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ink/ink12.xml" ContentType="application/inkml+xml"/>
  <Override PartName="/ppt/notesSlides/notesSlide13.xml" ContentType="application/vnd.openxmlformats-officedocument.presentationml.notesSlide+xml"/>
  <Override PartName="/ppt/ink/ink13.xml" ContentType="application/inkml+xml"/>
  <Override PartName="/ppt/notesSlides/notesSlide14.xml" ContentType="application/vnd.openxmlformats-officedocument.presentationml.notesSlide+xml"/>
  <Override PartName="/ppt/ink/ink14.xml" ContentType="application/inkml+xml"/>
  <Override PartName="/ppt/notesSlides/notesSlide15.xml" ContentType="application/vnd.openxmlformats-officedocument.presentationml.notesSlide+xml"/>
  <Override PartName="/ppt/ink/ink15.xml" ContentType="application/inkml+xml"/>
  <Override PartName="/ppt/notesSlides/notesSlide16.xml" ContentType="application/vnd.openxmlformats-officedocument.presentationml.notesSlide+xml"/>
  <Override PartName="/ppt/ink/ink16.xml" ContentType="application/inkml+xml"/>
  <Override PartName="/ppt/notesSlides/notesSlide17.xml" ContentType="application/vnd.openxmlformats-officedocument.presentationml.notesSlide+xml"/>
  <Override PartName="/ppt/ink/ink17.xml" ContentType="application/inkml+xml"/>
  <Override PartName="/ppt/notesSlides/notesSlide18.xml" ContentType="application/vnd.openxmlformats-officedocument.presentationml.notesSlide+xml"/>
  <Override PartName="/ppt/ink/ink18.xml" ContentType="application/inkml+xml"/>
  <Override PartName="/ppt/notesSlides/notesSlide19.xml" ContentType="application/vnd.openxmlformats-officedocument.presentationml.notesSlide+xml"/>
  <Override PartName="/ppt/ink/ink19.xml" ContentType="application/inkml+xml"/>
  <Override PartName="/ppt/notesSlides/notesSlide20.xml" ContentType="application/vnd.openxmlformats-officedocument.presentationml.notesSlide+xml"/>
  <Override PartName="/ppt/ink/ink20.xml" ContentType="application/inkml+xml"/>
  <Override PartName="/ppt/notesSlides/notesSlide21.xml" ContentType="application/vnd.openxmlformats-officedocument.presentationml.notesSlide+xml"/>
  <Override PartName="/ppt/ink/ink21.xml" ContentType="application/inkml+xml"/>
  <Override PartName="/ppt/notesSlides/notesSlide22.xml" ContentType="application/vnd.openxmlformats-officedocument.presentationml.notesSlide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603" r:id="rId3"/>
    <p:sldId id="654" r:id="rId4"/>
    <p:sldId id="655" r:id="rId5"/>
    <p:sldId id="656" r:id="rId6"/>
    <p:sldId id="618" r:id="rId7"/>
    <p:sldId id="653" r:id="rId8"/>
    <p:sldId id="652" r:id="rId9"/>
    <p:sldId id="621" r:id="rId10"/>
    <p:sldId id="622" r:id="rId11"/>
    <p:sldId id="623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8" r:id="rId20"/>
    <p:sldId id="631" r:id="rId21"/>
    <p:sldId id="634" r:id="rId22"/>
    <p:sldId id="635" r:id="rId23"/>
    <p:sldId id="636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  <p:sldId id="647" r:id="rId33"/>
    <p:sldId id="648" r:id="rId34"/>
    <p:sldId id="649" r:id="rId35"/>
    <p:sldId id="650" r:id="rId36"/>
    <p:sldId id="651" r:id="rId37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360" y="120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C85006AD-AF3E-4491-B677-668F69E597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20928 14393 7609,'-45'-3'0,"0"0"0,-6 0 0,0-1 0,-1 0 0,0 1 0,5 0 0,1 1 0,-30 1 0,29 1 0,8 1 0,10 2 0,7 3 110,2 1 0,-2-1 0,4 8 0,2 8 0,1 13 0,3 20 0,7-18 0,1 3 0,2 7 0,0 2 1,1 7-1,1 1 0,0 1 0,1 1 0,1 3 0,0 0 0,3 2 0,1 1 0,1 5 0,2 1 0,2 0 1,0 0-1,2 0 0,-1-1-54,1-3 0,1-1 0,0-8 0,2 0 0,0-1 1,2 0-1,2-2 0,1 1 0,2-3 0,0-1 1,2-2-1,2-3 0,0-4 0,1-3 0,1-4 1,1-3-1,-1-5 0,1-2 0,31 19 0,0-10 1,3-10-1,-2-10 0,0-10 0,-3-11 0,2-12 121,-3-12 1,-29 4-1,-2-4 1,0-4 0,-2-3-1,0-6 1,-1-3 0,-1-4-1,-2-2 1,0-5 0,-2-1-1,0-3 1,-2 0-1,-1-4 1,-1 0 0,-1 0-1,-2 1 1,0-2 0,-1 2-1,-3 4 1,0 1-75,-2 5 0,-2 2-8,0 3 0,-2 4 0,-2-10 0,-1 8 0,-5 9 0,-6 8 0,-6 6 0,-3 8 0,-2 6 0,-2 5 1,-2 4 1,-4 17 0,-2 12 0,-1 17 0,-1 21 0,17-26 0,2 2-1,-1 6 1,2 3 0,1 2 0,2 0 0,1 5 0,1 0 0,2-2-1,3 0 1,1 0 0,2 0 0,2-5 0,1 0 0,3-2 0,1-1 0,3-3-1,2-1 1,1-1 0,3-1 0,1-5 0,3 0-465,1-2 0,2-2 0,25 23 1,10-13-1,3-7 0,6-11 1,2-10-1,4-12 0,0-14 289,-34 0 0,-1-4 0,4-9 1,0-4-1,-1-10 0,-1-4 1,0-7-1,-2-3 0,-1-8 1,-2-3-1,-3-4 0,-4-2 1,-10 21-1,-1-1 0,-1-1 155,-2-2 0,-2 0 1,0 1-1,3-15 0,-2 0 1,-6-3-1,-3 0 0,-1 9 1,-3 2-1,-3 8 0,-4 4 1,-2 4-1,-4 2 0,-21-23 1,-8 9 288,-8 11 1,2 21-1,-20 6 1,33 12 0,-2 3-1,-1 5 1,-1 4-1,-6 7 1,1 4 0,-3 8-1,1 4-352,-4 6 0,2 4 1,3 9-1,2 3 1,1 3-1,3 3 1,3 1-1,4 2 1,6-1-1,5 0 1,4-2-1,5-1 1,5 0-1,3 0 0,5-4 1,2 0-757,3-3 1,4-1 0,6-3 0,5-2 0,4-5 0,5-2 742,5 0 0,3 0 0,2 0 0,2-1 0,4-3 0,1-1 0,-2-1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7985 5784 9532,'1'-18'0,"2"0"0,2 2 0,-1 3 0,1 2 713,-1 3 0,0 3 1,-2-2 394,2 1 0,4 1 1,7 5-1,1 0 1,2 0-1,-1 0 1,3 2-210,2 2 0,3-2 0,2 2 1,-1-2-1,1-2 0,1 0-292,3 0 1,-6 0 0,4-2 0,-1-1-1,-3-3 1,2 0 1162,-4 0-1578,1-4 1,-3 7 0,-2-4 0,-1-1 0,1 2 0,0-1-12,1 0 1,-3 4 0,-2-3 0,1 1-1,4-1 1,0 0-143,4 1 1,0-6 0,-1 2-1,0-3 1,0-1 0,1 0 0,0-2-40,-2-3 0,-4 2 0,4-6 0,0-2 0,0-1 0,-1-2 0,0 1-67,0-1 1,-4-6-1,4-1 1,-2-1-1,-1 1 1,-2 0-271,-2 0 0,2 4 0,-9-1 1,1 3-1,-2 2 0,-2 3 0,1 2-345,-2 2 1,-3-3-1,-3 4 1,-3 2-1,-2 1 1,-2 0-1,-2-1 287,-1-2 1,-5 0 0,-1 5-1,0-1 1,-2 0 0,2-3-1,-2 0 182,0 0 1,3 2 0,-2 2-1,-1 0 1,0 0 0,-3-1 155,-1 1 0,-1 4 0,-1 2 0,0 1 0,1 1 0,-1 1 0,0-1 103,1 2 1,-6 2 0,0 2 0,-2 4 0,-2 2 0,1 2 90,-1 0 1,7-5-1,-4 5 1,2 0-1,0 0 1,1 0-1,2 0 54,1-2 1,5 5 0,1-3 0,2 3 0,3 1 0,1 0-162,2 1 1,-1 1 0,3 2 0,0 6 0,2 2 0,-1 1 142,-2 1-398,-1 6 0,4-4 0,0 5 0,0-1 0,0-2 0,2 0-35,1 0 0,1 0 1,4-4-1,-2 0 0,-1-1 1,1 1-1,1 0 8,2-1 1,5-4-1,0-1 1,4 0-1,5-2 1,3 0-1,6-2 67,5-3 1,6-2-1,10-1 1,5-2-1,5-1 1,2 1-316,2 0 0,5-6 0,-2 3 1,0 0 632,-4 3 1,4 3 0,0 1-1</inkml:trace>
  <inkml:trace contextRef="#ctx0" brushRef="#br0">15010 7930 7336,'-2'-20'0,"-2"9"725,-5 9 1,-3 8-1,-1 7 1,-1-1-1,3-1 1,0-4-1,4 0 1,-1-1-1,2 2 1,2-2 366,6 0 0,5-2 0,11-4 0,5-2 1,7 0-1,6-3 0,2 2 0,2 0 1,2 0-259,2-1 1,8-1-1,9 5 1,4 0 0,7 0-1,4 0 1,-37 0-1,0 0 1,1 0 0,0 0-835,3 0 0,0 0 0,-2 0 0,0 0 0,0 0 0,1 0 0,-1 0 0,1 0 0,-1 0 0,0 0 0,2 0 0,-1 0 0,0 0 0,0 0 0,0 0 0,-1 0 0,2 0 0,0 0 0,-1 0 0,1 0 0,-1 0 0,0 0 0,0 0 0,0-1 0,1 0 0,-1-1 0,-1 0 0,1-1 0,-1 2 0,-1-1 0,34 1 0,-1 1 0,-3 0 0,-4 0 0,-5 0 0,-5 0 0,-10-1 0,-4-2 0,-7-2 0,-1 2 0,-3 2 0,-1 1 0,-5 0 0,-7 0 0,0 0 0,-4 0 0,0-2 0,-1-2 0,0 2 0,1-4 0</inkml:trace>
  <inkml:trace contextRef="#ctx0" brushRef="#br0">3199 9622 13684,'-7'-13'0,"2"0"167,4-1 0,-1 1 0,-1 0 0,1 1 0,3 3 0,6 4 0,5 5 893,2 5 0,6-4 1,5 4-1,7-4 1,2-1-1,3 0 1,3 0-1,3 0 2562,1 0-2983,6 0 0,-7 0 0,5-1 0,-1-2 0,-1-2 0,1 2-310,1 2 0,-5-4 0,0 1 0,-3 1 0,-3 0 1,1 0-944,-1-1 1,-4-1 0,1 5-1,-1 0 1,-4 0 0,-2 0-1,-3 0-568,-2 0 0,-2-1 1,3-2-1,-6-2 1,-3 1 1348,-5-2 1,-3-1 0,-6-7-1</inkml:trace>
  <inkml:trace contextRef="#ctx0" brushRef="#br0">4239 9462 30216,'-6'0'689,"6"0"1,7-4-495,11-1 0,-1-3 1,5 3-1,1 2 0,4 0 1,3 0-196,1-1 0,-5-1 0,-5 5 0,-2 0 0,-2 0 0,-4 2 0,-4 2-482,-5 5 1,-2 4 0,-4 4 0,-2 2-1,-6 0 1,-7 2 23,-5 0 1,-5 1 0,-2 3-1,-4-3 1,1-4 0,-1-3-1,3-2-177,2 1 0,-3 3 0,-1 3 1,-1-1 557,0 0 1,-4 11 0,3-2 0</inkml:trace>
  <inkml:trace contextRef="#ctx0" brushRef="#br0">3906 12408 28055,'0'-14'-261,"0"1"1,4 4-1,2 0 1,0-1 0,1-1-1,1 1 1,2 3 0,2 1-1,1 1 1,1 1 0,-1-1 760,0 2 0,1 2 0,1 1 0,1 1 0,3 2 0,2 3 0,1 2 1,0 2-585,0 2 0,2 0 0,6-2 1,2-2-1,1-1 0,2-1 1,3 0 560,3-3 1,6-2 0,-1-1-1,0 0 1,2-1 0,-1-4 0,5-4-1,3-2-421,2-3 1,6 1 0,-6 0-1,1-1 1,0-1 0,0 1-57,-2 0 0,-3-5 0,-2 9 0,-4-1 0,-1 0 0,-3 0 0,-2 1 0,-1 1 0,-9 0 0,-1-4 0,0-1 0,-2 1 0,0 0 0,-3-1 0,-3 1 0,4 0 0,-6-2 0,1-1 0,-2-4 0,-1 0 0,0-4 0,0-1 0,-4-3 0,3-2 0,-1-1 0,-3 1 0,-2 2 0,-4-3 0,2 0 0,-5 1 0,-2 4 0,-2 2 0,0 2 0,0 1 0,-2-3 0,-2 4 0,-5-1 0,-4 2 0,-4-2-351,0 0 1,-5 5 0,2-3 0,0 1 0,-4-1 0,-1-1 0,-2 0 120,0-1 0,1 0 0,-1-2 0,0 0 1,1 0-1,-1-3 126,0 0 0,-1-1 1,-3 2-1,-3 3 1,-3 4-1,-1 3 1,-5 3-170,-3 3 0,-3-1 0,-5 6 0,-2 2 0,-3 5 0,-6 6 0,-2 4-108,-3 5 1,1-2-1,1 7 1,-2 0-1,-1 2 1,1 2 578,2 0 1,3-2-1,1-1 1,4-2-1,2 2 1,5-1 0,4 1 204,3-2 1,3 0 0,7 4-1,4-3 1,2-1 0,2 2-1,6 1-610,5 2 0,3 4 1,9 0-1,2 0 0,3 0 1,5 0-278,4-1 1,13 3 0,6-2-1,5-2 1,7-2 0,5-5 236,9-4 1,12 0 0,4-3 0,-32-10 0,1 0 381,3-1 1,2-1 0,4 3 0,0-1 0,3-2-1,-1 1 1</inkml:trace>
  <inkml:trace contextRef="#ctx0" brushRef="#br0">3453 12861 8366,'-2'-20'0,"1"1"528,1 3 1,8 9 0,15 11-1,2-1 1,3-2 0,2-2-1,4-4 1,1-3 0,5-4 0,-1-2-1,1 1 1,-5 0 0,1-1-111,-2 1 1,-5 0 0,3-1 0,-6 1-1,-4 0 1,-2-1 0,-3 1-25,1 0 1,0 4-1,-5 0 1,1-1-1,-1-1 1,0 2 0,1 4 196,-1-1 0,0 4 0,1-2 0,-2 4 0,-2 4-82,-1 5 0,-6 3 1,1 3-1,-2 2 1,-2 7-1,-2 6-263,-2 5 1,-8 4 0,-7 2 0,-2 1 0,-3 1 0,1-2 0,0 2-426,6-1 1,2-4-1,1-1 1,1 2 0,1-4-1,3 1 1,3-4-1204,0 1 0,5-4 1,-3-6-1,2-6 1,4-2 1381,2-2 0,9 1 0,8-1 0</inkml:trace>
  <inkml:trace contextRef="#ctx0" brushRef="#br0">3972 13181 8366,'-4'5'2705,"-1"-5"0,-3-5-1173,3-9 1,1 8 0,4 6 0,0 8-174,0 4 0,-5 7 0,-2 5 1,-3 5-1,-8 7 0,-4 4-1299,-7 4 1,-9 6 0,-1 7 0,-2-1 0,17-26 0,0 1 0,0 0 0,0 1 0,-2 2 0,1-1-61,1 0 0,-1 1 0,-18 26 0,-1-3 0,4-6 0,3-3 0,1-2 0,-1-3 0,5-8 0,-2 4 0,4-4 0,-1 2 0,1-1 0,2-5-201,2-3 0,-1-1 0,2-1 0,1 0 1,3-3-1,2-2 0,3 0-2846,1-1 0,8-2 0,2 3 3047,4-2 0,7-1 0,1-5 0</inkml:trace>
  <inkml:trace contextRef="#ctx0" brushRef="#br0">2080 15473 8144,'-2'-19'0,"-2"-2"0,-4 0 0,1 3 0,1 4 468,6 0 0,0 1 0,0 0 1,-2 1-1,-1 1 0,-3 4 0,-1 1 1,-3 3-1,-4 2 0,-3 1 0,-6 0 1,-2 0 288,-1 0 1,-6 6 0,1 2 0,2 4 0,1 3 0,1 1 0,2 2 0,3 0-233,4 1 1,3-3-1,3 7 1,3 0 0,6 2-1,6 2 1,8 0-309,5-1 0,6 3 1,8 0-1,2 4 1,2-1-1,2 1 47,-2-3 1,-3 2-1,-9 1 1,-4-1-1,-3 2 1,-3 0-1,-3 3-497,-5 2 0,-4 1 0,-4-2 0,-5-1 1,-5-3-1,-2-1-307,-2-3 0,-5-4 0,0-2 1,-2-3-1,-1-2 0,-1-4 0,0-3-82,1-3 1,-3-6 0,1 1 0,0-3 0,4-2 0,2-5 0,4-7 410,4-8 0,-1-6 1,10-4-1,4-4 1,4-4-1,9-2 380,8-4 0,4-1 0,12-4 0,1 1 0,3-1 1,3-1 283,1 3 0,1 3 1,-5 8-1,-2 3 0,-2 2 1,-5 2-1,-5 3-823,-3 5 0,-4 3 0,-7 5 1,-3 1-1,-5 0 0,-3-1 1,-1 1-1819,0 0 0,-1 5 0,-3 4 2188,-5 3 0,-3 12 0,-1 4 0</inkml:trace>
  <inkml:trace contextRef="#ctx0" brushRef="#br0">2719 15539 9813,'-16'-28'0,"-6"-1"0,-3 4 1464,1 8 1,0 4 0,6 6 0,1-1-1078,-3 4 1,6 2-1,-6 2 1,3 0 0,-3 2-1,1 2 1,0 6 0,3 8-265,1 9 0,1 10 0,3 10 0,2 2 0,4 4 1,4 1-103,1 2 1,10 0 0,6-2 0,8-3 0,9-2 0,4-6 0,3-7 60,0-10 0,4-6 1,-1-11-1,-1-5 1,-4-5-1,1-8 14,-2-9 0,-8-12 0,-2-7 0,-8-6 0,-6-7 0,-4-5 0,-6-3-453,-6 2 1,-8 3-1,-10 3 1,-1 4-1,-4 4 1,3 8-333,-2 4 1,5 10 0,2 2 0,4 5-461,0 4 1,8 9-1,6 10 1,11 6 1148,10 7 0,7 8 0,12 3 0</inkml:trace>
  <inkml:trace contextRef="#ctx0" brushRef="#br0">3413 15420 8201,'-6'-30'823,"-3"-6"1,-2 7 0,2 7 1685,5 5 0,1 5 1,0 2-1739,-1 1 1,-1 12-1,5 3 1,-1 9 0,-2 7-1,-3 3 1,0 2-723,0 0 1,0 4 0,3 0-1,-1-2 1,1-1 0,3-2-1,3-4-1126,1-4 1,6-4 0,-1-2 0,3-3 1105,2-4 0,-9-4 422,-5-1 0,-11 2 1,-12 2-1,-2 6 0,-1 7 443,-1 5 0,-4 9 0,0 5 1,1 2-1,3 2 0,4 1 0,2 2-1274,2 2 0,2 4 0,7-3 0,3-2 0,1 0 0,4-4-728,5-1 0,11 5 0,9-8 1108,7-4 0,4-2 0,6-3 0</inkml:trace>
  <inkml:trace contextRef="#ctx0" brushRef="#br0">3506 16206 11383,'-18'-6'0,"0"-1"0,2 1 1687,1 6 1,3 6 0,2 7-1200,1 0 1,6 0-1,-1 1 1,2-1-1,4 0 1,4 1 0,7-2-501,8-3 1,10-4 0,3-5 0,1-1 0,-1-3 0,-1-7-997,-3-5 0,-8 0 0,-6-7 0,-5 0 1,-9-4-1,-6-3 0,-11-1 874,-10 2 1,-9 2 0,-9 5-1,-3 6 1,2 5 0,1 5-6,4 0 1,8 6 0,0 0 138,3 8 0,7 4 0,2 1 0</inkml:trace>
  <inkml:trace contextRef="#ctx0" brushRef="#br0">5439 14420 13817,'-6'-7'-337,"-3"2"1,-3 4 1222,-1 1 1,5-2 0,5-1-1,6-1 1,6 1 1084,3 1-1839,1 2 1,1-4-1,-1-1 1,0 2-1,1 2 1,-1 1-1,2 0 63,3 0 1,-4 0 0,4-1 0,-2-2 0,1-2 0,1 2 0,-2 2 42,-1 1 0,-1 0 0,3 0 0,1 0 0,-1-2 0,1-1 0,1-1-64,2 1 1,1 1 0,3 1 0,-1-2-1,-2-2 1,2 3 0,1-1-151,2-2 1,4 4-1,0-4 1,-1 4-1,-2 1 1,-1 0-1,-1 0 3,1 0 1,0 0 0,-1 0 0,1 0 0,0 0 0,-1 0 76,1 0 0,-1 4 1,1 1-1,0-2 1,-1-2-1,3-1 1,0 0 17,2 0 1,6-1 0,-1-2-1,2-3 1,2 0 0,0 0-132,0 3 1,3-5 0,0 1 0,-1 0 0,1 1 0,-2 1 0,1 1-63,-2 1 0,0-3 1,0 2-1,0 1 0,0 1 1,0 2-1,0-1 54,0-4 0,-5 4 1,1-4-1,-1 4 0,1 1 1,-2-2 56,-2-2 1,0 2 0,-6-2-1,1 2 1,0 2 0,-1 0-1,1 0 39,-1 0 0,-3 0 0,-1 0 1,2 0-1,1-1 0,3-2-48,3-1 1,-3-1-1,3 5 1,-1 0-1,0 0 1,2 0-1,1 0-8,-1 0 0,-1 0 0,-2 0 0,-1 0 0,1 0 0,-1 0 0,2 0-79,-2 0 1,0 0 0,-1 0 0,1 0-1,0 0 1,2 0 0,-2 0 39,2 0 1,-1 0 0,-1 0-1,2 0 1,3 0 0,-1 0 36,1 0 1,2 0-1,-2 0 1,0-1-1,-1-2 1,-1-2-1,0 2 21,0 2 0,1 1 0,-4 0 0,1 0 0,2 0 0,1 0 0,-1 0-177,0 0 1,1 0 0,-2 0 0,3 0-1,1 1 1,1 2 29,-1 2 0,3-1 1,-4-4-1,1 0 1,3 0-1,0 0 1,0 0-1,-3 0 163,-1 0 1,2 0-1,-2 0 1,-1 0-1,1 0 1,-3 0 94,-2 0 0,3 0 1,1 0-1,1 0 1,1 0-1,-1 0 1,1 0-245,0 0 0,-2 0 0,5 0 1,2 0-1,-2 0 0,0 0 20,-3 0 1,0 0 0,-4 0 0,2 0-1,2 0 1,2-1 0,-1-2 63,1-2 1,0 1 0,3 4 0,0 0 0,-2 0 0,-3 0 0,-1 0 54,-4 0 0,4 0 0,-1 0 1,3 0-1,0 0 0,1 0-69,-1 0 1,-2 0 0,4 0 0,1 0 0,-1 0 0,0 0 0,-1 0-58,-1 0 1,-3 0 0,2 0-1,0 0 1,-2 0 0,2 0-10,0 0 0,0 4 0,3 1 1,-2-2-1,-1-2 0,-2-1 0,2 0 128,0 0 1,0 0 0,2 0 0,-3 0 0,-2 0 0,1 0 0,1 0 167,-1 0 0,0 0 0,-6 0 0,1 0 0,-1 0 0,1 0 1,1 0-234,3 0 0,-2 0 0,2 0 0,-2 0 1,1 0-1,2 0-64,3 0 123,-6-6 1,8 5-1,-4-4 1,-1 4 0,2 1-1,0-2 165,4-2 1,-6 2 0,1-2 0,-2 2-1,0 2 1,0 0-161,2 0 1,-5-4 0,4 0 0,-1 1-1,2 1 1,0 2 0,1 0-111,0 0 0,-3 0 1,4 0-1,2 0 1,2-1-1,1-2 0,-2-2 200,-2 2 0,7 2 0,-2 1 0,4-2 0,2-1 0,-1-1-46,0 1 0,7 1 0,-2 2 0,-1 0 0,2 0 0,0 0 0,1 0-236,0 0 1,-2 0 0,1 0 0,2 0 0,0 0 0,-2 0 0,-5 0-116,-1 0 1,3 2-1,-5 1 1,-1 1-1,-1-1 1,-5-1 192,-6-2 0,3 0 0,-11 0 0,0 0 0,-1 0 0,-3 0 0,0 0-252,-2 0 0,-1 0 0,0 0 0,4 0 1,-1 0-1,3 0-5158,3 0 3839,-7 6 1650,19-5 0,-15 17 0,11-3 0</inkml:trace>
  <inkml:trace contextRef="#ctx0" brushRef="#br0">22035 15313 8007,'0'-25'124,"0"3"0,1 4 0,2 7 0,5 4 0,0 0 0,6-1 0,-1-2 0,3-2 0,-1 0-54,0 3 0,-2-1 1,1 5-1,-2 1 1,-2 0-1,-1-1 0,0 1 557,-2-2 1,-2 4 0,-10-4 0,-4 2 0,-3-1 0,-1 2-207,0 2 1,-5 1 0,-1 0 0,-2 0 0,-3 1 0,-1 4 0,-2 5-300,1 7 1,-1 5 0,2 7-1,3 5 1,4 5 0,3 7 0,3 3 26,3 0 0,3 7 1,8-3-1,2 0 1,7-1-1,4-4-79,2-2 0,10-8 0,-2-5 0,3-4 0,5-2 0,1-8 0,2-7-144,1-8 0,-5-2 0,1-5 0,-2-6 0,0-9 0,-3-8 0,-4-8-87,-6-6 1,-5-8 0,-4 2 0,-5 2 0,-2 0 0,-4 5-267,-2 5 0,-8-3 1,-7 15-1,-1 2 0,0 6 1,-1 5-1137,-3 4 0,-5 7 1563,-3 7 0,1 6 0,5 11 0</inkml:trace>
  <inkml:trace contextRef="#ctx0" brushRef="#br0">22181 17139 7793,'-56'-24'749,"3"6"0,7 11-595,7 8 1,2 13-1,3 9 1,-3 4-1,-4 1 1,-1-3-1,1 2 1,2 0 542,4-1 0,4 4 0,8-6 1,7 4-1,6 3 0,5 0 0,7 0-494,7 0 1,11 0 0,19-4 0,8-2-1,13-4 1,8-6-332,-31-9 0,1-2 0,1-3 0,1-1 0,0 1 0,0-2 0,-1-2 0,-1-2 0,34-12 0,-7-6 0,-5-6-344,-8-2 0,-7-6 0,-12 0 0,-11-4 0,-11-4 1,-11 2 281,-9 2 1,-13 3-1,-18 2 1,-8 6-1,-5 8 1,-3 9-1,-4 7-411,0 4 0,0 10 1,3 4 600,8 4 0,6 8 0,3-4 0</inkml:trace>
  <inkml:trace contextRef="#ctx0" brushRef="#br0">22301 16086 7979,'-13'-15'597,"0"-3"0,1-1 1,3-3-1,5 4 1,2 3 42,2 2 1,0 0 0,0-1 0,0 1 0,0 0 0,0-1 13,0 1 0,2 6 0,0 4 0,3 7 0,-2 9-478,-2 8 1,-1 18 0,-1 9 0,-4 12-1,-5 9 1,3-31 0,-2 0 0,-2 4 0,0 0-238,-2 3 0,0-1 1,2-5-1,0-1 1,1 4-1,-1-1 1,2-3-1,-1 0 1,-6 30-1,3-5 1,2-3-811,2-1 1,6-9 0,-3 3 0,2-2-1,0-4 1,1-2 870,1-4 0,2-1 0,0 0 0</inkml:trace>
  <inkml:trace contextRef="#ctx0" brushRef="#br0">22275 17525 8820,'-14'0'785,"1"2"1,0 2 0,-1 7 0,3 3-280,2 4 1,-2 6 0,7-2 0,1 3-1,1 5 1,4 2 0,2 5 0,7 0-223,5 2 1,11-2 0,10 0 0,4-3 0,7-1-1,3-5-123,9-5 1,3-3-1,5-9 1,1-2 0,0-4-1,-1-5-135,2-5 1,4-6 0,-1-10 0,-37 10 0,0-2 0,1-2 0,-1-1-1,-1-1 1,1-2 5,1 0 1,-2-3 0,-3-1 0,-1-1 0,0 0 0,0 0 0,24-26 0,-5-6 0,-26 26 0,-1-1 56,1-3 1,-2 0-1,0 1 1,-1-1-1,-2-2 1,-1 0 0,-1 0-1,0 1 1,0-2-1,0 1 1,0 0 0,-1-1-1,0 1 1,-1-2 56,-2 1 1,-1 0 0,2 1 0,-1 0-1,-2-2 1,-1 0 0,1 0 0,0 1-1,10-36 1,-12 36 0,1 0-75,6-35 1,-8 32 0,-1 0 0,0 1 0,-1 1 0,2-3 0,-1 0 0,1 1 0,0-1 0,1-1 0,-1-1-215,-2 0 1,0 0-1,0 2 1,1-1 0,-3 0-1,-1 0 1,1 1-1,0-1 1,-2 0 0,0 0-1,-1-1 1,0 0-1,-1 0 1,0 0 11,0 0 0,0 2 0,-3 2 0,0 1 0,-1-3 0,-1 0 0,-1 2 0,-2 1 0,1 0 0,-2 1 0,-10-36 31,-2 6 0,0 4 0,-2 8 0,2 5 0,2 1 0,1 4 105,-1 4 0,4-1 0,-4 11 0,-1 2 1,-2 1-1,-3 1 0,-2 2-195,1 3 1,-2 1 0,-4 4 0,-3 0 0,-4 0 0,-2 3 0,-2 0 104,-1 1 1,-2 1 0,3 2 0,-2 1 0,1 0-1,-1 2 155,1 2 0,-1 4 1,5 1-1,0 0 0,0 1 1,1 5-130,-1 7 0,-2 7 0,-1 8 0,-1 1 0,1 4 0,1 1 0,2 3 22,0 2 0,0 1 0,2 0 0,2-1 0,5 0 0,3-2-43,1-1 0,7-5 1,3 1-1,7-1 0,5-4 1,4 0-1,2-4-818,4 3 1,2-3-1,8 1 1,3-3-1,6-1 1,4-2 896,3-3 0,0 1 0,-4-8 0</inkml:trace>
  <inkml:trace contextRef="#ctx0" brushRef="#br0">22461 15073 10353,'-38'-25'812,"2"3"0,14 8 1,10 11-696,5 6 0,4 3 1,7 5-1,7-3 1,5 3-1,8 1 0,5 3 1,7 1-589,2 2 1,10-1 0,5-3 470,8-1 0,-2 0 0,0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9251 5544 29634,'6'-19'-4916,"-4"4"1,3-3 4765,1 3 0,-4 10 0,2 5 0,-2 7 0,-2 5 1,1 1-1,2 0 0,3 1 0,2-1 617,2 0 0,3-5 0,4-4 0,2-2 1,2-2-1,2 0 0,2 0 0,4-2 1,0-2 42,2-5 1,5 2-1,-5-2 1,-1 0 0,-1 0-1,1 1 1,2 3 0,1 2-408,0 1 0,2 2 0,-4 0 0,0 0 0,0 2 0,1 1-31,-3 1 0,5 2 1,2-3-1,1 1 1,0-1-1,-2-1 144,2-2 1,2 0-1,1 0 1,0 0-1,0 0 1,-2 0 0,-1 0-1,-1 0-215,1 0 0,1 0 1,2 0-1,-1 0 0,0 0 1,-2 0 296,0 0 1,4 0-1,-5 0 1,1 0 0,0 0-1,-3 1 1,0 2-136,0 2 0,1-1 0,4-4 0,-2 2 0,-3 1 0,0 1 0,0-1-163,3-2 0,0-1 0,0 0 0,-3 0 0,0 0 0,-1 0 0,-1 0 0,4 0 0,-5 0 0,-1 0 0,-1 0 0,1 0 0,1 0 0,-1 0 0,-1 0 0,1 2 0,3 1 0,-1 1 0,2-1 0,0 0 0,3 2 0,2-4 0,1 4 0,0-4 0,0-1 0,0 0 0,0 0 0,3 0 0,-2-1 0,-2-2 0,-2-2 0,-2 2 0,1 2 0,1 1 0,-3 0 0,0 0 0,0 0 0,-1 0 0,2 0 0,1 0 0,1 0 0,9 0 0,-5 0 0,4 0 0,2 0 0,-1 0 0,0 0 0,3 1 0,-3 2 0,0 2 0,1-2 0,-1-2 0,1-1 0,1 0 0,-4 0 0,3 0 0,-1 0 0,-3 0 0,0 0 0,0 0 0,2 0 0,4 0 0,-4 0 0,1 0 0,2 0 0,-1 0 0,4 0 0,0 0 0,1 0 0,-1 0 0,-3 0 0,3 0 0,1 0 0,-1 0 0,-2 0 0,-1 0 0,-5 0 0,3 0 0,0 0 0,1 2 0,0 2 0,1-3 0,4 4 0,-1-4 0,4-1 0,0 2 0,0 1 0,-2 1 0,2 1 0,1-5 0,2 0 0,-2 0 0,1 0 0,-3 1 0,0 4 0,6-4 0,-6 4 0,1-4 0,-1-1 0,0 0 0,-1 0 0,5 0 0,-1 0 0,0 0 0,-4 0 0,-3 0 0,-1 0 0,2 0 0,1 0 0,1 0 0,0 0 0,0 0 0,2 0 0,2 0 0,0 0 0,1 0 0,-5 0 0,1 0 0,-1 0 0,-1 0 0,-3 0 0,3 0 0,-4 0 0,4 0 0,3 0 0,0 2 0,0 1 0,-3 1 0,-2 0 0,3-2 0,2 1 0,0 1 0,0-1 0,-5-1 0,-3-2 0,2 4 0,-1 1 0,1-2 0,4-2 0,0-1 0,3 0 0,1 0 0,-2 0 0,1 0 0,2 0 0,-4 0 0,-3 0 0,-1 0 0,-4 0 0,0 0 0,0 0 0,-3-1 0,-3-2 0,-5-2-193,-4 2 1,-2 0 0,-4 0 0,-2-1 0,-2 1 0,-2 1-1651,-2 2 1,-2 0 0,-4 2 1834,-2 2 1,3 4-1,-4 5 1</inkml:trace>
  <inkml:trace contextRef="#ctx0" brushRef="#br0">9771 12434 18899,'-13'8'-1824,"4"-2"761,0-6 1296,6 0 1,-7-2 0,7-2-1,4-4 1,6-1 0,5 2 0,2 0-1,0-1 1,3-1 0,2 0 248,2 0 1,-3 7 0,2-3 0,1 4-1,-2-1 1,2-1 0,-2-1-285,1 1 0,2 1 1,-3 2-1,0 0 0,2 0 1,-2 0-1,2 0 1,-2 0 60,0 0 0,5 0 0,-3 0 0,1 0 0,0 0 0,2-1-39,1-4 0,6 2 0,2-5 1,-1-3-1,1 1 0,-2-1-227,2 3 0,-5-1 0,3-3 0,-3 1 0,-1 3 0,-2-1-56,-3 1 1,3-2 0,-2 4 0,0 0-1,1-1 1,-3 1 0,-1-2 98,1 1 0,-3 0 0,3-4 0,-1 2 0,1-1 0,3-2-24,1-1 0,-1 2 0,-1 1 0,4-3 0,0-1 0,2-2 0,0 1-111,-1 0 0,-2 2 0,1 1 0,-2 2 0,-1 1 0,-3-1 56,-2-2 0,3 0 1,-4 2-1,-2 1 1,-1-2-1,-2-1 121,1-1 0,-5 4 0,-1 0 0,3-1 0,-1-2 0,1-1 1,-3-2-150,3-3 1,1 3-1,1-4 1,0 0-1,2-2 1,1-1 99,2 0 1,0 0 0,-5-4 0,-1 4 0,-2 3 0,-1 1-69,2 0 0,-5-1 0,-2 3 0,-2-2 0,-2 2 0,0 1 0,-2 2-102,-2-1 1,1 1 0,-5 0-1,1-1 1,-1 1 0,-2 0-153,-2-1 0,-1 1 0,0 0 1,-1-1-1,1 1 0,0 0 127,-1-1 1,1-3 0,0-3-1,-2 3 1,-1-1 0,-4 3 159,0-1 0,2-1 1,-4 4-1,-1 1 1,0 2-1,-1 3 0,-1-1 49,1 1 1,0 4-1,-2-2 1,-1 4 0,2 1-1,1 0-28,2 0 0,4 0 0,-3 0 0,1 0 0,0 0 0,0 0 0,0 0 71,1 0 1,-3 0-1,3 0 1,-1 0-1,0 0 1,0 0 89,1 0 0,-4 0 0,0 0 0,-2 0 0,-3 1 0,-2 2-154,-1 2 1,-4 5-1,2-2 1,-1 0 0,-3 1-1,-1 2 1,-1 0-57,3 3 0,-2-5 0,4 0 0,0 1 0,3 2 0,3 0 225,1-3 1,3 2 0,1-3-1,-3 1 1,3 0 0,-1 1 12,3 2 1,-4 1-1,4 0 1,-1 1-1,1-1 1,1 2-262,-1 3 0,3-2 0,-3 6 0,1 2 0,0 1 0,1 2 0,1-1-189,-1 1 1,4 0-1,-3 1 1,4 1-1,-1 5 1,-3 2 0,-3 4 413,1 1 1,0-7 0,7 5 0,1-3 0,3-5 0,5 0-157,2-2 0,2-8 1,2 4-1,2-3 1,7-2-1,5 0 1,6-2-115,3-3 1,8 1 0,4-7 0,4 2-1,7-3 1,1-3-240,1-4 0,5-1 0,-6 0 1,3 0-1,2 0 0,1 0-948,-1 0 1,2 0-1,-9 0 1,1 0 1334,-4 0 1,3 6 0,1 2 0</inkml:trace>
  <inkml:trace contextRef="#ctx0" brushRef="#br0">12170 12581 8505,'-7'-12'277,"-3"-1"1,4-8 366,-2 8 1,7 5 0,2 8 0,10 0 0,8 0 0,6 0 0,9 0-1,6 0-321,5 0 0,15-1 0,3-4 0,6-4 0,-31 4 0,1-1 0,3-1 0,1 0 0,2 0 0,1 1 1,3-1-1,0 1 0,2-2 0,0 1-163,2-2 0,0 0 1,-3 2-1,0-1 1,-2 0-1,-1 0 0,-3 1 1,-1 2-1,-3 1 1,-1 1-1,34-3-143,-8 3 0,-6-3 0,-12 1 1,-7 2-1,-9 2 0,-7 1-2194,-6 0 0,-9 1 1,-6 4 2176,-6 4 0,-16 3 0,-10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9984 7503 30206,'-7'-28'-4681,"-3"7"0,4 14 4788,-2 1 1,-5 2 0,-5 5-1,0 2 1,-1 1 0,-3-1-1,-3-1 1,-2-2 0,-1 1-1,-2 2 1,-1 2 0,0-2-1,0-2 1,-2 1 201,-1 2 0,-1-2 0,-5 2 0,0-2 0,0-2 0,0 0 0,0 0 0,0 0 0,-2 0 243,-2 0 1,5-5-1,-2-1 1,-1 0-1,2 0 1,-4 3-369,-2 2 1,0 1 0,-4 0 0,-4 0 0,0 0 0,-7 0-160,-3 0 0,1 0 0,-3 1 1,-3 2-1,-4 2 0,36-3 0,-1 0 1,-36 3-4,3-1 1,4 1 0,3-5-1,2 0 1,0 0 0,3 0 96,5 0 0,-2-2 0,4-1 0,-1-3 0,-4 0 0,3-1 189,-1-1 0,-3 5 1,-1-1-1,0 3 1,-2 1-1,2 1 1,-4 2-323,-2 1 1,6 7-1,-8-4 1,2 2-1,3 0 1,0 1-106,0 2 1,11 2 0,-9-3 0,2 0 0,3-2 0,-1 1 0,1 0 165,2-1 1,-4-1-1,10-5 1,-2 1-1,2-1 1,1-2 55,3-1 1,1 0 0,1 0 0,-1 0 0,-1 0 0,2 0-235,-2 0 1,-6 5 0,0 1 0,-3 1 0,-2 2 0,-1 0 0,-2 0-21,1 1 1,4 1 0,-7-1 0,3-3 0,1 1 0,3-2 231,0 0 0,6 3 0,2-5 0,1-1 1,2 0-1,-2 0 0,1 1-40,-1-1 1,0 3 0,2 0-1,-2 0 1,-2 1-235,2 1 0,0-4 0,-1 5 0,-5 2 0,-1 0 1,-1 3-1,3 1 1,-3 2 1,-1-2 0,-1 3 0,1-3 0,2-1 0,1 3 0,-1 1 194,-2-2 0,-2-1 0,1-2 0,0-1 0,1-2 1,2-1 155,1 1 1,6-2 0,0-1 0,4-1-1,5-1 1,0-1-127,0 0 1,3 2 0,-3-3 0,0 2 0,1-1 0,1 1-93,2-1 0,0 2 1,1-1-1,-4 3 1,1 3-1,-1-1 1,3-1-95,2 1 1,3 2 0,1 3 0,4 1 0,-1 4 0,2-1 0,-1 2-158,4-1 0,1 2 0,2 5 0,1 0 0,2 1 0,1 2-25,-1 1 1,-1 6-1,1-2 1,2 5-1,1 3 1,1 3-1,-1 0 46,-1 0 0,5 7 0,-3-2 0,2 0 0,-1 6 0,1 2 101,-2 2 1,3 7-1,-4-3 1,1 1-1,3 6 1,1-3-17,2-1 0,0-29 1,0-1-1,0 32 1,0 1-1,0 4 1,0 1-1,0-37 1,0 0-50,0 2 1,0-2-1,0 30 1,-1 5-1,-2-3 1,-3-3 0,-3 3 141,2-33 0,-1-1 0,-5 30 0,4-29 1,0 0-1,-6 36 0,2-3 0,-2 0 0,0-3-10,2 0 1,5-30 0,0-1 0,0 27 0,0-2 0,0 2 0,2-2 112,3 2 0,2 4 0,2-7 0,2-1 0,3 0 0,0-4 64,0-3 0,3 8 0,-3-8 1,0 1-1,1-1 0,-1-3 1,0 1-44,-3-6 0,3 0 0,-2-2 0,1 1 0,-1-2 0,1-2-59,-2 0 0,0-5 0,0 7 0,2-4 1,1 1-1,2 1 0,-2-2 10,0 1 0,4-1 0,-1 1 0,3-2 1,1-2-1,0 1 282,1-2 0,-1 3 0,2-5 0,1 1 1,2 1-1,0 0-224,1 3 0,-3-3 0,5 0 0,-2-1 1,-1-2-1,0 0 0,0 0-64,-2-1 0,3-7 1,-1 0-1,0-1 0,-1 0 1,3-1 199,0-2 1,-2 3 0,3-2 0,0-1 0,-1 1 0,4 0 0,3 0 299,4 1 1,1 0 0,7 3 0,-1-4 0,4 1 0,1-2-4,3 1 0,1 3 0,7-2 0,-1 1 0,3-1 0,3-2-164,4-3 1,3-1 0,-7-1-1,1-3 1,0 0 0,1-4-1,3-1 240,1-3 1,-3-1 0,0-2 0,4 0-1,2 0 1,4 0-247,2 0 0,0 0 0,-34 0 0,0 0 0,3 0 1,-1 0-1,-1-1 0,1 0 0,0 0 0,0-1 0,-2 0 1,-1 0-286,33-1 0,-32 2 0,-1 0 0,30 1 0,2 0 0,5 2 0,-38-1 0,0 1 0,-1 0 0,1 0 0,2 1 0,0 0 0,-2-1 0,0-1 0,36 5 0,-36-3 0,1 0 0,35 4 0,0 1 0,-35-7 0,0 1 0,35 4 0,-3-2 0,2 0 0,-3 1 0,2 1 0,2 3 0,-10-2 0,10 2 0,-3 1 0,-3 2 0,3 2 0,-33-8 0,0 1 0,29 2 0,-30-5 0,1 1 0,36 4 0,0-2 0,-36-4 0,0-2 0,37 1 0,-1-2 0,-35 0 0,-1 0 0,33 0 0,-1-2 0,0-2 0,-1-5 0,2-3 0,-32 6 0,-1-1 0,36-8 0,-36 7 0,0 0 0,0-2 0,0 1 0,-1-1 0,1 0 0,-1 1 0,0-1 0,2 1 0,-1 0 0,35-4 0,-1 0 0,2-1 0,-1 1 0,1 0 0,0-1 0,-7 1 0,1 0 0,-3-1 0,-6 1 0,-3-2 0,-2-3 0,-7 2 0,-2-5 0,-4 1 0,-2 0 0,-4 0 0,-4-1 0,-3-3 0,-1-5 0,0-4 0,-1 0 0,1-1 0,0 0 0,-2-4 0,-3-5 0,3-3 0,-4-4 0,1 1 0,0-2 0,2 0 0,1-3 0,3 0 0,1-1 0,0-3 0,-2 0 0,0-2 0,-5 2 0,-1 2 0,-4-2 0,-3 0 0,-1 0 0,0 1 0,1-1 0,-1 1 0,-4-2 0,-2 0 0,-1-2 0,-3-2 0,0-1 0,0-1-9,1-2 0,5 3 0,-3-8 0,2 1 0,2-2 0,2 1-823,1-1 0,-4 1 0,0 1 0,0-3 0,0-1 0,-2 4 562,-1 3 0,0 2 1,-3-1-1,1 0 0,-1 2 1,-1 2-1,-2 2 96,0 2 0,0-7 1,0 4-1,0 2 0,0-3 1,0 6-251,0 0 1,0-5-1,0-2 1,0 1-1,1-4 1,2 1 228,2-1 1,-2 28-1,0 1 1,0-32 0,1 1-1,1-2 1,-1 2 0,2 0 105,1-2 0,-4 3 1,3-3-1,-1 1 0,-1 2 1,-1-2 55,-1 1 1,-2 7 0,0-8 0,0 0-1,0 2 1,0 0 0,-2 3-430,-2 3 1,-4-6-1,-5 4 1,0 2-1,-2 0 1,-2 4-94,0 3 1,-1 0 0,3 11 0,-1 2-1,-3 7 1,-1 8-1394,1 8 2536,-5 10 0,-2 9 0,-8 7 0</inkml:trace>
  <inkml:trace contextRef="#ctx0" brushRef="#br0">5252 6210 29650,'-13'6'-1016,"4"-4"0,1 4-76,3 0 1,0-6-1,5 0 1,2-8 0,1-4-1,2-1 1,1 0 0,2 1 1361,-1 3 0,-2-3 1,2 3-357,-1-3 1,-2 7 0,-4 5-254,0 7 1,2 3 0,1 1 0,3-4-1,3-1 1,4-3 923,3-2 0,8-1 0,-2 0 0,3 0 0,2 0 1,0 0-178,-1 0 1,5-4-1,1 0 1,-3-1-1,-1 1 1,-2-1-1,-1 2-501,1 2 0,-6 1 0,6 0 0,-1 0 0,1 0 0,2 1 0,1 2 15,2 2 0,7 4 0,-4-3 0,0-1 1,-2 3-1,-1-2 0,0 0 460,-1-3 0,-2 0 1,-1 0-1,0 1 0,-1-1 1,-1-2-1,-1-1 151,-2 0 1,-4 0-1,3-1 1,-2-2 0,-1-1-1,0 1-392,-1 1 1,3-2 0,-4-1 0,2 2 0,-1 2 0,1 1 0,0-2 135,-2-2 0,-5 2 0,-2-2 1,1 2-550,2 2 1,-5-1 0,-4-2 0,-6-1-1,-6 1 1,-3 1 69,-1 2 1,-5 0-1,1-1 1,-1-2 0,-3-2-1,-3 2 1,-4 2 103,-1 1 1,2 0 0,-7 0 0,0 0 0,0 0 0,-5 0 0,-2 0 188,-4 0 0,-1 4 1,3 2-1,-2 0 0,-1 0 1,0-2-100,3 2 1,3-4 0,4 2-1,5-2 1,3-2 0,3 0-1,3 0-32,4 0 0,7 0 0,6 0 0,5-2-160,10-2 1,18 1 0,16-4 0,8-1 0,11 2 236,3 0 1,-28 1-1,1 0 1,5 1 0,0 0-1</inkml:trace>
  <inkml:trace contextRef="#ctx0" brushRef="#br0">7345 6117 30562,'-6'-13'-8428,"5"4"7201,-4 0 0,2 6 0,0 0 1,-1 6 873,1 6 1,1 3 0,2 1 0,0 0 0,0 1 0,2-2 678,2-3 0,4 1 0,5-6 1,0-1-1,2-1 0,1-2 242,2 0 0,6 0 1,-2 0-1,3 0 1,3-2-1,2-1-219,1-1 0,0-2 1,-3 3-1,3-1 0,3 1 1,2 1-206,0 2 0,-2-4 0,3-1 0,-2 2 0,2 2 0,0 1 0,0 0 0,-4 0-257,-5 0 1,2 0-1,-10 0 1,1 0-1,-3 0 1,-3 0 1311,-2 0 0,-6-2-939,-2-2 1,-15 2 0,-8-2 0,-7 2 0,-7 2 0,-2 0 0,-3 0-128,-3 0 0,3 6 1,-7 2-1,1 1 0,2-2 1,-1 1-1,5-3-28,3 1 0,-2 0 0,5-3 1,3 2-1,3-2 0,3-2 153,-2-1 0,5 0 0,1 0 1,3 0-33,2 0 1,7-6-1,6-1 1,7-1-774,5 4 0,2 2 0,0 2 0,4 0 0,4 2 0,4 1-629,0 1 1,5 2 1150,0-1 1,6-4 0,-3 5 0</inkml:trace>
  <inkml:trace contextRef="#ctx0" brushRef="#br0">8825 6197 29906,'-2'-12'-9831,"-2"3"7012,2 3 0,-10 6 3321,3 0 1,-2 2-1,-1 2 1,4 4 633,8-1-773,6-1 0,9-6 0,3 0 0,4 0 0,3 0 0,2 0 0,1 0 0,2 0 95,1 0 0,9-4 0,-3-1 0,0 2 0,3 2 1,0 1-320,0 0 0,7 0 0,-7 0 0,2 0 0,1-2 1,-2-1-1,1-3-185,-4-1 0,-1 4 1,3-3-1,0 0 1,0-1-1,-1-1 457,-4 4 0,2-2 0,-6 0 0,-1 0 0,-3 0 0,-4 3 0,-2 2 565,-2 1 0,-5-5-1215,-6 1 1,-15 0 0,-3 5 0,-8 2 0,-7 1 0,-5-1 372,-5-1 1,-4-1 0,-2 2 0,-2 2 0,-2-2 0,1-2 0,-1-1-19,1 0 0,-1-4 1,5-1-1,2 2 1,1 0-1,3 0 1,1-1-83,4 1 0,2-3 1,3 2-1,4 1 1,0 1-369,4 2 0,3 2 1,4 2-1,6 4 0,6 0 1,9 0 291,8-2 0,8 4 0,12-3 0</inkml:trace>
  <inkml:trace contextRef="#ctx0" brushRef="#br0">10424 6197 30341,'-7'-13'-8092,"-1"-1"7710,4 1 0,-3 6 0,-5 4 1,1 4-1,4 5 0,1 2 510,3 2 1,7 0-1,7-1 1,5-4 0,6-2-1,5 0 1,4 1-1,5-1 1,2-2 307,2-1 0,5 0 0,0 0 1,1 0-1,2-1 0,-2-2-249,0-1 0,-2-2 0,-5 1 1,-4-2-1,-4-2 0,-3 2 1,-2-1-268,-4 1 1,-3-1-1,-6-2 1,1 1 0,-2-1-430,-4-2 0,-3 4 0,-10 4 0,-3 3 0,-6 1 0,-4 0 335,-4 0 1,-7 1 0,-4 2 0,-1 3 0,-2 1 0,1 2 0,1 0 0,1 0 320,4 1 1,-4-2 0,3-1 0,4-1 0,3-2-1,4 1-124,3-1 0,3 7-251,4-2 1,-3 2 0,4 3-1</inkml:trace>
  <inkml:trace contextRef="#ctx0" brushRef="#br0">12064 10835 29302,'7'-13'-2462,"5"-7"0,-5 0 1</inkml:trace>
  <inkml:trace contextRef="#ctx0" brushRef="#br0">11970 10742 29035,'-13'0'407,"1"-2"0,5-1-244,7-1 0,6-5 1,7 4-1,0 3 1,1 0-1,1 2 1,1 0-1,3 0 1,2 0-22,3 0 1,2 0 0,4 0-1,1 0 1,0-1 0,0-4-1,2-2-289,1-1 0,-5-2 1,3 4-1,-3 0 1,1-1-1,1 1 1,-1 0-1,-2 3 197,-2 1 0,7 2 1,1 0-1</inkml:trace>
  <inkml:trace contextRef="#ctx0" brushRef="#br0">12637 10648 27456,'0'-17'-7564,"0"-1"7481,0 6 0,1 11 0,4 5 1,4 0-1,1 2-49,-1 3 1,1 3 0,-5 1-1,-2 1 1,-2-1 11,-1 0 1,-4 1 0,-2-1 0,-1 0 0,-4 2 0,-1 1-176,-1 2 1,-5 1 0,-1-2 0,0 2 392,-1 2 1,-3-5-1,2 3 1</inkml:trace>
  <inkml:trace contextRef="#ctx0" brushRef="#br0">11957 12261 26551,'-13'0'-179,"-5"-1"1,0-2-1,2-2-71,1 2 0,2 2 0,1-1 1,3-2-1,6-4 0,6-1 0,7 2 1,7 0-1,5-1 806,3-2 1,6 2-1,2 1 1,1 0 0,3 1-1,0-2 1,0 2 0,-3-1-1022,-1 0 1,2 2-1,-4-2 1,0 1-1,-1 1 1,0 1 548,-1 0 0,-4-7 0,8 4 0</inkml:trace>
  <inkml:trace contextRef="#ctx0" brushRef="#br0">12477 12034 26551,'-7'-5'-3953,"1"-7"3902,6-6 1,1 2 0,4 7 0,4 4-1,2 4 1,3 1 0,-1 0 0,0 0-42,1 0 0,-2 6 0,-2 4 0,-3 6 0,-2 7 0,-8 2-300,-9 1 0,-13 7 1,-12 3-1,-5 2 0,-5 2 432,-5 0 1,8 0 0,-8 0 0</inkml:trace>
  <inkml:trace contextRef="#ctx0" brushRef="#br0">11904 13740 27848,'-8'-23'-4916,"2"-4"1,2-1 4915,0 0 1,-1 7-1,7 5 1,1 4 0,4 4-1,3 1 1,5 1-1,1 0 369,4 3 1,6 2 0,10 1 0,1 0 0,1 0 0,1 0 0,2 1-665,1 4 0,-1-2 0,-1 5 0,0 3 1,-1-1-1,-4 1 0,-3-4 452,-4-1 1,-2 4-1,1-2 1</inkml:trace>
  <inkml:trace contextRef="#ctx0" brushRef="#br0">12517 13487 12257,'-12'-19'0,"2"-2"-291,1 0 399,0 2 1,2 13-1,2 6 1,5 8-1,5 3 1,4 3-1,1-1-8,-1 0 0,3 5 0,-4 1 0,4 1 0,2 0 0,-2 0 0,-4-1-299,-3-3 1,1 1-1,-2-1 1,-2 3-1,-5 2 1,-8 2-1,-6 3 149,-10 0 1,-6 5-1,-8 5 325,-4 7 1,-2-5-1,-6 14 1</inkml:trace>
  <inkml:trace contextRef="#ctx0" brushRef="#br0">13010 8903 27405,'-12'-2'0,"2"-1"0,3-3-997,1-1 0,1-2 1,7-4-1,1-1 1,3 1-1,1 0 1,3 1-1,2 1 6182,2 2-5254,-7 12 1,-1 3 0,-6 15-1,0 3 1,-2 5 0,-1 4-537,-1 4 1,-5 2-1,3-1 1,0-1-1,0-3 1,3-1 516,2-4 1,1-5-1,0-3 1,0-2 435,0-3 1,1-10 0,2-9-336,2-9 0,-1-10 1,-4-2-1,0-4 0,0-6 1,0-1-1,0-4 1,-1 4-1290,-4 1 1,2-2 0,-4 5 0,1 3-1,3 3 1,2 4 1382,1 2 0,0 1 0,1 5 0,5-1 668,7 1 1,4 0-1,8 1-192,3 3 1,7-1 0,1 4 0,1 0-1,0-2 1,-4 2-12,-5 0 0,4 2 0,-8 3 1,-2-2-1,-1-2 0,-5 2-1366,-1 2 1,-3 2-1,-3 4 1,-5 5 830,-2 6 0,-8-1 0,-2 4 0</inkml:trace>
  <inkml:trace contextRef="#ctx0" brushRef="#br0">13077 9022 30043,'0'-26'-3277,"0"11"0,4 2 0,2 10 3267,2-2 0,1 1 0,4 5 1,0 2 1580,1 2-1652,-7 5 0,11-2 1,-3 5-1</inkml:trace>
  <inkml:trace contextRef="#ctx0" brushRef="#br0">13463 9102 29424,'-5'-13'-8101,"3"7"8583,-2 6 1,4 0-1,4 5 1,5-4 0,3-1-1,3 0 1,1 0 219,2 0 0,4 0 0,-4 0 1,-2 0-1,-3-1-1119,-4-4 1,-4 2 0,-10-4 0,-5-1 0,-5 3 0,-6-1 0,-2 1 661,-6-1 1,1 5-1,3-4 1,1 4-1,-1 2 1,3 2 11,1 2 1,3 5 0,7-1 0,0 3-1,4 3 1,1 1 0,4 2-241,5-2 1,6-1 0,8-2 0,2 0-1,2 1 1,4-1 0,3 0-751,3 1 1,5-7 0,-4-2-1,2-4 1291,3-1 1,2 0 0,1 0 0</inkml:trace>
  <inkml:trace contextRef="#ctx0" brushRef="#br0">13890 8703 28189,'-13'-5'0,"1"2"0,1 6-615,3 9 0,-1 7 0,-6 8 1,0-2-1,0-1 162,3-2 1,6 0-1,-1 5 1,1 0-1,3-1 1,2 2-1,1 2-1695,0 1 1,0-1 0,1-7 1956,4 0 1,2-1-1,6 4 1</inkml:trace>
  <inkml:trace contextRef="#ctx0" brushRef="#br0">13770 9102 28254,'-12'-22'-4947,"3"0"4856,3 6 0,6 11 1,2 8-1,2 2 0,7-1 1,5 1-1,6-1 207,3-1 0,6 3 0,1-2 0,-3-1 0,1-1 1,-2-2 938,-1 0-840,8 0 0,-13 0 1,11 0-1</inkml:trace>
  <inkml:trace contextRef="#ctx0" brushRef="#br0">14143 8969 28254,'-12'-6'-574,"4"-3"1,-4 3-1,3 3 1,-2 6 165,3 6 0,-3 3 0,7 2 0,1 0 0,3 3 0,4 2 0,5 0 0,4 0 191,5-2 0,3-3 0,6 0 0,-1-2 0,2-3 0,2-5-169,1-3 0,0-2 453,-4-3 0,0-10 1,-1-7-1</inkml:trace>
  <inkml:trace contextRef="#ctx0" brushRef="#br0">14410 8956 13844,'-5'-25'0,"1"2"0,1 6 0,0 3 0,0 7 0,-1 7 337,1 7 1,1 7 0,2 3-1,0 4 1,0 1 0,0 1 0,0 2-496,0 4 0,6-5 0,2 3 0,0-4 0,0-2 0,-1-3 0,1-3 125,2-2 1,-3-6-1,2-4 1,3-6 559,4-5 1,-1 0-1,3 1 1,-2-1-1,2 2 1,4 1-1,4 2-67,0 1 0,1 8 1,1 3-1,2 4 1,2 5-1,2 6-306,3 5 1,8-1-1,2 5 1</inkml:trace>
  <inkml:trace contextRef="#ctx0" brushRef="#br0">15050 8623 28298,'20'-14'-1997,"0"-2"0,-5 1 2373,2 3 1,-2 8-1,3 0 1,-3 2-1,-2 4 1,-1 2-1,-3 5 1,-5 4-1,-2 6-402,-2 8 1,-6 1 0,-5 9 0,-3 3 0,-6 5 0,0 2 0,-4 2-396,-1-2 0,0 4 1,2-7-1,6 0 0,2-1 1,3-1-2458,3-4 2484,3-7 0,6 2 1,0-6-1,0-2 0,3-3 1,4-4-454,7-3 0,8-8 847,0-2 0,9-10 0,3-2 0</inkml:trace>
  <inkml:trace contextRef="#ctx0" brushRef="#br0">15543 8623 29263,'-6'-27'-7345,"5"9"7523,-4 9 0,-1 9 0,2 14 1,-1-1-1,1 0 0,-1 2 0,2 3 1,2 4-375,1 3 1,0 6 0,-2 2 0,0 1 0,-4 5-1,0 1-186,0 0 0,-3 5 0,4-8 1,1-1-1,0-2 0,-1-6-459,2-4 0,3-6 0,5-11 1005,3-7 0,0-7 0,1-11 1,1-4-1,2-4 0,1 0 221,1-1 1,-3 5 0,0 1 0,-4 2-1,1 3 1,-2 1-262,0 2 1,2 7-1,-3 6 1,-2 7 0,-2 5-463,-1 1 1,0 6 0,0 2 0,0 1 0,-1-1 0,-2 0-18,-2 0 1,-3-4 0,2 4 0,0-2-1,-2-2 1,2-3-37,0 0 0,0-1 0,4 0 0,-3 1 399,2-1 0,2 0 0,1 1 0</inkml:trace>
  <inkml:trace contextRef="#ctx0" brushRef="#br0">15783 9262 18535,'1'-22'-184,"4"0"1,-4 6 427,4-2 0,-2 3 0,0 2 1,1-1-1,-1 1-1044,-1 0 0,-2 4 0,-2 1 0,-2 3 400,-5 2 1,-3 7 0,-1 5 0,-1 1 0,1 1-1,0-2 1,-1 2 11,1 6 0,6-7 0,2 3 0,4-1 0,1 0 0,0 1 844,0 1 1,1-1 0,5 0 0,6 1 0,6-2 0,4-2 0,4-1-1047,4 1 572,7 2 1,3-5-1,8-1 1</inkml:trace>
  <inkml:trace contextRef="#ctx0" brushRef="#br0">16036 9236 18133,'-1'-24'-846,"-4"6"1,4 8 972,-4 14 0,4-1 0,2 5 1,4-1-1,4 1 0,3 2-993,1 2 1,-1-3 0,0-1 0,1 3 992,6 1 0,-1-5 0,1-1 0</inkml:trace>
  <inkml:trace contextRef="#ctx0" brushRef="#br0">16223 9236 18133,'-5'-18'-1480,"-1"0"0,1 2 1879,-1 1 1,-5 2 13,2-1 1,2 7 0,0 1 0,2 3 0,7 2-295,5 2 1,5 8-1,1 0 1,0 1-1,2-1 1,2-3-448,0 0 1,3-5-1,-4 4 1,2-5-1,-2-5 1,-3-3 202,-4-4 1,2-3-1,-7-3 1,-1-4-1,-2-3 1,-1 0 0,0 1 618,0 2 1,-4 5 0,-2 0 0,-1 3 0,-4 5 0,-1 5 0,-2 5-1030,-4 8 0,-1 8 0,-5 15 0,2 8 519,-2 8 0,5 9 0,-1 4 1</inkml:trace>
  <inkml:trace contextRef="#ctx0" brushRef="#br0">1560 9516 30893,'-14'-14'-2951,"7"-1"1,2-1 0,2-2 2497,-1 2 1,3 6-1,-4 1 1012,4-2 0,7 6 0,2 0 0,4 4 1,3 1-1,1 0 0,4 0 0,0 0 142,4 0 1,1 0-1,3 0 1,2 0-1,3 0 1,-1-2-1,2-1-251,0-1 0,-3-2 0,4 3 0,-1-2 0,-2 1 0,1 0-450,-4-1 0,4 1 0,-2 4 0,-1 0 0,-2 0 0,-2 0 0,1 0 0,0 0 0,-1 0 0,0-2 0,-3-1 0,-2-1-35,-2 1 0,4 1 0,-4 2 0,0 0 0,0 0-757,-2 0 1,-3 0 0,0 2-1,-2 2 1088,-4 5 1,4 3 0,-4 1 0</inkml:trace>
  <inkml:trace contextRef="#ctx0" brushRef="#br0">2506 9249 28069,'0'-27'-2839,"2"13"0,2 5 0,5 6 3232,3 3 1,1 1-1,0 2 1,2 2-1,1-2 1,4-2-1,-1 1 1,0 1-113,-2 1 0,2 5 1,-1-3-1,-4 1 1,-3 4-1,-7 0-796,-2 3 0,-2 3 0,-2 1 0,-2 0 0,-7 0 0,-5 1 220,-6 2 1,-3-3-1,-3 4 1,-2 1 0,-3 1-1,1 0 465,-1-2 0,-4-6 0,3 4 1</inkml:trace>
  <inkml:trace contextRef="#ctx0" brushRef="#br0">853 9835 29176,'-13'0'3591,"5"6"-3591,2-4 0,8 4 0,2-6 0,-2-6 0,2-5 0,-1-5 0,0-5 0,2-2-314,-2-4 1,3 2 0,-1-9-1,1-2 1,2-1 0,-1-4-1039,4-1 0,0 1 1035,3 1 1,-1 0 0,0 1 0,1 2 0,-1 5 34,0 4 1,-1 0 0,-1 10 0,-2 3 0,1 5-1,2 5-66,1 4 1,0 2 0,1 4-1,-1 5 1,-1 5 0,-2 6 508,-1 4 0,0-2 0,4 9 0,1-3 0,-1 1 0,0 1 1,-1-2-322,-3 0 1,6 0 0,-3-1 0,0-2 0,1-3 0,-3-1 0,2-1-1973,0-2 1,1-1 0,-1-4 0,-3-1 2026,-4 0 1,-10-5-1,-2-2 1</inkml:trace>
  <inkml:trace contextRef="#ctx0" brushRef="#br0">1093 9609 14445,'6'-21'0,"3"3"1664,3 4 0,1 5 0,0 0 0,2 0 0,1 2-1502,2 2 0,6-1 0,-2 2 0,3 1 1,1 1-1,-1 4 0,0 2-4040,3 5 4056,8-3 1,-2 0-1,6-6 1</inkml:trace>
  <inkml:trace contextRef="#ctx0" brushRef="#br0">2919 10808 28898,'0'-28'-4916,"0"3"1,0 12 5076,0-1 0,2 7 1,2 3-1,5 2 0,3 2 1,3 2-1,3 0 334,4 3 1,3-1 0,3-4 0,2 0 0,1 0-1,-2 0 1,0 0 144,-3 0 0,-1 0 0,-2 0 0,-6 2 843,-2 2-1667,-1-2 1,-6 4-462,1-6 1,-7 6 0,-2 1 0,-8 2 0,-3 0 0,-3 1 280,1 2 1,-6 1 0,-2 1 0,-1-1-1,1 0 1,2 1 598,2-1 0,-2-4 1,1 0-1,2 0 0,1 0 1,3-1-738,4 3 0,-3-4 1,5 2 285,-1 1 0,-2-4 0,-4 0 0</inkml:trace>
  <inkml:trace contextRef="#ctx0" brushRef="#br0">3119 10968 30347,'-13'-9'-790,"0"0"0,-1 1 0,-1 8 0,-2 0 1315,-6 0 0,-6 6 0,-5 2 0,-5 4 0,-7 2 0,-4-1 0,-5 0 0,-1 1-840,-2-1 0,-6 0 1,2 1-1,-1-3 1,-3 0-1,4-2-210,3 1 1,-5-4 0,15-2 0,3-1 0,4 0 0,3 2-821,3-2 1165,4-2 1,5 4 0,1-1 227,-1-1 0,0-1 0,1-2 0</inkml:trace>
  <inkml:trace contextRef="#ctx0" brushRef="#br0">1440 11181 29142,'-8'-8'-1423,"4"-1"0,2 7 0,2 2 0,0 8 1044,0 3 1,0 4 0,0 3 0,-1 4 0,-2 3-1,-3 2 295,-1 0 1,-1-1 0,-1 0 0,3-4 0,2-4 376,-1-4 1,1-8-1,4-7 1,0-11-1,0-9-354,0-4 0,4-8 0,1-2 1,-1-2-1,1-2 0,-1-1-333,-1-5 1,3 0-1,-1-1 1,-1 2 0,0-1-1,1 4 247,-2 4 1,0 4 0,0 7-1,3 0 1,0 4 0,1 6 0,-1 4-1,1 5 270,1 1 0,-4 1 1,5 5-1,1 0 1,2 0-1,2 2 219,-1 2 1,5 8-1,0 7 1,-2 2 0,0 3-1,0 1-176,2 2 1,0-1 0,-5 2 0,1 2-1,-1 1 1,0-1-842,1-2 0,-1 2 1,-1-2-1,-2-3 0,-1-1 1,0-2-1,0-2-6713,0 0 7308,-6-3 0,-3-3 1,-8-1-1</inkml:trace>
  <inkml:trace contextRef="#ctx0" brushRef="#br0">1440 11261 11323,'1'-31'0,"4"2"0,5 4 1896,6 5 1,5 11 0,6 5 0,-1 4-2061,1 4 1,0-1-1,1 6 1,1 0 0,5 0-1,2 0 355,1 1 1,4 2 0,-6 1 0</inkml:trace>
  <inkml:trace contextRef="#ctx0" brushRef="#br0">3239 11608 29493,'14'0'363,"-6"0"1,3 0 0,4-2 0,5 0-1,7-3 1,6 1 0,7-2 0,7-2 0,5-1-364,1 1 0,0 5 0,-1-2 0,-3 4 0,-4 1 0,-7 0 0,-5 0 0,-8 1-417,-4 4 0,-5 2 1,-7 6-1,-5 1 0,-7 0 1,-10 4-1,-14 3-152,-8 0 1,-13 4-1,-2-3 1,-5 3 0,2 0-1,0-2 1,5-6 418,5-2 1,2-3 0,10-2 0,2-2-1,6-1 1,5-1-1339,3 0 1340,8 4 1,1-8 0,6 4-1</inkml:trace>
  <inkml:trace contextRef="#ctx0" brushRef="#br0">3759 11635 13486,'-10'-18'0,"-2"0"1539,-3 2 0,-1 7 1,1 4-1,-4 4-838,-8 1 1,-6 6 0,-8 3 0,-2 3 0,-4 1 0,-4 2 0,-5 1 0,-3 3-450,-5 2 1,-6 0-1,34-9 1,-2 1-1,0-1 1,-1 0 0,-1 0-1,-1 1 1,1-1-1,0-1-510,1 2 1,1 0 0,-33 10-1,9 1 1,4-3 0,5-2-1,4-3-39,4-1 90,4-2 1,7 2 0,4 2 0,8 2 16,9 2 1,-1-5-1,7 3 1</inkml:trace>
  <inkml:trace contextRef="#ctx0" brushRef="#br0">1880 12528 28893,'0'-21'-4494,"0"6"1,1 6 4992,3-1 1,-2 2 0,2-1 0,-2-1 0,-2-3 0,0-5 0,0-4-1,0-3-475,0-2 0,0-4 1,0-3-1,1-3 1,2-6-1,3-2-584,2 0 1,1-6 0,4 2-1,-1-3 1,0-1 0,-1 1 389,4 3 1,0 5-1,-5 8 1,-2 7-1,-1 5 1,-1 6 0,2 5 168,-1 4 0,-3 5 1,5 8-1,0 7 1,0 5-1,0 8-209,1 5 1,4 5 0,2 6 0,2 3-1,-2 3 1,-1 4 0,0 1-518,2 1 0,-3-5 1,1 0-1,-7-1 1,0-4-1,-2-5 1,0-8 742,-3-5 1,-8-5 0,-2-5 0</inkml:trace>
  <inkml:trace contextRef="#ctx0" brushRef="#br0">1920 12301 28096,'7'-39'-952,"9"2"0,-1-4 0,4 11 1483,5 8 0,1 10 1,3 8-1,3 2 1,5 4-1,1 1 0,2 3 1,1 1-1992,5 4 0,6-1 1467,2-1 1,0 3 0,1-5 0</inkml:trace>
  <inkml:trace contextRef="#ctx0" brushRef="#br0">3053 12434 29836,'0'-20'-1894,"6"5"1,2 7 0,4 1 2455,2-1 0,3 6 0,4-3 0,3 2 1,5 0-1,3-1 0,2 1-85,0 1 0,-5-2 0,2-1 0,-2 2 0,-3 2 0,1 1-801,0 0 0,-7 0 0,-2 0 0,-3 1 1,-2 2-1,0 3-2514,1 2 2522,-7-5 1,4 4 0,-7-2-65,-1 3 0,-3 0 0,-4 1 1,-7 0-1,-5-1 484,-6 1 1,-1 0 0,-2 6 0,-3 1 0,0 2 0,0 0-1,1 0 1,1 1-356,-1 2 0,6-5 0,3 2-77,4-4 1,0 6 0,1 0-1</inkml:trace>
  <inkml:trace contextRef="#ctx0" brushRef="#br0">3359 12461 13931,'-13'-21'0,"1"3"725,3 4 1,-3 6-1,0 5 1,-7 6 15,-7 6 1,-17 4-1,-6 5 1,-12 4-1,-7 2 1,32-12-1,-1 0 1,0-1-1,-1 1-450,-3 2 1,0 1-1,1-2 1,-1 0 0,-3 3-1,-1-1 1,0 0-1,0-2 1,0 1 0,1-1-1,0 0 1,2 1-234,1-1 0,2 0 0,-31 8 0,7-3 0,11-3 0,13-3 1,10-2-1,8-3-1493,5-1 1,8 5 0,7-4 0,10 2 1500,13 0 0,15-6 0,10 3 0</inkml:trace>
  <inkml:trace contextRef="#ctx0" brushRef="#br0">1640 13674 26773,'-6'-33'-3109,"0"1"0,-3-4 1,4 6 3108,4 7 1,1 3 0,-2 9 0,0 0 0,-3 2 0,2-1 0,0-2 0,0-1-476,-1-1 0,-1 0 0,4-4 0,-2-4 0,-2-4 0,2-2-37,2-3 0,1 3 0,0-4 1,0-1-1,0-3 0,1-2 0,2-1 583,2 4 0,1-2 0,-2 4 0,4 1 1,-1-1-1,-1 5 0,-2 4 677,1 7 0,4-3 1,-3 4-1,1 4-606,3 6 1,2 6 0,2 5 0,-1 5 0,2 5 0,1 4-538,2 2 1,1 1-1,-1 6 1,3 2-1,-1 1 1,0 0-1,-3 0 367,1 0 0,0 5 0,-5-4 0,-1-1 1,-2-1-1,-1-5-515,2 0 0,-1-5 0,0-1 0,-2-1 1,-2-1 665,-3 0 1,-8-8-1,-2-4 1</inkml:trace>
  <inkml:trace contextRef="#ctx0" brushRef="#br0">1693 13234 28364,'0'-25'-4185,"0"-5"1,0-2 4320,0 0 0,1 10 1,4 6-1,4 4 215,3 3 0,1 5 0,0-4 0,1 1 0,0 1 0,4-1 1,4-1-1,5-1-368,4 2 1,2 1-1,5 5 373,2-4 0,-3-2 0,9-7 0</inkml:trace>
  <inkml:trace contextRef="#ctx0" brushRef="#br0">16489 10982 27836,'8'-6'329,"-4"-3"-1184,-2-3 0,2 3 0,2 2 0,0-1 0,1 2 1138,1 0 1,-7 2 0,-1 4 774,-7 0 1,-5 0 0,-1 0-619,-1 0 0,3 1 0,0 2 0,4 3 0,-1 0-254,1 0 1,-2 5-1,-4-4 1,-1 2-1,1 0 100,0 1 0,-5 2 1,0 0-1,0-2 0,1-1 1,-1 1-347,2 2 0,-4 2 0,3-1 0,0-1 0,2-2 1,2-1 2,0 1 1,1 2 0,2 2-1,1-1 1,-2 2 0,-1 1 143,-1 2 0,4-1 0,0-2 0,-1 2 0,-2 2 0,-1 0 0,0 2 1,1 0-88,3 2 0,-3 2 0,3 2 0,-1 0 0,-1-1 0,4 1 0,1 0 0,2 4 0,4 0 0,1-2 0,3 0 0,5-3 0,3 1 0,7-2 0,5-3 0,4-4 0,5-5 0,1-4 0,4-4 0,5-4 0,0-1 0,5-1 0,-1-4 0,-1-4 0,0-2 0,-3-4-140,-2-3 0,-1 2 0,0-7 0,-1 1 0,-4 0 0,-3 0-590,-4-2 0,-8-5 0,-3-3 1,-7 1-1,-5-3 0,-5-3 1,-6-4 323,-8-2 0,-6 4 0,-12-4 1,-5 5-1,-4 4 0,-5 3 289,-1 6 0,-2-1 0,-3 9 0,2 2 0,2 4 1,1 7-1,1 3-2960,0 1 3450,7 11 0,1-2 0,4 11 0</inkml:trace>
  <inkml:trace contextRef="#ctx0" brushRef="#br0">18182 11688 28422,'-13'0'-574,"4"0"241,0 0 0,5 4 1,-4 2-1,2 2 1,5 2-1,4 0 1,7 1-1,5-4 0,4-1 1,2-3 948,3-1 1,2-2 0,6 0 0,2-2 0,1-4 0,1-6-404,1-4 1,-5-8 0,1 2 0,-2-3-1,0-2 1,-3-1 0,-4-1-739,-6-3 0,-3-5 1,-4 2-1,-2-5 1,-4-3-1,-5-3 109,-5-1 0,-4 4 1,-7-2-1,-5 4 1,-2 2-1,-5 4 1,-1 5 264,1 6 1,-3 1 0,-3 5 0,-1 3 0,-5 5 0,0 5 167,-3 4 1,-5 2-1,2 4 1,0 5-1,0 7 1,4 5-36,0 3 1,4 12 0,2 4 0,6 5 0,7 5-1,6 0 1,7 6 0,6 0-260,2 1 1,9 7-1,10-11 1,11-1 53,10-3 1,-9-26-1,3-2 1,30 18-1</inkml:trace>
  <inkml:trace contextRef="#ctx0" brushRef="#br0">20848 11648 32767,'-25'7'-622,"3"-2"1,-3 1-1,3 0 1,-2 0 0,0 1-1,3-1 243,2 0 1,-3 4-1,4-2 1,2 0 0,1 0-1,3-1 1,2-1 54,1 0 0,0 3 1,-4-5-1,-1-1 1,1-1 454,0-2 1,-1 0-1,1 0 1,0 0 0,-1 0-1,1 0 3401,0 0-3299,-1 0 0,14-5 0,9 1 0,12 0 0,9-1 0,7-1 0,6 0-401,6 0 1,2-3-1,3 4 1,-2-1 0,-4-2-1,-3 2-387,-4 0 0,-2 0 0,-4 3 0,-3-1 0,-6 1 0,-4 2 484,-4 1 0,-3-6 1,-2-2-1</inkml:trace>
  <inkml:trace contextRef="#ctx0" brushRef="#br0">2973 8543 28423,'-21'0'0,"3"0"0,3 0 150,2 0 0,6-2 0,4-1 0,6-1 1,8-1-1,10 1 0,12-2 0,8 0 1,7-1-1,0 1 0,1 0 0,0 3 1,0 1 1660,0 2-1908,-6 0 0,-3 0 1,-9 2-1,-3 1 1,-3 3-1,-4 1 0,-8 5 1,-7 3-1,-6 4-453,-4 2 1,-6 1-1,-13 5 1,-9-2 0,-8-1-1,-6-4 1,0 0 0,-1-4 586,-1-1 1,5-4 0,0 0 0,5-4 0,4-1 0,1-3 705,3-1-775,2-2 1,3-5 0,3-1 0,4-1-1,5-4-1437,4 0 0,3 2 885,6 0 0,6 0 0,1-4 0</inkml:trace>
  <inkml:trace contextRef="#ctx0" brushRef="#br0">2879 8689 29689,'-12'-49'-3277,"4"9"0,-3 5 0,5 17 3455,-1 2 1,2 3 0,-5 1 0,-3 0-1,-5-3 1,-3-1 0,-4-2 0,-5 0 213,-5 2 1,-8-3-1,-4 1 1,-4 3 0,-7 3-1,-4 5-496,-6 1 1,-6-3 0,0 3 0,35 3-1,-1 0 1,-2 0 0,-1 0 0,-1 2 0,0-1-1,0 1 1,1 1-167,0 0 1,1 0-1,-26-5 1,-3 1-1,7 1 1,8 1-1,7 4 199,6 2 0,14-1 0,4 5 0,5-1 123,8 1 1,-1-5-1,6 2 1</inkml:trace>
  <inkml:trace contextRef="#ctx0" brushRef="#br0">1346 7743 29794,'6'-27'-2864,"-4"5"1,2 1 0,-1 2 2077,2 3 1,-5 9 0,0 8 676,-8 11 1,-2 3 0,-1 7 0,3 2-1,-3 1 1,-1 0 58,-1-3 1,1 3 0,2-2 0,2 0 0,2-1 0,4-4-29,0-3 1,4-3 0,2-5 0,5-5 0,3-8 270,1-6 0,-4-4 0,0-9 0,1-1 0,2 1 0,1-4 0,2-4-88,3-4 0,-3 4 1,3 2-1,-4 3 1,0 3-1,-2 3-241,-4 4 1,3 8 0,-5 2-1,0 4 1,1 5 0,-1 10-511,0 9 0,-2 3 0,-2 9 1,1 1-1,1 1 0,-1 1 1,-1-1 641,-2-1 1,4 1-1,2-7 1,0-7-1,1-3 1,1-5 600,2-4 0,3-2 1,2-7-1,2-5 0,-3-6 1,3-6-108,-3-2 0,-3-3 1,-4-3-1,1-2 1,-2-2-1,1-3 1,-1 1-259,0-1 0,-2 4 0,-4 6 1,0 6-1,2 3-478,2 5 0,-1 5 1,5 8-1,-1 7 0,0 4 1,5 5-1,5 4-841,5 4 1,10 3-1,8-1 1,8 1-1,6 0 1,7-1 418,6-4 1,-30-10 0,1-2 1131,0-2 1,0-2 0,35 3-1,-1-1 1</inkml:trace>
  <inkml:trace contextRef="#ctx0" brushRef="#br0">3146 10089 27665,'0'-21'-1634,"6"2"1,3 5-1,3 1 1,1 0 2091,0-1 0,5 1 0,1 0 0,2 1 0,1 3 0,0 5 0,1 2 1,0 4-1,3 2 0,0 6 0,1 5 0,0 4-1314,-1 2 1,-1-3 0,-2 3 0,-4-1 0,-3 0 0,-1-1 76,-3-3 1,-3-1-1,-2-3 1,-8-3 1298,-11-5 0,-3 2 0,-7-1 0,-1-3 1,0 0-1,-1-2-482,0 0 1,-7 0 0,8-2-1,-1 0 1,-1-3 0,1 2-744,2 2 0,3 2 789,5 4 1,-5-4 0,-2 5 0</inkml:trace>
  <inkml:trace contextRef="#ctx0" brushRef="#br0">3186 10249 14602,'-9'-14'0,"0"2"0,-1 2 0,-2 1 821,-1-1 0,-7 2 1,-3 1-1,-6 0 1,-3 1-1,-2 0 0,-3 1 1,-2 1-551,-1-1 0,-4 1 1,-4 4-1,-2 0 1,-6 1-1,-3 4-485,-5 4 1,-4 3 0,-2 2 0,4 3-1,-3 0 1,4 0 0,-1-1 87,2 2 0,6-3 1,2 2-1,4-2 1,6 0-1,3 1 1,6 1 263,3-6 1,-2 3 0,5-7 0,3 2 1,5 0 1,-3-6 0,6 3 0</inkml:trace>
  <inkml:trace contextRef="#ctx0" brushRef="#br0">1293 10062 27390,'-6'-13'-4916,"3"4"1,-6 1 5247,-1 2 1,-2 4 0,-1 6 0,-1 5 0,1 3 0,1 1 0,2 0-386,1 1 0,4 3 0,-2 3 1,0 0-1,1 4 0,0 1-92,3 2 0,1-2 1,2-1-1,0-2 0,0 0 1,0-1 7,0-3 1,2-5 0,1-3-1,3-2 1,1-2 523,4-3 0,-4-3 0,0-5 1,-1-5-1,-1-6 0,-1-5 1,2-3-353,1-2 0,-2 0 1,2-6-1,1 1 1,-1 3-1,4-2 1,-1 3-37,-1 4 1,3-1-1,-3 6 1,2 3 107,3 5 0,-1 4 0,0 8 0,1 2 0,-1 5 0,0 4-3782,1 5 3538,-1 3 1,0-1-1,1 0 1,-1-3-1,0 1 1,1 0-372,-1 1 983,-6-10 1,5 7 0,-3-11 0,3-2-11,1-2 1,-1-7 0,-1-4-1,-4-6 1,0-7 0,-1-2 0,2-3-24,-1-3 1,-4 3 0,3-3 0,-2 4-1,1 5 1,-1 4-454,2 3 1,-3 4 0,6 2 0,0 6-1,1 6-1628,4 6 1,-3 10-1,12 6 1,0 6 0,3 3-1,3 5 1642,7 4 1,5-8 0,13 4 0</inkml:trace>
  <inkml:trace contextRef="#ctx0" brushRef="#br0">16343 13340 22355,'-8'-13'-939,"-3"4"0,2 2 0,-3 1 0,-2 2 942,1-2 1,0 3-1,-1-6 1,1 0-1,1 0 1,2 0-1,1 0 1,-1 0-1,-2 0 1,-2 1 866,1 0 1,7 4-1,6 8 1,9 4-1,9 0-503,9 1 0,10-1 0,10 1 0,5-5 0,7-4 0,5-6 0,5-9 615,-30 4 0,-2-3-1423,21-13 1,-21 7 0,0-2 0,15-20 0,-4-4 0,-6-6 0,-11-2-556,-7-4 1,-11-9-1,-11 2 1,-10 0-1,-13-2 1,-11 7 883,-13 3 0,16 31 0,-4 2 0,-2 5 0,-2 2 0,-3 2 0,0 4 0,-4 3 0,-1 4 0,-1 3 0,0 3 0,-2 5 0,0 3 299,1 3 0,0 3 0,-1 6 1,0 5-1,-1 6 0,2 4 0,-1 2 1,2 3-1,2 2 0,3 1 1,1 2-1,3 2 0,3 1 0,2 1-469,2 2 0,3 2 0,5 1 0,4 2 1,1 2-1,4 1 282,3 1 0,4-1 0,1-5 0,2 1 0,3 7 0,0 1 0,0-2 0</inkml:trace>
  <inkml:trace contextRef="#ctx0" brushRef="#br0">18169 13394 13810,'-18'-14'0,"0"1"0,2 4 909,1 5 0,11 5-157,8 4 0,13-4 0,18 4 1,11-4-1,9-1 0,12-1 0,7-2-185,-35 1 1,2-1 0,9-4 0,2-1-501,-3 3 0,0-3 1,4-5-1,0-2 0,1 1 1,-1 0-1</inkml:trace>
  <inkml:trace contextRef="#ctx0" brushRef="#br0">19982 13420 19603,'-13'0'-184,"7"0"1,6 2 326,7 2 1,18-2 0,9 2 0,12-4 0,10-6 0,13-7-1,-32 3 1,1-1 0,2-2 0,0-2 0,0 0 0,-1-2-1,0-2 1,0-1 0,-1 0 0,0 0 0,0-2 0,-1 0 0,-2-1-1,0 0 1,-1-1 0,0-1-447,-1 2 0,-2-1 0,20-30 1,-5 2-1,-12-7 0,-13-3 1,-10-3-1,-14 4-153,-14 5 1,-20-2 0,-22 14 0,25 25 0,-3 2-1,-6 3 1,-1 3 0,-3 3 0,-1 3 621,-1 0 1,-1 4-1,-6 2 1,0 4-1,1 1 1,-1 2-1,0 4 1,0 3-1,-2 3 1,2 1-1,3 2 1,2 1 49,4-1 0,2 1 0,2 5 1,3 2-1,6 1 0,2 1 1,1 1-1,2 1 0,4 2 0,2 1-42,3 0 1,4 1-327,3 0 0,5 1 0,6 4 0,6-1 0,4 0 0,4 0 152,8-1 0,3-2 0,0-1 0,2-1 0,11 2 0,3-1 0,-2 1 0,-1 0 0</inkml:trace>
  <inkml:trace contextRef="#ctx0" brushRef="#br0">20662 10448 8123,'-22'2'0,"-1"1"0,1 3 199,1 1 0,1-2 0,3 2 0,0-1 0,2-2 0,3 1-94,3-1 0,6 2 0,-1-1 0,2 4 0,1 4 0,-4 3 0,-5 5 56,-6 4 1,-5 0 0,-6 9 0,0 0 0,-1 0 0,-1 2 1390,-2-2-1388,0 5 1,4-10 0,2 5 0,2 0-1,6-1 1,2 1-133,2 0 0,4-3 1,1 5-1,2-1 1,3 2-1,2 2 25,1 2 0,-5 8 0,0-2 1,-1 2-1,-2 0 0,2 0 50,0-2 0,-6 4 0,1-5 0,-6 0 0,1-1 0,1-2 0,0 0 43,-2 2 1,6-4 0,-2 4 0,3-5 0,2-3 0,4-3-239,2-2 0,2 4 1,2-5-1,2 0 1,4 0-1,-1 0 0,-1 0-19,0 2 0,-5-3 1,4 5-1,-4 1 1,-2-2-1,-4-2 204,-4 1 1,-2-5 0,-4 5-1,-2-2 1,0 0 0,0-2 0,3-1 11,0-1 1,2-3-1,2-1 1,3 3 0,-1-3-1,2 3 1,0-1-165,3 1 0,-2 7 0,0 2 1,1 4-1,-1 1 0,-1-2 31,-1-2 1,-1 3-1,-3-5 1,0 1-1,-2-1 1,0 0-1,-4-1 215,2-1 1,1 1 0,0-3 0,1 1-1,0-2 1,1-1-156,3-1 0,2 1 0,4 2 0,-2 1 0,2-1 1,2-1-263,1 2 0,0-1 0,0 5 0,0 1 1,0-2-1,0-1 0,0-2 119,0 0 1,-5 0 0,-1-3 0,-1 2 0,-5 1-1,-3-2 198,-3-1 1,1-1-1,2 1 1,-1 2-1,-2 1 1,3-1-1,3-2 196,3-2 0,6 1 0,-1 0 0,2-1 1,2 2-1,0 2-479,0 1 1,6 5-1,5-5 1,3 0-1,4 0 1,-1 0 0,-3 0-89,0 2 1,-1-5 0,0 3 0,1-4 0,-2-4 0,-2-2 421,-1-2 0,-5 1 0,4-4 1,-2 2-1,-2-2 0,2-1-17,3-2 0,-2 0 1,4 1-1,2-1 1,5-1-1,2-2-225,4-1 1,6-6 0,2 2 0,1-4 0,1-1 0,-1 0 0,1-1 63,0-4 1,-5-2 0,2-5 0,-1 0 0,-2 0-1,2-3 564,-1 1-460,-3-7 0,6 5 0,-4-7 0,2-2 1,3-3-1,1-5-72,3-1 1,-3-1-1,1-5 1,2 0-1,0-2 1,0-1 245,-1-1-183,-1-6 1,1 7 0,-2-5-1,-1 1 1,-2 0 0,-2-4 69,-2-1 0,3-2 0,-10-3 0,3-3 0,-1-4 0,0-7 0,-11 33 0,0 0-73,0-2 0,0-1 0,2-5 0,1 0 1,2 0-1,1 0 0,-1 1 0,0-1 1,1-2-1,0 1 0,0 1 0,-1 0-81,0 0 0,1 0 1,0-1-1,1 1 1,-2 3-1,1 0 0,-1 0 1,0 0-1,1 0 1,-1 0-1,-1 2 1,-1 1-36,1 1 1,-1 1-1,0-2 1,1 0 0,-1 2-1,-1 0 1,-2 1 0,-1 0-1,-2-1 1,0-1 0,4-35-1,-7 36 1,-1 1 141,0-37 1,-2 3 0,-2-4 0,-2 3-1,-1 2 1,-3-1 0,-1 0-164,-4 0 1,8 32 0,-1 0 0,-5-30-1,0-2 1,5 34 0,-1-1 0,1 0 0,-1 0-191,1 0 1,-2-1 0,-1-1-1,-2 0 1,-10-29 0,-1 4 0,-2 5-1,0 9 302,-2 6 1,-8 2 0,3 14 0,-3 5 0,-5 9 0,-3 9 0,-5 8-38,-3 7 0,-4 11 1,-2 19-1,0 10 1,26-20-1,1 2 1,-1 4-1,1 1 1,2 2-1,1 1-650,2 2 0,1 0 1,2-2-1,1-1 1,-6 31-1,7-5 0,9-6 656,10-3 0,11-8 0,8-1 0</inkml:trace>
  <inkml:trace contextRef="#ctx0" brushRef="#br0">22128 11435 8447,'-13'-20'0,"-1"12"0,3 0 0,2 10 2703,4 7-1902,4 2 0,1 3 0,0-4-799,0-5 0,0-17 0,0-16 1,1-5-1,4-4 0,4-3-49,2-4 0,4-5 1,3-8-1,4-3 1,3-3 286,2 0 1,-5 1 0,0 8 0,1 4 0,-3 3 0,-2 5 0,-4 5 1050,-6 9 1,4 1 0,-4 10-1180,-1 0 0,-1 11 0,-6 9 0,1 12 0,2 7 1,2 9-1,-2 6 12,-2 9 0,-1 0 1,-1 2-1,-2-1 1,-2 0-1,2 2-225,2-1 1,1-2 0,0-6 0,0 0 0,0-1 0,0 0-834,0-3 1,4-5 0,2-8 0,0-2-1,2-2 1,-1-4 933,3-5 0,-4 2 0,0-4 0</inkml:trace>
  <inkml:trace contextRef="#ctx0" brushRef="#br0">22155 11221 10334,'-9'-23'1282,"0"-4"0,-3 5-810,12 9 1,7 1 0,14 6 0,1-2 0,5 0 0,0-1-1,2 1 1,1 2-308,3 3 0,-1 2 0,5 1 0,-3 0-149,-1 0 0,4 6 0,-3 1 0</inkml:trace>
  <inkml:trace contextRef="#ctx0" brushRef="#br0">21555 11368 9500,'-13'-21'0,"-1"5"1061,1 6 0,5 2 0,4 4-838,3-5 0,2-3 0,2-1 1,3 1-1,0 2 0,1 1 1,1-3-329,2-4 1,-3-1 0,2-5-1,2 0 1,1-2 0,-1-1 29,-2-3 0,3-8 1,-3 2-1,3-1 1,0 1-1,-2 1 1,-3 3 587,-1 2 0,-1 3 1,-5 3-1,0 4 1,0 3 131,0 2 0,-2 7 1,-1 6-1,-3 9-675,-1 7 0,0 5 0,-4 6 0,4 1 0,1 1 1,3 4-40,2 1 0,1-4 1,0 1-1,0-5 0,0-2 1,1-3-188,3-2 1,-1-3-1,6-7 1,2-6-1,-1-7 1,0-10 87,-1-6 1,2-7 0,3-3 0,1-4 0,-3-1 0,-2-4 84,-2 2 1,-2 0 0,-6 0 0,0 5 0,0 7-1,0 4 1131,0 5-649,0 1 1,0 10 0,0 8-1,1 11-165,4 5 0,2 3 0,5 5 1,0 1-1,0 1 0,4 3-865,3-3 1,3-1 0,5-3 0,0-1 0,-1-3-1,1-2 1,0-3 630,-1-1 0,7-7 0,1-2 0</inkml:trace>
  <inkml:trace contextRef="#ctx0" brushRef="#br0">22955 10675 9816,'-21'2'0,"4"2"978,7 5 0,0 9 0,5 4 0,2 3-597,2 2 1,8 4 0,7 1-1,6 1 1,6 1 0,2 0-1,3 3 1,4 0-1117,4-1 0,2-4 1,4-7-1,2-2 735,1-6 0,3-2 0,-3-2 0</inkml:trace>
  <inkml:trace contextRef="#ctx0" brushRef="#br0">23208 10848 9266,'-64'-32'0,"2"1"1312,3 5 1,1 15 0,15 22 0,1 10-1012,0 10 0,-4 12 0,3 9 0,3 7 1,20-25-1,1 0 0,3 2 0,1 1-301,1 1 0,3 1 0,3 5 0,3 2 0,2 2 0,0-1 0</inkml:trace>
  <inkml:trace contextRef="#ctx0" brushRef="#br0">2946 13700 27128,'6'-26'-1507,"1"0"0,7 6 0,0 5 0,3 6 1933,1 3 0,5 0 0,-1 3 0,2-1 0,1 1 1,-1 1-1,1 2 0,-3-1 0,1-2 0,-4-2 1,0 3-535,-3 0 1,-1 2 0,-1 0 1272,-1 0-1013,-6 0 1,-1 2-1,-7 2 1,-4 3-1,-2 2-114,-1 0 1,-3 2 0,2 5 0,-3 2 0,-1-2 0,-1 0-746,1 2 0,1-3 0,2 2 0,1-2 0,0-1 0,2-1 0,1-1 419,0-3 1,4-3-1,-4-6 1</inkml:trace>
  <inkml:trace contextRef="#ctx0" brushRef="#br0">2919 13940 27959,'-31'0'1,"0"0"1,-4 0 0,3 2 0,3 4 427,1 7 0,-3 5 0,-2 5 1,0 0-1,-1 0 0,2 2 1,-1 4-554,4 2 1,-1 0 0,-1 7 0,-5 7-179,-2 5 0,-2-5 0,0 6 1</inkml:trace>
  <inkml:trace contextRef="#ctx0" brushRef="#br0">1906 14780 26079,'-6'-19'-4038,"-1"4"1,-6-2 4862,-1 7 0,5 6 0,2 8 0,0 5 1,1 3-1,-2 1 0,2 0-975,0 1 0,-3-1 0,5 0 0,1 1 0,2-1 1,1 0-1,0 1 502,0-1 1,0 5-1,0 0 1,0-2 0,1-1-188,3-2 0,-1-1 0,5-5-629,-2-7 1,-2-6 0,-4-10-1,2-5 1,1-8 0,1-7-1,1-5 18,0-1 0,-2-5 0,6-3 0,2-4 0,-1-1 0,0 5 0,-1 4 168,2 8 1,1 1-1,1 10 1,-1 6 0,-2 5-1,-1 4 1131,1 3 1,2 3 0,2 6 0,-1 2 0,0 2 0,1 5-1634,-1 3 712,0 7 1,-5-2 0,-2 3 0,-2 1 0,0-2 0,-1 2 63,-1 0 1,-1-5 0,2 2-1,3-5 1,2-3 0,3-2 374,6-2 0,3-2 1,7-4-1,1-1 1,2-2-1,1-2-393,-1 2 1,-7 2 0,-2 2 0,-2 4 0,-4 4 0,-4 3 63,-7 1 1,-4 6-1,-6 5 1,-9 4 0,-11 6-1,-11 2 1,-8 4-37,-2 1 0,2-5 0,-2 7 0,-1 2 0,1 3-173,-3 2 0,21-25 0,0-1 0,-32 16 0</inkml:trace>
  <inkml:trace contextRef="#ctx0" brushRef="#br0">19582 14860 28305,'-27'0'-175,"7"0"0,2 0 1,4 1-1,6 4 254,3 4 0,5 4 0,6 6 0,9 6 0,12 5 0,13-2 0,13-4 0,11-8 0,-27-10 0,1-2 0,3-2 0,1-2 0,4-2 0,1-3 0,1-4 0,1-3 0,1-3 0,0-3-269,0-3 1,0-2 0,0-3 0,0-2 0,-2-1 0,-1-2 0,0-3-1,-1-2 1,-2-1 0,-2-1 0,-2-3 0,-3-1 0,-2 0 0,-3-1-1,-2-1 1,-2-1-265,-2 0 1,-2-1 0,-3 3 0,-3 0-1,-4-3 1,-3 0 0,-3 1 0,-3 0 0,-3 1-1,-4 0 345,-2 1 0,-4 0 1,-4-2-1,-5 2 1,-4 4-1,-3 3 1,-2 1-1,-3 2 1,-4 1-1,-3 4 1,-3 3-1,-2 5 1,-5 3-1,-1 5 376,-5 2 0,-2 5 1,1 4-1,0 5 1,-8 4-1,0 6 1,1 5-1,0 3 0,4 5 1,1 3-1,2 4 1,3 4-354,2 4 0,4 2 0,8-3 1,4 3-1,-1 7 0,5 3 1,4-1-1,5 2 0,4-1 1,3 1-1,4 3 0,4 0 0,4 0 1,3-1 85,4 2 0,3-1 0,0 1 0,2-2 0,2-3 0,3-2 0,1 2 0,1-1 0</inkml:trace>
  <inkml:trace contextRef="#ctx0" brushRef="#br0">17676 8903 29197,'-9'-8'-5504,"1"2"5529,3 0 1,-6 5 0,2-4 0,-3 4 0,-1 1 0,0 0 0,-1 0 0,1 0 6961,0 0-6517,5 0 0,4 0 0,8 0 0,5 0-470,3 0 0,1 0 0,1 0 0,-1 0 0,0 0 0,1 0 0,1 0 0,2 0 0,0 0 0,3 0 0,1 0 0,-2 0 0,1 0 0,-4 0 0,3 0 0,0 0 0,1-2 0,-1-1 0,-3-1 0,-1 1 0,-2 2 0,1 1 0,-1 0 0,0 1 0,1 3 0,-2 4 0,-2 5 0,-1 1 0,-6-1 0,1 0 0,-2 1 0,-2-6 0,-2 1 0,-2 2 0,-4 1 0,-1-4 0,1 0 0,-3-1 0,1 1 0,0 2 0,1 2 0,-2 1 0,-5 5 0,-2 1 0,0 2 0,-1 3 0,-3 1 0,-3 1 0,0 1 0,-1 1 0,3 0 0,-2 0 0,2-2 0,3-1-171,2-6 0,4 5 1,1-6-1,0-2 0,1-1 1,3-2-973,5 0 0,2-4 1,2 0-1,2 1 1,4 1-1,5-2-3677,6-5 5428,18-2 0,-5-14 0,16-3 1</inkml:trace>
  <inkml:trace contextRef="#ctx0" brushRef="#br0">5039 5997 31374,'13'0'1,"6"0"1,4 0 0,2 0 0,1 0-301,1 0 0,10 5 1,2-1-1,-1-1 0,1-1 1,1-2-1,3-2 279,0-2 0,4-4 1,2-7-1,3-1 0,1-3 1,0-2-21,1-3 64,-1-1 0,-1 3 1,-2 1-1,-2 1 1,-3-1-1,-2-3-154,-1-1 0,-2-2 0,-2 1 0,-4-2 1,-7-2-1,-8-3-332,-4-1 1,-9-6-1,-7-6 1,-13 1 0,-14-3-151,-15 1 1,-12-1 0,21 23-1,-3 1 543,0 1 0,-1 2 0,-2 3 0,-2 2 0,0 2 0,0 1 0,-1 3 0,0 3 0,-3 1 0,-1 4 0,-2 3 0,0 3-55,-3 2 0,0 4 1,0 6-1,1 3 0,-2 3 1,2 2-1,1 4 1,1 2-1,1 3 0,2 4 1,4 2-1,3 3 1,3 2-1,4 1-630,3 2 1,3 1-1,4 0 1,4 2 0,4-3-1,3 0 754,2 0 0,3 0 0,2 0 0,3 0 0,5-4 0,1-1 0,3 0 0,-1 0 0</inkml:trace>
  <inkml:trace contextRef="#ctx0" brushRef="#br0">18729 8729 31674,'9'-9'-2198,"0"1"0,-2 3 0,3-2 0,-2-1 2416,-2 1 0,0 4 1,-3-3-1,3 2 1,-1-2 801,1-2 1,0 5-1,-1 0 1,2 6-704,1 6 0,-1 7 0,-4 4 0,1 0 0,-2 4 1,-5 1-1,-6 3 44,-3 4 1,-3 0 0,-1 5 0,-3-3 0,-2 0-1,-1-1-316,1-1 1,-3 4 0,7-5 0,-1-1 0,0-2 0,0-2 0,2 1-46,1 0 0,2-5 0,1-1 0,2-2 0,1-3 0,0-1 0,0-2 0,0 1 0,2-1 0,-4 0 0,2 1 0,-1-1 0,-2 0-1219,-1 1 1,0-1 0,-1 2 0,1 1 0,0 2 0,-1-2-681,1-1 0,6-2 0,4-1 0,9-3-1306,11-5 3727,10-2 1,19-20 0,1-4-1</inkml:trace>
  <inkml:trace contextRef="#ctx0" brushRef="#br0">19289 8956 30513,'7'-13'-1010,"-1"5"0,-6 4 1,-1 8 1132,-4 5 0,-2 3 0,-8 3 0,-3 1 0,-4 3 0,-2 2 76,2 3 0,-3 4 0,4 0 0,0-3 0,4-1 0,2-2 0,3-1-326,3-2 1,2-1-1,4-5 1,-2 0 23,2 1 1,3-7 0,5-2 0,4-4-1,4-1-26,5 0 1,-2-4-1,5-2 1,-1-2-1,1-1 1,1 0-791,-1 1 1,4 5 0,-2-2 0,0 2 0,1 0 0,-2-1-1,2-1-74,1-1 0,6 4 0,0-7 0,-1-2 0,-2-1 0,-3-1 0,-1 0 1198,-2-1 1,-6 1 0,2 0 0,-3-1 0,-3 1 0,-2 0 402,-1-1 1,-6 6-1,3 0 1,-2 1 623,1-1 1,-2 5 0,-6 0 0,-3 6 0,-1 8 0,-4 5-381,-1 6 1,-2 8 0,-4 2-1,-3 3 1,-1 3 0,0 3-712,-2 4 1,0 1 0,0-3 0,4 1 0,0-1 0,6-1 0,2-2-1781,3 0 1,2-6-1,-4-3 1,2-2 0,-1 1-1,-2 1 882,-1-1 1,-7-2-1,0-2 1</inkml:trace>
  <inkml:trace contextRef="#ctx0" brushRef="#br0">17143 9622 29013,'13'0'-1342,"-6"0"0,-1 2 0,-7 2 0,-4 4 0,-2 0 2366,0 1 0,-5-4 1,3 2 2755,-3-1-2973,-1-1 1,7-11 0,4-3-1,7-5-862,2-3 0,2-3 0,4-5 1,1 0-1,-1-3 0,-1 0-235,-3 0 1,1 1 0,-6-1 0,-1-3 0,-3-3 0,-4 0 0,-5 0 36,-3-3 1,0 5 0,1-8 0,0 2 0,-1 1 0,2-2 0,0 2-12,2 0 0,2-4 1,6 4-1,0-3 0,0-3-807,0 0 554,0 10 1,2-15 0,1 8-153,1-2 0,5 4 1,-3 1-1,0 0 182,0 4 1,3 3 0,-5 4-1,1 1 1,-1 2 0,2 6 515,1 2 0,-2 1 1,2 1-1,2 1 0,1 2 1,7 3-1,2-1 342,5 1 1,1 4-1,3-3 1,3 1 0,5 1-1,2 0-7,2-2 0,-4 4 1,-2-4-1,-2 2 0,-3-2 1,-4 0-1,-5-2-317,0 1 1,-4 3 0,-6-4 0,-2 1-3400,-2-1 3454,-2 0 0,-4-6 0,0 1 0</inkml:trace>
  <inkml:trace contextRef="#ctx0" brushRef="#br0">20009 9582 29589,'5'-13'-8611,"4"1"8979,3 3 1,-3 2 0,0 4 0,0-3 0,0 0 0,-2-1 0,1 1 0,-2-2-583,-1 1 0,0-4 0,-5-5 1,0-3-1,0-3 0,0-5 97,0-3 0,0-11 0,0 0 0,0-5 0,0-6 0,1-3 0,4-6 25,4-4 1,3 4-1,2-7 1,3 0-337,0 0 0,6 7 99,-6-5-185,-5 8 0,-1 0 0,-7 9 0,-2 5 1,-5 4-1,-8 4 0,-7 5 602,-8 3 0,-4 7 0,-8 4 0,-5 3 0,-2 4 0,-2 3 1070,-1 1-732,0 1 0,-6 5 0,2 0 0,2 0 0,3 2 1,1 1-5,3 1 0,3 1 1,4-5-1,5 0 1,5-2-1,2-1 1,3-1-1,2 1 239,3 1 1,-4 2 0,2 0 0,2 2 0,1 2-662,2 5 0,-2 4 0,-3 5 0,-2 3 0</inkml:trace>
  <inkml:trace contextRef="#ctx0" brushRef="#br0">20982 9022 29970,'-6'-26'-3277,"4"10"0,-2 2 0,4 4 3899,4 2 1,5-2 0,9 4-1,6 0 1,5 0 0,7 2-1,2-1 1,4 1 0,1 1-1,0 2 1,-3 2 0,-5 3-1,-2 5-543,-4 3 1,0 7 0,-3 2 0</inkml:trace>
  <inkml:trace contextRef="#ctx0" brushRef="#br0">21048 9236 10475,'0'-22'0,"2"1"1354,2 6 0,4 6 0,6 9 0,4 0-343,4 0 1,5 5-1,3 0 1,2 1-1,2 2-464,3-1 1,2 2-1,1 4 1</inkml:trace>
  <inkml:trace contextRef="#ctx0" brushRef="#br0">21875 8889 22623,'-17'-10'0,"3"-2"-499,2 2 1,4 2 1478,4 8 0,5 5 0,14-1 0,3-1 1,7-1-1,8-2 0,7 0 0,3 0-509,3 0 0,-9 4 1,3 2-1,-3 0 1,-5 1-1,-5 1 1,-8 2-472,-4 2 0,-8 1 0,-2 1 0,-5-1 0,-6 2 0,-7 1-449,-8 2 1,-4 4-1,0-3 1,1 0-1,3 2 1,2-2 212,3 1 0,7 2 0,4-4 0,4-1 0,4 0 0,7-2 236,12-4 1,11 0 0,10 2 0,6 0-1,4 1 1,8-1 0,1 0 153,3 1 0,0 5 0,2 2 0</inkml:trace>
  <inkml:trace contextRef="#ctx0" brushRef="#br0">19262 16499 7991,'-21'0'0,"-2"0"0,5 2 0,2 0 0,1 3 277,1-2 1,6 4 0,0 2 0,2 3-1,3 1 1,3 1 0,6-2 0,8-2 0,8-3-1,9-1 1,9-3 0,9-1-84,7-2 1,2-2-1,7-4 1,6-9-1,-34 4 1,0-3-1,2-2 1,1-2-1,-2-1 1,-1-2-1,1-1 1,0-2-1,-2-1 1,0-2-271,1 0 0,-1-2 0,1-2 1,0-1-1,-2-1 0,-2 0 1,-1-1-1,-2-3 0,0-1 1,-2-2-1,-3 0 0,-1 0 1,-2-2-1,-1-1-202,-3 1 0,-2-1 0,-6 1 0,-2 1 0,-3-1 0,-1 1 0,-4 1 0,-2 1 0,-13-35 1,1 38-1,-3 1 254,-3 2 1,-4 1-1,-7 1 1,-2 3 0,-2 3-1,-1 4 1,-3 1-1,-2 3 1,-3 3 0,-1 3-1,-3 1 1,-2 3 191,-1 2 1,-1 3 0,-6 3 0,0 4 0,-2 2 0,-1 4 0,-4 3 0,1 4 0,-1 3 0,1 3 0,0 3 0,1 2 0,2 1 0,3 2-36,3 1 0,2 2 0,3 1 0,4 2 1,8-1-1,3 2 0,3 0 0,3 3 1,5 2-1,4 3 0,4-1 0,4 2 0,4 2 1,4 0-275,3 1 0,5 0 0,7 0 0,6-2 0,7 1 0,5-2 0,6 0 0,4-3 0,7-1 0,3-3 141,7 0 0,4-2 0,4-1 0,2-2 0,-19-14 0,0-2 0,1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6252 13714 8404,'-13'-14'661,"4"7"1,1 1 0,4 0 0,5-1 557,7-1 1,-1 2-1,0 8 1,-2 2 0,-5 5-745,-3 3 1,-6 1 0,5 1 0,-1 0 0,1 3 0,-2 1 0,0-1-41,0 3 1,0-1 0,3 4 0,-1 0 0,1 0-1,1 3-126,2 0 0,0 1 0,0 0 0,0-1 0,0 2 0,0 2 1,0 1-170,0-1 0,5 2 0,-1-1 0,-1 0 1,-1 1-1,-2-1 0,0-2-164,0-1 1,0-1-1,0 0 1,0-1-1,0 1 1,-2 0-767,-2-1 1,1 1-1,-5-2 1,2-1 0,3-3-1,2-2 1,1-3-603,0-1 0,1-2 0,4-1 0,5-3 0,6-5 1392,7-2 0,2-8 0,2-1 0</inkml:trace>
  <inkml:trace contextRef="#ctx0" brushRef="#br0">6092 14593 8450,'-25'-18'1961,"16"14"-1103,0-9 0,13 7 0,13 3 0,2-2 0,3 1 0,5-1 0,4 1 0,1 1-978,1 2 0,3 1 1,-4 0-1,1 0 0,-1 0 1,-2 0-1,-3 0-1970,-5 0 0,3 1 2090,-3 4 0,-2 2 0,-1 6 0</inkml:trace>
  <inkml:trace contextRef="#ctx0" brushRef="#br0">6305 15753 8232,'-13'-8'29,"0"4"1,4 2 0,0 2 0,-2 0 628,0 0 1,-3 2 0,2 2 0,3 5-5,5 3 0,10 1 0,6-1 0,4-1 1,0-4-189,-1-1 0,-1 3 0,-1-3 0,0 0 0,0 1 1,1 0-337,-1 4 1,0 1 0,1 1 0,-1 0-1,0 1 1,-1-1 0,-1 0-66,-2 1 0,-1-1 0,6 0 0,-1 1 0,2-3 1,1-2-1,3-3 60,2 0 1,0-4-1,4 2 1,-1-2 0,2-2-1,0 0 42,-1 0 0,3-5 0,-6 1 0,3-1 0,1-1 0,-3-1-157,-1 0 0,-1-4 0,1 5 0,-2-1 0,-3-4 0,3 1 0,-1-2-48,0-1 1,3 7 0,-4-7 0,0 1 0,0 0 0,1-3 77,2-3 1,-3 4-1,2-6 1,0 3-1,-3-3 1,1 1-1,1-2 70,2 1 0,-5-1 0,2-3 0,-3 2 0,-2-2 0,1 1 105,-1 0 0,-4-2 0,0 4 0,1-1 0,2 0 0,0 0-64,-3 1 0,2-3 0,-2 5 0,3-2 0,2-2 0,-1-1 0,0 0-94,1 2 0,0 0 0,3-5 0,0 1 0,0-1 0,-2-1-77,-2-3 0,0 1 0,1-4 0,-1 0 0,-1 1 0,-2-1 0,-1 2-77,1-1 0,-2-2 1,-1 2-1,-1 1 1,-1-1-1,-1 3 3,0 2 1,1-3 0,-5 0 0,0 1-1,0 1 1,0-1 0,0-1 140,0 1 1,0 2 0,1 0-1,2-1 1,2-3 0,-1 1-7,2-1 0,-3 2 0,4-4 1,1 0-1,-2 1 0,1-1 1,-1 2-183,0-1 1,-2-2 0,-2 2 0,1-1 0,1-1 0,-1-1 87,-1 0 1,-2 2 0,-2-3 0,-1 3-1,-3 0 1,1 2 150,-1-1 0,1-2 1,5 3-1,0 1 0,0 0 1,0 0-119,0 2 0,0 0 0,0 3 0,2-1 0,1 0 1,1 1-1,0-1-54,2 1 0,-4-1 0,2 0 0,-2 1 0,-2-1 1,-2 0-1,-2 1 84,-5-1 0,2 0 0,-2 1 11,-2-1 0,4-1 0,-2-2-37,-1-1 1,4 0-1,0 3 1,1-2 0,1-2-1,1-1 1,2 1-141,1 2 0,-5 2 0,1 1 0,1 0 0,0 2 1,-2 2-1,-2 2 202,-1 2 0,-3-4 0,2 4 0,-3 0 0,-3 0 0,-1 2-109,-2 3 1,0-1 0,5-2 0,-2 0 0,-1 0 0,-2 3 0,2 0-49,1 1 1,3 0 0,2-1 0,1-1 0,0-1 0,0-3 91,0-2 1,5 3 0,-4-2-1,1-1 1,-1 0 0,-2-2 0,-2-1 15,-1 2 1,0-2-1,-1 6 1,-1 2-1,-1 1 1,-2 2 0,1-1-168,-3 1 1,4 1 0,-5 2 0,1 3 0,0-1 0,0 2 0,0 0-7,1 3 0,0-3 0,3 2 1,-2 1-1,1 0 251,3-1 1,0 2-1,1-2 1,0 2-95,-1 2 0,1 0 0,-2 2 1,-1 2-1,-3 6 0,-2 5 1,-3 5-101,-1 0 1,0 2-1,1 4 1,2-3-1,-2 0 1,1-1 0,0-2 147,6-2 1,-3 1 0,3-1 0,0-1 0,4-3 0,3 1 173,1 3 0,1-3 0,-1 3 0,3-4 0,2 0-307,0-1 1,-1 0 0,5 1 0,0-1 0,-1 0 0,-2 2 0,-2 1-508,2 2 1,0 6 0,0-3 0,-3 1 0,0 0 0,1 0 238,2-1 0,-3 3 0,0-7 1,0 0-1,0-3 0,3 0 0,1-1-554,2 0 1,0-4-1,2-1 919,2-2 0,10-2 0,6-4 0</inkml:trace>
  <inkml:trace contextRef="#ctx0" brushRef="#br0">6332 12554 17883,'-6'-19'-3198,"-3"6"3445,3 5 1,0 10-1,6 2 1,0 5 0,0 3-1,2 1 1,2 2-1,3 1-83,1 2 0,4 4 0,-3-4 0,1 0 1,0 0-1,-1-1-140,2 0 0,5-4 1,3-3-1,0-2 1,4-2-1,0-3 1,7-2-1743,3-1 1887,-4 0 0,16-6 0,-4-1 0</inkml:trace>
  <inkml:trace contextRef="#ctx0" brushRef="#br0">4932 14447 10826,'-13'0'439,"-1"0"0,6 0 0,2 1-119,4 4 0,5 0 0,10 4 0,1-4 0,-1-4 0,2-1 0,3 0 0,2 0-148,1 0 1,4-6 0,-1-3 0,4-2 0,3-4 98,-1-3 1,-6-3-1,-2-5 1,2 1-1,-1 1-384,-1 2 0,-2-1 0,-7-3 0,0-1 1,1 0-1,-2 1-159,-4-1 0,3 0 1,-5 1-1,0-1 1,0 1-1,-3-1-44,-2 0 0,-1-4 0,0 0 0,0 1 0,0 2 0,-1 2 465,-4-1 0,-1 0 0,-4 2 0,1 1 0,-1 4 1,-2 0-1,-2 4-113,1 1 0,-5 2 1,1 1-1,-1 3 0,-2 5 1,-2 4-1,-4 4-104,-5 5 0,-4 9 1,-5 4-1,-1 5 1,-2 5-1,-1 7 1,-1 5 40,-1 4 0,6-1 1,-1 3-1,5-2 0,5-2 1,4-3-1,5-3-180,3-5 1,7-2 0,8-7 0,2 0 0,5-4 0,6-4-1198,9-4 0,16-6 1439,6-4 0,21-2 0,1-2 0</inkml:trace>
  <inkml:trace contextRef="#ctx0" brushRef="#br0">7918 14034 23896,'-9'0'-3751,"0"0"3736,6 0 0,-1-5 0,7-1 0,3 0 0,1-1 0,2-1 0,0 0 0,-2-1 684,-1 0 0,5 4 1,-2-4-1,2 1 1,3 0-399,-1 4 1,0 2 0,1 1 0,1-2 0,2-3 0,6 0-1,2-1-322,1-1 1,3-2 0,0-7 0,4-2 0,-1-2 0,1-2 0,-2-2-64,2-2 0,-10 3 0,4 1 0,-3-3 0,-4 3 0,-2-2-105,-3-1 1,-6 0 0,-2-1-1,-1 2 1,-3 1 0,-1 2-1,-4-2-2431,-2-1 2295,2 4 1,-10-2 0,2 5 0,-6 2 0,-6 1 0,-4 3 360,0 3 1,-5 3 0,-4 6 0,-2 0 0,-4 2 0,0 2 0,-2 5 291,-2 3 1,8 7 0,-3 3 0,3 5 0,3 4 0,3 5 0,4 2-127,5 2 1,4 4-1,9 2 1,5 0-1,5 0 1,8-3-975,9-1 1,18-4 0,10-2 743,8-5 1,13-3-1,-30-15 1,0 1 0</inkml:trace>
  <inkml:trace contextRef="#ctx0" brushRef="#br0">11944 16459 8330,'0'-24'1557,"0"-2"1,0 2 1263,0 6 1,0 11-2314,0 7 0,0 7 0,0 11 0,0 4 0,0 5 0,-2 4-73,-2 5 1,1 3 0,-6 4 0,-1 3 0,-2 2 0,0 2 0,2-1-468,1-5 0,6 4 0,-3-13 0,1-2 0,1-5 0,1-6 0,0-4-2684,-1-3 0,2-2 1,-1-3-844,6-5 3559,10-7 0,8-23 0,6-3 0</inkml:trace>
  <inkml:trace contextRef="#ctx0" brushRef="#br0">12397 16379 8260,'-6'-30'238,"-3"4"1,2 8 0,-1 15 0,2 6 753,4 6 1,-1 3 0,0 1-1,-2 0 1,1 1 0,-1 1-1,1 2 1,-1 6-324,-1 2 0,4 7 0,-6 4 1,2 2-1,3 2 0,2 0-1277,1 0 1,1-1 0,4-2 0,4-3 0,2-2 0,3-3 607,-1-6 0,0 2 0,1-4 0</inkml:trace>
  <inkml:trace contextRef="#ctx0" brushRef="#br0">12184 16859 10638,'-18'-31'0,"2"0"2086,4 5 1,7 13-1,13 7-2153,5 0 0,9 3 0,1-6 0,3-1 0,7-2 0,4-1 0,6 1 0,1 2 67,4 1 0,5 0 0,-6-4 0</inkml:trace>
  <inkml:trace contextRef="#ctx0" brushRef="#br0">13010 16166 8349,'-22'-30'1765,"0"4"-814,0 8 1,13 12-1,1 7 1,4 2 0,5 3-845,7 2 1,4-1-1,1 3 1,2-1-1,1 0 1,3 0-126,2 0 0,-3-2 0,3 4 0,-2-4 0,-3 1 0,-1-1 20,-2 3 0,-1-2 0,-2-1 182,-1-1 1,-4 4 0,4-2 0,1 1 0,2-2 0,3 1 207,2-1 1,4 2 0,6 4 0,-2 0 0,-1 2 0,-4 2 0,0 2-168,-4 2 0,-3-4 1,-4 6-1,-4 0 1,-7 2-1,-7 4-148,-8 2 0,-13-8 1,-6 2-1,-2-2 1,-2-4-1,0-1 1,0-5-152,0-3 1,1-7 0,4 2 0,4-4 0,4-1 0,3 0-2130,2 0 0,6 2 0,0 2 2203,5 5 0,11 3 0,8 1 0</inkml:trace>
  <inkml:trace contextRef="#ctx0" brushRef="#br0">11637 17405 8405,'-13'-6'0,"0"0"0,1-4 0,1 3 778,2 1 1,8 0-277,1 1 0,7-1 0,11-4 1,6 1-1,7-1 0,9-2 1,10-1-206,11-1 0,9-3 1,-29 8-1,2 0 1,2 0-1,0 0 1,4 0-1,0 0 1,3 0-1,0-1-227,0-1 0,1 1 1,1 2-1,0 0 0,-5-1 1,0-1-1,0 0 0,0 0 1,0 0-1,-1-2 0,1 0 1,0-1-1,-1 0 0,-1-1-370,-2 1 0,0 0 1,2-1-1,0 1 0,-4 0 1,0-1-1,-2 1 0,-1-2 1,0 1-1,-2 0 0,-1 0 1,-1 0-356,31-11 1,-8 7 0,-10 0 0,-5 5 654,-2 4 0,-8-3 0,-2 5 0</inkml:trace>
  <inkml:trace contextRef="#ctx0" brushRef="#br0">5585 14540 14030,'-13'0'-137,"1"-2"1,2-1-1,1-2 1,0-3-1,2-2 441,2-2 0,10-1 0,3 1 1,4 1-1,2 3 0,-1-1 198,0 1 0,5-2 1,1 4-1,1 0 1,-1 0-1,-1 2-390,1-2 0,-4 4 0,2-2 0,-2 2 0,-1 2-476,-1 0 1,-1 6 0,-3 3 255,-5 3 0,-8-3 0,-5-2 0,-3-1 0,-1-1 1,-1-1 101,1 1 0,-6 0 0,-2-2 0,-1 2 0,0-1 0,-1 1 96,3-1 1,-4 5 0,6-3 0,2 0 0,1 1 0,2-1-1,1 2-67,3-1 1,3 2 0,6 4-1,3-1 1,4-3-200,7-5 0,3 2 0,1-1 0,4-1 146,4 2 1,6-4 0,2 4 0</inkml:trace>
  <inkml:trace contextRef="#ctx0" brushRef="#br0">8545 14140 12660,'-14'-1'191,"1"-4"0,0 2 0,-1-4 0,2-1 85,4 1 0,3-2 0,10-3 0,3 2 0,4 3 0,2 1-93,-1 3 0,5 1 1,1 2-1,0-1 1,2-2-1,-2-2-84,0 2 0,1 2 1,-4 1-1,2 0 1,-2 0-390,-1 0 1,-9 0 0,-8 0 173,-9 0 1,-4 0 0,-8 0 0,1 0 0,0 1-1,0 2 273,-2 2 0,3 1 0,1-3 1,0 1-1,4-1 49,1-2 1,11-1-1,7 0 1,10 0 0,6 0-1473,5 0 0,6 0 1367,1 0 1,18 0 0,0 0-1</inkml:trace>
  <inkml:trace contextRef="#ctx0" brushRef="#br0">12797 17592 8516,'-2'-13'0,"-2"1"462,-5 3 1,2 3 0,-1 7-1,2 4 1,2 4 0,0 3-1,-1 2 336,2 4 0,2 3 1,1 5-1,0 3 1,0 0-1,1 4 1,2 2-299,2 7 0,-1-2 0,-4 6 0,0-2 0,0 1 0,0-3-557,0 0-133,0-8 1,-4 2 0,-1-7 0,2-2 0,0-1 0,0-2-440,-1 1 0,-5 1 0,4-1 0,1-3 0,0-3 1,-1-1 628,2 0 0,2-1 0,1-3 0</inkml:trace>
  <inkml:trace contextRef="#ctx0" brushRef="#br0">13970 16872 8122,'0'-25'0,"-4"4"0,-1-5 0,2 11 0,8 10 0,3 4 0,4 2 344,2 4 1,-1-2 0,2 4 0,1 1 0,2-1 0,0 2 0,-1 0 0,3 0 0,-1 1-345,0 2 0,5 1 0,-3 1 0</inkml:trace>
  <inkml:trace contextRef="#ctx0" brushRef="#br0">14077 17205 8012,'-6'-19'634,"1"12"-182,1 2 1,5 4 0,13 5 0,-1-2-1,0-2 1,2 0 0,3 0 0,4 1-453,3 4 0,8-4 0,1 5 0</inkml:trace>
  <inkml:trace contextRef="#ctx0" brushRef="#br0">14916 17179 8056,'0'-21'177,"-4"2"1,0 5 0,-1 1-1,1 0 1,-1-1 0,2 1 1452,2 0 1,1 4 0,1 3 0,4 3-1336,4 4 0,-2 13 0,2-1 0,0 3 0,0 4-280,0 2 0,-2-1 0,3-1 0,-1 0 0,2-4 1,0-1-1,3-2-812,-1 0 1,0 1-1,2-2 1,3-4-1,4-3 1,3-4-3188,2-1 3984,6 0 0,7-6 0,7-1 0</inkml:trace>
  <inkml:trace contextRef="#ctx0" brushRef="#br0">15543 16832 8677,'-25'-19'0,"3"7"1212,4 11 1,4 12-1,4 12 1,1 2-602,-1 2 1,-2-1 0,-1 4 0,-1 4 0,1 9 0,1 6 0,2 7 0,2 2-714,2 1 0,-2 8 0,3-4 0,4-1 0,4 1 0,5-4-6420,4 0 6522,8 11 0,0-8 0,-6-26 0,-1 0 0</inkml:trace>
  <inkml:trace contextRef="#ctx0" brushRef="#br0">15223 17925 8276,'-7'7'0,"4"7"26,6 6 0,0 6 0,4 2 0,0 1 0,-1 7 0,0 4 0,-3 7 0,-1 2 0,-5 4 0,-5 2 0,-8 5 0,-6-1 201,-6 0 0,-12 2 1,-2-7-1,-2-5 1,-4-6-1,1-9 1,-5-4-1,-4-5 157,-6-3 1,-8-2 0,33-14-1,-1-1 1,-2 1 0,0-1-380,-3 0 0,0-1 0,-9-2 0,0 0 0,2 2 0,-1 0 0,0-1 0,-1-1 0,-2 0 0,-1-1-149,-3 0 0,-1 0 0,4-1 0,-1 0 0,-8 0 0,-2 1 0,-2 1 1,0 1-1,-2 1 0,1 1 64,-4 0 0,0 2 0,22-1 1,-2 2-1,0 0 0,-1 0 0,0 0 1,-1 1-1,1 0 0,-1-1 0,0 2 1,-2 0-1,-1 0 0,0 1 0,0-1 1,0 0-1,0 1-56,-1 0 1,0 0-1,0-1 1,-1 1 0,1-1-1,0 0 1,0 0-1,0-1 1,1 1 0,-1-1-1,1 1 1,0 0-1,-2 1 1,0-1 0,-1 0 97,1 1 1,0-1-1,1-1 1,2-1-1,-1-1 1,1 0-1,0 0 1,0-2-1,-1 1 1,2-1-1,0-1 1,1 0 0,1 0-1,1-1 1,0 1-1,0-2 1,-1 1-1,1-1 1,1 0-1,0 0 1,1 0 133,-1-1 1,1 1 0,1-2 0,-20-2 0,1-1 0,3 0 0,1-2 0,4-2 0,1 0 0,1-1 0,1 0-1,2-1 1,1 0 0,3 1 0,0 0 90,4 0 1,1 1 0,7 0 0,0 1-1,2 0 1,-1 0 0,-30-3 0,8 5-1,6 2 22,6 2 1,9 0 0,11 0 0,5 0-1,6 0-1752,4 0 1,18 5 1542,9-1 0,8-4 0,10-4 0,6-1 0</inkml:trace>
  <inkml:trace contextRef="#ctx0" brushRef="#br0">9358 18511 8410,'-36'-8'0,"-2"-1"0,-1 4 85,1 7 0,-8 13 0,4 11 0,-4 7 1,-5 2 150,-6 1 0,-5-1 1,28-15-1,0-1 1,-33 16-1,7-5 0,3-5 1,7-4 87,5-2 0,3 8 1,10-2-1,3 2 0,2 2 1,6 1-1,8 2-191,7 4 1,8 4 0,8 3 0,12 3-1,12 0 1,11 0-596,8-3 1,2-5-1,9-1 1,-30-18-1,1-1 1,2-1-1,2-1 1,2-1-1,2-2 1,0-1-1,1-2 462,2-1 0,0 0 0,9-1 0,0-1 0,-4-1 0,0 1 0</inkml:trace>
  <inkml:trace contextRef="#ctx0" brushRef="#br0">15383 12248 8356,'-13'-12'0,"-1"3"0,2-9 0,4 3 0,-4 4 0,4 0 0,-1 4 0,2-1 0,0 2 0,-1 0 0,-2 4 412,-2 0 1,-3 4 0,-1 2-1,-3 5 1,-2 4 0,-3 3-1,1 2 1,-1-1 2022,2-3-2207,-1 0 0,-2-1 0,2 0 0,2 1 0,2-1 0,2 0 0,2 1 235,2-1 0,0 0 0,-1 2 1,3 1-1,0 2 0,4-2-388,1-1 1,-3 3 0,3 1 0,0 2 0,0 1 0,3 0 0,2-1-68,1-2 1,0 4 0,0-6 0,1 0 0,4-1 0,4-1 128,2-2 1,3 3 0,1-7 0,2 2 0,6-1 0,2-3-43,1-1 0,7 0 1,3-3-1,1 2 1,1-2-1,1-2 0,2-1-57,1 0 1,-2 5 0,-3-1 0,-3 0 0,-2 1-1,-1 1-619,2 1 492,-5 2 1,5 0 0,-5 0 0,1 0 0,2 0 0,1-2 31,0-1 1,-2-2-1,5-4 1,1 0-1,-1 0 1,1 0 0,0 0 90,-2 0 1,4 0-1,-2 0 1,2-1 0,2-2-1,-1-2 1,-2 1-11,-2-2 1,-5 5 0,2-4 0,-2 4 0,-2 1 0,-4 0-9,-3 0 1,1 0 0,-3 1 0,0 4-1,2 2 1,-2 2 0,2 0-16,0 1 0,-3-4 0,4 0 0,3-2 0,3 1 0,3-2 1,-1-2-16,-2-1 0,3-4 0,2-2 1,-1 0-1,4-1 0,-1 1 79,2 0 1,0-3 0,-7 4 0,1 1 0,-1 0-1,-2-1 1,-1 2 9,-1 2 0,-4 1 1,1 0-1,-1 0 0,0 0 1,0 1-1,1 2-153,-3 2 0,8-1 0,-2-4 1,0 0-1,4 0 0,-2-1 87,0-4 0,-1 2 0,1-4 1,2-1-1,1 2 0,-2-1 0,-1 0 272,-1-4 0,0 4 1,-1-1-1,0 1 1,-3 1-1,0 0 0,-1 3-139,-2 2 1,1 1 0,-4 0 0,0-2-1,0-1 1,-3-1-341,0 1 1,-1 1 0,2 2 0,1-1 0,2-2 0,0-1-1,-1-1 233,1-1 0,6 3 0,-2-4 1,3-1-1,2 1 0,0-2 1,-2 0-37,-3 0 0,3 2 0,-4-3 0,1 2 0,-1 1 0,-2 1-380,-3 0 0,-2-4 1,-4 2-1,-2-1 0,-1 2 52,0 1 1,-4-4 0,3 1 0,-1-3-273,-1-1 563,7-1 1,-8 1 0,4 0 0,-1-1 0,-2-1 0,1-1 186,-1-2 0,1-4 0,-5 3 1,0 0-1,0-1 0,-2 3 1,-2-1-126,-5 0 1,-5 0 0,-2 5 0,-3 0 0,-2 1 0,-4 1-301,-5 3 1,2 3 0,-3-2 0,3 1 0,1 1 0,1 1 0,1-2 134,2-1 0,0 2 0,3-4 1,1-1-1,-2 0 0,2-1 215,0 2 1,0 0 0,2-4-1,-2 0 1,-2-1 0,-1 1-1,0 0-41,0-1 1,4 6-1,-4 0 1,-2 2 0,-1 2-1,-3-1 1,-2 1-145,-1 1 0,0 3 0,3 4 0,-2 4 0,-1 1 0,1-2 76,2-1 1,2 3 0,-1-5 0,2-1 0,1-1 0,2-2 0,-2 0 85,-1 0 1,3 0-1,1 0 1,0 0-1,2-2 1,0-1 0,1-3-45,-1-1 0,4-2 0,-4-3 1,-1 2-1,0 2 0,-3 3-31,1 2 1,0 1 0,-5 2 0,1 0 0,-3 0 0,0 0 0,-4 2-41,-1 2 0,3 3 1,-3 5-1,1-1 0,2-4 1,0 0-1,0-1-3,2 0 1,-4 3 0,2-4-1,1-2 1,2-2 0,1-1 47,1 0 0,-1 0 1,2-1-1,1-2 0,2-3 1,0-2-1,0-1 137,-1 2 0,6-3 1,-4 5-1,0 1 1,0-1-1,-4 1 1,-4 1 17,-7 1 1,-2 4 0,-4 2 0,-2 5 0,-4 3 0,-2 1-301,-3 1 0,7-1 1,-8 2-1,2 1 1,1 2-1,-1-2 1,3-1-186,4-2 1,4-4 0,1-1-1,1-2 1,4-3 0,4-2 0,3-1-737,1 0 1,6 0 1084,4 0 0,2-12 0,1-3 0</inkml:trace>
  <inkml:trace contextRef="#ctx0" brushRef="#br0">5079 14580 16899,'-8'-2'-712,"2"-1"0,2-2 382,0-3 0,-1-1 0,5-4 0,0 0 0,0-1 0,2 2 503,2 4 0,-1-3 0,6 7 0,1-1 0,4 1 0,2-1 0,2 1 0,-1 0 574,3-1 1,-4-1 0,5 3 0,-1-3 0,0 0 0,-1-1-629,-3 0 1,-1 2 0,-3-4 0,-2 0-47,-1 2 1,-6-5 0,2 3 0,-5-1 0,-5-1-450,-4 3 0,-3 3 1,-2-2-1,-3 1 0,0 3 1,-1 1-463,-2 2 0,1 6 0,-4 3 1,0 6 853,0 7 0,-3 0 1,0 11-1</inkml:trace>
  <inkml:trace contextRef="#ctx0" brushRef="#br0">14063 13127 23757,'0'-13'-174,"-6"6"1,-2 2 0,-4 5 0,-2 5-1,1 2 1,1 2 0,2 0 41,1 1 0,6-3 279,-2 2 0,5-6 1,5 2-1,4-4 0,3-1 299,1 0 0,0-4 0,1-1 1,-1 1-1,2-1 0,1 1 1,2 1-1,-2 2-238,-1 1 0,-2 0 0,2 0 1,1 1-1,4 2-683,0 1 444,-3 1 1,8-1-1,-4 1 1,1-2-1,-1-2 1,-1 1-97,1 2 1,-5-2 0,2 2 0,-3-2 0,-2-2-1,1 0-750,-1 0 0,0 0 0,1 1 0,-1 2-2518,0 1 3332,1 1 62,-7-5 1,5-6 0,-5-1 0</inkml:trace>
  <inkml:trace contextRef="#ctx0" brushRef="#br0">14543 13074 20759,'15'-6'45,"3"-3"0,-2-3 1,6 0-1,2 4 234,1 3 1,2 2 0,-1 0 0,0-1 0,-4 1 0,-4 1 0,-4 4 245,0 2-592,-1-2 1,-5 14 0,-4-3 0,-4 4 0,-6 2 0,-7 3 429,-8 3 0,-4 2 0,-3 0 0,-2-2 0,-1 0 0,1 0-951,2 3 0,3 0 1,1-2-1,4-3 484,0 1 0,3 10 0,3-6 0</inkml:trace>
  <inkml:trace contextRef="#ctx0" brushRef="#br0">18476 15380 8250,'0'-14'-175,"6"1"0,2 0 0,3-1 0,-1 1 0,-1 0 0,0-1 1035,-2 1 0,-2 6 1,-8 1-1,-3 1 466,-2 1 0,6-2 1,-3 1-533,4-4 1,5-2-1,2-1 1,1 1 706,4 3 0,-4 3-128,2-4 0,-6 8-866,1 1 1,-2 7-1,-4 11 1,-1 4 0,-1 3-1,1 2-212,2 0 0,1-1 1,0 1-1,0 0 0,0-1 1,0-1-340,0-2 0,0-4 0,1-6 0,2 0 0,3-1 0,1-3-340,4-4 1,1-5-1,-1-5 1,-2-5-1,-3-5 20,0-3 1,-4-5 0,2 0 0,-1-2 0,0-3 0,1 0-1,-1 0 421,-1 3 0,-2 2 1,0 0-1,0 2 0,0 2 1088,0 2 0,0 3-654,0 0 0,0 8 1,0 6-1,0 9 1,0 8-492,0 5 0,0 3 0,0 2 0,0 1 0,0 1 0,0 2 0,0-1 0,-2-2 0,-2-1 0,2-2 0,-2-3 0,1-3 0,0-1 0,-1 0-1639,1-2 1,1-1-1,4-2 1,2-1 0,5-1-1,3-4 1533,1-1 1,6-2 0,2-4-1</inkml:trace>
  <inkml:trace contextRef="#ctx0" brushRef="#br0">6239 15753 8415,'-2'-8'0,"-2"4"-951,-5 2 1360,3-4 0,1 5 1,10-3-1,4 2 1,3 2-1,1 0-338,0 0 1,5 0 0,0 0 0,-2 0-1,-1 0 1,-2 0 0,0 2 22,1 2 0,-1-1 0,0 4 0,1 1 1,-1-2-1,0 1-5,1 0 0,4-4 1,1 2-1,0-4 1,2-1-1,0 0 1,2 0-100,2 0 0,2 0 1,-2 0-1,-1-1 1,-2-4-1,2-3 121,1-4 1,-3 3 0,-1 0 0,0-1 0,-1-2 0,3-2-12,-3 1 1,6 0-1,-6-1 1,3 0-1,-1-3 1,1-2-1,3 0-74,0 0 1,4-5 0,0 3-1,-2-1 1,1 0 0,-1-2-168,1-1 1,-7 3 0,-1-1 0,-2 0 0,-3-2 0,-1-1 274,-2 4 1,-1-3 0,-2 3-1,-1-3 1,0-2 0,0 0-1,0-1 17,1-3 1,-2 3 0,-1-3 0,1 3 0,-2 1 0,1 0-190,0 1 1,1-1 0,2 0 0,-1-1 0,0 0 0,0-1 0,-2 2-73,-1 2 1,3-6 0,-3 5-1,0 0 1,1-4 0,-1 2 200,0 0 1,3 1 0,-5-1 0,1-1 0,-1-4 0,1 0-101,-2 1 0,3-4 1,0 4-1,-1-2 0,3-3 1,-2 0-1,1-2-92,1-1 0,1 8 0,5-8 0,3 3 1,0 1-1,0 0 81,-3-1 1,0 3-1,-1-1 1,-1-1 0,-2 2-1,-2 2 1,-1 1 148,1-1 0,-5-5 0,1 2 0,-3-2 0,-1-2 0,0 2-50,0 0 1,0-9 0,0 6 0,0-1 0,0 0 0,0 1-64,0 0-74,0 0 0,0 0 1,0 0-1,-1 0 0,-2 1 1,-3 2 42,-1 2 0,-2 1 0,-5-2 0,1 2 0,0 0 0,-1-3 0,0 1-4,-4 2 0,3-1 0,-4 1 0,1-2 0,-1-2 0,-2 1-163,-3-2 0,5 2 1,1 0-1,5 3 0,3 1 1,1 4 157,-2 1 1,4 1-1,-2 0 1,-1 1 0,-2-1-1,-3 2 226,-3 3-97,-2-4 1,-3 12 0,3-4 0,-1 5-1,0 2 1,-3 4 0,1 1-143,1 3 1,-4 1-1,4 2 1,-3 0 0,-2 2-1,1 2-9,-1 5 0,-4 3 0,0 1 1,1 1-1,2-1 0,1 0 245,1 1 1,-1 3 0,0 1 0,1-1 0,-1-1-1,2 0-91,3 2 0,-2 6 0,5-2 1,-1 4-1,1 4 0,3 3 1,1 2-380,2 7 1,4-5-1,1 6 1,3 0 345,2-2 1,13 0-1,5-1 1</inkml:trace>
  <inkml:trace contextRef="#ctx0" brushRef="#br0">6505 12901 22833,'-27'0'0,"7"0"0,0 0 0</inkml:trace>
  <inkml:trace contextRef="#ctx0" brushRef="#br0">18156 13660 8201,'-14'8'0,"5"2"252,1-5 0,5-2 1,-2-8-1,4-4 1,1-3-1,0-1 0,0 0 1,-2 1 692,-2 3 1,1 3-1,-6 6 1,0 2-632,2 2 0,1-1 0,6 6 1,1 1-1,2 2 0,3 1-194,1 1 0,-2-1 0,2 2 1,1 3-1,-2 2 0,1 1 0,-1-2 13,0 1 1,0-4 0,-3 5 0,1-2-1,1-3 1,-1-1 275,1-2 1,0 1-1,-2-1 1,3 0-1,2 1-142,2-1 0,-2 0 0,-1 1 0,0-3 0,1 0 1,1-2-1,0 1-132,-1 2 0,1 1 0,3 2 0,-1 1 0,-3 2-86,3-2 0,-1-1 0,1-2 0,-4 1 0,0-1 0,1 0 0,1 1 55,-2-1 1,5 0 0,-3 1-1,1-1 1,1 2 0,-3 1 31,3 2 1,-4 0 0,1-5 0,-1 0 0,0 2 0,2 1-1,-1 4-31,-4 0 1,2-2 0,0 4 0,0 1-1,0-1 1,-2 0-106,2 2 0,-3-5 0,5 0 0,-1-1 0,-1 0 0,1-2 1,-1-1 39,0-2 0,0 1 1,-3-1-1,3 0-28,1 1 80,2-1 0,-1 0 1,-2 0-1,-2 1 0,2 1 1,0 1-1,0 2-238,-3-2 1,4-1-1,1 0 1,0 2-1,0 4 1,-1 1-1,1-1-348,2-2 1,0 3 0,1-2 0,-2 0 0,1 3 0,0-3-931,-1-2 0,3 1 1,-3-1-1,3-3 1,0-3 201,-3-3 1,-1-8-1,-8-1 1,-5-7 928,-6-5 0,-4 0 0,-1 2 0,-3 2 0,0 2 0,-2 3 0,2 2 429,-1 1 0,3 0 0,3 0 0,1 0 485,0 0 1,7 0-1,6-1 1,7-4 168,5-4 0,1-3 0,2-2 0,1-4 0,2-3 0,0-1-732,1 0 0,-4 1 0,4-3 0,-1 3 1,0 1-1,-2 0 0,-1 0-1357,-2-1 1,1 3 1298,-1-4 0,6-6 0,2-6 0</inkml:trace>
  <inkml:trace contextRef="#ctx0" brushRef="#br0">18702 14233 8222,'-18'12'0,"2"0"0,3-2 136,2 1 1,8 4-1,-1-6-55,3 2 0,2-3 1,3-4-1,5-2 164,3-2 0,2-2 0,-1-2 0,0-4 0,1-1 0,-1 1 0,0-1 60,1 1 0,-1-4 0,0 4 0,1-4 0,-3-3 0,0-1-120,-2-2 0,0-6 1,4 2-1,0-3 0,-1-2 1,-2-1-366,-1-3 1,-6-2 0,3-4 0,-1 2 0,-1-2 0,-2-2-1,-5 1-114,-6 2 1,-5-2-1,-2 4 1,-5-2-1,-1 1 1,-5-1-382,-1 2 691,3 7 1,-12 4-1,5 5 1,-3 2-1,0 2 1,-1 5 174,1 5 0,5 4 0,-2 6 1,0 7-1,1 8 0,2 6 1,1 2-74,1 2 0,5 6 1,2-1-1,4 4 0,6 3 1,2 3-44,5 1 1,9-1 0,8 6 0,6 4 0,7 3 0,4 5 0,5 0-147,2-2 1,7-1-1,1-13 1,1-11-1,5-11 1,3-13-806,2-7 1,6-24 875,-6-13 0,-22 5 0,0-3 0,-1-5 0,0 0 0</inkml:trace>
  <inkml:trace contextRef="#ctx0" brushRef="#br0">22061 11515 12556,'0'-14'-471,"0"1"0,0 4 1,-1 0-1,-2-1 1,-3 0-1,0-1 0,-1 4 1020,-1 1 1,4 1 0,-5 5 0,-1 0 0,-2 0 0,-2 0 0,0 2 0,-3 1-286,0 1 0,-7 11 1,0-2-1,-4 4 1,-5 0-1,-1 3-278,-3 0 1,-1-2 0,-2 4 0,0 1 0,0-1 0,0 0 0,1 0 316,4-1 0,-4 3 0,5-7 0,0 1 0,3 0 0,3 0-151,1-2 0,5 5 0,0 0 0,-2 2 1,-1 2-1,-3 5 0,-2 3-300,-1 4 0,-3 4 1,4 2-1,2-2 0,-1 2 1,0-3 172,1-3 0,-3 6 1,0-1-1,2 2 1,0 2-1,3-1 1,-1-1 516,0 0 0,7 1 0,2-5 0,3 0 1,2-2-1,-1 1-436,1 1 1,4-2-1,2 10 1,-1-1-1,2-1 1,-1 1 0,1 1-236,0 2 1,-4 2-1,1 1 1,-3 1-1,-1 0 1,-1 3-1,0 2 114,-4 2 0,2-4 0,-5 4 0,2-2 0,1-3 0,0-1 255,0-1 1,0-6 0,7 0 0,2-2 0,4-3 0,4-2 0,1-1-243,0 0 0,0-1 0,1-2 0,4-2 1,5 1-1,5-1 0,4-1-264,2-1 1,-3-1 0,2-2-1,1 1 1,0 0 0,1 0 280,-1 0 0,3 2 0,-5-3 0,0 1 0,2 0 1,0 1-1,1 2 156,-2 1 1,6 3 0,-4-2-1,3 2 1,3 2 0,2 0-1,2 0-200,2 0 1,2-4 0,5-1 0,4 1 0,4-1 0,4-1-286,5-1 268,-9-2 1,17-4-1,-6-1 1,0 1-1,3 0 1,-4-1 58,0 1 1,6-1-1,0 3 1,-30-15 0,0 1-1,1 1 1,-1-1-1,1 0 1,-1 0 0,1-1-1,1 0-5,0-1 0,0 1 0,-2-1 0,1 0 0,1 1 0,1-1 0,1 0 0,-1-1 0,2 0 0,-1-2 0,1 0 0,1-2-164,2 0 1,-1-1 156,-4 0 1,-1-1-1,8-1 1,-1-1-1,-3 0 1,0 0-1,1-1 1,0 0-1,2-2 1,1 1-1,0-2 1,0 1-6,3-1 1,-1 0 0,1 0-1,0 0 1,-1 0 0,0 0 0,-1 0-1,0 0 1,0-1 0,-1 1-1,1-2 1,-1 1 0,1-2 0,0 0-7,-1-1 0,0 0 0,-2 2 1,0 0-1,0-2 0,0 0 1,-1 1-1,0-1 0,-2 0 0,0 1 1,0-2-1,0-1 0,-1 0 1,-1 0 72,2 0 0,-1-1 1,33-8-1,-35 7 0,0-2 1,0 0-1,0 0 1,2-1-1,-1 0 0,1-1 1,-1 0-66,2-2 1,-1 0 0,-3 1-1,0-1 1,1-2 0,-1-1 0,-1 2-1,0-1 1,0 0 0,-1 0 0,33-18-1,-34 15 1,1 1-125,29-21 0,-8-4 0,0-3 0,-2-4 0,-4 0 0,-2-4 304,-4-2 0,-6 0 1,-4-5-1,-2 0 1,-4 2-1,1-3 1,-3-2-80,0-4 0,-9 31 0,-1 0 0,9-34 1,0 0-1,1 0 0,-1 0-529,-2 1 1,2 2 0,-8 1 0,-3 1 0,-4-1 0,-3 1 0,-5-3 130,-3-2 0,-6 6 0,-8-6 1,-5-1-1,8 35 0,-2 1 0,-1 0 1,-1 1-1,0 1 0,-1 0 313,-16-33 1,12 28 0,-1-2-1,2 0 1,-1 1 0,-1 0-1,-1 0 1,0 0 0,-1 0 0,0 2-1,0 0 1,-2 0 0,0 1 19,-1-1 1,-1 0 0,1 4-1,-1 0 1,-1-5 0,0 0-1,-1 1 1,1 0 0,0 2-1,-1 0 1,-1-1 0,-1 1-143,-1 1 1,-2 0 0,2 1-1,-1 0 1,-3 1 0,-1 1-1,-1 1 1,0 0 0,-2 2-1,-1 2 1,-1 0 0,0 2-1,-3 1 1,-1 1-73,-2-1 0,-1 2 0,-3-1 0,-2 3 0,0 1 0,-2 1 0,0 0 0,-2 2 0,-3-2 0,-2 2 1,-2-1-1,-2 1 87,-4-1 1,0 1 0,23 6 0,1-1 0,-1 1 0,-1 1 0,-1 1 0,0 0 0,0 0 0,0 0 0,0 0 0,0 1 0,0 0 0,-1 1 0,0-1 0,0 1 0,-1-1 0,0 2 0,-1-1 0,0 1 177,0 0 0,0 0 1,-1 0-135,0 1 1,1-1 0,0 1 0,-18 0 0,1 1 0,5 0 0,1 1 0,7 1-1,2 1 1,7 0 0,1 1 0,7 1 0,1 2 48,-28 9 0,6 2 0,14 10 0,11 8 0,7 7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11491 18765 8162,'-20'-33'0,"11"11"0,1 0 365,5 5 0,7 4 0,2 0 0,1-1 1,5 1-1,3 0 0,4-1 0,1 0 0,0-3 1,1-2-1,4 0 0,3-2 0,3 2 2291,-1 0-2847,-2-5 1,3 9-1,2-4 1,-1 1-1,1 0 1,-3 2 0,-2 1-1,-2 2-138,1 0 0,-5 4 1,-1 1-1,0 1 1,-2 1-1,0 0 683,-2 3 0,-3 2 0,0 1-125,-1 0 0,-5 1 1,-4 3-1,-3 5 1,-1 5-1,2 3-423,2 6 1,-1 3 0,6 4-1,0 1 1,0 0 0,-2 0 0,1 2-1,-2-1-1373,0 1 1,-2-2-1,-4-4 1,0-2 1566,0-3 0,0 3 0,0-4 0</inkml:trace>
  <inkml:trace contextRef="#ctx0" brushRef="#br0">12104 18805 8162,'-27'4'218,"-1"2"0,-2 1 0,-2 5 0,-1 3 0,-1 4 0,2 4 422,-1 5 1,2 0-1,4 7 1,2 4 0,3 4-1,4 6 1,3 4-1,3 3-717,3 2 1,4-2-1,8-5 77,5-3 0,1-11 0,11 2 0</inkml:trace>
  <inkml:trace contextRef="#ctx0" brushRef="#br0">13250 11635 10845,'-13'-5'515,"0"1"1,4-1-1,0 5 1,0 2 0,1 2-1,4 5 1223,3 3-1332,1-5 0,5 5 0,4-4 0,2 0 578,-2 1 1,2-4-567,-2 4 0,8-6 0,2 3 0,0-2 0,2 0 0,-2 1-140,0 1 0,4-5 1,-3 4-1,3-4 0,2-1 1,-2 0-280,3 0 0,-1 0 0,1-1 1,1-2-1,0-3 0,1-3 58,3-6 0,-3 2 0,3-6 0,-3 1 0,-1-1 0,0-2 0,-1-1 164,1 1 1,1-4 0,0 4-1,0-1 1,-4 0 0,-3-1 0,-5 3-42,-1 2 1,1-1 0,-1 1 0,-5 2 0,-1 1 0,-3 1-283,0 1 1,0 0 0,-3-1 0,2 1 0,-3 0 0,0-1 25,-2 1 1,0 0 0,0-2 0,0-1 0,0-4 0,1 1 0,2-2 0,2 2 133,-2 0 1,-2-5 0,-1 2 0,0-3-1,0 0 1,0 1 43,0 2 0,0 4 0,-1-3 0,-2 2 0,-3 3 0,0 1-149,0 2 1,-4-1 0,2 1 0,-1 0-1,2-1 1,0 1 0,-1 0 117,-2-1 1,2 1-1,1 0 1,0-1 0,1 1-1,-2 0 1,1-1-96,-3 1 0,2 0 0,1-1 0,-1 1 0,1 0 1,-2-1-225,2 1 1,-5 0-1,3-1 1,-3 1-1,-1 0 1,-1 1 214,1 3 1,0-3 0,-1 3-1,1-1 1,-2 0 0,-1 1-1,-2 0 53,2 1 0,-3-2 0,1 6 0,2-1 0,1 1 0,0-1 0,-1 2-175,-2 2 1,0 1-1,5 0 1,-1 0-1,0 1 1,-3 2 57,0 2 1,-1 4-1,4-5 1,1 0 0,-2 1-1,-1-1-345,-2-1 657,0 5 1,1-5-1,-1 6 1,0-1 0,0 1-1,1 0 1,0 2-210,2 0 0,2 3 0,0 1 1,0 1-1,-1 2 0,2-2-188,3-1 1,-1 0 0,6 1 0,-1 2 0,1-2-169,-1-1 1,-1 1 0,3-1 0,-1-3 0,1-1-3813,2 1 3649,1 2 1,0-5 0,1-2 0,3-1 512,5-3 0,3 4 0,2 1 0</inkml:trace>
  <inkml:trace contextRef="#ctx0" brushRef="#br0">13184 10715 9410,'-14'-19'1978,"7"11"1,2 4-2125,4 10 0,1 6 1,0 3-1,1 1 1,2 2-1,3-1 0,3 3 1,6 0 145,6 1 0,4 4 0,2-4 0</inkml:trace>
  <inkml:trace contextRef="#ctx0" brushRef="#br0">13184 13221 8733,'-14'-8'1182,"7"4"1,2 8 0,4 5-606,1 3 0,0 1 1,1 1-1,2 0 0,3 3 1,2 0-1,2 1 0,2 0-121,1 0 0,-4-1 0,0-3 0,1 1 0,2 1 0,2 2 0,-1-2-278,0-1 0,0-2 0,1 0 0,-1 1 0,0-2 0,1-2 0,-1-1-23,0 1 1,5-2-1,0-1 1,-2-1-1,1-2 1,-1 1-149,2-1 0,4 1 0,-3-5 0,2 0 0,1 0 0,0-2 0,-1-2 87,-2-5 0,5 1 0,-3 0 0,1-3 0,-1 1 0,-2 0-6,-3 1 0,3-2 0,-1-5 0,0-2 0,0 0 0,1 1 0,0-3 11,1 0 1,-3-1 0,-2-3 0,1 2 0,1-2 0,-4-1 0,-3-1-161,1-1 1,-4-1-1,1-2 1,-2-1-1,-2 1 1,0 2-1,1 2 43,-2-1 0,-2 0 0,-1 1 0,0-1 0,0 0 0,0 1 16,0-1 0,0 0 0,0-1 0,0 0 0,-1 0 0,-2 3 0,-2 0 52,2-1 0,-4 0 0,0-1 0,-2 0 0,1 1 0,1-2 0,1-2-76,0-1 0,-3 0 0,3 4 0,-1 1 1,-2-1-1,0 0-43,0 1 0,2 3 0,-4 1 0,3 0 0,-3 1 0,-1 2 0,-1 1-33,0 0 1,-2 5 0,-1 6-1,-2-1 1,2 2 0,-1 0 0,-1 4 169,-4 0 1,2 6 0,-3 2 0,1 2 0,0 2 0,0 4-1,-2 2 195,-1 2 0,3 1 0,1-3 0,0 3 1,2 1-1,-2 2 0,2 2-90,0 4 0,1 1 0,4-2 1,1 0-1,0 1 0,1 1 1,3 2-367,5-1 0,2-6 0,2-4 0,0 1 0,0-2 0,0 1-270,0-4 1,6-1 0,3-2 0,3-1 0,0-2 0,-2-2 0,-1-2-1996,1-3 0,2-2 1,1-1-1,1-1 2283,-1-4 0,0-2 0,1-7 1</inkml:trace>
  <inkml:trace contextRef="#ctx0" brushRef="#br0">13370 12607 9441,'-13'0'671,"-1"0"1,1 0 0,1 2 46,3 2 0,3-1 0,6 6 0,2 0 92,2-1 1,4 2 0,7-4 0,1 1 0,3 2 0,2 0-1703,3 0 1,1-2-1,1 4 892,1-2 0,6 5 0,1 7 0</inkml:trace>
  <inkml:trace contextRef="#ctx0" brushRef="#br0">19462 6624 30269,'0'-14'-1405,"0"1"1,0 0 0,0-1-1,0 1 1,-1 1 0,-4 3-1,-4 5 1121,-3 2 0,-1 2 0,0 0 0,-1-1 0,1-2 0,0-2 0,-1 2 1492,1 2 1,1-5-1,3-3-828,5-3 1,4 5 0,3 4 0,3 6-399,1 6 0,-2 3 0,3 2 0,3 3 0,2 1 0,3-2 369,2-1 0,12-4 0,1-2 1,9-4-1,7-4 0,7-1-279,0 0 1,10-1 0,0-4 0,-2-4 0,0-2 0,-4-3 0,-2 1 0,-5 0-1709,-4-1 1,-4 0 2107,-7-4 1,2 3-1,-4-4 1</inkml:trace>
  <inkml:trace contextRef="#ctx0" brushRef="#br0">19595 7010 14148,'15'-32'0,"1"5"754,2 8 0,0 10 1,-5 4-1,1 4 41,-1 1 0,5 0 1,1 0-1,2 0 1,4 0-1,3 0 1,6 1-1,3 2-462,5 2 0,8 1 1,3-2-1,7 3 1,3 1-1,2-2-81,4 0 1,-29-6 0,1 1 0,0 2-1,-1 0 1</inkml:trace>
  <inkml:trace contextRef="#ctx0" brushRef="#br0">13197 11781 11152,'-13'0'-293,"-1"0"0,1 2 972,0 2 1,8-2 0,10 1-1,11-5 1,8-4-268,2-1 1,2-1 0,3-2 0,5 3 0,1 1 0,0 1 0,-3 1 0,-1-1 0,-4 2-236,-1 2 0,-1 1 1,-2 0-1,-1 0 0,-3 0 1,-1 0-1,0 0 78,-1 0 0,-1 0 1,-5 0-1,2 0 1,1 0-1,3-2 1,2-1 42,3-1 1,1-6 0,2-1-1,-1-4 1,1-2 0,1-1-216,3-1 0,-3 2 1,5-3-1,-2 0 0,0 3 1,-3-1-1,-2 0-154,-4 2 1,-6 0 0,2-1 0,-3-2 0,-2-2 0,0-2 0,-1-3 56,-3 0 0,3-1 0,-3-1 0,3-2 0,1-2 0,0-2 180,1-3 0,-1-2 0,2-1 1,1 0-1,3-1 0,1-1 1,-1 1-3,-3 2 0,3 4 0,-1-2 0,-3 3 0,-3 1 0,-3 2-95,1-2 0,-3 4 1,1-5-1,-2 0 1,-3 1-1,0-1 190,1 0 1,-1 0-1,4-3 1,1 1-1,-1 1 1,4-2 452,1-3-583,1 3 0,0-8 0,1 7 1,-1 1-1,0-2 0,0 2 1,1 0-24,-1 3 0,-1 0 0,-2 5 0,-2-2-106,-2 1 0,3 0-163,-5-1 1,2 3 0,-3-3 0,1 3 0,-1 0 0,-1-2 0,-1-2-42,4-3 0,-4 0 1,4-5-1,-4 0 1,-1 0-1,2 0 1,1-1 185,1-4 0,0 2 0,-4-4 0,2-1 0,1 2 0,1-1 0,-1 1-118,-1 0 1,-2-1 0,0 4 0,0 2 0,0-2 0,0 1-306,0 1 0,-2 1 0,-1-2 0,-1-1 0,-1-3 0,0 0 0,-3-1 263,1 0 0,-4 1 1,7-6-1,1-3 1,0 0-1,0-1 1,-1 1 219,1 2 0,1-8 0,2 8 0,0-2 0,0 0 0,0 4-33,0 2 0,0-8 1,0 4-1,0 0 1,0-1-1,0 3 1,2-4-170,2 0 0,-1 0 0,4 2 0,1 0 0,-2-1 0,1 1 0,-1 0 118,0-1 1,-2 1 0,-2 1-1,1 2 1,1 1 0,-1-1-53,-1-2 0,-2 0 1,0 2-1,0 2 1,0 1-1,1 1 0,2-1-89,2-1 0,-1 1 0,-4-3 0,0 1 0,0-2 0,0 0 0,0-3 81,0 1 1,0 4 0,0 0 0,0 0 0,-1 0 1111,-4 1-939,4 5 0,-7-3 0,5 6 0,-3 0 0,-1 0 0,-2 0 0,0 1 0,2 4-39,1 4 0,-4-2 0,1 2 0,-2 1 1,1 2-1,1 3-611,-1 3 0,-2-3 1,-1 4 405,-1 0 0,1 0 0,0 5 0,-1-2 232,1 2 0,4 1 0,0 2 0,-1 1 0,-1 2 0,1 1 0,1 0 112,-1 2 1,2-4 0,-1 5-1,-1 0 1,-2 0 0,-1 4-1,0-1-284,-1-2 1,-1 4-1,-1-4 1,-2 4-1,2 1 1,0 0-1,-1-2 75,0-2 1,-1 1 0,5-5 0,-1 1 0,1 0 559,0-4 0,-1-1 0,1-1 1,0 0-1,-1 1 0,1 3-430,0 5 0,4-2 1,0 1-1,-3 2 1,-3 2-1,-4 1 1,0 0-1,-2 0-325,0 0 0,3 4 1,-2 1-1,-1-2 1,2-2-1,-1 1 485,4 2 0,1-2 0,2 2 1,0-3-1,-1-1 133,1 0 0,1 2 0,2 1 1,1 1-1,-1 1 0,-2 1-485,-2 3 1,1 2 0,0 3 0,-1 1 0,0 1 0,-3 3 0,0 2-12,0 3 1,-2-1-1,1-1 1,0-2-1,1-3 1,-1 1 0,2-2 257,1-1 1,1-1 0,1-1 0,0 0 0,1 1 0,2-1 0,1-1 110,-2-3 0,4 3 1,-2-4-1,0 6 1,0 2-1,2 2 0,-1 0-496,1 1 1,3 2 0,-4 5 0,1 1 0,-1 0 0,-1-1-70,2 1 0,-3-2 1,4 0-1,0-1 1,0 1-1,3-3 1,0-1-235,-1-5 0,2-1 1,-2-2-1,2 1-536,2-1 0,0-4 1,2-2-1523,2-1 2660,3 5 0,7-10 0,-1 5 0</inkml:trace>
  <inkml:trace contextRef="#ctx0" brushRef="#br0">13237 5771 24404,'-30'-21'-1741,"4"-6"1,-1-4 1972,14 9 1,-2 10 0,9 12-1,0 8 1,-1 3 0,1 3-723,0-1 1,1 0 0,5 1 0,2-1 0,2-1 0,7-2 530,5-1 0,6-1 0,9 2 0,6-3 0,8-1 0,6-1 0,9-1 232,5 1-113,-13-1 1,23-4 0,-13 0 0</inkml:trace>
  <inkml:trace contextRef="#ctx0" brushRef="#br0">13277 6064 26348,'-13'6'1260,"-1"-5"0,1 5 0,0-1-1389,-1-1 1,1 2 0,0-3 0,-1 1-1,1-1 1,0-1 0,-1-2 717,1 0 0,0-2 0,-1-1 0,1-1-393,0 1 1,-1 2 0,1 1 0,0 1 0,-1 2 0,-1 3-243,-2 1 0,2 2 1,-4 4-1,1 1 0,0 1 1,0 1-1,0 2-11,1-2 1,-1 0 0,5 1 0,-1 0 0,1 0 0,1-3 0,2 1 126,1 3 1,1-3 0,-2 3-1,3-4 1,-1 1 0,2 1-1,-1 4-231,0 0 1,-2 1 0,-5 4 0,1-1 0,-2 3 0,-1 1-27,-2 6 0,-4 1 1,3 2-1,-1-2 1,0-1-1,-1 0 123,-3 3 0,3-5 1,1 2-1,-1 0 0,2 2 1,-2-2-1,2-1 0,-1-1 41,4 2 0,-3-4 0,1 2 0,2-1 0,1 1 0,2-3-67,-1-1 0,-2 3 1,0 2-1,1 1 1,-1 3-1,1 0 1,0 0-156,2-1 1,2-1-1,1 5 1,-2 2 0,2-1-1,-2 2 1,0-3 40,-1-1 1,-1 6-1,1-6 1,0-1-1,-1-1 1,1-1-1,0 0 242,-1-1 1,1-1 0,0 3 0,1-1 0,2-1-1,1 1 1,0-2 8,1-2 1,-2 4-1,6-2 1,1 2-1,1 2 1,2-1-141,0 2 1,0-2 0,0 0-1,0-2 1,0 1 0,0-1-1,-1-1 95,-4-1 1,4-1 0,-4-2-1,4 1 1,1-1 0,0-2 0,0-1 87,0-1 0,0 4 0,0-1 0,0-2 0,0 1 0,0-3-68,0 1 1,1 2-1,2-6 1,3 3-1,0 2 1,2-1-1,-1 1-142,3 0 1,-2-1 0,1 1-1,1 0 1,0-1 0,1 1-1,-2 0 65,1-1 0,-3 5 0,1 0 0,-1-1 0,-1-2 0,2-1 0,-3 0 0,3-1 99,-1 1 1,-2-1 0,2 1 0,0 0 0,1-1 0,1 1 90,-2 0 0,5-1 0,-2 1 0,5-2 0,3-1 0,0-2 1,0 2-96,-1 1 1,3-3-1,-4 0 1,2 2-1,-2 0 1,-1 0-1,-3-2-207,-4 1 1,3 3 0,-5-1 0,0-2 0,1 0 0,-1 0 116,0 3 1,0-6 0,-3 0 0,3-3 0,0 1 0,1 0 0,0 0 279,4-1 1,2 1-1,2-5 1,1 1-1,-1-1 1,1 0-1,-1 1-314,0-1 0,-2 5 0,1 0 0,-1-1 0,-1 3 1,-2 0-212,-1 1 1,-6 7-1,3-4 1,-2-2 0,1 0-1,-1-2 1,1-1-386,-1-3 1,5-1 0,-3-2 0,0 1 0,1-3 0,1 0 0,2-4-289,2-1 1,6-1-1,1-5 1,2 0 0,2-2-1,1-1-490,-2-1 1,-2-5-1,-7 4 1456,0 2 1,-5 8 0,-2 2 0</inkml:trace>
  <inkml:trace contextRef="#ctx0" brushRef="#br0">12557 11142 8492,'0'-24'0,"0"-1"1702,0 1 0,6 9 1,3 11-1426,3 2 0,1 2 0,0 0 0,1 0 0,0 0 0,3 0 0,2 0 0,2 0-555,2 0 0,4 0 0,4 0 0,5 0 278,2 0 0,14-12 0,3-2 0</inkml:trace>
  <inkml:trace contextRef="#ctx0" brushRef="#br0">16369 7783 30027,'-7'-9'-409,"3"0"1,2 0 0,4-2-1,2 0 1,5 4 0,4-1-1,5 2 1,4-1 0,5 1-1,3 0 653,1 3 1,6-3 0,-3 2 0,1 1 0,1 1 0,-1 2 0,-1 2-890,-2 2 0,0 4 530,-1 5 0,0 0 0,-4 1 0</inkml:trace>
  <inkml:trace contextRef="#ctx0" brushRef="#br0">17036 7703 32375,'-21'-27'-3406,"2"8"0,6 7 3050,-1 11 0,-1 13 0,-2 10 0,-6 5 0,-3 4 0,-4 4 0,-1 4 0,0 2-932,-2 4 1,4-4 1084,-7 3 0,7 4 0,-4-1 1</inkml:trace>
  <inkml:trace contextRef="#ctx0" brushRef="#br0">10704 9182 28613,'0'-26'-2458,"-6"5"0,5 2 1,-4 5-1,2 3 2418,-1 2 1,1 3 0,-5 7-1,1 4 1,0 2 0,-2 2-1,0 0 1,2 1 0,1 2 0,3 1-1,1 1 1,4-1-4158,2 0 4757,3-5 0,13 2 0,3-5 0,9-2 0,8-2 0,5-1 0,6 0 0,1 0 0,2 0 23,1 0 0,0 0 0,-2 0 0,1 0 0,-2 0 1,-4 2-1406,-3 2 949,-4 3 1,-7 7 0,-1-1-1</inkml:trace>
  <inkml:trace contextRef="#ctx0" brushRef="#br0">22261 8076 29234,'-6'-32'-9831,"5"9"9525,-3 1 690,2 6 0,4 4 0,2 3 0,5 5 0,3 2 0,2 4 0,3 1 0,2 3 0,2 0 1,4 1-1,3-1 280,3 0 1,11 3-336,-2-5 0,14 7 0,1-4 0</inkml:trace>
  <inkml:trace contextRef="#ctx0" brushRef="#br0">13264 13487 8555,'-6'-21'0,"3"4"47,-6 8 0,6 4 1,-3 8-1,1 3 0,1 2 1,1 2-1,2 2 212,1 1 0,0 0 1,1 1-1,3-1 1,7 0-1,4 2 1,4 1-1,2 4 407,2 0 1,2 1-1,4 4 1,0-1-1,4 1-607,1-1 0,-4 0 0,2 1 0,-1-2 0,0-2 0,0-2 0,1-2 98,-1-2 0,0-2 1,-3 0-1,1-1 1,3-2-1,-1-1 155,1 2 0,-2-4 1,5 1-1,1-3 1,1 0-1,2-1-191,2 1 0,3-1 1,1-4-1,4 0 1,3 0-1,1 0 1,-1 0-164,-3 0 0,2 0 1,-3 0-1,1-1 0,-2-2 1,-1-2 154,-3 2 0,-2-4 0,-2-2 0,-3-3 1,-4-1-1,1-2 308,2-3 0,-1 1 0,0-7 0,2-3 0,-1 1 0,4-4 0,-2 0-113,2-2 0,2-1 1,0-4-1,-2 2 1,-1-2-1,0-2-396,-3-1 0,2 2 0,-4 1 0,-1 3 0,2-1 0,-3 3 75,-2-1 0,3-2 1,-8 2-1,0-1 1,-1-3-1,-1 0 1,1-1 87,0-2 0,-2 3 0,1-8 1,2 2-1,0 0 0,-1-1-136,0 1 1,-1 0 0,3-1 0,-1-4 0,-2-1 0,2 0 0,-1 1-233,0 0 0,2-4 0,-3 3 0,2-2 0,-2-1 0,-4 3 203,-4 5 1,0-1 0,-2 4-1,-2 2 1,-3 1 0,-1-1 171,-3-1 1,0 0 0,0 0 0,2 0 0,-1-1 0,1-1 0,0-1 9,3 0 0,2 5 0,7-7 0,2 4 0,0 3 0,2 0 1,0 3-85,2-2 1,1 0-1,-2 1 1,-3 5-1,-1 3 1,-2 1 69,-4 1 1,0-1-1,-6 1 1,0-1 0,1 0-1,-1 1 119,0-1 0,3 0 0,-4 1 0,-1 0 0,0 3 0,1 1 0,-1-2-149,2-1 1,-4-2 0,4 0 0,-2-1-1,1-1 1,-1-4-71,2-1 1,-5 4-1,4-2 1,-4 1-1,-1 0 1,0-1 65,0 0 1,0 4-1,0-3 1,0 3 0,0 1-1,-1-1 1,-2-2-174,-2-1 0,-3 0 0,2 4 0,-2 1 1,-1-3-1,0 0-39,1-2 1,5-5 0,-3 4 0,1-1 0,-1-1 0,0 0-405,0-3 684,-4-2 0,7 4 0,-4 1 0,1 1 1,1 2-1,1 0-96,0 0-118,-7-6 0,5 7 0,-4-4 0,1 2 0,-1 1 0,-2 0 12,-2-1 1,1-3-1,-2 4 1,-1 0 0,-3 0-1,-1-1 81,1 3 0,-3-4 0,3 1 0,-1-1 0,0-1 0,0 2 0,0-3 89,-1 1 1,5 0 0,-4-3 0,3 3 0,-1 2 0,0 2 0,0 2-31,1 1 0,-3 2 0,4 3 1,-3 4-1,-2 3-3572,-3 2 3681,5 0 0,-9-4 0,3 1 0,-2 3 0,-2-1 0,0 4 0,1-2 92,2 0 1,-1 3-1,0 1 1,1-1 0,-1 0-1,0 0-40,1-1 1,-1 4 0,0 0 0,-1 1 0,-1 1 0,-3-1 0,3 1-68,1 0 1,1-1-1,0 5 1,1-1 0,-1-2-1,0-2 65,1 2 1,-1 2 0,0 1 0,1 0 0,-1 0 0,0 1 0,1 2 60,-1 2 1,0 4 0,1-4 0,-1 1 0,2 2 0,0-2 0,1 0-32,0-3 1,-4 2 0,6 1-1,-3 0 1,-2 0 0,0-3-1,1-1 25,-1-2 1,-1 0 0,0 0 0,-2 0-1,2 0 1,-2 0-64,2 0 0,3 0 0,0 0 1,-3-2-1,1-1 0,2-1 1,3 1-76,-2 1 0,-4 4 0,0 1 0,3 3 1,-1 1-1,3 4 0,-1 0-468,2 3 1,1-1 0,-3 0 0,4 1 0,0-2 0,3-1 332,-3 3 1,4-8 0,-5 7 0,1-3-1,-1-1 1,-3 0 0,-1 0 274,-2-2 1,1 5 0,-2-3-1,-2 3 1,-1 1 0,1 1-1,2-1-336,1 0 0,1 2 1,-1 3-1,0 4 0,2 2 1,3-1-443,4 0 1,-1-1-1,1 3 1,2-1 0,3-4-1,2 0 1,4-4-203,1-1 0,0-2 0,3 0 0,-1 1 0,1-1 0,3-1-961,4-3 1,-1 1 0,6-5 1548,1-2 0,14-2 0,4-1 0</inkml:trace>
  <inkml:trace contextRef="#ctx0" brushRef="#br0">13463 9062 27876,'-23'-11'-1615,"5"2"0,5 6 1185,1 6 1,0 4-1,2 8 1,2 1 0,1 2-1,1-2 1,0 1 200,3 0 1,9-2-1,7 3 1,9-5-1,10-4 1,8-4-1,8-4 564,9-1-174,3 0 0,-21-2 1,1-2-1,1 0 1,-1 1-1</inkml:trace>
  <inkml:trace contextRef="#ctx0" brushRef="#br0">13303 9795 26184,'0'-8'-7930,"2"-1"7400,2-2 619,4 5 1,5 0 0,0 6 0,-1 2 0,-1 1 0,-4 3 0,1 1 0,-3 5 0,1 3 0,-1 3 0,-1-2-188,1-1 1,-1 3-1,-2-1 1,1 0 0,1-3-1,-1 0 1,0-1-1,0 0 1,1 1 326,-1-1 1,3 0 0,0 1 0,0-1 0,1 0 0,1 1-65,2-1 0,-2 2 0,1 1 0,-1 3 0,1 1 0,0 0-379,2 1 1,-4 1 0,0 5 0,1 1 0,-1 2 0,2 1 0,0-2-178,0 0 0,-2-3 0,4-1 0,-2-1 0,-1-3 0,1 0 663,0-1 1,-1-2 0,2 3-1,-1-2 1,0-1 0,0 0 0,0-1-121,1 0 1,-3-1 0,1 0 0,-1 2 0,-1 0 0,1-1-1,-1 3-466,0 0 1,-1 1 0,-4 3 0,2-2 0,2 2 0,-2-1 335,-2 0 1,1 2 0,0-4 0,3 1-1,-2-1 1,-2-1 0,-1 0 181,0-1 0,5 3 0,-1-4 0,-1 0 0,-1-1 0,-2 1 749,0-2-810,0-1 1,0 3 0,0 0 0,0-1 0,0 1-1,-2 1 32,-2 2 1,-2 1-1,-6 7 1,0 0-1,-4 5 1,-2 2 0,-1 2-1,1-2 324,-1-2 1,4-3 0,-3-4-1,3-2 1,2-2 0,0-2-78,-1-2 0,3 4 0,0-6 0,2 0 0,-1-1 0,-2 0 0,-1 2-35,-1-2 0,0 1 0,-3-1 0,0 2 0,0 0 0,2-1-182,2 1 0,0 1 1,-1-1-1,3 4 0,0 3 1,2 1-205,-1-4 0,4 2 1,0-5-1,2 0 0,-1 0 1,2-2 235,2-3 0,1 0 0,0-1 0,-2-1 0,-1-2-237,-1-1 0,-1-4 0,5 3 0,-1 3 0,-2 2 0,-3 3 0,-1 2 0,4 4 0,-3-2 0,1 0 0,-1 6 0,1 0 0,-1 1 0,-3 5 0,3-9 0,0-3 0,0 0 0,2-3 0,-1 0 0,1-2 0,-1-7 0,5 1 0,0 2-1504,0 0 1,6 1 0,4-1 0,5-4-1,5 1 1,0-1 1505,4 3 0,-5-4 1,0 0-1</inkml:trace>
  <inkml:trace contextRef="#ctx0" brushRef="#br0">13170 12861 10849,'-25'-25'0,"3"4"476,4 7 0,9 9 1,6 8-1,5 2-372,2 3 0,11-5 1,0 1-1,5-2 1,9-4-1,6-2 1,8-4-1,6 0-11,3-1 1,1 0-1,0-5 1</inkml:trace>
  <inkml:trace contextRef="#ctx0" brushRef="#br0">16676 8556 28556,'-9'-7'-750,"0"2"1,5 8-1,-4 3 1,4 0 0,5 0-1,8-3 1,8-2 0,6-1-1,7 0 1412,5 0 1,8 0-1,2 0 1,-4-1 0,-1-2-1,-3-2 1,0 3 0,-4 0-625,-3 2 1,-4 0-1,-1 0 1,-2 0-67,-6 0 1,-2 6 0,-1 1 0</inkml:trace>
  <inkml:trace contextRef="#ctx0" brushRef="#br0">17129 8476 28130,'0'-21'-4916,"2"8"1,1 10 4747,1 6 1,7 4 0,-3 7 0,4-1 0,2 0 0,-1 1 0,0-1 0,2-1 131,3-3 1,-3 6-1,1-4 1,-4 3 0,-3 2-1,0-1-263,-2 0 1,-1 2-1,-6 1 1,0 0-1,-2 1 1,-2 2-1,-6 1 1,-7 2 418,-5 4 0,-3-1 1,-2 5-1</inkml:trace>
  <inkml:trace contextRef="#ctx0" brushRef="#br0">22448 8903 17131,'4'-26'-4012,"1"4"3904,-2 4 1,-3 10 0,-5 2 0,-4 1 0,-2 1 0,-3 1 0,1 1 0,-2 2 0,-1 0 0,-2-1 1137,2-4 1,1 4-631,2-4 0,7 8 1,7 2-1,11-2 0,9-2 1,4-1 78,2 0 1,5 0 0,2 0 0,2 0-1,-1-1 1,2-2-713,2-2 0,1-4 0,0 4 1,1-1-1,2-2 273,2 1 1,11-8-1,-1-6 1</inkml:trace>
  <inkml:trace contextRef="#ctx0" brushRef="#br0">20075 10488 25356,'-21'0'0,"1"0"0,3 0 0,-2 2-68,-2 2 1,5 8-392,-2 6 1,4-2-1,2-5 1,4-4-1,10-1 1,11-3-1,12-2 815,9-1 1,12-4-1,9-2 1,10 0-1,-27 3 1,1 0-1,4 1 1,0 1-1,6 0 1,1 1-287,6 0 0,1 0 1,-3 0-1,0 1 1,10 1-1,2 1 0,2 1 1,1 1-1,0 0 1,1 0-1,4 0 0,2 0-172,-24-1 1,1-1-1,0-1 1,22 0 0,1-1-1,-21 1 1,0-1 0,1 1-1,-1-2 1,1 1 0,-1-1-1,-1 0 1,0 0 0,-1-1-1,2-1 1,-1 0 0,0 0 91,1-2 1,1-1-1,-2 0 1,19-1 0,-1-2-1,-21 1 1,0-1 0,-1 0-1,24-4 1,-1-1 0,-4 0-1,-2-2 1,0 0 0,-2-1 120,-3 1 1,-1 0 0,-9 1-1,0 0 1,1 1 0,-1 0 0,-5 0-1,-2 0 1,-5 3 0,-2 0-1,32-5 1,-9 6-112,-7 3 0,-2 2 0,-10 4 0,-2 0 0,-3 0 0</inkml:trace>
  <inkml:trace contextRef="#ctx0" brushRef="#br0">21328 4864 10049,'-13'0'0,"0"0"-384,-1 0 0,5-1 0,2-4 0,1-3 0,2-4 1,-2-2-1,-3 3-8,-3 2 506,5-3 0,-5 10 0,3-2 0,-3 2 196,-1 2 1,5 6 0,2 2 0,2 2 0,-1 2 0,2 4 0,2 2-253,1 1 0,0 5 0,0 0 1,-2 4-1,0 3 0,-4 0 126,-2 2 1,-1-4 0,-6 7 0,-2 1 0,-6 3 0,-2 3 202,-1 1 0,-1-1 1,0-6-1,2-3 1,1 0-1,4 0 1,0 2-194,4-2 0,6 0 1,2-4-1,2 2 1,4 2-1,0 3-143,2 2 0,4-2 0,2 1 0,0 4 0,2-1 0,-2 1 0,0-2-32,-3 0 1,-2 0 0,-1-2 0,0-1 0,0-1 0,0 1 239,0 1 1,-4 1-1,-2-4 1,0-4-1,0-3 1,3-1-323,1 0 1,2-2-1,2-1 1,2-2-1,5 1 1,3 3 0,1 0-118,1 1 1,0 3 0,3 4 0,1 6-1,-2 3 1,0 1-343,2 0 550,-3 7 1,4-4-1,-7 6 1,-2 1 0,-1-1-1,1-1 91,2-3 1,2 1 0,0-4 0,4 0 0,4 0-1,4-3 1,0 0-199,1 1 0,4-2 1,2 2-1,1-3 1,3-1-1,3 2-10,4 2 0,4-1 0,3 5 1,0-1-1,-2 0 0,1 4 1,2 1-11,1 1 0,-4 0 0,-2 2 0,-1 0 0,-1 1 0,-1-1 11,1 1 1,-1 0 0,-2-2 0,0-2 0,4-2 0,0-3-15,0-1 1,3 2 0,-3-7-1,0-4 1,1-4 0,-1-8 0,0-6-33,-3-4 0,-3-8 0,-3-2 1,-1-5-1,1-5 0,1-7 113,2-8 1,2-5-1,1-14 1,3-7-1,-2-4 1,0-11-1,-23 30 1,0-2 55,1-2 1,-1-1 0,1-4 0,-1-1 0,-1 2 0,0-1-1,-1 1 1,0-2 0,0-1 0,-2-1 0,-1-1 0,-1-1 0,-1-3-1,-1-1-51,-2 0 1,0-1 0,0 0-1,0 0 1,-3-3 0,-1-1-1,-1-3 1,-2 0 0,1-1-1,-2-1 1,-2-4 0,-2 0-91,-2-1 0,-2 1 0,0-2 0,-3 1 0,-5-2 1,-4 0-1,-1-1 0,-2 1 0,-2 2 0,-2 2 0,-3-1 1,-2 2-1,-2 1 0,-2 3 42,-1-1 1,-2 2-1,-5-6 1,-2 2 0,1 5-1,-1 2 1,0 1-1,-1 0 1,-3 3 0,-1 1-1,1 4 1,-1 2 55,2 2 0,-2 1 0,-3 1 0,-1 2 1,6 4-1,1 1 0,1 2 0,0 1 0,2 3 1,0 0-1,4 2 0,0 1-206,4 2 0,0 1 0,-28-11 1,13 2-1,12 6 214,10 2 0,10 8 0,8 8 0,3 3 0</inkml:trace>
  <inkml:trace contextRef="#ctx0" brushRef="#br0">24461 10862 8395,'0'-20'0,"7"-6"0,7-10 0,6-2 0,7-4 91,4-2 1,6-5 0,10-9-1,-20 27 1,0-1 0,0-2 0,1 1-1,-1-1 1,0 0 0,0 1-1,-2 1 1,0-1 0,-1 0 0,-1 1-1,-1-1 1,-2 0 0,0 0-1,15-32 1,-4 1 0,-6 3-522,-7 2 0,-2-3 1,-13 2-1,-4 1 0,-9 0 1,-10 4-1,-9 3 650,-8 4 0,-2 5 1,-10 0-1,-1 4 0,-2 7 1,-3 3 1263,-2 9-1357,-4 3 0,-10 10 1,-2 4-1,-1 6 1,35 2-1,0 2 0,-2 2 1,0 3-69,-1 2 0,0 3 0,-3 4 0,1 2 0,1 3 0,1 1 0,1 3 0,1 1 0,0 2 1,1 2-1,3 1 0,1 1-154,2 0 1,3 1 0,1 5-1,4 0 1,8-2 0,3 0 0,2 0-1,3 1 1,4 0 0,3 0-1,5-2 1,4 0 0,8 0 0,6-2-392,7 0 1,6-3-1,7-4 1,6-4 108,13-1 0,4-3 0,0-4 0,2-1 0,-15-8 0,0 1 0,0 0 0</inkml:trace>
  <inkml:trace contextRef="#ctx0" brushRef="#br0">21275 12021 8426,'-6'-27'0,"5"2"0,-4 3 0,4 4 461,1 3 0,0 7 1,1 0-1,4 2 0,5 2 1,6-1-1,8-1 1,4 1-1,6-1 158,5 3 1,-2-3 0,6 1 0,-3 2 0,-3 2 0,0 1 0,-5 0-1,-2 0 1,-5 0-398,-3 0 0,-4 1 0,-9 5 0,-8 6-226,-8 4 1,-9 8 0,-14-2 0,-4 5-1,-3 3 1,-5 2 0,1 1 187,0-1 1,2-1 0,3-4 0,7 0-1,4-2 1,4-1 163,2-2 0,7-6 0,7 2 1,7-3-1,7-4-17,9-2 0,11-3 0,7-7 0,4-4 0,3-2 0,1-2 0,-1 2-883,-1 1 1,-7-5 0,-1 4-1,0 0 1,-1 1 0,-1 1 0,-2 1-3349,-2 1 0,-1-3 3900,-1 1 0,7 1 0,1 4 0</inkml:trace>
  <inkml:trace contextRef="#ctx0" brushRef="#br0">24048 11608 17011,'4'-22'-3136,"0"0"3197,-1 2 1,-3 7 0,-3 9 0,-2 8 2707,-3 6-2393,-1 4 1,2 3-1,1 3 1,1 0 0,1 4-1,1 0 1,2-1 2896,1 0-3072,0-1 1,0 5-1,0-1 1,-2 1 0,-1 1-1,-1 2-462,1 1 0,0 1 0,0-2 1,-2 2-1,2 3 0,2 0 25,1-1 0,0 11 1,0-4-1</inkml:trace>
  <inkml:trace contextRef="#ctx0" brushRef="#br0">22421 12514 18120,'8'-38'-1324,"-2"-5"0,-6-5 0,0 14 1474,0 12 1,0 15 0,0 7 0,0 9-1,-2 5 1,-4 7 0,-7 4 0,-8 8 0,-5 4-1,-6 3 1,-2-2 0,-1-1-458,-1-1 1,5-2 0,-3 2 0,1-5 0,4-5 0,1-4 325,1-4 1,6-3 0,2-2 0</inkml:trace>
  <inkml:trace contextRef="#ctx0" brushRef="#br0">21288 11621 10696,'-40'8'-3,"0"5"1,2 2-1,2 11 1,5 14-1,4 12 22,5 9 0,10-25 1,1 1-1,1 2 1,0 2-1,1 1 0,-1 1 1,1 2-1,0-1 1,3 0-1,0 0 0,3-2 1,2 0-1,2-2 1,2-1-112,11 33 1,18-7-1,-8-35 1,3-2-1,3-3 1,3-3-1,5-1 1,1-3 0,4-3-1,2-2-323,2-2 0,4-3 0,10-1 1,3-3 58,4-4 0,2-5 0,-18-1 0,1-3 0,1-1 0,-1-2 0,1 0 0,0 0 0</inkml:trace>
  <inkml:trace contextRef="#ctx0" brushRef="#br0">25101 11155 23698,'-12'-19'-1862,"3"2"0,-9 5 1850,3 17 0,2 23 0,-3 19 1,-6 13-1,6-25 0,-1 2 0,-3 4 1,-2 0-1,-1 3 0,-2 0 0,-2 2 1,0-1-426,-1-1 0,-1 1 0,-3 2 1,-2 0-1,-2 0 0,-2-2 0,0 1 1,-1 0 393,-1 0 0,-1 0 0,-6 4 0,-1 1 0,1-4 0,-1 0 0</inkml:trace>
  <inkml:trace contextRef="#ctx0" brushRef="#br0">22115 14287 9912,'0'-14'-552,"0"4"460,0 6 1,10 5 80,3 12 0,10 4 1,0-3-1,7-2 1,7-1-1,4-4 0,4-4 1,-2-6-1,0-6 1,0-4-1,3-5 938,1-4-895,2-3 1,3-2-1,0-3 1,-2-2-1,0-7 1,-4-1 0,-3-4-1,-3 0-126,0-2 1,-6-5 0,-4 2 0,-6-2 0,-7-1-1,-3 1-39,-5 3 1,-4-1-1,-6-5 1,-5 3 0,-9 2-1,-10 4 174,-9 4 1,-15 2 0,-7 5-1,-8 8 1,-8 8 0,33 12 0,1 1-1,-3 3 1,-1 2 37,-3 0 0,1 2 0,1 4 0,0 3 0,-5 4 0,1 2 0,0 4 0,2 2 0,2 4 0,2 2 0,1 4 0,1 2-66,3 3 1,1 2-1,5-2 1,2 2-1,2 5 1,2 3 0,2 1-1,1 2 1,3 2-1,2 0 1,2 3 0,1 0-1,3 0 1,3 0-263,0 0 0,5-1 0,10-1 0,5 0 0,1-6 0,1 1 0</inkml:trace>
  <inkml:trace contextRef="#ctx0" brushRef="#br0">22248 13154 12806,'0'-21'-1836,"2"3"2301,2 4 0,2 0 1,4 2-1,-1 4 1,0 5-1,0 6 0,0 7 1,0 5-1,0 4 1,1 2 612,5 2 1,0 7-1,7 3 1,3 1-1,3 3 1,5 1-499,1 2 0,1 0 0,4 2 1,-2 2-1,-3 5 0,-2 1 1,-3 1-309,-6-3 0,2 6 0,-4 3 0,1 0 0,-1-1 0,-2-1-52,-2-2 1,2 12 0,-1-5 0,0 0 0,-1 2 0,1-4 0,0 1-235,1 2 0,-4-6 0,3 10 0,-3-1 0,-4-2 1,0 5-34,-2 1 1,-6 1 0,-1-30-1,0-1 1,-2 38 0,-2-38-1,0 1 1,-3 1 0,-1 0-1,-1 1 1,-1 1 38,0 0 0,-1 0 0,-1-2 0,0 0 0,2-3 0,0 0 0,-10 34 1,2-3-1,3-3 8,4-1 0,3 0 0,6-8 0,0 2 0,0-3 0,0-5 0,0-4 0,0 0 0,0-9 0,0 1 0,0-2 0,0-4 0,0 1-831,0-3 1,0-2 0,0-3-1,-2-1 1,-1-2 0,-1 2 0,1 1 830,2 1 0,1 1 0,0 0 0</inkml:trace>
  <inkml:trace contextRef="#ctx0" brushRef="#br0">22235 17379 8158,'-5'-26'1445,"1"4"0,-1 3 1,5 6 221,0-1 1,2 10-759,2 8 0,-2 7 0,4 14 0,-2 4 0,1 4 0,-2 4 0,-2 2-628,-1 1 0,0 0 0,0 0 0,-1-2 0,-2-2 1,-2-7-640,2-5 1,2 0 0,1-7 0,0 0 84,0-3 0,0-8 1,0-6-1,0-10 0,0-9 1,1-11-1,2-5 260,2-7 1,3-7-1,-2 0 1,2-1 0,1 1 150,-2 5 141,5 8 1,-9 4 0,4 6 0,1 4 0,-2 4 0,1 4 491,0 0 1,-2 7-1,4 3 1,0 4 0,0 4-353,-1 5 1,0 3-1,2 2 1,-1 4-1,1 4 1,1 4-420,-2 0 0,3-1 0,-4-1 0,4-3 0,2-2 0,-1-3 0,0-1 0,-4-3 0,0-2 0,1-2-854,2-2 1,-4-9 0,-2-11-1,-2-8 1,1-6 0,-3-6 1009,0-4 0,-2 1 0,0-8 0,0 4 0,0 4 0,0 4 0,1 8 649,4 4 1,-4 3-1,5 7 1,-1 0 0,1 4-806,1 1 0,2 7 0,4 8 0,1 5 0,-1 3 0,0 6 0,2 3 0,3 5 0,-3 3 0,4 6 0,-1 0 0,-1-1 0,1-1-1405,1 2 1,-2-7 0,4 7-1,1-3 1,1-5 0,6-3-1,0-7-8426,4-3 9679,1-1 0,6-11 1,0-1-1</inkml:trace>
  <inkml:trace contextRef="#ctx0" brushRef="#br0">23154 17632 8098,'-13'0'482,"0"0"1,-1 0-1,1-2 1,0-1-1,1-3 1,2-1 921,1-3 0,6 2 0,0-1 1,6-1-1,6-2 0,4-1 1,3-2-1216,2-3 1,6-4 0,-2-8 0,3-2 0,0-2-1,-2-5 1,-4-2-782,0-4 0,-9-5 1,2 1-1,-4-1 0,-5 0 1,-2 2-1,-1 2 425,0 3 1,-6 6 0,-3 5 0,-1 4 0,0 7-1,2 5 1,1 4 1874,-1 3 1,5 6 0,-1 10-1183,2 7 0,4 9 0,1 4 0,3 7 1,1 4-1,4 4-478,0 2 1,7-2 0,0 4 0,0-2 0,0 1 0,1-2 0,0-3-1688,0-5 1,5-1-1,-3-4 1,-1-1 0,0-2-1,-2-5 1619,-1-3 1,1-1-1,-5-4 1</inkml:trace>
  <inkml:trace contextRef="#ctx0" brushRef="#br0">23181 17352 11992,'-25'-25'689,"3"3"0,10 7 0,12 7 0,7 2-485,5 3 1,3 1 0,4-1 0,8-2 0,7 2-1,6 2 1,6 2 0,4 2-1424,2 2 0,4 5 0,-7-3 1219,3 1 0,1 4 0,1-5 0</inkml:trace>
  <inkml:trace contextRef="#ctx0" brushRef="#br0">23728 17045 7893,'-27'-34'4415,"6"12"-3894,4 9 1,9 8 0,8 1 0,8 2 0,6 2 0,7 2-670,6 2 0,14 4 1,4 5-1,5 0 1,5-1 147,3-3 0,-4 3 0,6-5 0</inkml:trace>
  <inkml:trace contextRef="#ctx0" brushRef="#br0">24168 16952 7893,'-54'0'1518,"-4"0"1,1 2 0,0 2-655,3 5 1,3 9-1,5 4 1,8 3 0,4 2-1,6 1 1,2 3 0,7 3-1017,4 0 0,5 9 0,12-3 0,3 0 0,10-1 0,10-5 152,9-2 0,11-7 0,2-5 0</inkml:trace>
  <inkml:trace contextRef="#ctx0" brushRef="#br0">21835 18645 8061,'0'-20'0,"-2"6"0,-1-4 0,0 3 688,5 2 0,-1-1 1,7 1-1,-1 0 0,1-1 1,2 3-1,2 0 0,1 4 1,0-1-1,2 2 1,2 1-1,0 2 0,0 1 500,-3 2 0,0 6 0,-2 4 0,-2 7 1,-3 5-1,-1 3 0,-3 3 0,-1 3-880,-2 5 0,0-2 0,0 0 0,-2-1 0,-1-4 0,-1-2 1,1-3-309,1-2 0,-2-10 0,0 1-668,1-1 0,6-14 0,2-7 0,3-11 0,1-10 0,0-6 424,0-2 1,-7-2-1,3 2 1,-4 2-1,-1 5 1,0 4 0,0 5 1145,0 4 0,0 8 0,0 4 0,-1 4 0,-2 10-702,-1 7 0,-1 2 1,5 10-1,0 6 0,0 2 1,0 2-201,0-1 0,6-7 0,3 1 0,3-6 0,3-7 0,1-2 0,2-3 0,-2-3 0,3-3 0,0-8 0,1-2 0,-1-6 0,-3-7-303,-1-5 0,-3-7 0,-2-4 0,-2-1 0,-2-5 1,-3-1-1,-3-1 409,-5 2 0,-1 8 0,-3 2 0,3 5 0,2 6 291,-1 3 1,1 10-1,4 5 1,2 8-398,2 9 0,3 3 0,7 9 0,0 2 0,3 4 0,4 4 0,2-1-1369,5-2 0,3 1 0,1-6 0,2-3 0,3-4 1,0-7 1368,0-2 0,10-7 0,-5-2 0</inkml:trace>
  <inkml:trace contextRef="#ctx0" brushRef="#br0">22728 18685 8061,'-13'-27'1887,"-5"6"0,0 5 1,2 4-1,1 5-782,2 1 1,5 3-1,4 7 1,4 5 0,6 3-404,7 1 1,2 1 0,6-1 0,-1 0 0,1 1 0,3-1 0,1-1-898,2-3 0,-1-3 1,1-6-1,0 0 0,-2-2 1,-3-2-455,-4-5 0,-3-4 1,-4-4-1,-2-2 1,-4-2-1,-4-2 890,-1-3 1,-6 4-1,-3 1 1,-2 1 0,-3 0-1,1 3 1,0 3 1752,-1 4 0,2 9 0,3 1-1994,5 7 0,3 5 0,2 3 0,3 2 0,7 4 0,4 0 0,2-3 0,0-4 0,3 0 0,3-2 0,2-4 0,2-3 0,1-4-440,3-1 1,-8-3 0,4-4 0,-3-6 0,-3-2 0,-5-1 0,-4-1 193,-3 0 1,-6-6 0,1 6 0,-4 0 0,-4 2 0,-4 2 1070,1 0 1,-4 4 0,7 3 0,1 5-619,1 6 0,8 7 0,3 5 0,5 0 0,3 0 0,6-3-207,2 0-208,1-1 1,1-1 0,1-2-1,0-2 1,1-2 0,-4-3-3947,0-2 0,-1-1 4154,-2 0 0,3 6 0,-4 1 0</inkml:trace>
  <inkml:trace contextRef="#ctx0" brushRef="#br0">23994 18391 8097,'-13'-11'3430,"-5"3"-973,0-5 1,7 7-1,8 10 1,4 5-1598,4 3 1,3 1 0,-2 2 0,0 2 0,2 0 0,-2 0-1127,0-3 1,-1-2 0,-2-1 0,2-5-291,-2-5 0,-2-8 0,-2-14 1,-2-3-1,-2-5 0,2-4 844,2-4 0,1 3 0,0 0 0,0 3 0,0 6 0,0 5 0,0 6 779,0 0 0,1 7 0,5 4-1922,8 6 0,0 4 0,9 7 0,2 0 0,3 3 855,3 0 0,6 1 0,-3-4 0</inkml:trace>
  <inkml:trace contextRef="#ctx0" brushRef="#br0">24288 18325 10735,'0'-21'7162,"1"3"-6561,3 9 0,5-1 0,9 6 0,3-1 0,1 1 0,-1-2 0,0 0 0,-1 0-162,4 3 0,0-3 0,-2 0 0,-4-1-1730,-4-4 0,-9 0 1,-10-3-1,-11 2 0,-8 4 1,-2 3 1171,-1 4 0,1 1 0,-1 0 0,2 0 0,2 1 1,6 4 1434,2 3 0,3 9 0,3 0 1,6 1-1,6 1 0,6 2-1756,3 0 1,7 3 0,3-5-1,4 0 1,2 0 0,3-2-1,4-3-6119,4 0 6559,-5-7 0,10 5 0,-2-5 0</inkml:trace>
  <inkml:trace contextRef="#ctx0" brushRef="#br0">24807 18272 8157,'8'-6'4394,"-1"4"-2201,-2-2 0,-2 4 0,4 4 0,-1 5-1683,-3 3 1,-3 1 0,-3 1 0,-3-1 0,-1 0 0,-4 1 0,-1 0 0,-1 1-1461,0-2 1,-1 7 0,1-10 0,1 0 0,2 1 0,2-2-4083,3 0 5032,0-1 0,11 0 0,1-2 0</inkml:trace>
  <inkml:trace contextRef="#ctx0" brushRef="#br0">24941 18352 18514,'13'8'2065,"2"0"1,3-1-2566,4 1 0,2-5 1,-1 1-1,-2-3 1,-2-1-1,-2 0 0,-3 0-273,0 0 1,-7-5-1,-2-4 1,-5-3 0,-5-1-1,-5-1 1,-5 2 554,-3 3 0,0-2 0,5 3 0,0-1 330,-1 0 1,8 6-1,6 0 1,8 5-1,5 4 1,5 1-739,4 4 0,3-5 0,3 0 1,2-2-1,3 0 0,-1-1-128,1-1 0,-4-2 0,-6 0 0,-6 0 0,-3-2 1007,-5-2 1,-5 1 0,-8-4 0,-4-1-1,-1 2 1659,1 0 0,0 0 0,1 3 0,7-1 0,7 2-1634,5 5 1,1-1-1,2 4 1,1-2 0,4 2-1,-1 0-1523,0 0 1,-1 3 0,-5-5 856,1-1 0,-13-1 0,-5-2 0,-8 0 0,-6-2 0,-4-1 1084,-3-1 0,4-2 0,3 3 0,3-1 0,3 2-467,4 5 0,3 0 0,11 6 1,6 1-1,7 2 0,5 2-1449,4-1 1,8 0-1,-1-1 1,2-2-1,0-2 1,-3-2-1256,-1-3 2325,-2-2 0,-10-1 0,-4 0 0,-3-1 0,-4-4 0,-3-4 535,-1-3 1,-7-1 0,-8 0-1,-3-2 1,-1-1 0,0-2-1,-1 3 2495,1 5 0,0-1 1,1 6-2581,3-3 1,3 7 0,6 1 0,1 7 0,4 5 0,5 1 0,5 1-313,3-1 0,4 0 0,-4-1 0,0-2 0,-1-2 0,3-2 0,-1-3-1186,0-2 0,0-1 0,-2 0 0,0-1 0,0-4 0,-3-4 674,0-2 1,-1-3-1,-1 1 1,-3 0 0,-5-1-1,-1 1 1619,2 0 363,-4-1 0,4 5-607,-10 0 0,-1 12 0,-3 2 0,5 5 0,2 4 0,2-1-651,0 0 0,2 1 1,2-1-1,5 0 0,6-1 1,6-2-1,5-2-783,3-2 0,0-2 1,1-4-1,2 0 0,0 0 1,-3-1-1,-4-2 146,1-2 1,-12-4 0,-2 3 1413,-4-1 0,-10 4 0,-7 0 0,-4 8 1,-6 8-1,-7 8 0,-5 5-1132,-3 5 0,3 3 0,-3 6 1,2 2-1,3-1 155,6-1 0,-2 15 0,4-6 0</inkml:trace>
  <inkml:trace contextRef="#ctx0" brushRef="#br0">24674 13221 7931,'-9'-5'4367,"0"1"-2506,0-1 1,6 7 0,5 1 0,2 3 0,4 0-1198,-1-1 1,-4 6-1,2-2 1,-4 3 0,-1 2-1,0 4 1,0 4-321,0 3 1,2 4-1,2 0 1,5 2-1,3-1 1,1 0 0,2-1-345,3 2 0,1 2 0,5-4 0,-2 3 0,2-3 0,1-1 0,1-1 0,1 0 0,-3-5 0,-1 0 0,4 2 0,0-1 0,2 1 0,0-2 0,-7 1 0,7 2 0,-2-2 0,1 0 0,0-1 0,-1 0 0,0 0 0,-1 0 0,1 5 0,0-2 0,-1-1 0,2-2 0,2 0 0,1-1 0,-6-2 0,1-1 0,-4 0 0,1-2 0,1 1 0,-2-1 0,2 2 0,0 1 0,-1-3 0,0 2 0,0 0 0,3-1 0,0 1 0,-4 4 0,1-2 0,-1 0 0,-1 4 0,-2 1 0,-1 2 0,-1 0 0,1-1 0,-5 5 0,1 2 0,-1-1 0,0 1 0,1-3 0,-1-2 0,0-2 0,2 1 0,2 0 0,0 1 0,1 2 0,1 1 0,-2 0 0,3-3 0,0 1 0,-4 3 0,-1-1 0,-2 0 0,0 0 0,-1 6 0,-3-3 0,-3 1 0,-1 1 0,-1 1 0,-1 0 0,-2-1 0,-1-4 0,2-5 0,1-1 0,1 1 0,-1-2-150,-1-2 1,2 0 0,1-5 0,-1-2 0,1-1 0,0-3 0,3-2-4486,2-1 0,-2-1 4635,0 0 0,7 4 0,6-4 0</inkml:trace>
  <inkml:trace contextRef="#ctx0" brushRef="#br0">26060 16512 8101,'-7'-6'0,"-5"5"1660,3-3 1,3-4-1,2-1 1,2-3-301,2-1 0,0 7 0,0 6 0,0 9 0,0 6 1,0 6-1,0 2-1069,0 5 1,0 2 0,0-2 0,0 2 0,0 1 0,0-2-787,0 0 1,0-7 0,0-1-381,0-2 0,0-9 0,0-11 0,0-13 0,2-11 0,1-9 920,1-4 1,5-4 0,-4-1 0,-2-1 0,-2 1 0,-1 3 731,0 4 0,5 4 0,-1 7 0,-1 1 0,0 3 530,1 2 0,-2 6 0,4 5 1,0 4-1308,3 5 0,2 10 0,3 6 0,-1 1 0,0 0 0,-1 1 0,-1 0 0,-2 1 0,-1 2 0,6-4 0,-1-2 0,0-3-119,1-4 0,-5-3 0,-2-7 0,-1-5 0,-3-6-356,-2-5 0,-1-6 0,-1 1 0,-2-4 1,-1 1-1,-1 3 0,1 4 1698,-1 3 1,-4 2-979,5 0 0,1 7 1,9 7-1,6 11 0,4 7 1,2 4-723,1-1 0,0-1 1,6 1-1,1-3 1,2-1-1,0-2-1790,0-4 1,3 0 0,3-8 2266,5-1 0,-2-7 0,9-4 0</inkml:trace>
  <inkml:trace contextRef="#ctx0" brushRef="#br0">26754 16472 8083,'-37'5'0,"-3"-1"0,8 11 0,10-3 1908,6-2 1,10 2-1,8-10 1,9-8-1871,10-11 1,4-12 0,2-7-1,1-5 1,0-5 0,0-4 0,-4-1-756,-3-1 0,0 1 1,-7-3-1,-3 2 1,-4 5-1,-4 7 787,-1 7 0,-4 7 0,-2 4 0,-5 5 0,-5 7 0,-2 5 0,-2 4 1352,2 1 1,6 6-1,2 3 1,2 6 0,3 5-1,2 7-984,1 1 0,1 6 1,4 2-1,5 2 1,5 2-1,4 0-1574,2 0 0,3-4 0,5-4 0,4-2 0,0-6 1136,-1-4 0,-1-2 0,-4-5 0</inkml:trace>
  <inkml:trace contextRef="#ctx0" brushRef="#br0">26834 16339 10315,'-36'-9'4039,"1"0"-3598,5 0 0,18 9 0,12 0 1,9 0-1,7-1 0,8-3 0,6-5 1,7-3-3012,6-2 1,2-8 2569,4 0 0,9-18 0,-3 5 0</inkml:trace>
  <inkml:trace contextRef="#ctx0" brushRef="#br0">27167 15993 10331,'-33'0'0,"1"0"2954,2 0 1,11 1-2587,14 4 0,7-4 0,7 3 0,10-2 0,8-4 0,7-3 0,3-9-1984,4-7 1,2-4 0,-4-1 0,-4 0-1,-7 4 1,-7 6 1284,-8 6 1,-10 4 0,-4 6 0,-11 1 0,-12 5 0,-8 7 1129,-8 8 0,-3 9 1,3 4-1,0 1 1,1 5-1,4 0 1,5 5 396,6 1 0,7 0 1,8 2-1,6 1 1,6-4-1197,6-1 0,14-1 0,6-3 0</inkml:trace>
  <inkml:trace contextRef="#ctx0" brushRef="#br0">26887 16925 8083,'-19'-5'0,"-2"2"0,-4-6 0,3-2 632,4 0 0,4 2 0,6 0 0,3-2 0,5 1 0,5 1 0,5 5 0,5 2 0,4 5 0,2 8 0,2 11 0,1 10 23,-2 7 0,-2 19 1,-7 8-1,-7-28 0,0 1 1,-1 3-1,-1 1 0,-2 1 1,0 0-1,-1 4 0,0-1 1,-1 2-1,0 1 0,-1 3 1,-1 1-458,-2 2 0,-1 1 1,1-2-1,-1 1 0,-4 4 1,-1 0-1,0-3 1,0 0-1,0-3 0,0 0 1,-1-1-1,-1-1 0,2-3 1,0 0-1,0-3 1,0-1-611,2-4 0,0 0 1,-1-1-1,-1 0 1,-9 29-1,-1-3 0,0-7 1,0-6-186,1-4 1,-3-8 0,4-7 0,3-1 0,3-5 0,5-4 0,1-6-2065,3-4 0,9-6 0,7-4 2661,8-2 0,16-8 0,5-2 0</inkml:trace>
  <inkml:trace contextRef="#ctx0" brushRef="#br0">26207 19977 9856,'-18'-13'0,"1"1"3046,0 3-2555,8 3 0,5 6 0,7 2 0,3 2 0,0 5 0,1 5 0,-1 2 410,0 2 0,3 5 0,-5 0 1,-1 2-1,-1 1 0,-2 1 1,0 0-779,0-1 0,0 1 0,0 0 0,0-2 0,0-3 1,0-4-901,0-3 0,0-7 1,0-2-1,0-4 1,0-10 484,0-6 0,4-12 1,2-8-1,0-1 1,1-2-1,-1 3 576,0 0 0,5 10 1,-4-1-1,2 4 1,0 5 3132,1 1-2891,-4 8 0,6 1 0,-3 7 1,1 4-1,1 4 0,-3 2 389,3 3-906,-5-1 1,6 5 0,-5 0 0,2-2-1,-2-1 1,-1-2-2228,-3 0 1,5 1-1,1-2 1,2-4-1405,3-3 2123,-7-4 1,5-8-1,-3-6 1499,3-8 0,-5-4 0,-1-2 0</inkml:trace>
  <inkml:trace contextRef="#ctx0" brushRef="#br0">26540 19951 8083,'6'-8'761,"-4"4"0,4 8 643,0 5 0,-5 3 0,4 1 1,-4 1-1,0-2 0,2-2 1,3-1-992,2 1 1,-4-2 0,5-1 0,1-1 0,1-6-946,-2-7 1,1-4 0,-5-11 0,-3-2 0,0 1 0,-4-1 0,-2 3-96,-5 2 0,2 1 0,-1 5 0,2-1 708,3 1 1,2 4 0,2 2 0,4 1 0,4 3-1,4 1 1,5 2-1360,4 0 1,5-5 0,4-6 1277,4-5 0,4-5 0,1-5 0</inkml:trace>
  <inkml:trace contextRef="#ctx0" brushRef="#br0">26874 19498 8083,'-27'0'1055,"6"1"0,3 2 0,4 3 1,2 3-1,3 4-137,4 4 1,5 11 0,3-2 0,3 4 0,2 4 0,2 4-1,3 5-813,5 0 1,-3-1 0,1-2-1,-4 0 1,-4-2-106,-3-2 0,0 2 0,-5-4 0</inkml:trace>
  <inkml:trace contextRef="#ctx0" brushRef="#br0">26834 19977 8083,'-8'-26'0,"-2"1"0,4 1 0,0 3 654,0 2 0,2 1 1,5 5-1,4 1 1,3 3-1,6 8 0,2 8-4207,2 11 3553,-6 11 0,0 11 0,-5 8 0</inkml:trace>
  <inkml:trace contextRef="#ctx0" brushRef="#br0">26340 20937 8083,'0'-13'8997,"0"5"-7185,0 2 0,0 18 1,0 4-1433,0 4 0,0-1 1,0-4-1,-1 1 1,-2 2-588,-2-2 0,0-3 1,0-7-1,-2-10-721,-1-12 1,2-10-1,6-5 1,0-4-1,0-2 1,0-2-1,0 2 1062,0 0 1,2 2 0,1 8 0,3 2 0,1 3 0,4 4 557,0 3 1,3 6 0,-1 2 0,0 1 0,1 3-358,-1 1 0,0 8 0,1 2 0,-1 1 0,0 0 0,2 1 1,1 2-3749,2 1 0,0-1 3413,-5-3 0,1 3 0,-1-5 0</inkml:trace>
  <inkml:trace contextRef="#ctx0" brushRef="#br0">26554 20724 8083,'-14'-8'5089,"8"2"-4105,6 6 0,6 2 0,8 1 1,0 1-1,3 1 0,1-1-2019,-2 1 1,-1-1 373,-2-4 0,-12-4 1,-5-1-1,-6 2 1,-4 2-1,1 1 875,0 0 0,-1 0 0,1 0 0,1 1 0,5 2 119,7 2 0,6 1 0,7-3 0,2 2 0,1 1 0,3 0-1191,2-3 0,0 3 0,3-1 1,-4-2-1,1-2 858,0-1 0,-5 6 0,3 1 0</inkml:trace>
  <inkml:trace contextRef="#ctx0" brushRef="#br0">26874 20657 9230,'0'-7'2427,"4"8"0,2 10-2174,1 0 1,-4 10 0,2-6-1,-4 3-640,-1 1 1,0 3-1,2-3 387,2 2 0,4 1 0,5 5 0</inkml:trace>
  <inkml:trace contextRef="#ctx0" brushRef="#br0">26794 21270 8083,'-12'-6'463,"1"-1"1,4-2 1745,1 0 1,2 5-1,4-5-606,0-2 1,1 5-1,2 3 1,3 6-1,0 6-1907,0 3 1,3 1 0,-3 1 0,1-1-1,3 0 1,1 1 0,-1-2-1721,-1-3 0,0-4 1,4-5-1,1 0 2024,-1 0 0,6-5 0,2-3 0</inkml:trace>
  <inkml:trace contextRef="#ctx0" brushRef="#br0">27047 21190 8888,'-21'2'0,"3"1"3062,4 1 1,6 2-2370,4-2 1,4 2 0,4 5 0,5-4 0,3-1 0,1-3-918,1-2 0,-1-1 0,-1-1 0,-2-2 0,-1-4 1,0-4-928,-2-4 1,4-1 0,-7 3 0,-1 0 0,-1-1 0,-4 1 1410,-2 0 0,1 5 0,-5 2 0,1 2 885,-1-1 0,5-1 0,1 3 0,4-1-291,7 1 0,3 2 0,3 1 0,3-2 1,3-1-1,-1-3-770,-2-1 0,-3-2 0,-2-4 0,-1-1 1,-2 1-1368,-1 0 1182,-6 5 1,3-4 0,-6 3-1,0-2 1,0-3-2144,0 1 2359,-6 6 1,6 1 0,0 6 0,8 0 0,3 0 5,3 0 1,-1 0 0,0 0 0,1 0 0,-1 0 0,-1-2-781,-3-2 0,3 1 0,-3-6 0,2-1 0,1-4 0,-1-2-252,-2-2 1,-6-6 0,1 2 0,-3-3 0,-1-3 0,0-2-1,0 1 1,-1 5 699,-3 9 1,1 3 0,-8 8 0,-2 1 0,-3 3 0,1 4 612,4 5 0,0 8 0,3 2 0,1 0 0,2 2 0,4 0 461,1 2 0,0 2 0,0 2 0,1-2 0,2-1 1,3-3-1,2-2-2249,2-3 1,-3-1 0,2-2 1385,2 1 0,-5-7 0,-1-1 0</inkml:trace>
  <inkml:trace contextRef="#ctx0" brushRef="#br0">27313 20937 9093,'-13'-13'0,"0"-1"0,1 1 754,3 0 0,-1 4 0,5 0 0,4-1 0,5-1 0,10 2 380,6 5 1,11-2 0,5 1-1135,2 3 0,8-6 0,2 1 0</inkml:trace>
  <inkml:trace contextRef="#ctx0" brushRef="#br0">18756 13074 30302,'0'-25'-3277,"0"3"0,0 4 0,-2 3 3374,-2 2 1,1 5-1,-6 4 1,-2 4-1,0 4 1,-3 5-1,-1 3 1,-1 0-1,-2-2 1,2-1 0,0 0 567,-2-2-603,3-1 1,-6-4 0,5 1-1,-2 1 1,1-1 0,-1-1 0,-1-2 333,-2 0 0,5 1 1,-4 2-1,1 3 0,-3 1 1,-5 4-1,-2 1 0,-4 2-534,-1 4 0,-2-3 1,-4 4-1,-1-1 1,-2 0-1,-3-2 1,0-1 190,0-2 0,-1 1 1,4-1-1,3-1 1,0-2-1,3-1 1,-2 1 0,5-2 1,0-1-1,2 1 1,2-1-1,2 2 1,1 0 536,0 0 1,5-2 0,2 3 0,-1-1 0,2 2 0,-2 2-922,0 5 1,5-2-1,-3 5 1,1-2-1,0-1 1,2 0-1,2 1-9,5 1 1,-1-3 0,6 2 0,-1-1 0,1 0-1,-1-2 2,2-1 1,2-2-1,1 0 1,1 1 0,2-1 209,2 0 0,5 2 0,-1 1 0,3 2 0,3 0 0,2 1 1,6 2 16,2 0 0,3 5 0,2-2 0,2 3 0,2-2 0,5 0 149,4 0 0,0-3 1,4-1-1,0-2 1,1-1-1,2 0 1,2 0 232,1-2 1,1-1 0,-1-3 0,2-2 0,3-1 0,2 0-119,1-2 1,6 4 0,-2-6 0,3 3 0,0 1 0,-1 0-155,1 0 0,2-1 0,-4 6 1,-1-2-1,-1-2 0,-3-1 1,-1 1 105,1 2 1,-3-3 0,3-2 0,-1-1-1,0-3 1,0-1 443,1-2 1,-3 0 0,3 0 0,-1 0 0,-2 0 0,0 0 0,-3 0 96,1 0 1,0-2 0,-1-1 0,0-1 0,1 1 0,-1 1-648,1 2 0,1 0 0,-1 0 0,2 0 0,4 0 0,0 0 0,5 0 0,1-1 0,0-2 0,1-2 0,4 1 0,-2-2 0,0-1 0,-1-1 0,-1-4 0,6 5 0,-6-2 0,-4 0 0,2 0 0,1 2 0,-7-3 0,4 5 0,-1 1 0,-1-1 0,6 1 0,-1-1 0,0-1 0,-3 4 0,0-6 0,-3 1 0,1 1 0,-4-2 0,3 1 0,-4 3 0,0-5 0,-5 0 0,-3 0 0,-1 1 0,1 3 0,1-6 0,1 2 0,-4-1 0,1 0 0,-3 1 0,2-2 0,-2-1 0,5-1 0,-3 0 0,1 1 0,0 2 0,1 1 0,2-2 0,1 0 0,-1-3 0,0 1 0,-2 0 0,2-1 0,-3-1 0,-2-2 0,1 2 0,-5-4 0,-3 1 0,0-1 0,-5-1 0,-1 1 0,-3-3 0,-4 3 0,0-2 0,-2-3 0,-1-1 0,-4-2 0,-1 1 0,-5 3 0,-7 1 0,-1 0 0,-3 1 0,-1 2 0,-2 1-693,0 1 1,-11-1 0,-4 4 0,-4 1 0,-5 0 0,-1 1 324,-1 3 0,-3-3 0,0 3 0,-4-1 0,-1 0 0,-3 1 86,-1-2 383,-8-1 1,-2-1-1,-5-2 1,-2-1 0,-1-2-1,-5 1 132,-4-3 0,1 5 0,-8-2 0,-1 2 0,36 8 0,-1 1 0,-3-1 0,0 2 0,-1 0 0,-2 1-224,0 1 0,-1 1 0,-1 1 1,-1 1-1,3 0 0,1 0 1,-2 0-1,1 1 0,-3 1 1,1-1-1,-1 2 0,0 0-4,-1 1 0,0 0 0,-2-1 0,-1 1 0,2 1 0,1 0 1,-1-1-1,1 0 0,-1-1 0,-1 0 0,0-1 0,-1-1 1,-2 0-1,-2-1 89,0 0 0,-1 0 0,2 0 0,-2 0 0,-5 0 1,0 0-1,0 0 0,2-1 0,0 0 0,1-1 0,-2-1 1,1 0-1,1-1 0,-1 0 66,0-1 1,0 0 0,2 0 0,1 0 0,0-1 0,-1 1-1,3 1 1,0 1 0,1-1 0,1 1 0,3 0 0,0 0-265,3 0 0,-1 0 1,1 0-1,0 1 1,4 2-1,1 0 1,1 1-1,0 0 1,0 0-1,-1 2 1,1 1-1,0 1 104,-2 0 0,1 2 0,1 2 0,1 1 0,2 1 0,-1 0 0,-1 2 0,1 0 0,-1 0 0,-1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4572 13914 27368,'-7'-6'-474,"1"6"1,7 0 0,4 6 0,2 2-1,2 0 1,0-2 0,1-2 0,4 1-1,2-1 1,3-1 710,2-1 1,1-2-1,5 0 1,1 0-1,2 0 1,2 0-1,1 0 1,1 0-1,-2 0-16,1 0 1,3 0 0,-4 0-1,1 0 1,-1 1 0,-1 2-1,1 3 1,0 0-251,2 0 0,0 3 1,5-3-1,-1 1 1,4 3-1,-2 1 51,-3-2 0,4 1 0,-2-4 0,1 1 1,3 2-1,-2-1 0,2-3 168,2 1 0,-2-4 1,5 2-1,1-2 1,0-2-1,0-2 68,1-2 0,-2 2 1,-1-4-1,1 2 0,-3 0 1,3-1-1,-4 1-315,-2-1 0,5 1 0,-5 4 0,2 0 1,3 0-1,-1 0 110,0 0 1,0 0 0,-3 0-1,2 0 1,-1 0 0,-1 0-1,0 0 118,0 0 0,-3 0 0,6 0 0,-2 0 0,-2 0 0,2 0 0,1 0 97,0 0 0,1-2 0,-3-1 1,3-1-1,0 1 0,2 0-204,-1-1 0,-4 2 0,3-2 0,-2 2 0,2 1 0,0-2 1,2-2-65,-1 2 0,-7 0 0,3 0 0,0-1 0,0 1 0,3 0 0,3 0 0,2-1 0,-2-2 0,0 3 0,2-2 0,0 2 0,3 2 0,-1 1 0,-1-5 0,-2 1 0,-1 1 0,0 0 0,0 0 0,0-1 0,1 1 0,-3 1 0,2 2 0,2-1 0,-1-2 0,0-2 0,-2 2 0,-2 2 0,-2-1 0,-2-1 0,1-1 0,2 1 0,1 2 0,0 1 0,0 0 0,-3 0 0,3 0 0,0 0 0,1 0 0,1 0 0,2 0 0,-2 4 0,-1 0 0,0-1 0,-1-1 0,2-2 0,-1-2 0,3-2 0,2 1 0,0-4 0,-2-1 0,-1 2 0,0-1 0,-1-1 0,2 5 0,-4-2 0,-2 0 0,1 1 0,-4-1 0,2 1 0,-1-1 0,-1-1 0,-2 3 0,-1-2 0,1-1 0,2-2 0,1 2 0,-1 0 0,5-4 0,3 1 0,1-1 0,1-2 0,-3 0 0,3-3 0,-1-1 0,2 3 0,-2-1 0,2 0 0,-3-4 0,0-3 0,-2 0 0,2-4 0,2 4 0,-4-1 0,-6 0 0,-2-2-344,-6-1 1,-4-2 0,-4 2 0,-1 0 0,-3 1 0,-3-2 0,-5 1-104,-3-1 1,-7-2 0,3 6 0,-1-2 0,-1 1 0,-2 2 151,-5 2 0,0-4 0,-6 6 0,-2 0 0,-2 1 0,-3 0 0,-4-2 182,0 2 1,2 1-1,-3 2 1,0-1-1,1 1 1,-4-2-1,0-1 59,2-2 1,-3 0-1,3 5 1,-3 0-1,-2-1 1,0 1-65,1 0 0,-7-1 0,-4 3 0,-6 0 0,-4 4 0,-2-1 1,0 2-51,-2 1 0,4-1 0,0 3 1,-1-2-1,2 2 0,-1 2 1,1-1 455,0-2 1,0 1-1,3-6 1,-1 0-1,1-1 1,1-2 0,2-3 283,0 0 1,0-1-1,0 0 1,-1-2-1,-2 2 1,-1 1-261,1 1 1,0 3-1,0 0 1,-2 4-1,2 1 1,0 2-1,0-1-145,-1 1 1,-6-1-1,1 5 1,-3 0-1,-1 0 1,-1 0-333,1 0 1,0 0 0,-1 0-1,3 0 1,0 0 0,4-1-1,-1-2 543,1-2 1,3-1-1,-4 3 1,1-3 0,-1-1-1,-1-2 1,1 0-364,-1 0 0,-6 6 0,-6-1 0,-1 1 0,1 0 0,2-1 1,1 1-190,-1 1 1,4 2-1,-3 0 1,4 0-1,0 0 1,1 0-1,1 0 144,3 0 1,-1 0 0,4 0-1,0-1 1,-1-2 0,1-2 260,0 2 1,1-3 0,4 2 0,-3 1 0,-5 2 0,-2 1-232,2 0 0,-7 0 0,3 0 0,-1 0 0,1 1 0,3 2 0,-2 1-106,2-1 1,4 3-1,-2-1 1,1-2-1,1-2 1,-1-1-1,1 0 223,0 0 1,-3 0 0,1 0 0,0 0 0,-4-1 0,3-2-114,1-2 1,0 1-1,0 4 1,-1 0-1,-1 0 1,3 1 0,-1 4-62,-1 4 1,2-2-1,-2 2 1,-1 1-1,-2 2 1,-1 3-1,-1 1-100,1 2 0,-3 0 0,1-5 0,1-1 0,1-2 0,0-1 275,1 2 0,3-4 0,-1 0 0,2-1 0,1-1 0,1-1 0,-1 2-47,-1 2 0,4-4 0,-5 3 0,-1 1 0,-2-1 0,0 4-660,3 0 413,-3 3 0,5 1 0,-7 1 0,3 2 1,0-1-1,4 1-75,1 0 0,-3 4 0,3-4 0,0 0 1,0-1-1,3 1 0,2-1 258,1-3 0,-2 0 1,1-1-1,0 0 1,2 1-1,0-1 24,1 0 1,2 1 0,2-1 0,0 2 0,2 3 0,-2 4 0,1 3-360,0 2 0,2 4 1,5 3-1,1 3 1,2 6-1,6 3-176,2 4 1,3 2-1,3 0 1,6-2 0,7-3-1,10-1 1,7-3 264,4-1 1,7-2 0,4-2 0,5-1 0,5-1 0,6-1 124,3-1 0,3 3 1,8-6-1,-31-15 1,1-2-1,2 0 1,1-1-1,5-2 1,0 0-1,1-2 1,2 0 90,0-2 1,2 0 0,2 3 0,0 0 0,-1 0-1,1 0 1</inkml:trace>
  <inkml:trace contextRef="#ctx0" brushRef="#br0">1453 6304 28862,'-13'-27'-4560,"4"2"0,1 3 4211,2 4 0,3 9 0,8 5 0,4 2 0,3 2 0,0-1 0,-2-2 0,-1-2 792,1 2 1,2 2 0,3 1-1,1 0 1,3 0 0,2 0-1,3-2-11,1-2 1,8 1 0,1-4-1,1 1 1,-1 3-1,0 0-366,0-2 0,-4 4 1,1-4-1,-3 4 1,-1 1-1,1 0-307,3 0 1,-3 0 0,2 0 0,-3 0 0,-4 0 0,2 0 348,-1 0 0,-5 0 0,2 0 0,-2-2 0,-2-1-484,-3-1 0,-6-6 1,-4 1 556,-2-3 0,-4 4 1,-1 3-1,-3 0 2280,-1 1-2759,4-1 0,-1 7 0,8 2 0,5 5 0,1 3 0,1 1 0,-4 2 1,-1 1-337,-3 2 0,-2 6 0,-2-4 0,-3 3 0,-7-1 0,-4 2 187,-2 1 1,-9 1 0,1 1 0,-4 0 0,-3-1 218,0 1 0,-2 0 1,-6-1-1</inkml:trace>
  <inkml:trace contextRef="#ctx0" brushRef="#br0">5772 6410 29752,'-7'-1'-33,"2"-4"1,10 4 0,3-2 0,4 4 0,3 5 0,3 0 0,4 2 0,3-2 0,3 0 0,2-3 0,3-2 0,1-1 0,4-1 0,5-4-97,6-4 1,-2 2-1,4-2 1,1-1 0,2-1-1,1 1 1,2 1-332,-3-1 1,3 2 0,-3 1 0,1 1 530,-3 3 1,4 1-1,5 2 1</inkml:trace>
  <inkml:trace contextRef="#ctx0" brushRef="#br0">8118 6464 29995,'-16'-27'-1824,"2"0"1,0 4 0,11 18 0,6 8 1746,8 3 0,9 6 0,8-5 0,4 2 0,7-1 0,8-2 0,7-3 162,5-2 0,12 3 1,-1 1-1,4-1 0,-35-1 1,2-1-1,-1 0 0,0 0 57,1 0 1,1-1 0,2 0 0,0 0 0,0-1-1,0 0 1</inkml:trace>
  <inkml:trace contextRef="#ctx0" brushRef="#br0">10371 6437 19921,'-28'-27'0,"6"10"-529,5 9 1086,10 7-274,1 1 0,25-2 0,12-1 0,15-3 0,13 0 0,12-1-151,-30 3 1,1 1 0,6 1 0,1 1 0,2-2 0,1 1 0,2 1 0,1 1 0,2 0 0,1 0-25,3 0 0,1 0 1,-3 0-1,0 0 0,7 0 1,0 0-1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5825 5811 28694,'-20'-6'-280,"0"4"1,7-2 0,0 2 0,1 4 174,3 2 0,3 4 0,7 5 1,5-1-1,8-3 0,8-5 0,8-2 1,5-2-1,7-2 0,3-1 0,7-3 547,3-1 1,-2 2 0,8-2-1,1 0 1,1 1 0,3 0-1,1 3 1,2 1 0,0 2-233,-1 0 1,6 0-1,0 2 1,-2 2-1,-34 0 1,0 1-1,0 0 1,1 0-1,3 1 1,0-1-507,5 0 1,0-1 302,-6-3 0,2 1 0,14 3 0,0 0 0,-6-2 0,-1-1 0,2-1 0,0 0 0,1 0 0,0 0 0,1-1 0,0-2 56,1 1 0,0-2 1,4 0-1,0-1 1,-5-2-1,-1 0 0,0 0 1,1 1-1,-1 1 1,-1 0-1,-2-1 1,-1-1-64,-1 0 0,-1 0 0,1 2 0,0-1 0,-4 2 0,-2-1 0,1 1 0,-1 0 0,-2 1 0,0 1 0,-2 0 0,1 1-260,35 0 0,-6 0 1,-9 1-1,-4 2 1,-9 3-1,-8 0 1,-7 1-731,-3 1 0,-7-4 0,-3 5 0,-5 1 990,-4 2 0,-3 3 0,-6 3 0,0 3 0</inkml:trace>
  <inkml:trace contextRef="#ctx0" brushRef="#br0">2866 6397 30933,'-7'-27'-2458,"1"1"0,6 1 1,0 1-1,1 3 1966,4 2 0,-4 9 0,4 10 1,-4 7-1,-2 3 0,-2 1 1,-2-2-1,2 1 564,2 2 0,7-3 0,4-2 1,5-1-1,5-3 0,4 0 0,7 0 647,6 1 0,0 1 1,8-5-1,-2 0 0,0 0 1,3 0-457,1 0 1,-3-5-1,4 1 1,-2 1-1,-3 1 1,-2 2-543,-1 0 1,0 0 0,0 0 0,-1 0 0,-2 0 0,-3 0 0,-2 0 447,-2 0 0,4 6 0,0 2 1</inkml:trace>
  <inkml:trace contextRef="#ctx0" brushRef="#br0">3999 6170 12168,'2'-22'0,"3"0"0,7 3 1149,5 3 0,6 8 1,0 5-1,2 6-1490,1 6 1,0 7 0,-4 4-1,-4 0 1,-2 5 0,-1 4-1,-1 3 1,-3 1-207,-4-1 1,-2-1-1,-5-4 1,0-2-1,-3-1 1,-5-3 700,-5-2 0,-8 3 0,2-4 0,-2-2 0,-4-1 0,-5-2 276,-5 1 0,-10 5 1,-2 2-1</inkml:trace>
  <inkml:trace contextRef="#ctx0" brushRef="#br0">5705 7836 29046,'0'-20'-4916,"0"8"1,0 12 4205,0 7 0,0 1 0,2-1 0,2-1 0,5-3 1445,3-2 0,1 1 0,2 1 0,1 1 0,4-1 0,0-1 42,4-2 1,1 0 0,3-2 0,2-1 0,1-1 0,0 1-447,2 1 1,-4 2-1,6 0 1,0 0-1,2 0 1,6 0-186,3 0 1,-2 0-1,4 0 1,-1 0-1,-1 0 1,1 0-1,-1 0 150,0 0 0,5-4 0,-2-1 0,2 1 0,4 0 0,0-1-44,-2 2 0,2-3 0,-9 2 0,0 1 0,1 3 0,1 3-75,2 1 1,2 2 0,1-3-1,1 2 1,0-2 0,3-2-1,3-1-117,6 0 0,-1-1 0,-28-1 0,1-1 0,0-1 0,0-1 0,34-7 0,-2-2-60,-2-4 0,-9 3 0,7-3 0,-6 3 0,-3 2 0,-3 1 0,0 3 0,-1 5 0,-6-2 0,-2 2 0,-4 1 0,-1 3 0,-1 4 0,-4 5 0,2-2 0,-4 1 0,0-1 0,1 1 0,-2 0 0,1 0 0,-1 2 0,-2-5 0,1-2 0,0-2 0,2-1 0,1 0 0,0 0 0,0 0 0,-6 0 0,0 0 0,-3 0 0,1 2-2453,-1 2 2333,-4-3 1,4 17 0,-5-3 0</inkml:trace>
  <inkml:trace contextRef="#ctx0" brushRef="#br0">6532 8849 30789,'0'-19'-9831,"0"9"8141,0-4 0,0 11 0,0 3 0,-2 6 1982,-2 2 1,-2-4-1,-4-7 1,1-1 2137,-2 1 1,7-3-1952,4 1 0,6 2 1,7 6-1,0 2 1,1-2-1,-1-2-220,0-1 0,1 2 0,-1 1 1,0 1-1,1-1 0,-1-1 364,0-2 0,2 0 0,2 0 0,0-2 0,0-1-454,-3-1 1,0-1 0,-1 5-1,0 0 1,1 0 0,-1 0-1,2 2-13,3 2 0,-2-2 0,6 4 0,2-2 1,3 2-1,2 0 191,2 0 1,6-2 0,-3-4 0,2 0 0,-1 0-1,2 0 1,0 0-286,-1 0 0,1 0 0,-6 0 0,-1-1 0,-2-2 0,-1-2 0,-1 2-62,1 2 0,-2 1 0,-1 0 0,-2 0 0,2 0 0,1 0 0,0 1 0,-3 4 0,8-4 0,-3 4 0,1-4 0,0-1 0,-2 0 0,1 0 0,4-1 0,0-2 0,0-2 0,1 2 0,-1 2 0,0 1 0,1 0 0,-4-5 0,4 1 0,-3 1 0,1 2 0,2 1 0,2 0 0,-4 0 0,1 0 0,-1 0 0,-1 1 0,4 2 0,1 3 0,3 1 0,0-4 0,2 3 0,-2-1 0,3-1 0,0-1 0,3-1 0,4-2 0,-1 0 0,0 0 0,1-2 0,-2-1 0,-1-3 0,-1-1 0,-4-1 0,5-2 0,-1 3 0,-2-1 0,1 2 0,-2-1 0,3-1 0,-8 6 0,5-3 0,-1 4 0,-1 1 0,2 0 0,0 0 0,0 0 0,0 0 0,2 0 0,1 0 0,3 0 0,1 0 0,3 0 0,-2-5 0,-1 1 0,-1 1 0,-3 0 0,-1 0 0,-4-2 0,-2 2 0,1 0 0,-5 1 0,1-3 0,-1 2 0,-2 2 0,-2 1 0,-1 1 0,0 2 0,-1 2 0,7 5 0,1-3 0</inkml:trace>
  <inkml:trace contextRef="#ctx0" brushRef="#br0">23488 7850 11212,'0'-21'-148,"0"-4"0,1 3 0,4-4 0,4 0 27,2-1 248,3 0 0,-1 1 0,0-2 1,-1 0-1,-1-1 0,-4 6 0,0 2 1,-1 5-1,0 1 0,-3 2 0,-1-1 1,-1 1 4417,4 0-3674,-4 5 1,5 5 0,-6 12-1,0 10 1,0 9 0,-1 11 60,-4 8 1,1 1-1,-8 11 1,-3 5 0,-1-1-1,-4 7-828,10-34 1,-2 0 0,-10 33 0,10-30 0,-1 0 0,0-2 0,-1 0-1,-11 31 1,1-3-105,1-2 1,3-13 0,3-3-1,3-8 1,5-8 0,5-4-2459,2-5 0,4-4 1,5-11-1,11-9 2411,12-9 1,19-26 0,5-12-1</inkml:trace>
  <inkml:trace contextRef="#ctx0" brushRef="#br0">24061 7517 10336,'-6'-26'4422,"-1"7"-3729,-7-3 0,8 16 0,5 19 1,4 8-1,1 6 0,1 5 1,-1 8-1,1 8-148,1 3 1,-5 12-1,3-1 1,-1-1 0,0-2-1,2-3-696,-2-4 0,-2-2 0,1-8 0,1-7 0,1-5 0,-1-9-399,-1-5 0,-4-4 1,-4-3-1,-6-6 0,-7-6 1,-3-6 445,-2-3 0,-10-6 0,4 0 0,-2 2 0,2 1 1,7 3 1258,5 3 1,3 4 0,5 8 0,5 4 0,10 8-1359,5 4 1,11 5 0,5 5-1,10 4 1,5-1 0,5 1-2293,2-3 1,1-4 0,4-2 2493,0-2 1,6-6 0,2 4 0</inkml:trace>
  <inkml:trace contextRef="#ctx0" brushRef="#br0">25407 8090 8433,'-6'-14'546,"-3"1"1,4 4-1,0 3 1,5 6-1,3 9 1,3 6-1,0 3 858,0 1 0,0-3 0,-3 6 1,1 1-1,-1-1 0,-1 0 1,-2 0 809,0-1-2361,0 4 0,0-10 0,0 3 1,0-4-696,0 0 1,-5-8 0,1-8 603,1-10 1,1-4 0,2-9 0,0-5 0,2-1 0,1-3 0,3 0 538,1-3 0,0 6 0,4 3 0,-2 4 0,1 2 0,2 1 381,1 3 1,-4 8 0,0 3-1,1 1 1,2 3-977,2 1 0,-1 4 0,0 2 0,1 5 0,-3 3-1391,-2 1 63,3 1 1,-4-1 0,5 0 0,0 1 1621,1-1 0,5-6 0,2-1 0</inkml:trace>
  <inkml:trace contextRef="#ctx0" brushRef="#br0">26060 7676 10169,'0'-25'2322,"0"21"0,2-1 1,1 13-1717,1 5 0,1 8 1,-5 6-1,0 7 1,0 6-1,-2 4 0,-2 3 1,-5 4-1147,-3 2 0,0-9 1,2 7-1,2-5 0,3-2 1,2-1 539,1-1 0,8-8 0,1-2 0</inkml:trace>
  <inkml:trace contextRef="#ctx0" brushRef="#br0">22621 11008 14653,'-4'-37'-2880,"-1"6"3159,1 12 0,4 14 1,0 10-1,0 4 1,0 3-1,0 2 1,0 4-1,-2 4 1,-2 5 1124,-5 4 0,-3 3 0,-1 5 1,1-2-1,2-3 0,1-2 1,0-4-1191,2-4 1,1-5 0,7-8 0,4-8-662,3-12 1,4-9 0,3-12 0,1-4 0,2-7 0,-2-5-2,-1-4 1,-6-1-1,-1 1 1,-3 3 0,-2 2-1,-1 7 656,-2 5 0,4 6 0,1 5 0,-2 4-257,-2 4 0,-1 12 0,0 8 0,2 9 0,2 6 0,5 1 0,4-1-1395,5-2 1,4 2 0,11-7 0,5-3 1447,5-4 0,8-2 0,-4-5 0</inkml:trace>
  <inkml:trace contextRef="#ctx0" brushRef="#br0">23141 10528 8469,'0'-26'649,"0"-1"0,2 24 0,4 12 0,5 12 266,6 5 0,0 6 1,-3 0-1,-2 1 0,-2 2 1,-3 1-1,-1 2 0,-3-2-746,-1-2 1,2 1-1,1-2 1,-2 0-1,0 1 1,0-2-1350,1 1 0,6-4 1,1-6-1,4-6 0,4-3 1180,2-5 0,1-9 0,4-8 0</inkml:trace>
  <inkml:trace contextRef="#ctx0" brushRef="#br0">24088 10595 8338,'0'-22'1032,"-2"1"-335,-2 6 1,2 8-1,-1 13 1,5 6-1,2 5 1,-1 4-1,0 3 1,0 1-553,1 2 1,1 5 0,-7 4 0,-1 2 0,-2 2 0,-3 2-1,-1 1 1,0 1-1672,0-1 0,7-7 1,-3-5-1,4-5 1526,1-3 0,6-4 0,1-6 0</inkml:trace>
  <inkml:trace contextRef="#ctx0" brushRef="#br0">24008 10902 8338,'-2'-20'0,"-1"0"645,-1-1 0,1 3 0,7 9 1,7 5-308,5 2 0,5 2 0,5 2 0,2 1 0,4 3 0,2 0-338,0 0 0,16-2 0,-1-4 0</inkml:trace>
  <inkml:trace contextRef="#ctx0" brushRef="#br0">24634 10675 11517,'-6'-16'1081,"-3"2"0,3 11 0,2 18 0,2 9-1295,2 6 0,11 11 0,2-1 0,3 3 0,2 3 0,0 1 0,-2 1 1,1-4-2216,0-2 2429,-2-8 0,10-8 0,-4-6 0</inkml:trace>
  <inkml:trace contextRef="#ctx0" brushRef="#br0">24501 11048 8539,'-14'-46'2647,"-3"14"-1755,-1 5 1,8 12-1,10 17 1,8 1-1,7 1 1,6 1-1,4-1-1028,8 0 1,8 2 0,7-3 0,2 3 0,5 0 135,0 0 0,5-1 0,1-5 0</inkml:trace>
  <inkml:trace contextRef="#ctx0" brushRef="#br0">23128 11528 8463,'-14'-25'-7,"1"9"1,1-7 0,2 7 6,1 3 0,0-1 0,-4 1 0</inkml:trace>
  <inkml:trace contextRef="#ctx0" brushRef="#br0">23074 11368 8393,'-13'0'314,"0"0"1,0 0-1,-1 0 1,1 0 600,0 0 0,5 6 0,4 3 1,2 3-629,2 1 1,0 0-1,2 2 1,1 1-1,3 4 1,1 0-1,3 6 1,2 2-73,2 3 1,3 1 0,3-2 0,-1 1 0,3 0 0,2 0-103,4 0 1,1 5-1,0-5 1,0-1-1,4-2 1,1-2-1,3 1-2,1 0 1,8-1 0,3 0 0,5-3-1,2-2 1,5 0 0,2-2-6,5 0 0,-31-8 1,-1 0-1,34 7 1,-2-1-1,1-3 1,-1-2-226,1-3 0,-4-3 1,0-6-1,0 0 1,2 0-1,-4 0 1,-3 0 44,-6 0 1,1-3 0,2-4 0,0-7 0,0-2 0,-3-3 112,0-3 0,-1-1 1,0-2-1,1-4 0,-1-4 1,2-4-1,1-2 80,2-1 1,-27 19 0,0 0 0,28-22 0,1 0 0,-1-3 0,-4 0-114,-5 1 0,0 4 0,-5 1 0,-4-1 0,-2-1 0,-7 1 0,-2 1-24,-5-3 1,-3 3-1,2-5 1,-3 2-1,-2-1 1,-3-5-1,-1-1 166,-2 1 1,1-7 0,-1 2 0,2-1-1,1-1 1,2 0-59,-2-2 0,5-4 0,0 1 0,1 1 0,0-4 0,2 3 0,1-3-259,2 2 1,-5 3 0,-1-2-1,-1 1 1,0 2 0,-1 0-1,-3 3-29,-1-1 0,-2 0 1,1 1-1,-1 0 0,0-3 1,-1 2 202,-3 0 1,3-8-1,-3 9 1,3-1-1,2-3 1,3 1 0,2-4 178,2 0 1,-1 3 0,4-2 0,-2-1 0,1-2-1,-1-4 1,0 0-356,2 0 1,-5 1 0,0 0 0,-2 1 0,-3-2 0,-3-2 54,-4-1 0,2 0 1,-5 4-1,-1 2 1,-1 1-1,-1 2 0,2 0 232,2 1 0,-1 1 0,-4 3 1,0-2-1,0-2 0,2-2 1,1-1-272,1 2 1,1-3 0,-5 2 0,0 0 0,-2 1 0,-2 4 88,-5 3 0,1-3 0,-1 1 0,1-1 1,-1 0-1,0 2 0,-2 3 24,0 2 0,-4 7 0,-2-4 1,-2 2-1,0 5 0,-3 2 1,0 5-8,-2 2 1,-9-1 0,7 4 0,-3-1-1,1 2 1,0 3-16,-3 1 1,3-3 0,-3 8-1,3 0 1,0 0 0,-1 2-1,0 3-48,-1 0 1,5 7 0,-6 1-1,1 1 1,1 1 0,-4 1-1,-1 2 16,-3 1 1,-2 1-1,-1 3 1,0 4-1,-1 1 1,0 0 103,1 1 1,-3 2 0,7 3 0,-1 1-1,1 2 1,5-2 0,2 0-18,-2 2 1,5-2 0,-2 5 0,2 0 0,2 0-1,0 2 194,4 2-187,0 2 1,2 4-1,-1 2 1,0 1-1,0 3 1,2 1-95,3 2 1,0 5 0,2-1 0,2-1-1,3-3 1,1-3 0,3-3-204,1-1 1,2-2 0,0-6 0,0-1 0,2-4-1,1 0-2421,1-4 2053,1-1 0,-1-6 0,1 0-1133,-3 1 1800,0-4 0,-8 6 0,-1-5 0</inkml:trace>
  <inkml:trace contextRef="#ctx0" brushRef="#br0">25327 7010 8353,'-13'0'0,"0"0"0,-1 0 0,1 0 0,1 2 715,3 2 1,-1-1-267,5 6 0,1-5 0,4 5 0,0 2 0,0 0 0,0 3-348,0-1 0,4 0 0,2 1 1,2-1-1,4 0 0,2-1 1,6-1-1,0-4-386,4-1 0,6-2 1,4-5-1,1-5 1,5-6-1,0-6 0,5-2-2809,1-4 3094,-3-1 0,8-8 0,-3-1 0</inkml:trace>
  <inkml:trace contextRef="#ctx0" brushRef="#br0">20275 11595 18045,'-19'-27'-2794,"10"6"5096,0 3-792,18 10-1129,6-4 1,19 9 0,7-5 0,13 1 0,11 0 0,-28 2-1,1-1 1,3 1 0,0 0 0,3-1 0,1 1 0,0 1-1,2 1 1,1 0 0,1 0 1570,0 2 1,0-1-1857,-2-2 1,-1 1-1,5 1 1,-1 1-1,-3-3 1,-2 0-1,-3 1 1,0 0-1,-1 1 1,-2 0-1,32-2 1,-5-1 0,-12 2-2675,-8 2 0,-7 1 1,-14-2 2545,-3-2 1,-8 2-1,-9-4 1</inkml:trace>
  <inkml:trace contextRef="#ctx0" brushRef="#br0">21408 11315 9497,'3'-34'0,"5"3"0,6 8 2127,6 10 1,6 7 0,8 8-1,3 2-1297,5 5 1,7 3-1,0 3 1,0 1-1,-7 5 1,-10 2 0,-13 7-1145,-9 3 1,-10 5 0,-15 8 0,-17 7 0,-13 3 0,17-24 0,-3 0-1775,-1 2 1,-1-1 2105,-2-4 0,-1 1 0,-9 8 0,-2 1 0,0-5 0,-1 0 0</inkml:trace>
  <inkml:trace contextRef="#ctx0" brushRef="#br0">5505 11608 27917,'-13'-13'-2919,"6"-5"0,4 0 1,6 2 3206,6 1 0,14 2 0,10-1 0,7 2 0,10 2 0,8 1 0,16 0 1,-33 5-1,2 1 0,6 0 0,2 0 0,0 1 0,1 0 0,4-1 1,1 1-1,0 0 0,0 1 0,3 0 0,1 1-197,2 0 0,0 0 0,-1 0 0,-1 0 0,6 0 0,-1 0 0,1 0 0,0 0 0,-3 0 0,-1 0 0,2 0 0,1 0 0,-5 0 0,0 0 0,2-1 0,-1 0 0,-3-1 0,-1 0-82,0-2 1,-1-1 0,1-1 0,-2 0 0,-1-1-1,-1 1 1,-3 0 0,0 0 0,-3 0 0,0 2-1,-4 0 1,-2 0 140,-2 1 1,-2 0-1,35-1 1,-6 4-1</inkml:trace>
  <inkml:trace contextRef="#ctx0" brushRef="#br0">3692 13407 28006,'-7'-27'-4916,"1"7"1,5 3 4878,-4 7 0,2 4 1,-6 6-1,-1 2 1,-2 1-1,-1 3 1,-1-1-1,1 3 0,0-2 1,-1 0 388,1-3 1,0 4 0,-1 0 0,3 2 0,0-1 0,4-1-424,1 1 1,2-4 0,5 3 0,3-1 0,5-3 0,3 0 506,1 2 0,1-4 0,1 4 1,1-4-1,3-1 0,2 0-182,3 0 1,-1 0 0,1 0 0,-2 0-1,2 0 1,1 0-44,2 0 1,-1-1 0,1-2 0,0-3 0,-1 0 0,0-2-353,-4 1 1,-1 3 0,-5-4 0,2 2 0,-2 3-1,-1 0 171,-2-1 0,0 2 0,1-2-144,-1 2 1,0-9 0,1-4 0</inkml:trace>
  <inkml:trace contextRef="#ctx0" brushRef="#br0">4239 13261 29491,'4'-30'-2654,"1"3"1,5 5 0,-1 13 2147,3 5 1,-5 4 0,-2 4 0,-4 5 0,-1 4 0,-1 4 0,-4 2 0,-4 2 394,-2 2 1,-4 3-1,-3 0 1,-4 1 0,-3-1-1,-2 3 12,0 2 0,1-3 1,-2 3-1,-2-3 1,-3 0-1,1 2 207,-1 1 1,2 0 0,4-4-1</inkml:trace>
  <inkml:trace contextRef="#ctx0" brushRef="#br0">13264 13647 26094,'1'-44'-1943,"3"-1"1,-1 13 0,6 11 0,2 9 3175,0 8 0,3 14-1230,-1 8 0,2 1 1,3 2-1,4-1 1,5 1-1,4 1 1,6-1-1,6-3 1,6-3-1,2-2 1,4 0 279,3 1 0,0-1-96,8 0 1,-2-5 0,9-2 0</inkml:trace>
  <inkml:trace contextRef="#ctx0" brushRef="#br0">6199 16566 8471,'13'-33'0,"-4"6"0,0 2 0,1 10 0,2 11 0,3 7 224,2 6 0,0 3 0,3 1 0,3 0 0,2 1 0,7-1 0,8-1 0,9-2 0,9-2 0,7-2 0,5-3 0,4-2 0,-36-1 0,1 0 93,1 0 1,1 0 0,2 0-1,-1-1 1,-1-1 0,1-1 0,-1-1-1,1-1 1,-1-1 0,-1-1 0,0-1-1,0 0 1,1-1 0,0 0-99,-1 0 1,1 2 0,0 1 0,0 1 0,-1 1 0,0 1 0,-1-1 0,1 0-1,0 1 1,0 0-220,0 0 0,0 0 0,0 1 0,0 0 0,0 2 0,0 0 0</inkml:trace>
  <inkml:trace contextRef="#ctx0" brushRef="#br0">16889 16566 7921,'0'-34'0,"0"1"0,0 12 0,2 5 0,1 4 0,3 5 602,1 1 0,-2 1 0,3 5 0,3 0 0,1 0 0,1 0 0,0 3 0,1 5 0,-1 8 0,-1 6 0,-2 9 291,-1 6 1,-6 5-1,1 13 1,-2 7 0,-2 4-1,-1-28 1,0 1 0,0 3-1,-2 1 1,-1 4 0,-1 1-587,0 1 0,-2 1 0,-1 0 0,-1 1 0,0-1 0,0 0 0,0-1 0,0-2 0,1-1 0,0-1 0,0-1 0,1 1 0,1-3 0,0 0-339,0 1 1,0-2 0,3-2-1,0-2 1,-1 31 0,2-7 0,2-6-1,0-8-684,0-4 0,5-9 1,2-3-1,4-4 1,5-5-1,3-4 1,6-5-2723,5-4 1,5-11 3437,10-11 0,2-24 0,7-12 0</inkml:trace>
  <inkml:trace contextRef="#ctx0" brushRef="#br0">17449 16366 7896,'-9'-67'0,"2"11"672,1 13 1,3 15 0,7 10 0,5 2-263,3-2 1,3-1 0,4-5 0,8 2 0,10-2 0,10 0-1,13 1 1,8 3-33,-31 12 1,1 2 0,6-1 0,1 3 0,2 4 0,1 0 0,1 0 0,1 0 0,2 0 0,0 0 0,0 0 0,1 0-93,0 0 1,1 0-1,-2 3 1,1 0-1,-1 2 1,-1 1 0,0 1-1,-1 0 1,1 2-1,-1 0 1,-1-1-1,0 0-218,-2 0 1,0-1 0,-1 0-1,-1 0 1,-5-1 0,0 1 0,-1 0-1,-1-1 1,33 6 0,-9-2-303,-6-1 1,-4-1 0,-1 2 0,-4-2 0,-1-1 0,-5 0 0,-2 4 437,-4 1 1,-3 2-1,2 4 1,-2 6 0,-2 5-1,-1 10 1,1 7 64,1 7 0,-15-18 1,-1 3-1,-1 1 0,-1 2 1,0 4-1,-1 3 0,0 6 1,-2 2-1,0 3 0,-2 1-45,0 4 0,-1 1 0,-2 8 1,-1 2-1,-1-24 0,0 1 0,0-1 1,0 1-1,0 0 0,1 0 1,0 1-1,1 1 0,-1-1 0,4 22 1,1-1-252,-1-5 1,1-1-1,5-2 1,1-1 0,-3-8-1,1-3 1,-1-4-1,1-2 1,-1-3 0,0-2-1,-1-4 1,0-1 26,10 33 0,2-2 0,-5-11 0,-3-3 0,-3-6 0,-5-11-355,-1-10 0,-3-3 0,-10-7 0,-11-2 1,-15-2-1,-14-5 0,-20-5 118,25-3 0,-2 0 1,-3-2-1,-2-1 1,-10-2-1,-3-1 1,-5-3-1,-1-1 1,-2-1-1,-1 0 0,21 2 1,-1 1-1,-1 0 1,1-1-1,-1 1 1,0-1 114,-2 1 0,0 0 0,-1 1 0,-5-2 0,-2 0 0,2 1 0,3 2 0,1 1 0,0 0 0,1 1 0,-1 1 0,1 0 0,1 0 0,-1 1 0,1 1 0,3-1 0,0 2 0,1-1-215,-23 0 1,2 0 0,1 0 0,2 0 0,12 0 0,3 0 0,0 0-1,2 0 1,3 0 0,1 1 0,4 0 0,2 1 336,2 1 0,1-1 0,-33-2 0,8-5 0,4 1 0</inkml:trace>
  <inkml:trace contextRef="#ctx0" brushRef="#br0">15610 16619 10315,'-5'-28'779,"1"6"1,1 11-1,7 7 1,5 1-563,3-2 1,1 4-1,1-4 1,0 3-1,4-1 1,3-2-1,1 1 53,0-2 0,1 4 0,3-4 0,1 0 0,0-2 0,-1-4-241,1-2 1,0 1 0,-1 0 0,1-1-1,-2 1 1,-3-2 90,-4-3 0,-3 4 0,-2-3 1,-1 6-1,-2 2 759,-1-2 1,-6 7-1,3 4-734,0 7 0,-4 11 0,2 4 1,-1 5-1,0 4 0,1 5-860,-1 2 0,3 2 0,0 1 1,0 2-1,2 2 0,-1-2-1449,3-2 0,2 4 2164,1-1 0,1 6 0,-1-2 0</inkml:trace>
  <inkml:trace contextRef="#ctx0" brushRef="#br0">15983 17125 7796,'-19'-26'2115,"4"5"1,3 8-1,10 10-1123,5 6 1,2 0 0,-4 6-1,4 2-748,4 6 0,-2 5 0,0 9 1,1 6-1,-2 6 0,0 7 1,-3 7 18,-2 5 0,4 3 0,-1 2 0,-1 1 0,-1 1 0,-2 2 0,1-3-459,3-4 0,-1-11 0,5-8 1,-1-5-1,-1-5 0,2-5-425,-1-6 0,-4-1 0,3-6 0,-2-4-144,1-3 0,-1-8 0,-4-2 0,0-8 0,2-3 1049,2-3 0,-2 1 1,3 0-1,0-1 1,1 2-1,0 2 327,0 1 1,4 6 0,-1-1-1,3 2 1,3 2-537,2 0 1,-2 0 0,4 0 0,-1 0 0,1 0-76,2 0 0,1-6 0,5-1 0</inkml:trace>
  <inkml:trace contextRef="#ctx0" brushRef="#br0">15836 18032 8752,'-13'0'0,"0"0"1239,-1 0 1,5 0 0,2 1-377,1 4 1,2 2-1,4 6 1,0 1-1,1-3 1,3 0-400,5-2 0,9 0 0,3 4 1,3-1-1,1-3 0,3-5-730,0-2 0,0-2 0,-1-2 1,0-2-1,-2-5 0,-3-5-505,-4-3 0,-8-4 0,-3-6 0,-1 1 0,-3-1 0,-3 2 0,-4 1-481,-5 2 1,-7 6 1251,-2-2 0,-12 3 0,2 2 0</inkml:trace>
  <inkml:trace contextRef="#ctx0" brushRef="#br0">15010 17365 7917,'-6'-13'1921,"4"4"-1071,-2 0 0,1 8 0,0 1 0,-1 7 0,1 5 1,1 3-1,2 4-360,0 8 1,0 1 0,0 7 0,0 1 0,0-1 0,2-1-873,2-1 1,2 1 0,4-6-1,-1-4 1,3-2 0,3-3 381,3 1 0,11-3 0,-1-3 0</inkml:trace>
  <inkml:trace contextRef="#ctx0" brushRef="#br0">15330 17272 7825,'-27'-19'3551,"2"5"1,4 3-3293,8 9 1,1 10-1,7 8 1,1 3-1,0 0 1,-1 2-1,2 1 1,2 5-154,1 3 0,6 7 1,4 0-1,5 3 1,4 1-1,2-4-1267,2-3 0,3 2 1161,0-5 0,1 0 0,0-5 0</inkml:trace>
  <inkml:trace contextRef="#ctx0" brushRef="#br0">14823 17565 7961,'-38'-18'0,"5"1"2079,11 0 1,10 8-1,18 5-1798,7 3 0,5-1 0,7-1 0,3-3 0,9-1 0,8-2 1,5 0-1,3 2-1459,7 1 0,-1 3 1178,3 7 0,-6 4 0,4 5 0</inkml:trace>
  <inkml:trace contextRef="#ctx0" brushRef="#br0">14956 18218 7867,'-32'0'1963,"27"5"1,13-1 0,18-2-920,14-5 1,17-6-1045,5-9 0,-22 5 0,3-1 0,4-3 0,1 0 0</inkml:trace>
  <inkml:trace contextRef="#ctx0" brushRef="#br0">19875 16499 8172,'0'-49'0,"0"0"0,0 8 0,2 16 55,2 10 1,-2 6-1,2 5 1,-4-5 0,-3-3-1,-4 0 1,-4 2-1,-3 2 1,-3 1 99,-2-1 0,-3 5 0,-8-3 0,-2 2 0,-2-2 0,-4 0 1,0-1-1,-2-1 0,0-2 456,0-2 0,-6 3 1,-1 0-1,-5-1 1,-3 0-545,-4 1 0,-12 1 0,1 5 0,33 1 1,-1 0-1,-4 0 0,-1 1 0,-1 1 1,-1 0-1,-3 2 0,0 0-54,-2 2 1,1 1-1,0 2 1,0 0 0,-1 0-1,-1 2 1,1 0 0,0 1-1,0 1 1,0 0 0,0 2-1,0 1 1,0 1 0,0 1 96,1 1 0,-1 0 0,0 2 0,-1 1 0,3 1 0,0 1 1,1-1-1,-1 1 0,1 1 0,0 1 0,1 0 0,1 1-31,2-1 0,0 1 0,1 2 0,0 2 0,1-1 1,0 0-1,2 3 0,1 2 0,1 2 0,2 1 0,2 1 1,1 0-1,1 2 0,2 1-208,2 2 0,0 1 0,0-1 0,2 1 0,-1 5 0,1 2 0,1 1 0,1 1 0,0 2 0,2 0 0,0 4 0,2 1 158,-1 2 0,3 0 1,1-5-1,2 2 0,-1 6 1,0 2-1,3-1 0,2 0 1,2-2-1,3-1 0,1 0 1,2 0 31,0 0 0,2-1 0,6-8 0,2-1 0,2 6 1,2 0-1,4-4 0,2-2 0,2-1 0,3-2 1,2-1-1,3-2 0,3-2 0,2-2 120,3-2 0,4-3 0,9 4 1,5-3-1,2-6 0,2-2 1,5-1-1,2-2 0,-18-9 0,2-2 1,1-1-1,3-1 0,1-2 1,1-1-94,3 0 0,1-1 0,1-1 0,7-1 1,0 0-1,1-2 0,-1-2 0,0-1 0,0-1 1,3 0-1,0-1 0,1 0 0,2-1 1,1 0-1,1-1 0,-1-1 0,1-1 0,-1-1 1,-16 0-1,0-1 0,0 0 0,-1 0-263,0-2 0,0 1 0,0-2 0,-1 0 1,17-3-1,-1 0 0,1-2 0,0-1 0,1-1 1,-2-1-1,-3 0 0,-1 0 0,-2-2 0,-4 1 1,-1-2-1,-2 0 0,-3 0 0,-1-1 1,-1-1-161,-5 0 0,0-1 0,-2-1 0,17-13 0,-4-3 0,-3-4 0,-4-3 0,-6-1 0,-4-2 0,-5-1 1,-5-2-1,-3-4 0,-5-1 95,-3-2 1,-4-2-1,-7-1 1,-4-2-1,-4-7 1,-5-1-1,-4 0 1,-4 2-1,-6-1 1,-4 1-1,-4 0 1,-5 1 247,7 22 0,-1 1 0,-2 1 1,0 1-1,-2 1 0,-2 0 0,-3-2 1,-2 0-1,-1 1 0,0 2 0,-2 1 1,0 1-1,-2 2 0,-1 1 0,-1 1 1,-1 2-1,-1 1 0,0 1 0,0 1 1,-1 1-1,-1 1-39,1 0 1,0 0 0,1 1 0,-20-11 0,3 1 0,6 4-1,3 1 1,4 4 0,2 2 0,5 3 0,3 2 0,-24-13 30,14 5 0,-4 3 0,10 1 0</inkml:trace>
  <inkml:trace contextRef="#ctx0" brushRef="#br0">21741 16939 8055,'14'-39'544,"-1"7"1,0-4 337,1 13 1,-1 18 0,-1 10 0,-3 5 0,-3 5 0,-2 2 0,-1 6 0,-4 3-472,-7 5 1,-5 5 0,-6 8 0,-6 5 0,-5 5 0,-1 2-509,-2 2 0,5 4 0,-3-4 0,4-4 0,5-2 1,4-4-1589,4-3 0,6 0 1,5-7-1,9-2 1685,12-5 0,14-3 0,16-1 0</inkml:trace>
  <inkml:trace contextRef="#ctx0" brushRef="#br0">22581 17632 8079,'-13'-42'-9,"-5"11"1663,0 18 0,5 10 1,4 7-2326,-1-1 0,5-1 0,5-2 671,8 0 0,10-12 0,2-3 0</inkml:trace>
  <inkml:trace contextRef="#ctx0" brushRef="#br0">22848 17085 7905,'-5'-38'1133,"1"4"-761,1 7 1,3 12-1005,4 11 1,5-2 0,11 0 631,6-1 0,13-2 0,8-5 0</inkml:trace>
  <inkml:trace contextRef="#ctx0" brushRef="#br0">23608 16659 8083,'-6'-24'409,"-3"6"0,1 8 0,0 16 0,-3 7 249,-1 8 1,-1 9-1,-2 2 1,-3 2-1,-4 5 1,-3 4-1,-2 9 1,1 7-894,-1 7 1,12-31-1,-1 0 1,-14 32-1,4-4 1,5-3 0,5-9-2158,4-3 1,3-10 2391,0-7 0,-3-2 0,5-3 0</inkml:trace>
  <inkml:trace contextRef="#ctx0" brushRef="#br0">23261 17379 12019,'2'-18'0,"1"0"0,1 2 0,-1 1 0,0 3 882,1 3 1,4-1-1,5 5 1,2 2 0,3 3-1,4 5 1,3 4-1104,2 3 1,10 1 0,4 2 0,5 1 0,5 2 0,0-2 0,3-1 0,-2-2-649,-4 1 0,-3-3 0,-10-2 0,-4-3 0,-4-1 0,-5-1 1460,-4-1 1,-3-1-1,-3-1 1,-2 4-27,-1 3 0,-3 4 0,6 3 0,6 4 0,4 8 0,9 8-565,6 8 0,6-1 0,10 4 0</inkml:trace>
  <inkml:trace contextRef="#ctx0" brushRef="#br0">18702 16379 7967,'-34'-27'0,"2"2"-67,5 3 1,2 4 0,1 9-1,2 5 1,-2 4 0,-1 6-1,-3 7 1,-3 6 0,-6 4 0,-5-1-1,-7 2 1,-4 1 0,-8 3-1,-1 1 1,-5 6 139,33-17 0,-1 2 0,-2 1 0,0 2 0,-3 5 0,0 2 1,-1 1-1,0 0 0,0 2 0,-1 1 0,-1 3 0,0 2 1,1 2-1,0 3 0,0 6 0,1 1 0,2 3 0,3 2-77,0 2 0,2 2 1,2 4-1,3 3 1,6-1-1,3 1 0,3 0 1,3 1-1,4 0 1,2 0-1,4-4 1,4-1-1,3-3 0,4-1-187,3-5 0,4-2 1,3-4-1,3-3 0,4-4 1,2-3-1,4-3 1,3-3-1,0-4 0,3-2 1,3-2-1,1-3 320,0-2 1,0-1-1,-1-1 1,0-2 0,0-1-1,-1-2 1,1-1-1,1 0 1,-2-2 0,1-2-1,0-1 1,0-2 49,0-1 0,1-1 0,0-1 0,1-1 0,0 1 0,0-2 0,1 1 0,2-1 0,-1-1 0,1-1 0,3-1 0,1 0 0,-2-2 0,1 0-179,0-1 0,-1 0 0,3 2 0,-1 0 0,-3 0 0,0 0 0,1-1 0,0 1 0,-1 1 0,0-1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3679 7250 29446,'-19'-6'-1025,"4"-1"0,-3-7 0,3 2 0,2 2-440,0 1 1,-1 0 1406,1-4 0,0 0 0,-1 1 0,1 1 0,-2 4 0,-1 0 1,-2 1-1,2 0 0,1 1 0,2 1 0,-2-1 0,-3 3 157,-4 0 1,-3 2 0,-3 0 0,-3 0 0,-6 0 0,-5 0 0,-4 2 0,0 0 90,0 3 1,-7 5 0,1-1 0,-1 5 0,-5 3-1,2 4 1,-2 3 0,3 1 0,-2 4-239,-3 4 1,7 3 0,0 4 0,2 3 0,7 2 0,-2 7 0,3 0-188,2 0 0,17-23 0,0 1 0,-17 25 0,-2 1 0,-2 0 0,5-4-18,2 0 0,-4 0 0,7 3 1,-2 0-1,1 1 0,5-1 98,3 1 91,1 0 1,2-6-1,1 2 1,4 3 0,2 0-1,5 0-129,2-2 1,8 3 0,-1 4 0,2 3 0,4 1 0,2 1 0,7-1-281,5-2 1,5 6 0,7-4 0,1-2 0,5-1 0,3-4 344,5 3 0,5-10 0,-1 3 0,2-1 0,2-2 0,3 1 0,5-4 156,-27-24 1,0 0-1,0 0 1,0-2 0,2 0-1,1-2 1,1 1 0,1-1-1,1 0 1,0-1 0,2 0-1,-1-1 1,1 1 0,1 0 164,-1-1 0,0 0 0,5 0 0,0-1 0,-3-3 0,1 0 1,2 1-1,1 0 0,2 1 0,0 0 0,0 1 0,0-1-107,-2 0 0,0 0 1,3 1-1,0 0 0,0 0 1,-1-1-1,2 0 0,0 0 1,1 0-1,1 0 1,-2-1-1,1 1 0,1 1 1,0-1-16,1 0 1,1 0-1,-1-1 1,0 0 0,3 0-1,1 0 1,-2 1 0,0 0-1,-1 0 1,1 1 0,0-1-1,0 0 9,1-1 1,1 0 0,-1 1 0,-1-1 0,3 1 0,0-2 0,0 0 0,-1 0 0,-1-1 0,0 1 0,-1-1 0,1 0-1,0-1 1,0 1 114,0 0 0,1-2 1,0-1-1,-1-1 1,-2 1-1,1 1 1,-1-1-1,0 0 1,1 0-1,0 0 1,2-1-1,0 0 13,1-1 1,1 1-1,-1-2 1,0 1-1,1 0 1,0-1-1,-1 1 1,1 0-1,1-1 1,-1 1 0,1-1-1,1 0-54,0-2 0,1 1 0,2 1 0,0 0 0,-1-3 0,-1 1 0,-1 0 0,0 1 0,1-1 0,1 1 0,-2-1 0,1 1 1,3-1-1,0 0 502,0 1 1,1-1-589,-5-2 0,1-1 0,9 4 0,1 1 0,-4-3 0,-1 0 0,1 0 0,1 1 0,1 0 0,1 1 0,-2-1 0,0 1-51,1-1 0,0 1 0,0 0 0,0 1 0,-2 2 0,-1 1 0,-2-2 0,-1 1 0,2 0 0,-1 0 0,-1-1 0,-1 1-43,0-1 1,0 0 0,1 0 0,-1 0 0,-5-1 0,0 0 0,-1-1 0,2 0 0,0 0 0,1-1 0,-2 0 0,1 1 0,3-1 0,0 1 35,1 0 0,0-1 55,-4-3 0,1 1 1,7 1-1,0-1 1,-3-1-1,0-2 0,1 1 1,1 0-1,3 0 1,0 0-1,-2 0 1,0 0 94,-2 0 0,1 0 0,3 0 0,1 0 0,-3 0 1,0 0-1,4 1 0,1 0 0,2 0 0,0 1 0,-1 0 1,-1 0-161,-4 0 0,0-1 0,3 3 0,0 0 0,-3 0 0,-1 1 0,-1 0 0,0 0 0,2 0 0,0 0 0,-2 0 0,0-1 0,3 1 0,0 1 0,-1-1 0,-1 0-18,0-1 0,0 1 1,7 0-1,-1 0 0,-5-2 1,0-1-1,1 0 0,2 0 1,4 0-1,1 1 0,-24-2 1,0 1-1,1-1 25,2 0 0,0 0 0,1 0 0,3-1 1,1 0-1,-1 0 0,-4-1 0,0 0 1,-1 0-1,1-1 0,0 0 0,0 0 1,-1 0-1,1 0 0,-1 0 0,-1 0 1,0-1-1,1 1-3,-2-1 1,1 1 0,0-1 0,5 1-1,0 0 1,0-1 0,-3 0 0,-1-1-1,1 1 1,1 0 0,1 0 0,0 1-1,2 0 1,-1-1 0,0 1 0,-2 0-1,0 0 1,0 0 0,0-1 0,0 1 0,0-1-5,0 1 0,-2-1 0,1 1 0,-2 1 0,0 0 0,1 0 0,2 0 0,0-1 0,1 1 0,-1 0 0,0 0 0,1 1 0,-1 0 0,0 0 0,1 0 0,-1 0 0,0 0 0,0 0 0,0 0 0,0 0 0,0 0 0,1 0 0,0 0 0,-1 0 0,-1 0 0,-1 0 0,0 0 0,1 0 0,-1 0 0,0 0 0,-1 0 0,0 0 0,0 0 0,-1 0 0,-1 0 0,1 0 0,25 1 0,-1 0 0,-24 0 0,1 1 0,-1-1 0,1 0 0,0-1 0,0 1 0,0 0 0,1 1 0,-1-1 0,-1 0 0,0-1 0,-1 0 0,1 1 0,0-2 0,0 1 0,24 0 0,1 0 0,-25 0 0,1 1 0,-1-2 0,1 1 0,0 0 0,0-1 0,23 0 0,-1-1 0,2 0 0,-1 0 0,1-1 0,-1 1 0,-24 1 0,0-1 0,0 1 0,0-1 0,1 0 0,-1 0 0,0-1 0,1 1 0,-1-1 0,0 2 0,0 0 0,0-1 0,21-2 0,1 0 0,0 1 0,0-1 0,1 0 0,-1 1 0,2-2 0,0 1 0,-3-1 0,1 1 0,-2-1 0,0 1 0,-1 0 0,1-1 0,-3-1 0,0-1 0,-1 0 0,-1 0 0,2 1 0,-1-1 0,-1 0 0,0-1 0,-1 0 0,2-1 0,1 1 0,1-1 0,-3-1 0,0-2 0,0 0 0,0 0 0,1 0 0,1-1 0,-2 0 0,0 0 0,-1-1 0,1 1 0,2-2 0,-1-1 0,-3 0 0,-2-1 0,-1 0 0,1 0 0,2-1 0,-1-1 0,0 0 0,-1 0 0,0-1 0,-1 0 0,-4 0 0,0 0 0,-4 0 0,0 0 0,-1-1 0,0 0 0,0 0 0,-2-1 0,-2 0 0,-1 0 0,-3 0 0,-2 1 0,-3 0 0,-1 0-74,-2 2 0,-1-2 1,26-23-1,-6-2 1,-7-1-1,-3-2 0,-7 0-1785,-5 0 1500,-5 0 1,-3-8 0,-2-1-1,-6 0 1,-2 0 0,-3-1 1,-3-2 1,-3 4 0,-6-4 0,0 0 0,-2 2 0,-2-2 0,-5 2-286,-3 0 1,-6-3-1,-1 2 1,-2 3 0,-4-1-1,-4 3-1492,-7-1 1904,-2-6 0,-2 10 0,-2-3 0,-4 0 0,-4 3 0,-4-1 0,3 3 219,-1-2 0,0 4 0,-4 0 0,26 23 0,0 1 0,-2-1 1,-1 1-1,0-1 0,0 1 0,-3-1 0,0 0 0,0-1 1,0 1 69,-2 1 1,-1-1 0,-4 0 0,-1 0 0,-2 2 0,0 0 0,-1 0-1,-1 0 1,-2 0 0,-1 0 0,0 2 0,0 1 48,0 1 1,0 1-1,-7-3 1,-1 0 0,0 3-1,-1-1 1,0 1 0,-1-1-1,-4 1 1,-1-1-1,3 2 1,-1-1 24,-1 0 0,0 0 1,-1 3-1,1 1 1,3-2-1,0-1 1,0 1-1,0 0 0,-3-1 1,1 0-1,0-1 1,0 1-1,-1 1 1,-1 0 102,-3-1 1,1 1-1,6 2 1,0-1 0,-5-2-1,-1 0 1,1 0 0,1 1-1,0 1 1,0 0 0,-3 1-1,-1 0-81,-2 1 0,0 0 1,5 1-1,-1 1 1,-3 0-1,0 0 0,-1-1 1,0 1-1,0-1 1,-1 0-1,23 3 0,-1 1 1,0 0-1,0 0 1,0 0-1,0 0-79,0 0 0,0 0 1,-1 0-1,-4-1 1,-1 0-1,1 1 1,3 1-1,1 1 0,-1-1 1,-2 1-1,0-1 1,0 0-1,0-1 1,1 0-1,-1 0 1,1 0-1,1 0 0,0 0-18,1 1 1,0 0-1,1-1 0,-3 0 1,0-1-1,0 1 1,2 1-1,-1 0 1,1 0-1,0 0 1,0-1-1,1 1 1,-1 0-1,1 0 1,0 0-1,-24-3 1,1 1 477,3 1 0,-1 0-454,21 1 0,1 0 0,0 0 0,-19-1 0,0 1 0,-4-2 0,-1 0 0,2 2 0,-1 0 0,1 0 0,0 0 0,-1 1 1,0-1-1,-2 0 0,0 1-34,23 1 0,0 1 0,-1-1 0,0 1 0,1-1 0,-1 1 0,0 0 0,1 0 1,0 0-1,-1 0 0,1 1 0,0 0 0,0 0 0,0 1 0,0-1 0,0 1 0,-1-1 1,0 1-49,-2-1 0,0 1 0,0-1 0,1 2 0,-1 0 0,0 1 0,0-2 0,0 0 0,1 1 0,0 0 0,0 1 0,0 0 0,0-1 0,0 2 0,1-1 0,-1 0 0,0 0 0,0 0 0,1 0 0,0 0 0,-1 0-11,0 0 0,-1 0 1,1 0-1,-20 0 1,0 0-1,-1-1 1,1 2-1,1-1 1,0 1-1,3 0 1,0 1-1,-1 0 1,1 0-1,1 0 1,0-1-28,2 0 0,0 0 1,0-1-1,2 0 0,4 0 1,0 0-1,2 0 1,0 0-1,-2 0 0,0 0 1,2 0-1,0 0 84,-1 0 0,0 0 0,1-1 1,1 0-1,-1 0 0,1-1 0,0 0 1,0 0-1,0 0 0,-1 0 1,0-1-1,0 1-43,-1 0 1,0 0 0,3-1 0,0 0 0,0 1 0,1 1 0,1-1 0,-1-1 0,1 2 0,-1-1 0,1 1 0,-1 1 0,0 0 0,1 0-4,-1 0 0,1 0 0,1 0 0,1 0 0,2 0 0,0 0 0,-1 0 0,0 0 0,0 0 0,1 0 0,-1 0 0,0 0 0,2 0 0,1 0 0,1 0 0,1 0 0,-5-2 0,0-1 0,4 1 0,0 0 0,0 0 0,0 0 0,-1-1 0,0 0 0,1-1 0,1 0 0,0 1 0,-1-1 0,-2-1 0,0 0 0,-1 1 0,1 2 0,0-1 0,1 0 0,-2 0 0,-1 0 0,1 1 0,-1 1 0,-1 0 0,-1 0 0,-3 1 0,0 0 0,-1 0 0,1 0 0,-1 0 0,0 0 0,-3 1 0,1 0 0,-1 1 0,2 0 0,1 2 0,-1 1 0,-14 3 0,0 2 0,15-2 0,-1 0 0,-12 3 0,-1 0 0,3 1 0,0 0 0,3 0 0,0 1 0,-1 0 0,-1 1-34,1-1 1,0 1 0,2-3-1,1 0 1,-3-1 0,-1 0-1,1 1 1,-1-1 0,2 0 0,0-1-1,-2 2 1,-1-1 0,0 0-1,0-1 69,-1 1 1,-1 0 0,20-3 0,-1 2 0,1-2 0,-20 4 0,0-1 0,-1 1 0,-1-1 0,-2 0 0,0-1 0,1 0 0,0 0-36,1 0 0,-2 0 0,19-2 0,-2 1 0,2 0 0,3 0 0,2-1 0,-1 1 0,-1-1 0,0 1 0,-1 0 0,0 0 0,0 0 0,1 0 0,1-1 0,0 0 0,0 0 0,1-1 0,1 1 0,-1-1 0,-4 0 0,0 1 0,0-1 0,3 0 0,0-1 0,1 0 0,-2 1 0,1 0 0,0 0 0,-1 0 0,1-1 0,0 1 0,-23 1 0,2 0 0,-1 0 0,1 0-27,1-1 0,2 1 1,7 0-1,1-1 1,-3 1-1,-1 0 0,1-1 1,2 1-1,4-1 1,0 1-1,-1 0 1,1 1-1,5 0 0,2 0-428,2 1 1,0 0 0,3 2 0,1 0 0,5-1 0,1 0 454,0 0 0,1 0 0,-31 13 0,1 3 0,1 1 0,-2 0 0</inkml:trace>
  <inkml:trace contextRef="#ctx0" brushRef="#br0">20302 6557 15363,'9'-13'0,"0"-1"0,-1 1-423,0 0 1,-1-1 0,-4 1 0,2 0 575,-2-1 1,0 2 0,0 2 671,1 1 0,-1 6 1,-7 0-1,-5 6 0,-5 6 1,-3 4-1,-6 4-559,-2 1 1,-1 4 0,0-3 0,3 2-1,2 1 1,2 0-377,2 0 1,7-4 0,3 3 0,2-2 0,7-3 0,6-1 0,9-3 533,5-3 0,9-3 1,6-6-1,5 0 1,1-2-1,-3-2-298,-3-5 1,-9-7 0,-2-2 0,-6 0 0,-7 0 0,-4-1 0,-5-1-122,-2-4 1,-8-1 0,-5-1-1,-5 3 1,-8 1 0,-4-2 269,-3-1 1,0 2 0,4 4-1,1 3 1,1 4 0,2 2-1,7 1-104,6 0 1,-2 6-1,6-1 1,3 2-1412,7 2 1,14 2 0,10 1-1,14 1 1,13-1 1454,10-2 1,-20-3-1,3-2 1,0 1-1,0-1 1</inkml:trace>
  <inkml:trace contextRef="#ctx0" brushRef="#br0">21488 5784 9914,'14'-52'0,"-1"6"283,0 11 0,-1 13 0,-2 14 1,-2 4-519,-2 5 1,-2 5 0,-4 7 0,0 1-1,0 2 1,-1 5 0,-4 8 0,-4 7 342,-2 5 0,-4 14 0,-3 3 1,-4 4-1,-2 3 0,2-3-303,4-2 0,9 3 0,5-14 0,2-4 0,5-7 0,6-7 0,12-4 0,10-6 474,9-8 1,9-6 0,0-8 0,3-5 158,1-7 0,0-13 1,0-8-1</inkml:trace>
  <inkml:trace contextRef="#ctx0" brushRef="#br0">22235 5744 30169,'0'-27'-1785,"-2"24"0,-2 14 0,-5 12 1273,-3 9 0,-1 5 0,-2 0 0,-1 4 0,-2 5 1,2 0-1,1 1 0,3-1-93,3 0 0,3-3 0,6-7 0,0-5 1,-1-5-1,-2-4 309,-2-4 1,-1-4 0,2-6 0,-5-6 0,-4-8 728,-5-7 0,2-4 0,-5 4 0,2 0 0,1-1 0,0 3 0,-1 2 342,-2 4 0,5 4 0,-2 1 0,5 1 1,2 4-1,2 5-1156,-1 6 1,3 5 0,-1 7 0,4 3-1,5 5 1,8 1 0,10 0-1929,12-2 0,6-8 0,18 1 2699,9-3 1,7-8 0,-31-14 0,0 0 0</inkml:trace>
  <inkml:trace contextRef="#ctx0" brushRef="#br0">23341 6210 31207,'21'-41'-2417,"-2"4"1,-6 15 0,1 5 2370,-1 7 1,-4 0 213,0 5 1,-5 1 0,4 5-1,-1 4-100,1 4 0,0 3 1,6 1-1,1 0 1,2 0-1,6 1 145,2-1 0,1-4 0,0-2 1,-3-1-1,-2-3 0,-2-1 1,-2-2 143,-3 0 0,-5-5 0,-1-1-322,-2-1 0,-8 4 0,-7-1 0,-1 4 0,1 4 0,4 5-281,4 3 0,1 6 0,1 1 0,5 2 1,8 1-1,8 0 0,6-1 334,3-2 0,5-1 1,-5-6-1,-2-2 0,0-3 1,-4-1-1,-3-3 1356,-4-1 1,-8-2-966,-1 0 1,-7 1-1,-1 4-626,-4 4 0,6-2 1,10 0-1,10-1 1,5-3-1,6 0 1,4 2 233,8 3 0,10-2 0,5 0 0</inkml:trace>
  <inkml:trace contextRef="#ctx0" brushRef="#br0">10584 8743 29950,'13'-14'-51,"1"2"0,-1 4 1,0 3-1,1 4 1,-2 2-1,-2 2 0,-1 3 1,1 1-378,2 4 0,-3 1 0,0 1 0,1 0 1,4 1-1,2-3 0,3-2 0,2-3 981,3 0 0,-2-4 0,3 2 0,5-4 1,2-3-1,5-3-78,2-1 0,1-2 0,0-4 0,1 1 0,1 1 0,1 4 1,-2 0-476,2-1 0,0 5 0,-5-1 0,-2 2 0,-3 2 0,-2 0 0,0 0 0,-2 0 0,0 0 0,-3 2 0,1 1 0,0 1 0,-1-1 0,1-1 0,-5 2 0,0 1 0,2-3 0,1 0 0,2-4 0,1 0 0,3-3 0,-3-1 0,5 3 0,-1-1 0,2-1 0,2 1 0,0-1 0,-1 2 0,-1 2 0,5-3 0,-4-1 0,4 2 0,-1 2 0,-1 1 0,-1 0 0,-2 0 0,1 0 0,-2 1 0,-2 2 0,2 2 0,1-3 0,3 0 0,-3-2 0,1 0 0,1 0 0,0 0 0,-1 0 0,1 0 0,-2 0 0,4-2 0,-4 0 0,2-3 0,-1 2 0,1 0 0,-2-1 0,4 2 0,-2-2 0,3 2 0,1 2 0,0 0 0,-1 0 0,1 0 0,2-1 0,-1-2 0,2-2 0,-1 2 0,2 1 0,1-1 0,1-2 0,3-1 0,-5 3 0,-1-3 0,0 0 0,0-1 0,1 0 0,-4 4 0,-4-3 0,1 1 0,1 1 0,2 1 0,0 1 0,-1 2 0,-4 0 0,2-4 0,-4-1 0,1 2 0,3 2 0,0 1 0,-1 0 0,2 0 0,-2 0 0,2 0 0,1 0 0,-2 0 0,-2 0 0,2 0 0,2 0 0,1 0 0,0 0 0,0 0 0,-2 0 0,-1 0 0,-1 0 0,-1 0 0,5-1 0,0-2 0,0-2 0,0 2 0,2 2 0,2 1 0,-1-2 0,5-1 0,-1-1 0,0 1 0,-2-3 0,4 0 0,1-1 0,0 2 0,1-2 0,-5-1 0,-3 2 0,-5 0 0,-1 4 0,-3 0 0,3-2 0,-6-1 0,1 2 0,-1 2 0,1 1 0,1 0 0,-1 0 0,4 0 0,-5 1 0,-1 2 0,-2 2 0,-2-2 0,1-2 0,0-1 0,-5 0 0,-1 2 0,-2 0 0,-3 3 0,-2-1-710,-6 2 1,3-3 0,-7 6 5,-1 2 0,-7-6 0,-4 1 0</inkml:trace>
  <inkml:trace contextRef="#ctx0" brushRef="#br0">26047 7770 8162,'0'-14'0,"0"1"113,0 6 0,2-4 0,1 5 0,2 0 0,1-1 1,2 1-1,-1-1 0,4-1 2123,0-2-957,3-2-375,-7 5 1,-1-1 65,-6 4 1,-1 4-656,-4 0 1,2 6 0,-4 7-1,-1 2 1,0 3 0,-6 4-1,-4 5 276,-2 4 0,2 3 0,-4 6 1,-3 1-1,-2 2 0,-3 3-232,1 1 0,3 1 1,-5 2-1,3-2 0,3-3 1,0-2-1,1-1-204,0-2 1,-2-5 0,7-1 0,-1-1-1,1-3 1,1-4 0,0-2-774,1-2 1,-1-4-1,5 3 1,-1-2-1,1-3-1788,0-1 0,1-6-627,3 0 0,10-12 3033,13-2 0,-1-11 0,6-5 0</inkml:trace>
  <inkml:trace contextRef="#ctx0" brushRef="#br0">25394 7730 8171,'0'-14'0,"0"1"0,1 6 0,4 2 0,4 4 655,3 1 1,1 0-1,0 3 1,2 4-1,1 8 1,4 4-1,0 6 284,4 5 0,-3 6 1,0 6-1,-1 4 0,1 2 1,1 1-1,0-1-248,1 1 0,-3-1 1,4 2-1,-2-3 0,2 1 1,1-4-416,2-2 0,4 4 1,2-9-1,-1-2 1,1-1-1,-2-4 1,0-3-1994,0-5 0,-4 1 0,-7-5 0,0-1 0,-4-3-3184,-1 0 4901,-2-7 0,-6 5 0,-1-5 0</inkml:trace>
  <inkml:trace contextRef="#ctx0" brushRef="#br0">25514 7370 8530,'-13'-6'595,"-1"-3"1,-4-3 0,1-1-326,0 0 0,7 4 0,1 1 0,-1 2 0,-2 3 1,-1 2-1,-1 1 125,1 0 1,-5 10 0,-1 7 0,-2 5 0,-3 9 0,1 4 66,1 7 0,-4 11 1,6 2-1,-3 4 1,3 5-1,2 1 1,5 3 115,2 3 0,4-6 0,-2 4 0,4-3 0,4-4 1,1 1-1,0-6-196,0-2 0,1 1 0,4-7 1,4 2-1,3-3 0,1-5-169,0-6 0,7 5 1,2-5-1,3 0 1,2 0-1,-1-3 1,2-1-79,4-1 1,2-4 0,6 2 0,1-6 0,4-5 0,3-3 0,4-1 208,2-3 0,3-3 1,3 0-1,-1-5 0,0-3 1,-1-1-345,1 0 0,-4-1 0,3-3 0,-5-4 0,-3-2 0,-2-4 0,-2-5 0,2-2 0,-3-4 0,-2-4 0,0-7 0,0-8 0,1-10 0,-1-5 0,-1-3 0,-23 28 0,0 0 0,0-1 0,-1-1 0,0-2 0,-2 0 0,0 0 0,-1-1 0,-1 1 0,-2-1 0,-2 2 0,-1-1 0,4-36 0,-8 35 0,-1 1 0,0-36 0,-4 1 0,-5 5-869,-9 4 0,-5 7 0,-11 6 0,-4 4 0,-7 2 0,-5 7 0,-6 5 595,-4 5 1,-2 7 0,-7 4 0,-3 3 0,-2 4 0,-1 3 322,0 1 1,0 3 0,6 6 0,1 3 0,3 1 0,3 3 0,7 2-386,5 2 0,6-1 0,4 0 1,7 1-1,3 0 0,6 3-383,0 0 0,4 6 0,7-3 0,3 3 0,2 3 0,1 1 0,4 2 719,7 0 0,4 5 0,1 0 0</inkml:trace>
  <inkml:trace contextRef="#ctx0" brushRef="#br0">25501 9182 8135,'-2'-13'126,"-2"0"0,2 4 126,-2 0 1,2 0-1,4-3 1,2 2 361,5 1 1,-2 5 0,1-5-1,-1-2 551,1-1 0,-5 4 1,0 0-500,-6 2 0,0 2 1,-5 5-1,1 2 0,1 3-605,0 2 1,0 0 0,3 7 0,-3 2 0,0 0 0,0 0 0,3-3 54,2 0 1,-4-1-1,1 0 1,0 1-1,-1 1 1,-1 1 0,0 2 475,0-2 1,-4 0 0,1 0-1,-3 4 1,-1 0 0,-2 3-69,-3-3 0,4 6 0,-6-3 0,3 5 0,-3 5 0,1 0 0,-2 1-308,1 0 1,2 3-1,-4 4 1,-1 2-1,1-1 1,1 2 0,1 0-217,-1 2 0,3-1 0,-3-4 0,1 2 0,-1 3 0,-3 1 0,-1 4 0,-2-4 0,-1 2 0,-1 1 0,-2 1 0,-1-1 0,0-1 0,4-6 0,-5 3 0,8-6 0,1-2 0,3-1 0,2-3 0,3-1 0,1-1 0,2-3 0,-1-1 0,1-5 0,1 0 0,3-4-1289,5 0 1,-2-1-1,2-5-76,1 1 1,7-7-1,5-3 1,3-4-1,1-5 1,0-9-5025,1-7 6389,-1 2 0,0-12 0,1 3 0</inkml:trace>
  <inkml:trace contextRef="#ctx0" brushRef="#br0">24607 10635 8801,'-13'-7'0,"0"2"1486,-1 4 0,3 2 1,0 4-1,4 5-1045,1 6 0,1 5 0,5 7 0,0 2 0,0 1 0,0 0 0,0 0 1281,0 0-1685,0-6 1,5-1 0,1-6-1,1-2 1,4-3 0,0-4-751,3-4 1,10-5 0,4-6 0,3-9-1,4-10 1,2-11-2129,5-7 0,11-10 2841,-26 23 0,-1-2 0,3-3 0,-1-1 0,-2-1 0,1 0 0</inkml:trace>
  <inkml:trace contextRef="#ctx0" brushRef="#br0">25900 9276 8097,'-8'-14'0,"-1"1"254,-2 0 0,5-1 0,2 1 370,2 0 0,2 4 1,0 0-1,2-1 832,2-2 0,-2 3 1,4 3-890,0 4 1,-5 5 0,4 12 0,-4 4 0,-1 8 0,0 9-5,0 7 1,-4 1 0,-1 9-1,1 5 1,-1 1 0,-1 1-1,1-3-95,-1 1 0,-3 4 0,4-2 0,2 0 0,2 2 0,1-1-420,0-3 0,0-3 0,0-2 0,0-1 0,1-2 0,2-4 1,3-2-436,2-1 1,-4-9 0,3 5 0,1-3 0,-2-4 0,1 2 98,1 0 0,-4-4 0,3 1 0,-1-3 0,-1-3-390,1-3 1,-3 2-1,4-5 1,-1 1-1,-2-1 1,1-3 0,1-2-2944,1-6 1,2-2 3620,4-6 0,1-6 0,-1-1 0</inkml:trace>
  <inkml:trace contextRef="#ctx0" brushRef="#br0">25860 10622 8085,'0'-14'1430,"0"1"1,0 4-1,2 2-792,2 1 1,8 1-1,8 7 1,-1 2-1,2 5 1,-2 3-203,0 1 0,5-4 0,-2 0 1,3 0-1,2 0 0,-1-2 1,1-1-1034,0-3 1,-1-1 0,1-4 0,1-4 0,2-8-1,2-13 597,2-12 0,2-12 0,4-10 0</inkml:trace>
  <inkml:trace contextRef="#ctx0" brushRef="#br0">26500 8903 9401,'-20'0'1605,"2"11"1,9 7-1,5 6-1177,2 3 1,2-1 0,2 2 0,2 2 0,5 2 0,3 1-1,1 1 1,2-1 390,3-1 0,-2 4 0,6-2 0,0 1 0,1 4 0,-1-4-380,1 0 0,1 0 0,0-4 1,-2-1-1,2-1 0,1 0-562,2-3 1,-1 8-1,1-7 1,-2 1-1,-3 0 1,-2-3-1,-3 1-853,1 0 1,1-7 0,-2 8 0,0-2 0,-2 0-1,-3 4 1,-3 0 61,1 2 1,1 0-1,-1-4 1,-1-2-1,0-1 914,-2-2 0,5-6 0,-4 4 0</inkml:trace>
  <inkml:trace contextRef="#ctx0" brushRef="#br0">26780 10195 8187,'-26'0'3888,"0"0"-3354,4 0 0,10 0 0,12 0 0,9 0 0,8 0 0,6 2 1,7 1 37,5 1 0,4 1 0,2-7 1,2-2-1,3-5 0,0-3-805,0-1 1,1-1 0,-5 1-1,-5 0 1,-1-1 232,-2 1 0,-11-6 0,2-2 0</inkml:trace>
  <inkml:trace contextRef="#ctx0" brushRef="#br0">24141 11555 8213,'-31'-2'0,"-8"-2"0,-5-4 134,-1 1 0,10 5 0,4 10 0,3 1 549,1 1 0,0 9 1,2-2-1,3 6 1,3 11-1,2 8 1,3 8-388,2 6 0,7 7 0,1 8 0,3-32 1,2 0-1,1 3 0,2 1 0,1 2 1,2 1-1,1 1 0,1 0-108,1 1 1,1 0 0,2-1 0,2-1 0,3-2 0,1-2 0,2-2 0,3-3-1,2-1 1,4-4 0,3-3 0,2-3-206,3-2 0,3-5 0,5-6 0,2-5 1,2-5-1,0-5 0,3-4 0,0-4 0,2-5 1,0-4-1,-2-3 0,-2-4-228,-3 0 0,-2-4 0,-2-1 0,-3-3 0,-5-2 0,-3-2 0,-2 0 0,-4-2 1,-2-3-1,-4-2 0,-2-1 0,-4-1 0,-2-3 0,-4-1-70,-2-1 0,-3-1 0,-5 1 0,-4 0 0,-4-3 0,-3-1 0,-4 2 0,-5 0 0,-4 2 0,-3 1 0,-3 0 0,-2 2 230,-2 2 1,-3 1-1,2 6 1,0 2-1,0 1 1,-1 1 0,4 5-1,0 1 1,-24-16-1,10 11 1,8 11 299,8 8 1,2 8-1,12 17 1,6 11 0,6 8-656,8 7 1,6 5-1,9 5 440,4 4 0,6 2 0,8 3 0,5-1 0</inkml:trace>
  <inkml:trace contextRef="#ctx0" brushRef="#br0">24328 11888 8280,'-14'-8'388,"1"4"1,5 4 332,4 4 1,4 4 0,4 7 0,5 1-1,3 3 1,2 2 0,-1 3 0,2 1-1018,2 1 0,0-5 1,5-3-1,2-5 1,1-4 295,1-4 0,7-4 0,1-1 0</inkml:trace>
  <inkml:trace contextRef="#ctx0" brushRef="#br0">24701 11795 8222,'6'-20'0,"-6"5"185,-8 5 1,-4 7-1,1 2 1,0 7 613,2 7 0,2 9 0,-3 0 0,2 5 0,2 6 0,3 7 0,2 7 0,1 5-945,0 1 1,0 0 0,1-1-1,4-3 1,5-4 0,5-6 145,3-3 0,5-3 0,-2-7 0</inkml:trace>
  <inkml:trace contextRef="#ctx0" brushRef="#br0">25767 11421 8006,'-13'-19'104,"-9"4"0,-1-1 1,4 4 722,3 3 1,4 5-1,2-4 1,2 1-1,1 1-246,-1 0 0,1 3 0,-3 11 1,1 8-1,-2 11 0,1 7-308,1 7 1,-1 6 0,4 13 0,0 3 0,0 6 0,5-1 0,4 1-211,5-1 1,12-4 0,5-5 0,7-4 0,7-9 0,7-8-364,4-6 1,5-16 0,1-7-1,4-9 1,-3-9 0,0-12 0,-9-11-246,-5-13 0,-3-7 1,-13-7-1,-8-8 1,-7-7-1,-9 36 1,-3-1-1,-1 1 1,-2-1 497,-3 1 0,-2 1 1,-12-33-1,5 35 0,-2 1 1,-17-29-1,-1 10 0,1 7 935,1 5-850,8 13 0,6 0 0,7 13-1250,3 3 1,14 19 1211,8 7 0,15 14 0,0 6 0</inkml:trace>
  <inkml:trace contextRef="#ctx0" brushRef="#br0">25967 11475 8047,'-12'-24'0,"3"-3"0,6 10 138,12 8 1,0 6 0,9 4 0,-3 2 0,0 3-1,1 1 1,3 5 0,2 3-479,3 3 1,1 4 0,1-3 339,1 2 0,6-5 0,1 4 0</inkml:trace>
  <inkml:trace contextRef="#ctx0" brushRef="#br0">26260 11555 8047,'-31'7'275,"0"-3"1,-6-2 0,2-1 0,-2 4 0,1 4 0,6 3 0,7 2 411,5 4 1,3-2 0,3 7 0,3 0 0,6 3 0,6 0 0,8 1-2822,5 0 0,11-7 2134,8-2 0,22-3 0,5-2 0</inkml:trace>
  <inkml:trace contextRef="#ctx0" brushRef="#br0">26994 10875 7381,'16'-6'0,"0"-3"0,-1-1-355,1 1 0,1 3 0,-4 5 486,0-4 0,-1 5 0,-3 0 1,-6 7-1,-6 7 0,-7 4 697,-7 4 1,-3 9 0,-7 6-1,-1 4 1,-3 7 0,-3 1-198,0 1 0,5 3 0,10-7 0,3 0 1,5 0-1,4-3 0,7-3-532,7-5 1,5-2-1,13-9 1,7-5-1,5-7 1,9-6-587,4-8 0,5-11 1,1-14-1,2-10 1,-3-7-1,-7-8 1,-8-3-280,-7-6 0,-12 5 1,-9 1-1,-12 7 1,-14 3-1,-12 7 1,-13 5 619,-8 5 1,-1 7-1,1 5 1,1 4-1,3 5 1,5 1 45,6 3 0,3 1 1,11 4 99,2 2 0,1-2 0,2 4 0</inkml:trace>
  <inkml:trace contextRef="#ctx0" brushRef="#br0">26874 11022 8520,'-14'0'0,"2"1"467,4 3 0,2 8 0,6 8 0,1-1-515,4 0 0,2-3 1,6-5-1,1-2 0,0 0 1,6-1-1,6 0 0,7-2-28,1-3 0,9-2 0,-3-2 0,0-5 0,-3-8 0,-6-5-579,-3-2 1,-13-2-1,-8 6 1,-10 6-1,-11 5 1012,-12 4 1,-11 4 0,-7 4-1,0 7 1,-2 9 0,-2 6 298,1 3 0,1 15 1,7 0-1,5 5 1,8 2-1,8 0 1,9-1-1,11 0-656,9 0 0,15-11 0,8-2 0</inkml:trace>
  <inkml:trace contextRef="#ctx0" brushRef="#br0">25247 9476 10664,'0'-27'-184,"0"2"0,2 3 1,2 2-1,5 1 0,4-2 379,5 1 1,-1-4-1,3 8 1,0 2 0,-4 4-1,0 1 1,-1 0-1,0 2 1,-3 1 678,-1 3 0,-5 3 0,-1 4 0,-5 7 1,-5 5-1,-5 6-284,-6 3 0,-5 8 0,-7 2 0,-2 5 1,-4 5-1,-3 4-271,-4 3 1,16-23 0,1 1-1,-1 1 1,1 1 0,-2 2-1,0 1 1,-1 1 0,1 0-1,-1 0 1,0-1 0,1 1-1,-1 1 627,0 0 0,1 0-864,-1-4 1,0 0 0,3 8 0,1 1 0,1-5-1,1-1 1,2 0 0,1 1 0,2-1 0,1 0-446,-13 34 0,7-7 0,5-3 0,5-4 0,7-7 0,2-5 1,2-7-710,0-3 0,6-9 0,3-8 1,5-7-1,2-6 0,3-5 806,2-8 1,1-13 0,6-20-1,2-9 1,2-13 0,-15 29-1,-1-1 1,1-4 0,-1-2 299,-1-3 0,-1 0 0,3 2 0,-1-1 1,-1-6-1,-1 1 0,1 2 0,-1 2 0,-2 2 1,1 1-1,-1-1 0,-1 0 259,-1 1 1,0 0 0,-1 5 0,0 0 0,5-37-1,3 7 1,-4 10 0,0 5 0,-2 9 273,0 3 0,-3 7 0,1 2 0,1 4 0,2 5 1,1 4-488,1 4 0,-1 0 1,0 2-1,1 4 1,-1 3-1,0 4 1,1 1-1,-3 1-63,-2 4 1,-3 12-1,-7 14 1,-5 9-1,-10 15 1,-13 9 383,11-28 1,-2 0-1,-6 8 1,-1 0-1,0-2 1,0-1-1,0 0 1,0 1 0,-1 0-1,1 0 1,1-2-1,0 0-331,1-1 0,1-1 0,-1 1 0,0-1 0,2-2 0,1 1 0,1-2 0,1 1 0,1-1 0,1-1 1,-12 28-1,6-4-713,7-6 0,3-9 0,5-3 0,5-9 0,2-7 0,5-8 0,5-6-445,5-5 1,9-11-1,2-10 1,6-14-1,7-17 1,4-16 989,-19 27 0,1-3 0,2-5 0,0-1 0,-1 0 0,1-2 0,1-1 0,0-1 0,0 0 0,0 0 0,-2 2 0,0 1 1,-1 3-1,-1 1 0,-2 4 0,-2 1 385,13-31 1,1 4 0,-12 12 0,1 3 0,-3 6 0,-3 8 990,-2 8 0,-4 3 1,-2 9-803,-1 4 1,-7 15-1,-10 9 1,-8 19-1,-11 13 1,-11 15-278,16-27 1,0 2 0,0-1-1,-1 1 1,-3 3 0,-1 0-1,0 1 1,1 0 0,-2 3-1,1-1 1,-1 3 0,0 0-1,0 0 1,1 1-301,0-1 1,1 0 0,0-3 0,2 0 0,2 0 0,1-1 0,1-2 0,1-2 0,2-1 0,2-2 0,-13 28 0,8-6-1427,7-6 0,9-5 1,2-8-1,5-5 0,8-5 1,11-5 1526,15-7 0,16-13 0,11-8 0</inkml:trace>
  <inkml:trace contextRef="#ctx0" brushRef="#br0">17689 10302 29719,'-13'0'-261,"-1"0"185,1 0 0,0 0 528,-1 0 0,-3 0 0,-1 0 0,2 0 0,2-2 0,5-2 297,5-5-749,8 3 0,10-4 0,8 4 0,3 0 0,3-1 0,2 1 0,2 0 0,3 3 0,2 1 0,0 2 0,1 0 0,1 0 0,2 0 0,-1 0 0,-3 0 0,0 0 0,-4 0 0,-1 0 0,-1 0 0,-5 0 0,-7 0 0,-4 0 0,-2 0 0,-1-1 0,-3-4 0,-6-1 0,-11-2 0,-7 2 0,-4 1 0,-7 1 0,-9 1 0,3 1 0,-11 2 0,-1 0 0,-1 0 0,-2 2 0,-1 2 0,-2 5 0,-2 3 0,0 1 0,3 1 0,5 0 0,4 3-142,4 0 1,4-3-1,7-5 1,4 1-472,8 2 1,8 0 0,16-3 0,14-5 0,16-2 0,17-2 618,10 0 1,-23-5 0,2-2-1,4-1 1,0 1 0</inkml:trace>
  <inkml:trace contextRef="#ctx0" brushRef="#br0">2573 13820 15962,'0'-31'-3295,"0"13"3236,0-8 1,1 14 0,4 7-1,4 4 1,4 1 0,5 1 0,4 2-1,3 2 1,3-2 0,2-2 694,1-1 0,6 5 0,0-1 0,4-1 0,5-3 0,0-3 0,3-3 295,3-1 0,0 2 0,9-3 1,1-1-1,0 0 0,5 0 0,-1 0-786,4 2 0,-33 1 0,1 1 0,36-1 0,-36 3 0,0-1 0,36-5 0,-3 0-359,-6 0 1,0 2-1,-7-4 1,-3 4-1,-5 0 1,-5-1-374,-4-2 0,-7 4 0,-3 2 0,-4 1 0,-5 0 0,-5 0 0,-7 6-5264,-6 8 5860,-2 9 1,-14 6 0,-3 1-1</inkml:trace>
  <inkml:trace contextRef="#ctx0" brushRef="#br0">10544 8223 30091,'-7'-27'-4791,"-4"6"0,5 5 4540,-1 6 0,-2 5 0,-4 10 0,0 4 0,-1 4 0,1 5 0,0 3 0,-1 1 0,1-2 0,0 0 0,1-3 0,1 1 95,2 0 0,5 0 0,-5-5 0,-1 0 0,-2 1 0,-1-1 1,-1 0-1,1-1 860,0-3 1,-5 6-1,-1-3 1,-2 1-1,-3 3 1,-1-1-332,-2 0 0,-4 3 0,-1 1 1,-3 3-1,-2 5 0,-1 3 1,-4 1-455,-2 1 0,-3 2 0,-7 6 1,1 2-1,1 1 0,0 3 17,-1 1 1,7-4 0,-7 1 0,1-1 0,3 0 0,2 2-1002,2-2 1262,7-2 1,-7-1 0,8 0 0,3 0 0,2 0 0,3-2-275,6-2 0,-1 7 0,5-2 0,0 4 0,-2 4 0,0 1 0,-4 6-7,-5 4 0,1 6 0,11-30 1,0-1-1,0 1 0,-1-1 1,1 0-1,-1 0 0,1-1 1,-1 0-110,-17 31 0,7-7 0,-2-2 0,3-4 1,1-5-1,0-1 0,1-1 393,-1 1 1,5-5 0,0 5 0,-1-2 0,1 2 0,1 0 61,2 0 1,-3 5-1,4-3 1,3 4-1,3 5 1,4 3-1,-3 8-319,-1 5 1,6-36 0,1 1-1,-1 2 1,1-1 0,1 0 0,1-1-1,-3 36 1,3-3 0,3-6-242,4-6 1,8-10-1,7-4 1,1-5-1,0-5 1,0-4 399,-1-3 0,5-1 0,-2 0 1,3-1-1,2 1 0,-1 0 0,1-2 287,0-3 0,1 2 1,1-5-1,3 0 0,-1 1 1,0-3-309,0 3 1,-3 0 0,-3 7 0,3 0 0,-1-1 0,-2 1 0,-3 0-223,2-1 1,1 1 0,3 0 0,2-2 0,1-3 0,0-4 645,2-4 0,-1 0 0,5-2 0,-1-3 1,1-4-1,0 0 0,0 1 20,-1 1 1,-1-4 0,4 3 0,-2-1-1,-3 0 1,-2 1 0,-2 2-118,-2-1 1,2 2 0,-2 4-1,-3 1 1,0-1 0,0 2-669,2 3 0,0-2 0,-1 6 1,1 0-1,1-1 0,2-3 1,1-3 318,-2-2 1,0 0 0,-3-1-1,1-1 1,0-4 0,1-1 148,3-3 1,-3-2-1,3-1 1,-1 0-1,-2 0 1,0 0 0,-4 0-209,-4 0 0,3 0 0,-6 2 0,0 1 0,-2 3 0,-4 1 0,0 3-1215,-2 2 0,-2 6 1,3 1-1,-2 2 1,-1 3 838,1 1 0,6-4 0,7-2 0</inkml:trace>
  <inkml:trace contextRef="#ctx0" brushRef="#br0">10504 12914 18380,'-7'-40'-4464,"-2"13"3790,9 10 1,-2 8 0,11 9-1,2 0 1,0 0 1254,3 0 0,-2 1 0,-2 2 0,-1 3 0,0 1 0,0 4 0,-2 1-478,-1 1 1,0 2-1,-3 1 1,1 3-1,-1 2 1,-3 3 0,-4 0-107,-5-2 0,-3 3 0,-3-3 0,-1 3 0,-3 0 0,-2-1-89,-3-2 0,1-1 1,-1 3-1,0-2 0,-2 0 1,-4 0 176,0 1 1,2-1 0,2 4 0</inkml:trace>
  <inkml:trace contextRef="#ctx0" brushRef="#br0">25394 15873 8366,'13'-27'0,"-4"0"0,0 4 0,1 3 0,1 7 216,-2 1 0,3 0 0,-5-1 0,2 1 0,0 2 0,0 1 0,-1-1 0,0-2 0,-1-2 0,-1 1 1,0 0 616,-3-1 1,-1 1-1,-2 0 1,0-1 0,0 1-1,0 0 1,0-1-141,0 1 1,0 0 0,-2-1 0,-1 1 0,-3 1 0,-1 2-411,-4 1 1,0 6 0,-4-1-1,-3 2 1,-4 2 0,-5 2-193,-4 2 0,-3 8 0,-5 7 0,2 3 0,3 5 0,0 4 0,2 5 74,-1 5 0,2 1 0,4 8 1,2 3-1,1 5 0,5 1 97,4 0 1,1-1 0,9-3 0,4 0-1,4 0 1,7-5 385,6-3-448,11-2 0,10-10 1,10-2-1,10-5 0,6-7 1,-26-13-1,2-1 1,2-2-1,2-2-153,3 1 1,2-3 0,2-5 0,2-2-1,-1-2 1,0-2 0,2-3 0,-1-1-1,2-3 1,0-1 0,0-3 0,-1-1-48,-2-1 0,0 0 0,4-5 0,-2-2 0,-5 1 0,-1-1 0,0-2 0,-1-1 0,-2-2 0,-3 0 0,-5 2 0,-1-1-714,-4 2 1,-3-1 0,-1-3-1,-4 0 1,10-32 0,-11-2 0,-13-1-1,-12 4 490,-10 2 1,-17 0 0,-14 9 0,18 28 0,-3 2 0,-4 0 0,-2 2-1,-2 3 1,-2 2 0,-1 2 0,-3 3 21,-1 1 0,0 2 1,4 5-1,0 2 1,-4-1-1,0 1 0,2 2 1,0 1-1,2 1 1,1 1-1,-35 5 0,11 6-456,6 5 1,4 6 0,11 1-1,7 4 1,5 5 0,10-1-204,3 1 1,10 4 0,5-2 0,10 2 0,12 0 860,13-1 0,14-6 0,14 2 0</inkml:trace>
  <inkml:trace contextRef="#ctx0" brushRef="#br0">25594 15713 8268,'-27'-20'3297,"6"6"-2945,4-4 1,8 10 0,7 7-1,8 5 1,9 4 0,4 2-1,7 2-7,3 1 0,5 5 1,8 1-1,1 2 1,1 3-1,1 1-759,0 2 1,-2-5 0,5-1 0,-1-1 0,-1 0-1,0-1 1,-3-4-4836,-2-5 5249,-1-4 0,-6-6 0,-1 0 0</inkml:trace>
  <inkml:trace contextRef="#ctx0" brushRef="#br0">26180 15779 10326,'-40'-26'0,"0"1"0,0 2 0,2 7 0,1 6 0,3 5 653,1 4 0,2 4 0,5 4 0,-1 8 1,0 6-1,1 7 0,0 7 0,3 10-1687,0 8 0,7 6 1034,-2 8 0,9 5 0,4 3 0</inkml:trace>
  <inkml:trace contextRef="#ctx0" brushRef="#br0">25461 16779 8846,'4'-21'0,"0"-4"0,1-5 838,1 1 0,-3 2 1,4 3-1,-1 4 219,-3 0 0,3 3 0,-2 3-601,-1 1 1,-1 7 0,-2 8 0,-2 9 0,-2 12-1,-5 8 1,-4 9-70,-5 7 0,3 9 0,-3 2 0,2-2 0,0-1 0,-2 0-215,2 3 0,1-8 0,2 3 0,-2-1 0,0-1 0,0-3-547,3-3 0,2-1 0,-2-2 0,2-5 0,2-3 1,1-6-1,1-4-1738,0-7 1,0-2 1613,2-1 0,1-7 0,-5-4 0,2-8 0,3-6 0,2-7 0,1-3-386,0-3 1,4-1 0,1 0-1,-2 1 1,-2 4 884,-1 0 0,-6 4 0,-2 7 0,-4 5 0,-2 2 644,1 2 1,0 0 0,1 2-1,3 2 1,4 5 236,4 3 0,1 6 0,1 1 0,5 0 0,6 2 0,5-2-470,-1 0 0,5 4 0,1-6 1,3 0-1,2-2 0,-1-2 0,1 0-1615,0 1 1,4-1 0,0 0 0,-2 0 1203,0 1 0,3 5 0,2 2 0</inkml:trace>
  <inkml:trace contextRef="#ctx0" brushRef="#br0">25181 18352 9007,'-2'-17'727,"-2"4"0,1-3 1,-6 7-236,-1-3 1,2-1-1,-1-1 1,0 1 0,0 0-1,2-1 1,0 1 318,-1 0 1,-1-1 0,-4 1 0,0 0-504,-1-1 1,3 5 0,0 2 0,1 1 0,-4 2-1,-2-1 1,-2 1-58,-1 1 1,-2 1 0,-5 2 0,-1 0 0,0 2-1,1 2-44,-1 5 0,0 3 1,1 1-1,1 2 0,2 1 1,6 2-221,2-2 0,-3 5 0,0 1 0,3 5 0,4 4 0,2 3 1,0 2 49,1-1 0,-2 2 0,6 6 1,1 5-1,1 0 0,4 4-22,2-1 0,3-1 0,7 2 0,1-2 1,1-2-1,3-1 0,2-1-82,3 0 1,1-3 0,1-6 0,1-3-1,0-2 1,-2-2 193,-3-2 0,3-3 1,-2-3-1,0-4 1,-1-3-1,-4-3 232,-3-3 1,0 1-1,1-5 1,2-2-1,-2-2 1,1-1 0,0-3 32,6-6 1,-1-1 0,4-12 0,7-4 0,4-2 0,3-4 0,0-1-518,0 1 0,-2-5 1,0 2-1,-4 0 1,-2-1-1,-4 1 31,-4 1 1,-5-3-1,-5 4 1,-1-1 0,-1-1-1,-3-1 312,-5 1 0,-2 0 0,-2-2 0,-2 3 0,-1 0 1,-3 2-219,-1-1 0,4 2 0,-3 4 0,1 1 0,0-1 0,-1 0 0,-2-1-278,1-3 0,2 3 0,-4-3 0,-1 3 0,-2 3 0,-1 1 0,-2 2-170,-3-2 0,2 5 0,-6 1 0,0 3 0,-2 2 1,-1 1 101,-3 3 1,-2 2-1,3 4 1,2-2-1,1 2 1,4 2-172,0 1 1,3 0 0,3 0 0,1 0 0,0 1 13,-1 4 0,1-2 0,1 6 0,2 0 1,2 0-1,1-1-604,0 3 1,4 1-1,-2 1 1,4 0 1106,1 1 0,0-1 0,0 0 0</inkml:trace>
  <inkml:trace contextRef="#ctx0" brushRef="#br0">25061 18471 7864,'-14'-13'71,"1"0"0,4 1 0,2 2 0,1 1 1278,3-2 1,0 4-1,1 0-721,2 1 1,3 3-1,11 7 1,-1 6 0,0 5-1,1 5-615,-1 0 0,5 2 0,0 5 0,-1 0 0,3-1 0,2 0-992,3-4 1,6 1-1,0-3 1,0-1 0,2 0 978,2-2 0,4-9 0,1-2 0</inkml:trace>
  <inkml:trace contextRef="#ctx0" brushRef="#br0">25527 18538 10616,'-22'-25'0,"0"4"0,-2 8 533,-1 7 1,3 4 0,0 4-1,-1 4-96,3 7 1,-6 6 0,4 8 0,-2 1 0,1 3-1,2 5 1,0 4-576,1 4 1,5-2-1,1 4 1,8-2-1,5 0 138,1-1 0,12 5 0,3-1 0</inkml:trace>
  <inkml:trace contextRef="#ctx0" brushRef="#br0">14237 15460 29774,'-21'5'-308,"-3"-3"1,6 2 0,2-2 425,1-2 204,2 6 1,0-5 0,2 4 0,7-4 0,8-1 0,7 0-117,2 0 1,8 0 0,5 0-1,7 0 1,4 0 0,1 0-1,5 0 1,3 2 0,5 1-207,1 1 0,2 5 0,3-3 0,3 0 0,6 0 0,5-3 0,1-2 0,-33-1 0,1 0 0,35 0 0,-34 0 0,0-1 0,1-1 0,2-1 0,1-1 0,0-2 0,0-2 0,0 0 0,2 0 0,1-1 0,2-1 0,-1-2 0,2 0 0,1 0 0,1 0 0,0-1 0,2 0 0,0 0 0,0-1 0,-1 1 0,-2 0 0,-1-1 0,-4 1 0,0 1 0,-2 1 0,-1 0 0,-3 2 0,0 0 0,-2 1 0,0 1 0,32-5 0,-6 4 0,-13-3 0,-12 7 0,-7 1 0,-6 3 0,-7 6-2135,-6 7 0,-8 8 1562,-11 10 1,-2-3-1,-7 5 1</inkml:trace>
  <inkml:trace contextRef="#ctx0" brushRef="#br0">17782 15246 28953,'8'-6'-2503,"-2"-1"0,-6-6 0</inkml:trace>
  <inkml:trace contextRef="#ctx0" brushRef="#br0">17716 15326 28846,'0'-9'-3277,"0"0"0,0-1 0,0-2 2774,0-1 0,1 4 1,2 0-1,3 0 1309,2 2 1,-1 2 0,3 10 0,-1 4 0,2 3 0,0-1-782,3-2 1,-1 3-1,0-4 1,1-1-1,-1-1 1,0-2-1,2 1 1,2-2 496,0-2 1,3-1 0,-4 0-1,2 0 1,-1 0 0,1-1-1,1-2-117,2-2 1,-5 1 0,4 4 0,-3-2 0,1-1 0,-1-1 0,-3 1-525,0 2 0,0 5 0,3 2 0,1 0 0,-2 1 0,-1-1 0,-2 0-26,0-3 0,5 3 1,0-2-1,0-1 1,-1-1-1,3-2 772,0 0 1,-2 0-1,4 0 1,1-2-1,-1-1 1,0-2-1,2-1-373,1 0 1,-4-3 0,-2 4-1,-1 2 1,-1 2 0,0 1-255,-2 0 0,-2 0 0,0 0 0,1 0 0,-1 0 0,0 1 0,1 4 0,0-4 0,3 4 0,0-4 0,0-1 0,-2 0 0,-1 0 0,4 0 0,-2 0 0,5 0 0,-2 0 0,-2 0 0,-1 0 0,0 0 0,2 0 0,0-1 0,-5-2 0,0-2 0,2 2 0,3 2 0,-3 1 0,3 0 0,-4 0 0,1 0 0,2 0 0,0 0 0,0 0 0,-3 0 0,0 0 0,-1 0 0,0 0 0,1 0 0,-1 0 0,0 0 0,1 0 0,-1 0 0,0 0 0,2 0 0,2 0 0,0 0 0,1 0 0,-3 0 0,1 0 0,2 0 0,-2 0 0,1 0 0,0 0 0,-2 0 0,3 0 0,-2 0 0,0 0 0,2 0 0,-1 0 0,-1 0 0,0 0 0,2 0 0,-2 0 0,-1 0 0,-2 0 0,1 0 0,-1 0 0,0 0 0,2 0 0,3 0 0,1 0 0,3 0 0,-4 0 0,-3 0 0,-2 0 0,1 0 0,3 0 0,3 0 0,-1 0 0,2 0 0,-2 0 0,0 0 0,-3 0 0,4 0 0,-3 0 0,0 0 0,-2 0 0,-1 0 0,3 0 0,0 0 0,1 0 0,-4 0 0,-1 0 0,0 0 0,1 0 0,-1 1 0,0 2 0,1 2 0,-1-1 0,0 1 0,1-1 0,-1 1 0,0-5 0,1 0 0,-1 0 0,2 0 0,2 0 0,-2 0 0,6 0 0,-5 0 0,2 0 0,0 0 0,0 0 0,-1 0 0,6 0 0,-4 0 0,0 0 0,2 0 0,-2 0 0,2 0 0,0 0 0,-4 1 0,4 2 0,0 1 0,0 1 0,1-1 0,-2 1 0,6 4 0,-4-5 0,3 1 0,2-1 0,-1 0 0,1-1 0,0-1 0,-1-2 0,1 0 0,0 0 0,-1 0 0,1 0 0,0 0 0,-1 0 0,1-2 0,0-1 0,-2-1 0,-1 1 0,-2 2 0,1 1 0,1 0 0,0 0 0,-2 0 0,2 0 0,-1 0 0,1 0 0,-2 0 0,-1-2 0,1-1 0,-4-1 0,-3 1 0,-2 1 0,1 2 0,-3 2-1166,-2 2 0,-3 4 0,-6 5 1,-1 2 620,-4 2 1,-8 4-1,-8 6 1</inkml:trace>
  <inkml:trace contextRef="#ctx0" brushRef="#br0">18676 10355 8470,'-21'-13'0,"2"0"0,5 1 0,2 1 171,3 2 0,2 6 1,4-2-1,0 0 0,5 1 1,5 2-1,3 5 0,1 5 1,-2 0 431,1 1 0,0 0 0,1 3 0,-4-2 0,1-1 0,-2 3 0,1 3-269,0 3 0,2 0 1,5-5-1,0 2 1,3 1-1,2 2 0,2-1-32,2 3 1,-2 0 0,0 7-1,0 0 1,-2 1 0,0 3-37,-3 5 1,-1 1 0,0 1 0,1-1-1,2 2 1,-2-2-90,-1 1 0,3-5 1,0-1-1,-1-1 0,1 0 1,1 1-1,2-1-137,3 0 1,-3 0 0,-1-5 0,1 1 0,0 0 0,3-1 173,1 1 0,-3 1 0,-1 2 0,-2 2 0,-3 2 0,-2 2 1,-6 0-1,-2 1 192,0 4 0,-4 1 0,2 5 0,-1 0 1,0-1-1,3 2-334,1-1 1,-2-4-1,4 3 1,1-2 0,2 1-1,3-2 1,1-2-166,2-1 0,1 0 0,-3-1 1,4-2-1,-1-3 0,0 0 122,-2 0 1,-3-5 0,-2 2 0,-1-2 0,-4-3-1,-1 1 1,-3 1 249,-2 3 0,-1-3 1,0 3-1,0-3 1,0 1 357,0 2-684,0-3 1,0 6 0,0-4-1,0 1 1,0-2 0,0-1-46,0-1 0,2 1 0,1 0 0,3 2 1,0-2-1,0 2 0,-4-2 101,0 0 1,-2-1 0,0-1 0,-2 1 0,0 0 0,-4 1 216,-2 3 1,-1-3 0,-3 4-1,2 0 1,3-1 0,-1-3 0,2-3-268,0-3 1,2 0 0,4 4 0,0-3-1,0-2 1,0-2 0,0-2-252,0-3 0,0 0 1,0-1-1,0 0 0,-1 2 1,-2 1 81,-2 2 1,-1 0 0,3-5 0,-3 2 0,0 1-1,-1 2-169,0-2 1,4-1 0,-2-1 0,4 0 0,1 3 0,0 0-581,0 0 0,6-7 1,4-2-1,6-3 1,5-3-1,1-5 1,0-7-297,2-7 0,0-3 0,-2-7 0,-4 0 0,-3 1 1,-4-1 347,-2 0 1,-3 7 0,-7 2 906,-4 3 0,-8 8 0,-8 1 0</inkml:trace>
  <inkml:trace contextRef="#ctx0" brushRef="#br0">19649 13620 8161,'6'-7'194,"-6"1"1,0 6 0,-6 2 519,-2 2 1,-8 3 0,3 8 0,-4 1 0,0 4 0,-1 0-1,0 4 1,2 1-195,2 2 1,-2 4 0,9 0 0,-1-3-1,4-3 1,2-4-358,2-2 1,6-1 0,5-4 0,3-3 0,6 0 0,0-4-557,4-1 1,6-3 0,2-7 0,1-5 0,0-5 0,-2-2 0,0-3-322,0-2 1,4 0 0,-4-2 0,-1 0 0,-2 0 0,0-2-781,3-2 0,-1 0 1494,6 1 0,-1-1 0,5 0 0</inkml:trace>
  <inkml:trace contextRef="#ctx0" brushRef="#br0">12290 18791 29914,'-7'-13'-2887,"0"1"0,4 2 0,-3 2 3010,-2 2 1,4 1-1,-5 2 1,-1-2 0,-1 1 582,2-2 0,5 4 1,8-2-1,5 2 1,5 2-1,2 0 1,3 0 98,2 0 0,6 0 0,4 0 0,0 0 1,1 0-1,4 0-619,2 0 1,-2 0 0,-1-1-1,2-2 1,2-2 0,1 2-187,0 2 0,-2 1 0,1-1 0,-1-2 0,4-2 0,-1 2 0,1 2 0,2 1 0,2 0 0,0 0 0,2 0 0,-1 0 0,5 0 0,4 0 0,-4 0 0,4 0 0,0 0 0,-1 0 0,0 1 0,-2 4 0,2-4 0,0 5 0,0-2 0,-3 1 0,0-2 0,-2-2 0,-1-1 0,1 0 0,-4 0 0,0 0 0,1 0 0,-2 0 0,-4 0 0,5-4 0,-9-2 0,0 0 0,2 0 0,-2 3 0,-2 2 0,-2 1 0,-11-5 0,-1 1 0,0 1 0,-2 1 0,0 2 0,-1 0 0,-6 2 0,-2 1-165,-1 1 1,-6 7 0,3-4 0,-2 2-5097,1 0 4776,-1 0 1,2 4 0,1 0 0</inkml:trace>
  <inkml:trace contextRef="#ctx0" brushRef="#br0">15983 18685 27177,'0'-14'-2170,"0"1"0,0 0 0,0-1 0,-2 1 2408,-2 0 0,2 4 0,-3 1 0,-1 3 0,-3 2 0,-3 1 0,-1 4 0,-1 1 0,2 2 0,2 3 1,3 2-16,1 2 1,-3 1 0,4 1-1,2-1 1,3 0 0,5-1 595,4-3 0,4 1 0,5-5 0,4-2 0,5-2-183,4-1 0,3 0 0,6 0 0,0 0 0,1-1 0,1-2-294,-2-2 1,6-3-1,-9 3 1,-2 2-1,-1 2 1,-4-1 0,-2-1-343,-1-1 0,-1-1 0,0 5 0,-3 2 0,-1 1 0,2 1 0,1-1 0,2 3 0,0 0 0,1 0 0,1 0 0,4-2 0,1 2 0,-4-4 0,8 4 0,-1-5 0,5 2 0,4 2 0,0-2 0,-1-2 0,4-1 0,-3 0 0,-1 0 0,-1 0 0,-2 0 0,1 0 0,5 0 0,-11 0 0,2 0 0,-3 0 0,-4 0 0,2 0 0,-1 1 0,-1 4 0,-1-4 0,-4 5 0,0-1 0,1-1 0,2-1 0,1-1 0,4-2 0,-2 0 0,-1 0 0,1 0 0,-2 0 0,2 0 0,-4 0 0,7 0 0,-1 0 0,1-2 0,-1-1 0,2-1 0,-2-5 0,0 4 0,1 1 0,-1 0 0,1-1 0,-1 1 0,-1-2 0,5 4 0,-5-2 0,1 1 0,1 0 0,1-2 0,2 2 0,1 2 0,-2 0 0,1-2 0,-1-2 0,4 2 0,-1 0 0,0-1 0,-5 1 0,0-5 0,-1 2 0,1 2 0,-2 0 0,-2-1 0,-1-1 0,-2 3 0,0-1 0,2 1 0,-1 0 0,-2 0 0,-1-2 0,-1 1 0,1 4 0,1 0 0,2-1 0,1-2 0,-1-2 0,-2 2 0,-2 2 0,1 1 0,0 0 0,-1 0 0,1 0 0,0 0 0,-7 0 0,0 0 0,-3 0 0,1 0 0,-2 0 0,-1 0 0,-1 0 0,-1 0 0,0 0 0,1 0-463,-1 0 0,0 1 0,2 4 0,3 5 346,4 6 0,3-1 0,2 4 0</inkml:trace>
  <inkml:trace contextRef="#ctx0" brushRef="#br0">1386 17445 21391,'0'-31'-2617,"0"13"1,0-8 810,0 8 2405,0 5 0,0-1 0,0 1 0,0 0 0,0 2 0,0 8 360,0 12 1,5 6 0,1 10 0,0 6 0,1 6 0,-1 11 0,0 5-1,-3 8 1,-2 1 0,-1 5-1102,0 1 0,-4-9 0,-2 2 0,0-8 0,-1-7 0,1-3 0,0-6-1106,3-3 0,1-9 0,2-7 1,2-5-1,4-4 0,7-8 0,9-9-2667,8-15 3766,4-8 1,-9 1 0,2-3 0,0-2 0,1 0 0</inkml:trace>
  <inkml:trace contextRef="#ctx0" brushRef="#br0">2053 17005 8457,'-6'-34'2650,"-1"9"1,-5 13-1926,3 11 1,-2 14 0,5 14 0,1 7 0,-3 7-1,2 5 1,-1 8 0,-1 2-515,-2 5 0,4 10 0,2-3 0,2 1 0,2 0 0,0-9-1355,0-4 1,2-10 0,1-6 0,3-7-1,1-6 1,2-5 1143,-2-4 0,5-10 0,-4-2 0</inkml:trace>
  <inkml:trace contextRef="#ctx0" brushRef="#br0">1386 17339 8722,'0'-42'1525,"2"16"1,4 17 0,7 6-1,9 3-936,8 0 1,0 0 0,5 0-1,2-2 1,2-2 0,2-5-1,4-3-1733,3-1 0,6-1 0,2 3 1145,2 2 0,0-3 1,-5 4-1</inkml:trace>
  <inkml:trace contextRef="#ctx0" brushRef="#br0">1000 18072 10131,'-5'-6'2609,"13"6"1,15 6-2745,14 1 1,21-1 0,4-8 0,8-3-1,-30-2 1,1-1 0,3-4 0,1-1-1,5-4 1,0 0 0,1-2 0,1-1 137,1 0 1,1 0-1,7-3 1,2 0-1,2-1 1,-1 1-1</inkml:trace>
  <inkml:trace contextRef="#ctx0" brushRef="#br0">2333 17432 8561,'-6'-33'1430,"4"2"1,-1 2-789,6 11 1,15 9 0,10 9-1,3-1 1,3-4 0,-1-2-1,3-2 1,1 0-1416,4-1 1,2 4 772,-3 1 0,0 4 0,0 1 0</inkml:trace>
  <inkml:trace contextRef="#ctx0" brushRef="#br0">2333 17805 8347,'0'-28'753,"1"4"0,5 15 0,8 6 536,6 6 1,10-1-1,2 2 1,1-2-1290,0-2 0,10 0 0,-2 0 0</inkml:trace>
  <inkml:trace contextRef="#ctx0" brushRef="#br0">2906 17525 8928,'-13'-32'-60,"-1"-4"0,8 5 0,8 18 333,10 7 1,7 4 0,9 2-1,2 0 1,2-1 0,1-2 0,1-3-1,0 0-260,3 0 0,-4 3 0,-4 8 1,-5 5-1,-8 6 0,-5 6 97,-7 4 0,-10 6 0,-9 4 0,-10 2 0,-9 2 0,-3-1 0,0-4 0,4-4 689,5-3 1,5-7-1,11-3 1,3-3 0,4-2-1,5-1-373,5-3 1,14 1 0,15-5-1,12-2 1,12-2 0,7-2-428,6-4 0,-29 2 0,2-1 0,3-3 0,1 0 0</inkml:trace>
  <inkml:trace contextRef="#ctx0" brushRef="#br0">3852 18538 8312,'-13'-16'0,"0"2"0,-1 7 440,1 4 1,6 9-1,2 3 9,4 3 1,1 1 0,3 0 0,4 1 0,8-1 0,6 0 0,7 2 648,6 3 0,7-3 0,7 1 0,8-4 0,5-5 0,5-1-811,3-3 1,-1-9 0,-31 1 0,1-2-1,1-1 1,-1-1 0,0-1 0,0-1-1,1-1 1,0 0 0,-1-1 0,0 0-72,-2-3 1,0 0 0,1 1 0,-1-2 0,1-2-1,0-1 1,1 1 0,0 0 0,2-2 0,0 0 0,-2 0-1,1 0-109,-3-2 1,2 0-1,3-1 1,-1 0 0,-4-3-1,-1-1 1,1 0 0,-1 0-1,2-1 1,-1-1 0,-3 1-1,-1-1 1,0 0 0,-2-1-29,-1 1 1,-2-1-1,0 3 1,0-1 0,-2-2-1,0-1 1,-1 1-1,0 0 1,-2 0 0,0 0-1,18-33 27,-21 30 0,-1 0-190,6-27 1,-9 24 0,-1-1 0,4-29 0,-2-1 0,-1-3 0,-3 0-145,-3 0 1,-4 31 0,0 0 0,0-30-1,-2-4 1,-2 36 0,-1-1 0,0 1 0,0-1-1,0 0 1,0 0 0,1-1 1,-2 1 0,-3-30 0,1 30-1,0-1 1,-3-34 0,-1 6 0,-1 1 445,-2 1 1,-2 10 0,-1-2 0,-2 9 0,-2 6 0,-2 2-103,-2 2 0,-1 8 0,-4 0 1,-1 4-1,0 5 0,1 3-293,-1-1 0,0 6 0,1-3 0,-3 6 1,0 2-1,-2 0 0,1 0-101,2 0 0,-3 6 1,0-1-1,1 2 0,2 2 1,1 0 363,1 0 0,-1 0 1,0 0-1,1 2 1,-1 2-1,0 3 85,1 1 1,1 8 0,1-3 0,2 4 0,-2 2 0,-1 3 0,0 3 43,2 2 0,-2 1 1,4 2-1,1 2 0,2 2 1,3 3 764,2 2-947,-1-5 0,7 3 1,3-6-1,2-1 1,2-2-1,0-3-822,0-3 0,0 2 0,0-5 0,0 0 0,2 1 1,1-4-1,3 0-3780,1 2 1,2-6 4567,4 6 0,6-6 0,2 7 0</inkml:trace>
  <inkml:trace contextRef="#ctx0" brushRef="#br0">4959 16339 11728,'-8'-32'3137,"4"5"1,5 14 0,5 13-3403,3 7 1,11-1 0,-7 0-1,3-2 1,5 1 0,4-1 313,5 2 1,19 1 0,-1 7 0</inkml:trace>
  <inkml:trace contextRef="#ctx0" brushRef="#br0">12664 18778 27489,'-14'-6'-1030,"5"5"0,1-4 1153,-3 4 1,-1 1 0,-1 0-1,0 0 1245,-1 0 1,8 0 0,6 0 0,8 0 0,4 0-1369,1 0 0,2 1 0,1 2 0,3 3 0,2 0 0,3 1 0,1-1 0,2 0 0,4-1 0,1-5 0,1 0 0,1 0 0,0 0 0,3 0 0,0 0 0,-1 0 0,-5 0 0,-2 0 0,0 0 0,-3 0 0,4 0 0,-8 0 0,2 0 0,-1 0 0,0 0 0,-1 0 0,-1 0 0,2 0 0,-5 0 0,0 0 0,0 0 0,-1 0 0,0 0 0,-3 0 0,0 0 0,-1 0 0,0 0 0,1 0 0,-1 0 0,0 0 0,1 0 0,1 0 0,2 0 0,16 0 0,8 0 0</inkml:trace>
  <inkml:trace contextRef="#ctx0" brushRef="#br0">16823 17312 15065,'-2'-12'-3287,"-1"2"3421,-1 1 0,-2 0 0,3-4 1,-2-1-1,2 1 25,2 0 0,0 5 0,-2 2 1,-3 0-1,-2-1 0,-2-2-4,-2 0 1,3 6 0,0-1 0,-3 1-1,-2 0 1,-6-1 0,1-1 194,0-1 0,-3 5 0,2-4 0,0 4 1,-4-1-1,0-1-60,2-1 1,-3-1 0,1 5 0,-4 0 0,-3 2-1,0 2 1,-2 4-175,-2-1 0,1 5 0,-2-3 0,0 3 0,1 1 0,-1 0-131,-1 1 1,3-1 0,-1 0 0,-1 1-1,2-1 1,3 0 0,3 1 259,1-1 1,2 0 0,1 1 0,4-1 0,-1 2 0,2 1-184,-1 2 0,-2 6 0,4-2 0,2 4 0,1 4 0,2 1 0,0 0-110,-1 2 0,1-4 1,1 5-1,2 1 1,2-3-1,2 2 1,3-1-44,2-1 1,-3-1 0,-1-4 0,2 0 0,2-1 0,1 1 197,0 0 0,1-5 0,2 0 0,3 0 0,0 1 0,1-1 0,1 1-91,2 3 1,2 0 0,1-1 0,2 1 0,1-3-1,2 4 1,0-2-89,1 0 1,2 3 0,6-5 0,-1 0 0,2 1 0,3-3 206,5-2 1,3-1 0,1-5-1,1 0 1,3 1 0,5-1-1,3-1 177,1-3 0,2 1 1,0-4-1,0 2 0,-3 0 1,0 1-1,-2 0-253,-1 2 1,1 0 0,-5 3 0,-1-1 0,2 0 0,3 1 15,3-1 0,8 0 0,3 1 0,-3-2 0,5-2 1,-2-3-1,2-1 280,-1-3 0,-4-1 1,11-2-1,-3 0 1,-2 0-1,-1-2 1686,1-2-1810,-8 2 0,12-8 1,-12 5-1,-2 2 1,0 2-1,-1 1-289,-2 0 1,2 0 0,-10 0 0,-3 0-1,1 0 1,0 0 0,2 0-15,-2 0 1,0 4 0,-2 1-1,2-2 1,-1-2 0,4-1-1,2 0 417,7 0 0,2-4 0,-4-2 0,0-1 0,2-4 0,1 1-157,2 1 0,6-3 0,-4 3 0,1-3 0,-2-1 0,-1 0 1,0-1-189,-2 1 0,-1-5 0,-3 1 0,-2 0 0,-2 2 0,-1 1 0,0-4 0,-2 2 0,2-5 0,-1 0 0,-1 0 0,0-2 0,3-3 0,-1 0 0,4-1 0,-4-1 0,2-2 0,3-1 0,-3 0 0,-2 0-162,-4 0 0,-2 0 1,-1 4-1,0 1 0,-1-1 1,-2 0-1,-3 1-318,-1-1 0,-2 2 0,-6 1 0,-3 3 0,-4 1 0,-3 0 163,-2 1 1,-6 0 0,-2 3 0,-4-4 0,-1 0 0,0-3 263,0 3 0,-6-5 1,-2 2-1,-4 0 1,-2-1-1,0 2 0,-3-2 104,-1-1 1,-5-2 0,1 2-1,-5 1 1,-3 4 0,-4-1-1,-3 3-156,-4 3 0,-14-4 0,-4 9 0,-8-1 1,30 6-1,-2 0 0,-1 1 0,-1 1-112,-3 0 1,-2 1 0,-6-1 0,-1 0 0,-1 1 0,1 0-1,-1 0 1,0 1 0,-2-1 0,1 1 0,-1-1 0,1 1-1,-2-1 1,0-1 287,0 2 0,1-1 1,1 1-1,-1 0 0,-2-1 1,0 1-1,2-2 0,0 0 1,1 0-1,0 0 1,1-1-1,0 0 0,3 1 1,0-1 70,3-1 0,0 0 1,-2 1-1,0 2 0,4-1 1,1 0-1,-1 0 0,0 1 1,-2 0-1,1 0 0,0 0 1,1 1-223,-2 0 0,-1 0 0,-1 1 0,0 0 0,-1 1 0,1 0 0,0 1 0,-1 0 0,1 2 0,-1 1 1,4 1-1,1 0 0,1 1 0,1-1-677,2 1 0,1 0 0,2 1 0,1 1 1,-34 9-1,1-2 0,3-1 0,-2-1 757,2-1 0,-2 3 0,2-2 0,1-7 0,4-4 0</inkml:trace>
  <inkml:trace contextRef="#ctx0" brushRef="#br0">11437 12274 29692,'0'-35'-2458,"0"-1"0,0 2 1,0 12-1,-1 6 2636,-4 5 0,2 1 1,-7 7-1,-3 3 1,-5 4-1,-3 2 1,-4 2-1,-3-2 1,-5 0-1,-1-3 1,-3-2-1,-1-1 304,-2 0 1,-2 0-1,-1 0 1,-3 0 0,0 0-1,-1 2-124,0 2 1,-2-1 0,-5 6-1,1 1 1,-2 2 0,-2 3-1,-6 3-517,-2 4 1,-3-1 0,-2 1 0,-1 1-1,2 4 1,2 3-101,5 1 0,-2 0 1,6-3-1,4 2 1,0 2-1,4 1 349,0-1 0,-5 1 0,7-3 0,1 2 0,1 2 0,2 3 0,-1 2 0,4 1-252,4 0 0,4 1 0,8 2 0,3 3 0,5 0 0,7 0-38,6-3 1,10 3-1,7-2 1,9-1-1,9 0 1,9-2 167,8-1 0,5 2 0,6-10 0,6 1 0,-28-16 0,0-1 0,3-1 0,0-1 217,3 1 0,0-2 0,6 1 0,0-1 0,0 0 0,0 1 0,2-1 0,1-1 0,6 0 0,0 0 0,1-2 0,2 0 0,4 1 0,2-1-225,0 0 1,1 1 0,0 0 0,1 0 0,4 2 0,1-1 0,-24-4 0,1-1 0,0 0 0,1 0-1,0-1 1,0 1 0,3-1 0,1 0 0,0-1-17,3 1 0,1 0 0,-1 0 0,-1 0 0,0 0 0,1 0 0,2-2 0,0 0 0,1 0 0,0-1 0,0 0 0,0 0 0,0-1 1,0-1-1,1 0 0,1 0 0,1-1 0,0 1 0,-1-1 0,0 0 0,0 0 122,1 0 0,0 0 0,1 0 0,3 0 1,1 0-1,0 0 0,-2-1 0,-1 1 1,1-1-1,-2 0 0,1 0 0,0-1 1,1-1-1,2 0 0,-1 0 0,0-1 1,-1 0-1,1 0 86,-1 0 0,1-1 1,1 1-1,-13 0 1,0 1-1,0 0 0,0-1 1,16-1-1,0 1 1,-1-2-1,0 1 1,0 0-1,0-1 0,1 0 1,0 0-1,-1 0 1,-1 1-1,-1-1 1,1 0-184,-1-1 0,0 1 1,0-1-1,1 1 1,0 0-1,-1-1 0,-2-1 1,1 0-1,-2-1 1,-1 1-1,0 0 0,-1-1 1,0-1-1,0 0 1,-1-1-1,-3 0 1,-1-1-1,0 1 339,-3-1 0,-1 0 0,0-1-313,4-4 1,1-2-1,-3 1 1,13-1 0,-1-2-1,-20 4 1,1-2-1,-1-1 1,20-8 0,-2 0-1,-7 1 1,-1-1-1,-2 0 1,-2-2 349,-3-1 0,-2 0-263,-9 6 1,-1 0 0,3-9-1,-1 0 1,-9 7 0,-1 0-1,-4 1 1,-2-1 0,17-25-1,-15 5-506,-12 1 1,-14-3 0,-20 3-1,-19 0 1,8 22 0,-5 1-1,-7 0 1,-4 1 248,-7 1 0,-3 1 1,-10-2-1,-3 1 1,19 8-1,-2 2 0,-1-1 1,-5 0-1,-2-1 1,0 1-1,-5 0 1,-1 0-1,-2 1 0,-1 0 1,-2 1-1,0 0 1,-4 0-1,-1 1 1,0 0 105,15 2 0,-1 0 0,-1 0 1,1 1-1,0-1 0,1 1 1,-1 0-1,-1 0 0,-6 0 1,0 0-1,-2 1 0,1 0 1,-1-1-1,0 2 0,0-1 0,0 0 1,0 1-1,0-1 0,0 1 1,-1 0-1,-2-1 0,-1 1 1,0 0-1,0 0 158,-2 1 0,0 0 0,1 0 0,-2 0 1,16 1-1,0-1 0,-1 1 0,0-1 1,0 2-1,-4-1 0,-1 1 0,0 0 1,0 1-1,0-1 0,0 1 0,-1-1 1,0 1-1,1 0 0,-1 0 0,-1 0 1,0 0-1,1 1 0,-1 0 0,0 1 1,-1 0-1,0 1 0,1 0 0,-1 0 1,0 1-1,0 0 0,1 0 0,-1 1 1,0 0-1,0 1-5,0-1 0,0 0 0,-1 1 0,1 0 0,1 1 0,3 1 0,0 0 1,0 0-1,1 1 0,0 0 0,-11 1 0,-1 0 0,2 1 0,0 1 1,3-1-1,0 2 0,1-1 0,1 2-84,1 0 0,0 1 0,0 0 0,1 0 0,-1 1 0,1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24301 13340 8578,'9'-17'22,"0"-1"1,0 5 0,4 4-1,0 0 1,-1 0 857,-3 0 0,-5 6 0,-10-1 0,-5 2-573,-6 2 1,-2 6 0,1 3-1,-2 3 1,-3 3 0,3 1 0,-1 3-1,2 0-205,-1 1 0,3 3 0,3-2 0,1 0 0,1-2 0,3-1 0,5 1-106,2 2 1,2-5 0,0 2 0,2-5-1,2-2 1,7-4 0,5-1 129,6-3 0,3-2 1,2-1-1,0 0 0,1 0 1,1 0-1,2-1-512,-1-4 0,-6 4 0,-2-3 0,0 2 0,0 2 0,1 0-1297,0 0 1,-2 0-1,1 0 1683,2 0 0,1-6 0,2-1 0</inkml:trace>
  <inkml:trace contextRef="#ctx0" brushRef="#br0">24501 13580 11171,'0'-40'0,"1"2"0,4 7 1009,4 9 1,8 11-1,6 4 1,2 1-796,1 3 1,7-4-1,3-1 1,2-1-1,4 2 1,1-1 0,4 3-1,3-1-468,5 3 1,6 1-1,-2 4 1,0 1-1,2 3 1,-2-1 253,1 1 0,3-1 0,-2-5 0</inkml:trace>
  <inkml:trace contextRef="#ctx0" brushRef="#br0">25127 13061 8945,'-7'-21'0,"1"5"629,0 5 1,5 4-1,-4 1 1,4-7-1,1-7 1,0-3-475,0-4 0,0 3 0,0-8 0,1-1 0,2-2 0,3-5 0,1-3 0,4-5-105,1-4 0,2 1 0,3-10 0,1 0 1,-2 0-1,-1-2-34,-2-2 0,-1-2 0,-2 2 0,-2 0 0,-1 3 0,-1-1 0,0 7-64,-3 3 1,-2-1 0,-1 11-1,0 6 1,-1 8 0,-4 7-1,-5 2-1,-6 4 0,1 7 0,-3 5 0,3 2 0,2 2 0,0 0-412,-1 0 1,5 6 0,2 5 0,1 5-1,3 5 1,2 1 0,1 0-1236,0 2 0,1-1 1697,4 0 0,2 2 0,6-4 0</inkml:trace>
  <inkml:trace contextRef="#ctx0" brushRef="#br0">24954 11861 9363,'-12'-12'0,"3"-5"0,5-6 479,2 1 1,2-3-1,3 3 1,5-3-50,5-2 1,15 2 0,3 1-1,8 2 1,5-2 0,4-1-1,1 0 1,-4 3-101,-3 4 0,1 7 0,-9 4 0,0 1 0,-4 3 0,-5 2-592,-3 1 0,-6 6 1,4 2-1,-4 4 1,-1 3-1,-3 3 1,1 4-3339,3 3 3582,-1 2 0,10 0 0,-4-1 0</inkml:trace>
  <inkml:trace contextRef="#ctx0" brushRef="#br0">20968 14087 30543,'-13'-6'-1398,"4"3"1,2-6 1185,1-1 1,1-8 0,5-4-1,2-1 1,2 3 0,7 5 0,3 2-1,6 2 1,0-1 0,4 1 897,1-3 0,2 1 0,1 0 0,0 1 0,0 1 0,-2 2 0,-3 1-548,-2 0 0,3-2 1,-7 5-1,0 2 1,-2 0 93,-2-1 1,0 3 0,-1-2-1,-2 6-560,-1 5 1,-6 6-1,3 2 1,-1 3 0,-1 2-1,-1 4 1,0 3-292,1 3 1,-2 2 0,2-2 0,-2 3 0,-2 2-1,0-2 1,1 0-1264,4 0 1,-4-9 0,4 0 1464,-4-4 0,5-3 1,2-5-1</inkml:trace>
  <inkml:trace contextRef="#ctx0" brushRef="#br0">21355 14273 21511,'-22'-6'0,"1"-1"0,2-2 0,2 2 934,3 1 1,-4 1-1,0 7 1,3 2-940,5 5 1,-2 9 0,3 6 0,-3 5 0,-1 8 0,0 6 0,-2 6 0,-1 4-1531,-2 5 1,4-3 1251,6 3 0,-1 2 1,-5 1-1</inkml:trace>
  <inkml:trace contextRef="#ctx0" brushRef="#br0">7758 7223 7996,'0'-13'405,"2"4"0,1 0 0,3 0 0,1 0 0,3 1 1,1-3-1,-1 1 0,-3-1 0,1 3 0,-2-3 1,0-1 4485,-3-1 0,-2 4-1761,-1 0-2854,0 12 1,-1 5-1,-4 15 1,-2 5 0,-2 4-1,0-1 1,-1 3-82,-2 6 1,3-3 0,0 4-1,-1-1 1,-1-4 0,1-1 0,3-2-1143,1-1 0,-3-5 0,4-6 0,2-2 0,2-3-53,1-1 1,1-7 0,4-4 0,4-5 0,4-7 0,5-8-1878,4-8 1,-1-1-1,2-12 2877,6-5 0,-3-9 0,7-10 0</inkml:trace>
  <inkml:trace contextRef="#ctx0" brushRef="#br0">8105 7010 7996,'4'-18'0,"1"1"2744,-2 0 1,-2 7-1320,-1 1 1,0 8 0,0 1-1,0 8 1,0 9 0,0 5-683,0 3 1,0 8 0,0 2 0,0 4 0,0 1 0,-1 0-1139,-4 0 1,4-5 0,-4-1 0,4-1-1,1-4 1,0-2-6561,0-5 6955,0-2 0,0-7 0,0 0 0</inkml:trace>
  <inkml:trace contextRef="#ctx0" brushRef="#br0">7891 7263 7942,'-13'-4'3276,"0"-1"1,5-1 0,5 4-2054,6-3 0,0 1 0,8 4 1,4 0-1556,5 0 1,5 0 0,4 0-1,0 0 1,4 0 0,-1-2-1,2-1 1,-1-3 331,0-1 0,4-8 0,-3-6 0</inkml:trace>
  <inkml:trace contextRef="#ctx0" brushRef="#br0">8651 6890 7637,'-7'0'2086,"1"-1"113,6-4 0,0-2-517,0-7 1,0 6 0,-2 0-913,-2 2 1,1 5 0,-4 8 0,-1 9 0,1 8 0,-4 9 0,0 4-305,-3 3 0,1 4 1,0 1-1,1-2 1,1-1-1,4 1 0,0 2-865,-1-2 1,5-8-1,-1-4 1,2-2-1,2-4 1,2-2-1,2-3-2059,5-6 0,4-3 1,5-11-1,4-2 2147,4-2 1,0-15-1,1-9 1</inkml:trace>
  <inkml:trace contextRef="#ctx0" brushRef="#br0">8931 6943 9662,'-13'-4'3224,"0"0"0,-1-1-2686,1 5 0,4 2 1,2 2-1,1 5 1,3 3-1,1 1 1,2 2-1,0 1-598,0 2 0,0 4 1,0-3-1,0 1 0,2-1 1,2-3-1,5-2-2468,3-6 1,7-2 0,3-6 2527,4 0 0,6-17 0,2-6 0</inkml:trace>
  <inkml:trace contextRef="#ctx0" brushRef="#br0">9104 6917 9572,'-13'6'1315,"4"0"0,0 5 0,1 1-541,0 3 1,-2 7 0,5 1 0,1 3 0,-1 5 0,-1 5 0,1 1 4337,-1-2-5378,1 4 0,5-11 1,0 3-1,2-4 1,2-5-1,5-6 266,3-5 0,7-5 0,2-6 0</inkml:trace>
  <inkml:trace contextRef="#ctx0" brushRef="#br0">9304 6744 7975,'-13'-12'9500,"-6"3"-8713,10-5 0,2 10 0,14 10 1,3 7-1,5 10 0,0 5-473,0 3 0,-2 10 0,-1-1 0,-2 3 0,-2 3 0,-2 1 0,-3 2-663,-2 0 1,-2-1-1,-2 0 1,-3-3-1,0-5 1,-2-3 0,2-3-1184,1-2 0,-4-2 0,4-8 0,2-4 1532,2-3 0,-5-8 0,-2-1 0</inkml:trace>
  <inkml:trace contextRef="#ctx0" brushRef="#br0">9704 7077 8655,'-17'0'2260,"-1"0"1,6 1-1424,8 4 0,2-2 1,4 4-1,2 0 1,6 1-1,7 1 1,5-2-668,3-2 0,6-4 0,2-1 1,-1 0-1,1 0 0,-4 0-2432,0 0 0,0 0 2262,-2 0 0,3 0 0,-10 0 0</inkml:trace>
  <inkml:trace contextRef="#ctx0" brushRef="#br0">9944 7303 8434,'6'12'169,"3"-3"0,7-3 0,4-6 1,2-2-170,6-2 0,11-15 0,8-9 0</inkml:trace>
  <inkml:trace contextRef="#ctx0" brushRef="#br0">10944 7090 7854,'0'-9'876,"0"0"211,0 6 0,0-9 0,0 4 413,0-4 0,2 4 0,0 2 3231,3 0-4098,-1 5 0,-4 2 0,0 13 0,-1 7 0,-2 4 0,-3 3 449,-1 3-1105,-2-3 1,-5 11 0,3-4 0,0 2 0,2 2-1,0-2-822,2 0 0,-3-2 0,4-8 1,0-2-1,0-1 0,3-4 1,1 0-987,2-4 0,2-3 0,2-4 1831,5-4 0,3-4 0,1-1 0</inkml:trace>
  <inkml:trace contextRef="#ctx0" brushRef="#br0">11304 6903 7854,'9'-25'39,"0"3"0,-6 3 1,1 6-1,-2-1 1472,-2 1 1,0 8 0,0 8-108,0 9 0,-2 16 0,-1 3 1,-1 8-1,-1 5 0,-1 5 1,-3 3-1449,-2 1 1,2 1 0,0-2 0,0-4 0,0-5 0,2-4 0,-1-5-2259,1-2 1,4-2 0,-2-8 2301,4-4 0,-5-3 0,-1-2 0</inkml:trace>
  <inkml:trace contextRef="#ctx0" brushRef="#br0">11091 7183 11039,'-15'-4'6951,"-3"-1"-6458,9 1 0,-3 10 1,15 1-1,5 2 1,7-1-1,5-2-1225,8-3 0,5-3 0,8-5 732,4-4 0,-4-9 0,5-2 0</inkml:trace>
  <inkml:trace contextRef="#ctx0" brushRef="#br0">11624 6903 7871,'6'-7'-4,"3"3"4,3 2 0,1-4 0,0-1 0</inkml:trace>
  <inkml:trace contextRef="#ctx0" brushRef="#br0">11757 6810 8866,'-13'0'1439,"0"0"1,4 0-240,0 0 1,1-1-1,-2-1 132,1 2 0,6-1 0,-3 11 0,0 5 1,-1 6-1,-2 4-571,0 1 1,0 7 0,-4 3-1,0 2 1,-1 2 0,2 0 0,2 0-762,1 0 0,2 0 0,-4 0 0,4-2 0,0-1 0,1-2-570,0-3 0,1-1 0,5-6 0,0-1 0,0-3 0,0-2-1888,0-3 0,0-5 1,3-4-1,5-1 2453,5-3 1,15-13 0,0-5 0</inkml:trace>
  <inkml:trace contextRef="#ctx0" brushRef="#br0">11930 7010 7843,'0'-13'307,"0"-1"1,0 6 3433,0-1 1,-1 4-2909,-3-4 0,2 8 0,-2 1 0,2 7 0,2 5 0,0 1-400,0 1 1,0-1 0,0 0 0,0 2 0,0 3-734,0 4 1,0-3 0,2-2-1,2-7-373,5-5 1,3-4 0,3-1 0,1 0 0,2 0 0,-1-1 0,1-4-1189,0-4 1,1 2 0,-2-2 1860,0-1 0,7-8 0,-3-3 0</inkml:trace>
  <inkml:trace contextRef="#ctx0" brushRef="#br0">12250 6810 7843,'-11'2'0,"0"1"1237,2 1 1,5 5 0,-4-3 0,1 1-306,0 4 1,4 5-1,-3 5 1,0 2-1,-2 7 1,0 1 0,-1 5-1,0 1-642,1 4 1,-3 6-1,2-2 1,-2-2-1,1-2 1,2-2-1414,3-4 1,-4 2 0,4-7 1122,2-5 0,2-4 0,1-8 0</inkml:trace>
  <inkml:trace contextRef="#ctx0" brushRef="#br0">12410 6650 7961,'-19'-12'1910,"1"11"0,1-4-613,8 11 0,6 6 0,3 2 0,1 0 0,4 4 1,4 6-1,2 5-699,3 7 1,3 3 0,1 2 0,-1 0 0,-1 2 0,-1-3 0,-1 2 0,-2-2-918,0 3 0,-6-2 0,-1-2 0,-4-2 0,-2 1 0,-5-1-1263,-8 2 1,-9-1 0,-13 5-1,-4 3 1582,-6 3 0,14-21 0,-1-1 0,2-4 0,0 1 0</inkml:trace>
  <inkml:trace contextRef="#ctx0" brushRef="#br0">13144 7143 30083,'0'-13'-4916,"1"0"1,2-1 4550,1 1 0,2 0 1,-1-1-1,2 1 1,1 0-1,-2 1 1,-2 2 1107,0 1 0,1 7 1,-5 2-1,0 8 1,0 5-1,0 3 0,-2 5-774,-2 4 1,1-1 0,-4 7 0,1-2 0,1 1 0,1 1 0,-1-1-82,2-2 1,2-3 0,1-1 0,0-3 0,0-1 0,0 0-1017,0-1 0,0 3 1,0-4-1,0-2 0,0-1 935,0-2 1,0-5-1,0-2 1</inkml:trace>
  <inkml:trace contextRef="#ctx0" brushRef="#br0">12984 7370 30122,'-12'-6'-3356,"3"-3"2929,4-3 1,4-1 0,4 0 0,6-1 0,7 1 1225,3 0 0,11 1 0,-2 1 1,3 3-1,5-3 0,-1 1 0,4-1-1466,-2 3 1,-2 5 0,2-3 0,-1 1 0,1 1 903,1 1 0,8-5 1,2 1-1</inkml:trace>
  <inkml:trace contextRef="#ctx0" brushRef="#br0">13903 6903 28823,'0'-13'-3277,"0"0"0,0-1 0,0 1 2533,0 0 1,2 4-1,1 0 1,3 0-1,0 0 1,1 0 0,-1-1 1161,0-2 0,-3 5 0,-6 4 1,-3 6-217,-1 6 1,4 3-1,-2 1 1,4 0-1,1 2 1,0 3-25,0 4 1,0 2 0,0 1-1,0 0 1,0 3 0,0 2 183,0 2 0,1-2 1,2 5-1,2 1 0,-2 0 1,-2-1-1,-1 2-167,0 2 0,0-1 0,0-1 0,0-1 0,0 1 1,0 0-1,0-2-616,0-4 0,0-2 0,0-3 1,0-1-1,0-1 0,0-3-108,0-2 1,0-6 0,0-4-195,0 2 0,-1-5 0,-2-4 0,-2-4-1812,2-7 2768,8 3 1,8-6 0,8 4 0</inkml:trace>
  <inkml:trace contextRef="#ctx0" brushRef="#br0">14650 7277 9019,'1'-12'0,"2"1"0,3 3 2898,2-3-2605,-5 5 0,4 0 0,-6 6 542,-1 0 0,-1 2 0,-6 1 1573,7 1 0,8 1-1425,15-5 0,0 0 1,13 0-1,1 0 1,0 0-549,-1 0 0,2-5 0,-4 1 0,-1 1 0,-5 0 0,-6 0-855,-3-2 0,-1 1 0,-6 3 305,-3-4 0,-9 4 0,-11-4 0,-5 4 0,-6 1 0,-3 0 0,-2 0 344,0 0 0,1 4 0,-1 1 0,2-2 0,3-2 0,2-1 786,1 0 1,4 0-1,-2-1 1,3-4-432,5-4 0,5 3 0,8 2-1213,5 2 1,5 2-1,2 0 1,3 0 0,2 0-1,4 2 609,5 2 1,4-2 0,6 4 0</inkml:trace>
  <inkml:trace contextRef="#ctx0" brushRef="#br0">15903 6957 27954,'-6'-14'-3336,"-3"1"0,-3 6 4173,-1 2 1,4 2 0,0 0 830,-1-1-1595,-2 5 1,4 2 0,4 6-1,3 2 1,1 0 0,0 3-151,0-1 0,0 5 1,0 1-1,-2 0 1,-1 2-1,-1-2-198,1 1 0,-3 3 1,0-2-1,0 1 0,-1-1 1,-1 0-1,-1-2-260,2 0 0,-4 3 1,7-4-1,1-2 1,2-1-1,1-1-157,0-1 0,6-6 1,4-2-1,5-5 1,5-5-1,4-5 793,4-6 0,8-11 0,-2-7 0</inkml:trace>
  <inkml:trace contextRef="#ctx0" brushRef="#br0">16103 6877 28303,'1'-25'-9831,"2"2"8379,2 6 1,-1 2 0,-4 2 0,2 1 1887,2 3 1,-2-3 945,2 3-1292,-3 9 0,-1 2 0,0 11 0,0 2 0,0 2 0,0 6 34,0 2 1,0 1 0,0 3 0,0 0-1,0 4 1,0-1 0,0 1-29,0-3 0,0-1 0,0 1 0,0 1 0,0-1 1,0-2-1,-1-2-1152,-3 1 0,2-2 0,-2-1 1,2-2-1,2 0 0,0-1-1377,0-3 0,0-3 2463,0-2 0,0-12 0,0-2 0</inkml:trace>
  <inkml:trace contextRef="#ctx0" brushRef="#br0">15570 6943 29864,'-9'-20'-4368,"0"2"1,7 9 4929,2 5 0,8 2 0,10 2 1,5 0-1,7 0 0,5 0 1,5 0-1,3 0 282,2 0 0,4 0 0,-5 0 0,-1 0 0,-3 0 1,-4 0-824,-5 0 0,-3 0 0,-2 0 1,0 0-1,-3 0 0,-2 2-4073,-2 2 3886,-1 3 0,-5 7 0,1-1 0</inkml:trace>
  <inkml:trace contextRef="#ctx0" brushRef="#br0">15676 7317 30083,'-25'0'0,"1"0"-228,2 0 1,7 6 0,1 2 0,5 4-453,3 2 1,1-1-1,8 0 1,8 1 0,11-3-1,12 0 1216,9-2 1,0-2-1,7 3 1,3-2 0,5-1-1,1-1-2000,1 0 1,-2-1 1672,-5-5 1,6 5 0,2 3-1</inkml:trace>
  <inkml:trace contextRef="#ctx0" brushRef="#br0">16823 6664 30571,'6'-14'-2418,"0"5"0,4 2 1,-3 0 1437,-1-1 1,5 4 599,-3-5 1,0 6-1,-1-3 1,-1 0-1,-3-3 1,-1-3-1,-4 0 682,-2 4 0,1 0 1,-6 5-1,-2-1 1,0 1-1,-3 3 0,1 3 1,0 4-321,-1 5 0,5-2 0,1 10 0,-1-1 0,0 3 0,0 5 3,-1 4 0,2-2 0,-1 7 0,-1 1 0,-2 3 0,-1 3 0,-1 3 158,1 1 1,0-2 0,1 1-1,3-4 1,5-3 0,2-2-421,2-3 1,0-1 0,2-8 0,2-1 0,3-4 0,2-1 0,0-2-117,2-2 0,0-2 0,3 0 0,-1-1 0,0-3 0,2-5 0,1-2-1778,2-2 2514,6 0 1,3-6 0,7-1 0</inkml:trace>
  <inkml:trace contextRef="#ctx0" brushRef="#br0">17329 6850 29758,'-13'-19'-2130,"0"6"0,4 7 0,0 9 1656,-2 1 1,5 11 0,2-2 0,1 3 0,0 2 0,-1 0 0,1 0 419,1 1 1,2-3 0,0 5 0,0 0 0,0 0 0,0 2-166,0 2 1,0 1 0,0-1-1,0-2 1,0 3 0,0-4-1,0 0-362,0-1 0,0-3 1,2 2-1,2 0 1,7-6-1,3-3 1083,4-7 0,12-14 0,-2-5 0</inkml:trace>
  <inkml:trace contextRef="#ctx0" brushRef="#br0">17489 6597 16623,'-7'-10'0,"1"-2"-1912,0 1 2492,4 4 0,-2 7 0,8 0 1,7 0-1,5 0 0,6 1 0,3 4 284,2 4 1,6 3-1,2 2 1,2 4-1,2 6 1,-2 3-1,1 4-512,-1 3 1,-6-5 0,1 14-1,-6 2 1,-5-1 0,-8 3-1,-7 1-1165,-4 2 1,-10 2 0,-8 3 0,-11 1 0,-11 2 0,-7 0 464,20-28 0,-1-1 1,-2-2-1,1-1 0,0 2 1,0-1-1,-26 22 1,0-2-1,1-1 390,3 0 1,-3-2 0,5-4-1</inkml:trace>
  <inkml:trace contextRef="#ctx0" brushRef="#br0">13757 5824 30459,'0'-13'-596,"0"-1"0,-2 7 0,-2 4 0,-5 4 1,-4 4-1,-4-1 0,0 1 0,-1-1 1,0-1 680,0-1 0,0 2 0,4 1 0,-3-3 0,0 0 0,0-2 0,2 0 1225,2 0 0,0 0-976,-1 0 0,1 0 0,0 0 1,-1 0-475,1 0 0,-2 1 0,-1 4 0,-2 4 0,0 3 0,-1 1 0,-2 0-189,1 1 1,-4-1-1,5 0 1,-2 1-1,-1-3 1,1 0 471,3-2 0,-1-5 1,1 5-1,1 0 1,-1-2-1,0-1-62,2 0 1,1 0-1,2 4 1,-1-2-1,1-1 1,1 1-1,2 2 1,1 3-510,-2 5 0,4-2 0,0 5 0,1 0 0,3-2 0,1 2-107,2 0 0,0-5 0,0 2 0,2-4 0,2 0 0,5-1 0,3 0 540,1 1 1,2-2 0,1-2 0,4-1-1,0 0 1,4 0 0,1-1 121,2 3 0,5-1 0,3 1 0,0-3 1,2 1-1,3 0-103,3 0 0,7-1 1,-1 2-1,2-3 1,0-1-1,1-3 0,3-1 168,0-2 1,1 0-1,-1-2 1,1-1 0,1-3-1,2-1 1,2-2-34,1 2 1,-6-5-1,3 3 1,-1-3-1,0 0 1,0 2 0,-1 1 142,1-1-74,-6-2 1,4 3 0,-4 0 0,0 0 0,-3 0 0,-3 2-82,-3 1 0,-3-5 1,-5 3-1,-4-4 0,-4-2 1,-5 0-1,-3-4-282,1-4 1,-10 1 0,2-1-1,-5-3 1,-4-4 0,-1-3-1,-4-1-209,-2 1 1,-5-4-1,-9 4 1,-3-1-1,-2-1 1,-2 1 191,-4 1 1,-6-4 0,-1 5 0,-4 3 0,-7 4 0,-8 7 0,-9 2 0,-5 3 24,30 7 1,-1 1 0,-1 0 0,-1 2 0,-4 2 0,-1 2 0,0-1 0,-1 2 0,-3 1 0,0 2 0,-1 2 0,0 1-72,0 1 1,-1 2-1,0 2 1,1 1-1,3 1 1,2 0-1,1-2 1,0 1-1,1 0 1,0 1 121,1 2 1,2 0 0,2-1 0,0 1 0,-3 5 0,0 0 0</inkml:trace>
  <inkml:trace contextRef="#ctx0" brushRef="#br0">11517 8076 31685,'0'-20'-4916,"2"0"1,2 8-3075,5 4 7598,-3 2 1,0 4 1453,-6-2 0,1 2 0,2-4 487,2 0 1,1 5-1,-3-5-1445,1 0 0,-1 5 41,-7-4 1,-4 8 0,-4 3 0,2 0-129,1 0 1,2 4 0,-4-2-1,4 1 1,0-1 0,1 3 339,0 1 0,0-4 0,3 1 0,-2 2 0,2 1 1,2 1-1,1 0-192,0 1 0,0-1 0,0 0 0,1 1 0,2-1 0,3 0-118,2 1 1,-4 3 0,4 1 0,-1-2 0,0-1-1,4-2 271,1 1 1,1-5 0,2-2 0,2-1 0,6-2 0,2 1-1,2-1 284,-1-1 1,2-3-1,2-3 1,3-3 0,-1 1-1,1-3-412,-4 1 0,-2-2 1,-3-5-1,-4 1 1,0 1-1,-4 0 1,-1 2-580,-2 0 0,-1-5 0,-2 5 0,-2-7 0,-2-3-20,-3-1 0,3 2 1,-2 4-1,-1-2 1,-2 0-1,-1 0-1683,0 3 2050,0 0 0,-4 1 1,-2 0-1,-1-1 0,-4 2 1,-1 2-1,-2 1 14,-4-1 0,3 2 0,-4 1 0,0 1 0,-4 3 0,-2 2-264,-1 1 1,-6 1 0,1 4 0,0 3 0,-1 4 0,-2 2-953,-1-1 1,-2 5 0,5 1-1,-1 0 1,1 2 1148,2 0 1,-4 1 0,0 5 0</inkml:trace>
  <inkml:trace contextRef="#ctx0" brushRef="#br0">12677 8023 31463,'1'-12'-2458,"4"3"0,-4 5 1,4 8-1,-4 5 2220,-1 3 1,0 1 0,0 1 0,0-1 0,0 0 0,-1 2 0,-2 1 0,-2 4 175,2 0 0,2-3 0,1 2 1,0-1-1,0-1 0,0 0 1,1-1-731,4 2 1,-4-8 0,4 3 0,-4-1 0,1-1 518,2-2 0,-8-4 0,2-5 0</inkml:trace>
  <inkml:trace contextRef="#ctx0" brushRef="#br0">12517 8170 31379,'6'-14'-1577,"-3"2"0,6 3 0,1 5 0,2 3 1893,1 1 0,-4 4 0,0 0 0,1-1 0,2-1 0,3-2 0,1 0 0,2 0-235,-2 0 0,5 0 0,1 0 0,4 0 0,0 0-61,1 0 1,6-12 0,1-3 0</inkml:trace>
  <inkml:trace contextRef="#ctx0" brushRef="#br0">13357 7983 32411,'6'-13'-1978,"-3"7"1,4 6 0,-1 7 1395,-3 5 1,-2 3 0,-1 3-1,0 4 1,-1 3 0,-2 3 0,-3 3 174,-1 5 0,2 2 0,-2 1 0,1-2 0,3-2 0,1 1 0,4-1-6508,2 1 6894,4-7 0,11 4 0,2-6 1</inkml:trace>
  <inkml:trace contextRef="#ctx0" brushRef="#br0">14037 8170 31172,'0'-6'89,"1"4"0,4 5 0,3 0 1,4-1 64,2-2 1,3 0 0,4 0 0,1 0-1,5 0 1,0 0 0,4 0 0,0 0-155,1 0 0,17-6 0,0-2 0</inkml:trace>
  <inkml:trace contextRef="#ctx0" brushRef="#br0">15103 8076 31984,'-7'-1'-1017,"2"-4"-1849,4-4 1,2 2 3381,4-2 1,4 5 0,7-4 0,3 2 0,2 2-1,3 0 1,-1-1 0,1 2 0,-2 2 0,2 1 0,0 0-567,-2 0 0,-3 4 0,-6 2 0,1 1 0,-1 2 1,-1 0-1,-3 0 0,-5 1-591,-2 2 0,-2 2 0,-2-1 1,-2-1-1,-5-2 0,-3-2 677,-1-3 1,4 4 0,1-3 0,1 0-1,1 2-170,0-1 1,2-3-1,4 5 1,1 0-1,4 0 1,2 0-38,0 1 1,5-2 0,-4 1 0,1 1-1,-1 0 1,3 1-418,1-2 1,-3-5 0,-1 3 0,3-1 0,1-3 0,1-1 113,0-2 0,5-6 0,1-3 0,1-3 196,-1-1 1,5-18 0,-4-5 0</inkml:trace>
  <inkml:trace contextRef="#ctx0" brushRef="#br0">14836 8010 30795,'-7'6'-2458,"1"5"0,6 10 1,2 3-1,2 5 2344,5 4 1,4-3-1,4 2 1,2-1-1,2 2 1,2-1-1,2 0 233,2-7 1,1 0 0,3-7 0,5-4 0,2-3 0,2-7 0,2-2 673,2-2 1,-1 0 0,5-2-535,-2-2 0,4-9 0,-3-8 1</inkml:trace>
  <inkml:trace contextRef="#ctx0" brushRef="#br0">15583 7876 30329,'0'-13'-4916,"1"1"1,4 5 4593,4 7 0,3 7 1,1 9-1,2 4 1,3-1-1,4 2 1,3-1-1,2 4 530,-1 1 0,-4 2 0,-1 0 1,-2-1-1,-2 2 0,-4 2 0,-4 1-526,-5-1 1,-2-7 0,-2 0-1,0-1 1,0-1 0,0-2-3834,0 0 3852,0 2 1,0-6-1,0-4 1</inkml:trace>
  <inkml:trace contextRef="#ctx0" brushRef="#br0">16303 7916 29892,'-14'-13'-1729,"1"0"0,0 5 0,-2 4 0,-3 4 1700,-4 4 0,-2 2 0,1 5 1,2-3-1,0 4 0,2 3 0,0 4 1,2 2 127,3 3 0,2 2 0,3 6 1,4 2-1,4 1 0,1 1 1,1-1-206,4-1 1,8-3 0,9-7-1,3-3 1,4-3 0,0-5-1,2-4-660,-1-3 1,3 3 1044,-2-5 1,6 0 0,-3-4 0</inkml:trace>
  <inkml:trace contextRef="#ctx0" brushRef="#br0">16596 7996 29623,'-7'-6'-1750,"1"2"1,6-1 0,-2 11 982,-2 9 0,-4 6 0,-5 6 0,1-1 0,2-1 0,1 1 0,-1-1 0,-1 3 363,2 0 0,-1 2 0,6-1 0,1 2 0,1-1 0,5-3 1,4-5 623,7-4 1,14-4 0,0 0 0</inkml:trace>
  <inkml:trace contextRef="#ctx0" brushRef="#br0">16636 7876 28645,'7'-19'-9831,"5"7"10011,5 11 1,0 7 0,-2 7-1,1 0 1,4 1 0,0-1 0,4 2-1,1 1-72,2 2 0,-5 6 0,-1-2 0,-3 3 0,-6 3 0,-7 2-372,-3 1 0,-4 6 1,-3-2-1,-9 4 0,-8 2 1,-8 4-1,-5 4 1,-2 1 100,1-1 1,-2-3-1,4-6 1</inkml:trace>
  <inkml:trace contextRef="#ctx0" brushRef="#br0">17329 8130 30631,'6'-14'-1947,"2"-2"0,5 1 0,0 3 0,1 2 887,-1 3 1476,0-5 0,1 9 0,0-5 0,3 2 0,0 3 0,0 2 0,-3-1 0,0 0 0,-1-3 0,0 2 0,1 2-386,-1 1 0,-4 6 0,-2 2 0,-1 4 0,-3 2-589,-1-1 1,-2-6-1,0-1 1</inkml:trace>
  <inkml:trace contextRef="#ctx0" brushRef="#br0">17409 8276 30012,'-15'-6'-2092,"2"5"1827,9-4 0,2 5 1,-1 3-1,6 2 0,6-2 1,4-2 395,5-1 0,1 0 0,5 0 1,-2 0-5,2 0 0,7 0 0,3 0 0</inkml:trace>
  <inkml:trace contextRef="#ctx0" brushRef="#br0">17822 8183 28705,'2'-8'-1634,"2"4"0,1 3 0,7 1 1841,2 0 0,7 0 1,-2-2-1,2-1 1,3-1-1,1 1-211,2 1 0,-2 2 1,-1-1-1,-4-2 0,1-2 1,-2 2-1,1 0 0,-4 0-295,-1-1-10,-2-6 1,0-4-1,1-6 1</inkml:trace>
  <inkml:trace contextRef="#ctx0" brushRef="#br0">18396 7743 28837,'0'-22'-9831,"0"0"9237,0-6 1,0 20-1,0 4 1,0 10-1,1 5 1,2 4 0,2 3 611,-3 4 0,4 14 0,-1 5 0,-2 5 1,-3 6-1,-3 3 0,-5 4-221,-3 2 1,5-5-1,-8 3 1,2-1 24,1 0 1,3-6-1,2-7 1</inkml:trace>
  <inkml:trace contextRef="#ctx0" brushRef="#br0">18849 7970 15255,'-13'-6'-617,"-1"0"1,2-5 0,3 3 1095,5-3 1,8 4 0,5-2-1,3-1 1,0-2 0,-2 0 0,-2 1-1,-2 3 288,-3-3 1,0 4-1,1-2 1,5-1 0,3-2-1,1-2 1,2 1-345,3 0 1,0-7-1,7-2 1,3-3-1,1-2 1,3-1 0,-1-1-506,-2-2 0,-1 0 1,-1 4-1,0 0 0,-2 1 1,-3-1-418,-4 0 1,-3 2 0,-2 1-1,0 2 1,1 0 0,-2 1-1,-2 3-526,-1 4 0,-5 2 0,4 1 0,-1 4 0,-1 0 1165,0-1 1,4 5 0,-2-3-1</inkml:trace>
  <inkml:trace contextRef="#ctx0" brushRef="#br0">19342 7250 15006,'-13'-6'-149,"5"3"1,2-6 0,2-1 568,0-2 1,-1-1-1,5-1 1,0 1 0,2 1-1,2 2-91,5 1 0,9 4 1,4-2-1,3 1 1,0 3-1,-1 3 1,-3 3-628,-2 2 1,3 5 0,-6 0 0,-2 5 0,-5 3 0,-3 0 0,-3 1 388,-2 3 1,-8 3-1,-5 2 1,-6 1 0,-3 2-1,-1 1 517,1-2-440,-4 0 0,10-7 0,-2-2 0,2-2 1,3-4-1,1-6-667,3-2 0,6-1 1,4-7-1,9-4 1,12-8-1,8-12 669,9-8 1,-12 7 0,2-2-1,4-2 1,0 0 0</inkml:trace>
  <inkml:trace contextRef="#ctx0" brushRef="#br0">20035 6704 22108,'-34'-17'-356,"3"4"1,9 3 0,4 10 0,3 1 0,2 4 940,0 3 0,4 6 0,1 2 0,1 3 0,1 2 0,0 4 1,3 3-562,2 3 0,2 6 1,5-1-1,6 1 1,7 0-1,5-3 1,5-3 642,4-6 0,-2-5 1,3-12-1,0-3 0,-1-4 1,-2-2-1,-4-5-222,-4-7 0,-8-7 0,-2-8 0,-7-3 1,-4-3-1,-4-1-982,-2-1 0,-11 2 0,-12 0 1,-8 7-1,-7 8 0,-3 4 1,-3 3-817,-2 3 0,4 4 0,1 5 1371,4 0 0,7 5 0,1 3 0</inkml:trace>
  <inkml:trace contextRef="#ctx0" brushRef="#br0">1733 6664 26896,'-21'-6'-2238,"2"-5"1823,6-2 0,5 4 1,4 16-1,2 10 1,2 9-1,0 8 1,0 9-1,-1 9 1,-2 10-1,-3 5 1,0 3-1,0-2 1,3 4-1,2 2 151,1-35 0,0-1 1,0 5-1,0-1 1,0-3-1,1 0 0,1 1 1,2 0-1,1 2 1,2 1-1,1-1 0,2 2 1,0 1-1,0 1 1,1 1-1,1 0 170,-2-1 1,0 1-1,0 6 1,-2 2 0,-2-1-1,-2 0 1,1 5 0,-2 2-1,0 6 1,0 1 0,-1 2-1,-1 2 1,-1-20 0,1 0-1,-1 1 1,0 1 0,0 0-1,-1 1 30,0 3 1,-1 0 0,0 2 0,0 5-1,-1 1 1,-1 0 0,-1 0 0,-1-1 0,0 1-1,-1 1 1,-1 0 0,0 0 0,0 2 0,-1 0-1,0-1 1,-1 0 0,-1 0 0,-1 1 169,-1 0 0,0 0 0,-1 0 0,2-2 0,1 0 0,-1-1 1,-1-3-1,-1-1 0,1-1 0,1-2 0,0-1 0,0 0 0,1-3 1,0-1-1,1 0 0,-5 21 0,1-2 0,1-4 0,0-2-59,0-5 0,2-1 1,2-3-1,0-2 1,0-4-1,0-2 1,2 0-1,0 0 1,0-1-1,0 1 1,1 1-1,-1 0-196,0 1 0,1 1 0,-1 3 0,2 1 0,0-1 0,1 0 1,1 2-1,2 0 0,-1 0 0,2 1 0,0 2 0,0 1 1,0-2-1,0 1-67,0-1 0,0-2 0,1-2 0,0-2 1,0-4-1,0-1 0,2-3 0,0-1 1,1-5-1,0 0 0,5 25-99,-2-13 0,5-17 0,-3-8 0,3-10 0,0-8 0,-2-10 304,-1-11 1,-6-18-1,1-13 1,-2-7-1,-4-8 1,-1-1-1,-3 3 48,-1 6 1,4 14-1,-2 11 1,4 4 261,1 5 1,1 8 0,4 7 0,5 5 0,7 2 378,5 0 1,4-1-1,6-4 1,3 2-1,5 2 1,5-1-607,3 2 1,6 3 0,5 9-73,8 4 0,1 3 0,-31-12 0,1 1 0,0-1 0,0 0 0</inkml:trace>
  <inkml:trace contextRef="#ctx0" brushRef="#br0">5185 9276 28845,'6'-14'-7552,"-4"5"6938,2 1 0,-2 6 0,-2 2 0,-2 8 1090,-2 3 0,2 3 0,-4-1 0,2 0 0,0 1 0,1-1 0,1 0 0,2 1 0,0-1-72,0 0 0,0 1 1,0 0-1,0 3 0,0 2 1,0 0-212,0 0 1,-6 5 0,-1-2-1,-2 2 1,0 0 0,-1-3-430,-2-2 0,-2 3 1,3-4-1,0-2 1,2-1-1,-1-2-3131,-2 1 0,6-10 2978,6-8 0,12-10 0,9-12 0</inkml:trace>
  <inkml:trace contextRef="#ctx0" brushRef="#br0">5452 9222 28683,'0'-32'-2175,"0"16"0,0 4 0,0 21 1868,0 2 0,0 4 1,2 2-1,0 2 1,3 3-1,-2 5 252,-2 2 1,4 2 0,-1-3 0,-1 2-1,-1 3 1,-2-1 0,0 1-1007,0-4 1,4-5 0,1-2 0,-2 1 0,-2-1 1019,-1 0 1,-6-6 0,-1 4 0</inkml:trace>
  <inkml:trace contextRef="#ctx0" brushRef="#br0">5199 9622 29198,'1'-18'-2349,"4"1"0,-2 0 0,6 8 3426,1 5 1,2 3 0,1 1 0,0 0-1,1 0 1,-1 0 0,0 0 0,1 0-1871,-1 0 0,6 0 0,4 0 1096,2 0 0,7-6 1,2-2-1</inkml:trace>
  <inkml:trace contextRef="#ctx0" brushRef="#br0">5972 9102 28506,'-13'-20'-1212,"1"8"1,0 12-1,0 7 1372,-3 5 0,-1 6 0,3 1 0,-1 2 0,1 4 0,0 3 1,-1 6-1,2 3-234,4 5 1,-3 1 0,7-3 0,1 0 0,1-2 0,2-1 0,2-3-1187,2-1 1,4-7 0,5-5-1,2-2 1,1-2 1418,2-2 1,11-2-1,0 0 1</inkml:trace>
  <inkml:trace contextRef="#ctx0" brushRef="#br0">6279 9222 31878,'-6'-16'-9462,"-3"3"9390,-3 2 0,6 11 0,7 0 0,10 0 1,7 0-1,2 0 935,4 0 0,-5 0 0,0 2 0,-1 2 0,0 4 0,-3 1-1158,-5 0 0,-4-1 0,-6 6 0,-1-1 1,-4 0-1,-5 1 0,-5-1 125,-3 0 1,0 1 0,5-1-1,0-1 1,-1-3 0,3-3 257,2 0 1,6-5 0,10 4 0,8-4 568,4-1 0,-1-4 0,4-1 0,0 2 0,1 2 0,-3 1-456,0 0 1,-3 1 0,-3 4 0,-2 3 0,-3 4-245,-5 2 0,-3 3 1,-2 1-1,-3-2 0,-5 1 1,-3-1-1,-2 2 184,1-2 1,0-3-1,1-2 1,2-4 0,2 1-1,1-2-2415,-1-1 1,7-2-845,1-7 2914,6-3 1,7-19 0,0-2-1</inkml:trace>
  <inkml:trace contextRef="#ctx0" brushRef="#br0">6745 9022 16918,'9'-11'0,"0"-4"901,1 0 1,2 9-1,1 15 1,1 3-271,-1 1 1,0 5-1,2 1 1,1 2 0,4 3-1,0 2 1,4 5-1,1 5-283,2 2 0,-5 2 0,-3 2 0,-2 1 1,-7 3-1,-2 0-838,-5-1 1,-3 0 0,-6-5-1,-8 0 1,-8 1 0,-8 2 0,-7 2-1,-4-2-6689,-4-2 7310,15-17 0,-2-2 0,-18 14 0,17-17 0,1 0 1</inkml:trace>
  <inkml:trace contextRef="#ctx0" brushRef="#br0">21328 11888 8451,'-1'7'271,"-2"-1"1,-3-1 0,1-1 280,4-1 1,4-7 0,10-4 0,1-1-1,-1 2 1,0-1 0,1 3 0,-1-1 82,0 3 0,1 1 0,-3 4-165,-2 2 1,-4-1 0,-8 6 0,-3 1-1,0 2-22,0 1 0,2 1 1,4-1-1,0 0-82,0 1 1,0-1 0,0 0-1,0 1 1,0-1-108,0 0 0,-5 1 0,1-1 1,1 0-1,0 1 0,0-1-186,-2 0 1,-1 1 0,3-1 0,-1 0 0,1 1 91,2-1 1,1 5 0,0 0 0,0-2 0,1-1 86,3-2 0,-2 0 1,4 1-1,-2-1-174,1 0 1,-1 1 0,-4-1-1,0 2 1,0 1-167,0 2 1,0 0 0,0-4 0,-1 3 0,-2 0 0,-3 1 0,0 0-93,0 0 1,2 1-1,4-3 1,-2 2-1,-1-2 1,-1 1-463,1 0 1,1-2 0,2 3 0,0-3-494,0-2 0,2-1 0,2-3 0,5-6-1691,3-6 1,-3 0 2825,0-6 0,0-6 0,4-6 0</inkml:trace>
  <inkml:trace contextRef="#ctx0" brushRef="#br0">21342 12594 10693,'-14'0'0,"2"-1"0,5-2 1889,7-2 0,7-4 0,11 3-1361,4-1 1,1-2 0,0-4 0,4 1 0,-2 2-516,0 1 1,3 4-1,-7-2 1,0 1-1,-2 3 1,-3 0 0,-1 0-1,-3-1-1564,0 1 0,0 0 1551,1-2 0,1-2 0,-1-6 0</inkml:trace>
  <inkml:trace contextRef="#ctx0" brushRef="#br0">21861 11568 8101,'-7'0'2644,"-5"0"1,17 1-2377,-1 4 0,6 2 0,4 7 0,-1-1 0,0 0 0,1 1-18,-1-1 0,0 5 0,1-1 0,-1 0 0,0-2 0,-1-1 0,-1 3-93,-2 0 1,-1 0 0,4-7-1,-1-3 1,-2 1 0,1-2-65,2 0 1,1-2 0,2-4 0,1-1-1,5-4 1,1-4 0,3-2-72,-1-3 0,0-1 1,2-1-1,1-3 0,0 0 1,-1-2-1,1 2 37,0-1 1,-2-2 0,-1 3 0,-2 0 0,0-2 0,-1 2-22,-4-1 0,-2-2 0,-1 3 0,-1 0 1,-1-2-1,-2 0 0,-2-2 28,-3-3 0,4 0 0,-4-1 1,-1-1-1,1-2 0,-1-2 1,-1-1 7,-1 1 0,2-4 1,0 3-1,1 1 0,-1-2 1,1 1-6,-2 1 0,3-4 0,-2 4 0,-1-1 0,-1 0 0,-2 2 0,0 0-143,0 0 1,0 0-1,0 4 1,0-1-1,-2-1 1,-1-2-1,-1 2 157,1 6 1,-3-5-1,1 2 1,2 1-1,0-3 1,0 1-9,-1-2 0,0-1 1,4 4-1,0-1 1,0 0-1,1-1 0,2-2-98,1-1 0,1 0 0,-5 5 0,0-2 0,0-2 0,0-1 0,0 1-21,0 2 0,0-2 1,0 1-1,-2 2 1,-1 1-1,-1 2 44,1-1 0,-3-1 1,2 0-1,-1-1 0,1 2 1,-1 1-1,2 2 103,2-2 0,-1-1 0,-1 0 0,-1 1 0,1 2 1,2-2 73,1-1-162,0 5 0,-5-9 1,1 6-1,1-1 1,0-1-1,0 0-141,-2-2 1,1 5-1,4 1 1,-2 0 0,0 1-1,-3-3 1,1 3 17,-2 2 0,4-1 1,-4 1-1,2 2 0,-2-1 1,0 1 119,0-2 38,-4 0 1,7 5-1,-5-2 1,1-1-1,0-2 1,-2 2-88,1 1 0,-2 2 0,4 0 0,0-1 0,-1 1 0,1 0 0,-2-1-77,1 1 0,2 0 0,-2-1 0,0-1 1,1-1-1,-2-2 0,1 2 114,-3 1 1,-1 2 0,1 0 0,1-1-1,0-1 1,0 1 50,0 0 1,0-6 0,-3 6-1,2-1 1,3 1-288,1 0 0,-3 1 0,3 0 0,-1-1 183,-4 1 0,-1 0 1,-1 1-1,0 1 148,-1 3 0,5 5 1,1-3-1,-3 1 1,-1 1-1,1-1-212,2-1 0,-3 5 0,3-3 0,-3 2-5,-1 2 1,-1 2 0,1 1 0,0 2-1,-1 1 230,1 0 0,-3 0 0,-1-3 1,3 2-1,-3-1 0,3 0-42,-1 1 0,1 5 0,3-1 0,0 3 0,4 1-116,1 1 0,1-1 0,4 0 0,-2 1 0,-1-1 1,1 0-25,1 1 0,-2 3 0,-1 1 1,2-2-1,2-1 0,-1-1 1,-1-1 135,-1 0 1,-1 1-1,5-1 1,0 0-1,-1 1 1,-2-1 0,-1 0-17,1 1 0,0-1 1,0 2-1,-2 1 0,1 2 1,-1-2 7,1-1 1,-2-2 0,3 1 0,-3-1 0,0 0 0,0 0 0,3 1 20,2-1 0,-4 0 0,-1 1 0,1-1-293,-1 0-144,-5 1 1,8-1 0,-4 0 0,-1-1-74,1-3 1,3 3-1,-4-3 1,1 1-1,1 1 1,0-2-343,3 1 1,2-3 0,1 2 0,1 2-2024,3 0 896,4 3 1904,-1-7 0,5 5 0,-5-5 0</inkml:trace>
  <inkml:trace contextRef="#ctx0" brushRef="#br0">21595 9276 8413,'-13'-8'303,"5"-4"0,4 4 94,2-4 1,2 3 0,2 1-1,2 3 1,5 2 0,3 1-1,1 2 100,1 0 1,-1 2-1,-1 2 1,-2 3 0,-3 2-1,1 0-516,-1 2 0,-2 0 1,4 3-1,1-1 0,2-1 1,1-3-350,0-5 0,5-2 0,2-2 0,0 0 0,4-2 368,1-2 0,2-10 0,-1-6 0</inkml:trace>
  <inkml:trace contextRef="#ctx0" brushRef="#br0">7745 9369 12164,'0'-13'-543,"1"1"0,2 1 0,3 4 517,2 1 0,-4 0 1,5 3 414,1-1 0,-2-1 0,1 4 0,1-2 0,2-2 0,1 3 0,0 2 0,1 2 0,-2 4 0,-2 0 0,-3 2-164,-1-1 1,0 2 0,-3 4-1,2 1 1,-1-1-256,2 0 0,1 1 0,7-1 0</inkml:trace>
  <inkml:trace contextRef="#ctx0" brushRef="#br0">7758 9569 26642,'0'-27'-2822,"2"12"1,2 7 3045,5 5 0,3 3 1,1 0-1,0 0 0,1 0 1,1 1 14,2 4 1,10-4 0,7 5 0</inkml:trace>
  <inkml:trace contextRef="#ctx0" brushRef="#br0">8745 9182 8608,'0'-13'0,"-2"1"0,-1 2 968,-1 1-268,-1 6 0,4-3 0,-2 8 1,-2 2-1,2 5 0,2 4 0,1 4-219,0 0 1,0 7 0,0-2 0,0 3-1,-2 2 1,-1 0-190,-1-1 1,-2 1 0,3 0 0,-3-1-1,-1 1 1,-2-2 0,2-1-550,2-2 0,-1-4 0,0 3 0,0-2 0,0-3-511,3-1 1,3-3 0,5-3 0,5-6 769,7-6 0,9-11 1,8-6-1</inkml:trace>
  <inkml:trace contextRef="#ctx0" brushRef="#br0">9211 9049 14061,'-4'-22'338,"-1"0"1,-1 7-1,3 15 1,-1 7-159,1 5 0,1-3 0,2 1 0,0 4 0,0 4 0,-1 4 0,-2 4 0,-3 5 210,-1 4 1,-2-1 0,-5 3 0,1-2 0,1 1 0,2-1 0,1 1-876,-1 1 0,2-5 1,1-1-1,1-2 1,2-4-1,-1-3 1,1-4-2849,1-3 3366,-5-8 0,1-1 1,-6-6-1</inkml:trace>
  <inkml:trace contextRef="#ctx0" brushRef="#br0">8971 9302 8562,'0'-26'4981,"0"12"-4782,0 10 0,6 8 1,3 10-1,3-2 0,3-2 1,2-3-881,6-1 1,2 0 0,3-3 680,3 2 0,3-1 0,6-4 0</inkml:trace>
  <inkml:trace contextRef="#ctx0" brushRef="#br0">9691 9022 9439,'0'-13'-930,"0"0"1835,0 5 0,-6 4 1,-1 8-1,-4 5 0,-1 5-283,-2 3 0,-3 3 0,3 3 1,-3 0-1,-1 2 0,1 3 1,-1 3-121,0-1 0,0 2 1,5 1-1,0-1 1,-1 1-1,1-3-569,0-2 1,4-2-1,1 1 1,3-2-1,2-1 1,1-3-1,2-1-1620,0 1 0,0-5 0,2 1 0,3-6 1703,9-2 1,5-6 0,8 3 0</inkml:trace>
  <inkml:trace contextRef="#ctx0" brushRef="#br0">9971 9156 8474,'-4'-18'227,"-1"0"0,-5 6 1,1 9 150,-3 6 1,-1 5 0,-1 4 0,2-2 0,2-1 0,1 3 0,-1 3 9,-2 2 0,3 6 0,2-4 0,-1 0 0,2 2 0,0-2 0,3 2-228,2-1 1,1-3 0,0 1-1,1-4 1,2 0 0,3-1 0,2-1-696,2-3 0,6 1 0,4-5 1,-1-3 534,0 0 0,11-8 0,-2-1 0</inkml:trace>
  <inkml:trace contextRef="#ctx0" brushRef="#br0">10224 9156 8447,'-18'-9'434,"1"0"0,-1 2 0,5 13 0,-1 7 0,1 8 80,0 4 1,-1 1 0,2 1 0,2 0 0,1-1 0,0 2 0,0 2-292,0 1 1,7 9 0,-3-3 0,4-1 0,2-2 0,4-6-2011,3-4 1,4-5 1786,2-6 0,11 1 0,3-1 0</inkml:trace>
  <inkml:trace contextRef="#ctx0" brushRef="#br0">10571 8943 17201,'0'-14'-743,"0"30"1,0 14 632,0 12 1,4 8-1,2-4 1,0 0-1,0 3 1,-2 1-1,1 5 1,-1 0 487,-1-1 0,-1-2 1,-4-2-1,-1-2 1,-3-2-1,-1-3 1,-5-3-1787,-4-5 0,-5-2 0,-6-7 1427,1 1 0,-13 0 0,-2-1 1</inkml:trace>
  <inkml:trace contextRef="#ctx0" brushRef="#br0">11411 9209 28509,'7'-13'-1689,"-3"-1"0,2 6 0,0 0 1,0 1 1892,0-1 1,5 5 0,-4 0 0,0 6 0,-2 6-1,-4 3 1,-1 3 0,-1 3 0,-2 2 0,-3 3 559,-2-1-827,6-6 1,-4 8 0,6-5 0,0 0-1,0 1 1,0-4 0,0-1 0,-2-1-1,-1 3-606,-1 1 0,-1-1 0,5-3 0,-1-1 0,-2 0 674,-2 1 0,-5-7 0,3-1 0</inkml:trace>
  <inkml:trace contextRef="#ctx0" brushRef="#br0">11344 9489 30189,'9'-19'-1521,"0"-4"0,-2 9 0,4 2 1760,-3 4 1,1 4 0,5 4 0,-1 0-1,0 1-755,1 4 0,-1-2 0,0 4 0,-1 1 585,-3-1 1,9-4-1,-3 3 1</inkml:trace>
  <inkml:trace contextRef="#ctx0" brushRef="#br0">12037 9342 30069,'-6'-7'-5306,"-1"1"6792,-1 0-1133,2 5 0,6 1 0,-1 8 0,-2 4 0,-3 2 0,0 0-320,0 4 1,-3-1 0,5 5 0,1 1-1,1 3 1,2-1 0,2-2 241,2 0 1,10-7 0,8 2 0,5-5 0,4-4 0,4-5-352,4-2 0,5-4 0,1-2 0,-2-6 1,-3-5-1,-5-6 0,-5-3-1011,-7-4 1,-3-3-1,-8 0 1,-4-3 0,-6-2-1,-8 2 653,-7 2 1,-11-1 0,-1 5 0,-5 0-1,1 4 1,-1 4 0,2 3 660,1 2 0,-1 8 0,10 3 0,2 2 0,1 4 0,3 2 0,3 6-635,5 7 0,8 3 1,4 7-1</inkml:trace>
  <inkml:trace contextRef="#ctx0" brushRef="#br0">13144 9462 29254,'-8'-6'-4132,"2"3"4780,6-5 1,2 6-1,2 1 1,4 5 0,0 3-1,1 2 1,2-1-1,1-2-540,1 0 0,2-5 0,1 3 0,2-2 0,-2-2 0,0 0 0,1 0 0,2 0-3784,2 0 3481,-5-6 0,9-7 0,-4-8 0</inkml:trace>
  <inkml:trace contextRef="#ctx0" brushRef="#br0">13997 9289 11766,'4'-13'0,"1"-1"286,-2 1 276,-2 6 1,-2 1 0,-2 7 0,-2 4-1,1 4 1,-1 2-179,1 3 0,-2 1 0,3 2 0,-3 5 0,-1 4 0,-2 0 0,0 2-51,0 4 1,1-4 0,0 3-1,2-3 1,1-3 0,1-1-1,1-3-2546,1-2 1,2-1 881,0-5 1,6-9 0,5-8 1467,5-12 1,5-14 0,5-4 0</inkml:trace>
  <inkml:trace contextRef="#ctx0" brushRef="#br0">14197 9222 27474,'7'-6'-254,"-3"6"0,-6 2 1,-4 8 16,-2 7 0,4 6 0,-4-2 0,1 1 0,1 0 1,0 1-1,3-1 0,2-1 322,1-2 0,0 0 0,0-3 0,0 2 1,1-2-1,2-1-712,2-1 0,-1-1 1,-3-1-1,2-2 573,2-1 0,-1-6 1,-4 3-1</inkml:trace>
  <inkml:trace contextRef="#ctx0" brushRef="#br0">13877 9316 24771,'0'-34'-4017,"0"7"3613,0 9 0,1 9 0,2 6 369,2 6 0,9 0 1,1 6-1,4 2 0,5 0 1,1 3-1,2-1-1244,0 0 1,-2 5 1383,-3 0 1,3 0-1,-4-5 1</inkml:trace>
  <inkml:trace contextRef="#ctx0" brushRef="#br0">13770 9702 28923,'-7'-6'50,"2"5"0,10-4 29,4 4 1,7 5-1,3 1 1,2-2 0,4-2-1,3-1 1,5 0 0,1 0-1365,3 0 0,0 0 1279,-2 0 1,10-6 0,-4-1 0</inkml:trace>
  <inkml:trace contextRef="#ctx0" brushRef="#br0">14770 9142 19470,'7'-26'-4767,"4"5"4721,-7 3 1,-1 11 0,-7 7 0,-5 7-1,-3 7 494,-2 3 1,-3 9 0,-3 6-1,-2 4 1,-4 5 0,-4 7 0,-1 3-438,-2 3 0,10-5 0,-3-1 0,7 0 0,7-5 1,6-8-1,5-5-569,1-3 1,7-7-1,5-3 1,6-7-1,3-6 827,2-2 0,8-2 0,4 0 0</inkml:trace>
  <inkml:trace contextRef="#ctx0" brushRef="#br0">15010 9396 25241,'-14'-8'1022,"1"4"0,0 8-1077,-1 5 0,6 3 0,0 1 0,1 1 0,1 0 0,0 3 0,4 3 1,5 3-53,6 0 0,3 4 0,3-8 0,1-1 0,5-2 0,1-5-242,2-4 0,8-2 0,-5-7 0,0-2 0,-4-5 0,-5-5-454,-3-3 1,-3-4 0,-3-6-1,-6 1 1,-6-1 0,-6-1 0,-3-2 756,-1-1 1,-2 0 0,-1 4 0,-2 2 0,2 1 0,1 4 0,3 0 83,3 4 0,3 1 0,8 4-296,2 2 1,9-3 0,8 4 0</inkml:trace>
  <inkml:trace contextRef="#ctx0" brushRef="#br0">15276 9156 23869,'9'0'0,"0"-2"487,1-2 0,4 2 0,2-1 0,3 6 0,2 8-250,3 5 1,0 5 0,-1 5 0,-2 1 0,0 1 0,-2 2-1,-1 1 1,-6 0-568,-7 2 1,-5 2 0,-7 10 0,-9 2 0,-12 2 0,-8-2 0,-7-2-762,-3-7 1,-3 1-1,-2-8 1,-1-2 1076,-2-1 0,4-1 0,-9 0 0</inkml:trace>
  <inkml:trace contextRef="#ctx0" brushRef="#br0">8865 8769 30753,'8'0'-925,"1"0"1,-4 0 0,2-1 0,-1-4 0,-1-2 0,-1-2 521,0 0 0,1 8 0,-7 1 143,-2 7 0,1 3 1,-4 1-1,-1-2 1,1 0-1,-2-1 239,1 1 0,-3-4 0,2 2 0,-3 1 0,-1-2 2173,-1-1-1652,1 6 0,-5-10 0,0 5 0,2 0 0,1 2 0,2 0-298,0 1 0,-1 0 0,1 5 0,-2 0 0,-1 4 0,-2 4 1,0 4-622,-1 0 1,4 2 0,-4 3 0,1 2 0,0 0 0,2-4 455,1 1 0,2-1 1,0-2-1,-1-2 1,2-1-1,2-2 0,1 0 1,0 1 257,2-1 1,-5-2 0,5 4 0,-2-2 0,1 2 0,1 1-231,0 2 0,-1 4 1,-2 3-1,1 2 0,-1 4 1,-2 1-1,-2 6-394,1 4 1,1 4 0,2 1 0,1 2 0,0-4-1,2-3 1,2-7-133,4-2 1,1-4 0,0-1 0,0-3 0,0 0 0,1-1 348,4-1 1,2 1 0,6-3 0,2 1 0,1 0 0,4 0 731,0 0 0,3 5 0,5-4 0,1 1 0,4 1 0,1-2 0,3 2 0,3 2-671,5 5 1,-4-1 0,3 3 0,-2-4 0,-2-5 0,-2-2-396,-2-2 0,-3-6 0,-8-4 0,-3 0 0,-4-5 0,-3-4-355,-2-2-14,0 0 0,-5 0-1400,-4 0-143,-2-6 2271,-2 3 0,0-6 0,0 0 0</inkml:trace>
  <inkml:trace contextRef="#ctx0" brushRef="#br0">6772 10595 13107,'13'-25'0,"0"4"365,1 8 1,-5 1 0,-1 8-1,1 2 1,-1 5-143,-4 6 1,-7 3 0,-3 3 0,0 1 0,-1 3 0,1 0 0,0 2 0,3 0 108,2 3 1,1-4-1,0 2 1,0 1-1,0-1 1,0-1-1,0-2-84,0-3 0,0-1 0,0-2 0,0 1-513,0-1 1,0-7 0,1-6-172,4-8 1,-2-8 0,4-3 0,0-2 0,1-2 0,2-3 0,1 1 380,-3 3 1,3-2-1,-7 6 1,1 2-1,-1 1 441,1 2 0,1 6 0,-2 2 0,5 5 0,1 5-69,-1 4 1,1 7 0,-4 3 0,2 0 0,1 2 0,0-2-1,-1 2-201,3 0 1,-4-5 0,2 2-1,1-3 1,2-3-31,2-4 0,-5-2 0,-1-7 0,1-4 0,0-3-218,0-4 0,-4-6 1,2-3-1,-1-1 1,-3-3-1,0 1 1,0 0 256,1 4 0,1-4 0,-5 6 0,1 3 214,4 5 0,-2 6 1,4 8-1,0 5 0,1 3-405,2 1 0,-2 0 0,0 2 0,3 1 0,1 2 0,1 0 0,0 0-547,1 0 1,0-1 0,3-3 0,2-1 701,2 0 1,1 7 0,5 0 0</inkml:trace>
  <inkml:trace contextRef="#ctx0" brushRef="#br0">7532 10995 32735,'0'-13'-6578,"5"5"6504,4 4 1,-1-4 0,-1-1 0,-1-4 0,-1-5 0,-1-2 0,2-3 0,0 1-320,0-1 1,3-7-1,-3-1 1,-1 0-1,1 0 1,-3-1-1,-1 1-260,-2-1 0,0 5 0,0-1 0,0 4 0,0 2 1,0 1 450,0 4 0,0 5 538,0 7 1,1 16 0,2 12 0,3 1 0,2 1 0,1 0-407,-2 2 1,5 0 0,-3-1 0,1 3 0,0 0-1,-2 2 1,-1-1-2053,1-2 1,-5 2 2114,1-4 1,3 4 0,1-9-1</inkml:trace>
  <inkml:trace contextRef="#ctx0" brushRef="#br0">7718 10808 17048,'6'-23'-942,"-6"-4"0,0 6 1425,-4 12 1,2 5 0,4 11-1,1 1 1,3-2 0,1 0-1054,3-3 1,7-2 0,2 0 0,2 2 0,2 2 715,2-2 1,8-2 0,1-1 0</inkml:trace>
  <inkml:trace contextRef="#ctx0" brushRef="#br0">8105 10622 17581,'-8'-12'-2405,"-2"3"2249,6-9 1,1 9-1,7 5 1,5 4 0,4 4-1,5 4 1,4-1 258,3-2 0,8 2 0,1 0 0</inkml:trace>
  <inkml:trace contextRef="#ctx0" brushRef="#br0">8345 10555 17498,'-27'0'0,"0"0"0,1 2 877,-1 2 0,-1 11 0,-2 11 0,-2 10-1294,-2 7 0,4 0 0,0 7 0,7 4 163,5 2 0,-3 13 0,0 0 0</inkml:trace>
  <inkml:trace contextRef="#ctx0" brushRef="#br0">9065 10329 28825,'7'-6'-3837,"-3"-3"234,-2-3 1903,-2 4 1,0 4 1749,0 8 1,0-1 0,0 6 0,0 2 0,0 2 1554,0 5-1492,0-9 0,0 13 0,0-7 0,0 2 0,-2 4 1,-1 0 153,-1 3 0,-5 1 0,3 1 0,0 1 1,-1 1-1308,-1 3 448,5-3 0,-4 5 0,4-6 0,-1-1 0,1 0 1,1-3-669,2-1 0,0-5 0,2-1 0,2-6 0,5-5 1029,3-4 0,3-7 1,1-2-1,3-6 0,0-4 557,1-4 1,3-9 0,-2-3-1</inkml:trace>
  <inkml:trace contextRef="#ctx0" brushRef="#br0">9358 10329 29542,'4'-14'-3191,"1"1"1,-1 4 3018,-4 0 0,0 8 0,0 1 0,0 7 0,0 5 0,0 3 0,0 2 90,0 6 1,0 2 0,0 3-1,0 3 1,0 5 0,0 2-354,0 2 0,-4 3 0,-1-1 0,2-4 0,2 1 0,1-2-3979,0-2 4222,0-2 0,6-13 0,1 0 0</inkml:trace>
  <inkml:trace contextRef="#ctx0" brushRef="#br0">9251 10635 16221,'0'-31'-1705,"0"0"0,0 9 1443,0 13 0,0 9 1,0 13-1,0 0 1,0 1-1,2-1 0,2-1 1,5-2-248,3-1 1,6 0 607,-1 4 0,13 1 0,-2-1 0</inkml:trace>
  <inkml:trace contextRef="#ctx0" brushRef="#br0">9878 10289 28825,'-9'-21'-2960,"0"3"1,4 9-1,-3 5 2993,-3 2 1,1 4 0,-1 2 0,3 7 0,-1 5 0,1 5 0,2 2 0,2 2 186,-1 4 0,0 9 1,2 1-1,-2 1 0,2 2 1,2 0-604,1-1 1,0-2 0,1-2 0,4-3 0,3-1 0,4-5 0,3-3 1161,3-3 0,-2-6 1,6 1-483,2-7 0,7-4 0,3-6 0</inkml:trace>
  <inkml:trace contextRef="#ctx0" brushRef="#br0">10184 10488 28926,'-7'-20'-6721,"2"2"7523,10 9 1,2 3 0,7 8 0,-1 1 0,2 1 0,1-1 0,2-2-491,-2-1 1,-1 0 0,-2 2 0,-1 2 0,-2 4 0,-2 1-937,-2 0 0,-2-1 0,-4 6 0,-1-1 1,-4 0-1,-2 1 0,-2-1 372,0 0 0,0 1 1,-4-1-1,0 0 0,-1-1 1,2-1-1,3-2 622,5 1 0,3-3 0,2 2 0,5 0-287,7-2 0,4-1 1,6-6-1,4 0 1,0 0-1,2 0 1,1 0-4556,2 0 4918,-3 0 1,9-6-1,-4-1 1</inkml:trace>
  <inkml:trace contextRef="#ctx0" brushRef="#br0">10717 10235 30659,'-7'-19'-1964,"3"-3"0,4 10 1846,4 8 0,3 12 0,8 10 1,3 0-1,6 1 0,4 3 1,6 5-1,3 4 490,4 5 1,2 2 0,-4 5 0,-4 5 0,-5 6-1,-6 4-916,-6 1 1,-10 5 0,-3-2-1,-5 0 1,-8-1 0,-8-5 0,-12 1-343,-9-3 0,-2 1 0,-8-3 1,-2-3 892,-3-5 0,-4 4 0,23-25 0,-1 1 0</inkml:trace>
  <inkml:trace contextRef="#ctx0" brushRef="#br0">11651 10542 27391,'-8'6'-290,"4"3"0,2-2 0,4 2 0,2 1 0,4 4 0,0 2 1,1 3-1,0 2 0,0 3 0,-1 2 0,-1 4 0,-1 2-2838,0 2 2631,-2 2 1,-4 0 0,0-2-1,0-2 1,0-4 0,0-3 0,2-4-1,1-2 416,1-2 0,6-2 0,-2-2 0</inkml:trace>
  <inkml:trace contextRef="#ctx0" brushRef="#br0">11704 10755 28319,'0'-21'-4916,"0"9"1,0 12 4738,0 8 1,6-2-1,3 0 1,3-2-1,2 1 667,4-2 1,3-2-1,6-1 1</inkml:trace>
  <inkml:trace contextRef="#ctx0" brushRef="#br0">12184 10582 26691,'-12'-14'-1967,"3"1"1,3 4 2226,6 0 0,2 6 0,2-1 1,6 2-1,5 2 0,4 0 1,2 0 283,3 0 1,1 0 0,3 0 0,2 0 0,1 0 0,-1 0-259,-2 0 1,-2 0 0,0 0-1,-4 0 1,-3 2 0,-3 2-1,-1 5-704,-3 3 0,-8 3 0,1 1 0,-5 3 0,-5 1 0,-5 0 0,-6 1 136,-6 3 0,-2 1 1,0 2-1,3-2 1,1-3-1,0-4 142,1-3 0,1-2 0,7 0 1,2 1 31,4-1 0,7-4 0,5-2 0,9-1 0,7-3 0,6-1 81,4-2 0,2-5 0,5 1 0,0 1 0,0 1 0,0 2 0,0 0 187,0 0 1,0 0 0,0 0 0</inkml:trace>
  <inkml:trace contextRef="#ctx0" brushRef="#br0">13423 10795 25128,'8'-13'-5196,"4"5"5868,-3 4 1,2 2 0,3 2 0,-1 0 0,0 0-292,1 0 0,-1 0 0,0 0 0,1 0 0,-1 0 0,0 0-151,1 0 0,-1 0 0,0 0 0,1-1 0,-1-2-444,0-2 1,-7 1-1,-7 4 110,-11 0 1,-4 2 0,-9 0 0,-4 4 0,0 2 0,-2 1 0,0 0 186,1-1 1,-3-3-1,4 2 1,2-1-1,5-3 1,3-1 437,2-2 1,5 0 0,8 0-409,8 0 1,11 0 0,6 0 0,1 0 0,5 0 0,0 0-1741,2 0 1,5 1 1593,-3 4 0,6-4 0,-3 5 1</inkml:trace>
  <inkml:trace contextRef="#ctx0" brushRef="#br0">14210 10515 27085,'1'-12'-6430,"2"5"6298,2 7 0,-1 1 1,-4 10-1,0 4 1,0 4-1,0 3 1,0 0 43,0 2 0,-6 6 1,-1 2-1,-2 1 1,0-1-1,0-2 1,0-2-1,2-1-370,1-1 1,-3-1-1,5-2 1,1-6-766,1-2 0,8-7 1633,3-4 1,9-14 0,3-5 0</inkml:trace>
  <inkml:trace contextRef="#ctx0" brushRef="#br0">14383 10555 27085,'0'-13'-2822,"0"-1"0,2 7 3029,2 3 0,-1 2 1,5 4-1,-1 1 1,-1 2-1,1 3 0,1 4 1,1 3-412,-2 2 0,3 6 1,-5-4-1,-2 2 0,-2 2 1,-1 4-94,0 4 1,0 2-1,-1 5 1,-2 1-1,-3 2 1,-2 0-738,-2 1 656,4-8 0,0-1 0,6-8 0,0-3 1,0-4-3310,0-3 3264,0-8 1,6-1 0,2-6 0</inkml:trace>
  <inkml:trace contextRef="#ctx0" brushRef="#br0">14157 10582 23112,'-17'-25'-3405,"4"2"3772,9 10 0,-1 7 0,10 8 0,5 1 0,6 2 0,8 1 0,4 0 0,3-1-126,-1 1 1,7-3 0,-2 6 0,-1-1 0,-1 1 0,-3 0-982,-5 2 1,0 0 0,-9 4 467,-4 3 0,1 3 0,-5 5 1</inkml:trace>
  <inkml:trace contextRef="#ctx0" brushRef="#br0">14037 11075 28694,'-6'-5'-588,"6"1"1,7 0-1,11 4 1,3 0 1198,-1 0 0,11-5 1,-1 1-1,4-1-525,2-1 1,-1-1 0,5-6 0</inkml:trace>
  <inkml:trace contextRef="#ctx0" brushRef="#br0">15116 10382 30218,'0'-13'-263,"0"-1"0,-1 7 0,-4 2 0,-3 5 0,-4 5 0,-2 4 0,1 4 0,0 5 0,-1 4 0,1 3 1,0 3-93,-1 3 0,3 3 0,0 6 1,2 0-1,0 2 0,1 1 0,0 1-555,2-1 1,2-6 0,4-3-1,1-1 1,4-4 0,4-2-22,2-5 0,4-2 0,3-9 1408,4-2 1,9-9 0,3-7 0</inkml:trace>
  <inkml:trace contextRef="#ctx0" brushRef="#br0">15290 10568 23616,'0'-13'-7007,"1"1"7462,4 3 0,2 3 0,6 6 0,1 0 0,0 0 0,3 0 0,1 2-360,-2 2 0,-3-1 0,-2 6 0,-4 2 0,-1 0 0,-3 4 0,-3 2-276,-5 0 0,-3 6 1,-9-4-1,-2 0 0,-2 0 1,-1-2-1,1-3 312,3 0 1,4-1 0,0 0 0,3 1-17,2-1 1,4-4-1,11-2 1,7-1 0,7-3-1,3-1 1,1-2-324,0 0 0,8 4 0,-6 1 1,-1-2-1,-3-2 0,-1-1-1136,-1 0 0,-3 0 1794,0 0 1,-2 0 0,-1 0-1</inkml:trace>
  <inkml:trace contextRef="#ctx0" brushRef="#br0">15716 10182 29425,'-7'-21'-9635,"2"3"9795,4 10 1,7 8 0,3 8 0,4 6 0,5 5 0,6 6 0,4 6 0,3 3 49,-2 3 1,0 6-1,-3 5 1,-2 1 0,-5 2-1,-7 1 1,-5 3-45,-4 1 1,-9 4 0,-7-4 0,-9 3 0,-8 2 0,-5 2 0,-5 1-184,18-33 1,-1 0 0,-3 5 0,-1-1 0,-3-1 0,-1 0 0</inkml:trace>
  <inkml:trace contextRef="#ctx0" brushRef="#br0">9025 9849 24125,'4'-14'-143,"0"1"0,7 0 0,-2-1 0,3 1 0,1 0 1,0-1-1,2 1 0,1 0 0,2 0 0,0-2 0,1-2 1,2 0-1,1 0 0,0 1 129,2-2 0,1 2 0,2-6 0,1-2 0,2-1 0,2-2 0,1 1 0,1-3 0,0-2-64,3-4 1,0 1 0,0-2 0,-3-1 0,0-1 0,-1-1 0,1 2 33,0 2 0,-9 5 0,0 0 0,-4 5 0,-5 5 0,-1 2 1,-3 4-1400,-3 4 1066,-3 7 0,-12 9 1,-2 9-1</inkml:trace>
  <inkml:trace contextRef="#ctx0" brushRef="#br0">10264 8156 29739,'-6'-9'-2067,"-3"0"0,-2 6 1,-4-1-1,-2 4 2330,0 4 1,-3-2 0,4 2-1,-2-2 1,2-1-62,1 4 1,0-4 0,-1 5 0,-2-1 0,2 1 0,3 1 0,2 2-367,3-2 1,0 5-1,-1-2 1,3 7 0,2 4-1,-2 1-129,-1 0 0,2 5 0,-2 5 0,-1 4 0,2 5 0,-1 5 0,1 3-44,0 0 0,2-6 0,5 3 1,4-3-1,3-3 0,6-6 1,5-6 497,8-6 0,1-3 1,6-7-1,0-3 1,2-5-1,4-5 1,2-6-93,1-7 0,2-8 0,-4 0 1,-2-5-1,-2-2 0,-5-3-114,-5 3 0,-2-4 0,-7 1 0,-3-2 0,-5-2 0,-5 2 0,-4 1-453,-1 1 1,-6 4-1,-4-3 1,-6 4-1,-7 3 1,-2 4-1,-3 2 208,-3 6 0,1 4 0,-5 8 1,-2 2 640,-2 2 0,-7 16 1,-1 8-1</inkml:trace>
  <inkml:trace contextRef="#ctx0" brushRef="#br0">9251 11301 29365,'-13'0'-3,"5"0"1,4 0-1,10 0 1,6 0-1,7 0 1,5 0-1,7 0 1,4 0 0,7 0-1,-1 2 1,4 1-1,1 3 1,5 0-1,4 1-86,6 1 1,3-6 0,2 4 0,-1-1 0,1-1 0,-4-1 0,0-1 0,-4-2 127,0 0 0,-2-2 0,-1-2 0,-1-4 0,1 0 0,-4 0-101,-4 2 51,3-4 1,-8 8 0,4-4 0</inkml:trace>
  <inkml:trace contextRef="#ctx0" brushRef="#br0">9331 11288 16300,'-13'0'-520,"5"-6"0,4-3 507,2-3 1,4-1 0,2-2 0,7-2 0,5-6 0,8-3 0,5-4 0,7-3 0,2 1 0,2-2-1,0 0 1,0-3-132,0-2 0,-4 4 0,-2 1 1,0 0-1,-3 1 0,0-1 1,-4 1-1,0-1 127,-4 0 0,-3 8 0,0-3 1,0 3-1,-3 4 0,1 1-337,0 5 0,1 1 1,-1 3 369,4 3 0,3-9 1,2 3-1</inkml:trace>
  <inkml:trace contextRef="#ctx0" brushRef="#br0">10837 9889 10198,'-6'-8'-237,"-2"4"1,-6 4-1,-2 4 1,-2 5-1,0 3 432,-1 1 1,-2 1 0,-4-1 0,2 0 0,2 1 0,0 1 0,2-1 115,0 0 1,1 6 0,4-5 0,1 3 0,1 3 0,3-1-238,5 4 1,4 0 0,6 0 0,7-4-1,11 1 1,9-3-149,7-3 1,11-1 0,0-9 0,1-4 0,1-5-1,-1-8 1,-5-6-57,-4-3 1,-9-2 0,-4-7 0,-7-2-1,-6-1 1,-7-3 0,-7 1 33,-6-2 1,-10-3 0,-9 7-1,-4 2 1,-2 2 0,-1 5 72,-3 3 1,-5 3 0,3 5 0</inkml:trace>
  <inkml:trace contextRef="#ctx0" brushRef="#br0">16329 9289 31532,'-7'-1'-1666,"3"-4"1,4-4-148,4-3 1,8-1 2118,6 0 1,5-1 0,0 3 0,2 2-1,1 3 1,1 1 0,0 1 0,-2 1-1,-3 1 1,-4 4 0,-3 2-1868,-2 5 0,-6 5 1038,-2 3 0,-4-2 1,-1 4-1</inkml:trace>
  <inkml:trace contextRef="#ctx0" brushRef="#br0">16263 9529 6951,'0'-21'0,"1"5"1623,4 6 0,2 4 1,6 6-1,1 0-1291,-1 0 0,0 4 1,1 0-1,-1 1 0,2-1 1,1 2 236,2 2 1,6-5 0,-4 3-1</inkml:trace>
  <inkml:trace contextRef="#ctx0" brushRef="#br0">17089 9396 30032,'6'-34'-9831,"-4"7"10043,2 9 0,-4 11 0,-3 7 1,-3 7-1,-1 6 0,-2 4 1,0 1-815,0-2 1,6 3-1,0 0 1,6 1 0,8-1-1,5-3 1019,6-1 0,14-3 0,4-3 0,3-5 0,1-5 0,2-7 0,0-7-392,0-4 0,-6-3 1,-8-5-1,-4 1 0,-8-1 1,-8-1-430,-8-3 1,-16 1 0,-12-4 0,-13 2 0,-11 3 0,-9 6 0,-6 5 583,-7 3 0,31 8 0,-2 1 0,-3-1 0,1 0 0</inkml:trace>
  <inkml:trace contextRef="#ctx0" brushRef="#br0">16729 10502 29607,'-7'-12'-3372,"-3"3"0,5-9 3516,2 3 1,2 2 0,2 1 0,4 3 0,3 4 0,6 0-1,2 1 1,2 1 0,-2 1 0,-1 2 0,-2 0 0,1 0-98,-1 0 1,0 0 0,1 0-1,-3 2 1,-2 2-585,-4 5 1,2 9 0,1 2-1</inkml:trace>
  <inkml:trace contextRef="#ctx0" brushRef="#br0">16663 10675 16313,'-8'-6'0,"4"-3"-1816,2-3 2240,2 5 1,2 1 0,2 6-1,5 0 1,3 0 0,3 0-1,1 0-373,2 0 1,6 0-1,-2 2 135,3 2 1,2-3 0,-1 5-1</inkml:trace>
  <inkml:trace contextRef="#ctx0" brushRef="#br0">17329 10422 30347,'0'-21'-3269,"0"3"1,6 4 0,3 2 3782,3 3 0,1 1 0,1 5 0,-1-1 0,0 1 0,1 2 0,0 1 0,3 0-631,0 0 0,1 0 0,-5 0 0,1 0 0,-1 0 0,0 1-1203,1 3 1,-1-2 1346,0 2 1,1 4 0,-1-1 0</inkml:trace>
  <inkml:trace contextRef="#ctx0" brushRef="#br0">17836 10222 29826,'-5'-24'-4916,"1"-2"1,-1 2 4693,5 6 0,2 9 0,2 6 0,5 5 0,3 2 639,1-1 0,5 3 1,0 0-1,0 0 0,0 1 1,-2 1-1,-3 2-744,-3 2 0,-7 1 0,2 2 0,-5 1 0,-6 4 1,-7-1 415,-8 0 0,-6 5 1,-4-2-1,-4 3 0,-2 0 1,1-1-1,5-3 344,3-2 0,7-3 0,3-5 0,5-2 0,6 1-101,7 2 0,16-5 0,13-2 0,8-4 0,11-1 1,5 0-1,8 0-368,4 0 0,-4 0 0,7 0 0,-3 2 663,-6 2 0,-2 3 0,-4 7 0</inkml:trace>
  <inkml:trace contextRef="#ctx0" brushRef="#br0">18316 9382 8452,'-15'-6'0,"0"-4"0,15-3 674,6 5 0,4 1-769,4 2 0,5 0 1,3 2-1,2-3 0,0 0 1,-2-2-1,0 2 0,0-1 1,-1 1-1,-2 0 1,-3 3-312,-1 2 1,-1-4 405,-1 1 0,-6 5 0,-1 7 0</inkml:trace>
  <inkml:trace contextRef="#ctx0" brushRef="#br0">18316 9582 15870,'-14'-13'-733,"4"-9"671,5-1 0,7 7 0,13 10 1,1 2-1,3-2 0,1 0 1,0-1-1022,1-1 1160,7 5 1,0-15-1,5 4 1</inkml:trace>
  <inkml:trace contextRef="#ctx0" brushRef="#br0">19022 9209 8398,'-6'-27'1,"-3"1"0,-3 11 1,-1 6-1,0 8-105,-1 5 0,1 9 0,0 10 0,-1 2 1,1 1-1,1 1 0,3 0 0,5-1 162,2 1 1,14-2 0,9-1 0,12-3 0,11-4 0,5-3-5,0-4 1,6-7 0,-6 0 0,-4-4 0,-3-7 0,-8-2 0,-7-7 159,-8-2 0,-6-3 0,-5-6 0,-11-2 1,-14-2-1,-12-1 0,-10 1-147,-5 2 1,-4 3-1,-5 5 1,0 4-68,-1 3 0,-5 8 0,-2 1 0</inkml:trace>
  <inkml:trace contextRef="#ctx0" brushRef="#br0">23581 13287 9024,'7'-13'455,"-2"0"0,-4-1 1,-1 1-1,0 0 1,0-1 1681,0 1-1871,6 5 1,-3 3 2165,6 5-1259,-6 0 0,3-2-969,-6-2 0,-1-2 1,-4-3-1,-4 4-88,-3 4 1,-1 5 0,-2 4 0,-1 1 0,-3 4 0,-1 0 0,0 4 201,-1-3 1,3 3-1,-3-1 1,2 2-1,3-2 1,1-1-1,2-3-10,-1-3 1,7 2-1,1-2 1,2 3-1,-1 1-191,2 1 1,3-1 0,3 0 0,2 1-1,-1-2 1,1-1 39,-1 3 0,0-7 0,-4 11 0,0 1 0,0 0 0,0 1 5,0-1 1,-4-4-1,0 3 1,1-4 0,1 0-154,2-1 0,3 0 0,4-1 0,7-3 0,2-4 24,3-4 1,2-1 0,6 0-1,-1 0 1,0-1 0,-3-2-1,-1-2 35,2 2 0,-5-3 0,1 2 1,-3-1-1,1 1 0,-1-1-28,-3 2 0,0 2 0,-2 0 0,-2-2 0,-1-2 0,1 1 0,2-2 34,1-3 0,1 1 0,-1 0 0,0-3 0,2-2 1,1-3-66,2-2 1,4-4 0,-2 2-1,-1 0 1,2-3 0,-2 1-38,0 0 1,3 1-1,-4-1 1,-2 3-1,-1 1 1,-1 0-1,-3 1 41,-2-3 1,-1 5 0,-5-2 0,1 0-1,-1 1 1,-1-2 0,-4 2-283,-2 1 1,-4 0-1,-5-1 1,0 0 0,-2 1-1,-3 3-90,-4 2 0,-5-5 0,-4 6 1,-3-3-1,-3-1 0,0 0 418,0-1 1,-5 5 0,7 2 0,-4 0 0,-1 1 0,0 0 0,2 3 0,2 3-346,5 4 1,3 4 0,1 6 0,2 4 0,4 4 0,8 4-531,7 0 0,5 5 1,4 2 809,6 1 0,11 2 0,14 4 0</inkml:trace>
  <inkml:trace contextRef="#ctx0" brushRef="#br0">23941 11181 8552,'0'-19'0,"-2"6"0,-2 0 0,-5 7 9,-3 4 0,-1 2 0,1 2 0,2 1 0,1 1 1,-2-2-1,1-5 911,1-6 1,3-3-1,6-1 1,-1 1-433,-4 3 1,2 3-1,-5 6 1,-3 0-1,-1 1-389,-1 4 1,0-2-1,-1 4 1,1 1-1,0-3 1,-1 1 130,1-3 0,0 3 0,-1-1 0,1-2 0,0-2 0,-1 1 274,1 2 1,0-2 0,-1 2 0,1-2-1,0-1-240,-1 3 1,1-1 0,0 6-1,-1 2 1,1 0-140,0 3 0,-5-1 0,0 0 0,2 2 0,3 2 0,2 2 0,2 0 36,-1 0 0,3 1 1,-1-4-1,2 2 0,3-2 1,2-1 111,1-2 0,0 2 1,0 1-1,0 2 1,0-2-1,0-1 1,0-2-37,0 1 0,1-1 0,2 0 0,3 2 0,2 1 1,2 4-356,2 0 0,3-2 0,2 3 0,6-2 0,3-3 0,5-2 0,5-5 19,2-5 1,4-2-1,2-4 1,5-2 0,3-7-1,1-5 1,1-6 5,-1-3 0,-10-2 0,-3 0 0,-3-1 0,-4 0 0,-5-2-103,-5 1 0,-6 2 0,-1-8 0,-6-1 1,-5 1-1,-4 0-191,-1 3 0,-6-1 0,-4 4 0,-8-2 0,-7 1 0,-8 2 0,-4 3 116,-4 2 0,-8 10 0,0 9 0,-1 2 1,-2 2-1,2 2 0,-2 2-675,1 5 1,7 9 0,0 5 0,4 7 945,4 6 0,-3 2 0,5 2 0</inkml:trace>
  <inkml:trace contextRef="#ctx0" brushRef="#br0">5292 13420 8525,'-4'-16'0,"-2"4"12,-2 5 1,5 4-1,-1 7 1,2 5-1,2 3 869,0 1 0,5 5 0,-1 1 0,-1 2 0,0 3 1,0 1-1,2 3 0,-2 3-564,-2 5 0,-1 1 0,0 1 0,0 1 1,0 2-1,0-1 0,0-1 0,0-7-1042,0-3 1,-1-1 0,-2-9 0,-2 0-541,2 0 0,3-8 1265,5-11 0,8-18 0,8-10 0</inkml:trace>
  <inkml:trace contextRef="#ctx0" brushRef="#br0">5692 13287 20571,'-2'-28'362,"-2"6"1,3 13 0,-4 9-1,2 9 1,0 6 63,-1 2 1,-5 7 0,4-2 0,1 5 0,0 4 0,-1 5 0,2 5-633,2 8 1,1-5 0,0 8 0,0-4 0,1-7 0,4-2 0,2-5-2965,0-2 1,4-2 0,-7-8 3043,-1-4 1,-1-3 0,-2-2-1</inkml:trace>
  <inkml:trace contextRef="#ctx0" brushRef="#br0">5425 13700 8550,'0'-19'369,"2"4"1,2-1-1,7 6 1,3 5-1,6 4 1,-1 1-23,0 0 1,5 0-1,-2 0 1,3 0-1,2 1 1,1 2 0,2 2-4990,1-2 4642,6-2 0,3-1 0,7 0 0</inkml:trace>
  <inkml:trace contextRef="#ctx0" brushRef="#br0">6145 13234 17872,'-1'-13'56,"-4"1"1,-2 4 0,-1 8 500,4 8 0,1 8 0,0 3 0,-1 2 1,1 3-1,0 1 0,0 4 0,-2 4-837,2 3 1,2 9 0,1-3-1,1 1 1,4 0 0,4-6-819,3-3 1,2-4 0,4-8 0,3-6-1,1-6 1212,0-5 1,6-4 0,7-1 0</inkml:trace>
  <inkml:trace contextRef="#ctx0" brushRef="#br0">6358 13354 12538,'0'-19'407,"5"4"0,2-2 0,4 7 0,4 6 542,-1 2 1,3-2 0,-1-1 0,3 2-1,0 2 1,1 2 0,-4 4-701,-1 4 0,-3 3 1,-3 2-1,-5 3 1,-3 2-1,-2 2-1511,-3 2 1,-4 2-1,-5 2 796,-1 0 1,0-5 0,-1-1 0,0-1-1,3-2 202,0-3 0,6 1 0,3-8 1,6-1-1,8-2 666,5-4 0,11-5 0,8-2 1,4-2-1,2-2 0,2-2-308,2-1 1,-5 1-1,-5 2 1,1 2-1,-2 2 1,-3 2-12,-3-2 1,-1-2 0,-1-5 0</inkml:trace>
  <inkml:trace contextRef="#ctx0" brushRef="#br0">6932 12981 8994,'13'-11'0,"2"-1"0,3 2 1125,4 4 1,13 17-1,5 6 1,0 7-557,-3 3 0,-1-2 1,-8 0-1,-3 2 1,-1 5-1,-3 7 1,-5 5-1,-6 5-883,-5 3 1,-10 6 0,-5 1 0,-6 2-1,-8 1 1,-6 0 0,-5 0-5129,-4 2 5442,17-31 0,-2-1 0,1-1 0,-1-1 0,-3-1 0,1 1 0</inkml:trace>
  <inkml:trace contextRef="#ctx0" brushRef="#br0">8265 13087 28835,'0'8'-175,"1"-2"1,4-6 0,5 0 0,6-2 0,8-1 4121,6-1-3936,-2-7 1,10 8 0,-4-4-1,2 1 1,-2 2 0,-1-1-1,-4 1 1,-1 1-26,-1 1 1,0 8 0,-1 2 0</inkml:trace>
  <inkml:trace contextRef="#ctx0" brushRef="#br0">8265 13434 28562,'-5'0'0,"10"-2"-41,11-2 1,8-2 0,4-4 0,3 1 0,3 0 0,3 0 0,0 0-8,0-1 1,10-2 0,-5-2 0</inkml:trace>
  <inkml:trace contextRef="#ctx0" brushRef="#br0">9651 12661 27443,'4'-14'-6714,"1"1"5491,-2 0 1,0 5 334,1 4 799,-2 2 1,8 4-1,-5 2 1,-2 7-1,-2 5 1,-1 5-1,0 2 1,0 3-1,0 3 967,0 4 0,-4-1 0,-2 5 0,0 0 0,-2-4 0,2-3 0,0-4-1249,4 1 0,-4-2 0,1-3 0,2-4 0,2-3-370,1-2 0,1-5 1,4-5-1,4-6 532,2-6 0,9-9 1,0-3-1</inkml:trace>
  <inkml:trace contextRef="#ctx0" brushRef="#br0">10011 12554 31300,'0'-18'-8462,"0"1"7279,0 5 1,1 7 1172,4 10 0,-4 2 0,4 8 0,-4 1 0,-1 4 0,0 0 0,0 5 0,0 4-120,0 2 1,0 6-1,0-2 1,0 4-1,0 1 1,0-2-1134,0-2 0,0 1 0,0-6 0,0-3 1140,0-4 0,0-5 0,0-6 1</inkml:trace>
  <inkml:trace contextRef="#ctx0" brushRef="#br0">9784 12874 11228,'0'-22'0,"0"0"0,2 4 0,2 6 0,5 9 3773,3 6-3823,1-2 1,1 10-1,-1-5 1,0 0-1,1 1 1,0 0 0,4 2-1,3 0 19,0 0 0,8-4 58,-2 3 0,9-5 0,-2 3 0</inkml:trace>
  <inkml:trace contextRef="#ctx0" brushRef="#br0">10597 12461 30846,'-1'-19'-595,"-3"5"1,-2 8-1,-5 11 1,2 5 0,-1 5 220,-2 3 1,-1 5-1,-1 0 1,3 5 128,2 7 0,-3-1 0,3 12 0,-3 5 0,-1-1 1,1 3-1,3-5 0,5-4-521,2-5 0,2-8 1,2-2-1,2-6 1,5-9-1,4-5 910,5-3 0,3-1 0,5-5 0</inkml:trace>
  <inkml:trace contextRef="#ctx0" brushRef="#br0">10784 12554 29465,'2'-12'-1911,"2"3"0,3-1 1,7 6 2368,-1 1 0,0 1 1,1 2-1,-1 0 0,0 0 1,-1 2-1,-1 2 1,-4 5-732,-1 3 0,3 1 0,-5 1 0,-1-1 1,-1 0-1,-2 0-994,0 1 1,-2-5 0,-1 0 0,-3 1 592,-1 2 1,0 1 608,-2 0 0,4-4 1,10-1-1,4-2 0,2-3 1,3 0 736,-1 1 0,5-1 0,0 4 0,-2 1 1,-3-1-1,-2 4-830,-3 0 0,-5-2 0,2 0 1,-4 2-1,-1 0 0,0 3 1,0-1 64,0 0 1,-1-1 0,-2-1 0,-3-3 0,-1 3 0,-4 1 52,-1 1 0,-1-4 0,0-2 1,-1 1-1,1-1 0,0 2-568,-1-2 0,1 4 0,1-5 0,2 0-3832,1 0 4515,12-2 0,4-4 0,14 0 0</inkml:trace>
  <inkml:trace contextRef="#ctx0" brushRef="#br0">11317 12341 19252,'14'-10'0,"-1"-4"385,0-1 1,5 7-1,3 5 1,1 4-1,2 4 0,8 6 0,-5 1 1,1 6-1,-1 4 0,-4 5 1,-2 5-1,-2 5-558,-2 5 0,-8 2 0,-6 1 0,-6 4 0,-8 4 0,-7 3-360,-8 2 0,-2-6 0,-6-8 0,0-2 0,-1-4 1,0-2-1532,1-5 1,-9-3 2052,3-1 0,-9-1 0,2 1 0</inkml:trace>
  <inkml:trace contextRef="#ctx0" brushRef="#br0">12344 12514 29137,'0'-13'-4916,"0"0"1,0 4 4230,0 0 0,0 7 1,0 2-1,0 9 1,0 6-1,0 4 1,-2 2 922,-2 3 1,2 1 0,-2 1-1,2 1 1,2 0 0,0-1 0,0 3-219,0 2 1,2-3 0,2 3 0,5-3 0,2-3-56,-3-3 1,4 4-1,-4-6 1</inkml:trace>
  <inkml:trace contextRef="#ctx0" brushRef="#br0">12290 12714 18008,'6'-41'-2845,"3"7"2904,3 13 1,7 6 0,2 11 0,1 2 0,-1 4-245,-2 2 0,3 2 0,-1-3 0,1 1 1,5-1 290,1-1 1,-3 4 0,8 1 0</inkml:trace>
  <inkml:trace contextRef="#ctx0" brushRef="#br0">13303 12328 28809,'0'-14'-9831,"0"5"8091,0 1 0,-1 5 1,-3-2 2339,-5 4 0,1 1 0,-1 0 1,-1 0-1,-2 0 0,0 1 0,2 2 1,3 3-1,2 0 0,10 1 0,9-1 110,12 0 0,11-1 0,3-5 0,7 0 1,5 1-1,0 2 0,-2 2 0,-3-1-555,-1 2 0,-9 1 1,-9 7-1,-7-1 1,-6 2-1,-8 3 1,-5 2-564,-7 1 0,-14 6 0,-12-4 1,-9 5-1,-7 1 0,-8 2 0,-3 0 445,-1 1 1,-2 2-1,6-5 1,7-4-1,6-2 1,11-2 481,6-3 1,10-3 0,3-3-1,14-4 1,15-3 0,16-4-1,10-2 157,4-4 1,8 0 0,6-6 0,0 2 0,-4 0 0,-3 1-393,-6-1 1,3 6-285,-7-2 0,1 4 0,-5 1 0</inkml:trace>
  <inkml:trace contextRef="#ctx0" brushRef="#br0">14317 12661 29503,'0'-21'-7819,"0"6"8460,0 6 1,6 6-1,2-1 1,6 2-1,2 2 1,2 0 0,-2 0-340,-1 0 1,-2 0 0,1 0 0,-1 0 0,0 0 0,1 0-76,-1 0 0,6-5 1,2-3-1</inkml:trace>
  <inkml:trace contextRef="#ctx0" brushRef="#br0">15476 12394 29511,'0'-7'-9831,"0"-1"9032,0 4 1,0 1 0,0-6 1805,0-1 1,-1 4-1,-5 3-473,-7 6 1,-1 6-1,-5 9 1,1 4-1,0 3 1,2 3 0,1 2-533,2 1 1,6 6-1,2-3 1,4 0-1,2-2 1,5-2 0,7-3 161,8-7 0,6-3 0,2-5 0,4-4 0,0-3 0,-1-4 0,-1-2-40,2-4 0,-6-6 1,1-9-1,-6 0 1,-3-6-1,-4-2-989,-5-3 0,1-4 1,-7 2-1,-1-1 1,-1-1-1,-4 0 0,-2 3 630,-5-1 1,-3 11 0,-1 0-1,-2 7 1,-2 6 897,0 5-408,-1 2 0,11 4 0,2 2 1,5 7-1,5 5-4337,3 6 4316,10-3 0,3 1 0,6-7 0</inkml:trace>
  <inkml:trace contextRef="#ctx0" brushRef="#br0">16116 12194 17090,'0'-13'-4131,"0"0"4675,0-1 0,0 4 0,-1 6 0,-4 9 0,-2 9 0,-2 7 0,0 2-372,-1 5 0,-1 11 0,1-1 1,1 4-1,-1 4 0,-1 1 0,1 2 1,1 0-1,0-2-702,2-2 1,1-10-1,6-4 1,1-4-1,4-5 1,4-4 48,3-3 1,7-8 0,3-2 0,3-4 0,2-2 0,-1-5 529,1-8 0,0-5 0,-1-8 0</inkml:trace>
  <inkml:trace contextRef="#ctx0" brushRef="#br0">16383 12328 30085,'7'-14'-4290,"1"-3"0,-5-1 1995,1 1 3837,0 9 0,-4 3-1489,0 10 0,-4 3 0,-2 10 0,0 4 0,0 4 0,2 0-362,-2 1 0,3 1 0,-5 2 0,3 1 0,2-2 0,3-2 0,4-5-336,5-4 0,3-5 0,1-4 0,0-4 0,2-5 0,2-5 0,0-5 628,0-6 1,-3-11-1,0-7 1</inkml:trace>
  <inkml:trace contextRef="#ctx0" brushRef="#br0">16609 12208 26694,'0'-14'-6829,"0"1"4929,6 6 1982,2 7 0,-1 11 1,-2 10-1,-2 3 1,-1 4-1,3 0 1,-2 2-332,-2 1 0,-1-2 1,0 7-1,0 0 0,0-4 1,0-4-1,0-6 1,0-2-1,2-5 397,2-5 0,4-4 0,5-6 0</inkml:trace>
  <inkml:trace contextRef="#ctx0" brushRef="#br0">16356 12288 10027,'5'-26'0,"0"4"359,3 4 1,-4 10 0,5 2-1,2 1 1,0 1-5,3 1 1,1-3-1,2 0 1,6 0-1,2-1 1,3 1 0,3 0-1,3 1-304,0-1 0,5 5 0,-4-3 0,2 2 0,0 2 109,-1 0 1,-7 6 0,4 1 0</inkml:trace>
  <inkml:trace contextRef="#ctx0" brushRef="#br0">16276 12781 30052,'19'0'0,"4"-2"0,2-1-307,1-1 1,3-7-1,2 3 1,3-4 685,0-2 1,7-3 0,-4-1 0,0 2 0,2-1-725,-1 0 0,-4-4 0,-1-6 1</inkml:trace>
  <inkml:trace contextRef="#ctx0" brushRef="#br0">16969 11914 13555,'9'-13'0,"0"1"1411,1 3-562,2 4 1,6 12 0,1 5-685,2 4 0,1 14 0,5 2 0,0 8 0,-2 6 0,-3 3 0,-6 6 0,-5 7-164,-7 8 0,-5-32 0,-2 1 0,-2 1 0,-1 1-385,-1-1 1,-2-2 0,-12 35 0,8-36 0,0-1 0,-16 33-639,-2-4 1,2-11 0,-7-4 1075,-1-7 0,-13 0 0,-5-9 1</inkml:trace>
  <inkml:trace contextRef="#ctx0" brushRef="#br0">9944 13900 19702,'14'-1'314,"-1"-5"-526,0-8 0,1 1 1,-1-5-1,2 2 1,1 0-1,3-3 1,1-1-1,-1 1 1,-3 3-1,-3 1 1,-2 2 542,-2-1 0,-6 5 1,0 4-1,-6 3 84,-6 8 0,-3 9 1,-1 4-1,-2 3 1,-2 6-153,0 6 1,-1 0 0,5 2 0,-1 1-88,1 2-330,0 1 1,-1 0 0,2-1 0,2 0 0,3-1-897,1 2 1,1-7-1,5 6 1,0-7-131,0-7 0,8 0 0,5-8-494,8-5 0,5-6 1619,6-11 0,2-8 1,6-8-1</inkml:trace>
  <inkml:trace contextRef="#ctx0" brushRef="#br0">10424 13754 8412,'0'-30'1607,"0"3"0,0 11-1165,0 16 0,0 12 0,0 10 0,0 5 0,0 2 0,-1 4-504,-4 1 1,2 3-1,-4 5 1,-1 0-1,3-2 1,-1 0-1367,3-3 0,-3 0 0,1 2 1428,2-3 0,-4 2 0,0-4 0</inkml:trace>
  <inkml:trace contextRef="#ctx0" brushRef="#br0">10171 14113 8892,'0'-40'540,"0"3"1,3 8 0,4 10-306,7 7 1,2 9-1,-1-2 1,2 4-1,6 1 1,3 0-1,4 0-3833,1 0 3598,6 0 0,-3 0 0,6 0 0</inkml:trace>
  <inkml:trace contextRef="#ctx0" brushRef="#br0">10917 13700 10798,'0'-28'0,"0"-1"1081,0 2 0,0 12 1,0 17-918,0 9 0,-1 9 0,-2 9 0,-3 5 0,-1 8 0,-2 2 0,0 4-510,0-1 0,6-3 1,-1 4-1,2-2 1,2-5-1,0-2-1732,0-4 1877,6-5 0,6 5 0,7-6 1,0-7 200,1-6 0,9 0 0,-1-8 0</inkml:trace>
  <inkml:trace contextRef="#ctx0" brushRef="#br0">11264 13834 9916,'0'-24'0,"0"-1"2979,0 1-3120,0 9 0,0 15 1,0 11-1,0 5 0,0 6 1,0 3-1,0 3 1,0 2-334,0 1 1,1 0-1,4-4 1,4 0-1,3-2 1,1-3-387,0-4 1,11-9-1,3-5 860,1-3 0,0-18 0,-1-5 0</inkml:trace>
  <inkml:trace contextRef="#ctx0" brushRef="#br0">11544 13834 8267,'-13'-6'1552,"-1"4"1,2-1-1266,4 6 0,2 5 1,6 5-1,0 2 1,0 2-197,0 6 0,1 2 1,2 2-1,3 1 1,1 1-1,4 2-731,1-1 0,1-2 0,0-1 0,1-2 640,-1-3 0,6-8 0,2-9 0</inkml:trace>
  <inkml:trace contextRef="#ctx0" brushRef="#br0">11811 13580 8355,'7'-53'1015,"-1"0"0,0 23 0,3 12 0,3 14 0,1 8-697,0 5 0,5 5 1,0 3-1,-2 7 1,-1 6-1,-2 7 1,-1 4-89,-3 4 0,-3 14 0,-6 2 0,-2 2 1,-2 4-1,-5-5-442,-3-1 1,-3 1-1,-1-3 1,-3 0-1,-2 2 1,-1-3-1,-2 0 212,-3-2 0,4-10 0,-10 6 0</inkml:trace>
  <inkml:trace contextRef="#ctx0" brushRef="#br0">13024 13740 13137,'-5'-25'-933,"1"3"0,-7 7 1,2 8-1,-2 1 950,-3 3 1,2 0-1,2 0 1,1-2-1,-1 4 743,-2 4 1,5 6-1,2 7 1,4 3 0,2 4-1,2 3-489,1 4 0,1 11 0,-5 1 0,0 4 1,0 4-1,0 0-1342,0-1 1,0 3-1,0-3 1,0 0 1039,0-5 1,-6 1-1,-1-11 1</inkml:trace>
  <inkml:trace contextRef="#ctx0" brushRef="#br0">12904 14073 8942,'4'-47'0,"0"-3"0,1 4 0,1 12 0,3 15 0,3 8 2920,1 7-3048,0 2 0,6-2 0,4-1 0,2 2 0,3 2 0,3 1 0,5 0-1898,2 0 2026,8 0 0,2 6 0,5 1 0</inkml:trace>
  <inkml:trace contextRef="#ctx0" brushRef="#br0">13450 13927 10799,'-1'-28'0,"-4"-2"0,-2 6 0,-1 13 518,4 14 0,8 7 0,5 5 0,3 2 0,3 7 0,3 3 0,5 2 0,6 0-571,2 0 1,9-5 0,-3-6 0,-2-5 0,1-4 0,-5-5 0,-2-4-162,-3-4 1,-10-5-1,-1-9 1,-6-5 0,-5-7-1,-5-6 1,-7-2 312,-4-2 0,-7 0 1,-5 0-1,-2 1 0,-4 4 1,3 5-1,1 5 113,2 3 1,6 10 0,2 2-2636,6 7 2423,10 12 0,19 5 0,9 6 0</inkml:trace>
  <inkml:trace contextRef="#ctx0" brushRef="#br0">14676 13820 8836,'-4'-18'24,"0"1"0,-7 5 1027,2 7 0,3 5 0,3 3-646,6 2 1,9 1-1,9-3 1,3 1-1,4-1 1,0-1-393,0-2 1,3 0 0,0 0-1,0 0-15,2 0 0,1 0 0,6 0 0</inkml:trace>
  <inkml:trace contextRef="#ctx0" brushRef="#br0">15503 13620 8082,'7'-6'1458,"4"3"-669,-7-5 0,1 6 1,-7 2-1,-2 8-479,-5 3 0,-2 9 1,1 3-1,1 7 1,0 7-1,2 4 1,2 5-472,4 2 1,2-10 0,5 2 0,8-3-1,5-4 1,5-7-164,2-6 0,-2-7 0,7-4 0,-3-6 0,-1-6 0,-2-7 0,-3-7 210,-4-5 1,-5-5 0,-4-5 0,-4-7 0,-4-5 0,-2-1 398,-4 4 0,-2-6 0,-6 8 0,1 2 0,1 6 0,2 7-273,-1 7 1,3 2-1,1 4-1028,4 7 1,7 5 0,13 13 1015,4-1 0,15 6 0,4 2 0</inkml:trace>
  <inkml:trace contextRef="#ctx0" brushRef="#br0">16409 13354 8191,'0'-19'508,"0"-4"0,-1 9-166,-4 0 1,-2 17 0,-6 5 0,-1 8 0,1 6 0,1 5 0,2 4 116,1 3 1,0 6-1,-4 6 1,-1 1 0,1 4-1,0 0 1,1 4-578,3 3 0,-1-3 1,5 1-1,2-6 1,2-7-1,1-6-534,0-6 0,4-3 1,2-2-1,2-6 1,2-5 651,2-4 0,7-8 0,2 2 0</inkml:trace>
  <inkml:trace contextRef="#ctx0" brushRef="#br0">16743 13554 8243,'4'-18'459,"1"0"1,0 6-69,0 8 0,-4 8 0,4 7 0,-4 4 0,-1 4 0,0 1 0,0 6-166,0 3 0,-6 1 1,-2 5-1,-4 1 1,-2 0-1,1-2 1,0 0-325,-1 0 1,7-6 0,3-2 0,2-6-1,2-5 99,0-2 0,12-6 0,3-1 0</inkml:trace>
  <inkml:trace contextRef="#ctx0" brushRef="#br0">17023 13447 8002,'1'-7'726,"4"2"0,-4 10 1,3 5-1,-2 6-306,-2 7 1,0 2 0,0 3 0,-2 1 0,-2 4 0,-3 1-233,-1 3 1,-8 2-1,3 1 1,-2-2-1,1-1 1,4-3-753,1-1 1,2-2 0,-2-6 0,4-3 0,4-4 563,1-3 0,-6-2 0,-1 1 0</inkml:trace>
  <inkml:trace contextRef="#ctx0" brushRef="#br0">16703 13647 9525,'-8'-25'730,"4"3"0,10 8 0,6 10 0,5 2-512,4 2 0,1 0 0,6 0 0,2 0 0,1 0 0,0 0 0,0 0 0,1 2-1370,-3 2 1,-5 4 0,-3 5 1151,-2 0 0,-1 7 0,-5 0 0</inkml:trace>
  <inkml:trace contextRef="#ctx0" brushRef="#br0">16649 14060 10500,'3'-24'0,"6"7"0,10 8 0,8 4 582,4 1 1,5 2 0,-4-3 0,2-1 0,5-2 0,2-1-583,4 0 0,5-5 0,-2-7 0</inkml:trace>
  <inkml:trace contextRef="#ctx0" brushRef="#br0">17209 13301 8487,'0'-35'1401,"2"6"0,4 13-1130,7 11 0,2 10 1,6 9-1,-1 4 1,0 6-1,0 4 0,1 6 1,1 3-147,-1 4 1,-2 8 0,-7 0-1,-3 5 1,-6 3 0,-6 4 0,-7 1-529,-7 0 0,-1-4 1,-7 3-1,-4-2 0,-2-4 1,-5-3-1,0-5 403,-1-1 0,-4-2 0,7-4 0</inkml:trace>
  <inkml:trace contextRef="#ctx0" brushRef="#br0">10304 13154 14063,'-13'0'-253,"0"-6"1,1-3-268,3-3 0,3-1 459,6 0 0,1-1 0,4-1 1,4-1-1,4-2 262,5 2 0,4-5 1,9 1-1,5-4 1,2-1-1,4-3 0,2 0 1,5-2-1,1 0 1,2-4-1,-1-1 0,0-2 1,-2 4-591,-1 3 0,-5 4 0,-6-1 0,-3 2 0,-2 1 440,-2 2 0,-2 0 1,-1-5-1</inkml:trace>
  <inkml:trace contextRef="#ctx0" brushRef="#br0">11451 11994 8482,'0'-13'0,"0"0"-11,0-1 1,0 6 0,-2 0 262,-2 2 1,1 2 0,-6 2 0,-2-1 0,0-1-1,-3 1 1,1 3 0,0 4 85,-1 5 0,-3 8 0,-1 2 0,1 2 1,3 4-1,0 3 0,2 4 0,4 1-299,3 0 0,10-2 0,5-5 0,8 0 0,8-6 0,10-6 0,7-8-299,6-5 0,1-7 0,-1-3 0,-5-4 0,-4-5 0,-3-4 0,-4-5-202,-5-4 0,0 3 0,-11-3 0,-6 3 0,-5 1 0,-6 0-1637,-4 1 2099,-15 5 0,-9-4 0,-12 4 0</inkml:trace>
  <inkml:trace contextRef="#ctx0" brushRef="#br0">10917 14220 8408,'0'-13'0,"0"-1"0,0 1 0,-1 0 118,-4-1 0,4 1 0,-3 0 0,2-1 0,2 1 0,0 0 0,2-1 0,2 3 0,6 0 296,7 2 1,3-4 0,9-5 0,2 2-1,4 0 1,5-1 0,5-2 0,2 0-415,0 0 1,5-4 0,-3 4 0,1 0-1,1-2 1,-4 2 0,-2-2-4773,-7 1 4772,-4-3 0,-7-3 0,0-1 0</inkml:trace>
  <inkml:trace contextRef="#ctx0" brushRef="#br0">12064 13327 8410,'-14'-13'-64,"1"1"0,0 3 1,1 3 125,3 0 1,-3 6 0,3-1 0,-4 5 0,-2 4 0,-1 2 0,1 3 269,-1 5 1,-1-2 0,4 7 0,1-1-1,2 0 1,3 0 0,1 0 0,4-1-18,5-3 0,6-5 0,10-4 0,6-4 0,7-5 0,2-5-289,3-4 1,0-9 0,0-4 0,-2-3-1,1-3 1,-2-2 0,-3-1-384,-3 2 0,-7 2 0,-5 3 0,-6 4 0,-5 0 357,-4 4 0,-12 1 0,-4 2 0</inkml:trace>
  <inkml:trace contextRef="#ctx0" brushRef="#br0">18036 12288 11611,'-12'-21'380,"3"3"0,5 9 0,8 3 1,5 2-1,3-1 0,3 2 0,1 2 1,3 1-1,2-1 0,1-2-782,-1-2 1,2 1 0,-5 4 0,-1 0 380,-3 0 0,6 6 0,0 1 0</inkml:trace>
  <inkml:trace contextRef="#ctx0" brushRef="#br0">18076 12408 13239,'-17'1'0,"3"2"0,3 3 0,7 0 0,10-2-206,10-5 0,9-5 1,6-7-1,3-1 184,0 1 1,5-6 0,-5-2-1</inkml:trace>
  <inkml:trace contextRef="#ctx0" brushRef="#br0">18702 12008 8563,'-6'-17'85,"-3"4"1,3-3 282,2 7 0,6 2 1,5-1-1,8 1 1,4 1-1,5-2 1,2 3 127,5-1 1,4 0 0,4 3 0,1-2 0,-1 2-1,-3 2 1,-7 2-371,-5 4 0,-2-2 1,-7 7-1,-5 3 0,-2 5 1,-7 3-1,-4 3-101,-6 1 0,-13 6 1,-6 1-1,-5 3 1,-2 0-1,-1-1 142,1-3 1,5 2 0,-1-2 0,4-3 0,5-3-1,4-4 1,5-2 135,4-3 0,5-1 1,8-1-1,8-3 0,9-2 1,11-4-1,10-4-1384,7-1 1,7 0 0,3-1 0,0-2-1,1-2 1081,-4 2 0,-1-4 0,-2 0 0</inkml:trace>
  <inkml:trace contextRef="#ctx0" brushRef="#br0">18449 13567 8559,'-6'-25'0,"-1"7"0,-7-6 0,1 8 0,1 7 0,3 2 522,3 5 1,3-4-1,3 8 1,8 1-1,5 1 1,6 1-1,2-1-1087,3 1 0,5 4 1,4-4 564,1 3 0,-4 1 0,2 4 0</inkml:trace>
  <inkml:trace contextRef="#ctx0" brushRef="#br0">18436 13727 9241,'-21'-27'710,"11"13"0,12 6-956,10 10 0,15-1 1,0 2-1,2-4 246,4-4 0,7-11 0,7 1 0</inkml:trace>
  <inkml:trace contextRef="#ctx0" brushRef="#br0">19249 13500 9764,'-31'-4'739,"0"0"0,-1 6 0,6 12 0,1 7-373,2 4 0,4 4 1,7-1-1,3-2 1,5-3-1,2-2 0,4-3 1,2-5-74,5-4 0,19-3 0,9-8 1,8-2-1,7-6 0,3-8-817,2-9 1,4-4 0,-8-6 0,-7 2 0,-7-1 0,-10 2 0,-6 1-88,-10 1 0,-7 8 1,-14-2-1,-9 2 1,-14 3-1,-11 5 1,-8 4 206,-7 3 0,3 8 0,-4 1 0,3 7 413,2 5 0,-1 13 1,1 3-1</inkml:trace>
  <inkml:trace contextRef="#ctx0" brushRef="#br0">18902 11515 12082,'-1'-14'-309,"-4"1"1,-2 6 0,-7 2 0,1 4 309,0 1 1,0 0 0,-1 0 0,1 0-1,1-2 1,3-2 0,5-5 351,2-3 1,-2 3-1,-2 2 1,-2-1-1,-2 2 1,-3 0-1,-5 4 42,-4 0 0,-9 11 0,-6 7 0,-6 12 0,-5 9 0,-2 12 0,24-21 0,0 1-180,-1 1 1,-1 2-1,0 6 1,0 1 0,2-2-1,0 0 1,1 1-1,1 2 1,2 3 0,1 0-1,3 0 1,1 1-113,2 1 1,3 1-1,3 3 1,3 0 0,3-5-1,2 0 1,1 0 0,1-2-1,3 0 1,3-1 0,2-1-1,4-1 1,3-2 0,3-2-39,4-2 1,2-4 0,3-1 0,3-5 0,7-5-1,4-5 1,6-2 0,2-3 0,6-3 0,2-4-1,6-4 1,2-3-186,3-2 1,0-3-1,3-6 1,0-3-1,-23 6 1,0-1-1,1-1 1,0 0 0,0-2-1,-1-1 1,1 0-1,-1-2 1,0 0-1,1 0 1,0-2 0,-1-1-1,-1 0 1,-1 0-1,0-2-258,-1 0 0,-1-1 0,-1-1 1,14-11-1,-4-2 0,-5-1 1,-5-1-1,-5 3 0,-4-1 1,-5 2-1,-5-2 0,-6 1 1,-4 0-1,-4 1 0,-4 0 173,-2 1 1,-4 0-1,-8 1 1,-5 0-1,-4 2 1,-4 2-1,-6-1 1,-4 1 0,-6 2-1,-4 3 1,-6 1-1,-4 4 200,-7 1 0,-3 4 1,-1 3-1,-2 3 0,-7 4 1,-1 3-1,-1 1 0,-1 2 1,0 1-1,-1 2 0,1 1 1,0 3-1,2 3 0,1 2 73,3 3 0,1 4 1,2 3-1,3 4-68,5 2 0,1 1 0,0 2 0,2 0 0,6 2 0,1 0 0,0-1 0</inkml:trace>
  <inkml:trace contextRef="#ctx0" brushRef="#br0">23848 9382 8197,'-5'-9'0,"1"1"443,1-3 0,1 4 1,2-2-1,2 0 0,1 0 1,1 0-1,-1-1 148,-1-2 1,-1 3-1,4 0 1,3 0 0,4 0-1,3 1 1,3-3-1,3 1-287,-1 1 0,4-1 0,-6 5 0,-2 1 1,-1-1-1,-2 1-96,1 1 0,-1 7 0,-1 5 0,-2 5 0,-2 2 6,-3 2 1,0 4-1,-5-3 1,0 2-1,0 4 1,0 3-1,-2 3-169,-2-1 1,1-2 0,-4-1 0,-1-1 0,1 1 0,-4 0 86,0-1 0,2 1 1,0-2-1,-2-1 1,1-4-1,0 1 1,1-2-30,-2 1 0,4 2 0,0-4 1,1-1-1,3 1 0,1 0 0,2-2-283,0-1 0,0-6 1,2 0-1,2 0 1,5-2-1,4-1 97,5 0 165,3-5 1,4 5-1,-1-6 1,-2 0 0,2 0-1,1-1 165,2-4 0,-2 4 1,-2-5-1,-2 2 1,0-1-1,-2 2 154,0 2 1,4-1-1,-4-1 1,0-1 0,2 1-1,0 1 1,1 2-747,-1 0 0,2 0 1,-3 2-1,0 1 0,2 1 1,1-1-1,-3 0-1088,0 2 0,2 1 0,-4 5 0,-2 1 0,-1 5 1,-2 2 1432,0 5 0,1 7 0,-1 3 0</inkml:trace>
  <inkml:trace contextRef="#ctx0" brushRef="#br0">8491 16779 8289,'-6'9'0,"-3"-2"0,-4 1 0,-5-1 0,-2 2 0,-7 4 0</inkml:trace>
  <inkml:trace contextRef="#ctx0" brushRef="#br0">7438 17179 8130,'-19'0'0,"-8"-6"0,-7-2 0</inkml:trace>
  <inkml:trace contextRef="#ctx0" brushRef="#br0">7358 17032 7943,'9'-19'0,"-1"-2"0,-1 0 919,0 4 0,-2-1 1,4 3-1,0 3 122,-2 0 1,0 5 0,-4 1 0,2 5 0,-2 8-282,-2 8 0,-5 5 0,-2 9 0,-2 2 0,0 6 0,-1 3-442,0 0 1,4 7 0,-2-5 0,1 1 0,3 1 0,2-3 0,1 1-1075,0-5 0,1 1 0,3-7 1,4-2-1,1-6 0,1-5 1,3-5-857,4-4 1,5-4-1,-3-11 1,2-9 1611,3-10 0,7-20 0,3-9 0</inkml:trace>
  <inkml:trace contextRef="#ctx0" brushRef="#br0">7798 16766 13096,'0'14'0,"0"3"884,0 0 1,0 12 0,0-1 0,-1 4 0,-2 7 0,-2 2 0,2 5-1341,2 2 1,1-7 0,0 2 0,0-5 0,1 1 0,2-2 0,3 0 455,2-3 0,0-7 0,6-8 0</inkml:trace>
  <inkml:trace contextRef="#ctx0" brushRef="#br0">7612 17259 11140,'-21'-34'0,"6"5"763,9 10 1,12 6-1,13 10 1,0-3-1,5 0 1,4 0-1,11 2 1,5-1-2189,7 1 0,0-5 0,6 2 1425,5-5 0,0-5 0,-26 4 0,1 0 0</inkml:trace>
  <inkml:trace contextRef="#ctx0" brushRef="#br0">8398 16646 13677,'-19'-18'0,"-2"2"0,0 4 0,5 7 0,4 8 0,5 6 893,1 3 0,-3 1 1,4 2-1,3 1 1,0 5-1,2 3 1,0 7-1,2 4-833,2 7 1,3 2-1,7-1 1,0 2 0,3-2-1,2-3 1,2-3-3768,2-2 3430,3-5 1,2-2 276,3-6 0,3-6 0,6 4 0</inkml:trace>
  <inkml:trace contextRef="#ctx0" brushRef="#br0">8745 16619 8086,'-3'-15'604,"1"8"1,5 7-1,2 6 125,0 1 1,1-2 0,-3 3 0,2 4-1,-1 5 1,1 5 0,-1 4 0,-1 4 158,-1 1 1,-2 6 0,-2-1-1,-1 2 1,-1 2 0,1 0-1598,1 0 1,2-6-1,0-1 1,0-2-1,3 0 709,6-1 0,0-2 0,10-2 0</inkml:trace>
  <inkml:trace contextRef="#ctx0" brushRef="#br0">9144 16379 9440,'-5'-27'2050,"3"5"1,-2 9-1627,2 13 0,13 13 1,2 8-1,2 3 1,-1 4-1,0 1 1,1 4-1,1 4 112,2 6 0,-2 7 1,-6 7-1,-2-3 1,-2 3-1,-3-4-1000,-2-3 0,-1 2 0,0-5 0,-1 2 0,-4-1 0,-4-1 0,-3-1-6114,-1 0 6578,0-2 0,-12-4 0,-4 0 0</inkml:trace>
  <inkml:trace contextRef="#ctx0" brushRef="#br0">9278 16726 9702,'-21'-11'3756,"3"-2"-3527,3 3 0,13 5 1,3 8-1,5 3 0,6 0 1,6 1-1,7 1 0,6 2-2967,3 2 0,1 1 2738,5 1 0,0-1 0,0 0 0</inkml:trace>
  <inkml:trace contextRef="#ctx0" brushRef="#br0">9411 16979 9412,'-13'-11'0,"4"0"0,9 2 0,12 6 0,7 7 1242,3 4 0,2-5-1242,7 1 0,9-3 0,7-1 0</inkml:trace>
  <inkml:trace contextRef="#ctx0" brushRef="#br0">11051 16406 8109,'0'-27'0,"0"6"0,-2 4 732,-2 2 0,2 6 0,-2 3 0,2 4 1,2 8-1,2 6 369,2 6 1,-1 3 0,5 7 0,-2 2 0,-3 2 0,-2 1 0,1 1-1235,2 0 1,-3-3-1,4 3 1,-4-1-1335,-1-4 0,0-2 765,0-5 304,6 3 1,0-10-1,6 1 1,0-5 397,3-7 0,7-8 0,-1-4 0</inkml:trace>
  <inkml:trace contextRef="#ctx0" brushRef="#br0">11504 16139 11204,'7'-19'0,"-2"-2"0,-2 0 0,0 4 0,3 2 0,0 2 0,1-1 896,0 1 0,-2 6 0,4 2 1,1 5-1,0 6 0,-1 7 0,-3 10-338,0 6 0,-4 5 0,1 8 0,-5 4 0,-4 5 0,-1 6 0,-2-1 0,1-3-1690,4-4 0,3 0 1,2-8-1,3-2 0,7-2 1,4-4 1131,2-7 0,7 1 0,-3-6 0</inkml:trace>
  <inkml:trace contextRef="#ctx0" brushRef="#br0">11291 16566 8069,'-11'-26'2536,"1"4"-290,0 5 0,1 2-1597,9 1 0,0 1 0,1 0 0,4 1 0,5 2 0,6 2-908,6 2 1,4 0-1,0 3 1,2-1-1,2 1 1,3 1-1,1 2-5344,3 0 5603,1 6 0,2-4 0,0 4 0</inkml:trace>
  <inkml:trace contextRef="#ctx0" brushRef="#br0">12130 16073 8159,'8'-35'359,"-1"4"1,-4 9 0,3 4-147,2 4 0,-1 0 1,3 1-1,-1 0 0,0-1 1,0 1-1,-2 0 1808,-1-1 0,-1 5-1102,-5 1 0,-5 15 1,-2 5-1,-3 10 1,-7 12-1,-2 8 0,-3 6 1,1 3-501,3-2 1,-1 7-1,3-3 1,2 1 0,5-4-1,4-6 1,2-2-1549,1-2 0,4-2 1,2-2-1,6-5 1,5-4-1,4-5 1,1-5-6411,-1-2 7539,11-7 0,-2-2 0,12-6 0</inkml:trace>
  <inkml:trace contextRef="#ctx0" brushRef="#br0">12544 16099 8088,'-5'-16'2744,"1"3"0,-2 8-2312,1 1 0,2 7 0,-4 3 0,0 1 1,1 5-1,0 3-212,3 2 0,1 7 1,2-2-1,0 2 0,2 0 1,1-2-1,4 0-1390,5-1 0,0 3 1,9-8-1,1-3 0,0-4 1170,2-3 0,4-7 0,-7-7 0</inkml:trace>
  <inkml:trace contextRef="#ctx0" brushRef="#br0">12690 16126 8088,'-7'-13'1376,"-5"1"0,5 1-466,-1 2 1,2 8-1,6 1 1,0 7-1,2 5-455,2 2 1,4 5-1,5 3 1,-1 3 0,-2 2-1,-1-1-987,1 1 0,2-2 1,2-1-1,-1-3 1,0-2-1,1-3 532,-1-1 0,6-2 0,2 1 0</inkml:trace>
  <inkml:trace contextRef="#ctx0" brushRef="#br0">12984 15753 8619,'-12'-18'846,"3"0"1,3 8 0,6 10 0,0 7 0,0 7 0,0 2 0,1 5-164,4 4 0,-4 4 0,4 13 0,-2 4 0,0 6 0,1 4 0,-1 2 1,-3-1-1,-3 0 0,-3-4-1020,-1-3 0,2-1 1,-2 4-1,-2 2 1,-1 0-1,-8 1 1,-4-1-1,-8 1-7924,-3-1 8261,-2 0 0,-5-2 0,0 1 0</inkml:trace>
  <inkml:trace contextRef="#ctx0" brushRef="#br0">11331 17698 8224,'-6'-7'0,"3"-3"54,-6 5 1,7-2 0,1 8 0,5 8 0,2 9 1254,0 7 0,3 0 1,-4 11-1,-3 1 1,0 1-1,-2 4 1,0-1-1366,0-1 0,0 3 1,0-7-1,-2 1 1,0-2-1,-3-5-1424,2-6 0,3-2 0,5-9 0,5-4 1480,6-2 0,11-11 0,7 3 0</inkml:trace>
  <inkml:trace contextRef="#ctx0" brushRef="#br0">11877 17325 9849,'-6'-25'2999,"-3"3"0,3 10-2469,2 12 0,3 6 1,1 9-1,0 4 1,0 8-1,0 8 0,0 7 1,1 4-928,3 1 1,-2-3-1,4 4 1,-2-1 0,2-2-1,0-1-1793,0-1 1,4-9 0,-2 6 2189,-1-1 0,-1-13 0,-6-1 0</inkml:trace>
  <inkml:trace contextRef="#ctx0" brushRef="#br0">11651 17712 10070,'-14'-19'0,"2"-2"0,6 2 0,9 5 653,9 8 0,6 3 0,0 0 0,4-3 1,3 1-1,3-1 0,5 3 0,5 0-2937,5-2 0,2 4 2284,-5-4 0,0-8 0,0-2 0</inkml:trace>
  <inkml:trace contextRef="#ctx0" brushRef="#br0">12544 17205 8492,'0'-17'807,"0"-1"0,-6 2 0,-3 7-461,-3 4 1,-1 5 0,-1 6 0,1 7 0,-2 10 0,-1 6 0,-3 8-1,-1 6 334,1 6 1,1 3 0,7 1 0,0 1 0,4 0 0,2 3-1261,7 0 1,4-5-1,9-7 1,2-5 0,6-3-1,2-3-145,1-2 1,7-8-1,1-11 1,0-7 724,-3-4 0,-3-14 0,-1-3 0</inkml:trace>
  <inkml:trace contextRef="#ctx0" brushRef="#br0">12637 17485 8086,'-9'-13'1484,"2"0"-798,1-1 1,3 2 0,7 2 0,5 3 0,4-1-1,4 2 101,1 0 0,5 2 1,-2 2-1,1 0 1,0-3 736,2 2-1521,-5 2 0,1 5 0,-9 2 0,-2 1 1,-3 4-1,-1 1 0,-1 1 0,-2 0 1,-5 2-1,-6 1-13,-3 2 1,-1 0 0,-1-3 0,1 1 0,0 3-1,-1 0 1,2 1 0,4-4-301,3-1 0,5-3 0,5-2 0,3-3 1,6-1-1,4-3 0,4-1 0,3-2-54,2 0 0,5 0 0,4 0 1,2-2 363,2-2 0,6-9 0,2-8 0</inkml:trace>
  <inkml:trace contextRef="#ctx0" brushRef="#br0">13197 17005 8124,'-6'-26'491,"4"12"1,1 10 936,8 10 1,2 6 0,9 3-1021,-3 2 0,-2 0 1,1 6-1,-1 4 0,2 6 1,1 4-1,2 4 1,-2 1-21,-1-1 0,-3 3 0,-2 2 1,-3 0-1,-1 2 0,-3-2-1733,-1-1 0,-2 4 0,-2-3 0,-2 0 1345,-5 0 0,-9-2 0,-3-4 0</inkml:trace>
  <inkml:trace contextRef="#ctx0" brushRef="#br0">13930 16019 7988,'-6'-19'0,"-1"0"2,-7-3 275,1 8 1,6 11 0,1 11-1,1 6 1,1 6 0,1 3 0,1 4-1,2 4 1,0 5 0,0 4-1,2 3 1,2 1 0,4-1-918,-1-2 1,3-1 639,-5 0 0,5-6 0,-2-1 0</inkml:trace>
  <inkml:trace contextRef="#ctx0" brushRef="#br0">13823 16312 7972,'-9'-45'0,"2"6"1210,1 11 1,3 13 0,8 11 0,5 2-1105,6 2 1,2 0 0,7 0 0,5 0-1,2 0 1,5 0-107,2 0 0,1 0 0,0 0 0</inkml:trace>
  <inkml:trace contextRef="#ctx0" brushRef="#br0">14890 15859 8164,'7'-19'0,"-1"0"0,-6-3 498,0 4 1,0 3-1,-1 2 1,-2-1-1,-3 3 1,-2 0 0,-2 4 82,-2 1 0,0 7 1,3 10-1,5 3 0,2 7 1,2 3-1,0 6 1,0 2-327,0 5 0,8 6 1,5 1-1,6-1 0,5-3 1,1-4-232,3-5 0,8-4 0,0-7 1,2-6-1,2-8 0,-1-6-390,-4-5 0,2-8 1,-7-11-1,-5-5 0,-6-8 1,-5-5 47,-6-2 1,-3-5 0,-11 3 0,-6 0 0,-7 0 0,-5 3 0,-4 3 231,0 5 1,0 4 0,3 8 0,1 6 0,3 3 0,2 5-423,3 5 0,8 10 0,8 6 1,11 5 507,9 4 0,14 1 0,14 5 0</inkml:trace>
  <inkml:trace contextRef="#ctx0" brushRef="#br0">15676 15859 8009,'0'-25'0,"0"3"1024,0 4 0,11 8 0,3 1 0,6 0-862,3 2 0,8-5 0,5 3 0,3-3 1,2 0-1,2 2 0,3 2-162,1 3 0,-4-6 0,3 4 0</inkml:trace>
  <inkml:trace contextRef="#ctx0" brushRef="#br0">16889 15513 8220,'0'-27'0,"0"1"0,0 0 0,-1 4 0,-4 4 0,-2 5 421,-6 4 1,-1-1 0,1 5 0,0 2 0,-2 2 0,-1 2 0,-2 5 0,1 6 0,3 6 0,2 3 0,3 4 69,4 4 0,0 1 0,0 6 1,4-1-1,4 1 0,5-1 1,4 1-322,2-2 0,3-2 1,3-6-1,0-4 1,6-4-1,0-5 0,4-4-348,0-5 1,-5-4-1,6-6 1,-5-7-1,-2-8 1,-5-5-1,-2-4-464,-5-1 0,-8-2 1,-1 4-1,-6-2 1,-6 1-1,-3 2 0,-3 3 368,-2 2 0,-3 4 1,-2 7-1,4 3 1,4 5 6,0 3 1,2 2-1,4 3 1,5 4 0,6 1-1,8-2 1,9 1 266,6-1 0,10-4 0,-2 3 0</inkml:trace>
  <inkml:trace contextRef="#ctx0" brushRef="#br0">17636 15100 8270,'-6'-20'1081,"-2"6"0,-5 0 0,0 11-670,-1 6 0,6 5 0,-1 5 1,-2 2-1,-1 3 0,-2 4 0,-3 4 319,0 6 1,-1 3 0,5 10 0,-1 2 0,1 2 0,1 0-725,3 1 1,-1-4 0,5-2-1,4-2 1,5-4 0,8-4-1,6-6-6285,3-4 5401,1-8 1,4 2 0,3-9 877,2-4 0,3-4 0,6-1 0</inkml:trace>
  <inkml:trace contextRef="#ctx0" brushRef="#br0">17969 15140 8073,'0'-20'0,"0"0"0,0-1 2126,0 2 0,6 10 388,3 0-2213,-3 6 1,0-1-1,-6 8 1,0 6-1,0 7-111,0 5 1,-2 9 0,-1 3 0,-3 2 0,-1-1 0,-3 2 0,-1 2-847,2 1 1,-1-2-1,4-2 1,0-7-1,0-4 1,3-4-1026,2-2 1,7-7-1,4-7 1681,6-4 0,5-19 0,6-4 0</inkml:trace>
  <inkml:trace contextRef="#ctx0" brushRef="#br0">18262 14966 8088,'0'-19'546,"0"9"1,-1-2 138,-4 5 1,4 4-1,-4 7 1,4 6 0,1 5-1,-2 4-345,-2 2 0,3 6 1,-4 5-1,4 2 0,-1 3 1,-1 1-1,-1 0 1,1 1-1,1 0-403,2-1 0,0-3 0,0-7 0,2 0 0,1-4 63,1-3 0,12-3 0,-1-5 0</inkml:trace>
  <inkml:trace contextRef="#ctx0" brushRef="#br0">17809 15246 8195,'-13'-6'-26,"-1"-3"778,1 4 0,6 0 1,2 10-1,5 5 1,5 3-1,4 2-494,2-3 0,9-6 1,2 1-1,3 1 1,3-2-1,3-1 1,5-2-1,2 0-1663,2 2 0,-3-4 1,0 4 1404,0-4 0,11-1 0,-7 0 0</inkml:trace>
  <inkml:trace contextRef="#ctx0" brushRef="#br0">17916 15606 9197,'-12'-3'0,"3"3"0,8 6 0,6 3 502,9 0 0,5-3 0,2-6 0,7-2 0,4-2 0,8-7 1,5-3-503,4-4 0,17-12 0,-3 2 0</inkml:trace>
  <inkml:trace contextRef="#ctx0" brushRef="#br0">18516 14780 9078,'-17'-27'1161,"4"1"0,6 5 1,14 18-708,6 6 1,12 10-1,1 9 1,0 5 0,5 4-1,2 6 1,3 5-170,-2 2 1,-2 8 0,-7 0 0,-2 5 0,-6 3 0,-3 2-783,-5 3 0,-6-4 0,-12 8 0,-11 1 0,7-35 0,-3-1 0,-3 3 0,-2-1 497,-2 2 0,-2 0 0,0-2 0,-1 0 0,-1 0 0,0 1 0</inkml:trace>
  <inkml:trace contextRef="#ctx0" brushRef="#br0">14343 17259 8161,'0'-31'740,"0"-1"0,0 3 0,2 7-199,2 4 0,-1 15 0,5 9 0,-1 9 0,-1 8 0,0 7 0,-3 6 0,-2 3-821,-1 6 0,0-4 0,-1 4 0,-2-4 1,-2-1-1,2-1-2139,2-4 2419,1-2 0,12-1 0,3 2 0</inkml:trace>
  <inkml:trace contextRef="#ctx0" brushRef="#br0">14543 17392 8212,'-6'-31'3749,"-1"4"-3402,-6-8 1,11 20-1,8 19 1,7 7-1,7 1-347,0-4 0,3 4 0,3-4 0</inkml:trace>
  <inkml:trace contextRef="#ctx0" brushRef="#br0">15103 17059 8171,'-25'0'0,"1"0"331,2 0 0,10 0 0,-1-2 0,2-2 0,4-5 1,3-3-1,2-1 0,2-1 0,2 3 36,2 2 0,3-2 0,8 5 0,2 1 0,2-3 0,0 2 0,2 0 0,0 3 0,1 2-469,-2 1 0,6 0 1,-6 0-1,4 0 1,0 0 56,-1 0 1,4 0 0,-8 0 0,1 1-1,-1 4 1,-3 4 62,-1 2 0,-8 3 0,-2-1 0,-4 0 0,-1 1 39,0-1 1,-6 0-1,-2 1 1,-4-1-1,-3 0 1,-1 1 5,-2-1 0,0-1 0,6-2 1,3-1-40,5 2 0,4-6 0,4 1 0,5-1 0,4-1 1,5 1 174,4 1 0,4-5 0,-1 4 0,-1-2 0,-2-1 0,1 3 1,1-1 409,-2 2 1,-2 2-1,-7 5 1,0 2-1,-1 1-492,-3 2 0,-5 0 1,-8-4-1,-6 3 1,-7 2-1,-6 0 1,-5 1-729,-4-4 1,0 0 0,2 0 0,-2 2-1,-1-2 1,0-1-622,4-1 1,1-4-1,1 0 1,2 2 1231,3-1 0,2-1 0,7 3 0</inkml:trace>
  <inkml:trace contextRef="#ctx0" brushRef="#br0">16076 17019 8101,'-19'-12'2702,"4"-1"-2076,-3-10 0,11 10 1,7 9-1,9 2 1,7 2-886,6 0 1,3 5 0,4-1 0,2 0 258,4 2 0,4-4 0,1 4 0</inkml:trace>
  <inkml:trace contextRef="#ctx0" brushRef="#br0">17143 16912 6652,'-6'13'0,"-2"1"0</inkml:trace>
  <inkml:trace contextRef="#ctx0" brushRef="#br0">17196 16752 8194,'-13'-4'431,"-1"-1"1,1 2 74,0 2 0,-2 2 0,-3 4 0,-3 5 0,-1 6 0,0 7 1,0 2 15,1 2 0,-3 5 0,6 4 0,4 2 0,2 1 1,4-2-1,2-3-453,3-2 0,9 2 0,8-5 0,8-7 0,8-6 0,7-9 1,7-5-383,9-7 0,1-5 0,3-11 1,-3-7-1,-7-4 0,-5-5-331,-5-2 0,-15-1 0,-4 0 1,-12 0-1,-9 2 0,-9 1 1,-9 4 574,-10 5 0,-6 0 1,-3 10-1,0 3 1,0 3-1,1 5 226,4 1 1,7 2 0,7 5 0,3 4-1,6 3 1,6 4 0,8 2 125,7-1 0,12-1-283,14-3 0,15 2 0,5-3 0</inkml:trace>
  <inkml:trace contextRef="#ctx0" brushRef="#br0">18076 16459 8125,'-31'-24'416,"-1"7"0,-3 12 1,2 21-1,-1 13 156,-3 9 1,3 9 0,0-1-1,2 0 1,2 0 0,3-3-1,4-1 1,3-2-394,5 0 1,-1 4 0,9 0 0,-1-2 0,5-4 0,6-4-353,6-1 1,11-3 0,6-8 0,7-6-1,5-6 173,7-5 0,-7-4 0,14-1 0</inkml:trace>
  <inkml:trace contextRef="#ctx0" brushRef="#br0">18476 16539 9910,'-2'-22'0,"-1"0"1386,-1 2 1,-2 6-1112,1 5 0,4 9 1,-5 9-1,1 4 1,0 5-1,-3 4 1,-1 4-170,2 6 1,-5 2 0,5 6 0,-1 0-1,4-2 1,2-2-936,2-5 0,2 0 1,4-5-1,6-5 1,5-4-1,6-6 829,5-2 0,4-9 0,8-7 0</inkml:trace>
  <inkml:trace contextRef="#ctx0" brushRef="#br0">18875 16326 7990,'-5'-14'209,"-4"1"1,1 6-1,-1 2 1,-1 7-1,0 7 3378,1 8-3087,-3 7 0,10 4 1,-2 3-1,1 5 1,0 1-1,-3 1 1,0-1 243,0 0 0,2 9-756,4-6 0,-5-1 0,1-4 0,1 1 0,2-2 0,-1-3 12,-2-3 0,2-1 0,-4-1 0</inkml:trace>
  <inkml:trace contextRef="#ctx0" brushRef="#br0">18302 16619 8013,'-17'-28'963,"-1"-3"0,7 4-282,11 14 0,8 11 0,10 10 0,4-1 0,3-2 0,2-4-858,-1-1 0,11 1 0,5 2 0,4 3 0,4 0 177,2 0 0,1 11 0,1-3 0</inkml:trace>
  <inkml:trace contextRef="#ctx0" brushRef="#br0">18249 17085 8155,'-6'8'216,"6"-4"0,2-7 0,9-1 0,12 1 0,6 0 478,7-2 0,4 3 0,6-7 0,7 0 0,8 0 1,5 0-695,5-1 0,-34 1 0,1 0 0,2-2 0,0 1 0</inkml:trace>
  <inkml:trace contextRef="#ctx0" brushRef="#br0">19102 16153 9048,'2'20'634,"2"7"0,-1 11 0,4 13 0,1 5-331,-1 6 0,-4 0 0,2-1 1,-2-5-1,0 2 0,1-2 1,-1 1-86,-2-5 0,-6-2 1,-3 2-1,-1-2 0,0-3 1,-3 1-1,-2-2-1372,-4 0 0,-1-6 1,2-6-1,0-3 1154,0-6 0,-3-4 0,-1-8 0</inkml:trace>
  <inkml:trace contextRef="#ctx0" brushRef="#br0">19249 15286 8441,'1'-16'365,"4"3"-103,4 5 0,2 5 0,4 5 0,2 1 1,2 1-1,1-1 0,4-1 0,0-2-873,-2 0 0,6 0 611,-6 0 0,13-6 0,-7-2 0</inkml:trace>
  <inkml:trace contextRef="#ctx0" brushRef="#br0">19275 15513 9793,'-4'-2'0,"7"7"0,12 5 0,7 3 0,6-1 0,2-1-578,2-2 1,1-6 577,2 1 0,16-3 0,-2-1 0</inkml:trace>
  <inkml:trace contextRef="#ctx0" brushRef="#br0">19995 15353 8332,'-21'-12'362,"2"3"-9,0 5 0,4 14 1,-3 8-1,4 6 1,2 1-1,1-2 182,2 0 1,7-7-1,-3 3 1,4-1-1,2 0 1,5-2-1,7-1 3,8-2 0,10-5 1,5-4-1,4-4 1,4-6-788,5-7 0,1-7 1,-1-8-1,-6-3 1,-6-6-1,-6-4 0,-5-5 1,-9 0-482,-8 0 1,-6-1 0,-7 4 0,-8 3 0,-12 1 0,-5 8 174,-4 6 1,-4 12-1,0 8 1,-3 5 554,0 5 0,-3 14 0,9 9 0</inkml:trace>
  <inkml:trace contextRef="#ctx0" brushRef="#br0">19675 16552 8068,'0'-49'0,"2"4"0,2 8 684,5 11 1,9 16 0,6 6-1,4 2-703,3 2 0,1 5 1,0 0-1,2 3 1,0 2-1,-3 2 0,-2 1 1,1 1-1914,1-1 1932,0 6 0,-10-4 0,-2 4 0</inkml:trace>
  <inkml:trace contextRef="#ctx0" brushRef="#br0">19755 16792 8069,'-6'-19'994,"8"6"1,2-1 0,13 8-959,6 5 1,8 1 0,2 0 0,1 0 0,5-2-37,3-2 0,6-3 0,5-7 0</inkml:trace>
  <inkml:trace contextRef="#ctx0" brushRef="#br0">11744 16899 8329,'-24'0'0,"-2"0"0,-4 0 0,5 0 0,2 0 0,6 0 0,2 0 417,2 0 1,5-6 0,4-3-1,2-3 1,4-1 0,4-2-1,8-4 1,10-8 0,7-7-1,5-4 1,4-2-320,3 0 0,9-2 0,-2-1 0,5-3 0,0-1 1,-27 22-1,1 1 0,29-23 0,1 1-3728,-2 0 3630,-3 10 0,-24 9 0,0-2 0,0 5 0,0-1 0</inkml:trace>
  <inkml:trace contextRef="#ctx0" brushRef="#br0">12770 15393 8455,'-10'-30'167,"-3"-5"1,-8 5 0,3 9 0,2 10 86,1 6 0,2 5 0,-1 6 0,1 6 0,0 7 0,-1 5 0,1 7 0,0 6-159,-1 9 0,1 4 0,1 6 0,3 2 0,5 4 0,4-1 30,4 1 1,10-7 0,9-12 0,7-7 0,7-10 0,7-8-48,10-8 0,-1-11 0,6-12 1,-2-10-1,-3-8 0,-5-7 1,-4-8-615,-7-6 0,-8-3 1,-5-7-1,-10 3 1,-9 3-1,-6 2 536,-5 7 0,-8-2 0,-8 2 0</inkml:trace>
  <inkml:trace contextRef="#ctx0" brushRef="#br0">12210 18458 8437,'0'-32'0,"0"-5"0,0-5 0,3 5 0,5 1 267,5 2 1,12-1-1,3-5 1,11-2 0,2 0-1,7-4 1,-1-3-1,5-5 1,-2 0 0,1-1-1,-1 3-1118,2 2 1,1-4 0,1 10-1,-3 1 851,-2 2 0,9-5 0,-3-2 0</inkml:trace>
  <inkml:trace contextRef="#ctx0" brushRef="#br0">13610 16779 8369,'-6'-19'118,"-3"-4"0,-1 0 1,1 1-1,5 4 0,2 3 304,2 2 0,0 4 1,2 0-1,2 0 1,5 0-1,3 2 1,3-1-249,2 1 1,0 4 0,5-2 0,2 4 0,-1 1 0,-1 1-1,-2 4-192,-1 4 0,-6 4 0,1 3 1,-7 5-1,-3 3 0,1 4-400,-2 0 456,-8 0 0,0 2 0,-6-1 0,2 0 0,-1 0 0,-2-2 89,-1-3 1,4-1-1,1-5 1,3-2 0,2-1-1,3-2-154,4 1 0,3-7 1,8-2-1,3-4 0,4-1 1,6 0-491,8 0 0,-4-7 0,11-5 0,3-4 1,2-1 516,2 2 0,5-10 0,-8-3 0</inkml:trace>
  <inkml:trace contextRef="#ctx0" brushRef="#br0">20808 16419 8069,'-4'-18'0,"-1"1"0,-3-1 0,2 6 0,-2 3 0,4 2 696,-5 2 1,4 4 0,-2-2 0,0 6 0,1 6 0,0 2-1,3 3 1,1 1-524,2 2 1,5 0 0,1 3 0,1 1 0,4 0 0,0 1 0,3 0 0,1 0 0,1 2 55,2 1 1,-1 0 0,-3-1 0,-1-2 0,0 2 0,-1 1-110,-3 2 0,-3 0 0,-6-2 0,0-2 0,-1 0 0,-4-1-1094,-4-1 1,-7-4 0,-3-8 0,-1-4 0,1-4-1,3-1 974,1 0 0,-4-18 0,-2-4 0</inkml:trace>
  <inkml:trace contextRef="#ctx0" brushRef="#br0">20902 16312 8069,'4'-26'460,"1"-1"1,0 8 0,0 4-1,4 6 89,3 3 0,7-3 0,6 5 0,11 1 0,13 2 0,11 1-549,10 0 0,4 0 0,-34 0 0,0 0 0</inkml:trace>
  <inkml:trace contextRef="#ctx0" brushRef="#br0">21182 16166 20073,'9'-18'-3038,"-2"-1"2848,-1-2 1,0-1 0,-3-3 0,1 0 0,-1-2 0,-1-4-1,-2-3 1,-2-2 0,-2-1 0,-7 0 1262,-5 2-841,1-4 1,-10 15 0,1-1-1,-4 6 1,-6 7 0,-3 6 0,-4 5-1,-2 2 1,-5 5-89,-5 7 0,3 4 0,-5 9 0,1 8 0,6 6 0,-1 9-56,1 8 1,4 3 0,20-21 0,0 1 0,2 1 0,0 1 0,2 0 0,2 2 0,1 1 0,2 1-60,3 2 0,1 1 1,1-3-1,2-1 1,3 3-1,1-1 1,2 0-1,3 0 1,1-3-1,3 0 0,4 0 1,3-2-163,3-2 1,2-1 0,2-4-1,2-4 1,6-4 0,4-3-1,3-4 1,3-3 0,5-4-1,2-4 1,6-2 0,2-4 0,3-2-1,1-3 228,1-2 1,0-4 0,9-6-1,0-3 1,0-4 0,-1-3 0,1-1-1,-1-3 1,2-2 0,0-2 0,-2-3-1,-1-1 1,0-3 0,-1-1-180,0-1 0,-2-2 0,-9 3 0,-1-1 0,-1-2 0,-1 0 0,-5 1 1,-4-1-1,-5 2 0,-3-1 0,-5 3 0,-4-2-215,-4 3 1,-5-1-1,-2-24 1,-23 2 0,-24 12-1,-27 15 1,16 23 0,-3 4 298,-11 4 0,-3 3 0,-2 3 0,-2 2 0,14 0 0,-3 1 0,1 1 0,-1-1 0</inkml:trace>
  <inkml:trace contextRef="#ctx0" brushRef="#br0">3679 16886 8042,'-13'-27'106,"5"12"0,2 11 1,6 17-1,0 9 0,2 6 1,1 5-1,1 1 1,-1 6-1,-1 4 0,-4 7 1,-2-1-1,-5 2 1,-3 1-1,-1 5 4787,-1 4-4565,1-9 0,-5 10 0,-1-10 0,0 2 1,-3-1-1,-2-2-136,-4-3 1,-6 6 0,1-5 0,-1-1-1,-4 0 1,-4-5 0,-4 1 0,-1-5-161,-4-2 0,1 1 0,-3-11 1,-1-4-1,-3-4 0,0-3 40,0-2 0,0-4 0,3-2 0,-1-4 0,0-4 0,3-1 49,0 0 0,2-6 0,0-3 0,4-4 1,1-5-1,4-4-213,-2-3 0,0-3 1,3-3-1,0-5 1,-2-2-1,-1-2 1,-3-2-1,1-2-163,-1-5 0,1-3 1,4-1-1,-2-1 1,-2 0-1,1-3 476,-2 0 1,5-6 0,-4 3-1,24 28 1,1 0 0,0-2 0,1 0-1,0-1 1,1 0 0,0 0-1,1-1-62,-2 1 0,1-1 0,1-1 0,1 0 0,0 0 1,1 0-1,0-3 0,0 0 0,1 0 0,0-1 0,0-1 1,0 1-1,1 0 0,1 0-165,-1 2 1,1-2-1,0-4 1,0-1 0,0 2-1,0 0 1,2-1 0,-1 0-1,1-2 1,0-1 0,0 2-1,-1 0-157,-1 1 1,0-2 0,0-2-1,-1-1 1,0 4 0,-1-1-1,1-1 1,0 0 0,0-1-1,1 0 1,0 0 0,1 0 156,2 1 1,1 0-1,-2-2 1,0-1-1,2 1 1,0 0-1,1-1 1,2-1-1,2 2 1,0 0 0,2 0-1,1 1 61,0 0 0,0 1 1,0-2-1,0 0 1,0-1-1,0-1 1,0 0-1,1-1 1,0 0-1,1 0 1,1 0-1,0 1 1,0 0-1,0 0 1,0 1-1,0 0-107,-1-1 0,-1 0 0,0 0 1,-1-1-1,1 0 0,-2 1 0,1 0 1,0 0-1,0 1 0,0 0 0,0-1 1,0 0 35,0 0 0,0-1 0,0 0 1,0 0-1,0-1 0,0 1 1,0 0-1,0-1 0,0 0 1,0 0-1,0 1 0,0 0 138,0 2 1,0-1 0,0-4 0,0 0 0,1 5 0,0 0 0,1-2 0,0-1-1,2-1 1,1-1 0,1 1 0,0 0 0,1 0 0,1-1-173,1 2 1,0 0-1,-1 4 1,0 0-1,2-4 1,1 1-1,-1 2 1,-1 0 0,-1 1-1,0 1 1,0-2-1,-1 1 1,0 1-1,-1 0-108,1 0 1,0 0 0,-1-1-1,1 0 1,0 0 0,-1 1 0,1-1-1,-2 0 1,1 0 0,-1 0 0,-1-1-1,1 1 174,0-2 0,0 0 0,-1 1 0,-1-1 0,1-2 0,0 1 0,0 0 0,-1-1 0,0-1 0,0-1 0,1 2 0,-1-1 83,1-1 0,0 1 0,-2-2 0,0 0 0,2 0 0,1 0 0,0 0 0,1 0 0,0-3 0,1 1 0,1 0 0,0 0 0,1-4 1,0 0 8,-1-1 1,0 0 0,0 6 0,1-1 0,-1 1-1,0-1 1,1 1 0,0 0 0,-1 0 0,0 1 0,0 0-1,0 0 1,0 2 0,0 1-164,1 0 0,0 0 1,0-1-1,0 0 1,-2 0-1,-1 1 1,0 0-1,0 0 1,0-1-1,-1 0 1,-1 1-1,-1 1-92,0 2 0,0-1 1,1-4-1,1 1 0,-3 2 1,0 0-1,0 3 1,-1 0-1,0-1 0,0 0 1,-2 0-1,0 1 44,-1-2 1,0 0 0,-1-3-1,0 1 1,-2 2 0,1 2-1,1-1 1,0-1 0,1-1 0,0 0-1,-1 0 1,1-1 0,0-1-1,1-1 143,0-2 1,1 1 0,0 3 0,1-1 0,1-3 0,1-2 0,1-1 0,2 1-1,1-1 1,1 0 0,1-1 0,1 1 0,0 2 0,1 1 170,0 1 0,1 0 0,1-1 0,0-1 1,0 2-1,0 0 0,1 0 0,0 0 1,1 1-1,0 1 0,1 2 0,-1 0-190,0 1 0,0 1 0,-1-1 0,0 1 0,-1 1 0,1 0 0,-1 2 0,0-1 0,1 0 0,0 0 0,1 2 0,0 1 0,1-1 0,-1 0-161,0 2 0,0 0 0,2 0 0,0 0 0,0-1 0,0 0 0,1 1 0,-1 0 0,1 1 0,0 0 0,0 0 0,1 1 1,0 0-1,1 0-7,-1 0 1,2 0-1,0-1 1,0 1-1,0 2 1,0 0-1,-2 3 1,0 1-1,1 0 1,-1 1-1,0 3 1,-1 0 348,18-33 1,1 1 0,-5 10 0,1 5-1,1 1 1,-2 5 16,1 2 1,-2 5-1,-3 12 1,0 3-1,0 4 1,-2 5-1,-1 4-482,0 5 1,2 9-1,-1 9 1,2 8-1,2 8 1,1 5 47,-1 4 1,-4 8 0,-2 6 0,-3 8 0,-2 4-1,-4 3 1,-3 2 64,-3 1 1,-2 0 0,2-3 0,-3 2 0,-2 1 0,2-3-138,2-4 1,-4-11-1,5-7 1,1-3-1,4-3 1,2-6-1,3-4-733,2-4 0,1-4 0,6-2 0,2-4 0,0-6 1020,-5-2 0,-3-8 0,-4-5 0,4 2 0,3 2 0</inkml:trace>
  <inkml:trace contextRef="#ctx0" brushRef="#br0">3199 3932 9306,'-32'0'0,"-4"1"0,-1 3 1136,2 5 1,-1 5 0,8 2 0,4 3-572,3 2 0,10 1 1,6 5-1,5-2 0,8-3 1,11-4-413,15-3 1,28-8-1,-20-5 1,3-2 0,7-3-1,3-2 1,10-4 0,3-3-1,-19 3 1,0-1-1,1-2-153,4 0 0,1-1 0,1-2 0,5-3 0,2-3 0,0 0 0,-3 0 0,1 0 0,0 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22208 7916 8215,'-33'-13'0,"11"6"0,1 1 1964,10 0 0,5-2-1641,6-5 1,12-6 0,7-5 0,9-6 0,9-5-1,6-4 1,7-2 0,8-2 0,-27 21 0,2 0 0,1 0-1,0 1 1,-1 0 0,1 0 0,29-17 31,-8 2 1,0-1 0,-8 6-1,-1 3 1,-6 4 0,-9 6 0,-6 4-1,-4 2 1,-2 1-749,-2 3 0,-7 5 0,-1-2 0,1 4 0,2 1 0,2 0 0,0 0 0,4 0-3565,4 0 1,9 0 3957,5 0 0,8-6 0,4-2 0</inkml:trace>
  <inkml:trace contextRef="#ctx0" brushRef="#br0">23648 6544 8513,'0'-30'375,"0"3"0,6-1 1,3 10-1,2 2 0,3 1 121,-1 2 1,-1 4 0,-2 0 0,-1 0 0,1 2 0,2 3 241,2 2 1,-2 4 0,-4 2 0,-3 6 0,-4 7-1,-1 5-178,0 3 1,0 12 0,-1 5 0,-4 3 0,-2 6 0,-2 1 0,2 2-538,1 4 1,0-3 0,3 1 0,-2-5 0,4-9 0,2-3-746,4-3 1,7-7-1,0 1 1,5-7 0,3-6-1,0-7 1,1-5-2677,3-4 1,7-10 3397,4-9 0,4-8 0,1-14 0</inkml:trace>
  <inkml:trace contextRef="#ctx0" brushRef="#br0">24168 6250 9642,'-11'-23'0,"-2"-1"1503,-2 5 0,5 5 0,2 16-1046,2 2 1,-3 4-1,4 5 1,-1 2-1,0 3 1,3 4 0,1 6-1,2 6-550,0 6 0,0 9 1,2 0-1,4 3 0,6 1 1,5 0-1531,4 1 1,1-7 0,5-4 1622,0-6 0,5 1 0,2-4 0</inkml:trace>
  <inkml:trace contextRef="#ctx0" brushRef="#br0">23888 6784 8425,'-39'-5'305,"4"1"0,8 5 333,9 8 0,11-5 1,10-4-1,12-7 0,11-6 1,7-4-679,4 0 1,0-1 0,1 5 0,-1-1 0,2 1 0,-2 0-2589,1-1 2628,-5 7 0,5-11 0,-3 3 0</inkml:trace>
  <inkml:trace contextRef="#ctx0" brushRef="#br0">24674 6530 10922,'-9'5'648,"0"-1"1,6 7 0,-3-1 0,2 5-748,0 3 1,-1 4 0,5-3 0,0 0 0,0 0 0,2-2 0,2-2 98,5-2 0,3 0 0,1 1 0</inkml:trace>
  <inkml:trace contextRef="#ctx0" brushRef="#br0">24674 6437 9179,'-19'-15'1438,"-3"-3"1,8 5-1735,5 13 0,14 5 1,7 5-1,7-1 0,6 1 1,8 2 295,4 1 0,3 1 0,0-1 0</inkml:trace>
  <inkml:trace contextRef="#ctx0" brushRef="#br0">25021 6490 9057,'-14'-4'0,"1"-1"677,0 2 0,5 3 1,4 5-1,2 4-323,2 3 0,-1 1 1,-2 0-1,-2 2 0,3 3 1,0 4-1,2 3 1,0 2-361,0 0 1,0-2 0,0-2 0,0-2 0,2-2-1555,2-2 1,9-8 0,10-8 1559,2-8 0,7-20 0,2-14 0</inkml:trace>
  <inkml:trace contextRef="#ctx0" brushRef="#br0">25194 5984 8477,'-34'-13'726,"7"1"0,11 4 0,6 8 105,5 8 1,-1 4 0,2 2 0,1 3 0,3 0 0,3 1 0,4 1-669,5 4 1,1 3 0,13 4-1,3 1 1,4-1 0,5-4-1130,5-3 0,3-4 1,4-7-1,-2-4 0,-4-3 1,-4-4-2836,-3-1 3587,-13 0 1,1-6 0,-13-2 0,-3-4 0,-5-2 0,-5 1 613,-8 0 0,0 1 0,-10 2 0,0 2 0,-4 2 0,0 3 1207,1 2 0,2 1 0,7 0 0,0 0 1,1 1-1,3 4-1425,4 4 0,11-2 0,8 0 0,6 1 0,7-2 0,4 0-884,5-3 0,4-2 0,1-1 1,2-1-1,-3-4 0,0-4 0,-4-3-170,-2-1 1,-9 0 0,-9-2-1,-4-1 1,-5-2 0,-1 2 1278,-3 1 1,-7 3 0,-6 2 0,-5 2 0,-3 2-1,2 3 1,1 2 429,2 1 1,-1 0-1,2 1 1,3 4-1,5 4 1,3 3-1033,1 1-394,11 0 1,4-1 0,13-2 0,3-2 0,8-2 0,5-3 588,5-2 0,18-13 0,-5-3 0</inkml:trace>
  <inkml:trace contextRef="#ctx0" brushRef="#br0">26407 5491 8353,'-31'-24'0,"1"6"0,7 11 588,8 8 0,6 11 1,6 8-1,-1-1-176,1 0 0,3-1 0,4-3 0,5 1 0,3 5 1,1 2-1,2 7 0,3 2-2695,4 6 0,-1 0 2283,1 2 0,-6-6 0,3-1 0</inkml:trace>
  <inkml:trace contextRef="#ctx0" brushRef="#br0">26407 5904 8353,'-13'-2'352,"1"-3"0,1-7 0,4-5 0,1 1 757,3 1 0,8 9-1109,4 6 0,2 6 0,3 8 0</inkml:trace>
  <inkml:trace contextRef="#ctx0" brushRef="#br0">22528 9875 8122,'-27'-40'1085,"2"2"1,4 4 0,8 6-869,7 4 0,11 8 0,3-3 0,4-1 0,3 0 0,3-1 0,4 2 0,5 1-299,4 0 0,3 2 0,6 5 0,0 4 0,0 1 0,0 2 0,1-1-3305,4 1 3387,2-7 0,12-2 0,2-8 0</inkml:trace>
  <inkml:trace contextRef="#ctx0" brushRef="#br0">23674 8783 8391,'-13'-27'1993,"3"9"-1241,5 9 1,7 9 0,11 14 0,0-1-1,1 2 1,-1 3 0,2 4 0,1 3-404,2 2 1,1 5 0,-3 2 0,2 2-1,0-2 1,-2-3 0,-1-4-1348,-3-4 0,-2-6 0,2 0 0,-3-5 449,-5-7 1,-2-7-1,-4-13 1,-2-2 0,-5-7-1,-3-4 550,-1-3 0,1-5 1,2 5-1,2 3 1,2 3-1,3 4 1438,2 2 1,1 1-1,0 5 1,1 1-1,4 3 1,5 4-1138,7 4 1,0 1 0,7 0 0,3 3 0,1 4 0,4 7 0,2 0-1170,2 1 0,0 4 1,4 4-1,0 0 0,0 0 867,0-6 0,0 4 0,0 0 0</inkml:trace>
  <inkml:trace contextRef="#ctx0" brushRef="#br0">24487 8729 8227,'-25'-19'1463,"3"-2"0,3 7 1,14 5-1,11 6-1113,6 3 0,6 0 0,3 0 1,4 0-1,7 0 0,4 0-918,0 0 0,1-5 0,-6 1 0,-2 1 0,-2 0 24,-5-2 0,-10-1 0,-12-2 0,-9 3 0,-7 4 1,-8 1 1110,-5 0 0,2 0 0,-1 0 0,6 0 0,2 0 0,4 0 548,1 0 1,8 1-1,4 2 1,7 3-1,10 0-1403,6 0 0,7 3 1,4-3-1,3 0 1,3 0-1,2-3 1,4-2-2860,3-1 1,-2-1 3146,5-4 0,-12-8 0,1-8 0</inkml:trace>
  <inkml:trace contextRef="#ctx0" brushRef="#br0">25047 8436 8227,'-20'-12'632,"2"3"185,3 5 0,9 2 0,6 4 1,9 2-1,7 5 0,8 2-40,6-3-660,4 4 1,12-9 0,2 5-1,4-2 1,3-3 0,0-2-118,-2-1 0,9-12 0,-7-3 0</inkml:trace>
  <inkml:trace contextRef="#ctx0" brushRef="#br0">25594 8183 8227,'-40'0'0,"1"0"268,4 0 0,7 1 0,7 4 0,2 4 749,2 3 0,9 2 0,3 3 0,4 2 1,2 3-1,4 3 0,5 3 0,6-1-1465,6-2 1,10 3 0,5-7 0,4-2-1,6-5 448,5-8 0,-1-11 0,8-2 0</inkml:trace>
  <inkml:trace contextRef="#ctx0" brushRef="#br0">25754 7863 9286,'-48'-3'1166,"4"3"0,6 16 1,18 21-1,7 11-1222,1 4 0,2 2 0,1-8 0,4 0 1,4 2-1,4-1 0,6 5 0,9 1-3364,5 0 3420,10-2 0,-5-11 0,5 0 0</inkml:trace>
  <inkml:trace contextRef="#ctx0" brushRef="#br0">22115 11461 8375,'0'-26'0,"-5"1"0,2 2 0,6 6 0,9 3 285,9 5 0,7 3 1,6 6-1,9 0 0,6 0 1,9 0-1,4 0 1,9 2-1,-34-1 0,2 1 1,2 0-1,2 2 0,1 0 1,1 1-1,2 1 1,1 2-1,-2 2 0,1 1-146,-2 1 1,0 1-1,1 3 1,-1 1 0,-3 1-1,0 1 1,-1 1-1,-2 1 1,-1 3 0,0 1-1,-4 1 1,0 2-1,-1 2 1,0 2 0,-1 1-1,-1 0-389,0 4 0,-2 0 0,-3 3 0,-3 0 1,-3 2-1,-3-1 0,-3-1 0,-3 0 1,-1 0-1,-3-1 0,-4 33 139,-14-2 0,-24-9 0,4-31 0,-3-3 1,-5 1-1,-2-2 0,-8 0 0,-2-2 0,-3 0 1,-3-1-1,-4 0 0,-2-1 376,0-2 0,0-2 1,4 0-1,-1-2 0,0-2 1,0-2-1,2-1 0,1-2 1,4-1-1,1-1 0,3-2 1,1-1-63,6-1 0,2 0 0,-23 0 0,20-6 0,14-3 0,12-1 0,15-4 0,16-1-203,19-1 0,10-2 0,15-2 0,5-4 0</inkml:trace>
  <inkml:trace contextRef="#ctx0" brushRef="#br0">24834 11181 8459,'-19'3'0,"-3"6"1323,-4 9 1,1 18 0,3 10 0,3 7-847,0 5 0,-1 4 1,-3-3-1,0 0 1,1 0-1,1-2 1,4-2-1,3-4-410,5-2 1,3 2 0,6-8 0,2-5 0,4-5-68,7-5 0,6-8 0,8 0 0</inkml:trace>
  <inkml:trace contextRef="#ctx0" brushRef="#br0">24474 11914 8320,'-26'-26'1591,"-4"-2"1,5 7 0,11 14-1470,16 11 1,7 3 0,11 1 0,3-2 0,0-3 0,7-2 0,1-1-311,2 0 1,10 5 187,1-1 0,12 1 0,5-5 0</inkml:trace>
  <inkml:trace contextRef="#ctx0" brushRef="#br0">25101 11795 8361,'-40'0'-4,"3"7"0,6 8 0,8 10 449,7 9 1,4 3 0,2 0 0,2-4 0,3-5 0,2-8 0,3-5 152,4-6 1,5 2 0,7-7 0,5-3-599,4-4 0,-1-4 0,8-6 0</inkml:trace>
  <inkml:trace contextRef="#ctx0" brushRef="#br0">25087 11635 8275,'-34'-14'603,"3"1"1,15 16-1,7 7 1,6 7-471,3 2 0,6-1 0,4-7 0,7 0 0,5-2 0,4 0-133,6-2 0,8-1 0,7-6 0</inkml:trace>
  <inkml:trace contextRef="#ctx0" brushRef="#br0">25421 11795 8665,'-18'-5'0,"0"1"585,2 1 1,8 7 0,7 5 0,5 1 0,5-1-219,6-4 0,-2-4 1,7-1-1,-3 0 1,1-1-1,0-4 0,1-4-415,3-2 1,-1-3 0,0 1-1,-3 0 1,-5-1 0,-4 1-854,-3 0 1,-2-5 0,-4 0 0,0 2 0,0 1 838,0 2 0,0-1 0,0 1 0,3 1 0,6 2 0,9 1 258,6-2 1,13 0-1,6-4-196,7-3 0,6-3 0,11-5 0</inkml:trace>
  <inkml:trace contextRef="#ctx0" brushRef="#br0">26220 11181 10288,'-28'-4'0,"-1"0"1264,-2 1 1,-4 4 0,7 8 0,3 10-843,0 9 0,7 6 0,3 8 1,7-1-1,2 2 0,3-1 1,3 1-1,4-3-696,5-3 1,3 0 0,1-6-1,0-3 1,-1-4 0,-3-7-465,-4-2 0,-5-3 0,-6-3 0,-8-5 0,-8-2 0,-6-2 779,-3 0 0,-8 0 0,7 1 1,4 2-1,3 3 0,4 2 294,3 2 1,9 6-1,8 5 1,10 3 0,16 5-336,16 4 0,18 8 0,-22-17 0,0 0 0</inkml:trace>
  <inkml:trace contextRef="#ctx0" brushRef="#br0">21781 10715 8577,'-5'-19'0,"-3"0"0,-5-5 0,-1 2 0,6 7-234,-1 1 1,4 3 0,-4 6 0,0 4 0,1 4 0,-1 6 0,0 2 0,-2 3 154,-2-1 1,3 0-1,-9 1 1,-1-1 0,-2 0-1,-2 1 1,-1-2 0,1-4 180,1-3 1,-8-4 0,7-1 0,0 0 0,1 0 0,0 0 0,3 0 0,-1 2 71,0 2 1,0-1-1,-2 6 1,0 1-1,-2 4 1,-4 2-289,-7 2 0,-4 6 1,-4-1-1,-5 7 0,-6 7 1,-3 4 146,1 4 0,21-20 1,0 0-1,6-1 1,0 1-1,-2 1 0,0 0 1,0 1-1,0 1 1,2 0-1,0 0 0,0 1 1,2 0 45,1-2 1,1 2-1,1 1 1,2 1 0,-21 29-1,8 4 1,7 1 0,3 5-1,15-34 1,0 2-72,2 2 0,0 1 0,2 1 1,1 1-1,0 3 0,2 1 1,0-1-1,0 1 0,1 3 1,0-1-1,2 2 0,-1 1-13,1 3 1,1 1 0,0 0-1,0 2 1,0 2 0,0 0 0,0-1-1,0 0 1,0 2 0,0 1-1,1-1 1,1-1-2,1 4 0,3-2 1,0-2-1,3-1 1,5-4-1,4-2 0,1-3 1,4-1-1,4-2 1,3-4-1,4-3 0,3-4 1,6-3-1,2-4 63,2-3 1,4-3 0,4-4 0,2-2 0,2-4 0,1-1 0,3-4 0,1-1 0,4-4 0,0-2 0,5-2 0,1-2-87,-24-1 0,0 0 0,1-2 1,4-2-1,1-3 0,-1-1 1,-1-1-1,0-2 0,1-1 1,1-2-1,1-1 0,-1-1 0,-1-1 1,1-2-1,-1-1 0,1-2 1,0-2-1,-1-1 0,-2 0 1,0-1-1,-1-1-29,0 0 0,-1-1 0,-1-1 0,-1-3 0,-1-1 1,-1-1-1,-4 0 0,0-1 0,-2-1 0,-2-1 0,-1-1 1,-1-1-1,-2-2 0,-1-2 0,-2 0 0,-4-1 1,-1 0-1,-2-1-29,-2-2 0,-2 0 0,-3-1 0,-4 0 0,-2 0 0,-3 0 0,-1 0 0,-3-1 0,-1 1 0,-2 1 0,-2 0 1,-2 1-1,-4-25 0,-5 2 0,-2 3 0,-3 3 0,-3 5 0,-2 1 13,-2 7 1,-3 2 0,-2 5 0,-3 3 0,-7 3 0,-4 2 0,-4 3 0,-3 3 0,-2 2 0,-3 4 0,-3 3 0,-2 4 0,0 2 0,-2 2 19,-1 1 1,-2 1 0,-1 4 0,-1 1 0,2 2-1,0 1 1,1 2 0,-1 2 0,0 1 0,0 2 53,3 1 0,1 0 0,1 1 0,1 0 0,0 2 0,0-1 0,2-1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21102 5304 7589,'-9'-3'0,"1"-4"40,2-6 0,2-4 0,4 4 0,1 0 0,2-1 0,3 2 0,2 2 0,2 3-105,2 1 1,-5 3-1,-1 6 1,-1 3-1,-1 1 1,-1 3 64,-1 2 0,4-4 0,1-2 0</inkml:trace>
  <inkml:trace contextRef="#ctx0" brushRef="#br0">14730 5318 29930,'-14'-26'-3277,"7"9"0,3-9 0,2 6 3181,2 3 0,2 9 0,1 5 0,3 6 0,1 5 0,5 4 0,4 0 534,6-3 1,15 1 0,11-5-1,9-2 1,15-2 0,-32-1-1,1 0 1,6 0 0,1 0-1,3 0 1,0 0-121,2 1 0,1-2 0,6-1 0,1-2 0,2 0 0,1-1 0,3 0 0,0-1 0,3-2 0,1 1 0,-1-1 1,2-1-1,2 0 0,0-1 0,0 1 0,0-1-117,-1 0 0,2 1 0,-20 2 1,0 1-1,-1-1 0,20-1 0,-2 0 1,-1-1-1,0 0 0,-2 1 0,0 0 1,-5 1-1,-1-1 0,1 2 0,-1-1-246,-1 0 1,-1 1 0,-6 1 0,0 1 0,-1 0-1,0 0 1,-6 1 0,-1 0 0,-5 1 0,-1 0-1,-2 0 1,-1 0 0,30-3-543,-7 2 1,-14 2 0,-7 1-1,-7 0 1,-7 0 0,-4 0-428,-4 0 1,-7 4 0,-4 2 0,-4 1 0,-8 4 1304,-6 1 1,-12-5 0,3-1 0</inkml:trace>
  <inkml:trace contextRef="#ctx0" brushRef="#br0">9811 9742 21489,'-1'-7'-5813,"-4"2"6192,-4 4 0,2 1-680,-2 0 1,4 0 0,-2-2 0,3-2 0,4-5 0,4-3 0,2-1 0,1 0 949,1-1 0,-1 1 0,2 0 0,-4-1-448,-4 1 1,-2 5-1,-4 4 1,-2 4-1,-2 3 1,0 1 0,-1 1-298,-2 1 0,-2-5 0,1 4 0,0-2 0,-2 0 0,-3 1 0,-4-1 0,-2-1 354,2-2 0,-8-2 1,4-1-1,-2-1 1,-1-1-1,3 1 1,-2-1-70,-4 2 0,4-3 1,-3 2-1,3 3 1,1 3-1,1 6-177,-1-1 0,-1 7 1,-2-3-1,-1 6 0,2-1 1,0-1-1,3-2-61,-1 1 0,1-1 0,-1 0 0,2 0 0,1 1 0,2-2 482,-2-3 0,3 2 0,-1-3 0,0 1 0,0 0 0,1-1-233,2 0 1,-5 2 0,3-4 0,-1 2 0,1 0 0,1 1 0,-1 0-223,-3 2 0,3 5 0,-1 2 0,-2-1 0,1 1 0,-1 1 0,2 2-114,-2 3 0,3-5 0,1 0 1,0-1-1,3 1 0,-1 1 213,0-1 0,0-1 1,5-5-1,1 0 1,2 2-153,1 3 0,6 1 0,-1 3 1,2-4-1,2-3 0,0-2-83,0 1 0,0 3 0,2 1 0,2-2 0,5 1 0,4-1 1,5 3 207,4 2 0,5-3 0,2 2 0,6 1 1,0-2-1,5 2 0,-1-2 64,-1 1 1,4-3 0,-5-3 0,4 1-1,5 1 1,1 2-76,4-2 1,1-1-1,2-2 1,1 0-1,1 1 1,-1-2-1,3-2 58,1-1 1,0-6-1,7 3 1,3-2-1,4 1 1,-35-4-1,1 1 27,0-2 0,0 1 0,1-1 1,-1 0-1,1 0 0,0 0 1,3 0-1,0 0 0,0 1 1,0-1-1,2 2 0,1-1 1,0 2-1,0-1-128,2-1 0,1 1 0,-2-1 1,0 1-1,-1-1 0,-1 1 1,-1 0-1,-1 0 0,0 0 1,0-1-1,-1 0 0,-1 0 1,0-1-1,1 0 30,0 0 1,0 0 0,0 0 0,-1 0 0,3-1 0,0 0 0,0-1 0,1 0 0,-2-2 0,1-1 0,1-1 0,0 0-1,0-1 1,-1 1 117,3-1 0,-1 0 0,3-1 0,0-1 0,-1-1 0,0 0 0,0 1 0,-1-1 0,3 0 0,-1-1 0,1 2 0,0-1-103,-1 1 0,1-1 1,2-1-1,0 0 1,-6 1-1,-1 0 1,1 0-1,-1 0 1,1-2-1,0 0 0,-3 0 1,0-1-4,-1-1 0,0 1 0,3 0 0,-1 1 0,-6 0 0,-1 0 0,34-10 1,-4-2-1,-9 1 0,-6-1 23,-9 2 1,-11 5 0,-1-2 0,-4 1 0,-6 1 0,-8-1-178,-7-1 0,-4 2 0,-4-5 1,-5-2-1,-10-1 0,-12-4 0,-14-5-264,-16-6 1,21 15 0,-3-1 0,-7 0-1,-3-1 1,-5-3 0,-1-1 0,-4-1 0,-2-1-1,-2 0 1,-1-1 385,-1 1 0,0 0 0,21 11 0,1-1 0,-1 1 1,-21-10-1,0 1 0,-2 1 0,0 2 0,20 11 1,0 1-1,-1 1 0,-2 2 0,-1 0 0,-1 2 1,-3 2-1,-1 0 0,0 2-100,-2 1 1,-1 1 0,1 1 0,4 1 0,0 0 0,-1 2-1,1 1 1,-2 1 0,2 1 0,3 0 0,0 0 0,1 1 0,-24 5-1,2 1 1,0 1 0,0 2 0,2 2 0,2 1-732,2 1 0,1 1 0,2 0 0,1 2 0,5 0 0,1 2 0,3-1 0,0 1 825,2 1 0,0 0 0,1-1 0,2 1 0,0 3 0,2 2 0,3 2 0,1 1 0</inkml:trace>
  <inkml:trace contextRef="#ctx0" brushRef="#br0">2933 12727 20885,'-29'-13'-263,"9"6"1,12 5-1,2 8 1,3 9-2513,2 4 2716,7-3 1,3 7 0,10-10 0,8-4-1,10-3 1,9-2 0,10-2 0,8-4 0,7-2-1,3-1 1,0 1 0,-2 0 0,0-1 407,0-1 0,-8 0 0,2-4 0,-2 2 0,-3 1 0,-3 1 0,-5 0 0,-4 3 0,-6 2-887,-6 1 0,-11 0 0,-8 0 607,-3 0 0,-8 0 0,-1 0 1</inkml:trace>
  <inkml:trace contextRef="#ctx0" brushRef="#br0">3759 12554 29063,'15'-12'-778,"3"3"0,4 6 0,5 6 624,4 6 0,-3 5 0,3 2 0,-4 3 0,-4 2 0,-2 3 0,-3-1-440,-6 0 1,-1 2 0,-8-3 0,-4 3 0,-8 2 0,-7-2 0,-8-1 0,-6-4 1514,-5 0 0,1-3 0,-2-2 1,1 1-1,-2 4 0,0 0-858,0 4 1,-11 1 0,7 2 0</inkml:trace>
  <inkml:trace contextRef="#ctx0" brushRef="#br0">2346 14713 21991,'-12'-29'-2648,"3"2"0,5 5 2938,8 13 0,8 4 1,6 10-1,0 4 1,1 1-1,3 0 1,6-2-1,6-2 1,9-3-1,6-3 1,9-5-1,6-4 1,7-1 81,1 1 0,2-3 1,-5 5-1,0-2 1,-2 2-1,0 1 1,-5 3-1,-2 1 1,-3 2-838,-2 0 0,-4 0 0,0 0 1,-4 0 549,-1 0 1,-2-12-1,-4-2 1</inkml:trace>
  <inkml:trace contextRef="#ctx0" brushRef="#br0">3679 14460 19422,'-4'-22'-1716,"-1"0"1,5-1 0,6 11 1605,2 4 0,0 8 0,6 8 0,-1 4 0,2 2 0,3-1 0,4 0 0,3 1 427,2-1 1,-1 5 0,1 1 0,-2 0 0,-4 0 0,-6-2 0,-6-2-73,-3-2 0,-2 2 0,-5 1 0,-5 2 0,-6 0 0,-6 1-188,-3 3 0,-2 6 1,-7 5-1,-4 5 1,-3 2-72,-5 3 0,-6 12 1,0 0-1</inkml:trace>
  <inkml:trace contextRef="#ctx0" brushRef="#br0">5412 16592 7882,'-33'0'31,"-2"0"0,-2 0 203,1 0 1,4 5-1,5-1 1,0 1 0,1-1-1,-1 2 1,0 0-1,1 0-394,-1-3 1,2 3 0,1-2-1,2-1 1,-2-1 0,1-1-1,-1 2 1,3 2 0,0-3 102,1 0 0,-2-2 0,-5 1 0,-3 4 0,-2 4 0,-5 3 0,0 1 257,-2 0 0,2 5 0,2 1 0,2 1 0,3 0 0,2 0 0,3 0-224,0 1 0,1 1 1,0 3-1,4-1 1,0-3-1,3 0 1,-1-2-87,0 0 1,0 3 0,6-3 0,2 1-1,1-1 1,0-1 246,2 1 1,1-4 0,6 3 0,0-2 0,0 0-1,1 2 1,4 0-92,4 1 1,4 0-1,5 3 1,4-2 0,3-3-1,3 3 1,4-1-120,3 0 1,-1-1 0,2-5-1,-1 1 1,2-1 0,2 0 134,2 1 1,7-1-1,-4-1 1,1-2 0,0-1-1,4 0 1,3 0 148,1 0 0,4-2 1,2 3-1,6-2 1,0-1-1,3-1-324,1 0 0,-3 3 0,7-3 1,-4 1-1,-3 4 0,-1 1 1,0 1 44,2 0 1,-1 0 0,1-1 0,0-1 0,-1-2 0,2-1 0,2 0 214,1-4 1,3 2 0,0-1 0,-34-4 0,0 1 0,1-1 0,0-1 0,-1 0 0,1 0-121,-1 0 1,0 0 0,1 0 0,1 0 0,1 1 0,0 0 0,2 0 0,0 1 0,0 0 0,1 0 0,0 0 0,-1-1 0,0 0 0,-1 1-80,-2 0 1,1 0 0,3 0-1,0-1 1,-5 3 0,-1 1-1,0 0 1,0 1 0,0-1-1,0 1 1,-1 1 0,-1-2 46,0 0 0,0-1 0,2 2 1,1 0-1,-2-1 0,-1-1 1,0 1-1,1 0 0,0 0 0,1-1 1,-1-1-1,0 0 0,2-1 1,-1 1 50,3-1 1,-1 0 0,-2 0 0,0 0 0,3-1 0,0-2 0,1 1 0,1 0 0,-2 0 0,1 0 0,1 0-1,0 0 1,0 0 0,-1-1-35,1-1 1,1-1 0,2 3 0,1-1-1,-2-1 1,-2 0 0,0 1 0,1 0-1,0 1 1,-1 0 0,-1 0 0,0 0-26,0 0 0,1 0 0,3 0 0,0 0 0,-3 1 0,0 0 0,-1 0 0,0 1 0,-1 0 0,1 1 0,-1 0 0,0 0 0,3 1 0,1 0 27,2 0 1,0-1 0,-2-1 0,-1-1-1,2 1 1,1 1 0,0-2 0,1-1-1,0 0 1,1 0 0,1 0 0,1 0-42,-1 0 0,-1 0 0,1 0 0,-1 0 1,0 0-1,0 0 0,0 0 0,0 0 1,0 0-1,0 0 0,2 0 0,-1 0 1,-1 0-1,1 0 6,-1 0 0,1 0 0,-1 0 0,0 0 1,2 0-1,0 0 0,-2 0 0,0 0 1,1 0-1,-1 0 0,0 0 0,-1 0 5,1 0 0,0 0 0,2 0 0,0 0 0,-2 0 0,0 0 0,0 0 0,1 0 0,2 0 0,1 0 0,-3 0 0,1 0 1,1 0-1,0 0 0,-1 0 0,-1 0 26,0 0 0,0 0 0,3 0 0,1 0 0,-3 0 0,0 0 1,0 0-1,0 0 0,1 0 0,1 0 0,0 0 0,0 0-10,1 0 0,0 0 0,1 0 0,0 0 0,-2 0 0,0 0 0,0 0 0,0 0 0,1 0 0,0 0 0,1 0 0,0 0-27,1 0 0,0 0 0,-4 0 0,0 0 0,0 0 0,0 0 0,-2 1 0,0 0 0,-1 0 0,0 0 0,-1 2 0,1 0 0,-2 0 0,1 0 15,-1 0 0,1 0 0,-2 2 0,0 1 0,2-3 1,0 1-1,-1 0 0,1 1 0,-1-1 0,0-1 1,2 1-1,0-2 0,-1 0 0,0-1 33,1 0 0,-1 0 0,5-1 0,0 0 1,-1 0-1,1 0 0,2 0 0,0 0 0,1 0 1,0 0-1,0-1 0,-1 0 0,1-1 0,0 0-28,0-2 1,0-1 0,-1 1 0,1 0 0,2 0 0,0 0 0,-1-1 0,0 1 0,-1-1 0,0 1 0,-1 0 0,0 0 55,1 1 0,1 0 0,-1 1 1,1 0-1,4 2 0,0 0 1,-1 0-1,-1 0 0,-2 0 1,-1 0-1,0 0 0,-1 0 1,0 0-1,1 0-68,0 0 1,1 0 0,0 1 0,0 0 0,1 0 0,0 0 0,-1 2 0,0 0 0,1 0 0,-1 0 0,0 0 0,0 0-1,3-1 1,-1-1-95,2 0 0,0 0 0,-3-1 0,0 0 0,0 0 0,0 0 0,0-1 0,0 0 0,-1-1 0,-1 0 0,3-2 0,0 0 99,-2 1 1,0-1-1,0-2 1,1 0-1,-1 2 1,0 1 0,0-2-1,-1 1 1,0-1-1,0 1 1,-1 0 0,1-1-1,0 1 1,0-1 148,0 0 1,-1 1 0,-2 2 0,0 0 0,1-2 0,0 0 0,0 1 0,-1 1 0,1 0 0,0 1 0,-2-1 0,1 1-114,-1-2 1,0 1 0,-1 1 0,-1 1-1,2-3 1,-1 1 0,0 1 0,-1 1-1,2 0 1,0 0 0,0 0 0,-1 0-1,2 0 1,1 0-130,0 0 1,-1 0-1,1-1 1,-1 0-1,-1 0 1,-1-1-1,2 0 1,0-2-1,-2 1 1,0-1-1,1-1 1,-1 0-1,-1-1 1,-1 0 3,1-1 0,-1 0 0,-2 1 0,-1-1 0,-2 0 1,-1-1-1,-1 0 0,-1 0 0,0-1 0,-1 0 1,-3 0-1,0 0 0,34-8 372,-5-1 0,-7-4 0,-2 2 1,-1 1-1,-2-1 0,-1-1-65,-1-3 1,-8 2-1,8-2 1,-1-2 0,2 0-1,4-2 1,-1 2-382,-3-4 0,4-1 1,-9 1-1,-1-1 1,-2 0-1,-5 0 1,-5-2-28,-6-1 0,-9 3 1,-4-3-1,-3 0 0,-3 2 1,-3-3 297,-5 1 0,-8 0 1,-5-3-1,-5 2 0,-2-1 1,-5 2-1,-2 3-21,-5 3 1,-7-3-1,3 0 1,-1 1 0,-2 2-1,-2 1 1,-5 1-291,1-1 0,-2 2 0,0 1 1,-3 2-1,-1-2 0,-4-1 225,-1-2 1,-2 1 0,-3-1 0,-3 0 0,-4 2 0,-4 2 0,-2 0 105,34 11 0,0 1 0,-34-9 0,32 11 0,0-1 0,0 1 0,-1 0 0,0 0 0,0 1 1,-1-1-1,0 1-127,0 1 0,0 0 1,0 0-1,0 0 1,-1 1-1,-1-1 1,-1 0-1,0 1 0,-3-1 1,0 0-1,0 1 1,-1-1-1,-1 0 1,0 1-42,0-1 0,1 0 0,-1 3 0,0-1 0,0 1 0,-1 0 0,0-1 0,1-1 1,-1 0-1,0 0 0,-1 0 0,1-1 0,-2 0 0,1 1 91,0-1 1,-1 0 0,-2 1-1,0-1 1,0 0 0,0 1-1,-1-1 1,-1 0 0,-1 1-1,1-1 1,-1 0 0,1 1 0,-2-1-1,1 0 100,-1 0 1,0 1 0,-1 1 0,0 1-1,-1 0 1,-2 1 0,2-1 0,0 0-1,1 1 1,0 0 0,1 0 0,0-1-587,-1 0 1,-1 1 317,5 1 1,-1 1 0,-7-3 0,-1 0 0,5 3 0,-1-1 0,0 0 0,-2-2 0,1 1 0,-1-1 0,2 0 0,-1-1 49,1 2 0,0-1 1,0-2-1,-1 0 1,1 1-1,0 1 1,1-2-1,0 0 1,2-1-1,0-1 1,0 0-1,-1 0 1,0-1-1,-1-1 165,-1-1 0,-1 1 1,0 1-1,-1 0 1,1-1-1,0 0 1,-1 0-1,0 0 1,2 2-1,0 0 1,-3 0-1,0 1-3,-2 0 0,0 1 0,4-1 0,0 1 0,-5-1 0,0 0 0,-2 1 0,1 0 1,0 2-1,0-1 0,-3 2 0,0 1 0,2-1 0,-1 1-169,-1 0 1,-1 0 0,0-1 0,1 1 0,1 2-1,-1 0 1,1 0 0,-1 0 0,-2 0 0,0 0 0,0 0-1,-1 0 1,0 1 0,-1 0-31,2 1 1,0 0 0,0-1 0,1 0-1,3 1 1,0 0 0,-4-1 0,1 0-1,2-1 1,0 0 0,-2 0 0,0 0 204,2 0 0,0 0 0,0 0 0,0 0 0,-2 0 0,-1 0 0,1 0 0,-1 0 0,4 0 0,0 0 0,-2 0 1,0 0-1,2 0 0,1 0 30,-1 0 0,0 0 0,-5 0 0,-1 0 0,4-1 0,0 2 0,3-1 0,-1 1 1,0 0-1,-1 1 0,4 0 0,-1 0-146,2 0 1,-1-1-1,-4 2 1,0 0-1,4 0 1,0 0-1,-1 1 1,0 0-1,-2 0 1,-1 1-1,3-1 1,0 0 0,-1 0-1,0 0-28,1-1 1,0 0 0,5 1 0,0 1 0,-5-2 0,-1 0 0,1-1 0,0 1 0,2 1 0,0 0 0,-1-1 0,1 0 0,1 0 0,1 0 86,0-2 1,-1 1 0,-5-1-1,1 1 1,4-1 0,1 1-1,0 0 1,0 0 0,0 0-1,-1 0 1,3 1 0,0-1 0,-1 0-1,0 0-6,1 0 1,1-1-1,-1 1 1,1-1 0,-1 1-1,-1-1 1,1 1-1,0 1 1,1-1 0,0 0-1,0 0 1,-1 1-315,1-1 1,-1 0 273,2 0 0,0 0 0,-3 1 0,-1-1 0,3 1 1,0 0-1,1 0 0,-1 1 0,-1 1 0,1-1 0,-1 1 1,1-1 27,-1 1 0,1-1 0,-1-2 1,1-1-1,3 2 0,0 0 1,0-1-1,-1 0 0,1 1 1,0 0-1,1 0 0,-1 0 1,1 1-1,0-1 80,0 1 0,1 0 0,-2-2 1,0 0-1,5 2 0,0 0 0,-1-1 1,0 1-1,1-1 0,0 0 1,1 1-1,1-1 0,1 0 0,0 0-114,2 0 1,-2 0-1,-1 0 1,-1-1-1,3-1 1,0-1 0,-1 2-1,1-1 1,-3 1-1,0 1 1,0-2-1,0 1-19,0-2 0,-1 1 0,-1 1 0,0 0 0,1 1 0,0 0 1,0 0-1,0 0 0,-2 1 0,0 0 0,-1-1 0,1 0 1,-1 0-1,-1 1-42,1 0 0,0-1 0,-1 2 0,1-1 0,-1 3 0,0 0 1,0 0-1,0 0 0,0 1 0,1 1 0,2 0 0,0 0 45,0-1 0,1 0 0,5-1 0,0 1 1,-1-1-1,0 0 0,3 1 0,0 1 0,3 0 1,0 1-1,2 0 0,0 1 0,-33 12 38,6 3 0,0 0 0,7 1 0,5 3 0,7 5 0,8 7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2519 9516 30476,'5'-9'-3695,"-1"0"0,1 0 2682,1 2 1428,-5-5 1,5 9 0,-4-6 0,1-2 0,1 0 0,-3-1 475,-4 3 0,1 3 1,-7 6-1,-2 0 0,-1 0 1,-1 0-1,0 1 0,-1 2-758,1 2 1,-2 4-1,0-3 1,-1 0 0,1 1-1,-1 0 1,1 2 0,0 2-134,2 2 0,0-3 0,-1 8 0,1-2 0,0 2 0,-1 4 0,1 2 0,0-2 0,5 3 0,4-4 0,2 1 0,2-1 0,2 0 0,2 0 0,10-5 0,9 2 0,7-5 0,7-3 0,6-2 0,7-2 0,7-3 0,-1-3 0,3-3 0,-1-3 0,-3-3 0,1-4 0,-3-4 0,-2 1 0,-5-5 0,-8 1 0,-1-3 0,-4 1 0,-5-2 0,-7-1 0,-10-6 0,-3-1 0,-5-1 0,-9-1 0,-12 1 0,-10 2 0,-8 6 0,-4 0 0,-4 9 0,-5 4 0,-1 6 0,1 4 0,6 2-1797,6 0 1,1 6 0,10 3 0,5 3 1765,5 1 1,8 7 0,2 0-1</inkml:trace>
  <inkml:trace contextRef="#ctx0" brushRef="#br0">1106 9422 31187,'8'-6'-3777,"-2"-3"3907,0-2 1,-5 2 0,4 0 0,-4-1 0,-1-2 0,0-2 444,0 1 0,0 7-60,0 6 0,0 6 1,0 7-1,-1 1 1,-2-1-1,-2 0-460,2 1 0,-4 3 0,-1 3 0,0-1 0,-1 2 0,-2-1-55,-1 4 0,-5 1 0,-1 3 0,2 2 0,1 1 0,1-1 0,1-2 0,0-1 0,-1 1 0,1 0 0,1 0 0,2-3-30,1 0 0,6-4 0,-1 0 0,2-2 0,2-1 0,0 0-708,0-1 0,6 1 1,3-6-1,3-3 0,1-3-901,0 0 1,1-5-1,-1 4 1,0-4 0,1-1-1,-1 0 2197,0 0 1,1-6 0,-1-1 0</inkml:trace>
  <inkml:trace contextRef="#ctx0" brushRef="#br0">760 9969 12133,'7'-46'0,"7"7"2396,6 11 1,1 9 0,1 10 0,0 3-1559,-1 0 1,4 0 0,-1-4 0,4 3 0,5-1 0,-1 2 0,4 0 0,-1 3-2817,3 2 0,3 1 2162,-5 0 0,2 6 1,2 1-1</inkml:trace>
  <inkml:trace contextRef="#ctx0" brushRef="#br0">4146 8076 26289,'-14'2'0,"1"1"0,0 1 0,-1-1 1079,1-1 1,0 2 0,-1 0-1,1 1 1,3-1 0,7 2-1080,12 2 0,-1-4 0,9 4 0,1-1 0,-1-1 0,3 1 0,-3 1 0,3 2 0,-6-3 0,6 2 0,-1 2 0,2-1 0,1 0 0,0-1 0,2 0 0,1-1 0,2 2 0,2-6 0,5-1 0,6-1 0,3-2 0,3 0 0,2-2 0,-1-2 0,9-3 0,-2-8 0,0-2 0,1 0 0,-3 0 0,-3 3 0,1-4 0,-4 0 0,0 2 0,0 1 0,-5 2 0,-2-1 0,-5 1 0,-1 0 0,2-1 0,-4 1 0,-1 0 0,-2-1 0,-3 1 0,-1 0 0,-2-1 0,-1 1 0,3-2 0,-2-1 0,1-2 0,4-6 0,3 2 0,1-3 0,6-2 0,-2 1 0,2-1 0,1 0 0,-4 1 0,-2-1 0,2 5 0,-6 0 0,-4-1 0,-3 1 0,-5 2 0,-3 0 0,-4 4 0,-3 1 0,-6 0 0,0-1 0,-1-2 0,-2 2 0,-3 1 0,-2 2 0,1-5 0,-3 0 0,2 1 0,1-1 0,1 0 0,0 2 0,0-3 0,3-1 0,-3 0 0,0-4 0,0 0 0,2 0 0,-2 2 0,0 4 0,-4-4 0,-1 0 0,-2 1 0,-3 4 0,-2 2 0,-1 1 0,-2 1 0,-6 0 0,1 1 0,-3 2 0,0 2 0,-2 2 0,0 0 0,4 3 0,0-1 0,1 1 0,-1 1 0,0 1 0,1-3 0,-1 2 0,2-2 0,1 2 0,2 1 0,-2-2 0,-1-2 0,-2 1 0,-1 4 0,-1 0 0,-4 0 0,0 0 0,-1 0 0,0 0 0,3 0 0,-4 1 0,-1 2 0,2 3 0,1 0 0,1 1 0,-4 1 0,2-1 0,-1 4 0,-2-2 0,0 1 0,0 0 0,3 1 0,1-2 0,-3-2 0,4 3 0,-1-2 0,1-1 0,2-1 0,2 0 0,1 3 0,-1-3 0,-1 0 0,-3 1 0,3 0 0,1 4 0,1 1 0,0 3 0,1 2 0,-2 5 0,-2 2 0,-3 1 0,1 1 0,-1 2 0,1 6 0,2-2 0,-1 1 0,1 1 0,4-1 0,3-1 0,-2 4 0,4-5 0,-1 0 0,1 0 0,1 0 0,0-1 0,1-2 0,1-2 0,5 1 0,1-2 0,2-1 0,3-2 0,1 0 0,3-1 0,7 4 0,5-4 0,4 1 0,7 0 0,6 1 0,8-3 0,9 4 0,3-6 0,2 0 0,2-1 0,3 0 0,3-4 0,2-3 0,0-1 0,-5 3 0,-1-2 0,-3-1 0,-5 0 0,-4 0-346,-4 0 0,1-2 0,-6 4 1,-1-2-1,-2 1 0,-3 2-4550,-3 1 5064,3 1 0,-4-1 1,6 0-1</inkml:trace>
  <inkml:trace contextRef="#ctx0" brushRef="#br0">3946 9342 23240,'-22'-12'0,"1"4"0,2 3 0,1 4 0,-2 2 323,-2 4 1,2 2 0,-3 5-1,1-3 1,0-3 0,1-2 0,2 1-1,4-1 1,3 0 0,5 2 405,1 2 0,3-4 0,7 4 0,5-2 0,5-4 0,3 0 0,7-2 0,4 1-653,3 4 0,6-4 1,-1 4-1,1-4 0,0-1 1,-3 0-77,-1 0 0,-2 0 0,-5 0 0,0 0 0,-4 0 0,-4 0 0,-5 2 0,-3 1 0,-2 3 0,-2 1-8516,-3 3 8246,4-4 0,0 6 0,7-4 0</inkml:trace>
  <inkml:trace contextRef="#ctx0" brushRef="#br0">4052 9516 28812,'0'-14'-3194,"2"2"0,1 2 1,3 3 3481,1 1 638,-4-5 1,7 4 5758,-5-6-5794,-1 5 0,-4 4 0,0 8 1,0 5-1,0 3-855,0 1 0,0 2 0,0 1 1,0 4-1,0-1 0,0 2 1,0-2-37,0 0 0,0 3 0,0-2 0,0-1 0,0 2 0,0-2 0,0 2 0,0-2-85,0 0 0,0 3 0,0-2 0,0-1 1,0 1-1,0 0 58,0-1 0,0 5 0,0-2 0,0 3 0,-1 0 0,-2-1 0,-2-2-174,3 2 0,0 1 1,2 2-1,0-1 0,0 1 1,0 1 41,0 3 1,0-1 0,0 2-1,0-1 1,0-4 0,0 0-1,0-4-99,0 3 1,0-6-1,0 1 1,0 0 0,-1 0-1,-2 1 1,-2 0 113,2 0 0,2-4 0,-1 4 1,-1 2-1,-1 1 0,1 2 1,0-1 176,-2 1 0,4 0 0,-3-1 0,2 1 0,1 0 0,-2-1-14,-2 1 0,1-2 0,4-1 0,0-2 0,0 2 0,0 1 1,0 0-13,0-3 1,0 3-1,0-2 1,0 0 0,-2 1-1,-1-3 1,-1 0 35,1-1 1,0 1-1,0 3 1,-2-4-1,3 1 1,0-2-60,2 1 1,0 3 0,0-2-1,0 1 1,0 0 0,0 2 15,0 1 0,0 1 0,0-3 0,0-1 0,0 1 0,0-1 0,0-1 10,0-2 1,0 0-1,0-3 1,-1 4-1,-2-1 1,-2 0-1,2-3-8,2-1 0,1 3 0,-2 0 1,-1-2-1,-1-1 0,1-2-372,1 1 1,2-1 0,0 0 0,0 1 0,0-1-2089,0 0 0,0-4 1,0 0-1,0 1 2212,0 2 0,-6 1 0,-1 1 0</inkml:trace>
  <inkml:trace contextRef="#ctx0" brushRef="#br0">3519 12114 13320,'-6'-13'-914,"0"0"1432,-3-1 0,4 6 0,5-1 0,1 0 1,5 0 378,7 0 0,4 6 1,8-1-1,3 2 0,1 2 1,4 0-1,1 0-387,0 0 1,5 0-1,-4 0 1,2 0-1,0 0 1,-3 0-820,-1 0 1,2 0 0,-2 0 0,0 0 0,-1 0-1,-2 0 1,-2 0-985,-1 0 1,-1-4 0,1-2-1,0 0 1,-1-2 1320,1 1 1,0-2 0,-1-4 0</inkml:trace>
  <inkml:trace contextRef="#ctx0" brushRef="#br0">4772 9462 28074,'6'-26'-4476,"-4"5"1,4 3 2333,-1 3 2478,-3 2 1,2 1 0,-8 3 0,-5 5 0,-1 4 0,-1 4 0,4 5 225,1 3 1,0 1-1,3 2 1,-1 3-1,1 3 1,1 1-1,2 0 1,0 2-1,0-1 325,0 0-976,0 2 0,5-10 1,-1 2-1,-1-2 1,0-3-342,1-3 0,-2 0-169,2-9 0,-2-5 0,-2-11 0,0-5 0,0-4 0,0-7 0,0-4 230,0 1 1,6-7 0,3 7 0,1 2-1,0 3 1,-2 5 451,-2 3 0,3-2 0,-3 6 0,1 2 1,2 1 751,-2 2 0,5 4 1,-3 2-1,3-1 1,1 2-1,0-1 1,2 1-266,3 0 1,-2 0 0,7 3-1,0-3 1,2 0 0,2 1-772,0 2 0,-1-3 0,1 1 0,0 2 0,-1 0 0,1 0 0,-2-1-502,-3 1 1,2 1-1,-6 2 1,-2 0-1,-2 2 1,-6 2 0,-3 7-3075,-4 5 3800,-1-1 1,-6 16 0,-1-3 0</inkml:trace>
  <inkml:trace contextRef="#ctx0" brushRef="#br0">4866 9449 27821,'-8'-6'-1270,"-4"-1"0,11 1 2009,-4 6 1,10 0 0,4 6 0,3-2-726,1 1 0,0 0 1,0-2-1,2 2 0,2-1 1,2 2-1,0 2-1719,0-1 1,4 5 1546,-6-3 0,7 3 1,-3 1-1</inkml:trace>
  <inkml:trace contextRef="#ctx0" brushRef="#br0">4692 9835 32264,'-13'-5'-870,"8"3"1,10-2-1,13 2 1259,10 2 0,7 0 0,10-1 0,5-4 0,5-2 0,3-1 0,-2 4 0,-1 2-389,-2 2 0,0 0 0,1 0 0,-1-5 0,0-3 0</inkml:trace>
  <inkml:trace contextRef="#ctx0" brushRef="#br0">4679 11781 30068,'7'-13'-1754,"4"0"0,-5 1 1,0 1-706,-1 2 2527,0 6 0,-5-4 1,-2 4-1,-2-1 1,-3-1 1665,-1-1 0,2 6 1,6 0-1,2 6-1603,2 2 1,-2 3-1,2-2 1,-2 3-1,-2 3 1,0 1 72,0 2 0,0 4 0,0-2 0,-2 0 0,-2 4 0,-5 1-17,-3 2 1,-1-1 0,-1 1 0,1 0 0,-2-1 0,-1 1-188,-2 0 0,0-1 0,5 1 0,0-2 0,1-1 0,1-3 0,4-2-87,1-3 0,2-1 0,4-2 1,1 1 143,4-1 1,2-6 0,8-2 0,3-4 0,4-1 0,3 0-58,2 0 0,1 0 0,1 0 0,4 0 0,1 0 0,2 0 0,-1 0 0,1 0 0,-2 0 0,3 0 0,-3 0 0,-2 0 0,-2 0 0,-2 0 0,-3 0 0,-1 0 0,-3 0 0,-2 0 0,-3 0 0,-1 0 0,-2 0 0,1 0 0,-1 0 0,0 0-471,1 0 1,-5 2-1,0 2 505,1 5 0,8 3 1,2 1-1</inkml:trace>
  <inkml:trace contextRef="#ctx0" brushRef="#br0">4426 10169 28453,'-14'0'-103,"2"1"-842,4 4 0,-3-2 1179,7 5 1,-1-3-1,5 4 1,2 0-1,2-1 1,7 1-1,5 2 1,6 1-1,5 1 1,4 0-1,6-1 1,4-2 0,5-2 90,2-2 1,1-2 0,4-4 0,2 0 0,1-1-1,3-4 1,2-5 0,3-5 0,1-4 0,3-2-326,3-3 0,-7 4 0,2-2 0,0-2 0,-3 0 0,1-1 0,-3 0 0,-1-3 0,1 0 0,-3-2 0,1 0 0,-3-2 0,-5-1 0,-4-1 0,-4 0 0,-3-2 0,-3-4 0,-3 2 0,-3 1 0,-4 0 0,-5-3 0,-3-3 0,-7-1 0,-7 4 0,-4 0 0,-1 0 0,-3 0-919,-6 0 0,-1-3 0,-12 1 1,-2 4-1,-3-1 0,-4 2 332,-4 2 0,-5-2 0,-3 6 0,-3 1 0,-3 2 0,-6 1 0,-6 2 0,-4 3 604,-1 4 1,-5 9 0,-2 5 0,-1 2 0,36 2 0,-1 0 0,0 1 0,-1 1 54,0 2 1,0 1 0,-34 10 0,38-2 0,0 2 0,0 0 0,1 1 0,-1 2 0,1 1 0,0 2 0,1 1-136,2 2 1,1 1 0,1 0 0,2 2 0,-22 28 0,4 1 0,4 2 0,10-2 0,8-1-245,11-2 0,5 0 1,10-1-1,5-3 1,11-5-1,13-2 0,10-2 107,8 0 1,11-5 0,5-1 0,-29-17 0,0-1 430,3-1 0,1 0 1,1-1-1,1 0 1,4-1-1,1 0 1</inkml:trace>
  <inkml:trace contextRef="#ctx0" brushRef="#br0">25514 3945 8457,'0'-21'0,"0"2"0,0 6 31,0-1 0,0 1 1,1 0-1,2-1 1,2 1-1,-2 0 0,-2-1 1,-1 1 678,0 0 0,-1 5 0,-2 2 0,-3 2 0,-2-1 0,-2 2 0,0 0 311,1-1 1,1 3 0,5-5 0,-2 1-295,-3 1 0,4-1 1,-5 5-396,-2 0 1,0 0 0,-3 0 0,1 0 0,0 2 0,-1 1 133,1 1 0,0 1 0,1-4 0,1 2 0,3 3 1,-3 0-165,-1 0 0,-1 4 0,0-2 0,-1 0 0,1 3 1,0 2-83,-1 3 1,1 4 0,0-4 0,-1 2 0,0 0-1,-3 1 1,-1 2-126,2-1 0,1 5 1,2-4-1,0 1 0,-1-1 1,1 0-96,0 0 0,-1-1 0,1 4 0,0-3 0,1-1 0,1 0 0,3 0 0,-3 1 0,4-3 0,-2 4 0,0 2 0,0 1 0,0 3 0,0 2 0,2 1 0,-5 6 0,5-2 0,-2 4 0,1-1 0,3-2 0,2-5 0,1 3 0,2 0 0,0 2 0,0-2 0,2 0 0,2-2 0,5 1 0,3-2 0,1-4 0,0-1 0,2 1 0,2 0 0,0-1 0,3-3 0,-3-1 0,4 1 0,1 3 0,0 0 0,2 1 0,3-5 0,2 0 0,4 1 0,3-3 0,5-2 0,5-3 0,1-2 0,5-4 0,-3-2 0,3-1 0,3-3 0,0-3 0,-1-3 0,-2-1 0,-6-6 0,1 1 0,-1-5 0,-3-2 0,-1-3 0,-2-2 0,0-6 0,-2-5 0,-1-2 0,-3-3 0,0-3 0,-1-5 0,0-3 0,-2-9 0,-3-2 0,0 0 0,0-3 0,-4-4 0,-3-6 0,-4 1 0,-3-2 0,-2 4 0,-4-1 0,-3 3 0,-4 2 0,-1 5 0,-1 9 0,-4 4 0,-3-1 0,-6 3 0,-4-1 0,-1 7 0,-6 7 0,1 0 0,-2 3 0,-1 2 0,-4 5 0,-2 3 0,-2 5 0,-4 7 0,1 1 0,-1 5 0,-2 4 0,-1 5-555,1 4 0,-4 3 0,1 3 0,1 3 0,3 1 0,3-1 78,1-2 0,8 4 1,0-2-1,4 1 1,2 1-1,1-1-579,4-1 0,8 2 1,4-5-1,4-2 1,1-1-1,3-2 1,4 1 1055,7-1 0,8 0 0,-1 1 0</inkml:trace>
  <inkml:trace contextRef="#ctx0" brushRef="#br0">25527 4358 8473,'-6'-19'2820,"5"4"-1915,-4-3 1,5 3 0,5 2 0,4 0 0,3-1 98,1 1 1,0 6 0,1 2 0,-1 5 0,0 5-417,1 4 1,-6 2-1,1 3 1,2 0-1,1 4 1,1 3-574,0 0 1,-4 4-1,0-3 1,1 3-1,1 2 1,-2 0-1,-3-1-895,-1 1 1,-3-5 0,2-1 0,-1 0 0,2-2-1,2 0-3001,1-3 0,3-7 3881,-2-4 0,9-10 0,3-2 0</inkml:trace>
  <inkml:trace contextRef="#ctx0" brushRef="#br0">26020 4251 8378,'-8'-25'1045,"-1"3"0,6 7 281,-2 6 0,2 6 1,0 0-1,-1 6 0,-1 8-419,0 5 0,-4 11 0,-8 10 0,-2 4 1,-2 5-1,-2 1-514,-2 4 0,-2 1 0,0 1 1,2 0-1,1-1 0,4-3 1,-1-3-1008,0 0 0,5-9 0,0 1 0,4-4 0,4-4 0,2-3 0,2-5-4302,-2-4 1,6-5 4700,0-4 1,6-9 0,7-8 0</inkml:trace>
  <inkml:trace contextRef="#ctx0" brushRef="#br0">24634 2079 8245,'-19'-12'0,"-2"-1"0,-4-8 352,3 8 1,8 4-1,11 6 1,6-1 0,6 1-1,3 1 1,3 2 0,1 2-1,4 1 1,0 4-1,4 3 969,1 5 0,2 3 1,-1 0-1,0 4 1,-1 4-1,-2 6 1,3 3 1096,-3 4-2178,1 7 1,-2-4 0,-1 7-1,-2 0 1,-1 0 0,0 0 401,0 1 1,-1 1 0,-2-1 0,1-3 0,4 1-682,0-1 0,-3-4 0,1 2 0,-4-4 0,0-1 0,-1-2 1,0-1-476,1-1 1,-1-6 0,0-1-1,1-4 1,-3-4 0,0-2-2525,-2-2 1,0-2-1,4-4 3038,0-2 0,1 3 0,-1-5 0</inkml:trace>
  <inkml:trace contextRef="#ctx0" brushRef="#br0">24994 3225 8286,'-22'-1'0,"0"-2"-3,2-2 1,11 7 0,12 7-1,11 1 1231,6-1 1,15 1 0,-3-5 0,8-1-1,8 1 1,2-1 0,6-1 0,3-2-780,5-1 1,0-1 0,-2-3 0,-4-7-1,-3-5 1,-4-6-7396,-2-3 6946,-3-2 0,-6-12 0,0-2 0</inkml:trace>
  <inkml:trace contextRef="#ctx0" brushRef="#br0">23781 1253 8100,'-1'-15'195,"-4"-3"1,-1 8 0,-4-4 0,2 3 0,2-1 0,2 0 0,0 2 0,-1 1 0,4-2 0,4 1-1,5 1 1,6 5 0,2 2 0,5 4 4261,4 2-4141,-7 3 1,14 13-1,-6 2 1,3 3 0,1 2-1,-2-1 1,-1 3 0,-1 0-254,1 2 0,-2 0 1,-1-4-1,-3 0 0,-1-1 1,0 0-988,-1-4 0,3 1 1,-4-5-1,0-2 1,-1-2-1,3-5 924,0-5 0,3-14 0,3-5 0</inkml:trace>
  <inkml:trace contextRef="#ctx0" brushRef="#br0">24208 1133 8274,'-46'-19'0,"6"5"1020,7 8 1,12 11-1,7 4 1,5 4-324,3 5 0,-3 1 0,4 6 0,2 2 0,2 5 0,1 5 0,0 5 0,0 1-1271,0 1 0,6-1 1,4-6-1,7-1 1,5-1-1,4-1 574,6-3 0,-4-8 0,4-4 0</inkml:trace>
  <inkml:trace contextRef="#ctx0" brushRef="#br0">24607 1040 8312,'-13'-14'0,"0"2"0,-1 3 495,1 5 1,6 4 0,4 4-1,6 7 1,6 5 0,2 8 0,3 5-1,1 7 1,1 2 0,3 2-167,2 0 1,-3 5-1,2-1 1,0-1-1,-4-1 1,-1-1 0,-2 1-1,0-1-542,1-2 213,-1-8 0,6 7 0,2-4 0</inkml:trace>
  <inkml:trace contextRef="#ctx0" brushRef="#br0">25980 2759 8183,'-8'0'116,"0"1"0,2 4 0,2 5 0,-2 6 580,-3 7 1,2 2 0,-2 3 0,-2 1 0,-1 4 0,-1 0 0,1 1 0,2-2 0,3 2 0,1-1 0,3-1 0,3-3-334,4-6 1,3 1 0,8-5-1,3 0 1,4-1 0,3-4-1,4-6 1,0-2 0,5-3-1578,5-1 1,-7-8 0,7-3 0,-5-3 0,-4-1-776,-2 0 0,-2-5 1989,1 0 0,0 0 0,-1 5 0</inkml:trace>
  <inkml:trace contextRef="#ctx0" brushRef="#br0">26194 3252 8293,'-27'-21'3352,"8"2"-2508,6 6 1,5-1-1,8 1 1,2-2 0,2-4-1,5-6 1,4-8 0,5-4-664,4-4 1,14-14-1,4-1 1,1-5-1,-20 29 1,0 0 0,-1 0-1,0-1-803,0 1 0,0-1 0,-1-1 0,0 0 1,17-24-1,-5 0 0,-4 2 0,-5 3 1,-6 5-519,-6 5 0,-4 5 0,-6 2 0,-1 7 0,-4 3 0,-3 6 398,-4 0 0,0 3 742,3 3 0,-9 1 0,3 0 0</inkml:trace>
  <inkml:trace contextRef="#ctx0" brushRef="#br0">26674 1359 11572,'14'6'3637,"3"5"-3175,1 5 0,5-1 0,1 3 0,3-2 0,2 0 0,-1 3 0,3 1 0,1 0-757,0 1 1,2 0-1,-6 2 1,-2-2-1,-1-2 1,0-2-2579,2-2 0,-2-4 2873,-3-2 0,-3-3 0,-5-6 0</inkml:trace>
  <inkml:trace contextRef="#ctx0" brushRef="#br0">27047 1373 8295,'-39'-25'0,"4"4"1057,4 7 0,4 9 0,5 9 0,4 5-382,3 3 1,6 1 0,2 0 0,0 2-1,1 3 1,0 3 0,3 2-719,1 4 0,4-3 0,2 8 1,5-1-1,4-1 0,5-3 0,4-5-3236,4-3 0,5-3 3279,0-7 0,6-9 0,-3-7 0</inkml:trace>
  <inkml:trace contextRef="#ctx0" brushRef="#br0">27114 1333 8295,'-20'-25'970,"1"5"638,-3-2 1,10 9 0,12 13 0,9 0-1,6 0-1034,2 0 0,7 0 1,-2 0-1,4 0 0,-1 1 1,-2 4-690,0 4 1,-7 4 0,0 3-1,-5 3 1,-7 2 0,-3 1 0,-1 1 43,0-1 1,0 0 0,0 5 0,0-2 0,0-3 0,0-3 0,2-1 303,2 0 1,5-2 0,9-6 0,4-2 0,5-2 0,3-2-809,1 2 0,6-4 0,-3 4 0,1-2 575,1 0 0,-1-11 0,5-8 0</inkml:trace>
  <inkml:trace contextRef="#ctx0" brushRef="#br0">24834 2199 8369,'0'-13'0,"0"-1"0,0 1 434,0 0 1,5-1 0,-1 1-1,-1 0 1,-2-1 0,-1 1-1,-1 0 1,-4-1 0,-3 1-1,-3 0 1204,2-1 0,3 6 1,5 0-1,-1 2 0,2 3 1,6 3-764,5 5 0,7 2 0,1 9 0,0 7 0,2 8 0,-2 7 1,2 5-876,-1 2 0,-3 6 0,1 1 0,-4 6 0,0 3 0,-1 2 0,0 2 0,1 2 0,-1-2 0,-1-1 0,-2-3 0,-1-2 0,1-4 0,2-5 0,2 0 0,-2-5 0,-2-4 0,-3-4 0,1-6 0,-1-2 0,-2-9 0,2-2 0,-1-6 0,-3-8 0,-5-13 0,-5-19 0,-6-10 0,-4-11 0,-2-10 0,-3-12 0,11 35 0,0-1 0,-1-5 0,0-2 0,-1 0 0,1-1 0,0 2 0,0 0 0,0 1 0,-1 0 0,1 4 0,0 1-414,-10-33 1,3 2-1,5 12 1,1 4 0,0 6-1,-1 7 289,1 8 0,1 2 0,2 11 0,1 2 537,-1 1 0,-1 9 1,2 6-1,3 9 0,2 8 1,0 10-341,1 7 0,1 11 1,4 6-1,1 9 1,2 8-1,3 1 1,2 2-73,2-1 0,7-5 0,4 3 0,2-6 0,1-7 0,1-1 0,0-4 0,4-4 0,0 0 0,-1-5 0,-2-7 0,-2-4-378,1-3 0,1-7 1,2-3-1,1-7 0,-2-6 1,0-2-1,-3-4-8933,1-2 9311,-6-3 0,4-7 0,-4 1 0</inkml:trace>
  <inkml:trace contextRef="#ctx0" brushRef="#br0">24994 3159 8348,'-55'-20'3335,"11"11"0,17 1-2193,8 5 1,11 3 0,10 0 0,10 1 0,10 2 0,8 3-621,5 1 0,10 1 1,6 1-1,7-5 1,6-2-1,0-2-635,1 0 1,-2-6 0,0-3-1,-7-5 1,-4-2 0,-5-3-1,-2-2-2518,-7-3 1,-4-1 0,-9-1 2630,-2-1 0,2 0 0,-4 1 0</inkml:trace>
  <inkml:trace contextRef="#ctx0" brushRef="#br0">11811 7636 29384,'-14'-5'-428,"1"3"0,0-2 1,-1 4-1,1 4-98,0 5 0,-1 7 1,-1 2-1,1-2 1,-1 1-1,4-1 1,3 0-1,2-3 0,0-2 1,4-2-1,5-2 1,6-1 1056,3 0 0,7-5 0,5 4 0,4-4 1,6-1-1,3 0 0,5-1 630,-1-4 1,2 0 0,1-4 0,5 3-1,3 0-1091,1-3 0,1 2 0,1-2 1,1-2-1,3-2 0,0-5-319,1-4 0,2-3 0,-4-3 0,-4-2 0,0-4 1,-4-2-23,0-1 1,4-8-1,-8 3 1,-2-4 0,0-4-1,-4-2-95,-1-1 0,1-7 0,-9-2 1,-1-1-1,-4-1 0,-3 3-403,-6 2 1,-8-3-1,-7 4 51,-10 2 1,-12 5-328,-25 3 1,-4 11 925,13 17 0,-3 4 1,1 3-1,-1 2 0,-8 2 1,-1 2-1,-4 1 1,-1 2-1,-2 1 0,-1 3 1,-5 0-1,-1 3 1,0 1-1,-1 2-66,-1 1 1,-1 2-1,-2 3 1,0 1-1,2 4 1,2 1 0,2-1-1,1 1 1,1 1-1,2 2 1,6-1 0,2 1 16,3 2 1,3 2 0,3 0 0,4 2 0,6 1 0,2 3 0,3 1 0,3 1 0,3 2 0,3 1 0,3 1 0,3 0 0,5 1 0,4 1 167,6 1 0,1-1 0,-2-1 0,2-1 0,8 1 0,3 0 0,0-1 0,0 1 0</inkml:trace>
  <inkml:trace contextRef="#ctx0" brushRef="#br0">15063 9329 19544,'-13'0'-22,"-1"0"0,0 0 0,-3 1 0,0 2-209,0 2 1,7 1 737,1-2 0,8-2 0,2 1 0,9-5 0,8-2 0,3-1 0,3 1 5164,1-1-5296,1-5 0,6 7 1,0-4-1,1 1 0,1 3 1,-2 1-48,1 2 1,4 0-1,-3 0 1,2 0-1,1 0 1,1 0 0,4 2-329,1 2 0,-5-2 0,6 4 0,-1-2 0,-1 1 0,1-1 0,0 2 0,-3-5 0,7 4 0,1-4 0,-3-1 0,3 0 0,-1 0 0,4 0 0,0-4 0,3-2 0,-1 0 0,0 0 0,1 3 0,-1 0 0,0-1 0,-4 2 0,-3-2 0,-1 2 0,-4 2 0,4 0 0,-1-1 0,2-4 0,1 4 0,-4-3 0,-1 2 0,-1 1 0,-2-2 0,-2-2 0,1-1 0,4 3 0,-4-3 0,1 0 0,-2-1 0,-2 1 0,-4 0 0,-2 0 0,-3 3 0,-1-1 0,-2 1 0,-6 1 0,-2 2 0,-1-4 0,-1 0 0,0 1 0,0 3 0,1 3-6543,-1 1 6429,0 12 0,7-7 0,0 10 0</inkml:trace>
  <inkml:trace contextRef="#ctx0" brushRef="#br0">19302 9076 29783,'7'-14'-8148,"1"-3"8231,-4-1 1,-1 6 0,6 8 0,2 2 0,0 2 0,3 0 0,1 0 832,2 0 0,-2 0 0,3 2 0,-2 1 0,2 1 0,4 0 0,3 1 0,2 1 0,0 0-533,-1 0 1,7 3-1,4-3 1,3-1-1,3 3 1,-2-2-384,2 0 0,5-2 0,-2-4 0,0 0 0,1 0 0,-1 0 0,0 0 0,3 0 0,-3 0 0,-1 0 0,4 0 0,0 0 0,2 0 0,-1 0 0,-7 0 0,1 0 0,1 0 0,-2 0 0,0 2 0,-2 1 0,2 1 0,0 5 0,-3-3 0,-1 0 0,-1 0 0,1-2 0,2 2 0,2-4 0,-3 2 0,0-3 0,1-1 0,2 0 0,3 0 0,2 0 0,-5 0 0,1 0 0,-1 0 0,0 0 0,1-1 0,-1-2 0,-1-1 0,-2-1 0,0 5 0,0-1 0,-2-2 0,-2-2 0,-5 2 0,2 2 0,-2-1 0,-2-1 0,-1-1 0,-1 1 0,0 1 0,-1-2 0,1 0 0,-2 1 0,-1 1 0,-2 1 0,0-2 0,-1-2 0,-2 1 0,-5 4 0,-1 0 0,0 0 0,1 0 0,-1 0 0,0 12 0,1 2 0</inkml:trace>
  <inkml:trace contextRef="#ctx0" brushRef="#br0">27247 813 27920,'-12'-13'-156,"2"1"0,-11 3 0,2 4 0,2 4 1,1-1 666,-2-2 0,3 3 1,-2-4-1,2 4 1,2 1-1,-1 0 1,1 0-1,0 1 1,-1 2-1,2 3 1,2 0-512,1 0 0,0 0 0,-4-3 0,0 3 0,-1 0 0,1 1 0,-2 0 0,-1 4 0,-2 1 0,-6 5 0,4 3 0,-1 0 0,2 4 0,1 1 0,0 2 0,-4 4 0,4 3 0,2 3 0,1 5 0,2-1 0,-1 0 0,-3 10 0,-1 2 0,1 3 0,3 4 0,2-1 0,1 2 0,3 1 0,5-7 0,-2 10 0,5-5 0,5-3 0,5-4 0,6-4 0,6 0 0,10-8 0,5-4 0,6-4 0,7-8 0,6-7 0,6-8 0,8-4 0,3-6 0,-2-1 0,-2-4 0,-5-4 0,-3-3 0,-5-1 0,-1-6 0,-3-3 0,-3-4 0,-7 0 0,-5-2 0,-5-4 0,-4 1 0,-3-7 0,-3-5 0,-4-3 0,-3-4 0,-2-4 0,0-3 0,-4-3 0,-1-5 0,-2 2 0,-3-4 0,-2 2 0,-1 0 0,0 5 0,-6 3 0,-3 2 0,-4 2 0,-5 7 0,-6 7 0,-4 10 0,-3 5 0,-6 2 0,2 8 0,-4 7 0,1 4 0,1 6-192,1 6 0,2 6 0,-2 13 0,7 1 0,5 5 0,6 5 0,5 7-137,4 4 0,-3 3 1,5 1-1</inkml:trace>
  <inkml:trace contextRef="#ctx0" brushRef="#br0">26820 2439 27920,'-13'-12'18,"0"3"0,4-1 0,1 4 1579,2-2 1,2 4 0,4-5-1598,0-1 0,1 2 0,4-1 0,-4 7 0,-1-4 0,-9 7 0,-2 4 0,-3 3 0,1 3 0,1-1 0,2-1 0,1 1 0,0 2 0,2 2 0,-5-1 0,4 0 0,-1 1 0,1-1 0,-1 0 0,1 1 0,-2 0 0,4 3 0,-1 0 0,-2 0 0,0-3 0,0 0 0,-1-1 0,-1 5 0,1 0 0,-1-1 0,-2 3 0,-3 2 0,-2-1 0,5 1 0,-1-1 0,0 2 0,-3-2 0,-1 0 0,2-1 0,1 4 0,2-5 0,0 1 0,1-3 0,3 3 0,3-1 0,0 0 0,5-1 0,-5-5 0,1 1 0,1-1 0,1 0 0,1 1 0,2-6 0,0 1-29,0 2 1,0-4 0,2 1 0,2-3-600,5-2 0,3-1 0,3-2 0,3-2 0,4-2 1,3-5-1,2-3-9203,-1-1 9357,-5 0 0,-2-7 0,-5 0 0</inkml:trace>
  <inkml:trace contextRef="#ctx0" brushRef="#br0">26460 2972 28631,'-26'0'0,"1"0"827,2 0 0,0 0 0,3 0 0,1 0 1,0 0-828,3 0 0,7 1 0,4 4 0,4 4 0,2 1 0,4 0 0,4-1 0,2 2 0,9-1 0,2-1 0,5-5 0,5-2 0,7-2 0,4 0 0,8-6 0,3-3 0,5-3 0,2-1 0,4-12 0,-4-3 0</inkml:trace>
  <inkml:trace contextRef="#ctx0" brushRef="#br0">18249 18058 19877,'-13'-6'-1575,"-1"3"1467,1-5 0,3 5 1,5-2-1,11 4 0,9 1 1,6 0-1,2 0 627,4 0 0,-2 0 0,11 0 0,1 0 0,1 0 0,4 0 0,1 0 0,3 0 0,0 0-293,-1 0 1,6 0 0,-4 0-1,1 0 1,-2 0 0,-2 0-1,0 0 1,-1-2-33,-1-2 0,-7 2 0,1-2 0,-1 2 0,0 1 0,-3-2-71,1-2 1,-1 1 0,5 4 0,-1 0 0,2 0 0,4 0 0,4-1-22,1-4 0,2 4 0,4-4 0,2 4 0,1-1 0,4-1-49,0-1 1,-2-1 0,3 5-1,-2 0 1,-1-1 0,1-2 57,3-2 1,-1-3 0,-2 3-1,-1 1 1,-2-2 0,5-2-1,1-1 279,0 1 0,4-1 0,-4-5 0,3 1 0,2 0 0,-1-1-407,1 1 1,4 0 0,0-1 0,-1 1 0,-2 0 0,-1-1 0,-1 1-39,1 0 1,-5-1 0,0 1-1,1 0 1,-4-1 0,-4 1 40,-5 0 0,-7-1 0,1 1 0,-2-2 1,-4-1-1,-2-2 0,-5 2-165,-3 1 1,-3-4-1,-3-3 1,-4-2-1,-3 0 1,-2 2-159,1-2 1,-5-1-1,-2-3 1,-1-1-1,-3-3 1,-2 1-1,-2 0-153,-4 0 1,-3-4 0,-10 4-1,-4 1 1,-4 3 0,-2 4 99,-3 0 0,0 3 0,-9-3 0,-4 6 1,-4 2-1,-1 1 0,-1 1 75,-2 0 1,-1 4 0,-2 0 0,-1-1 0,-4-1 0,0 1 84,-4 1 0,-1 2 0,-3-4 0,0 4 0,-2-1 242,0 1 0,-1 0 0,32 2 1,0-1-1,0 2 0,1-1 0,-36-5 1,0 0-1,1-1 237,1 2 0,-3 5 1,6-3-1,2-1 0,-1 2 1,3 0-1,-2 3 81,4 2 0,-1 1 1,-1 0-1,1 0 1,2 0-1,-3 0-286,-5 0 1,2 0-1,-5 0 1,1 0-1,34 0 1,-1 1-1,-2 1 1,-1-1-1,-2 2 1,0 0 15,1 1 1,-1 0-1,-1 0 1,0 1-1,1 1 1,0 1 0,-1 0-1,-2-1 1,-1 1-1,-1 1 1,-2 0 0,1 2-1,0 0 1,-1 2-8,2 0 1,-1 1-1,0 1 1,1 0-1,2 1 1,0 0-1,1 1 1,1 2-1,1 0 1,2 1 0,-1 2-1,1 1-955,1 1 1,1 0 838,5-2 1,0 1-1,-2 5 1,0 2 0,5-2-1,1 1 1,0 1-1,1 1 1,1 2 0,2 1-1,3 0 1,2 1-160,1-1 1,3 1-1,-7 32 1,13-11-1,12-3 1,13-2-1,14-4 1,15-5 118,14-3 0,9-12 0,-23-11 0,2-2 1,5 1-1,1-1 0,5-1 0,1-2 0,6 1 0,1-1-434,5-2 0,1 0 537,-3 0 0,0-1 0,-14-1 0,2-1 0,-1 0 0,20 2 0,0 0 0</inkml:trace>
  <inkml:trace contextRef="#ctx0" brushRef="#br0">1266 13460 13867,'-6'-13'-1193,"3"1"1,-5 3 1145,-3 5 0,4 2 437,-2 2 0,6 2 0,-3 4 1,2 7-1,-1 8 0,2 6 0,2 4 1,1 4-1,0 5 0,0 5 1,0 3 595,0 4 1,0 6 0,0 0-1,1-5 1,2-4 0,3-8-1,1-2 1,4-8-3352,1-6 1,3-6 0,2-7 0,6-3 2468,2-4 0,7-10 1,2-2-1</inkml:trace>
  <inkml:trace contextRef="#ctx0" brushRef="#br0">1680 13221 13244,'-17'-35'0,"5"15"2457,5 15 1,3 17-1,4 12 1,0 4-1698,0 3 1,0 0 0,0-3 0,0 3 0,0 5 0,0 4 0,0 4 0,0 4-1424,0-1 0,6 3 1,4-5-1,5-4 0,4-2 1,0-7-2790,0-3 1,4-1 3422,-6-11 0,7 1 0,-3-4 0</inkml:trace>
  <inkml:trace contextRef="#ctx0" brushRef="#br0">1280 13660 8981,'-18'-28'0,"2"-3"1350,4 0 1,4 7 0,10 7 0,4 2-688,7 1 0,2-5 0,7-2 0,3-1 0,5 1 0,5 2 0,5 3 0,3 1-470,2 2 0,-1 1 0,-4 3 0,0 5 0,0 2 0,-3 4-7774,-6 2 7559,6 9 0,-20 8 0,8 6 0</inkml:trace>
  <inkml:trace contextRef="#ctx0" brushRef="#br0">1320 14153 13895,'-14'-5'1296,"1"-4"0,7 4 0,8 4 0,8 4-906,6 0 0,11-3 0,-2-3 0,3-3 0,6-2 0,3-2 0,5-2 0,2-1-2393,5-1 0,1 1 2099,-1 0 0,3-12 0,-4-3 0</inkml:trace>
  <inkml:trace contextRef="#ctx0" brushRef="#br0">2199 13394 9344,'0'-14'304,"0"1"0,0 4 1,2 2-1,2 1 143,5 3 1,3-3 0,3 2 0,1-1-1,3 1 1,2-1 0,1 2 0,1 2-731,-1 1 1,-4 0 0,2 0 0,0 0 0,-3 1 282,3 4 0,-6 2 0,6 6 0</inkml:trace>
  <inkml:trace contextRef="#ctx0" brushRef="#br0">2213 13674 9884,'-8'-6'1193,"8"6"1,9-2 0,5 5-1101,3 0 0,3-1 0,3-2 0,-2 0 0,1-2 0,2-2 0,6-5-93,2-3 0,-2-1 0,2-1 0</inkml:trace>
  <inkml:trace contextRef="#ctx0" brushRef="#br0">2706 13340 14053,'0'-20'1362,"3"2"1,4 9-380,7 5 1,6 2 0,0 2-1,-1 0 1,0 0 0,-2 0 0,-3 0-950,0 0 1,-5 9 0,-2 3 0,-1 3 0,-5 5 0,-4 3 0,-5 2-421,-4 1 0,-2-5 0,2 7 0,2-1 0,3-3 0,1-1 0,3-2 415,1-3 0,10-3 0,5-2 1,9-1-1,8-3 0,7-5 0,6-2-193,6-2 1,3 0-1,-1-2 1,1-1 176,2-1 1,-4-1 0,9 5 0</inkml:trace>
  <inkml:trace contextRef="#ctx0" brushRef="#br0">7505 9329 28990,'7'-25'-2609,"-1"9"1,-6-5 0,0 15 2600,0 4 0,-6 1 0,-3 8 1,-2-1-1,-1-1 0,1 1 1,2 3-1,1 2 0,-1 3 1,1-1-1,2 0 387,3 1 0,2-1 0,1 2 0,0 1 0,0 3 0,0 1 0,0 0 462,0 1 0,0 1 0,0 3 0,0-1 0,0-2 0,0 1-1549,0-3 555,0 5 1,0-10 0,-2 3-1,-1-3 1,-1-2 100,1 1 1,0-7 0,0-4-364,-1-6 0,1-10 1,6-11-1,3-4 0,1-6 1,3-2 463,2-1 1,-3-4-1,0 5 1,0-1-1,0 2 1,-2 3-1,-1 6 2,-3 4 1,-1 2 0,-4 9 0,-1 3 83,-1 8 1,-2 10 0,1 11-1,-2 3 1,-2 7 0,2 5 0,1 5 1,-3 6 0,3-1 0,0 0 0,0 2 0,3-3 0,2 1-1534,1-3 0,0-1 0,1-2 0,3 0 0,5 0 1409,3 0 1,2 6 0,-1 1-1</inkml:trace>
  <inkml:trace contextRef="#ctx0" brushRef="#br0">7625 12234 13769,'-18'-7'35,"0"2"307,2 4 0,3 7 1,7 1 225,10 1 1,7-2-1,15-8 1,7-1 0,4-3-1,3-1 1,0-3 1,0-2 0,0 3 0,-2 1 1,-1 1-1,-3 1 0,-2 0-531,-7 3 0,0 2 1,-9 2-1,-4 4 1,-6 4-1,-6 2-238,-5 3 0,-8 5 0,-11 3 0,-5 3 0,-5 2 0,-2 0 374,1-1 0,5-1 0,0-1 0,7-3 0,5 0 0,5-2-15,4 0 1,3-1 0,6-5 0,1 1 0,5-1 0,8-1 0,8-2 18,7-1 1,5-5 0,8 4 0,1-2 0,3-2 0,0 1-1231,0-1 1,-2 6 0,-2-1 0,2 3 1024,5 1 0,9 1 0,2-1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7705 4784 29671,'0'-14'-3277,"0"-3"0,0 0 0,0 0-435,0 2 1,0 2 3961,0 0 0,-2 1 1,-2 3-1,-5 6 1,-3 5-1,-1 4 1,-2-1-1,-1 1 1,-4-1 44,0 1 0,-7-3 0,-6 4 0,1 1 0,-2-1 0,0 2 0,-3 0 0,0-2 0,0 1 116,1-1 1,5-4 0,-5 3 0,1 0 0,-1 1-1,1 2 1,-1 0-241,2 1 1,-7 2 0,4 1 0,0 1 0,-2-1 0,1 0 0,-2 1-65,0-1 1,0-4-1,0 0 1,0 1-1,1 2 1,2 0-175,2-3 1,5 4-1,-1-1 1,3 4-1,1 2 1,0 1-1,1 3 180,-1 4 0,2 0 0,1 2 1,2 4-1,0 3 0,1 5 1,2 3-30,0 1 0,2 2 0,-3-4 1,0 1-1,6-2 0,2 1-331,3-5 0,0 3 0,-3-6 0,2 0 0,2-2 0,2-1 0,2 2-103,-2 1 0,4 2 1,-2 4-1,3 0 1,1 1-1,0 2-84,0 1 1,0 5 0,1-3 0,5 0 0,7 1 0,8-1-1247,4 0 1649,14-1 0,-1-10 0,16-1 0,5-1 0,6-3 0,-29-17 0,1 0 0,2-1 0,2-2 202,2 0 0,1-2 0,2 2 0,1-1 0,2 0 1,0-1-1,2-1 0,0-1 0,1-1 0,0-1 0,0-1 1,0 0 55,-2-2 0,2 1 1,1 1-1,2 0 1,1-1-1,0 0 1,0 0-1,0-1 1,-4 0-1,1 0 1,-3-1-1,0 0-41,-1 0 0,-1 0 0,1-3 1,1 0-1,-1-1 0,1-1 0,0-1 1,1 0-1,0-1 0,0 1 0,0-2 1,-1 1-1,-1-1 0,1 0-19,0-1 0,-1 0 0,1-2 0,1 0 0,1 0 0,1 1 0,-1-1 0,-2-2 0,-1-1 0,-1-2 1,-2 1-1,-1-2-197,0-1 1,-1-1 0,-4-1 0,-1-2 0,0 0 0,-1-3 0,-2-1 0,-3-3-1,-3 0 1,-2-1 0,-2-2 0,-3-3 0,-3-1 0,-1-2 8,-1-3 1,-2-2-1,-3-2 1,-3 0-1,-2-3 1,-2 1 0,-2-1-1,-2 0 1,-2-3-1,-2 1 1,-1-1 0,-3 1-1,-3-1 1,-3 2 229,-2 0 0,-4 3 0,-2 5 1,-3 2-1,-4 2 0,-4 3 1,-1 3-1,-4 4 0,-2 4 1,-4 4-1,-7 3 0,-3 3-567,-6 3 0,-2 4 0,-1 1 0,-1 2 1,-10 5-1,-1 2 0,0 2 0,1 3 1,0 2-1,1 2 358,2 1 0,-1 1 0,-1 3 0,1 0 0,12-3 0,1 1 0</inkml:trace>
  <inkml:trace contextRef="#ctx0" brushRef="#br0">8105 6810 29793,'0'-47'-2458,"1"-2"0,4 7 1,4 5-1,1 3-4670,-1 5 6891,3 7 0,-11-2 0,4 6 0,-4 2 0,-1 1 0,-1 2 1,-5 1-1,-6 1 0,-6 4 0,-1 0 0,-2 1 710,0 0 0,1 1 0,-4 4 0,2-2 0,-2-2 1,-1 3-1,0-1 111,2-2 1,-2 2 0,3-6 0,-3-1 0,-2-2-1,0 0 1,1 2-49,-1 1 0,-2 2 0,-4-2 1,-6 4-1,-2 4 0,-6 2-522,-4 4 0,-8 4 1,-2 7-1,-1 5 1,0 2-1,-2 7-380,-1 2 0,-2 3 1,2 2-1,1-2 1,2 2-1,-1 2 664,30-20 0,0 2 1,-27 19-1,3-2 0,6-1 1,3-1-1,4 1-20,5 1 0,4-2 0,7-1 0,1 2 0,6 2 0,6 2-348,6 4 1,4-4-1,5 5 1,4 0-1,8 3 1,13 4-1,11 3 1,9 2 1,-15-28 0,1-2 0,4-1 0,1-1 0,3 1 0,2-2 0,5 0 0,3-1 0,4-1 0,2-2 0,8 0 0,2-2 149,5 0 0,2-2 0,-21-6 0,0 0 1,2-1-1,4 0 0,0-2 0,1 0 1,4 0-1,0 0 0,1-1 0,0 0 1,2 0-1,-1 0 0,3 0 0,-1-1 1,1 0-65,0 0 0,0-1 1,1 1-1,-1 0 0,1 0 1,0 1-1,-1-1 1,0 0-1,0 1 0,1 0 1,1 0-1,0 0 1,-1 0-1,-1 1 0,1 0 1,-1 1-1,0-1 1,-1 1-1,-3-1 0,1 1 1,-2 0-91,-2 0 0,0 0 0,-1 0 0,3-2 0,-1 0 0,-1 0 1,-6-1-1,-1 0 0,0-1 0,-2 0 0,1 0 0,-1-1 0,23 0 1,0-1-1,-4-2 0,-1-2 89,-2-1 1,1-3 0,3-5-1,0-4 1,-4-1 0,-2-3-1,-2 0 1,-2-4 0,0-1-1,-2-2 1,-5-1 0,-1-2 105,-4 0 0,0-3 1,0-8-1,-2-3 1,-8 0-1,-3-1 1,1-2-1,-3-3 1,0-3-1,-2-2 0,-3 2 1,-2-1-1,-2-3 1,-1-1 5,-3-3 0,-2 1 1,-4 0-1,-4-1 0,-2-8 1,-4-1-1,-2 2 1,-2 0-1,-2 3 0,-4 2 1,-3 0-1,-4 2-102,-5 0-1,-5 2 1,-5 9 0,-5 3 0,-9 0 0,-6 4 0,-7 3 0,-6 5 0,-6 4 0,-4 5 0,17 9 0,-3 2 0,-1 2-173,-4 1 0,-2 3 1,-1 0-1,0 3 1,0 1-1,-2 2 1,11 0-1,-2 1 1,-1 1-1,0 0 1,-2 1-1,0 1 1,-1 1-1,1 0 1,-1 2-1,1-1 1,0 2-1,-1 1 1,-2 0-1,-1 1 0,0 1 1,0 1-1,3 0 1,-1 1-1,1 1 1,0 0 146,-1 1 0,1 0 0,-1 1 0,1 0 0,-3 1 0,0 0 0,1 1 0</inkml:trace>
  <inkml:trace contextRef="#ctx0" brushRef="#br0">12370 8303 28310,'31'-14'-875,"1"1"1,3 6 0,-2 4 1191,1 6 0,1 4 1,5 6-1</inkml:trace>
  <inkml:trace contextRef="#ctx0" brushRef="#br0">12677 8329 23484,'-13'-5'0,"-1"-4"0,1-3 249,0-2 0,-2 3 0,-3 0 0,-4 2 0,-5 1 0,-4 0 0,-4 4 0,-4 2 0,-2 2 0,-2 0-216,-2 0 1,-4 0 0,3-1-1,0-2 1,-1-5 0,1-1-1,-1-4-113,-1-2 1,4 3 0,-3-7 0,-1 0 0,2-2 0,-1-1 0,1 0 293,0-2 1,0 3-1,2 1 1,-4 0 0,-2 4-1,-2 1 1,-6 2 0,-4 1-276,-6 3 0,29 5 0,-1 1 0,1 1 1,-2 1-1,0-1 0,0-1 0,-4 2 0,1-1 1,0 2-1,0-1 0,-1 0 0,0 1-102,-1-3 1,0 1-1,3 1 1,-1 1 120,-5-2 1,0-1-1,2 0 1,1-1 0,-4 0-1,0 0 1,1 0-1,-1-1 1,1 2 0,0-1 147,-1 1 1,0 0 0,-4-1-1,1-1 1,2 2 0,0 0 0,-2 0-1,1 0 1,-2 0 0,0 0-1,-1 2 1,0 0-46,0 0 1,-1 0-1,-6 1 1,-1 2-1,1-1 1,0 2-1,0 1 1,0 1-1,-3 1 1,1 1-1,0 2 1,0 0-1,-3 2 1,0 0-550,-2 2 1,0-1 474,-2 2 0,0-1 0,1 0 0,0 1 0,2-1 1,0 0-1,2 1 0,0-1 0,0 0 0,-1 1 1,1-1-1,0 0 18,0 1 0,0-1 0,0 0 0,1 1 0,3-1 0,1 2 0,1-1 0,1 0 0,0 1 0,0-1 0,2 0 0,0 1-21,-1-1 0,0 1 1,-3 3-1,-1 0 0,3-1 1,1 1-1,1 1 1,0 1-1,-1 0 0,1 1 1,0 0-1,1 1 1,-3 2-1,1 0 0,2 0 1,-1 0-60,1 1 0,0 1 1,4 1-1,0 1 1,3-4-1,0 0 1,2 3-1,0 0 0,1 0 1,1 2-1,2 0 1,2 1-118,2 0 0,2 1 1,5-1-1,1 1 1,2 0-1,1 1 1,4-1-1,1 1 1,-13 30-1,14-3 10,10-6 0,14-1 0,16-6 0,16 0 0,21 0 0,-20-24 0,4-1 0,6 0 0,4-1 0,6 0 0,3-1 299,3-1 1,4-1 0,-14-5-1,1-2 1,2-1 0,1 0 0,2-2-1,0 0 1,1-1 0,2 0 0,-1-1-1,4 0 1,0 0 0,0-1 0,0-1-1,0 0 1,0 0-66,1-2 1,0 1 0,1-1 0,2 0-1,1-1 1,0 0 0,-1 1 0,2-1 0,-1-1-1,2 1 1,1 0 0,0-1 0,1 0-1,0-1 1,0 1 0,0-2 0,1 0 0,0 0-1,0-1 1,1 1 0,-1-1-38,-16 2 1,0 0 0,0 0 0,1-1 0,0 1 0,1-2 0,1 1-1,-1 1 1,4-1 0,1 2 0,-1-1 0,1 0 0,-1 0 0,1 0 0,0 1-1,0-1 1,-2 0 0,-1 1 0,1-1 0,0 1 0,0-1 0,1 1-1,0 0 1,-1-1-81,1 0 1,1 0 0,-1 0 0,-1-1 0,-4 0 0,-1 0 0,0 0 0,1 0 0,4 0 0,2 0 0,-1-1 0,1 1 0,-2-1 0,0 1 0,0-1 0,-1 0 0,-2 0 0,-2 0 0,1-1 0,-1 0 0,1 0-1,-1-1 1,0 0 0,-1 0 0,17-4 0,-2 1 0,0-2 3,-2 0 0,0-1 0,0-1 0,2 1 1,-1-1-1,-2-2 0,-8 1 0,-2-1 0,-1-1 1,-1-1-1,0 0 0,-1-1 0,-1-1 0,-1-2 1,-1 0-1,-4 0 0,-1-2 0,-1 0 97,20-11 1,-2-4 0,-22 9 0,-2-2-1,-1-1 1,14-14 0,-2-1 0,-2-2-1,-2-1 1,-3-2 0,-3 0 0,-4 1-1,-3 0 1,-4-3 0,-2 0 89,-4-1 0,-4 0 0,-4 0 0,-4 0 0,-5 0 0,-3-1 0,-5 5 0,-3 2 0,-5 3 0,-4 1 0,-6 4 0,-4 1 1,-5 2-1,-4 2-162,-5 1 1,-5 2-1,-8 0 1,-5 5-1,-4 4 1,-3 4-1,-3 1 1,-2 4-1,-5 1 1,-1 4-1,-1 2 1,0 3-253,22 1 0,-1 2 0,1 2 0,-1 2 0,0 2 0,0 1 288,1 2 0,0 0 0,1 2 0,-1-1 0,1 1 0,-1 2 0,2 1 0,0 2 0,-1 0 0</inkml:trace>
  <inkml:trace contextRef="#ctx0" brushRef="#br0">13850 9702 27775,'-18'-38'-1373,"0"2"0,-5 5 0,1 9 0,-4 6 1290,0 5 0,-8 5 0,-8 6 0,-10 0 0,-10 2 0,-7 2 0,30 0 0,1 1 0,-4 1 0,1 0 39,-3 1 1,-1-1 0,-3-1-1,-1-1 1,0 1 0,-1-1-1,1 1 1,-1-1 0,0 0 0,-1-1-1,1 0 1,0 0 107,-2 0 1,0 0-1,-4-2 1,-1 0-1,-2 1 1,-2 0-1,-1-1 1,-2 0-1,-1-1 1,-1 0-1,-1 0 1,0 0-1,-2 0 1,-1 0 9,-1 0 1,0 0 0,-1-1 0,-1 0 0,21 0 0,-1-1 0,1 1 0,0-2 0,0 1 0,0-1 0,0 0-1,0 0 1,-1 0 0,-1 0 0,0 0 0,-1 0 0,0 0 0,0 0 0,-1 1-23,2-1 0,0 1 0,-2-1 0,-6 0 1,-2-1-1,2 1 0,4 1 0,2 0 0,0 1 1,-1 0-1,0 1 0,0 0 0,0 0 1,0 1-1,1 1 0,2 1 0,0 0 0,0 1-84,2 1 0,-1 0 1,0 1-1,-3 1 1,-1 0-1,1 2 1,4 0-1,0 2 1,1 0-1,-2 0 1,1 1-1,0 0 0,-1 1 1,1 1-1,1 1 1,2 0-1,1 0 1,0 1-31,-21 7 1,2 3 0,-2 3 0,1 1 0,10-3 0,1 1 0,1 0 0,1 1 0,1 3 0,3 0 0,2 0-1,3 1 1,2 2 0,3 1-39,4-1 0,3 1 1,7-2-1,4 0 0,5 3 1,3 0-1,3 1 0,4 0 1,2 36-1,16 0 1,21-7 65,-8-35 0,5-2 1,8 0-1,6-2 1,8-1-1,4-3 0,9 2 1,6-3-1,-17-7 1,3-2-1,0-1 0,6 1 1,1-2-1,1-1 109,4 1 1,3-2 0,0-1-1,-13-2 1,0-2 0,1 1 0,1-1-1,2 0 1,0-1 0,1 0-1,0 0 1,-1 0 0,0 0 0,1-1-1,0 0 1,2-1 0,1 1-1,0-1 1,0 0 0,-1-1 0,0 0-1,1 0 1,0 0 0,3 0-1,1-1 1,1 0 0,0 1-43,0-1 1,2 0-1,-1 0 1,0 0-1,0-1 1,0-1-1,1 0 1,0 1-1,-12-1 1,2 0-1,-1 1 1,1-1-1,-1 0 1,2-1 0,0 1-1,0-1 1,0 0-1,-1 0 1,0 0-1,0 0 1,0 0-1,0 0 1,0-1-1,1 0 1,1 1-1,-1-1 1,1 0 0,-1 0-23,-1 0 1,0 0 0,0 0 0,0-1 0,0 1 0,-1 0 0,1 0 0,-1-1 0,0 1 0,0-1 0,13-1 0,-1-1 0,0 0 0,0 0 0,2 1 0,1-1 0,-1 0 0,0 1-1,-2-1 1,-1 0 0,1 1 0,-1-1 0,2 0 0,-1 0 0,1 0 0,-1 0 0,-2-1 0,-1 1 0,1-1 0,0 0-36,-1-1 1,1 1-1,-1-1 1,0-1 0,-1 0-1,0 0 1,0-1 0,-2-1-1,-4 1 1,-2 0-1,0-1 1,0 0 0,-4 1-1,0-1 1,0 0 0,-2 0-1,18-5 1,-2 0-1,-1-1 1,-6 1 0,-1-2-1,-2 0 1,-4 0 0,-1-1-1,-2-1-72,-4 0 0,-2-1 0,-2-1 0,10-6 0,-4-2 0,-4-3 0,-4-2 0,-8 1 1,-4-1-1,-7 1 0,-6-2 0,-5-1 0,-5-1 39,-4-1 1,-6 1 0,-10-3 0,-8 1 0,-7-2-1,-7 0 1,-10-2 0,-7 1 0,-9 1 0,-5 2-1,16 14 1,-3 1 0,-1 2 0,-4 0 0,-1 2-1,-2 1 75,-3 0 1,-1 1 0,-3 2 0,9 5 0,-2 1 0,0 0 0,-2 2 0,-1-1 0,0 1 0,-2 1-1,1 0 1,-2 1 0,-1 1 0,1 0 0,-1 1 0,-3 1 0,0 0 0,0 1 0,0 0 0,2 1-1,0 1 1,1 0 0,-1 0-70,2 2 1,1-1 0,-1 1 0,-1 1 0,-5 1-1,-1 1 1,1 1 0,0 1 0,6 0 0,0 2-1,1 1 1,-1 0 50,-1 1 0,0 0 0,0 1 0,1 0 0,1 1 0,0 0 0,1 1 0</inkml:trace>
  <inkml:trace contextRef="#ctx0" brushRef="#br0">13450 11168 27139,'-43'-22'0,"0"0"0,-2 0 0,-2 1 0,0 1 0,0 1 64,-2 2 0,0 2 0,-5 1 0,0 1 0,-3 2 1,0 1-1,-5 3 0,-2 1-144,-4 2 0,-2 2 0,19 3 0,-1 0 0,0 2 0,-3-1 0,0 2 0,0 0 0,0 1 0,-1 1 0,0 1 0,-4 1 0,0 1 0,1 0 0,-1 2 0,0 0 0,0 1 0,-1 1 0,-1 0 0,0 1-49,1 1 0,0-1 0,1 2-1,3 0 1,0 0 0,1 2 0,-1 1 0,1 2 0,0 0 0,0 0 0,2 2 0,-1-1 0,4 1 0,0 0 0,1 0 0,1 0 0,0 0 0,2 0 0,-21 11 0,2 0-63,2-1 0,1 1 0,0 4 1,3 2-1,8-4 0,2 1 0,4-1 1,2 2-1,4 0 0,3 1 1,4-2-1,5 0 0,4 0 0,5 2 30,4-3 0,5 0 0,5 29 1,27 0-1,26-8 0,-12-32 1,5-3-1,11 0 0,5-2 318,11-2 0,2-2 0,-19-8 0,1 0 1,2-2-1,9-1 0,2 0 0,1-2 1,5 0-1,1-1 0,1-1 0,-14-1 1,-1 0-1,2 0 0,0-1 0,6-1 1,0 0-1,1 0 0,1-1 0,2-1 1,0-1-1,1 0 0,1-1-77,-12 1 0,1 0 1,0-1-1,0 0 0,0 0 1,-1 0-1,1 0 0,0-1 1,0 1-1,1-1 0,1-1 1,1 0-1,1 0 0,-1 0 1,1 0-1,1 0 0,-1 0 1,1 0-1,0 0 0,1 0 1,4-1-1,0 0 0,1-1 1,0 1-1,-1 0 1,1 0-1,1 0 0,-1 0 1,0-1-1,1 1-94,0-1 1,1 1 0,1-1-1,-2 0 1,1 0 0,-4 0 0,1-1-1,-1 0 1,0 1 0,-2-1 0,-4 1-1,-2 0 1,0 0 0,0 0 0,-1-1-1,12-1 1,0-2 0,-2 1-1,1-1 1,-2 1 0,-1-1 0,1 0-1,-2 0 1,-3 2 0,0-1 0,-1 0-1,0 1-96,-1 0 0,-1 0 1,1 0-1,-1 1 1,-1-1-1,-1 1 0,0 0 1,-1 0-1,13-2 1,-2 0-1,0-1 0,-2 1 1,0 0-1,-1-1 1,-3 1-1,-1-1 1,-1 0-1,-4 0 0,-2 0 1,-1-1-1,-4 0 1,-1 0-1,-1-1-257,15-7 1,-2-1 0,-10 0 0,-5-3 0,-12 0 0,-5-4 0,-8 0 0,-6-3 0,-7-37 0,-18 32 0,-8 1 367,-12-1 0,-6 1 0,-3-3 0,-3-1 0,-11-1 0,-1-1 0</inkml:trace>
  <inkml:trace contextRef="#ctx0" brushRef="#br0">13490 7290 31963,'8'-12'-2050,"3"3"0,-3-9 0,1 4 0,-2 0 2734,-1 1 1,4 0 0,-2-1 0,-1 1 0,-1 1 0,-1 2 0,-1 1 0,0 0-371,2 2 0,-4 13 0,2 11 0,-2 7 0,-2 4 0,0 3 0,0 3 0,1 2-170,4-1 1,-2-1 0,4 3-1,-1-4 1,-2-3 0,1-5 0,1-1-313,1-4 0,-4 4 0,2-6 0,-4-2-1012,-1-1 936,0-8 1,0-2 0,0-10 0,-1-5-2815,-4-6 2504,4 1 1,-10-13-1,7 2 1,1 0 0,0-4-1,0 2 136,-1 0 0,-1 3 0,5 3 1,0 4-1,2 3 0,1 2 218,1-1 1,2 2 0,-2 4 0,4 2 0,1 1 939,0 1 1,-1-1 0,7 5 0,2 0 0,2 0-1224,2 0 0,1 0 1,4 0-1,3 0 0,0-1 1,4-2-1,1-2-1757,3 2 1,-5 2 2935,0 1 0,-4-6 0,-2-1 0</inkml:trace>
  <inkml:trace contextRef="#ctx0" brushRef="#br0">13583 7463 32728,'-7'-12'-356,"1"3"0,12-4 0,4 9 0,5 2 0,6 2 615,4 0 1,0 0 0,11 0 0,1 0 0,1 0-1223,2 0 0,-4 0 0,-1 0 1205,2 0 0,2 6 0,1 2 0</inkml:trace>
  <inkml:trace contextRef="#ctx0" brushRef="#br0">14210 7463 32767,'-12'6'-514,"3"3"0,-3 3 1,5 1-1,-2 1 1,2 0-754,1 4 0,1-8 0,5 4 1,0-2-1,2-2 0,2 0 0,5-2-89,3-2 0,6-2 0,1-5 1481,2-4 1,-5-8 0,3-8-1</inkml:trace>
  <inkml:trace contextRef="#ctx0" brushRef="#br0">14290 7397 29767,'0'-30'-1947,"0"2"1,1 4 0,2 3 0,2 5 0,-2 1 2530,-2 2 1,5 1 0,2 5-920,-1 7 0,5 6 0,-2 7 1,6-1 751,7-3 0,14 3 0,4-5 0</inkml:trace>
  <inkml:trace contextRef="#ctx0" brushRef="#br0">14756 7143 15295,'14'-22'0,"-1"0"1998,0 3 1,1 10 0,-1 10-1786,0 11 0,-1 6 1,-1 6-1,-4-2 1,0 3-1,-1 5 0,2 5 1,-2 4-855,0 1 0,-2 10 1,-4 3-1,-1 1 1,-2-3-1,-2-2-6082,2 2 6557,2 0 1,7 3-1,1-1 1</inkml:trace>
  <inkml:trace contextRef="#ctx0" brushRef="#br0">22408 14567 8493,'7'-40'819,"-1"6"0,-4 13 0,1 13 0,1 10 0,-1 8 1,-1 5-1,-2 6 0,0 2 0,-2 9 0,-1 3 0,-3 7 1,-1-1 91,-3 1 0,4 2 0,1 0 0,4-1 0,1-3 0,0-4 0,0-5 0,0-3 0,0-3-1165,0-3 0,6-4 1,2-10-1,3-10 1,-1-11-772,-1-12 0,1-9 1,7-12-1,2-6 0,0-7 1,2-5 674,0-4 1,-5 0 0,2 6 0,-3 5 0,-2 8 0,0 9 658,1 8 1,-3 10-1,0 5 1,-2 7-1,1 6 1,2 4-1,1 5 793,1 9 1,0 6 0,3 12 0,-1 6 0,-3 8-1,-2 7 1,-2 2-808,-2 0 1,3 3 0,-5-1 0,-2 0 0,-3-4 0,-6-4-723,-8-5 1,-5-4-1,-9-4 1,-2-5-1,-4-4 1,-1-5-520,-2-4 1,-3-10-1,9-3 1,1-4-1,3-1 1,5 0-1,4-1-39,4-4 0,6-2 985,4-6 0,20-1 0,6 1 0</inkml:trace>
  <inkml:trace contextRef="#ctx0" brushRef="#br0">23088 15220 8145,'0'-14'7182,"0"1"-6182,0 6 0,0-1 0,0 4-814,0-5 1,0-7 0,0-5 0,0-3-1,1-4 1,4 0 0,4-2 0,2 1-881,3-2 0,4-4 0,-1 7 0,0 5 1,-3 2-1,1 6-850,3 5 1,-3 4-1,3 9 1,-4 4-1,0 8 1544,-1 4 0,6 9 0,2 6 0</inkml:trace>
  <inkml:trace contextRef="#ctx0" brushRef="#br0">23448 15086 8880,'9'12'0,"0"-1"0,1-4 819,2-1 0,-5-3 0,-2-8 1,-4-3-1,-2-3 0,-2 1 1682,-2 1 1,1 4-2447,4-3 1,0 11 0,3 0 0,4 4 0,8 2 0,3 0 0,4 0-425,3-1 1,-1-5 0,7 2 0,-1-4 0,-1-1 0,2-1 0,-3-4 383,-4-3 1,0-3 0,-6 1 0,-4 1 0,-2 0-1,-4 0 1197,-2 0 1,-2 5-1,-4-2 1,0 4 0,0 8-951,0 5 1,0 2 0,0 2 0,0 1 0,1 3 0,4 2-5878,4 3 5615,14 1 0,0 2 0,9-1 0</inkml:trace>
  <inkml:trace contextRef="#ctx0" brushRef="#br0">11011 12927 8560,'0'-34'0,"0"3"0,0 9 723,6 3 1,-3 11-1,4 2-389,-1 0 1,-2 6-1,-4 0 1,-1 8 0,-2 4-1,-3 3 1,0 1 0,-1 3-1,1 0 1,-2 2-445,1 0 1,4 1 0,-1 3-1,2 0 1,4 1 0,2 2-1,5 1 1,3 2 109,1 0 0,0 1 0,1-6 0</inkml:trace>
  <inkml:trace contextRef="#ctx0" brushRef="#br0">11091 13527 8988,'-14'-4'721,"1"-1"0,1 2 0,3 9 0,5 6-721,2 4 0,2 2 0,0-5 0,2 1 1,1-1-1,3 0 0,1 1-2046,4-1 2046,0 0 0,3 7 0,-1 0 0</inkml:trace>
  <inkml:trace contextRef="#ctx0" brushRef="#br0">11131 14034 12066,'-14'-8'0,"2"5"301,4 6 0,2 5 0,6 5 0,0 0-920,0 0 0,1 1 0,2-1 0,3 0 566,1 1 1,8-1 0,6 0 0</inkml:trace>
  <inkml:trace contextRef="#ctx0" brushRef="#br0">11291 14287 10136,'-6'-17'85,"-3"4"0,4 7 0,4 12 0,5 0-623,4 0 0,2 3 1,6-3-1,5 0 538,4 0 0,11 4 0,11-3 0</inkml:trace>
  <inkml:trace contextRef="#ctx0" brushRef="#br0">12157 14353 8336,'6'-7'15,"6"7"1,7 7 0,0 2 108,1 0 1,-3-6 0,-2 2 0,2-5 0,3-3 0,4-3-125,4-2 0,8-1 0,-2-4 0</inkml:trace>
  <inkml:trace contextRef="#ctx0" brushRef="#br0">12717 14233 8336,'0'-19'853,"0"4"1,0-2-820,0 2 0,1 3 1,4 0-1,5 0 1,5-3-1,4-1 1,2-2-35,3 1 0,1-7 0,2 3 0</inkml:trace>
  <inkml:trace contextRef="#ctx0" brushRef="#br0">12797 13647 9839,'-27'-36'0,"2"2"-464,3 6 464,9 12 0,7 16 0,6 7 0</inkml:trace>
  <inkml:trace contextRef="#ctx0" brushRef="#br0">13357 14300 8559,'0'-13'0,"-6"4"0,-3 1 0,-3 3 0,-1 2 0,-1 1 306,1 2 1,0 6 0,0 3 0,-1 3 0,2 1 0,2 0 0,3 2 0,1 3 0,3 4 0,1 3 0,2 3-721,0 4 1,5-3 0,1 5 0,-1 0 0,3-1 413,-1-1 0,2 0 0,5-6 0</inkml:trace>
  <inkml:trace contextRef="#ctx0" brushRef="#br0">13197 15073 8429,'-13'0'827,"1"2"1,3 5-1,4 9-1220,4 9 1,1 9 0,0-4 0,0-5 0,0-6 0,1-4 0,4-3 0,2-2-1092,1-1 1484,9 0 0,-8 5 0,11-1 0</inkml:trace>
  <inkml:trace contextRef="#ctx0" brushRef="#br0">13370 15499 14295,'-13'-10'291,"-1"6"0,7 11 1,3 15-1,2 3-678,2 2 1,0-6 0,0-2-1,2-1 1,2-2 0,5-3-1,4-2 1,5-1 356,4 2 1,3 1-1,2 1 1</inkml:trace>
  <inkml:trace contextRef="#ctx0" brushRef="#br0">13877 15686 8715,'7'0'-9,"1"2"0,-4 2 0,6 5 33,7 3 1,-3 1 0,4 0-1,-3 1 1,0-2 0,1-2 0,3-3-1,1-1-27,-1-3 1,9-3 0,0-4 0,3-5 0,3-3 0,0-1 3,3-1 0,8 1 0,2 0 0</inkml:trace>
  <inkml:trace contextRef="#ctx0" brushRef="#br0">14597 15699 8580,'-8'-6'736,"4"-2"0,2 0 0,2-1 0,0-1-400,0-2 0,6-6 1,3 1-1,3 0 1,3 1-1,1 0 1,3-2-1,0 2 85,1 1 1,2 1 0,-3 0-422,2-4 0,1-3 0,5-5 0</inkml:trace>
  <inkml:trace contextRef="#ctx0" brushRef="#br0">14676 15073 8429,'-5'-40'0,"-4"0"0,3 12 539,1 6-539,4 11 0,7 5 0,1 6 0</inkml:trace>
  <inkml:trace contextRef="#ctx0" brushRef="#br0">17383 14233 8350,'-9'0'0,"1"-1"0,2-4 0,0 4 77,2-3 1,1 1 0,-4-2 0,1-4 0,3-3 414,1-1 1,4 0-1,2 1 1,5 3-1,3 5 1,3 2-1,1 2 1,3 0-1,0 0-1031,1 0 0,8 0 0,-1 0 0,1 0 539,0 0 0,4 6 0,2 1 0</inkml:trace>
  <inkml:trace contextRef="#ctx0" brushRef="#br0">17796 14127 8593,'1'-12'564,"4"3"0,2 3-506,0 0 1,5 5-1,-1-4 1,4 4-1,4-1 1,2-1 0,4-3-1,3 1-103,3-1 0,4-3 1,-2 4-1,0 2 45,-1 2 0,5-5 0,-3-1 0</inkml:trace>
  <inkml:trace contextRef="#ctx0" brushRef="#br0">18316 14087 11765,'-14'-5'684,"1"1"0,6 1 0,2 7 0,4 5-736,1 3 0,1 0 0,4-2 0,3-2 0,4-1 0,2-1 0,0 1 0,3-1-325,1 0 1,4 0 0,-3-1-1,0 2 1,0 2 0,-1-2 349,2-1 0,-6 5 0,6-4 0</inkml:trace>
  <inkml:trace contextRef="#ctx0" brushRef="#br0">18556 14233 8671,'-14'6'281,"5"-4"1,2 4 0,0 0-1,1 3-55,0 2 1,0 4 0,3 1 0,-2 4-1,2 0 1,2 4 0,1 3 0,0 2 0,0 4-1,1 1-544,4 3 1,-4 0-1,4 0 1,-2-3 0,0-3-1,1-4 1,1-3-124,1-1 1,-5-2 0,3 0 0,-2 0 0,-4-2 0,-2 1 0,-3 0 0,-2 0 440,0 1 0,0-3 0,-4 4 0,-1 2 0,1 0 0,0-1 0,-1-1 236,1 2 1,1-5 0,2 1 0,2-3 0,1 1 0,1 0 0,0 0 338,3 0 0,2 1 0,1-3 1,0 5-1,0 2 0,0 6 1,0-1-841,0 0 0,-2-1 0,-1 1 0,-1 1 0,1 2 265,1-1 0,2-2 0,0-1 0</inkml:trace>
  <inkml:trace contextRef="#ctx0" brushRef="#br0">18356 15593 8410,'0'-14'0,"-2"1"0,-2 1 679,-5 3 1,1 3-1,0 6 1,-1 2-1,0 1 1,0 3 0,0 1-1330,2 4 1,-5-1-1,4 0 1,-1-2-1,1-2-473,-3-3 1,4-2 0,-2-1 1122,-1 0 0,-2-6 0,-2-1 0</inkml:trace>
  <inkml:trace contextRef="#ctx0" brushRef="#br0">18102 15539 8410,'-26'-7'-41,"-1"-3"0,2 5 0,3 2 0,2 2 0,3 1 205,-1 0 1,0 0 0,6 1 0,5 2-165,7 2 0,6 5 0,7-3 0</inkml:trace>
  <inkml:trace contextRef="#ctx0" brushRef="#br0">18036 14153 8360,'-24'-48'1097,"-3"-1"0,4 7 1,5 17-1,5 12-750,4 11 0,-2 11 1,5 13-1,0 8 1,1 6-1,2 2 1,1 5-1,2 3-523,0 4 0,6 1 1,6-3-1,7-2 0,9-3 1,3-3-83,2-6 1,8-6-1,1-5 1,4-7-1,3-7 1,0-9-1,-4-8 92,-3-3 1,-2-4-1,-13-3 1,-7-6 0,-5-4-1,-6-4 1,-6-1 175,-6 0 0,-12-2 1,-10 4-1,-6 3 1,-3 4-1,-3 8 500,-2 5 1,-1 5 0,0 9 0,0 6 0,2 11 0,2 8-186,5 7 1,5 10-1,3 5 1,7 5-1,6 2 1,8 0-1,11-2-1177,13-2 1,11-6-1,11-4 1,7-4-1,5-7 852,6-4 0,-27-12 0,1-2 0,1-4 0,0 1 0</inkml:trace>
  <inkml:trace contextRef="#ctx0" brushRef="#br0">11397 14766 14854,'-4'-28'-2639,"-2"8"2471,-1 8 355,4 12 0,-3 7 0,6 8 0,-2 1 0,-1 4 1,-3 0-1,0 2 0,0 2 0,2 1 0,0 5 1,-1 3-1069,2 4 0,2 1 851,1 2 0,-6 0 0,-2 0 0</inkml:trace>
  <inkml:trace contextRef="#ctx0" brushRef="#br0">11291 15406 13129,'-6'-13'796,"0"8"0,-3 8-1180,4 9 1,10 15-1,2 0 1,2 1-1,-1 0 1,-1-3-1,0-1 1,4-2-86,1 2 1,1-4-1,0 1 1,2-2 0,3-1-1,3 0 462,-1 0 1,11-1 0,-2-3 0</inkml:trace>
  <inkml:trace contextRef="#ctx0" brushRef="#br0">11664 15806 8535,'12'13'115,"-3"1"0,-3 0 0,-5 4 1,2 4-1,3 4 0,1 0-179,4 1 0,2-6 0,5-4 0,3-3 0,1-5 1,0-5-1,2-4 104,1-4 0,3-8 1,2-7-1,1-2 0,0-1 1,0-1-1,0 3 17,-1 0 0,-1 0 0,1 5-57,1 3 0,6 2 0,-3-4 0</inkml:trace>
  <inkml:trace contextRef="#ctx0" brushRef="#br0">12637 15873 8292,'0'-31'196,"0"-1"0,0 4 459,0 5 0,0-3 1,1 4-1,4-3-398,4-2 0,3-4 1,2-1-1,3-2 0,2-3 1,2-2-1,2-1 0,3 0-257,0 0 0,13-6 0,2-1 0</inkml:trace>
  <inkml:trace contextRef="#ctx0" brushRef="#br0">12970 14913 8659,'-26'-31'484,"-1"0"0,0-6 0,2 1 1,3-1-247,4 2 1,-1-7 0,1 5-1,2 0 1,1 0 0,2 3-1,-2 3 1,-1 4-239,-2 5 0,-6-3 0,3 4 0</inkml:trace>
  <inkml:trace contextRef="#ctx0" brushRef="#br0">17383 14113 22273,'-14'0'-335,"1"-4"1,1-2 0,2 0-1,1 0-651,-2 3 1,1 0 948,1-1 1,-3 2 0,3-2 0,-1 1 0,0 0-1,1-1 1,-2 1 0,0 0 0,-3 0 0,1-2-1,-3 2 1,-4 0 137,-2-1 1,-10 2 0,5-2 0,-1 3 0,-2 1-1,1 0 1,-3 0 0,3 0 0,1 0 14,1 0 1,3 0 0,1-2-1,-3-1 1,3-1 0,-2-1-1,-1 1-94,0-1 0,-1-4 0,0 5 0,1 0 1,-2-1-1,-2 1-70,-1 1 1,-2-3-1,1 0 1,-5 0-1,-5-1 1,-1-1-34,-4-2 0,-8 2 0,-4-1 0,-3 1 0,-5-1 0,-3 1 1,-4 1 101,34 3 1,-1 0 0,1 3 0,0-1 0,-8 0-1,-2 0 1,1 1 0,-1 1 0,0-1 0,-1 2-1,0-1 1,0 1 0,0 0 0,0 1 4,0 0 0,1 0 0,-2 3 1,0 1-1,3-2 0,1 1 0,0 0 1,1 2-1,0-1 0,0 1 0,2 0 1,0-1 4,0 1 0,0 0 0,0-3 0,1 0 0,4 1 0,0-1 0,0 1 0,0-1 0,0 1 0,0-1 0,1 0 0,1 1 0,-36 4 41,3-2 1,6 4 0,-5-7-1,5 1 1,4-1 0,0 2-1,2 0-110,0 0 1,1 4 0,3-3 0,1 2-1,-1 0 1,3 0 0,2 0-109,2 0 1,1-5 0,4 4 0,-3-2-1,0-2 1,-1 1 156,-1-1 0,4 5 0,-4-3 0,1 0 0,0 1 1,-5 1-1,-2 2 66,1 2 1,-17 3-1,7 1 1,-4 3-1,-3 2 1,-1 3-1,34-11 1,-1 0-123,-3 3 0,0-1 1,3 0-1,-1 0 1,-2 2-1,-1 0 1,0 0-1,0-1 1,0-1-1,0-1 1,-2 1-1,0 0 2,0 0 1,1 1 0,1-2 0,-1 1 0,0 2-1,-1 1 1,0-1 0,1 0 0,0-1 0,1 0-1,0 1 1,0 0 0,2 0 0,0-1 74,1 0 0,-1 0 0,-4 3 0,-1-1 0,5 0 0,0 0 0,2 1 0,1 0 0,0 2 1,0 0-1,1 0 0,1 1 0,-2 1 0,0 1-48,0 2 0,1 0 1,5-1-1,1 2 0,-1 3 1,0 1-1,3 0 1,1 1-1,2 0 0,1 1 1,2 3-1,2 1-140,0 1 0,3 0 0,1-2 0,2 2 0,3 3 0,3 2 0,1-2 0,2-1 0,1 0 0,2-1 0,2 0 0,1-1 0,10 36-54,9-2 0,12-5 1,-10-36-1,4-3 1,2 1-1,2-3 1,3-1-1,1-1 1,2-1-1,0-2 248,1 0 1,2-2 0,6 1 0,2-3 0,-2-3 0,0-2 0,3 0 0,2-1 0,4 0 0,1-1 0,5-1 0,2 0 0,6-2 0,2-1 1,2 0 0,1-2 0,-20-1 1,1-1-1,0 1 0,1 0 1,-1 1-1,2-1 0,1 0 0,2 0 1,-1 0-1,2 0 0,-1 0 1,2 0-1,2 0 0,1-1 1,0 0-1,-1 1 0,1-2 0,0 1-28,0 0 1,0 1-1,0-2 1,3 0-1,1-1 1,-1 1-1,-2 0 1,0 1 0,0-1-1,2 0 1,0-1-1,1 1 1,1-1-1,2 0 1,-1 0-1,1 0 1,-1 0 0,1 0-98,1 0 1,0 0-1,0 0 1,1-3-1,0-1 1,0 0-1,0 0 1,-1-1 0,1 0-1,0-2 1,-1 0-1,1 0 1,0-2-1,0 1 1,0-2 0,-1 0-1,-1 0 1,1-1-1,-2 0 1,-1 0-1,1-1 60,-3 0 0,0 0 1,0-1-1,-2 0 1,0 0-1,-1-1 1,-3 0-1,0 0 1,-1-1-1,0 0 1,-1 0-1,0-1 1,-3 1-1,0-1 1,-1 0-1,-2-1 1,-1 1-1,-1-2 1,20-7-1,-1-1 46,-8 0 0,-2-2 1,-2 0-1,-3-2 1,-8 1-1,-2-1 0,-4 1 1,-4-1-1,-4 0 1,-5-1-1,11-28 1,-17 0-49,-13 3 0,-21 7 0,-15 6 0,-19 6 0,-17 7 0,22 17 1,-3 2-38,-6 1 1,-2 3-1,-5 1 1,-3 3-1,-8 0 1,-2 1-1,-1 1 1,0 1 63,-1 0 0,-1 0 0,-1-2 0,0-1 0,-2 1 0,1 0 0</inkml:trace>
  <inkml:trace contextRef="#ctx0" brushRef="#br0">16383 12607 30199,'-34'0'-1049,"1"0"0,6 0 0,-1 0 919,-3 0 1,-3 0-1,-6 2 1,0 1-1,-1 1 1,-2-1-1,-3-3 1,0-3 171,0-1 1,0-5-1,3 3 1,-3-1 0,-1-2-1,-4 0-27,0 0 0,-3 0 0,-1-3 0,-1 2 0,-3 3 0,-2 1 0,-4 3-11,-5 1 1,1 4 0,31-1 0,0 1 0,0 0 0,-1 2 0,1-1 0,-1-1 0,0 2 0,0-2 0,0 0-1,-1-1-51,0 0 0,-1 0 1,-1-1-1,1 0 0,0 0 1,0 0-1,1 0 0,-1 0 1,-1 0-1,0 0 0,-1-1 1,1 0 74,-1 0 1,-1-2-1,-4 0 1,-1-1-1,3-3 1,1 0-1,-1 1 1,0-1-1,-2 0 1,1 1-1,1-1 1,0 0-1,-1 1 1,-1-1 27,1 0 1,0 1-1,2-1 1,1 0-1,-4 1 1,-1 0-1,1 1 1,0 2-1,1 0 1,-1 1-1,0 2 1,0 0-1,0 2 1,0 1-105,-1 0 0,0 2 0,0 3 0,0 1 0,1 0 1,0 1-1,-1 0 0,0 1 0,-1 0 0,0 1 0,1 1 1,0 0-40,0 0 1,0 0 0,-1 0 0,1-1 0,0 0 0,2 0 0,0-1 0,2 0 0,-1 1 0,0 0 0,2 0 0,0 0 0,-1 0 0,-1-1 138,-1 0 1,0 1-1,5-2 1,0 2 0,-4 0-1,0 1 1,-1-1-1,1 0 1,0-1 0,0 0-1,-1 0 1,1 2 0,1-1-1,1 1-8,1 0 1,0 0 0,-3 2 0,2 1 0,5 1 0,0-1 0,2 0 0,-1 1 0,1 0 0,0 1 0,2 0 0,0 1-203,1 1 1,0 2 0,1 1-1,1 1 1,0-1 0,2 1-1,-26 27 1,4 4 0,7-1 0,7 1-440,8-2 1,12 1 0,5-1 0,10-1 0,10-5 0,13-4 543,8-1 0,9-10 0,12 7 0,11-4 0,-25-18 0,2-1 0,3 1 1,3-2-1,0 1 0,1-2 69,0 0 1,2 0 0,9 0 0,1-1-1,0 1 1,1 0 0,4 1 0,2 1 0,4 2-1,1 0 1,2 1 0,1 0-53,1 1 0,1 0 0,-19-5 0,1 0 1,0 0-1,1-1 0,1 1 0,-1 0 0,0-1 1,1 1-1,-1-1 0,2 0 0,0 0 0,1-1 1,-1 1-1,0-1 0,1 0 0,2 0 0,1 0 1,0 0-7,1-1 0,1 0 0,0-1 0,0-1 0,0-2 0,2 0 0,3-2 0,1-2 0,0 0 1,0 0-1,0-1 0,0-1 0,0 0 0,0 0 0,0-1 0,1-1 0,0-1 0,1-1 46,0-1 1,1-1 0,-1-1-1,-1-1 1,-2-1 0,2-1-1,1-1 1,1-2 0,-1 0-1,-2-1 1,-2 0 0,0-1 0,-3 0-1,-1-1 1,0 0 0,-2-2-1,-1 1 1,-1-2 0,-1 1-1,-2-2 1,1 0 48,-2-1 1,1-1-1,-1 0 1,-2 0-1,1-1 1,-3 0 0,-5 0-1,-1-1 1,-1 0-1,18-10 1,-2 0-1,-5-1 1,-2-1 0,-7 2-1,-2-1 1,-5 0-1,-2 0-71,-4 1 0,-1 0 0,-5 3 0,-3 0 0,12-27 0,-13 4 0,-18 6 0,-20 5 0,-23 10 18,-20 10 0,21 12 0,-2 2 0,-6 4 0,-1 1 0,-3 0 0,1 0 0</inkml:trace>
  <inkml:trace contextRef="#ctx0" brushRef="#br0">4492 5278 29932,'-6'-14'-3277,"5"-4"0,-4 1 0,4 0-1380,1 3 3739,0 0 1,0 1 0,0 0 684,0-1 0,-2 1 0,-1 0 1,-1-1-1,0 1 0,-1 0 354,1-1 1,-1 8 0,5 8-1,0 8 1,-1 7 0,-2-1-1,-2 0 1,2 2 173,2 4 1,1 3-1,0 2 1,0 1-1,0 3 1,0 6-1,-2 6 1,-1 6 126,-1 3 1,-2 6-1,3 1 1,-1 0 0,1 0-1,1-1-1087,2 1 0,0-10 0,2 0 0,1-6 0,3-5 0,1-4 0,3-7 420,2-8 0,2-5 1,0-5-1,3-5 1,2-2-1,2-5 1,2-5-257,3-5 1,6-15 858,4-3 0,2-18 0,2-6 1</inkml:trace>
  <inkml:trace contextRef="#ctx0" brushRef="#br0">4932 5198 16215,'19'-46'0,"5"6"0,4 9 1223,3 7 1,6 11 0,-1 8 0,2 5-857,2 5 1,5 6-1,2 10 1,2 4 0,3 9-1,-3 8 1,1 8 0,-1 5-505,-24-27 0,0 2 0,5 3 0,0 2 0,-3-2 0,-1 1 0,1-1 0,1 0 1,-1 0-1,1-1 0,-2-2 0,1 0-16,0-3 0,-1 0 1,1 1-1,0-1 0,26 16 80,0-4 0,-5-5 0,-5-9 0,-6-3 314,-6-4 0,-9-5 1,-6-3-1,-7-2-151,-9-2 127,-12-2 1,-25 2 0,-16 3 0,-14 3-1,27-5 1,-3 1 0,-3 0 0,-1 1-408,-4 2 0,0 1 1,-4 2-1,0 1 1,-2 2-1,-1 0 1,-1 1-1,1 0 1,-2 1-1,0 0 1,2 0-1,2-1 1,-1 1-1,1-1-620,2 0 0,0-2 0,-1 2 0,-1-1 1024,-2-1 0,0-1 1,4-4-1,-1 0 1,-5 1-1,1 1 0</inkml:trace>
  <inkml:trace contextRef="#ctx0" brushRef="#br0">2786 5078 30162,'0'-34'-9831,"-4"2"9878,-1 10 1,-5 12 0,1 16 0,-3 13 0,-1 14 0,-2 8 0,-1 12 0,-4 10-145,0 9 0,11-32 0,1 2 0,-1 1 0,1 1 0,0 0 0,1-1 0,0 2 0,2-1 0,0-1 0,1 0 30,1 2 1,2-1 0,0-2 0,0-1 0,1 0 0,0-1 0,2 33-1,3-8 1,7-10 0,6-6-194,3-6 1,3-14-1,5-7 1,2-7 0,0-7-1,3-10 1,5-11-1169,4-12 0,1-14 1435,-4-10 1,-19 13 0,-2-3 0,1-3 0,0 1 0</inkml:trace>
  <inkml:trace contextRef="#ctx0" brushRef="#br0">2946 5171 16140,'1'-43'0,"4"3"0,4 9 0,3 10 0,2 12 0,4 8 0,6 5 438,6 5 0,14 15 0,14 10 0,-25-13 0,0 2 0,6 5 0,1 1 0,1 1 0,1 0 0,3 4 0,0 0-396,4 3 0,-2-1 0,-5-2 0,-1 0 1,5 5-1,-1 2 0,-4-2 0,-2 1 0,-5-2 1,-2 1-1,-2-1 0,-2 1 0,-4-3 0,-2 0 1,-2-1-1,-3 1-623,8 34 0,-13-11 0,-10 3 0,-14-6 0,-18-5 0,-22-5 0,18-26 1,-3-2 715,-6 0 1,-4-2 0,-8-2 0,-1-3 0,-5-1 0,0-2 0,0-1 0,-1 0 0,-1-3 0,0 0 0,2 0 0,0-2 0,-3 1-1,0-1 161,-1 0 0,1 0 0,5 4 0,0 0 0,-4 0 1,1 0-86,4 2 1,1 0 0,-3-1 0,0-2 0,6-2 0,0 0 0</inkml:trace>
  <inkml:trace contextRef="#ctx0" brushRef="#br0">4866 6997 28290,'7'-34'-3970,"3"1"0,-4 8 3653,2 3 0,-4 8 0,3 11 1,-1 8-1,-3 7 0,-1 7 1,-2 5-1,0 5 0,-2 4 1,-1 5-1,-3 5-430,-1 6 803,4 3 1,-3 10 0,6 5 0,0 5 0,0 1 0,0 1 0,0-3 0,2-1-377,2-2 1,3-15-1,7 3 1,1-7-1,1-7 1,3-5-1273,2-6 1522,-5-9 1,8-3 0,-5-7-1,0-3 1,2-8-76,0-8 0,1-14 0,5-13 0</inkml:trace>
  <inkml:trace contextRef="#ctx0" brushRef="#br0">5185 7063 29059,'-7'-74'-3277,"6"9"0,6 12 0,3 10 3578,2 10 0,7 4 0,0 12 1,1 6-1,3 5 0,5 4 1,12 4 1894,9 2-2135,8 9 1,-15-3-1,3 1 1,3 2-1,1 1 1,4 0-1,2 0 1,4 1-1,1 1 1,2 2-1,0 0-58,4 0 1,0 2 0,0 2 0,0 1 0,2-1 0,-1 1 0,-3 1 0,0 0 0,-3 1 0,-1 0 0,-5 0-1,-2 1-78,-4-3 0,-1 2 0,-1 4 0,-2 0 0,-5-1 0,-1 0 0,-3 3 0,-3 1 0,-2 0 0,-1 1 0,-4 0 0,-1 0 0,-3 0 0,-2 1-311,11 34 0,-9-10 0,-8 3 0,-4-8 0,-10-7 0,-11-3 263,-12-5 0,-20-2 0,-16-2 0,25-19 0,-2-2 0,-4-1 0,-3-2 0,-4 0 0,-1-1 0,-4 0 0,0-1 366,-5-1 1,1 1 0,-1-2 0,1-1 0,0 1 0,0-1 0,0-1 0,1 1 0,-2 0 0,-1 2-244,-2 0 0,0 2 0,4 1 0,0 1 0,-6 2 0,-1 0 0,1 1 0</inkml:trace>
  <inkml:trace contextRef="#ctx0" brushRef="#br0">7918 8023 32767,'-21'-19'-1271,"-2"4"0,5-1 0,2 4 0,1 4 858,1 2 0,0 2 0,-4 5 0,-6 4 0,-5 5 0,-7 5 0,-4 3 0,-3-2 0,-3-1 1,-3 0-1,-3 0 0,-1-1 399,1-2 0,2-1 1,-3 2-1,1-1 1,1-2-1,3-1 0,-3 1 1,-1 2 194,-1 2 0,0 3 0,-1 3 0,1 0 1,1 4-1,2 1-337,1 2 0,6 4 1,-1 1-1,4 3 1,3 2-1,3 1 1,-1 4-182,1 2 0,5-3 0,-1 4 1,6-4-1,7 1 0,2 1-83,2 1 1,5 4 0,5-6 0,6 0-1,7 1 1,8 0 180,9 3 0,3-9 0,10 3 0,7-2 0,8 1 0,8-1 392,-28-19 0,0-2-156,4 0 1,2-2 0,1-1 0,0-1 0,5 1 0,0-1 0,1-1-1,1 1 1,2-1 0,-1 0 0,1-2 0,0 0 0,1 0 0,0-1 40,0 0 0,1-1 0,3-1 0,1-1 0,1 0 1,1-2-1,1 0 0,0 0 0,2-1 0,0 0 0,1-1 1,0 0 30,2 1 1,2 0 0,6-2 0,1 0 0,1 1 0,1 0 0,-24-1 0,1-1 0,0 1 0,2-1-1,1 0 1,0 0 0,2 0 0,-1 0 0,0 0-16,0 0 1,0 0 0,1 0 0,6-2 0,0 0 0,1 0 0,-4-1 0,-1 0 0,1 0 0,1-1 0,0 0 0,0 0 0,2-1 0,0 0 0,0 0 0,-3 0 0,0 0 0,0-1 0,1 0 0,1-1 0,-1 1 32,0-1 0,1 0 1,-2 0-1,-2 1 0,0 0 1,0 0-1,0-1 0,1 0 1,0 0-1,-2 0 0,0 1 1,-1-1-1,-2 0 0,0 0 1,0 0-1,-1-1 0,-1 0 1,1 0 101,0 0 1,-1 0 0,0-1 0,19-5-1,0 0 1,-23 4 0,1 0 0,0 0-1,24-5 1,-1-1 0,-3 1 0,-1 1-1,-1-1 1,-1 1 0,-5 1 0,-1 0-80,-4 0 1,0-1-1,4-1 1,-2-1 0,-9 0-1,-2-1 1,-1 1-1,0 0 1,-1-1 0,-3-2-1,-3 1 1,-3-1-213,-1-1 0,-2-1 0,-2-2 1,-2-2-1,17-20 0,-7-1 0,-8-3 1,-10-2-1842,-9-3 1494,-5-9 1,-16 6-1,-5-7 1,-9-1-1,-8 3 1,-9 1 348,-8 5 0,-9 5 1,21 28-1,-3 0 1,-2 2-1,-3 1 1,-2 2-1,-3 2 1,-5 0-1,-2 2 1,-4 1-1,-1 1 46,-5 0 1,-1 2 0,-6 2-1,-2 1 1,24 4 0,-1 1 0,0 0-1,-4-1 1,-1 1 0,-1 1 0,-3-1-1,-2 1 1,-1 1 0,-1-1 0,-1 1-1,-1 1 43,-3 0 0,-1 0 0,0 1 0,-2 0 0,1 1 0,-2 0 0,15 0 0,-1 1 1,0 0-1,-1-1 0,0 1 0,0 0 0,-1 0 0,-1 1 0,-2 0 0,-2 0 0,0 0 1,0 0-1,0 1 0,-1 0 0,1 0 0,-1 0 5,-2 1 0,0-1 1,-1 1-1,1 1 1,-5 2-1,0 0 1,0 0-1,1 0 6,3 0 0,2 0 0,-1 0 0,0 0 0,-2 0 0,-1 0 0</inkml:trace>
  <inkml:trace contextRef="#ctx0" brushRef="#br0">13050 9596 26556,'-58'-24'0,"-1"-3"0,-2 1-636,-2 2 0,-2 5 1,-4 7-1,-2 3 628,34 6 0,-1 1 1,-4-1-1,-2 1 1,-3-1-1,-1 1 1,-3 0-1,-2 1 0,-4 1 1,-3 0-1,-1 1 1,-2 1-1,-5 1 1,0 0 29,-2 1 0,1-1 1,-1 0-1,0-1 1,20 0-1,-1 1 1,0-1-1,-1 1 1,0-1-1,0 1 1,1-1-1,-1 0 1,0 1-1,-3 1 1,-1 0-1,1 0 0,0 1 1,-1-1-1,1 2-26,-2-1 1,0 1-1,-1 0 1,-1 2-1,0 0 1,-1 0 0,3-1-1,1 1 1,-1-1-1,1 2 1,0 0-1,1 0 1,-2 1 0,1 0-1,0 1 1,3 1-1,0 0 1,0 1-1,2 1 1,-1 0 0,1 1-72,-21 9 1,2 1 0,8-1-1,1 1 1,5 0 0,1 2-1,3 0 1,2 2 0,5-1-1,1 2 1,4 0 0,2 0-99,3 0 0,3 1 1,4 1-1,3 1 1,4 3-1,3 1 1,3 2-1,3 2 1,4 0-1,3 2 1,4 3-1,4 0 1,4 1-1,3-1 122,5 2 0,4-1 0,8 0 0,4-2 0,8 1 0,4-2 0,6 1 0,5-2 0,-12-14 0,2-1 0,2-1 0,4 0 0,2-1 0,2-1 79,4 1 1,1-2 0,1-1 0,3-1 0,0-2 0,1-1 0,5-1-1,0 0 1,2-2 0,1-1 0,1-1 0,1-2 0,-15-3 0,0-2 0,1 0-1,1 0 1,-1-2 0,1 1 0,-1-2 0,1 0 0,1-1 1,0 0-1,-1-2 1,2 1-1,1-1 1,1-1 0,0 0-1,0-1 1,-2-1-1,-1 0 1,1-1-1,-1-1 1,1 0 0,0-1-1,0 0 1,0-1-1,3-1 1,0-1-1,0 0 1,0 0 0,-2-1-1,1-1 1,-1 0-1,0 0 1,2-1-1,0-1 1,-1 0 0,1 0-15,-2-1 1,0-1 0,-1 0 0,0 0 0,-3 1 0,-1 0-1,-1 0 1,1 0 0,1-1 0,0 0 0,1 0 0,-1 0-1,0 0 1,0 0 0,0 0 0,-1 0 0,-2 0 0,0 0 0,-1 0-1,0 1 1,18-5 0,-1-1 0,0 1-48,-3 0 1,0 1 0,-2-1 0,-4 0-1,-1 0 1,-2-1 0,-2 0 0,0 1 0,-2-1-1,-1-1 1,0 1 0,-2-2 0,-4 2-1,-2-1 1,-1 0 0,18-10 0,-4-1 0,-9 2-1,-5-1-239,-5 1 0,-4-1 0,-4-1 0,-5 0 0,9-27 0,-17 2 0,-21 1 0,-24 3 269,-23 3 0,6 25 1,-6 2-1,-11 1 0,-5 2 1,16 6-1,-2 0 1,-2 1-1,-6 0 0,-2 0 1,-1 2-1,-4 0 1,-2 1-1,-1 1 81,-3 1 1,0 0 0,-2 2 0,15 2-1,-2 0 1,0 2 0,0-1 0,0 1 0,0 0-1,0 0 1,-1 1 0,0 0 0,0 1 0,0 1-1,0-1 1,1 2 0,1 0 0,-1 1 0,1 0-80,-17 2 0,0 1 0,0 1 0,1 0 0,0 0 0,1 1 0</inkml:trace>
  <inkml:trace contextRef="#ctx0" brushRef="#br0">11837 10742 28767,'-55'3'0,"1"0"0,1 1 0,0 0-507,3 2 0,0 0 1,-4 3-1,0 2 1,0 0-1,-1 1 1,-1 2-1,0 0 319,-3 1 0,1 2 0,0 4 1,2 3-1,0 0 0,1 1 0,3 2 1,2 1-1,-1 3 0,2 2 0,3-1 1,2 2-1,1 3 0,3 0-90,4 1 0,2 1 0,3 1 0,3 0 0,5-1 0,3 1 1,3-1-1,3 0 0,4 1 0,2 0 0,4 2 0,4 1 0,4 0 0,4 1 266,3 1 1,6-1-1,7-2 1,5-1 0,9 2-1,4-2 1,6 0 0,5-3-1,8-1 1,4-3 0,-18-13-1,2-1 1,1-2 119,3-1 0,2-1 0,0-2 1,6 2-1,1-2 0,0-1 0,3-1 1,1-3-1,0 0 0,3 0 0,1 0 1,0-2-1,-14-2 0,1 0 0,1-1 1,-1 0-1,3-1 0,-1 0 0,1-1 1,0 0-45,1 0 0,-1 0 0,1-1 0,1-1 0,4-1 0,1-1 1,0-1-1,0 0 0,-1-1 0,0 1 0,0-2 0,1 1 0,2-1 1,1-1-1,0 1 0,1-2 0,2 1 0,2-2 0,-1 1 1,0-1-1,0 0 0,-1 0 0,1-1 0,-2 0-56,-1-1 0,0 0 1,-1 0-1,0-2 1,-2 1-1,-1-1 1,-1-1-1,-1-1 1,-5 0-1,-2-1 1,0-1-1,-1 0 0,16-5 1,-1 0-1,-1-2 1,-1-1-1,-1 0 1,-2-2-1,-3 0 1,-1 0-1,-2-2 1,-2 0-1,-2-1 0,-1 0-122,-3 1 0,0-1 0,-3-1 1,-7 1-1,-1-1 0,-2-2 0,17-15 1,-4-2-1,-7 0 0,-5-3 1,-9 2-1,-6-3 0,-6-1 0,-7 0 1,-7 0-1,-5 1 30,-3 1 1,-6 0-1,-12-2 1,-8 2 0,-11 1-1,-8 3 1,-6 0-1,-6 2 1,14 15 0,-3 2-1,-1 0 1,-4 2 0,-1 0-1,-2 2 96,-3-1 0,-2 2 0,-3 1 0,8 6 0,-2 1 0,-2 2 0,0 0 0,-3 2 0,-2 1 0,0 2 0,-1 0 0,-3 0 1,0 2-1,-2 1 0,0 0 0,11 1 0,-1 1 0,-1 1 0,0 0 0,0 0-12,-1 1 0,0 0 0,-1 1 0,0 0 0,0-1 0,0 2 0,-1-1 0</inkml:trace>
  <inkml:trace contextRef="#ctx0" brushRef="#br0">11184 12981 28126,'0'-48'-4916,"0"4"1,1 8 1776,4 5 3156,-4 9 1,10 10 0,-7 14 0,-1 8 0,-1 8-1,-2 2 1,0 4 0,0 4 0,0 5 418,0 2 1,-2 11 0,-1-1 0,-1 7 0,1 10 0,0 3 0,0 8-254,1-35 0,-1 1 0,-1 35 0,4-34 0,0 1 0,1-2 0,-1-1 1,3 30-1,5-7-176,4-6 0,0-9 0,10-7 0,1-6 0,4-6 0,4-5 354,5-4 1,4-5 0,4-3-1,8-2 1,7-2 0,11-3 0,4-2-333,-36-1 1,1 0-1,2 0 1,1 0-1,-3 0 1,-1 0-1,1 0 1,0 0-1,37-1 1,-5-2 240,-4-2 0,5-4 0,-8 3 0,0-1 0,1-3 1,-3-2-197,-4-1 1,4-7 0,-10-2 0,-2-3 0,-4-3 0,-6-2 0,-4-4-23,-5-4 0,-5-1 1,-3-10-1,-7-1 0,-4-2 1,-5-1-212,-1-1 0,-7 6 0,-8 2 0,-5 4 0,-2 10 0,-3 6 0,-2 10 560,-3 6 1,-1-2 0,-1 5 0</inkml:trace>
  <inkml:trace contextRef="#ctx0" brushRef="#br0">11464 14993 28480,'-7'-13'-2999,"1"8"0,6 10 2457,0 11 0,6 21 0,1 10 0,3 13 0,2 8 1,-5-29-1,1 0 0,0 3 0,0-1 491,1 2 0,2 0 1,0 4-1,3-1 1,2 0-1,2-1 1,0-1-1,2 1 1,3-1-1,2 0 1,1 0-1,2-2 415,3 2 0,1-2 0,2-4 1,3-3-1,-1-4 0,2-3 0,-1-4 1,0-2-1,-1-5 0,0-3 0,36 5 1,-1-10 179,-2-9 1,-1-12-1,-1-13 1,-32 9 0,0-3-1,2-5 1,0-1 0,2-4-1,0-2 1,1-1 0,-1-2-487,0-1 1,-1-1 0,-6-1 0,-2 0-1,0-3 1,-2 0 0,-4-1 0,-2 0-1,-3-1 1,-1 0 0,-3-2 0,-1 0-429,-1 1 0,-2-1 0,-3 0 0,-3-1 0,-2 4 0,-3-1 1,0 3-1,-3 0 0,-9-35 0,-8 12 0,-11 8-597,-6 10 1,-5 10 0,-1 9-1,-1 10 1,2 9 0,5 7-3247,6 8 4615,3 6 1,7 24 0,2 2 0</inkml:trace>
  <inkml:trace contextRef="#ctx0" brushRef="#br0">13437 14207 28628,'-2'-5'-3079,"-1"11"0,-3 16 1,1 18 2566,-1 17 1,-5 2-1,4 15 1,3-34 0,0 1-1,2 3 1,0 1-1,1 4 1,0 1 0,1 1-1,0 1 595,0-1 0,0 0 1,0 2-1,0 0 1,0-1-1,0 0 0,1 1 1,0-1-1,1-1 1,2-1-1,2-3 0,1-1 218,2-3 0,3-1 1,3-3-1,3-3 0,22 22 1,10-12-1,12-14 1,-25-21-1,2-4 0,4-3 1,1-2 241,4-2 0,0-3 0,6-3 1,0-4-1,5-4 0,-1-3 1,3-4-1,-2-1 0,-1-3 0,-2-1 1,0-1-1,0-2-398,-1-1 0,-1-2 1,-7 1-1,-2-2 1,6-3-1,-1-2 1,-5 1-1,-1 0 1,-5 2-1,-1-1 0,-3 1 1,-2-1-1,-4 2 1,-1-2-747,-1-1 1,-3 0 0,16-26-1,-12 5 1,-7 11 0,-9 7-1,-5 4 1,-7 6 116,-7 7 0,-14-2 0,-13 4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15116 8036 28824,'-7'0'-79,"1"-6"1,8-3 0,2-1 0,5 1 0,3 5 0,1 2-1,0 2 1,1 0 0,1 0 594,2 0 0,0 2 1,3 1-1,1 3 0,-2 0 1,2 1-1,-2-1 0,2 1 1,0-1-517,2 0 0,3 3 0,0-5 0,1-1 0,0-1 0,-1-2 0,1 0 0,4 0 0,0 0 0,-1-2 0,-2-1 0,-1-2 0,-2-1 0,-3 0 0,-1 0 0,-5 3 0,2-2 0,-2 2-75,-1 2 1,-6 1 0,0 0 0,1 1 0,2 2 149,1 2 0,6-1 0,2-4 1</inkml:trace>
  <inkml:trace contextRef="#ctx0" brushRef="#br0">17529 8063 28971,'-6'-7'-1580,"5"-5"869,-5 4 0,7-4 0,4 4 0,4 3 1423,2 4 0,9 1 0,2 0 0,3 1 1,2 2-1,1 3 0,2 0 0,2 1-292,2 1 1,2-4-1,4 4 1,-2-3-1,-1 0 1,-3-1-421,-1 1 0,2-1 0,-3-4 0,-3 0 0,-1-1 0,-1-2-609,0-2 0,-1 1 0,1 2 0,-2-1 635,-3-1 0,9-6 0,-2 2 1</inkml:trace>
  <inkml:trace contextRef="#ctx0" brushRef="#br0">20688 8116 29428,'0'-19'-3144,"-6"1"1,-2 0 0,-4 10 4333,-2 5 1,6 3 0,-1 0 0,-2 0-1,1 1 1,4 4-590,10 3 0,8 0 1,18-1-1,8-1 1,7-1-1,5-1 1,2 0-1,1-1 0,1-1-571,-1-2 0,-1 0 1,-2 0-1,-2-2 1,-2-1-1,-5-2 1,-4-1-31,-6 0 0,-9 0 0,-4 3 0,-5-3 0,-4-2 0,-10 4 0,-12-3 0,-10-1 0,-8 2 0,-9 0 0,-7 3 0,-5 2 0,0 1 0,2 0 0,4 0 0,4 0 0,8 0 0,5 0 0,2 0 0,11 0 0,5 0 0,10 0 0,14 0 0,15 0 0,23 0 0,21 0 0,-30 0 0,2 0 0,7 0 0,2 0 0,9 0 0,2 0 0,3 0 0,1 0 0</inkml:trace>
  <inkml:trace contextRef="#ctx0" brushRef="#br0">23008 8036 25458,'-21'-12'0,"2"4"1095,0 3 0,4 4 0,-3 1 0,3 0-119,2 0 0,0-5 1,-1 1-977,1 1 0,7 1 0,7 2 0,13 0 0,12 0 0,13 0 0,8 0 0,5 2 0,4 1 0,7 1 0,6-1 0,4-1 0,-1-2 0,1 0 0,-9 0 0,1 0 0,-6 0 0,-7 0 0,-6 0 0,-5 0 0,-13 0 0,-5 0 0,-7 0 0,-3 0 0,-11-5 0,-8-1 0,-9 0 0,-9-1 0,-5 0 0,-8-2 0,-6 1 0,0-2 0,-5 5 0,2 2 0,5 2 0,4 1 0,6 0-468,3 0 0,7 0 0,5 1 0,5 4 1,8 5-1,8 5 303,8 3 0,18 0 0,11-5 0</inkml:trace>
  <inkml:trace contextRef="#ctx0" brushRef="#br0">3612 3665 28397,'-19'-6'29,"4"3"1,-2-4 0,2 1-1167,1 3 0,1 1 0,0 2 988,0 0 0,-5 2 0,0 1 0,2 3 0,-1 0 0,1 0 0,-2-4 0,2 0 0,0-2 0,-1 0 0,-2 0 0,-2 0 481,-2 0 1,2 0 0,-1 0-1,-2 0 1,-3 1 0,-4 4-1,-4 4 1,-4 3 0,-2 1-1,-2 2-308,-2 3 0,-3 1 0,2 6 0,0 0 0,-2 3 0,4 0 0,-1 2 0,5 0-203,2 1 1,-4 4 0,7-4 0,-2-1 0,1 0-347,5 1 503,3-3 0,1 4 0,-1-3 0,0-1 0,0 1 0,3-1 0,0 4-71,-1 0 0,4-1 0,0 5 0,-2 2 0,1 2 0,-1 3 0,3 0-197,2 4 0,-5 4 0,2 4 1,-2-1-1,1 1 0,0-4 1,1-3-53,1 0 0,1-8 1,3 3-1,0 0 0,-1-2 1,0 1 251,0-2 1,1 0-1,3 0 1,1 1 0,0 2-1,-2 1 1,-2 1-100,0 1 0,-1 1 0,5 6 1,-2 1-1,-1-1 0,-2 0-20,1 1 0,3 2 0,0 0 1,1-1-1,0 1 0,-1-1 0,1 0-7,0-2 1,-1 0 0,2 1 0,2-2 0,1-4 0,0-2 0,2-1 29,2-1 1,4 5-1,1-3 1,0 1 0,0 5-1,0 1 39,0 1 0,6 6 0,3-5 0,3 3 0,1 1 0,0-2 0,1-3 32,-1 0 0,0-1 1,1 0-1,-1 1 0,0-1 1,1 0-1,-1 0-34,0 1 0,-4-1 0,0 0 0,1-1 1,1-1-1,-1-3 0,-1 1 10,1-1 0,7 2 1,0-4-1,1 1 1,2 2-1,2 0 103,3 0 0,2 0 0,-1 3 1,1-2-1,1-1 0,2 1 1,1 1 163,-2-3 1,4 3-1,0-7 1,-1 1 0,2-1-1,0 0 1,3-1 59,2-1 0,-4-2 0,1 1 0,1 1 0,1-1 1,2-2-44,0-1 0,0 1 0,0 2 0,0 1 0,0-1 0,-1-2 0,-2-1-92,-2 1 1,1 5 0,4 2 0,0 0-1,0 1 1,0-1 0,0 2 219,0-1 0,0-4 1,1 3-1,2-3 0,2-2 1,-1-2 41,2-1 0,-3-4 1,5 0-1,0 0 1,1-1-1,5-1 1,-1-2-62,3-2 1,5 3 0,-2 2-1,-1-1 1,0 3 0,-4-1-208,3 3 0,3 1 0,-2 2 1,-1-1-1,-1-1 0,0-1 1,3 2 73,2-2 1,1-5-1,3 2 1,1-1 0,-3-5-1,4-3 1,0-3 148,2 2 1,1 0 0,-1-1 0,3-2 0,-35-10 0,1-1 0,-1 0 0,0 1-127,1 1 1,0-1-1,1 0 1,0-1-1,-2 1 1,-1 0 0,0 1-1,0 0 1,1 0-1,0 1 1,0 0 0,0 1-1,2-1 1,1 0-124,1 1 1,1-1 0,-2 0 0,0 1 0,2-1 0,2 0 0,1 1 0,0-1 0,0 0 0,0-1 0,3 0 0,-1 0 0,-1-1 0,0-1 37,0-1 1,0 1 0,5 1 0,0 0-1,-3-2 1,-1-2 0,0 0 0,-1 0 0,1-2-1,0 0 1,-2 0 0,0-1 0,0 0 0,0 1 41,0 0 0,-1-1 1,-3-2-1,0-1 1,1 1-1,1 0 1,2-1-1,-1 0 0,0-1 1,0 0-1,0 0 1,1 0 578,-2 0 1,1 0-535,0 0 0,1 0 1,1 0-1,1 0 0,0 0 1,1 0-1,1-1 0,0 0 1,2-1-1,0 0 1,1-2-1,0-1-30,-1-1 1,0 0-1,3 0 1,1-1-1,-1 0 1,-1-1 0,1-1-1,0 0 1,0-2-1,0 0 1,-1-1 0,-1-1-84,0 0 1,-1-1 0,0 0-1,0 0 1,-3-1 0,-1-1 0,-2-1-1,0 0 1,0-1 0,-1-1 0,-2 0-1,0 1 1,0-2 0,-1 0-33,-1-1 0,-1 0 0,-1 2 0,1-2 0,0-3 0,0-1 1,-1 1-1,0 0 0,-3-1 0,-1 1 0,-1 0 0,0-1 1,-3-1-1,0 0 11,0-2 0,0 0 1,-1 1-1,-1-1 1,-1-1-1,0-1 1,-2 1-1,0 0 1,-1 0-1,-1-1 1,19-31-1,-4-3-101,-5-1 1,-1-1 0,-3 0 0,-4 1 0,-1-1 0,-4-5-67,-2-2 0,-12 34 0,-2 0 0,4-36 0,-5 37 0,0-1 0,-2 0 0,1 0 0,-1-2 0,-1 1 0,0-1 1,0 0-46,0 1 0,0-1 0,0-2 1,-1 0-1,-1-1 0,-1-1 1,-1-1-1,-1 0 0,0-1 1,-1 1-1,-1-1 0,0 1 1,1-1-1,-1 0-81,0 1 1,1-1 0,-2-1 0,1 0 0,-2-1 0,0 0 0,-2-1 0,0-1 0,-2 2 0,1 1 0,-2-1 0,1 0-1728,0 1 0,-1 1 1784,1 3 1,0-1 0,-3-2 0,-1-1 0,0 2 0,-2 1 0,0-2 0,-2 0 0,0 0 0,-1 0 0,0 0 0,-1 2 82,-1-1 1,0 1-1,-2 0 1,-1 0 0,-2-1-1,-1 0 1,-1 2 0,-1 1-1,-1-2 1,-2 0 0,0-1-1,-1 0 1,-1-3 0,0 0 72,-1-1 1,1-1 0,4 5 0,0 1 0,-5-6 0,-1-1 0,1 2 0,-1 0-1,2 2 1,0 1 0,-1-2 0,-1-1 107,0-2 1,0 0 0,3 6-1,1-1 1,-5-7 0,0 0-1,-2 0 1,1 1 0,1 2 0,0 0-1,-2-1 1,-1 0 0,2 3-1,-1 0 82,-1 0 1,-1 1 0,-4 0 0,0 1 0,1 1 0,0 2 0,1 0 0,-2 2 0,-3 0 0,-1 1 0,1 2 0,-1 2-132,-3 2 0,-1 1 1,-6-2-1,-2 2 0,0 3 1,-1 1-1,-3 0 0,-2 1 1,21 10-1,-1 1 0,0 0 1,-2 1-1,0 1 0,-1 0 1,-4 0-1,-1 1 0,-1-1-66,-1 0 0,-1 0 1,0 1-1,4 1 0,0 2 1,-1-1-1,-3 0 1,-1 0-1,0 1 0,1 0 1,0 0-1,1 0 1,2 1-1,-1 0 0,1 1 1,-1-2-1,-1 1 1,1 0-1,3 0 0,0 0 1,0 0 76,-1 0 1,1 0 0,1 0-1,4 0 1,1 0 0,0-1 0,-23-3-1,1 1 1,2 0 0,1 1 0,0 0-1,2-1 1,2 3 0,1 0-3,0 1 0,2-1 0,3 1 0,1 0 0,2 2 0,1 2 0,1 1 0</inkml:trace>
  <inkml:trace contextRef="#ctx0" brushRef="#br0">8345 7063 29532,'19'-32'-1523,"-3"2"0,5-2 0,0 3 1,-1 9-1,3 3 1168,-3 4 0,0 4 0,-7 2 0,0 1 0,1 3 0,-1 1 0,-1 1 379,-3-3 0,-9-2 0,-9-3 0,-5 4 1,-2 4-1,-3-1 0,-2-1 0,-3-1 350,-1 1 0,-6 2 0,-3 1 0,-3 0 0,-6 0 0,-1-2 0,-4-1-197,1-1 0,-2-5 0,-6 4 0,-1 2 0,-2 0 1,0 0 199,-1-1-378,4 0 1,-8 4 0,3 0 0,1 0 0,0 0 0,3 0-49,1 0 0,-3 0 0,-1 0 1,0 0-1,-2 0 0,2 0 0,-2 0 418,0 0 0,-1 0 1,-3 0-1,1 0 0,3 1 1,1 2-158,-1 1 1,2 2 0,-5-3-1,-1 3 1,3 2 0,-2 2 0,2 0-239,-2-1 0,-7 2 0,7-5 0,2-1 0,0 1 0,1-3-31,-3-1 0,1-2 0,-1 0 0,2 0 0,-2 0 0,-1-2 0,-2-2 212,1-5-120,-1 3 0,6-4 0,4 4 1,2 0-1,1-2 0,1 3-94,0-1 0,1 1 0,0 7 0,0 1 0,-3 3 0,1 1 0,-1 3-111,2 2 1,-2-4 0,-2-3 0,0 0 0,-1-1 0,0-1 0,2-1 314,4-2 1,-6-5 0,5-1-1,0 1 1,1-3 0,4 2 4,3 0 0,-3 2 1,5 4-1,2 0 1,-4 1-1,1 4 0,-5 5-267,-3 6 1,0 5 0,-10 6 0,-2-1 0,-1 1 0,-3 1 37,32-12 0,1-1 0,-30 13 0,30-12 0,-1 0 1,0-2-1,-1 0 0,1-1 0,0-1 0,-1 0 1,1 0-1,-32 8 171,6 0-125,-6 3 0,19-8 0,-8 3 0,7-2 0,7 0 0,5 4 51,2 0 0,6-2 1,-1 4-1,3 4-364,1 3 1,7 2-1,2 8 1,5 4 0,4 3-2457,4 4 2047,4 8 1,4-5-1,6 6 1,10 3 171,9 1 0,5-3 0,8 3 516,5-4 0,-15-26 0,2-1 0,-2-5 0,1-1 0,4 1 0,1 0 0,4-1 0,2-2 0,3-2 0,2-1 0,4-2 1,2-1 107,4-1 0,1-3 0,1-3 0,2-1 0,8-3 0,2-1 0,0-2 0,1-2 1,0-1-1,1-1 0,-24 1 0,1-1 0,0-1 0,1 1 0,0 0 0,0-1 58,2 0 0,0-1 0,1 0 1,3 0-1,0 0 0,1-1 1,-2-1-1,0-1 0,0 1 1,0-1-1,0 1 0,0-1 0,1 1 1,0-1-1,0 0 0,1-1 1,-1 1-1,0-1-41,3 0 0,-1 0 0,1 1 0,3-2 0,1 1 0,-1 1 0,-2 0 0,-1 1 1,0-1-1,-1 1 0,0 1 0,0-1 0,1 0 0,0 0 0,0 0 0,-2 0 1,1 0-1,0 0-58,0-1 0,0 0 0,0 0 0,1 1 1,-1 0-1,-1 0 0,-4 1 0,-1 0 1,0 0-1,0 0 0,0 0 0,0-1 1,0 0-1,-1-1 0,0 1 0,0-1 1,-2-1-1,1 0 0,-1 0 0,-1 0 0,0-1 1,22-2-1,0-1 123,-5 1 0,0-1 1,1-2-1,-1 0 1,-3 1-1,-2 0 1,-1-1-1,0-1 1,-2-1-1,-1-1 0,-2 1 1,-1-1 187,-1 0 1,-2-1 0,-2-2 0,-2-1 0,1 1 0,0 0 0,-2-1 0,-1 0-1,0-2 1,-1 0 0,-2-1 0,-1 0 0,0-2 0,-2 0-161,-2 1 0,-2-1 0,-3-2 0,-1 0 0,-2 2 0,-1-1 0,26-27 0,-7 1 0,-7 0 0,-7 5-524,-7 5 0,-8-5 1,-12 9-1,-8 1 1,-14 1-1,-14 2 98,-14 1 1,-15 1-1,-9 6 1,31 13 0,-2 1-1,-2 2 1,-1 1-1,-3 0 1,0 1 0,-4 0-1,-2 0 251,-3 0 1,-2 1 0,-1 2 0,-2 1 0,-7 0 0,-3 1 0,-1 2 0,-1 2-1,-2 1 1,0 1 0,-2 3 0,-1 1 23,23-2 0,0 0 0,0 1 0,0 1 0,1 1 0,-2 1 0,-2 0 0,-1 1 0</inkml:trace>
  <inkml:trace contextRef="#ctx0" brushRef="#br0">3093 4185 29053,'-8'-14'-3471,"4"1"0,2 0-447,2-1 3045,0 1 1,-1 6 0,-4 4 0,-4 4 0,-2 4 1002,-3-2 1,1-2 0,0-1 0,-1 0 0,-1 2-1,-1 1 1,-2 1 316,2-1 0,-3-2 1,1-1-1,0 0 1,1 0-1,-1 2 1,0 1-256,-1 1 1,2 7 0,-5-1 0,-1 5-1,-3 4 1,1 2-343,3 3 1,-6 5 0,4 2 0,0 0 0,1 0 0,2 2-324,3 1 1,3 2 0,4 2 0,2-2-1,4-5 1,4-5 598,1-3 1,6 0-1,4-5 1,8-3-1,8-3 1,10-3-1,7 1 305,6 2 1,10-3 0,6-2 0,8 1 0,-34-5 0,0 1 0,5 0 0,0 1 0,1-1 0,2-1-270,-1 0 1,1-1-1,5 1 1,1 0-1,-4-1 1,0 0-1,0 0 1,0-1-1,-2 0 1,0-1 0,-3 0-1,0-1-223,-4-1 0,0 0 1,-1-1-1,-1-2 1,28-10-1,-6-1 1,-9-3-1,-9-2 1,-8-3-239,-7-1 1,-10-3 0,0-2 0,-8-2-1,-9-1 1,-11-2 0,-11-1 216,-14-1 0,-14-9 1,19 26-1,-3 0 1,-2-1-1,-1 1 1,-3-1-1,-1 2 1,-2 0-1,0 2 118,-2 1 0,0 1 0,-4 2 0,0 1 0,-3 2 0,-1 2 315,-4 3 0,0 1 0,-1 2 1,0 1-1,-5 1 0,0 0 1</inkml:trace>
  <inkml:trace contextRef="#ctx0" brushRef="#br0">4172 6997 30494,'-13'-14'-1463,"6"7"1,-5-5 0,4 5 0</inkml:trace>
  <inkml:trace contextRef="#ctx0" brushRef="#br0">4026 6837 15432,'-14'-28'0,"3"0"446,2 1 0,-2 3 1,5 12-1,-1 3 0,-5 5 1,-3 4-1,-5 4 1,-4 7-1,-7 4 93,-6 2 1,-6 13-1,-11-2 1</inkml:trace>
  <inkml:trace contextRef="#ctx0" brushRef="#br0">3493 6903 32767,'-58'14'-619,"0"-1"1,-6-4-1,2-2 1,-2 1 0,1-2-1,2 1 1,2 1 390,2 2 0,4 2 0,4 1 1,3 2-1,3 1 0,2 3 1,2 2-1,1 4 0,1 3 1,1 5-1,5 1-352,3 3 1,7 0 0,2 0 0,3-1 0,1 2 0,3 4 0,0 2 0,2-1 297,1-1 0,-1 2 0,4 2 0,0 0 0,0 0 0,4-3 0,5-2 0,8-1 322,5 0 0,11 0 0,11 1 0,8 1 1,12 1-1,-26-23 0,1 0 32,2-1 0,3 0 0,7 3 1,1-2-1,1-2 0,0-1 1,3 2-1,2-1 0,3 1 1,1-1-1,1 0 0,0-2 1,3 1-1,2-1-3,0-1 1,0 0-1,-4-1 1,-1 1-1,8 0 1,1 0-1,-1 0 1,0 1-1,-2-2 1,-1 0 0,0-1-1,0-1 1,-3-1-1,0 0-108,1 2 1,0-2-1,7-1 1,1-1-1,-2 1 1,0-2 0,3-1-1,1 0 1,5-2-1,0-2 1,-24-1 0,1-1-1,0-1-20,3 0 1,1 0-1,1-3 1,3-1 0,2-2-1,-1-1 1,3-2-1,0-1 1,-1-1 0,2 0-1,1 0 1,-1-1 0,2-1-1,0-1 1,0-1-1,-1 1 1,-1 0 0,0-2-1,0-1 1,0-1 0,-1-2-7,-1 0 1,-1-1 0,0 0 0,-4 1 0,-1-1 0,-1 0 0,0-2 0,-1-1 0,0 0 0,-1 0 0,0 0 0,-2-1 0,-2 2 0,-1 0 0,0 0 0,0-1 0,-1 1 0,-1 0 0,20-10 0,-2 1 240,-3 0 0,-1 0 0,-4 5 0,-2-1 0,-3 1 0,-1 0 1,-3 2-1,0 1 0,-3 1 0,-1 1 0,-4 3 0,-2 0-94,30-14 1,-14 5 0,-16 3-1,-10 1 1,-11 4 0,-14-1-1,-20 0 10,-20-3 0,-24-5 1,20 12-1,-3 1 0,-7-1 1,-2 0-1,-7-1 1,-3 1-1,-7-1 0,-2 0 1,21 6-1,0 1 0,-1 0-134,0 0 0,-1 0 1,-1 0-1,-6-1 1,-2 0-1,-1-1 1,1 2-1,-1-1 0,0 1 1,-3 0-1,-2 0 1,1 1-1,-3 0 1,-1 1-1,0 1 1,-1 1-1,0 1 0,0 1 245,-2 1 1,1 0-1,-3 2-203,13 2 0,-3 2 0,0 0 0,1 0 0,2 0 0,0-1 0,1 1 0</inkml:trace>
  <inkml:trace contextRef="#ctx0" brushRef="#br0">2199 12714 19159,'0'8'-683,"0"-4"0,0-8 0,0-5 1,0-3 447,0-2 1,-1 7-1,-3 3 1,-4 4-1,-1 3 396,0 1 0,2 2 1,-3-3-1,2 3 1,1 0 231,-1 0 0,-1 0 0,-4-3 1,0 1-1,0-1 0,-1-2 163,1-1 1,1 2 0,2 1 0,1 1 0,-2 1 0,0 1-639,-3 3 0,5-2 0,2 2 0,-1 3 0,3 3 0,-3 2 1,2 0-69,0-3 0,-3 4 0,4 1 0,-1 1 1,-2-1-1,2-3 223,0-1 0,-3 3 1,5 0-1,0-2 1,-1-1-1,-1-2 1,0 0 238,0 1 1,2 0-1,2 3 1,-1 0-1,-1 1 1,1 0-341,2 0 1,1 4-1,0-3 1,0 2-1,1 3 1,3 1-1,4 0-202,-1-3 1,10 2 0,-4-6 0,3-1 0,3 0 0,2-2 638,0-4 1,4 0 0,-3 1 0,4-2 0,0-3 0,1 1-203,-1-1 0,1-4 0,0 3 0,-1-1 0,1 0 0,0 3 1,1 1-277,3-2 1,-6 5 0,5-5 0,-1 2 0,0-1 0,0-2 0,2-2 206,5 2 1,-2-5-1,1 2 1,1-4-1,1-5 1,2-3 248,2-6 1,3 1-1,-1-9 1,2 1 0,-1 0-1,1 0 1,-1-2-105,-1-1 0,-1 0 0,-4 1 0,-1 3 0,-4 2 0,-4 1 0,-3 0-590,-1 1 1,-8-1 0,-2 5 0,-6-1 0,-3 1 0,-3-2-64,-1-3 0,-4 2 0,-4-6 0,-7 0 0,-9-2 0,-8-1 0,-6-5 116,-2-2 0,-4 0 0,-1-2 0,-4 0 0,-3 0 0,-5-1 0,2 1 227,2 3 1,1 4 0,4 5 0,0 5 0,-1 7 0,2 6-435,4 2 1,-5 4 0,9 5 0,0 9-1,0 12 1,3 9 367,3 9 0,-3 5 0,-1 2 0</inkml:trace>
  <inkml:trace contextRef="#ctx0" brushRef="#br0">15650 8876 29698,'7'-12'-5962,"-3"0"5807,-8-6 0,1 8 0,-4 15 0,-1 2 0,2 2 0,0 0 1,3 1-1,2 2 0,2 1 0,2 1 0,2-1 571,-2 0 0,4 5 0,2 1 0,1 0 0,1 4 0,-2 0 0,0 6-255,-2-1 1,3 4-1,-4 1 1,0-1-1,0 1 1,-3-3-1540,-1-2 1056,4-2 1,-5-5-1,3-3 428,-2-3 1,-2-11 0,-2-8 0,-1-13 0,-1-8-725,1-6 0,2-3 1,1-6-1,0-1 0,0-2 1,0-2 562,0 2 1,4 3-1,0 5 1,1 5-1,-1 6-334,1 7 0,-1 11 1,-4 9-1,0 12 139,0 8 0,0 2 0,0 12 0,-1 3 0,-4 5 0,-2 2-929,0 4 1,1-4 0,6 0-1,1-1 1,5-1 0,10-2 1517,14-3 1,16-3-1,15-11 1</inkml:trace>
  <inkml:trace contextRef="#ctx0" brushRef="#br0">19049 8929 30741,'7'-23'-2458,"-2"-4"0,-4-1 1,-1 4-1,0 3 2526,0 2 1,-7 1 0,-5 5 0,-6 1 0,-1 3-1,-3 5 1,-2 2 554,-4 2 0,-6 2 1,1 5-1,1 9 0,-3 11 1,3 4-706,-1 2 1,8 8-1,7 1 1,5 2 0,4 2-1,6-3 274,6-2 1,12-1-1,12-1 1,8-5 0,11-6-1,10-6 1,11-4 553,6-6 1,1-5-1,0-8 1,-8-4 0,-6-5-1,-7-6-1029,-4-6 0,-11-5 0,-13-3 0,-10-4 1,-10-3-1,-11-6 0,-12-1-732,-12-2 1,-17 3 0,-8 6-1,-3 4 1,-1 5 0,4 8-1,7 5 728,8 6 1,5 4 0,12 11-1,5 9 1,11 10 0,13 8 314,16 1 1,12-1-1,19-7 1</inkml:trace>
  <inkml:trace contextRef="#ctx0" brushRef="#br0">21861 9142 28763,'-13'-47'-3199,"1"9"0,0 11 3805,-1 8 1,-3 5 0,-12 5-1,-3 6 1,-8 6 0,-5 6-1,-10 5 1,-2 2-815,-5 2 1,5 5 0,9 0 0,2 3-1,8 5 1,9 5 0,10 4-233,8 4 0,13-2 1,15 1-1,16-6 1,15-6-1,16-5 1117,-28-14 0,1-1-503,3-1 1,1-1 0,4-4 0,2-3 0,-1 1 0,0-3 0,1-1 0,-1-2 0,-1-3 0,0-1 0,-4-3 0,-1-1-46,-3-1 1,-2-1-1,29-16 1,-7-2 0,-12-4-1,-12-4 1,-12-2 0,-7-2-430,-6-1 0,-11-1 0,-13 5 0,-10 0 0,-9 3 0,-6 5 0,-1 6-84,1 6 1,-3 8 0,10 7 0,4 4 0,6 2 0,9 5-2537,5 8 1,18 5 2953,17 8 1,25-1-1,17 1 1</inkml:trace>
  <inkml:trace contextRef="#ctx0" brushRef="#br0">24021 9089 11730,'-7'-43'0,"1"5"0,0 10 2457,-3 11 1,-3 17-1,-4 15 1,-7 10-2999,-8 9 0,-6 9 0,-3 2 0,0-2 0,2-2 1,4-2-1,7-4 0,9-5 704,8-7 0,13-3 0,16-7 1,17-1-1,16-3 0,13-6 1,7-8 282,2-8 1,-6-8-1,-10-10 1,-6-6 0,-12-6-1,-10-6-239,-14-3 1,-10-2 0,-16-1 0,-17 0 0,-21 5 0,14 26-1,-4 3 878,-7 3 0,-3 2-927,-4 1 1,-3 4 0,-18 8 0,-4 4 0,25 0 0,0-1 0,-1 1 0</inkml:trace>
  <inkml:trace contextRef="#ctx0" brushRef="#br0">2613 13847 23440,'0'-19'-2913,"0"-1"0,0-2 5005,0 4-2283,0 10 1,0 0 0,-2 5-1,-2-1 1,-4-1 0,-1 1 0,2-2 2072,1-1 0,2 2-1097,4-4 0,0 8 1,0 2-1,0 11 0,0 12 1,0 8-549,0 8 1,-5 8-1,1-4 1,1-1-1,0 0 1,0 0-1,-1 1-215,1-1 0,-3-7 0,1-5 1,2-4-1,2-5 0,1-4-1097,0-4 0,0 0 1,0-4-18,0-5 0,13-13 0,9-14 0,11-3 1497,5-2 0,20-5 0,4-3 0</inkml:trace>
  <inkml:trace contextRef="#ctx0" brushRef="#br0">4959 13540 12048,'6'-13'4,"7"0"0,8-1 1</inkml:trace>
  <inkml:trace contextRef="#ctx0" brushRef="#br0">5079 13514 11697,'6'7'-580,"-5"5"1,4-3 1340,-4 3 0,-1 1 0,0 0 1,0 1-1,-1 1 0,-2 1 1,-2 3-176,2 2 0,2 1 1,1 5-1,0 1 1,0 1-1,0 2 1,0-1-948,0-2 0,0-1 0,0 0 1,0-1-1,1 1 0,4 0-3860,4-1 4179,2 1 1,3-1 0,-1 1 0</inkml:trace>
  <inkml:trace contextRef="#ctx0" brushRef="#br0">16289 9942 23692,'12'-27'-1477,"-3"1"1,2 9 0,-6 6 1888,3 3 1,-5 5-466,1 8 1,-2-2 0,-2 6 0,0 1 0,0 2 0,0 1-1,0 0 1,0 2 0,1 3 261,4 4 0,-2 2 0,4 0 1,0-2-1,-1 1 0,2 3 0,-1 0-355,4 1 0,-6 1 0,0 2 1,-2 2-1,0-1 0,1 0 1,1-2-764,1 0 1,-3 1 0,7-3 0,5-2 0,7-2 1057,8 0 1,10-7-1,7 3 1</inkml:trace>
  <inkml:trace contextRef="#ctx0" brushRef="#br0">19209 9982 24875,'0'-21'-2550,"1"5"0,2 13 2509,2 12 0,1 4 1,-3 8-1,1 0 0,-1-1 1,-2 4-1,-1 1 65,0 2 1,0 0 0,0 1-1,0 1 1,0 4 0,0 1 0,0 3-934,0 2 0,2-2 1,2 0-1,7 1 1,5-2 1013,6-2 0,15 3 0,5-3 0</inkml:trace>
  <inkml:trace contextRef="#ctx0" brushRef="#br0">22048 10235 13111,'13'-23'0,"1"-3"0,-1 3 188,0 3 1,-4 7-1,0 3-231,2 1 1,-7 6-1,-4-2 1,-7 4-1,-5 2 1,-2 2 535,1 2 1,0 10-1,-1-2 1,3 3 0,2 4-1,4 0-501,4 1 1,2 4-1,5-4 1,6 0-1,7-4 1,5-3 0,7-5 338,6-5 0,0-2 0,8-4 0,-5-2 1,-5-7-1,-4-5 0,-6-5-728,-7 1 1,-2-10-1,-14 3 1,-9-1-1,-16 0 1,-12 1 633,-8 1 0,-8 3 1,3 4-1,-1 3 0,1 6 1,7 2-1,1 5-335,3 2 1,12 7 0,2 3 0,9 4 0,6 3 0,11 3 0,15 2-318,16 3 0,16-5 0,18-1 765,-27-10 0,1-1 0,0-3 1,1-1-1,9 0 0,1 0 1</inkml:trace>
  <inkml:trace contextRef="#ctx0" brushRef="#br0">23581 10169 32712,'-24'-17'-42,"-2"-5"1,-2 6-1,4 7 1,3 7-371,2 7 1,0 8 0,2 9 0,0 4-1,2 0 1,4 1 0,7-2 0,2-1-480,2-2 0,2-6 1,4 2-1,9-5 1,8-4-1,8-4 807,4-4 0,-6-7 0,1-4 0,-7-6 0,-6-8 0,-7-6 0,-8-5 35,-10-4 0,-13 4 0,-14 1 0,-7 1 0,-6 5 0,-10 4 641,-6 7 1,-4 8-323,-3 4 1,3 10 0,-5 2 0</inkml:trace>
  <inkml:trace contextRef="#ctx0" brushRef="#br0">2946 14193 32767,'-7'-13'-7882,"2"0"7184,4-1 0,1 1 1,0 0-1,0-1 0,-2 3 1,-2 0-1,-5 4 0,-3 1 911,-1 3 1,-5 1 0,-1 4 0,-2 2-1,-3 5 1,-1 5 0,-3 2 0,-2 2-1,-1-4-62,2-3 1,-4 1 0,0-5 0,1 2 0,-1-2 0,2-1-1,-2-1 206,-2 1 0,2-3 0,2 4 0,3 0 0,1 1 0,1 2 0,1 2-462,2 1 0,4 7 1,6 0-1,1 4 0,3 1 1,5 3-249,2 1 0,2-1 1,2-2-1,4 2 0,7 1 1,8-1-1,5-5-271,5-2 0,3 1 1,8-4-1,1-2 0,3-1 1,1-3-1,4-2 1115,0-1 1,-2-4 0,-1 4 0,-1 1 0,0 2 0,4 1 0,1 0-164,1 1 0,5 4 0,-1 1 0,1 0 1,2 2-1,0-2 0,4 2-530,3 0 1,-4-4 0,10 4-1,-2-2 1,1-4 0,-34-9-1,0 0 211,3-1 0,-1-1 1,-2-2-1,0-1 0,2 1 1,0 0-1,-1-1 0,1 0 1,-1-1-1,0 0 0,2 0 1,-1 0-1,1 0 0,0 0 170,-1 0 0,0 0 0,4 0 1,-1 0-1,-2 0 0,-2 0 1,1 0-1,0 0 0,0 0 1,0 0-1,36 1 0,-38 0 1,1 1-91,0 0 0,-1 1 0,31 7 1,-30-6-1,1 1 0,-1 1 1,-1 0-1,0 0 0,-1 0 1,3-1-1,-1 0 0,0-1 1,0-1 46,3 0 1,-1 0 0,-3 0 0,0-1 0,3-2 0,-1 0 0,0 0 0,0 0 0,1 0 0,0 0-1,0-1 1,-1 0-68,2-1 1,-1 0-1,2-1 1,0-2 0,0-1-1,-1-1 1,-1 1-1,1 0 1,1 1 0,-1 0-1,0 0 1,-1 1 0,3-1-1,0 1-1,1 0 0,0 1 1,-3-3-1,-1 1 0,4 3 1,0 0-1,1 0 0,0-1 1,-1 1-1,1 0 0,0-1 1,1 0-86,-2 0 1,0-1 0,-2 0 0,0-1 0,1-2-1,0 0 1,0 1 0,0-1 0,1 0 0,-1-1-1,2 0 1,-1-2 0,-3 0 0,0 0 79,-3 0 0,1-1 0,2-1 0,1-1 0,-2 2 1,0 0-1,-1-2 0,0 0 0,-1 1 0,0-1 0,-2 1 1,-1 1-1,32-10-152,-4 2 1,-14 1 0,-1 5 0,-7-1 0,-7 1 0,-4 1 0,-4 2-406,-5 1 0,-3 1 1,-7-2-1,-3 1 0,-3-3 1,-2-3 79,1-2 0,-7-1 1,-8 3-1,-6-1 1,-8-3-1,-6-1 421,-5 1 0,-16-5 0,-6 2 0,-10-3 0,30 11 0,-1 0 1,-4-1-1,-1 0 0,-4 0 0,-1-1 33,-4 1 1,-2 1-1,-2-1 1,-1 1-1,-9 0 1,-3 0 0,-1 0-1,-2 0 1,-1 0-1,-2 0 1,23 6-1,0 0 1,-1 0 0,-1 1-1,-1 0 1,0 1-91,-2-1 0,-1 2 0,-1 0 0,-4 1 0,-1 2 0,0-1 0,3 2 1,1 0-1,-1 0 0,-1 2 0,0 0 0,-1 0 0,-1 2 0,-1 0 0,0 2 1,2 0-1,-1 1 0,0 1 39,1 1 0,-1 1 0,0 0 0,-4 1 0,0 1 1,0 1-1,3 1 0,0 0 0,-1 1 0</inkml:trace>
  <inkml:trace contextRef="#ctx0" brushRef="#br0">10837 15073 30586,'-13'-21'-1672,"4"-2"0,0 5 0,-1 2 0,0 1 1793,1 1 1,-3 3 0,3 0 0,-3 4 0,-1 1 0,-1 3 0,1 3 0,-2 4 0,-2 5 0,-6 5 0,-2 2 0,-3 2-1,-2-2-230,-1-1 1,-1-6 0,1-1-1,-5 1 1,-4-1 0,-3-4-1,-3-2 1,-3-2 357,-6 0 1,-1 0 0,-6 0 0,1-2 0,-5-1 0,-4-1-1,-3 1-124,4 1 0,31 0 0,0 0 1,0 0-1,-1-1 0,-1 2 0,-1 0 1,0 0-1,-1 0-111,-2 1 1,0 0 0,-1 1 0,-1 0-76,-3 1 0,0 0 0,-1-1 0,1 1 0,-4 2 1,0 1-1,1-1 0,-1 1 0,-1-1 0,0 1 0,0-2 1,0 1 32,0-1 1,0 0-1,1-1 1,1 0-1,-1-1 1,1 0 0,-1 0-1,0 1 1,-1 0-1,-1 0 1,-1 0-1,1-1 222,-1 0 0,-1 0 1,2-1-1,-1 0 0,2 0 1,0 0-1,-1-1 1,0 0-1,0 0 0,-1-1 1,1 0-1,1-2-143,0 1 0,0-1 0,1 0 0,0 1 0,1-3 0,-1 1 0,1 1 0,-1-1 0,0 1 0,-1-1 0,2 1 0,-1 1 0,2 0 0,0 0-65,1 0 0,1 0 0,-1 2 1,1 1-1,1-3 0,-1 1 1,0 1-1,-1 1 0,1 0 1,0 0-1,0 0 0,1 0 1,0-1-1,1 0-8,-1-1 1,0 0-1,-3 1 1,1 0 0,1-1-1,0 0 1,1 1 0,0 0-1,0 1 1,0-1 0,1 0-1,0-1 32,3 0 0,-1-1 1,-6-1-1,0-2 0,6 2 1,0 1-1,-1-2 1,0 1-1,-1-1 0,1 1 1,0-1-1,0 0 81,-1-1 0,1 0-88,-4-1 1,0 0 0,1 1 0,-1-1 0,-2 1 0,0 0 0,2 1-1,0 1 1,0 1 0,0 0 0,2 1 0,-1 0 0,0 0 0,0 0-50,0 0 0,0 1 0,-3 0 1,1 2-1,0 0 0,1 2 1,-1 1-1,1 1 0,0 1 1,1 0-1,0 0 0,0 1 23,0-1 1,0 1 0,0 2 0,1 0 0,1 1 0,0-1 0,2 1 0,0 0 0,1-1 0,1 1 0,2-1 0,0 0 42,2 0 0,0 1 1,0-2-1,2 0 0,-28 13 1,3-2-1,4-1 1,6 0-1,6 0-106,6-2 0,9 0 0,0 2 0,4 4 0,7 3 0,6 5 0,8 4-537,5 6 0,4 3 0,6 0 1,10 3-1,11 4 0,11 0 508,11 2 0,-23-27 1,1-1-1,5 0 1,3-1-1,1 0 1,2-3-1,5 2 1,2-2-1,3-1 1,1-1-1,5-1 1,3-2 199,3 0 0,1-1 0,2-3 0,3-2 0,-18-3 0,2 0 0,0-1 0,2-1 0,2 0 1,0-1-1,1 0 0,0 0 0,2-1 0,4 0 0,2 0 0,-1 0-79,3-1 0,-1 0 1,1 0-1,3-1 1,1 1-1,0-1 1,2 0-1,1 0 1,1 0-1,-16 0 1,1 0-1,0 0 1,0 0-1,0 0 1,0 0-1,0-1 1,1 1-1,1-1 1,1 1-1,1-1 1,-1 0-1,-2 0 1,0-1-1,1 1 1,-1-1 21,-1 0 0,0 0 0,1 0 0,1 0 0,5 1 0,1 0 0,1 0 0,-2 0 0,-1-1 0,-1 1 0,-1-1 0,1 0 0,1 0 0,-1 0 0,1 0 0,0 0 0,1 1 0,0-1 0,0 1 0,0-1 0,-2 1 0,-1-1 0,0 1 0,0-1-28,-1 2 0,-1-1 0,1 0 1,0 0-1,2 0 0,2 0 1,-1-1-1,0 1 0,-6-1 1,0 1-1,-1 0 0,1 0 1,-1 0-1,0 1 0,0-1 1,0 0-1,0 0 0,1 1 1,-1-1-1,0 0 0,-2 0 0,0 1 1,0-1-1,-1 0-136,19 0 1,-1 0-1,1-1 128,-17 0 1,1-1-1,0 0 1,-2 0-1,10 1 1,-1-1-1,-1-1 1,2 0-1,-1-2 1,-1 0-1,-4 0 1,-2 0-1,-1-1 1,-5 0-1,-1 1 1,-1-2-1,20-4 1,-1-1 28,-4-1 0,-3-2 1,-11 2-1,-3-3 0,0-1 1,-2-2-1,-6-1 0,-4-1 1,21-24-1,-17-7 0,-18-5-121,-14-4 0,-28-9 0,-20 7 1,8 31-1,-6 1 0,-8-2 1,-5 1-1,-8 0 0,-3 1 49,-5 0 1,-5 3 0,14 10 0,-4 1 0,-1 2 0,-4 0 0,-1 1-1,0 2 51,-5 0 0,0 1 0,-1 1 0,16 2 0,-1 0 0,0 0 0,-1 1 0</inkml:trace>
  <inkml:trace contextRef="#ctx0" brushRef="#br0">2173 16153 18841,'-21'-40'-1441,"2"3"0,5 7 0,3 11 1444,2 7 0,1 9 0,4 0 0,-5 4 0,-3 5 1,-1 0-1,-2 0 0,-1-1 0,-2 0 0,0 4 0,-1 3 1,-3 3-1,-3 1 388,-2 2 1,0 7 0,-1 0 0,-2 7 0,-1 0 0,0 4 0,0 1-171,0 4 1,0 8-1,4 1 1,2 4-1,1 2 1,4-1 0,0 2-577,4 3 0,3-4 1,2 2-1,4-3 1,1-4-1,2 0 327,-2-2 1,4-7 0,-2 3 0,2-2 0,2-2 0,2 2 35,2 0 0,4-4 0,5 5 0,3-1 0,4 0 0,5 4 0,3 2-78,6 2 1,7 6-1,5-5 1,0 2 0,3 2-1,1 0 81,-23-26 1,1-1-1,1-3 1,0-1-1,0 1 1,1 1-1,2-2 1,0 0-1,2 0 1,2-1-1,-1 0 1,1 0-1,2-1 1,1-1-57,1 0 1,0-1-1,-3-1 1,1-1 0,3-1-1,0 1 1,0 0 0,1 0-1,-1 0 1,1-1-1,2 2 1,0-1 27,1 0 1,-1 0-1,1 2 1,-1 0-1,2 0 1,0 1-1,1 0 1,1 0-1,-2 1 1,1-1-1,2 0 1,0 0-1,0 1 1,1 0-87,1 1 0,0-1 1,2 1-1,-1 0 0,3 2 1,-1 0-1,-2-1 0,1 0 1,-1 1-1,1 0 0,-1-2 1,1 1 135,0-2 0,1 1 0,0 1 1,1-1-1,-1-2 0,0 0 1,-1 0-1,0-1 0,-1 0 1,1-2-1,-1 0 0,1-1 0,0 0 1,1-2 90,-1 1 1,0-1-1,1 0 1,0-1-1,1-2 1,1-1 0,3 0-1,-1 0 1,2-2-1,0 1 1,2-1 0,-1 0-38,1 1 1,-1-1-1,-2-2 1,-1 0 0,4 1-1,1 0 1,0-1 0,1 0-1,-2 1 1,0 0 0,2 1-1,0 1 1,-3 0 0,-1 0-99,0 0 0,0 0 0,3 0 1,0 1-1,-2 1 0,0 0 0,0 0 1,1-1-1,0 0 0,1 0 0,-2-1 1,0 0 27,-2 1 0,0 0 0,10-1 0,0-1 0,-6 0 0,0 0 1,1 0-1,1-2 0,1-1 0,0 0 0,-3-3 0,1 0 0,1 0 1,0 0 26,1 0 1,-1-1 0,-3-1 0,0-1 0,5 2-1,1-1 1,-1-1 0,1-1 0,-2 0 0,0 0-1,1 0 1,0-1-26,1-1 1,-1-1 0,1 1-1,0-2 1,4-1 0,0 0-1,-1 1 1,0 0 0,0 1-1,0-1 1,1 0 0,0 1-1,1-2 1,-1 1 18,2 0 1,0 0 0,0-1-1,-1-1 1,-2 1 0,-1 1-1,-3-2 1,-1 0 0,0-1-1,0-1 1,-2 0 0,-1 0 4,2-1 1,-1 0 0,1-2-1,0-2 1,-3 2 0,-1-1-1,-1-3 1,-1 0 0,1-2 0,0-2-1,-2 0 1,1 0 115,1-1 1,0 0-1,0 0 1,-2-2-1,-4 1 1,-3-2 0,0-1-1,-1-1 1,-2 0-1,-1-2 1,-2 1 0,-1-1-1,-1 0 1,0 1-206,-1-1 1,-1 0 0,-4 1 0,0-1 0,-3 1 0,-2-1-1,-1 0 1,-1-1 0,-1 0 0,-2-2 0,1 0 0,-2-2 0,-3 0-1,0 0-318,15-30 0,-7-3 0,-9 0 0,-5-5 0,-7-4 0,-5 2 232,-4-4 1,-4 39 0,-1-1 0,-3-2 0,-1 0 0,-3-1 0,-2 0 0,-2-2 0,-3-1 0,1 0 0,-3 1 0,-1-2 0,0 1 47,-2 0 0,0 0 0,-3 1 0,0-1 0,-4-3 0,-1 1 0,-3-3 0,-2 0 0,-1 0 0,-3 0 0,-2-2 0,-2 0 0,0 0 0,-2 1-43,0 1 0,-1 1 0,-6-6 0,-1 1 1,-1 3-1,-1 1 0,18 15 0,0 0 1,-1 1-1,-3-1 0,0 0 0,0 1 0,-1 1 1,-1 1-1,0 1 176,1 1 0,-1 0 0,-2 1 0,-6-2 1,-3 1-1,1 1 0,-1 2 0,0 1 1,-1 2-1,-3-1 0,-2 1 0,0 2 1,-4 0-1,-1 2 0,-1 1 0,-1 1 1,-1 2-1,0 1-120,-2 1 1,0 1-1,-2 1 1,15 4-1,-2 1 1,1 1-1,-1 0 1,0 0-1,-1 1 1,1 0-1,-1 0 1,1 1 0,-1 1-1,1-1 1,-1 1-1,-2 0 1,-1 1-1,0 0 1,1 1-1,2-1 1,0 1-1,0 0 1,0 1 0,-1 0-1,0 0 1,0 0-1,1 2-78,-1-1 0,0 2 0,1-1 0,1 1 1,-13 0-1,2 1 0,-1 1 0,14-1 1,-1 0-1,0 1 0,1 0 0,1 0 1,0 0-1,0 0 0,0 0 0,-18 2 1,1 0-1,1 1 149,-1 0 0,1 0 0,0-1 0,1 1 0,-1-1 0,1 1 0</inkml:trace>
  <inkml:trace contextRef="#ctx0" brushRef="#br0">15543 11888 28696,'-7'-27'-2458,"-4"5"0,7 1 1,1 2-1,0 3 2100,-2 1 1,4-3-1,-5 0 1,0 1-1,-3-1 1,-3 0 0,-3 0-1,-1 2 1,-3 1-1,-2 3 1,-4 2-1,-3 3 551,-3 2 0,-9 5 0,1 6 0,-1 7 0,-3 10 1,2 5-1,-2 4 0,-2 4 0,-3 4 0,-3 4-177,2 4 1,21-23-1,0 1 1,1 2-1,-1 1 1,0-2-1,-1 1 1,-2 0-1,1 1 1,0 0-1,1 0 51,-1 0 0,0 1 1,-1 3-1,0 1 1,1-2-1,1 1 1,-1 0-1,1 1 1,-2 1-1,1 1 1,0 0-1,-1 0-96,-1 2 0,0 1 0,-2 4 0,0 2 0,0 0 0,0 0 1,1 0-1,1 0 0,0 1 0,0 0 0,2 0 0,0 0-30,0 0 1,2 1 0,1 3-1,1 1 1,1 0 0,1 0-1,1-1 1,1 1 0,2 1-1,0-1 1,2-1 0,1 0-866,1-3 0,1 2 951,-3 5 0,2 0 0,3-8 0,2 0 0,-2 6 0,1 1 0,1-2 0,1 0 0,1-3 0,2 0 0,-1 1 0,1 0 1,0-1-1,0-1-26,0 1 1,1 2 0,2 2 0,1-1-1,0-5 1,1 0 0,1 2 0,1 0 0,0 2-1,1 0 1,1 0 0,1 0-186,1 1 1,1 0 0,1 4 0,1-1 0,1-3 0,2 0 0,0 0 0,0 1 0,2 2 0,0-1 0,0 0-1,0-1 90,-1 0 0,2 0 0,3 3 0,2-1 0,-3-6 0,2-2 0,2 1 0,2 0 0,2 1 0,0-1 0,1 0 0,0-1 0,0 2 0,2-1 71,-1 2 0,2 0 0,1-4 1,1 0-1,1 2 0,0 0 1,0-2-1,0 0 0,2-1 1,0 1-1,1 0 0,-1 0 1,2 2-1,0-1 16,2 2 1,0 1 0,0 1 0,2 0-1,2-2 1,1-1 0,0-1 0,1 0-1,2 0 1,1 0 0,2 0 0,1 1-10,3 2 1,1 0 0,2-2 0,0 1 0,0 0 0,1 1 0,0-2 0,1 0 0,2-2 0,1 0 0,2-1 0,1-1 0,-20-14-1,1 0 1,0-1 75,1 0 1,0 0-1,0-1 1,3-1-1,0 0 1,0-1-1,1 0 1,-1 0-1,2-1 1,1 1-1,0 0 1,1-1-1,0 0 1,0 0-1,1-1 1,1 1-1,1-1 1,0 0-1,0-1 1,0-1 0,0-1 81,0 1 1,1-1 0,0 0-1,0 1 1,0 0 0,-1-1 0,0 1-1,0-1 1,0 0 0,-1 1 0,0 0-1,-1 1 1,3 0 0,-1 1-1,0 0 1,0 0 0,0-1 0,0 1-86,0 0 0,1-1 1,0 1-1,4 0 0,0 1 1,1-1-1,0 0 1,0 0-1,1 0 0,0 0 1,0-1-1,0 0 0,1 0 1,1 1-1,-1-1 1,-1-1-1,-1-1 0,1 1 1,0 0-1,0-1 0,-1 1 10,1-1 1,-1 1 0,0-1 0,-4-2 0,0-1 0,-1 1 0,2 0 0,0 1 0,1-1 0,1 0 0,1 0 0,0-1 0,0-1 0,-1 0 0,2-1 0,1 1 0,1-2 0,0-1 0,-1-1 0,1-1 0,0-1 92,1-1 1,1 0 0,0-2 0,2 0 0,1-1 0,0-1 0,-2-1 0,-1-1 0,1-1 0,-2 0 0,1-1 0,0 0 0,-1 0 0,0 0 0,0-1 0,-2 0 0,-1-1 0,0 0 19,-2 0 0,-1 0 0,1-1 0,6 0 0,1-1 1,0 0-1,-3-1 0,-2 0 0,2-1 0,1 1 0,1-1 1,0 1-1,2-1 0,0 0 0,0 0 0,-1 0 0,1-1 1,-1 1-1,0-1 0,1 0 0,0 0-150,0 0 0,-1 1 1,1 0-1,-5-1 0,0 1 1,0-1-1,1 1 0,-1 0 1,0-1-1,-3 0 0,-1 0 1,0-1-1,-4 0 0,-1 0 1,0 0-1,-1-1 0,-1 0 1,1-1-101,0 0 1,0-1 0,-2-1 0,19-6 0,0-1 0,-21 4-1,1-1 1,-1-1 0,22-8 0,-1-2 0,-2-1 0,-2-2 0,1-3-1,-2-3 1,-1-2 0,-3-1 171,0-3 0,-1-3 1,-18 12-1,1-2 0,-2-1 1,14-15-1,-2-2 1,-16 16-1,-1-2 0,0 0 1,0-2-1,-1-1 1,0-1-1,-1 0 0,-1-1 1,0-1-1,0-2 1,0-1-1,0-1 12,0-2 0,-1 0 0,-1-1 1,-2 5-1,-1 0 0,0-1 1,1-4-1,1 0 0,-2-1 1,-1 3-1,-2-1 0,0 1 1,-1 1-1,-2 0 0,0 0 1,0-1-1,-2 0 0,0-1-303,0 1 0,-1 0 0,-1 1 1,4-20-1,-2-1 0,0-1 1,-1-2-1,-2 3 0,-1-1 1,-3 1-1,0 0 0,-1-1 1,-2 0-1,-1 0 0,-1 0-250,-1 0 0,-1-2 0,-2 1 0,-1 0 0,-2-2 0,-2 0 0,-2 0 0,-1 0 0,-4-1 0,-2 0 0,-2 2 0,-2-1 387,4 24 0,-1 0 0,0-1 0,-1 0 0,0 0 0,0-1 0,-1 0 0,0 0 0,-1 1 0,0-1 0,0 0 0,-1 0 0,-1-2 0,-1-1 0,0 0 0,-1 0 0,0 0 0,-1 0 1,-1-2-1,-2-1 0,1 0 63,-2 0 0,1 0 1,-2 1-1,2 2 1,-1 0-1,-1 0 1,-1-2-1,-1 0 1,0-1-1,-2 2 1,0-1-1,-2 2 1,0 0-1,-2 1 0,-1 1 1,-2 0-1,-1 0 1,-1 1-1,0 1 1,-2 1-1,0 1-170,-1 1 1,-1 1-1,-1 0 1,-4-2 0,-2 0-1,0 2 1,1 3 0,1 1-1,-2 1 1,0 1-1,-2 2 1,0 0 0,-3 1-1,-2 0 1,0 2 0,-2 0-1,-1 0 1,0 1 24,-2-1 1,0 1-1,-2 1 1,11 8-1,0 1 1,-2 0 0,1 1-1,1 0 1,-1 2-1,-1 0 1,2 0 0,-18-6-1,2 1 1,-2 0-1,-1 1 1,0 0-1,0 1 1,0 1 0,-1 0-1,0 1 91,17 6 1,-1 0 0,0 0 0,-1 1 107,-3-2 1,-1 0 0,0 1 0,1 0 0,2 2 0,0 0-1,1 0 1,-1 0 0,-4-1 0,-1 0 0,1 0 0,-2 1 0,-1-1-1,-2 1 1,1 0 0,-1 1 0,0 0 0,0 0 0,0 0 0,-1 1-1,-4 0 1,1 0 0,-2-1 0,1 1 37,-1 0 0,-1 0 0,1 1 0,0-1 0,2 1 0,1 0 0,-1 1 0,0-1 0,11 2 0,0 1 0,-1-1 0,0 0 0,1 1 0,-15-2 0,0 0 0,0 1 0,1 0 1,1 0-1,2 1 0,-1 0 0,0 0 0,0 0 0,-1 1 0,1 0 0,1 1 0,2 0 0,0 1 0,2 1 0,-1 0 398,3 0 0,0 1 1,0 0-1,-1 1 1,-4 0-1,-1 1 1,0 0-1,2 2-501,5 0 0,1 1 0,0 1 0,0 0 0,-5 1 0,0 0 0,0 1 0</inkml:trace>
  <inkml:trace contextRef="#ctx0" brushRef="#br0">25314 7010 20633,'0'-28'-1644,"0"-3"0,0 10 1,0 0-355,0 4 1982,0 2 1,0 1 0,0 1-1,-2 1 1,-2 2 0,-5 3-1,-3-1 1,-3 2 0,-2-1-1,-6-1 1,-2 0 245,-1 0 0,-2 1 0,-2 4 0,-3-2 1,1 1-1,-1-1 0,2 1 0,0 0 0,0-1 311,1 1 1,2-2 0,1 1-1,2-2 1,2-2 0,0 0-279,0-1 1,-7-7 0,-3 0 0,-1 0 0,-4 1-1,-4 0-115,-2-2 1,-6 0-1,-1 5 1,-4 1 0,-5 2-1,-4 2-228,-4 2 1,-3 2-1,1 4 1,-1 0-1,0 0 1,0 0-1,-2 0 229,-1 0 1,5 0 0,-2 0 0,2 0 0,3 0 0,-2-1 69,-3-4 1,2 2-1,-3-4 1,1-1-1,-2 1 1,-1-3-1,36 4 1,-1 0-86,0-1 0,0 0 0,-1 1 0,0-1 0,0 0 1,0 1-1,0 0 0,1 0 0,0 0 0,0 1 1,0 1-1,1 0-120,-1-2 1,1 1 0,-3 2 0,0 0 0,-33-1 0,0 2 0,1 2 0,2 0-282,0 0 0,0 2 0,3 1 1,-2 3-1,-2 0 0,-1 0 1,-1-3 221,0-2 1,-1-1-1,35 0 1,1 0 0,-1 0-1,0 0 1,0 0 0,-1-1-1,-3-1 1,0-1 72,0-1 0,-1-1 1,2 1-1,0 1 1,0-1-1,-1 0 0,0 1 1,-1-1-1,0 1 1,0 0-1,-2 0 1,-1 0-1,1 1 0,-1 1 38,1 0 0,0 1 1,1 0-1,0 0 0,0 0 1,0 0-1,1 0 0,0 0 1,-1 0-1,1 0 1,2 0-1,0 0-89,2 0 0,-1 0 0,2 0 0,0 0 0,0 0 0,0 0 0,0 0 0,0 0 0,0 0 0,0 0 1,0 0-1,0 0 0,0-1 0,0 0 3,0-1 1,0 0 0,-35 0 0,1-2 0,0 1 0,0 0-1,35 1 1,1 0 122,-1 0 1,-1 1 0,0-2 0,-1 0 0,0 0 0,0 1 0,0 1 0,1-1 0,0 1 0,1-1 0,1 1 0,-1-1 0,-35-2-56,3 1 1,-4 1-1,2 2 1,5 2-1,0 1 1,1 1-229,0-1 1,-5 3 0,7 0 0,-2 0 0,-3 0 0,2-3-1,-3-2 149,-4-1 1,8 0 0,-8 0 0,-1 0 0,38 0 0,-1 0-1,-2 0 1,1 0 64,-3 0 1,1 0 0,3 0 0,1 0 0,-2 0 0,0 0 0,1 0 0,0 0 0,0 0-1,1 0 1,-2 0 0,1 0 118,-1 1 0,0-2 1,-32-3-1,32 2 1,0 0-1,1 0 1,1 1-1,-37-1 1,1 4-1,0 1-252,37-2 1,-1 2-1,-5 2 1,0 0 0,3 0-1,0-1 1,0 2 0,0 0-1,-1 1 1,0-1 0,1 1-1,0 0 36,0-1 1,-1 1 0,-3 0 0,1-1-1,3 1 1,0 0 0,-2-1 0,-1 1 0,0 0-1,-1-1 1,2 1 0,-1 0 0,0-1 0,-1 1 141,0 0 1,-1-1 0,2 1 0,-1 0 0,-4-1 0,1 1 0,1 0 0,2 1 0,1 0-1,1 0 1,-1 1 0,-1 1-20,-1 1 0,1-1 0,3-1 0,-1 0 1,-4 2-1,0 0 0,1 1 0,1 1 0,2 0 1,0 1-1,0 0 0,-1 1 0,3 0 1,0 0-55,1 2 1,0 0-1,-3 1 1,0 1 0,2 1-1,1 0 1,0 0 0,1 0-1,-1 1 1,1 0 0,3 0-1,0 1-270,2 0 0,0 0 1,0 0-1,1 0 0,-23 18 1,4 0-1,3 0 0,2 0 97,0 0 0,7 0 0,8 0 0,4-1 0,5-2 0,4-2 0,5 1-169,4-2 0,3 4 1,8-4-1,4 2 1,6 0-1,7 1 253,6 1 1,5 2 0,10 0-1,1 0 1,4 0 0,3 1-1,6 2 86,3 2 1,-2-1-1,6-4 1,1 0 0,-29-20-1,1 0 1,0 0 0,1-1 59,2-1 1,-1-1-1,0 2 1,1-1 0,2-2-1,2-1 1,0 1-1,1-2 1,3 0 0,1-1-1,3-1 1,0-1 14,3 1 1,0-1-1,0-1 1,1 0 0,1 2-1,0 0 1,2-1-1,1 0 1,2 0 0,2 0-1,1 1 1,0-1-1,2-1 1,-1 0-101,2 0 0,-1 0 1,-7 1-1,0 0 0,5-1 1,1-1-1,-1 1 1,0-1-1,-1 1 0,0 0 1,1-2-1,2 0 115,-1-1 0,-1 1 0,0-1 0,1 0 0,2 1 0,2 1 0,2 0 0,1 0 0,-1-1 0,1 0 0,2-1 0,0-1 0,-1 0 0,0-2 13,0 1 1,0-1 0,-20-2 0,0-1 0,0 1 0,-1 0 0,0 1 0,1-1 0,0 0 0,0 0 0,1 0 0,1-1-1,0 0 1,1 0 0,-1 0 0,0-1 0,1 1-44,-1-1 0,1-1 0,0 2 0,3 0 0,0 0 0,0 1 0,-1 0 0,0-1 0,0 0 0,-1 1 0,-1-1 0,0-1 0,1 1 0,-1-1 0,0 1 0,0-1 0,-1 1 0,0-1 0,2 1 0,0 0 0,0 0-47,1 1 0,1-1 0,-2 1 0,-2-1 1,-2 1-1,1-1 0,2 0 0,1-2 1,-1 1-1,-1 0 0,1 0 0,-1 0 1,-1 1-1,0-1 0,-1 1 0,1 0 0,0 0 1,0 0 57,1 0 0,-1 1 0,0-1 0,17 2 0,0-1 0,4-3 0,0 0 0,1 0 0,0-1 0,1-1 0,0 0 0,-23 1 0,0-1 0,-1 1 0,1-1 0,0 0 0,0 0-40,0 0 0,-1 1 0,2 0 0,1-2 0,2 0 0,-2 1 0,21 0 0,0 0 0,-25 1 0,0 0 0,1 0 0,-1 0 0,1-1 0,0 1 0,24-1 0,0 0-107,-2 0 0,2 0 0,-20 0 0,1 0 0,-1 0 1,20 0-1,-1 0 0,-22 1 0,-1 0 0,0 0 0,1 0 1,-1 0-1,0 0 0,24 0 0,-1 0 0,-2 0 0,1 0 25,-3-1 0,0 1 0,-4 0 0,0 0 0,2 1 0,0 2 0,1-1 0,-1 0 1,-4 0-1,1 0 0,0-1 0,1 0 0,-1 0 0,-1-1 112,3 0 1,0 0-1,0-3 1,0 1 0,-3 1-1,-2 0 1,0-1 0,1 1-1,2-2 1,0-1 0,-1 0-1,-1 0 26,3 0 1,0-1 0,3 1 0,0 0 0,-4 0-1,-1 0 1,-1 1 0,0 0 0,0-2 0,1 1 0,-2-1-1,-1 0 1,1-1 0,-1 0-177,-2 1 0,-1-1 0,1-1 0,0-1 0,-3 0 0,-2 1 1,0-1-1,0-1 0,0-1 0,0 0 0,1 0 0,0-1 36,-1 0 0,0-1 0,1-1 0,0-1 0,-7 1 0,-2-1 0,0 0 0,-1 0 0,-3-2 0,-1 0 1,-1-1-1,0-2 0,-2 1 0,-1-1 78,1 0 1,-2 0 0,-1-1 0,-2-2 0,-2 0-1,-1-1 1,25-26 0,-28 24 0,-1-1 0,-1-1-1,-1 0-101,0-2 0,0 0 0,-2-1 0,0-1 0,-2-1 0,0 0 0,0-2 1,-2 1-1,1-2 0,-2-1 0,-1 1 0,-1-1 0,-1 0 0,-1 0-93,-2 0 1,0-1-1,-1 2 1,-2 0-1,1-37 1,-5 0-1,-4 2 1,-6-1-36,-7 4 1,-12 6-1,-12 6 1,-9 2 0,19 28-1,-3 1 1,-3-1 0,-3 2-1,-4 0 1,-2 1 94,-4 1 1,-2 1 0,-11 1 0,-4 1-1,-5 0 1,-3 0 0,20 6 0,0 1 0,-1 0-1,-3 0 1,0 0 0,-1 1 0,-1-1-1,1 1 1,-1-1-56,-1 1 0,0 0 0,-1 1 1,-4 1-1,0 0 0,-1 0 0,1 0 1,0-1-1,0 1 0,0 1 0,1 0 1,0 1-1,0 0 0,0 0 0,1 1 1,3 1-1,0 0 0,1 1 115,2-1 1,0 1 0,0 1 0,-3 1 0,-1 0 0,1 1 0,5 1 0,0-1 0,-1 1 0,0 1 0,-1 0 0,0 1 45,-1 2 0,0 0 0,1 0 0,1 0 0,0 0 0,0 2 0,-1 2 0,-1 1 0</inkml:trace>
  <inkml:trace contextRef="#ctx0" brushRef="#br0">25367 7143 26372,'-13'-25'-1872,"4"3"0,0-8 0,-3 5 1842,-4 3 0,-5 12 1,-7-1-1,-3 5 1,-6 2-1,-6 1 1,-6 1-1,-6 2 1,-5 2-1,-7 1 1,-1 3-1,-2 0 1,1 1 33,-2 1 1,32-6 0,1 0 0,-37 7 0,38-5-1,-1 1 1,-36 4 0,1-2 0,2 0 0,-1-1 327,34-3 1,0 0-168,-34 2 1,-3-5 0,6 0 0,-5-2 0,36 1 0,0-1 0,-2 0 0,0-2 0,0 1 0,0-1-46,-1-1 1,-1 0-1,1-2 1,-1-1 0,1 0-1,-1-1 1,0 2 0,-1 0-1,-3-2 1,0 1-1,-1 1 1,-1 0 0,-2-1-1,-1 1-94,0 0 1,-1 0 0,-3 1 0,0-1 0,0 0 0,0 1 0,0-1-1,1 0 1,2 1 0,0 1 0,1-1 0,0 1-24,1 0 0,1 1 0,-5 2 0,1 0 0,2-2 0,0 1 0,-1-1 0,0 0 0,2 1 0,-1 0 0,0 0 0,0 0 0,0 1 0,0 0 135,0-1 1,0 0 0,-3 2 0,1 0 0,3-1 0,-1-1 0,3 0 0,-1 1 0,-1-1-1,0 0 1,2 0 0,0-1-119,1-1 0,-1-1 1,-3 1-1,-1 0 0,3 0 1,1 0-1,0 0 1,0 1-1,-1-2 0,-1 0 1,1-1-1,0-1 309,0-1 1,-1 0-281,-5 0 1,0 1 0,6 1-1,1 0 1,-6 1 0,1-1 0,1 0-1,0 1 1,2-1 0,0 0 0,0 0-1,0-1-27,0-1 0,1 1 0,3 2 0,0 1 0,-2-1 0,-2-1 0,0 1 1,0 0-1,-1 1 0,0 0 0,-2-1 0,0 1 0,2 1 0,0 1-19,2 0 1,-1 0 0,-3-1 0,-1-1-1,6 2 1,0 0 0,-1 0 0,-1 0 0,-1 0-1,1-1 1,0 1 0,1 0 2,0 0 1,0 0-1,-4 0 1,1 0-1,4 2 1,1-1-1,-2 0 1,-1 0 0,-1 0-1,0 1 1,0-1-1,0 1 1,-1-1-1,1 1-6,0-1 1,-1-1 0,0 1 0,0 0 0,0 2 0,0 0 0,1 0 0,0 0 0,0 0 0,0 0 0,-1 0 0,0 0 0,-1 0 0,0 0 3,-4 0 1,1 0 0,0 2 0,1 0 0,-1 1 0,1 0 0,0 0-1,0 0 1,-1 1 0,0 0 0,-3-1 0,1 1-1,-1 1 0,-1 0 0,-1-1 1,1 0-1,4 0 0,1 1 0,0 0 1,0 0-1,0 0 0,0 0 0,1 1 1,-1-1-7,-1-1 1,1 1-1,-1-1 1,1 1 0,1 1-1,1 1 1,0 0 0,1-1-1,0 1 1,0 0 0,1-1-1,0 1-15,-1 0 1,0-1 0,3 1 0,-1 0 0,1-1 0,0 1 0,3-1 0,0 0 0,2 0 0,0 0 0,1-1 0,0 1-1,-2 2 1,1 1 0,1-1 0,0 2-13,1-1 1,1 1-1,-2 3 1,0 0-1,4 0 1,0 1-1,-1 0 1,1 2-1,-1 2 1,0 1-1,2 0 1,1 0-34,-1 2 0,2 1 0,-2 2 0,1 1 0,2 0 0,1 0 0,0 2 1,1 1-1,0 1 0,1 1 0,2 0 0,1 1-335,0 1 1,2 0 0,1-2 0,1 0 0,1 2-1,2 0 1,-15 33 0,8 2 0,9-2 0,8-1-180,8-4 0,4 0 1,4-7-1,8 0 1,9 1-1,12-1 555,8 0 1,9-2 0,-19-26-1,1 0 1,3 1 0,2 0 0,3-1-1,2 0 1,2 1 0,2-2 0,2 1-1,0-2 145,3-1 0,1 0 0,8 3 0,2-1 0,3 0 0,-1 0 0,2-1 0,0-1 0,4 2 0,1 0 0,-23-9 0,0 0 0,1-1-147,1 0 1,0-1-1,1 0 1,5 2-1,2-1 1,0 0-1,0-1 1,0-1-1,1 0 1,0 1 0,1-1-1,1 0 1,4 1-1,0-1 1,1 0-1,-1 0 1,1-1-1,0 0 1,2 0 0,2 0-1,-1 0 35,4 0 0,0 0 1,-1-1-1,-5-1 1,-1-2-1,1 1 1,-11-1-1,1 0 1,1-1-1,-1 1 1,0-1-1,0 0 1,0 0-1,0-1 1,18 3-1,-1-1 1,1 1-1,-18-3 1,0 0-1,1 0 1,-1 0-1,19 2 1,-2 0-1,1-1 55,0-1 1,0 1-1,1-1 1,-15-1 0,1 0-1,0-1 1,0 1 0,-4-1-1,-1 1 1,0-1 0,1 0-1,0 0 1,2 1 0,-1-1-1,0 0 1,2 1 0,1-1-1,-1-1 1,0 1 0,-2 0-1,0 0 1,0-1 0,-1 1 3,1-1 0,-1 1 0,1-1 1,1 0-1,5-1 0,1-1 1,1 1-1,-1-1 0,-4 2 0,-1-1 1,0 1-1,0-1 0,1 1 1,0-1-1,0 0 0,0 0 1,1 0-1,1 0 0,-1 0 0,0 0 1,-2 0-1,0 0 0,-1 0 1,1-1 478,0 1 1,-1-1 0,1 1-1,1-1-496,8 0 1,1 0-1,0 0 1,-3 0 0,-8-1-1,-2-1 1,0 1 0,2-1-1,5 0 1,1 0-1,0-1 1,0 1 0,0-1-1,-1 0 1,0 0 0,0 0-1,-1 0 1,0-1 0,0 0-1,0 0 1,3 0-1,1 0 1,0-1 0,-1 1-1,-2-2 1,1 0 0,-1 0-1,0 0-10,-2-1 0,0-1 0,0 1 0,1-1 0,0 1 0,1 0 1,0 1-1,-1-2 0,-4 0 0,-1-1 0,0 1 0,-1-1 1,1 1-1,-1-1 0,0 1 0,0-1 0,1 0 0,0 0 1,0-1-1,0 1 0,-3 0 0,0 0 0,0-1 0,1 1-12,-1-1 1,1 1 0,0-1 0,-1 0 0,17-3 0,-1-1-1,0 0 1,0 0 0,0-1 0,0 1 0,-3 0 0,0 1-1,0-1 1,-2-1 0,0 0 0,-1 0 0,-4 0 0,-1 0-1,0-1-85,-3 0 0,-1-1 1,0 0-1,-3 0 0,-1 0 1,0-1-1,-5 0 0,-1-1 1,0 0-1,20-10 0,-1-1 1,-4-2-1,-1 0 0,-5 0 1,-2 0-1,-4 0 0,-1-1-188,-4 1 1,-3-1 0,-4 0 0,-3-1-1,-8 1 1,-2-2 0,-4 0 0,-2-1 0,-5-1-1,-2-1 1,-3-2 0,-3 0 104,-2-3 0,-2 1 1,-4 1-1,-3-1 1,-3-1-1,-2 0 0,-5 1 1,-3 0-1,-4 1 1,-3 0-1,-6-1 0,-3 0 1,-6-1-1,-2 2 85,-5-3 1,-2 2 0,-5-2-1,-3 0 1,-4 2 0,-3 0 0,19 14-1,-1 0 1,-2 1 0,-4-2-1,-1 1 1,-2 1 0,-2 0 0,-2 1-1,-1 2 35,-3-1 1,-1 1-1,-2 2 1,-3-1 0,-1 2-1,-1 1 1,16 5 0,-1 2-1,0-1 1,-1 1 0,-1-1-1,-2 0 1,1 1 0,-2-1-1,-4 1 1,-1-1 0,0 1-1,-1 0 1,0 1 0,-1 0-1,-1 0 1,1 1 1,-2-1 1,0 1-1,-1 1 1,-1 0 0,11 2-1,-1 1 1,0 0 0,-1 1-1,1 0 1,1-1 0,0 1-1,0 0 1,0 0 0,0 1-1,-1 0 1,0 0 0,-1 1-1,1 0 1,-1 0 0,-1 0-1,-1 1 1,1 1 0,0-1-1,-1 2 1,2-1 0,-1 1-1,1 0 1,0 0 0,-1 1-1,2 0 1,-1 1-1,0 0 1,1 0 0,0 1-97,1 0 0,0 0 0,0 1 0,0 0 0,1 0 110,-12 1 0,0 0 0,0 1 0,1 1 0,1 1 0,0 1 0</inkml:trace>
  <inkml:trace contextRef="#ctx0" brushRef="#br0">3133 3825 30378,'-27'19'-832,"-4"-4"0,-3 4 0,-2-1 0,-4 1 611,-1 2 1,1 1-1,-6 5 1,1-1-1,2 1 1,-2 0 0,-1-2-1,1-1 1,5-2-1,3 2 1,2 1-1,-1 1 1,2 1 0,3 1-285,3 3 1,1-1 0,0 5-1,2 4 1,5 2 0,6 5-1,8 0 1,9 2 0,12-3-2111,16 1 2726,18-7 1,19-7 0,-28-19 0,3-2 0,5 0 0,2-3 0,1-1-1,2-2 1,3 0 0,2-2 0,0-1 0,1-1 0,2 0 0,2-1 368,1 1 1,-1-2 0,-1-3 0,-1-2 0,6-1 0,0-1 0,-2-1 0,-2-1 0,-3-2 0,-1 0 0,-2-1 0,-1-1-300,-3-1 0,-1-1 0,-8 2 0,-1-1 0,-1-3 0,-2 0 0,-4 0 0,-1-1 0,22-19 0,-9-4 0,-14-1-588,-9-1 0,-15-13 1,-17 0-1,-20-5 0,5 29 1,-5 2-1,-5 0 1,-4 3-1,-6-1 0,-5 1 139,-5 1 1,-4 3-1,0 4 1,-2 2-1,-9 2 1,-2 1-1,0 4 1,-1 3-1,0 2 1,-1 3-1,-3 3 1,0 2 0,24 1-1,0 1 1,-1 2 520,-2 1 1,0 2-1,0 0-253,1 1 0,1 1 0,-1 1 0,0 2 0,1 2 0,0 0 0,0 0 0,1 0 0</inkml:trace>
  <inkml:trace contextRef="#ctx0" brushRef="#br0">3572 4891 30920,'-13'-18'-890,"0"1"0,1-6 0,0 6 0,-1 2 0,-6 3 0,-5 4 1,-3 3-1,1 3 0,-3 5 725,-2 6 0,-3 3 1,-6 1-1,0-1 1,0-2-1,0-2 0,2-1 337,2 1 1,-2-6-1,4 3 1,0-4 0,2 1-1,3 1-11,-2 1 1,3 1 0,-4-5-1,4 1 1,2 4 0,-1 4-1,0 4-355,1 5 1,-1 1 0,-1 6-1,-2 0 1,-2 5 0,-1 2-183,1 5 0,0 2 0,6 1 0,-1 0 0,2 0 0,3 0 157,4 0 0,8-6 0,2-3 0,2-4 0,5-5 0,2-3 0,7-1 266,3 0 0,7-1 1,13-3-1,9-1 1,12 0-1,16 1 84,-28-8 0,0 1 0,6 2 1,2 0-1,3 0 0,3 0 0,4-1 1,2 0-1,3 0 0,0-1 1,6-1-1,0 0 0,1-1 0,1 0-97,0 0 0,1-1 1,2-2-1,0-1 1,-23 0-1,0 1 1,0-1-1,24 0 1,0-2-1,-24 0 1,0 0-1,1-1 1,-2-1-1,0 0 1,1-2 45,24-2 1,-1-2 0,2 0-1,-2-1 1,-5-2 0,-2-1 0,-3 0-1,-1-1 1,-1-2 0,-2-1 0,-4 0-1,-1-1-14,-2 1 1,-1-2 0,-3-2-1,-2-1 1,-3 2 0,-3-1 0,-3-1-1,-2-2 1,-3 0 0,-2-2-1,20-26 1,-12-3-271,-15-3 0,-11-4 1,-17-7-1,-13-3 1,2 37-1,-5 1 0,-7-1 1,-4 2-1,-5 0 1,-4 4 38,-2 1 0,-4 2 0,-11-1 0,-3 2 1,-3 8-1,0 2 0,-5 1 0,-1 1 1,20 5-1,-2 1 0,0 1 0,-1 2 1,-2 0-1,0 1 371,-1 0 1,-1 1 0,-2 1-1,-7 0 1,-2 1 0,1 1-1,4 0 1,0 1 0,1 1-1,-1 0 1,1 1 0,0 0-207,3 1 0,-1 1 0,1 0 0,1 1 0,1 0 0,1 0 0,-17 0 0</inkml:trace>
  <inkml:trace contextRef="#ctx0" brushRef="#br0">3319 5464 30284,'-47'-6'-1136,"1"3"1,6-4 0,0 1 0,0 3 1053,0 1 1,6 2-1,1 2 1,2 2 0,0 5-1,0 5 1,0 3-271,0 6 0,-5 6 1,4 2-1,-1-1 1,-1 0-1,1-1 61,1 2 0,1 5 0,4-4 1,2 2-1,1 3 0,5 2 1,4 1-66,8 0 1,4 1 0,6 2-1,7 5 1,15 1 0,18 2-1,-13-25 1,2-3 424,5 2 1,3-2 0,12-2 0,3-2 0,7-2 0,2 0-1,5 0 1,3-2 0,-20-5 0,1 0 0,2-2 0,1 1-1,1-1 1,0-1 4,2 0 0,0-1 0,1-1 0,2-1 0,1-1 0,0-1 0,0-1 1,1 0-1,0 0 0,2-2 0,1 0 0,1-2 0,3 0 0,1-2 0,0 0 1,2-1-1,1-1 0,0-1 0,-17 2 0,0-1 0,1 1 0,0-1-50,2-1 1,0 0 0,1 0 0,-2 0 0,-3 1 0,-1 1 0,0-1-1,0-1 1,2 0 0,1 0 0,0 0 0,-1 0 0,0 0 0,1 0-1,-1 0 1,0-1 0,-1 1 0,1-1 0,-1 0 0,0 0 0,0-1 0,-1 1-1,1-1 1,-1 0-41,16-3 1,0 0 0,0-1-1,-5 1 1,0 0 0,-1-1-1,-5 1 1,0 0 0,-1-1 0,-3 1-1,0-1 1,-2 0 0,-5 0-1,-2 0 1,-1-1 0,15-7-1,-4-2 1,-10 2 0,-4-2-250,-7 2 0,-3-2 1,22-26-1,-23-1 1,-13-5-1,-15-6 1,-20-3-1,-1 30 1,-5 2 279,-7-4 0,-5 3 0,-8-1 0,-7 3 0,-10-2 1,-5 3-1,15 11 0,-3 2 0,-1 1 0,-6 1 1,-2 2-1,-1 1 0,-9 1 0,-1 1 0,-2 1 1,16 4-1,-2 1 0,0 0 0,-1 1 9,-3 0 1,0 0 0,-1 2 0,-1 0 0,-7 1-1,-1 1 1,-2 1 0,2 0 0,1 2 0,0 0 0,1 1-1,-1 1 1,-2 1 0,0-1 0,1 2 0,-1 0 0,-1 1-1,0 1 1,0 0 0,1 1 0,1 0 0,0 0-1,0 1 1,1 1 209,1-1 0,1 1 0,-1 0 1,0 2-1,-2 0 0,-2 1 1,2 1-1,1 1-234,8-1 0,2 1 0,1 0 0,-1 0 0,-1 0 0,-2 0 0</inkml:trace>
  <inkml:trace contextRef="#ctx0" brushRef="#br0">3519 4291 31391,'-26'-40'-3844,"-1"0"0</inkml:trace>
  <inkml:trace contextRef="#ctx0" brushRef="#br0">3133 3878 30969,'-45'-37'-5435,"2"-1"5046,0-4 0,2 1 0,4 5 0,1 7 0,-1 6 0,-1 10 0,-2 7 0,0 6 0,-3 8 344,-6 9 0,-2 11 0,21-6 1,-2 1-1,0 2 0,1 0 1,-1 2-1,0 1 0,0 2 1,0 1-1,2 0 0,-1 0 0,1 2 1,0 1-1,0-2 0,1 1 1,-2 1-1,1 0 0,1-2 1,0 1-152,1-1 0,1 1 0,-1 1 1,1 0-1,4-2 0,1 0 1,-2 2-1,2 2 0,-1 1 1,1 3-1,2 0 0,2 2 1,0 3-1,3 1 0,2 0 1,1 1 26,2-1 0,2 1 0,1 4 0,2-1 0,5-2 0,3-1 0,1 2 0,3 0 0,3 1 0,5 0 0,3 0 0,4-2 0,5 1 0,4-2-103,3 0 1,4-2 302,-1-4 1,5-3 0,14 2-1,6-3 1,1-5 0,1-2 0,-16-10-1,1-2 1,1 0 0,5-1 0,1 0-1,2-2 1,3-1 0,1 0 0,2-2-1,3 0 1,2-2 0,0 0 0,4 0-1,0 0 1,1-1-11,-17-3 1,1 1 0,1 0 0,-1-1 0,2 1 0,0-1 0,0 0 0,0 0 0,3 1 0,0-1 0,1 0-1,-1 1 1,0-1 0,-1-1 0,1 1 0,0 0 0,1 1 0,1-1 0,0 1 0,0 0 0,-1-1 0,1 1 0,-1 0-1,1 0-2,-1 0 1,1 0 0,0 1-1,0-1 1,3 0 0,0 1-1,0-1 1,0-1 0,-1 1 0,0-1-1,0-1 1,0 1 0,1-1-1,0 1 1,-1-1 0,1 0-1,2 0 1,-1 0 0,0 0 0,0-1-1,-1 0 1,-1 0 0,0-1-1,0 1 1,-1-1 0,0 0-1,0-1 1,-1 0 1,-2 0 1,-1-1 0,-1 0-1,1 0 1,-4-1 0,1 0-1,-1-1 1,-1 0 0,15-1-1,-1-1 1,-1-1 0,-2-1-1,-2-1 1,-1-2-22,-5 0 0,-1-2 0,0 0 0,-3 0 0,-1-1 0,-1-1 0,20-5 0</inkml:trace>
  <inkml:trace contextRef="#ctx0" brushRef="#br0">8011 6064 30830,'25'-40'-894,"-1"0"0,-1-3 1,-4-1-1,-8-3 0,-4-1 1,-3-4-1,-3-1 0,-3-5 1,-4-1-1,-6-5 0,-3 0 567,-4-5 1,-4 1 0,-5-2 0,-4 2 0,7 21 0,-1 0 0,-2 0 0,-3 0 0,-3 1 0,-1 0 0,-6-1 0,-2 1 0,-2 1 0,-5 1 0,-2 1 0,-3 1 0,-6 1 0,-3 2 0,-2 1 385,13 10 0,-1 1 0,-1 1 1,-1 0-1,-2 1 0,-1 1 0,-2 0 1,0 1-1,-3 0 0,-2 2 0,-1 0 1,-1 0-1,-2 0 0,-1 0 0,0 0 1,-1 1-1,13 5 0,1-1 1,-1 1-1,0 0 0,-1 1 0,-1-1 1,0 1-1,-1 0 0,1 0 0,0 1 1,0 1-1,2 0 0,-1 0 0,0 0 1,0 1-1,-13-3 0,0 1 1,0 0-1,1 1 0,3 1 0,1 0 1,0 0-1,0 1 0,1 1 0,0 0 1,1 1-1,-1 0 0,4 2 0,-1 0 1,1 0-1,0 2-59,1 0 0,0 2 0,-1 0 0,1 0 0,0-1 0,1 1 0,-1 0 0</inkml:trace>
  <inkml:trace contextRef="#ctx0" brushRef="#br0">7438 7463 28516,'-13'-40'-3247,"0"2"1,1 2-1,1 7 3247,2 5 0,1 9 0,-7 8 0,-3 1 0,-6 1 1,-5 1-1,-8-1 0,-6 1 0,-8-2 0,-5-3 0,-8-3 1,-5-1-505,32 6 1,-2 1 639,-5-1 1,-2 0 0,-4 1 0,-1-1 0,-6 0 0,0 1 0</inkml:trace>
  <inkml:trace contextRef="#ctx0" brushRef="#br0">2706 8423 8423,'0'-34'0,"0"3"0,0 8 352,0 6 1,2 9 0,0 8 0,3 8 0,-2 5 0,-2 6 0,-1 8 0,-1 10 0,-2 9 0,-4 10 0,-4 6 0,-7 9 0,8-34 0,-2 0 301,-1 2 1,-2-1 0,-4 4 0,-2-1 0,0-3 0,-1 0 0,-2 0 0,-1-1 0,-2 3-1,-1-1 1,1-2 0,0 0 0,-1-1 0,-1-1-234,1 0 0,-1-2 1,1-6-1,-1-1 1,-1 3-1,-2-1 0,1-4 1,-2-1-1,-30 16-154,0-7 1,-5-5 0,3-5 0,0-6 0,0-5 0,6-8 0,1-8 0,2-8-497,-2-8 0,-1-16 1,2-7-1,28 18 1,0-2-1,1-2 0,0-2 1,1-3-1,1-1-24,1-2 1,1-1 0,-2-3 0,0-2 0,2 0 0,1-1 0,-1 0 0,0-1 0,2-1 0,1 0 0,3 1 0,1-1 0,3 0 0,1-1 72,3-1 0,1 0 0,2 2 0,1 0 0,1-1 1,1-1-1,2 3 0,1-1 0,1 1 0,3 0 0,1-1 1,2 0 142,1-1 0,2 1 0,3-3 0,3 1 0,3-1 0,1 0 0,2 1 0,1-1 0,2 0 0,1 1 0,1 0 0,1 0 0,1 0 0,1-1 43,-1-1 0,1 0 1,1 0-1,0 1 1,-2 0-1,0 1 1,1 0-1,1 2 1,0 1-1,1 1 0,0 1 1,0 1-44,-1 1 1,1 1 0,0 1-1,0 0 1,-3 3 0,-1 0-1,-1 3 1,0 1 0,-1 3-1,1 0 1,25-27 0,-1 4-54,-1 6 0,-2 10 1,1 6-1,-5 4 1,-3 5-1,0 5 1,-3 7-125,-5 6 1,1 2 0,-2 2 0,-1 0-1,-2 2 1,-2 2 198,1 5 0,-2-2 0,-1 2 1,-3 3-1,-2 3 0,-1 3 446,1-2 1,-4 3 0,3 2 0,-4 1 0,1 5 0,1-1 0,2 6 1701,-1 0-2024,-3-2 0,4 7 1,1-5-1,1 1 1,0-1-1,0-2-504,-1-2 0,-1-1 0,-6-2 0,-2-3 0,-3-4 0,-1-3-315,-3-2 1,-1-4 0,-2 0 0,-2 0 0,-1 0 0,-3-2 0,0 1-892,0-1 1,2-3 0,5 5 0,4 0 164,4-1 0,1-1 1530,-1-3 0,-10-2 0,-13 2 0,-6-2 1,-6-2-1,0-2 0,-1-1 1050,0-1 0,5-1 0,0 4 0,0-2 0,1-1 0,3 1 238,3 1 0,9 1 1,8-2-1,11-2-831,12 2 1,7 2 0,6 1 0,1 0 0,2-2 0,1-1 0,0-1-560,3 1 1,-8 1-1,1 2 1,-3 0 0,-7 0-1,-3-1-7862,-3-3 7887,-6 2 1,-2 8 0,-8 9 0</inkml:trace>
  <inkml:trace contextRef="#ctx0" brushRef="#br0">4866 3638 12073,'-20'-19'156,"5"0"0,-4-2 363,0 8 1,1 5-364,-9 8 0,2 6 1,-10 3-1,-4 3 1,-4 0-1,-7 0 0,-8 0 1,-7 2-1,-5 1 1,-4 0-1,37-9 0,-1 0 115,0-2 0,0 1 0,-6 0 0,1 0 1,-28 0-1,0-3 0,3 0 0,5-2 0,4 0 1,1 0-1,1 0 0,-1 1 709,-1 4 1,8 4-1,-2 7-912,1 2 0,-1 7 1,-4 2-1,-2 5 1,-2 4-98,-2-1 1,28-17-1,0 1 1,-1 3-1,0 1 1,-1 0-1,1 1 1,-1 0 0,0 1-1,1-1 1,1 1-1,0 0 1,0 0 80,2 1 1,1 0 0,1 1 0,0 1 0,-1 0 0,2 2 0,1 0 0,1 2 0,3-1 0,0 1 0,2 1 0,2 0 11,-1 0 1,2 0 0,0 1 0,2 2 0,0 3 0,2 2 0,1-2-1,3 0 1,2-1 0,2 0 0,-2 36 0,5 0-92,4 1 1,4-34-1,1 0 1,2-3 0,2-1-1,2 2 1,2-1 0,3 2-1,2-1 1,4 0-1,3 0 1,3 2 0,4-2 47,1 1 0,4-3 1,6 1-1,3-2 1,5-2-1,2-3 0,6 2 1,1-2-1,7 0 1,2-1-1,-19-10 1,2-1-1,1 0 0,3-1 1,1-1-1,1-1-42,0 1 0,2-2 0,1-1 0,4-1 0,0-1 0,2-1 0,0 0 0,1-1 1,0 0-1,3 0 0,0-2 0,2 1 0,-16-4 0,1 1 0,0-1 0,1-1 0,0 1 1,0-1-1,1-1 0,0 0 0,1 0 0,1-1 0,1 0 0,-1 0 88,1 0 1,1-1 0,-1 1 0,0-1-1,-3 0 1,-1 0 0,0 0 0,1-1-1,4-1 1,1 0 0,1 0 0,-1 0-1,2-1 1,1 0 0,-1-1 0,0 1-1,-1-1 1,0 0 0,0 0 0,1 0-1,1-1 1,1 1 0,0-1 0,0 0-92,0 0 1,1 0 0,-1-1-1,0 0 1,-5 0 0,-1 0-1,0 0 1,1-1 0,2 0 0,1 0-1,0-1 1,-1 0 0,-1 0-1,-1 1 1,1-1 0,-2 0-1,-2 0 1,0 1 0,0-2 0,-1 1-1,-1-1 1,1 0 0,-1 0-1,-1-1 1,16-3 0,-1-1 0,-1 0-46,-2 0 0,-2-1 0,-1-2 0,-3-1 0,0-2 0,-2 0 1,-6 1-1,-1 0 0,-1-1 0,-3 1 0,-2-2 0,0-1 0,19-12 1,-3-2-1,-6-1 0,-4-2-29,-6 0 1,-3-4 0,-3-6-1,-6-3 1,-10 4 0,-4-1-1,-4-2 1,-4-2 0,-4-5 0,-6 0-1,-6-1 1,-5 0 0,-7-3-1,-6-1 220,-7-2 1,-4 3-43,-3 6 0,-6 2 0,2 8 0,-5 1 0,-2 2 0,-1 5 0,-2 2 0,-2 1 0,-3-1 0,-1 2 0,-3 1 0,-6 1 0,-2 1 0,-1 3 0,-3 0 0,-2 4 0,-1 0-122,17 6 1,-1 1 0,-1 2 0,-2 0 0,-7 1 0,-2 2 0,-2 1 0,2 1 0,2 2 0,0 1-1,1 1 1,-2 1 0,-1 1 0,0 1 0,-1 0 0,0 2 0,-2 0 0,0 1 0,0 2 0,0 0-1,3 1 1,0 2 0,0 0 0,1 2 0,-1 0 0,1 2 0,0 1 0,1 1-656,1 2 1,0 1-1,1 1 1,2 0 696,5-1 0,3 0 0,-1 0 0,0 2 0,-5 3 0,-1 1 0,0 1 0</inkml:trace>
  <inkml:trace contextRef="#ctx0" brushRef="#br0">9358 8769 13526,'-15'-26'0,"-1"-1"-116,-2 0 1,-1 2 0,1 1 0,-3 2 638,0-1 0,-5-1 0,1 0 0,-7 2 0,-2-2 0,-3-1 0,-3 0-105,-4 3 1,1-2 0,-6 6 0,-1 2 0,-2 1-1,-3 3 1,-3 2-196,-4 1 0,-7 6 0,-4-1 0,-3 2 0,36 3 0,-1 0 0,-2 0 0,0 1-287,0-1 1,-1 2 0,-4 1 0,1 1 0,1-2 0,0 0 0,0 0-1,0 0 1,-1 0 0,-1 0 0,2-2 0,-1 1 134,-1-2 0,0 1 0,-4 1 0,0 1 1,1-1-1,0 0 0,1 0 0,-1-1 1,-1 0-1,-1-1 0,1 1 0,0-2 101,0 2 1,-1-2 0,-6 0 0,-2-2 0,3 0 0,1 0 0,-2 0 0,1-1 0,-3-1 0,0 1 0,2 0 0,0 0 0,-2 1 0,0 0-2,-1 0 1,0 1 0,1 1 0,0 2-1,-5-2 1,-2 2 0,0 1 0,-1 3 0,2 1-1,-2 1 1,-3 2 0,-1 0 0,0 2 0,1 0-160,0 1 0,-1 1 0,21-3 1,0 1-1,0 0 0,-19 4 0,0 1 1,-1-1-1,-1 1 0,23-6 0,1 0 1,0 1-1,-23 4 0,0 1-1,2-1 1,1 0 0,-2 1 0,1 0 0,10 0 0,2-1 0,-1 1 0,1-1 0,-1 1 0,1 1 0,3 0 0,1 1 31,3 1 0,0 1 0,2 0 1,1 1-1,6 1 0,2 1 0,1 1 1,1 1-1,1 0 0,1 2 0,3-1 1,1 1-1,2 0 0,1 1-245,1 0 0,1 1 0,3 3 1,2 2-1,1 1 0,2 1 0,3-1 1,1 1-1,-8 35 0,14-35 1,1 2-1,2 0 0,2 1-113,1 1 1,1 1 0,2 1-1,2-1 1,1-1 0,3 0-1,2 0 1,3-1 0,3-1-1,2 1 1,3-2 0,3 0 235,3-1 1,2 0 0,4 2-1,3 0 1,4-2 0,1-1-1,2 0 1,1-1 0,4 2-1,1-2 1,4 1 0,2 0 93,4 0 0,2 1 0,4 0 0,3 0 0,0-1 0,1-2 0,-21-10 0,1 0 0,1-1 0,1 1 0,2-2 0,0 1 0,1 0 0,2-1 0,0 1 0,2 0 0,2-1 0,-1 1 10,2 0 0,0 0 0,0 1 1,0-1-1,0 0 0,0 0 1,3 0-1,0 0 0,1-1 1,1 1-1,0-1 0,1 0 1,-1 0-1,1-1 0,0 0 1,1 0-1,1 0 0,0-1 4,-1 0 0,0 0 0,1-1 0,2 1 0,0-2 0,1 1 0,-1-2 0,1 0 1,0-1-1,1-1 0,0-1 0,1 0 0,1-1 0,0-2 0,1 0 0,0 0 1,0-1-1,0-1 0,-1 0 0,1-1 0,-1-1 1,1-1 0,0-1 0,-1 0 0,0-1 0,1 0 1,0-1-1,-16-2 0,0 0 0,1 0 0,0 0 1,1-1-1,0 1 0,0-1 0,1 0 0,3-1 0,-1 0 1,1-1-1,0-1 0,-1 0 0,1-1 0,-1 0 1,0-1-1,1-1 0,-1 0 0,0-1 0,-1 0 20,-2 0 0,0 0 1,0-1-1,-1 0 0,-2 0 1,0 0-1,-1-1 0,0-1 1,17-3-1,0-2 1,-1-1-1,-1 0 0,0-1 1,0 0-1,-1-1 0,0 1 1,-1-2-1,0 1 1,-1-1-1,-1 0 0,0 0 1,-1-1-1,0 0 61,-2 0 0,0-1 0,-1 0 0,-1-1 0,-1-1 0,-2 0 0,-3 0 0,-2 0 0,-1-1 0,-2 1 1,0-1-1,-2 0 0,-2 0 0,-1-1 0,-1 0 0,18-12 0,-3-1-11,-5 2 0,-4-1 0,-3-6 0,-4-1 0,-7 1 0,-4-1 1,-3-2-1,-4-1 0,-4 0 0,-4-2 0,-4 2 0,-4-1 0,-5-1 1,-3-1-138,-3-3 1,-4 0-1,-5 5 1,-5 0 0,-7-8-1,-6 0 1,-6-1-1,-3 1 1,-6 0 0,-3 1-1,11 18 1,-1 0-1,-1 2 1,-3-1 0,-1 1-1,-1 0 6,-3 0 0,0 0 0,-3 0 0,-6-2 0,-2 0 1,-1 2-1,1 2 0,-1 1 0,-1 1 0,-2-1 0,-1 1 1,-1 2-1,-4 1 0,-1 1 0,0 2 0,-2 2 0,0 1 1,-1 2-86,0 1 1,-1 2 0,-2 1 0,12 5 0,-1 2 0,-1 1-1,1 0 1,4 2 0,1 0 0,0 1 0,0 1 0,-1 0 0,1 1-1,0 1 1,-1 0 0,1 1 0,-1 0 0,0 1 0,2 0 0,-17 1-1,2 0 1,0 0 0,1 1 0,1 1 0,0 0-755,5 0 1,0 1 0,1 0 869,7 3 0,1 0 0,0 0 0,-1 1 0,0-1 0,1 2 0,-19 5 0</inkml:trace>
  <inkml:trace contextRef="#ctx0" brushRef="#br0">10358 9436 13876,'-23'-17'-244,"1"-5"1,0-6 0,10 0 0,3-2 452,5-1 1,2-4-1,2 2 1,0 0-1,2-1 1,2-1-1,7-7 1,5-5-47,6-5 1,8-3 0,4-4 0,3-5 0,-16 31-1,1-2 1,0 0 0,2-1-149,1-3 1,0 0 0,1-1 0,0 0 0,2-6 0,0-1 0,2-3-1,1 0 1,3-4 0,0-1 0,1-2 0,1-2-213,1-2 0,-1-2 0,0-2 0,-1-2 0,-12 21 0,0-1 0,0-1 0,1 1 0,0 0 0,-1-1 0,2-2 0,0 0 0,-1-1 0,0 1 0,-1 1 0,0-1 0,0-2 0,0 0 0,-1 0 350,0 1 1,-1-1-1,0 1 1,0 1 0,0 0-1,1 1 1,-1-1 0,0 0-1,0 0 1,-1 1-1,0 0 1,0 0 0,6-19-1,-1 2 1,-1 2 0,-2 2-29,-2 4 1,-1 2 0,-4 8 0,-1 3 0,-3 3 0,-2 2 0,7-30 0,-6 16 0,-2 12 0,-5 14-2099,-2 9 0,-4 11 1973,-6 8 0,6 6 0,-8 8 0</inkml:trace>
  <inkml:trace contextRef="#ctx0" brushRef="#br0">8718 4878 17702,'-34'-39'0,"6"4"0,8 5-538,12 6 1,6 5 0,8 7 0,9 2 0,13 1 632,15-1 0,16 4 0,-19 3 0,3 0 0,5 0 0,2 1 0,3 0 0,2 0 0,3 0 0,1 1 0,3 1 0,0 0-14,3 2 1,1 0 0,4 2 0,0 1 0,3 4 0,0 2 0,-24-4 0,1 2-1,0 0 1,0 1 0,-1 0 0,0 1 0,23 5 0,-1 2 0,-4 1 0,0 0-154,-1 2 1,-1 1-1,-6-1 1,-1 1-1,-1 2 1,0 0-1,-4-2 1,-1 0-1,-4-2 1,0 0 0,-2-1-1,0-1 66,-1 1 1,-1-1-1,-3-1 1,1-1-1,0 0 1,0-1 0,0-1-1,-1-2 1,0 1-1,0-2 1,0 0 0,1 0-1,-2 1 1,1 0 97,0 0 1,1 1 0,2 0 0,-1 1 0,0-1 0,0 1-93,1-1 0,0 0 0,-3 1 0,1-1 0,1 0 0,1 0 0,1 1 0,0-1 0,3 0 0,-1 1 0</inkml:trace>
  <inkml:trace contextRef="#ctx0" brushRef="#br0">12690 4931 15327,'14'-41'0,"-3"7"196,-2 8 0,3 9 0,-1 8 0,3 4 146,4 4 1,1 7 0,-2 4 0,0 6 0,1 7 0,0 2 0,0 1 0,-2 1-700,-1 0 0,-3-1 1,-3 1-1,-5 0 1,-2-1-1,-2 1 457,0 0 1,0-5 0,0-1 0,0-2 0,0-3 0,-2-1 0,-1-2 527,-1 1 1,-7-9-1,4-5 1,-2-8-1,2-9-592,1-5 0,0-5 1,3-4-1,-2-4 0,2-4 1,2 1 363,1 2 1,4-1 0,2 6 0,0 3 0,2 4 0,-2 7-498,-1 2 1,4 6-1,-3 1 1,2 3 0,2 2-1,2 3-896,1 4 0,2 9 1,3 10-1,6 3 1,5 4-1,8 2 1,6 1 1015,6 0 0,9 4 0,2-3 1</inkml:trace>
  <inkml:trace contextRef="#ctx0" brushRef="#br0">13703 5078 9141,'0'-48'0,"0"5"0,0 6 0,0 8 0,2 5 0,1 6 2872,1 3 1,1 7-3147,-5-1 0,-2 6 0,-2-2 0,-5 4 0,-4 1 1,-4 0-1,-2 0 1011,-2 0 0,1 0 1,-4 0-1,3 0 1,2 0-1,3 1 59,1 4 0,1-2 1,3 6-1,2 2 0,4 4-1202,4 3 0,1 1 1,3-1-1,6 4 0,10 3 1,8 2-1,7 0-311,4-1 1,1-3 0,10-3 0,1-2 973,2-6 0,1 1 1,0-5-1</inkml:trace>
  <inkml:trace contextRef="#ctx0" brushRef="#br0">14117 4971 29476,'-5'-22'-1470,"1"0"1,-7-9 0,4 8-1,-2 4 1,2 3 1808,1 2 0,-3 9 1,4 5-1,2 7 1,2 5-1335,1 1 0,0 5 0,1 1 0,4 0 0,4 1 0,4-4 976,5-1 0,-3-6 1,4-2-1,-1-1 1,1-3-1,0-2 530,1-1 0,-4-6 0,-6-2 1,-1-4-1,0-2 0,0 1 0,-2-2-89,-1-3 1,-1 2 0,-5-5 0,0 2 0,0 3-553,0 1 0,1 8 1,2 4-667,1 6 1,7 4 0,-2 6 0,4-1-1,3-1 1,4-4 905,0-1 0,1-2 0,3-4 0,-2 0 0,0 0 0,-1 0 380,-3 0 1,1-4 0,-1-2-1,-2 0 479,-1 0 1,-6 2 0,-2 5-1160,-1 4 1,0 2 0,-3 6 0,3 1 0,3-1-1,4 0 152,3 1 1,8-1-1,1 0 1,8 1-1,8-1 1,4-1-1,2-3 438,1-5 1,-5-2 0,-1-2 0,-3-3 0,-6-3 0,-4-6 0,-5-1 137,-3-4 0,-4 0 0,-5 0 1,-3 0-1,-3-1 0,-2 0-508,1 0 0,-1 0 1,-5 5-1,-4 1 1,-3 3-114,-4 5 1,-2 8 0,1 7-1,-2 5 1,-1 6 0,0 5-1,2 4-1284,4 5 0,7 2 0,0 3 0,9 4 0,12 4 1017,11 3 1,14 1 0,5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5505 7876 28872,'-4'-20'-9037,"-1"2"8979,3 3 0,-1 3 0,0 2 0,-2 1 0,1 0 0,-2 0 0,-3 2 0,-3 1 334,-1 3 0,4 1 0,0 2 0,-1 0 0,-2 0 0,-2 0 0,1 0 1,0-1-1,-1-2 252,1-1 1,0-1-1,-1 5 1,1 0-1,0 0 1,-1 0 0,1 0-1,-2 0-188,-3 0 1,4 0 0,-4 0 0,3 0 0,2 0 0,-2 2 0,-1 1-341,-2 1 1,-4 5 0,2-3 0,1 0 0,0 1 0,1 1 0,0 2 56,1 2 1,-3 1-1,4 0 1,-3 1-1,0-1 1,-2 2-1,2 1-201,-1 2 0,3 4 1,2-3-1,-2 1 0,0 0 1,0 0-1,3 0 417,0 1 1,5-5-1,2 2 1,0-2-1,-1 1-39,-2 0 1,4 1-1,0-4 1,1-1 0,1 0-1,1 1-426,2-1 0,1 0 1,0 1-1,0-1 1,0 0-1,0 0-511,0 1 1,0-1 0,1 2 252,3 3 1,4-2 0,5 5 0,1-2 0,-1-3 342,0-1 1,2-2-1,1 1 1,2-1 0,-2 0-1,1 1 1,-1-2 349,2-4 0,1 3 1,-3-5-1,2 0 1,0 1-1,0-1 0,1 0 278,2-3 1,-4-2-1,6 1 1,0 1-1,2 1 1,2 1-317,0 1 0,-1-5 0,3 5 0,0-2 0,4 2 1,-1 0-1,1 0-29,-3-3 0,-1 0 1,1 0-1,1 3 1,-1 0-1,-2 0 0,-2-3-32,1-2 1,0 4-1,-1-1 1,1-1-1,1-1 1,0-2-145,-1 0 0,7 0 0,-7 0 0,1 0 0,1 0 0,1-2 0,1-1 0,-1-1 0,-1-7 0,1 3 0,1-4 0,-1-2 0,-1 1 0,0 0 0,-3-1 0,7-3 0,-10-1 0,1 2 0,1 1 0,-1 1 0,0 1 0,-2 0 0,-4-1 0,2 1 0,0 0 0,-4-1 0,-1 1 0,-2 0 0,0-1 0,-1 0 0,-1-3 0,-4 0 0,1-1 0,-3 0 0,1 0 0,-1-4 0,-5 3 0,0-2 0,-2-3 0,-1-1 0,-1-1 0,-8-1 0,0 0 0,-4 2 0,-2 1 0,-1 4 0,-3-1 0,-4 0 0,-2 3 0,-1-2 0,-5 0 0,-3 6 0,-6 2 0,-2 3-222,-1-1 0,-8 2 1,-1 1-1,-3 1 0,-3 3 1,2 1-308,0 2 1,-3 5 0,4 1-1,1 3 1,3 4 0,3 3-1,4 2-1982,3 1 1,8-1 2521,-8 9 0,5-4 0,-7 10 0</inkml:trace>
  <inkml:trace contextRef="#ctx0" brushRef="#br0">5119 9302 31083,'-2'9'-9366,"-2"-1"9613,-5-2 1,-3-1 0,-1-2-1,-1 2 1,1-2 366,0-2 0,5 1 0,4 2 0,2 5 0,4 3-866,2 1 0,-2 1 1,4-1-1,-2 0 0,2-1 1,0-1-1,0-3 393,-3 3 1,4 1-1,2-1 1,3-2 0,1-4 512,1-4 0,4-1 0,1 0 0,2 0 0,2 0 0,2 0-304,2 0 1,4 0 0,0 0 0,-1 0-1,0 2 1,-1 1 0,2 1-516,-1-1 0,-2 0 0,-1 0 0,-1 1 0,1 1 0,0-1 508,-1 1 1,2-1 0,2-4 0,3 0 0,1 0 0,3 0 0,1-1-344,2-4 0,0 2 0,2-4 0,1 0 0,1-1 0,-1-1 0,-1 2 0,-2-4 0,0 7 0,0 0 0,-2-1 0,-2-1 0,-5-1 0,1 4 0,-1-3 0,-1 2 0,-2-2 0,-1 0 0,-1-2 0,1 1 0,0-1 0,-1-2 0,1 1 0,0-1 0,-1-2 0,1-1 0,1-2 0,3-1 0,5-4 0,1 1 0,-2 0 0,-2 1 0,0-1 0,-1 4 0,4-4 0,-5 1 0,-3 0 0,-3 2 0,-3 1 0,-4 2 0,-3-1 0,-3 1 0,-2 0 0,-2-1 0,-2 1 0,-4 0 0,0-1 0,-2 1 0,0-2 0,0-1 0,0-3 0,0 0 0,0-1 0,0-3 0,-2 0 0,0-2 0,-4-1 0,0-1-17,0 0 0,-5 1 0,2-1-301,-2 0 0,-4 5 0,-1 1 1,-5 2-154,-4 3 0,-2-2 1,-12 3-1,-5 5 1,-3 1-1,-8 3 0,-4 0-10,-11 3 1,-1 8 0,33-1 0,0 1 0,1 0 0,-1 1 0,0 1 0,0 0 0,-36 7 432,2 4 1,34-10 0,0-1-1,-34 12 1,0-1 0,1 1-1,3 2 1,-1 1 197,0-1 1,1 4 0,5-3 0,3 4 0,9-1-1,5-2 1,6 0-25,3 0 0,8-2 1,3 1-1,7 1 0,5-1 1,5 0-1,5 0-472,2-1 1,16 4 0,8-3-1,13 2 1,14-2 0,12-3 325,7 1 0,-29-15 0,1 0 1,-1 2-1,0-1 0,3 0 0,1 0 1,0 0-1,0 0 230,-1 0 1,1 1 0,3 3-1,-1 0 1,-1 0 0,-1 0 0</inkml:trace>
  <inkml:trace contextRef="#ctx0" brushRef="#br0">5865 13181 30861,'-7'-12'-3108,"-4"-3"1,7-10 0,1 3 3355,2 4 1,1 3 0,-2 3 0,-1 5 0,-3 8 0,0 10 0,-1 6 0,0 3 0,-4 0 0,-1 1-539,-1 3 1,0-4-1,-1 3 1,1-1 0,1 0-1,2 0 1,1 1-1,-2-1 1,1 0 338,1 2 1,-1-1-1,4 1 1,-1 0-1,-4 2 1,1 5-1,-1 4-222,3 2 1,-3 3-1,-5 4 1,-3 6 0,-1 5-1,0 4 95,-1 2 1,3 4-1,7-29 1,0 1 0,0 1-1,0 1 1,0 0 0,-1 0-1,1 2 1,0 0 0,0-1-1,0 1 87,1-2 1,-1 1-1,-1 0 1,1 1-1,1-4 1,2 0-1,-8 33 1,1-2-1,3-6-174,3-1 1,-3 1 0,5-3 0,-2 2 0,0 2-1,0 1 1,0 1 224,0 2 1,2-2-1,-2 9 1,3 0 0,2-1-1,1-35 1,1 1 0,1-1-1,-1 1-331,1-1 1,1 1 0,0 3 0,0 0 0,0 28-1,0 2 1,0 1 0,0-2 0,0 2 245,0 1 0,0-8 0,0 4 0,0-1 1,1 0-1,2 0 43,2 2 1,1-6 0,-2 3 0,5 1 0,3-4 0,1 1 0,0-3 574,1-3 1,4 5-1,1-4 1,2-3 0,2 0-1,2-4-536,2 1 1,1-3 0,3-2 0,3-4-1,2-3 1,-1-4 0,2-2 20,2-3 1,-3-2 0,-1-6 0,1-3 0,-1-2 0,-1-2 0,-1-2-697,-4-3 0,0 0 0,-3-1 1,1 0-1,-2 1 0,-1-1 845,-2 0 1,0 1 0,5-1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4239 7450 6467,'0'-18'0,"0"0"0,1 4 0,2 2 270,2 3 0,-1 4 0,-4-4 0,-1-1 0,-4 0 0,-3 1 1,-4 4-1,-2 2 958,1-1 1,0 3 0,-1-4 0,1 4-1,-2 1 1,-1 0 0,-3 0 0,-1 0 7876,1 0-8746,-5 0 1,8 1 0,-6 2 0,-2 1 0,-1 1 0,-3-1 0,-2 2-52,-1 2 0,-4-4 1,2 5-1,0 1 1,-1 1-1,0-1-189,-3-1 0,5 0 0,-1 4 1,2 1-1,0-1 0,1 2 1,2 1-120,2 2 0,-6 0 0,1-4 0,2 4 0,1 4 0,1 2 0,-1 0 0,-3-2 0,4 0 0,-1 5 0,4-1 0,0 1 0,-1 0 0,-1-1 0,3 0 0,1-3 0,0-1 0,0 2 0,1 0 0,2 0 0,2-2 0,-2-4 0,1 4 0,1 0 0,-1 0 0,0 0 0,2 2 0,1-2 0,2 2 0,-2 1 0,0-1 0,-1 2 0,2 1 0,3 0 0,-4 7 0,6-7 0,-1 1 0,-1 0 0,4-2 0,1 3 0,3 2 0,1-3 0,2 3 0,0-3 0,0-1 0,0-1 0,0 1-33,0 0 0,2-1 1,2 2-1,5 2 0,3 1 1,1-1-162,1-2 1,-1 2 0,2-1 122,3 1 0,-2-5 0,6 5 0,2-5 100,1-3 1,3-1 0,2 2-1,2 0 1,1-1 0,1-1-1,0-4 113,3-2 0,0-2 0,2 1 0,-2-1 0,3 2 1,0 1-143,3 2 0,-2 0 0,-4-5 0,-1 0 0,1 1 0,0-1 0,1 0 0,2 1 0,-7 0 0,7 3 0,-2 1 0,1-1 0,2 1 0,2 0 0,2-2 0,4 3 0,-4-1 0,3-3 0,2-3 0,1-3 0,-3 1 0,-2-3 0,-4 2 0,1 0 0,1-1 0,-2-4 0,-4-1 0,-2 1 0,-2-2 0,1 4 0,-2-2 0,-2 1 0,2-2 0,1-2 0,-2 1 0,5 1 0,3 1 0,0-1 0,3-1 0,0-2 0,3 0 0,3 0 0,7 0 0,3 0 0,1 0 0,-1 0 0,-3 0 0,4 0 0,-3 0 0,0 0 0,-3 0 0,0-2 0,-1-1 0,0-1 0,1-1 0,-3 5 0,0-1 0,-2-2 0,1-2 0,2 2 0,1 2 0,-4-1 0,1-1 0,2-1 0,3 0 0,0-1 0,1 1 0,5-2 0,-2 1 0,0-2 0,2-2 0,0 0 0,3-1 0,1-2 0,-2-1 0,1-1 0,0 1 0,-3 0 0,-2-1 0,-1 1 0,-2 0 0,-1-1 0,-1 1 0,3 0 0,0-1 0,0 1 0,-2 0 0,-2-1 0,0 0 0,-1-3 0,0-1 0,0 1 0,2-1 0,1 0 0,-3-6 0,-2 4 0,2-2 0,-1-1 0,1 1 0,-2 0 0,-1 0 0,6-1 0,-7-3 0,0-1 0,-2 1 0,-2-1 0,-1 0 0,-3 1 0,-3-1 0,-3 0 0,0 1 0,-1-1 0,-1-1 0,-2-3 0,-2 7 0,-1-4 0,0 0 0,-1-2 0,2 0 0,2 2 0,1 2 0,0-1 0,-3-1 0,2 0 0,1-2 0,-1 4 0,-2 0 0,-2-2 0,0 6 0,-4-2 0,-3 1 0,-3 2 0,-1 0 0,-3 0 0,-2-1 0,-2-3 0,-4 1 0,-1 2 0,0-2 0,2-1 0,-2-1 0,-2-1 0,-1 0 0,0 1 0,-4-1 0,-1 2 0,1 1 0,-2 2 0,3 0 0,-6-3 0,-1 1 0,-2 2 0,-3-1 0,-1 1 0,-2 0 0,-6 4 0,1-4 0,-7 0 0,-6 0 0,-1 1 0,-1 0 0,-2 0 0,3 1 0,-9-4 0,1 2 0,0 0 0,-1-1 0,0 1 0,-3 4 0,4-2 0,2 0 0,0 4 0,1 1 0,-3 2 0,2 0 0,-3 1 0,0 1 0,-1 3 0,-3-1 0,-2 1 0,-2 2 0,1 0 0,-5 5 0,-1-4 0,-2 4 0,-1-1 0,0 0 0,1-3 0,2 2 0,-5 2 0,2 1 0,0 0 0,0 0 0,2 0 0,0 0 0,2 0 0,2 0 0,2 0 0,1 0 0,0 0 0,1 0 0,3 0 0,-1 0 0,4 0 0,0 0 0,-2 0 0,1 0 0,-2 0 0,2 0 0,-4 0 0,5 1 0,1 2 0,-3 2 0,2-1 0,-1 0 0,-1 1 0,4 1 0,-3-3 0,-1 1 0,2-1 0,-1-1 0,-1-2 0,4 0 0,-3 0 0,-1 0 0,2 0 0,-1 0 0,1 0 0,0 0 0,-7-5 0,1 1 0,-1 1 0,-7 1 0,1 2 0,-5 0 0,1 0 0,5 0 0,-12 0 0,1 2 0,-1 1 0,-4 4 0,36-3 0,-1 1 0,0 0 0,0 0 0,-3 5 0,1 0 0,3-3 0,0-1 0,0 1 0,-1 1 0,0 0 0,0 0 0,0 0 0,1 0 0,-1 1 0,1 0 0,-3 0 0,0 0 0,-33 4 0,0 2 0,3 1 0,3 2 0,1-2 0,0-1 0,7-1 0,3-3 0,4 0 0,3-2 0,-2 1 0,2 2 0,-2 1 0,1 0 0,0 1 0,0-1 0,1 0 0,4 1 0,1-1 0,4 0-1681,1 1 0,-1 4 1517,9-1 0,-11 7 1,2-3-1</inkml:trace>
  <inkml:trace contextRef="#ctx0" brushRef="#br0">7012 7583 30187,'13'-61'-3175,"5"-1"0,0 7 0,-2 7 2862,-1 5 1,-6 0 0,-2 9-1,-1 0 1,-5 2 0,-4 4-1,-8 3 1,-10 3 0,-13 6-1,-12 5 282,-12 7 0,-16 8 1,33 1-1,-1 2 0,-2 2 1,-1 1-1,-2 4 1,-1 1-1,1 0 0,0 2 1,-3 2-1,0 2 1,-1 1-1,0 2-1,-2 2 0,0 1 0,-3 4 0,0 1 1,7-2-1,1 0 0,0 1 0,1 0 1,1 0-1,2 1 0,2-1 0,2 1 195,3 1 1,2-1 0,2-1-1,2-1 1,-17 28 0,8-5-1,9-2 1,9-4 6,9-1 0,13-2 1,18-4-1,17-3 1,27-4-1,-19-20 1,3-2-1,11-2 1,3-2 5,7-2 0,2-3 0,-16-3 0,1-2 1,1-2-1,4 0 0,1-2 0,0 0 0,2-1 1,1-2-1,0 0 0,1-2 0,-1 0 1,1-1-1,1-1 0,0 0 0,-1-1-200,1-1 0,-1 0 1,-2-1-1,-4 1 0,-2 0 1,-1-1-1,-4 1 1,-2-1-1,-1 0 0,16-9 1,-3-1-1,-10 1 1,-3-2-1,-7 0 0,-4-1-116,-5 0 0,-6-2 1,7-26-1,-20-3 1,-25 1-1,-29 3 1,6 26-1,-6 4 1,-9 0-1,-5 4 121,-10 0 1,-5 4 0,17 8 0,-4 2 0,0 1-1,-5 2 1,-2 2 0,-1 1 0,-3 1 0,0 2-1,0 2 19,-4 1 0,1 2 0,-1 0 0,-3 1 0,0 0 0,1 1 0</inkml:trace>
  <inkml:trace contextRef="#ctx0" brushRef="#br0">5359 5477 30012,'-14'0'-505,"-2"6"0,1 2 0,3 1 0,2 0-327,3 1 1,-4-3 0,8 1 0,5-2-1,7-3 1,7-2 0,5-2 0,1-2 1090,0-2 1,-6 1 0,4 4-1,-3 0 1,3 0 0,-1 0-1,0 0 1,-2 0-274,-3 0 0,4 6 1,0 1-1,-2 2 0,0-2 1,1 1-1,2-2 125,2 0 1,-3 0-1,4-3 1,0 1-1,0-1 1,0-2 1079,2-1-975,1 0 0,3-4 1,2-2-1,1 0 1,0 0-1,0 2-167,0-2 1,6 4 0,-2-2 0,0 2 0,-1 2 0,0 0 0,-1 0-119,-1 0 1,5 5 0,-2-1 0,0 1 0,-1-1-1,0 1 1,0-2 602,3-2 0,-3-1 0,2 0 0,-1 0 0,1 0 0,0 0 1,-1 0-408,-1 0 1,0-1 0,-4-2-1,2-2 1,2 2 0,2 0 0,-2 0-73,-3-1 1,2-1 0,-1 4 0,2-2 0,2-1-1,0 1-40,-1 1 1,-5 2 0,2-1 0,1-2 0,2-2 0,2 2 0,0 2 139,-1 1 0,0 0 0,2 0 0,-1-2 1,-3-1-1,0-1 0,-1 1-139,-1 1 0,4 2 0,-3 0 0,-1 0 1,2 0-1,0 0-73,3 0 0,0 0 0,2 0 0,-1 0 0,4 0 0,-1 0 1,2 0 132,2 0 1,-4 0-1,4 0 1,-2 0-1,-1 0 1,3 0-1,-2 0-74,-2 0 0,4 0 1,-1 0-1,-1 0 1,0 0-1,0 0 1,3 0-50,1 0 1,-2 0-1,4 0 1,3 0 0,2 0-1,7-1 1,1-2 50,2-1 0,9-5 0,-5 3 1,3 0-1,3 0 0,-2 1 1,1 1-1,-5 0-48,-4 1 0,4 0 0,-4 0 1,-2-2-1,-1 2 0,-5 2-124,-1 1 1,1 0 0,-3-2 0,-5-1 0,-5-1 0,-3 1 0,0 1-1170,0 2 1112,-6 0 1,7-4-1,-4 0 1,0 1-1,3 3 1,0 3 225,0 1 1,15 6 0,-6-2 0</inkml:trace>
  <inkml:trace contextRef="#ctx0" brushRef="#br0">9291 15593 16554,'0'-15'-133,"-6"9"0,-3 13 0,-3 2 0,-1-1 0,0-2 0,-1-3 0,1-2 0,0-1 453,-1 0 0,1 0 0,1-1 0,2-2 0,3-3 0,-1 0 0,2-2 116,0 1 1,-4 0-1,1-4 1,-3 4 0,-1 1-1,0 3-447,-1 1 0,1 2 0,-2 0 0,-1 0 0,-2 0 1,0-1-22,-1-3 1,0 2 0,-5-2 0,2 2 0,0 1 0,-1-2 0,1-2 264,-2 2 1,-1-3 0,0 0-1,1-1 1,4-2 0,-1 0-5,0 0 1,5 1-1,-3-6 1,1 2-1,-1 2 1,-1 1-1,0 0-133,-1 2 1,-1 1 0,-5 4 0,-1-1 0,-2-1 0,-2 1-394,-2 2 1,2 2 0,-2 2 0,0 3-1,0 0 1,-1 0 0,-1-2 258,1 2 0,5-3 1,-1 4-1,3-1 1,1-3-1,0-1 165,1-2 0,1 0 0,1 0 0,3 0 0,0 0 1,1 0-69,-4 0 0,3 0 0,-1 0 0,0 0 0,0 0 0,1 0 0,0 0-2,0 0 1,4 0 0,-4 0 0,0 0 0,2 0-1,-2 0-24,0 0 0,4 0 0,-4 0 0,0 0 1,2 0-1,-2 0 123,0 0 1,4 0 0,-6 0 0,1 0 0,0 0 0,0 0-25,-2 0 1,3 0 0,1 0-1,-1 0 1,0 0 0,-1 0-76,1 0 1,-4 0-1,4 0 1,-1 0 0,0 0-1,-2 0 1,0 1-8,2 4 1,-6-4-1,4 5 1,1-1 0,-2-1-1,1-1 37,2-1 0,-2-1 0,6 2 0,2 1 1,0-1-1,-1-1 47,0-2 0,-3 0 0,4 0 0,-3 0 1,-1 1-1,0 2 32,-1 2 0,-1-1 1,-5-4-1,-1 0 1,-2 2-1,-2 1-44,-2 1 1,3 2-1,-5-3 1,0 1-1,1 1 1,1-1-1,0 1 110,0-2 1,4-2 0,-1-1 0,4 0 0,4 0-77,0 0 0,3 0 0,-4 0 0,3 0 0,1-1 1,-1-2-1,-1-2 92,1 2 1,0-3 0,3 0-1,-4 1 1,-2-1 0,1 1-245,1-1 0,-1 5 1,-3-4-1,-1 4 1,0 1-1,-1 0 0,-1 0 1,-3 0 1,1 0 0,5 0 0,-1 0 0,0 0 0,2 0 35,3 0 1,-3 0 0,3 0 0,-2 0 0,0 0 0,3 0-42,2 0 0,0 0 0,3 0 0,-2 0 0,2 0 0,-1 0 0,1 0 0,-2 0 0,-1 0 0,3 0 0,-2 0 0,0 0 0,0 0 0,1 0 0,-7 0 0,2 0 0,-4 0 0,1 0 0,2 0 0,0 0 0,1 1 0,-3 2 0,1 2 0,4-2 0,-1-2 0,0-1 0,3 0 0,-2 0 0,-1 0 0,2 0 0,-1 0 0,4 0 0,1 0 0,2 0 0,-2 0 0,-1 0 0,-2 0 0,0 0 0,-1 0 0,3 0 0,-5 0 0,0 0 0,0 2 0,-2 1 0,-2 1 0,-2 6 0,0-2 0,2 1 0,1-2 0,2 1 0,-2-1 0,-1 3 0,3-2 0,0-1 0,0 0 0,-1-1 0,3 2 0,0-1 0,-3-2 0,1 2 0,-4 0 0,0 1 0,-1 2 0,0 2 0,1 1 0,-1 1 0,0-1 0,1 0 0,-1 1 0,0-1 0,1 0 0,1 1 0,1-1 0,3 0 0,2 1 0,3-1-173,1 0 0,1 1 0,1-1 0,1 0 0,2 1 1,1-1-26,-1 0 1,-1 1 0,1-1 0,1 0 0,-1 1 0,-1-1 26,2 0 1,-2 2 0,2 1 0,-2 2 0,1 0 0,1 1-116,-1 3 1,-1-1 0,-1 1 0,2 1-1,-2-1 1,2 0 5,-2 2 0,2-4 0,-1 3 0,2 0 0,1 1 0,-1 0-16,0-2 1,4-1-1,-2 2 1,1-2-1,3 0 1,2-2-1,1 2-1635,0-1 1607,0-3 0,0 2 0,0-4 0,0 1 0,0 2 0,0-2 90,0-1 1,1 3 0,2 1 0,3 0-1,1 2 1,4 0 63,1 2 0,1 1 1,0 0-1,1-2 0,0 2 1,3-1 112,0 0 0,3 0 1,-4-5-1,2-2 0,-1-1 1,1 0 299,0 3 1,0-3 0,-3 2 0,1-2 0,3-2 0,0 1 22,1-1 0,3 0 1,0 1-1,2-2 0,1-2 1,1-1-26,0 1 0,4 1 0,1-1 0,2-1 0,4 0 0,0 0 1,1-1 10,-4 3 1,4-4 0,-7 2 0,1 2 0,-5-1 0,-1 0-145,-4-1 1,1-4 0,1 3 0,-1 1 0,-3 0 0,-1-1-1,0-1 334,-1 0 1,5-2-1,-2 2 1,3-1-1,2-1 1,1-1 10,3 1 1,1-1 0,7-4 0,-1 0-1,4 1 1,-2 2-180,-3 2 1,4 1-1,-4-3 1,-1 3-1,0 0 1,-4 0-1,1-2-130,-4 2 0,-2-5 0,-3 5 1,-2-1-1,2-1 0,1 1 1,0-1-145,-3 0 0,3 1 0,-2-4 0,2 2 0,3 2 0,1-2 0,3-2 0,5-1 0,-2 0 0,4 0 0,1 0 0,0 0 0,0 0 0,4-4 0,2-1 0,0 1 0,1-1 0,-1 1 0,0 0 0,-3-2 0,-1 4 0,-2-4 0,-2 2 0,-2-1 0,-4 2 0,1 2 0,-5-1 0,5 0 0,-2-3 0,0 2 0,-2 2 0,-1 1 0,-1 0 0,4 0 0,2-2 0,-1-1 0,2-1 0,1 1 0,2 1 0,1 2 0,2-1 0,0-2 0,0-3 0,0 0 0,0 0 0,3-3 0,-2 3 0,-2-1 0,-1-2 0,1 0 0,1 2 0,0 1 0,-4-3 0,-1 3 0,1 0 0,-1-1 0,-1 1 0,-1 0 0,4 1 0,-3 4 0,1-2 0,0-2 0,-1 3 0,0 0 0,0 1 0,3-2 0,-2-3 0,2 0 0,2-2 0,1 1 0,0 2 0,-2-3 0,-1-3 0,-1 1 0,1 0 0,1 1 0,2-2 0,-1-1 0,-1-1 0,-1 0 0,2-1 0,-2 1 0,0 0 0,2-1 0,-2 0 0,-3-3 0,0 0 0,0 0 0,3 2 0,-3 2 0,0 0 0,-1-1 0,-2 1 0,0 0 0,0 0 0,0-1 0,-3 1 0,2 0 0,1-1 0,0-1 0,0-1 0,0-2 0,2-1 0,-4 3 0,4-3 0,-1-1 0,4 0 0,3-1 0,-5-1 0,7-5 0,-1 0 0,-4 1 0,-1-1 0,-1 0 0,-4-1 0,1 0 0,-3-2 0,-1 2 0,-1-1 0,0 1 0,-4-1 0,-3 0 0,-4-1 0,0 2 0,0-2 0,-4 2 0,1 0 0,-4 2 0,-1-1 0,-1 0 0,-3 1 0,-2 0-376,-1 4 1,0-3-1,0 3 1,0-2-1,0 0 1,-1 4-1,-4-1 132,-3 0 1,-4 5 0,-3-3-1,-1 1 1,-4 0 0,0 0-1,-4 1 40,-1-1 0,-6-4 0,0 4 0,-1 0 0,1 0 0,0 2 70,2 4 0,-4-1 0,0 5 1,-1 0-1,-1 0 0,-1 2 1,1 3-1,-2 2-95,-2 1 0,4 0 1,1 0-1,1 1 1,3 4-1,2 4-833,2 2 1,0 7 0,3 1 0,2 2 0,2 4 1005,2 5 0,3 4 0,0 6 0</inkml:trace>
  <inkml:trace contextRef="#ctx0" brushRef="#br0">9331 16526 16694,'-7'-14'-3126,"-5"1"2823,3 0 0,3-1 0,2 1 0,2 0 0,4 1 0,2 2 0,5 2 0,1 1 754,-1-1 0,3 4 0,-3-4 0,3 1 0,1 1 0,0 0 0,1 3 620,-1 2 0,0-1 1,1-1-1,1-1 0,2 1 503,6 1-1502,2 2 1,1 0-1,3 2 1,0 1 0,4 1-1,1-1-87,3-1 0,1 2 1,2 2-1,0 0 1,2 0-1,1-3 1,1 0 72,-1 1 1,0-2 0,0 2 0,3-1 0,0 0 0,0 2-1,-2-2 153,2-2 0,0-1 0,4 0 0,-1 0 0,2 0 0,-1 0 35,-1 0 0,3-4 1,-3-1-1,2 2 1,3 0-1,-2 0 1,-2-1-132,-1 1 0,0-3 1,3 2-1,-2-1 0,-3 1 1,1-1-24,-1 2 0,-2-3 1,2 0-1,0 0 1,-2-1-1,-2 1 1,-5-1 50,1-1 0,-1 1 1,2-3-1,0 2 1,2 1-1,-1-1 1,2-1-77,0 2 1,-4-5 0,5 5-1,-1-2 1,0 0 0,3-1-59,1-2 1,-2-1-1,4-1 1,-1 1-1,0 0 1,-2-1-1,-2 2 18,1 3 0,-1-2 1,-4 2-1,-1-2 1,-2 1-1,-3 1 31,-2-1 0,4 2 0,-5 1 1,-2 1-1,0 2 0,-3-1 1,1-1-62,0-1 0,-2 4 0,-2-3 1,0 1-1,0 0 0,3-1 40,0 0 0,1-5 0,0 4 1,1-2-1,1 0 0,2 0 1,-1 0-37,-2 1 1,-1-1 0,0-5 0,-1 2 0,1 2 0,-2 1 0,-1-1-51,-2-2 1,0-1-1,3 1 1,-1 1 0,-3 4-1,-2 0-108,-3-1 0,4 4 1,-3-4-1,0 1 0,-1 1 1,0-1-1,2 1 80,-2 0 1,4 1 0,-1 4-1,0-2 1,2-2 0,-2 1 181,0-2 0,1 5 0,-4-5 0,2 1 0,-1 1 0,1-1 1,0 1-16,-2 0 1,1-2 0,-1 3 0,2-3 0,-1 0-1,1-2-143,0 1 1,1 3-1,-1-4 1,3 1-1,-1 1 1,0 0-1,-3 1-198,1 0 1,6 3-1,-3-2 1,-1 1-1,0 0 1,-3-2-1,1 2-105,-2 2 0,-1 1 1,-1 0-1,-1 0 0,0 0-254,1 0 1,-6 0-1,1 0-968,2 0 0,1 0-1261,1 0 2319,0 0 0,-5-2 0,-5-1 444,-6-1 1,-5-1-1,-5 5 1</inkml:trace>
  <inkml:trace contextRef="#ctx0" brushRef="#br0">14157 15446 17615,'1'-13'-889,"4"0"1,-2 5 0,5 2 0,3 2 1241,1-1 1,1 1 0,0 4-1,1 0 1,0 0-48,4 0 0,-2 4 0,7 2 0,0 2 1,1 2-1,0 2 0,-2 0 20,2-3 1,-1 5 0,1-3 0,-3-1 0,-2 2 0,-3 0 0,-1 1-247,-1 0 0,-6-1 1,0-1-1,-2-2 0,-3 1 1,-3 2-261,-5 1 0,-4 0 0,-8 1 0,-4-1 0,-3 0 0,0 2-831,1 3 1,-8-3-1,7 4 918,0 0 1,-5 2 0,-5 6-1</inkml:trace>
  <inkml:trace contextRef="#ctx0" brushRef="#br0">14770 10742 21979,'0'-14'-3118,"0"5"1,1 1 2328,4-3 1,1 4 875,3-2 1,-2 4-1,-3-2 1,5 1-1,2 5-25,-2 4 0,-2 4 0,-4 6 0,3-1 0,0-1 0,1-3 0,1 3 478,2 1 1,8-3-1,2-2 1,3 0-1,-1-1 422,2 0-1,1-1-602,1-5 1,6 1 0,-1 2 0,0 2 0,0-2 0,0-2-201,-1-1 1,-2 4 0,-2 2 0,1 0-1,0 2 1,-1-2 0,1 0-189,0-3 0,-1 2 1,1 0-1,0-2 0,-1 0 1,2 0-1,2 1 427,1-1 0,5-1 1,-4-2-1,2 0 1,3 0-1,3 0 1094,5 0-1321,-4 0 0,7 0 0,-5 0 0,3 0 0,-1 0 0,3 0-92,-1 0 0,-4 0 1,2 0-1,-4 0 1,-1 0-1,0 0 0,-1 0 23,-4 0 0,4 0 0,-4-2 1,4-1-1,1-1 0,0-1 0,0 1 27,0-1 1,6-3 0,1 2 0,2-2 0,0-2-1,1-1-150,2 3 1,3-4 0,0 3 0,-1-2 0,-2 1 0,-1 1 0,-3 0-114,1 2 0,-7-5 0,-2 5 0,-6-2 0,-3 0 0,-1-1-352,-5-2 448,1-2 0,-11 1 0,4 0 0,-1-1 0,0 1 0,-2-2-14,-1-2 0,0 0 0,1-5 0,3 0 0,2-2 0,1 0 0,-1-1-39,-3 2 1,-2-1 0,-1-1 0,0 1-1,-5 3 1,-2 2 0,-4 3-259,2 1 0,-5 2 1,4-1-1,-5 1 0,-3 0 1,-3-1 53,-1 1 0,-2 0 1,-6-1-1,-1 1 1,-4 0-1,1-1 0,-2 1 262,1 0 0,2-1 1,-4 1-1,-2 0 0,-1-1 1,-2 1-1,0 0 73,1-1 0,-5-3 0,-2-1 1,1 2-1,-3 1 0,3 3-14,-1 3 1,-2-3 0,2 5-1,1-2 1,-2 1 0,1 1 0,-3 1 6,-2 0 0,4-3 0,-8 3 0,1 0 0,2-1 0,-2 1 1278,-1 0-1090,10 2 1,-13-1 0,10 1-1,-4 1 1,-2 1 0,-1 2 45,2 0 1,-3-4 0,8 0 0,-2 1 0,1 1 0,5 2 0,2-1-60,-3-4 1,7 4 0,-3-4 0,0 2-1,3 0 1,-3-1 0,1 1-112,-3 1 0,1 2 1,1 0-1,-2 0 1,-4 0-1,-3 0-78,-5 0 1,-6 2-1,0 1 1,-1 3-1,0 1 1,-1 2 0,-2 0-4,-1 0 0,0-2 0,1 4 0,1-2 0,3-1 0,-1 1 83,1 0 0,-2-1 0,5 2 0,3-1 0,0 1 0,2 1 0,2-1-101,2-1 1,-1 0 0,4 6 0,-1 1 0,-1 2 0,1-1 0,3 1-166,2 0 1,3 6 0,-1-2-1,2 3 1,3 2 0,4-1-303,3 1 1,3-5-1,3-1 1,5 0-1,2-2 1,2 2 0,0-2 16,0 0 0,8 0 0,4-2 0,6 2 1,2 0-1,5 0 0,5-1-1370,6 1 1837,8 2 0,9 6 0,8-1 1</inkml:trace>
  <inkml:trace contextRef="#ctx0" brushRef="#br0">6492 8396 29505,'-8'0'-170,"13"0"1,10-1-1,2-2 1,4-2 0,0 1-1,3-1 1,1-1 0,3-1-1,2-2 1,1 0 0,-2 2-1,-1 1 370,-1 3 1,1 0 0,0 0-1,0-1 1,-2 1 0,-1 3 0,0 4-364,2 5 0,-1 3 0,1 1 0</inkml:trace>
  <inkml:trace contextRef="#ctx0" brushRef="#br0">9078 8090 30053,'13'0'-241,"6"4"1,4 2 0,3 1 0,7 2 0,5 0 0,7 0 0,4 1 437,6 2 0,-2 2 0,6-1 0,-1 0 0,1 2 0,0 1 0,2 2 0,-2-2-191,1-1 0,3 3 0,-2 1 0,0 0 0,-2 2 1,-1 0-89,-1 3 1,10 1-1,-3 1 1,-1 1-1,3 0 1,-3-1-1,3 1 61,0 0 0,-2-1 0,-28-12 0,0-1 0,1 0 0,-1-1 0,1 0 1,0 0-1,2-1 0,1 0 0,-1 1 0,2 0 87,-1 0 0,1 1 0,2-2 0,0 0 0,-6 0 0,0 0 0,-1 1 0,1 0 0,32 13 0,-4 2-156,-1 0 0,3-1 0,-8 2 0,0 0 0,2 2 0,-2-3 0,0-1-26,-2-2 0,-3 0 0,0 1 1,-1-1-1,-1-4 0,-2 0 154,-1-4 0,-6 0 1,3 0-1,0 2 0,1-1 1,1-1-1,-2 0 186,0 2 0,-1 1 1,7-3-1,-1 2 0,1 0 1,-2 0-1,0 1-281,-2 2 1,5-4 0,-3 4 0,4 0 0,-3-2-1,1 0 197,0-2 0,1 2 1,-1-1-1,-3-2 1,-4-1-1,-4-2 1,-2-1 1,-4-3 0,7 6 1,-5-3-1,0-1 0,0 4 1,-2-3-1,1 3-248,1 0 0,-3-8 0,1 6 1,2-1-1,1 0 0,-1 1 0,-2-1 96,2-3 1,-3 2 0,0-6 0,-1 3 0,-4 1 0,0 0-231,-3 0 1,-4-5 0,-1 5 0,-2 0 0,-1 0 0,0-2-738,0-1 0,0 3 937,-5-5 1,0 7 0,1-4-1</inkml:trace>
  <inkml:trace contextRef="#ctx0" brushRef="#br0">14503 9849 27496,'-7'-33'-3257,"2"7"0,4 12 2833,1 14 1,0 2 0,0 7 0,0 1 423,0 2 0,-8-3 0,-5 0 0,-8 1 0,-5 2 0,-5 0-132,-5-3 1,-13 2 285,-4-2 0,-15 3 0,0 1 1</inkml:trace>
  <inkml:trace contextRef="#ctx0" brushRef="#br0">15596 16046 29404,'3'-27'-7382,"5"11"7924,5 13 0,9 7 0,3 7 0,9-4 0,12-1 0,9-3 0,10-1 0,8-2 0,-32 0 0,1 0 0,3 0 0,2 0 0,3-1 0,2 2 0,1-1 0,1 1 0,1 0 0,1 1-472,2 0 1,1 0-1,-6 1 1,0-1 0,9-2-1,1 0 1,-2 0 0,-1 0-1,-2 0 1,0 1 0,-2 1-1,0-1 1,-3 2 0,-1-1-71,-3-1 0,-1 1 0,1 1 0,-1 1 0,-3 0 0,-1 1 0,1 1 0,-1 0 0,-4 1 0,0-1 0</inkml:trace>
  <inkml:trace contextRef="#ctx0" brushRef="#br0">18875 15686 8337,'6'-53'0,"3"8"0,5 17 0,5 30 0,6 7 0,5 4 0,-1-1 289,5-8 1,0 2-1,8-7 1,2-2-1,7-2 1,4 2 0,4 2-1,1 1 1,4 0-1,0 1-289,-2 4 0,9-4 0,-3 5 0</inkml:trace>
  <inkml:trace contextRef="#ctx0" brushRef="#br0">20755 15220 8506,'27'-11'264,"-1"-2"0,1-8 1,0 3-1,-2 2 1,-3 0-1,-4 1 1,-3 0-1,-3 3 1,-4 1 591,-3-1 0,-7 4 1,-5 4-1,-8 2 1,-6 4-1,-7 2 1,-4 5-655,-2 3 1,-5 7 0,4 3 0,-2 4 0,0 2-1,2 3-99,3 4 1,7 8 0,7 3 0,3 0 0,3 2 0,3-1 0,6 2-1,6 0-246,6 0 0,3-7 0,3 3 0,1-5 0,3-5 0,2-3-1218,3-4 0,0-2 1,-2 1-1,-4-2 1361,-4-3 0,0-8 0,-1-8 0</inkml:trace>
  <inkml:trace contextRef="#ctx0" brushRef="#br0">20742 15713 9177,'6'-27'639,"1"12"1,8 6 0,1 6-740,2 3 1,6 5-1,-2 1 1,3 0-1,3 1 1,2 1-1,4 2 1,3 2-213,4 1 312,8-6 0,-1 11 0,5-3 0</inkml:trace>
  <inkml:trace contextRef="#ctx0" brushRef="#br0">21422 15713 8350,'-14'-14'659,"-4"3"0,1 0 1,0 4-1,3 1 3129,0 3-3287,1 1 0,7 8 0,5 3 1,6 3-1,6 0-495,4-3 1,2 3 0,0-5 0,0 2 0,1-2 0,0-1-422,0-3 0,-5-1 0,-4-2 1,0-2-1,-2-2-2210,-2-5 2951,-4 3 0,-2-4 0,-4 5 1,-4 2 395,-2 2 0,3 2 1,4 4-1,2 4 1,4 4-1,2 3-383,5 2 0,4 1 0,4-3 1,2 2-1,0-1 0,2-3-2733,0 0 2035,-5-7 1,8 3 0,-5-5 0,0-2 0,0-2 0,-1-1-4971,1 0 5329,2-6 0,0-7 0,-2-8 0</inkml:trace>
  <inkml:trace contextRef="#ctx0" brushRef="#br0">21861 15779 11854,'14'8'998,"-1"-2"1,0-2-876,1 1 0,-1-1 1,0-4-812,1 0 1,-5 0 0,0 0-1,1 0 1,2 0 79,1 0 1,0 0-1,1 0 1,-1 0-1,0 0 657,1 0 0,-1 0 1,0 0-1,-1 1 1,-1 2-1,-3 3 1,1 2 873,-1 2 0,4-2 1,-3 0-1,1 4 1,0 3-1,-1 4 1,2 2-547,0 3 0,1 1 0,-3 2 0,-3-1 0,-2 2 0,1 2-615,-2 1 1,-8-1-1,-3-7 1,-4-2-1,-2-2 1,3-2-1,0-3 141,2 0 1,5-5 0,-4-3 0,4-5 434,5-7 1,10-10 0,10-8-1,1-2 1,4-4 0,1 3-1,3 1-276,-2 2 0,-4 6 0,-4 0 0,0 5 0,-4 3 0,-1 2 0,-2 2-2281,0 3 0,2 3 2219,3 5 0,-3 2 0,4 7 0</inkml:trace>
  <inkml:trace contextRef="#ctx0" brushRef="#br0">23035 15046 8438,'13'-7'0,"0"5"930,0 10 0,1 13 1,1 13-1,-1 0-69,0-3 0,7 3 1,-8 1-1,0 2 1,-1 0-1,-3-2 1,1-1-669,2 0 0,-3-5 1,0 2-1,0-4 1,0-5-1,0-4 1,-1-3-719,0-2 1,4-1 0,-3-3-1,2-5-173,3-2 0,-1-7 1,-1-1-1,-2 0 971,-1 1 0,-4 0 0,1 5 1,-5 2-1,-7 2 0,-6 5 442,-5 3 1,-4 3 0,-6 1 0,-1 3-1,-2 0 1,-1 2 0,3-2-1101,4 1 0,5-3 1,6-3-1,1-1-397,3 0 1,6-1 0,13-3 0,11-4 0,9-4 0,4 0 781,3 4 0,7-4 0,4 5 0</inkml:trace>
  <inkml:trace contextRef="#ctx0" brushRef="#br0">23488 15873 11190,'-12'-6'1588,"3"-3"1,3-7-1,8-4 1,3 0-1220,9-4 1,1-1 0,5-2-1,1 0 1,0 2 0,3 3-1,1 4-229,1 3 1,1 4 0,-2 2 0,-1 4-141,-2 4 0,0 7 0,5 1 0</inkml:trace>
  <inkml:trace contextRef="#ctx0" brushRef="#br0">23928 15833 9720,'-9'-6'1126,"0"-3"0,6-3 1,0-1-1,6-1-507,6 1 1,1 0 0,1-1 0,-3 3 0,3 0 0,1 4 0,1 1-1036,0 3 1,-4 1-1,-1 4 1,-1 2 0,-1 5-68,0 3 1,3 1-1,-3-1 1,1-1-1,3-4 1,2 0 824,2 1 1,-1-5 0,0 1-1,1-2 776,-1-2 1,-4-5 0,-2-1-941,-1-1 0,4 4 0,-1-1 0,3 4 1,2 2-798,-1 3 0,0 4 0,2-3 1,1 1-1,2 2 0,-2 0 380,-1 0 0,3-6 1,1 1-1,0-2 0,2-2 1,-2 0-1,2-2 701,0-2 0,-5-2 0,3-5 0,-1 3 0,0-3 0,-2 1-7,-1 1 1,-2-3-1,1 5 1,-1-1-363,0 4 0,-4 2 1,0 2-1,2 2 0,0 1 309,3 1 1,-1 7-1,2-4 1,3 2-1,4-2 1,3 1-170,2-1 0,1-4 0,2 2 1,2-4-1,1-1 0,1 0 1,-2 0-623,1 0 0,-2 1 1,-6 2-1,-3 3 1,-5 2-1,-7 4-6693,-5 4 7082,-4 5 0,-13 11 0,-3 2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11970 9022 32767,'-19'-47'-8978,"9"13"9405,-3 12 1,15 16-1,7 6 1,14 3-1,12 1 1,13 1-1,12-2 1,13-2-1,-29-1 1,2 0-1,5 0 1,2 0-1,7 0 1,1 0-1,4 0 1,2 0-1,7 0 1,2 0-1,-25 0 1,1 0 0,0 0-428,0 0 0,0 0 0,1 0 0,4 1 0,1 1 0,-2 0 0,17 0 0,-1 2 0,0-1 0,-1 1 0,-1 0 0,0 1 0,-5-1 0,0 1 0,0-1 0,0 1 0,-2-1 0,0 1 0,0-2 0,-1 1 0,-5-1 0,-2 0 0,-6-3 0,-2 0 0,0 0 0,-2 0 0,1 0 0,-1 0 0,-2-1 0,0 0 0,-2 0 0,-1-2 0,-2-1 0,0-1 0,24-7-153,-9-1 1,-3-6 0,4-2 0</inkml:trace>
  <inkml:trace contextRef="#ctx0" brushRef="#br0">13717 15859 20747,'-8'-13'-1787,"-2"4"1,4 2 1862,-1 1 0,-2 1 0,-5 5 0,1 0 0,0 0 0,-1 0 1,1 0-1,0 0 0,-1 2 586,1 2 1,7-2-1,6 2 1,9-2 0,6-2-1,4 0-360,2 0 0,1 0 0,5 0 0,-1 0 0,3 0 0,0 0 1,4-2-1,-1-1-92,1-1 1,-2-1-1,-3 4 1,2-2-1,1-2 1,-3 2-26,-4 2 0,1-3 1,-4-1-1,1 1 0,-1-1 1,-1 1-39,1 1 1,-5-3-1,4 0 1,-3 0 0,3-1-1,0-1-185,4-2 1,0 2 0,-1 1 0,-2 0 0,-2 1 0,-1 0 0,-1 1 0,-3 1-702,-2 0 0,-1-1 1,0 7-79,-2 2 0,-3-1 0,-6 6 0,-1 0 0,-2 0-2235,-2-1 2819,1-5 0,4 3 1,0-6-1</inkml:trace>
  <inkml:trace contextRef="#ctx0" brushRef="#br0">14383 15539 29471,'2'-11'-1272,"2"2"1,8 3-1,7 7 1,2 4 1285,3 4 1,-4-2 0,3 0 0,-1-1 0,0-1 0,-1-1 0,0 2-1,-1 0 421,4 0 0,-5 4 0,-2-1 0,-7 3 0,-6 1 0,-2 1-489,-2-1 1,-2 0-1,-4 2 1,-7 2-1,-8 2 1,-5 0-83,-5 0 0,1 3 0,-4-2 1,1-1-1,4 2 0,1-2-827,1 0 1,2 3 0,3-4 0,4-2 870,3-1 1,2-1-1,-1-1 1</inkml:trace>
  <inkml:trace contextRef="#ctx0" brushRef="#br0">15076 15793 8292,'8'-27'0,"-2"11"0,-5 4 355,4 4 0,-4 3 0,2 2 0,-6-2 1,-6 2-1,-3 2 0,-1 2 0,0 2 0,-1 3 242,1 1 1,4-2-1,0 2 1,-1 1-1,-2-2 1,-1 1-1,-1 0 1,1 2 179,0-1 0,-1 2 0,1-4 0,0 1 0,-2 4 0,-1 1-456,-2 1 0,-6 0 0,2 2 1,-3 1-1,-2 4 0,0-1 72,1 0 0,-2 3 0,-2-2 0,-1-1 1,1 2-1,2-2 10,2 0 1,-1 3 0,0-2 0,2-1-1,1 2 1,4-2 0,0 0 0,4-1-367,1 1 1,2-4-1,0 4 1,1-1-1,1 0 1,4-2-38,1-1 0,2-2 0,4 0 0,0 1 0,0-1 0,0 0 0,0 1 0,1-1 0,4-1 0,3-3 0,6-3 0,4-6 0,4 0 0,4 0 0,5 0 0,5 0 0,3 0 0,1-2 0,1-1 0,0-1 0,1 1 0,-4 1 0,1 2 0,-2-4 0,-1 0 0,-5 1 0,-3 1 0,-3 2 0,-3 0 0,3-1 0,-4-2 0,0-2 0,-3 2 0,-4 2 0,0 1 0,-7-6-2137,-1 4 1,-4-4 221,2 6 0,3 0 0,8 0 1,3 0 1914,4 0 0,9 0 0,3 0 0</inkml:trace>
  <inkml:trace contextRef="#ctx0" brushRef="#br0">15090 16259 8926,'-6'-13'435,"4"5"1,-2 1 441,8 3 0,-1 2 0,6-2 0,2 2 0,0 2-54,3 0 0,-1 2 1,0 1-1,2 1 1,1 0-1,2 1 1,-1 1-318,-3 1 0,0-2 0,-1 4 0,0 1 0,-1 2 0,-1 1-58,-3 0 0,-5 1 0,2-1 0,-4 0 0,-2 2 1,-2 2-279,-2 0 1,-5 1 0,1-5 0,-4 1 0,-3-1 0,-4 0-367,0 1 1,-1-1 0,-3 0 0,3 1 0,1-1 0,0 0 0,1 1-2101,3-1 0,1 0 0,2 2 0,1 3 2296,3 4 0,3-3 0,6 1 0</inkml:trace>
  <inkml:trace contextRef="#ctx0" brushRef="#br0">20608 15619 8192,'-6'-32'0,"5"13"4,-3 5 752,8 7 0,3 14 0,7-4 0,-1 2 0,2-2 0,4-2 1,6-1-1,6-1 0,5-2 0,4-3 0,4 0 0,2-2 1,0 1-347,-3-3 0,-6 2 0,-3 1 0,-1-1 0,-4 3 0,0-1 0,-4 3 0,-3 1 0,-4 2-2207,-3 0 0,-2 2 0,0 2 1,1 5 1796,-1 3 0,12 7 0,3 2 0</inkml:trace>
  <inkml:trace contextRef="#ctx0" brushRef="#br0">21848 15380 8396,'0'-8'-1670,"2"2"1598,2 6 1,3 5 0,7 1 0,-1 0 0,0-1 243,1-2 1,-1-1-1,0-2 2312,1 0 1,-1-5-847,0 1 0,-5 1 1,-4 7-1,-2 5 0,-1 6 1,2 4-475,2 4 0,1 9 0,-3-4 0,1 3 0,0 3 1,1-1-1165,-1 0 0,5-2 0,-4-5 0,-1 1 0,1-2 0,-1-3-612,-1-4 0,0-4 1,0-7-1,0-9-458,-5-9 1,1-6 0,-7-9-1,3-7 1,2-4 0,1-4 692,2-4 0,2 8 0,2-3 0,3 3 0,2 3 0,0 3 0,2 4 1381,0 5 0,3 3 1,-1 7-1,0 3 0,1 3-300,-1 0 1,0 5-1,1-2 1,-2 6-1,-2 6 1,-3 3 0,-1 2-447,-3 4 0,-1-3 0,-2 3 0,0-2 0,0 0 1,-2 2-937,-2-2 1,1-1-1,-5-2 1,1 1-1,1-1 1,-1 0-1,1 1-1089,0-1 0,1-4 1,7 0-1,4 0 1767,7-2 0,12-1 0,9-6 0</inkml:trace>
  <inkml:trace contextRef="#ctx0" brushRef="#br0">22701 15340 11524,'5'-34'0,"-1"2"2260,-1 9 0,0 11 0,0 6-1701,1 0 1,1 3-1,-7-4 1,-2 1 0,-5 4-1,-3 5 1,-1 5-314,0-1 0,1 9 0,1-2 1,4 0-1,1 3 0,3-1-287,2 2 0,1 0 0,3-4 0,4 3 1,6-1-1,2-3 0,0-2-61,-2-1 0,-1 2 1,-2 0-1,-2-2 1,-2-1-1,-3 1 35,-2 2 1,-8-3 0,-5 0 0,-6 0 0,-3 0 0,-2 0 0,-1-1-2119,2 0 1,3 2 0,7-4 2184,3 2 0,21-5 0,10 2 0</inkml:trace>
  <inkml:trace contextRef="#ctx0" brushRef="#br0">22955 15446 8410,'-6'-19'3276,"-2"10"1,7 2 0,5 11-2231,7-1 0,2-1 0,2-2 0,1-2 0,2-1 0,-2-1-1648,-1 1 1,-2-5 0,-1-1 0,-3-2 0,-8-3-199,-8 1 0,-3 5 0,-11 4 0,0 3 0,2 1 0,0 0 1054,2 0 1,7 1-1,3 3 1,1 5 0,3 3-1,3 2 1,6 0-239,7 4 1,6-3-1,9 3 1,2-5-1,4-3 1,2-1-4024,1 2 4007,10-5 0,-11-1 0,9-5 0</inkml:trace>
  <inkml:trace contextRef="#ctx0" brushRef="#br0">23368 15353 9350,'-8'-6'2930,"2"3"0,8-4-1835,2 1 0,8-3 1,6 4-1,0 2 1,0 2-1,1 2 1,0 2 4052,0 2-4987,-1 5 0,0-4 0,-2 4 1,-3-2-610,-2-2 1,-7-2 0,4-5-1,-2-4-835,-3-4 0,-2 2 1,-1-2-1,0-1 0,2-1 1,0 1 538,3 1 0,5 2 1,-1-2-1,5 4 0,2 4 1,3 1-1,2 0 744,2 0 0,9-6 0,2-1 0</inkml:trace>
  <inkml:trace contextRef="#ctx0" brushRef="#br0">24101 14913 8151,'0'-34'0,"0"3"3060,0 7 1,1 11 0,4 6-1627,4 1 1,-2 1-1,2 8 1,0 6 0,-2 9-1,-1 7-1055,0 6 0,-4 3 0,1 6 0,-5 0 0,-4 0 0,-1 0-690,-4 0 1,0 0 0,-3 0 0,2-2 0,4-3-1,2-9-1984,0-7 1,3-5 0,-5-7 0,1-8 2070,-1-11 0,4-3 0,-5-6 0,0 2 1,0 3-1,2 1 1876,1 2 0,-3-1-1119,5 1 0,1 7 0,7 6 0,7 7 0,5 5 0,6 3 0,3 1-1917,2 2 0,4 4 0,2-4 0,-1-2 0,2-1 0,-1-3-120,-1-3 0,2 1 1,-7-5-1,-6-2 1,-5-2 1524,-2-1 0,-9-6 0,-5-3 0,-7-2 0,-5-1 0,0 1 3255,3 2 1,-1 5 0,4-3-2579,-1 1 1,5 1 0,2 5 0,8 0-1,4 0 1,2 0 0,3 0-1702,0 0 0,1 0 1,-6-1-27,-3-4 1,-5-1-1,-10-5 1,-5 0-1,-6-1 1,1 2-1,3-2 1029,4 0 0,-3-1 0,5 0 0</inkml:trace>
  <inkml:trace contextRef="#ctx0" brushRef="#br0">25367 15033 8146,'-9'-7'6190,"2"4"-5023,1 6 0,0 6 0,2 7 0,-4 3 0,-1 0 0,2 2-974,1 0 0,-3-3 0,5 2 0,1 0 0,1-4 0,2-1 0,0-2-6940,0 0 6747,0 1 0,6-7 0,2-1 0</inkml:trace>
  <inkml:trace contextRef="#ctx0" brushRef="#br0">25221 15060 8146,'-6'-20'0,"4"6"630,-2-4 0,8 9 0,5 5 0,4 2 1,5 2-1,6 0 0,4 0-784,3 0 1,9 0-1,-1 0 1,1 0-1,1 0 1,-2 0 153,-2 0 0,-2 0 0,5 0 0</inkml:trace>
  <inkml:trace contextRef="#ctx0" brushRef="#br0">25701 15006 11195,'-14'-4'0,"1"-1"1286,0 3 1,5 2 0,4 4-1,4 3 1,3 2 0,1 0-1,1 2-193,0 0 0,-3 3 0,4-2 0,-2-2-2831,1-1 0,-1-8 1,-4-1 530,0-7 0,5-5 1,-1-1-1,-1-1 1,-1 1 3270,-2 0 1,0-1-1073,0 1 1,0 7 0,0 6 0,0 8 0,1 3 0,2 3-1332,1-1 0,2 0 0,-1 2 1,4 1-1,3 2 0,2-1 0,4-3-2938,4 0 0,5-2 3277,4-4 0,9-2 0,7-6 0</inkml:trace>
  <inkml:trace contextRef="#ctx0" brushRef="#br0">26167 15033 8173,'-13'-21'6469,"-1"4"-5308,1 2 0,6 21 1,2 3-1,5 2 1,3 3-437,2-1 1,-1 0 0,-4 1 0,-1-1 0,-2 0 0,-3-1-1004,-2-3 0,1 3 1,-3-3-1,1 3 0,-2 0 1,1-2-4237,1-1 0,5-6 4514,8 1 0,15-14 0,9-5 0</inkml:trace>
  <inkml:trace contextRef="#ctx0" brushRef="#br0">26514 14766 8469,'-2'-14'1258,"-1"6"1,-1 11-206,1 11 1,1 3 0,1 7 0,-2-2 0,-2 2 0,2 1 0,1 5 964,-3 5-2513,4 1 1,-5 8 0,6-7 0,0-3 0,0-1 0,-2-5-1881,-2-4 0,1-7 0,-5-11 0,2-9 2107,4-8 1,-4-16 0,1-1-1,1-3 1,-1-3 0,1 1 1751,1 0 1,1-2 0,2 4 0,0 3 0,0 3 0,0 4 153,0 2 0,6 2 0,3 8 0,3 6 1,1 6-1,1 6-3288,-1 3 0,0 6 0,1 1 1650,-1 2 0,6 1 0,2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22435 11315 8408,'0'-39'0,"0"11"0,1-1-51,4 12 0,-5 10 1,0 7-1,-8-2 1,-5-2-1,-5-5 0,-4-3 1,-3-1-1,-2 0 1,0-1-1,-1 1 0,-1 0 519,-3-1 1,-5 5 0,3 0 0,-1 1-1,-1 0 1,-1 2 0,-1 2 0,-2-1 0,0 2-305,0 2 1,0 7 0,-2 1 0,-1 4 0,-3 0 0,-1 4-197,-3 0 0,-2 4 0,0-1 0,0 0 0,0 0 0,-4-1 0,-2 1 241,-1 1 0,-5-4 1,2 4-1,-2-1 0,1 1 1,2 1 68,2-1 0,5 3 0,7-3 0,0 2 0,1 3 1,0 1-1,3 2-351,1-1 0,7 2 0,1 2 1,0 3-1,1-1 0,1 2 1,2 0 171,2 3 1,-3-3 0,0 2-1,0 0 1,-1-1 0,0-1 0,-1 0 185,1 0 1,-5 2 0,3 2-1,-1-1 1,6-3 0,4 0-168,2 0 0,3-2 0,-4 3 0,3 2 0,2 2 0,3 2 0,1 2-244,2 1 1,-5 7 0,0-2 0,2 1 0,-1 2 0,1-2 277,-2 1 0,1 3 0,3-5 0,2 2 0,2 0 0,1 0 102,-1-1 0,4 3 0,1-7 0,4 2 1,1 2-1,1 0 0,4 1 0,5-2-340,7 1 1,-1 0-1,6 2 1,0-2-1,1 2 1,-1-1 49,1 0 0,7 1 0,3 2 0,-1-4 0,2-3 0,-1-4 1,1 0 176,0-1 1,2-4 0,2-1 0,1 2 0,1-2 0,5 1-115,6 1 0,-1-4 0,2-1 1,6-1-1,4-4 0,6 0 1,0-4 5,0-3 1,2 2 0,0-5 0,-1 0-1,4 2 1,-1-2 0,-35-9 0,0-1 24,2 0 1,-1-1 0,34 2 0,-33-5 0,2-1-1,-3 0 1,1 1 0,35 2 0,-2-1-45,1 0 1,-4-4-1,5 2 1,1-2-1,-3-2 1,2 0 0,-1 0-56,-1 0 1,-31-3 0,0 0 0,-1-1 0,0-1 0,0-1 0,1 0 0,-1-1 0,0-1 0,-1 0 0,-1 0 74,0-1 0,0 0 0,-1-2 0,1 0 0,1 1 0,1 1 0,-2-2 0,1 1 0,-2-2 0,0 0 0,0 0 0,0-1 0,0-1 0,1 0 325,3-2 1,0 1-282,-4 1 1,0 0 0,5-5-1,-1-1 1,-4 2 0,-2 1-1,1-2 1,0-1 0,-1 0-1,1 0 1,-2 0 0,0-1 27,1-2 0,-1 1 0,1 1 0,0-1 0,-1-2 0,-1-1 0,-1 1 0,1-1 0,-1 0 0,0-1 0,-2-1 0,0-1 0,1-3 0,-1 0-20,1-2 1,-1-1 0,-2 1-1,0-1 1,0-1 0,0-2 0,-1 0-1,-2 0 1,-1 0 0,0 0-1,-1-4 1,-1 0-183,0 0 1,-1-1 0,-2 2 0,-2-1 0,-2-2 0,0 0 0,-2 0 0,-1 0 0,-1 1-1,-2 0 1,1-2 0,-2 0 0,-1 2 0,-2 0-190,-1 0 1,-2 1 0,-1 1 0,-1 0 0,0 0 0,-1 0 0,-1 0 0,-2 0 0,-2 0 0,-1 0 0,-3 0-1,-1 0 1,-2 1 0,-1 0-85,-1 1 0,-1 0 0,-1-1 1,-1 0-1,-4 1 0,-1 2 0,-2-2 1,-2 2-1,-2 0 0,-2 1 0,-4 0 1,-1 2 226,-2-1 0,-1 1 0,-2 0 0,0 1 1,0 0-1,-1 0 0,-1 1 0,0 1 0,0 0 1,0 1-1,0 1 0,-1 1 0,1 2 1,0 0 94,1 2 1,-2 2 0,-4-2 0,-2 3 0,2 0 0,0 3 0,0 1 0,0 2 0,-2 1 0,1 1 0,1 1 0,1 1 0,-1 1 0,1 2-187,1 1 1,0 1-1,7 2 1,1 0-1,-3 4 1,-1 0-1,4 1 1,1 0-1,-31 9 1,4 7-1,9 7 233,9 4 0,-1 7 0,11-2 0,4 4 0,2 5 0</inkml:trace>
  <inkml:trace contextRef="#ctx0" brushRef="#br0">20382 13540 18520,'0'-38'-4712,"-5"14"5084,1-2 0,-1 15 0,7 11 0,4 8 1,7 3-1,6 1 0,5-1 0,1-4 1,6 0-1,6 1 0,8 1 150,1-2 0,9 1 0,-1-5 0,10 1 0,4-1 0,6-3 0,-36-2 0,0-1 0,2-1 0,0 0-278,2-2 1,0 0-1,-3-1 1,-1 0-1,7 1 1,1-1 0,-2 0-1,0 1 1,-1-1-1,-1 0 1,0 1-1,0-1-452,1 0 1,-1 1 0,-3-1-1,0 0 1,2 1 0,0 1-1,-2-1 1,0 1 0,32-2-1,-6 1-5775,-7 3 6030,-15 1 0,2 2 0,-11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4626 15126 8509,'0'-17'-88,"0"-1"0,0 2-212,0 1 1,-2 3-1,-2 3 1,-5 6 0,-5 6 399,-3 6 0,2-2 1,-4 2-1,1 0 0,-1-2 1,-1-2-1,1-4 0,3-1 1,1 0 1247,2 0-1191,-1 0 1,1-1-1,0-4 1,-1-3-1,1-4 1,1-2 0,2 3-1,2 0 1,1 4-1,0-1 1,-4 2 0,-1 0-372,-1 4 1,-5 0-1,-1 2 1,-2 0 0,-2 0-1,-3 0 1,0 0 200,-1 0 1,-4 0 0,0 0 0,1 0 0,2 0 0,1 0 0,1-1 0,-1-2 324,0-2 1,1-5 0,-1 2-1,2 0 1,1 0 0,3 1-408,2-1 0,-7 5 0,0-1 0,0 2 0,-4 2 0,0 0 0,-1 0-173,0 0 0,-6 5 0,2 1 0,-4 0 0,1 1 0,1 1 1,1 0 355,-1 0 0,-1 2 0,-2-5 0,0-2 0,0-2 1,1-1 21,4 0 0,-4 0 0,3 0 1,-1 0-1,-1 0 0,-1 2-123,-2 2 1,-3 3 0,1 7 0,-2-1 0,1 0 0,-1 2 0,1 1-141,1 2 0,1 4 0,4-2 0,1 0 0,1 4 0,-1 1 617,-1 2-280,4 0 0,-2-1 0,7 1 0,2-2 1,0-1-1,4-2 4,-3 2 1,3 1 0,-1 2 0,3-1 0,2 1 0,3-1-1,1 1-116,2 0 0,-1-4 1,2 1-1,3 1 1,5-1-1,3 1-236,1 0 0,0-2 0,1-1 0,3 1 0,5 3 0,5-1 0,3-1 138,6-2 1,8 0 0,6 5-1,4-1 1,5 1 0,2 0 95,2-1 0,5-5 1,3-5-1,1-5 1,6-7-1,2-2 1,4-4 32,-34 0 1,1 0-1,33-6 1,-31 2-1,0-1 1,0 0-1,0 1 1,1-1 0,0 0-1,2 0 1,1-1-99,2 0 1,0-1 0,-5 1 0,1-1 0,3-1 0,0 0 0,0-1 0,1 1 0,-3 0 0,1 1 0,1-2 0,-1 1 0,-2 0 0,0-1 8,-1 0 0,0-2 0,2-1 0,0-1 0,-4-1 0,-1-1 0,0 1 0,-1 0 1,1-2-1,0 0 0,-2 1 0,-1-1 44,-1 0 1,0-1 0,3-4 0,0 0-1,-4 3 1,-1 0 0,0-1 0,0 0-1,27-22 1,-7 2 0,-6-2 141,-6 0 0,-11 9 0,-2-6 0,-9 3 0,-6 3 0,-5 3 0,-2 3-260,-7 1 1,-11 5 0,-15 1 0,-11 2-1,-11 4 1,-11 5 0,-13 5-227,32 4 1,-2 1 0,-1 4 0,0 2 0,-5 0 0,-1 1 0,1 1 0,-1 1 0,2-1 0,-1 1-1,0 0 1,1 0-591,0-1 0,2 1 499,2 0 1,1 2 0,-1 1 0,1 1 376,4 3 0,0 0 0,-2-3 0,1 0 0,3-2 0,0 0 0,-1 0 0,0 1 0</inkml:trace>
  <inkml:trace contextRef="#ctx0" brushRef="#br0">1373 17019 8384,'-9'-19'626,"0"-4"0,-6 4 0,8 1 0,0 3 237,2 2 1,2 6-762,-1 2 1,2 10 0,-4 4 0,2 2 0,-1 3 0,1 1 54,-2 2 0,5 0 1,-4 3-1,4 0 0,1-4 1,1-1 243,4-2-352,2 0 1,6-1-1,2-3 1,1-4 0,4-4-1,-1-1-226,0 0 1,0 0-1,-2-1 1,-1-4 0,-3-2-1,-4-2 391,-3 0 0,-3 2 226,-7-2 1,-4 7 0,-5 10 0,1 2-1,2 5 1,2 1-337,2 3 0,2-4 1,4 4-1,0-1 0,0 0 1,0-2-666,0-1 0,6-8 0,4-2 1,7-5-1,6-6 0,7-9 561,5-10 0,4-8 0,1-7 0</inkml:trace>
  <inkml:trace contextRef="#ctx0" brushRef="#br0">1960 16526 9359,'-20'-25'972,"7"11"1,6 20 0,7 21 0,0 7 0,0 4-926,0 2 0,0-4 0,0-2 1,0-2-1,0-2 0,0 0 0,1-1-121,3 2 1,-1 1-1,6-7 1,0-2-1,-1-2 1,-4-2-1007,-2-2 0,2-7 0,-1-4 1187,-5-5 0,-3 1 1,-9-11-1,1 0 1,0 2 1120,-1 2 1,1-1 0,0 2-441,-1 1 1,7 7-1,2 5 1,5 2-1,5-1-1531,4-1 1,3-5 0,2 4 0,4-2 0,4-3-1,5-3 1,4-6-2864,5-8 3606,2-11 0,8-9 0,1-6 0</inkml:trace>
  <inkml:trace contextRef="#ctx0" brushRef="#br0">2373 16566 11076,'-14'0'0,"3"3"762,2 6 1,3 1 0,6 12 0,0 2-477,0 1 0,0 6 0,0-1 0,0-4 0,0-2 0,0-2 0,0 0 1,0-1-618,0-2 1,0-1 0,0-4-1,1-3-367,4-2 1,-4-4 0,5-8-1,-1-3 1,-1-2 432,-1-2 0,-2-2 1,-1-1-1,0 0 1,-1 1 1604,-3 3 0,2 4 0,-2 10-1274,2 4 1,4 4 0,2 5 0,5 4 0,3 2 0,3-1 0,2-2-67,6-2 0,8-1 0,3-5 0</inkml:trace>
  <inkml:trace contextRef="#ctx0" brushRef="#br0">2706 16846 8558,'-21'0'0,"2"-5"790,6 1 1,1 1 0,3 7-1,6 4 1,4 0 0,5 0-1012,2-2 0,2 3 1,6-5-1,2-1 1,0-1-1,0-2-190,0 0 1,1-5 0,-3-1 0,2-1 0,-2-4 0,-2 0 0,-4-3 165,-1 1 0,0-6 1,4-2-1,0-1 0,-1-1 1,-1 0-1,-3-1-47,3 2 1,-4-2 0,1 6 0,-2 2 0,-2 1 291,2 2 0,-5 4 0,4 0 1191,-4-1 0,-2 4 6032,-4 1-6744,4 4 0,-4 5 0,8 2 0,3 2 0,2 2-953,2 2 0,-2-3 0,-1 0 1,-1 1-80,-3 2 1,-3-3 0,-5 0-1,-5 1 1,-5 2 0,-4 1 500,-2 1 0,0-1 1,-2 2-1,2 3 1,3 4-1,5 3 1018,3 2 1,7-1-967,-2 1 0,10 11 0,2 4 0</inkml:trace>
  <inkml:trace contextRef="#ctx0" brushRef="#br0">1426 18298 8362,'-13'-25'-14,"-5"10"0,2-4 11,4 7 0,3 5 0,5-1 0,-4 8 203,1 8 1,-3 4 0,4 1 0,-2 2-1,-2 1 1,0 3 0,1 0 1437,4 1 0,4-1 1,1-3-1,0 2 0,0-2 1,1-1-883,4-2 0,2 2 0,8 2 0,1 0 0,3 0 0,1-3-513,-1 0 0,3-1 0,-4 0 1,-2 1-1,-2-1 0,-4 0 1,-3 1 154,-1-1 1,-1 0-1,-7 1 1,-2 1-1,-5 1 1,-4 2 85,-5-2-642,3-1 1,-10-2 0,4-1 0,0-2-1,3-1 1,4 0-3120,0-2 0,5 1 0,5-5 2735,7 1 0,7-5 1,17-7-1</inkml:trace>
  <inkml:trace contextRef="#ctx0" brushRef="#br0">1680 18565 8188,'-6'-8'2442,"-3"4"1,-3 2-1,0 4-1552,3 2 1,3 4 0,6 5 0,2 0 0,2 1 0,7-2 0,5-2 0,8-3-675,5-1 1,-1-1-1,5-5 1,-2 0-1,-1-2 1,-5-2-767,-6-5 1,-6-3 0,-2-3 0,-4-3 0,-2-4 0,-7-1 0,-7-1-149,-7 2 1,-5 1 0,-5-1 0,-1 4 0,2 3 0,3 2-1096,4-1 1,4 6 1792,6-1 0,8 0 0,7-4 0</inkml:trace>
  <inkml:trace contextRef="#ctx0" brushRef="#br0">2626 18458 8185,'-12'-1'534,"2"-2"0,2-3 98,2-2 1,2 4-1,4-5 1,0-1-1,2-2 1,0-2-1,4 3 551,2 2 0,1-2 0,4 7 0,0 1 0,-1 3 0,0 4-714,1 5 0,-7 5 1,6 3-1,-3 7 1,-3 3-1,1 1 0,-1-3 70,0 0 1,0-6-1,-3-1 1,3-3-1,1-3-874,4-3 1,-4-3 0,1-8 0,-2-2 0,-3-7 0,-1-5-1,1-6-146,2-3 0,-1-6 0,-4 0 0,0 1 0,0 2 1,0 3-1,0 2 0,0 6 2385,0 2 1,6 7-1500,3 4 1,3 13-1,1 6 1,2 4-1,1 3 1,4-1-1,0-2-1810,4 0 1,1-4 0,2 3-1,0-5 1,-1-4 0,1-4-1,0-4 0,-1-1 1,-5 0 0,-5-1-1,-4-2 1,-4-3 0,-3-2-1,-3-1 1363,-5 2 0,-1-5 0,-7 3 0,-1-1 0,2 0 0,-2 2 1586,0 2 1,3-3 0,3 5 0,5 1-513,7 1 0,6 7 0,6 1 0,2 0 0,4 0 0,1-2-539,3 2 1,2-4 0,-3 2 0,-2-3-1,-2-1 1,-2-1-711,-2-3 1,-2-4 0,-10-7 0,-7-1 0,-7-2-417,-5 2 0,-6 6 0,-1 1 0,0 0 0,-1 0 0,4 2-4802,1 1 5435,8 1 0,7-7 0,7-2 0</inkml:trace>
  <inkml:trace contextRef="#ctx0" brushRef="#br0">3986 18431 9589,'0'-13'2089,"6"6"1,-5 2 0,4 10 0,-4 5-1192,-1 6 0,0 5 1,-1 4-1,-2-1-1308,-2-2 1,1 0 0,4 4 0,0-4 0,0-4 0,0-4 0,1 0-6195,4-1 6604,2-6 0,12-1 0,2-6 0</inkml:trace>
  <inkml:trace contextRef="#ctx0" brushRef="#br0">4079 18391 9975,'-6'-7'1101,"5"3"1,-4 8-1037,4 5 1,7 3 0,4 0 0,6-3-1,6-4 1,4 0 0,2-1-814,3-1 0,3-1 0,6-5 0,0-5 0,-2-5 0,0-3 748,-3-3 0,-5-2 0,2-6 0</inkml:trace>
  <inkml:trace contextRef="#ctx0" brushRef="#br0">4519 18258 8225,'-13'8'530,"-1"3"0,2-2 0,4 3 742,3 2 0,5-1 0,5 0 0,3 1 1,6-3-1,2 0-600,2-2 1,0-5 0,-4 3 0,3-1 0,0-3 0,0-1-1000,-2-2 0,-2 0 1,0 0-1,-1-2 0,-2-1 1,-2-3-288,-2-1 1,-2-2 0,-4-4-1,-1 1 1418,-4 3 0,2-1 152,-6 5 0,8 1 0,-1 5 0,7 2 0,2 3-412,4 2 1,-5-4-1,0 3 1,-2 1-979,0-1 0,-1 2 1,-7 3-63,-5-3 0,-3 1 1,0-4-1,2 0 0,1 2 1,0-1-1,2 3-139,2 2 1,4-3-1,1 0 1,0 1 0,0 2-1,0 3-583,0 3 1,6-4-1,3 4 1218,3-3 0,7 4 0,2 2 0</inkml:trace>
  <inkml:trace contextRef="#ctx0" brushRef="#br0">5079 18178 7243,'6'8'1575,"-5"-1"1,4-3-668,-4 5 1,-1-1-1,0 1 1,0 1 0,0 2-1,0 3 1,0 1 259,0 2 0,0 1 0,0-3 0,0 2 0,0-2-1289,0-1 0,0-2 0,0 1 0,2-2-1241,2-3 1,-1-5 0,4-8 434,-1-5 1,-1-3-1,-5-2 2432,0 1-1275,0 6 1,6 1 0,1 4-1,2-1 1,0-1 146,1 1 0,2 2 113,1 1 0,-5 5 1,-4 4-1,-2 3-242,-2 1 1,-5-4 0,1 0 0,1 2 0,1 0-1054,2 3 1,0-1-899,0 0 0,-1-1 1,-2-1-1,-3-4-2716,-1-1 4419,4 4 0,-3-2 0,6 5 0</inkml:trace>
  <inkml:trace contextRef="#ctx0" brushRef="#br0">5652 17952 8019,'-13'-21'1222,"1"9"0,3 12 0,4 8-998,4 3 0,1 3 0,0 0 0,-1 4 0,-2 6 0,-3 4 0,0 6 0,-2 3 22,1 5 0,2 1 0,-2-5 0,0-1 1,1-3-247,0-1 0,-5-2 0,4-5 0</inkml:trace>
  <inkml:trace contextRef="#ctx0" brushRef="#br0">5559 18232 8019,'12'-18'0,"-2"1"0,-1 4 607,1 3 1,-2 7 0,0-2 0,3 4-438,1 1 0,1 0 0,2 1 0,1 4 0,3 4 0,2 3 0,3 1 0,1 0-1372,2 1 1,2-3 0,-1 0-1,-4-2 1196,-3 1 0,-6 0 0,-11-1 1,-10-4 149,-9-4 0,1-7 1,-4-3-1,3-1 1,2 0-1,1 1 1025,3-2 0,-1 0 1,5-3-1,4-1 1,4-1-1,5-2 1,6 2-1530,4 1 0,-4 6 1,6 0-1,-3-1 1,3 0 359,0 1 0,3-3 0,3 5 0</inkml:trace>
  <inkml:trace contextRef="#ctx0" brushRef="#br0">6145 18085 7989,'-13'0'0,"1"1"1221,3 4 1,3 2-479,6 7 1,6-7 0,3-1 0,4-2-1,4 2 1,0 0 0,1 2 0,0-2-245,0-1 0,-5 4 0,-6-3 0,1 2 0,-2 2-642,0 2 0,-9 1 1,-11 1-1,-5-1 0,-3-1 1,0-2-1185,-2-1 1,0-2 0,2 4 0,4-4 1326,4-1 0,6-1 0,2-5 0</inkml:trace>
  <inkml:trace contextRef="#ctx0" brushRef="#br0">7158 18058 10870,'-13'-12'0,"1"5"1285,3 7 1,2 10 0,4 8 0,-2 0-603,2 1 1,2-3 0,1 7 0,0 0-1,0 4 1,0 3 0,0-1-544,0-4 1,0 5 0,1-6 0,2-2 0,3-1 0,2-6 0,2-4-639,2-2 0,1-6 1,2 2-1,1-5 0,1-5 1,-4-4-260,-3-3 0,-2-7 1,2-3-1,-2-5 1,-3-2-1,-2-1 1,-1 2 841,-2 0 0,0 6 0,0-5 0,0 8 0,0 4 2223,0 2 0,-5 4 0,1 3-1319,1 4 1,2 1-1,2 8 1,2 1-1,3-1 1,1 3-614,4 2 0,1 0 1,1-2-1,0-2 1,1-2-1098,-1-3 0,-4-2 0,0-1 1,0-1-1,-2-4-79,-3-4 1,2-2 0,-1-3-1,-2 1 1,-2 0 0,1 1-1,1 1 475,1 3 0,1 3 0,-4-2 889,3 1 1,-1 7 0,6 8 0,2 3-1,1 1 1,-1 1-837,-2-1 1,8 5 0,-4-1 0,2 1 0,1 0-1,2 0 1,3-3-4575,-1-5 1,5 0 4845,-2-5 0,8-7 0,3-5 0</inkml:trace>
  <inkml:trace contextRef="#ctx0" brushRef="#br0">7785 18085 11134,'-8'6'1011,"2"-3"1,6 6 0,0 1-160,0 2 0,2 0 0,1-2 0,3-1 0,1 1 0,4 2 1,0 0-835,3-3 1,-1 1-1,0-5 1,1-2 0,-1-2-1,0-2 1,-1-4-546,-3-4 1,2-4-1,-7-3 1,0-2-1,1 0 1,-1 0 446,-1 1 1,-6-5 0,-3 4-1,0 1 1,-1 4 0,1 3 0,-1 2 93,-1 2 0,5 3 0,0 8 0,8 4-894,8 3 0,3 1 0,10-1 1,2-2-1,0-1 0,2 0 227,1-2 0,-3 1 0,3-5 0,-4 1 1,-5-1-1,-4-1 715,-4-2 0,-6-6 0,-4-3 0,-2-3 0,-4-1 0,-2-1 2511,-5 1 0,1 4-2047,0 0 0,6 8 1,2-1-1,8 8 1,3 5-1,3 3-46,-1 1 0,2 0 0,1-2 0,2 1 0,-2-1 0,-1-1-20,-2-3 1,-4 1 0,0-6-482,1-1 0,-4-7 0,-1-5 0,-5-3 0,-5-3 0,-2-1-393,0-2 0,-1-1 0,5 3 0,-1-2-31,1 2 0,1 8 1,2 8-1,0 9 1,0 8 125,0 5 0,2 3 1,2 3-1,5 2 0,3 1 319,1-2 0,7 0 0,0-3 0</inkml:trace>
  <inkml:trace contextRef="#ctx0" brushRef="#br0">9238 18112 8645,'-14'1'2101,"1"4"0,1 2 0,2 6-1655,1 1 1,6-1 0,-1 0 0,2 1-1,2-1 1,0 2-339,0 2 0,2-2 1,2 2-1,5-4 1,4-3-1,5 1-568,4-5 0,3-3 0,1-3 0,-4 0 0,-4 0 0,-4-2 116,0-2 0,-7-4 1,-2-5-1,-5-2 0,-6-1 1,-6-2-1,-6 2 1262,-3 1 0,1 2 0,-4-1 0,3 2 0,2 4-591,3 3 0,4-1 0,7 2 0,11 1 1,9 1-1562,7 2 1,9 2 0,5 1 0,2 1 0,5-1 0,3-1 323,3-2 1,5 0 0,-10-2 0,-3-2-1,-4-5 910,-5-3 0,-10-1 0,-3-1 0</inkml:trace>
  <inkml:trace contextRef="#ctx0" brushRef="#br0">9744 18085 8935,'-14'0'0,"-3"0"0,-1 0 0,2 0 0,1 0 0,2 0 942,0 0 1,5 1 0,4 4 0,2 5 0,5 5 0,5 3 0,5-2-554,2-1 1,6-2-1,-1 1 1,3-1-1,-1-1 1,0-3-1,0-5 1,-1-2-368,-2-2 0,-1 0 1,-5-2-1,1-2 1,-3-7-1,-2-4-675,-4-2 1,-2-6-1,0 4 1,1 0-1,-1 0 1,-1 2-167,-2 3 0,1-3 1,2 3-1,3 2 1,1 0-1,4 1 1,1 1-2434,1 1 3252,0 0 0,7-10 0,0-2 0</inkml:trace>
  <inkml:trace contextRef="#ctx0" brushRef="#br0">10171 17778 8072,'0'-7'5635,"0"11"-5474,0 10 1,0 8-1,-2 0 1,-1 5-1,-1 2 1,1 4 0,2 1-990,1 3 0,-2-4 1,-1-2-1,-3-3 1,0-3-1,-1-1 252,-1-2 1,4-7 0,-5-2-1,-3-7 1,-3-4 0,-4-2 551,-2 0 0,4-8 1,-4-4-1,2-4 0,2 0 1,4 1 1094,4 2 0,3-1 0,6 1 1,2 1-1,4 3 0,7 5-1006,8 2 0,5 4 1,7 2-1,6 4 1,5 2-1,2 0 1,1 2-783,1-1 0,-1-1 0,2 2 0,-5-2 0,-4-2 0,-4-3 513,-5-2 1,-9 3 0,-5-3 0,-9-4 203,-8-7 0,-7 1 0,-9-2 1,-4-3-1,1-3 0,0-2 1,3 2 1697,1 5 1,3-2-1,2 4 1,1 1 1295,-2 2-2979,5-2 0,2 6 0,8-4 0,5 5 0,3 3-124,2 2 1,0 3 0,3-3 0,0-1 0,0 1 0,-3-1-69,0-1 0,-5 3 0,0-1 0,1-3 1,2 0-1,1-2 178,0 0 0,1-4 0,-1-4 0,0-2 0,1-7 0,-1 0-26,0-3 1,1-3 0,-1 1 0,0-4-1,1-2 1,-2-1 0,-2-2 215,-1 1 0,-5 8 0,4 4 0,-2 3 81,-3 2 1,-8 13 0,-4 9 0,-3 11-1,-1 11 1,0 9 0,-1 8 29,1 4 1,1 7 0,3 2 0,5 1 0,2-1 0,2-2-535,0-3 0,2-1 0,2-3 0,5-3 1,5-7-1,2-5 0,3-7-678,2-6 1,-5-6 0,2-10-1,-3-5 1,-3-7 0,-4-11 1181,-3-10 1,-4-8 0,-1-7 0,-1 0 0,-2 2 0,-1 1-640,1 1 0,1 5 0,4-1 0,2 2 0,5 6 367,3 4 0,13-10 0,3 2 0</inkml:trace>
  <inkml:trace contextRef="#ctx0" brushRef="#br0">11504 17539 7932,'-18'0'551,"0"0"1,1 13-1,5 11 1,3 10-339,4 4 0,-1 4 1,1-11-1,-1 0 1,-2 1-1,2 5 1,-1 6-1,0 5 800,-4-1 1,5 6 0,2-5 0,2-4 0,2 1 0,2-5-8296,2-3 7282,10 1 0,6-10 0,7 5 0</inkml:trace>
  <inkml:trace contextRef="#ctx0" brushRef="#br0">11717 18112 7968,'-23'-5'0,"-1"1"719,0 1 1,2 3 0,7 3 0,-1 3-60,-2 1 1,0-4 0,5 3 0,1 0 0,2 3 0,2 3-506,2 1 0,2 0 1,5 1-1,4-3 1,5-2-1,5-4-408,3-4 0,1-1 1,-3-1-1,2-4 1,-2-5-1,-1-5 210,-1-3 1,-3-1 0,0 3-1,-4-2 323,-1 2 1,-3 2 0,-6 7 0,-1 7-802,1 7 0,1 5 0,2 2 0,2-1 0,4 0 1,5 1-1,6-1-111,-1 0 1,5-5 0,1-4 0,3-2 0,2-2 0,-2-2 421,-3-2 1,-3-8 0,-5-6 0,-2 2 0,-2-1 0,-3 1 0,-1-2 1339,-3 2 1,-1 1 0,-4 2-389,-2 0 0,1 5 0,-4 5 0,1 6 0,4 6 0,4 3-407,2 1 0,6-1 0,1-1 0,4-4 0,4 0 1,2-1-603,2 0 1,2-1 0,2-5-1,-2-2 1,-1-2 0,-3-5-1,-2-3 50,-3-1 1,-2-1 0,-4 1 0,-3 0 1029,-1-1 0,-1 8 0,-7 6 0,-1 11 0,-3 8-43,-1 8 0,-2 13 1,-3 0-1,2 0 0,1 0 1,0-3-1,0 1-740,0-1 1,5-6 0,-4-1 0,3-5 0,2-4-1,0-3-667,-2-7 0,4 0 0,-4-13 0,4-10 0,2-11 126,4-11 1,2-11-1,6-5 1,1-5 0,-1-3-1,0 2 262,1 1 1,-5 9-1,-2 8 1,-1 10-1,-5 8 1,-4 7-1,-7 4-1247,-6 5 1496,-5 8 0,-17 21 0,-4 11 0</inkml:trace>
  <inkml:trace contextRef="#ctx0" brushRef="#br0">17303 14127 8302,'-6'-27'0,"-5"14"0,-2 8 479,3 4 1,11 7 0,3-8 0,5-2 0,3-5 0,3-3 0,4-3 0,6-1 0,7-5 0,2-2 0,3-8 0,0-4 192,-2-2 0,8-10 0,-4 4 1,-1-3-1,-2 2 0,-4 4 1,-4 4-1,-4 5-473,-6 3 1,-9 10 0,-5 9 0,-2 15 269,-2 14 1,0 5-1,0 13 1,3 7-1,6 5 1,8 9 0,7 3-1,4 2-113,3-2 0,-1-4 1,4 1-1,-1-1 0,-4-5 1,1 1-2550,1-4 1,-3-6-1,3-1 2193,-3-6 0,-1 2 0,0-5 0</inkml:trace>
  <inkml:trace contextRef="#ctx0" brushRef="#br0">18022 14233 8166,'-19'-14'2457,"-3"5"1,-2 28-1,2 27 1,4 9-1302,3 4 1,2 3-1,0-3 1,1 1 0,3 2-1,5 3 1,2 7 0,4 4-1078,-1-39 1,2 1 0,2 5 0,2 0-1,2-2 1,1 0 0,1-1 0,0 0-1,2-1 1,1 0 0,1-2 0,1-1-80,18 30 0,-11-32 0,2-1 0,2-3 0,0 1 0</inkml:trace>
  <inkml:trace contextRef="#ctx0" brushRef="#br0">18129 15873 8053,'-27'13'0</inkml:trace>
  <inkml:trace contextRef="#ctx0" brushRef="#br0">18049 15846 8053,'7'-18'185,"-2"0"0,-4 1 0,-1 3 830,0 1 0,5 0 0,1-1 0,1 3 0,3 0 1,4 2-1,5-1 0,6 0 329,5 1 0,13 1 0,1 5 1,7-1-1,0 1 0,-2 3-947,-4 4 1,-8 4-1,-5 5 1,-3 2-1,-9 3 1,-5 4-538,-6 3 1,-11 6 0,-12 0 0,-13 0-1,-11 2 1,-8 1 129,-2 0 0,-7 3 0,5-6 0,1-1 0,3-4 1,8-3-1,7-4 272,7 0 0,6-4 1,9 3-1,6-3 1,8-4-1,11 0-467,14-2 1,5-5 0,14 3 0,1-1-1,1-3 1,-1-1 0,-2-1-1833,-3 4 0,4-4 0,-4 5 0,-2-1 2037,-2-1 0,-1 6 0,0-2 0</inkml:trace>
  <inkml:trace contextRef="#ctx0" brushRef="#br0">19355 16073 10522,'8'-17'2450,"-4"-5"1,-1 6 0,0 8-1944,2 10 1,-1 7 0,-5 7-1,-2 3 1,-3 2 0,0 3 0,0 1-854,3 2 1,1-1-1,2 1 1,0-1-1,0 0 1,2-4 345,2-4 0,10-4 0,6 0 0</inkml:trace>
  <inkml:trace contextRef="#ctx0" brushRef="#br0">19475 15806 7989,'0'-55'928,"2"12"0,2 20-240,5 8 1,3 10-1,1-1 1,1 0-1,-1-1 1,2 0 0,1 2-588,2 4 1,6 1-1,-2 1 1,3 2 0,2 3-1,-1 0-101,1 0 0,0-2 0,-1-4 0</inkml:trace>
  <inkml:trace contextRef="#ctx0" brushRef="#br0">19862 15513 9424,'0'-21'1559,"1"3"1,4 11-838,4 7 1,3 10-1,1 11 1,0 3-1,-1 5 1,-3 4-1,-5 5 1,-2 5-477,-2 6 1,0 3-1,-2 1 1,-2 1-1,-5-1 1,-3-1-1932,-1-3 1,1 1 0,2-6-1,1-2 1685,-2-5 0,-6-5 0,-4-5 0</inkml:trace>
  <inkml:trace contextRef="#ctx0" brushRef="#br0">19795 16099 10950,'14'-31'0,"-3"0"0,0 3 0,-2 4 0,1 6 0,2 5 291,1 4 1,1 3-1,-1 6 1,0 0-1,1 0 1,0 2-1,3 2 128,0 5 1,6 3 0,-4 1 0,2 1 0,2-1 0,3-1 0,0-2 312,1-1-732,-6-6 0,4 9 0,-4-5 0</inkml:trace>
  <inkml:trace contextRef="#ctx0" brushRef="#br0">20222 16046 7989,'7'-6'98,"-1"-1"0,-6-7 0,0 1 0,0 0 1,0-1-1,0 1 618,0 0 0,6 5 0,3 4 0,4 2 0,4 2 0,2 2 577,2 2 0,-4 2 0,4 4 0,-2-1 1,-1 0-1,0 0-409,0 0 0,-1-5 0,-3 4 0,-1-2 0,0-3-871,1-2 1,-1-2 0,-1-4 0,-3-4-1,-5-2 1,-1-3 0,0 1 0,2 0-2278,-2-1 1,-3 5 0,-3 3 0,-2 5 2625,2 7 0,2 4 1,2 5-1,4 0 0,4 0 1,2-3-1,3-1 0,-1 1-618,0 2 0,2-6 1,2 0-1,2-2 1,0-3-1,2-2 1,-2-1-1730,0 0 1,1 0 1984,-3 0 0,4-6 0,6-1 0</inkml:trace>
  <inkml:trace contextRef="#ctx0" brushRef="#br0">21208 15406 7989,'0'-46'1038,"0"12"0,0 3 1,2 12-1,2 9-420,5 5 0,-3 15 1,0 10-1,-2 8 0,1 9 1,-2 6-1,-3 9 1,-5 5-853,-4 6 0,-2 5 0,-3-8 0,1 1 0,-2-2 0,0-2-4005,2-4 4239,-9 3 0,13-14 0,-10 4 0</inkml:trace>
  <inkml:trace contextRef="#ctx0" brushRef="#br0">21168 15873 9718,'9'-33'0,"-1"0"0,-1 4 0,0 7 1273,4 5 1,1 8-1,1 2 1,0 1-1430,1 3 0,-1 2 1,0 4-1,2 4 1,3 6-1,4 2 0,3 0 1,2-2-2968,0 1 1,-2 3 3122,-3 1 0,3 0 0,-4-5 0</inkml:trace>
  <inkml:trace contextRef="#ctx0" brushRef="#br0">21515 15913 9865,'-25'0'0,"1"0"0,3 0 0,1 0 1293,-1 0 1,4 0-1,0 0 1,2 0-1,3 1 1,3 4-1209,5 3 0,2 6 0,4 4 0,2 4 0,7 3 0,5 2 1,6-1-1,3 2-85,2 3 0,5 4 0,3 5 0</inkml:trace>
  <inkml:trace contextRef="#ctx0" brushRef="#br0">22875 15993 8239,'-2'-24'-6,"-2"-3"0,-4 5 1378,-5 9 1,0 7 0,-1 10 0,1 5 0,-2 3 0,-1 3-978,-2 3 0,-1 2 1,2 7-1,-2 0 0,1-1 1,2-1-1,4-1-1001,0-2 0,7-5 0,0 0 606,4-2 0,1-1 0,0-1 0</inkml:trace>
  <inkml:trace contextRef="#ctx0" brushRef="#br0">22648 15899 8117,'0'-13'0,"7"7"0,7 5-18,6 4 0,4 7 0,0-3 0,-1 2 0,4 0 0,4 1 18,3 2 0,2-4 0,4-2 0</inkml:trace>
  <inkml:trace contextRef="#ctx0" brushRef="#br0">23181 15953 8670,'-6'-8'2180,"3"2"0,-6 6-1556,-1 0 1,4 2 0,2 2 0,1 5 0,0 4-1,-2 5-134,2 4 0,0 4 0,0 0 1,-3 1-1,-1 0 0,-3-1-765,-2 1 0,3 0 0,0-2 1,-3-2-1,-3-2 0,-2 0 0,0-2 1,3 0-3249,0-2 1,7-3 3522,2 0 0,-2-1 0,0 0 0</inkml:trace>
  <inkml:trace contextRef="#ctx0" brushRef="#br0">23928 16286 8113,'-8'-6'3776,"-2"3"-2856,5-6 0,2 6 0,8-3 0,4 2-84,3-1 0,2-5 0,3 2 0,1 0 1,-1-1-1,1-2-1549,0 0 0,-2-3 0,-6 2 1,-2 2-1,-2 1 0,-5-1 181,-4-2 1,-6 4-1,-8 4 1,-6 4 0,-2 4-1,-1 5 1,0 5 989,4 3 0,-1 0 0,3 5 0,2 2 1,4 1-1,6 1-153,5 1 0,3 0 0,2-1 0,4 0 0,7-3 0,9-2 0,9-2-440,9-2 1,8-4 0,7-4 0,2-5 134,4-2 0,-2-14 0,14-3 0</inkml:trace>
  <inkml:trace contextRef="#ctx0" brushRef="#br0">24448 16259 8113,'-20'-16'1039,"-2"3"1,-2-2 0,2 10 0,4 2 0,4 2 0,0 1-220,1 0 0,5 1 1,4 4-1,3 4 0,1 2 1,0 3-1,1-1-542,3 0 1,1-4 0,7 0 0,4 0-1,3-1 1,4-4 0,-1-3-766,0-1 0,-1-1 0,1-3 1,-6-5-1,-5-3-115,-7-2 0,-4 6 0,-4-1 0,-4-2 0,-2 1 0,-2 0 1587,-3 1 0,-1 6 0,4 0 0,3 6 0,5 6 0,2 2-1101,2 3 0,6 1 0,4 1 1,5 3-1,6 0 0,3 1-651,4-4 1,12-3 0,0-2-1,0-4 1,0-1 0,-3-3 0,1-2-429,-1-1 0,-10-1 0,-2-4 1,-4-3-1,-6-4 0,-5-3 1,-5-1 1070,-4-2 0,-2-1 1,-4 2-1,-4 0 1,-3 2-1,-1 4 1854,0 7 1,4-2 0,1 3-1412,3 5 0,2 3 0,8 10 0,9 2 0,7 0 1,5 0-1,4-4 0,2-3-408,2-1 0,1-6 1,0 2-1,-4-4 1,-3-1-1,-2 0 30,-4 0 1,-3 0 0,-7-1-1,-3-4 430,-5-4 0,-4 3 0,-3 3 1,-1 6-1,1 8-299,1 5 1,2 3 0,0 6-1,0 1 1,0 2 0,0 1-71,0 4 1,0-5 0,0 3-1,0-3 1,0-3 0,-1-2-1,-2-4-192,-2 0 1,1-8 0,5 0 0,4-5-253,4-7 0,4-10 1,5-9-1,4-4 0,5-6 1,4-2 441,4-5 0,10-8 0,2-2 0</inkml:trace>
  <inkml:trace contextRef="#ctx0" brushRef="#br0">25807 16286 8152,'8'-21'-535,"3"6"1,-2 8 534,3 1 0,1-4 0,1 2 0</inkml:trace>
  <inkml:trace contextRef="#ctx0" brushRef="#br0">25860 16166 8152,'-13'0'540,"0"0"922,0 0 0,4-2 0,0-1 0,-2-3 358,0-1 0,2 4-1896,0-1 1,7 2-158,2 2 1,6 0-1,8 0 1,-1 0 1001,0 0 1,-5 2 0,-5 2-465,-6 5 0,0-2 0,-8 2 0,-1 2 0,-2 2 0,-1 2 0,-2 1-1227,3 0 1,0-4-1,4 6 1,3-3-1,-1-2 1,2 0-1744,0 1 0,2-1 1,5-1 2664,4-3 0,2-9 0,7-8 0</inkml:trace>
  <inkml:trace contextRef="#ctx0" brushRef="#br0">25874 16206 8143,'16'-13'1067,"-3"-1"0,4 2 0,-8 5-708,2 7 0,-3 6 0,-2 9 0,0 1 0,1 3 0,2 2 0,0 3 1,0 1-367,-2 1 1,4 0 0,-7-3 0,-1 0 0,-2 0 6,-1 2 0,-17 2 0,-6 0 0</inkml:trace>
  <inkml:trace contextRef="#ctx0" brushRef="#br0">17502 17072 8373,'33'-35'0,"6"2"0,7 8 364,7 9 0,-15 13 1,2 3-1,5-1 1,1 2-1,7 2 0,2 1-270,6 2 1,4 0 0,-14-2 0,2 1 0,1-1 0,2 1 0,1 0 0,1 0 0,2 0 0,2 1 0,1-1 0,4 1 0,1 1 0,1-1 0,2 1 0,0 0-1,2 0 1,-16-1 0,0 0 0,0 1 0,1-1-152,3 1 0,0 1 0,1-1 0,-1 1 0,-2 0 0,-1-1 0,1 1 0,0 0 1,6 1-1,0 1 0,2 0 0,-2 0 0,1 0 0,0 0 0,-1 1 0,1-1 0,-2 0 1,1 1-1,0-1 0,0 1 0,2-1 0,0 0 0,1 1 0,-1-1 0,0 0 0,0 0 1,0-1-1,0 0 44,1 1 0,0-2 0,0 1 0,1 0 1,3 0-1,2 1 0,-1-1 0,0 0 1,-3-1-1,1 0 0,-1 0 0,0-1 1,0 1-1,-1-1 0,1 1 0,0-1 1,0 0-1,1 0 0,-1-1 0,0 0 1,-2 0-1,0 0 0,-1-1 0,1 1 1,1-2-1,0 1 0,0-1 0,0 0 102,-1 0 1,0 0-1,1 0 1,-2-1-1,-2 0 1,-1-1-1,0-1 1,1 1-1,0-1 1,1 0 0,0 0-1,-1 0 1,-1 0-1,1-1 1,-1 0-1,-1 1 1,-2-2-1,0 1 1,0 0 0,-1-1-1,1 0 1,0 0-1,0-1 1,-1 0-66,-2 0 0,0-1 0,-1-1 0,0 0 0,16-3 0,-1-2 0,0 0 0,-2-2 0,-1-1 0,0-1 0,-4 0 0,0 0 0,-1-1 0,-5 0 0,-2-1 0,0 0 0,-2-2 0,-1 0 0,-2-1 1,-4-1-1,-2-1 0,0 0-260,18-12 0,-2-3 0,-4-3 0,-4-4 1,-9 0-1,-4-2 0,-4-3 0,-3-4 0,-3-5 1,-6-3-1,-4-4 0,-5-1 49,-2-5 0,-7-2 1,-7-2-1,-6-2 0,-1 23 1,-4 0-1,-2-1 0,-3-1 1,-2 1-1,-3-1 0,-3-3 1,-4 0-1,-1 1 0,-4-1 1,-1 1-1,-3 0 134,-2-2 1,-3 1 0,-1 2 0,-4-2 0,-3 2 0,-1 1 0,9 13 0,-1 1-1,-1 1 1,-1 0 0,-1 0 0,-2 1 0,0 0 0,-2 1 0,-4-1 0,0 1-1,-2 0 1,-1 2 0,-1 0 0,-2 2 0,0 0 0,-2 1 0,-2-1 0,-2 2-1,0 0 1,-1 1 30,-2 1 1,1 1 0,-2 0 0,0 1 0,11 5 0,-1 1 0,1 1-1,-2 0 1,0 1 0,-1 0 0,0 2 0,-1 0 0,-1 0 0,0 1-1,-3-1 1,-2 1 0,1 0 0,-1 0 0,0 1 0,-1 0 0,0 1-1,0 0 1,0 1 0,-1 1 0,9 2 0,0 0 0,-1 1 0,1 0 0,-1 0-1,0 1 15,0 0 0,0 1 1,0-1-1,0 2 0,0-1 1,0 2-1,-10-2 0,1 1 1,-1 1-1,0 0 1,0 1-1,10 1 0,-1 0 1,0 1-1,0 0 0,0 1 1,-1 0-1,-1 0 1,-1 1-1,-1 0 0,1 0 1,0 1-1,-1 0 0,2 1 1,-1 0-1,0 1 1,1 0-1,-1 0 0,1 1 1,-2 0-1,1 1 0,-1 0 1,1 1-1,0 0 1,1 0-1,2 1 0,1 0 1,0 0-1,1 0 0,-1 1 1,2-1 4,-11 2 0,1 0 0,1 1 1,-1 0-1,1 1 0,-4 2 0,1 0 1,-1 1-1,1 0 0,2 0 0,7-1 1,0 0-1,2 1 0,0-1 0,0 1 1,-12 3-1,0 1 0,1 0 0,1 1 1,1 1-1,1 1 0,0 1 0,2 0 1,6-1-1,0 1 0,2 0 0,0 2 1,3 0-1,1 0 0,0 2 0,3 0 43,-13 9 1,3 0-1,4 2 1,9-3-1,3 2 1,5 2-1,3 3 1,4 4 0,5 1-1,4 1 1,4 1-1,6 2 1,6 1-1,6 2 1,5 0-1,7 4 1,6 2 0,5-2-1181,8 5 0,6-2 1,4 0 1138,-6-13 0,3-1 0,1 0 0,2-1 0,5 3 0,2 1 0,0-1 0</inkml:trace>
  <inkml:trace contextRef="#ctx0" brushRef="#br0">19275 11235 17527,'8'-19'-2464,"-4"5"3289,-8 1 0,1 1 0,-5 9 0,3 5 0,0 5 0,1 6 0,-2 4-176,-2 0 1,1 10-1,-3-2 1,1 2-1,0 2 1,0 0-1,1-1 1,1-3-1,1-1-489,0-2 0,2-4 0,4 2 0,0 0 0,1-4 1,4-3-1,4-2 0,5-4 0,7-1-74,6-3 0,7-2 0,-2-1 0,1 0 0,1-1 0,0-2 0,2-3-700,-2-1 1,-2 2-1,-5-2 1,0 1-1,-1 3 1,1 1-718,0 2 1,-1 0 0,1 0-1,0 0-17,-1 0 1,-5 0 1540,-3 0 1,-3-6 0,-2-1-1</inkml:trace>
  <inkml:trace contextRef="#ctx0" brushRef="#br0">19475 11541 8559,'-13'-28'397,"3"4"0,7 16 552,12 3 1,10 4-1,12-2 1,6-5-1,6-5 1,6-2-1,3 0 1,2 2 1538,4 0-2510,-3-1 0,4 7 0,-5 1 0,-1 2 0,0-1 0,1 2-425,-1 2 1,-4-4 0,-2 1 446,-1 1 0,10-5 0,-1 1 0</inkml:trace>
  <inkml:trace contextRef="#ctx0" brushRef="#br0">20968 11142 16560,'6'-12'0,"3"3"0,3 6 1485,1 6 1,1 6 0,-1 7 0,0 2-1102,1-2 1,-5 3-1,-2 1 1,-1 2-1,-3 4 1,-2 5-1,-1 4 1,0 2 148,0 1 1,0 2 0,0 0-1,0-1 1,0-4 0,0-4-1,0-3-1811,0-1 0,0-6 1,-1-5 644,-4-6 1,4-16 0,-5-11 0,2-10 0,-2-7-1,0-9 1,0-6 22,3-6 1,1-5 0,2 0 0,0 3-1,0 0 1,0 7 0,2 3 1369,2 4 0,4 1 0,5 5 0,0 5 0,1 6 0,-1 6 0,0 3 85,1 3 1,3 6-1,3 4 1,-1 2-1,2 4 1,-2 2-1,2 5-550,-1 3 0,-3 7 1,0 3-1,-2 4 0,-3 0 1,-3 1-1,-5-2-560,-2-3 1,-4 3 0,-3-4 0,-7 1 0,-8-1 0,-3-2 0,-5-4-234,-1-4 0,1-1 1,3-6-1,3-1 1,4-1-1,3-2-431,2 0 0,7 0 0,6 0 0,10-2 0,11-1 0,10-1 1,8-1 1174,5 0 0,4 3 0,5-4 0</inkml:trace>
  <inkml:trace contextRef="#ctx0" brushRef="#br0">21701 11355 15957,'-7'0'1298,"1"-6"0,8-3 0,2-3 1,5-1-618,3-1 1,1 1 0,0-2 0,1-1 0,-2-2 0,-2 0 0,-3 1-1421,-1-1 0,-1-1 0,-5 2 1,0 0-1,0 0 0,0 3-1901,0 0 0,0 5 0,1 2 2147,4 1 0,8 3 0,9 7 0,5 4 576,4-1 0,3 5 0,6-4 1</inkml:trace>
  <inkml:trace contextRef="#ctx0" brushRef="#br0">22261 11115 18446,'-13'-12'1296,"0"3"1,5 5-609,4 8 1,2-1 0,2 6 0,0 1 0,0 2 0,2 3 0,1 1-3134,1 2 1,2-5 0,-3-4 2494,2 2 1,-1-17-1,-4-3 1</inkml:trace>
  <inkml:trace contextRef="#ctx0" brushRef="#br0">22261 10968 14783,'9'-12'1357,"0"5"-976,1 7 1,2 1 0,3 8-1,1 2 1,4 1 0,0 2-1,4 4-970,1 4 0,0-1 1,-1 0-1,-2-2 0,2-3 1,0-1-1,-2-1 547,-4-1 1,-3 0 0,-2 0-1</inkml:trace>
  <inkml:trace contextRef="#ctx0" brushRef="#br0">22635 11181 14024,'0'-13'5764,"0"0"-4919,0 5 1,1 3-572,4 5 0,0-2 0,4-2 0,-4-7 0,-4-4-1059,-1-2 1,0-1 0,0 5-1,0-1 1,0 1 0,2 0 0,2-1-1,5 2-523,3 4 0,6-3 1,1 7-1,2 2 1392,2 5 1,8 5 0,4 5-1</inkml:trace>
  <inkml:trace contextRef="#ctx0" brushRef="#br0">23048 11248 8977,'6'-40'0,"3"9"1449,2 10 0,4 7 0,2-1 1,0-2-855,0 0 1,-4-1 0,-3 5-1,-2-1 1,-1 2-5640,1 3 5126,-5 4 0,14 5 0,-2 0 0</inkml:trace>
  <inkml:trace contextRef="#ctx0" brushRef="#br0">23568 10742 12095,'7'-27'974,"-1"6"1,-6 6 1364,0 7-2063,0 5 1,-1 13-1,-2 11 1,-3 4-1,0 3 1,0 3-402,3 2 0,0 7 1,0-3-1,-2 3 1,3-2-1,-1 1-1424,-2-1 1,4-4-1,-5-4 1534,0-6 1,4 1 0,-4-5-1</inkml:trace>
  <inkml:trace contextRef="#ctx0" brushRef="#br0">23448 10942 12536,'-14'0'0,"1"0"802,0 0 1,-5 1 0,0 4 0,2 3-750,1 4 1,3 3-1,3 1 1,5 4 0,2 0-1,2 4 1,3 1-135,6 2 1,12 0 0,13-1-1</inkml:trace>
  <inkml:trace contextRef="#ctx0" brushRef="#br0">24034 10928 16820,'14'-52'2612,"-1"12"-2265,-6 12 1,-7 25-1,-10 5 1,-5 5 0,-4 7-1,-2 5 1,-3 5-1243,-1 4 0,-3 7 0,-3 1 0,-3 2 839,0 2 1,-5 0 0,5 0-1</inkml:trace>
  <inkml:trace contextRef="#ctx0" brushRef="#br0">4626 6997 30544,'0'-18'-9831,"0"0"5870,0 2 1,0 6 3927,0 1 1,-2 6 0,-1 0-1,-3 4 1,-1 5 1228,-4 2 0,4-5 0,-2 1-338,-1-3 0,2-1 0,-1 0 0,-1 0-608,-2 0 0,-1 0 1,0 0-1,-1 0 1,1 0-1,0 0 0,-1 0-130,1 0 0,-5 5 1,0 1-1,2 0 0,1 1 1,3 1-264,4 2 0,-3-3 0,5 1 0,0-1 0,0 1 1,3 2-1,0 0 199,-1-1 0,3 7 0,-4-2 0,2 2 0,0 2 1,-1 1-1,1 2-69,1 2 1,2 4 0,0 3 0,0 1 0,0 0 0,0 0 0,0 2-46,0 1 0,6-5 0,3 2 0,3-2 1,1-3-1,1-1 0,0-1 190,4-2 0,3-5 0,6 0 0,-1-2 0,2-3 0,4-2-24,3-1 1,8-1 0,3 2 0,1-1 0,4 0 0,1 0 0,-1-2-214,-2-1 1,2-2 0,-7-4 0,-1 0 0,-3 0-1,-4-1 1,-4-3 63,1-5 1,-10-5-1,3-3 1,-6-6 0,-3-3-1,-4-5-137,-4-5 165,-3-2 1,-8-8 0,-2-5 0,-5-2 0,-6-2-1,-6 3 1,-7 2 219,-4 3 1,-4 2 0,-4 11-1,-3 7 1,-3 10 0,-4 6-147,0 7-1747,-1 14 1592,4 5 1,1 12 0,6-1 0</inkml:trace>
  <inkml:trace contextRef="#ctx0" brushRef="#br0">4479 12901 18429,'13'-12'0,"2"1"0,1 4 146,2 1 1,1 0 0,-1 3 0,4-1 0,4 1 0,0 0 0,1 0 0,0-2 0,-1 3 0,1 0 0,0 2 0,-1 0-146,1 0 1,0-4 0,1-2 0,0-2-1,1-2 1,-2-2 0,1-3 0,-1-3-650,2-4 734,-5 3 0,1-6 0,-4 3 0,0-4 0,-2-2 1,-1-1-168,0-2 1,-5-6 0,-4 3-1,0-2 1,-2 0 0,-2 1 0,-4-1-206,-1 1 0,-10 1 1,-4-3-1,-2 3 1,-3 1-1,-2 4 1,-3 0 91,-2 3 1,2-1 0,-7 2-1,1 3 1,1 4 0,-4 3 325,-1 2 1,-2 1 0,-3 3 0,-3 5 0,-1 5 0,-3 7 0,0 6-107,0 6 1,-7 8 0,3 9 0,-1 6-1,1 6 1,4 4-185,6 5 0,2 4 1,22-27-1,2 1 1,1 1-1,1 1 1,1 2-1,2 0 1,2 1-1,1 0 0,2 0 1,1-1-603,1 0 0,4-1 0,13 26 660,16-3 0,9-12 1,13-4-1</inkml:trace>
  <inkml:trace contextRef="#ctx0" brushRef="#br0">17436 11635 18068,'0'-14'-4437,"0"1"4254,0 0 1,0-1 0,0 1 0,1 1 0,4 3 0,5 5 377,6 2 1,1 2 0,5 2 0,3 2 0,3 4-1,5 1 1,1-1 0,4 1-155,5-1 1,5-2 0,5-6 0,2 0 0,3 0 0,4 0 275,3 0 0,2-11 0,1-4 1,1-4-1,1-3 0,-3-2 0,-4-1-125,1-3 1,-5-6 0,-2 1 0,-6-1-1,-5-4 1,-4-4 0,-8-4-497,-4-1 0,-16 3 0,-5-4 0,-9 2 1,-10 5-1,-15 4 0,-15 7 221,-12 7 1,-16 5 0,31 12 0,-2 3 0,-4 0-1,-3 1 1,-5 2 0,-3 2 0,-2 1 0,-2 1 88,-2 2 0,-1 2 1,-5 4-1,0 2 1,1 0-1,1 0 1,2 2-1,1 0 1,3 0-1,2 2 0,5-2 1,1 0-1,5 1 1,1 0 150,6 0 0,1 0 1,-30 14-1,15 5 0,6 1 1,11 1-1,13 2 1,13 0-444,13 0 1,27 3 0,27-1 247,-22-22 1,4-2-1,6 1 1,2-1 0,9 2-1,0 0 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21142 15659 8307,'9'-11'0,"-1"2"0,-3 3 0,4 6 0,1 0 0,-2-5 0,0 1 0,-5-1 0,9 0 0,-4-3 0</inkml:trace>
  <inkml:trace contextRef="#ctx0" brushRef="#br0">21475 15166 8461,'-6'-13'7,"-1"1"0,-7 2 1,1 2-1,0 1 1,-1 1-1,1-1 1,0-1-1,-1-2 0,-1 0 212,-2 1 0,-3-2 0,-3 5 0,0 0 0,0-1 0,-2 1 0,-4 0-109,-2 3 0,-1-3 1,-5 2-1,1 1 1,1 1-1,-2 2-109,-3 0 1,1 0 0,-8 0-1,-1 0 1,2 0 0,-2 0 83,-4 0 0,3-4 1,-7-1-1,2 1 0,-1 0 1,1-2-1,-3 0 80,0 0 1,2-5-1,-3 4 1,3-2 0,-1 2-1,-3 1-74,-4 3 1,-3-3-1,7 2 1,-1 1 0,0 1-1,-1 2 1,-3 0-114,-1 0 0,3 0 0,0 0 1,-4 0-1,0 0 0,-2 0 1,4 0 154,3 0 1,-1 0 0,4 0 0,0 0 0,1 0-1,-1 0 1,2 0-71,1 0 0,5 2 0,-1 1 0,-1 2 0,2 1 0,-2 2-123,0-1 1,-1 4 0,0 3 0,-2 3 0,-1-3 0,-2 3 0,2-2 47,1-1 1,-3-2-1,-1-1 1,-1-3 0,0 1-1,0-1 1,0-2 264,-1 0 0,5-5 0,-3 4 1,1-4-1,0-1 0,0 1-131,-1 4 0,6-4 0,-7 5 0,-2-1 0,1 1 0,-2 0 0,-1 1-87,-4 0 1,-2 2-1,4 5 1,-1-1 0,-1 2-1,-2 1 69,-1 2 0,0 0 1,3-4-1,0 3 0,-2 0 1,4-2-1,-3-3 126,1-3 1,8 0-1,-4 4 1,3 1 0,5-3-1,-2 0-149,5-2 0,1 1 0,0 6 1,2 2-1,2-2 0,1 1 1,1-1-84,0 2 0,2 4 0,2-3 0,1 0 0,-2 2 0,3-2 179,1 1 0,-5 2 1,7-3-1,1 0 0,2 2 1,5-2-1,0 1 1260,3-4-1337,-1 5 0,6-7 0,4 6 1,0-3-1,3 3 0,-1 0-69,3 4 1,3 1-91,0 2 1,-3 4 0,3 3 0,-2 5 0,-3 5 48,1 2 1,4 6 0,0-3 0,-1 4 0,-1 5 0,1 4 0,3 2 132,1-2 1,-3 9 0,4-2 0,2 4-1,2-2 1,1-3 0,0 0-353,0 3 0,0-7 0,1 3 0,2-4 0,3-2 0,2 0 182,2 2 0,-3-6 1,1 5-1,-1-6 0,-1-4 1,2-2-1,-1-2 91,3-2 1,-4 3 0,0-5 0,0-1 0,2 0 0,0 0 0,0 1-227,-2-1 0,3 0 1,-5 0-1,1 1 1,-1-1-1,2-1 44,1-2 1,-2-6 0,2-3 0,-1-3 0,-1-1-1,-1-1 1,2 0 347,1-4 1,-2 2 0,4-7 0,1 0 0,2-3 0,1 1-150,0 3 0,1-3 1,1 3-1,1-4 1,3 0-1,2-1 1,3 0-25,1 1 1,3-4 0,2 2 0,2 3-1,1-1 1,2 1 0,1-1 104,1-1 0,4-1 0,-4-2 0,5-1 0,2 0 0,-1 0 111,-1 0 1,2-5-1,4 4 1,2-1-1,5-1 1,-1 0-1,3-3-13,1-2 0,-1-1 0,8 0 1,5 0-1,1 0 0,3 0-278,0 0 1,-4 0 0,1 0 0,-3 0 0,-3 0 0,-1 0 0,-3 2 233,-2 2 0,3 4 0,-4 5 1,-2 2-1,-1 1 0,-2 2 0,1-2-82,-1-1 1,5-2 0,-1-1 0,3-3 0,0-5 0,6-2-116,2-2 1,-2 0 0,10 0-1,-1 0 1,0 0 0,-1 0-1,1 0-1,-35 0 0,0 0 1,0-1-1,-1 0 1,35-2-1,-2-1 1,-2 1-1,-2 1 294,-1 2 1,2 5 0,-1 1-1,-4 0 1,0 1 0,-2 1-1,5 0-381,1 0 0,-2-1 0,8-4 0,1 2 0,-3-2 0,2-2 0,0-1 27,-35 0 1,-1 0 0,1 0 0,-1-1 0,1-1-1,-1 1 1,0-2 0,0 0 0,0-1 0,1 0 0,0 0-1,0-1 1,1 1 0,0 0 313,0-1 1,0 1-1,-2 0 1,0 0-1,36-6 1,0 3-1,-1-1 1,-1 2 9,-2 0 0,-5 2 0,-1 4 0,-1 0 0,-4-2 1,-2-1-1,-4-1-214,0 1 1,-1-3 0,-1 0 0,-3 0-1,1-1 1,0-1-356,0-2 0,-6-2 1,2-1-1,-4 0 1,-1 1-1,-2 1 0,0 2 445,-3-1 0,-5 3 1,1-1-1,-3 1 0,-3 1 1,-1-1-723,-2-1 0,-4 4 1,3-4-1,-2 2 1,-4 2-1,-4-2 461,-2-3 0,-1-7 0,1-2 0,-5 0 1,-2-1-1,-2-3 0,0-5 321,0-4 1,0-3 0,1-6 0,2-1 0,3-2 0,0-5 0,1-2 297,1-5 1,-1-6-1,3 2 1,-2 0-1,-1-2 1,-1 1-781,0-4 0,3 6 0,-5 2 0,-1 4 0,-1 0 0,-2 2 0,0-2-218,0 0 1,-6-3-1,-3-1 1,-1-2-1,-1 1 1,2-3-1780,-1-2 2124,-2-3 1,3-5 0,2-1 0,0-1 0,3 32 0,2 0-1,-2-1 1,2 0 116,0 1 0,1-1 0,0-4 0,0 0 0,1 3 0,0 1 0,1-1 0,0 1 0,0-1 0,1 1 0,0 3 0,2 0 0,3-31 162,3 5 1,-4 8 0,-1 0 0,-4 4 0,-1 6 0,-1 3 0,-4 6-489,-4 3 0,-4-2 0,-3 5 0,-2 0 0,0 0 1,0 0 57,1 1 1,-3-2-1,4 1 1,-2 1 0,2 0-1,3 1 1,2-2 128,2 1 1,7 6 0,-3 4 0,4 0 0,1 4-1333,0 1 0,10 9 1526,3 6 0,10 12 0,-3 9 0</inkml:trace>
  <inkml:trace contextRef="#ctx0" brushRef="#br0">12210 17352 8382,'0'-13'796,"0"5"1,0-4-1,2 5 1,1-2-1,1 0 1,-1 2 0,-1 4 607,-2 7 0,0 8 0,0 6 1,0 6-1,0 4 0,0 6 1,0 1-766,0 2 1,-2 8 0,-1-7 0,-3 2-703,-1 3 1,-2 0-1,-3-3 1,2-1-1,1-2 1,0-3-1315,2-2 1,-4 4 0,7-7 0,1-3-1,3-7 1,4-6-376,5-4 0,9-4 0,6-11 1,4-8 1751,3-6 0,12-23 0,-2-6 0</inkml:trace>
  <inkml:trace contextRef="#ctx0" brushRef="#br0">12637 17232 10343,'0'-25'0,"0"3"1845,0 4 0,0 3-494,0 2 1,0 4 0,0 3 0,0 6 0,0 9-374,0 6 0,4 13 0,1 0 0,-2 3 0,0 3 0,0 2-1690,1 5 1,5-1 0,-4 4 0,-1-4 0,0-1 0,2-2-1,0 1-7203,0-1 7915,5-5 0,-4 0 0,6-5 0</inkml:trace>
  <inkml:trace contextRef="#ctx0" brushRef="#br0">12237 17379 10323,'-27'-20'0,"2"7"1675,3 7 0,9 6 0,8 5-1155,4 3 1,2-2-1,4-1 1,5-4 0,8-1-1,10 0 1,9 0-323,6 0 0,12 0 0,0-1 0,2-4 0,3-2 0,-4-2-3279,-1 0 0,-4 6 3081,-2-1 0,3 2 0,-4 2 0</inkml:trace>
  <inkml:trace contextRef="#ctx0" brushRef="#br0">12210 17885 9415,'-29'2'0,"1"2"0,5 5 2172,7 3 1,6 1-1798,10 0 0,12-1 0,7-3 0,11-4 0,8-4 1,8-2-1,6-2 0,4-3-2087,-1-2 1,14-2 1711,-2-8 0,3-3 0,-34 8 0,0 0 0</inkml:trace>
  <inkml:trace contextRef="#ctx0" brushRef="#br0">13210 17299 8149,'-9'-18'0,"0"0"0,6 5 332,-1 4 0,4 6 0,4-1 1,5 2-1,3 2 0,2 0 0,0 0 1,3 0-1,2 0 0,0 0 308,0 0 1,4 0 0,-6 0-1,0 2-640,-3 2 0,0 3 0,-1 7 0</inkml:trace>
  <inkml:trace contextRef="#ctx0" brushRef="#br0">13224 17459 8281,'-6'-20'4718,"6"7"-4752,0 0 1,10 4 0,8 6-1,0-3 1,-1-1 0,1-2-1,1 0 1,4 0 33,3-2 0,4 0 0,-4-3 0</inkml:trace>
  <inkml:trace contextRef="#ctx0" brushRef="#br0">13783 17032 8846,'-13'-22'3113,"0"0"0,5 7-2745,4 15 0,7 1 0,3 8 0,0 2 1,0 0-1,-2 3 0,0 1-488,1 2 0,-1 0 0,-5 3 1,-2 1-1,-3 0 0,-1 1-17,-4-1 0,-1 4 0,1-4 1,0 1-1,4 0 0,1 0 0,3-1 348,1-3 0,4 1 1,2-1-1,7 0 0,5-1 1,6 1 934,3-2-1169,8-1 1,1-1 0,6-3 0,0 0 0,0-2 22,0 1 0,6-4 0,1 0 0</inkml:trace>
  <inkml:trace contextRef="#ctx0" brushRef="#br0">12064 10768 18801,'-14'-4'-567,"1"-1"1,0 1 561,-1 4 0,1-4 0,0-1 1,1 1-1,3-2 0,5-3 0,5-3 1,7-1-1,6-1 0,6 3 1,5 0 9834,4 2-9499,0 0 0,3-2 0,-4 0 0,2 2 0,1-1 1,-3-2-1,-3 0 0,-4 2 0,-2 1-481,-2-1 1,-4-2 0,-3 0 0,-2 2 0,-2 1 0,-2-2-772,2-1 0,-5 7 1183,4 5 0,1 7 0,0 11 0,1 4 0,4 5 1,-1 2-1,0 4-391,-1 1 1,-1-3 0,2 3-1,-3-1 1,1-4 0,-1 1-1081,4 1 1,-4-7 0,0 2 0,-1-1 0,-3-1-1,-1-2 1,-2-4-233,0-3 1,-6-6 0,-3-2 0,-3-1 1443,-1-3 0,-7-7 1,0-4-1</inkml:trace>
  <inkml:trace contextRef="#ctx0" brushRef="#br0">12370 10915 13612,'-7'-13'0,"3"-1"923,2 1 1,2 13 0,-1 9 0,-2 12 0,-3 8 0,-2 8 0,-2 6 74,-2 6 1,-1 12 0,-1 4 0,1 2-1,0 2 1,-1-2 0,3-4 0,0-5-550,2-3 1,6-3 0,-1-2 0,2-2 0,2-3 0,2-2 0,2-1-492,5-2 0,3 0 0,1-2 0,2-1 0,2-3 1,0 0-1,0 1-365,-3 2 0,-5-3 0,-1 0 0,-2-2 0,-3-1 0,-2 2 0,-1 1-1232,0 0 1,-1 0-1,-4-6 1,-2 0 0,-2-4-1,1-3 583,3-5 1,-1-7 0,3-6 0,-2-6-1568,2-6 2529,2-3 0,1-13 0,0-3 1</inkml:trace>
  <inkml:trace contextRef="#ctx0" brushRef="#br0">11997 12474 18959,'8'-6'556,"-4"-3"0,3 3 0,4 4 0,5 4 357,6 7 0,3-3 0,4-1 0,2-4 0,6-1 1,3-1-1,3-4 0,-2-4-764,2-2 0,3-1 0,-5 1 0,-3 2 1,-4-1-1,-6-2-5686,-5-1 5463,-3 0 0,-7-1 1,0 1-1</inkml:trace>
  <inkml:trace contextRef="#ctx0" brushRef="#br0">11491 11581 27070,'0'-20'-5663,"1"-3"6644,4 10 1,-3 3-1,6 11 1,-2 5-1,-3 6 63,-2 4 1,-1 14 0,-1 1 0,-2 4-1,-3 4 1,0-1-1343,0 4 1,-3 5 0,5-2 0,1-4-1,1-2 1,2-4 0,0 1-878,0-2 0,5-2 1,1-6-1,0-4 0,1-6 1,0-6 1283,4-5 0,1-4 0,1-1 0</inkml:trace>
  <inkml:trace contextRef="#ctx0" brushRef="#br0">11704 11528 12803,'-6'-37'2965,"-3"6"-1933,3 12 0,0 14 1,6 10-1,0 4 1,2 4-1,1 3 1,3 3-643,1 2 0,0 6 0,4 5 0,-2 2 0,0 2 1,-1-2-1113,1-3 0,0 2 0,5-1 1,-1 1-1,0-1 0,-1-3 700,-3-6 0,9 2 1,-3-4-1</inkml:trace>
  <inkml:trace contextRef="#ctx0" brushRef="#br0">11291 11835 20497,'-23'-9'-400,"1"0"1,0 4-1,10 11 970,3 2 0,8-5 1,13 1-1,11-2 0,8-2-149,6 0 0,6 0 1,3 0-1,0 0 0,0 0 1,-3 0-1,-1 1-377,-2 3 1,0 4 0,0 5 0</inkml:trace>
  <inkml:trace contextRef="#ctx0" brushRef="#br0">11317 12274 8570,'-19'-6'2029,"15"5"0,7-2 0,19 4-1472,13 4 0,5-1 0,14-5 0,6-2 0,7-3-557,4-1 0,-30 5 0,1 1 0,-1-2 0,0 0 0</inkml:trace>
  <inkml:trace contextRef="#ctx0" brushRef="#br0">25154 8743 8429,'-13'-6'0,"-1"3"0,1-5 0,0 2 0,-1 3 0,5 2 1059,1 1 1,6 0-1,2 0 1,9 0 0,6 0-1,6-2 1,2-2 0,7-5 3652,2-3-4545,-2-1 1,7-5-1,-4 0 1,-1 1-1,2-1 1,-3 0-46,-2 2 0,-1 1 0,-11 2 0,-2-1 0,-3 3 0,-4 0-813,-3 2 0,0 5 0,-7-4 0,-2 3 1,-3 3-18,-1 5 1,-2 4 0,5 8 0,2 1 0,2 4 0,1 0-1,1 4-140,4 1 1,2-2 0,8-3 0,1 0 0,4-4 847,0-1 0,-3-2 0,2 0 0</inkml:trace>
  <inkml:trace contextRef="#ctx0" brushRef="#br0">25394 8649 9801,'-13'0'1309,"7"2"1,6 2 0,7 5-399,5 3 0,1 9 0,-1 5 0,-2 10 0,-2 5 0,-2 8 1,-2 5 75,2 5 0,-4 12 1,2-3-1,-2 3 0,-4 5 1,1-39-1,-1 1-804,0 0 1,0 1-1,-3 1 1,1 0-1,-2 33 1,-2-1-1,0 1 1,-1-4 0,0-1-184,-2-1 0,4-5 0,0-1 0,-1 0 0,2-2 0,-1 2 0,1-2 0,0 0 0,2-1 0,2-3 0,-1 1 0,-1 3 0,1 2 0,1 3 0,2 1 0,0 1 0,2-1 0,1 1 0,3-3 0,0 2 0,0-1 0,4 1 0,-3 3 0,2-1 0,-1-5 0,-1-1 0,-1 0 0,0-1 0,3 7 0,-5-8 0,-1-4 0,-1-2 0,-2-2 0,0-2 0,0 1 0,0-4 0,0 0 0,-2 1 0,-1-1 0,-1 1 0,1 1 0,1-8 0,2 3 0,2 0 0,2-2 0,4-1 0,-1-4 0,5-4 0,-6-1 0,4 2 0,-2-1 0,-1 1 0,-1-2 0,0 2 0,-2-4 0,-4 7 0,0-1 0,0 1 0,0-1 0,0 3 0,0 0 0,0 1 0,0-2 0,0-2 0,0 2 0,0 0 0,2 0 0,2-1 0,-2-5 0,2 3 0,-2-2 0,-1-2 0,2-2 0,1 0 0,-1 3 0,0-2 0,0 2 0,2-3 0,-2-2 0,-2 3 0,-1 2 0,0-2 0,0 5 0,0 0 0,0-1 0,0 1 0,0 0 0,0 3 0,0-3 0,0 2 0,0 1 0,0 1 0,2 1-25,2-4 1,-1 2 0,6-4 0,0 1 0,-2 1 0,-1 1-215,0 0 1,-4-2 0,4 3-1,-2-3 1,0-2 0,-1-2-1,-1-2 219,-2-1 0,0-1 0,0 1 0,0-2 0,0-1 0,0-2 0,0 0-585,0-1 1,1 3 0,2-5-1,2 0 1,-1 0 0,1-1 0,1 0-1172,1 0 0,-3-1 1,4-3-1,-1-2 1,-1-2 1775,0-1 0,4-6 0,-2 3 0</inkml:trace>
  <inkml:trace contextRef="#ctx0" brushRef="#br0">25487 14833 7887,'-23'5'129,"-4"-1"0,-6 0 1,7-2-1,5 1 0,5 1 1,2-1 1508,1-1 0,7-4 1,8-1-1,9-4 0,10-3 1,6-7-1132,4-2 1,3-3-1,7-5 1,2-1-1,2-3 1,-1-5-1,1-2-2071,-1-2 0,5-5 1564,-5 1 0,-16 14 0,1-2 0,-2 1 0,0 0 0</inkml:trace>
  <inkml:trace contextRef="#ctx0" brushRef="#br0">25994 11755 8034,'-8'-9'1092,"4"0"448,2-2 0,2 4 0,0-2-743,0-1 1,0 5 0,0 5 0,0 8 0,0 5 46,0 5 1,0 1 0,0 5-1,0-2 1,0 0 0,0 0 0,0-1-673,0-2 1,2-1-1,1-5 1,3 1-1,1-2-569,4-3 1,-4-4-1,2-6 1,0-3 0,-2-5-1,-2-5-28,-4-3 1,-1 2 0,0-4 0,0 1 0,-1 0-1,-4 3 2044,-4 5 1,3-2 0,0 5-955,1-1 0,9 10 0,0 9 1,7 6-1,2-1-537,0-1 1,7 3 0,2-1-1,3-2 1,3-3 0,2-5 0,2-1-129,3-3 0,-6-1 0,4-2 0</inkml:trace>
  <inkml:trace contextRef="#ctx0" brushRef="#br0">26394 11595 8034,'-20'-9'0,"6"1"0,5 1 2272,3 0 1,0 4 0,3-3-1507,-2 0 0,3 4 0,6-2 1,5 2-1,3 1 0,1-2 0,2-2 1,1 2-1,2 2-1148,-2 1 1,-1 0-1,-2 0 1,1 0-1,-1 0 1,0 0-3450,1 0 0,-1 0 2570,0 0 0,-7-6 0,-6-3 2219,-7-3 1,2 5 0,5 2-1,8 4 1,4 1 0,1 1-1,0 4 1,2 4 679,3 3 0,-3 1 1,2 2-1,-2 3 0,-3 4 1,-3 4-1567,-5 6 0,-2 0 1,-5 7-1,-3-2 0,-6 1 1,-1-2-1,-3-4 1,1-5-973,0-3 1,6-10 0,2 1 0,1-7 0,3-8 703,1-11 0,4-8 1,2-11-1,7-2 1,3-2-1,6-3 1,0 0-1779,4 1 0,7 1 1974,5 8 0,8-3 0,4 10 0</inkml:trace>
  <inkml:trace contextRef="#ctx0" brushRef="#br0">26274 12501 8012,'-20'-13'0,"6"5"0,-4 4 1404,3 2 0,6 2 0,2 2 1,1 4-1,3 7 0,3 6 1,3 3 45,1 1 1,7 0 0,-2 7 0,2 1 0,3-1-1773,-1-2 0,0-3 1,1-3-1,-1-4 0,0-2 1,1 1-4565,-1 0 2889,-6-5 0,-1-7 1988,-6-10 0,0-4 0,-1-7 1,-2-2-1,-3 2 0,0 0 1,-1 1-1,1 0 1665,0 3 0,1 2 0,7-2 0,2 3-1792,5 5 1,5 2 0,2 2 0,3 2 0,2 2 0,3 3 0,1 2-448,1 0 1,1-4 0,1 2 0,2-1 0,1-3 582,-1-2 0,-2-1 0,-2 0 0</inkml:trace>
  <inkml:trace contextRef="#ctx0" brushRef="#br0">26727 12621 8012,'-13'-6'990,"-1"-3"1,1-1 0,1-1 1040,3 2 0,0 6 1,11-1-1576,8 3 1,-1 1-1,7 0 1,1 0-1,-3 0 1,3 1 0,-1 2-863,2 1 1,4 2 0,-4-3-1,-2 2 1,-1-2 0,-2-2-1,1-1-702,-1 0 0,-4 0 1,-2-1-1,-1-4 1461,-3-4 0,-6-2 0,-3-1 0,0 1 0,-1 2 0,1-1 2702,0-2 0,2 3-2553,4 0 1,1 8 0,4 1 0,3 7 0,4 5-910,2 2 1,-1-1-1,0 0 1,1 1-1,0-3 1,3 0-1233,0-2 1,-3-6-1,-7 2 1,-2 1 0,-7 2-1,-7 1 942,-7 0 0,-9-6 0,-8 2 0,-1 1 0,-1 2 0,1-1 1402,2-2 1,6 1 0,5-1 0,9 1 0,14 0-36,14-3-670,11-1 0,30-2 0,6 0 0</inkml:trace>
  <inkml:trace contextRef="#ctx0" brushRef="#br0">3532 15113 12406,'-5'-25'-831,"-1"9"1,-5-5 784,2 9 0,1 6 0,-6 6 0,1 0 0,0 2 0,-1 0 0,1 3 0,1-1 1,2 1-1,1-1 0,-2 1 0,0-1 0,-1 2 228,3 1 1,-3-2 0,3 2-1,-1 1 1,-1-2 0,2 0 0,-1-3 200,-2-2 0,3-1 0,0 0 0,-1 0 0,-2 0 1,-1 1-1,0 2 0,-1 2-230,1-2 1,0 0 0,-2 0 0,-2 3 0,0 1 0,0 2-216,3-2 0,-3 5 1,1-3-1,3 3 0,-1 1 1,4 1-1,0-1 78,2 0 0,-2 1 0,5-1 0,2 0 0,0 1 175,-1-1 0,3 0 0,-4 1 0,5-1 0,3 0-30,2 1 0,3-6 0,-2 1 0,2 2 0,1 1 0,0 1-165,-1 0 1,1 1 0,6 0 0,1 3 0,2 0 0,0 0 60,1-3 0,0 0 0,5-1 0,-2-1 1,2-2-1,1-2 0,2-1 132,0 1 0,1-4 0,1 3 0,2-1 0,-1-1 0,0-1 1,-1 2-40,2 2 1,5-1 0,-3 3-1,-1-1 1,2 2 0,-1 0-252,-1 3 1,8 3-1,-3 1 1,-1-1-1,1-3 1,-2 0-15,3-1 1,7 0 0,-5-1 0,0-1 0,0-4 0,-3-1 0,3-3 454,2-2 0,-2-1 0,7 0 0,2 0 0,0 0 0,3-1 0,-2-2 36,2-2 0,0-3 0,1 3 0,1 2 0,-1 2 0,2 1-423,2 0 1,-6 0-1,4 0 1,-2 0 0,0 0-1,-2 0-101,-4 0 0,2 1 1,-5 2-1,-1 2 1,0-2-1,0-2 0,3-1 358,1 0 1,-4-4-1,2-2 1,-2-2-1,1-2 1,4-2 0,1-1 41,-1-1 0,0 5 1,2 1-1,-1-3 1,1-1-1,1-1-371,-2 0 0,2 4 1,-2 0-1,2-1 1,-2-2-1,-5-2 87,-3 1 1,-2 4 0,-2 0 0,-1-1 0,-1-2 0,1-1 0,-2-2 201,-2-3 1,-1 3 0,-5-2-1,-3 2 1,0 1 0,-1 0-1,0-3-75,0 0 1,-6-6-1,4 6 1,-4 0-1,-1 1 1,-3 0-302,0-2 0,-5 0 0,0 3 1,-1-1-1,-3-2 0,-4 2-161,-8 1 1,-6 0 0,-13-1 0,-5-2 0,-7 2 0,-7 1 0,-5 1 85,-1-4 0,-2 3 1,-1-3-1,-4 3 1,3 2-1,-1-2 0,3-1 374,-1-2 0,0 2 1,2 5-1,2 4 1,2 0-1,4 1-574,5 0 0,-2 1 0,7 7 0,-1 2 468,2 5 1,-4 9 0,5 3 0</inkml:trace>
  <inkml:trace contextRef="#ctx0" brushRef="#br0">13837 13047 8493,'0'-19'-9,"6"4"259,3-3 0,-2 10 1,0 2-1,1 1 1,-2 2-1,0 5 653,-3 5 0,-2 6 1,-4 5-1,-4 4 0,-10 4 1,-6 2-1,-8 1-493,-2 2 1,-16 6-1,-1-1 1,-8 3-319,-6 1 1,-1-6 0,31-18 0,-1 0 0,-2 0 0,-1-1 0,-1 1-1,-2-1 1,1 0 0,-1 0 0,0-1 0,1-1 73,-1-2 1,2 0 0,1 0 0,0-1 0,-36 4 0,1 1 0,4-4 0,2-4 181,5-4 0,7-8 1,9-3-1,3-7 1,6-6-1,3-7-57,5-5 0,6-1 0,7-7 0,6-8 0,5-4 0,5-8 0,5-1-453,4 0 0,2-7 0,4 6 0,1 1 0,2-1 0,-1 4-190,-3 0 1,4-3-1,0 2 1,0-2 0,-1-4-1,1-2 1,-1-2 269,-3-3 0,0 10 1,-8 24-1,1-1 0,0 0 1,-1 0-1,1 0 0,0 0 1,-1-2-1,1 0 32,0-3 1,-1 1 0,0 3 0,0-1-1,0-5 1,-1-2 0,-1-1 0,0-1-1,1 1 1,1-1 0,0 0 0,0 0-1,0 2 1,1-1-5,0 1 0,-1 0 0,1-3 1,1 1-1,0 5 0,0 1 1,1 2-1,0-1 0,-1 0 1,0 1-1,1 2 0,-1 0 1,0 0-1,2-1 14,0 2 0,2 0 0,13-31 0,-12 32 1,1 0-1,-1 1 0,2 2 0,14-32 1,4 2-1,1 6-10,3 0 0,0 0 0,2 5 0,-1 5 0,5 1 0,1 3-162,2 0 0,8 2 0,-4 4 0,0 1 1,2 2-1,0 3 0,0 1 204,-3 4 1,1 2 0,-4 5 0,0 4-1,1 3 1,-1 2 0,0 1 79,-3 3 1,-1 3 0,-2 6 0,-2 2 0,-1 4-1,-3 7-171,-1 8 1,-4 5 0,-5 7 0,-3 7 0,-2 7-1,-4 7 1,-5 3-5,-5 6 1,-4-1 0,-1 3-1,0 5 1,0-1 0,0 2-1,0-4-327,0-2 0,-4 2 0,-2-8 1,0 0-1,0 0 0,2-4-112,-2-4 0,3-1 0,-6-6 0,-2-1 596,0-1 0,-9-8 1,0-2-1</inkml:trace>
  <inkml:trace contextRef="#ctx0" brushRef="#br0">14063 10742 15151,'-20'-31'-351,"3"-1"0,5 3 899,4 1 1,5 3 0,-2 2 0,5 6 0,6 3-257,7 5 0,17 9 0,14 12-244,11 9 1,9 7 0,-24-8 0,0 0 0</inkml:trace>
  <inkml:trace contextRef="#ctx0" brushRef="#br0">13610 13314 19452,'-1'-27'217,"-4"1"1,5 5 0,-1 15-1,5 1 1,4 1 0,2 1 0,2 2-1,1 1 1,0 0 148,1 0 0,-1 0 1,2 0-1,1 0 0,2-2 1,0-2-1,-1-4 0,1-1 1,-1 0-139,-3-1 0,1-6 0,1-3 1,4-1-1,-1 0 0,2-1 0,-2-3 1,2 0-440,-1 2 0,-3-1 1,2 5-1,-3 1 0,-1 3 1,-3 0 633,0 1 0,-2 4 1,1 3 25,-3 5 1,-5 5 0,2 12 0,-2 4 0,0 0 0,3 3 0,0-1-583,0 0 1,-1 0 0,0 5 0,2 0 0,2-2 0,0 0-813,1 2 0,-1-10 0,2 7 0,1-5 0,-2-1 0,2-2-3671,0-1 1,-1-9 4537,-2-6 0,-3-12 0,-6-8 0</inkml:trace>
  <inkml:trace contextRef="#ctx0" brushRef="#br0">14183 13167 15195,'-12'2'0,"2"2"0,3 5 0,1 4 0,1 5 1228,-1 4 1,5 6 0,-5 7 0,0 6-1,-3 5 1,-3 6 0,-3 4 0,-4 9-1337,6-28 1,0 0-1,-10 30 1,10-30 0,0 0-1,-11 32 1,3-5 0,5-5-1,4-5 45,3-5 0,6-9 0,-3-8 0</inkml:trace>
  <inkml:trace contextRef="#ctx0" brushRef="#br0">20315 17645 8259,'0'-18'-3,"0"1"1,0-1-1,2 5 466,2-1 1,3-1 0,7-1 0,-1-2 0,0 2-1,1 1 1,-1 3 0,0 2 0,1 3 1005,-1 1 0,-5 3 0,-4 7 0,-4 5 0,-3 3-389,-1 1 1,-7 1 0,2 0 0,-3 3 0,-2 2 0,-3 2 0,-2 2 254,-2 3-1335,5 0 0,-9 5 0,3 2 0,-3-1 0,-2 1 0,0-3 0,1-2 0,-1 7 0,2 1 0,1-4 0,3-1 0,2-1 0,3 1 0,-4-1 0,3-6 0,2-2 0,3 0 0,5-1 0,-1-4-1634,1-2 0,4-1 1,-2-1-1,5-1-2086,5-3 1,2-9 3719,7-9 0,-1-9 0,0-3 0</inkml:trace>
  <inkml:trace contextRef="#ctx0" brushRef="#br0">20009 17685 8195,'0'-21'436,"-6"2"1,-3 6 1962,-3 0 0,-1 5 1,2 5-1,7 8-1319,8 8 1,12 6 0,8 9 0,4 2 0,5 2 0,1 1-578,3 0 0,2 7 0,1-3 0,0-2 0,-2 1 0,-1-4 0,-1 1-643,1-4 0,-8 1 0,1 0 0,-2 1 0,-3-2 0,-3 0 0,-2-3 140,-4 1 0,-1 0 0,-2-1 0</inkml:trace>
  <inkml:trace contextRef="#ctx0" brushRef="#br0">23501 8063 8537,'-34'-28'-11,"7"4"1,10 14-1,2 1 1103,1-2 0,6 4 0,2 0 0,6 1 1,8 4-1,9 5 0,4 6 0,2 3 1,2 1-299,2 1 1,0 0 0,-1 3 0,1 0 0,-2 1 0,-1 0 0,-2 0 0,0-2 0,1-1 0,-3-2-802,0 1 1,2-6 0,-3 0 0,2-1 0,2-1 0,3 0 0,0-4-991,1-5 1,0-2 0,-1-7-1,1-2 1,0-3 0,-1-2-1062,1-3 0,-2-3 0,-3-2 0,-4 2 2058,-3 3 0,-2-4 0,1 6 0</inkml:trace>
  <inkml:trace contextRef="#ctx0" brushRef="#br0">23834 8076 8431,'-47'6'852,"7"2"0,9-1 0,9-3 0,4-2 0,5-4 293,4-2 0,10-9 1,14-11-1,10-4 0,11-6 1,8-3-1,8-6 0,7-3-929,-26 21 0,-1 0 0,-1-1 0,1 1 0,2 0 0,1 0 0,-2 0 1,-1 1-1,1 0 0,-1-1 0,-1 1 0,-1-1-2592,26-24 0,-1 6 1,-9-2 2375,2-1 0,-5-2 0,2-5 0</inkml:trace>
  <inkml:trace contextRef="#ctx0" brushRef="#br0">24887 6210 8599,'5'-34'0,"1"3"715,1 3 0,-2 6 1,2 1-1,0 0 482,1 1 1,-4 3 0,5 1 0,0 7 0,0 11-236,0 10 0,-6 17 0,1 16 1,-2 8-1,-2 12 0,0 6 1,-1-32-1,0 1-641,-1 1 0,0 1 0,-1-1 1,0 1-1,-2 1 0,-1 1 1,2-2-1,0 0 0,-1-2 0,1-1 1,-4 35-495,4-2 0,2-14 0,2-2 1,0-8-1,0-10 0,0-7-821,0-7 1,-6-12-1,-2-14 1,-6-11-1,-2-12 759,-2-9 1,0-9 0,5-1 0,1 2 0,3 5 0,3 6 709,0 3 1,5 3 0,-3 2 0,4 7 0,4 6 0,5 5 0,3 4-178,1 1 0,0 3 0,1 4 1,1 8-1,1 4 0,2 6 0,-2 5-1202,-1 6 1,2 2 0,1 1 0,-1-4 0,-3-2 0,1-4-4538,3-2 5440,3 3 1,5-16 0,1 6 0</inkml:trace>
  <inkml:trace contextRef="#ctx0" brushRef="#br0">25327 6877 8314,'-47'-42'556,"2"7"1,5 10 0,20 16 2719,6-2 1,7 7 0,8 4-2637,4 7 0,4 5 0,7 3 0,2 3 0,-2 3 0,-1-1 0,-2-1-1246,1 1 0,-1-5 1,-1 2-1,-2-2 150,-1-2 0,-7-5 0,-2-4 0,-8-2 0,-4-4 0,-3-2 891,-2-5 0,2-1 1,-1-1-1,4 4-441,3 1 1,9-3 0,3 5 0,10 1-1,6 1-937,5 2 1,7 0 0,6 0 0,6-1 0,5-2 0,0-3 942,1-2 0,-6-6 0,3-7 0</inkml:trace>
  <inkml:trace contextRef="#ctx0" brushRef="#br0">25701 6664 8314,'-20'-6'1097,"-2"-3"1,-3 3-1,0 0 1,2 1-226,6 1 1,2-2 0,2 3 0,2 0 0,5 5 0,8 7 321,4 7 1,7 5 0,5 5 0,0 1 0,-1-2 0,3-1 0,-1-4-1785,0 0 0,3-4 1,-4-6-1,0-2 0,0-2 1,-1-3-1,0-5 1,-2-5-738,-2-7 0,-1-8 0,-2 0 1,-3-3-1,-1-3 0,-3 0 1,-3-2 1317,-4 0 0,1 11 0,-4-3 0,-1 6 0,2 2 782,0 1 1,3 6 0,9 2 0,8 4 0,8 1 0,9 0-3414,9 0 2640,6 0 0,13 0 0,2 0 0</inkml:trace>
  <inkml:trace contextRef="#ctx0" brushRef="#br0">26314 6011 9519,'-46'-35'3065,"6"4"1,7 9-1957,11 18 1,9 5 0,10 7 0,6 8 0,6 9 0,4 11 0,5 7-1349,4 4 0,3 2 1,3 4-1,2-1 1,1-3-1,-3-5-4580,-4-2 1,-2 1 4803,-9-3 0,4-3 0,-10-11 0</inkml:trace>
  <inkml:trace contextRef="#ctx0" brushRef="#br0">25741 6064 9425,'-42'-55'0,"8"8"2220,13 13 1,12 16 0,14 12-1894,4 0 0,8 5 1,7-4-1,6 5 1,7 5-1,4 5 1,7 6-1,1 5-1324,1 0 0,5 10 0,-6 1 991,2 10 1,-3 11 0,-25-23-1,0 1 1</inkml:trace>
  <inkml:trace contextRef="#ctx0" brushRef="#br0">25341 7490 9041,'-39'-36'1297,"4"10"1,8 3 0,11 18-724,5-3 0,1 7 0,5 1 0,2 10 0,2 11 0,1 11 0,0 8-169,0 5 1,1 12 0,4 1 0,4 1 0,4 4-1,5-7-1309,4-4 1,5-2 0,4-7 0,6-4 0,4-8 903,4-8 0,11-9 0,-1-8 0</inkml:trace>
  <inkml:trace contextRef="#ctx0" brushRef="#br0">25714 7543 9183,'-59'-19'1192,"7"6"0,3-1 0,13 8-242,11 5 1,3 2-1,7 4 1,5 5 0,2 5-1,5 4-670,2 2 0,2 3 0,5 7 0,9 4 0,9 2 1,8-1-1,7-7-1784,7-5 1,4-6 0,6-9 0,5-5 1503,6-2 0,-30-7 0,1-2 0,36-8 0</inkml:trace>
  <inkml:trace contextRef="#ctx0" brushRef="#br0">26087 7517 8428,'-50'-14'1062,"4"1"1,7 1-1,7 2 1,7 2 537,5 2 0,6 2 1,3 4-1,8 0 1,12 1-1228,10 4 0,6 1 0,4 4 0,3-3 0,8 1 0,9-2-877,7 0 1,-1-3 0,3-6 0,-5-2 0,-4 1 0,-7-1 0,-10-1-159,-10-1 1,-7 3 0,-7-4-1,-8 2 1,-9 3 0,-9 2 1270,-9 1 0,1 0 0,-5 1 1,4 4-1,6 4 0,6 3 1,6 1 43,4 0 0,7 1 0,13-1 0,10-1 0,14-3 1,11-5-2591,13-2 1,-20-7 0,4-2 1936,1-2 0,2 0 0,8-3 0,2 0 0,1-1 0,0 0 0</inkml:trace>
  <inkml:trace contextRef="#ctx0" brushRef="#br0">7292 15699 8148,'13'-46'0,"-4"12"0,1 5 0,4 13 0,5 10 0,6 4 659,-7 2 0,16 0 0,-11 0 0,1 0 1,1 0-1,1 0 0,0 0 0,1 0 1,0 2-1,-1 1 0,1 1 0,-1 0-3140,1 2 1,4-4 2480,0 2 0,0-2 0,-4-2 0</inkml:trace>
  <inkml:trace contextRef="#ctx0" brushRef="#br0">8425 15073 8325,'0'-34'2732,"1"9"-1929,4 11 0,1 9 1,4 9-1,-3 5 1,-1 4-1,-1 5 1,-1 4-1,2 6 106,1 8 1,-4 1 0,2 12 0,-4 1 0,-2 0-1,-2 1 1,-2-4-1254,2-1 0,0 3 1,1-5-1,-3-1 0,2-1 1,2-2-2442,1 0 1,-2-6 0,-1-5 2784,-1-5 0,-1 1 0,5-4 0</inkml:trace>
  <inkml:trace contextRef="#ctx0" brushRef="#br0">8425 15593 8230,'0'-30'844,"0"4"1,1 8-1,4 13 1,3 4-680,4 1 1,3 0 0,3 0 0,4 0 0,3 1-1,3 2 1,4 3 0,2 0-3025,0 0 2859,4 4 0,-4-2 0,6 5 0</inkml:trace>
  <inkml:trace contextRef="#ctx0" brushRef="#br0">8865 15486 8230,'-8'-15'2680,"4"4"0,8 11-2271,5 0 0,9 0 0,3 0 0,1 0 1,0 0-1,0 1 0,0 2 0,-1 3-247,-2 1 0,-5-4 1,-5 2-919,1-4 1,-11-1-1,-7 0 1,-7 0 0,-2 0-1,-3 0 1,-2 2 641,-3 2 1,4-1-1,3 4 1,4 1-1,0-1 1,2 4 549,3 0 0,4 3 0,5-1 0,1 0 0,5 1 0,6 1 0,4 1-223,0 2 1,5-1 0,1-3 0,4-1-1,2 0 1,1 1-4714,2-1 4500,6-6 0,-8 5 0,3-4 0</inkml:trace>
  <inkml:trace contextRef="#ctx0" brushRef="#br0">9344 15606 9428,'-16'-10'0,"1"-4"0,3 1 1966,1 3 0,8 4 0,7 6 0,11 1 0,4 2-1006,-1 2 0,-3 1 1,-2-3-1,0 1 1,1-1-1999,-1-2 1,-7-1 643,-6 0 0,-6 0 1,-7 0-1,-1 0 719,1 0 1,7 6 0,6 3-1,8 3 1,5 1 0,5-1-479,4-3 0,8 2 0,2-7 0,2-1 0,2-2 0,-1-1 153,1 0 0,-1 0 0,5 0 0</inkml:trace>
  <inkml:trace contextRef="#ctx0" brushRef="#br0">9811 15153 8218,'0'-27'609,"0"14"1,0 10 0,0 12 490,0 7 0,0 6 0,1-4 0,2-2 0,2-1 1,-1 0-1,1 3-601,-1 4 0,2 3 0,-3 2 1,3 0-1,0-1 0,1 1 0,-1 0-718,0-1 1,0-4 0,-3-1 218,2-2 0,5-1 0,-3-5 0</inkml:trace>
  <inkml:trace contextRef="#ctx0" brushRef="#br0">9824 15499 9888,'-4'-13'0,"-1"0"0,4 1 4412,4 3-4223,4 3 0,13 8 0,2 2 0,3 4 1,2 0-1,-1 1 0,2 2-548,4 0 1,-9 1-1,4-1 1,-2-4-1,-1 1 1,-2-3-1,-4 1-1019,-3-3 1,-7-1 0,0-4 0,-4-2 0,-5-5 1436,-7-3 1,1-6-1,-2 1 1,0 0 0,0 3-1,2 0 2398,1 1 1,2 4-1,5 2 1,4 1-1831,3 3 0,4 3 0,2 3 0,-1 3 0,0-1 1,1 3-1,-1-1-431,0 4 1,1-4 0,-1 0-1,-1 1 1,-2-2-2593,-1 0 1,-5-2 2418,5-4 0,-6 2 0,5 1 338,2 1 0,0 5 0,13-3 0,0 0 1,4 1-1,3-1-374,1 0 0,0-2 0,-5-4 0,1 0 0,-2 0 0,-2 0-472,-6 0 1,-6-4 0,-5 0-1,-5 2 1,-8 7-4741,-8 8 5225,-6 12 0,-17 15 0,-4 7 0</inkml:trace>
  <inkml:trace contextRef="#ctx0" brushRef="#br0">8971 16432 8131,'0'-40'584,"0"12"2702,0 6 0,0 13-2414,0 9 0,0 8 0,2 9 0,1 4 0,1 1 1,-1 1-343,-1 0 0,-1 1 1,2 0-1,3-4 0,1 0-1449,4-4 0,-4-3 1,0-7-1,-1-9 1,-3-12 300,-1-8 1,-2-3 0,-2-9 0,-2-2-1,-3-2 1,-2-1 0,1 2 805,2 2 0,2 1 0,4 7 0,0 4 0,0 3 759,0 5 1,6 7 0,3 5 0,4 2 0,3 2 0,4 0 0,0 2-903,4 2 1,3 4-1,2 5 1,2 0 0,-1 1-1,0-1 1,-1 0-2287,2 0 1,5-1 0,-4-1-1,0-4 2241,-4-1 0,1-2 0,-8-4 0</inkml:trace>
  <inkml:trace contextRef="#ctx0" brushRef="#br0">9518 16232 8131,'-15'-13'0,"-3"0"288,-4 0 0,1-1 1,0 1-1,2 1 0,3 2 1350,1 1 0,9 6 1,6 0-1,8 4 0,3 5 1,4 0-1086,3 0 0,1 3 1,5-3-1,-2 0 1,0 0-1,1-2 0,-3 1-841,0-1 0,-3 1 0,-5-7 0,-3-2 0,-4-5 0,-5-2 0,-6 1-937,-8 1 1,-5 2-1,-8-4 1,1 4-1,1 1 1,1 3 1521,2 2 1,5 1-1,0 1 1,3 3-1,5 5 1,5 3-1,2 2 22,2-1 0,6 2 0,3 1 0,5 2 0,3-2 0,6 0-980,2 2 1,1-3-1,3 3 1,0-4 0,4 0-1,-1-2 661,1-3 0,4 2 0,-3-3 0</inkml:trace>
  <inkml:trace contextRef="#ctx0" brushRef="#br0">9918 16193 8743,'9'-8'1335,"-1"2"1,3 2-712,1-1 0,-3 1 1,-1 4-1,1-2 0,0-1-105,0-1 0,-7 0 0,-2 5 1,-8 3-1,-5 5 0,-3 3 1,-2 2-455,1-1 0,3 0 0,0 0 0,1 1 0,0-1 0,-1-1-235,1-3 0,6 3 0,2-3 0,4 2 0,1 3 1,1-1-849,4 0 1,2-4 0,6 0 0,1 2 0,-1 0-1,0 3-2659,1-1 3677,-7 0 0,5 7 0,-5 0 0</inkml:trace>
  <inkml:trace contextRef="#ctx0" brushRef="#br0">10331 16193 9013,'0'-26'1796,"0"4"0,0 10-1185,0 12 1,0 6 0,0 8-1,0 0 1,0 4 0,0 4 0,0 3-1,1 2 157,4 0 1,-2-2 0,7-1 0,3-4 0,5-2 0,3-5-872,3-2 0,7-10 1,6-2-1,4-10 0,4-8 1,-2-4-177,-2-6 0,-2-6 0,-4-2 1,-5-3-1,-6-2 0,-8 4-737,-6-1 0,-4 8 0,-9 5 0,-6 6 0,-9 7 1016,-5 4 0,-4 9 0,0 8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2439 10702 27230,'-7'-6'-1298,"-5"0"0,3-3 0,-3 5 1655,-1 2 1,0-2 0,-1-1 0,1 2 0,0 2 0,-1 1 0,1 1-1,1 4 1,5 2 0,8 0 0,10-1 0,8-1 212,6-1 1,0 2 0,9-3 0,2 2-1,1-1 1,4 0 0,1 1 0,-1-1 0,-2 1-571,-4-1 0,7 1 0,-5-5 0,0 0 0,0 0 0,-1 0 0,-2 0 0,-2-2-574,-2-2 0,2 1 1,0-6-1,-4 0 1,-3 0-1,-3 0-5188,2-1 5622,-5-2 1,0-7 0,-5-2 0</inkml:trace>
  <inkml:trace contextRef="#ctx0" brushRef="#br0">2973 10595 28145,'-12'-1'-820,"3"-4"1,10 4 0,14-4 0,9 4 1686,6 1 0,7 0 1,0 0-1,4 0 0,3 0 1,-1 0-1,-3 1 0,-4 4-707,-5 4 0,-3 2 0,-3 4 0,-2 2 0,-7 2 1,-6 1-1143,-5 4 1,-10 1 0,-7 3 0,-10 2 0,-13 3-1,-10-1 1,-5 2-2337,-3 0 3371,2 2 0,-14-2 0,4-1 0</inkml:trace>
  <inkml:trace contextRef="#ctx0" brushRef="#br0">3519 6130 31219,'-7'-28'-4916,"1"8"1,4 12 4845,-2 2 0,1 2 0,-6 4 0,-1 0 0,-2 0 0,-1 0 0,-1 0 0,1 0 0,0 0 0,-1 0 0,1 0 0,0 0 1298,-1 0 1,1 0 0,0 0-1,-1-2 1,1-1-730,0-1 0,-1 0 1,1 4-1,-2 0 0,-1 0 1,-3 0-1,-1 1-668,1 3 1,-5 2 0,1 6 0,-4 0 0,-3 3-1,4 0 117,1-1 1,-4 0 0,7-1 0,-2 0 0,2 1-1,4-1 198,4 0 0,0-4 0,2 0 0,2 2 0,1 0 0,0 3-223,2-1 0,0 2 0,4 1 0,-2 3 1,1 2-1,-1 4 0,1 3-48,1 4 0,-3 5 0,1-2 1,2 5-1,2 3 0,1 0 0,3-3-82,6-3 0,1-7 0,15 1 0,7-3 0,6-3 0,6-3 623,7-4 1,-1-3 0,14-3 0,3-3 0,4-5 0,3-3 0,-36 0 0,1-2-250,0 1 0,0 0 0,1 0 1,0 0-1,0 0 0,0 0 1,0 0-1,0 0 0,0 0 0,0 0 1,0 1-1,0-2 0,-1 1 1,1-1-168,-3-1 0,1 0 0,4-1 0,-1 0 0,-2-2 0,1-1 0,-2 2 0,1-1 0,33-5 0,-5-2 0,-5-1 0,2-2 0,-7-1 0,1-4 0,0 0 0,-2-2 0,-2-1 0,-7 1 0,-6-2 0,-4-1 0,-10-1 0,0-3 0,-2-2 0,-3-4 0,-4-4 0,-5-5 0,-4-2 0,-4-1 0,-7-5 0,-7-3 0,-10-3-71,-9 2 1,-8 7 0,-7 6 0,-4 6 0,-5 8 0,-9 5 0,-8 8-461,29 10 0,0 1 1,-3 2-1,0 2 0,-5 3 1,-2 2-1,0 1 0,-1 2 1,-2 2-1,-2 2 1,1 2-1,0 1-1796,-2 1 1,0 2 2222,-7 6 0,1 0 1,10-2-1,1 0 1,-5 5-1,0 1 1</inkml:trace>
  <inkml:trace contextRef="#ctx0" brushRef="#br0">5012 6051 30710,'-4'-21'-4916,"-1"3"1,2 3 3241,2 2 0,1 0 0,0-1 488,0 1 0,-2 6 1797,-2 2 0,-4 4 0,-5 1 0,0 0 0,1 1 1,2 2 15,1 1 0,4 1 0,-4-5 0,0 1 0,1 2-382,-1 2 1,0 1 0,-4-3-1,-2 3 1,-3 1 0,-3 3 0,-1 2-1,0 2-160,-2-1 1,-1-1-1,-2 0 1,2-2 0,1 3-1,4-1-245,0 0 1,3 3 0,3-6 0,1 1 0,0 0 602,-1-1 1,1 0-1,1 4 1,2 1-244,1-1 0,4 0 0,-2 1 0,0 1 0,-1 1 1,-2 3-1,-1 0-96,3 1 1,-4 3 0,3 0-1,-3 0 1,0 1 0,2-3-451,1-2 0,4 3 0,-2-4 0,1-2 0,2-1 1,-1-2 119,1 1 1,-1-1 0,5 0-1331,0 1 1383,0-7 0,0 5 0,0-3 0,0 3 1,0 1 423,0 0 1,5 1 0,1-1 0,1 0-1,3 1 1,2-1 0,2 0-391,-1 1 1,2-1 0,1-1 0,3-2 0,1-1 0,-1 0 401,-3-2 0,3 4 1,1-5-1,-1-1 0,2 3 1,-2-2-1,2 1-11,-1 1 1,-2-4 0,3 3-1,0 1 1,-1-1 0,3 2 0,-1 0-58,0 0 1,2-5 0,5 4 0,2-1-1,-1-1 1,0 1 0,-1-1 65,2 0 1,2 0-1,-3-3 1,1 2-1,-2-1 1,-1 1-1,-1-1 191,0-1 1,-1 3-1,0-2 1,-3-1-1,-2-1 1,-2-2 0,-2 0-274,-3 0 0,0 0 0,-1 0 0,0 0 0,2 0 0,1 0 0,2 0-179,-1 0 0,3 0 0,3 0 0,2-2 0,0-2 0,-1-4 0,-2 1 0,0-5 0,5 3 0,-1-3 0,1 1 0,-2 0 0,-1 2 0,-2-1 0,-6 0 0,4-1 0,-3 2 0,1-1 0,-2-2 0,-2 3 0,-4 2 0,-2-1 0,-1 1 0,0-3 0,2-1 0,3 1 0,-2 3 0,-1-1 0,2 1 0,1-4 0,5 0 0,1-1 0,0 1 0,0 1 0,-1-3-13,0-4 0,-2 0 1,-2 3-1,0-1 1,1-1-1,-3-2 0,-2 1-315,-4-3 0,-4 9 0,-1-6 0,0 1 0,0 1 0,0 0-228,0 2 0,-1 0 0,-4-1 0,-2 1 1,-2 0-1,2-1 53,1 1 1,0 0 0,3-2 0,-2-1 0,2-2 0,2 2 206,1 1 0,0 0 0,0-1 0,0-4 0,0 1 0,-2 0 0,-1 1 190,-1-1 0,-6 4 0,1-3 0,-3 3 0,-1 2 0,-2 1 0,-3 2-203,-4 1 0,1 5 0,0-4 0,1 2 0,0 3 0,0 2 180,-1 1 0,5-5 0,-4 1 0,3 1 0,-3 2 0,1 1 0,0 0 504,2 0 1,-3-2 0,-1-1 0,-1-3 0,0 0 0,-2 0 181,-1 3 1,-3 0-1,-2 0 1,-3-1 0,-1 1-1,-1 2-259,1 1 0,-5 0 1,5 0-1,-1 0 0,-1 0 1,-1 0-1,0 0-108,1 0 0,-1 0 0,5 0 0,-2 0 0,-2 1 0,2 2 251,3 1 1,-2 1 0,2-5 0,2 0 0,1 1 0,1 2-227,0 2 1,1 1-1,-1-3 1,-1 3 0,-2 1-1,-1 3-647,1 2 0,2 2 0,2 0 0,-1 3 0,2 2 0,3 2 1,4 2-4323,3 2 4225,2 2 1,-1 6-1,1 1 1</inkml:trace>
  <inkml:trace contextRef="#ctx0" brushRef="#br0">6665 6903 29709,'0'-13'-4916,"2"6"1,1 1 1153,1 0 4131,6 4 0,-7-5 0,6 4 1,2-1-1,0 1 0,4 1 0,3 2 1,4 0-1,3 0 0,4 0 0,2 0 1,4 2 246,4 2 1,7-2 0,2 3 0,4 0-1,3 1 1,1 0 0,5 0 2006,4-3-2294,-7 4 1,18-5 0,-10 2 0,1-3 0,-2-1 0,-6 0 0,-4 0-177,-7 0 1,-10 0 0,-5 0 0,-4-1 0,-5-2 0,-2-3 0,-3-1-2801,1-4 0,-7 4 3020,-4-2 1,0 0-1,4-4 1</inkml:trace>
  <inkml:trace contextRef="#ctx0" brushRef="#br0">12664 16699 19394,'-14'0'-1,"1"0"1,0 0 0,-1 0 0,1 0-119,0 0 0,-1 0 0,2-2 1,4-2-1,3-5 416,4-3 1,2 5-1,4 2 1,3 4-1,4 2-73,2 4 1,0 1 0,4 4 0,4-2-1,4-3 1,0-2-38,1-1 0,6-2 1,2 0-1,4 0 1,1 0-1,1 0 1,2-2 222,1-2 1,2 1 0,-1-6 0,2 0 0,2 0 0,0 1-190,1-3 1,2 4 0,1-2 0,1 0 0,-1 0 0,0 2 0,-1-1-364,-3 1 1,-3 4-1,-6-3 1,0 2-1,0-1 1,0 2 0,0 2 95,0 1 1,-6 0-1,-1 0 1,-2 1-1,-2 2 1,-2 2 13,-3-2 1,-8 2 0,2 0-1,-5-1 1,-2 1-300,-3-1 0,1 2 0,5-3 0,-1 2-2139,0-3 1920,7 0 0,-6-2 0,4 0 0,-2-2 523,2-2 1,-3 3 0,4-5-1</inkml:trace>
  <inkml:trace contextRef="#ctx0" brushRef="#br0">14250 16459 19839,'-9'-18'-1096,"0"1"0,6-1 1,-1 4 1396,2 1 0,4 6 1,2 2-1,5 4 1,4 2-1,5 4 0,4 4 161,4 2 0,0 3 0,2 1 1,2 1-1,1 3 0,-3 0 0,-3 2-496,-2 0 1,-7 1 0,0 5 0,-5-1 0,-7 1 0,-2 1-408,-2 3 1,-12 3 0,-8 5 0,-9-1-1,-8-1 1,-6 3 463,-5 2 0,3-4 0,-15 8 1</inkml:trace>
  <inkml:trace contextRef="#ctx0" brushRef="#br0">19142 16339 8022,'0'-13'0,"6"-1"0,-3 1 0,6-2 0,1-1 0,2-3 308,1-2 1,1 3-1,-1-2 1,0 0 0,1 3-1,-1-3 1,-1 0 0,-2-1-1,-2 3 1,-1 3 0,-1 2 414,0 0 1,-3 5 0,-8 7-1,-2 7 1,-3 10 0,-2 6-1,-4 8 1,-2 2 0,-3 7 121,0 4 0,-1-5 0,-5 7 0,-1 1 1,-1 1-1,-2 3 0,-1 2 0,1 1-405,0-1 1,-4-1 0,4 0-1,2-2 1,4-4 0,5-5-1,0-3-751,4-2 1,3-7 0,2 1 0,4-7 0,1-3 0,3-3-1867,2-1 0,1-9 0,1-6 128,3-7 0,8-13 0,8-5 2049,0-4 0,8-14 0,6 1 0</inkml:trace>
  <inkml:trace contextRef="#ctx0" brushRef="#br0">18782 16566 8422,'-21'-20'542,"2"6"1,6-3 332,0 7 1,5 6 0,5 8 0,6 5 0,9 3 0,7 1 0,11 2 410,7 3 1,7 2-1,14 8 1,4 2-1,2 1 1,1 0-1,-1 0-1563,0 0 0,-29-15 0,1 0 0,27 12 1,0 3-1,-3 4 0,-5 4-9248,-5 1 9525,2 12 0,-10 2 0,-19-20 0,0-1 0</inkml:trace>
  <inkml:trace contextRef="#ctx0" brushRef="#br0">20249 9196 29906,'0'-14'-3277,"0"1"0,0 0 0,1 1 2494,3 3 1,-1 3-1,5 8 2061,-2 2 1,-2-1 0,-4 6-1448,0 1 0,0-2 0,0 1 0,0 1 1,2 0-1,2 1 490,5-2 0,1-5 0,1 5 0,-2 0 0,1 0 0,2-2 22,1-1 0,-4 4 0,-2-1 0,-1 3 0,-1 1-283,1 1 1,-5-1-1,4 2 1,-4 1-1,-1 2 1,0-2-1,0-1-715,0-2 0,0 1 1,-1-1-1,-2 0 814,-2 1 0,-1-7 1,2-3-1,-4-4 1,0-3-11,-1-1 0,4-6 0,-4 1 0,0-3 0,1-1 0,0-1-397,2 1 1,-3 0 0,5-2 0,1-1 0,0-2 0,0 1 368,-1 3 0,-5 0 1,3 3-1,0 0 0,-2 2 1,3-1-1,-3-2-213,1-1 1,2 4 0,-2 0 0,1-1-145,3-2 0,2 3 0,2 1 0,3 3 1,5 2-1,3 1 551,2 2 1,-6 0-1,1 0 1,0 2-1,0 2 1,-2 5-161,-1 3 0,3 3 1,-3 1-1,0 3 1,2 2-1,-3 3 1,1-1 154,-3-1 1,0 4 0,0-6 0,3 3 0,2-3 0,0 1-573,0 0 1,4-5 0,-5 2 0,2-5 147,0-4 0,-6-5 1,1-8-72,-2-5 1,-7-3 0,-1-1 0,-1 1 0,-2 2 0,0 1 0,0-2 324,-1 0 0,3-1 0,-1 1 0,2 3 1,2-1-1,-1 0 573,1 0 1,-1 4-761,5-3 1,5 6-1,1 2 1,1 7 0,2 5-1,0 2 96,0-1 1,-5 0 0,5 2 0,0 3 0,-1 3 0,-4 1 0,-1-1-810,1-2 0,-2 4 0,2 0 1,-2 2-1,-2 0 0,-2-1 0,-1-2-1075,-1 2 0,-1 1 0,5 1 1581,0 1 0,6-6 0,2-2 0</inkml:trace>
  <inkml:trace contextRef="#ctx0" brushRef="#br0">13983 11115 28127,'-7'-13'-1967,"2"-1"1,4 1 0,2 1 0,2 2 0,3 1 647,2-2 0,-1 0 1175,2-3 0,-9 2 1,-9 4-1,-1 2 1771,1 0 0,2 4 1,4-4-915,-2 0 0,2 5 0,8-2 0,2 6-698,0 6 0,4 3 0,-7 2 1,-1 3-1,-1 2 0,-2 2 0,0 1-151,0-1 0,-2 4 0,-1-4 1,-3 1-1,0-2 0,0 1 45,3 0 1,-2-5 0,0 2 0,2-3-1,2-2 1,1 0 406,0 1 1,0-1 0,0 0 0,0 1-2746,0-1 2328,0-6 358,0-1 0,-6-6 0,-2-1 1,-1-4-1,2-3-162,1-4 1,0-3-1,3-1 1,-1-4 0,1 0-1,1-4-48,2-1 0,0-2 1,0 2-1,0 1 0,0 4 1,0 0-1,0 4-29,0 1 1,0 2-193,0 0 1,2 5 0,1 5-1,1 8 1,-1 8 248,-1 8 1,-1 4 0,4 2 0,2-1 0,2 2 0,0 3 321,1 5 1,1 1-1,0 1 1,1-1-1,5 2 1,0-3-1,3-1-359,-4-1 0,0-4 1,-1-1-1,0-3 0,-3-6 1,-2-1-1290,-3-2 1,4-7 0,-7-1 0,-1 1 0,-3 2 0,-4 2 0,-7-1 1721,-5 0 0,-5 1 1,-5-1-1</inkml:trace>
  <inkml:trace contextRef="#ctx0" brushRef="#br0">9584 10488 23958,'-19'-14'-109,"-3"-4"1,4 5-1,3 14 1,6 11-1,4 10 1,0 6 787,-1 3-514,5 6 0,-5-3 0,6 6 0,0 0 0,1-1 0,4-4 0,5-3 0,6-4 1,8-3-1,6-4 0,7-8 540,6-7 1,8-12-1,9-9 1,0-10 0,6-12-1,-32 14 1,0-1 0,3-6-1,0-1-662,2-5 1,0-1 0,1-1 0,0-1 0,6-5 0,2-2 0,1-1 0,1 1 0,1-2 0,0-1 0,1 1 0,0-1 0,-2 0 0,-1 1-72,-1 1 1,-1 1-1,-2 3 1,-1 2-1,-7 5 1,0 2-1,-4 3 1,-1 1-1,23-18-2500,-9 10 0,-5 15 2291,-1 5 0,0 9 0,0 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4866 12034 8398,'-6'-26'0,"3"7"0,-6 5 15,-2 8 1,0 5-1,-1 2 1,3 4-1,6 4 2108,6 2-1879,-2 3 0,10 1 0,-5 1 0,-1 3 0,1 2 0,-3 4 0,-1 5 0,-2 5 1,-2 4 30,-2 1 1,1 7-1,-6 3 1,-1 4 0,-2-1-1,-1 2 1,-1 1 0,1 0-184,0-1 1,1-6 0,1-2 0,4-2 0,0-5-1,1-5 16,0-2 1,1-3 0,5-7-1,0-2 1,0 0 0,0-2 0,2 0 33,2-3 1,-1 4 0,6-1 0,0 0 0,1 2 0,2-2-717,3 0 553,7-1 0,-1-4 0,7-3 0,5 0 0,5-4 0,7-1 75,2-3 1,3-1-1,7-2 1,2 0 0,0 0-1,3 0 1,2 0-22,4 0 1,6 0-1,-3 1 1,-1 2 0,-1 3-1,0 0-177,-3 0 0,7 4 1,-9-2-1,-2 0 1,1 0-1,0-1 0,2-1 256,-2 0 0,1 3 0,1-5 0,-1-1 0,-3-1 0,-2-4 133,-3-2 1,-1-4 0,-3-6 0,-2-4 0,-2-4-1,-2-3 1,-5-4 247,-4-2 1,0-3-1,-6-6 1,-1 0 0,-2-1-1,-1-4-370,-1-3 1,-1-7 0,-1-3 0,-2 0 0,2-2 0,0 2-823,-2 1 433,3 4 0,-9 1 1,5 3-1,-2 5 0,-4 3 1,-4 2-41,-7 4 0,-2 2 1,-5 6-1,-6 1 0,-11-1 1,-8 0-1,-10 2 343,-10 3 0,-9-2 0,-14 7 0,-2 0 0,33 9 0,-1 1 0,-3 1 0,0 1 375,-2 0 1,-3 1-555,-7 0 1,-2 2-1,7 2 1,0 1 0,-8 2-1,0 0 1,-1 2-1,1 2 1,2 1 0,0 2-1,2 0 1,2 1-164,3 0 0,1 1 1,5 0-1,2 1 1,1 1-1,0 1 1,2-1-1,1 1 1,-28 18-1,8 1 305,8 3 0,8 4 0,2 2 0,8 0 0,3 2 0</inkml:trace>
  <inkml:trace contextRef="#ctx0" brushRef="#br0">6185 10409 10540,'0'-27'-99,"0"2"0,0 1 0,0 3 47,0 2 1,0 1 0,-1 5 0,-4 1 0,-2 2 0,-2 2 0,0 2-24,-1 3 1,2 2 0,1 2 0,0 2 0,1 3 216,0 2 0,1 1 0,5 4 0,0 0 0,2 1 150,2-1 1,-2 0 0,4 1 0,-2 0 0,0 3 0,-1 3 0,-1 4-31,-2 4 1,0 8-1,0-1 1,-2 5 0,-2 6-1,-5 6-165,-3 4 0,-1 9 1,1 1-1,3 3 1,5-1-1,2-4 1,2-6-210,0-3 0,2-10 1,2-5-1,5-7 1,3-5-1,1-3 0,1-3 468,-1-4 1,5-4 0,1-4 0,0-1 0,2 0 0,0 0-163,2-1 1,4-3-1,3 4 1,1 1-1,1 2 1,4 1-1,4 2-591,1 3 1,2-2-1,0 5 1,3 0 0,2-1-1,2 3 275,2-3 1,1 0 0,0-7-1,1-1 1,-1-3 0,2-5-1,1-2 397,2-2 1,4 0 0,-3-2-1,1-2 1,0-4 0,0-1-1,0 0-148,1-1 1,-3 3 0,2-2 0,1-2 0,-2-2 0,2-3-1,-3-2-169,-3 2 1,1-5 0,-9-1 0,2-3-1,0-3 1,0-2 314,-2-1 0,-1-5 1,-6 4-1,0-2 0,-1-3 1,-4-2-64,-4-1 1,1 0 0,-6-1 0,-5-4-1,-5-2 1,-4 0 0,-3-1-140,-5-2 0,-8 7 0,-6-8 1,-8 6-1,-7 0 0,-6 2 1,-3 3-228,-4 5 0,-6 4 1,-6 7-1,-7 5 0,-6 2 1,-4 6-305,0-1 1,30 8-1,-1 2 1,-32-3-1,-2 4 1,-2 1-1,0 0 1,-2 0-35,3 0 1,4 1-1,4 2 1,4 3 0,8 0-1,7 2 1,6-1-545,4 3 1,-1 4 0,6 5 1037,1 8 0,2 5 0,2 8 0</inkml:trace>
  <inkml:trace contextRef="#ctx0" brushRef="#br0">5119 13074 28292,'0'-19'-3277,"0"-1"0,1-2 0,4 4 2209,4 4 1,-2 6 921,2 4 0,-6 4 1,3 3-1,-2 3 0,2 0 1,2 1-1,2 0 560,2 4-157,1-5 1,0 1 0,1-4 0,-1 2-1,0-3 1,2 0 0,2-2 0,2-2 0,2 0 304,2-3 0,2-1 0,2 3 0,1-1 0,3 1 0,5 1-522,2 2 1,-1 0-1,0 0 1,2 0 0,-2 0-1,1 0-160,1 0 1,1 5 0,-2-1-1,-1-1 1,-2-1 0,-1-2-1,-2 0 854,1 0 1,-2-5 0,-6-1-1,-1 0 1,-2 0 0,0 2-418,-1-2 0,3 5 1,-5-4-1,2 4 1,1 1-1,-1 0 1,-2 1-567,0 4 0,-4 1 1,4 4-1,-1-3 1,0 1-1,-2-2-418,-1 0 1,-2-2 0,0-4 814,1 0 0,-1-6 0,0-1 1</inkml:trace>
  <inkml:trace contextRef="#ctx0" brushRef="#br0">6505 12861 23148,'13'6'-3646,"1"3"3207,-1 2 0,6 9 0,2 0 1</inkml:trace>
  <inkml:trace contextRef="#ctx0" brushRef="#br0">6625 12954 15429,'13'12'0,"1"-2"0,-2-1 0,-4 1-926,-3 2 0,-10 2 0,-2-1 1</inkml:trace>
  <inkml:trace contextRef="#ctx0" brushRef="#br0">4892 11475 8551,'0'-14'343,"0"1"1,0 4 0,-1 2-1,-4 1 1,-4 4 0,-1 5 0,0 5-1,2 1-452,2-1 189,-4 1 0,8 5 0,-3-2 0,0-2 1,1-1-1,-1 1 653,-1 2 1,-1 1 0,-6-1 26,-1-3 1,7 3-835,2-3 0,4 3 0,2-1 0,4 0 0,4-2 1,4 0-1,3-1 146,2 1 1,1-1-1,-2 2 1,2-2-1,2-1 1,1-1-1,-1 1-58,-4 1 0,3-5 0,-1 1 1,0-2-1,2-2 0,-2 0-371,0 0 1,1 0-1,-4 0 1,2 0 0,-1 0-1,1 0-1331,0 0 1,4-5 1687,-4 1 0,6-13 0,-4 3 0</inkml:trace>
  <inkml:trace contextRef="#ctx0" brushRef="#br0">5225 11555 8578,'-13'-12'0,"0"3"689,-1-9 1,9 8 0,6 2 0,11 1 0,9 1-49,4 0 1,3 2 0,2 2 0,2-1 0,2-1 0,2 1-487,-2 1 0,3 4 0,-5 1 0,1 3 0,0 1 0,-4 3 0,-2 1-645,-5-2 1,-1 3 0,-6-4-1,-1 3 1,-3-1 0,-4-1 101,-4 1 0,-4 2 0,-8 0 0,-8-1 0,-5-3 0,-3 3 35,-3 1 1,-6-4 0,3 1 0,1 2-1,1 2 1,0 3-338,3 2 0,-2 6 690,10-2 0,-6 3 0,3 2 0</inkml:trace>
  <inkml:trace contextRef="#ctx0" brushRef="#br0">4266 7503 31308,'0'-13'-3261,"6"-5"0,2 0 0,4 2 2361,2 1 0,-5 8 0,-4 2 1219,-3 4 0,-1 1 0,-9 0 686,-3 0 1,4-2 0,-2-1 0,-2-1 0,-2 1 586,-5 2-1515,4 1 1,-7 5 0,5 6-1,-4 5 1,1 6 0,0 4-315,2 0 0,4 5 0,4 2 1,6-1-1,9 1 0,12-5 119,12-4 1,13-5 0,8-6 0,9-1 0,8-3 0,3-4 0,3-4 412,0-1 1,-6-6-1,-3-3 1,-10-4 0,-10-3-1,-8-4 1,-8 0-676,-5-4 1,-12 3 0,-15-1 0,-14-2-1,-15 1 1,-14-1-183,-12 2 1,-8 7 0,-4 2 0,5 7 0,1 4 0,6 2 646,1 0 0,0 6 1,4 2-1</inkml:trace>
  <inkml:trace contextRef="#ctx0" brushRef="#br0">6665 7583 30923,'-22'-15'-1760,"0"-2"1,-1-4 0,10 9 1641,0 3 1,5 9 0,4 9-1,4 1 1,4 1 0,7-4-1,5 1 1,9-3 0,8 1-1,8-3 1,5-1 0,6-2 424,4 0 0,-7-6 1,3-1-1</inkml:trace>
  <inkml:trace contextRef="#ctx0" brushRef="#br0">7558 7423 31540,'0'-21'-9831,"2"8"9894,2 9 1,4 8 0,3 5 0,0 1-279,-2-1 0,0 3 0,4-4 1</inkml:trace>
  <inkml:trace contextRef="#ctx0" brushRef="#br0">8185 7383 31927,'0'-22'-3277,"0"0"0,0 4 0,0 12 819,0 5 0,0 4 1,0 10-1,0 0 1787,0 1 0,-6-1 1,-2 0-1</inkml:trace>
  <inkml:trace contextRef="#ctx0" brushRef="#br0">8945 7303 31481,'-5'-26'-3277,"1"-1"0,-2 8 0,3 7 2804,-2 10 1,-5 14-1,3 9 1</inkml:trace>
  <inkml:trace contextRef="#ctx0" brushRef="#br0">5959 13340 14013,'-14'-1'-426,"2"-3"238,4-5 1,2 1 0,6-1 0,0-1 0,1-2 0,4-1 0,3 0 0,4-1 1415,2 1 1,-1 5-1,0 7 1,-1 7-552,-3 7 1,-3 14 0,-6 1 0,0 5-1,0 5-48,0 5 0,-5-6 0,1 3 0,0-1-394,-2-1 0,4-2 0,-2-4 0,2-4 0,4-7-199,2-5 1,-1-4 0,6-3-152,1-5 1,2-12 0,0-9 0,-2-5 0,-2-8 0,-2-2-556,-3-5 0,3-2 0,-2-1 0,-1 2 0,-1 2 0,-2 5 330,0 3 1,0 12 0,-2 4 0,-2 5-1,-5 7 1,-3 7 0,-3 12 0,-1 8 646,-2 4 1,0 10 0,6 1 0,4 2 0,3 2 0,4-3-680,1-1 1,7-2 0,6-2 0,10-2 362,6-5 0,11-15 0,8-4 0</inkml:trace>
  <inkml:trace contextRef="#ctx0" brushRef="#br0">4626 13540 8459,'0'-25'0,"0"3"0,0 3 0,1 1 856,3 0 1,-1 0-344,6 5 1,-1-5 0,2 1 0,-2 0 0,-1 2 38,0 2 1,-5 6-1,-2 4 1,-8 6 0,-5 6-99,-5 2 0,2 4 1,-5 3-1,1 4 1,0 3-1,1 2 47,3 0 0,1 4 0,3 0 0,2 0 1,2 0-1,4 0-91,5-1 1,2-2 0,11-3-1,8-1 1,7-3 0,10-2-270,2-3 0,2-7 0,8-5 0,-2-5 0,0-6 0,-2-8 0,-4-4-469,-6-5 0,0-6 1,-7-2-1,-5-2 0,-8-5 1,-6-1-658,-7 0 1,-5-1 0,-8 8-1,-10 2 1,-11 3 0,-8 7 0,-5 6 728,0 6 0,6 3 0,4 6 0,3 3 0,7 6 256,2 9 0,3 12 0,5 4 0</inkml:trace>
  <inkml:trace contextRef="#ctx0" brushRef="#br0">4146 10049 26678,'0'-18'-4673,"0"0"1,0 8 5069,0 10 0,1 4 0,4 5 0,3-4 0,6-4 0,2-1 1,2 0-110,-2 0 1,0 0 0,1 0 0,2-1 0,0-2 0,2-2 0,-2 2 10,1 2 0,-3 1 0,-3 0 0</inkml:trace>
  <inkml:trace contextRef="#ctx0" brushRef="#br0">4146 10262 16354,'6'-12'0,"2"3"1576,4 5 1,6 2 0,1 4 0,1 1-2057,-1 1 0,0 1 1,-3-5-1,4 0 1,0 0 832,4 0 1,1-6 0,2-2 0</inkml:trace>
  <inkml:trace contextRef="#ctx0" brushRef="#br0">3572 10289 27928,'-8'-9'-3138,"-1"0"1,7 0 3757,2 9 0,8 0 0,8 0 0,2 0 1,-1-2-1,3-1 0,2-1-45,3 1 1,-3 2 0,-1 2-1,-2 2 1,-2 3 0,-3 1-1296,0 4 0,-7 5 1,-2 2-1,-4 0 0,-4 1 1,-6 2-1,-9 1 0,-5 0 681,-4 2 1,0-1 0,2 1 0,3-3-1,4-2 1,3-3-292,2-1 1,6-2 0,5-1 0,10-3 0,12-4 0,13-4 0,14-1 482,13 0 1,5-1 0,-27-1 0,1 1-109,-1-1 0,1-1 0,10-7 0,1-2 0,-2 1 0,0 0 0</inkml:trace>
  <inkml:trace contextRef="#ctx0" brushRef="#br0">5985 9556 27740,'-13'0'-1153,"6"0"0,2-5 1,10-1-1,3-1 0,6-2 1891,3 2 1,4-4 0,6 5 0,-2 0 0,-1 0 0,-3 2 0,-1-1 0,-1 1 1895,1 1-3331,-2 8 0,-10 2 0,0 8 0,-4 3 0,-5 2 504,-7 1 1,-5 4-1,-3-3 1,-4 2-1,1 0 1,0-4 303,3 0 0,1-2 1,2-5-1,1 0 1,3 0-1,4 1 128,4-1 1,11-5 0,7-4-1,6-3 1,11-1 0,6-1-577,5-3 1,2 2 0,-4-2-1,-1 2 1,2 2 0,0 0 0,2 2-1651,-3 2 1839,-1 3 1,-2 7 0,0-1 0</inkml:trace>
  <inkml:trace contextRef="#ctx0" brushRef="#br0">7252 7970 28983,'0'-27'-1967,"0"0"1,0 7 0,0 2 0,0 3 0,1 2-1434,4-1 3338,-4 1 0,9 4 1,-4 2-1,0 2 1,0 7 1038,-3 5-1102,-1 11 0,-2 1 0,0 5 1,0-3-1,0-2 0,0-1 0,0-1 1,1 1 434,4-2 0,3-1 1,9-1-1,0-1 1,1-1-285,1-3 0,-4 1 0,5-4 1,-3 0-1,1 1 0,0-1-1405,1 0 0,-3-1 0,7-7 1957,0-2 0,3-10 1,0-6-1</inkml:trace>
  <inkml:trace contextRef="#ctx0" brushRef="#br0">7811 7903 10783,'8'-13'0,"-5"1"0,-6 4 0,-6 11 572,-3 14 1,-7 2-1,-5 15 1,-4 6 0,-5 4-1,1 7 1,-1 1 0,2 2-578,-1 4 1,5-2-1,0 7 1,8 0-181,4 2 0,2-10 1,0-3-1</inkml:trace>
  <inkml:trace contextRef="#ctx0" brushRef="#br0">17742 12661 14046,'8'-14'-689,"-2"1"0,-6 0 0,0-1-369,0 1 1040,0 0 0,0 4 1,0 0-1,1 0 0,2 0 1,2 0-1,-4 1 152,-4 0 1,-4 2-1,-7 6 1,0 0-1,-3 2 1,-2 1-1,0 3 1,-2-1-1,2 1 131,0-3 1,-5 3 0,3 0 0,-1 0 0,1 0 0,2-3 0,1 0 0,0 0-108,1 1 0,-1 2 0,3-3 0,-1 2 0,-4-1 1,1 1-139,0-1 1,-5 2-1,2-3 1,-2 1 0,1 1-1,0-1 1,0 2 7,-2 2 1,-2 0-1,0 4 1,1-1-1,-1-2 1,0 1-1,2 2 85,3 1 0,-2 5 1,5 0-1,0-1 0,-2 1 1,2 1-42,-1 2 1,-2-3 0,3 3 0,0-1 0,-1 0-1,3 0 1,-1 0 40,0-1 1,0 0 0,5-3-1,0 2 1,-1-2 0,1-1-1,0 0-164,-1 3 0,1-3 1,0 4-1,1-1 1,1 1-1,4 0-84,1 0 0,-3 4 1,3-4-1,0 0 1,0 2-1,4-2 20,0 0 0,2-1 0,0-5 0,0 2 0,0 2 0,2 0 123,2 0 1,3-3-1,7 0 1,1-2 0,2-2-1,6-1 1,3 1 324,5 2 0,-1 0 0,5-2 0,2-1 0,2 2 0,1 0-316,0 3 0,4-1 1,1 0-1,-2 1 1,0-1-1,0-1-20,1-3 0,6 1 0,-1-5 0,3-1 0,2 0 0,-1 1 0,0-2 158,0-2 1,7-1 0,0 0-1,3 0 1,-1 0 0,2 0-1,1-1-48,1-4 0,0 4 0,-1-4 1,-2 4-1,3 1 0,-3 1-219,2 4 0,-7-2 1,-2 6-1,-4 0 0,2 0 1,-3-2-1,3-1 282,-4-3 1,1 3-1,0-2 1,0-1-1,-1-1 1,3-2 0,5 0-55,3 0 0,4 0 1,5 0-1,-1 0 1,4 0-1,-1 0-197,0 0 0,3 0 0,-1 0 0,-4 0 0,-1 0 0,-5 0 113,-3 0 1,7 0 0,-12-2 0,0-1 0,1-3 0,-5 0-1,-2-1 100,0 0 1,-1 4-1,3-2 1,3 2-1,0 0 1,1-1-1,0-1-507,2-1 0,10 3 0,-1-5 0,-1-1 0,1 0 1,-3 1 204,-1 2 1,9-4 0,-7 1 0,0-1 0,1-1 0,-3 3 337,-3-3 0,3-1 1,-6-1-1,0 0 1,-3-1-1,-2 1 1,-1 0-9,-2-1 1,-1-3-1,6-1 1,-2 0-1,-4 0 1,-3 1-1,-4-1-231,-1-1 0,-6 2 1,-2-5-1,-6 0 1,-4 0-1,-4-1 238,-3 0 1,-3-7-1,-3-1 1,-5 0 0,-2 0-1,-2 0 26,0 1-223,-6 2 1,0 1-1,-5 2 1,3 1-1,-3 4 1,-2 0-450,-5 4 0,3-3 0,-4 1 0,0 2 0,-2 1 0,-3 2 0,-1-1 190,-3 1 1,-8 4 0,-1 2-1,-6 1 1,-5 1 0,-6 1 63,-3 0 204,-4-1 1,-3 4 0,0-2-1,-2-2 1,-1 1 0,-3-1 94,2 1 1,-3-5 0,-1 3 0,34 3 0,0-1 0,-36-7-1,2-1 1,0 1 153,3 2 1,-4-3 0,-1 3 0,36 3 0,-1 0-1,-3 0 1,0 0 0,-2 1 0,-1 0 307,-2 0 0,-1 1-532,-6 2 1,0 1 0,7-2 0,-1 0 0,-5 3 0,0 2 0,-3-1 0,-1 1-1,-1 0 1,0 2 0,-2-1 0,-1 1-113,-1 1 1,1 0 0,8-1 0,-1 0 0,-5 0-1,-2 1 1,4-1 0,0 0 0,3 1 0,0-1-1,2 1 1,1-1 0,2 1 0,1-1-53,4 0 0,-1 0 0,-2 1 0,1 1 0,6-2 0,0 0 0,0 0 0,0 1 0,1-2 0,0 1 0,-34 3-980,5 1 1140,-2 1 0,7 7 0,-4 0 0,6 1 0,5 0 0</inkml:trace>
  <inkml:trace contextRef="#ctx0" brushRef="#br0">14756 15473 28127,'14'-34'-2286,"-1"3"0,2 8 0,1 7 2529,2 6 1,6 5 0,-2 10-1,3 4 1,2 3 0,-1 2-1,3 3 1,2 0 0,4 0-1,5-2 1,5-4 0,4-2 255,2-4 0,7 1 0,0-2 0,-2-1 0,-1-2 0,-2-2 1,1-2-183,-1-1-254,0-7 1,1 4 0,-1-6-1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1946 12981 26326,'-13'-8'-1779,"0"-2"1,-1 5 1817,1 2 0,4 3 0,-1 3 0,-4 2 0,-2-2 0,0 0 1,-1 0-1,1 1 0,-2 1 0,2-1 0,0 1 958,-2-2 1,3-2-1,-3-1 1,4-1-361,0-4 0,8-1 1,6-3-1,9 5 0,6 2-482,3 2 0,0 6 0,-4 2 0,4 1 1,4-1-1,4 3 23,0 1 0,1-1 1,1 0-1,0-2 1,2 1-1,-2 0 1,2 1-149,-2-2 0,0-5 0,-1 4 1,-1-3-1,1-2 0,1-1 1,2-2-31,1 0 0,4-2 0,-2-1 0,-1-2 0,2-1 0,1 0 0,0 3 0,-1 1 0,3-2 0,-6-1 0,-1 2 0,-2 2 0,-1 1 0,-1 0 0,-5 1 0,-2 2 0,-1 2 0,0-2 0,-2-2 0,-1-1-43,-2 0 1,1 0 0,-1 0 0,0-1-1,1-2 1,-1-3-1157,0-1 1,-4-2 0,0-5 0,1 1 1062,2 0 1,2-7 0,-1 0 0</inkml:trace>
  <inkml:trace contextRef="#ctx0" brushRef="#br0">2693 12834 21289,'0'-13'-2718,"1"1"0,4 3 3153,4 5 1,2 2 0,3 2 0,0 0 0,4 0-1,3 0 1,1 0 0,0 0 11,2 0 0,1 0 0,2 2 0,-2 2 0,-1 5 0,-3 3-122,-2 1 0,-1 0 0,-7 1 0,-2 1 0,-4 2 1,-4 4-1,-1 1-417,0 0 1,-6-4 0,-3 4-1,-4 1 1,-3-1 0,-3-1-1,-1-2-115,1-3 0,-3 3 0,4-1 0,2-3 0,1-3 0,2-3-283,-1 1 1,1-4-1,0 0 1,-1-2-1,2 2 410,4 2 0,-4-5 1,4 3-1</inkml:trace>
  <inkml:trace contextRef="#ctx0" brushRef="#br0">5465 13194 23556,'-1'-13'-6204,"-2"-1"6418,-2 1 1,1 4 0,4 0 0,0-1 0,0-2-1,0 2 1,2 5 0,0 10 0,4 3 335,2 1 1,-4 3 0,5-3-1,2 3 1,0 1 0,3 1-100,-1-1 1,2 0-1,1-1 1,2-2-1,0-1 1,-1 0-1,3 0-163,0 0 0,-2-2 1,3 4-1,-2-2 0,-1 1 0,0 0 1,0 1-63,-2-2 0,3-1 1,-1 4-1,-2-1 0,0-2 1,1-1 4,0 0 0,3 4 1,-4-5-1,2 2 1,0-2-1,1 1 1,2-2-172,-1 0 1,5 0 0,-2-3 0,2 1 0,2 0 0,1 1 0,1 1 63,2 1 1,1-4 0,-4 3 0,1 0 0,2 1 0,-1 2-59,-2 0 0,-3-1 1,1 2-1,-3-3 0,2 1 1,-1-2 7,1 0 1,-1 0 0,1-4 0,-1 3 0,2-2 0,1-3-75,3-5 0,5 4 0,-5-11 0,4 3 0,2-3 0,1-1 0,4 0 0,1-1 0,-1 1 0,-1 1 0,0 2 0,-2 1 0,0-1 0,-4-1 0,-2 2 0,4-2 0,-5 2 0,-2-2 0,0 1 0,-3 1 0,1-1 0,0-2 0,-1-2 0,-1 1 0,1 0 0,-1-2 0,4-3 0,4-4 0,-2 1 0,3-1 0,0-2 0,-1-1 0,1-1 0,-2-1 0,1 0 0,3 1 0,-5 0 0,-2 3 0,-1 1 0,-1-2 0,0-1 0,-7-2 0,0 0 0,-7 2 0,-1 1 0,-2 2 0,-2 0 0,-2 0 0,-3 0 0,-2 4 0,-1-3 0,0 0 0,-1 2 0,-2-2 0,-2 1 0,-4 2 0,3-4 0,0 0 0,-1-1 0,1 1 0,-1-2-127,-1-1 1,4 3 0,-5 1 0,0 1 0,0 0-1,0 1-301,-1 3 308,4 1 1,-6 2 0,3 1 0,-3 1-1,-1 4-163,0 1 1,-1 0 0,1 3-1,0-1 1,-1 1 0,1 0-404,0-2 687,5 4 0,-3-5 1,2 6-1,-3 0 1,-2 0-1,0-1 1,-3-2 333,0-2 1,-1 1 0,4 4 0,1 0 0,-2 0-1,-1 0-67,-2 0 0,1 0 1,2 0-1,-2 0 1,0 0-1,-1 0 261,-1 0-529,4 6 0,-6-3 0,5 4 0,-2 0 0,2-1 0,1 2 0,2-2 0,-1 0 0,1 2 0,0-2 0,-1 0 0,1 2 0,0-1 0,1-2 0,1 2 0,4 0 0,0 1 0,-1 2 0,-1 2 0,-4 1 0,0 1 0,-1 0 0,1 3 0,0 0 0,-1 0 0,1-2 0,4-1 0,0 3 0,0 0 0,0 1 0,2 0 0,1 0 0,-3-1 0,5-3 0,1-1 0,1 0 0,2 1-1341,0-1 1,0-4 0,2 0 262,2 1 0,-1-4 0,6-1 0,3-4 0,3-2 0,4-4 1067,2-4 0,-5-8 1,3-4-1</inkml:trace>
  <inkml:trace contextRef="#ctx0" brushRef="#br0">7225 12474 16531,'-21'0'0,"2"0"552,0 0 1,8 0 0,-2 0 0,1 0-234,0 0 0,3 0 1,1 0-1,-1 2 0,1 2 1,2 5 96,0 3 1,5-3-1,-5 1 1,2 3 0,-2 5-1,0 1-153,0 1 0,-3 2 0,4-3 0,2 0 0,2 1 0,1-4-213,0-1 0,6-3 0,4-2 1,7-3-1,5-1 0,3-3 1,2-1-692,-1-2 1,5 0 0,2 0 0,1 0 0,3-2 706,2-2 1,6 2 0,3-4 0</inkml:trace>
  <inkml:trace contextRef="#ctx0" brushRef="#br0">5372 13141 24608,'-7'-14'-8540,"1"-4"8514,6 1 0,0 6 0,0 11 0,0 8 0,1 2 47,4-1 1,-4 3 0,5-3 0,0 3-1,1 1 1,2 0 0,0 1 637,2-1 0,0 0 1,4 1-1,1-1 1,4 0-1,0 1-433,4-1 0,-3 5 1,1 1-1,3 2 0,3 1 1,4 0-1,-1 0-141,1 2 0,-2 1 1,5 2-1,1-1 0,-2 1 1,0 0 4,3-1 1,-7 1 0,7 0-1,-5-2 1,-1-3 0,1-3-1,0-1-54,4 0 1,8 0-1,4-5 1,0 0 0,4 1-1,3-1 1,6 0 222,2 1 1,3-1 0,-29-6 0,1-1 0,36 8 0,-1-3 0,1 0-157,-2-2 0,0-6 0,-35-1 0,1 0 1,36 0-1,-1-2 0,-1-2 0,-4-2 154,-1-5 1,-2-3 0,3-3-1,2-3 1,-34 8 0,1-2-1,-1 0 1,2-1 0,-1 0-1,1-1-168,-1 1 1,0 0 0,1-1 0,0-1 0,-2 1 0,0-1-1,3-1 1,-1-1 0,1 1 0,-1 0 0,1-1 0,-1 0 0,0 0-1,-2 0-103,0-2 1,-1 1 0,3-1 0,0 1 0,-1-1 0,0 1 0,-1 0 0,1 0 0,0 0 0,0-1 0,-1 0 0,-1 1 99,31-18 0,-30 16 1,-2-1-1,28-18 1,-2-1-1,-4-4 0,-4 0 1,-2-5-23,-1-3 1,-5 2-1,-20 20 1,0 0 0,22-29-1,-3-2 1,-22 30-1,1-1-57,0-2 0,0 1 0,16-28 0,-16 26 0,-1-1 1,0 0-1,0 0 0,-2 0 0,0-1 0,0 0 1,-1 0-1,0 1 0,0 0-148,-1 0 0,0 1 0,0-4 0,-1 1 0,10-28 0,-1 1 0,-2-1 1,-6 3-1,-3 3-149,-5 3 0,1 3 1,-5 0-1,-3 1 1,1 0-1,0-1 50,2 1 0,-1 0 0,-4-1 0,0 1 0,0 0 1,0-2-1,0-1 110,0-2 1,0-1 0,0 1 0,0-3 0,0-1 0,0 1 0,0 2-84,0 3 1,0 1 0,0 3 0,0 2 0,0 3 0,0 1 0,0 3-116,0 1 0,0 2 1,-1 0-1,-2 2 0,-3 1 1,-1 1 120,-4-1 1,-1 3-1,-3 0 1,-1 0-1,-3 1 1,0-1 0,-1 2-1,3-1 60,-3 4 1,1 1 0,-5 1 0,2 2-1,0 1 1,0 3 165,0 2 0,1 1 1,-3 5-1,2-2 1,-2-1-1,-1-2 202,-2 2 1,1 1 0,-2 2 0,-1-1 0,1 1 0,3 1 0,1 2 123,4 1 1,-1 4 0,5-2-1,-2 1 1,0 3 0,0 2-1,-1 1-661,-2 0 1,4 6 0,-6 2 0,1 4-1,0 2 1,1-1 479,2 0 1,-5 7 0,2 2-1,-3 3 1,-2 2 0,1-1 0,-1 1-1,0-2 154,1-3 0,0 3 0,4-2 0,3 0 0,1 1 0,0-2-81,2 2 1,-2-3 0,3 1 0,4 0 0,-1 0 0,0 1 0,-1 0-142,-1 2 1,5 2-1,0 0 1,-1-1 0,0 0-1,-1-3-263,2-1 0,5-4 1,-3 3-1,-1 0 0,2-2 1,0 0-1,2-3-423,-2-1 1,5-1 0,-4-1-1379,4 0 0,-2-7 894,3-6 0,3-1 0,10-7 1,2 1 1221,3-1 0,2 0 0,7-6 0</inkml:trace>
  <inkml:trace contextRef="#ctx0" brushRef="#br0">8585 10222 29584,'-14'-6'-574,"1"-1"0,6 1 304,2 6 0,2 6 1,0 7-1,-1 2 0,1 1-164,1 2 0,2 5 0,2-2 1,1 1-1,3-1 0,1-2 1,3-2 639,2-2 1,8-4-1,3-2 1,7-4 0,5-4-1,4-1 1,2-1-333,4-4 1,2-4 0,7-7 0,-3-2 285,-2 2 1,9-11 0,-3-1 0</inkml:trace>
  <inkml:trace contextRef="#ctx0" brushRef="#br0">7745 10795 28820,'0'-13'-3847,"0"-1"1,1 2 1855,4 4 2177,-4-4 1,5 9 0,-4-5-1,-1 2 73,-1 4 0,-3 10 1,-10 6-1,-1 1 283,1-1 0,4-2 0,2-1 0,-1-3 0,1 1 0,-2 0 1,0 0-208,0 1 1,-1 2-1,-6 2 1,-2 0 0,2 3-1,-1 2 1,1 0-237,-2 0 0,-1 4 0,3-6 0,-2 0 0,2-1 0,1 0-35,2 2 1,-2 0-1,-2-5 1,0 1 0,0-1-1,3 0 1,2 1 324,3-1 1,-3 2 0,3 1 0,-3 2 0,-1-2 0,0-1-147,-1-2 1,-1 0-1,-1 1 1,-2-1-1,2 2 1,0 1-1,0 2-234,-2-2 1,0-1 0,3-2 0,-1 1 0,-2-1 0,2 0 82,1 1 1,-3-1 0,0 0-1,2 1 1,1-2 0,2-2-93,0-1 0,1-5 0,1 5 0,3 1 0,-3 1 0,-1-1 0,-1-1 0,0 1 0,-2 2 0,-1 3 0,-2 1 0,0 2 0,0 0 0,0 1 0,-4-4 0,3 4 0,0-1 0,-2 0 0,2-2 0,0-1 0,-5 4 0,8-4 0,-5 3 0,0-3 0,2-2 0,-2 0 0,2-1 0,0-3 0,-4 6 0,4-3 0,0 1 0,0 3 0,2-1 0,2 0 0,-2-2 0,-1 0 0,2 2 0,1 2 0,1 0 0,1 0 0,-5-3 0,1 0 0,0-1 0,3 0 0,0 1 0,1-2 0,0-4 0,-1 4 0,1-4 0,1 1 0,2-2 0,1 0 0,-2 1 0,0 1 0,-3 4 0,1 0 0,0 1 0,-1-1 0,1 0 0,0 5 0,-1 1 0,1 1 0,-2 0 0,-1 0 0,-2-1 0,2-3 0,-1 0 0,1-1 0,-2 1 0,2-1 0,1 2 0,2-4 0,0-3 0,-1 2 0,1-3 0,0 3 0,-1 1 0,1 1 0,0-1 0,-1-1 0,1-2 0,0-1 0,-1 1 0,1 4 0,0 2 0,-1 2 0,1-1 0,0-2 0,-1 2 0,1 0 0,0 0 0,-1-3 0,1 0 0,1-1 0,2 0 0,1 1 0,-1-1 0,2-4-1543,-1 0 1,8-6-1,1 0-4196,7-6 5417,5 1 313,-5-10 0,5 5 0,-4-6 1</inkml:trace>
  <inkml:trace contextRef="#ctx0" brushRef="#br0">5479 12674 17218,'-14'-13'-1268,"1"7"0,1 6 1423,3 7 0,-3 1 0,5 2 0,0 3 0,1 4 1,1-1-1,1-1 0,1-2 165,1 0 0,2 1 0,2-1 0,2 0 0,5 1 0,3-1 87,1 0 0,2-1 0,3-1 0,3-4 0,2-1 0,3-3 0,2-2-279,0-1 1,0-1 0,-1-2-1,-1-3 1,1 0 0,-2-1-1,-1-1-1889,-2-2 1,0 2-1,5 0 1901,0-3 1,-1-1-1,1-1 1</inkml:trace>
  <inkml:trace contextRef="#ctx0" brushRef="#br0">4652 6917 28491,'-13'-14'-907,"0"7"0,-1 3 1,1 2-1,1 4 1231,3 2 0,-3-2 0,5 1 0,0-6 0,4-6 374,6-3 0,-1 0 0,7 2 0,2 2 0,1 2 0,1 3 0,2 2 0,2 1 1,6 0-699,2 0 0,3 1 0,2 2 0,2 2 0,2-1 0,2 1 0,-1 1 0,1 1 0,1 3 0,1-2 0,4-1 0,-1 1 0,2-3 0,-1 1 0,1-3 0,0-1 0,-5-2 0,-1 0 0,-1 0 0,1-2 0,3-2 0,1-5 0,-1-3 0,2-1 0,-10-1 0,1 1 0,0 1 0,-5 2 0,-5 1 0,1 6 0,-6-1 0,0 4 0,-1 4 0,1 5 0,6 9 0,-3 2 0</inkml:trace>
  <inkml:trace contextRef="#ctx0" brushRef="#br0">6465 6957 29494,'0'-27'-4916,"0"6"1,2 5-426,2 6 5377,-2 4 0,3 7 0,-5 4 0,2 4 0,2 2 0,5 1 0,5-1 1,3-4-1,6 0 623,2 1 1,4-5-1,5 1 1,6-2 0,3-2-1,3 0 1,3-2-1,3-1 1,1-3 4,1-1 0,3 3 0,4-4 0,1 2-369,2 3 0,4-10 1,-7-2-1</inkml:trace>
  <inkml:trace contextRef="#ctx0" brushRef="#br0">13450 16379 29646,'-4'-13'-9827,"-2"1"8846,-2 3 0,-1-1 1382,-4 5 1,12 5 0,5 5 0,6-2 0,5-2 0,2-1 0,2 2 0,2 1 54,2 1 1,4 0-1,3-4 1,2 0 0,1 0-1,1 0-200,0 0 0,0 0 1,4 0-1,1 0 1,2 2-1,1 1-262,-1 1 1,-1 1 0,2-5 0,1 0 0,1-2 0,-1-1-46,-1-1 1,-4-2-1,-1 3 1,-4-3 0,-4 0-1,-5-1 1,-3 1-589,-5 0 0,-1 1 0,-3 4 0,-2-2 1007,-1-1 0,0-7 0,4 4 0</inkml:trace>
  <inkml:trace contextRef="#ctx0" brushRef="#br0">14370 16259 30405,'0'-29'-1946,"0"2"0,7-1 1,5 10-1,6 3 0,3 3 2465,2 3 1,0 5 0,0-3 0,2 1 0,-1 3 0,1 1 0,1 2-412,0 0 0,-1 2 1,-1 2-1,-5 7 1,-2 5-1,-6 6 1,0 3-785,-4 2 0,-1-1 0,-7 3 0,-4 0 0,-4 2 1,-5 0-1,-7 1 85,-6-1 1,-2 0 0,0-5 0,0 1 0,-4 1 552,-1 3 1,4-3 0,-2 5-1</inkml:trace>
  <inkml:trace contextRef="#ctx0" brushRef="#br0">16609 16206 8112,'5'-18'0,"-1"0"0,2 1 0,-3 3 0,3 1 0,0 0 999,0-1 1,-2 1-1,-4 0 1,0-1-1,0 1 1,-1 0-1,-4 1 1,-3 3 187,-4 4 0,-2 11 0,1 8 1,-2 8-1,-1 6 0,-3 6 0,-2 3 1,-3 8-751,-1 5 1,-3 0 0,-2 9 0,-2 1 0,-1 0 0,1 3 0,3-1-438,6 1 0,-2 1 0,4-2 0,0-5 0,3-7 0,5-6-73,4-2 1,3-5 0,6-5 0,0-6 0,2-6 0,2-3-4844,5-3 1,4-8 4512,5-6 1,9-17 0,7-12 0</inkml:trace>
  <inkml:trace contextRef="#ctx0" brushRef="#br0">16276 16419 8046,'-22'-22'0,"1"3"2457,6 8 1,6 16-1,11 17 1,4 3-1262,7 2 1,8 1 0,10 1 0,5 4 0,4 3 0,4 4 0,6 4 0,7 3-1346,-27-21 0,2-1 0,0-2 0,1 0 0,0 0 0,-1 0 0,0-1 0,0 1 149,-1 1 0,0 1 0,3 4 0,0 0 0,3 1 0,0 1 0</inkml:trace>
  <inkml:trace contextRef="#ctx0" brushRef="#br0">15010 10942 28938,'7'-6'-1398,"4"3"1,-7-6-1,-3-2 181,-4 0 1,2-3 0,-3 1 0,2 0 0,2-1 0,0 1 1329,0 0 0,0 4 1,-1 1-1,-4 4 1,-5 5 91,-7 7 0,-3 10 0,-8 5 0,-3 7 0,-5 5 0,-1 4 91,1 1 0,-1 6 1,6 3-1,2 3 1,0 2-1,6 4 63,5 4 1,2 6 0,13 2 0,6-3-1,12-4 1,14-8-190,14-8 0,18-13 1,7-7-1,5-9 1,-35-13-1,1-1 1,0-3-1,2-2 1,1-3-1,1-3-365,4-2 1,0-2-1,-2 0 1,0-2-1,3-4 1,-1-2-1,0 1 1,-1-2-1,-2 0 1,-2-1-1,0-2 1,-2 0-1,-5 0 1,-2 0-707,24-23 1,-5-3 0,-24 3 0,-7 0-1,-12-1 1,-12 1 867,-10 0 0,-14-3 0,-13 6 1,-9 5-1,-10 5 0,-9 6 0,30 16 1,-1 2 198,-2 1 0,0 2 0,2 2 0,-2 2 0,-2 4 0,-1 1-23,1 1 1,0 1 0,-5 3 0,0 2 0,0 0 0,1 0 0</inkml:trace>
  <inkml:trace contextRef="#ctx0" brushRef="#br0">21448 8969 30327,'-1'-7'-636,"-4"2"0,-4 4 0,-2 1 0,-3-2 0,1-1 0,0-1 0,-2 1 1095,-3 2 1,3 1 0,-3-2-1,2-1 1,0-1 0,-2 2-1,2 5-488,1 6 1,-3 4-1,0 7 1,1 6-1,0 10 1,3 7-1,3 7-500,4 6 1,2 2-1,7 7 1,2 3 0,7-1-1,5-5 419,6-9 0,8-7 0,2-10 0,4-8 1,4-9-1,4-10 0,2-6 359,0-3 0,4-7 0,1-8 0,2-9 0,2-7 0,-5-3-700,-2-3 1,-4-3-1,-7-4 1,-4-5-1,-10-3 1,-6-1-1,-13-1-570,-10 1 0,-16 1 0,-16 5 0,-10 7 0,-7 10 0,-10 11-461,-6 10 1508,34 6 0,-1 3 0,-8 7 0,0 4 0,-2 0 0,1 0 0</inkml:trace>
  <inkml:trace contextRef="#ctx0" brushRef="#br0">22461 15433 8366,'0'-13'-14,"0"-1"0,0 1 910,0 0 0,5-2 1,-1-2-1,1 0 0,-1 0 1,1 3-1,-3 0 0,1 1 1,0 0 117,2-1 0,-2 7 0,-8 2 1,-4 5-1,-2 6 0,-3 6 0,2 6 1,2 1-332,1 0 1,5 4 0,-4-4-1,2 2 1,3 2 0,2 1-676,1-2 0,6 2 1,3-6-1,3-3 0,1-4 1,0-2-120,1 2 0,-1-5 1,0-2-1,1-4 1,-3-4 98,-2-5 0,-1-3 0,-5-2 0,1 1 0,-1 0 318,-1 0 1,-2 4-307,0 0 0,0 7 0,0 4 0,1 8 0,4 8 0,2 3 0,2 2-293,0 2 0,0-2 0,4-3 0,2 0 0,3-4 1,4-3-1,3-4-9538,2-4 8805,5-4 0,2-7 0,6-1 0</inkml:trace>
  <inkml:trace contextRef="#ctx0" brushRef="#br0">23088 14966 8116,'0'-41'3276,"0"5"1,6 20 0,3 12-2363,2 10 0,1 5 1,-1 3-1,-2 1 0,1 2 1,2 6-1,1 3-297,0 5 1,-1 3 0,-1 6 0,-2 0 0,-1-1 0,1-4 0,0-4-618,2-2 0,-4 0 0,0-1 0,-1-4 0,-3-3-1648,-1-5 1,-2-9 0,0-8 1336,0-11 1,-2-3 0,-1-7 0,-1 0 0,1 1 0,0 2 3711,-1 0 1,2 4-3402,-2-3 0,7 17 0,2 8 0,1 11 0,2 5 0,-2 6 0,0-1 0,-3 0 0,-2 3 0,-1 0 0,0-1 0,0-4 0,0-2-1281,0-2 0,0-4 1,0 3-1,0-2 0,0-3-7237,0-1 8518,6-7 0,7 3 0,8-3 0</inkml:trace>
  <inkml:trace contextRef="#ctx0" brushRef="#br0">23821 15180 8138,'-6'-27'4915,"-1"0"0,-2 13-2082,0 5 0,1 7 1,-2 7-2559,1 3 0,6 6 1,-3 4-1,2 2 0,-1 3 1,2-1-1,2 1 1,1 3-276,0 0 0,-1-5 0,-2-2 0,-2-1 0,2 0-801,2-2 0,-1-3 0,-2-4 0,-5-3 0,-3-1 0,-3-1 162,-3-1 0,-2 0 1,-7 0-1,0 4 0,2 4 1,1 4-1,4 1 639,1 3 0,-5 14 0,3 8 0</inkml:trace>
  <inkml:trace contextRef="#ctx0" brushRef="#br0">24741 14766 8113,'-8'-13'822,"1"4"0,4 0 0,-1 3 0,1 6 0,1 11 0,2 7 406,0 5 1,-4 8 0,-2 6 0,0 5-1,0 4 1,1 0 0,0 3 0,-3-1-1447,1 3 1,-1 5 0,5-6 0,-1 4 0,1-4 0,1-4-3702,2-8 1,6 1 3918,3-8 0,3 0 0,1-4 0</inkml:trace>
  <inkml:trace contextRef="#ctx0" brushRef="#br0">24674 15246 8113,'-9'-26'2104,"2"-1"-307,1 0 1,1 11-1,5 3-1394,0 1 1,2 1 0,4 3-1,6 3 1,5 5 0,4 3-1,3 3 1,3 1-1655,4 4 0,3 1 1,6 1-1,0-1 1,0-2 1250,0-1 0,0 0 0,0 4 0</inkml:trace>
  <inkml:trace contextRef="#ctx0" brushRef="#br0">25101 15166 8113,'-21'-10'1653,"3"-3"1,3-4 0,4 4 0,2 0-722,4-1 0,5 3 0,6 2 1,7 4-1,7 4 0,2 1-533,0 0 1,0 4 0,4 2 0,-3 0 0,-2 1 0,0 1 0,-2 1-1272,0-2 1,-1-1 0,-5-5 13,1 4 0,-7-10 0,-4 3 0,-6-6 0,-6 1 2108,-3 1 0,3 0 0,1 3-171,-3-2 0,7 7 0,4 7 0,9 4 0,7 3 0,6 4-761,3 0 1,8 1 0,4 1-1,3-4 1,3-3 0,-3-3 0,1-3-903,1-5 0,-8 2 1,4-2-1,-2-1 0,-4-3 1,1-4-1,-5-3-7684,-4-1 8268,-5-4 0,-6-1 0,1-8 0</inkml:trace>
  <inkml:trace contextRef="#ctx0" brushRef="#br0">13810 13860 8560,'-1'-9'4807,"-4"0"1,5 12-3010,0 2-1423,6 5 0,3 9 1,0 4-1,0 2 1,0 2-1,-2-1 1,-1 1-1,-2 0 305,2-1 1,-4 1 0,2-2 0,-2-1 0,-2-4 0,0 0 0,0-4-2961,0-1 0,0-9 1769,0-6 1,0-12 0,1-10 0,2-5 0,3-3-1,0-2 1,1-2 847,1-3 1,-5 4-1,1 3 1,-1 5-1,0 5 1,2 0 1069,-2 4 0,-1 7 0,3 6 0,2 8 1,2 6-1408,0 6 0,0 11 0,4-1 0,1 2 0,-1 2 0,0 0 0,2 0 0,3 2 0,-3-9 0,2 2 0,-2-2 0,-1-3 0,-1-5-1260,0-6 716,1-4 0,-1-9 0,-1-4 0,-3-9 0,-5-8 399,-2-9 1,2-4-1,1-3 1,-3 2-1,0 1 1,-2 4-1,-2 4 2641,-2 4 0,3 7-2496,-4 0 0,10 15 0,3 8 0,4 6 0,3 7 0,1 3 0,4 1-346,0 0 0,3 1 0,3 2 0,1-3 0,1-3 0,2-1 0,2 0-2931,2-2 0,-4-7 0,1-3 2838,-3 0 0,-1-5 0,0 5 0</inkml:trace>
  <inkml:trace contextRef="#ctx0" brushRef="#br0">14637 14060 12019,'-15'-21'0,"-2"4"0,0 2 0,0 2 0,3 1 0,0 3 1228,1 4 1,5 5 0,4 5 0,3 5-1,1 6 1,1 7 0,3 2 0,5 0-928,3-3 1,3 2-1,1-6 1,4-2-1,0-3 1,3-4-1,-3-4-961,-2-4 0,-5-2 1,-4-5-1,-4-8 0,-5-6 1,-5-6 259,-4 0 1,-2-1 0,-4 1 0,-2-1-1,0 2 1,0 1 0,4 3 315,4 2 0,3 0 0,8 2 0,4 0 0,8 0 0,10 3 38,6 0 0,11 2 46,-1 4 0,9-10 0,-2 3 0</inkml:trace>
  <inkml:trace contextRef="#ctx0" brushRef="#br0">15143 13527 8171,'-13'-19'1204,"-1"5"0,7 19 0,3 14 0,2 8-172,2 4 0,0 6 0,0-3 1,0 0-1,0 0 0,0 2 1,0 5-1,0 2-25,0-1 0,0 0 0,-1-7 1,-2-1-1,-2-5 0,1-5-1653,-2-6 0,3-4 0,-6-2 0,-1-4 0,-2-8-551,-2-8 0,3-4 1,0-1-1,4 0 0,-1 0 1,2-1 1737,1 1 0,0 0 1,7 1-1,2 4-440,5 8 0,4 6 1,4 8-1,2-1 0,2 0 1,2 1-991,2-1 0,-2-1 1,-1-2-1,2-3 1,1 1-1,0-2 1,-1 0 888,-2-3 0,0-2 0,5-1 0</inkml:trace>
  <inkml:trace contextRef="#ctx0" brushRef="#br0">15450 13994 10726,'-8'1'3259,"4"3"0,2 5-2799,2 3 0,6 2 1,3-3-1,3 0 1,1-4-1,1-1 1,-1-3-1116,0-2 1,5-2-1,0-3 1,-2-7 0,0-5-1,1-6 655,0-3 0,1-14 0,-4-2 0</inkml:trace>
  <inkml:trace contextRef="#ctx0" brushRef="#br0">15796 13514 8171,'0'9'1575,"-1"1"1,-2 6-743,-2 9 1,-4 7 0,4 5 0,-3-3 0,-1 0 0,2 0 0,1 3 0,1 0-763,1-2 0,-2 8 1,3-3-1,-1 0 1,1-1-1,1-5-2429,2-2 2358,6 5 0,8-8 0,6 3 0</inkml:trace>
  <inkml:trace contextRef="#ctx0" brushRef="#br0">15943 14060 8286,'-15'-35'2162,"-1"8"1,-1 15 0,6 12-1437,5 9 0,4 3 0,2 1 0,2 1 0,2-1 1,7-1-678,5-3 0,3 1 1,5-6-1,-4-1 1,0-1-1,-4-2-1156,-1 0 1,-6-2 0,-2-2-1,-1-5 1,-4-3 0,-5-1-1,-8 0 1226,-5-1 0,0 1 0,-5 0 0,2 1 1,2 3-1,3 4 0,0 4 432,1 1 1,5 1 0,6 4-1,4 5-1441,7 6 0,9-1 890,4 3 0,9 3 0,4-1 0</inkml:trace>
  <inkml:trace contextRef="#ctx0" brushRef="#br0">16756 13540 8235,'-7'-13'0,"2"-2"0,4-1 306,1-2 0,0-4 0,0 3 1,1-1 564,4 1 1,2-3 0,6 4 0,-1 2 0,-1 3 0,-3 4 132,3 4 1,-4 10-1,1 7 1,-2 8-1,-3 13 1,-3 10-799,-5 10 0,-4 5 0,-7 7 0,-2 0 0,0 3 0,2-1 1,1-3-1272,3-7 1,8-8 0,-1-6-1,4-4 1,1-7 0,1-4-756,4-7 0,-2-6 1,4-9-1,-1-11 1751,-3-11 0,-1-8 1,-4-2-1,-1 1 1,-1 1-1,-1 2 0,1-2 672,-1-1 0,1 4 1,4 2-1,1 3 1,4 1-1,4 3 352,3 0 1,2 6-1,4 2 1,4 2 0,4 2-1,0 0 1,1 0-893,0 0 0,-1 5 0,2-1 1,2 1-1,1-1 0,-3 0 1,-3-1-2176,-2-1 0,-7 2 0,0 2 1946,-5 2 1,-11-5 0,-9 1 1543,-3-2 1,5 3 0,4 4 0,6 3-821,5 2 1,4 0 0,3 3 0,1 2 0,4 0 0,-1 0 0,0-2-2348,-3-3 0,4 4 1,-1 0-1,0-2 1789,0-1 0,11 4 0,-2 2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3413 6810 29147,'-27'0'-11,"2"0"0,1 0 0,3 0 0,2 0 0,3 0 345,1 0 0,3-1 0,5-2 0,8-2 0,12 1 0,13-1 0,8 1 0,6 1 0,6 2 0,7 1 1,6 0-335,2 0 0,3 0 0,-4 0 0,4 0 0,3 0 0,-4 0 0,-3 1 0,-6 3 0,-5-2 0,-3 4 0,-6-2 0,-9 2 0,-7 2 0,-5 3-177,-2 6 0,3-2 0,1 4 1</inkml:trace>
  <inkml:trace contextRef="#ctx0" brushRef="#br0">4252 11008 29803,'5'-9'-699,"1"2"0,0 0 0,1 1 0,0 0 0,4 3 2725,1 1-2219,1 8 1,-4 2-1,0 5 1,3 0-1,2 1 1,6-1-1,-1-1 1,2-2 375,-1-1 0,4-2 0,6 4 0,2-4 0,2-1 0,3-3 115,2-1 0,5-2 0,1 0 1,-2 0-1,0-2 0,0-1 0,1-3 14,-1-1 0,0-1 0,0-2 0,0 3 0,-3-1-293,-3 1 1,-2-2 0,4-3 0,-4 2-1,-2 1 1,-2-2 0,0-2-90,-1-5 1,0 4-1,-1-6 1,2 3-1,-1-3 1,-1 0 141,3-4 0,-3-1 1,5-2-1,0 0 0,-3 1 1,1-1-188,-3 0 1,-8-1 0,4 0 0,-4-2 0,-5 4 0,-3-1 0,-4 3-109,-4-1 0,-5 2 1,-5-1-1,-5 3 1,-8 0-1,-8 1 89,-9-4 1,-3 3 0,-2 1 0,1 0 0,1 3 0,1-1 0,-2-1 137,2-2 1,0 5-1,-1-1 1,-1 5 0,2 5-1,-1 1-112,1 3 0,-2 2 0,-4 2 1,-3 4-1,0 5 0,-1 6-228,0 6 1,-1 5 0,-1 3 0,5 4 0,4 1 0,4 4 0,5-2-198,3 1 1,5 1-1,3 1 1,8 0 0,5-2-1,4-1 43,2-1 1,11-7 0,6 3 0,8-6 0,10-4 0,7-4 0,10-3-135,5-2 1086,-1-5 0,-17-5 0,1 0 1,36-3-1</inkml:trace>
  <inkml:trace contextRef="#ctx0" brushRef="#br0">5505 10862 27216,'-6'-17'-9597,"-2"4"8084,2 3 1,0 16 1870,6 2 1,6 3 0,3-1 0,2-1-1,3 1 1,0 2-2,4 2 0,-1-5 0,5-1 0,0 3 0,0 1 0,0 1-59,2 0 1,1 1 0,3-1 0,2-1 0,1-2 0,-1-2 0,-2-1 56,-1 0 1,-4-4 0,1 2 0,1-2-1,-1 0 1,3 1-148,2-1 1,-4-1-1,3-1 1,1 2-1,-4 1 1,1 1-1,-2 1-450,1 3 0,-1-2 0,0 2 0,-2 1 0,0 2 0,0 2 232,1-1 0,-7 3 1,3 0-1,-1-1 0,0 2 1,-2-3-1,0 1 849,2-2 0,-3-4 1,3-1-1,-4-2 0,0-3 1,-1 0 1476,0 1-2235,1-2 1,-1 3-1,0-5 1,1 0-1066,-1 0 0,-6 2 521,-2 2 0,-4 4 0,-1 5 1</inkml:trace>
  <inkml:trace contextRef="#ctx0" brushRef="#br0">6812 11221 22921,'-12'-29'-4349,"3"2"3411,3 9 0,6 14 0,0 8 740,0 5 0,0 3 0,2 1 1,0 1 196,3-1 0,-1 0 0,-5 1 0,-4-2 0,-3-2 1,-6-1-1,-4 1 529,-4 2 0,0 1 1,-3-1-1,-3-1 1,1-4-1,2-1 0,4-2-281,2 2 0,-3-4 1,4 4-1,2-2-1256,1 1 0,7 5 698,4-1 1,2 3 0,2 1 0</inkml:trace>
  <inkml:trace contextRef="#ctx0" brushRef="#br0">4572 7143 29646,'0'-9'-523,"0"1"0,6 0 0,2-2 0,0 1 1,1-1-1,2-1 0,1 1 0,1 1 1320,0-1 0,-4-1 1,-1 4-462,-3 7 0,1 4 1,-1 7-1,4-4 173,3-1 1,4-2-1,5-5 1,5-2-1,2-3 1,2-1 0,0-2-510,1 1 0,4-4 0,-4 5 0,-1-2 0,0 2 0,-1-1 0,2 2 0,-1 1 0,-2 2 0,-1 1 0,-1 2 0,1 0 0,0 0 0,-1 0 0,1 0 0,0 0 0,1 2 0,1 1 0,4 1 0,1 0 0,3 1 0,2-1 0,-4 1 0,1-5 0,1 0 0,0 0 0,0 0 0,-2 0 0,1 0 0,2-2 0,-2-1 0,-5-1 0,-1-1 0,-2 1 0,-1 0 0,1-2 0,-11 3 0,0-2 0,-4 1 0,-4-2 0,-5 4 0,-10-2 0,-5 2 0,-6 2 0,-2 0 0,3 0 0,-3 0 0,-1 0 0,0-1 0,-1-3 0,5 1 0,-4-5 0,2 1 0,-1-1 0,-1-2 0,-3 0 0,3 1 0,-6-3 0,4 4 0,-3 0 0,-3 0 0,-2 2 0,-1 3 0,-6 2 0,7 1 0,-4 0 0,2 0 0,2 0 0,2 0 0,1 0 0,5 1 0,1 2 0,2 2 0,3-2 0,1-2 0,2-1 0,5 2 0,4 2 0,8-2 0,5 2 0,5-3 0,3-1 0,6 0 0,2 0 0,3 0 0,3 0 0,3 0 0,3 0 0,0 0 0,2 0-962,-2 0 0,0 0 0,1 2 1010,-2 2 0,2 10 0,-4 6 0</inkml:trace>
  <inkml:trace contextRef="#ctx0" brushRef="#br0">10544 17352 32767,'-13'0'0,"-1"0"-208,1 0 1,1-2 0,2 0 0,3-4 0,1-2 0,3-2 0,3-2-1,4-1 1,8-1 0,6 2 0,7 2 434,3 1 1,2 2 0,7-2 0,-2 3 0,1 2 0,-1-1 0,1 2 0,-1 2 0,-1 2 0,-2 2-228,-4 2 0,-8 5 0,-2 0 0,-3 5 0,-3 3 0,-3-2 0,-5 0 0,-2 2 0,-4-1 0,-4 3 0,-7 1 0,-8 0 0,-4 1 0,-2-1 0,-1 4 0,-1-3 0,-2 3 0,-1 0 0,3-1 0,1-2 0,2 2 0,3-3 0,-2 1 0,4 2 0,6-1 0,6 1 0,3-3 0,3-2 0,2 3 0,2-3 0,4 1 0,5-1 0,6-3 0,7-1 0,2-2 0,1-5 0,1-2 0,1-2 0,2 1 0,1-2 0,-1-2 0,2-1 0,1 0 0,2-1 0,5-2 0,5-2-276,2 2 0,-2-3 1,2 2-1,-1 1 1,-3 1-1,0 2 1,0 2 427,1 2 0,7 10 0,-4 6 1</inkml:trace>
  <inkml:trace contextRef="#ctx0" brushRef="#br0">12130 17205 8578,'8'-6'208,"4"-1"0,-6-2 0,4 2 0,-3-1 0,1 1 0,-2-3 0,1-1 0,-1 1 0,1 1 752,1-1 1,-5 2 0,0 1 0,-6 1-78,-6 3-851,-3 7 0,3 4 0,0 4 0,0-2 0,2-1 0,3 1-30,2 2 0,2-3 0,0 0 1,2 0-1,2-2 0,6-2 1,5-4 104,3-1 1,6-1 0,-2-4 0,3-4 0,2-3 0,-2-1-4,-3 0 0,-1-1 1,-5 1-1,0 0 1,-2-1-1,-5 1 19,-3 0 0,-2 4 1,-5 1-1,-4 4 0,-4 6 47,-3 5 1,-5 6-1,-3 5 1,1 4-1,0 3 1,1 4-1,-1 0 370,-3 2 1,1 6 0,0-3 0,0 2 0,2-1 0,-2 1-340,1-2 1,2 5-1,-3-4 1,0 2-1,2 0 1,-2-3-477,1-1 0,-1 4 0,-3-2 1,2 2-1,-2 0 0,-1-4-346,-2-5 0,1 6 0,-1-9 0,2 0 0,0-1 0,1-2 0,-1 1 56,1-1 1,2-6-1,0 2 1,4-5-1,5-2 1,4-3 0,4 3-452,4 1 0,4-1 0,6 0 1016,9-2 0,11-6 0,5 3 0</inkml:trace>
  <inkml:trace contextRef="#ctx0" brushRef="#br0">12344 18032 8579,'-14'-14'337,"1"2"0,0 4 398,-1 3 1,1 10-1,-2 2 1,-1 2 0,-2 0-1,2 1 1,1 2 0,2 1-244,-1 1 1,6 0-1,0 3 1,2 2-1,3 0 1,2 0-622,1-2 1,6-2 0,3-4-1,2 0 1,4-4 0,2-1-1,0-3-384,0-1 1,2-8 0,-1-3 0,-4-5 0,-2-3 0,-4-4 0,-2-1 393,-3-1 1,-2 3-1,-2-4 1,-2 3-1,-3 4 1,0 3 237,0 4 1,-2 7-1374,8-2 704,3 4 1,18 2 549,6 4 0,5 2 0,8 7 0</inkml:trace>
  <inkml:trace contextRef="#ctx0" brushRef="#br0">13130 17459 28319,'14'-14'-1927,"-6"1"1,0 0-1,-2-1 1767,-3 1 0,3 4 0,-2 0 812,-1-1 0,-3 10 0,-4 6 0,-5 9 1,-3 8-1,-3 7-467,-3 5 0,3 8 0,-2 5 0,2 2 0,0 6 0,-1 4 0,-2 2-408,2-2 1,1-5 0,3-9 0,3-4 0,5-8 0,2-5 0,2-4-1486,0-2 0,2-6 1,2-8-1,7-4 0,5-7 1741,6-7 1,9-17 0,3-16 0</inkml:trace>
  <inkml:trace contextRef="#ctx0" brushRef="#br0">13463 17325 11537,'5'-35'0,"1"1"3194,1 6-2808,2 11 1,3 13-1,-3 8 1,-5 7-1,-2 5 1,-4 8-1,-1 7-118,-1 9 1,-8 6-1,0 7 1,-4 0-1,0 1 1,1-3-577,1-2 0,1 2 0,1-8 0,3-5 1,5-5-1,2-5 0,4-3-775,2-3 0,4-3 0,7-7 1,2-3-1,6-6 1147,2-6 0,7-10 0,2-8 0</inkml:trace>
  <inkml:trace contextRef="#ctx0" brushRef="#br0">13037 17312 8969,'10'-34'0,"5"4"0,3 11 980,1 10 0,8 8 1,-4 2-1,0 2-837,-3 2 1,3-1-1,-4-4 1,0 0-1,2 0 1,-2 0 0,3 0-297,4 0 1,-6 2 0,10 0 0,1 3-1,0-2 1,3-2 0,-1-1-704,-1 0 1,4 0 0,-4 0-1,1 0 856,0 0 0,4 6 0,-3 2 0</inkml:trace>
  <inkml:trace contextRef="#ctx0" brushRef="#br0">12837 17952 9088,'-34'16'0,"4"-3"511,7-1 1,9 0 0,11 1 0,8-1-129,8-3 1,8-3 0,10-6-1,7 0 1,10 0 0,11-2 0,11-2-1,-32 0 1,2-1-515,1-1 0,1 0 0,2 2 0,1-1 0,-3 1 0,0 0 0,-1-1 0,0 1 0,-2 0 0,0 0 131,-1 2 0,0 0 0,31-6 0,4 1 0</inkml:trace>
  <inkml:trace contextRef="#ctx0" brushRef="#br0">13837 17712 8349,'-14'-27'0,"0"6"0,-4 5 0,-3 6 0,0 5 0,2 4 363,6 1 0,-5-5 1,0 1-1,0 0 1,1-1-1,-1 1 1,2 1-1,1 1 4956,1 2-4945,7 6 1,1-3 0,9 6-1,4 1 1,8 2 0,3 1 0,4 1-1,2-1 1,6 0 421,2 1 1,1-1-1,5-1 1,4-3 0,-2-3-1,0-2-361,0 1 1,-8-1-1,7-4 1,-4-1-1,-2-4 1,0-2-295,-4-1 0,-1-5 0,-3 1 0,-2-4 1,-4-2-1,-1-1 0,-1-3-239,0-3 1,2-2 0,-1-1 0,-2-2 0,-3-1 0,-2 1-116,-2 2 0,-2 2 0,3-1 0,-2 0 0,-1 1 0,-1-1 0,0 2 148,-3 3 0,-1-2 0,-2 6 0,0 0 0,0 1 0,0-1-82,0 2 1,-5 1 0,-1 1-1,0 1 1,-1 0 0,1-1-39,0 1 0,0 0 1,3-1-1,-1 1 1,1-2 283,1-2 0,2 2 0,0-3 0,0 3 0,2 3 0,2 2 210,5 1 1,3 0 0,3-3 0,1 2 0,3 1 0,1 0-1,0 0-13,1 0 1,0 5 0,2-3 0,-2 1 0,0 1-1,0 1-287,2-1 1,-2-4-1,0 5 1,-2 0-1,-3-1 1,-1 1 0,-2 1-44,1 1 0,-1 1 1,0-2-1,1-2-1803,-1 2 0,-5 0-2080,-4-1 1,3 2 1959,2-2 1,-1 3 0,1 1 1956,1 0 0,2 0 0,1 0 0</inkml:trace>
  <inkml:trace contextRef="#ctx0" brushRef="#br0">14756 16672 8811,'-13'-4'1003,"0"-1"0,4 1-621,0 4 1,8 0 0,1 0 0,7 0 0,6 0 0,7 0 0,5 0 0,6 0 761,3 0 0,1 0 0,5 0 1,0 0-1,0 0 0,0 0-897,0 0 1,-6 0 0,-2 1-1,-6 2 1,-4 2 0,-4-1-418,-3 2 0,-3-3 0,-5 6 0,-7 1 0,-9 2 0,-7 3 143,-6 3 0,-5-3 0,-2 2 0,-4-2 0,2-1 1,0 0-1,4 3 284,2 0 1,1 1 0,8-4 0,0-1 0,2 0 0,5 0-589,4 1 1,0-1 0,5 0 0,0 1 330,0-1 0,12 12 0,3 3 0</inkml:trace>
  <inkml:trace contextRef="#ctx0" brushRef="#br0">17636 16686 10867,'0'-14'-857,"-2"2"1544,-2 4 1,2-4 0,-2 3 0,2-3 0,2-1-351,0-1 1,6 7-1,3 2 1,3 3-1,1-1 1,1-2 0,1 2-1,1 2 145,2 1-220,-1 0 1,-20 1 0,-7 2 0,-6 3 0,-5 0 0,0 1 0,-2 1 251,-3 2 1,4-2 0,2-1 0,0 0 0,4 1-325,1 2 0,8-2 0,2 0 0,7 1 0,5-1 0,8-4-526,4-2 0,3-2 1,5 0-1,-2 0 1,-1 0-1,-3 0-481,-2 0 1,-4 0 0,-12 1 0,-12 4 901,-10 3 1,-7 0 0,0 1 0,-1 0 0,2-1 0,1 1 0,4 2 43,0 1 0,8 1 0,8 0 1,5 1-1,10 0-165,11 4 0,9-3 1,9 4-1</inkml:trace>
  <inkml:trace contextRef="#ctx0" brushRef="#br0">18276 16179 8383,'-9'-1'0,"0"-4"703,-2-4 0,6-7-199,0-2 1,4-1-1,1 3 1,1-3 0,4-1-1,3 1 1,6 1-1,2 0 1,3 1 0,1 2-1,-1 3 215,-3 3 1,-1 6-1,-2-1 1,-1 4 0,-3 4-1,-7 7 1,-8 5-1,-9 8 8,-4 5 0,-10 4 0,-6 4 1,-5 0-1,-2 1 0,-1 4-192,0 1 1,6-6-1,-3 4 1,6-4-1,5 0 1,1 2-536,2 1 0,9-5 0,-1-1 0,5-1 0,2-4 0,4 0 0,1-4-1268,3-3 0,1 2 0,2-7 0,0 0 0,2-2 1,2-2-29,5 0 0,3-5 1296,1-4 0,7-2 0,0-2 0</inkml:trace>
  <inkml:trace contextRef="#ctx0" brushRef="#br0">17942 16339 8389,'-4'-44'0,"0"2"2255,1 8 1,3 15-1435,4 19 0,3 10 1,8 10-1,1 0 1,4 5-1,0 7 0,4 6 1,0 6-624,-2 4 1,3 1-1,-1 5 1,4 3 0,5 2-1,2 0-198,7 0 0,-20-27 0,2 0 0,2-2 0,1 1 0</inkml:trace>
  <inkml:trace contextRef="#ctx0" brushRef="#br0">20395 10768 29005,'0'-13'-9790,"0"0"8521,0-1 1,-1 7 0,-4 3-1,-4 2 2480,-3 2 1,-1 0 0,0 0-1,-1-1-336,1-4 1,4 4-1,2-5 1,-1 1 0,1 1-608,-3 1 0,-2 1 0,-1 4 0,-1 1 0,-1 3 0,-2 0-34,-6 0 1,3 2-1,-3-2 1,0 2-1,-1 1 1,-1 0 74,-2-1 0,8-3 0,-6 2 0,3 1 0,2-2 0,1 1 0,3 0-196,1 4 1,2-4 0,-1 2 0,2 1 0,2 2 0,1 2 0,0 0-55,2 4 1,-4 1 0,7 5-1,0-2 1,-1 2 0,1 1-4,1 2 1,0 0-1,0-1 1,-2 1 0,2-2-1,2-1 1,1-2-194,0 2 1,6-1-1,3 1 1,3-3-1,2-1 1,4 0 0,4-1 227,4-3 1,3-1-1,5-2 1,8-1 0,4-1-1,6-4-536,4-1 451,5-2 1,5-4 0,1 0 0,-1 0 0,1-1-1,-2-2-90,-3-2 0,5-5 0,-6 1 0,-3-3 0,-2-1 1,-6 0-1,-4-1-180,-4 1 0,-8-6 1,-3-2-1,-5-3 1,-5-1-1,-7-4 0,-10-4-206,-7-4 0,-12-6 0,-11-4 0,-9-2 0,-4-4 0,-4 1 0,-5-2 574,-4 4 1,0 1-1,23 25 1,-2 1-1,-30-16 1,2 11-1,-2 10 999,0 8-925,5 4 0,-3 18 0,5 3 1</inkml:trace>
  <inkml:trace contextRef="#ctx0" brushRef="#br0">25621 10968 15625,'-8'-28'-1041,"2"6"1,2 4-1,-1 2 2073,2-2 0,3 0 0,3 4 1,2-3-1,-2-1 0,-2 5 0,-2 7-165,-4 11 0,-8 9 0,-8 6 0,-1 0 1,0 4-1,0 1 0,1 2-388,3 0 1,5-1 0,4-1 0,4-1 0,4-3 0,2-2 531,4-3-1165,8-1 1,3-3-1,7-3 1,0-5 0,3-2-1,0-2-298,1 0 1,-2-6 0,-3-3 0,-4-3 0,-5-3 0,-4-1 510,-4-2 1,-4 1-1,-1 3 1,-1 2-1,-4 2 1,-4 3 645,-2 1 0,-3 1 0,2 7 0,2 2 0,3 5 0,1 3 0,3 3-713,1 2 0,2 0 1,2 4-1,1-1 1,3 1-1,1 1-559,3-1 1,-2-2 0,1-6 0,3-1 0,2-3 0,6-4 0,2-4-4350,6-1 1,0-12 4848,8-5 0,-1-19 0,5-5 1</inkml:trace>
  <inkml:trace contextRef="#ctx0" brushRef="#br0">26167 10382 16719,'-12'-42'4210,"3"7"-2806,3 11 0,8 24 0,1 9 1,3 3-1,1 3 0,4 2 1,0 6-1141,3 2 0,1 7 1,1 4-1,0 1 1,-3 0-1,-2-1-344,-1 1 1,-4 3 0,-1 1-1,-4 0 1,-1-2 0,0-2 0,0-3-552,0-3 0,0-9 0,0-4 0,-1-5-4,-4-4 1,-1-4 0,-3-10 0,3-5 0,2-5 0,-2-3 0,-1 1 1622,-4-3 0,4 6 0,-2-4 0,0 3 0,0 3-742,0 3 1,6 5 0,-1 8 0,2 7-224,2 5 1,0 0-1,0 6 1,0 2 0,0 3-1,0 2-691,0 2 0,0-1 1,0-6-1,2-2 1,1 0-1,3-1 1,3-3-2610,5-3 0,6-8 0,8-3 3233,3-2 0,9-14 1,7-3-1</inkml:trace>
  <inkml:trace contextRef="#ctx0" brushRef="#br0">26594 10835 12956,'7'-31'0,"-2"0"0,-4 1 0,-1 2 0,0 3 0,0 1 1638,0 2 0,1 6 1,4-1-1,4 7 0,3 6 1,2 4-443,4 4 1,-3 5 0,3 9 0,-3 5 0,-2 7 0,-1 7-1350,-3 6 1,-6 0-1,-11 4 1,-7 2 0,-4-1-1,-6 0 1,-5-3-581,-5-1 1,1-5 0,-2-5 0,1-2 0,-1-1 783,1 2 1,5 1-1,-3 6 1</inkml:trace>
  <inkml:trace contextRef="#ctx0" brushRef="#br0">13997 14193 8426,'-5'-31'0,"-1"2"912,-1 4 1,4 4 0,0 7 0,4 1-401,4 0 1,4 0 0,-3-1 0,1 2 0,2 2-1,0 3 543,0 1 0,-6 7 0,1 9 0,-2 8 0,-2 7 0,0 8-528,0 6 1,-5-2 0,-1 8 0,0 0-1,-1-1 1,1-1 0,0-3-639,3-4 0,2-5 0,1-9 0,0-4 0,1-5-335,4-4 1,-2-3 0,5-9 0,1-4 0,2-10 0,-1-6 113,0-10 1,5-5-1,-6-5 1,3-2-1,1 1 1,-1 1 869,-3 3 1,3 0-1,-5 12 1,1 4 0,-2 3 216,0 5 0,-5 9 0,3 7 0,-1 7 0,0 5 0,2 4 0,-1 3-634,2 4 1,-3 9 0,5-5 0,-1-1 0,0 0 0,4-6-122,1 0 0,-4-3 0,1-3 0,0-1 0,0-1-755,0-3 1,-2-5 0,2-8 0,-4-7-1,-4-5 31,-1-6 0,0 1 0,0 0 1,0 1-1,0 0 0,-1 1 1347,-4 3 1,4 6-1,-4 4 515,4 4-1151,7 5 1,1 12 0,8 3 0,1 2 0,4 4 0,0 1-1627,4 3 1,1 2-1,3-5 1,3-3 0,4-4-1,0-3-3320,1-2 4959,-7-5 0,4 4 0,-7-5 0</inkml:trace>
  <inkml:trace contextRef="#ctx0" brushRef="#br0">14650 14393 8432,'-27'-9'769,"1"1"0,3-7 0,3 6 1,0-3 1952,4-1 0,1 4 1,5 1-2186,5 2 0,7 2 0,11 4 0,1 0 0,-1-1 1,0-2-1,-1-3-813,-3-2 0,7-1 0,-2-4 1,0 0-1,0-1 0,-4 1 1,-1 0-2776,1-1 1,4-3 0,3-3 3050,6 0 0,2-8 0,1-7 0</inkml:trace>
  <inkml:trace contextRef="#ctx0" brushRef="#br0">15090 13860 9169,'0'-6'4588,"0"6"-3710,0 8 1,0 5 0,1 3-1,2 2 1,3-2 0,2-1-242,2-1 1,0-1 0,1 0 0,-3 1-1252,3-1 1,-7-6 0,-4-2 0,-9-4 0,-7-1 0,-6 0 1026,-3 0 0,-2 0 0,0 2 1,2 1-1,3 3 0,4 1-54,3 3 0,8 4 0,3 2 0,5 3 0,8 2 0,9 3-2200,5 1 0,11 6 1841,6 0 0,6 12 0,8-2 0</inkml:trace>
  <inkml:trace contextRef="#ctx0" brushRef="#br0">10038 13087 20318,'-27'8'139,"2"4"0,3-4 0,2 3 1,4-1-1,1-2 273,3-3 0,9 0 1,3-5-1,9-2 0,6-2 1,6-5-1,3-3 0,7-1 1,3 0-1,6-1 1,0 1-1,3 1 231,-2 3 1,-2 3 0,-2 6-1,0 0 1,-6 0 0,-5 2 0,-5 2-1,-3 7-1183,-6 5 1,0 0 0,-8 6 0,-2 2 0,-7 1 0,-8 3-1387,-8 3 1880,2-8 0,-6 12 0,2-8 1,0 1-1,-1-1 0,5-4 336,4 0 1,-1-6 0,8 4 0,1-2-1,2-2 1,4-3-187,1 0 1,1-1-1,5-1 1,6-3-1,7-3 1,4-2-1,3 1-142,2-2 0,-5-2 0,5-1 0,0-1 0,-3-2 0,3-3-1098,0-2 1,-2-1 0,6-4 0,2-2 0,5-1 0,4-3 0,1-2-3117,2-3 4579,-4-1 0,9-13 0,-3-4 0</inkml:trace>
  <inkml:trace contextRef="#ctx0" brushRef="#br0">11117 12874 10197,'0'-22'0,"0"0"3118,0 2-2262,0 4 0,0 10 0,0 6-399,0 8 0,0 3 0,0 4 0,0 1 0,0 2 0,2-1-616,2-3 0,4-2 1,5-1-1,0-4 1,1-1 140,-1-3 283,0-2 1,-4-1-75,0 0 1,-13 8-1,-5 4 1,-10 7-1,-7 5 1,-2 5-1,-3 5 683,-4 8 0,-2 2 1,1 6-1,5-2 1,1 1-1,2 0-892,1 1 0,-1 3 0,12-8 0,4-4 0,6-4 0,5-7 0,1-5-751,0-3 1,12-10-1,5 0 1,10-5-1,7-4 1,8-4-2463,3-8 0,0-2 3373,4-11 0,0 0 1,4-5-1</inkml:trace>
  <inkml:trace contextRef="#ctx0" brushRef="#br0">11517 13394 14324,'-6'7'782,"-3"-2"0,-7 2 1,-3 3-1,0 7 1,-2 3-275,0 1 1,3 4-1,-2-2 1,-1 0 0,2 1-1,-1-3 1,6-2 230,3-3 0,1-5 0,8-4-959,8-1 1,3-9-1,13-10 1,2-8-1,1-4 1,2-3-1,0-4-681,-1-3 1,-1 2-1,-2 1 1,-6 2-1,-3 2 1,-5 4-432,-5 4 0,2 2 866,-2 5 0,1 7 0,-4 4 1,5 5-664,8 0 1,0 3 1141,9-2 1,5-11 0,6-8 0</inkml:trace>
  <inkml:trace contextRef="#ctx0" brushRef="#br0">12170 12727 20850,'-7'-31'-1215,"3"0"0,2 6 1,2 7-1,0 3 1906,0 2 0,6 4 0,3 2 1,3 1-1,0 6 0,-4 6-121,-3 7 1,-4 15 0,-1 5-1,0 8 1,-3 10 0,-4 5-432,-6 6 0,-4 8 0,4 1 0,0-2 0,1-2 0,3-8 0,5-8-849,2-10 1,8-10 0,3-1 0,4-6 0,4-8 0,2-6 0,0-5-7294,0-4 8114,5-7 0,-9-19 1,4-11-1</inkml:trace>
  <inkml:trace contextRef="#ctx0" brushRef="#br0">12077 12687 13448,'8'-19'-579,"-3"-2"0</inkml:trace>
  <inkml:trace contextRef="#ctx0" brushRef="#br0">11531 12994 11913,'-43'-6'0,"6"-3"924,7-3 1,12 3-1,14 1 1,2-3-528,2-1 1,6-2 0,5-3 0,5-2 0,8-3 0,5-3 0,7-2 116,2 2 0,8 1 0,2-1 0,0 1-504,1 2 1,-6 6 0,2-2 27,-4 3 72,-7 8 1,-6 1-1,-7 6 1,-2 0-1,-4 1-152,-4 4 0,-6 8 0,-5 9 0,-1 5 0,-3 4 0,-7 6 0,-4 5 350,-2 2 0,-1 2 0,4-3 0,1 1 0,1-1 0,3-3 1,5-4-52,2-5 0,8 0 0,3-3 0,3-3 0,1-1 0,1-3-159,-1-4 0,5 1 0,0-3 1,-2-3-1,-1-2 0,0-1-254,2 0 0,-2-5 1,4 4-1,1-2 1,3-3-1,9-3 1,6-5-1,6-4-495,4-3 1,5-1 0,3 0 0,-4-2 0,-6-1 0,-4-1-26,-2 6 0,-8-3 0,-5 7 0,-8-2 1,-4 2-1,-3-1-1474,-3 1 1,-2 4 2188,-2-2 1,-4-8 0,5-2 0</inkml:trace>
  <inkml:trace contextRef="#ctx0" brushRef="#br0">12504 12874 9124,'-12'-9'-368,"3"0"0,2 6 1088,2-1 1,5 2 262,0 2 0,8 0 1,9-1-1,5-4 0,4-3 1,0-4-477,1-2 0,6 0 0,2-3 1,2 0-1,0-1 0,-3 0 383,-1 0-1086,-2-5 1,-6 8-1,-3-2 1,-4 6-1,-3 2 1,-2-2-2541,1-1 1384,-7 5 0,0 3-2140,-2 8 3488,2 3 0,7 7 1,-1-1-1</inkml:trace>
  <inkml:trace contextRef="#ctx0" brushRef="#br0">12757 12581 27345,'-19'-6'-2461,"8"-1"2875,-2-7 0,16 2 1,6 3-1,10 5 0,8 1 1,4 0-1,3-1 0,1 1 1,1 1 38,1 2 0,-3 0 0,-1 0 1,-4 3-1,-6 5 0,-6 5 1,-6 3-967,-4 3 1,-4 2-1,-9 7 1,-7 2 0,-9 4-1,-7 3 368,-2 4 1,-6 8-1,3-1 1</inkml:trace>
  <inkml:trace contextRef="#ctx0" brushRef="#br0">15876 10862 23106,'0'-20'-1865,"0"6"0,0-4 0,0 3-876,0 2 2752,-6-1 0,3 2 0,-6 4 0,-1 2 0,-2 1 0,-1 1 0,0 1 1,-1 1-1,1 2 0,0 0 0,-1 2 410,1 2 1,0-1 0,1 6-1,1 1 1,1 4 0,-3 2-1,-4 3 1,0 4 0,-1 3-293,0 4 0,0 13 0,5 0 0,0 6 0,-1 4-128,1 6 1,0 8-1,1 7 1,7-34-1,1 0 1,2 0 0,1 0-1,2-1 1,2-1-80,11 33-146,11-3 0,16-9 0,13-7 0,8-11 0,-28-24 0,1-2 0,3-3 0,0-2 229,1-3 1,1-1 0,1-1 0,2-2 0,0-4 0,0-1 0,0-2-1,0-3 1,1-3 0,-1-4 0,0-3 0,-1-3-243,-1-2 0,-1-3 1,1-2-1,-2-2 0,-5 0 1,-3-1-1,-2 0 1,-3-1-1,-4-1 0,-3-1 1,8-34-1,-14-3-44,-11 1 0,-20-1 0,3 32 0,-2 1 0,-4 0 0,-3 3 0,-2 0 0,-3 3 0,-2 0 0,-3 2 0,-1 3 0,-1 2 342,-2 1 0,-2 3 0,-3 1 0,0 4 0,0 5 0,1 2 0,1 3 0,1 1 0,1 4 0,1 2 0,-33 11 0,3 17-61,34-9 0,1 2 0,2 1 0,1 1 0,1 5 0,-1-1 0</inkml:trace>
  <inkml:trace contextRef="#ctx0" brushRef="#br0">12810 11022 29912,'8'-20'-4571,"-2"1"1,-8-2 4615,-2 8 0,-4 10 1,-7 9-1,-1 3 1,-3 4-1,-2 3 1,-3 2-1,-1 1 1,-1 4-1,-1 5 1,0 6-1,2 7 161,3 5 0,-2 6 1,8 9-1,4 7 1,6 4-1,6-33 0,2 1 1,1 0-1,3 0 1,3 1-1,4-1-44,3 1 0,5-3 0,1-7 0,3-3 0,9-1 1,3-4-1,3-3 0,2-6 0,2-3 0,1-4 1,2-2-1,0-4-172,3-1 1,-2-3-1,-4-3 1,0-3 0,0-3-1,0-4 1,0-2 0,-2-2-1,-3-3 1,-2-2 0,-1-1-1,-3-1 1,-3 0 0,-3-1-658,22-25 1,-26 21-1,-2-1 1,4-26-1,-8-2 1,-13-3-1,-11 2 220,-11-2 0,-13-2 0,-11 8 0,-8 3 0,21 29 0,-1 2 0,-2 2 1,0 2-1,-2 2 0,0 2 446,-34-10 1,1 14 0,5 3 0,4 7-1,5 7 1,4 5 373,4 7 1,11 0 0,9 8-677,10 4 0,8 0 0,7-2 1</inkml:trace>
  <inkml:trace contextRef="#ctx0" brushRef="#br0">13264 11062 15223,'-14'-20'0,"2"0"-393,3-1 1,-1-3 0,4 6 0,0 1 182,0-3 1,2 6 0,4-6 0,0 1 0,1-5 0,4-5-1,5-5 1,5-2 672,3 1 0,10-1 1,1-4-1,6 2 1,3 1-1,-1 2-95,2 3 0,-1-4 0,2 5 1,-1 2-1,-1 1 0,1 1 0,2 0-420,1 1 0,1-3 0,-2 1 1,2 0-1,-2 3 0,4 0 0,-1 0 89,2-2 1,5 0 0,-1 1 0,5-1 0,4 0 0,0 2 130,0 3 1,-23 9 0,1 1 0,36-9-1,-35 10 1,1 0 0,1 0 0,1 1 0,0 0-1,0-1 929,-3 1 1,2 0-925,6 2 0,0-1 0,23-10 0,-27 12 0,-1 1 0,0-1 0,-2 0 0,-1 1 0,0-1 0,0 1 1,-1 0 76,2 2 0,0-1 0,32-2 0,-32 5 0,0 1 0,35-5 0,-4 0 0,-1 0 0,1 2 100,1-2 0,3 4 0,-4-2 0,-2 3 0,2 1 0,-4 0 55,-2 0 1,5 1 0,-2 3 0,0 5 0,-1 3 0,-2 2-203,0-1 1,2 6-1,-6 3 1,-1 2-1,0 1 1,-4-1-1,-2 1-347,1-1 0,-4-1 0,8 3 0,-5-3 0,-4-2 0,-3 0 0,-2-2 256,1 0 0,-2 3 0,-8-2 0,-2 0 0,-2 3 0,0-1 110,-1 0 1,2 0-1,1 5 1,1-2 0,4-1-1,4-3-180,2-2 1,7 3 0,-4-3-1,2 0 1,-2 1 0,-1-2-47,-3 1 1,2-3-1,-4 5 1,-4-2-1,-3-1 1,-6 0-1,-4-1 14,-6 0 0,-5-3 0,-2 0 0,-4 1 0,-1 1 0,-3 3 1,-2 2-626,-1 3 0,-6 1 1,-3 3-1,-1 1 0,0 3 1,2-3-648,2-1 0,2-7 1,4-3-1,1-3 0,4-4 1,5-2-24,7-4 1,-1-4 1325,6-1 1,0 0-1,5 0 1</inkml:trace>
  <inkml:trace contextRef="#ctx0" brushRef="#br0">18609 10715 28046,'22'-34'-1153,"0"3"1,-7 16 0,-2 12 0,-7 12 897,-4 7 0,-2 11 0,0-2 0,0 0 1,0 2-1,0-5 0,-2 0-58,-2-1 1,2-5 0,-2 2 0,3-3 0,1-2 0,0 1 325,0-1 1,-6-1 0,-3-2 0,-3-2 0,-3-3 0,-3-2 0,-4-1 367,-3-2 1,0 0 0,1 0 0,3 0 0,2-2-1265,3-2 1,8 1-1,8-4 982,8 1 0,15 1 1,6 5-1</inkml:trace>
  <inkml:trace contextRef="#ctx0" brushRef="#br0">19289 10928 14322,'-6'-23'0,"-3"5"1603,-3 9-262,-1 6 0,-1 3 0,1 0-1280,0 0 0,-5 0 0,-1 0 1,-1 0-1,1 0 0,1 0 1,1 0-1,-1 0 499,2 0 1,-5 0 0,-1 0 0,-4 0 0,0 0 0,-1 0-131,0 0 0,-4 0 1,0 1-1,2 4 1,1 4-1,1 4 1,2 5-413,2 4 0,0 9 1,5 5-1,3 2 0,5 2 1,7 2-929,6 2 1072,10-2 0,24 2 0,16-8 0,11-7 0,-27-17 0,2-2 0,0-2 0,0-2-279,3-3 1,-1 0 0,-1-2 0,0-1 0,34 0 0,-7-3 0,-6-6 0,-13-9-487,-8-5 1,-10-5-1,-12-5 1,-12-7-1,-15-7 1,-19-5-1,-20-1 1,18 26-1,-2 2 37,-2 0 0,-1 1 0,-5 1 0,-2 1 0,1 4 0,-1 2 642,-3 3 0,0 0 0,0-1 0,-1 1 1,-3 3-1,-1-1 0</inkml:trace>
  <inkml:trace contextRef="#ctx0" brushRef="#br0">24981 8849 11870,'-20'-26'-492,"1"-4"1,-3 5 0,4 7 1093,3 6 1,7 0-1,0-2 1,2 2-1,3 0 1,3 1-1,5 3 1,5 3 0,6 5-1,7 6 1,3 7 547,5 8 0,3 10 0,8 6 0,1 6 1,3 6-1,0 3 0,0 4 0,-4 5-891,-20-29 0,-2 2 0,-2 4 0,-2 0 1,0 0-1,-1 1 0,-1 1 0,-1 0 0,-2 1 1,0-1-1,-2-1 0,0-1 0,4 35-285,-4-8 0,-5 0 1,-9-8-1,-9-4 1,-8-4-1,-8-3-28,-5-3 0,1-3 1,0-6-1,0-6 1,1-8-1,2-3 1,4-5-4863,4-1 1,6-5 4497,-1-1 1,10-4 0,2-1 0</inkml:trace>
  <inkml:trace contextRef="#ctx0" brushRef="#br0">24887 10595 9451,'-4'-30'0,"-2"4"0,0 5 2363,0 5 1,2 2-1579,4 1 0,6 6 0,3 4 0,4 6 0,5 7 0,2 6 0,3 10 0,-1 8-29,2 10 0,-4 14 0,1 7 1,-3 6-1,-5 3 0,-8-36 1,-1 1-524,-1 0 1,0 1-1,0-1 1,-2 2-1,0-1 1,-2-1 0,1 0-1,0-1 1,0 35-1,0-8-669,0-4 0,-1-9 1,-2-8-1,-2-5 1,2-7-1,2-7 1,0-4-3789,-4-5 0,2-7 4224,-6-4 0,-6-16 0,-5-3 0</inkml:trace>
  <inkml:trace contextRef="#ctx0" brushRef="#br0">24487 12421 9135,'0'-31'0,"0"1"1329,0 5 1,6 6 0,6 8 0,8 4-333,6 1 1,7 2-1,2 5 1,10 4-1,7 6 1,4 10 0,0 12-284,-4 8 0,0 8 0,-9 9 0,-6 4 0,-9 5 1,-10 2-1024,-8 2 0,-7 2 0,-12-2 1,1-34-1,-3 0 0,-2 1 0,-2 0 1,-3-2-1,-1 0 0,-1-1 0,-2-2-454,-22 28 0,17-31 1,-1-1-1,1-1 1,-1-1-1,-1-1 1,-1-2-1,-1 0 1,0 0-1,-30 17 763,3-4 0,-2 8 0,-1-4 0</inkml:trace>
  <inkml:trace contextRef="#ctx0" brushRef="#br0">15796 12568 8189,'-22'-48'0,"0"1"0,-1 1 0,1 3 0,-4-9 0,-1 24 0,9 28 0,5 25 0,0 18 0,-1 12 0,-5-5 0,-2 2 0,-1-6 0,0-8 0,0 2 0,-5-6 0</inkml:trace>
  <inkml:trace contextRef="#ctx0" brushRef="#br0">15836 12794 8041,'-6'-43'0,"-1"0"0,0 2 0,1 1 0,-6-33 0,4 26 0,8 28 1991,8 24 0,2 24 0,-1 24-1991,-5 8 0,-3-24 0,0 3 0,-1 0 0,0 1 0</inkml:trace>
  <inkml:trace contextRef="#ctx0" brushRef="#br0">9504 10155 25933,'-13'-26'-1552,"-5"6"1,1 7-1,2 9 1,3 7 1676,3 5 0,5 10 0,-4 4 0,2 4 1,2 2-1,-1 3 0,1 4 0,1 2 0,3 0 1,4-3-1,5-1 0,5-5 0,3-4 842,6-6 0,9-9 0,8-5 1,8-5-1,5-10 0,6-11 1,8-14-698,-31 14 1,2-3-1,2-2 1,1-2 0,1-5-1,1-2 1,1-1 0,1-1-1,-2-2 1,1 0-1,1-4 1,0-1 0,-1-1-1,-2 0-262,0-2 1,-1 0-1,-2 0 1,-2 1 0,-6 2-1,-2 1 1,-1 3 0,-2 1-1,-3 3 1,0 1-1,15-25-1294,-7 10 0,-1 12 0,-12 12 0,-2 8 0,-1 6 1503,-2 4 0,0 15 0,1 9 0</inkml:trace>
  <inkml:trace contextRef="#ctx0" brushRef="#br0">9758 10862 22206,'-27'-5'537,"0"1"0,2 7 1,1 12-1,4 10-447,0 9 0,-2 6 0,4 4 0,2 5 0,3 3 0,4 1 0,5-1 0,2-3-259,2-5 1,16-5 0,10-8 0,9-10 0,14-10 0,9-9-1,11-12 381,-31-2 1,1-3 0,5-4-1,0-2 1,5-7 0,-1-2 0,0 0-1,-1-2 1,-1 0 0,-1-1-1,-3 0 1,-1-1-298,-2 1 1,-1 0 0,-5 0 0,-1-1 0,-4 1 0,-1 1 0,-3 0 0,-1 0 0,18-27 0,-6 4 0,-7 9-711,-6 8 1,-3 5 0,-6 8 0,1 4 818,-1 8 1,0 0 0,1 5 0</inkml:trace>
  <inkml:trace contextRef="#ctx0" brushRef="#br0">9011 12834 12016,'0'-13'-222,"-6"-1"1,-1 7-1,-6 3 1,-1 4 0,1 5 287,0 9 1,-7 7-1,0 11 1,-3 7-1,1 5 1,0 3-1,1 2 1,5-1-1,5-4 1,9-4-1,7-4 1,15-7 619,14-5 0,16-12 1,17-15-1,-29-4 0,1-2 1,6-7-1,2-3 0,2-3 1,1-3-1,4-5 0,0-2-895,2-3 0,1-1 0,-3-1 0,1-2 0,-14 10 1,0-2-1,0-1 0,0 1 0,-1-1 0,1 1-2617,17-16 0,1-1 2730,-19 15 1,0-1 0,0 0 0,11-12 0,-2 0 0,1 1 0,-1 0 0,-4 5 0,-1 0 0,-2 3 0,-1 2 0,-3 2 0,0 0 95,-3 3 0,-1 1 0,1 2 0,-1-1 0,-5 3 0,-1 0 0,29-19 0,-3 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6039 11954 8587,'0'-19'0,"0"0"0,0-3 0,0 4 669,0 3 0,0 2-79,0 0 0,-2 5-264,-2 4 1,1 7 0,-6 3-1,-2 1 1,0 2 0,-3-2-1,1-2 324,0-4 1,-1 4 0,1 1 0,0-1 0,-1 1-561,1-3 0,0 3 0,-2 0 0,-2 2 0,0 2 0,-1 0 0,0 1-88,0-2 1,-5-1-1,2 4 1,-1-1-1,1-4 1,0 0 0,2 1 185,0 2 0,1-2 1,5-1-1,-1 0 1,1-1-1,0 2 169,-1-1 0,5-2 0,2 4 0,0-1 1,1 1-1,0 0 0,1 2-351,-1 0 1,5 3 0,-5-1 0,2 2 0,-1 1 0,1 2 46,-2-2 8,4 5 0,-4-6 0,5 3 1,-2-4-1,-2 0 0,3-1 410,0 0 1,2 1 0,0-1 0,2 0-197,2 1 1,3-1 0,7-1 0,-1-2-1,0-2 1,1-1 96,-1 0-428,0 2 0,2 0 0,1 0 0,4 1 0,-1 1 0,2-1 46,-1-1 0,1-5 0,4 4 0,1-1 0,2-1 0,0 2 0,0-3 108,-1 1 0,-1 0 0,1-3 1,0 2-1,-1-2 0,1-2 1,0 1 35,-1 2 1,1-2 0,0 2-1,-1-2 1,1-2 0,0 0-188,-1 0 0,1 0 0,0 0 0,-1 0 1,1 0-1,-1 0 0,3 0 65,2 0 0,-3 0 0,3 0 0,-3 0 0,-1-2 0,-1-2 0,1-4 184,0 1 1,-2-5 0,-1 3 0,-2-3 0,0-1 0,0 0-97,1-1 1,-1 1 0,4 0-1,1-1 1,0 1 0,-1-2-1,1-1-311,0-2 0,-1 0 1,1 5-1,0-2 0,-2 0 1,-1-1-1,-4 3-37,0 1 1,-4-3 0,-6 6-1,-2-3 1,-1-1 0,-1 0 61,0-1 1,-2 0 0,-4-3 0,0-1-1,-1 1 1,-2-3 0,-3-2-33,-1-3 0,-2-2 1,-5 2-1,1 2 1,0 0-1,-2 0 1,-1-1 70,-2 2 1,-6-2 0,0 6 0,-5 2 0,-8 3-1,-6 4-354,-6 4 0,-3 4 0,-4 1 0,-2 1 0,-1 2 0,5 5 0,6 2-886,5 5 0,3 3 0,4-1 0,5 7 1411,3 6 1,1-2 0,1 4 0</inkml:trace>
  <inkml:trace contextRef="#ctx0" brushRef="#br0">4826 13847 23181,'-8'-13'-2049,"4"-1"0,2 5 1,2 3 2652,0 5 1,2 4-1,1 10 1,3-1 337,1-3 0,-3 1 0,4-4 0,-1 2-684,1 2 0,-1 2 1,3 1-1,-2 2 0,-1 1 1,-1 4-1,2-1-91,-1 0 1,2 3 0,4-2 0,2 0 0,3 2 0,4 1 182,3-1 1,3-1-1,3 1 1,5-3-1,2-1 1,4 0 173,2-2 1,2-1 0,5-2-1,-3 0 1,3 1 0,1-1-1,2 0-459,4 1 0,0 1 1,6 1-1,1 2 1,-1-2-1,1-1 1,0-2-9,2 0 1,1 1 0,1-1 0,1 0-1,-2-1 1,-3-3-37,-1-5 1,8-2 0,-5-2-1,1 0 1,3-3 0,0-4 0,4-8-22,-3-4 0,1 1 0,-34 7 0,2 0 0,-1-1 0,1 0 0,-1-1 0,0 1 0,0-2 0,0 1 0,-1 0 0,-1-1 0,2 1 0,0 0 0,0-1 0,0 1 0,-1-1 0,1 0 0,-2-1 0,1 0 0,0-1 0,2 0 0,-2-1 0,2 1 0,0 0 0,0 0 0,5-3 0,0 1 0,0 0 0,-1 0 0,-1 0 0,-1-1 0,0 0 0,0 0 0,-2-1 0,-1 1 0,2-1 0,-1-1 0,0-3 0,0 0 0,-2 1 0,0 0 0,0 0 0,-1 0 0,2-1 0,0-1 0,0 1 0,-1-2 0,0-1 0,0-2 0,-2-1 0,-1 1 0,0 0 0,-1 0 0,-1-1 0,0-1 0,0 0 0,0 0 0,-2 0 0,0-2 0,-1-1 0,0-1 0,0-1 0,-1-1 0,-2 0 0,0-1 0,1-2 0,-2 0 0,0 0 0,-2 0 0,-1 0 0,0 1 0,-1 1 0,0-1 0,-2 2 0,-1 0 0,-1 1 0,-1 0 0,-1 0 0,-1 1 0,9-34 0,-3 1 0,-6 0 0,-4 3 0,-4 1 0,-2 4 0,-2 0 0,-4 7 0,0 0 0,0 1 0,-2 3 0,-2 6-654,-5 6 0,-3-1 0,-1 4 0,-2 0 0,-1 2 0,-2 4 423,2 2 1,-5 0 0,-1 3 0,-3 2 0,-2 0 0,0 2 0,-1-2 190,-3 1 1,1 3 0,-4 0 0,0 2 0,2 1 0,-2 1 0,1 1-134,1 3 1,0-1-1,4 4 1,-1-1 0,-2-2-1,1 0 288,2 0 1,1 5-1,-1-5 1,-2 0-1,-1 1 1,2 2-1,-1 2 151,-1 0 1,-3-1-1,-6 5 1,0 0-1,0 0 1,-2 0-101,-2 0 0,3 0 0,-2 0 0,3 0 0,3 0 0,-3 0 0,0 0 26,-3 0 0,0 0 1,3 0-1,0-1 0,0-2 1,0-2-1,0 2 129,0 2 1,0 1-1,1 0 1,2 0-1,2 0 1,-1 0-322,2 0 0,0 1 0,4 2 0,-1 3 0,2 2 0,-1 2 0,2 2 0,1 1 0,-7 5 0,7 0 0,-1-1 0,0 1 0,2 1 0,-1 1 0,0-1 0,5 5 0,1-2 0,1 2 0,0-1 0,0-1 0,-1 2 0,3-3 0,-3 1 0,2 0 0,3 0 0,-1-1 0,1 0 0,-2 0 0,1-1 0,3 4 0,1-3 0,0-2 0,-1-1 0,1 1 0,0-4 0,-1 3 0,1-3 0,0-2 0,1 0-695,3 0 1,-1-4 0,4-1-884,-2-2 1,7-3-1,1-8 1,7-4 1377,5-3 0,7-7 0,2-1 1</inkml:trace>
  <inkml:trace contextRef="#ctx0" brushRef="#br0">7238 11728 30066,'-13'-19'-4303,"0"5"5139,-1 1 1,5 7 0,2 11 0,0 3 0,1 4 0,-2 2 0,2-1 0,-1 0-1104,0 1 1,4 3 0,-2 1 0,4-2 0,4-1 0,4-1-85,6-1 0,15-4 0,4-2 0,6 1 0,9-3 0,8 1-2292,6-3 1,13-6 2800,-3-1 0,-27-4 0,1 0 0,2 0 0,1 1 0</inkml:trace>
  <inkml:trace contextRef="#ctx0" brushRef="#br0">7838 12088 21886,'-6'-20'-5562,"5"10"3252,-4-3 2232,4 8 0,-1-1 0,-2 6 0,-4-1 0,0-3 2434,-1-5-1951,6 3 1,-5-5 0,4 7-1,-4-1 1,-2 1 0,-2 0 0,-3 1 2187,1 1-2497,-7 2 0,0 6 0,-5 3 0,-3 4 0,-2 5 0,-3 4 1,-1 3-341,-1 2 1,1 4 0,-4 2 0,2 1 0,3 3 0,1 3 535,4 4 1,8-2-1,8 2 1,7-2-1,6-2 1,9 1-1,14 0 74,20-1 0,21-3 0,-23-23 0,4-2 0,4-1 0,1-2 0,6-1 1,1-2-1,0-2 0,0-2 0,1-2 0,1 0-229,-1-2 1,1-1 0,-3-2-1,0-3 1,-1-2 0,0-2-1,-1-1 1,0-1 0,-3-1-1,-1-1 1,0-2 0,-1-1-339,-1-2 1,-1-1-1,-4 1 1,-2-1-1,-2-1 1,-1-1-1,-3 0 1,-2 0-1,22-23 1,-13-4-1,-16 0-238,-11-3 1,-15-3-1,-16-1 1,-15 2 0,-20 2-1,20 29 1,-4 3 0,-5 1-1,-2 2 208,-2 1 1,-2 3-1,2 3 1,-1 2 0,-5 1-1,-1 2 1,-2 1 0,0 1-1,-2 3 1,0 1 0,-2 2-1,-1 1-185,-2 2 1,1 1-1,8 3 1,1 1 0,0-1-1,0 1 1,4 0 0,1 0 243,3 1 0,1-1 0,3-1 0,1-1 0,-36 12 1</inkml:trace>
  <inkml:trace contextRef="#ctx0" brushRef="#br0">5972 11595 23571,'-13'-5'0,"-1"1"0,1 1-261,0 1 1,4 2 861,0 0 1,4 0-1,-2 2 1,3 2 659,5 5-874,-1-3 1,13 4-1,1-2 1,6 2 0,7 5-1,4 0 20,5 0 1,7 2 0,3 1 0,1 0-1,3 0 1,1 1 0,1 0-263,1 0 0,-7 1 0,7-4 0,-1 2 0,0-2 1,1 0-146,0 2 0,-5-3 0,-4 3 0,-1-4 0,-1 0 0,1-1 0,-2-1 0,2-3 0,4 3 0,-2-5 0,-2 2 0,0-2 0,0 1 0,1-1 0,1-2 0,-5 2 0,-2 0 0,-1-1 0,-3 0-755,-1-3 0,-4 3 1,-5 0-1,-3 0 1,-2 0-550,-3-3 1,-7 0-1,-6 1 1200,-6 5 0,-4 3 0,-6 1 0</inkml:trace>
  <inkml:trace contextRef="#ctx0" brushRef="#br0">7585 12101 11733,'0'-31'0,"1"1"0,4 7 1147,4 8 1,3 7 0,2 10-1,3 2-1283,0 5 1,1 3-1,-5 0 1,1-2 0,-1-1-1,0 0 1,1 0-1,-2 1-191,-3 5 0,1 0 0,-6 7 0,-2 2 0,-7 1 0,-9 2-51,-12-1 1,-3 5 0,-10 1 0,-2-3 590,-1-1 0,-17-1 0,-3 0 0</inkml:trace>
  <inkml:trace contextRef="#ctx0" brushRef="#br0">8011 11768 27959,'0'-9'-625,"0"0"1,0 0 0,0-4-1,0 0 1,0-1 0,2 1 0,1 0-1,3-1 1,1 1 902,4 0 0,-4 4 0,2 1 1,1 2-1,2 3 0,1 2-78,1 1 1,-5 1 0,0 2-1,1 2 1,3-2 0,5-2 0,3-1-1,1 0 247,0 0 0,0 0 0,5 0 0,0-1 0,-2-4 0,-1-2-359,-2 0 0,-6-4 1,0 5-1,-4 0 1,-4-1-1,-2 0-304,-3-4 1,-9 5 0,-8 2 0,-6 2 0,-7 2 0,-4 0 0,-3 2 67,0 2 0,-9 4 0,4 5 0,1 0 0,2 1 0,4-1 56,2 0 1,6-1 0,5-2 0,3-2 0,5-1 350,4 1 0,4-5 0,9 1 1,7-2-1,6-2 0,5 0-674,3 0 1,-4-5 0,9-1 0,-3 0-1,2 0 1,3 3 484,0 2 0,11-5 0,-4-1 0</inkml:trace>
  <inkml:trace contextRef="#ctx0" brushRef="#br0">4839 6983 26544,'-13'-5'-1945,"-1"3"1231,1-2 809,0-4 0,5 5 0,4-6 0,2-1 0,2-2 0,0-1 1788,0-1-1712,0 1 1,2 12-1,4 4 1,5 4 0,7 0-1,3 1 163,3-1 1,1-4 0,3 2 0,2-4 0,2-1 0,2 0-1,3 0 104,2 0 1,1 0 0,0-1 0,0-2 0,-2-3 0,-1 0-369,-1 0 1,-7 1 0,3 4-1,-3-2 1,-1-1 0,2 1-71,0 1 0,-10 7 0,7 1 0,-3-1 0,-2 3 0,0-1 0,0 2-203,-1-1 0,3-3 1,-6-5-1,-2 0 0,0 0 1,2 0 142,4 0 0,-7-1 1,-2-2-1,-1-3 1,-2-1-1,1-4-1507,-2-1 1,-5-1 1329,5 0 1,6-6 0,6-2 0</inkml:trace>
  <inkml:trace contextRef="#ctx0" brushRef="#br0">11011 17712 8259,'0'-21'0,"0"2"0,1 5 0,4 1 0,1 0 494,2 0 0,-2 4 1,-6 0-1,0-2 0,-1 1 1,-4 0-1,-3 2 1,-4 2 293,-2 3 0,1-3 1,0 2-1,-1 1 1,1 2-1,0 1 1,-1 0-1,1 1 1,0 3-311,-1 5 0,1-1 0,1 1 0,3 1 0,5 2 0,2 3-77,2 2 1,0-2-1,2 4 1,2-1 0,7 2-1,5-1 105,6 0 0,3 3 0,2-4 0,-2 0 0,-1 1 0,-2 2 1,0 2-430,-1 4 0,3-8 0,-8 8 1,-3-2-1,-4 0 0,-3 2 1,-3-2-261,-1-3 1,-2 2 0,-2-5-1,-1 1 1,-3-1 0,-1-3-2276,-3-1 0,-2-3 1,-2-3-1,3-6 2272,2-6 1,-3-11 0,4-6-1</inkml:trace>
  <inkml:trace contextRef="#ctx0" brushRef="#br0">10864 17792 8276,'-4'-33'1882,"-1"7"1,2 11 0,9 9 0,7 1-1567,8 1 1,9-8 0,4 0 0,3-6-1,6-2 1,1-4 0,5 0 0,0 1-2141,1 0 1,5 6-1,-7-4 1824,-1 2 0,5-11 0,-5 2 0</inkml:trace>
  <inkml:trace contextRef="#ctx0" brushRef="#br0">11837 17445 8324,'2'-13'311,"2"0"0,4 4 1,5 0-312,0-2 0,6-6 0,2-4 0</inkml:trace>
  <inkml:trace contextRef="#ctx0" brushRef="#br0">11944 17325 8324,'13'-13'-106,"-1"0"1,-2-1 0,-1 1-1,0 0 1,0-1 0,-2 1 687,-1 0 0,-1-1 0,-5 1 0,-2 1 0,-2 3 822,-5 5 0,2 2 0,-2 2 1,-2 2-1,1 2 0,0 7 1,1 3 783,-2 4 1,4 6-1,0-2-1957,1 3 0,1-2 1,5-3-1,0 0 1,0-4-292,0-1 1,2-2 0,2-1 0,5-2 0,3-2 0,1-3 0,2-2-3280,3-1 1,-3-2 3905,2 0 1,-9 3 0,-8 4 0,-9 8 0,-6 4 0,-4 7 0,-2 2 37,-3 3 1,-1 6-1,-2-2 1,2 4-1,2 1 1,2 0-606,2 0 0,2 0 0,7-2 0,3-2 0,1-5 0,3-3 0,1-1-1639,2-1 1,0-5-1,2-3 1,2-2 0,6 0-1,5 1-7911,3-5 9550,0-5 0,1-13 0,2-1 0</inkml:trace>
  <inkml:trace contextRef="#ctx0" brushRef="#br0">12224 17858 8230,'-2'-11'2073,"-2"2"1,2 9-1,-2 9 1,1 2-799,-2 3 0,4 1 0,-3 1 0,2 2-1108,2-2 1,0 3 0,0-1 0,0-2 0,2-1 0,2-3 0,5-3 0,3-5-824,1-2 0,0-2 0,1-2 1,-1-4-1,-1-7 0,-3-8-346,-5-4 0,-2-2 1,-5 1-1,-6-1 0,-9 0 1,-4 2 527,0 3 0,-6 4 0,5 8 0,4 2-1957,3 3 2431,8 0 0,20 11 0,10 1 0</inkml:trace>
  <inkml:trace contextRef="#ctx0" brushRef="#br0">12704 17272 8165,'-14'-13'0,"1"1"931,0 3 0,5-3 0,5 3 1,6-3-1,6-1 0,4 0 0,5-1 64,4 1 0,8 0 0,3-1 0,-1 3 0,2 0 0,-1 4-737,-1 1 0,-5 1 0,-6 5 0,-2 2 0,-4 2 0,-5 5 0,-5 5-25,-4 3 1,-4 6 0,-4 6-1,-9 4 1,-7 1 0,-6 3 0,-2 0 107,-2-2 1,-1 2-1,6-6 1,4-2-1,3-6 1,5-3-181,1-1 0,6-4 1,2 2-1,3-2 1,5-1-1,8-3 1,9-2-279,8-4 1,7-4 0,7-1-1,1 0 1,2 0 0,3 0-1,0 0-1006,0 0 0,-3 0 0,-6 0 0,-3 0 1,0 0-1,-1 2 1123,-1 2 0,5 9 0,-3 8 0</inkml:trace>
  <inkml:trace contextRef="#ctx0" brushRef="#br0">13503 17259 8069,'-34'-12'292,"3"3"0,9-7 1,4 5 2231,3 7 0,7 2 1,2 2-1788,4 0 0,7 0 1,14 0-1,8 0 1,8 0-1,8 0 1,7 0-246,7 0 1,-1-4 0,5-1 0,-2 3-1,-1-1 1,-1 0-418,1-2 0,1-5 0,-2 2 0,-1 0 0,-3 0 1,-5 1-1,-5 1-629,-5 0 0,-7 0 0,-1 3 0,-6-1 0,-7 1 0,-2 1-948,-1 2 356,-7 0 1,-1 2 0,-8 1-477,-2 1 0,-3 5 0,-7-5 1,1-1 1621,0-1 0,-7 4 0,0 1 0</inkml:trace>
  <inkml:trace contextRef="#ctx0" brushRef="#br0">14210 17045 9651,'6'-20'1155,"3"2"1,4 8-1,5 2 1,6 1-744,5-1 1,5 4 0,6-3 0,0 1 0,0 3 0,-1 1 0,-2 2 0,-3 2 245,-2 2 0,-6 2 0,-9 6 0,-2 0 1,-3 2-1,-3 3-820,-5 2 1,-10 6-1,-10 9 1,-11 2 0,-10 5-1,-4 2-353,-6 5 0,-2 5 0,-2-3 0,5 4 515,5-1 0,16-20 0,1 2 0,-17 27 0</inkml:trace>
  <inkml:trace contextRef="#ctx0" brushRef="#br0">19129 17539 8417,'-14'0'0,"3"-2"0,2-2 125,4-5 0,10-8 1,5 0-1,5-1 1,4-1-1,0-2 0,1-1 1,-3 1-1,1 2 1,0 2-1,-3 1 1,-3 1 1313,-3 2 0,-7-3 0,1 8 0,-4 2 0,-5 6-470,-1 8 1,-2 4 0,-5 1-1,1 2 1,0 3 0,-1 5-74,1 7 0,0-1-225,-1 7 0,1-5 0,0 3 1,-1 0-1,1 0-587,0 3 0,-1 0 0,0 0 0,-4-1 0,-3 1 0,-1 1 0,1 2-84,2 0 0,-5-4 0,3-2 0,-1 0 0,2-1 0,0-1 0,4-4-810,1-4 1,2 0-1,1-7 1,3 0-1,5-2-1616,2-2 1,4-6-1,2-5 1,6-10 2425,7-9 0,4-13 0,5-4 0</inkml:trace>
  <inkml:trace contextRef="#ctx0" brushRef="#br0">18782 17632 9188,'-19'-18'5324,"-3"0"-4170,8 6 0,8 8 1,17 8-1,4 5 1,5 5-1,4 3 1,6 6-1,2 3-334,5 5 1,0 2 0,0 4-1,-1-3 1,-1 0 0,1-1-1976,0-1 1,-2 4 0,3-5-1,-2 0 1,4 0 1154,4 0 0,4 0 0,6-4 0</inkml:trace>
  <inkml:trace contextRef="#ctx0" brushRef="#br0">20502 13261 10490,'6'-14'-117,"1"1"1</inkml:trace>
  <inkml:trace contextRef="#ctx0" brushRef="#br0">20448 13194 7698,'-25'0'0,"3"0"0,3 6-1,5 3 1,6-3-1,-1-2 1,-2-2-1,-1-1 1,-1 2 1581,0 1 0,5-1 0,2-6 1,2-2-1,-2-1-654,-1 0 0,-2 0 0,-4 3 1,-2-2-622,-3 2 0,-1 8 0,-7 4 0,1 3 0,-4 2 0,-2 4 195,-2 4 0,-1 2 1,4 1-1,2 0 1,-1 5-1,0 1-64,1 2 0,8 2 0,0-2 1,4 1-1,3 3 0,5 0 1,8 0-336,9-2 1,7-1 0,16 4 0,5-4 0,6-2 0,5-1 0,4 0-140,2 0 0,-1 1 0,2-6 0,-1 1 0,1-2 1,-3-1-113,0-2 0,-2-6 0,1 1 1,-4-7-1,-3-6 0,-4-2 209,-2-2 0,-3-8 1,4-6-1,-2-12 1,-3-9-1,-2-7 1,-4-6-16,-4-9 0,-5-2 1,-12 22-1,-2-1 1,0-2-1,-1 1 0,-1-1 1,-1 0-1,-1-2 1,-1 0-1,0 0 0,-1 1-9,-1-1 0,-1 1 0,0-2 1,-1 1-1,-11-27 0,-3 5 1,-4 9-1,-3 11 48,-2 7 1,-6 10 0,-1 11-1,-1 6 1,-2 5 0,-3 5 0,-3 8-201,0 9 1,-4 6-1,-1 11 1,1 1-1,4 2 1,4 5-1,7-1-898,4 1 1,4-4-1,12-1 1,3-3-1,9 0 1,12-3-3424,15-3 4437,8 2 0,23-15 0,4 4 0</inkml:trace>
  <inkml:trace contextRef="#ctx0" brushRef="#br0">25514 12288 8266,'-13'0'673,"-1"0"0,5 0 0,0-2 0,1-2 0,-1-5 1,1-3-1,2-1 0,3-1 0,2 1 1293,1 0 0,-6 2 0,-1 8 0,-2 12 0,0 12-1063,-2 9 0,0 5 1,-1 10-1,1 2 1,4 2-904,1 0 0,2-11 0,4 2 0,1-3 0,4-4 0,3-5 0,4-6-143,2-3 0,-1-7 0,0-7 0,1-4 0,-1-2 0,-1-5-364,-3-8 0,3-5 0,-5-8 0,0 1 0,-1-2 0,-1 0 315,-1 1 0,1-1 1,-5 10-1,0 2 0,-2 2 661,-2 5 1,2 5 0,-4 8 0,2 8 0,-1 6 0,2 7-179,2 3 0,1 4 1,0 6-1,1-1 1,2-3-1,3 0 1,0-1-292,0-1 0,5-2 0,-3-6 0,4-4 0,2 0 0,-1-6-3277,0-3 0,6-5 0,5-11 2604,6-8 1,-2-9 0,5-18 0</inkml:trace>
  <inkml:trace contextRef="#ctx0" brushRef="#br0">26060 11715 8459,'-13'-26'2120,"0"16"0,1-2-892,3 12 1,5 9 0,7 7 0,3 2-1,1 0 1,2 0 0,0 2 0,0 4-206,1 4 1,2 8 0,1-1-1,-1 2 1,-2 2 0,-2-1-1024,-2 4 0,-2 5 0,-4-2 0,2-4 0,1-2 0,1-5 0,-1-2 0,-2-1 0,-2-6 0,-2-2 0,-3-6 0,-1-3-920,-4-5 1,4-3-1,-2-6 1,0-2 0,2-2 2451,2-5 0,4 1 1,-1 1-1533,-2 1 0,2 9 0,-2 10 0,2 7 0,2 3 0,0 2 0,0 4 0,0 0 0,0-2 0,0 0 0,0-1 0,2-1-123,2-2 1,-1 0-1,6-5 1,2-3 0,0-5-1,6-5-9708,5-4 8880,6-7 0,24-25 1,3-12-1</inkml:trace>
  <inkml:trace contextRef="#ctx0" brushRef="#br0">26674 12114 8184,'-27'-20'4792,"2"2"-623,3 8 1,8 7-3003,10 7 1,2 5 0,4 7 0,2 2-1,5 0 1,3 1-818,1 3-350,1 3 0,-1 2 0,0 0 0,1-1 0,-1 1 0,0 0 0,-5-5 0,-4-1 0,-2-1 0,-2 0 0,0-1 0,-2-3-437,-2-1 1,-5 3-1,-10 1 1,-8 0 0,-7 2-1,-5 0-2791,-1 2 1,-4 7 3227,-1 1 0,-11 12 0,1-2 0</inkml:trace>
  <inkml:trace contextRef="#ctx0" brushRef="#br0">15250 13940 8357,'-14'-13'167,"1"0"1,0 1 0,-1 1 719,1 2 1,-5 2 0,0-2 0,1 3-1,-1 2 1,0 1 360,2 4 0,7 5 0,5 9 0,4 3 1,4 6-1,3 4-438,1 3 0,8 6 0,-3-2 0,1 4 0,-2 1 0,-5-2 0,0-1-983,1-1 1,-5-8 0,3 0-1,-2-6-232,1-2 0,-2-10 1,-8-10-1,-2-9 1,-2-9 97,0-8 0,4-7 0,-2-7 0,1 2 1,3 1-1,2 3 0,2 1 786,4 3 1,-4 8 0,5 6 0,-2 4 0,2 5 0,2 1 71,2 3 0,2 3 1,1 4-1,1 5 0,-1 4 1,0 4-552,1 0 0,-5 7 0,-1-2 0,3 3 0,1 1 0,1-3 0,-1-2 0,-3-2 0,3-1 0,-5-5 0,2-1 0,0-3 0,1-4-3,2-4 1,1-11 0,1-7 0,-1-6 0,-1-8-1,-2-2-287,-1 2 0,-2 0 0,2 3 1,-3 4-1,-1 3 0,-1 5 728,-1 1 0,0 8 0,0 4 1,3 6-439,1 6 0,2 7 0,5 3 0,-1 0 0,2 2 0,3-2 0,4 2-1405,3 0 1,2-5 0,-1 0-1,2-4 1,2-4 0,3-2-1,-1-3-234,1-2 1,-4-5-1,-6-4 1,-6-1 0,-3-2-1,-5 0 1375,-5-1 0,-2 0 0,-5 1 1,-5 2-1,-5 3 0,-2 1 1,0 1 1928,2 1 0,0 0 0,-1 0 0,2 0 1,3 5-503,5 5 0,7 5 0,3 3 0,1 1 0,5 2 0,3-2 0,4-1-932,2-2 0,-5-4 1,2-2-1,-3-1 1,-2-3-1,1-1 1,-3-4-1049,-2-2 0,2-4 1,-7-6-1,-1-4 1,-1-4-1,-2-4-201,0 0 1,-5 1 0,1 1 0,1 3 0,1 0 0,4 2-1,2 0 1,6 3-3783,7 1 4800,9-4 0,8-2 0,6-6 0</inkml:trace>
  <inkml:trace contextRef="#ctx0" brushRef="#br0">16436 13514 8357,'0'-27'2705,"0"6"1,-1 5-1339,-4 6 0,4 11 0,-4 13 0,5 6 0,3 7 0,3 4 0,2 5-724,2 2 0,-3 2 1,2 0-1,0 0 0,0 0 1,-2-2-1,-1-1-1843,-3-1 0,-1-8 1,-1-1-1,2-8 1,2-4 207,-2-2 1,-2-7 0,-1-6 0,0-9 0,0-6 0,0-4 0,0-2 0,0-1 852,0 1 0,0-2 0,0 5 1,0 2-1,0 1 1053,0 2 0,6 5 1,3 4-1,4 2 1,3 2-1,4 2-590,0 2 0,0 2 0,3 4 0,4-2 1,0-2-1,4-3 0,0-2-1282,2-1 0,-2 0 0,-6 0 0,-3-1 0,-4-4-154,-3-4 0,-8-8 0,-3-4 0,-2 0 0,-4 5 0,-2 4 2847,-5 3 1,2 2-1,-1-4 1,2 6-1199,3 3 1,9 5 0,8 12 0,6 3 0,9 2-538,6 1 0,1 4 0,10-4 0</inkml:trace>
  <inkml:trace contextRef="#ctx0" brushRef="#br0">10491 12847 8294,'0'-13'23,"-2"1"0,-1 2 452,-1 1 0,-2 6 0,3 0 0,-3 5 1,0 3-1,0 3 0,3 2 0,2 4 1,1 3-1,1 6 0,4 2 363,4 1 1,4 5-1,5 2 1,4 0-1,3 1 1,2 0-1,-2 1-774,-3-1 0,2-1 1,-8-6-1,-4-1 1,-6-1-1,-5-1 0,-1-3-863,0-2 1,-5-1 0,-4-6 0,-5-3 0,-2-5 0,-3-3-745,-2-1 1,0-2 0,-2-9 1542,0-11 0,1-15 0,-4-10 0</inkml:trace>
  <inkml:trace contextRef="#ctx0" brushRef="#br0">10398 12967 8426,'-5'-13'745,"1"0"0,-1-1 0,7 3 1,2 0-1,6 2-174,7-1 1,5-2 0,8-1 0,4-1 0,1 1 0,4 0 0,-2-1 0,3 1-337,3 0 0,-2-2 1,5-1-1,-1-2 1,-1 2-236,-1 1 0,10-10 0,2-4 0</inkml:trace>
  <inkml:trace contextRef="#ctx0" brushRef="#br0">11331 12408 17559,'-21'-12'0,"3"3"1933,3 4 1,8 10-1601,2 4 0,4-2 0,2 1 0,4-3 0,5-2 1,5-1 350,3-2 0,1 0 1,-3 0-1,2-2 0,-2-1 1,-2-2-592,-5-3 1,1 4 1271,-6-5 231,-5 6 1,0-5-1106,-4 4-491,4 3 0,1 1 0,0 8 0,0 4 0,-2 3 0,-2 3 0,-7 6 0,-5 5 0,0 2 0,-6 8 0,-4 4 0,0 1 0,-4 3 0,0 1 0,10-4 0,-5 4 0,4-2 0,4-3 0,3-2 0,2-2-104,3-4 1,3 1 0,6-8 0,0-5-1,3-3 1,4-8 0,8-7-923,4-3 1,-1-4 0,3-2-1,0-5 1,-2-4 0,0-4 14,-3 0 0,-2-3 1,-5 4-1,-5-2 1,-4 4 1607,-4 3 1,-4 7 0,-7 8 0,-1 5 0,-2 4 0,2 5 0,1 6 99,2 6 0,1-2 0,2 3 0,1-2 1,0 2-1,0 4 0,2 0-1132,1 1 0,-5-2 0,4 3 1,-2-3-1,2-2 0,-1-1 1,1 1-1533,-3-1 1,2 1 0,1-2 0,1-1 0,3-3 1549,1-7 1,20-4 0,4-2 0</inkml:trace>
  <inkml:trace contextRef="#ctx0" brushRef="#br0">11651 13367 8466,'-6'-38'982,"-3"2"0,3 9-346,1 10 1,5 3-823,5 5 0,-4 5 1,4 8-1,-5 4 1,-3 1 725,-2 0 0,-5-6-1032,1 1 1,5-4 491,4-4 0,11-10 0,10-6 0</inkml:trace>
  <inkml:trace contextRef="#ctx0" brushRef="#br0">11704 13234 10822,'-13'-21'-774,"1"2"786,3 6 0,3-1 0,4 1 0,-2 1 1125,-5 3 0,-3 5 1,-3 8-1,-1 7 1,-3 5-1,0 6-740,-1 3 0,-2 8 0,4 1 0,2 1 0,3-1 0,4-1 0,4-3-166,4-2 1,2-6-1,5-1 1,8-4-1,6-5 1,7-6 0,3-4-962,1-2 1,4-11 0,-4-3 0,-1-6-1,-2-5 1,-4-4 30,-6-7 1,-6-3-1,-12 0 1,-2-1 0,-4-2-1,-7-1 1,-8 0 487,-4 5 0,-2 4 0,1 8 0,-1 4 0,2 4 0,2 5 216,6 4 0,9-1 0,10 5 1,11 2-1,12 2 59,9 1 1,11-6 0,2-1 0</inkml:trace>
  <inkml:trace contextRef="#ctx0" brushRef="#br0">11930 12781 8499,'-13'-28'831,"0"5"0,2 3-180,7 15 1,7 1 0,15 4-1,2 0 1,3 0 0,-1 0 0,0 0-1,-1 1-101,-3 4 1,-4 4 0,-2 8 0,-3 6-1,-4 2 1,-5 1-667,-5 1 0,-7 0 0,-5-1 0,0 1 0,2-2 0,4-3 0,2-4-124,4-3 0,5-8 0,6-2 1,8-4-1,8-2 0,4-4 148,1-3 1,9-4 0,-7-2 0,4 1 0,-1 0-1,0-1 1,0 3-2811,2 2 0,-3-2 2902,5 7 0,-7-7 0,4 4 0</inkml:trace>
  <inkml:trace contextRef="#ctx0" brushRef="#br0">12370 12661 8763,'-13'-25'0,"1"2"128,3 6 1,3 2-1,6 2 1,0-1 388,0 1 1,2-2 0,2-1 0,5-3 0,5-1 0,2 1 0,3 1-1,2 0 223,3 1 1,5-1-1,4 5 1,1 1 0,3 3-1,0 3 1,0 2-748,-2-1 0,-6 1 1,-1 4-1,-6 0 1,-3 0-1,-4 1 0,-5 4-2928,-5 3 1,-4 4-1,-1 2 2935,0-1 0,-6 0 0,-1 1 0</inkml:trace>
  <inkml:trace contextRef="#ctx0" brushRef="#br0">12517 12381 8530,'-18'-5'414,"0"0"1,2-1 0,3-2 112,4 1 1,5 4 0,8 0 0,6 6 0,5 7 0,3 7 0,-2 5 0,-1 3-488,-2 2 0,5 5 0,0 4 0,-2 4-40,-1 4 0,4-2 0,2 3 0</inkml:trace>
  <inkml:trace contextRef="#ctx0" brushRef="#br0">14996 12248 14310,'-13'6'-184,"0"1"1,-1 6-1</inkml:trace>
  <inkml:trace contextRef="#ctx0" brushRef="#br0">14743 12248 12289,'0'-21'-844,"0"2"1,0 5 936,0 1 1,-1 6-1,-4 2 1,-4 4 0,-3 1 296,-1 0 0,-2 6 1,-2 3-1,-4 4 1,-1 5-1,1 4 0,0 4 115,0 6 0,4-1 1,-4 7-1,2 5 0,2 3 1,4 9-1,4 6-347,5 5 0,3-25 0,2 1 0,1-4 0,3 0 0,3 1 0,2 0 0,4 1 0,3-1 0,3-3 0,1-1-137,3-2 1,1-3-1,6 0 1,3-5 0,3-7-1,2-3 1,3-3 0,0-2-1,4-5 1,0-3 0,1-4-1,0-3 1,1-5-1,0-4-46,-1-3 0,-1-3 1,-3 0-1,-1-1 1,-2-3-1,-2-1 1,-3-1-1,-2-1 1,-3-2-1,-2 0 0,-2-3 1,-2-1-1,-2-1 1,-2 0-382,-3-3 0,-2-1 0,-1 0 0,-4-1 0,-5-2 0,-2 0 0,-3-2 0,-2 1 0,-4-2 0,-3 1 1,-4 1-1,-3 1 237,-4 0 1,-3 2-1,-4 1 1,-3 3-1,-1 5 1,-3 3 0,0 2-1,-3 4 1,-2 3-1,0 3 1,-1 5-1,0 2-2,-2 2 0,1 5 0,2 7 0,1 4-74,2 2 1,1 3 0,-3 10 0,2 3 0,-2 3 0,1 0 0</inkml:trace>
  <inkml:trace contextRef="#ctx0" brushRef="#br0">9078 13714 8362,'19'-66'0,"2"22"0,5 1 0,1 16 0,0 14 0,-1 7 662,1 5 0,-6 2 0,-3 2 0,-5 3 0,-3 2 0,-1 2 0,2 3 0,0 3 0,1 2 0,0-1 0,0-3 0,6 0-488,5-1 1,3-6 0,11-4 0,6-9 0,8-11-1,12-16 1,-29 12 0,1-2 0,4-5-1,-1-1 1,4-2 0,-1-1-1228,3-4 1,1-1 0,2-3 0,1-1 1052,-2-1 0,1-1 0,7-4 0,0-2 0,-3 2 0,1-1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6532 12408 10578,'0'-14'-296,"0"1"0,0 0 710,0-1 0,0 1 1,0 0-1,0-1 0,0 1 2278,0 0-1635,0 5 1,-2 4-625,-2 8 1,1 4 0,-6 5 0,0 0 0,0 1 538,0-1-808,0 0 1,-2 1 0,0-1 0,2 0-1,-1 1 1,-2-1 124,-1 0 1,4-1-1,2-2 1,-1-2-1,2-1 1,-1 1-27,-1 2 1,4-3 0,-3 2 0,-1 0 0,1 0 0,-2 0-111,1 1 0,-3 2 0,2 2 1,-3-1-1,0 0 0,2 0 0,1 1-46,-2-1 1,0 0 0,-3-1 0,2-1 0,2-4 0,1 0 249,-1 1 1,2-5-1,-1 1 1,1-1 0,-1 0-199,0 2 1,4 1 0,-4-3-1,1 2 1,-1 1 0,1 2-303,2-1 0,-4 2 0,3 4 0,-2 1 0,0-1 0,-2 0 1,1 1 53,1-1 1,-3-1-1,5-2 1,-2-1-1,2 2 1,-1-1 522,1-1-292,4 3 0,-8-9 1,6 5-1,-3 1-7,-2-1 0,2 2 1,-1-4-1,1 1 1,-1 2-1,0 0 1,0 0-234,2 1 0,-5 2 0,3 2 0,-3-1 0,-1 0 0,1 1 0,1-1-31,3 0 0,-1 1 0,-5-1 0,2 0 0,2-1 0,3-2 216,1-1 1,-3-4 0,3 4 144,-1 1 0,-1-3 0,-2 2 0,1 2-442,-2 1 0,6-4 0,-1 0 0,1-1 0,1 1 0,-1 1-130,-1-2 1,3 5 0,-4-3 0,0 1 0,1 0-1298,0-1 0,0-4-1173,1 4 803,4-6 0,-4 2 679,10-5 0,2 5 0,7-1 0,-1-1 1325,0-1 0,1-2 1,-1 0-1</inkml:trace>
  <inkml:trace contextRef="#ctx0" brushRef="#br0">5732 13181 10432,'-9'4'-1191,"0"2"1158,-1 1 1,-2-4-1,0 3 1,2 0 0,1 3 866,-1 3 1,4-3 0,0 0-1,1 1 80,1 2 1,-1-3-1,5 0 1,0 1-1,0 2-139,0 1 0,-4 5 0,-1 0 0,2-2 1,2-1-1,1-2-745,0 0 1,1 1-1,2-1 1,3-1-1,2-3 1,4-5-1,4-2 1,6-2-607,3 0 1,8-8 0,4-5-1,4-8 1,7-5 0,1-4-645,1-1 0,3-5 0,-8 5 0,-2 3 1215,-2 4 0,5-7 1,2 3-1</inkml:trace>
  <inkml:trace contextRef="#ctx0" brushRef="#br0">5639 14073 14782,'0'-8'-2926,"0"-1"2023,0 6 1,-5-5 903,1 4 0,-1 1 0,5-6 0,-1-1 0,-2-2 373,-2-1 0,0 1 1,2 1-1,-3 4-36,-2 1 1,-1 2 0,-4 4 0,0 0-1,-1 0 1159,1 0 0,0 0-307,-1 0 1,7 1-426,3 3-577,2-2 0,4 8 1,0-4-1,4 2 1,2 2 143,2 2 1,-2 1-1,-1 1 1,0-1-1,1 0 1,2 0 42,2 1 0,1 5 0,1 3 0,-1 2 1,0 0-1,1-4 0,-1 1-159,0 0 0,2 0 0,1 2 0,4-2 0,0 0 0,4-2-136,1 0 0,-2 0 0,0-2 0,4 2 0,2 0 0,3 2 0,-1-2-22,0 1 1,6 2 0,-2-3 0,4 0-1,1 2 1,0-2 0,1 0 23,4-2 1,-2-1 0,4-1-1,1 0 1,-1-4 0,3 0-1,4-4-35,3-2 0,4 1 0,7-2 0,0-1 0,2-3 0,0-3-75,4-1 1,-3-7 0,3 2 0,-2-2 0,2-3-1,-3 1 1,2-2-7,0-3 0,-7-2 0,2-6 0,-1 3 1,-5 0-1,0-2 253,-1-4 0,-4 1 0,-1-5 0,-3 0 0,-3-2 0,2-5 0,-3-3-52,-1-1 0,-5-10 0,-6 4 0,-3 0 0,-2-4 1,-2-2-1,-2-6-337,-1-3 0,-8 2 0,-4 3-1,-6-1 1,-2 2 0,-1 0 0,0 4-290,-3 4 1,-2 1-1,-2 4 1,-4 2-1,-4 1 1,-2 4 0,-4 1 59,-3-1 0,3 5 0,-4 3 0,1 3 1,0 1-1,2 1 510,1-1 1,-2 5 0,-1 1-1,1 0 1,4 2 0,3 0-1,1 3-118,-1 1 0,-2 1 0,-2 1 0,1 1 0,0 2 0,-1 2 2,1 3 1,-5 0 0,-1 5 0,0 2 0,-2 1 0,0 2 0,-2 4 7,-3 6 0,0-2 0,-1 7 0,0-3 0,1 3 0,-1 0 0,0 3 61,1-3 1,-1 4 0,0-5 0,1 2 0,-1 1 0,0 1 0,1-1 286,-1 1 1,0 0 0,1 0 0,-1 3 0,2-4 0,1 0-314,2-1 0,0 1 0,-3 3 1,1-1-1,3-4 0,2 0 1,4-4-800,5-1 0,-1-2 0,7 0 0,0-1 0,1-3 90,3-4 0,3-4 0,11-2 1,3-2-1,2-3 0,2-2-2465,2-2 3157,-3 4 1,5-12-1,-4 3 1</inkml:trace>
  <inkml:trace contextRef="#ctx0" brushRef="#br0">7585 13234 22765,'-27'-12'-73,"-4"5"0,1-7 0,5 8 720,6 5 0,0 7 1,0 3-1,-1 4 1,0 3-1,0 2 1,1-2-1,4 1-552,5 0 0,-1 0 0,7 3 0,3 0 0,4-4 0,7-1 26,6-2 1,12-5 0,12-4 0,8-4 0,7-6 0,5-6 0,8-7-230,-32 7 1,1-1 0,1 1 0,-1 0 0,3-4 0,0 0 0,0 0 0,-1 2 0,0 0 0,-1 0 184,0 1 0,0 1 0,-1 0 0,1 0 1,2-1-1,0-1 0</inkml:trace>
  <inkml:trace contextRef="#ctx0" brushRef="#br0">5479 7010 28743,'0'-19'-3277,"-2"10"0,-1-1 0,-1 2 789,1-1 2765,1 3 0,4 0 1,2 6-1,7 0 174,5 0 0,5 2 0,5 1 0,2 1 0,2-1 0,3-1 0,-1-2-193,1 0 0,2 0 1,-2 0-1,0 0 1,-1 0-1,-2-2 1,-2-1 13,-1-1 0,-1-1 1,1 5-48,0 0 1,-1 0 0,1 0-1</inkml:trace>
  <inkml:trace contextRef="#ctx0" brushRef="#br0">7225 6877 30170,'-33'0'-21,"-1"0"1,-4 0 0,1 1 0,3 2-406,1 2 335,-4 5 1,10-7 0,-1 4 0,6-1 0,3-3-1,7-3 1,10-3 0,17-1 0,12 1 464,8 1 1,13 2 0,4 0 0,3 0 0,4 2 0,0 2 0,2 5 0,-2 3-503,-1 1 0,-22-1 1,0 2-1,27 14 1</inkml:trace>
  <inkml:trace contextRef="#ctx0" brushRef="#br0">11411 17832 8292,'-33'-20'0,"6"12"0,1 0 0,6 8 864,6 5 1,5-1 0,3-4 0,4 0 0,10 0 0,5 0 0,6 0-1,2 2 1,3 2 146,1 5 0,3 4 1,2 4-1,1 2 1,0 1-1,0 6 1,0 2-1,-1 3-378,-2-1 1,-7 2 0,-4 1 0,-3 1 0,-5 1 0,-5-1-1,-2-1-780,-2-1 0,-2 1 0,-2 3 0,-5-5 0,-5-5 0,-2-2-1714,-2-2 0,1-7 0,3-2 0,1-7-2811,0-4 4672,-1-8 0,7-19 0,1-11 0</inkml:trace>
  <inkml:trace contextRef="#ctx0" brushRef="#br0">11437 17992 11183,'-13'-21'2463,"0"3"1,7 9 0,6 5-1939,7 2 0,11-4 0,6-4 0,5-6 0,8-5 0,5-1 0,5 0-1174,5-2 1,0 2 0,7-3 0,-1-4 0,-5 1 0,2-1 648,0-2 0,-9-3 0,5-6 0</inkml:trace>
  <inkml:trace contextRef="#ctx0" brushRef="#br0">12277 17379 9607,'-1'0'1017,"2"0"0,12-2 0,1-2-439,-1-5 0,6-5 1,4-2-1,0-3 1,1 0-1,-3-2 1,-2 2 489,-3-1 1,-5 3 0,-4 3-450,-1 1 1,-3 12 0,-9 8 0,-7 12 0,-7 14 0,-2 8 219,0 8 1,1 3 0,-3 3 0,4 1 0,1 2 0,2 0-840,2 1 0,4-4 0,2 2 0,3-3 0,1-6 0,1-5 0,2-6-450,5-5 1,0-6 0,5-4 0,-1-5 0,1-7 0,2-6-761,2-2 1,1-2 0,0-2 0,1-2 0,-2-5 0,-2-3 534,-1-1 0,-6 0 1,0 1 1200,-6 3 1,-5 4 0,-5 11 0,0 8-1,-1 6 1,1 6 704,0 0 1,-1 7-1,1 1 1,0 1 0,-1 1-1,3 1 1,2 2-1286,4 1 0,4-5 0,1-1 0,0-1 0,1-4 0,5-1 0,7-2-2404,8-4 0,6-7 1,4-8-1,3-1 1407,0-3 1,11-13 0,-4-5 0</inkml:trace>
  <inkml:trace contextRef="#ctx0" brushRef="#br0">12997 17658 8287,'-6'-26'572,"3"5"1,-4 3 0,1 4 443,3 0 1,1 5 0,4 2 0,2 0 0,4-1 0,0-1 81,1 2 0,-4-1 0,4 5 0,1-1 0,2 1 0,1 2-956,1 1 1,-3 1 0,-2 3 0,-4 7 0,-4 5-285,-1 6 1,-6 4 0,-4 2 0,-5 1 0,-3 4 0,2 1 0,1 1 94,2 0 1,1-3 0,3-5 0,5-1 0,2 0 0,2-4 0,3-4 418,6-4 1,6-6 0,13-4 0,2-2 0,4-4 0,3-2-610,4-5 1,7-7 0,-4-2 0,-1 2 0,0 1 0,0 1 236,1 1 0,7 0 0,-4-1 0</inkml:trace>
  <inkml:trace contextRef="#ctx0" brushRef="#br0">13943 17685 25910,'0'-13'239,"0"-1"0,0 1 1,2 0-1,2 0 1,5-1-1,4 1 0,4 0 1,1 1-1,-2 1 1,0 4-1,0 1 0,4 2 1,-1-1 96,0 1 0,-1 1 0,-5 6 1,1 3-1,-3 1 0,0 3 1,-4 4-1,-1 3-912,-3 6 0,-3-3 0,-4 3 0,-5 0 0,-5 2 0,-3 2 687,-6 0 1,-2-2 0,0-1 0,1-2-1,2 0 1,0 0 45,1 0 1,2-4 0,7 3 0,2-2 0,2-1 0,2 0 0,5 0 35,4-2 1,12-1-1,10-4 1,8 0-1,4-4 1,5-1-1,3-1-225,1 1 0,7-5 1,-2 3-1,0-2 1,4-4-1,1 0 36,1-3 1,0-5 0,0 1-1,-4-3 1,-1-1 0,-8-1-1,-4 1-38,-4 0 1,-6-1 0,-1 2 0,-5 2-1,-6 3 1,-5-1-1445,-4 1 1,-2 4 0,-4-3-221,2 0 0,-2 5 1,-8-2 1857,-4 6 1,-3 4-1,-1 6 1</inkml:trace>
  <inkml:trace contextRef="#ctx0" brushRef="#br0">14836 17925 29480,'-13'0'-1790,"6"-10"0,2-4 0,4 0 2421,1-1 0,1 1 1,7 3-1,8 0 1,9 4-1,5-1 1,2 1-1,4-2-30,2 2 0,2-4 0,2 5 0,1 0 0,1 1 0,-2 2-728,-5 1 1,-2 2 0,-7 0 0,-4 2 0,-5 4 0,-7 5 0,-7 9-387,-8 5 1,-12-2-1,-13 10 1,-12 1-1,-9 5 1,-6 4-710,-1-1 648,4 6 0,18-22 0,-2 0 337,3 2 0,0 1 0,-2 3 0,0 0 1,2-2-1,-1 1 0</inkml:trace>
  <inkml:trace contextRef="#ctx0" brushRef="#br0">16676 17685 8302,'0'-21'656,"0"4"0,0 6 0,2 4-429,2 1-23,-3-4 0,5 2 1,-6-5-1,0 0 1,0-1-1,-1 2 1007,-4 3 1,2-1 0,-5 6 0,-1 2-536,1 5 0,-4 6 0,5 9 0,-3 4 0,-2 3 0,-3 3-372,0 3 0,-6 3 0,1 6 0,-2 0 0,-1 0 0,0 0-100,-3 0 1,1-4 0,2-2 0,2-1 0,2-4 0,2-1-705,2-1 1,2-2 0,0-3 0,1-4 0,3-3-1111,5-2 0,2-7 0,4-6 0,4-9 0,5-7 1,7-8 1609,3-5 0,-5-11 0,3-8 0</inkml:trace>
  <inkml:trace contextRef="#ctx0" brushRef="#br0">16343 17632 8302,'-14'-19'3352,"1"8"-2468,0-2 1,5 20 0,5 7-1,6 9 1,8 8 0,4 6-1,5 6 1,4 6-880,4 3 1,3 6 0,0 0-1,6-1 1,6 1 0,6-2-6,3-4 0,-20-25 0,1-1 0,1-2 0,0 0 0</inkml:trace>
  <inkml:trace contextRef="#ctx0" brushRef="#br0">21155 13340 8575,'0'-25'-246,"0"3"1,-2 3 0,-2 7 266,-5 3 0,-3 3 1,-1 6-1,-2 2 1,-3 2-1,-2 4 1,-4 0-1,-1 1 127,-3 2 1,-2 1 0,3 1-1,-1 0 1,-1 0 0,-1 1-1,3 1 534,4 2 0,5 0 0,-3 3 0,2 1 0,3 1 0,2 6-250,5 7 1,3 5 0,6 4 0,3 5 0,6 4 0,9 5 0,7 1-320,6-3 1,9 1 0,11-14 0,5-6 0,8-11 0,4-11 0,4-12-283,2-10 0,-4-10 0,-34 3 0,-1-4 0,-1-2 0,-1-2 0,-1-2 0,-2-2 0,-1-2 0,-2-2-169,-1 0 0,-1-1 1,-2-2-1,0-2 0,-3-2 1,-2-1-1,-1-1 1,-1-1-1,-3 1 0,-3 0 1,-2 0-1,-2-1 0,-2 3 1,-2-1-247,-4-35 0,-2 34 0,-4 1 1,-15-22-1,-9 6 0,-9 11 1,-9 14 583,-7 10 0,-12 7 0,1 12 0</inkml:trace>
  <inkml:trace contextRef="#ctx0" brushRef="#br0">23608 15246 9660,'7'-13'-254,"1"1"0,-4 3 1229,5 5-538,-3-4 0,-2 2 1,-7-4-1,-3 3 0,-1 1 1,-3 3-1,-2 1 0,-3 4 1,-1 2 467,-2 5 1,-4 9-1,4 6 1,2 4-1,1 3 1,1-2-1,3 0 1,2-3-652,4 1 0,4-2 0,1-1 0,1-4 0,4 0 0,4-5 0,4-5-326,5-6 0,2-2 0,6-2 0,-3-2 0,-1-2 0,1-5-339,-3-3 1,0-1 0,-8 0 0,-4-2-1,-3-2 1,-4 0 865,-1 0 1,0 7-1,-1 3 1,-4 1-1,-3 3 673,-4 1 1,3 2 0,0 2-1,0 2-1356,2 5 1,1 3-1,7 1 1,4-1 0,5-3-1,5-5-1425,3-2 1,10-4 0,1-2 0,7-6 1652,5-7 0,8-15 0,-1-10 0</inkml:trace>
  <inkml:trace contextRef="#ctx0" brushRef="#br0">24154 14873 8386,'0'-32'1966,"-6"3"0,5 10 0,-2 15 0,4 10 0,5 4-450,2-1 0,-1 7 0,3-1 0,-1 4-1127,2 5 0,-4 1 0,1 3 0,-1 2 0,-1 1 0,1-1 0,-1-2-1004,0-2 0,-1 4 0,-5-2 0,0-4 1,0-3-1,0-5-929,0-1 0,-2-4 1,-2-2-1,-5-4 1898,-3-4 1,-1-1 0,-1 0 0,1 0 78,0 0 0,1 2 0,3 2 0,3 5 0,1 3 0,1 1-975,1 1 1,2-1 0,2-1 0,5-2 0,7-2 0,10-3-1,9-3-2122,13-5 0,3-16 1,15-12 2663,0-6 0,-22 11 0,1 0 0,3-2 0,-1 1 0</inkml:trace>
  <inkml:trace contextRef="#ctx0" brushRef="#br0">24994 14846 8386,'7'-19'359,"-2"-3"1,-5 4 0,-5 3 0,-3 5 0,-4 1 868,-2 2 1,1 1 0,0 7 0,-1 4-1,1 4 1,1 2 0,2 4 0,2 3-657,3 4 1,-4 0 0,4 2 0,2 1-1,2-1 1,1 1-881,0 0 0,1-2 1,2-3-1,3 0 1,0-3-1,0 1 1,-3 1-389,-2 2 1,-1-5 0,-1 4-1,-4-3 1,-5 3 0,-5 0-1,-2 4 1,-6 1 0,3 5 0,-3 2 695,0 4 0,-11 5 0,5-6 0</inkml:trace>
  <inkml:trace contextRef="#ctx0" brushRef="#br0">15210 14140 8524,'-14'13'0</inkml:trace>
  <inkml:trace contextRef="#ctx0" brushRef="#br0">15343 13887 11014,'12'-42'0,"-3"-1"0,-5 5 682,-2 8 0,-2 5 0,-2 9 1,-2 3-53,-5 2 1,-3 8 0,-1-3 0,-1 2 0,1-1-1,0 4 1,1 4 0,3 6 173,5 3 0,2 7 0,2 3 1,0 3-1,0 3 0,2 4-405,2 3 0,3-1 0,7 2 1,-1-1-1,0-1 0,1-3 0,-1-2-688,0-3 0,-1-5 0,-1-5 1,-3-4-1,3-5-125,1-1 1,-5-3-1,-2-7 1,-3-6 0,1-5-1,2-6 101,-2-4 1,0 0 0,0-9 0,1-1-1,-1 4 1,-1 2 0,-2 5 1360,0 3 1,1 5 0,2 6-1,3 2-393,1 2 0,2 3 0,5 8 1,-1 4-1,0 4 0,1 3 0,-1 4-395,0 0 1,1-2 0,-1 4 0,0 1 0,1-3 0,-3-2-290,-2-3 1,3-2-1,-3-1 1,3-3-921,1-5 1,-1-4 0,-2-4-1,-1-6 1,0-7 0,0-5 0,-1-2 258,-3 2 1,0-2-1,-5 7 1,0 0 0,0 3 1100,0 0 0,0 8 0,-2 6 0,-1 8 284,-1 4 1,0 5 0,2 3 0,-1-1 0,-1 2-1,1-2-778,1 0 0,7-1 0,1-5 1,1-1-1,3-3 0,4-5 0,3-2-683,6-2 1,-4-6 0,0-3 0,-1-3 0,-2-3 0,-2-1 105,-4-2 1,-7-5-1,0 2 1,-5 0-1,-5 3 1,-3 4 458,-5 0 1,-1 7 0,2 2 0,1 2 0,0 0-198,-1-1 1,8 0 0,6 2 0,11-2 0,9-5 0,13-5-1621,8-3 2151,7-4 1,11-12-1,2-1 1</inkml:trace>
  <inkml:trace contextRef="#ctx0" brushRef="#br0">16476 13380 19858,'-6'-1'1025,"5"10"0,-4 18 1,4 5-578,1 2 0,1 2 0,2-7 0,3-2 0,2 0 0,2-5 0,2-1-102,1-5-603,0-1 1,1-8-1,-1-2 1,0-4-1,-1-4 1,-3-4-562,-4-7 1,-10-6 0,-5 0 0,-7 1-1,-6 1 1,-5 5 0,-5 3 1023,-1-1 1,3 5 0,-2 2 0,4 4 0,5 4 0,5 5-17,7 3 0,4 7 1,10 4-1,4 3 1,9 4-425,10 1 1,19 6 0,11-3-1</inkml:trace>
  <inkml:trace contextRef="#ctx0" brushRef="#br0">10637 12887 15510,'-1'-23'-890,"-3"5"0,1 6 0,-6 12 1149,-2 0 1,-1 6-1,-2 1 1,-3 2-1,0 0 1,0 2-1,2 0 1,4 3-1,0-1 1,4 0 0,1 1 225,3-1 0,4 0 0,7 1 0,5-1 1,3 0-1,4 1 0,3-1 0,6 0 1,2 1-406,-2-1 0,-2 5 0,-3 1 1,-4 0-1,-2 2 0,-6-2-581,-6 0 1,-5 1-1,-1-4 1,0 2-1,-1-3 1,-3-4-1652,-5-2 1,-3-6 2188,-2 2 1,-5-16 0,-2-3-1</inkml:trace>
  <inkml:trace contextRef="#ctx0" brushRef="#br0">10584 12767 14233,'-4'-47'189,"-1"3"1,1 4 0,5 19 122,4 8 0,2 5 1,6 8-1,1-1 0,1-2 1,2-3-1,7-2-265,6-2 1,4 0 0,6-1 0,1 2 0,2 1-1,2-1 1,-1 0 37,2-2 1,1-6 0,7-4 0</inkml:trace>
  <inkml:trace contextRef="#ctx0" brushRef="#br0">11237 12368 15573,'-13'6'-308,"0"2"1,4 0 288,0 1 1,7-6-1,2 0 1,9-6-1,6-6 1,4-3-1,1-1 148,-1-1 0,3-2 0,-4 0 1,-2 1-1,-3-1 859,-4 1 1,-3 4-469,-6 3 0,-6 6 0,-1 2 0,-2 7 0,0 7 0,-1 5 1,-1 6-240,3 5 0,-4 7 0,4-3 0,-1 1 0,2 1 0,0 1-146,-1 2 1,5-1-1,-1-1 1,2-3-1,2 0 1,0-1-282,0-1 0,0-2 1,0-6-1,0-2 1,0 0-1,0-1 1,0-3-684,0-4 1,2 0 0,1-1 0,3-1 0,1-3 307,3-5 0,2-2 0,2-2 0,-1-2 0,0-1 893,1-1 1,-5-5-215,-1 4 0,-6 8 0,-1 9 0,-5 6 0,-3 3 0,-2 1-30,1-1 1,-2 2 0,5-5 0,2-2 0,2 1 0,2-1 0,5 0-557,8-4 1,5-4-1,11-11 1,2-5-1,7-7 1,1-5 589,3-8 0,5-5 1,0-7-1</inkml:trace>
  <inkml:trace contextRef="#ctx0" brushRef="#br0">11664 12581 12328,'-12'-19'0,"3"-2"22,5 0 0,2-3 0,4 7 0,2-1 1067,5-1 0,9 4 0,4-3 1,3 3-1,2 2 0,0 1 1,1 2-1,1 2-565,2 2 0,-4 3 0,-6 8 1,-2 4-1,-4 4 0,-5 5-629,-5 4 0,-5 8 0,-6 2 1,-8 2-1,-6 3 0,-6 0 1,0-1-55,-1-5 1,6-7 0,5-4 0,4 0 0,5-4 0,2-3 416,7-4-237,10 3 0,14-11 0,11 4 0,6-4 0,8 1 0,5 1-516,6 1 846,9 7 0,-3-4 0,5 6 1</inkml:trace>
  <inkml:trace contextRef="#ctx0" brushRef="#br0">15476 13061 19020,'-25'-18'-1184,"10"7"0,-4-9 1383,7 8 0,17 7 1,4 10-1,10 2 0,9 2 1,7 0-1,13 0 0,8-2 1,9-2-1,2-4 0,4-1 1,2-3-207,-35 0 0,1-3 1,0 0-1,0-2 0,0-5 1,-1-1-1,-1 0 0,-1 0 1,29-19-1,-7-5 1,-11-5-1,-10-3-322,-7-4 1,-15 2 0,-7-8 0,-8 3 0,-10-4 0,-14 0 190,-13-3 1,-9 7-1,-10 4 1,26 24 0,-2 1-1,-3 0 1,-1 1 0,-2 1-1,-1 2 321,-1 3 0,0 2 0,0 2 0,0 2 0,-1 5 0,0 3 0,0 2 0,-1 2 0,0 4 1,0 4-1,0 5 0,1 4-153,-1 4 1,3 5 0,1 7 0,2 3 0,-1 6 0,2 2 0,2 2 0,1 3-1,3 3 1,2 2 0,4 1 0,5 1 0,3 0 0,4 1-1493,4-1 0,4 0 1462,9 0 0,3-1 0,-3-4 0,3 0 0,7-3 0,3-1 0,0-2 0,1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9838 10475 17578,'0'-21'-1656,"0"-2"0,0 5 2571,0 2 1,0 5 0,1 4-1,2 2 1,2 7 0,-1 7-1,2 6 1,3 2 0,4 0-1,6-3 3130,8 0-3859,0-7 0,17-2 0,1-11 0,6-8 0,7-9 0,3-10 0,-30 12 0,0-2-143,1-4 0,-2-1-110,21-24 1,-21 16 0,0-2-1,-5 5 1,-1-1 0,0 1-1,-2-2 1,-1 0 0,0 1-1,13-27 1,-6 6-1348,-4 6 0,-7 12 0,4 3 0,-2 9 0,-2 9 1428,-3 5 1,6 6-1,0 5 1</inkml:trace>
  <inkml:trace contextRef="#ctx0" brushRef="#br0">9704 11301 10987,'-13'-25'1028,"0"3"0,5 10 0,5 12-859,6 8 0,11 2 0,9 0 0,7-2 0,7-2 0,4-3 0,8-3 0,5-6-435,5-8 0,13-6 1,-36 4-1,0-1 1,2-2-1,1-2 1,1-3-1,0-1 1,-1-2-1,0-1-92,-1 0 1,0-1 0,-2-2 0,-1-1-1,-4 4 1,-2-1 0,-1 1 0,-2-1 0,20-25-1,-6 3 1,-6 7 357,-8 8 0,1 7 0,-6 2 0</inkml:trace>
  <inkml:trace contextRef="#ctx0" brushRef="#br0">9691 12088 8536,'-27'-21'1636,"7"9"0,3 14-1055,7 9 1,4 9 0,6 6 0,3-2 0,6-6 0,10-9-1,12-6 1,14-6-671,11-6 1,-20 2 0,2-2 0,3-6 0,1-3 0,2-1 0,1-2 0,2-2 0,1-1 0,-1-2 0,-1 0-421,0-1 0,-2 0 0,-4 2 0,-1-1 0,-4 0 0,-2 0 0,-2 1 0,-1-1 0,24-25 509,-6 0 0,-5 7 0,-3-2 0</inkml:trace>
  <inkml:trace contextRef="#ctx0" brushRef="#br0">9371 13074 8574,'-7'-47'817,"2"4"0,11 10 0,8 8-174,6 4 0,7 2 1,5 1-1,8-4 1,11-6-1,8-5 1,-25 15-1,0-1 1,2 1-1,1-1-597,1 0 1,1 0 0,-3 2 0,0 1 0,1 0 0,-1 1-47,0 1 0,1 0 0,31-19 0,-32 16 0,0 0 0</inkml:trace>
  <inkml:trace contextRef="#ctx0" brushRef="#br0">9158 13954 11988,'0'-46'579,"4"-3"0,11-2 1,16 8-515,14 3 0,17 3 1,-28 18-1,1 0 0,3 0 1,1-1-1,3-1 0,1 0 1,0-2-1,1 0-65,1-2 0,-1-1 0,0 0 0,1 0 0,2 0 0,-1-1 0</inkml:trace>
  <inkml:trace contextRef="#ctx0" brushRef="#br0">3972 14980 22616,'0'-14'-2006,"0"1"1,0 0 0</inkml:trace>
  <inkml:trace contextRef="#ctx0" brushRef="#br0">4012 14846 22616,'-13'-19'-4653,"0"-2"4861,-1 1 0,1 0 0,-2 9 0,-1 2 1,-2 4-1,2 4 425,1 1 0,2 0 1,-1 1-1,0 2 0,-3 3 1,0 0-1,0 0-947,2-3 1,-2 4 0,-3 1-1,1 1 1,-2 0 0,1-1 560,-4 0 0,-1 4 1,-2-5-1,0 2 0,2-2 1,2-1-1,0-3 0,0-1 222,-2-2 0,2 0 1,3 0-1,-1 0 1,0 1-1,-1 2 1,1 3-1,2 0-624,0 0 0,2 4 0,-3-2 0,0 1 0,3 0 0,-1 1-4,0 2 1,-4 1 0,3 2 0,-1 1 0,0 2 0,0-2 0,1-1 710,3-2 1,1-1-1,2-1 1,-1-3-1,1 3-66,0 1 0,1 1 1,1 0-1,4 1 0,1 0-680,3 4 1,0-3 0,0 4 0,-1 1 0,1 2-1,1 1 1,2 1-216,0-2 0,0 1 1,0 2-1,0-3 0,2-3 1,1-1-1,3-2 281,1-4 0,0 1 0,4-4 0,-1 2 0,4-1 0,2-3 577,0-1 0,5 3 1,1-3-1,3 2 0,2 2 1,1 0-131,3-1 0,-1 3 0,5-3 1,2 4-1,2 4 0,1 2 0,0 0-534,0 0 0,0 5 0,0-3 0,0-1 1,0-2-1,0-3 0,0-2 380,0 1 1,4-5-1,2-2 1,2-1 0,2-3-1,2-2 281,1-1 0,0-1 0,1-2 0,-2-2 0,-2 1 0,-1 0-446,1-1 0,5 1 0,1 4 0,0 0 0,5 0 0,1 0 0,1 0 0,2 4 0,-2 2 0,6 1 0,2 2 0,-2 0 0,1-1 0,1-2 0,-12-2 0,3-4 0,1 0 0,-1-1 0,2-4 0,-4-4 0,0-3 0,3-1 0,-1 0 0,4-1 0,0 1 0,1 1 0,0 3 0,-1-1 0,1 4 0,-2 0 0,-1 0 0,-4 3 0,0 2 0,2 1 0,-4-2 0,-2-1 0,-1-3 0,-2-1 0,2-3 0,3-2 0,-5-6 0,2-1 0,-5-2 0,0-3 0,2-2 0,2-5 0,-1-5 0,-1-2 0,-2-2 0,-1-2 0,0-1 0,-2-1 0,-2 1 0,-4-5 0,-2 1 0,-5 0 0,-6 2 0,-6 4 0,-3 1 0,-5 6 0,-7 3 0,-1 2 0,-4 3 0,-7-1 0,-8 2 0,-9 1-222,-8 2 1,-9 1 0,-8-2-1,-5 2 1,-7 0 0,-3 0 45,0-2 1,-8 2-1,2 0 1,-5 1-1,36 10 1,-1 0 0,-1 0-1,1 1 1,-2 1-1,0 0 319,-3 0 1,0 1-1,-1 0 1,0 1-1,-1-1 1,-1 2-1,-2 0 1,-1 1-1,-1 1 1,0 1 0,-5 1-1,0 1-111,-4-1 1,-1 2 0,1 2 0,0 1 0,-4 2 0,0 2 0,-1 2 0,-1 2 0,1 2 0,1 2 0,-1 1 0,0 1 0,4 1 0,1 1-1038,2-1 0,1 2 0,-3 3 0,1 2 0,5 1 0,1 1 1005,0 1 0,2 1 0,1-2 0,0 0 0,-2 2 0,1 1 0,1 0 0,0 2 0</inkml:trace>
  <inkml:trace contextRef="#ctx0" brushRef="#br0">13184 13860 8578,'-12'-20'-3,"3"-7"0,3 0 0,6 9 0,1 5 186,4 4 0,2-1 0,7 4 1,-1-1-1,0-4 0,2-1 1,1-1-1,4 0 0,-1 1 1,2 0-1,-2 0 0,2-3 5800,-1 1-5670,2 5 0,4-8 0,-1 3 0,0-4 0,3-3 0,0 0 0,2-2-95,1-3 0,-1 4 0,4 0 1,0 0-1,-2 0 0,1 1-763,-3 2 1,-4 1 0,-2 6 0,-5 2 0,-3 2 64,-4 2 0,-7 3 0,-2 6 0,-6 5 565,-6 4 1,-4 4 0,-4 10 0,-1 3 0,2 2 0,1 3 0,4 1-126,2 1 0,-2-1 1,7 4-1,1-2 1,1-2-1,2 1-798,0-2 1,0 3 0,0-4-1,2-1 1,2-1 0,7-6 837,5-5 0,5-5 0,5-2 0</inkml:trace>
  <inkml:trace contextRef="#ctx0" brushRef="#br0">14010 13700 8564,'-13'-25'0,"-5"7"0,0-7 0,0 6 0,1 6 0,-3 4 1232,0 3 1,2 1 0,-3 8 0,0 5 0,1 7 0,-4 5 0,-1 7-1171,-2 3 0,2 11 1,3-1-1,4 3 1,3 3-1,3 1 1,2 2-748,1 0 0,2-9 1,-4 3-1,4 0 1,-1-2-1,0 2 685,-7 2 0,1-4 0,-5 5 0</inkml:trace>
  <inkml:trace contextRef="#ctx0" brushRef="#br0">24914 8796 7786,'-13'-2'102,"-1"-2"0,1 3 1,0-2-1,-1 4 1,3 5-1,0 1 0,2 2 1,-1 0-1,-2-1 1,0-1-1,2-1 2970,1 0 1,6 0-1542,-1-2 0,2-1-967,2 6 1,0-5 0,0 5 0,0 2 0,0 1-188,0 1 0,0-4 0,2-2 0,2 1 1,5-3-1,3 3 0,1-1 0,5-2 1,3 2-1,2 1 0,7-3 1,1 3-1,5-1-56,2 4 0,-1 0 0,8 3 0,-5-1 0,-5 0 0,-2 2-193,-1 3 0,-8-2 0,1 5 1,-4 0-1,-5 0 0,-1 2 1,-3 2-129,-3 2 0,1 4 0,-5 0 0,-3 0 0,1 2 0,0 1 0,2 0 0,-1 5 0,-4-4 0,0 4 0,0 2 0,-1 2 0,-2 1 0,-3-1 0,-1-1 0,-1 1 0,-2 0 0,1-2 0,-2 2 0,-2-1 0,-5-1 0,4-5 0,-4-2 0,3-2 0,2-2 0,-1-2 0,1-3 0,0-3 0,-1 2 0,1-6 0,0-2 0,-1-1 0,0-2 0,-4 1 0,-3-6 0,-4 1 0,1 2 0,2 1 0,-2 1 0,-1 0 0,-2 1 0,1-1 0,1 0 0,2 0 0,6 2 0,2 0-1178,1-2 0,7 4 0,3-8 1,5 2-1,6 1 0,10-3-5119,6-4 6297,7-10 0,16-8 0,1-8 0</inkml:trace>
  <inkml:trace contextRef="#ctx0" brushRef="#br0">26140 9502 11933,'0'-13'-4,"0"6"0,0-5 1,0 3-1,0-3 2479,0-1 1,3 5 0,-3 5-1352,-6 6 0,-10 5 0,-6 5 1,-3 2-1,-3 1-250,-3 2 1,2 4-1,0-3 1,4 1 0,4 0-898,2 1 1,2-5 0,7 2 0,3-3-1,1-2 9,3 1 1,3-3 0,4 0 0,5-4 0,3-1 0,1-1-47,0 0-8,1-3 0,-2 5 1,-2-4-1,-3 3 1,1 0-1,-2 2 67,0-1 0,0 0 0,-3 4 1,1-2-1,-1 1 0,-2 2 0,-1 1 1,-4 0 0,-2 1 0,0-1 0,-1-1 0,-1-2-1,-2-1 1,-2-1-1,-3 2 1,-1-1 0,-3 0-1,0 0-1056,-1 0 1,1-2-1,3 2 1,-2-3-647,2 0 1,10 0 0,12 1-1,14-7 1,14-9 1702,9-7 0,5-5 0,5-6 0</inkml:trace>
  <inkml:trace contextRef="#ctx0" brushRef="#br0">26420 9316 11532,'8'-20'1934,"-4"-2"0,-2 10 0,-1 8 0,2 10-1103,2 6 0,5 5 1,-1 4-1,1 3 0,1 7 1,-4 5-1,-1 6 2753,-3 4-3604,-2 3 0,4 5 0,-1-1 0,-1-1 0,-1-2 1,-2-3-2578,0-1 1,1 3 2596,4-4 0,2 5 0,6-3 0</inkml:trace>
  <inkml:trace contextRef="#ctx0" brushRef="#br0">24661 10808 8456,'-9'-14'514,"0"5"0,0 6 0,-4 4 0,-1 2 1,3 3-1,0 0 1066,2 0 0,6 4 1,-1-1-1202,2 3 0,7-3 1,1-2-1,1 1 1,4-2-1,0 1 12,3 0 1,-5-2-1,0 4 1,1 0 0,2 0-1,0-1 958,-3 3-1131,2 7 0,-5-4 1,5 4-1,-4-2 0,0 2 1,-1 3-1,2 1 207,-1 0 1,2 1 0,4 3-1,1-1 1,1-1 0,1-2-93,2 2 0,5 1 0,0 2 1,3-1-1,4 0 0,2-3 1,0 0-334,-4 0 0,1 2 0,-8 2 0,0 0 0,-3 1 0,-5 1 0,-4 3 0,-3 5 0,-8-2 0,-2 5 0,-5 3 0,-4 1 0,-5-1 0,-4-1 0,-4-2 0,0-2 0,-1-2 0,0-5 0,2-3 0,3-1 0,-3-2 0,3-1 0,-4-4 0,0 0 0,1-4 0,-1-1-42,0-2 0,6 0 0,-6 1 1,2-1-1,3-1 0,4-2-1155,2-1 0,1-4 0,4 2 0,6-1 0,10-3-2461,8-2 0,15-1 3658,11 0 0,5-6 0,9-1 0</inkml:trace>
  <inkml:trace contextRef="#ctx0" brushRef="#br0">25514 11501 8362,'0'-13'-801,"0"0"527,0-1 0,6 1 1,1 0-1,2-1 2715,0 1 1,-6 0-1870,1-1 1,-8 13 0,-5 5 0,-3 8 0,-3 6 0,-1 3 166,-2-1 1,-5 10 0,2-3 0,0 1 0,3 0-1,4-3 1,2-1-549,3-2 0,3-6 1,6 2-1,1-3 1,4-3-1,5-3 1,7-5-261,5-2 1,-2 2-1,1 0 1,-2-1-1,-2-1 1,-2-1-196,-2 4 1,0-2 0,-1 6 0,-3 1 0,-5 2 429,-2 1 1,-2-2-1,0 0 1,-2 4-1,-1 0 1,-2 1 0,-3 1-227,-2 0 0,-2 1 1,-1-5-1,1 1 0,1-1-2483,2 0 1,2-4 0,1-1 2542,11-2 0,14-14 0,15-7 0</inkml:trace>
  <inkml:trace contextRef="#ctx0" brushRef="#br0">25821 11515 8125,'7'-27'0,"-3"2"-445,-2 3 0,-1 8 1,5 8-1,6 0 445,4-2 0,2 0 0,-5-1 0,1 0 0,-1 2 0,0 3 0,1 2 0,-7 2 0,-1 2 0,-7 2 0,-4 3 57,-4 1 1,2 2-1,-2-5 1,-1-2 1333,-2-2 0,3-1 0,2-1-408,1-4 1,1 2 0,7-6 0,2 0 0,5 2-225,3 3 0,1 1 1,2 0-1,3-2 1,4 2-1,3 2-483,2 1 1,2 0 0,0 1 0,-4 2 0,-2 3 0,-2 0-135,-3 0 0,0 4 0,-3-1 0,-5 3-128,-3 1 0,-2 5 1,-7 1-1,-2 2 1,-5 3 9,-3 1 1,-6-3-1,-1 0 1,0 2-1,0 0 1,1-2-1,0-3-69,0 1 0,5-6 1,5 4-1,3-3 0,3-3 239,5-3 1,6-3-1,10-6 1,6 0 0,6 0-1,4-2 1,3-1-591,5-1 0,4-7 1,5 2-1,-1-1 1,-3 0-1,3 2 1,1 2 395,1 3 0,6-4 0,2 0 0</inkml:trace>
  <inkml:trace contextRef="#ctx0" brushRef="#br0">24541 12541 9157,'-8'-2'-807,"5"-1"941,6-1 1,0-5 0,6 3 0,2-1 0,0-4 1893,3 0 1,-5-1-1299,0 3 1,-6 4 0,2 10 0,0 4-68,-1 3 1,11 5 0,0 3 0,4 0 0,6 3 0,4-1 0,3 0 132,2 2 1,-3 1-1,5 0 1,-1 0-1,-1 0 1,-1 5-325,0 3 1,-10-1 0,3 7 0,-6 2 0,-3 2 0,-4 3 0,-4 4-485,-5 7 1,-2-3-1,-2 6 1,-2-4-1,-2-1 1,-5-5 11,-3-3 0,-1-2 0,-1-7 0,1-2 0,-2-4 0,-1-2 0,-3-2 0,-2-3 0,-1-7 0,-3 0 0,-1-3 0,3-4 0,-3 0 0,3-4-1292,-2-1 0,4 3 1,0-4-1,2-1 0,1 0 1,2 2-1742,2 2 0,-2-5 0,9 3 3033,-1 0 0,8 1 0,8 6 0</inkml:trace>
  <inkml:trace contextRef="#ctx0" brushRef="#br0">25727 12927 8532,'0'-13'1593,"0"0"-596,0-1 0,2 1 0,2 0 0,4-1 312,-1 1 0,-3 7 0,-8 6-899,-5 8 0,-9 5 0,-4 3 0,-2 3 0,1 1 0,2-1-143,2-3 1,-4 3-1,7-1 1,3 0-1,4 0 1,3 0-1,3-2-310,2-1 0,1-2 0,1 0 1,4 1-1,3-3 0,6 0 47,3-2 1,0-2 0,4 3-1,-1-2 1,0-1 0,-1-1-1,-3 2 370,-1-1 0,-6 2 1,-2 4-1,-1 1 0,-4-1 1,-4 0-75,-2 1 1,-11 5 0,0 2-1,-3 1 1,-2-2 0,0 0-1,0-3-970,-1 3 1,4-7 0,0 2 0,2-5 0,2-1-1541,-1-1 1,8-4 0,8-8 0,11-8 2209,12-9 0,8-7 0,7-12 0</inkml:trace>
  <inkml:trace contextRef="#ctx0" brushRef="#br0">26074 12927 8199,'-8'-26'0,"-3"5"0,3 3 364,1 3 0,2 4 1,8 0-1,3 2 1,2-1-1,2 0 0,2-1 356,1 2 1,6 0 0,2-2 0,0 2 0,-3 4 0,-4 4-129,0 1 0,-1-5 0,0 1 0,-1 2 1,-1 4-1,-4 4-53,-1 1 1,3 2 0,-5 4 0,-1 1 0,-1 1-1,-2 1-343,0 2 1,-2 1 0,-1-3 0,-3 2 0,0-2 0,1-1-1,2-2-328,1 1 1,2-5 0,0-1 0,2 3 0,2-1-809,5-1 857,3-3 0,3-2 0,1 1 0,2-2 1,-2 0-1,-1 0 452,-2 1 1,0 5-1,1-3 1,-2 1-1,-4 4 256,-3 1 1,1 1 0,-2 2 0,-1 1-1,-3 2 1,-4-2 0,-5 0-441,-3 2 0,-3-3 0,-1 4 0,-5-1 0,-3 0 0,-4 0 0,-1-1-554,-4 1 0,4 0 0,-7-5 1,2-1-1,1-2 0,4-1-892,-1 2 1,0-1 0,4 0 0,1-1 0,2 0-1,6 0 1261,2 0 0,-4 0 0,-2 4 0</inkml:trace>
  <inkml:trace contextRef="#ctx0" brushRef="#br0">7545 15233 30073,'0'-21'-4774,"1"-1"1,2 10 2466,2 9 1821,-1 14 0,-4 3 0,0 6 0</inkml:trace>
  <inkml:trace contextRef="#ctx0" brushRef="#br0">7532 15273 27650,'7'-6'325,"0"5"0,-4-5-469,2 0 1,-1 6-1,-5-2 1,-2 7 0,-3 2-14,-2 3 1,0 2-1,-4 2 1,1-3 0,4 0 181,1-2 0,2-5 1,5 4-1,3-1 1,5-1-1,3 1 1,3 1 183,3 2 1,1 2-1,5 1 1,-2 2-1,2 3 1,1 3-1,1 1-113,1 0 1,1-4-1,2 2 1,3 0 0,2-4-1,5-3 1,4-2 0,4-4 494,2-1 1,4-2-1,3-4 1,6 0-1,3 0 1,5 0-592,5 0 0,-1 0 0,-35 0 0,0-1 0,2 0 0,-1-1 0,3 0 0,0 0 0,0-1 0,1 1 0,1 0 0,1 0-4,-1 0 1,0-1-1,-3 0 1,1 0-1,0 2 1,-1-1-1,2 0 1,-1-2 0,0 1-1,0-1 1,0-1-1,-1 0 1,-2-1-1,0 1 11,-1 1 0,0-1 0,32-6 0,-1 2 0,-3-3 0,-1-2 0,0 1-7,-1 0 0,1 0 0,3-2 0,-34 7 0,2-1 0,2 0 0,1-1 0,2 1 0,0-1 0,3 0 0,0-1 0,2 1 0,0-1 0,0 3 0,0-1 0,4-2 0,0-1 0,2 1 0,0 0 0,2 0 0,1 0 0,0 0 0,1 1 0,-1 0 0,0 1 0,-1 1 0,1 0 0,5-2 0,0 1 0,-2-1 0,0 0 0,-1 0 0,-1 0 0,0-2 0,-2 0 0,-1 0 0,0 0 0,-3 1 0,1 0 0,3-2 0,-1 1 0,-2 1 0,-1 0 0,1-2 0,-1 0 0,0 0 0,0 0 0,-1-1 0,0 1 0,0 0 0,-1-1 0,3 1 0,-1 0 0,-1-1 0,0 0 0,2-1 0,0 0 0,0-1 0,0-1 0,0 1 0,1 0 0,0-1 0,1 1 0,3 1 0,0 1 0,-5-1 0,1 2 0,3-1 0,1 1 0,1-1 0,-1 1 0,1 1 0,-1-1 0,3 1 0,0-1 0,0-1 0,1 1 0,-6 3 0,0 1 0,7-3 0,0-1 0,-2 1 0,-1 2 0,-2 0 0,0 0 0,1 0 0,-1 0 0,-1 0 0,0 0 0,-1 1 0,1-1 0,2 0 0,0 1 0,-5 1 0,-1 0 0,1-2 0,0 0 0,1 1 0,1-1 0,-1 0 0,0 1 0,-2 1 0,0 0 0,4-2 0,-1 0 0,-7 1 0,0 1 0,2-1 0,1 0 0,3 0 0,0 0 0,1 0 0,0 0 0,3 0 0,-1 0 0,1 0 0,-1-1 0,2 2 0,-1 0 0,1-2 0,1-1 0,2 1 0,0-1 0,0 2 0,0-1 0,3 0 0,0-1 0,-2 2 0,1-1 0,0 1 0,0-1 0,1-1 0,-2 0 0,-1 1 0,-1 2 0,-1 0 0,1 1 0,1 1 0,1 0 0,-1 2 0,0-1 0,1 0 0,1 0 0,2 1 0,1 1 0,-3-2 0,-1 1 0,-2-1 0,0 1 0,0-1 0,0 1 0,-2 0 0,-1 1 0,2 0 0,-1 0 0,0-2 0,0 1 0,0 0 0,0 0 0,-1 0 0,1-2 0,1-1 0,1-1 0,-2 1 0,1-1 0,3 1 0,0 0 0,-1 0 0,1 0 0,-2 0 0,-1-1 0,0 1 0,1-2 0,-1 0 0,-1 0 0,-2 1 0,0-1 0,0 0 0,-1 0 0,0 0 0,-1 0 0,0 1 0,-1 0 0,-4 1 0,-1 0 0,-4 2 0,0 0 0,-6 1 0,0 1 0,26-3 0,-11 3 0,-9 1 0,-15 2 0,-7 2 0,-7 2 0,-6 5-548,-4 3 1,-2 1 0,-5 1-1,-2-1 1,-2 0-101,-5 1 1,-3-7-1,-1-1 1,-2-2-1,-1 1 1,-2-2-1,2-2 583,1-1 1,1 0 0,1 0 0,0 0 0,-1 0 0,1 0-155,0 0 0,-1 2 0,1 1 1,0 3 117,-1 1 0,-5-4 0,-2 3 0</inkml:trace>
  <inkml:trace contextRef="#ctx0" brushRef="#br0">20808 13620 10848,'12'-34'0,"6"3"0,6 9 1840,2 9 1,7 7 0,2 7 0,3 4-1594,-3 4 1,-2 2 0,-7 1 0,1-1 0,-2-3 0,-3 3-1,-4-1-481,-3-1 1,-8 7 0,-4-1 0,-7 4 0,-9 5 0,-10 1 0,-6 3 284,-7 4 1,-2-3-1,-1 5 1,4-3-1,3-4 1,6-5 20,4-3 0,4 4 1,7-6-1,4 0 0,1-2 1,3-2-3661,2 0 3578,7 6 0,7 2 0,8 6 0</inkml:trace>
  <inkml:trace contextRef="#ctx0" brushRef="#br0">20875 13740 23876,'-21'-7'0,"5"-5"-797,6-4 0,2-2 0,5 5 0,-3 1 0,-1 1-234,-3 3 1190,4 5 1,-6-8 0,3 7 0,-3 1 0,-1 3 0,1 4 154,3 5 0,3 3 1,6 3-1,2 1 0,3 3 1,9 1-1,9 0 577,12 1 1,3 1 0,15 3 0,8-2 0,6-6 0,5-2-559,2-1 1,-36-10 0,0-1 0,1 0 0,0-2 0,0 0-1,-1 0 1,35-1 0,-3-3-523,-5-6 1,-12 3-1,-1-10 1,-5-2-1,-5 0 1,-5-1-677,-6 3 0,-4 1 0,-7 2 0,-5-1 0,-6 1 0,-3 0-129,-3-1 1,-7 7-1,-5 2 1,-3 4-1,0 2 397,3 4 0,6 2 413,12 7 1,0-1 0,10 0 0</inkml:trace>
  <inkml:trace contextRef="#ctx0" brushRef="#br0">22008 13634 13812,'7'-17'0,"7"6"2039,7 3 0,5 4 1,4 4-1,2 0-1217,2 0 0,-4 0 0,1 0 0,-3 0 0,-2 0 0,-4 0 0,-6 1-1160,-6 4 1,-5 6-1,-13 9 1,-9-1-1,-13 2 1,-8-1-98,-7 4 1,4 0-1,-4 0 1,4-2 0,2 1-1,4 1-39,4-2 0,8 2 0,7-6 1,6 0-1,5 1 0,5 2 316,5-1 1,14 17 0,9-1-1</inkml:trace>
  <inkml:trace contextRef="#ctx0" brushRef="#br0">20009 14153 7962,'-9'18'256,"0"1"1,-2 2-1,-2 3 1,-3 1-1,-2 2 1,0 1 0,-1 1-1,-2 3 1,-1-3 265,0-1 1,0-1 0,-5 0 0,2-1 0,1 1 0,2-2 0,0-1 0,-1-3 0,1-2-508,-1-3 0,-7 3 0,-3-1 0,-1-2 0,-4 1 0,-5-3 67,-6 0 1,-3 2-1,-1-9 1,-1 2-1,0-1 1,-4-2-1,-3-3-53,0-2 1,-2-2-1,5-4 1,2-5 0,1-6-1,3-8-152,3-6 0,3-5 1,8-8-1,1-6 0,4-4 1,3-8-1,5-3 51,0-5 0,4 2 0,11 30 0,0 0 0,0-1 0,0 0 0,1-3 1,1 0-1,-1-3 0,1 0 37,2-1 1,-1 0-1,-1-5 1,0 1-1,2 1 1,1 1-1,-2-3 1,0 1 0,-2-2-1,0-1 1,0 1-1,1 0 1,1 1-1,0 0 10,0 0 1,0 0 0,1 0 0,-1 0 0,0-1 0,1 1 0,-1-3 0,0-1-1,1 0 1,0-1 0,1-2 0,0 0 0,1-2 0,1 1 154,0-1 0,0-1 0,0-5 0,1-1 0,2 2 0,0 0 0,0-1 0,0 0 0,0-2 1,0-1-1,1 2 0,0-1-36,0-1 1,2 0 0,3-3 0,2-1 0,3 2-1,1 0 1,2 0 0,0 1 0,2 1 0,1 1-1,-1 3 1,1 0 0,0 1 0,1 1-232,1-2 1,1 0-1,-3 6 1,0-1-1,3-4 1,1-1 0,-1 1-1,0 0 1,-1 2-1,-1 1 1,1-2-1,1 1 1,-2 1 0,1 1-8,-2 0 1,1-2-1,3-4 1,0-1 0,-2 4-1,-1 1 1,0 1 0,-1 0-1,1-1 1,0 0-1,-2 3 1,0 1 81,1-1 0,-1 0 0,2-7 0,0 0 0,-3 5 0,1 1 0,-1 0 1,-1 0-1,1-2 0,0 1 0,0 2 0,0 0 0,1-1 0,0 0 20,1 1 1,0 2 0,-1 1-1,-1 1 1,3 0 0,0-1 0,0 1-1,1 1 1,0 2 0,0 0-1,1 0 1,0 0 146,0 1 1,0 1-1,3 2 1,0 2 0,1-1-1,0 0 1,0 3 0,1 2-1,-2 2 1,1 1 0,0 0-1,-1 0 1,0 3 0,0 1 73,0 0 1,0 1 0,1 2 0,0 1 0,19-19 0,-2 6 0,2 6-1,-2 8-330,1 5 0,-7 5 0,1 7 0,0 2 0,-1 2 1,-1 4-1,-1 5-19,-4 7 0,5 6 0,1 9 0,-1 9 0,-2 11 0,-1 12 235,0 10 1,-15-29 0,-1 1 0,-1 4 0,-1 2-1,1 4 1,-1 1 0,0 1 0,-1 1 0,0 4-1,-2 0 1,0 1 0,-1 0-161,1 1 1,0 0-1,-3 3 1,1-1-1,0-2 1,1-1-1,-1-2 1,-1-2 0,0 0-1,-1-1 1,1-4-1,0 0-671,-1-2 1,1 0 0,-1-2-1,0-2 1,3 32 0,-5-8 765,-2-8 0,-2 2 0,0-13 0,0-8 0,0-6 0</inkml:trace>
  <inkml:trace contextRef="#ctx0" brushRef="#br0">20315 8356 8978,'-25'-59'0,"3"6"0,5 10 0,7 9 0,7 8 0,9 6 0,12 5 2309,11 5 1,26 10 0,15 10-2310,-29-2 0,2 0 0,9 2 0,3 1 0,6 2 0,-1 1 0</inkml:trace>
  <inkml:trace contextRef="#ctx0" brushRef="#br0">19929 14673 20852,'-29'-13'-927,"6"-5"0,14 0 0,4 2 946,4 1 1,2 2-1,4 0 1,7 1 0,8 1-1,13 2 1,10-1 0,9-2-1,7 0 1,8 2 269,-29 5 1,1 1-1,2 2 1,2 1-1,5-1 1,2 0 0,1 1-1,0 0 1,4 1-1,0 0 1,-1 0 0,1 0-1,2 1 1,-1 0-292,0 1 0,0 0 1,1-1-1,-1 0 1,2 1-1,0 0 0,-1 0 1,1-1-1,-2 0 1,-1 1-1,1 0 1,-1 1-1,-1-2 0,-1 0 13,-1 0 0,0 0 0,-2-1 0,0 0 0,-3 0 0,-2 0 1,-2 0-1,-1 0 0,-2 0 0,0 0 0,32 0 1,-11 0-1,-12 0 1,-14 0 0,-10 0-1,-10 0-215,-9 0 0,-21 0 0,-23 0 1,-17 0-1,-18 0 0,31 0 1,-3 1 135,-5 2 1,-2-1-1,0-1 1,-1-1-1,-5 3 1,0 0-1,-1 0 1,0 0 0,-3 1-1,1 0 1,0-1-1,0 1 1,3-1-1,-1 0 119,2 0 0,2 0 0,6-2 0,1-1 0,5 3 0,1-1 0,1-1 1,2-1-1,-33 0 0,9 0 0,11 0 474,10 0 0,14 0 1,11 0-1,5 0 0,9 0-374,12 0 1,23 0 0,22 0 0,17 0 0,-29 0 0,2 0 0,4 0 0,1 0 0,5 0 0,0 0-278,6 1 1,0-2 0,0-1 0,0 0 0,9-1 0,0 0 0,1 0 0,-1 0-1,0 0 1,0 0 0,-1 1 0,0 0-512,0-2 0,-1 2 568,-5 1 1,1 0 0,3-2 0,-1-1 0,-5 2 0,-3 1 0,-1-2 0,-2 0 0,-4 0 0,-2 0 0,-5-1 0,0 1 21,-4-1 1,-1 0-1,21 0 1,-16-4-1,-14 2 1,-11 2 0,-12 0-1,-18-1 56,-22 2 0,-19 2 0,-23-1 0,32 1 0,-2-1 0,-4 0 0,-2 0 0,-6 0 0,-1 1 12,-3 0 0,1 0 0,5 1 0,1 0 0,-5 0 0,0 0 0,4 0 0,2 0 0,4 0 0,1 0 0,4 0 1,1 0-1,-31 0 90,9 0 1,19 0 0,13 0 0,13 0 0,23 0-129,27 0 1,29 2 0,-13-1 0,5 1 0,6 1-1,2 0 1,6 0 0,2 0 0,-16-1 0,1 1-1,1-1-49,3 1 0,0-1 1,1 0-1,-1 0 1,1-2-1,0 1 0,3 1 1,0-1-1,1 1 1,2-1-1,0 0 0,0 0 1,0 0-1,-1 0 1,0 0-1,2 0 0,-1 1 1,0-1-1,-5 1 1,0-1-1,-1 1-59,-2 0 0,-1 0 1,-1 0-1,19-1 1,-2 1-1,-8 1 1,-3 1-1,-7-1 0,-2 0 1,-6-1-1,-3-1 1,26 0 180,-16-1 0,-16 0 0,-22 0 1,-15 0-1,-22 0 0,-21 0-26,-21 0 0,-4 0 0,28 0 0,-1 0 0,-3 0 0,0 0 0,1 0 0,-1 0 0,1 0 0,0 0 0,6 1 0,2 0-634,-29 3 1,8-2-1,20 2 1,11-1 603,12 2 0,3-10 0,5 4 0</inkml:trace>
  <inkml:trace contextRef="#ctx0" brushRef="#br0">3146 17925 8221,'-7'-28'0,"-5"9"64,3 14 0,3 2 0,3 0 3974,6-1-3152,-2-1 1,5 11-1,-6 3 1,0 5-1,0 3 1,0 6-1,0 2 1,0 3 77,0 3 1,-1 4-1,-4 10 1,-4 4-1,-2 3 1,-3 1-1,1 0-1042,0 1 1,1-7-1,1-3 1,4-2 0,1-2-1,3-3-1293,2-6 0,1-2 0,1-12 0,4-5 1,5-8-1,6-8-3537,6-10 4908,10-17 0,2-10 0,6-13 0</inkml:trace>
  <inkml:trace contextRef="#ctx0" brushRef="#br0">3612 17592 9384,'0'-19'7821,"-5"-2"-7078,3 12 0,-4 9 0,6 19 1,2 0-1,1 2 0,1 0 1,-1 4-1,-2 5 209,-1 5 0,2 10 0,1 5 0,1 5 1,-1 4-1,-1 0-1226,-2 1 1,0 0 0,-2-3-1,-1-4 1,-1-1 0,1-6-1,1-5-2184,2-5 0,0-5 1,2-11-1,2-6 1780,5-8 1,9-23 0,3-5 0</inkml:trace>
  <inkml:trace contextRef="#ctx0" brushRef="#br0">3106 18005 8221,'0'-27'253,"1"2"0,5 1 0,8 4 637,6 0 0,9-3 1,5-1-1,6-3 0,4-2 1,3 2-1,4 1 1,-1 2 427,2-1 0,-2 5 0,1 4-2002,-2 6 1,-11-1-1,1 7-82,-5 1 0,-5 9 0,-7 7 1,-5 8 765,-7 4 0,-4 20 0,-6 3 0</inkml:trace>
  <inkml:trace contextRef="#ctx0" brushRef="#br0">2986 18605 9818,'10'-22'1839,"11"4"1,25 18 0,1-2-1510,4-2 1,2-10 0,5-6 0,6-2 0,4-1 0,-32 12 0,0-1 0,1-1 0,0 0 0,2 0 0,1 0 339,1 0 0,1-1-670,-4-1 0,-1-2 0,3-2 0,-1-2 0,-6-3 0,0 0 0</inkml:trace>
  <inkml:trace contextRef="#ctx0" brushRef="#br0">4226 17858 8165,'-14'-23'0,"1"5"3238,6 6 1,2 12-2691,10 0 0,2 0 0,8-1 1,1-2-1,5-2 0,3 1 0,5-1 1,2-1-1463,2-1 0,-1 3 1,-2-4-1,1 2 914,-1 3 0,4-4 0,0-1 0</inkml:trace>
  <inkml:trace contextRef="#ctx0" brushRef="#br0">4239 18058 8153,'-7'-6'1322,"5"3"0,14-4-917,10 1 1,8-4-1,1-1 1,6-5-1,4-5 1,5-1 0,2-2-406,2-4 0,2 2 0,1-7 0</inkml:trace>
  <inkml:trace contextRef="#ctx0" brushRef="#br0">4905 17565 10505,'-7'-28'1541,"3"7"0,10 14 0,8 0 0,10-1-1130,6-2 1,7-7-1,0 0 1,4 0-1,4 3 1,-2 2-1,-2 3 1,-2 4-207,-4 4 0,-7 1 1,-8 1-1,-4 5 0,-6 8 1,-5 6-297,-11 6 0,-14 11 0,-17 4 0,-6 2 0,-5 1 1,-3-2-1,1-1 671,1-4 0,11 3 0,0-7 0,10-2 0,11-6 0,6-3-481,5-1 1,15-9 0,15 0-1,16-6 1,16-8 0,15-7-1,-31 2 1,2-2-660,2-2 0,1 0 1,0-1-1,1-1 1,1-1-1,0 1 0,-1 0 1,0 1-1,-1 0 1,0 0 559,0 1 0,-1 0 0,-5 3 0,-1 0 0,1-2 0,0 0 0</inkml:trace>
  <inkml:trace contextRef="#ctx0" brushRef="#br0">6652 17845 8099,'1'-24'1879,"4"7"1,-2 5 0,6 13 0,-1 5-1010,0 7 1,-2 7 0,-6 8 0,-3 3 0,-5 5 0,-6 5 0,-4 5-1379,-1 3 0,-4 4 0,6-7 0,0 0 1,2 0-1,4-5 508,2-4 0,-3 2 0,4-5 0</inkml:trace>
  <inkml:trace contextRef="#ctx0" brushRef="#br0">8025 17165 8108,'0'-25'51,"0"3"0,1 4 0,2 8 0,2 1 914,-2-1 1,-3-1 0,-5 2 0,-4 5 0,-3 2 2,-1 2 0,4 0 0,0 2 1,-1 2-1,-2 5 0,-1 3 1,-1 1-602,1 1 0,0 1 1,-1 1-1,1 3 0,0 0 1,-2 2-329,-3 0 0,3-3 1,-2 2-1,2 1 1,1-2-1,1 1 1,1-4-178,3-1 0,2-2 0,4 0 0,0-1 0,5-3 268,5-5 1,12-2-1,6-2 1,7 0 0,2 0-1,3 0 1,0 0 216,-2 0 0,2 0 0,-6 1 0,-1 2 0,-3 3 1,-5 3-21,-4 6 0,-5 0 1,-4 7-1,-5 2 1,-2 1-1,-5 3 1,-6 2-326,-9 1 0,-12 1 1,-5-2-1,-4 1 0,-1-1 1,0-4-854,0-3 0,0 0 0,2-5 0,2-2 0,7-1 0,5-3-581,6-3 0,11-3 0,10-9 0,15-8 1432,16-11 0,16-15 0,-20 13 0,1 1 0</inkml:trace>
  <inkml:trace contextRef="#ctx0" brushRef="#br0">8918 17019 8006,'-6'-22'614,"-3"-1"1,-3 6 0,-3 9 0,-1 2 559,-2 3 0,-10 2 0,0 2 0,-5 4 0,-4 4 0,0 4 0,0 5 0,3 4-327,2 3 1,2 8-1,8 2 1,6 2-1,5 2 1,7-1-1027,2 4 1,10 5-1,7-2 1,10-3 0,10-2-1,7-5-229,2-9 0,18-7 0,4-10 0,6-4 0,-34-5 1,1 0 407,2-1 0,0-3 0,-4-4 0,0-3 0,2-3 0,0 0 0</inkml:trace>
  <inkml:trace contextRef="#ctx0" brushRef="#br0">9518 17125 8038,'0'-13'862,"1"-3"0,4 2-265,4 7 1,8 0 0,6 1 0,2 0 0,1-2 0,3 1 0,2-2 0,4 0-412,4 0 0,-1 5 0,1-4 1,-1 3-187,4 2 0,1 1 0,-3 2 0</inkml:trace>
  <inkml:trace contextRef="#ctx0" brushRef="#br0">9704 17459 9939,'0'-21'1058,"6"6"0,5 8 0,3-1-1196,4 1 1,1 2 0,-2-3 0,2-3 0,2-1 0,4-1 0,5-2 0,5-1-1701,4-2 0,10 0 1838,-1 5 0,13-12 0,-6-3 0</inkml:trace>
  <inkml:trace contextRef="#ctx0" brushRef="#br0">10491 16792 8207,'-13'-18'0,"-1"1"1310,1 0-963,5 9 0,3 0 1,6 4-1,2-5-21,1-3 1,5-1 0,-3 1 0,2 1 0,3 3 0,4-3 0,3 1 16,-2 1 0,-1-1 0,0 5 0,1 2 0,2 2 0,-2 1 0,-1 0 0,-2 0-187,1 0 1,-5 6 0,-2 2 0,-1 4 0,-3 2 0,-2 0-96,-1 4 0,-1 1 0,-3 5 0,-7-2 1,-4 1-1,-2-3 209,0-2 1,2-3 0,4-2 0,0-1 0,4-2 0,2-2 0,7-2-74,5-3 0,11-2 0,4-1 0,5 0 0,4 0 0,5 0 64,2 0 1,-4 0 0,-3 0 0,-3 2-1,-2 1 1,-4 3 0,-4 1 286,-4 3 1,-2 8 0,-3 3 0,-4 3 0,-4-1 0,-1 4 0,-1 0 112,-4 2 1,2 1 0,-6-4-506,-1 1 1,3-2 0,-2-1-147,-2-2 1,1-6 0,0 2-1,1-3 1,-2-3 0,-2-2-634,-5-1 1,-3-6 0,-7 3 0,-1-2 0,-5 2 0,-5 0-1,-7 2-962,-4-1 0,1 3 1,2 8 1584,1 4 0,-5 4 0,4 0 0</inkml:trace>
  <inkml:trace contextRef="#ctx0" brushRef="#br0">3906 8769 28995,'-14'-34'-2888,"1"8"0,0 8 1,-1 4 2992,1 6 1,-5 0-1,-2 5 1,-6-1-1,-6 1 1,-7 1-1,-7 2 1,-5 0-1,-9 2 1,-3 2-1,-7 5 1,-1 4-1,34-4 1,0 0 224,0 2 0,0 0-375,-33 15 0,32-11 1,-1 2-1,3 1 0,1 1 1,0 2-1,2 1 0,1 2 1,2 1-1,-24 27 0,10 4 1,8 5-1,11 5-66,10 3 0,11 3 0,14-2 1,17-2-1,-6-35 0,5-1 1,8 0-1,5-2 0,7-1 1,4-4-1,9-3 0,4-3 262,7-3 1,3-4 0,-22-5 0,1-3 0,1 0 0,5-2 0,1-1 0,0-1-1,4-1 1,0 0 0,1-2 0,0 0 0,1-1 0,0-2 0,2 0 0,0-2 0,0 0 49,0-1 0,-1-1 1,1-1-1,1 0 0,1-1 1,-1 0-1,-1-2 1,-1 0-1,1-1 0,-2 0 1,0 0-1,-1-1 1,-5 0-1,0 0 0,-1-1 1,-3 0-1,-1-1 0,-2 0 1,-4-1-1,-1 0 1,-1-1-342,17-9 0,-3-3 0,-4 0 0,-4-2 1,-8-2-1,-4-1 0,-4 1 0,-5-2 1,-5 0-1,-5-2 0,-6 0 0,-4 0 136,-5 0 1,-5 0-1,-11-6 1,-8 1-1,-7 3 1,-5 1-1,-7 0 1,-4 2-1,-10 0 1,-4 3-1,-5 4 1,-4 5 0,16 10-1,-3 2 1,-1 2-205,-6 2 1,-3 2 0,1 3-1,1 1 1,-1 3 0,0 1-1,-11 2 1,-1 3 0,0 2-1,-2 2 1,0 3 0,0 2-1,17-2 1,0 2 0,0 0-1,-1 0 208,1 2 0,0 0 0,-1 0 0,1 1 0,-2 1 0,0 0 0,1 0 0</inkml:trace>
  <inkml:trace contextRef="#ctx0" brushRef="#br0">7292 9129 6791,'0'-19'0,"0"-2"0,0 0 0,0 4 447,0 2 1,0 6 18,0 0 0,0 5 1,0-2-1,0 4 0,0 10 1,-2 8-1,-2 11 0,-7 8 1,-4 8-12,-2 6 1,-1-2 0,5 2 0,1 0-1,3-2 1,4-2 0,4-5-731,1-5 0,0-4 1,0-8-1,1-6 1,4-3-1,4-5 569,3-5 1,-4-10 0,0-7 0,-1-9-1,1-7 1,1-5 0,-1-4 0,0-8-171,-2-4 0,0-4-218,-2 1 0,-2 0 0,4 1 0,-2 3 0,2 5 186,1 2 0,-2 8 0,4 4 0,1 5 1,2 5-1,3 0 0,2 4 617,6 1 1,2 3 0,3 2-1,2 1 1,2 0 0,2 0-345,3 0 1,-3 7 0,2-3 0,1 4 0,1 1 0,1 0 0,-3 0-589,-5 0 1,0 0-1,-3 0 1,-3 0 0,-1 0-1,-3 0-821,-4 0 0,-2 1 0,-2 4 1096,1 3-1,-7 4 1,-1 2 0</inkml:trace>
  <inkml:trace contextRef="#ctx0" brushRef="#br0">7518 9196 29523,'-22'-20'-939,"0"7"1,7 7 0,0 9 765,5 2 0,7 1 0,-2-2 1,5 5-1,5 3 0,4 0-883,3-4 1,5 9-1,3-4 1,-1 3 888,0 4 0,5-6 1,-3 6-1</inkml:trace>
  <inkml:trace contextRef="#ctx0" brushRef="#br0">7318 9516 28896,'-18'-5'412,"1"1"1,5 5 0,9 7-617,6-1 1,9 0 0,10-4 0,6 2 0,11-2 0,4-2 0,5-1 0,3 0-804,4 0 1,7 0-1,1-1 1185,7-4 0,-2-8 0,5-8 0</inkml:trace>
  <inkml:trace contextRef="#ctx0" brushRef="#br0">8865 8769 28296,'0'-20'-2894,"-6"6"1,-3 8 0,-3 2 3844,-1-1 1,-1 1 0,-1 4 0,-2 0 0,-6 0 0,-2 0 0,-1 1-539,-1 4 0,5 7 0,1 6 0,2-2 1,4 0-1,5 0-1166,5 2 0,4 4 1,4-4-1,5 0 1,12 0-1,6-1 1,7 0 783,1-2 1,0-2 0,3 0-1,-3 1 1,-3-1 0,-6 0-24,-5 0-205,-5 1 0,-4 4 1,-2 1-1,-7 0 1,-10 2-1,-11 0 114,-9 2 0,-8 2 1,-8 2-1,-3 0 1,-2-2-1,1-1 1,4-4 206,5 0 1,7-4 0,10-6-1,7-4-996,9-4 1,22-7 889,24-13 1,12-8 0,15-8 0</inkml:trace>
  <inkml:trace contextRef="#ctx0" brushRef="#br0">9718 8863 29128,'-20'-20'-64,"-2"11"0,-7 1 0,-5 6 1,-4 7 549,-3 3 1,-12 10 0,-2 4 0,-1 4-1,-1 0 1,7 1 0,4 0 0,9-1-914,9 1 1,9-1 0,10 1 0,6 0 0,10-1 0,14 0-617,13-4 1,28-4 0,9-8-1,-29-6 1,1-1 1158,6 1 1,2-2 0,1 1 0,0-1 0,4-2 0,1 0 0</inkml:trace>
  <inkml:trace contextRef="#ctx0" brushRef="#br0">10238 8783 28988,'8'-23'-1868,"1"1"0,-1 0 1,4 10-1,-1 2 2877,4 1 0,2 6-878,-4-2 0,5 4 1,1 0-1,2-2 0,2-2 1,3 2-1,0 2 1,1-1-1,-1-1 0,1-1-2882,0 1 2862,-1 1 0,-5 8 0,-2 2 0</inkml:trace>
  <inkml:trace contextRef="#ctx0" brushRef="#br0">10264 9076 11883,'0'-33'0,"2"8"2012,2 10 1,11 8 0,12 7-1,5 0-1543,2 0 1,8 0-1,-4-2 1,2-1-1,5-3 135,1-1 1,8-2 0,7-4 0</inkml:trace>
  <inkml:trace contextRef="#ctx0" brushRef="#br0">11171 8703 27451,'-14'-27'-2268,"7"-4"0,5 0 0,8 3 0,11 2 3028,6 4 0,4 4 0,12-2 0,3-1 0,4 0 0,6-2 0,3-1-91,3 2 0,0 2 1,-5 9-1,-1 2 0,-5 4 1,-7 4-1,-7 1-1020,-5 0 0,-4 7 1,-7 8-1,-8 9 0,-7 7 1,-10 6-1,-11 7-135,-15 8 0,-6 0 0,-7-5 1,1-1-1,3-3 334,1-1 0,10-8 0,5-5 0,9-5 0,8-6 0,7-3 0,7-4 296,10-2 1,23-3 0,19-7 0,12-4 0,-28 1 0,0-1 0,2 0 0,1 0 0,2 0 0,1 0 136,1 0 1,0 1 0,-2 2 0,0 1 0,-1-1 0,1-1 0,1 2 0,0 1 94,1-1 0,2 2 0,4 1 1,1 2-1,3 0 0,0-1 1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6532 16499 24034,'0'-34'-4175,"0"7"3976,0 10 0,0 9 1,0 8-1,0 8 1,0 3-1,0 3 1,0 1 818,0 2 0,0 4 0,0 4 0,0 0 1,0 1-1,0 3 0,0 4 29,0 4 0,4 0 0,1 1 1,-2 1-1,-2 4 0,-1 3 1,0 4-1,0 2 72,0 1 0,-1 9 1,-2 2-1,-3 1 1,-2 3-1,-1 2-796,2-1 0,-5 3 1,3-3-1,-3-1 0,-2 2 1,-1-2-1,-1 2 19,-1 1 0,5-8 0,-5 4 0,2-3 0,3-4 0,0-2 0,2-5-636,-1-4 1,-2 2 0,7-7 0,0-3 0,0-2 0,3-5-649,2-1 0,2-8 0,4-7 0,4-4 1,4-2-1,6-4-726,8-8 1,5-24 0,8-18 0,0-14 2065,-19 22 0,-2-3 0,-1-5 0,-1-2 0,-1-6 0,0 0 0</inkml:trace>
  <inkml:trace contextRef="#ctx0" brushRef="#br0">6705 16432 7252,'-13'-14'1294,"7"-3"1,6 13 0,7 1-767,5 1 1,3-4 0,3-2 0,4-4 0,5-2 0,4 1 0,6 0 0,4-1 172,4 1 0,5 0 0,-1-1 0,3 1 0,2-2 0,3-1-592,0-2 0,6 1 0,-6 3 0,0 1 0,-2 0 0,-4-1 0,-2 2-467,-4 3 0,-4-1 1,-4 4-1,-4 0 1,-8 0-1,-4 3 135,-5 2 1,-1 1-1,-2 0 1,0 1 0,-1 4-1,-1 4 537,-2 3 0,-2 2 0,3 4 1,-1 6-1,2 7 0,0 7 99,3 5 1,-1 12 0,0 3 0,1 6 0,1 8-1,-7-35 1,0 0 0,1 3 0,0 0-125,-1 0 0,0 0 0,-2 2 1,-2 0-1,1 1 0,-1-1 1,1 2-1,1-1 0,-1 0 0,0 0 1,0 1-1,0 0 0,-1-1 1,0-1-97,-1 1 1,0-1 0,1 0 0,1 0 0,-3-1-1,0 0 1,0-2 0,-1 0 0,0 0 0,-1-1 0,0 36-190,0-3 0,-1-4 0,-2-3 0,-3-4 0,0 0 1,-1-4-256,-1-1 1,-1-5 0,-4-3 0,0-4 0,-2 0 0,-3-3 0,-4-3-10,-3-6 0,-8-3 1,-4-2-1,-4-4 1,-7-4-1,-2-5 404,-5-4 1,-3-3-1,1-6 1,-6-3 0,-2-5-1,-1-6 1,0-4 82,4-1 1,1-1 0,5 4 0,0 0 0,4 2-8,6 4-671,5 7 0,7-3 1,3 6-1,4 0 1,5 2-1,4 2-2007,3 5 0,3 4 1,3 5-1,5 6 2285,2 5 0,8-1 1,2 5-1</inkml:trace>
  <inkml:trace contextRef="#ctx0" brushRef="#br0">6732 19844 8125,'-6'-32'0,"0"14"0,-4 0 1267,1 5 0,7 8 0,1 5 1,5 9-1,4 10 0,0 10-47,0 5 1,2 13 0,-4-3 0,0 7 0,0 4 0,-3-1-1,-2 1 1703,-1-3-2879,0-14 0,0 5 1,2-12-1,1-1-81,1-2 1,1-7-1,-5-3-529,0-3 1,1-15 0,2-11-1,2-13 1,-1-11 0,0-8-236,1-6 1,5-12-1,-2-2 1,1 1 0,-2-1-1,0 6 1127,1 2 0,-4 4 1,4 13-1,-1 2 0,-1 7 1,1 5-1,1 6 721,2 4 0,-2 2 0,0 3 0,3 4 1,1 4-701,1 1 0,0 1 0,-1 4 0,-1 4 0,-3 4 1,1 5-348,-1 4 0,-2 5 0,-8 4 0,-2 3 0,-5 0 0,-4-2 0,-5 1-144,3-5 0,-4 5 1,4-8-1,-1-1 0,-1-4 1,4-2-1542,3-6 0,7 1 0,1-7 0,10-3 1,11-9-8,9-9 0,7-7 0,8-10 0,3-8 0,2-8 1692,2-4 0,-24 23 0,0-1 0,1 0 0,-1 0 0</inkml:trace>
  <inkml:trace contextRef="#ctx0" brushRef="#br0">7558 19444 8125,'8'-13'5108,"-4"0"-3944,-2-1 0,-2 8 0,0 6 1,0 11-1,0 8 0,-2 11 1,-1 5 49,-1 7 1,-5 7 0,4 1-1,2 5 1,2 2 0,1 1-2231,0 1 1,0-4 0,3 4 0,4-2 0,8-4-1,6-7 1016,7-8 0,5-5 0,6-6 0</inkml:trace>
  <inkml:trace contextRef="#ctx0" brushRef="#br0">6692 17125 8403,'-14'-13'0,"1"0"0,1-1 587,3 1 0,5 6 1,8 2-1,5 4 0,3 1 1,1 0-1,1 0 81,-1 0 1,6 4-1,4 1 1,3-2-1,4-2 1,2-1-1,2 0 1,3 0-1,3-1 1,3-2-112,2-2 1,1-8 0,-2 3-1,4-1 1,0-1 0,1 0-617,2-1 1,-4 1 0,2 2 0,-2 3 0,-2-1 0,-5 2-462,-2 0 1,-7 2-1,-2 2 1,-7-1 0,-3-1-1,-3 1-813,-1 1 1,-2 2-1,1 0 1,-1 0-1,2 0 1333,3 0 0,8-11 0,8-4 0</inkml:trace>
  <inkml:trace contextRef="#ctx0" brushRef="#br0">8585 16219 8304,'0'-7'-598,"0"1"0,0 4 1808,0-2 0,0 1 508,0-6-1430,0 6 1,-2-3 275,-2 6 1,-4 0 0,-5 0 0,0 2 0,-1 4 0,1 5-217,0 6 1,-5 6 0,0 1 0,2 4 0,2 5 0,6-1 0,3 2-75,4 1 1,2-6 0,4 2-1,5-4 1,5-5 0,5-4-1,4-5-18,4-4 0,12-3 0,0-7 0,3-5 1,2-8-1,-1-6-566,-1-6 1,-1-6 0,-2-4-1,-2-1 1,-4-1 0,-7 1 0,-8-3-347,-4-2 0,-8 4 0,-4-5 0,-7 6 1,-10 6-1,-9 4 0,-8 5 449,-5 4 1,-11 9-1,2 5 1,-4 2 0,-1 4-1,4 4-422,5 7 1,1 0 0,12 7 0,5-1 628,7 3 0,0-3 0,8 1 0</inkml:trace>
  <inkml:trace contextRef="#ctx0" brushRef="#br0">6558 17619 22917,'8'-24'108,"-4"-3"1,4 3 0,1 7 0,2 3 0,4 5 0,2 4 0,2 0 0,2 1 378,2 1 0,2 1 1,4 2-1,0 0 1,4 0-1,-1 0 1,4 2-1,1 1 114,4 1 1,4 2 0,-1-3 0,4 1 0,2-1 0,2-1 0,4-4-458,3-2 1,-1-3-1,3-7 1,-2 1-1,-3 0 1,-1-1-290,-1 1 1,-7 0 0,-3-1 0,-2 1-1,-2 1 191,0 3 0,0-9 1,0 4-1</inkml:trace>
  <inkml:trace contextRef="#ctx0" brushRef="#br0">8785 17059 8374,'-2'-22'0,"-1"1"0,-1 2 218,1 2 1,-3 2 1311,1 2 1,-1 1 0,3 5-1036,-1 7 0,0 10 0,4 11 0,0 3 1,0 4-1,0 1-131,0 4 1,0-3-1,0 4 1,0-2-1,0-1 1,0-1-671,0-3 0,1 2 0,4-8 0,3 0 306,4-4 0,13-2 0,4-1 0</inkml:trace>
  <inkml:trace contextRef="#ctx0" brushRef="#br0">8585 17965 10974,'6'-13'-1191,"2"-1"1484,-2 1 1,5 4-1,-5 2 1,0-1-1,-1 1 1,0-2-1,1 0 1,3 0 0,3 0 543,1 2 0,5 1 0,-1 5 0,1-2 0,0-2 0,0 4 0,-2 4 0,0 6 0,-1 4-660,-1 5 0,0-2 0,-9 6 0,-2 2 0,-3 2 0,-6 4-398,-8 1 1,-3 5 0,-7-5-1,2-2 1,0-2 0,1-5-234,3-4 0,5-3 0,4-2 0,6-1 745,6-3 1,15-5 0,11-8 0,7-5-1,7-3 1,3-1 0,4 0-830,2-1 1,6 1 0,-1 1 0,0 3 573,-3 5 1,6-4-1,0 1 1</inkml:trace>
  <inkml:trace contextRef="#ctx0" brushRef="#br0">9158 18858 10077,'-18'0'0,"0"0"521,2 0 0,1 10 1,2 4-1,0 0 0,1 1 1,3-1-895,4-1 1,4-4 259,1 0 0,0 0 0,0 4 0</inkml:trace>
  <inkml:trace contextRef="#ctx0" brushRef="#br0">9118 19404 8460,'-14'-7'1166,"3"4"1,2 10-1053,4 7 1,4 6 0,1-2 0,0-1 0,0-3-115,0 0 0,0-1 0,0 0 0</inkml:trace>
  <inkml:trace contextRef="#ctx0" brushRef="#br0">9184 19817 13029,'-5'14'-326,"-3"-1"1</inkml:trace>
  <inkml:trace contextRef="#ctx0" brushRef="#br0">9624 15833 8522,'-6'-8'313,"3"1"0,-5 4 0,-3-2 940,-1 2 0,5 3 0,3 5 0,5 4-918,8 3 0,6-5 0,11-2 0,3-4 0,2-1 0,3 0-298,0 0 1,4-4 0,-2-1 0,1 2 0,-2 2-48,-4 1 0,-4 4 0,-3 2 1,-3 1-1,-4 4 0,-3 2 1,-5 3-119,-4 2 0,0 6 0,-5-2 0,-2 3 0,-2 2 0,-5 0 209,-3-1 1,-1 5-1,0 0 1,-1-1 0,2-2-1,4-1 91,3-1 0,-1 1 0,2-2 0,1-1 0,3-3 0,4-2-71,5-3 0,7 4 0,4-3 0,0 0 1,4-3-1,1 0 0,2 1-185,0 2 1,-5 0 0,-1 5-1,-1 1 1,-2 3 0,-2 2-57,-4 3 1,-3 3 0,0 6 0,-5 1 0,-1 2 0,0 2 0,2-2 110,-2-2 1,4-1-1,2-1 1,3-4 0,1-2-1,1-1 226,-1 4 1,0-4 0,1 1-1,-1-2 1,0 0 0,1-1-1,-1-2-117,0-1 0,-1-1 0,-2 1 0,-2 1 0,-2 0 0,-3 2 51,-2-1-74,-1-9 1,0 15-1,-1-7 1,-4 3-1,-4 5 1,-4 1-55,-5 4 1,3 4-1,-4-1 1,0 5-1,-2 3 1,-1 1-37,0 1 0,5-3 0,-2 0 0,1-4 0,1-2 0,-1-5-1148,-1-3 1,4-8-1,-3 4 1,5-2 1180,4 0 0,-3 0 0,5-4 0</inkml:trace>
  <inkml:trace contextRef="#ctx0" brushRef="#br0">10917 16552 9238,'-6'-17'0,"-1"-1"2117,0 2-1775,1 7 0,6 4 1,0 11-1,1 7 1,4 8 466,4 4 0,-2 8 0,0 4 1,-1 6-1,-3 6 0,0 3-754,2 1 1,-4 6 0,4 0-1,-5 2 1,-3-2 0,-2 1-1,2-7-697,2-6 0,2-8 1,4-7-1,4-8 0,2-8 1,4-8-3896,3-5 4537,3-9 0,5-8 0,1-6 0</inkml:trace>
  <inkml:trace contextRef="#ctx0" brushRef="#br0">11197 16392 8141,'-13'-26'619,"0"11"0,1 11 3805,3 14-3987,3 6 0,6 27 0,0-3 1,0 2-1,0-1 0,0-1 0,1 3 1,4 4-39,4 7 0,3 2 0,1-3 0,0 1 1,1-1-1,-1-3-1249,0-5 0,5-2 0,0-14 0,-2-4 850,-1-5 0,-2 0 0,1 1 0</inkml:trace>
  <inkml:trace contextRef="#ctx0" brushRef="#br0">10744 17099 8912,'-30'-8'1109,"4"-5"0,4 7-418,13 2 0,9 7 0,10 5 1,6-3-1,8-4 0,6-2 0,8-5 1603,10-7-2508,0-1 0,16-5 0,-5 4 0,1-1 1,-1-3-1,-3-2-4132,-1-3 4346,-8 5 0,5-6 0,-4 4 0</inkml:trace>
  <inkml:trace contextRef="#ctx0" brushRef="#br0">10877 17259 8141,'-25'0'0,"3"0"0,9 6 0,8 2 0,7 4 456,7 2 1,7-7 0,15-2 0,6-5 0,7-6 0,10-8 0,8-6 504,8-6 1,-35 12 0,2-1-962,5-3 0,1 0 0,-2 1 0,2-1 0,7-5 0,-1 0 0</inkml:trace>
  <inkml:trace contextRef="#ctx0" brushRef="#br0">11930 16779 8317,'-5'-21'3131,"-1"6"-2552,-3 6 1,3 1-1,4-4 1,-1 1-1,-3 4 152,-1 1 0,3 2 1,-5 4-1,0 1 1,0 4-772,0 3 0,6 4 0,-1 2 0,2-1 1,2 0-1,2 1-267,2-1 1,8-4-1,7-2 1,2 1-1,3-2 1,1 1 490,1 0 1,-5-4-1,-3 3 1,-3 0-1,-3 3 1,-3 3 322,-5 1 1,-13 1 0,-6-1 0,-5 2 0,-7 1 0,-4 2-230,-3-2 1,4 3-1,0-1 1,5-2 0,5-1-1,0-2-1675,4 1 0,9-7 0,8-2 1,12-7-1,13-7 1397,8-9 0,16-17 0,5-7 0</inkml:trace>
  <inkml:trace contextRef="#ctx0" brushRef="#br0">12304 16206 8170,'-30'-5'231,"3"1"0,-1 5 0,12 11 0,3 8 681,2 6 0,4 8 0,-2-3 0,5-1 0,2-2 0,2 0 0,0 3 1,0 5-662,0 2 0,0 2 1,2 0-1,2 0 0,5 0 1,4-1-1,4-5-1681,0-8 1430,7-5 0,3-13 0,7-2 0</inkml:trace>
  <inkml:trace contextRef="#ctx0" brushRef="#br0">12317 16659 8128,'-21'-18'0,"4"2"1239,2 4 1,7 6 0,5 9 0,6 2-1201,6-3 1,5 0 0,3-2 0,6 0 0,3 0-1,4 0 1,2 0 0,2 0-1037,4 0 0,-4 0 0,0 0 997,-2 0 0,-1-6 0,-4-1 0</inkml:trace>
  <inkml:trace contextRef="#ctx0" brushRef="#br0">12637 16606 8128,'-13'0'0,"-1"0"0,1 0 0,0 0 891,-1 0 0,7 1 0,2 4 208,4 3 1,7 4 0,3 0 0,3-3 0,1-5-1458,0-2 1,1-2 0,-1 0-1,0 0 1,1 0-2394,-1 0 0,-1-2 2899,-3-2 1,-9 3 441,-9-4 0,3 5 0,1 5 0,4 5 1,2 5 164,4 2 1,-2 6 0,6-4-1,0 2 1,0 1 0,-2 0-1,-1 0-689,-3 2 1,-2 1 0,-2 2 0,-4-1 0,-4 1 0,-2 0 0,-3-1-1334,1 1 1,-5-5-1,2-1 1,3-3 1266,2-6 0,2-17 0,-4-10 0</inkml:trace>
  <inkml:trace contextRef="#ctx0" brushRef="#br0">13010 16592 8032,'-13'-20'1053,"0"-3"2745,-1 10-3474,7 3 0,2 10 0,10 0 0,4 0 0,3 0 0,1-2 0,2-1-826,2-1 1,0-5 0,5 3-1,0 0 1,0-1 0,-1-1-1376,-2-2 1,-8 5 2189,-11 5 1,-8 2 0,-8 7-1,-2 1 1,2 2 0,1 1-1,2 1 340,0-1 0,4-1 0,1-2 0,2-1 0,3 1 1,2 2-361,1 2 0,6-3 0,4 0 1,5-4-1,6-1 0,4-3-293,7-1 0,11-2 0,5 0 0</inkml:trace>
  <inkml:trace contextRef="#ctx0" brushRef="#br0">13477 16486 9254,'-36'-12'1351,"1"3"0,1 15 1,10 12-1,3 5-1001,2 4 0,-3 0 0,4-2 0,3-3 0,3-3 0,3 1 0,1 2 0,0 3 240,4 2 1,2 1 0,2 1 0,0 2-591,0-1 0,-12 4 0,-2 0 0</inkml:trace>
  <inkml:trace contextRef="#ctx0" brushRef="#br0">6025 16686 8295,'-6'7'0,"-1"-1"0,-6-6 0,-1 0 611,1 0 0,0 0 0,-1 0 0,1 0 0,1-2 0,3-2 0,8-3 0,8-2 1,12 1-1,10 2 303,6 3 1,8-2 0,3 0 0,1 2 0,4 2 0,-2 1 0,-4 0-79,-5 0-937,-3 0 1,-2 1 0,-6 4 0,-5 2 0,-6 3 0,-5 2-353,-4 3 1,-5 6 0,-10-2 0,-7 0 0,-8 2 0,-5-2 236,-5 0 0,1 4 0,-4-6 0,0 0 0,1-2 0,1-2 0,1-1 193,-2-3 1,5 2 0,-3-3 0,3 1-1,2-2 1,4 1 0,4-3-1657,4 1 0,0 3 1,2-3 1678,4 2 0,2 0 0,6 6 0</inkml:trace>
  <inkml:trace contextRef="#ctx0" brushRef="#br0">6025 16939 9106,'-13'-11'989,"0"-2"1,-5 1 0,0 5 0,2-1-262,1 1 0,-3 4 0,-1-1 0,0 2 0,-4 2 0,0 0 0,-7 0 0,-4 2-559,-7 2 1,-4 4 0,-5 5 0,-1 2-1,-3 2 1,-4 4-1520,2 0 1,-11 3 0,6-5-1,-3 0 1,-4 2 1349,0 0 0,3-5 0,-8 3 0</inkml:trace>
  <inkml:trace contextRef="#ctx0" brushRef="#br0">4399 16859 11534,'1'-8'431,"2"3"81,2-1 1,-2 4 0,-8-4 0,-4 2-1,-2-1 1,-4 2 0,-3 2 276,-4 1 0,-3 1 0,-2 2 0,2 3 1,1 2-1,3 2 0,2 2-796,3 1 1,5 1 0,4-1 0,1 0 0,3 0-164,2 1 1,7-2 0,2-2-1,4-3 1,2 1 0,0-2-1,3 1-158,1 1 0,-1-4 0,-3 3 0,-3 1 0,0-1 504,-2 4 1,-9 2-1,-3 3 1,-11 2-1,-3-2 1,-4-1-58,0-2 1,-1 5 0,-5 0-1,2-2 1,1-1 0,4-2 0,0 1-1052,4-1 0,6 0 0,2 1 0,2-1-957,4 0 0,12-5 1,11-5 1888,11-6 0,10-11 0,11-6 0</inkml:trace>
  <inkml:trace contextRef="#ctx0" brushRef="#br0">4532 16979 8496,'0'-14'378,"0"1"1,0 7-1,0 8 537,0 10 0,-1 8 0,-2 11 0,-2 5 1,1 5-1,-1 5 0,1 6 0,1 3-245,2 6 0,1-1-670,0-2 0,11 6 0,4-9 0</inkml:trace>
  <inkml:trace contextRef="#ctx0" brushRef="#br0">5879 17459 8548,'-14'-2'454,"1"-2"0,4 1 93,0-6 0,6 0 0,0-3 0,6 2 1,8 2-1,3 1 0,6 0 56,0-4 1,3 5-1,3 2 1,2 1-1,2 0 1,1-2-553,-1 2 0,-2 3 1,-3 3-1,-3 3 1,-2 2-1,-4 2 0,-1 2-279,-4 1 1,-6 5-1,-1 1 1,-4 1-1,-4-1 1,-5-1 0,-4-2-108,-5-3 0,3 3 0,-3-8 1,4 1-1,0-2 0,1-1-139,0-3 1,4-1-1,0-2 474,-2 0 0,5-6 0,1-2 0</inkml:trace>
  <inkml:trace contextRef="#ctx0" brushRef="#br0">6039 17565 8548,'-14'8'160,"1"-4"1,0-2 0,-1-2 0,-1 1 0,-2 3 447,-6 5 0,-3 3 1,-5 2-1,-5-1 0,-4 2 1,-3 1-1,-3 2 0,0-2-820,0-1 1,-2 4 0,2 2 0,0 1-1,-2-1 1,2-2-3733,1-3 3944,0 5 0,-1-6 0,-1 4 0</inkml:trace>
  <inkml:trace contextRef="#ctx0" brushRef="#br0">4572 17938 8835,'-9'-9'0,"0"-1"0,-1 1 897,-2 2 1,3 2 0,-1 5 0,-3 0-505,-4 0 1,0 2 0,2 1 0,-2 3 0,0 1-1,0 2 1,3 0-116,0 0 0,1 0 0,0 4 1,1 0-1,1-1-798,3-3 0,5 3 158,-2-3 1,11-3 0,6-2 0,6-2-1,1-2 1,0 0 371,-3 0 0,4 0 1,-3 0-1,0 0 1,-4 1 179,-4 4 1,-3 2 0,-6 6-1,-2 1 1,-2 0 0,-6 3-173,-7 0 1,1 3 0,-5-4 0,2 2 0,3-2-677,1-1 1,3-2 0,6-1 0,11-3 657,11-5 0,19-20 0,7-6 0</inkml:trace>
  <inkml:trace contextRef="#ctx0" brushRef="#br0">4786 17872 9435,'0'-31'0,"0"1"1646,0 5 0,1 10 1,3 12-1,4 6-1425,-1 6 1,5 3-1,-3 1 1,1 0-1,1 1 1,-4-1-210,-1 0 0,3 1 0,-5-1 0,-1 2 0,-1 1 0,-1 2 0,2-2-715,2-1 0,1-5 0,-2 2 0,5 3 0,3-2 559,1-2 1,5 1-1,1-5 1,2 2-1,3-2 1,2 1-1,4-1-111,1 3 0,10 4 0,2 4 0,5 2 255,2 1 0,11 10 0,-6-3 0</inkml:trace>
  <inkml:trace contextRef="#ctx0" brushRef="#br0">5745 18352 8264,'-13'-14'146,"1"-4"0,2 1 0,1 2 734,-2 4 1,4 0 0,0 2-209,1-3 0,7 4 0,10 4 0,3 3 0,6 1 0,0 0-305,4 0 0,1 0 1,2 1-1,0 2 1,-1 3-1,-1 0-325,-2 0 1,0 4-1,-5-2 1,-3 0 0,-5 1-651,-5 2 0,-4-4 0,-4 2 0,-4 0 0,-6 0 0,-4-2 0,-1 1 143,1-1 1,-6 0-1,4 4 1,0-2-1,0-1 1,2 1-1,3 0-1069,0 2 1,5 0 1533,1 3 0,10-1 0,0 0 0</inkml:trace>
  <inkml:trace contextRef="#ctx0" brushRef="#br0">5905 18391 9205,'-19'-1'0,"-3"-2"0,-3-3 835,-2-1 0,0 4 1,1-2-1,-1 4-528,0 1 1,-5 1 0,-4 4 0,-1 4 0,-1 2-1,1 1 1,-2-1 0,2-2-186,-1 1 1,5 3-1,0 5 1,2 3-1,0 1 1,2-1-1391,0-2 1,4 3-1,2-3 1268,0 2 0,7 1 0,-3 5 0</inkml:trace>
  <inkml:trace contextRef="#ctx0" brushRef="#br0">4466 18751 8431,'7'-26'0,"-3"0"202,-2 4 0,-2 7 0,-2 8 485,-2 1 0,-5 2 0,-9 4 0,-4 0 0,-3 1 0,-2 4 0,1 4-339,-1 2 0,0 3 0,2-1 0,3 0 0,4-1 1,5-1-15,4-3 0,-1 1 0,7 5 0,6-3-384,8-2 0,9-3 0,8-6 1,1 0-1,4 0 0,0 2-102,-1 2 0,-2-2 0,-7 4 0,-2 0 0,-3 2 0,-6 4-87,-6 2 0,-8 0 0,-7 3 1,-8 2-1,-7 0 0,-3 0 1,2-2-364,3-2 0,-3-7 0,4 1 1,0 0-2793,3-1 3394,15-2 0,11-18 0,13-3 0</inkml:trace>
  <inkml:trace contextRef="#ctx0" brushRef="#br0">4866 18658 8359,'-2'-33'879,"-2"7"1,4 12-174,0 14 0,6 2 1,7 5-1,0-1 0,0-3-619,1-1 0,-1 4 0,0 1 0,1 2 0,-1-2 0,-1 1-510,-3-1 1,3-2 0,-2 2 0,5 0 0,4-1 0,0 2 668,1-1 0,-3-2 0,-3 2 1,-1-1-1,0-2 0,-1 2 241,-3 3 1,-3 3-1,-6 3 1,-1 1-1,-4 3 1,-5 2-1,-8 3-747,-9 1 0,-2 2 1,-10-1-1,-2 1 1,-2 0-1,-2-1-1614,1 1 1874,-12 0 0,7 5 0,-10 2 0</inkml:trace>
  <inkml:trace contextRef="#ctx0" brushRef="#br0">15930 12288 18594,'-14'-15'-1389,"1"-3"1,0 2 1020,-1-6 1,2 5 0,2 0 538,1 2 0,0 1 0,-4 3 0,-2 2 0,-3 4-83,-4 4 0,1 1 0,-1 0 0,-3 0 0,-5 1 0,-4 2 0,-3 3 0,-1 1 1,-5 4-1,-2-1 0,-4 1 0,-1-3 33,-5 3 0,1 1 0,2 1 0,1-1 0,-2-2 0,0-1 0,-4 1 0,3 2 112,-1 2 1,-2 5 0,1 3 0,1 5 0,-1 4 0,1 4 0,1 5-146,0 5 1,5-5-1,2 6 1,1 4 0,5 0-1,2 5 0,3 0 1,11-8 0,-1 7 0,2-3 0,5 1 0,5 2 18,8-1 1,5-4-1,2-2 1,5-1 0,8-4-1,6-4 1,6-2 44,0 1 1,7 1-1,2 2 1,4 0-1,1 2 1,1 0-148,4 3 1,4 4-1,7-3 1,-26-23-1,1 0 1,1 0 0,2-1-1,3 0 1,2-2-1,2-1 1,2-3 115,2-1 0,2-3 1,4 0-1,2-3 1,5-2-1,2-2 0,2 0 1,1-1-1,0-2 1,1 0-1,2-2 0,0-1-16,2-3 1,0-1-1,4-2 1,1-1-1,-22 0 1,-1-1 0,0-1-1,1 1 1,-1 0-1,0-1 1,0 0 0,0 1-1,0-2 1,1 1-1,0-2 1,1 0-158,2 0 1,1-1-1,-1 0 1,-4 1-1,0 0 1,0-1-1,4-2 1,1 0-1,-1-1 1,-4 1 0,-1 0-1,0-1 1,18-7-1,-1-1 1,-4 0-1,-1-1 1,-6 1-1,0-1-110,-4 0 0,0 0 0,-1-1 0,0 0 0,-2-1 1,-2 0-1,-3 1 0,0-1 0,-3 0 0,-2-1 0,-3 0 1,-2-1 138,-2-2 1,-2-1 0,-3 0 0,-2-1 0,-6 0 0,-2-2 0,9-34 0,-10-5 0,-12 35 0,-3 1 0,-3-3 0,-2 0 174,-2 0 0,-3 1 0,-5-1 0,-3 0 0,-3 1 0,-2 2 0,-5-1 1,-4 1-1,-2 0 0,-4 2 0,-4-1 0,-2 3-109,-2 0 0,-3 2 0,-2 3 0,-1 4 0,-4 2 0,-1 4 0,-3 2 0,-2 2 1,-2 3-1,-2 3 0,-5 2 0,-2 2 0,-2 3 0,-1 1-282,25 1 0,-1 1 0,0 1 1,1 2-1,0 0 0,0 3 1,0 1-1,-1 1 0,1 2 0,1 1 1,0 0-1,1 2 0,-1 2 1,0 0-1,2 1 0,-24 10 0,3 1 239,3 0 0,2 2 0,3 2 0,2 1 0,5 0 0,1 1 0</inkml:trace>
  <inkml:trace contextRef="#ctx0" brushRef="#br0">15596 12781 21397,'0'-40'-2250,"0"1"0,3 4 2423,6 4 0,3 4 1,13 3-1,5 4 1,4-1-1,10 0 1,11-3-1,15-2 0,-31 11 1,2-1-1,5-3 1,2 1-1,4-3 1,0 0-1,7-2 0,1 0-10,4-1 1,0 1 0,-1 1 0,0-1 0,-15 7 0,1 0 0,0 0 0,-1-1 0,1 0 0,0 0 0,0 0-1,-1 0 1,0-1 0,2 0 0,-1 0 0,0 0 0,0-1 0,-1 1 0,1 0-142,-2 0 0,1 0 0,0 1 0,4-3 0,0 1 0,0 0 0,19-7 1,-2 1-1,2-1 0,-1-1 0,0 1 0,-1 0 0,-2 1 0,-2 1-151,-2 3 1,0-1-1,4-1 1,-1-1 0,-9 5-1,-2 1 1,-1 0 0,0 1 128,-4 0 0,0-1 0,0 1 0,0-1 0,-4 2 0,1 1 0,3-1 0,-1 1 0</inkml:trace>
  <inkml:trace contextRef="#ctx0" brushRef="#br0">20075 10928 26285,'-3'-26'-563,"-6"-1"0,0 15 1,-8 12-1,2 15 0,3 9 637,3 2 1,-3 5-1,5 2 1,-1 1-1,4 5 1,3 0 0,1 4 636,0 0 0,0-4 0,1 5 0,3-4 0,5-4 0,3-7-853,2-5 1,3-6 0,1-9 0,-2-5 0,-1-2 0,-3-5 0,-3-6-97,-5-9 1,2-7-1,-1-8 1,-4-5-1,-4-8 1,-4-6-222,-1-7 0,-2-5 0,6-2 0,1 0 0,1 3 0,2 2 0,2 2 614,2 3 1,-1 11 0,6 8 0,3 6 0,4 7-1,6 5 1,4 7 201,0 6 1,-1 5 0,-1 1 0,-2 3 0,0 4 0,-1 8-154,-3 4 1,-9 3 0,-5 7 0,-2 2 0,-2 3 0,-3 0 0,-6-3-782,-9-3 0,-3-1 0,-2-2 0,-2-4 0,2-7 0,3-5 0,3-3 388,3-3 1,5-1 0,1-4 0,5-2-1,8-5 1,10-5-3354,8-3 3869,13-4 0,11-12 0,6-1 1</inkml:trace>
  <inkml:trace contextRef="#ctx0" brushRef="#br0">20955 10169 32767,'-13'-55'-3030,"-1"6"1,7 22 3533,2 10 1,4 17 0,1 4 0,0 8 0,0 6 0,0 5 0,0 7-604,0 5 0,0 8 1,0 5-1,-1 2 1,-2 5-1,-3 0-471,-2-1 0,5-6 0,-1-2 0,2-2 0,2-1 1,2-4-1,2-7-552,5-4 0,3-2 1,3-6 1232,3-6 0,2-1 0,7-6 1</inkml:trace>
  <inkml:trace contextRef="#ctx0" brushRef="#br0">21901 9822 8981,'0'-22'0,"0"1"-274,0 2 0,-1 6 0,-3 5 0,-5 1 771,-3-1 1,-6 5 0,0-1 0,0 3 0,1 1 0,-1 0 0,2 0 7342,1 0-7449,1 5 0,1 3 0,0 7 0,-1 2 0,1 6 0,-2 3-219,-2 5 0,5-1 0,-5 4 0,1 0 0,0 0 0,-2 2-429,0-2 1,1 4 0,2-4-1,-2 2 1,0-2 0,0-2-1,4-2-310,4-2 0,-1-6 0,5-1 0,2 0 1,2-2-1,1 0 630,0-2 0,0-2 0,0-2 1,1 0-1,2 0 0,3-1 319,2-3 1,1 3 0,4-5 0,2 2 0,1-1-1,3-1 1,2-1-915,3 0 0,1-2 0,3-4 1,2 0-1,2 0 0,2 0-4468,3 0 5078,2-5 0,1-3 0,0-5 1</inkml:trace>
  <inkml:trace contextRef="#ctx0" brushRef="#br0">22208 10102 14579,'-6'-19'-465,"3"10"0,-6 1 989,-1 10 1,2 5 0,0 7 0,-3-1 0,-1 0 0,-1 2 0,0 3-167,-1 4 0,3 3 0,0 2 0,4 0 0,1-1 0,3 1 0,3-2-343,4-3 0,10-2 0,8-9 1,3-2-1,3-4 0,0-4-377,-1-1 0,1-10 0,-10-6 0,-3-7 0,-5-5 0,-5-1-59,-4-4 0,-4 3 1,-4-5-1,-8 1 1,-4 1-1,-5 5 1,-1 1 741,-2 4 0,6 5 1,5 0-1,4 3 1,5 2-444,1 0-484,7 5 1,13 2 0,11 6-1,7 0 669,8 0 1,15 0-1,0 0 1</inkml:trace>
  <inkml:trace contextRef="#ctx0" brushRef="#br0">22595 9742 25436,'-8'-41'-3019,"4"10"1,10 17 3707,7 8 1,6 15-1,8 6 1,0 3-1,-1 1 1,1-1 0,0 1-1,-1 5-611,1 5 0,4 4 0,-1 5 0,-4 1 0,-4 4 0,-4 1-955,-6 2 0,-4-1 1,-8-4-1,-3 4 1,-8 2-1,-11 2 1,-12-2-1066,-9-1 1,-1 3 2018,-10-5 1,24-18 0,-2-1 0,-5-2 0,0 1 0</inkml:trace>
  <inkml:trace contextRef="#ctx0" brushRef="#br0">18262 12634 23453,'-17'-34'-1512,"-1"3"1,0 0 0,5 18 2158,-1 5 1,8 5-1,8 2 1,13-2-1,14-5 1,14-2-1,11-6-237,8-4 1,-26 10 0,2-2 0,6-1 0,1 0 0,1-1 0,1-1-1,1 1 1,2-1 0,3-1 0,0 1 0,4 0 0,0 0-415,3 1 1,0 0-1,1 1 1,-2-1-1,-5 1 1,-2 0-1,-2 0 1,-1 1 0,-3 0-1,0 1 1,-5 2-1,1 1 1,-2 0-1,0 2 99,-2 2 1,1-1 0,32-7-1,1 5 1</inkml:trace>
  <inkml:trace contextRef="#ctx0" brushRef="#br0">20648 11768 26018,'0'-13'-1828,"0"7"1,0 6 1895,0 7 1,0 5 0,0 3-1,2 2 1,1 7 0,3 4 0,1 3-1,2 0 188,-2 2 1,5 0 0,-4 4 0,1-5 0,-2-2 0,0-6-479,1-4 0,-4-2 0,5-6 0,0-5 1,0-7-1,-2-9-469,-1-7 1,3-6 0,-4-9-1,-2-6 1,-2-5 0,-1-4 193,0-1 0,0-2 0,0-3 1,0 2-1,2 3 0,0 1 1,4 4 1099,2 5 0,1 5 1,4 6-1,0 4 1,1 6-1,-1 6 2,0 5 1,1 4 0,0 1 0,3 0 0,1 1 0,-4 4-381,-3 3 0,-1 9 0,-5 4 1,-2 2-1,-3 7 0,-6 1 0,-8 3-396,-6 0 0,-3-4 0,-2 1 0,-3-5 0,0-3 1,-2-4-586,-1 0 0,7-9 0,-1 2 1,6-3-1,12-4 1118,14-4 0,20-16 0,20-13 0</inkml:trace>
  <inkml:trace contextRef="#ctx0" brushRef="#br0">21568 11288 12176,'-13'-34'0,"1"3"1164,3 7 1,3 14 0,5 11 0,-2 11-928,-2 9 0,-5 6 0,1 2 0,-3 4 0,0 1 0,2 1 0,3 1 0,1-1-943,3 2 1,1-4 0,4-2 0,4-3 847,7-1 0,12-12 1,9-3-1</inkml:trace>
  <inkml:trace contextRef="#ctx0" brushRef="#br0">22075 11128 11526,'0'-43'0,"0"5"0,1 10 1100,4 11 1,2 10 347,6 7 1,-5-2 0,-5 1 0,-6 1 0,-8 6-932,-5 4 1,0 8 0,-6 1-1,-2 2 1,0 3 0,1 1-1,2 2-330,2-1 0,1-2 0,4 0 1,3 2-1,0 1 0,2 2 0,0 0-398,2-1 0,-3 1 0,5 1 0,2-2 0,2 2 0,1-4-56,0-2 1,0 1-1,0-4 1,1 1-1,4-1 1,5-2 291,6-3 1,1-2 0,5-5 0,2-5 0,2-2 0,4-2 0,1 0-381,-1 0 0,4 0 1,1 0-1,4-2 0,1-2 771,0-5 0,6-9 0,1-3 0</inkml:trace>
  <inkml:trace contextRef="#ctx0" brushRef="#br0">22568 11288 17094,'-13'-13'-1713,"-1"-4"2068,1 4 0,4 9 1,0 13-1,0 2 1,0 3-1,2-1 1,0-1-1,1-2-473,0-1 1,-3 5-1,4 3 1,2 0-1,3-3 1,6 0-1,8-1-135,6 0 0,6-1 0,2-3 0,1-4 1,4-4-1,1-2 0,0-4 42,-4-4 1,4-4 0,-11-3 0,-2-4-1,-3 1 1,-8 0 224,-2 3 1,-5-4 0,-8 3 0,-5 2 0,-6 3 0,-7 4 0,-3 3 605,-5 2 0,3 1 0,-4 2 0,4 0 1,3 0-1,3 2 0,4 1-644,3 1 1,3 6 0,4-1 0,6 3 0,9 0-692,11-3 1,16-3 728,6-6 1,15 0 0,0 0 0</inkml:trace>
  <inkml:trace contextRef="#ctx0" brushRef="#br0">22941 10648 11388,'-15'-17'0,"8"0"-169,8 5 1,11 5-1,9 7 1,4 2 446,8 2 1,5 5 0,7 9 0,4 2-1,4 3 1,2-1 0,0 2 0,-4 2 625,1 5 0,-12-1 1,-4 5-1,-8 2 0,-7 2 1,-8 2-1078,-7 4 1,-22 4-1,-14 8 1,9-25-1,-4 0 1,-4 2-1,-3 0 1,-1 2-1,-2-1 180,0 0 1,1 0-1,2-1 1,1 0 0,2-1-1,-1 1 1</inkml:trace>
  <inkml:trace contextRef="#ctx0" brushRef="#br0">9731 11075 28418,'-27'0'228,"2"4"0,3 2 1,3 2-2625,-1 2 2358,6 2 1,-6-3-1,7-2 1,1-2 813,3-7 0,5 1 0,8-7 1,5 2-1,3 3 0,3 2 0,3 2 1,4 4-777,3 4 0,8 1 0,4 0 0,4-1 0,5 2 0,1-1-148,4-1 1,1 1 0,2-5 0,1-2-1,2-2 1,-3-1 294,3 0 0,-3 0 1,-3-1-1,-5-2 0,-3-3 1,-6-2-148,-3-2 0,-5 0 0,-6-1 0,-6 2 0,-3-1 0,-5-2 0,-5-1 0,-3 0 0,-12-1 0,-7 1 0,-10 0 0,-9-1 0,-11 2 0,-4 3-417,-4 5 0,-9 3 0,1 1 0,4 0 0,0 0 0,7 0 104,1 0 0,5 4 1,10 2-1,4 1 1,4 2-1,5 0 1,5 0-549,7 1 0,4 2 0,8 2 0,5 0 653,8 4 1,9-3 0,18 4 0</inkml:trace>
  <inkml:trace contextRef="#ctx0" brushRef="#br0">9318 12674 29731,'-14'-13'-2325,"6"-1"1,-1 3 0,-2 2 953,-1 4 1223,5 4 1,-5 7 0,5 3 0,-1 2-1,5 3 1,6-2 751,6-3 0,5-2 0,5-4 0,8 1 0,7-1 0,6-1 0,4-2 0,6 0 169,7 0 0,2-5 0,6-1 0,-1 0 0,2-1-585,3 0 0,-7 2 0,6-2 0,-1-1 0,-5 3 0,-2-3 0,-3 2-530,-2 0 0,-10 0 1,-5 3-1,-7-1 1,-6-1 258,-5 0 0,-6 3 0,-13-2 0,-13 2 0,-15 2 366,-14 0 0,-13 0 0,-10 0 0,-3 0 1,-3 0-1,-3 0 698,-5 0-841,4 0 0,-2 0 0,4 2 0,0 1 0,5 1 0,7 0-113,8 2 1,6 0 0,9 5-1,9-2 1,8 1 0,8 3-1,7 4-1716,6 0 0,16 3 1454,12-3 1,24 4-1,7 6 1</inkml:trace>
  <inkml:trace contextRef="#ctx0" brushRef="#br0">15250 14393 15159,'-9'-66'-785,"0"-1"0,6 8 0,-3 7 0,2 11 947,-1 8 1,-5 12 0,1 8 0,-4 7-1,-5 7 1,-6 7 0,-6 7 0,-5 4-1,-5 6 1,-5 3 0,-3 6 0,-4 5-1,-3 8-241,26-20 1,0 1 0,3 1 0,0 1 0,-2 5 0,0 1 0,0 3 0,1 2 0,1 2 0,2 2 0,1 0 0,1 1 0,3 1 0,1 0 0,3-1 0,2 0 106,2-1 0,3 0 0,2-6 0,5-1 0,17 34 0,21-11 0,22-15 0,-19-27 0,3-4 127,8-2 1,3-4 0,2-3 0,2-4-1,12-3 1,1-4 0,1-4 0,0-3-1,-1-3 1,0-4 0,1-3 0,0-2-1,-25 6 1,1 0 0,-1-2-254,0-1 0,1 0 1,-1-2-1,3-4 1,1-2-1,-2-1 1,-5 1-1,-2-1 0,0 0 1,20-15-1,-4-2 1,-4 0-1,-4-1-210,-4 0 1,-3-1 175,-9 7 0,-4-2 0,-3-11 0,-5-1 0,-10 9 0,-4 0 1,-4 3-1,-5 1 0,-5 2 0,-7 2 0,-6 4 0,-6 3 32,-7 3 0,-5 4 0,-13 5 1,-5 7-1,-7 7 0,-2 6 100,-3 2 0,-2 2 0,-4 0 0,-2 1 0,24 1 0,-1 1 0,1-1 0</inkml:trace>
  <inkml:trace contextRef="#ctx0" brushRef="#br0">14663 14833 26893,'-13'-4'-253,"0"-1"0,-1-4 0,-1 3 1,-1 1-1,-3-3 0,-2 1 1,-6-4-1,-4-1 0,-6-2 0,0-3 1,-3 0-1,-1 0 317,-4 3 1,-9-4 0,-1-1 0,-4-1 0,-7 0 0,-2-1-126,-3-3 1,31 10 0,0 0-1,2-1 1,-1 0 0,1 1-1,-1-1 1,0-2 0,0 0-12,-1-1 1,1-1 0,3-2 0,0 0-1,-1 0 1,1-1 0,-2-1 0,0-1-1,1-1 1,0 0 0,0-3 0,-1 1 72,0-1 1,2 1 0,2 0-1,1-1 1,-1 1 0,0 1 0,1-1-1,1 1 1,2 0 0,1 0 0,-28-25-225,4 2 0,4 7 0,2-3 0,-1 2 0,2 0 0,-1-4 0,3-2-256,2-1 1,1-10 0,8 7-1,0-3 1,1-3 0,4-2 101,4 0 1,-1-2 0,4 2 0,0-1-1,4-5 1,2 2 224,1 0 0,6-2 0,0 8 1,2 1-1,3 2 0,2 5 0,1 4-292,0 4 0,4 6 1,1 3-1,-2 3 1,-2 4-1,-1 4 23,0-1 0,-6 5 1,-3 1-1,-3 3 1,-2 2-1,-4-1 388,-4 1 1,1 0 0,-1-1 0,-2 1 0,-1 0 0,-2-2 0,2-1 403,3-2 0,-2-4 0,5 2 1,-2 1-1,-3 0 0,1 3-349,0 1 1,-3 3-1,1 3 1,-6 5 0,-4 2-1,-2 2 1,-3 2 105,-4 2 0,1-1 1,-4 6-1,2 0 1,7-2-1,5-2 264,5-4 0,7-1 0,3 0 1,4-1-1,0-4 0,2-5-331,4-6 0,2-1 0,6-5 0,0-2 1,0-1-1,3-1 136,6-1 0,5 0 0,13 1 0</inkml:trace>
  <inkml:trace contextRef="#ctx0" brushRef="#br0">11437 11608 9243,'-16'-47'0,"1"1"0,3 7-665,0 8 0,1 9 1,-4 13-1,-3 6 1159,-4 6 0,-3 9 1,-2 7-1,2 0 1,3 1-1,4-3 1,3 3-1,3 0-580,3 1 0,3 3 0,6-5 0,0 2 0,2 4 0,2 3 315,5 3 0,4 5 0,7-5 0,6 0 0,8 0 1,6 2-1,5 1-65,4 3 1,3 7 0,1 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24461 15006 15539,'-2'-11'-2102,"-2"2"0,2 9 2869,-2 9 0,3-9 1,-1-3-360,-2-3 1,-4 0 0,-5 6 0,0 0 0,-1 0-355,1 0 1,-5 4 0,0 1-1,2-2 1,0-2 0,-1-1 29,0 0 0,-1 0 0,5 0 0,-1 0 0,1-1 1,0-4 265,-1-4 1,2 2-1,2-1 1,3 1-1,-1 1 1,1 0-198,-4 3 1,0-3 0,-3 2 0,-1 1 0,-2 1 0,-4 2 0,-3 0-527,-2 0 0,2 5 0,-7 1 0,1 1 0,1 2 1,-3-2 389,3-2 0,1 1 0,1-2 0,2-1 0,1-1 0,2-2 0,0 0 201,1 0 0,-3 0 0,5-2 0,0-1 0,-2-3 0,2 0 0,-2-1-120,0 0 1,4 2-1,-6-2 1,0 1 0,-1 3-1,-1 1-227,-2 2 1,6 0 0,-8 0 0,-1 0 0,2 0-1,0 2 1,1 1-107,0 1 0,1 5 0,-1-3 0,2 0 0,1 0 1,4-3 296,0-2 1,-2 4 0,4-1 0,2-1 0,0-1 0,-1-2 38,0 0 0,-1 0 1,3 0-1,-1-2 1,-2-1-1,2-1 0,-1 1-15,0 1 0,2 2 1,-4 0-1,1 0 0,0 0 1,0 0-432,-1 0 301,4 0 0,-4 0 1,6 0-1,-1 2 0,1 1 1,0 1-24,-1-1 0,1 3 0,0-1 0,-1-2 0,1 0 0,0-1 210,-1 3 0,1-1 0,0-4 1,-1 0-1,1 0 0,-2 0-8,-3 0 1,4 0 0,-6 0-1,3 0 1,-1 0 0,0 0 0,0 0-210,0 0 1,-4 0 0,4 0 0,2 0 0,0 0 0,0 0-77,-2 0 1,0 0 0,5 0 0,-2 0-1,-1 2 1,-2 1 139,2 1 1,1 1 0,0-5-1,-1 1 1,-2 2 0,2 2 0,-1-2 121,-1-2 0,4-1 0,-4 2 1,2 0-1,-1 3 0,0-2-133,0-2 1,-2 4 0,1-1 0,0 1 0,1-1 0,-3 1 0,1-1-70,0 2 0,0-5 1,2 5-1,0-1 1,-1-1-1,0-1 1,0-1 125,2-2 0,1 0 0,2 0 0,0 0 1,-1 0-1,1 0 214,0 0 0,-1-5 0,1-1 0,0 0 0,1-1 0,1 1 0,2 0-71,-1 3 0,-2-3 0,-3 2 0,-1 1 0,-2 1 0,2 2-394,1 0 0,-3 0 1,-1 0-1,0 0 0,-2 0 1,0 0-1,-1 0 189,2 0 0,-4 0 0,5 0 0,-1 0 0,0 0 0,0 0 196,1 0 1,0 0 0,3 0 0,-2-1 0,1-2 0,1-2-134,-2 3 1,2 0 0,-5 2 0,2 0 0,1 0 0,-1 0 0,-2 0-178,1 0 1,-6 4 0,6 1 0,-3-1-1,1 1 1,0-1 126,1-1 1,-2 3-1,3-1 1,1-2 0,0-2-1,3-1 268,1 0 0,-3 0 1,0-1-1,2-2 0,1-3 1,0 0-1,-1-2-78,-2 1 0,0 4 1,5-3-1,-2 2 0,-2-1 1,-4 2-264,0 2 1,-4 1 0,4 0 0,-3 0-1,1 1 1,-2 2 0,1 2-17,-1-2 1,0 2-1,-4 0 1,0-1 0,-2 1-1,1-1 127,2-1 1,-3-1 0,-2-2-1,1 0 1,-2 0-1,1 0 170,0 0 0,-7 0 0,3 0 0,2-2 0,-1-2 1,2-4-1,-3-1-119,-1 1 1,2 0-1,1-2 1,-1 2-1,0 2 1,1 2-1,-1 0-79,2-1 1,-3 1-1,5 4 1,-1 1 0,-1 2-1,1 3-48,1 1 0,-5 1 1,1 2-1,-1-2 1,0-1-1,3 0 1,0 2 118,0-1 0,4-2 0,-2-5 0,1 2 0,0 2 0,1-2-21,2-2 1,0-1 0,0 0 0,-2 0-1,3 0 1,-1 0 0,3 0 37,0 0 1,-8 0-1,7 0 1,-3-1 0,1-2-1,2-2-55,-1 2 0,-1 2 0,-2 1 0,-1 0 0,0-2 1,0-1-2,0-1 1,-2-1 0,4 5 0,-4 0 0,0 0 0,-1-1 0,2-2 58,-1-2 0,1 1 1,2 4-1,-3 0 1,1 0-1,-2 0 106,0 0-182,4 0 0,-7 0 0,4 0 1,-1 0-1,-1 0 0,-1 0-60,1 0 1,-1 0 0,-4 0 0,2 0 0,1 0 0,1 0 98,-1 0 1,4 0-1,1 0 1,1 0-1,0 0 1,1 0-1,0 0 85,-1 0 1,8 0 0,-4 0 0,2 0 0,1 0 0,0 0-116,2 0 0,4 0 1,-4 0-1,0 2 0,0 0 1,0 4-156,-2 2 1,3-4-1,-1 5 1,-2 0-1,-1 0 1,-2 0-1,2 0 58,3-2 1,-3 3 0,4-5 0,-1-1 0,1 1-1,0-1 430,1-1 0,3-1 0,0-2 0,2 0 0,1 0 278,1 0 1,4-5 0,0 1-1498,-1 1 1,4 3 405,2 4 0,2-1 0,2 6 0,0 1 0,0 2 119,0 2 1,0-1 0,0 0 0,0 1-1,0-1 1,0 0 319,0 1 0,-4 3 1,-1 1-1,2 0 1,2 1-1,-1 2-20,-2 0 0,2 4 0,-2-3 0,2 3 0,2 2 1,0 1-1,0 2-154,0 1 0,0 6 0,0-3 0,0 3 1,0 0-1,0 3-55,0 1 0,0-1 0,0 8 1,0-1-1,0-1 0,0 0 0,2-3-88,2-2 1,-2-2-1,4-4 1,-2-2-1,2-2 1,0 0 253,0-1 1,3-2 0,-3-2 0,1 1 0,2 1 0,0 3 0,-2 3-4,-1 0 0,3 5 0,-4-5 0,-1 3 0,1 2 0,-1 3 0,-1 3 40,-2 1 0,-1 3 1,0-3-1,0-1 1,0 3-1,0-2 48,0 0 1,0-2 0,2-5-1,1-2 1,3-3 0,0-2 112,0-2 0,2-6 0,-2-2 0,0 0 0,2 0 0,-2 0 0,0 2-123,-3 1 0,2 3 0,0 2 1,-2 3-1,0-1 0,0 2-186,1 0 0,1 2 0,-5 4 0,0 0 0,0 0 1,0 0-1,0-2 170,0-2 0,-5 2 1,1-2-1,1 1 1,1-3-1,1-6 214,-4-4 1,4-2 0,-3 5-1,2-2 1,2 0 0,0-1-123,0-1 1,4 5 0,2-4 0,0 4-1,2 3 1,-1 0 0,4 1 0,0-1-115,3-2 0,-5 4 0,-1-2 1,1-1-1,-1-2 0,-2-2 66,0 1 1,-5-2 0,4-1 0,-4-3-1,-1-1 1,0 0 106,0-1 1,0-1 0,0-5-1,0 0 1,0 1 0,0-1-426,0 0 0,0 1 0,0-1 0,1-1 0,2-2 339,2-1 0,1-5 1,-2 4-1,5-1 1,3 1 287,1 2 0,1-4 0,-1 0 0,0-2 0,2 1 1,3-1 118,4 2 0,5-4 0,4 2 0,6-2 1,6-2-1,6-2-49,3-2 1,1 1 0,3-5 0,2 2 0,3 2 0,-4-1 0,1 0-34,-3-3 1,1 5 0,-1-3 0,0 2 0,-5-1 0,-1 2-37,-1 2 0,-4-4 0,2 1 0,-2 1 0,-2 2 0,2 1 0,2 0-25,4 0 0,2 0 1,2 0-1,-1 0 0,0 0 1,2 0 86,3 0 1,-3-2 0,2-1 0,-2-3 0,-1 0 0,-1-1-393,0-1 0,1 1 0,-1-3 0,0 2 0,0 1 0,1 1 0,-1 0 0,0 3 0,-4-3 0,0 2 0,2 1 0,0 1 0,3 2 0,-1 0 0,-4 0 0,0 0 0,0 0 0,-2 0 0,-1 0 0,-3 0 0,-3 0 0,7 0 0,-7 0 0,2 0 0,-1-1 0,-1-2 0,0-2 0,5-3 0,1 2 0,-1 0 0,3-2 0,-1 2 0,4 0 0,0 3 0,3 2 0,-1 1 0,0 0 0,1 0 0,-1 0 0,0 0 0,1 1 0,-1 4 0,0 2 0,1 2 0,-1-1 0,-1-1-89,-3 0 1,1-2 0,-4 2 0,1-1 0,4-1 0,-1-1 163,-1 0 1,1 1-1,-4-7 1,0-1-1,3-2 1,0-3 0,3-2-76,-2-2 0,-4-1 0,1 1 0,2 1 0,-1 4 0,1 1-82,-4 3 0,1-3 0,6 2 0,0 1 1,-2 1-1,4 2 0,-1 0-497,3 0 1,1 2-1,-4 1 1,0 3 0,1 0-1,-1 1 307,0 0 0,1-2 0,2 2 0,2-1 0,4-3 1,-1-1-1,2-2 392,-1 0 0,-1 0 0,4 0 0,3 0 0,1 0 0,-1 0-149,-2 0 0,-2 0 0,-2 0 1,1 0-1,-4 0 0,0 0-64,-4 0 1,1 0 0,-11 0 0,-3 0-1,-2 0 1,-3-2 0,-2-1 110,-3-1 1,-2-2 0,-7 3 0,0-3-1,-1-1 1,0-4 0,-1 1-40,-2 1 0,0-3 0,-2 3 0,0-3 1,0-1-1,-2 0-294,-2-1 0,0 1 0,1 1 0,-1 0 0,0-1 1,1-5 80,-1-1 0,-4 0 0,-2 4 0,1-4 0,-3-6 0,3-7 592,-1-2 1,1-6-1,2-6 1,-1 1-1,1-3-50,2 1 0,-3 8 0,-2-1 0,-1 2 0,-1-1 0,-1-2 0,1-2-806,-2-2 1,-6-6 0,-3 0-1,0-3 1,0-1 0,3-2-1,1 1-83,2-3 0,-4-3 0,0-9 0,2 32 1,1 1-1,0-2 0,0 0 0,2-2 0,0 1 1191,1-1 0,0 1 1,-1 2-1,0 1 1,1-2-1,0 0 0,-1-33 1,-1 7-1,0 4 1,0 4-1168,0 3 0,0 2 0,-1-1 0,-3 3 0,-5 0 0,-3 2-80,-2-1 0,1 3 1,0 1-1,-1 3 1,1 4-1,1 2 1,2 2 658,1-1 1,2 2-1,-4-3 1,4 0 0,-1-3 244,1-3 1,4-7 214,-1 1 1,2 3 0,2 2 0,0 4 0,0 4 0,0 5-724,0 3 1,0 7 0,-1 5-1,-4 5 1,-5 10 347,-6 8 0,-11 8 0,-7 12 0</inkml:trace>
  <inkml:trace contextRef="#ctx0" brushRef="#br0">19115 13660 29071,'-13'-1'0,"0"-4"1190,-1-3-437,7 2-534,7 6 0,13 3 0,10 5 0,3 3 0,5 1 0,6 1 0,6-1 1,6-2-220,3-1 0,4-2 0,2 2 0,0-3 0,4-1 0,-1-1 0,0-1 0,1 3 0,-3-1 0,2-3 0,1 1 0,-1 0 0,-4 2 0,-2-1 0,-1-4 0,-3 0 0,0 0 0,-4 0 0,1 0-125,-1 0 0,-9-1 0,2-2 0,-1-3 1,-2 0-1,-2-1 0,-5 1-976,-6 0 0,0-5 0,-7 4 0,-2-2 774,-5 0 0,2-6 0,-4-5 0</inkml:trace>
  <inkml:trace contextRef="#ctx0" brushRef="#br0">20342 13500 10325,'3'-31'0,"6"2"1341,8 4 0,9 8 1,5 10-1,4 2-891,4 7 0,8-1 0,6 10 1,10 2-1,6 3 0,-32-7 1,0-1-1,2 0 0,-1 0 1,0 0-1,0 0 129,34 10 1,0 6 0,-19-2 0,-7 2 0,-9 1 0,-10 0-794,-8 3 1,-10 2 0,-6-4 0,-8 1 0,-11 1 0,-11 2 0,-8 1 100,-2-2 1,0-2 0,-3-3 0,0-2 0,1-1 0,5-3-926,7-5 1,7-3-1,9 4 966,7-1 1,11-12 0,14-2 0</inkml:trace>
  <inkml:trace contextRef="#ctx0" brushRef="#br0">22235 13527 24157,'-2'-30'-821,"-2"4"0,2 10 1,-4 16-1,2 7 486,-1 5 0,-3 6 0,3-1 0,2 0 0,2-1 0,1 2 0,0 4 0,0 2 500,0-2 0,0 3 0,0-3 0,0 2 0,0 0 0,0-4-215,0 0 1,-2-7-1,-2-4 1,-4-2 333,1-4 0,0-4 0,4-14 0,-2-3 1,2-6-1,2-5 0,1-5-654,0 0 1,6-5 0,1 4-1,2-2 1,-2 2 0,1 7 226,-1 5 1,1 6 0,2 1 0,-1 6 0,1 4-209,2 0 1,1 4 0,1-1 0,-1 5 0,2 5 0,3 4 0,4 5-2896,3 3 3598,2-2 1,11 14-1,4-3 1</inkml:trace>
  <inkml:trace contextRef="#ctx0" brushRef="#br0">22661 13540 18602,'0'-26'-1481,"5"12"0,-1 11 0,1 14 1338,1 10 0,-1-2 1,4-1-1,-3-5 1,0-4 573,3-5 0,-2-2-63,2-2 1,-6-6-1,0-2 1,-4-1 512,-4 1 1,-5 5 0,1-2 0,-3 5-1,-1 5-936,0 4 1,4 2-1,0 4 1,0 1 0,0 4-1,2-1 1,1 2-699,3-1 0,1-3 0,2 0 0,2-2 0,4-1 0,7-1 762,8 0 1,10-5 0,3-2 0</inkml:trace>
  <inkml:trace contextRef="#ctx0" brushRef="#br0">23234 13567 20855,'0'-18'-2291,"0"1"0,2 0 2695,2 8 0,4 3 0,5 8 0,-1 2 0,-2 4-275,-1-1 1,-6 5-1,2-3 1,-4 3-1,-1 1 1,0 0-236,0 1 1,0-1 0,-1-1-1,-2-2 1,-2-1 0,1 1-1,-1 2-45,1 2 0,-6-1 0,2 0 0,-1-1 0,0-1 0,-1-3-586,-2 3 1,-6-1 0,-1 1 823,-2-3 0,-1 1 1,-5 5-1</inkml:trace>
  <inkml:trace contextRef="#ctx0" brushRef="#br0">14810 15726 26707,'7'-13'-5809,"-2"-1"2676,-4 1 3385,-1 6 0,0 2 0,0 10 0,0 4-122,0 2 0,0 9 0,2 5 0,1 7 0,1 10 0,0 5-15,2 8 1,-3 4-1,5 11 1,-1 2-1,-3-32 1,0 0 0,0 2-1,2-1 1,0 4-1,1 1 1,1-2 0,1 0-79,-1 0 0,1 0 0,0 1 1,0-1-1,4 28 0,1-7 1,-1-5-1,0-11-226,1-7 1,-5 0-1,-2-11 1,-1-3 0,-3-4-1,-2-6-1583,-1-4 1,0 0 423,0-1 904,0-6 1,0-2 0,0-10-2369,0-3 2373,0 2 1,0 6-1,0 9 1240,0 2 1,6-3-1,3-4 1,3-2-1,3-2 1,1-2 0,5-1 409,4-1 1,-6-5 0,8 5 0,0-1 0,1 1-1,3-1-503,-1 2 0,4 2-175,1 1 1,4 0 0,1 0 0</inkml:trace>
  <inkml:trace contextRef="#ctx0" brushRef="#br0">14063 17712 17056,'-13'-14'-1002,"0"1"1,-5 1 0,-1 3 0,-1 3 1045,1 1 0,-3 2 1,4-6-1,0-2 1,1 1-1,-1 0 1,2 1-1,1-2 1150,1 0 1,5 3 0,2 2 0,0 2-665,-1-1 1,5 2 0,-1 8 0,2 5 0,2 6 0,0 8-552,0 6 1,6 2 0,3 7-1,5-2 1,3 3 0,6-2 0,2 2-1323,1-3 821,1-6 1,0 1 0,-1-9 0,0-4-1,-3-2 1,-2-5-1315,-2-1 1,3-5 1921,-4-1 1,0-4-1,-5-1 1</inkml:trace>
  <inkml:trace contextRef="#ctx0" brushRef="#br0">13810 17912 17056,'0'-14'49,"0"1"0,10 1 0,7 3 0,5 5 0,8 2 262,2 2 0,-1 0 0,3 0 0,0 0 0,0 0 0,3 2 0,0 2-1702,-1 5 0,7-1 1378,-3 0 1,9 1 0,-2 5-1</inkml:trace>
  <inkml:trace contextRef="#ctx0" brushRef="#br0">14450 17872 13850,'-5'-18'310,"1"0"1,-5 3-6,5 11 1,-1 5 0,7 13-1,2-1 1,4 0 0,0-1-45,1-3 0,0 1 0,3-4 0,-2 0 0,-1 0 0,0-1-1199,-1 1 0,3-5 0,-2 4 0,2-5 937,-2-5 1,-3-2-1,-6-7 1,0 1-1,0 0 1,0-1 1003,0 1 0,1 0 0,3 1 0,5 3-818,3 5 1,3 2-1,3 2 1,4 2 0,5 1-1,2 1-555,2-1 0,5 3 1,-5-2-1,-3-1 1,-3-1-1,-4-2 1,-2 0 457,-2 0 0,-8-2 0,-5-2 1289,-3-5 1,-2 3-1427,-3 2 1,4 12-1,1 7 1,11 5-1,9 3 1,5 2-5122,5 2 5209,9 0 1,8-1-1,5 1 1</inkml:trace>
  <inkml:trace contextRef="#ctx0" brushRef="#br0">14956 15380 8173,'-5'7'-20,"-3"-6"678,-5-5 0,7-2 1,6 0-1,9-6 0,7-5 1,6-4-1,3-3 0,4-1 1,0-2-512,2 1 1,5 3 0,-5 1-1,-1 0 1,-2 1 0,-3 3 0,-3 4-1,-4 2-697,-3 3 1,-8 2 0,-4 5 1084,-6 2 0,-9 3 0,-6 12 0,2 1 0,1 3 0,2 2 0,1 3 68,3 1 0,2 3 0,4 3 1,-2 5-1,3 1 0,2 0-730,4-2 1,3-1 0,7 3 0,-1-3 0,2-1 0,1-2 0,3 0-2601,2 0 1,1-6-1,5-5 2727,0-1 0,-1-4 0,1 4 0</inkml:trace>
  <inkml:trace contextRef="#ctx0" brushRef="#br0">15356 15513 10785,'-19'-6'0,"-2"-2"849,1 1 0,6 9 0,10 9 1,2 7-595,2 3 0,0 0 1,0 4-1,0 1 1,0 9-1,0 6 1,0 9-1,0 8 12,0 9 0,0 5 1,0-31-1,0 0 1,0 0-1,0 1 1,0 0-1,0 0 0,0 0 1,0-1-209,0 0 0,0-1 0,0 33 0,-1-5 0,-2-4 0,-2-2 1,3-1-1,0-5-332,2-6 1,-1 2 0,-4-4-1,-2 0 1,-2 1 0,1 2-1,1-1 252,0-1 0,2 6 1,-4-4-1,0 3 0,0 5 0,1 2 1,-3 7-230,-1 4 0,5-8 0,3 9 0,1-5 0,0-8 0,-2-2-1409,2-6 1462,2-14 0,1 1 0,0-14 0,-2-4 0,-1-6 43,-1-5 0,-1-8 1,5-2-1,0-8 368,0-4 0,0-1 0,0 0 272,0-1-123,0 7 1,0 7-1,2 10 1,2 7-1,7 3 1,5 3-37,6-1 1,9-7 0,8-2 0,5-7-1,10-5 1,2-4 0,6-6-1340,0-8 0,-1-7 1,1-4 1011,-3-3 0,-22 14 0,-1 0 0,26-23 0</inkml:trace>
  <inkml:trace contextRef="#ctx0" brushRef="#br0">12344 16432 8268,'13'-11'0,"2"0"0,3-10 0,4 1 0,3-1 0,2-3 0,5-1 292,4-2 0,2 2 1,2 2-1,-1 0 0,-2 1 1,-3 0-1,-1 1 1,-5 2-1,-5 1 0,-5 2 1,-3 1-298,-2 3 1,-7 2-1,-9-2 1,-13 3 0,-14 5-1,-10 2 1,-9 4-64,-8 2 0,-10 9 0,-4 10 1,34-11-1,0 1 0,1 1 1,-1 1-1,0 2 0,0 1 0,1 1 1,0 2 335,0-1 0,1 1 0,1 4 0,2 2 0,2 0 0,1 1 0,3 1 0,2 2 1,2 2-1,2 1 0,-8 36-142,12-1 0,16 4 0,6-36 0,4 0 0,4 1 0,3 1 0,5 2 0,4-1 0,3 1 0,4 0 0,5 1 0,2-1-163,8 2 0,2-2 0,2-7 0,3-3 0,10 1 0,5-3 0,-21-11 0,1-2 0,2-1 0,2-2 0,0 0 0,2-2 0,3-1 0,0-1 0,1-2 0,0 0 1,0-3-1,0 0-53,2-1 0,0-1 0,0-1 0,2-2 0,0-1 0,0-1 0,-3-1 0,-1 0 0,0-3 0,-1 0 0,-1-2 0,0-1 0,-1-2 0,-1-1 0,0-1 0,-5-1 0,-1 0 1,0-2-24,18-8 1,-3-2-1,-3-4 1,-4-3 0,-11 0-1,-4-3 1,-3-1-1,-4-1 1,-6-1 0,-4-2-1,-6 2 1,-4-1-1,-4-2 1,-4 0 15,-1-3 0,-5 0 0,-8 3 0,-4-1 0,-5-7 0,-4 1 0,-6 3 0,-3 2 0,-6 3 0,-4 3 0,-3 1 0,-3 3 8,-6 2 0,-3 4 0,-1 6 0,-4 3 0,-9 3 0,-3 5 0,-2 2 0,-1 3 0,-1 4 0,-1 3 0,22 2 0,0 1 1,0 1-1,-1 3 0,0 1 0,-1 1-198,-1 2 1,-1 1 0,0 2 0,-4 2 0,0 2 0,1 1 286,2 2 0,0 2 0,1 0 0,-2-1 0,1 1 0,0 0 0,1 2 0</inkml:trace>
  <inkml:trace contextRef="#ctx0" brushRef="#br0">24527 15100 29678,'2'-28'-9571,"2"7"8909,5 9 0,3 6 0,1 6 1,1 0 1190,-1 0 1,-7 0 0,-6 0-1,-7 0 1,-5 0 514,-2 0 1,6 0-1,-1 0-1049,-2 0 0,1 2 0,0 0 1,1 3-1,-2-2 0,-1-2 1,-1-1 55,0 0 1,0 0 0,-2 0 0,-3 0-1,-3 0 1,-1 0 244,0 0 0,4-1 0,-4-2 0,0-2 0,-1 3 0,3-1-204,0-2 0,1 4 0,3-4 1,-2 4-1,2 1 0,1 0 122,2 0 0,-5 0 1,-1-2-1,-2-1 0,-3-1 1,0 1-1,-1 1-24,-1 2 0,0 0 0,-8 0 1,0 0-1,2 0 0,-2 0-20,0 0 1,2 0-1,-2-1 1,2-4-1,2-3 1,2-4-1,1-2-142,1 1 1,1-5 0,1 1-1,2 0 1,-1 2 0,1 2-80,0 0 1,4 1-1,-4 2 1,0 2 0,0 2-1,-1 3 3,0 2 1,-3 1-1,-2 1 1,-1 4 0,-4 2-1,1 2 1,-3-2 44,1-1 1,3 5 0,-3-4-1,0 1 1,2-4 0,-1-3 0,5-1 64,4 0 1,-5 0-1,2 0 1,-1 0-1,0-1 1,2-2-102,4-1 1,-7-5 0,2 4 0,-1 1 0,-2-1 0,1 1 0,-4 1-93,-1 1 1,-3 2-1,-5 2 1,-1 2 0,2 4-1,-2 1 1,2 0 23,-1 1 0,2-3 0,0 1 0,2-2 1,-1-3-1,1-2 216,-4-1 0,-1 0 0,3 0 0,2-1 0,-1-4 0,1-4 10,-4-3 1,-1-1-1,3 0 1,0-1-1,-1 1 1,-2 1-114,-2 3 0,-4 2 0,4 4 1,-3-1-1,-2 1 0,-1 3 0,1 4-87,1 5 0,5-2 1,-2 1-1,3-1 0,4-1 1,1 0-1,-1-3 125,-1-2 1,5-1 0,-1 0 0,1 0-1,-1 0 1,1 0 53,-2 0 1,3-4 0,-2-2-1,0-1 1,1-2 0,-1 0 0,-1 0-80,-1-1 0,-2 2 0,0 1 0,0 1 0,0 3 0,-2 1 0,1 2-757,1 0 1,-7 0-1,7 2 1,-2 2-1,1 4 1,1 1 703,0 0 1,0-2 0,-2 3 0,-1-2 0,-3-1 0,2-1 0,-1 0 233,2-3 1,5-2-1,-6-1 1,4 0 0,2-1-1,3-3-151,-2-5 0,3 1 1,-2-1-1,1 0 1,-1 1-1,1-1-45,-2-2 1,-2 5 0,-1 2 0,-1 2 0,-2 2 0,-2 0 0,2 0-58,2 0 1,-4 2-1,-1 2 1,1 4-1,-4 1 1,0-2 112,-2-1 1,-3 0 0,5-3 0,-2 1-1,0-1 1,-1-1 0,-3-2 79,0 0 1,-4 1-1,3 2 1,1 2-1,3-1 1,0 1 0,3-1-170,2-1 0,-2 3 0,3 0 0,0 0 1,0 1-1,3 1-5,2 2 1,-2 0-1,1 1 1,5-2-1,2 1 1,1 2 0,-2 1-55,2 0 0,-4 1 0,4-2 0,-3-1 0,-2 0 0,-4 2 135,-3 2 1,3-3 0,-1 6 0,1-4 0,0 0-1,-2 0 1,2 3-139,2 1 0,-2 5 1,0-1-1,2 4 0,-1 2 1,4 1-269,1 2 1,7 11-1,-1-1 1,4 4-1,5 2 1,4 1 0,3 2-5,2 2 0,0 0 0,1-2 0,2-3 0,2-1 0,1-3 0,1-1 96,0-2 0,-3 0 0,3 0 0,0 0 0,0 1 0,2 2-17,-2 1 1,4 7 0,-4-1-1,2 5 1,0 6 0,-1 1-76,-1 1 0,5 10 0,-5-5 0,1 5 0,3-36 0,0 1 0,-1 36 0,1-1-121,2-1 0,2-2 0,1 3 0,3-5 1,1-8-1,5-3 0,3-6 287,3-2 1,5 3 0,0-4 0,3-1 0,5-1 0,5 0 173,2 3 1,8 2 0,3 3 0,3-1 0,-25-26 0,1-1 0,0 2 0,2-1 0,0 2 0,2 0-35,0 2 0,1 0 0,-2-1 0,0 1 0,-1-1 0,-1 1 0,1-1 1,0 2-1,-1-1 0,-1 1 0,3 2 0,1 0 0,-1 0 0,0-1 87,1-1 0,1 0 0,-1 0 0,1-1 0,1-1 0,0 0 0,1-1 0,0-1 0,1 1 0,1-1 1,-1-2-1,2 0 131,0 0 0,1-1 0,0 1 0,0-1 0,2 0 0,1 0 0,1-1 0,0-2 1,3 0-1,1-1 0,2-1 0,2-2 0,3 2 0,3-1 66,2 0 0,2 0 1,1 0-1,1-2 0,4 0 1,0-1-1,2-1 1,1-1-1,1-1 0,0-2 1,-21-4-1,0 1 0,0-1 564,0 0 0,0 0 0,1 0-653,-1-2 1,1 1-1,0-1 1,4 2-1,1-1 1,1 0 0,0-1-1,1-1 1,0 1-1,0-1 1,-1 1-1,1-1 1,3 1 0,0-1-1,0 0 1,-2 0-1,1 0 1,0 0-36,1-1 0,0 0 0,0 0 1,3 0-1,0-1 0,-1 0 1,0 0-1,0-2 0,0 1 1,0 1-1,1-1 0,0 1 1,0-1-1,1 0 0,0 0 1,-1-1-1,0 0 0,0 0 7,0-1 0,0-1 1,1 0-1,3 0 0,1 0 1,0-1-1,-2-1 0,0-1 1,0-1-1,-1 0 1,-1 0-1,1-1 0,1-1 1,-1-1-1,1-1 0,-1 0 1,-1-2-1,1 0-34,0 0 1,-1-1 0,1 0 0,2-2-1,0 0 1,-1-1 0,-1 0 0,-1-1 0,-1-1-1,-1 1 1,-1-1 0,0-1 0,0-1 0,-1 0-1,0-1 1,-4 1 0,0-1 0,-1 0-1,0-1 1,-1-1 0,0 0-44,-2-1 0,0-1 1,-2 1-1,17-8 1,-1-1-1,-20 8 1,0-2-1,-1 0 0,-2 1 1,-2-1-1,0-1 1,15-12-1,-2-1 1,-3-2-1,-3 0 1,-4 1-1,-1-1-106,-2 0 0,-3-1 0,-2-2 0,-3 0 0,-4 3 0,-3 0 0,-2 1 0,-3 0 0,-3 0 0,-2 1 0,-5 2 0,-2 1-1348,2-36 0,-15 3 1417,-15 4 0,-1-2 0,-17 2 0,-2 3 0</inkml:trace>
  <inkml:trace contextRef="#ctx0" brushRef="#br0">16529 15499 8157,'-1'14'0,"-4"-1"0,-2 2 0,-6 3 0,-1 2 0,1 4 0,0 3 51,-1-4 0,7 10 0,1-6 1,2 1-1,-1 1 0,2 3 1,3-1-1,3 0 0,3 1 1,0 2-1,1 3 0,1 2 1,1 2-1,-2 4 96,-2 4 1,-4 8-1,-1 7 1,0 6 0,0-32-1,0 1 1,0 0 0,0 2-1,-1 1 1,-1 2 0,-1 0-1,-1 0-149,-2 4 1,-2 1-1,0 5 1,0 1 0,1-1-1,-1 0 1,0 1-1,0 0 1,-1 1 0,0-1-1,1-2 1,1-1-1,1 0 1,1-2 0,0-3-1,1 0-32,-2-3 0,1 0 0,2-3 1,0-2-1,-3 35 0,2-1 1,0-2-1,1-1 0,1-1 79,2 1 0,0-4 0,0 9 0,0-1 0,0 1 0,1-36 0,0 1-13,1-1 1,0 0-1,1 3 1,0-1 0,7 33-1,-5-36 1,-1 0 0,1-1-1,1 1 1,-1 0 0,0 1-1,0 1 1,0 0-101,0 2 0,-1 0 0,0-1 1,0-2-1,1 2 0,0-2 0,4 32 1,0-8-1,0-10 0,-2-9 24,-1-7 0,0-6 1,-3-8-1,1-6 0,-1-2 216,-1-1 1,-4-7-813,-2-3 0,4-2 0,-2-4 0,7-1 1,1 1 450,0 3 1,-2 5-1,-4 9 1,-1 1 0,-2 2-1,-3-2 1,-2-1 387,-2-2 0,-2-1 1,-1-3 221,-1-5 1,10-2 0,8-4 0,14-4-422,10-7 0,12-12 0,8-9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3066 6450 7920,'-13'8'0,"-1"-4"0,1-8 0,6-4 181,2-5 1,4 3 0,1-4-1,1-3 1,2-3 0,3 3-1,1 2 1,2 1 0,0 3 688,0 2 0,-5 3 0,5 6 0,2 0 0,1 0-440,1 0 0,5 0 1,1-2-1,2-2 1,4-4-1,3 0 0,5-1 210,1-2 1,0-1-1,3-1 1,-2 1 0,1 2-1,-1 2 1,-1 1-240,-1 0 0,-2 4 1,-6-2-1,-1 4 1,-3 1-1,-2 0-177,-3 0 0,-1 0 1,-2 0-1,1 0 696,-1 0 0,-4 0-671,0 0 1,0 0 0,4 0-1,0 0 1,1 0 0,-1 0-10,0 0 1,5-5 0,1 1 119,2 1 1,1 7 0,5 4-1</inkml:trace>
  <inkml:trace contextRef="#ctx0" brushRef="#br0">4092 6051 8181,'2'-32'0,"1"9"630,1 8 1,1 12-188,-5 3 1,0 1 0,0 8 0,1 2-132,4 1 1,-4-4 0,5 1 0,0 0 0,3 0 0,1 0 149,-1 1 0,3-2 1,-3 1-1,3 0 1,1-1-1,-1 1 1,-2 2-709,-1 0 0,-6 4 0,2 2 0,-5 2 0,-5 2 0,-5 4 0,-8 4-249,-9 7 0,-4 1 0,-4 0 0,4-3 0,2-1 1,3-4-42,-1-1 0,5-1 0,1 0 0,2-2 885,3-3 1,1-9-1,1-7 1</inkml:trace>
  <inkml:trace contextRef="#ctx0" brushRef="#br0">24541 12541 28117,'13'-12'-1599,"-4"8"1,-2-10-1,1 4 617,-1 2 1,-5 3 0,-1 3 1158,-4-2 1,-1-4 0,4-5 0,0 0 622,0-1 1,-3 7-1,-5 2-378,-5 4 0,-5 1 0,2 0 0,-3 0 1,-2 0-1,-1 0 0,0 0 156,-1 0 1,3 4-1,-4 2 1,2 2-1,-2 1 1,-1 1-420,-2 3 0,5-1 0,1 10 0,1 5 0,0 6 1,1 8-1,3 6-298,1 8 1,3 9 0,3 10-1,6-37 1,2 1 0,0 2-1,2 0 1,1 0 0,2 0 93,1 2 0,3-1 0,3-3 1,2-2-1,19 28 0,1-12 1,2-8-1,2-8 462,5-7 1,7-6-1,3-15 1,5-3 0,9-7-1,2-6 1,-31-1 0,0-2-418,1-2 0,1-2 0,0-2 0,-1-1 0,0-4 0,-1-1 0,1-2 0,-2-2 0,-1-1 0,-3-3 0,-1-2 0,-1-2 0,-4 0 0,-2-1-491,-2 0 0,-2-1 0,-3-4 0,-3-2 0,-4 2 0,-3 1 0,-1 0 0,-3 1 0,-4-36 0,-12 6-56,-14 6 0,-23 6 0,20 34 0,-3 2 0,-1 2 0,-1 3 0,-4 1 1,-1 3-1,0 1 0,0 3 302,0 0 0,-1 2 0,0 3 0,0 2 0,2-1 0,0 1 0,-32 5 1,4 10-1,9 6 361,6 6 1,1 0-1,3 1 1</inkml:trace>
  <inkml:trace contextRef="#ctx0" brushRef="#br0">24847 13567 12757,'-13'0'-29,"0"0"1,-1 0 445,1 0 1,4 0 0,0 0 0,0-1 0,4-2 229,5-2 0,5-4 0,10 5 1,3 1-1,4 3 0,3 3 0,2 3-432,0 1 1,1-2 0,1 2-1,4 0 1,0-1 0,1 0 0,-2-3 20,1-1 1,2-2 0,-3-2 0,-3-2 0,-1-7 0,0-5 56,4-6 0,-3-3 0,7-2 0,-1-1 1,1-2-1,-1-2-95,2-2 0,2-2 0,-1-4 0,-1 0 0,-1 0 0,0 0-266,-2 0 0,-2 2 0,-5 1 0,0 3 0,-2 0 0,-2 1 0,-2-1-85,-2 0 0,1-2 1,-6-2-1,3-1 0,-4 2 1,0-3 61,-2-1 1,-2 1-1,1-7 1,-1-2-1,0 0 1,0-4 0,0-1 275,1-2 1,2-3 0,3 2 0,1 3 0,2-3-1,-2 4-76,-1 3 1,-2-1 0,0 7-1,-1 1 1,-1 2 0,-2 1 0,-1 1-230,0 4 1,2 0 0,-4 6 0,0-4 0,0 1-1,-3-1 1,-2 3-98,-1 2 0,0 2 0,0-2 0,0-2 0,0-3 1,0-1 182,0-3 1,0-1 0,0-4-1,0-1 1,0-3 0,0 1 55,0-1 1,0-3-1,0 3 1,0 0 0,-1-1-1,-2 1-354,-1 0 352,-7 1 1,4 5 0,-8 0 0,-1 0 0,-2 2-1,0 1-118,-1 1 0,4 4 0,-3-5 0,3-3 0,1 1 149,-4 1 1,5-4-1,-2 5 1,4-4 0,1-5-1,-2-1 1,0-2 0,2 0-5,1 0 1,5 0 0,-4-4 0,1-1-1,1 1 1,-2 0 39,1 0 1,-2 1 0,-4 3-1,-1 4 1,1 2 0,0 2-159,-1 1 0,0-6 1,-3 9-1,-2 0 0,0-1 1,-2 1-1,0 0 1,-1 1 42,1-1 1,-4-1 0,3-2 0,-2 0 0,1 0-1,0 0 282,0 0 0,-1 1 0,0 2 0,2 3 1,0 0-1,0 1-91,-1 1 0,6 2 1,-5 6-1,-1 4 1,3 1-1,0 4-162,1 4 1,3 1 0,-6 6-1,-1 1 1,1 3 0,0 4 465,-2 5-338,-1 3 1,-2 3-1,2 1 1,1 3-1,4 0 1,0 2-79,4 0 0,1 1 0,2 3 0,1-1 1,2-2-1,2 0 0,2 1 206,4-1 0,-1 0 1,0 5-1,-2-2 0,2-2 1,2 0-575,1 0 0,0 3 0,0 0 0,0 1 0,0-2 0,0-1-399,0-2 0,4-1 0,1 1 0,-2-3 0,0-1 0,-1 0-2821,3-2 2686,-1-1 1,1-2 0,1 0 0,0 1 0,0-1 403,-3 0 1,-2 1 0,-1-1 0</inkml:trace>
  <inkml:trace contextRef="#ctx0" brushRef="#br0">24714 9249 30582,'-7'-6'-2614,"2"-3"1,5-3 0,5-1 3381,4 0 1,7 1 0,2 3 0,-1 5 0,1 2 0,0 2 0,0 0-259,1 0 1,-4 0 0,3 0 0,-4 2-1,0 2 1,-1 6 0,-1 5-2783,-3 3 0,1 9 1905,-5-5 1,5 0 0,-3-9 0</inkml:trace>
  <inkml:trace contextRef="#ctx0" brushRef="#br0">24514 9955 6340,'2'-17'0,"1"-1"-200,1 2 1,5 1-1,-5 1 1,-1 1 150,-1 0 0,2-1 0,1 1 0,-2 0 1,-2-1-1,1 1 0,1-2 289,1-2 1,0 2-1,-2-3 1,1 3 0,1 2-1,1 0 1,-1-2 412,1-3 1,1 3 0,-3-3-1,3 4 1,-1 0 0,1 1 456,-3 0 0,3 4 0,-1 0-741,-2-2 1,-3 1 0,-5 1 0,-5 5 0,-5 2 0,-4 4 0,-2 1 203,-3 1 0,-2 8 0,-4 0 0,-1 4 0,0 2 0,0 1-40,0 3 0,2 1 1,6 0-1,-1 4 1,5 0-1,3 4 0,4 0-378,3 1 0,-2 8 1,7-1-1,1-1 0,2 4 1,2-4 64,3 1 0,4 1 1,7-8-1,1 2 0,5 2 1,1-2-1,5-3 259,1-3 0,4-3 0,13-2 0,5-6 0,6-3 1,8-5-1,3-5-198,-1-2 0,3-13 0,-12-4 0,0-4 0,-3-8 1,-3-4-507,-7-4 0,-1-13 0,-12 3 0,-3-9 0,-5-5 0,-10 0-333,-7 0 0,-12-5 0,-7 3 0,-10 2 1,-8 4-1,-9 8 0,-10 5-212,-11 8 0,2 11 1,-11 6-1,1 8 1,1 9-1,-1 9-504,3 8 1,7 9 0,5 11 1570,8 6 0,5 5 0,1 5 0</inkml:trace>
  <inkml:trace contextRef="#ctx0" brushRef="#br0">23888 14460 8331,'-26'0'0,"4"0"0,3 6 0,7 4 185,3 7 1,3-3 0,8 3 0,2-6 0,5-3 0,3-2 359,1-3 0,-4-2 0,0-2 0,1-2 1,2-3-1,2 0 0,-1-1-187,0-1 0,7-1 0,0-3 0,1 2 0,-3 1 0,-3-1-442,-2-2 1,-1-1 0,-3-1 0,-5 1 0,-2-2 0,-2-1 0,-2-2 75,-2 2 1,-4-3-1,-5 1 1,0 0 0,-1 0-1,1 1 1036,0 0 1,4 7-1,1 1-145,2-1-935,2 4 1,4 6-1,0 12 1,0 5 0,1 8-1,2 4-170,2 5 0,-1-2 0,-4 5 0,0 2 0,0 1 0,0-2-1105,0 1 1,6-2-1,5 0 1,3-5 1326,4-4 0,18 2 0,-1-9 0</inkml:trace>
  <inkml:trace contextRef="#ctx0" brushRef="#br0">24634 14207 8308,'-18'-31'76,"1"8"0,-1 10 0,6 15 120,3 2 1,3-1-1,5 4 1,-2 1-1,-2-1 1,4 4-576,4 0 0,4 7 0,8 0 1,1-2 378,2-1 0,12 4 0,-2 2 0</inkml:trace>
  <inkml:trace contextRef="#ctx0" brushRef="#br0">24834 14233 8042,'0'-17'0,"-1"0"0,-2 4 2803,-2 3-2466,-5 7 1,8-2 0,-2 10 0,2 4 0,2 4-1,0 5 1,0 4-395,0 3 1,0 8 0,2 2-1,1 4 1,3 2 0,1 2 56,4 2 0,0-1 0,3-4 0</inkml:trace>
  <inkml:trace contextRef="#ctx0" brushRef="#br0">24581 14460 8423,'-12'-53'1357,"3"8"0,3 16-1041,6 11 1,6 7 0,4 4 0,7 1 0,5 3 0,3 2 0,3 2-1913,3 4 0,3 2 1596,6 6 0,0 7 0,0 0 0</inkml:trace>
  <inkml:trace contextRef="#ctx0" brushRef="#br0">25327 14260 8295,'0'-33'702,"0"11"0,-1 2-107,-4 8 1,4 4-1,-5 7 1,2 1-175,-1 6 0,1 10 1,4 8-1,-2 5 0,-1 7 1,-1 4-1,1 3-996,1 1 1,7 7 0,1-4 574,1 0 0,8 5 0,6-4 0</inkml:trace>
  <inkml:trace contextRef="#ctx0" brushRef="#br0">25074 14473 9532,'-4'-57'1888,"-1"8"0,2 16-2358,8 33 1,8 6-1,11 7 1,4 1 469,3-1 0,18 6 0,0 2 0</inkml:trace>
  <inkml:trace contextRef="#ctx0" brushRef="#br0">24074 10475 20977,'14'-6'-796,"-7"-1"0,-1-2 1,-6 0-1,1 0 1302,4 2 0,-4-1 1,2 5-1,-7-1 1,-9 1-97,-8 2 1,-6 2 0,-3 3 0,-2 5 0,-2 5 0,-3 2-728,-2 2 0,4 5 0,1 0 1,1 3-1,3 4 0,4 1 332,4-1 1,-2 2-1,6 1 1,2-1-1,1 1 1,3-3 52,3-2 1,3-2 0,6-1-1,0-1 1,2-3 0,1 0 0,3-2-105,1 0 0,2 3 1,4-2-1,1-1 0,-2 2 1,-4-2-233,-3 0 0,1 3 0,-2-2 0,-1-1 1,-1 2-1,-2-2 0,0 0 262,0-3 0,0-1 0,0-2 1,1 1-1,4-2-17,3-3 1,4-4 0,3-5 0,1 0 0,4 0 0,-1 0 0,2 0-1315,-1 0 0,-2 0 1,3 0-1,-2 2 1310,-3 2 0,5 4 0,0 5 0</inkml:trace>
  <inkml:trace contextRef="#ctx0" brushRef="#br0">24154 11035 11194,'8'-37'0,"-5"7"292,-6 12 1,0 10-1,-6 9 49,-2 4 1,0 2 0,-1 6-1,1 1 1,4 0 0,0 4 0,1 3-1621,0 0 0,1 2 1170,5-5 1,6 6-1,2-3 1</inkml:trace>
  <inkml:trace contextRef="#ctx0" brushRef="#br0">24168 10728 9693,'-8'-49'885,"-2"11"-857,5 20 1,1 11 0,5 5 0,4 7 0,4 1 0,4 1 0,5 1-511,4 2 1,8 2 0,2 0 490,2-4 1,2 10-1,4-3 1</inkml:trace>
  <inkml:trace contextRef="#ctx0" brushRef="#br0">24634 10595 9483,'0'-18'535,"0"1"1,0 6 0,2 13-321,2 10 1,3 7 0,7 9 0,-1 2 0,2 4 0,1 3-1,2 4 1,-2 2 86,-1 3 1,0 1 0,1 7 0,0-3 0,-2 0-1,-5-4-411,-3-1 0,3-6 0,-5-6 0,-1-1 0,-2-4 0,-2-2 0,-4-3-276,-3-2 0,-7-10 1,-4 1-1,-7-3 1,-2-1-1,-6-1 124,-3-2 1,-4 2-1,-2-2 1,-2 0-1,1 3 1,-1 2-1,-1 5 269,-1 3 0,-2 3 1,-4 5-1</inkml:trace>
  <inkml:trace contextRef="#ctx0" brushRef="#br0">4106 8769 29079,'-6'-25'-9831,"4"9"9227,-2-6 1,-2 10 0,3 4 1399,4 2 0,5 2 0,8 4 0,0 0 1,4-1-1,6-2 0,6-3 0,7-2 1,4-2 223,4-2 0,5-1 1,0-1-1,5 2 0,3 2 1,-3 3-1,-4 1 1,-2 1-1021,2-1 0,1 5 0,-1-3 0,0 1 0,-4 0 0,1-2 0,-3 2 0,1 2 0,3 1 0,-4-2 0,-2-1 0,-2-1 0,-2-1 0,-4-1 0,1 5 0,-8-3 0,-4 2 0,-4 2 0,-3-1 0,-3-2 0,0-2 0,-8 1 0,-6 4 0,-12 0 0,-13 0 0,-8 0 0,-8 1 0,-7 2 0,-7 2 0,-2 5 0,-9-3 0,3 1 0,-4-4 0,0-2 0,-2-1 0,1 4 0,4-4 0,5 4 0,2-4 0,7-1 0,3 0 0,5 0 0,5 0 0,6 0 0,9 0 0,4 0 0,5 2 0,2 0 0,3 3 0,6-1 0,2-2 0,9 1 0,9 1 0,8 1 0,11-1-540,11 1 1,-1 1-1,14-4 1,6 3 0,4-2-1,-31-2 1,1-1 550,5 1 0,0-2 0,-4-1 0,0-2 1,7 1-1,0-1 0</inkml:trace>
  <inkml:trace contextRef="#ctx0" brushRef="#br0">4239 12221 30139,'-13'-19'-6831,"-1"5"7045,1 1 1,0 12 0,-1 10 0,2 2-1,2 1 1,1-1 0,0-3-354,2 3 1,2-5 898,10-2 0,2-7 0,7-3 0,-1 0 1,2 0-1,1 2-210,2-2 1,6 5-1,-2-2 1,3 4-1,3 5 1,2 1-577,1 4 1,4-4 0,-1 1-1,2-1 1,4-1 0,0 0-1,4-3 105,2-2 0,-1 4 0,2-1 0,1-1 0,-1-3 1,2-4-68,-2-5 0,7 0 0,-4-3 0,5-3 0,0 0 0,2 1-12,3 0 0,-3 1 0,4 1 0,-2 2 0,-1 2 0,0 2 0,-2 2 0,-4-2 0,4 5 0,-7-5 0,-3 1 0,-5 1 0,-5 1 0,-5 1 0,-4-2 0,-5-2 0,-4 0 0,-3 0 0,-2 3 0,-3-1 0,-5 4 0,-10 6 0,-5 4 0,-3 9 0,-1 2 0</inkml:trace>
  <inkml:trace contextRef="#ctx0" brushRef="#br0">4559 16193 26008,'0'8'-2554,"1"0"0,5-1 0,9-1 3367,10 0 1,8 0-653,7-2 0,9 2 0,4 5 0,5-2 0,8-1 0,6 0 0,-33-6 0,2 0 0,0-1 0,1 0 0,2-1 0,0 0 0,1 0 0,-1 0 0,3 0 0,1 0 0,0 0 0,0 0 1,3 0-1,1 0-47,0 0 0,1 0 0,-3 0 0,0 0 0,5 0 1,0 0-1,0 0 0,0 1 0,-3 1 0,-1 1 0,-1 1 1,0 1-1,-6 0 0,0 0 0,0 0 0,0 0-176,-1 0 0,-2-1 1,30 5-1,2 3 1,-5-2-1,-7-2-500,-5-2 1,-1-2 0,-12-2 0,-5 1 618,-5 1 1,1 6-1,0-2 1</inkml:trace>
  <inkml:trace contextRef="#ctx0" brushRef="#br0">16836 17978 8545,'-1'-13'0,"-4"0"0,2 5-64,-6 4 1,2 4 0,-4 3 0,3 1 0,0-1 672,5-1 0,9-2 0,13 0 0,2 0 0,3 0 0,2 0 0,6 0 0,3 0-277,4 0 0,5 0 1,2 0-1,0 0 1,1 0-1,-1-2-229,0-2 0,4 2 0,-2-2 0,-1 2 0,-1 2 0,-1 0 2,-1 0 1,5 0-1,-3 2 1,0 1-1,1 1 1,-1-1 14,0-1 0,-2-2 0,-2 0 0,1 0 0,3 0 0,1 0 176,4 0-275,0 0 1,3 0 0,-1 0-1,2 0 1,1 0 0,2 0-1,-2 0-10,-1 0 0,-2-2 0,1-1 0,-1-3 0,0 0 1,1-1 249,-1 0 0,-4 2 1,0-4-1,-1 0 0,1 2 1,-1 1-1,-2 2-167,-3-1 1,-2 1 0,-1 4-1,0 0 1,0 1 0,2 2-281,2 2 0,-1 1 0,6-4 0,1 3 0,2-1 0,0 1 0,-2-1 406,-1-1 1,0-1-1,4-4 1,1-1-1,-1-3 1,-1-1 27,-3-3 1,2-1 0,-3 1-1,-1 1 1,-2 0 0,-4 0-479,-1 0 0,-6 5 0,-3-4 0,-4 3 0,-3 2 1,-4 1-1493,0 2 1,-3 0 0,-5 2 0,-3 2-758,-4 5 0,-4 3 2479,-1 1 0,6 6 0,1 2 0</inkml:trace>
  <inkml:trace contextRef="#ctx0" brushRef="#br0">21142 9982 16123,'0'-21'-881,"0"7"0,1 6 1,2 4-1,3 4 1138,1 3 0,-2 6 0,4-5 0,1-1 0,2-2 1,1-1-1,1 0 0,0 0 0,6-1 0,5-2 0,6-3 1,2 0 518,-1 0 0,5-3 1,-1 5-1,2-1 1,2 1-1,-1 0-1028,-4 1 0,2 1 1,-6 2-1,-1 0 0,-2 0 307,-1 0 1,-1 6-1,1 1 1</inkml:trace>
  <inkml:trace contextRef="#ctx0" brushRef="#br0">19555 10142 25070,'-13'-4'0,"0"-2"-208,-1-2 0,1 5 0,-2 0 0,-1 5 1,-2 4 156,2 1 1,1-4 0,3 3 0,2-2 0,4 1 1094,4-2 1,11-2 0,15-1 0,6 0 0,7-1 0,4-2-592,4-2 0,-1-3 0,-4 3 0,0 1 0,0-1 0,-2 1-745,-2 1 1,1 1 354,-6 2 1,0 6 0,-4 2 0</inkml:trace>
  <inkml:trace contextRef="#ctx0" brushRef="#br0">16623 8703 28202,'-21'6'-556,"2"-5"1,5 3 591,1-2 1,7-4 0,8 0-1,9-4 1,10-2 0,6-1-1,4-1 1,6-2 0,4-3-1,5-1 417,2-3 1,-1 4-1,4-3 1,-6 3-1,-2 4 1,-6 2-1,-1 4-821,-2 4 1,-6 1 0,0 0 0,-5 1 0,-4 2 273,-3 2 1,-1 5-1,-2-3 1</inkml:trace>
  <inkml:trace contextRef="#ctx0" brushRef="#br0">16743 8676 28334,'13'-13'-6234,"-4"-1"5537,0 1 0,0 0 0,4-1 0</inkml:trace>
  <inkml:trace contextRef="#ctx0" brushRef="#br0">16756 8583 31792,'6'-14'-930,"-3"1"0,4 0 0,1 1 0,-2 1 1,0 3 1843,-3-3 1,2 7 0,-2 5 0,-4 10 0,-6 8-799,-5 6 1,-8 5 0,-3 10-1,-8 4 1,-6 5 0,-5 7-1,-1 3 1,20-26 0,-1 0-117,-1 0 0,-1 2 0,-1 2 0,-2 0 0,0-1 0,0 0 0,-1 3 0,0-1 0,1 1 0,0-1 0,-1 2 0,1-1 0,0-1 0,1 1 0,1-1 0,0-1 0,-1 1 0,2 0 0,5-4 0,1 0 0,-19 30 0,2-4 0,3-5 0,2-3 0,-1-3 0,8-6 0,-5 1 0,1-2 0,2-4 0,2-2 0,4-5 0,0-3-1601,0-1 1,5-5-1,-2-1 1,4-2-1,0-3 1,2 0 1048,4 2 0,-4-3 0,4 4 1</inkml:trace>
  <inkml:trace contextRef="#ctx0" brushRef="#br0">14903 10835 17821,'12'-22'0,"-3"1"1333,-5 2 1,-2 5-613,-2 6 0,0 6 0,0 2 1,0 9-1,-2 7 0,-1 6 1,-3 5-1,-1 6-202,-3 7 1,-2 0-1,-3 6 1,-1-1-1,-2 3 1,0 1-798,-1 0 0,4-6 1,-3 1-1,5-3 1,3-1-1,1-1-2771,-2-4 0,5 2 1,2-5 2942,2-3 0,2-7 0,0-2 0</inkml:trace>
  <inkml:trace contextRef="#ctx0" brushRef="#br0">15156 11448 8477,'0'-22'-524,"0"0"0,2 5 354,2 13 0,4-2 1,5-1-1,-1-4 1,0-4-1,0 1 1,2 0 134,1 5 1,-4-1 0,-3 6 0,3 1-1,1 1 350,1 2 1,-4-1 0,-2-4 0,-1-4 2113,-3-3 1,-1 4 0,-2-1 2408,0-2-4524,0 5-131,0 0 0,0 5 0,1-2 2251,4-1-2143,-4-1 0,5 11 1,-7 4-1,-4 7 0,-4 5 1,-3 3-281,-1 2 1,0 5 0,-2 4-1,-1 1 1,-2 0 0,0-3-1,0-1-1026,0-4 1,2-1 0,6-1 0,2 0 0,1-1 0,1-1 0,0-2-1727,3-6 1,3-2 0,6-3 2740,7-3 0,13-3 0,8-6 0</inkml:trace>
  <inkml:trace contextRef="#ctx0" brushRef="#br0">15410 11595 8477,'13'-14'1317,"0"1"30,1 0 0,-5 5 709,-1 4-1403,1-4 0,-1 1 0,-5-6 1,-6 1 168,-6 3 0,1 3 0,0 6 0,-3 0-471,-1 0 0,-1 0 1,0 1-1,1 4-362,3 4 0,3 3 0,6 1 0,0 0 0,0 2 0,0 1 0,-1 4-623,-4 0 1,4-2 0,-4 3 0,4 0-1,1-2 1,1 2-3047,4-1 3171,2-3 0,6 2 0,2-7 0,1-2 0,2-3 0,0-1-3530,1-3 4039,-4-1 0,10-8 0,-4-1 0</inkml:trace>
  <inkml:trace contextRef="#ctx0" brushRef="#br0">15570 11715 8477,'6'-14'53,"-3"2"0,5 2 0,3 1 0,1 0 1,1 0 486,0 0 0,1 5 1,-1-3-1,0 1 0,1 3 1,-3 0-1,0 0 338,-2-2 1,-5 1-1,2 5 1,-4 5-263,-8 8 0,-5 0 0,-2 10 0,-2 3 0,-1 4 0,-2 2 0,0 1-707,-1 0 0,4-5 0,-3 4 0,4-2 0,0 0 0,1-1 0,1-2-1544,3-2 0,3-3 0,6-3 0,2-2 0,4-6 1635,7-6 0,6-5 0,8-1 0</inkml:trace>
  <inkml:trace contextRef="#ctx0" brushRef="#br0">15983 11741 8695,'9'0'667,"0"0"1,-6-1 0,1-4 280,-2-4 0,-4 2 0,-2-2 0,-5 0 0,-3 2-659,-1 2 0,-1 4 1,1 2-1,0 2 1,-1 3-1,1 3-178,0 6 1,1-2 0,1 7 0,4-3-1,1 1 1,3 0 0,2 0-249,1-1 0,5 1 0,6-6 0,5-2 0,5-2 0,3-1 0,-1-1-1374,1 0 0,4-2 1511,-6-4 0,9-5 0,3-3 0</inkml:trace>
  <inkml:trace contextRef="#ctx0" brushRef="#br0">16476 11501 8468,'13'-34'2195,"-5"15"1,-4 16-1843,-2 13 0,-4 8 1,-2 6-1,-5-3 0,-3-1 1,-1 1-1,-2 3 1,-3 2 279,-4 6 0,-8 2 1,-1 6-1,2 0 1,0-2-1,4-1-1685,3-1 1,3-7 0,7 2 0,3-3 0,6-2 0,8-4 0,8-4 1051,8-4 0,10-6 0,3-2 0</inkml:trace>
  <inkml:trace contextRef="#ctx0" brushRef="#br0">16436 11968 8468,'13'-31'422,"-1"0"1,-3 1 0,-4 3-1,-4 5 1,-1 4 0,0 4 544,0 0 0,-6 7 0,-3 2 0,-3 7 0,1 5 0,0 8 1,4 6-1,-1 5-532,1 4 1,4 3 0,0-2-1,7 4 1,10 2 0,10-1-436,10-5 0,7-3 0,12-1 0</inkml:trace>
  <inkml:trace contextRef="#ctx0" brushRef="#br0">17502 7716 8454,'14'-20'0,"-2"5"0,-2 7 0,-1 3 0,-6 0 0,3 5 0</inkml:trace>
  <inkml:trace contextRef="#ctx0" brushRef="#br0">17556 7663 11059,'0'-9'949,"-2"2"0,-2 1-742,-5 3 0,-3 1 0,-1 4 0,-2 1 0,-1 3 0,-4 0 836,0 0-983,-2 4 0,-1-7 0,1 4 1,0 1-1,0-2 0,1 1 0,0 1 219,0 2 0,5 2 0,-2 1 0,4 0 0,0 1 0,2 1 0,2 2 0,1 6-45,-1 2 1,-2 3-1,-3 3 1,-1 4-1,-2 4 1,2 1-1,1 1 1,3 1-337,3-2 0,3 3 0,8-9 0,2 1 1,7-2-1,5-3 0,8-5 0,4-2 29,3-2 0,10-2 0,-1-7 1,3-3-1,3-4 0,2-5 1,2-6-224,3-8 0,-2-6 0,5-10 0,-4-3 0,-6-1 0,-5-3 45,-7-1 0,-7-4 0,-8-2 0,-7-3 1,-5-1-1,-7 2 0,-6 3 279,-7 3 0,-12-1 1,-2 11-1,-2 5 1,-8 7-1,-2 8-398,-4 6 0,0 5 0,3 9 1,2 11-1,1 9 370,1 4 0,6 7 0,-2 7 0</inkml:trace>
  <inkml:trace contextRef="#ctx0" brushRef="#br0">14317 14380 8137,'0'-13'166,"1"4"0,4 1 1,3 1-1,4 0 1,2-2-1,-3 0 273,-2 0 1,3 0-1,-4-4 1,0-2-1,0-1 1,-2-4 0,-3 1-1,-2-2 1,-2 2-1,-4 0 1,-5 3 788,-6 1 1,-1 9 0,-5 6 0,-3 9 0,-3 9-1,-3 10 1,1 10-416,2 10 1,-2 8-1,2 5 1,6 2 0,6 5-1,8 0-683,5 1 0,6-10 1,8-4-1,9-8 0,10-6 1,4-7-387,3-4 1,0-15 0,0-6-1,-1-9 1,-1-11 0,-1-11-1,-3-13-610,-2-13 1,-10-4-1,-6-13 1,-7-3 0,-4 0-1,-4 0 1,-2 3 557,-5 3 0,-3 4 0,-1 9 0,1 8 0,1 6-481,2 9 1,8 11-1,1 6 1,9 14-850,7 9 1,6 7-1,9 7 1638,5 3 0,8-3 0,4 5 0</inkml:trace>
  <inkml:trace contextRef="#ctx0" brushRef="#br0">14996 14313 8110,'12'-31'845,"-3"0"0,3 12 0,-2 10 0,5 6-326,3 3 1,4 5 0,-4-1 0,-2 0 0,1 1 0,-1 1 0,2 1 0,-1 4-2908,3 0 2388,-6 9 0,12 6 0,-6 8 0</inkml:trace>
  <inkml:trace contextRef="#ctx0" brushRef="#br0">14956 14660 8189,'2'-16'1123,"2"2"1,10 10-1,9 13 1,6 1-494,2-1 1,6-3 0,-2-6 0,5 0-631,5 0 0,20-6 0,-27 2 0,-1 1 0</inkml:trace>
  <inkml:trace contextRef="#ctx0" brushRef="#br0">16516 14540 8778,'2'-30'0,"1"4"0,1 5 2215,-1 5 1,-2 1-1518,-1-3 1,0 3-1,-1-1 1,-4 6-1,-5 5 1,-6 4 344,-6 1 0,1 12 0,-1 5 0,-2 8 0,0 7 0,1 3 0,2 4-1070,2 1 0,2 4 1,8 2-1,5-2 1,4-1-1,6-4-2431,7-1 0,6-5 1,11-2-1,4-4 2250,6-5 0,9-3 1,-2-6-1</inkml:trace>
  <inkml:trace contextRef="#ctx0" brushRef="#br0">16943 14580 10658,'0'-36'1610,"0"13"0,0 23 1,1 6-939,4 1 1,-4 5-1,3-3 1,-2 3 0,-2 1-1,0 2 1,1 2 0,2 4-669,2 0 1,4-2 0,-3-4-1,1 1 1,5 1 0,3-4-742,2-3 0,7-7 1,-3 2-1,1-4 1,-1-1-1,-2-1 0,-3-4 321,-1-4 1,-3-2 0,-3-3 0,-5 1 0,-2 0 4558,-2-1-3130,0 1 1,-6 4-164,-3 0 1,3 8-1,2 1 1,2 7 0,4 3-1481,2-1 0,4 2 0,5-7-734,0-1 0,1-1 0,-1-2 1,-1-2-1422,-3-2 0,-2 2 2785,-3-2 0,4-4 0,5 1 0</inkml:trace>
  <inkml:trace contextRef="#ctx0" brushRef="#br0">17689 14953 8742,'-6'-24'0,"-3"7"1222,-3 8 0,4 6 0,-1 3-257,-2 0 1,-1-5-1,1-1 1,0-1 0,4-3-1,1-2-612,3-2 1,6 1 0,4-2 0,4-2-1,5-6 1,3-3-1374,5-5 0,-5 2 0,-1-2 0,-3 5 0,-3 3 0,-2 6-498,-1 2 1,-8 10-1,1 10 1518,-5 11 0,-2 2 0,5 1 0</inkml:trace>
  <inkml:trace contextRef="#ctx0" brushRef="#br0">18022 14900 10895,'-11'-27'973,"2"0"0,-3 11 0,4 3 0,-1 2-440,1 4 1,3-5 0,-2 3 0,1-3-1,3-1 1,1 0-1031,2 0 0,2-1 1,2 2-1,5 2 0,3 1 1,3 0-1,1 2-927,2 2 0,0-1 1,-5 2-1,0 1 1424,1 2 0,-1 1 0,0 0 0</inkml:trace>
  <inkml:trace contextRef="#ctx0" brushRef="#br0">18316 14727 8274,'6'7'0,"-5"-3"3116,3-8 1,-2 1-2598,-2-6 1,0 8-1,1-1 1,2 7 0,3 0-1565,2 1 1,1-1-111,4-5 0,-6-2 0,-2-2 1,-5-3-1,-3-2 2200,-2 0 0,-3 4 1,2-2-1,-2 2-440,-2 7 0,4 5 0,1 10 1,5 2-1,5 0 0,4 2 1,4 0-1334,5 2 0,3-2 1,5 0-1,1-2 1,1-3 727,3-1 0,-3-2 0,5 1 0</inkml:trace>
  <inkml:trace contextRef="#ctx0" brushRef="#br0">18649 14793 8274,'0'-7'2691,"0"2"1,1 8-807,4 2 1,2 5 0,7-1-1500,-1 3 1,-4-5 0,0-2-923,1-4 0,-3-1 1,1-1-1,-2-4 1,-3-4-483,-2-3 0,-1-1 0,2 1 963,2 3 1,-1 3 0,6 6 0,1 0 0,2 2 0,2 1 0,0 3 3,4 1 1,-2 2 0,7 3 0,0-2 50,2-1 0,2 0 0,0 4 0</inkml:trace>
  <inkml:trace contextRef="#ctx0" brushRef="#br0">19289 14500 9004,'-11'-12'0,"0"6"1590,-4 11 1,-2 14 0,4 16-1,0 4-1376,-1 1 0,1-5 0,0 1 0,-1 1 0,1 3 0,0 3 0,-1 1-2550,1-1 1,3-1 2335,-4-2 0,4-6 0,-9-2 0</inkml:trace>
  <inkml:trace contextRef="#ctx0" brushRef="#br0">19222 14713 8237,'27'-32'740,"-7"9"1,-2 3-1,-1 8-310,0 7 1,-2 11-1,3 8-430,-3 6 0,-2 6 0,0 0 0</inkml:trace>
  <inkml:trace contextRef="#ctx0" brushRef="#br0">20022 14926 8094,'0'-40'2622,"-2"5"0,-1 10-2615,-1 16 1,-5 12 0,3 10-1,-1 0 1,-4 1 0,0-1-1,-4 3 1,-2 5-1768,0 6 1760,-7 2 0,3 4 0,-5 1 0</inkml:trace>
  <inkml:trace contextRef="#ctx0" brushRef="#br0">20102 14580 8316,'12'-47'2504,"-3"2"1,-2 11-2820,-3 21 1,-2 7 0,2 12 0,-2 7 314,-2 8 0,0 4 0,0 2 0</inkml:trace>
  <inkml:trace contextRef="#ctx0" brushRef="#br0">20675 14367 8135,'0'-30'155,"0"3"1,-4 17 0,-2 19-1,-2 9 601,-2 2 0,-2 6 0,-3-3 0,-1 5 1,-3 6-1,-1 5 0,0 7 0,-1 4-563,-3 4 1,4-6-1,-3 1 1,0-1-1,-1-4 1,0-4-2850,2-1 0,1-5 2656,-1 1 0,3-5 0,5 2 0</inkml:trace>
  <inkml:trace contextRef="#ctx0" brushRef="#br0">20462 14806 8135,'13'-26'0,"0"1"1203,1 2 1,-5 4-1,0 7-605,1 3 0,-3 5 0,2 10 0,0 6 0,0 4 0,0 0-274,1-1 0,2 3 0,3 1 0,3 0 0,4 1 0,3-4 0,2-1-638,-1-2 1,1-1 0,-2-3-1,0-5 1,-1-2 0,1-2-1,-1-2 197,1-2 0,-1-2 1,0-4-1,-4 2 0,1 2 1,-2 3 31,1 2 0,6 2 0,-1 5 0,2 8 0,3 8 0,-2 7 85,0 7 0,5 8 0,1 4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9918 1333 7977,'-6'-12'0,"-3"3"0,-3 5 0,-1 2 570,-1 2 1,1 0 0,0 0 0,-1 0 0,1 0 0,0 0 0,-1 2 0,1 1 0,0 1 0,1 0 0,1 1 0,3 1-1,-3 1 648,-1 4 1,5-4 0,3 2-1,4 1 1,4 1-965,5-3 0,3 3 1,2-5-1,3 0 0,2 1 1,2-1-1,2 1 117,3 1 0,-4 1 0,-1 4 1,-1 0-1,-2 1 0,-2-1 0,-5 0-58,-4 1 0,-2 0 1,-5 3-1,0 2 1,-2 0-1,-4 2-198,-7 0 0,-6-1 0,-8 4 1,0-3-1,-1 0 0,-1-2 0,-3 2 1,3-2-225,1 0 1,-2-1-1,2-5 1,3 0-1,1 1 1,3-2-2060,4-3 0,6 1 1,13-7-1,18-5 2168,20-5 0,14-17 0,12-4 0</inkml:trace>
  <inkml:trace contextRef="#ctx0" brushRef="#br0">10691 1346 7947,'0'-27'3276,"-6"7"1,0 5 0,-4 7-2233,1 3 1,0 0 0,-5 5-1,1 2 1,0 2-983,-1 5 0,-5 4 1,-3 5-1,-2 3 0,2 1 1,4-1-1,4-1-25,0 1 1,2-3-1,3 3 1,5-2-1,3-1 1,2-1-1,5 1 40,7-2 0,2-1 0,9-1 0,2-1 0,4 0 0,0 1 487,-2-1 0,-3-4 0,-3 0 0,-4 0 1,-5-1-1,-4 1-404,-4 2 1,-7 1 0,-7 1 0,-10 0 0,-8 1 0,-7-1 0,-4 0-161,-8 1 0,1-6 0,1 1 0,4 2 0,4 0 0,5 1-1725,3-3 1,12 2 0,4-5 0,6-1 0,12 1 1724,15-3 0,13-7 0,19-4 0</inkml:trace>
  <inkml:trace contextRef="#ctx0" brushRef="#br0">11037 1839 7976,'-11'6'0,"2"3"2457,4 3 1,5-5-1,6-4 1,6-6-1486,4-6 1,8-13 0,0-6-1,4-3 1,3-5 0,0-2 0,2-8-1482,2-4 1,4-5 0,1-1 0,0-2 0,-2 3-1,-4 5 1,-6 7-322,-4 6 1,-9 10-1,0 9 1,-5 5 1366,0 4 1,-4 6 0,-1 12 0,-4 10 0,-1 11 0,-1 8 0,-4 8 438,-4 6 1,-2 0-1,-3 10 1,1 0 0,1-2-1,2-4 1,1-4-2464,-2-2 1,4 3-1,0-8 1,1-4 1486,3-4 0,1-4 0,2-7 0</inkml:trace>
  <inkml:trace contextRef="#ctx0" brushRef="#br0">11197 1719 10610,'6'-16'1628,"2"6"0,5 21 0,2-2 0,1-3-1427,2 0 0,7-4 0,3 2 1,11-2-1,8-2-201,5 0 0,13-18 0,3-4 0</inkml:trace>
  <inkml:trace contextRef="#ctx0" brushRef="#br0">12184 1493 9518,'-14'-21'3276,"7"8"1,3 7 0,8 7-2443,5 4 1,4-2-1,5 4 1,6 0-1,5-1-1830,7 0 1,2-1 0,4-5 0,-1 0 0,1 0 995,-4 0 0,5 0 0,5 0 0</inkml:trace>
  <inkml:trace contextRef="#ctx0" brushRef="#br0">12237 1679 12010,'-13'0'1511,"7"3"1,7 3 0,11 3-1620,9-3 0,4-3 0,3-3 1,3 0-1,8 0 0,7-2 108,7-2 0,15-9 0,0-8 0</inkml:trace>
  <inkml:trace contextRef="#ctx0" brushRef="#br0">13823 1506 7980,'-9'-10'0,"1"-4"0,-1-1 1372,1 1 0,-2 0 0,5 1 1,3 0-668,0-1 1,2 1 0,0 0 0,0-1 0,0 1-1,0 0 1,0-1 3899,0 1-4207,-6 6 1,-1 1 0,-5 7 0,2 4 0,1 4 0,0 5 0,1 6-181,4 2 1,2 10 0,2-5-1,0 1 1,0 0 0,2-3 0,2-1-1,5-3-520,3-2 1,-3-3-1,0-5 1,1-4-1,1-2-289,-3-7 0,-2-4 0,-6-7 1,0 0-1,0-1 1977,0 1 0,-4 4 1,-1 3-1210,3 5 0,6 4 1,5 10-1,3 0 0,3 1 1,2-3-1,7 0 1,4-4-178,3-1 0,5-1 0,-4-5 0,1-2 0,1-2 0,-1-5-955,-1-3 1,-1-7 0,-6-5-1,-1-4 1,-3-5 0,-2-1-1,-3-3 312,-1-1 1,-6-1 0,-1 4-1,-3 5 1,-2 5 0,-1 4 1022,-2 2 1,-2 7 0,-2 8 0,-3 5 0,-2 8 0,1 9 0,2 7 460,3 6 0,-3 2 0,2 5 0,1 1 0,2 1 0,1-2-578,0-1 0,4-3 0,3 2 1,4-7-1,5-5 0,5-8 0,7-5 1,6-7-1297,5-2 0,11-20 0,3-10 1,1-11-1,-3-8 0,-5-4 46,-4-3 1,-1-9 0,-10 1 0,-1-3 0,-3 0 0,-5 3 1152,-4 4 1,-5 11 0,-4 8 0,-5 9-1,-4 10 1,-4 5 994,-5 8 1,-3 15 0,-1 12 0,-1 6 0,0 8 0,-3 6-1,0 9 562,0 6 0,2 4-1673,2-1 1,4-3-1,2 4 1,1-3 0,3-1-572,1-3 1,4-9-1,4-3 1,7-9 0,11-9-1,9-9 1,8-10 520,5-10 0,3-20 0,4-14 0</inkml:trace>
  <inkml:trace contextRef="#ctx0" brushRef="#br0">15770 1173 9224,'-6'-12'760,"-3"3"1,1-1-1,1 4 747,1-2 1,0 1 0,3-3 870,-1 1-1745,-1 6 1,5-2 0,0 10 0,0 5-1,-1 6 1,-4 7 289,-4 2 0,-2 3 0,-3 3 1,1 3-1,0 0 0,-1-1 1,2-2-924,4 0 0,-3 0 0,7-6 0,2-1 0,5-3 0,8-2-626,5-3 1,6-3 0,8-4 0,2-4 0,1-5 0,1-5 0,-1-4-947,-1-2 1,-1-7-1,-4-1 1,1-1 0,2 0-1,2 0 1572,2 1 0,2-10 0,4 0 0</inkml:trace>
  <inkml:trace contextRef="#ctx0" brushRef="#br0">16609 1066 7946,'12'-13'0,"-3"0"0,-4-1 1001,-4 1 1,-1 4 402,0 0 0,0 3 0,0 2 1,-1 10-1,-4 8 0,-4 10 1,-4 6-176,-5 5 0,-4 14 1,-9 4-1,-3 2 0,-2 2 1,2-3-2042,2 0 1,0 2 0,7-9 0,5-1-1,5-4 1,6-8 811,3-6 0,13 1 0,8-8 0</inkml:trace>
  <inkml:trace contextRef="#ctx0" brushRef="#br0">16996 933 8002,'-6'-8'884,"-3"4"0,2 8 1,-1 5-1,1 5 344,0 3 1,-1 4 0,-2 7 0,-1 3-1,-2 6 1,-3 5 0,-2 4 0,0 0-1162,0 0 1,-4 3-1,4-5 1,2-1-1,3-3 1,2-5-1,4-4-67,1-2 0,-4-9 0,2 0 0</inkml:trace>
  <inkml:trace contextRef="#ctx0" brushRef="#br0">16529 1373 9831,'-13'-6'1263,"0"-3"0,4-1-405,0 1 1,7 3-1,2 6 1,9 0 0,6 0-1,6 0 1,4 0-1156,8 0 0,10 0 0,7 0 0,5-2 0,3-2 1,-1-5 296,3-3 0,-6-7 0,6-2 0</inkml:trace>
  <inkml:trace contextRef="#ctx0" brushRef="#br0">17276 1080 7839,'-27'7'812,"1"-3"1,0-2 0,3-2 0,2 0 0,2 1 2646,2 4-2942,9-4 0,-3 13 0,7-1 0,1 6 0,3 3 0,4 1 0,5 0 0,4 1 280,5-2 1,-3 3-1,4-2 1,-1 0-1,0 1 1,-3-3-1,-4-1-1193,-2 1 1,-6-3 0,2 3 0,-4-2 0,-2-1 0,-5-1 0,-6 1-1244,-4-2 1,-8-1-1,2-1 1,-3-1 0,-1-1-1,3-5 1475,0-7 1,7-12 0,-3-8 0</inkml:trace>
  <inkml:trace contextRef="#ctx0" brushRef="#br0">18316 1533 8152,'-12'-2'0,"1"-1"1389,3-1 1,0-2-893,-1 1 0,3-2 1,6-6-1,2-1 0,1 1 1,3 1-1,0 2 844,0 1 1,2 4 0,-3-3-492,-2-3 1,-8 5 0,-5 2 0,-5 4 0,-4 4 0,0 5-591,-1 3 0,-2 7 0,4 3 0,2 4 1,3-1-1,4-1 0,4-4-502,4-1 1,1-1 0,1-4 0,5-3 0,8-2 0,6-4 0,7-4-876,4-1 0,-3-7 0,3-6 0,-4-7 0,-3-2 0,-3 0 1057,-2-2 1,-3 5 0,-5 0 0,-4 1 0,-1 0 1602,-3 2 0,-2 8-688,-1 8 0,0 6 0,0 9 1,0 1-1,0 2 0,0-2-609,0-1 0,5-1 0,1-3 1,1 0-1,5-4 0,3-1-591,2-3 1,6-1 0,-4-4 0,0-2-1,2-5 1,-2-3-90,0-1 0,-1-1 1,-4 1-1,-3 0 1,0-1-1,-4 1 1,1 1-234,-1 3 1,-3 5 957,5 8 0,-6 8 0,3 6 1,-1 0-1,1-1 0,-1 3-13,1 0 0,3-3 1,-4 0-1,-2-2 1,0-3-1,0-2-692,1-1 0,2-6 1,-3 0-1,1-7 1,1-8-1433,1-4 0,-5-2 1,5 6-1,-1 2 0,1 2 1846,1 2 0,2-4 0,4 3 0</inkml:trace>
  <inkml:trace contextRef="#ctx0" brushRef="#br0">19435 1359 8379,'0'-13'0,"-1"0"3776,-4-1-3378,4 7 1,-5 3 0,5 8 0,-2 5-1,-3 4 1,-2 5 0,-2 4 0,-2 3 315,-1 2 0,-1 4 0,3 2 0,0-2 0,4-2 0,1-5-436,3-3 0,1-3 1,4-7-1,4-2 1,6-4-1,5-7-568,4-7 1,1-5 0,5-13 0,0 0 0,-2 1-1,-3-1 1,-4 2-130,-3 3 1,-2-2 0,-1 5 0,-2 1 0,-2 2-1,-1 5-175,0 4 1,1 1-1,2 3 1,-1-2-1,1 3 1,2 2-1372,2 4 1,3-3 1964,1 4 0,6 2 0,-3 1 0</inkml:trace>
  <inkml:trace contextRef="#ctx0" brushRef="#br0">19809 1373 10301,'7'6'1058,"-3"3"0,-2 4 0,-4 3 1,-2 3-1,-5 2 0,-3 3 1,-1 1-1,-2 2-556,-3-1 0,4-1 0,-6-1 1,3-5-1,-1-1 0,1-3-2962,3 1 2230,6-5 1,2-7 0,6-8 0,2-5 0,4-5-146,7-3 0,5-4 0,6-6 0,-2 2 0,1 1 0,1 4 0,0 0 0,-3 6 1035,-2 3 1,3 1 0,-4 5 0,-2 2 0,-1 2 9,-2 1 0,-1 1 0,-3 4 1,-3 2-1,-2 2 0,1 0 0,-1 1-822,2 2 1,-4-3 0,2 0 0,-2 1 0,-4 1 0,-1-1-811,-1-1 1,-5 0 0,3 3-1,-2-2 1,0-1 0,-1 1-306,0 2 0,6-3 0,-2 0 1,4 1 1266,1 2 0,0-4 0,0-2 0</inkml:trace>
  <inkml:trace contextRef="#ctx0" brushRef="#br0">20275 1426 9019,'-13'0'940,"4"0"0,2 1 1,-1 2-438,1 2 1,2 5 0,-4 1 0,-1 5 0,-2 5 0,-1 1 0,0 0 0,-1 2 234,1 1 1,0 0 0,-1-1 0,2-3 0,2-2 0,3-3-8341,1-1 7602,1-2 0,5-11 0,0-4 0</inkml:trace>
  <inkml:trace contextRef="#ctx0" brushRef="#br0">20222 1466 8536,'-12'-13'1494,"2"1"822,1 3 1,6 2-2260,-2 2 0,10 8 1,5-1-1,5 3 1,4 4-1,2 0-57,3 0 0,1 0 0,1 4 0</inkml:trace>
  <inkml:trace contextRef="#ctx0" brushRef="#br0">20488 1453 9631,'-13'0'1611,"0"0"1,-1 0 0,1 0-1130,0 0 0,4 0 1,0 3-1,-1 6 0,-2 8 1,0 5-1,2 2 0,2-2-129,2 2 0,2 0 0,4-1 0,0-2 0,1-2 0,4-4-912,4-4 1,2-5 0,3-6-1,-1 0 1,0 0 0,-1-2 0,-1-2-1,-4-5 149,-1-3 0,-2 3 1,-5 2-1,-3 1 864,-5 3 0,-5 1 0,-2 5 0,-3 5 0,-2 6 0,-3 6 0,1 3 0,-1 4 383,2 4 1,5-3-1,0 3 1,2-3-1,3-1 1,2-2-1341,1-2 0,6-4 0,-2-6 528,4 0 1,8-13 0,5-10 0,6-12 0,3-11-1,2-4 1,4-4 0,3-1-59,1 1 1,1-5-1,-2 0 1,1 2-1,-1 7 1,-4 7-1395,-3 9 0,-3 2 1,-3 4-1,0 5 1,0 2-1,-3 5 522,0 2 1,-1 7 904,0 3 0,1 3 0,-1 1 0</inkml:trace>
  <inkml:trace contextRef="#ctx0" brushRef="#br0">20715 1519 10096,'-7'0'3451,"2"6"1,8 3-2245,2 3 1,4 1 0,-4 1 0,1-1-1196,0 0 1,3 1-1,-3-1 1,1 0-1,4-1-619,1-3 0,-3-3 1,-1-8-1,1-2 0,-1-5 1236,-4-3 0,-1 0 1,0 2-1,2 1 314,-2-1 0,-2 1 0,-1 4 0,2 10 0,2 7-1477,5 6 0,7 2 534,2 7 0,6 0 0,-4-1 0</inkml:trace>
  <inkml:trace contextRef="#ctx0" brushRef="#br0">10691 12461 29696,'6'-21'-9831,"-3"3"9111,6 10 1,-6 3 0,-1 8 0,-4 1 0,-7-1-1,-3-1 1368,-2-2 0,1 0 1,0 0-1,-1-2 1,0-1-1,-3-2 0,0-1 1,0-2-1,1 2 274,-2 0 0,2 2 0,-5 2 0,-1-1 0,-2-1 0,-4 1 0,-1 3-915,-4 5 0,-1-4 1,-6 3-1,0-1 1,-2 0-1,-2 2 91,-5-2 1,-3-2 0,-1-1 0,-2 0 0,-1 0 0,-3 0 208,-2 0 1,5 0 0,-4 0 0,3 0 0,-3 0 0,1 0-215,0 0 0,3 0 1,5 0-1,2 0 0,-1 2 1,0 1-1,-1 1 35,2-1 0,5 3 1,-5-2-1,0 1 1,0-1-1,2 2 1,2 0 19,7 0 1,-5-1 0,6-5 0,0 1 0,-2 2 0,1 1-149,-2-1 0,-6-1 0,8-4 0,-5-1 0,0-1 0,1 1 0,-1 2 0,-1 1 0,1-5 0,-5 1 0,3 1 0,0 1 0,-1 2 0,-1 2 0,-1 2 0,-8-2 0,3 4 0,-1-2 0,1 0 0,3-1 0,-1-1 0,-9 4 0,11-5 0,-9 4 0,2-2 0,1 0 0,0 1 0,3-1 0,6-1 0,-1-1 0,1 2 0,2 1 0,-1 1 0,-1-1 0,-1 1 0,0-1 0,-5-2 0,1 1 0,-1 1 0,2-1 0,-2-1 0,5-2 0,-1 0 0,3 0 0,2 0 0,1 0 0,4 0 0,2 0 0,2-5 0,4-1 0,-1 0 0,3-1 0,3 1 0,3 0 0,-2 3 0,0-3 0,1 2 0,0 1 0,0 1 0,-2 2 0,-2 0 0,-6 6 0,-2 2 0,-2 0 0,0 1 0,1 2 0,-1 1 0,-1 1 0,2-4 0,1 0 0,-2 0 0,-2-1 0,-1 0 0,2-2 0,2-3 0,-1 3 0,4 0 0,1-1 0,-2 1 0,0-1 0,-2-1 0,2 1 0,-3 1 0,6-3 0,0 3 0,0-1 0,0 3 0,1-1 0,2-4 0,1 9 0,0-5 0,1 2 0,-1-1 0,1-1 0,-1 1 0,2 0 0,1 6 0,2-2 0,-2-1 0,0 1-253,2 3 0,3 1 1,4-1-1,-1 1 0,-3 4 1,-1-1-1,0 2 146,-1-1 1,-1-2 0,-5 3 0,2 0 0,1-2 0,2 2 0,0-2-30,1 0 1,2 3 0,7-2 0,1 0 0,4 4 0,1 1-359,3 2 1,2 1-1,1 3 1,0 5 0,0 4-1,0 6 135,0 7 0,0 0 0,0 6 0,1-1 0,2 0 0,2 0 0,-1 1 113,2 3 1,0 0-1,4 2 1,-1 3-1,0-1 1,0 5-1,0-1-104,1-2 1,-2 5 0,0-10 0,1-1 0,0 1 0,-1-4 60,-3 0 1,4 3 0,-4-2 0,-1-1-1,1 0 1,-1-3 0,1 1 172,1 0 0,-4-5 0,6 4 0,-1 1 0,1-3 0,2 3 0,0-1-88,-1 2 1,3 10 0,-1-2 0,3 1 0,4-2 0,-2-6 32,-1-4 0,-1 6 0,-1-8 0,0 2 1,-1 0-1,-2-3 0,-2-2 304,-2-1 0,-2-2 0,-4 2 0,0-3 0,0-3 0,-1 0 0,-4-2 85,-4 2 1,-2 2 0,-1-1 0,1 4-1,2 0 1,-1 1 0,0 2-506,1 1 1,1 2-1,5 3 1,-1 0 0,1 0-1,2-3 39,1 0 1,0-2-1,-2-4 1,-1-2 0,-1-1-1,1-2 1,1-3 372,2-3 1,0-8-1,0 4 1,0-2 0,0 0-1,0-1 227,0-2 0,-4-2 0,-1 3 1,2 0-1,0 4 0,0-1 0,-1 2-506,1 0 1,-3-2 0,2 2 0,1 0 0,1-2-1,2 1 1,0-5-2,0-4 1,2 1 0,2-4 0,5-1 0,4-2 0,5-5 759,4-4 1,8 2-1,4-5 1,3 0 0,5-1-1,-1-2 1,1 0 2917,-2 2-3178,-1-4 0,6 7 0,1-4 0,0 4 0,3 0 0,1 1 17,5 2 1,6 1 0,-1-1 0,4 0 0,4-2 0,2-1-260,2 0 0,2 2 0,-33-7 1,1-1-1,1-1 0,0 1 1,3-1-1,0-1 0,1 0 1,-1 0-1,2 0 0,1-1 261,-2-1 1,0-1 0,1 2 0,1-1-1,-1-1 1,0-1 0,2 1 0,1 0-1,0 1 1,0 1 0,1 0 0,1 0-365,-1 1 0,0 0 0,-3 0 0,-1 0 0,1 0 0,0 0 0,0 0 0,0 0 0,1 0 0,1 0 0,2 0 0,0 0 0,2 0 0,0 0 0,1 0 0,0 0 0,3 0 0,-1 0 0,4 0 0,1 0 0,-1 0 0,0 0 0,3 0 0,-1 0 0,-1 0 0,0 0 0,-1 0 0,0 0 0,-2 1 0,-1-2 0,-1 1 0,-1-1 0,3-1 0,0 0 0,3-2 0,-1 0 0,-1 0 0,-1-1 0,1 1 0,0-1 0,-4 1 0,0 0 0,-2 0 0,-1 0 0,3-2 0,-1 0 0,-4 2 0,-2 1 0,-1-1 0,0-1 0,-2 1 0,-1-1 0,-2 1 0,-2-1 0,-1 2 0,0-1 0,2-2 0,0 0 0,-5 2 0,-1-1 0,34-7 0,-6-1 0,-8 0 0,-6-1 0,-2 1 0,-10-6 0,-1-4 0,-4-2 0,-4-3 0,-3-4 0,-5-7 0,-4-4 0,-3-12 0,-2-1 0,-1-6 0,-3-11 0,-6 34 0,-1 0 0,2-3 0,-2-2 0,-1-5 0,0-1 0,1 1 0,0 0 0,-1-2 0,0 0 0,-1-2 0,0-1 0,-1 2 0,0-1 0,0 0 0,-1-1-349,1 3 1,-2 0 0,-3 6 0,0 0 0,1 0-1,-2 0 1,-1 1 0,-2 2 0,1 1 0,-1 2 0,1-1-1,-1 1 1,-8-32-3649,-1 6 0,4 6 3997,-3 6 0,2-5 0,1 3 0,2 8 0,3 7 0</inkml:trace>
  <inkml:trace contextRef="#ctx0" brushRef="#br0">5199 13740 29829,'0'-13'-2935,"0"0"0,-2 1 0,-1 1 3480,-1 3 0,4 3 0,7-2 0,4 1 1,5 3-1,3 1 0,6 2 0,4 0-262,2 0 0,4 0 1,-4 0-1,-3 0 0,-2 0 1,-6-1 105,0-4 0,-3 4 0,-3-4 0,-1 4 0,-1 0-569,-3-4 0,-3 2 1,-6-6-2478,0-1 2335,0 4 0,-6-6 1,-2 5-1</inkml:trace>
  <inkml:trace contextRef="#ctx0" brushRef="#br0">5292 14500 24017,'13'-4'-189,"1"-1"1,5-5 462,3 1 1,3-3 0,5-1 0,3-1-1,5 1 1,2 0 0,5 1 0,0 1-1,6 4 1,-1 1-168,-1 3 0,3-4 0,-5-1 1</inkml:trace>
  <inkml:trace contextRef="#ctx0" brushRef="#br0">24541 6064 8378,'-6'-13'0,"-2"1"0,-3 1 0,0 4 0,2 1 389,0-4 1,2 7-1,3-6 1,2-2-1,4 0 1,1-3-1,3 2 5157,1 4-5194,-4 2 1,3 12 0,-6 4 0,0 6 0,-2 8-1,-1 5 1,-3 8 0,-1 6 117,-3 6 1,2 9 0,1 4 0,-1 5-1,3 4 1,1-33 0,0 1 0,1 1-1,0 1 1,0 2 0,-1-1-136,0-1 0,0 1 0,3 0 0,-1 0 0,0 1 0,-1 0 0,0 0 0,1 0 0,0 3 0,0 1 1,-1 0-1,1-1-335,-1 4 0,0 0 0,3 1 0,-1 1 0,-2-1 0,0-1 0,1 1 0,-1 0 0,1 2 0,0-1 0,0 0 0,0 0 0,-1 1 0,0-1-19,-1 1 1,-1-1 0,-1 2-1,-2 0 1,1-1 0,-2 0-1,0-3 1,0 0 0,1-4-1,-1-1 1,0-3 0,0 0 18,0-3 0,0-1 0,-1 0 0,1-1 0,-8 32 0,0-3 0,0-5 0,3-6 0,0-8 0,1-7 0,1-1 0,2-8 0,2-3 0,2-4-1501,3-7 0,3-8 0,5-4 0,5-8 0,7-12 0,6-19 1501,7-20 0,2-6 0,-14 21 0,0-2 0,-2-2 0,1 0 0</inkml:trace>
  <inkml:trace contextRef="#ctx0" brushRef="#br0">24527 5971 11307,'-26'-6'1002,"5"0"-375,3-3 0,17 3 1,10 6-1,10 0 1,6 0-1,2 0 1,1 0-1,3 0-4,5 0 0,2-2 0,2-1 1,-1-2-1,-1-3 0,1-4-338,2-4 1,4-5 0,-1-5 0,3-1 0,4-1 0,1-2-168,2-1 0,4 0 1,-2 6-1,1 1 1,-4 2-1,-4 0 1,-3 1-437,-3 3 1,-8 3 0,-5 4 0,-5 0 0,-4 4 0,-2-1 0,-3 2 665,-1 1 1,-1 0 0,-1 5 0,0 0 38,1 0 0,-1 2 1,2 1-1,1 2 0,3 3 1,0 2-1,2 2-208,0 1 1,-3 7 0,2 0 0,0 4 0,-4 3-1,-1 7 1,-3 6-168,-3 4 0,-4 11 0,-5 1 1,0 8-1,-1 7 0,-2 3 171,1-36 0,0 0 0,-3 1 0,-1 0 0,2 2 0,1 1 0,-2-1 0,1 1 0,-1 1 0,1 1 0,0 0 0,-1 0 0,1-1 0,-1 1-163,1-1 1,-1-2 0,3-2-1,0-1 1,-2 4 0,-1 1 0,0 0-1,0 0 1,-1-2 0,0 1 0,-1 1-1,1 0 1,-1-1 0,2 0-43,0 1 1,1 0 0,-2 0-1,1 0 1,2-1 0,0 0-1,1 1 1,-1 0 0,-1 1-1,0-1 1,1 0 0,0-1 0,0-1 1,0 1-1,-1 5 1,-1 0-1,3-4 1,0-1-1,0 0 1,1 0-1,0 0 1,1-1-1,-1-1 1,2-1-367,-1 36 0,0-2 1,0-8-1,0-3 1,0-3-1,0-2 1,-2-3 310,-2-2 1,-2-7 0,-5-1 0,2-4 0,-1-4 0,-2-5 548,-1-3-461,0-2 1,-2 0-1,-2-3 1,0-2-1,0-2 1,1-2-462,-2-3 0,-2 0 0,-9-2 0,-2-2 0,-7-3 0,-10 1 351,-9-1 1,-13-4 0,32-1-1,-1 1 1,-1-2 0,0-1-1,-2 0 1,0 0 0,-1 0-1,1 0 1,-2 0 0,1 0 405,1 0 1,-1 0-1,1 0 1,0 0-1,-34-1 1,13-2 0,9-2-1,13 2 1,7 2-995,7 1 0,12 1 686,7 4 0,19 2 0,18 6 0</inkml:trace>
  <inkml:trace contextRef="#ctx0" brushRef="#br0">24781 5131 8947,'7'-12'-110,"-2"-1"1,-8-9 4190,-2 4-3500,1 9 0,-1 4 0,1 10 0,1 5 0,0 7 0,0 6 0,-3 5 0,-1 5 0,-2 1 0,0 2-154,0-2 1,0 4 0,-3-4 0,2 0 0,2-3 0,1-4 0,1-5 0,0-4-951,3-3 0,2-9 0,2-9 405,4-14 0,2-9 1,5-16-1,-2-2 0,-1-5 1,2-3 584,0-1 0,-2 8 0,-1 4 0,-1 3 0,1 6 0,0 6 0,1 7-513,0 4 0,-4 0 0,4 10 0,1 3 0,2 0 0,3 2 0,1 0-1282,2 0 1,5 6 0,0 3 0,3 3 0,4 1 1327,1 0 0,6 1 0,-3-1 0</inkml:trace>
  <inkml:trace contextRef="#ctx0" brushRef="#br0">25114 5091 8502,'0'-19'3774,"-4"4"-2795,-1-3 1,11 3 0,9 2 0,4 0 0,5-1 0,2 3-1,6-1 2675,3-2-3864,4 4 0,1-9 0,-2 5 0,-2 1 0,-5 1 0,-5 2-185,-3 1 1,-4 6 0,-7 0 0,-3 6 0,-5 7 0,-2 8 236,-2 9 1,-2 10-1,-4 10 1,-6 4-1,-4 3 1,-2 1-1,-1 0 114,-3-2 1,-2-7 0,2-6-1,4-9 1,3-7 0,2-6 385,0-4 1,1-8 0,3-9 0,4-13 0,4-15-416,1-10 0,3-2 0,4-8 0,8-2 0,4-2 1,5 2-1,3 6-3248,4 5 3321,-3 5 0,11 16 0,-5 2 0</inkml:trace>
  <inkml:trace contextRef="#ctx0" brushRef="#br0">24581 6544 8235,'-25'-5'0,"2"-1"1212,6-1 0,8 2 1,4-3-445,4-3 0,13-1 0,7-2 0,11-3 0,10-2 0,8-2 0,9-2-338,5-3 1,-26 15 0,0 0 0,3 0 0,0 0-1,1 0 1,1 0 0,0 0 0,-1 0 0,2 0-1,1 1 31,0 0 0,0 1 0,-2-3 1,1 1-1,0 2 0,0 1 1,-2 0-1,0 1 0,34-5 0,-4 3 1,-5 0-910,-1 2 1,-4-4-1,-11 5 1,-4-1 0,-5-2-1,-6 2-4468,-8 2 1,-5 2 4529,-8-1 0,-5 2 1,-2-3-1</inkml:trace>
  <inkml:trace contextRef="#ctx0" brushRef="#br0">23501 6250 8597,'-6'-11'835,"-3"2"1,2 3 181,-2 6 0,6 1 0,-1 4 1,2 4-347,2 2 0,0 7 1,0 1-1,0 2 1,0 3-1,0 1-203,0 2 0,0-1 0,0 1 1,0 0-1,0-2 0,0-3-716,0-4 0,0-3 0,0-2-2,0 0 0,-4-7 0,-1-7 1,1-11-1,-1-10 0,1-8 1,1-7 62,1-6 1,2 0 0,0-4 0,0 2 0,2 7-1,2 5 837,5 5 1,0 6 0,3 1-1,3 2 1,0 4 0,-1 5-617,0 5 1,1 4-1,1 2 1,2 2-1,-2 3-2070,-1 2 1356,-2 0 0,5 6 0,0-1 0,-2 0 1,0 2-1,0 0 0,4 0 680,0-3 0,3 4 0,3 5 0</inkml:trace>
  <inkml:trace contextRef="#ctx0" brushRef="#br0">23954 6077 10784,'-20'-7'1630,"8"7"0,12 9-1271,7 3 0,1 1 0,0 0 1,3 0-1,-1 2 0,1 2 0,-4 2 1,0 2-196,1 2 0,-5 2 0,1 2 0,-1 0 0,0-2 0,1-1-356,-1-2 0,5-6 1,1 0-1,3-5 1,1-7-1,0-4-32,1-4 1,-3-5 0,0-10 0,-4-7 0,-1-5 0,-3-3 0,-3-1 314,-4 1 0,-4-3 1,-7 6-1,-1 1 1,-3 3-1,0 5-195,-1 4 0,3 5 0,3 4 0,1 5 0,1 4 0,3 4-4796,5 5 4900,8 9 0,10 8 0,6 8 0</inkml:trace>
  <inkml:trace contextRef="#ctx0" brushRef="#br0">24274 7303 8539,'-13'-1'408,"0"-4"0,5-2 0,5-6 308,6-1 0,5 1 0,8 0 0,5-1 0,7 1 0,4 0 0,7-1 375,4 1 0,1 0 0,8 1 0,6 1 1,5 3-1,10-4-850,-35 4 0,1-1 0,2 3 1,1 1-1,0-3 0,0 1 1,3 0-1,-1 0 0,0 3 0,0 0 1,0 0-1,1 0 0,-3 2 1,0 1-460,0 0 1,-1 1 0,27 6 0,-6 3 0,-7 2 0,-6 3 0,-5-1-2241,-2 0 0,-10 4 1,-5-1-1,-8-3 2237,-4-1 0,-7 3 0,-2-8 0</inkml:trace>
  <inkml:trace contextRef="#ctx0" brushRef="#br0">23648 7037 9021,'-15'-21'1841,"0"9"1,14 12-1581,2 8 0,8 3 0,0 4 1,3 3-1,1 4 0,0 5 1,1 4-1,-2 3-63,-4 0 0,-2 3 1,-6-6-1,0-1 1,0-4-1,0-3-467,0-6 0,-1-3 1,-4-7-1,-2-8 0,-2-13 177,0-11 1,6-7 0,-1-10-1,2-2 1,2-4 0,0-1 266,0 1 1,2 6-1,1 2 1,1 8 0,1 5-1,-1 5 1,1 4 362,-2 3 1,4 8 0,2 2 0,1 5-937,-1 5 0,3 1 0,-2 6 0,5-1 0,4 4 0,2 1 398,3 4 0,13-5 0,4 4 0</inkml:trace>
  <inkml:trace contextRef="#ctx0" brushRef="#br0">24114 6717 9968,'-34'-12'1792,"3"3"1,15 11-1,7 11 1,6 8-1574,3 4 0,6 6 0,3 2 0,3 2 0,1 7 0,0 5 0,2 6 0,1 4-1864,2 0 1,4 1 1644,-4-5 0,0 1 0,-5-1 0</inkml:trace>
  <inkml:trace contextRef="#ctx0" brushRef="#br0">24181 7996 8142,'1'-7'337,"5"2"1,8 4 382,6 1 0,16 0 0,8 0 0,8 0 0,10 0 0,5-2 0,-30 1 1,2-2-400,1-1 0,1-1 0,-2 1 0,1 1 1,1-1-1,2 0 0,1 1 0,-1-1 1,1 0-1,0 1 0,0-2 0,1-1 0,-2 0 1,0 0-501,0 0 1,1-1-1,4-2 1,0 0 0,-3 0-1,-1 0 1,-1 1 0,-2 0-1,0 1 1,-2-1 0,33-3-906,-9 2 0,-4 3 0,-19 6 0,-7 0 1084,-8 0 0,-11 12 0,-9 2 0</inkml:trace>
  <inkml:trace contextRef="#ctx0" brushRef="#br0">23661 7970 8119,'-6'7'525,"-3"-3"0,3-1 0,3 2 303,6 4 0,5-2 0,5 1 0,2-1 0,1-1 0,3 1 0,1 1-491,-1 2 1,-3 2-1,-5 1-610,-3 1 0,-6-7 0,-2-3 0,-7-4 1,-4-5-1,1-9-22,1-7 1,4-10 0,-2-6 0,1-4 0,3-5 0,2 0 0,1 2 0,0 4 1014,0 3 1,1 9 0,4-1 0,2 7 0,2 4 0,0 5-781,1 3 0,2 7 1,1-2-1,2 4 1,3 1-1,3 1-1579,-1 4 0,9-2 1,-4 6 1638,3 1 0,-3 8 0,8 2 0</inkml:trace>
  <inkml:trace contextRef="#ctx0" brushRef="#br0">24088 7596 11074,'0'-14'0,"-2"-1"0,-1 0 0,-1 3 1173,1 0 1,1 5 0,4 0-974,2 1 1,4 1 0,5 7-1,0 2 1,1 5 0,-1 4 0,-1 5-260,-3 4 1,-3-1-1,-6 1 1,0 3 0,-2 4-1,-2 3 1,-7 1-334,-5-1 1,1-2 0,-3-6-1,5-4 1,3 0 0,2-4 248,2-1 1,-1-3-1,7-4 1,7-3-60,8-4 1,12-8 0,11-6 0,10-8 201,10-4 0,11-2 0,-32 14 0,0-1 0</inkml:trace>
  <inkml:trace contextRef="#ctx0" brushRef="#br0">25421 6530 8255,'-8'-10'69,"4"-3"0,4-2 1,4 4-1,5 3 1,3-3-1,1 1 1,-1-1-1,-2 3 1,-2-3 400,-2-1 0,-3 3 1,-8 2-1,-5 1 0,-5 3 1,-3 2-1,2 1 0,0 0 1,0 0 410,-2 0 1,0 0 0,5 0 0,-1 0-715,1 0 1,0 0 0,-1 0 0,1 0 0,-2 0 50,-3 0 0,-2 0 0,-7 0 0,0 0 0,-1 0 0,-1 0 117,-3 0 1,-3 4 0,4 2-1,1 0 1,2 1 0,3-1 0,3 2-384,4-1 0,3 1 0,2 2 0,-1-3 0,3 1 0,0-2-92,2 0 0,-1-1 0,-6-2 0,-4 2 1,1-1-1,-3 1 0,-2-1 315,-4-1 0,-6 3 0,3-1 0,1-1 1,1 0-1,-1 1 9,-1-2 1,1 3 0,7-2 0,2 1 0,2-1-1,2 1-180,3-3 0,5 6 0,0-1 0,-2 2 1,1 0-1,0 1 0,1 4-52,-2 4 0,0-2 1,-3 5-1,1-2 0,0-1 1,-1-1 243,1 1 1,1 4-1,2-2 1,1-1-1,0 0 1,1-1-1,4 0-85,3-1 0,-4 1 0,1-5 0,1 1 0,1-1 0,2 0-155,0 1 0,0-1 0,2 0 0,1 1 0,1-1 1,-1 0 76,-1 1 0,2-1 1,2-1-1,0-2 0,1-2 1,1-1 403,2 0 1,2-2 0,1 2 0,2 1 0,3-2 0,6 0 0,4-3-215,3-2 1,6-1 0,-2 0 0,5 0 0,3 0 0,2 0-312,-2 0 1,3 4-1,-2 1 1,-1-2 0,-2-2-1,-2 1 1,-4 1-39,-3 1 0,0 1 0,-1-5 0,0 0 0,0 0 0,2 0 231,1 0 0,-3 0 0,5 0 0,2-2 0,5-2 0,6-5 0,4-3-113,5-1 0,-3-4 0,4 1 1,-1 1-1,-2-1 0,-2 1 1,-6 0-50,-2 2 0,-6 0 0,-6-1 0,-1 1 0,-3 0 0,-4-1 277,-3 1 0,-4 0 0,-6-1 1,-1 1-1,-2 0 0,-2-2 1,-1-1-221,1-2 0,-5-4 0,2 2 0,0 0 0,1-5 0,0-4 0,0-3-375,-3-2 1,-2 3 0,-1-3-1,0 1 1,0 3 0,0 2-1387,0 2 1558,0-1 1,-1 2 0,-4 1 0,-5 3-1,-6 2 1,-5 3 60,0 1 0,-10 6 1,1 2-1,-4 1 0,-3 3 1,-1 1-1,-4 2-143,-1 0 1,5 6 0,-7 3-1,2 3 1,2 1 0,-1 2-411,4 3-1679,1 3 1,7 1 2373,4 0 0,2 6 0,-3 6 0</inkml:trace>
  <inkml:trace contextRef="#ctx0" brushRef="#br0">25834 6943 8387,'-13'-11'-13,"-1"2"0,1 3 0,1 7 196,3 4 0,3-2 0,6 6 0,2 1 0,2 0 0,5 1 523,3-2 1,6-1 0,1 6 0,2 1 0,2 1 0,2 3-372,2 2 1,0-3-1,-1 4 1,1 3 0,-2 3-1,-1 6 1,-3 3-189,-2 5 0,-1 5 1,-5 0-1,-1 2 1,-3 5-1,-5-1-28,-2 3 0,-2 0 0,-2-2 0,-1-2 1,-1-2-1,1-3 0,1-1 87,2-3 1,0-4-1,2-2 1,2 3-1,5-2 1,3 2-144,1-3 0,2 0 1,2 3-1,0 2 1,0-1-1,-4 2-202,-4 0 1,-3-2 0,-6 10 0,0 1 0,-2-2 0,-2 0 0,-5-1 103,-3 0 1,-7-2 0,-3 4 0,-4-2 0,1 1 0,2 0 547,0-1 1,3 6-1,-4-5 1,3 1-1,2 1 1,3-1-402,1 3 0,1 8 0,1 2 0,0-1 0,1 2 0,2-1 0,1 0-239,-2-2 0,4-4 1,0 4-1,-1 0 0,1 0 1,-4 0 109,-1 2 0,-2-8 0,-3 1 0,-2 0 0,0 1 0,-2 1 0,0-4 99,-2-4 1,3-1 0,3-7-1,2-3 1,2-5 0,1-2 108,3-3 1,3 1-1,6-3 1,0-5-1,1 0 1,4-6-1130,4-2 1,3 2 0,1-10 0,2 0 0,1-2 0,2-4-3870,-2-1 4807,-1 0 0,4-6 0,2-1 0</inkml:trace>
  <inkml:trace contextRef="#ctx0" brushRef="#br0">25314 11888 8119,'0'-13'481,"0"-1"0,0 1 0,0 0 711,0-1 0,0-4 1,1 1-1,1 3-399,-2 8 1,-2 14-1,-8 14 1,1 5-1,-1 4 1,-2 4-1,-1 4 1,1 2 0,1 1-441,3-2 1,3 1 0,-2-8-1,1-1 1,3-1 0,1-5-1390,2-7 0,0-7 879,0-8 1,0-16 0,0-16 0,0-4-1,0-5 1,2 0 0,1-2 495,1-1 1,7 7 0,-3-5 0,6 4 0,1 6 0,1 3-279,0 2 0,-4 7 0,6 0 0,-3 4 0,-2 5 0,0 1-519,1 3 0,-1 3 0,0 4 0,1 5 0,-1 1 0,0 1 0,1-2-1191,-1 1 0,2-3 0,1 1 0,3-2 1649,2-3 0,1-8 0,5-2 0</inkml:trace>
  <inkml:trace contextRef="#ctx0" brushRef="#br0">25821 11621 8215,'-2'-12'3016,"-2"4"1,4 5-1,-2 10-2033,5 6 0,6 5 1,-3 1-1,0 7 0,1 6 1,-1 5-1,2 5 0,-3-1-1542,1 1 1,5 2-1,-4-1 1,2-3 0,0-3 558,1 0 0,2 1 0,1 2 0</inkml:trace>
  <inkml:trace contextRef="#ctx0" brushRef="#br0">25021 12528 8214,'-6'7'732,"-3"-3"0,1-2-307,0-2 1,6-2 0,2-1 0,8-1 5,3 1 0,7-3 0,0 0 0,0 0 0,1-1 0,3-1 304,3-2 0,2-2 0,1-1 1,2 1-1,4 0 0,4 0-43,8-2 0,5-3 0,2 5 0,0 2 0,1 3 0,0 1 0,3 3-419,0 1 1,0 2 0,-8 0 0,-3 2 0,-2 1 0,-1 3-914,-5 1 1,-2-3 0,-8 4 0,0-2 0,-4-3 0,-2-2 0,-3-1-741,1 0 1,-7 0-1,-4 0 1380,1 0 0,2-6 0,1-1 0</inkml:trace>
  <inkml:trace contextRef="#ctx0" brushRef="#br0">25087 12621 8126,'0'-14'691,"0"1"1,0 0 105,0 0 0,0 4 0,-1 1 1,-2 4 48,-2 5 0,1 5 1,4 8-1,0 0 0,0 3 1,1 2-222,4 2 0,-2 2 0,4 7 0,1 2 0,-2 3 0,1 3 0,-1 3-47,0 4 1,0 5-1,-3-1 1,3 3-1,0 1 1,1 1-275,0-1 1,-2-1 0,2-2 0,1-3 0,-1-1 0,3-3-131,2-1 0,-3-2 0,0 1 1,0 2-1,0 0 0,0-3 1,0-3-175,-2 0 0,5 2 0,-5-1 0,2-1 0,0-3 0,1 2 0,2 2 0,-3-5 0,0 5 0,0-2 0,-2-2 0,-2 4 0,-2 4-104,1 2 0,-2 5 0,2-3 0,-2 0 0,-2 1 0,-2-1 0,-1 0 0,-1-1 153,1 0 1,1-7-1,2 1 1,0 0-1,2-1 1,2 1 16,5-3 1,1 2 0,2-2 0,-1 1 0,2 0 0,0-2 0,4 2 0,-3 0-67,1-1 0,-1 1 0,-1-5 0,0 2 0,1 3 0,-1 0 0,-1 0 0,-2-2-86,-1-3 0,-6 5 0,1-1 0,-2 1 0,-2 0 1,0-2 158,0 2 1,-5 0-1,0-1 1,-1-5-1,0-3 1,3-1 0,1-1-74,2 1 0,2-5 0,1-1 0,1-2 0,1-3 0,-1-1 0,0-1 0,1-1 0,-1 0-318,1 1 0,-1-1 0,-4 0 0,0 1 1,0-1-1,0 0 0,0 1 0,0-1 321,0 0 0,5 1 0,-1-1 1,1-1-1,-1-2 0,2-3 0,1-1 1,5-3-1,3-1-147,3-2 1,8 0 0,0 0 0,2-2 0,6-2 0,1-5 0,4-3 152,1-1 1,-8 0-1,8 1 1,-3 1-1,-1 2 1,-2 1-1,0 0 125,0 4 0,2-2 0,2 0 0,-1 0 0,-1 0 0,-1 2-218,-1-2 0,5 0 0,-5-5 0,0 2 0,-1 1 0,-2-1 0,0 0 163,-1-2 1,-8 0 0,-3-3-1,-1 1 1,-2 0 0,-3-2 313,-2-3 1,-2 2 0,2-6-1,0-4 1,-2-2 0,1-4 0,0-1-443,-1 1 0,3-10 1,-4 1-1,-1-5 0,-1-6 1,-2-1-338,1-1 1,-1-11 0,-5 6-1,-5-3 1,-7-5 0,-7 0-1,-2-2 1,-2 1 867,-4-2 0,2 3 0,-6 5 0,4 4 0,2-1 0,0 3 1,4-3-483,4 0 0,8 4 0,3-4 0,-1-5 0,2-3 0,0-7 0,5 36 0,-1-1-178,2-1 1,-1 0 0,1-1 0,0 1 0,0 0 0,0 1 0,-1-33 0,-2-1 0,-3 5-773,-2 4 0,-5-2 1,-6 12-1,-4 0 1,-3 0-1,-5 4 865,-3 1 0,4 3 0,-3 0 1,4 6-1,1 3 0,4 3 315,3 3 0,5-1 0,7 0 0,5 3 0,2-1 0,2 1 0,2-2-866,2 1 0,3 2 0,7 1 0,-2 2 1,-2 1-1,-1 4-421,1 0 0,1 2 0,-3 5 0,-2 1-2358,0 3 3415,-4 4 0,4 5 0,-6 0 0</inkml:trace>
  <inkml:trace contextRef="#ctx0" brushRef="#br0">25367 13207 8496,'-13'0'0,"0"0"543,-1 0 1,5-1 0,2-4-213,1-4 1,2-2-1,4-3 1,0 1 0,0-2-1,1-1 592,4-2 1,0 0-1,6 6 1,-2 4-1,0 2-240,-2 0 1,0 4 0,-2-2 0,2 4 0,2 3 0,0 3-195,1 1 1,2-2-1,3 2 1,1 0 0,4-1-1,0 0-435,4-3 1,6-1 0,2-4 0,1-2 0,2-5 0,2-3 0,5-3-861,-1-3 0,-2 4 1,-1-4-1,2 3 1,-1 2-1,-4 1-1827,-2 3 0,-6 3 0,-7 6 2633,0 0 0,3 0 0,-2 0 0</inkml:trace>
  <inkml:trace contextRef="#ctx0" brushRef="#br0">25421 13714 9446,'-15'-8'1920,"4"2"0,16 6-1135,4 0 1,4 0 0,5 0 0,4 0 0,3 0-201,2 0 1,0-4-1,-1-2 1,2-1 0,2-4-1,4-1 1,3-1-525,5 0 1,-1-1 0,-2 1-1,-2 0 1,1-1 0,-2 1-1,-2 1-494,-5 3 0,-1-1 1,-1 6-1,0 1 1,-2 1-1,-3 2 0,-3 0-2388,1 0 1,-6 6 0,4 4 2820,-3 7 0,4 3 0,2 7 0</inkml:trace>
  <inkml:trace contextRef="#ctx0" brushRef="#br0">25514 14300 6378,'-13'0'115,"-1"0"1,5 0 0,2 2 697,1 2 0,3-1 0,8 4 0,3 1 0,4-2 0,3 0 140,3-3 1,3 0 0,5-1 0,1 3-1,1-2 1,3-2 0,3-1-530,0 0 0,5-6 1,-4-2-1,5-4 0,5-3 1,2-1-1,2-4-699,0 0 0,-2 2 0,2-3 0,-6 2 1,-6 4-1,-6 3-2183,-3 3 0,-2 6 1,-4-1-1,-6 4 2369,-6 4 1,-4 10 0,-6 6 0</inkml:trace>
  <inkml:trace contextRef="#ctx0" brushRef="#br0">25541 14926 8743,'-6'0'1360,"6"0"0,7 0-1071,5 0 1,7 0-1,3-1 1,5-4-1,4-3 1,3-4-1,3-3 1,0-1 1034,0-2 1,8 0 0,-7 3-1,1-1 1,1-2 0,-5 3-1364,-1 5 0,2-2 0,-4 3 1,1-1-1,0 0 0,-4 2 0,-1 1-726,-1-1 1,-6 5 0,-2-1 0,-1 3 0,0 1 0,-2 0-1299,-1 0 1,-6 1 0,-1 3 2062,3 5 0,1 3 0,1 2 0</inkml:trace>
  <inkml:trace contextRef="#ctx0" brushRef="#br0">25647 15380 8010,'14'7'1189,"-1"-3"0,0-2-824,1-2 0,3 0 0,3 0 0,0 0 0,5 0 0,5-2 0,6-1 0,2-1 1067,2 1 0,5 2 0,0 1 0,1-2 0,2-1 1,-4-1-1410,-2 1 1,5-3 0,-5 0 0,2 0 0,3-1 0,-1-1 0,2-4-3494,-1-4 1,-2 4 3469,3-6 0,-5 7 0,3-9 0</inkml:trace>
  <inkml:trace contextRef="#ctx0" brushRef="#br0">26287 16312 8428,'-4'-13'-112,"-1"0"1,2-1 0,2 1 0,1 0 1352,0-1-746,0 1 1,1 1-1,2 2 1,2 1 0,-1 0 418,2 2 0,-5 2 0,4 10 0,-4 5 0,-1 8-459,0 9 1,0 7-1,0 10 1,0 5-1,0 4 1,0 5-393,0 4 1,2-4 0,2 1 0,5 2 0,2-2-1,-1-1-200,-1-5 0,-2 2 0,4-11 0,-3-2 0,1-5 0,0-6 0,-1-4-1243,-2-5 1,2-3 0,-2-7 0,2-3 413,2-5 0,-4-4 1,-1-4-1,-4-5 1,-2-4-1,-4-4 968,-4 0 1,-7-1 0,-2 4-1,2 3 1,1 0 0,2 4-1,-1-1 1341,1 1 0,4 4 1,3 0-504,5 6 1,4 0 0,12 6-1,2 1 1,6 1 0,3-3 900,5-3-1738,-3-4 0,9-1 0,-4 0 1,0 0-1,1-1 0,-2-2-5430,1-1 5427,4-7 0,-3-2 0,6-8 0</inkml:trace>
  <inkml:trace contextRef="#ctx0" brushRef="#br0">24261 12941 8326,'7'-6'0,"-1"-2"419,0 1 0,-4 0 1,2 2-1,-4-2 0,-4-1 1,-5 4 1720,-3 2 1,6 1-1417,6-4 1,7 2 0,13-4 0,5 0 0,6-1 0,1-1-100,1 2 1,0-5 0,-4 3 0,2-1-1,-2 0 1,-6 1-505,-5-2 0,-3 5 1,-2 0-1,0 2-2980,1 0 1,-7-4-3715,-2 8 6573,-4 3 0,11 16 0,3 2 0</inkml:trace>
  <inkml:trace contextRef="#ctx0" brushRef="#br0">24581 12687 8532,'0'-13'0,"0"0"268,0-1 1,0 6 0,1 0 0,4 1 193,4-1 0,2 5 0,4-1 1,2 2-1,0 2 0,0 0 0,-1 2 1,-1 2 519,-2 5 1,6 3 0,-8 3 0,-1 3 0,0 4 0,-2 3-404,-4 2 1,2-5 0,-1 0 0,-2 0-1,0 1 1,0-3-656,1 0 1,2-3 0,-3-2 0,1 1 0,1 2 0,-1-1 75,1-3 0,-1 6 0,-4 0 0</inkml:trace>
  <inkml:trace contextRef="#ctx0" brushRef="#br0">24914 13007 8383,'-7'-26'0,"-4"5"0,7 3 0,1 3 566,1 2 0,2 0 1,2-1-1,2 3 1,4 0-1,1 4 2849,0 1-2472,-7 1 0,4 7 1,-7 2-631,-4 5 0,-2 3 0,-8 3 0,-1 3 1,-3 2-1,-2 3 30,-3-1 0,1 0 0,-1 5 0,2-1 1,-1 2-1,1 2-59,0 1 0,6 0 0,-1-4 1,6 0-1,3 1 0,2 0-207,3-2 0,6 7 1,5-9-1,2-1 0,6 3 1,2-3-1,3 0-145,0-6 0,-5-2 0,2-2 0,-2 1 0,0-1 182,2 0 0,0-4 0,-5-1 0,0-2-807,1-3 0,-1-2 0,0-1-1320,1 0 0,-1 0 0,0 0 2013,1 0 0,-1 0 0,0 0 0</inkml:trace>
  <inkml:trace contextRef="#ctx0" brushRef="#br0">24941 13474 8383,'-8'-14'3394,"-2"6"-2472,6-1 1,5 6 0,8 0 0,3 4 0,1 5 0,0 2-637,1 2 1,-2 2 0,-4 3 0,-3 1 0,-4 3 0,-1 2-400,0 3 1,-6-1 0,-4 1 0,-5-3 0,-3-2 0,1-1 0,-3-1-2077,-2 1 1,2 0 2188,-3-5 0,1 1 0,-5-1 0</inkml:trace>
  <inkml:trace contextRef="#ctx0" brushRef="#br0">26474 12074 8554,'-6'-13'0,"-2"6"0,-5 1 0</inkml:trace>
  <inkml:trace contextRef="#ctx0" brushRef="#br0">26460 12048 8400,'8'-9'-232,"-4"0"1,-2-1 225,-2-2 1,1 3 0,2 0 0,0 0 0,-4 3 0,-5 6 56,-2 8 0,-8 3 0,3 3 1,-2-1-1,-1 0 0,-1-1 0,-2-1 1,0-4 459,-1-1 1,3 3 0,3-5 0,1-1-1,0-1 1,-1-2 0,3-2 0,0-1-187,2-1 1,5-5 0,-4 3 0,1 0 0,0-1 0,-4 1-565,-1 0 1,-2 1 0,-4 5 0,-4 0 0,-4 0 0,0 0 227,-1 0 1,0 5-1,1-1 1,-1-1-1,0-1 1,2-1 0,2 2 265,0 2 1,6-1 0,-4-4 0,2 0 0,2 0 0,3 0-365,0 0 0,1 0 0,0 0 0,-1 0 0,1 0 0,0 0 0,-2 0-8,-3 0 1,-1 2 0,-6 2 0,-1 3 0,-2 4 0,-1 1 178,-4 2 0,5 4 0,-5-2 1,2 4-1,0 0 0,0 4 1,1 1 47,4 2 1,-4-3-1,9-1 1,-1 3-1,1-3 1,2 2 0,3-1-59,1-2 0,2 3 1,-1-2-1,1 0 0,0 1 1,-1-2 31,1 2 1,0 0-1,-2-1 1,-1 0 0,-4 0-1,1 4 1,0 3-76,3 1 1,-4 1-1,3-1 1,-1 5-1,0 2 1,0 2-1,2-1 7,1-4 1,2 7-1,-1-4 1,1 2-1,0 3 1,1-1 24,3-1 1,-1-2 0,4-2 0,0-2 0,-2 1 0,2-2 0,-1-2 39,0 1 0,4-5 0,-2 3 0,4-3 0,1-1 0,0 0 0,1-1-29,4 1 1,4 0 0,8-1 0,7 1 0,7 0 0,6-2 91,2-3 0,10 2 0,-5-7 0,6 1 1,5 0-1,1 0 0,4-2-54,0-1 0,-2-2 0,3 1 0,1-1 0,0-1 0,5-3 0,0-3-156,2-1 0,1-3 1,-2 1-1,0-6 0,3-6 1,2-4-1,-34 4 1,2-2 8,1-1 1,0-2 0,1-2 0,0-2 0,2-4 0,0-1-1,1-1 1,0-1 0,0-1 0,-1-1 0,1-1 0,-1-2-47,2 0 1,-2-2 0,0-1 0,-1-2-1,0-1 1,-2 0 0,-1-3 0,0-1-1,-4 1 1,0-2 0,-3-1 0,0 0-1,-3 0 1,-2 1 41,-1 0 1,-2 0 0,-2-2-1,-2 0 1,-4 4 0,-2 0 0,-3 0-1,-1-1 1,-3 0 0,-3 0 0,0-34-81,-5 5 0,-11 2 1,-8 12-1,-10 4 1,-15 2-1,-12 6 1,22 24-1,-4 2-249,-3 1 1,-2 3 0,0 2 0,-1 2 0,-5 2 0,-2 1 0,0 2 0,0 2 0,-1 1 0,-1 1 0,1 0 0,-1 1 0,2 1 0,1 1-131,1 0 1,1 2-1,-3 3 1,1 2 328,4 1 0,1 0 1,-1 2-1,1 0 1,4 0-1,0 0 1</inkml:trace>
  <inkml:trace contextRef="#ctx0" brushRef="#br0">26367 12621 9488,'-6'-6'243,"6"-3"1,6 2 0,6-2 0,0-2-1,-2 0 1,2-1 0,-2 1 0,1 2 0,-2 1-1,-2-1 1,-1 0 0,-3-2 0,-2 0 3032,-1-3 1,0 1 0,-1 0-1731,-4-1 0,2 7 0,-4 4 0,0 4-1546,-1 4 0,4 4 0,-4-3 0,1 1 0,1 3 0,-1 2 0,-1 2 0,5-1 0,-3 0 0,2 1 0,-1-1 0,3 0 0,0 1 0,2-1 0,2 0 0,2-1 0,5-3 0,3-3 0,1 0 0,2-3 0,3 4 0,4-1 0,3-3 0,2-2-7631,-1-1 7631,7-5 0,1-9 0,6-7 0</inkml:trace>
  <inkml:trace contextRef="#ctx0" brushRef="#br0">26754 12434 9419,'0'9'4915,"0"0"0,4-5-2560,1 5 1,3 0-1,-2 3 1,0-2-2356,0-1 0,5-6-234,-3 2 0,-2-5 0,-1-6 0,-4-6 0,-1-6 0,0-1-587,0 0 1,0-4 0,2 7 0,1 3 0,1 2 0,1 3-129,1 0 1,1 2 0,6 6 0,2 0 0,1 2 0,4 2-308,0 5 1,3 3-1,2 1 1,-2 2-1,-3 1 1,-4 2-1,-6 0 1256,-2 1 0,-4-4 0,-4 3 0,0-3 0,-1-4 1210,-4-2 1,2-3 0,-4-7 193,1-4 0,2-4 0,7-8 1,4-6-1,8-3 0,3-5 1,1-3-475,-3 0 0,3 1 0,-1 8 0,-2 3 0,-1 5-1896,-1 7 1,-1 0 0,0 8 965,1 8 0,-1 7 0,0 14 0</inkml:trace>
  <inkml:trace contextRef="#ctx0" brushRef="#br0">26634 13007 8771,'-8'-7'9830,"2"2"-8484,6 10 0,0-2 0,0 7 0,0 4 0,0 3-790,0 4 1,-4 1 0,-2 5-1,-1 0 1,-4 1 0,1 0-641,1-1 1,-3 2 0,5-7 0,-2 4 0,1-1 0,1-3 0,1-3-9748,0 0 9264,2-4 0,10 4 0,1-5 1</inkml:trace>
  <inkml:trace contextRef="#ctx0" brushRef="#br0">26860 13101 8330,'-6'-14'6119,"-3"1"-2843,4 6 1,-1 2 0,6 10-2910,0 3 1,-5 4 0,1 2 0,1-1 0,1 0-879,2 1 1,0-1-1725,0 0 1,2-5 0,1-5 4053,1-6 0,2-3 1,-3-5-1017,1 2 0,1 8 0,-5 1 0,0 7 0,0 5 1,1 2-1001,4-1 0,-2 0 0,4 1 0,1-1 0,-1-1 0,3-3-2943,2-5 1,3 2 0,3-3 3139,4-5 0,9-9 0,3-10 0</inkml:trace>
  <inkml:trace contextRef="#ctx0" brushRef="#br0">27087 13074 8079,'-8'0'4915,"3"1"0,6 4-3997,3 4 0,4-2 0,5 2 0,1 1 1,-1 2-1,0 2 0,1-1-51,-1 0 0,-6-4 0,-1-1 0,-1-1 0,-2 0-1993,-5 4 0,1-4 1,-8 2-1,-2 0 1,0 0-1,-1 0-2491,3 1 0,4-4 3617,10-2 0,8-14 0,8-5 0</inkml:trace>
  <inkml:trace contextRef="#ctx0" brushRef="#br0">27407 12887 10390,'-14'-26'0,"1"-1"9642,0 5-8913,5 10 1,2 8 0,6 8-1,2 8 1,2 9 0,5 8 0,3 7-1,1 2-3170,1 4 1,-2 7-1,-3-1 1,-5 1 2440,-3-4 0,-6-1 0,-3-10 0</inkml:trace>
  <inkml:trace contextRef="#ctx0" brushRef="#br0">27407 13087 10582,'1'-16'0,"4"3"-92,4 5 0,2 5 1,4 5-1,2 4 92,0 7 0,1 6 0,-5 8 0</inkml:trace>
  <inkml:trace contextRef="#ctx0" brushRef="#br0">26967 13660 8079,'-13'-10'1239,"-1"-3"1,2-4 0,4 4 1107,3 0 1,-1 4 0,2 0 0,2 0-1481,5 2 0,-1 7 0,4 9 1,-2 2-1,0 4 0,-1 1-533,-1 2 0,-2 6 1,0-2-1,0 2 1,0 0-1,0-4-796,0 0 0,0 2 1,0-5-1,0 0 1,1-4-1,4-3-563,4-1 1,3-6-1,1 2 1,0-4 0,1-2-1,-1-4-14,0-4 0,6-2 0,4-3 1,2 1-1,2 0 0,-1-1 0,1 1 1039,0 0 0,5-7 0,2 0 0</inkml:trace>
  <inkml:trace contextRef="#ctx0" brushRef="#br0">27393 13620 12546,'-13'-11'0,"0"0"0,-1 4 0,3-1 7787,2 1-7100,3 4 1,6-1 0,0 8 0,1 5 34,4 3 0,-2 5 1,4 1-1,1 0 1,-3 0-1,1 1 0,-1 0-902,1 1 0,-3-3 1,6-5-1,1-1 1,2-4-1,1-1-979,0-3 0,5-2 0,1-2 0,1-2 0,0-3 1,0-1-1,-1-4-1145,-3-1 0,5-1 0,0 1 2304,-1 3 0,0-3 0,-7 5 0</inkml:trace>
  <inkml:trace contextRef="#ctx0" brushRef="#br0">1226 9236 8079,'-6'-20'0,"-1"12"0,-6-1 0,-1 6 0,1 3-19,0 0 1,-1 0-1,0 0 1,-3 0-1,-2 0 1,0-2-1,0-1 1,1-1-1,0 1 1,0 1-1,0 2 1,1 0 796,-1 0 1,0 0 0,5 0 0,1 2 0,2 2 0,2 5-516,2 3 0,2 6 0,4 0 1,1-1-1,4 1 0,4 0 1,4-2-1,3-2-146,2-6 1,6-2 0,-4-6 0,3 0-1,-3 0 1,0-1-86,-4-4 1,-1 2 0,-2-5-1,-1-3 1,-2-1 0,-2-1 304,-2 0 0,0 1 0,-3 1 252,1 3-562,0 11 0,-4 4 1,0 15-1,0 5 0,-1 2 1,-4 4-165,-3 1 1,0-1-1,1 2 1,1-1 0,3-6-1,1-1 1,2-3-775,0-2 1,0-3 0,2-7 0,2-3-1035,5-5 1,5-14 1944,3-8 0,4-23 0,6-8 0</inkml:trace>
  <inkml:trace contextRef="#ctx0" brushRef="#br0">1746 8889 30320,'21'-26'-3045,"-3"0"1,-2 6 5060,2 6 1,-3 7 0,2 7-1943,-2 0 0,-9 1 1,-7 4-1,-11 4 0,-9 4 1,-4 5 265,-2 4 0,1-1 0,-1 1 0,0 0 0,1 0 0,-1 1-340,0 0 0,5 1 0,0 0 0,0-4 0,1 1 0,3-2 0,5 2-146,4 0 1,3-3 0,6 2-1,0 1 1,0-2 0,0 2-1,0 0 30,0 3 1,0-1 0,0 1-1,0-3 1,1-1 0,2 0 27,2-1 0,1-1 0,-2-5 0,5-1 0,3-2 0,1-2 1,1-3 100,-1-2 1,2 3 0,1-1-1,3-2 1,1-2 0,0-1-1,1-1-934,3-4 0,1 4 1,3-5-1,2 1 0,2 1 1561,2 1 1,-4-4 0,3-1-1</inkml:trace>
  <inkml:trace contextRef="#ctx0" brushRef="#br0">2306 9089 6281,'0'-18'0,"2"2"1715,2 4 1,-2 6-1,2 11 1,-3 4-1432,-1 2 0,-4 7 0,-2 1 1,0 1-1,-1-1 0,1-1 0,-2 1 150,1 3 1,3-1 0,-4 0 0,2 1 0,3 0 0,2 2 0,1-5-2430,0-3 1,0-2-1,1-1 1,4-1 2893,4-3 0,2-15 0,3-9 0</inkml:trace>
  <inkml:trace contextRef="#ctx0" brushRef="#br0">2173 9089 29666,'-8'-19'-2933,"-2"4"0,7-1 2925,5 5 1,-1 4-1,8 4 1,1-1-1,4 1 1,2 1 348,2 2 0,-1 0 1,-2 0-1,3 0 1,4-1-245,3-4 0,2-8 1,0-8-1</inkml:trace>
  <inkml:trace contextRef="#ctx0" brushRef="#br0">2626 8783 30687,'2'-20'-4514,"2"7"0,5 7 5544,3 5 0,3 7 1,2 2-1,4 4 1,3 2-1,1-1 1,5 2-652,2 3 1,4 1 0,4 4 0,0 0 0,-2 0 0,-2 3 0,-5 0-862,-3 1 1,-3-1-1,-3 1 1,-5-2 0,-7-1-1,-6-3-272,-2-2 1,-2-1 0,-2-5 0,-2 0 0,-5 1 0,-1-1 671,1 0 1,-3 1 0,5-1 0,-2-1 0,1-2-1,2-1 1,3 2-211,2 0 1,7 3-1,1-1 1</inkml:trace>
  <inkml:trace contextRef="#ctx0" brushRef="#br0">2066 7490 30677,'0'-18'-9831,"0"0"8673,0 1 1,0 11-1,0 6 1,0 7 0,0 5-1,2 1 1216,2 1 0,-1-6 0,6 1 0,1 2 0,2 1 0,1 1 0,1 2-1360,-1 2 1364,0-2 0,1 4 0,-1-5 0</inkml:trace>
  <inkml:trace contextRef="#ctx0" brushRef="#br0">2013 7783 19360,'13'-19'0,"2"0"0,1 2 1681,2 8 0,10 6 0,-1 3 0,1 0-1079,0 0 0,-3 6 1,-2 2-615,-6-1 0,4 5 0,0-5 0</inkml:trace>
  <inkml:trace contextRef="#ctx0" brushRef="#br0">2813 7477 30601,'-14'0'-278,"1"-6"0,0-2 507,-1 1 1,1-5 0,0 5-1,-1-2 1,1 1 0,0 1-38,-1-1 0,1 5 0,0 1 0,-1 4 0,1 7 0,0 3 0,1 2-563,3-1 1,3 0 0,6 1-1,0-1 1,2 0 0,2 1-1,6-3 560,7-2 0,2 2 0,5-7 0,-4-1 0,1-1 0,-2-2-126,1 0 1,-3 0 0,-3-2 0,-1-1 0,-1-3 0,-2 0-245,-1 0 1,-7 2 0,-1 5-1,-7 4 1,-4 5-109,-5 6 1,-1 1 0,2 5-1,1 0 1,0 0 0,1-1-1,3 0-303,5 0 1,2-5 0,4 2 0,3-4 0,9-2 0,8-3 0,8-4-472,5-4 1,8-1-1,3-1 973,1-4 0,-4-8 0,3-8 0</inkml:trace>
  <inkml:trace contextRef="#ctx0" brushRef="#br0">3386 7303 7552,'1'-22'0,"4"0"2095,4 3 0,-2 8 0,2 7-142,1 2 1,-4 1-1,-3-2 1,-6-2-1336,-6 2 0,-8 2 0,-6 2 0,-3 4 0,-4 4 0,-1 4-563,1 5 1,2-2 0,3 6 0,1 2 0,4 1 0,0 3 0,3 2-263,-3 1 1,10 2-1,-2-4 1,3 2-1,3-1 1,0 0-1,3-2-163,2-2 0,1 4 0,0-9 0,0 0 0,0-4 0,0-2 505,0-2 1,6-4-1,3-1 1,3-2 0,2-3-1,4-2 1,4-2-1,4-2 7,0-2 1,-1-5 0,1 1 0,-3-1 0,2 1 0,-2 3-1475,-3 0 1,3 4 1488,-6-2 1,13 8 0,-2 4 0</inkml:trace>
  <inkml:trace contextRef="#ctx0" brushRef="#br0">3666 7530 8587,'0'-39'0,"0"4"2388,0 4 1,1 14-2116,4 9 0,-4 10 0,4 7 0,-4 3 0,-1 2 0,0-1-613,0 0 1,0 5-1,0 0 1,0-2-1,2-3 1,1-2-1,2-2 601,3 1 1,-2-4 0,6-2 0,2-2-1,1-2 1,2-2-631,0-2 1,3-3 0,3-7 0,-2-1 0,-2-1 0,-1-2-1,0 2 301,0 1 1,-1 2-1,-5 0 1,-1 1-1,-3 1 1796,3 2 1,1 6-1,1 1 1,0 4-1249,1 7 0,-2 3 1,-2 2-244,-1-1 0,-6 0 1,3 1-1</inkml:trace>
  <inkml:trace contextRef="#ctx0" brushRef="#br0">3679 7437 6945,'0'-15'0,"0"-2"644,0 0 81,0 5 0,0 7 0,0 10 1,-1 4-1,-2 3 0,-3 2-570,-2 4 1,4-2 0,-5 7-1,0 0 1,0 1 0,2 0-632,1-2 1,1-1 0,5 1 0,0-4 0,0-4 0,3 0 977,6-1 1,6-5 0,12-3 0</inkml:trace>
  <inkml:trace contextRef="#ctx0" brushRef="#br0">4066 7330 29323,'1'-12'-4329,"4"3"1,2 3 4786,0 0 0,5 5 1,-3-4-1,3 2 0,3 1 1,1-3-1,2 2 60,-2 2 1,-1 1 0,-2 0 0,1 0-1,-2 1 1,-2 2 0,-3 3-971,-1 1 0,3-2 1,-4 4-1,-3 1 78,0 2 0,4-5 0,1-1 1</inkml:trace>
  <inkml:trace contextRef="#ctx0" brushRef="#br0">4506 7197 32767,'-15'-14'-2362,"6"1"1,7 6 2371,7 2 1,-2 8-1,6 2 1,0-1-467,-2 2 0,-1-3 0,-8 6 0,-2 1 0,-6 2 1,-5 1 400,-3 1 0,0-1 1,5 0-1,0 2 0,1 1 1,1 2-1,4-2 54,1-1 0,3-1 0,9-1 0,6 0 0,6 1 1,2-1-1,4 0 224,1 1 1,6-6 0,0 0 0,-1-2 0,0-3 0,-1-2 0,2-1-2629,-1 0 2253,-2 0 0,5-18 1,1-4-1</inkml:trace>
  <inkml:trace contextRef="#ctx0" brushRef="#br0">4826 6890 28797,'-9'-19'-1786,"0"6"0,6 8 0,-2 14 1,4 10 1150,1 9 0,1 6 0,2 9 1,3 3-1,3 5 0,4-2 0,4-2 1,-1-3 1028,-1 2 1,3-4-1,-2 4 1,-4-2 0,-6-1-1,-5-3-930,-1-3 0,-6-1 0,-6 3 0,-10 0 0,-13-3 0,-11-5 716,-6-3 0,17-12 1,-1 0-1,-2 1 0,0 0 1</inkml:trace>
  <inkml:trace contextRef="#ctx0" brushRef="#br0">4985 12981 23576,'6'-15'-1419,"-3"-7"0,5 8 1,-2 0 1626,-3-1 0,3 1 0,-2 1 0,-1 0 1011,-2-1 2779,-1 7-3997,0 1 0,-1 6 0,-3 2 0,-5 0 22,-3 3 1,3 4 0,0-3-1,0 1 1,0 2 0,0 0 200,-1 0 1,0-5 0,-1 4-1,4-1 1,-1-1 0,1 1 143,-3 1 1,-2 1 0,-1 4 0,1 0 0,1-1-269,2-3 0,5 3 0,-3-3 0,-1 3 0,1 1 0,-2 0 0,1 1-53,4-1 1,-2 0 0,0 1-1,0-1 1,-1 0 0,-1 1 374,-2-1 1,3-4 0,-1 0-1,1 1 1,-1 2 0,0 1-316,0 1 1,1-6-1,4 1 1,-2 2 0,2 1-108,2 1 0,1 5 0,0-1 0,0 0 0,0-1 0,0 2 0,0 2-336,0 1 0,0 3 0,0-6 0,0-1 1,0 1 239,0 0 1,0 0-1,0-5 1,1 0-1,4 1 303,4-1 0,-2-4 0,2-2 0,1-1 0,2-1 0,3-1-157,3 1 1,-3 1-1,4-4 1,0 4-1,2 0 1,1 2-1,-1-2-14,-2 0 0,5 4 0,-4-3 0,3 1 0,-3-2 1,0-2-1,-3 1 15,3-2 1,-5-2-1,4-1 1,-1 0-1,-1 0 1,1 0-52,1 0 0,1-1 0,3-2 0,0-3 0,0-2 0,2-1 0,2 0 0,0 1 0,-1-1 0,1-5 0,0 3 0,-2 0 0,-1 2 0,-2-1 0,-1 2 0,2 0 0,-2-3 0,-2-1 0,-1-1 0,0 0 0,0-1 0,1-3 0,-3-3 0,2 1 0,-2-2 0,-1 1 0,-2-4 0,2-3 0,1-2 0,2-2 0,-2 0 0,-1-2 0,-1-3 0,-1-2 0,-1-1 0,-2 2 0,-1 2 0,0-1 0,-2 2 0,-2 3 0,-4 3 0,-1 7 0,-1 2 0,-4 3 0,-4 1 0,-4 3 0,-5 0 0,-4 6 0,-10 2 0,-7 2 0,-5 4 0,-4 2 0,-2 5-608,-2 3 0,-3 3 0,-1 1 0,-2 2 0,2 0 0,1-1-608,2 1 0,11 0 0,7-5 0,7 2 1196,5 3 0,-2-9 1,4 3-1</inkml:trace>
  <inkml:trace contextRef="#ctx0" brushRef="#br0">5919 12927 25642,'0'-19'-3085,"-2"0"1,-1-3 2445,-1 4 1,-2 3-1,1 2 1,-2-1-1,-2 1 1,2 0 965,1-1 0,7 3 0,8 0 0,3 2 0,1-1 0,2-2 0,1-1 187,2-1 0,1 0 0,-2-3 1,2-2-1,0 0 0,0-2 54,-2 0 0,-1-1 0,0-3 0,2 1 0,0 2 0,0 0-179,-1 1 0,7 0 1,-3 5-1,1-2 0,0 4 1,2 2-1,1 4-694,2 2 0,-1-4 0,1 3 1,1-1-1,2 2 0,2 0 296,3-3 0,-1 2 1,4-2-1,1 0 0,2-1 1,1-2-1,-1-3 559,-1 0 0,0-1 1,0 0-1,0-2 1,0 0-1,0 1-68,0-1 0,0-1 0,-2 4 0,0 0 0,-4 3 0,1 0 0,1 0-366,1-1 1,3 4 0,-8 0 0,2-1 0,3 0-1,2-1-100,1 2 0,4-1 0,1-6 0,-2-2 1,-2 2-1,-1 1 0,2 2-14,2-1 1,-2 1 0,2 0-1,-1-1 1,0-1 0,3-1 0,0-2-3,0 2 0,2 1 0,-2 2 0,2 0 0,4-2 0,2-2 0,4 0 0,9-1 0,-3 5 0,-2-1 0,0 1 0,-3 0 0,0 1 0,-2 3 0,-1-4 0,0 1 0,2-5 0,0 1 0,0 1 0,-1 2 0,1 0 0,-6-4 0,-2 3 0,-2 2 0,-1 0 0,-1 2 0,0 1 0,3-3 0,-3 3 0,0-1 0,1-1 0,-1 4 0,0 1 0,-3 3 0,-2-3 0,-1 2 0,0 1 0,-1 1 0,-2 1 0,-2-4 0,-5 4 0,1-4 0,-3 4 0,-1 1 0,0 0 0,-1 0 0,1 0 0,1 0 0,3 0 0,5 0 0,2 0 0,4 0 0,2 0 0,5 0 0,-2-5 0,2-1 0,2 0 0,-1 1 0,0 2 0,-1 0 0,2-2 0,-1 4 0,0-4 0,-1 4 0,0 1 0,-2 0 0,-2 0 0,-4 0 0,-1 1 0,-1 2 0,-1 2 0,1-1 0,2 2 0,1 3 0,-1-2 0,-1 1 0,2-1 0,1-1 0,3 1 0,1-1 0,3 0 0,2 3 0,1-4 0,1-1 0,-2 1 0,-2 0 0,-3 1 0,-1 0 0,0 0 0,-3-3 0,2 3 0,-4 0 0,-2 1 0,-4 1 0,-4 1 0,3 4 0,0 0 0,-1 1 0,0 0 0,-4 3-23,-1 1 0,3-1 0,2-3 0,0-1 0,1 0 0,-2 1 0,4-1 49,2 0 1,-5-4 0,7 0 0,-2 1 0,1 1 0,1-1-27,0-1 0,0 0 0,0 4 0,1 1 0,2-1 0,2 0 0,-2 1 0,-2-1 0,2 0 0,0 1 0,-3-1 0,2 0 0,-4 1 0,1-1 0,2 0 0,-5 1 0,1-1 0,0-1 0,-3-2 0,0-1 0,0 1 0,3 2 0,-5 0 0,1-2 0,-2-1 0,2 0 0,-1 0 0,1 0 0,-2 0 0,-4 4 0,-1 0 0,1 1 0,0-1 0,-1 2 0,1 3 0,-3-4 0,-1 4 0,3-3 0,-3-2 0,2 1 0,1-1 0,0 0 0,1 1 0,0-1 0,-1-1 0,1-2 0,0-1 0,-1 1 0,1 1 0,-1-1 0,0-1 0,-3 0 0,0 0 0,0 0 0,1-2 0,1 5 0,-1-2 0,3 2 0,-2-1 0,3 0 0,0 1 0,-7 2 0,5-3 0,0 0 0,-1-2 0,1 0 0,0-1 0,-4 1 0,3-4 0,-4 2 0,-1-1 0,0-1 0,-3-1 0,1 0 0,0 5 0,-5-4 0,1-2 0,-1 0 0,0 0 0,1 1 0,-1 1 0,0-1 0,1 0 0,-2 2 0,-4-1-267,-3 4 1,-2-3 0,0 0-473,1-1 0,2-3 0,0 4 0,6-2 0,4 1 0,0-1-304,-1 2 1,-1-4 0,-1 2 0,0-3 1054,1-1 0,-1 6 1,0 2-1</inkml:trace>
  <inkml:trace contextRef="#ctx0" brushRef="#br0">15583 12314 29217,'1'-13'-2849,"4"0"0,2 1 0,7 3 3609,-1 4 1,0 4 0,1 1-1,-1 0 1,0 1-715,1 4 1,-7 2-1,-3 8 1,-4 1-1,-4 4 1,-6 0 143,-7 4 1,-8 0 0,-6-1 0,0-2-1,0-2 1,0-1 139,1 1 1,3-5 0,5 1 0,4-7 0,4-2 2,0-3 0,7 0-5238,2 2 4250,4 2 0,1 1 0,0-2 0</inkml:trace>
  <inkml:trace contextRef="#ctx0" brushRef="#br0">16729 12568 17890,'-12'-2'-309,"4"-2"1,-3 1-1,5-5 1,-1 2 0,-2 2 291,2-2 0,-1 6 395,4 0 0,1 0 0,-6 4-143,-1-2 0,2-2 0,-1 1 0,-1 2 0,-2 2-74,-1-2 1,-1 0 0,1 0 0,0 1 0,-1-1 679,1-1-694,-6 3 1,8-3 0,-2 2-1,1-2 1,2-1 0,0 2 400,1 2 1,4-1-375,-4-4 0,5 2-146,-5 2 0,2-1 0,-4 4 1,2 1-1,-1-2 0,-2 1 1,-1 1 127,-1 2 0,1-3 0,0 1 0,-1-1 0,1-1 0,0 1-16,-1 1 1,6-1 0,0 4-1,1-2 1,1 1 0,-2 2-327,1 1 1,4 0 0,-3 1 0,0-2 0,-1-2 0,-2-1-1,0 1 0,2 2 0,-4 0 0,2-2 0,-1-1 0,-2 2 203,-1 0 1,4-2-1,0 0 1,0 2-1,0 0 1,2 3-86,1-1 0,2 0 0,4 1 0,-2 0 0,-1 3-111,-1 1 1,-1-1 0,5-3 0,0-1 0,0 0 0,0 1-884,0-1 927,0 0 1,-1 5-1,-2 0 1,-2-2-1,2-1 97,2-2 0,1 1 1,0-1-1,1 0 1,2 1-1,3-1 0,2 0-8,2 1 1,2-1 0,1-1 0,2-2-1,1-1 1,2 1 0,0 2-115,1 1 0,-4 1 1,3-1-1,-4 0 1,0 1-1,-1-1 0,0 2 76,1 3 0,-1-4 0,0 4 0,1-4 0,1-4 1,1-1 889,2 1-674,-1-4 1,3 2 0,2-6 0,3 3 0,2-2-1,1-2-11,3-1 1,2-1 0,4-2 0,-2-3 0,1-1 0,-2-2-77,-3 1 0,-2-4 0,0 4 0,-1-4 0,-3-2 0,-1 0 0,-4-3 6,-2 0 1,1-6 0,-1 3 0,-2-4 0,-1-4 0,-3-2-27,-3-2 0,1-4 0,-5-8 1,-1-4-1,1-1 0,-1 1 1,-1-1-54,-1 1 1,-7-2 0,-1 5 0,-1 3 0,-4 0-1,-2 4-115,-5 2 1,4 8 0,-4 7 0,1 2-1,0 3 1,-4 1 0,-1 3-163,0 3 0,1 3 0,-1 6 0,2 3 0,3 6 0,-1 9-4984,1 5 5193,3 10 1,0-5-1,1 5 1</inkml:trace>
  <inkml:trace contextRef="#ctx0" brushRef="#br0">23661 13007 8921,'-18'0'-48,"0"0"0,1 0 1,3 0-1,1 0 909,0 0 1,-1 0 0,1 0 0,1 2 0,5 1-378,7 1 1,1 1-1,8-5 1,2-2 0,0-2-1,3-4 1,-1-1 303,0 1 0,-4 3 1,0-2-1,0-1 1266,-2 1-3971,-1 4 1686,-6-3 0,-1 10 1,-4 1-1,-3-2 491,-4-2 1,-2-1 0,1 2 0,0 1 0,-1 1 562,1-1 1,0 3-946,-1-1 1,1 5-1,0-3 1,1 2 0,2-1-486,1-2 1,6 4 0,-2-1 213,4 3 0,2-5 1,4-3-1,4-2 0,2-2 1,3 0-508,-1 0 0,0-2 0,1 0 0,-1-4 0,2 0 900,3 0 0,2-5 0,7 4 0</inkml:trace>
  <inkml:trace contextRef="#ctx0" brushRef="#br0">23968 12634 8422,'-14'-19'-208,"1"6"1,6 7 0,2 10-2,4 5 0,1-2 1,0 2-1,1 0 1,4 0 831,3 0 0,3 0 0,-1 3 0,-1-1 0,0 1 0,0 3 0,-2 1 511,-1 4 1,-1 0-1,-5 9 1,0 2 0,-2 4-1,-2 4-1160,-5 1 1,-3 6 0,-1 2-1,-1 3 1,2-1 0,2-2 25,1-3 0,6 6 0,-3-4 0</inkml:trace>
  <inkml:trace contextRef="#ctx0" brushRef="#br0">23981 13754 8583,'6'-8'416,"-3"-2"0,4 4 1,-1-1 254,-3-4 1,0-1 0,0-1 0,3 1 0,1 2 428,4 1 0,-4 6-736,2-2 0,-7 8 1,-2 3-1,-8 0 1,-4 2 123,-1-1 0,0 1 1,-1 0-1,2-2 0,2-1-145,1-1 0,6 2 1,-1-1-481,2 3 0,2 0 0,0 1 0,-1 1 0,-2 2 283,-2 1 0,-3 2 0,2 1 1,-2 4-1,-1 0 0,2 4 1,1 0 245,0-2 0,5 3 1,-4-4-1,5 1 1,5-1-1,3-2-485,4-3 1,6-2 0,3-5-1,3-5 1,4-3 0,0-1-681,0 0 704,-1-5 0,-1-7 0,1-8 0,-2-2 0,-3-4 0,-4-6-124,-3-2 1,-8 0 0,-2-3 0,-7 2 0,-5-1-1,-9 2 177,-8 3 1,-1 4 0,-11 5-1,1 6 1,1 6 0,2 5-1,4 4-655,2 1 1,3 6 0,4 4 0,4 6 0,8 9 670,4 9 0,3-4 0,0 9 0</inkml:trace>
  <inkml:trace contextRef="#ctx0" brushRef="#br0">24128 14580 8567,'0'-19'-18,"0"4"1,0-3 0,0 3 0,1 2 735,4 0 1,-4-1-1,3 1 1,-2 0-1,-2-1 561,0 1 1,0 7 0,0 6 0,0 9 0,0 6-954,0 3 1,0 4 0,0-3-1,0 2 1,0 1 0,0-1-703,0-4 1,0 3 0,1-1-1,2 0 1,2 0-260,-2-2-592,4-2 1,-5 2 0,2 1 0,-2-2 0,-1 1 1226,3 0 0,-2-2 0,4 4 0</inkml:trace>
  <inkml:trace contextRef="#ctx0" brushRef="#br0">24154 15300 8474,'0'-14'-53,"0"1"465,0 0 1,0-1 0,0 1 0,2 1 0,2 2 0,5 2 0,4 1 0,4 1 0,0 0 0,1 2 0,0-1 52,0 1 1,0-1-1,-5 5 1,0 0 0,1 0-1,-1 0-523,0 0 0,-5 2 0,-5 1 0,-5 3 1,-4 0-1,-1 0 455,-4-4 0,4 4 1,-2-1-1,0-1 180,2 2 1,1-3-1,7 5 1,4-2-474,4-4 0,3 1 0,1 0 0,0 2 0,1-1 0,-1 1-870,0-1 1,1 5-1,-1-3 1,0 0 0,2 1-1,3 1-2861,4 2 3627,-3-4 0,12 6 0,-3-5 0</inkml:trace>
  <inkml:trace contextRef="#ctx0" brushRef="#br0">24421 15873 8101,'-22'-12'0,"1"3"177,2 4 0,-4 3 0,6-1 574,0-2 0,3-4 0,2 3 0,3-1 0,6-3 0,6-1 0,6 1-492,3 1 0,11 4 0,4-3 0,1-1 0,0 1 1,-1 4-129,0 2 1,-2 2-1,-2 0 1,-2 0 0,-2 2-1,-4 2-355,-4 5 1,-6 3-1,-6 3 1,-3 0-1,-5-1 477,-3-2 1,0-1 0,2 1 0,1-2 0,0-1-141,1 1 1,2-2-1,8-1 1,2-1-1,5-3-79,3-2 1,3 4-1,1 1 1,2 1 0,-2 2-1,-1 1-46,-2 4 0,-5-4 0,-2 8 0,-2-2 0,1 2 0,-4 3 19,-4-1 0,-4 4 1,-7-6-1,0-2 0,-3-1 1,0-2-220,0 1 1,2-6 0,2 1 0,-2 0 0,-1-1 0,-2-2 0,2-1 211,1 4 0,-4 9 0,-2 3 0</inkml:trace>
  <inkml:trace contextRef="#ctx0" brushRef="#br0">16423 14153 8250,'-14'0'0,"1"0"0,0 0 0,-1 2 0,1 1 417,0 1 0,4 1 1,3-7-1,4-2 0,8-5 1,6-3-1,5-1 0,2-2 280,2-3 1,1 3 0,6-2 0,2 3 0,1 4-1,0 3 1,0 1 0,0 1 0,-1 1-494,-2-1 0,-3 1 0,-1 5 1,-4 2-1,0 3 0,-4 0-321,-1 0 1,-2 4 146,0-1 1,-7-3-1,-6-1 1,-7-5-1,-6-3 245,-5-2 0,-3-8 1,-7 1-1,-2 0 0,-1-1 1,0 3-201,-2-2 1,5 6-1,-3 1 1,3 5 0,1 5-1,2 5-252,3 6 1,3 7 0,7 8-1,3 3 1,5 3 0,2 1 176,2 4 0,12 7 0,3-2 0</inkml:trace>
  <inkml:trace contextRef="#ctx0" brushRef="#br0">16356 15606 8128,'0'-19'2196,"-1"0"-1582,-4-4 1,4 9 0,-4 8-1,5 4-321,5 8 1,4 4-1,8 4 1,6-1 0,2 0-1,3 1-256,3-1 1,-1-1 0,4-3 0,0-5 0,0-2 0,1-2 0,-1 0-314,-2 0 1,-6-5 0,-4-1 0,-5-1 0,-7-5 0,-5-3 153,-4-2 0,-4-1 0,-6 4 0,-7 1 0,-6 1 0,-4 3-248,-2 5 1,-6 4-1,3 4 1,2 7 369,0 5 0,3 5 0,-1 5 0</inkml:trace>
  <inkml:trace contextRef="#ctx0" brushRef="#br0">16436 16432 8086,'-9'-44'0,"-1"8"2186,-1 13-1919,7 12 0,4 5 0,9 8 0,3 1 0,1 1 0,2 1-68,3 1 0,-2-3 1,5 4-1,-1 0 1,1-1-1,1 2-69,-1-1 0,3-2 0,-5 2 0,0-1 0,1-2-284,-4 2 1,-6-4 0,-4 2 0,-6-2 0,-9-2 85,-6 0 1,-8 0-1,2 0 1,-1 0 0,1-2-1,2-1-516,3-1 0,2 1 1,7 7 583,7 5 0,18 9 0,10 3 0</inkml:trace>
  <inkml:trace contextRef="#ctx0" brushRef="#br0">16383 17099 9089,'0'-52'1690,"0"3"1,1 11 0,5 24-1600,7 8 0,2 5 0,8 1 1,-1 0-1,1 0 0,1 0 0,1 0 1,-1 0-7,1 0 1,0 0-1,2 1 1,0 4-1,-2 4 1,-3 2-417,-4 3 1,-3-1 0,-3 2-1,-4 1 1,-3 2 0,-4-2 0,-2 1-34,-4 0 1,-2-6-1,-8 2 1,-1-3 0,-3-2-1,-2-4 1,-1-2 0,1-2 0,-3 0 0,5-2 363,-2-2 0,-1-4 0,-5-5 0</inkml:trace>
  <inkml:trace contextRef="#ctx0" brushRef="#br0">6638 13700 8194,'6'-13'0,"3"0"0,-1-1-32,1 1 1,-2 4-1,3 0 1,-2-1 0,-4 0-1,-5 1 1,-7 4 247,-4 4 0,4 1 0,-1 0 1,-2 0-1,-1 1 0,-1 2 0,0 2 3071,-1-2-3011,1-2 0,4-1 0,0 0 0,-1 0 0,-2 0-297,-1 0 1,-1 2 0,1 0 0,0 3 0,-1-1 0,0 1 168,-4-1 1,8 5 0,-4-3-1,2 1 1,0 4-33,-1 1 1,1 1-1,2 0 1,3 1-1,1-1 1,1 0-87,-1 1 1,3-1 0,-4 0 0,-1 1 0,3 0 0,-3 3 122,1 0 1,-2 3 0,-3-4 0,2 2 0,1 0 0,0-1 0,0 1 34,0-2 1,6-1 0,-1-1 0,2-1 0,2 0 0,0 1-150,0-1 1,0 0 0,0 0 0,2 1 0,2-1 0,5 0 0,3 1-34,1-1 1,1 0-1,0 1 1,3-2-1,0-1 1,0 0 39,-3-1 0,-2 5 0,-1-6 0,-2 3 0,1 0 0,2-2 57,1-1 0,0-2 0,2 2 0,2-3 0,2-2 0,3 1 0,5-2-13,2-2 0,10-2 1,-1-4-1,5-3 1,0-4-1,-3-2 5,-4 1 0,1 0 0,-5-1 0,1 1 1,-2-2-1,-6-1 103,-5-2 0,-6 0 0,0 5 0,-2 0 0,-2-1 1,-3 1-1,-1-2-239,-3-2 0,-1 0 0,-2-5 0,0-2 1,-2-2-1,-1-4-387,-1-1 0,-1-2 0,4 4 0,-2-4 0,-2 1 0,1 1 0,-2 4 228,-3 3 1,2 6 0,-2-1 0,-3 4-1,-3 8 1,-6 4-315,-4 3 1,0 7-1,-10 8 1,-2 10 513,-2 9 0,-1 5 0,0 1 0</inkml:trace>
  <inkml:trace contextRef="#ctx0" brushRef="#br0">18342 13487 8348,'0'-13'-109,"0"4"0,0 0 0,0-1 0,-1 4 0,-4 1 1317,-4 4 1,4-1 0,0-2-992,4-5 1,7-1 0,1-1 0,2 2-1,0 0 1,0 1-113,-2-1 0,0 1 0,-4-2 0,0 1 45,-4-1 1,-5 4-1,-7 1 1,-1 4 0,-1 1-1,-1 0 1,-2 0 493,2 0 1,1 1 0,2 2 0,0 2 0,-1-2 131,1-2 0,4-1 0,2-1-494,1-4 1,-3 2 0,3-4-1,-1-1 1,-4 3-163,-1-1 1,-1 1 0,-2 5 0,-1 0 0,-2 0 0,0 0 0,1 0-62,-1 0 0,-4 2 1,4 1-1,2 3 1,1-1-1,1 3 1,1-2 102,0 0 0,-1 3 1,1-3-1,0-1 253,-1 1 0,1-1 0,0-4 0,-1 2 0,1 2-139,0-2 1,-1 3 0,1 0-1,0-1 1,-1 3 0,1-1-325,0 4 1,-1 0-1,1 3 1,0-1-1,-1 2 1,3 1-1,0 2-192,2-2 0,2 1 0,-3-1 0,2 2 1,2-2-1,3-1 0,2-2 424,1 0 0,0 1 0,0-1 0,0 0 0,0 1 0,0-1-18,0 0 1,0 1 0,0 0-1,0 3 1,0 1 0,1-2-1,2-1-279,2-2 1,-1 2 0,-4 1 0,0 2 0,2-2 0,1-1-40,1-2 1,0 1-1,-2-3 1,1 0-1,3-2 1,1 1 352,4 2 0,2 0 1,3-2-1,2-3 1,0 1-1,0-2 0,-1 0 0,3 0 0,-4-3 0,2 1 0,-1 1 0,1-1-343,0 0 0,0 5 1,-5-3-1,0 2 1,1 0-1,-1 1 1,0 0-51,1 2 1,3-4 0,1 0-1,-1 1 1,-1-2 0,0 0 396,2-3 1,6 3 0,-2-2-1,3-1 1,2-2 0,-1-1 0,0 2 37,-4 2 0,6-2 1,-4 2-1,-1-2 0,2-2 1,1 0-244,0 0 0,-1 0 0,-1 0 0,-2 0 0,2 0 0,0 0 0,-2 0 0,3 0 0,-4 0 0,1 0 0,0 0 0,2 0 0,1 0 0,2 0 0,1 0 0,2 0 0,1-2 0,0-1 0,0-3 0,0-1 0,0 3 0,-6-4 0,-1 1 0,-2-1 0,0-2 0,1 0 0,-1 1 0,-6-3 0,3 3 0,-1-3 0,0-1 0,-2 1 0,-1 3 0,-2-3 0,1 3 0,-1-1 0,0 0 0,1 1 0,-1-2 0,-4 1 0,0 0 0,0 1 0,0-2 0,-2 0 0,0-3 0,-1 1 0,0 0 0,0-5 0,-3-1 0,2-1 0,-1 0 0,1 0 0,-1 1 0,0-5 0,-4 2 0,0-2 0,0 1 0,0 1-167,0-2 0,-6 5 0,-4 1 0,-5 3 0,-5 2 0,-4-1-83,-4 1 1,-6 4 0,0 2 0,-3-1-1,-6 2 1,-2 1 151,-1 2 0,-3 0 0,5 0 0,1-2 0,2 2 0,1 2 0,1 1 0,3-2-447,5-2 1,0 2 0,3-2 0,4 2 0,4 2 0,3 0-2834,3 0 0,5 0 3378,0 0 0,6 6 0,-3 2 0</inkml:trace>
  <inkml:trace contextRef="#ctx0" brushRef="#br0">7945 12901 8272,'-2'-12'0,"-1"1"0,-1 3 860,-1 5 0,5-5 1,0 4-1,0-5-752,0-3 0,0 3 0,-1 2 1,-3 1 395,-5 3 0,-3 1 0,-2 2 0,1 0 0,0 0-333,-1 0 0,6 0 0,-1 2 1,-2 1-155,-1 1 0,-1 1 0,0-4 0,-1 2 1,1 2-1,0-2 173,-1-2 0,1-1 1,0 2-1,-1 0 1,1 3-1,0-2 93,0-2 1,-7 5 0,0 3 0,-1 3 0,3 1 0,3 1-316,2-1 1,0 5-1,-1 0 1,1-1 0,0 1-1,-1 0 0,1-2 1,1-1-1,2 0 1,2 1-1,1 2 1,-1-2 241,-2-1 0,3 0 1,-1 3-1,1 2 0,1 1 1,0-3-50,3-3 1,-3-2-1,2 2 1,1 1 0,0 3-1,0 2-281,-2 3 0,1-4 0,4 3 0,1-1 1,4 0-1,2 0 167,1 2 0,8-3 1,-1-1-1,4 0 1,5-4-1,2-1 1,5-2 121,5 0 0,0-5 0,2-4 0,5-2 0,1-2 1,4 0-127,-1 0 0,4-8 0,5-4 0,5-7 1,1-3-1,2-5 0,-5 1-287,-3-4 0,-9 0 1,-2 4-1,-4-1 1,-2-1-1,-4-2 69,-3-1 0,-6-1 0,-4 1 0,-4-3 0,-5-2 0,-4 0 79,-4-1 0,-7 3 0,-7-1 0,-8-1 0,-9 1 1,-5 1-76,-4 1 0,-8 6 0,-5 7 0,0 1 0,-4 2 0,0 4-4326,-4 4 4497,8 3 0,-15 12 0,8 1 0</inkml:trace>
  <inkml:trace contextRef="#ctx0" brushRef="#br0">5159 15273 28609,'-9'0'-616,"1"-2"1,3-2-1,0-3 461,-1-1 0,5-4 1,-5 5-1,0 1 1,-2 8-1,1 9-740,3 10 1,-2 6-1,1 2 1,2 5-1,3 5 1,5 5 588,4 2 0,4 2 0,5-7 0,4-1 1,3-6-1,3-6 0,2-6 864,1-4 0,10-9 0,-1-6 0,3-7 0,3-10 253,3-6 0,3-7 0,0-3 1,-2-4-1,-1-1 0,0-5 1,-2 0-1030,-2-3 0,-11 6 1,-7 4-1,-8 4 0,-6 0 1,-4 6-1479,-5 2 1,-15 9 0,-15 8-1,-14 2 1848,-11 2 1,-18 6 0,1 2 0</inkml:trace>
  <inkml:trace contextRef="#ctx0" brushRef="#br0">19675 12634 8300,'-13'-6'595,"1"-3"0,2-1 1,2 0-1,1 2-533,0 2 1,2 2 0,-4 4 0,-1 0 0,-2 0 0,-1 0 0,-2 1 0,-1 2 59,-2 2 0,0 4 0,3-5 1,-1 0-1,-2 1 0,2 1 1,0 0 183,-2 0 0,3 0 1,-3-3-1,3 1 1,4 0-1,0 1-279,2-1 0,0 5 0,-2-3 0,0 2 0,2 2 0,-1 2-75,-2 1 0,-1 2 0,-1 1 0,1 3 1,-2 2-1,-1 3 0,-3 3 143,-2 4 1,5-3-1,-4 4 1,3-1 0,0 1-1,4-1 32,3 1 0,7-2 1,-2 5-1,4 1 1,2-2-1,5-3 0,8-3-219,6-1 0,7 0 0,4-2 0,6-3 0,6-4 1,7-4-1,7-2 95,5-3 0,7-3 0,3-6 0,-4 0 0,-5 0 0,-5-1 0,-2-4 131,2-4-213,-15-3 0,12-1 0,-17-2 0,-1-1 0,-4-3 0,-6-2-84,-5-3 0,0-1 1,-7-3-1,-5-2 1,-2-4-1,-5-1 21,-2-2 1,-2-9 0,-4 6 0,-5-2 0,-6 0 0,-5 0 0,-3-1 229,-2 0 0,2 11 0,-9-4 0,2 6 0,-1 5 0,-3 3 0,0 6-536,1 5 0,0 5 1,4 8-1,-1 4 448,1 7 0,2 1 0,2 5 0</inkml:trace>
  <inkml:trace contextRef="#ctx0" brushRef="#br0">1480 15126 13793,'-20'-46'-2400,"6"18"1583,-4 6 1286,9 12 1,3 7 0,6 3-1,0 7 1,0 8 0,0 7 0,1 5-1,4 4 5114,4 4-5160,3 4 1,2 4 0,3 1 0,2 4 0,0-4-1,1 1 1,-4-5 0,-1-3 0,-2-6-647,0-3 1,-1-7-1,-1-5 1,-4-7-1,-1-11-124,-3-10 0,-6-13 0,-5-13 0,0-8 0,-6-9 1,1-4 51,-3-5 1,1 0 0,6 2 0,3 6 0,2 7 0,-1 9 812,2 8 1,3 6 0,3 7-1,3 7 1,3 5 0,4 4 0,5 1 126,3 2 0,-3 8 0,2 5 0,1 9 0,0 8 0,2 6-382,3 2 0,-4 3 0,-1 4 0,-2 2 0,-4 1 0,-4-4-591,-2-2 0,-6-8 0,2-3 1,-4-3-1,-2-3 0,-4-3 0,-4-4-394,-2-3 1,-7-2 0,0 0 0,0-1 0,0-3 0,1-4 0,0-4-648,3-1 0,2-1 0,3-5 1,6-8-1,7-8 1464,10-7 0,11-5 0,9-6 1</inkml:trace>
  <inkml:trace contextRef="#ctx0" brushRef="#br0">2133 15126 14456,'13'0'875,"0"0"0,-1 2 0,0 4 0,0 6 0,4 7-284,4 6 1,-1 0 0,7 9 0,7 0 0,3-1 0,2-1 0,-1-3 0,2-6 0,-2-5 64,1-3 1,-5-8-1,-2-2 1,-4-4-1,-4-4 1,-2-6-1,-2-10-712,-2-9 0,-4-9 0,-4-12 0,-5-9 0,-2-7 0,-5-4 1,-6-3-1,-7 3-1742,-4 1 0,-5 11 1,4 7-1,1 7 0,2 9-4043,3 5 5779,2 8 0,11 7 0,4 9 0</inkml:trace>
  <inkml:trace contextRef="#ctx0" brushRef="#br0">2613 15646 23025,'0'-18'-2822,"0"1"0,0 2 2642,0 10 0,0 13 1,0 14-1,0 5 1,-2 2-1,-2 4 1,-5 1-1,-3 3 1,-1 0-1,-1 0 1,3 0-1,0 3 140,2 3 1,6 1-1,-1-2 1,2 2-1,2 6 1,2 5 238,2 3 1,4 6-1,5-2 1,0 2 0,4 1-1,3 0-266,7 3 0,-12-33 1,1 0-1,15 31 0,3 1 1,-15-33-1,-1 1 0,1 2 1,1-1 28,0 2 0,1 0 0,3 2 1,1 0-1,-1-3 0,1 0 0,1 0 1,0 1-1,1 1 0,1 1 1,0-2-1,2 1 26,0 0 0,2 0 0,1-2 0,0 0 0,2 0 0,0 0 0,1 0 0,1-1 0,-1-1 0,2 1 0,0-1 0,2 1 0,1 0 0,1-1-113,2 0 0,1-1 0,3-1 1,0-2-1,1 0 0,0-1 1,0 0-1,1 1 0,1-2 1,0 1-1,3 0 0,1-1 163,1 0 0,0-2 0,0 1 0,1-1 0,0-1 0,1 0 0,1-1 0,-1 0 1,-1-1-1,0 0 0,2-1 0,1 0 0,-1-2 0,0 1 79,2-1 0,1-1 0,0 0 0,1-2 0,-2 1 0,0 0 1,1-2-1,-1 0 0,5 0 0,0 0 0,1-1 0,0 0 60,1 1 1,1-1 0,-1 0 0,1-1 0,-2-1-1,0 0 1,2 0 0,0 0 0,2 1 0,0-2 0,2 0-1,-1-2-83,2 0 1,-1-1-1,0-1 1,-1-1-1,1-1 1,1-2-1,-2 0 1,1-1-1,1-1 1,0 0-1,-1-1 1,-1 1-1,2-1 1,-1 0-3,-2 0 0,0-1 1,1 0-1,0-1 0,-3 1 1,-1-2-1,3 1 1,-1-1-1,-1-1 0,0 0 1,1-2-1,-1-1 1,-1-1-1,0 0 132,0-1 1,-1 0 0,0 1 0,0-1-1,-4 0 1,-1-1 0,2 0 0,0-1-1,3-2 1,1-1 0,-2 0 0,1-1-22,-1 0 1,1 0-1,3-3 1,-1 0-1,-3 0 1,-1 0-1,-2 0 1,0-1-1,1 0 1,0 0-1,-2 1 1,-1 0-196,-1 0 0,-1-1 1,2-1-1,-1 1 0,-6 0 1,-1 1-1,-1-1 0,0 0 1,0-1-1,-1-1 1,-3 0-1,-1-1 0,-1 1 1,0-2-115,-1 2 1,-1-2 0,-8 2 0,-1-2 0,4 1 0,-1 0 0,-3 1-1,0-2 1,27-19 0,-30 20 0,-1-1 0,30-22 240,-2-1 1,-23 17 0,0 0 0,-4 2 0,-1 0 0,2 0 0,1 0 0,0-1 0,0 0 0,-3 1 0,-1-1 166,-2 2 1,2 0 0,2 0 0,1 2 0,23-18 0,3 0 0,2 0 0,1 1-363,5 4 0,-32 16 0,-1 1 0,33-15 0,-3 1 1,-4-1-1,-5 3-383,-3 2 411,-3 2 1,-9-1 0,0 0 0,-2 2 0,0 1 0,-3 2 0,1-2 0,-2-1 1,3-1 0,-5-1 0,2 0 0,3 1 0,2-2-368,1-4 0,6 3 0,3-7 0,3 1 0,2 1 1,3 3 43,0 2 1,6 3 0,-6 1-1,-2 2 1,-3 4 0,-5 1 0,-1 1 408,-3 0 0,-1-3 0,-2-1 0</inkml:trace>
  <inkml:trace contextRef="#ctx0" brushRef="#br0">13477 16659 13159,'-8'-18'0,"5"2"0,6 3 855,6 2 0,9 8 1,7 0-1,8 8-574,7 8 1,9 0-1,3 5 1,7-3-1,7-2 1,1 1-1,-3-1 1,-8 0 547,-6 1 1,-1 3 0,-7 3 0,-5 0 0,-5 6-1,-8 2-1192,-9 3 0,-3 4 0,-9-2 0,-6-1 0,-11 2 0,-11 1-488,-9 2 0,-10 10 857,-5 2 0,18-16 1,-2 0-1,-1-1 0,0-1 1</inkml:trace>
  <inkml:trace contextRef="#ctx0" brushRef="#br0">15623 15113 28802,'-6'-21'-4916,"5"2"1,-5 6 3202,0-1 0,3 3 0,-6 2 2532,-2 4 1,-6 10-1,-4 2 1</inkml:trace>
  <inkml:trace contextRef="#ctx0" brushRef="#br0">15490 15046 28802,'-18'9'-899,"0"-1"0,2-1 0,1-1 1,2 0 842,-1-3 1,1 3-1,-2-2 1,-1-1 0,-2 0-1,2 0 1,1 2 0,2-1 78,-1 2 1,-3 0 0,-1 4-1,0-1 1,0 1 0,0 2-1,1 2-239,-3-1 1,4 0 0,-5 1-1,1 0 1,0 3-22,1 0 0,1 6 0,5-4 0,0 0 0,1 2 0,2 0 0,2 1-6,2-1 0,2 2 0,4-3 0,0-1 0,0 0 0,0-3 0,0-1 244,0-2 0,7 1 0,5-1 0,6-1 0,3-2 0,4-1 0,4 0 0,7 0 0,2-2 11,2-1 1,0 3-1,2-3 1,1 0-1,3 1 1,0 1-1,1 2 1,-1 2 36,0 1 1,4-4 0,1-1-1,3-1 1,4-1 0,-2 0-1,1-2 1,-3 1-71,0-1 0,7 1 0,-8-5 0,2 0 0,1 0 0,0-2 0,2-1 0,0-3 248,1-1 0,-1 4 0,5-3 0,0 2 1,5-1-1,1 2-231,7 2 0,-1 1 0,-35 0 0,-1 1 0,0 0 0,-1 1 1,1 1-1,1 0 0,-2 1 0,1-1-19,0 3 0,0-1 0,34 2 0,-1 1 0,-2-2 0,-1-3 0,0-2 1,0-2-1,-2-2 635,-4-2 0,1-5 0,-5 1 0,1-1 0,2-1 0,0 4-313,2 1 0,-27 3 0,1 1 0,33 1 0,3-2 0,-33 1 0,0 0 0,0 0 0,1 1-452,1 0 0,0 0 1,1-1-1,1 0 1,-2-1-1,1 0 1,0-1-1,1-1 1,1-1-1,0-2 1,-2 0-1,1-1 55,-2-2 0,1 1 0,-2 1 0,-1 0 1,-2-2-1,0-1 0,0-1 0,-1-1 1,2-1-1,-1 0 0,-1 0 0,1 1 1,0-1-1,-1 2 317,-1-1 1,0 1 0,0-1 0,0 1 0,33-12 0,1 3 0,-2 4 0,0 3 0,-6 2-137,-5 0 0,6 4 1,-10 0-1,3 0 1,-7 0-1,-5 0-649,-7-1 0,-11-1 0,-4 1 0,-6 1 0,-10-1 0,-5-2 547,-7-1 1,-10-2-1,-14-1 1,-14-4-1,-16 1 1,-14 0-1,30 10 1,-1 0 84,-5-1 1,-2 1 0,-3 1 0,-1-1 0,-6-1 0,-1 0 0,-1 0 0,0 0 0,1 2 0,1 0 0,1 1 0,0-1 0,3 2 0,0-1 178,-1 0 0,0 1-227,0 2 0,-1 0 0,0 1 1,-2 0-1,1 3 0,0 0 1</inkml:trace>
  <inkml:trace contextRef="#ctx0" brushRef="#br0">18182 15806 8003,'-13'-21'3,"0"4"1,-1 8-1,1 6 258,0 6 0,4-2 0,1 5 0,4-2 0,5 1 0,7-2 0,5-2 0,3-1 0,4 0 506,0 0 0,3 0 1,5-1-1,1-2 1,3-2-1,-3 3 1,1-1-395,1-2 1,0 4 0,6-5 0,2 1 0,-2 1 0,0-1-313,-3-1 1,4 5 0,-4-5 0,0 2-1,-3-1 1,-4 1-214,-5-2 0,-2 3 0,-7-5 0,0 3 0,-1 0 304,-3-1 0,-5 3 1,-8-4-1,-6-1 0,-5 2 1,-6-1-1,-3 1 273,-4 0 0,-1 2 0,2 4 0,0 0 0,1 0 0,0 0-467,4 0 1,-2 0 0,5 1-1,1 4 1,2 4 0,4 2-466,0 3 1,2-5-1,1 0 1,5 1 0,2 2-1,4 1 1,4 0 506,7 1 0,6-1 0,8 0 0</inkml:trace>
  <inkml:trace contextRef="#ctx0" brushRef="#br0">16663 15726 7961,'-8'-6'51,"-4"5"0,4-4 1,-4 4-9,-2 1 1,1 0 0,0 0-1,-1 1 520,1 4 0,7-5 1,6 1-1,8-4 0,3-1 1,4-1-1,3 1 1,3 1-268,-1 1 1,6 2 0,-4 0 0,2 0 0,-1 2 0,-2 1-403,-2 1 0,3 2 0,-4-3 0,-1 2 1,-1-1-757,2 2 0,-4-5 0,1 4 578,-9-4 1,-9-1-1,-15 0 1,-4 0 0,-3 0-1,-3 0-108,-3 0 0,1 2 392,-5 2 0,-1 10 0,-4 6 0</inkml:trace>
  <inkml:trace contextRef="#ctx0" brushRef="#br0">15476 17992 30678,'0'-20'-4916,"0"4"1,2-3 4904,2 4 1,-4 6 0,0 14 0,-7 2 0,-5 2 0,-1 0 0,-1 1 0,1 2 0,0 0 0,-1-2 0,1-2-157,0-2 1,-1 2-1,1-3 1,0-1-1,-1 1 1,0-1-1,-4-1 1060,-4-1 0,2-2 1,3 0-1,2 0 1848,1 0-2641,1-6 0,0 4 0,-1-2 0,1 2 0,-2 2 0,-1 2 1,-3 2-348,-2 5 0,5-1 0,-4 2 0,3 3 0,-1 2 1,0-2-1,0-2-101,1-1 0,-1 0 0,4 1 0,1-4 0,0 1 1353,-1-1 0,3-3 0,0 4 0,4-1-1184,1 1 1,1 1-1,5 4 1,0 0-1,0 1 1,0 0-419,0 4 1,0 1-1,0 4 1,2-4 0,1-1-1,3-1 388,1 0 0,1 2 1,2-3-1,-1-2 0,1-4 1,4-1-1,2 0 396,2 0 1,1-2-1,-1 2 1,2-3-1,4-2 1,1 2-208,3 2 1,7-4 0,-3 5 0,2 1 0,5 2 0,2 1 0,4 1-82,-2-1 0,-1 2 0,3 1 0,2 2 1,2-2-1,0-1 0,0-2 230,-2 1 0,-1-7 0,-6-2 0,0-4 0,-1-1 0,-2 0 409,-2 0 1,-4 0 0,3 0-1,1 0 1,-1 0 0,1 0-238,-1 0 0,9 4 0,-3 2 0,3 2 0,3 2 0,3 2 87,3 1-292,1 1 0,0-1 1,2-1-1,3-2 1,3-1-1,1 0 1,0 0 142,2 0 0,1-6 0,2 1 0,-2-4 0,-3-3 0,-4-3 285,-3-1 1,-2-2-1,2-3 1,1 2-1,2 2 1,-2 2-525,-1 3 0,-2 2 0,-1 1 0,-2 0 0,-1 1 0,0 4 0,0 2 0,0 2-548,1 0 1,2-4 0,3 2 0,1-1 0,3-3 0,2-2 910,3-1 0,-1 0 1,1 0-1,-3-1 1,1-4-1,0-4-206,2-2 1,3 2-1,-10 1 1,0 1-1,-1 1 1,0 0 0,3 2-158,2-2 0,-3 4 0,3-4 0,-1 2 0,-2-1 0,0 1 0,-3-2-264,1-3 1,5-3 0,-2-1 0,0 0 0,2-2 0,-2-1 475,0-2 1,2-4 0,-5 2 0,-2 1 0,-2-2-1,-6 2 1,-3 0-309,-3 3 0,-6 1 1,-3 1-1,-3 1 1,-3 0-1,-1-1-462,-2 1 1,-6 4 0,1 0 0,-6-1 0,-3-2 0,-2-1 35,-3 0 1,-2-1 0,-4-1 0,-6-2 0,-8-6 0,-9-2 168,-5-1 0,-3-1 1,-6-1-1,0-2 1,0-2-1,0-1 364,0 0 1,-4 2 0,-2 6 0,-2 3 0,-3 6 0,-4 5 0,-7 7-201,-8 2 0,6 2 0,26 0 0,-2 0 0,0 1 0,0 0 0,0 1 0,0 0 0,-2 2 0,-1 1 0,1 1 0,0 0 49,0 1 1,0-1 0,-7 1 0,0 0-1,4-1 1,-1 1 0,-1 0 0,0-1-1,-2 1 1,0 0 0,3-1 0,0-1 53,3 0 0,-1-1 1,-4 2-1,-1-1 1,6-3-1,1 0 0,-2 0 1,0-1-1,0 0 1,-1 0-1,3-1 1,0 0 201,2 0 1,-2 0 0,-7 0 0,-2 0 0,3 0 0,-1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4532 5131 32767,'-1'-13'-4661,"-4"8"1,2 4 4039,-6 5 0,5 2 0,-5-3 0,0-4 1,2-7 1067,2-4 0,2 5 1,-1 2-1,-6 4 0,-7 4 1,-5 4-1,-6 8 0,-5 3-520,-2 1 1,-13 5 0,6-2 0,-6 3-1,-1 3 1,0 2 0,0 1-146,1-1 1,-1 2 0,-3-1 0,2 0 0,2-1 0,2-2 0,5-3 0,2 1 215,4-1 1,4 3-1,-3 2 1,1 1-1,3 0 1,1 1-1,-1 2-176,-1 0 1,-5 9-1,4 0 1,-2 6 0,-3 6-1,0-2-101,1-2 0,-5 3 1,4-3-1,1-2 1,1-2-1,2-6 594,0-4 1,2 0-1,3-5 1,-1-3-1,-3-1 1,4-1-1,2 0-332,-1-1 1,8 2 0,-8 4-1,3 3 1,2 4 0,0 2 0,0 2-466,1 1 0,2 16 0,4 0 1,0 5-1,0 7 0,5-3 148,3-1 0,2 0 0,5-11 0,0-6 0,0-5 0,2-7 0,2-7 594,5-5 0,4-11 1,5-2-1,6-8 1,5-5-1,7-2 3773,2-4-3439,2 4 0,5-11 1,1 5-1,0-1 0,0 4 1,-2 1-786,2-2 0,-3 4 1,4-4-1,-2 5 1,-5 5-1,-3 4 1,-2 3-275,-1 1 1,-1 0 0,-6 0 0,-2-1 0,-2-1 0,-2-4-1392,-2-1 2026,-1 4 1,-4-8-1,-3 1 227,-2-6 1,3-10 0,-5-8 0</inkml:trace>
  <inkml:trace contextRef="#ctx0" brushRef="#br0">3399 7490 13464,'2'-12'0,"1"2"0,3 2 1761,1 2 1,-3 2 0,5 4 0,2 0 0,2 1-1740,5 4 0,-2-2 1,6 4-1,2 1 0,1-3 1,0 3-1,-1-2-223,-2 0 0,-5 3 0,0-3 0,-2 1 0,-2 3 0,-1 4-555,-3 3 1,-3 3-1,-9 5 1,-6-1 0,-9 2-1,-7-1 1,-6 2 921,-4-3 0,-4-1 0,-1 4 0</inkml:trace>
  <inkml:trace contextRef="#ctx0" brushRef="#br0">2773 8423 29454,'-14'-8'-3967,"0"2"4418,-4 6 0,-3 6 0,-6 2 0</inkml:trace>
  <inkml:trace contextRef="#ctx0" brushRef="#br0">2493 8529 29454,'-20'8'-216,"0"-4"0,-2-2 0,1-4-196,2-2 0,1-4 0,6-5 0,2 0 0,2-1 0,2 1 0,5 1 1,4 3-1,7 5 193,6 2 1,5 7 0,6 1 0,1 1-1,3 4 1,5-1 0,2 0 0,4-2 300,2-2 1,-1-2 0,3-4 0,-2 0 0,-2 0 0,1-1 0,-2-2 103,1-2 1,-2-5 0,0 1-1,-2-3 1,-2-1 0,-5 1-419,-3 3 1,-1 2 322,-1 2 0,1 4 0,0-5 0</inkml:trace>
  <inkml:trace contextRef="#ctx0" brushRef="#br0">3333 8423 8863,'1'-22'0,"3"-1"0,5 4 1199,3 3 0,3 8 1,1 4-1,2 2-1276,-2 2 1,-1 8-1,-1 5 1,-3 8-1,-2 4 1,-4 2-1,-5 1 101,-5 3 1,-8 3-1,-11 6 1,-5-1 0,-7-4-1,-4-2 1,-3-2 375,-1 0 0,-13 0 0,3-4 0</inkml:trace>
  <inkml:trace contextRef="#ctx0" brushRef="#br0">4466 5597 27772,'-21'-28'-1881,"8"3"1,5 18-1,5 4 1,-1 6 1503,1 6 1,1 2-1,2 3 1,-1-2 0,-2-2-1,-3-3 1,-1-1-1,-5-1 1,-3-1 548,-3 1 1,-10 5-1,0 0 1,-5 5-1,-4 4 1,-1 2-1,-4 3-36,-2 1 0,-1 3 1,-5 3-1,-2 5 0,2 2 1,-2 2-1,2 0-226,1 0 1,-2 5 0,7-1-1,1-1 1,1-2 0,4-2-68,2-3 150,-2 2 1,8-8 0,-4 5 0,0 1 0,2-1 0,-2-1-93,-1-1 0,0 2 0,-4-2 0,2 1 0,2 3 0,-2 2 1,0 2 179,1 3 0,-1 2 0,5 6 0,-1-1 0,0 2 0,4 0-176,1 3 1,2 1 0,3-4 0,2 0 0,2-1 0,4-3-181,5-5 1,-2-2 0,3-4-1,-1-2 1,-1-3 0,2-2 0,-1 1 345,-2 2 1,-1-4 0,-1 1 0,0-1 0,-3-1 0,0 2 0,0 0-198,2 2 1,2 0 0,0 4 0,-1-3 0,1 1 0,1 1-120,3 1 1,-3 4 0,4-5 0,-3 1 0,1-2 0,2-4 0,1-2-1152,0-3 1220,4 1 1,-8-6 0,7-4 0,-1-3-1,1-4 377,0-1 1,-2-5-1,3 5-29,-2 2 1,-4 0 0,5 3 0,-1-1-1,1 0 1,-2 2-161,-1 3 1,2-2-1,-2 5 1,-1-2 0,2-1-1,1 0-218,2 0 1,1-5 0,2-4 0,0 1 292,0 2 0,-4 1 0,-1 1 1,2-1-103,2 0 0,1 2 0,0 1 0,0 4 0,0-1 0,0 3-697,0 3 486,0-1 1,0 9-1,1-7 1,2 1 0,3-2-1,0-1 172,0-2 1,4-6 0,-2 2-1,1-5 1,1-2 0,3-4-1,4 1 555,-1-1 1,-1-4 0,0 1 0,1-2-1,3-1 1,0 2 1183,1 2-1421,3-1 0,-3 2 1,5 1-1,-2 2 0,4 0 1,-2 2-298,0 0 1,8 7 0,-6 0-1,2-3 1,2-3 0,2-5-1,1-1 335,3-3 1,-3-2-1,2-1 1,-1 0-1,1-1 1,-2-2 3331,-2-1-2910,0-7 1,-6 5-1,-1-3 1,-2 3-1,-4 2 1,-1 0-620,-1 1 0,1 1 0,-4 4 1,-1 2-1,-1 5-1059,-3 3 0,-3 1 0,-5-1 0,2-2 0,1-1 436,-1 2 1,0-6 0,2 0 0,4-5 0,3-5 503,1-3 1,0-4-1,1-2 1</inkml:trace>
  <inkml:trace contextRef="#ctx0" brushRef="#br0">3306 9062 27038,'0'-32'-3277,"0"5"0,1 8 0,4 10 3046,4 5 1,3 4 0,1 4 0,-1 5 0,-2 3 0,-1 1 0,1 0 0,1 1-165,-2-1 0,-2 0 0,-4 2 1,1 2-1,-1 2 0,-1 0 1,-2 2 392,0 0 1,0-5 0,0 2 0,0-4-1,-2 0 214,-2-1 1,-3 0 0,-7-1 0,1-1 0,-2-3 0,-3 4 0,-4 3 684,-3 3-679,-2 6 1,-5-4-1,-2 7 1</inkml:trace>
  <inkml:trace contextRef="#ctx0" brushRef="#br0">8691 10155 30047,'6'-7'-3675,"2"-3"4022,5 5 0,2-4 0,1 3 0,3 0 0,1 0 0,0 3 1,1 1-1,3-1 0,1-2 0,0 2 0,-1 2-1645,-2 1 0,-1 4 0,2 2 0,-2 1 1102,-2 4 1,-1 1 0,-4 1 0</inkml:trace>
  <inkml:trace contextRef="#ctx0" brushRef="#br0">8705 10888 11791,'0'-17'0,"1"-1"0,4 3 1966,3 5 0,13 4 0,4 6 0,2 0 0,3 1 1238,-2 4 1,1-2-2862,2 5 0,-2 1 0,3 5 0</inkml:trace>
  <inkml:trace contextRef="#ctx0" brushRef="#br0">9171 11635 30065,'-6'-20'-3277,"3"-3"0,-4-4 0,1 6 1798,3 5 0,1 10 1,1 6-1,-2 7 1717,-1 5 1,1-3 0,7-1-1,3-1 1,2-1 0,2 1 583,4 1 1,1 1-1,9 4 1,6 0-1,8 1 1,11-1-567,9 0 0,14-1 0,-34-7 1,2-1-1,3-1 0,1-2 1,2 0-1,2 0 0,2-1 1,0 0-186,1 0 0,1 0 0,3-1 0,-1 0 1,2 0-1,-1-1 0,1 0 0,0-1 1,1 0-1,0 0 0,-1-1 0,0 2 1,-2 0-1,-1 1-38,-2 0 1,0 0-1,-3 1 1,0 0-1,-4 0 1,0 0-1,-1 0 1,-1 0-1,0 0 1,-1 0-1,-3 1 1,0 0-715,34 3 0,-12 2 0,-7 4 1294,-3-1 1,-8-6-1,3 3 1</inkml:trace>
  <inkml:trace contextRef="#ctx0" brushRef="#br0">11251 10835 27711,'0'-19'-1042,"0"-3"1,1-2-1,2-1 1,3 1-1,1-1 1,2 3 0,0 1-1,-1 5 925,-2 1 1,-2 1 0,-6 3 0,-3 2 0,-9 4 0,-8 4 0,-6 2 0,-6 4-1,-3 4 367,-5 2 1,-7 3-1,2 1 1,-2 1 0,0 3-1,2 2 1,1 3 22,2 1 1,5 6 0,-4 1 0,5 4-1,4 4 1,2 4 0,7 5-619,6 6 0,10-3 1,8 4-1,8-3 0,14 2 1,13-2-1,16-2 428,-19-28 0,2-2 0,2-4 0,2-3 0,5-1 1,1-2-1,3-2 0,1-2 0,0-2 0,-1-2 1,3-2-1,-1-2 0,-3-2 0,0-2 31,-1 0 1,-1-3 0,3-4 0,-1-3 0,-7 2 0,-1-2 0,0 0 0,-1-1 0,-1-1 0,-2-1 0,28-18 0,-9-4-560,-11-1 0,-10 7 1,-13-6-1,-9 1 1,-9 1-1,-12-2 248,-15 0 0,-10 6 0,-19 2 0,-8 4 0,-4 3 0,-3 4 77,0 8 49,0 6 1,-2 1 0,-1-2 0</inkml:trace>
  <inkml:trace contextRef="#ctx0" brushRef="#br0">4386 7983 8671,'1'-12'0,"2"2"1140,2 1 1,0 6 0,0-2 0,2 5 0,2 5-1,0 2 1,0 2 0,0-1-705,0-2 1,1 2 0,6-3 0,4-2 0,-1-2 0,3-1 0,0 0 0,5 0-1,0 0 106,2 0 1,2 0-1,-1 0 1,3 0-1,-1 0 1,1 0 0,-2 0-1,0 0-419,0 0 0,2 2 1,-4 2-1,2 4 0,0 1 1,2-1-214,3 3 1,-2-5 0,1-2-1,2-2 1,2-2 0,1-2 0,0-2-1,0-5 362,0-3 0,0 0 0,0 2 0,0 1 0,0-2 1,0 0 888,0-3-822,0 7 0,-5-3 0,1 5 0,-1 2 0,1 2 0,-2-1-1285,-2-2 882,6 2 0,-9-5 0,5 2 0,0-3 0,0-4 0,2-2-163,-2 1 1,3-5 0,-6-1 0,-1-2 0,-2-4 0,-3-3 0,-3-5 97,-4-1 0,-3 3 0,-3-4 0,-3-1 1,-4 1-1,0-1 0,-1 1-330,-1 0 1,-1 3 0,-4 5-1,-1 2 1,-3 3 0,-1 4-1,-3 5 48,-2 4 0,-7-1 0,-2 4 0,-1 0 0,-1 0 0,0 1 304,-2-1 0,-4-1 0,0-5 1,-4 0-1,1 0 0,-2-4 1,-1-2 133,-2-1 1,-1-5 0,-2 2 0,0-1 0,-2-1 0,-3 3 0,-9 3-39,-6 6 1,-4 5 0,-3 9 0,-7 3-1,36 1 1,-1 2 0,-4 2 0,0 2-244,-1 2 1,1 2 0,4-2 0,1 1 0,0 2 0,0 0-1,2 0 1,0 0 0,-30 16 0,6 0 0,9-4 149,10-1 1,2-1-1,10 0 1,4 1-1,5 1 1,7 4 121,4 1 1,3-3 0,9 5 0,8 1 0,11 3 281,10 4 0,7-2 1,1 3-1</inkml:trace>
  <inkml:trace contextRef="#ctx0" brushRef="#br0">6678 8676 29819,'2'-9'-9831,"2"2"9771,5 1 0,3 3 1,1 6-1,1 3 1,-1 0-1,0 1 0,1 0 1,1 2-1,2 0 1,6-1-1,2-1 0,1-1 478,1 0 0,6-2 1,2-4-1,4 0 1,2 0-1,1 0 0,1 0 128,0 0 1,-5-1 0,6-2-1,-1-2 1,-1 2 0,-1 2-248,-2 1 1,-2 0 0,3 0 0,0 1 0,-2 4-508,-2 4 0,7-2 0,-3 1 0,0-1 0,0-1 1,-3 0-1,1-3 52,-1-2 1,0-7-1,3-3 1,2-4-1,-1-3 1,2-3 357,0-2 0,-4-3 0,5-5 1,-2-3-1,-2 3 0,0-1 121,0-1 1,0-3 0,-2-6 0,-2 2 0,-5 1 0,-3 1 0,-3 0-793,-3 2 0,-4-1 1,-9 7-1,-5 3 1,-2-1-1,-4 3-58,-2 1 1,-15 2 0,-12 7 0,-6 0 0,-6-1-1,-5 1 1,-5 0 227,-2-1 0,2 1 0,2 1 0,3 2 0,-3-1 0,-1-2 404,-1-3 0,0-2 0,1 6 0,2 2 779,1 1 0,0 6-294,-5-1-590,-5 2 1,4 8 0,-5 4 0,-1 7 0,-3 5 0,-1 3-192,-4 2 1,8-1 0,-1 1-1,5 0 1,5-1 0,4 1 0,5 0 245,6-1 0,4-4 0,8-1 0,1 0 0,3-2 0,4 2 0,3 0-152,4 2 1,7 4-1,-1 4 1,2 5 0,4 4-1743,2 4 1389,9 3 1,14 7-1,7-1 1</inkml:trace>
  <inkml:trace contextRef="#ctx0" brushRef="#br0">18516 6957 8163,'6'-14'0,"-6"1"0,-5 4 0,-4 0 0,5-1 0,2 3 187,2-2 0,-4 0 0,-1-5 0,1 3 200,-2 2 1,3 3 0,-6 6 833,-1 0 1,2-2 171,-1-2 1,1 2-1218,-6-2 1,2 4 0,2 4 0,3 5-1,1 3 1,3 1-86,1 1 1,2-1-1,0 2 1,0 1-1,2 2 1,1 0 78,1 1 1,5 0 0,-3 5 0,0-2 0,1 2 0,-1 1 178,0 2 1,-1-1 0,-5 1-1,0 0 1,0-1 0,0 1 0,0 0-170,0-1 0,0 1 1,0-2-1,1-1 1,2-3-1,1-1-185,-1 1 0,3-3 0,0 2 0,0 0 0,0-4 0,-3-1 1,-1-2-316,-2 1 1,4-1-1,0 0 1,-1 0-1,-1 1-774,-2-1 1,0-4 0,0-3-2,0-5 0,1-5 1,4-14-1,4-5 1095,3-7 0,1-4 0,0-6 0</inkml:trace>
  <inkml:trace contextRef="#ctx0" brushRef="#br0">18396 7423 8163,'-26'21'-76,"4"-3"0,4 1 0,8-1-98,1-2 0,2-1 834,-2-2 1,9-5-1,9-4 1,3-2 0,1-2-1,0 0 209,1 0 1,-1 0 0,0 0 0,2 0 0,1 0-792,2 0 0,0 0 0,-5 0 1,2-2-1,1-1 0,2-3 1,-2-1-5442,-1-4 5363,4-6 0,-4-10 0,5-7 0</inkml:trace>
  <inkml:trace contextRef="#ctx0" brushRef="#br0">840 13007 26979,'6'-19'-1732,"-5"4"0,5-1 1,-1 4-1,0 5 1473,3 1 0,-5 3 0,1 7 1,-4 5-1,-4 4 0,-5 4 1,-3 1-1,-1-2 876,-1-1 0,3 4 1,0 3-1,4 3 1,1 2-1,3 0 0,1-1-287,2 1 0,0 0 1,0-1-1,2 1 1,1-2-1,1-1 1,1-2-581,1 2 1,-5-5 0,4 0 0,-4-1 0,-1 0-287,0-2 0,0-1 676,0-2 1,2-6-1,2-2 1,5-4 0,4-1-1,4-1 1,2-2-438,2-1 1,1-2-1,3 1 1,-1-2 0,-4-2-1,1 1-247,0 3 0,-5-4 0,2 3 1,-3 0-1,-2-2 0,2 1 0,1-3 890,2-2 1,0-7 0,-5-2 0</inkml:trace>
  <inkml:trace contextRef="#ctx0" brushRef="#br0">1346 13021 8395,'0'-24'0,"0"-1"0,2 3 1689,2 7 1,4 9-591,5 10 1,0 2 0,1 3 0,-2-3 0,-2-2 99,-1 1 0,-5 1 0,4-2 655,-2 5 0,-2-1-2035,-4 0 0,-1-3 930,-4 4 0,2-6 861,-6 1 1,8-2-603,1-2 1,0 6-1015,4 2 0,-7 6 0,-3 4 0,0 4 0,-1 4 0,1 4 46,0 1 0,-3 0 1,5-4-1,1 0 1,0-1-1,0-1 1,-2-2-124,2-6 0,2-2 1,2-3 219,4-3 0,-2-9 0,4-10 0,1-7 0,-2-8 0,0-6-595,-3-5 0,-1-9 1,1 3-1,2-1 0,-2 2 1,-2 7-249,-1 4 1,0 9 0,0 3 0,2 5 0,2 4 760,5 5 1,4 2-1,5 4 1,3 2-1,3 5 1,1 3-1,3 1 455,0 1 0,0 5 1,-1 2-1,-2 1 0,-3 0 1,-2 2-1,-4-1-309,-3 0 1,-1 0-1,-9-3 1,0-1 0,-4 2-1,-8-2-321,-8 0 1,-5-1-1,-9-5 1,-3 0-1,-3 1 1,-2-2-1,-1-3-30,3-5 1,-1-1 0,7 0 0,3 1 0,4-1 0,6-1-783,3-2 0,11 0 1,8 0-1,14 0-2496,10 0 3946,12 0 0,8 0 1,5 0-1</inkml:trace>
  <inkml:trace contextRef="#ctx0" brushRef="#br0">2053 13114 30884,'-5'-18'-3638,"1"0"1,0 8 3848,4 10 1,5 4 0,4 5 0,3-4 0,2-2 0,-1 0-172,0 1 1,0 1 0,1-5 0,1 0 220,2 0 1,4 0 0,6 0-1</inkml:trace>
  <inkml:trace contextRef="#ctx0" brushRef="#br0">2373 12914 14346,'0'-21'-951,"0"6"1,1 8 1473,4 1 1,7 2 0,5 2-1,1-1 1,1-1 0,2-1-1,1 1 1,1-1-107,0 3 1,1 0-1,-2 2 1,-4 0-1,-5 2 1,-4 2-643,-4 5 1,-4 3 0,-1 3 0,-1 1-1,-5 3 1,-8 2 0,-6 1 182,-6-1 0,0-1 0,1-3 1,1 1-1,3-1 110,2 3-16,1-6 0,11 6 1,5-7-1,8-1 1,10-3-1,7-3 221,5 0 0,7-5 1,1 3-1,1-2 0,-2-2 1,-3 0-754,-4 0 1,-3 4-1,-3 2 1,-4 0-1,-3 2 1,-2-1-1,-1 3-4424,-3 2 4784,-3 2 0,0-7 1,1-1-1</inkml:trace>
  <inkml:trace contextRef="#ctx0" brushRef="#br0">1093 14087 20482,'0'-14'-4627,"0"1"4522,0 0 1,0 4-1,-1 2 1,-4 1-1,-2 4 1,-1 5 0,4 6-1,2 3 886,2 1 1,0 5 0,0 1 0,0 0 0,0 2 0,2-2-628,2 1 1,-1 2 0,5-4 0,-1-2 0,-1-1 0,1-3-327,1-4 0,-4 4 227,5-3 1,-6-4 0,2-5 0,-4-9 0,-1-8 0,0-5 0,0-3-159,0-2 0,0 1 0,0-1 0,0 2 0,0 3 0,0 4 610,0 3 1,6 3 0,3 5-308,3 7 1,-3 1 0,-1 10 0,3 2 0,1 3 0,1 1 0,-1-3-374,-3 0 0,3 4 0,-5-1 0,2-2 0,-2-3 0,1-5 16,-1-1 1,-2-1 0,2-7 0,-1-2-1,-3-7 213,-2-5 1,-1 0-1,0-5 1,0 2-1,0 1 1,-1 2 566,-4 3 0,4-4 0,-3 11-686,2 3 1,8 6-1,3 14 1,3 0-1,1 0-201,0-3 0,1 4 0,-1 0 0,0-2 0,1-1 0,-1-3 0,2-2-885,3-1 0,-4-4 1,6 2-1,-3-1 1,3-3 1295,0-2 0,-3-1 1,2 0-1</inkml:trace>
  <inkml:trace contextRef="#ctx0" brushRef="#br0">1680 13927 25821,'-8'-34'-1369,"2"15"1,8 14-1,2 11 1391,5 6 0,-2 0 0,2-2 1,0-1-1,0 1 0,0 2 1,0 2-1,0-1 111,0 0 1,-2-4-1,2 0 1,-3 0-1,-2 0-884,1 0 0,1-2 1,-3 0 571,1-7 0,-1-1 1,-6-8-1,-1-1 1,-1-2-1,1-3 325,-1-3 0,-1 3 0,3-2 0,-1 2 1020,1 2-1219,2 5 0,1 8 0,0 9 0,0 3 0,1 1-395,4 1 0,-3-1 0,7-1 0,2-2 0,1-3-59,1-1 0,0 3 1,2-4-1,1-2 0,4-2 1,0-4 698,4-6 0,-5-11 0,1-14 0</inkml:trace>
  <inkml:trace contextRef="#ctx0" brushRef="#br0">2093 13847 25603,'6'-7'-1289,"3"2"1545,2 4 1,-2 1-1,0 0 1,2 0-1,0 0 1,3 0-1,-1 0-951,0 0 0,-1 6 1,-3 2 573,-4 4 0,-4 2 1,-2 0-1,-4 3 1,-4 2-1,-3 2 0,-1 2 503,0 3 1,1-4-1,2 0 1,2 2 0,1 1-1,1 0-620,0-3 1,1 3 0,5-2-1,0 0 1,2 1 0,2-3-1,7-2 175,5-3 0,11-1 1,7-2-1</inkml:trace>
  <inkml:trace contextRef="#ctx0" brushRef="#br0">2599 14007 17410,'0'-18'-1095,"0"0"1701,0 6 0,6 7 1,3 5-1,2-2-1110,-3-2 1,4 2 0,-3-2-1,3 1 548,1-2 1,7-14-1,0-9 1</inkml:trace>
  <inkml:trace contextRef="#ctx0" brushRef="#br0">2733 13794 21567,'-14'-26'-3142,"1"4"3162,6 9 1,1 1 0,6 3-1,1-1 1,4 1 0,4 3 631,2 0 0,3 5 0,0-4 0,3 4 1,2 1-1,0 0-1241,1 0 1,-3 1 0,-3 4 119,-1 3 1,-6 4 0,-2 2 218,-4-1 1,-2 0 0,-4-1-1,-2-1 1,-2-3 0,0 1 932,-1-1 1,5 2-1,5-6-412,8-1 0,4 3 0,1-1 0,2-2 0,1 0 0,2 0-151,-2 1 0,-1 7 1,-2-3-1,1 4 1,-1 2-1,-1-1 1,-2 0-357,-1 1 1,-6-1 0,1 0 0,-4-1 0,-4-2 0,-5-2 251,-3-2 0,-3 3 0,-1-5 0,-3-1 0,-2-1 1,-3-2-1,-1 0 263,-1 0 1,-2 5-1143,-4 4 1,-2 3 0,-4 3-1,-1 3 996,-1 4 1,3 9 0,-9 3 0</inkml:trace>
  <inkml:trace contextRef="#ctx0" brushRef="#br0">1053 15393 25061,'-1'7'589,"-4"-2"1,4-5-855,-4-5 1,4-2 0,-1-5 0,-1 2 0,-1 1 0,1-2 0,0-2-95,-2-5 1,4-2-1,-3-7 1,2-1 0,2-2-1,0-4 1,2-1 65,2-2 1,-1-9 0,6 6 0,1-2 0,2 1 0,1 4 513,1 6 0,-2 0 0,-2 10 1,-1 0 232,1 3 1,2 9-1,1 6-567,1 6 1,-7 6 0,-2 9-1,-2 4 1,-1 6 0,3 5-1,-2 5-10,-2 4 1,-1-2 0,2 7 0,1-2 0,1-5 0,-1-3 0,-1-2-596,-2-1 0,1-1 0,2-8 0,3-3 1,1-4-1,2-3-271,-1-2 0,4-1 1102,-3-3 1,2-3-1,3-6 1</inkml:trace>
  <inkml:trace contextRef="#ctx0" brushRef="#br0">1186 15086 11902,'-1'-29'0,"-2"2"1527,-2 6 1,3 11-1095,6 6 0,-1 2 1,6 2-1,1 0 1,2 0-1,3 0 1,1 0-1079,2 0 0,6 0 0,-2 0 1,3 0-1,3 0 821,3 0 0,3-6 1,6-1-1</inkml:trace>
  <inkml:trace contextRef="#ctx0" brushRef="#br0">1613 14793 19916,'-7'-4'150,"2"8"0,4 8 0,1 12 0,0-2-231,0 2 0,0 1 0,0 3 0,0 2 0,0 2 0,0 1-152,0-1 1,0 4-1,1-7 1,2-2-1,3-5 1,1-2-65,4-4 1,2-7-1,3-5 1,4-2 0,-1-4-1,2-2 123,-1-5 1,1-3 0,3 0 0,-3 2 0,-2 1 0,-3-1 0,-1-1-127,-2 2 1,1-1 0,-1 5 0,0 1 0,1 0-550,-1-1 0,0 1 736,1 4 1,5 0 0,2 0 0</inkml:trace>
  <inkml:trace contextRef="#ctx0" brushRef="#br0">2319 14727 19236,'0'-14'-1646,"0"8"1,-1 6 1629,-3 8 0,2 5 0,-2 5 0,1 4 0,0 2 0,-2 1 0,2-1 244,2-1 1,1 5-1,1-5 1,4 0-1,4-1 1,2-5-11,3-7 0,-1 0 1,2-5-1,1-2 1,3-3-1,1-3 1,0-4-492,1-5 1,-5 0 0,2-10 0,-4-2 0,-6-1 0,-3-3 0,-4-2-262,-1-1 0,0 0 0,0 6 0,-1 1 0,-2 3 0,-1 2 19,1 3 0,0 5 1,1 4 331,2 1 1,3 2 0,10 4 0</inkml:trace>
  <inkml:trace contextRef="#ctx0" brushRef="#br0">2959 14766 15344,'-7'-22'-1246,"2"0"1,0 4 1419,0 9 0,2 8 0,8-1 0,3 5 1,4 0-174,2-1 1,-1-2-1,2 0 1,1 0-1,3 0 1,1 0 149,-1 0 1,10 0 0,0 0 0</inkml:trace>
  <inkml:trace contextRef="#ctx0" brushRef="#br0">3293 14340 9582,'-6'-27'727,"-3"10"1,3 20-1,1 17 1,4 10-789,1 5 1,0 8-1,0-3 1,0 8 0,0 5-1,0 3 1,0 7 0,0 3 60,0 7 0,0-33 0,0 0 0,0 34 0</inkml:trace>
  <inkml:trace contextRef="#ctx0" brushRef="#br0">1426 16126 29092,'-4'-13'-3029,"-2"-1"1,0 1 0,0 0 3193,3-1 1,0 2 0,-1 5 0,-5 7 0,-3 9 0,-3 6 0,-1 2-142,-2 0 0,-4 2 0,3-1 0,-1-2 1,1-1-1,3-3 0,0-2 0,1-1 1,0 0 446,3-2 0,6 1 0,-1-4 623,1 5-1343,7-3 0,7 0 0,5-5 0,0 2 0,2 3 0,1 2 31,2 2 0,0-3 1,-5 2-1,1 2 0,-2 0 1,-2 3 44,-1-1 1,-6 0-1,1 2 1,-4 2-1,-4 2 1,-7 0-1,-5 2 1,-6-2 476,-3 0 0,-2-1 0,0-5 0,1 1 0,1-1 0,2-1-686,6-3 1,2 1 380,1-5 0,13-1 1,2-4-1</inkml:trace>
  <inkml:trace contextRef="#ctx0" brushRef="#br0">1786 16086 10965,'-1'-36'0,"-2"4"715,-2 4 0,-1 10-313,2 13 0,1 5 0,-6 5 0,-1 5 0,-2 5 0,0 4 0,2 2 0,1 3-346,-2 1 1,1 2 0,0 1 0,2 3 0,2 4 0,3 2-735,2-1 1,1 1 0,0-6 0,0-1 576,0-2 1,6-2 0,1 1 0</inkml:trace>
  <inkml:trace contextRef="#ctx0" brushRef="#br0">1613 16086 18766,'0'-48'-768,"6"11"1,3 15 0,3 12 815,1 7 1,6 3 0,2 0 0,1 0 0,0 0 0,1 0-1,0 0 1,2 0-1630,4 0 1691,6 0 1,5-6 0,8-1-1</inkml:trace>
  <inkml:trace contextRef="#ctx0" brushRef="#br0">2173 16219 16000,'-14'0'1834,"9"0"-1791,5 0 1,5-6 0,9-3-1,1-2 1,4-3 0,8 1-67,7 0 1,10-13-1,3-2 1</inkml:trace>
  <inkml:trace contextRef="#ctx0" brushRef="#br0">2679 15779 11505,'-4'-22'0,"-2"0"310,-1 3 1,4 17 0,0 16 0,4 14 0,5 10-1120,1 7 0,-4 3 0,3 10 0,-1 6 809,-1 5 0,7 6 0,-8-35 0,1-1 0</inkml:trace>
  <inkml:trace contextRef="#ctx0" brushRef="#br0">733 11128 8423,'-6'-19'0,"3"-2"0,-4-4 41,1 3 0,1 3 0,5 5 0,2 2 0,1 2 0,3 3 0,1-1 0,4 2 0,0 0 185,3 3 0,-1 2 0,-1 2 0,-2 5 0,-1 8 0,0 6 0,-1 7-66,-4 4 1,-3 3-1,-1 8 1,-2 4 0,-4 4-1,-6 5 1,-2-1-269,-2 3 1,0-2 0,2-7 0,1-5-1,0-4 1,1-5-167,3-2 1,3-5 0,6-6 0,0-2-1234,0-3 1,11-8 1506,2-8 0,15-18 0,0-10 0</inkml:trace>
  <inkml:trace contextRef="#ctx0" brushRef="#br0">1026 11581 9010,'0'-20'703,"0"2"0,-1 9-673,-4 4 0,3 4 0,-7 1 0,-2 0 234,-1 0 0,5 6 0,3 3 0,2 3 0,4 1-374,2 0 0,3 1 1,7-1-1,-1-1 1,2-3-1,1-3 1,3-2 39,2 0 0,-5 1 0,1-7 0,-5-1 1,-5-2 257,-1-3 0,-2-1 0,-5-3 1,-4 4 644,-3 3 0,0 4-834,-1 1 0,6 1 1,0 4-1,6 2 0,6 0 1,3-2-323,1-4 0,7-1 0,2 0 1,3-1-1,2-4 0,-1-5 0,1-5-350,0-3 0,-1-7 0,0-1 923,-4-8 1,3-5 0,-4-1 0</inkml:trace>
  <inkml:trace contextRef="#ctx0" brushRef="#br0">1520 11035 30603,'7'-6'-4423,"0"4"3954,-2-2 0,1 13 0,3 6 1,-5 4-1,-1 5 0,0 2 1,2 4-1,-3 4 0,0 3 41,-2 4 1,-4 8-1,-2 0 1,-2 3-1,-1 0 1,2-3-955,2-5 0,4-4 1,1-6 1106,0-7 1,0-12 0,0-9 0</inkml:trace>
  <inkml:trace contextRef="#ctx0" brushRef="#br0">1480 11488 26644,'-12'-28'-1830,"1"-2"0,4-1 1,1 3-1,3 4 0,2 7 2737,1 2 0,6 7 0,2 2 0,6 2 0,4 0 0,4 1 0,3 3 0,2 4-1682,-1 5 0,5 3 1,2 1-1,0 0 0,1 1 1,-2-2-1,2-4 0,-1-3 1085,-1-4 1,0-1-1,-6 0 1</inkml:trace>
  <inkml:trace contextRef="#ctx0" brushRef="#br0">1960 11355 26644,'7'-14'-5644,"-3"1"4820,-2 0 0,-2-1 0,-2 1 0,-1 0 1862,-1-1 1,-5 4-1,5 6-1193,1 8 0,3 8 0,4 4 0,5 2 0,3 0 0,1 0-397,1-1 1,-3 1-1,0-3 1,-2 0-1,0-1 1,-2-2-1,-1 0 1,-2 0-832,1 1 1430,-1 1 0,-11-1 1,-5 0-1,-6 1 0,-3-1 1,-2 2-1,-2 3 0,-2 2-3530,0 1 3738,-5 4 1,-2-10 0,-6 4 0</inkml:trace>
  <inkml:trace contextRef="#ctx0" brushRef="#br0">1066 11994 26522,'-4'-25'-1610,"0"3"0,5 9 0,9 10 0,5 6 1568,3 6 0,9 2 0,-2 1 0,1-3 0,7-4 1,4-4-1,9-1 0,6 0 627,6 0 1,7 0 0,10 0 0,-35 0 0,0 0 0,4 0 0,1-1-1,0-1 1,-1 1-683,-1-1 0,1-1 0,6-2 0,0 0 0,-6 1 0,1-1 246,0-1 1,1 0 0,-1 0 0,-1-1 0,6 0 0,-1 0 0</inkml:trace>
  <inkml:trace contextRef="#ctx0" brushRef="#br0">18209 7330 27996,'6'-13'-7402,"4"1"7481,7 3 0,-1 3 0,8 6 0,2 0 0,5 0 0,2 1 0,1 4 0,0 4 0,3 1-60,2-1 0,-5 1 0,-2-4 0,1 0 0,2 0 0,4-3 0,1-1 0,1-2 496,4 0 1,-4-6-1,4-3 1,-2-5 0,1-3-1,3-6-513,1-2 1,-2-7 0,-6-2-1,-2-3 1,-2-3 0,-7-8 0,-6-8-566,-10-11 0,-6 1 1,-8-5-1,-5 3 1,-7 4-1,-10 5-8,-6 5 1,-1 11-1,-7 5 452,-4 10 0,-7 8 0,-9 13 0,-7 9 0,-4 11 214,-3 12 1,29-7 0,1 3 0,-1 3 0,1 2 0,-3 1-1,0 2 1,1 2 0,0 2 0,2 1 0,1 1-703,2 2 1,2 2 427,3 3 1,2 0-1,4-4 1,2 0-1,5-1 1,2 0 0,-9 28-1,12-9 1,11-5-286,7-7 1,12-4-1,11-6 1,13-6-1,13-7 1,17-5 513,-28-9 0,3-2 0,6-2 1,3-1 343,9 1 0,1-2 1,0-7-1,1-4 1,6-1-1,-1 0 1</inkml:trace>
  <inkml:trace contextRef="#ctx0" brushRef="#br0">19075 7157 30185,'0'-20'-9831,"2"7"7829,2 0 1,-1 1-1,5 9 2327,-2 4 1,3 1 0,-2 7 0,3 0 0,8 0-1,4-2 1,11-1 0,7-3 31,10-2 0,17-7 1,7-2-1,-31 2 1,1 0-1,7-2 1,2 1-1,4-1 0,0 0-185,2-1 1,1 0 0,9-3 0,1 0 0,-2 1 0,2 0 0,2-2 0,2 1 0,-24 3 0,1 1 0,-1 0 0,1-1 0,-1 2 0,0-1 0,1 1 0,0 0 0,0 0-96,1 1 1,1-1 0,-1 1 0,-2 0 0,0 0-1,1 0 1,2 1 0,0 1 0,-1 0 0,0 0-1,0 0 1,0 0 0,-2 1 0,1 0 0,-1 0 0,1 1-1,0 1 1,0 0-160,0 0 0,1 0 0,-1 1 0,16 0 0,-1 0 0,3 0 0,0 0 0,-5 0 0,-2 0 0,-7 0 0,-1 0 0,-3 0 0,-1 0 0,-5 0 0,-1 0-9,-3 0 1,-1 0 0,0 0 0,-1 0 0,17 0 0,-6 0 0,-8 0 0,-10 0-1,-5-1 562,-5-4 0,-2 2 1,-7-4-1,0-1-471,1 1 0,-3 0 0,-2-2 0,-3 3 0</inkml:trace>
  <inkml:trace contextRef="#ctx0" brushRef="#br0">24194 6237 8382,'-26'0'0,"0"-1"601,4-4 1,7 4 0,8-5-71,1 0 0,3-2 0,9-6 0,7-3 0,8 0 0,3-1 0,1 0-109,2 0 1,-8 1-1,8 3 1,-4 1-1,-1 0 1,-1 1-142,-2 3 0,-1-2 1,-4 7-1,-1 1 1,0 2-190,1 1 0,-7 5 0,-3 6 1,-2 4-1,-2 4 0,-2 3 112,-2 6 0,-3-1 1,-7 5-1,1 0 0,0 0 1,-1 1-1,1-1 109,0-2 0,4-2 0,1-3 0,2-3 0,3-4 0,2-3-157,1-2 0,0 1 1,1-2-1,4-4 1,4-3-486,3-4 0,1-1 1,0 0-1,2-1 0,1-4 1,4-3-1,-1-4-969,0-2 0,5 1 0,-2 0 0,3-1 0,2 1 0,1 0 1298,3-1 0,3 1 0,6 0 0</inkml:trace>
  <inkml:trace contextRef="#ctx0" brushRef="#br0">25114 6130 8382,'0'-13'143,"0"0"1,0 0-1,0-1 958,0 1 0,0 0 0,0-1-499,0 1 0,-1 5 0,-4 4 0,-4 4 0,-3 4 0,-1 5-183,0 3 0,-1 6 1,3 1-1,0 2 0,4 3 1,-1-1-293,1 0 0,4 2 0,-1-5 1,2 3-1,4-3 0,0 0 1,4-6-648,2-3 1,1-5-1,6-6 1,1 0 0,2-2-1,-1-2 9,3-5 1,-6-7-1,4-4 1,-3 1 0,-3 0-1,-2 3 1,-2 1-445,-2 1 0,-2 1 1964,-4 0 0,0 7 0,0 6-777,0 7 1,1 5 0,4 1 0,5-1 0,7-1-1,5-2 1,3-1-3655,2 0 3422,-1 4 0,7-5 0,1 6 0</inkml:trace>
  <inkml:trace contextRef="#ctx0" brushRef="#br0">25594 6037 8847,'-6'-7'-965,"6"2"1166,7 4 0,5-5 1,2-3-1,-3-3 1,0 0 1325,-2 3 1,-8 4 0,-1 6-1041,-7 3 1,-1 8 0,-1 9 0,-1 3 0,-2 5 0,-1 2-40,0 2 0,-1 9 1,1-3-1,0 3 0,-1 1 1,2-2-584,4-1 1,-3 8-1,5-10 1,0-1-1,0-4 1,3-7-1327,2-3 1,2-4 0,5-7 1460,8-3 0,11-21 0,9-10 0</inkml:trace>
  <inkml:trace contextRef="#ctx0" brushRef="#br0">26007 5997 8544,'-27'-21'4928,"1"8"-5025,11 7 1,3 8 70,12 2 0,0-1 0,0 6 0,-1 1 0,-4 2 154,-4 2 0,-3-1 1,-1 0-1,1 1 1,2 0-1,1 3 1,-1 0 64,-2 0 1,3 2-1,2-1 1,1-2 0,3-1 66,1-2 1,8-1 0,4-3 0,7-5 0,6-4 0,7-6-1642,6-7 1,11-11 0,5-8 1380,3-2 0,2-14 0,-23 21 0,-1 0 0</inkml:trace>
  <inkml:trace contextRef="#ctx0" brushRef="#br0">26340 5491 12309,'-14'-5'0,"-3"2"0,-2 8 0,1 10 1153,3 10 0,5 9 1,9-2-1,-2 1-759,-2 0 1,1 2 0,4-2-1,0 1 1,0 4 0,0 4-1,0 2-139,0-1 1,0-1-1,0-2 1,0-2-1,1-2 1,2-5-256,2-3 0,11-2 0,-1 1 0</inkml:trace>
  <inkml:trace contextRef="#ctx0" brushRef="#br0">26514 5931 8574,'-27'-29'1147,"6"10"975,4 15 0,9 8 1,8 5-1,9 3-2140,7 1 0,1-5 0,5-2 0,0-2 0,0 0 1,-1-1-1093,-2-1 0,-7-4 0,-9-1 0,-6-1 919,-6 1 0,-4 2 0,-3 2 0,-2 4 0,1 3 0,3 3 744,0-2 1,2 7 0,4-3-1,3 4 1,4 2 0,1 3-1,1 3-199,4 2 1,-2 1 0,4 2 0,0 2 0,-1 2-1,0 3-2433,-3 2 1,-1 2-1,-4 4 2079,-2 4 0,-16-4 0,-8 1 0</inkml:trace>
  <inkml:trace contextRef="#ctx0" brushRef="#br0">24901 7303 9135,'0'-25'1001,"0"3"0,0 3 0,1 7 0,2 1-366,2 3 1,-1 6 0,-4 4 0,0 9 0,0 12 0,0 6-1,0 7-390,0 2 1,-1 7 0,-2-1-1,-3-1 1,0-1 0,0-4-344,3-2 1,-3 1 0,0-6 0,0-3 0,-1-4 0,1-7-690,0-2 1,0-3-1,1-3 1,-3-6 721,-4-6 0,0-6 0,2-7 1,1-4-1,0 1 0,0 0 1,0 1-1,0 0 2733,2 1 1,-1 3-2368,4 5 1,2 8 0,-1-1 0,6 8 0,5 5-260,-1 4-348,5 1 1,-5 3-1,7 2 1,-1 1-1,0-1 1,1-1 0,-1 0-1740,0-1 1,7 3 0,2-6 0,3-2 2044,2-4 0,5-7 0,2 3 0</inkml:trace>
  <inkml:trace contextRef="#ctx0" brushRef="#br0">25341 7517 10126,'11'-6'0,"-2"-3"2141,-4-3 1,-5 4-1791,-5 4 0,4 4 1,-4 6-1,4 7 1,-1 8-1,0 4 1,-3 2-1,1-1-892,-2 1 0,4-2 0,-2-1 0,2-3 0,2-2 541,0-3 0,6-7 0,2-3 0</inkml:trace>
  <inkml:trace contextRef="#ctx0" brushRef="#br0">25394 7370 9634,'-13'-12'188,"-1"3"1,8 3 0,6 8 0,9 2-1,8 5 1,5 3-942,3 1 0,3-4 753,3 0 0,-3-6 0,5 3 0</inkml:trace>
  <inkml:trace contextRef="#ctx0" brushRef="#br0">25634 7370 8652,'-13'0'888,"1"-2"32,3-2 0,4 3 0,10-2 0,4 6 0,1 5 0,0 4-556,-1 2 0,0-4 1,3 2-1,-2 3 0,-2-1 1,-2 1-1,-3-1-844,-2-1 0,-1 0 1,0 1-1,0-1 0,-1-1-661,-4-3 1,2-3 0,-4-9 0,1-6-1,5-9-2321,3-6 3462,0-8 0,16-8 0,-3-8 0</inkml:trace>
  <inkml:trace contextRef="#ctx0" brushRef="#br0">25967 6943 9284,'0'-13'1586,"-6"6"0,-3 2-925,-3 4 1,1 2 0,2 4 0,4 7 0,4 7-1,-1 10-285,-2 8 0,2 2 0,-2 8 0,2 1 0,2-2 0,0 0-1472,0-4 1,0 0 0,0-4 0,0-1 1095,0-1 0,6-6 0,2 2 0</inkml:trace>
  <inkml:trace contextRef="#ctx0" brushRef="#br0">25887 7210 8337,'8'-22'273,"-4"0"1,-3 2-1,-1 4 1,0 3 508,0-1 0,6 1 0,3 1 0,3 3 0,3 5 0,3 1-1035,4-2 0,3 4 0,2-3 0,1 2 253,3 2 0,3 6 0,6 1 0</inkml:trace>
  <inkml:trace contextRef="#ctx0" brushRef="#br0">26287 6957 9321,'-25'-24'0,"3"6"1635,4 9 1,10 8-1506,8 5 0,6-2 0,8 4 0,1 0 1,2 3-1,6 2 0,2 3 0,0-1-4706,-3 0 4576,3 7 0,-10 0 0,4 7 0</inkml:trace>
  <inkml:trace contextRef="#ctx0" brushRef="#br0">26260 7210 8279,'8'-7'400,"-4"-7"1,1 7 0,4-4-144,8 4 0,7 4 0,3-4 0,-1 1 1,3 1-1,2 1 0,6-2-257,6-1 0,4-2 0,6-5 0</inkml:trace>
  <inkml:trace contextRef="#ctx0" brushRef="#br0">26780 6863 9262,'-35'-28'1262,"-1"6"0,2 12 1,13 19-1,8 3-990,7 1 0,5 2 0,1 1 0,0 3 1,1 3-1,4 5 0,5 4 0,6 2-124,6-1 1,8-1 0,4-5 0,3-4 0,5-6 0,-1-6-856,1-5 0,-4-5 0,-2-6 0,-7-6 0,-7-6 0,-8-2 0,-8-6 283,-5-3 0,-10-1 1,-8-4-1,-13 3 1,-7 6-1,-5 6-222,-2 4 1,5 7 645,-5 4 0,6 2 0,-8 2 0</inkml:trace>
  <inkml:trace contextRef="#ctx0" brushRef="#br0">4346 8569 28515,'-14'0'-920,"7"-6"0,2-2 517,4-4 0,1 3 0,0 0 0,0-1 0,0-2 0,1 0 0,2 2 0,3 1 0,2-2 0,2 1 482,2 1 0,-5 5 0,-2 8 0,-2 5 0,0 3-105,1 1 0,2-6 0,-1-2 0,3-4 467,4-1 1,-3 0 0,0 0-1,1 0 1,4 0 0,2 0-502,2 0 1,1 0-1,-3 2 1,4 1-1,0 3 1,4 1 0,1 2-1,2 0 0,0 0 0,-1-5 0,2 4 1,2-2-1,3-3 0,-1-2 361,1-1 1,2 0 0,-2 0 0,1 0 0,4-1 0,2-4-44,0-4 1,6-3-1,-7 1 1,1 0-1,3 4 1,-2-1-1,1 2 1,-4 1-256,-2 2 0,1 1 0,-5 2 0,1 0 0,0 0 0,-2-1-85,1-4 1,-4 4 0,5-5 0,-2 0 0,0-3-1,-3-1 504,-4 1 1,1-8 0,-4 4 0,1-3 0,-1-2 0,-2 0-1,-3 0-421,-1-1 1,-1 3 0,-1-6 0,0 0 0,-1-1 0,-2 3 0,-2-1-531,-2 0 0,3 3 0,-5-2 1,-1 0-1,-3 3 0,-3-1 73,-1 0 1,-11-4-1,0 4 1,-4 2 0,-5-1-1,-1 1 1,-2-2 288,1 2 1,-5-3 0,-1 1 0,1 0 0,-1-1 0,-4-3 0,-2-3 439,-2-2 1,0 2 0,-3 1 0,-3 5-1,-6 4 1,-3 8-226,-6 4 1,-4 10 0,-7 9 0,33-3-1,1 1 1,-3 4 0,0 3 0,0 0-1,1 1 1,-1 2 0,0 0-743,2 1 1,1-1-1,1 0 1,2 1-1,4 0 1,1-1-1,-23 20 1,8-4 0,8-3-1,8-4 532,5-5 1,6 2 0,9-9 0,5 1 0,5-2 0,8 1 417,9 0 0,12 1 0,7 6 0,7 2-2,9 1 0,7 0 0,6-4 1</inkml:trace>
  <inkml:trace contextRef="#ctx0" brushRef="#br0">8091 9409 29848,'0'-19'-3277,"5"4"0,-1-3 0,-1 3-1467,-1 2 5203,-2 6 0,-2 1 0,-1 7 1,-1 4-1,2 3 0,5 3 1,6-1 137,3-1 1,7-6 0,5 3 0,4-2-1,5 1 1,2-2 0,5-2 186,3-1 1,2 0-1,-4 0 1,2-1 0,2-2-1,-3-2-689,0 2 0,-8 2 1,-3 1-1,-3-1 1,-3-2-1,-2-2-779,-6 2 1,-2 2 85,-1 1 1,-9 0 0,-6 0-1,-11-2 1,-7-1 0,-5-1 964,-2 1 0,2-3 1,-7 1-1,3 1 0,1 0 1,0-2-1,1 0 297,-1 0 0,0 0 0,1 3 0,0-2 0,3 3-887,1 0 0,5 8 1,-1 3-1,5 3 1,4 2-1,5 3-309,2 1 1,-4-1-1,-1-3 1</inkml:trace>
  <inkml:trace contextRef="#ctx0" brushRef="#br0">18529 8663 8227,'-13'0'0</inkml:trace>
  <inkml:trace contextRef="#ctx0" brushRef="#br0">18569 8636 8227,'6'0'254,"-6"0"1,-6 0 0,-6-1-1,2-2 2078,1-2-2515,6 1 850,-3 4 0,0 0 106,-3 0 0,2 0 1,-1 1-65,2 4 1,0-2 0,3 5-1,-2 1-265,-3-1 0,5 4 1,-1-4-1,2 4-417,2 2 0,0-5 1,0-1-1,2 3 1,1 1-1,1 2 0,-1 3 1,-1 2 177,-2 2 0,0-4 0,0 6 1,0 0-1,0 3 0,0 0 158,0 1 1,0-5 0,0 0 0,0 0 0,0 1-1,0-3-277,0 0 0,0-3 0,0-3 0,0-1-227,0 0 1,-2 1 0,-1-1 0,-3 0 0,0 1 51,0-1 0,-4 0 0,3 1 0,-2-1 0,1 0 0,2 1-595,3-1 1,2 0-1,1 1 1,0-1 0,1-1-1,2-2-3569,2-1 3802,5-6 0,-2 3 0,6-7 0,3-4 1,2-5-1,-1-5 451,-3-3 0,1-6 0,-9 4 0</inkml:trace>
  <inkml:trace contextRef="#ctx0" brushRef="#br0">18382 9342 8220,'-12'9'1372,"5"-1"-836,7-2 0,2-2 0,6-4 0,3 0 0,1 0 410,1 0 0,0 1 0,1 2 1,-3 3-253,-2 2 1,3-5-1313,-3 1 1,3-4 0,1-6 0,-1-7 0,0-8 0,0-5-3660,3-6 4277,1-2 0,3 0 0,2 2 0</inkml:trace>
  <inkml:trace contextRef="#ctx0" brushRef="#br0">17742 9382 31842,'0'-19'-9831,"0"4"3595,0-4 6297,0 12 0,0 2 1,0 10-1,2 2 342,2 0 0,4 4 0,5-7 0,2-1 0,1 0 0,2 0-83,-2 2 1,-1-1-138,-2-4 0,-13-4 0,-8-1 0,-12 2 0,-3 2 0,-3 1 0,3 0 380,-1 0 1,-3 0 0,10 0-1,3 1-2530,8 4 2604,14-4 0,24 5 0,10-6 1</inkml:trace>
  <inkml:trace contextRef="#ctx0" brushRef="#br0">3066 10089 31027,'-7'-26'-2429,"-5"1"1,4-6-1,1 9 1,1 7 2378,0 6 1,3 3 0,-4 8-1,-1 2 1,1 4 0,-2 1-1,0-1 1359,0 3-1142,6-5 0,-3-2 0,8-7 1,1-3-1,3 0 0,0-1 0,1 1 1,0 0 196,4 3 0,1-3 1,1 2-1,0 1 0,1 3 1,-1 3-1,0 3 0,1 0-509,-1 0 0,5 2 1,1-2-1,0 0 0,2 0 1,0-3 5,2-1 0,-2-2 1,1-2-1,1-1 1,-1-3-1,0-1 1,0-3-894,-1-2 1,4 3 1548,-3 0 0,4 0 1,0-4-1</inkml:trace>
  <inkml:trace contextRef="#ctx0" brushRef="#br0">3559 9969 12389,'-13'-30'0,"1"3"-275,3 7 0,3 11 0,6 9 0,0 7 109,0 5 1,0 1-1,-1 1 1,-2-1-1,-2 0 1,2 1 0,2-1 102,1 0 1,0 2 0,0 1 0,0 2 0,-2 0 0,-1 1 151,-1 3 1,-6 4 0,1 0-1,-3-1 262,-1-2 1,-13-4-1,-2-6 1</inkml:trace>
  <inkml:trace contextRef="#ctx0" brushRef="#br0">3119 10555 21806,'-13'-40'-1963,"0"3"1,-1 6 0,2 9 1983,4 6 0,-3 10 1,5 6-1,-1 7 1,-2 5-1,0 3 1,2 1-1,1 2 0,3-2 1,1-1-1,4-3 1,2-3 238,5-5 0,4-3 0,5-1 0,4 0 0,5-1 1,3-2-1,2-1 141,2 1 0,-3-3 0,4 0 0,-1 0 0,-2 0 1,2 3-1,-1 1-756,-1 2 0,0 5 357,-6-1 0,1 7 0,-1-4 0</inkml:trace>
  <inkml:trace contextRef="#ctx0" brushRef="#br0">3506 10715 23825,'-34'-12'162,"1"5"0,5-7 1,0 9-1,1 3 1,7 5-274,3 6 0,-1 9 0,1 16-304,0 6 1,3-3 0,0-5 0</inkml:trace>
  <inkml:trace contextRef="#ctx0" brushRef="#br0">18649 11928 8559,'-8'-9'-7,"4"0"-133,3-1 0,1 2 0,0-1 1,1-1-1,2-2 0,1-1 1,1 1-1,-1 2 0,-1 2 1003,-4 2 0,-1 2 0,-7 5 0,-1 4 0,0 4 0,-1 1 660,2-1 1,6 3-1,-1-3 1,4 1-1035,4-1 1,4-3 0,5-6-1,1 0 1,0 0 0,3 0-225,0 0 0,6 0 1,-4-2-1,0-1 1,2-1-1,-2 1-119,0 2 0,-1 1 0,-3 0 1,1 0-1,2 1 0,-2 2 1,-1 1 115,-2-1 0,1 0 0,1 0 0,1 2 1,3-2-1,2 0-102,3 1 1,1-2 0,1 2 0,1-3 0,0-1 0,-1 0 0,1 0-175,0 0 1,-5-1 0,-1-2-1,-1-1 1,0-1 0,0 1-1,0-1 264,-1 2 1,-1-3 0,-5 0 0,0 1 0,1-1 0,-2 1-188,-4-1 0,4 5 0,-4-5 0,1 1 0,-2-1 0,0-1 0,-1-3-63,0-2 0,3-1 0,-3-1 0,0-1 0,1-1 0,1-3 0,2 0-42,2-1 0,-3-3 1,0 2-1,0 0 1,0 2-1,-2 1-48,-1 0 0,3-4 0,-5 3 0,-1 0 0,-1-2 0,-2 2 0,-2-1 98,-2 4 1,-2 1 0,-5 1-1,3-3 1,-3 0 0,-1 0-1,-1 2-5,0 2 1,-1 0 0,2-1-1,2 1 1,3 0-89,1-1 0,0 1 1,3 0-1,-2-1 1,3 1-1,0 0 0,1 1 126,-4 3 1,2-3 0,-4 3 0,-1-2 0,1-1 0,-2 1 0,0 4-82,0 1 0,0-3 0,-2 3 0,0-1 1,2-2-1,-1 0 8,-2 0 1,3 5-1,2-5 1,-1 0-1,2 0 1,-1 0-1,1-1 53,0-2 0,0-1 0,3-1 0,-3 1 0,0 0 0,-1-1 0,1 1 18,0 0 1,-4-1 0,1 1 0,-3 0 0,-1 1-158,-1 3 0,1-1 0,0 4 1,-1 0-1,1 0 0,0 3 0,-1 0-39,1-2 1,4 4 0,0-4 0,-1 4-1,-2 1 1,-1 0 237,-1 0 0,1 0 0,0 0 0,-1 0 0,1 0-86,0 0 1,-1-1 0,1-2 0,0-2 0,-1 2-1,1 2 1,0 1 28,-1 0 0,1 0 0,0-2 0,0-1 0,-1-1 1,1 1 17,0 1 0,-1 2 0,1 0 0,0 0-6,-1 0 1,1 0 0,0 0-1,-1 0 1,1 2-3,0 2 0,4-2 0,1 4 0,1-2 0,1 2 1,-1 1-2,-1 4 1,4-4-1,-4 2 127,2 1 1,0-4-1,3 0 48,-1 0 1,-2-3 0,2 6 0,-5 1-172,-3 2 1,0 2 0,2-1 0,2 0 0,2 1-471,3-1 0,2 0 1,1 1-1031,0-1 0,1-6 1,2-4-1,3-4 0,2-5-173,2-2 0,0-5 0,1-5 0,-4 2 0,1 0 0,-2 0 1000,-1-2 1,0 0 0,-5 5 0,0-1 0,-2 2-1,-2 4 716,-5 3 0,-3-1 0,-1 2 0,0 1 0,-1 1 2424,1 2 1,0 2 0,-1 2-1738,1 5 0,6-1 0,2 0 0,5 1 0,5 0-1055,3 0 1,6-6-1,4 1 1,5-2 0,7-2 287,5 0 0,10 0 0,2 0 0</inkml:trace>
  <inkml:trace contextRef="#ctx0" brushRef="#br0">18569 13447 8267,'-13'-13'2149,"5"5"1,4 7-1884,8 5 0,4 5 0,5-3 1,0 0-1,1 1 0,-3 1 42,-2 2 0,8 2 1,-4 1-1,2 1 0,-2-1 1,-3 0-37,-1 1 1,-4-1 0,2 0-1,1 1 1,-3-1 0,3 0-1,-1-1-8,4-3 1,1 3-1,1-5 1,2 2-1,1 0 1,2 0-60,-2-2 1,5 4 0,1-7 0,2-1 0,-1-1-1,0-2-170,0 0 1,-2 0 0,0 0 0,-2 0 0,-1 0 0,0 0 0,-1 0-48,0 0 0,-1 0 1,0-2-1,2-2 0,0-5 1,0-3-1,1-1 63,2-1 0,-1 1 1,4 0-1,-3-1 0,-2 1 1,-1 0-66,1-1 1,-4 1-1,3-2 1,-5-1-1,-3-2 1,-1 2 63,2 1 0,-6-3 0,0 1 0,-2-1 1,0-1-1,1-2-249,-1 0 99,5-4 1,-7 6 0,4-5 0,-2 2 0,-1 0 0,4-1-97,2 1 0,-5 0 0,1-5 0,-1 1 0,0-1 0,2 2 1,-2 1 371,-2 2 1,-1 1 0,0-3-1,0 2 1,0 0 0,0 0 6,0 0 0,-1 4 0,-2-3 0,-2 2 0,1 1 1,-2 0-172,-3 1 1,1-1 0,1 4 0,0 3-1,1 0 1,-2 2 0,2-1-270,0-2 1,-2-1-1,3-1 1,1 1 0,-1 0-412,1-1 745,-7 1 0,8 0 1,-4-1-1,0 3 1,1 0 8,0 2 1,-5 5 0,3-3 0,-6 1 0,-2 3 0,-2 1 0,0 2-52,-1 0 1,4 6-1,-4 3 1,1 3-1,1 1 1,-1 0 131,-1 1-318,4-1 0,-5 0 0,9 2 1,0 2-1,2-1 0,0-3 155,2-2 1,-3-3 0,4 6 0,-2-1 0,-2 0 0,0 1 47,1-1 1,-2-4 0,5-2 0,1 1 0,-3-1 0,2 4 0,-1-1-1189,-1-1 1,4 3 0,-3-3 141,1 2 0,3 1 0,7-3 0,5-4 994,3-4 0,7-7 0,2-1 0</inkml:trace>
  <inkml:trace contextRef="#ctx0" brushRef="#br0">18929 12821 8267,'-14'-5'457,"1"1"1,0-5 2553,-1 5-208,7-1-2657,7 5 1,3 6 0,6 1 0,1 2 0,1 0 0,-1 0-211,-1-2 0,1 4 0,7-7 0,0 1 0,1-1 0,1 1 64,4-2 0,2 4 0,1 0 0</inkml:trace>
  <inkml:trace contextRef="#ctx0" brushRef="#br0">19782 13340 8752,'7'-13'-34,"-1"4"225,-6 0 1,-1 6 0,-4 0-1,-2 6 1,-2 6 0,2 3 0,1 3-1,3 3 1,1 2 396,2 1 0,2 4 1,2-2-1,7 2 0,5 3 1,6 2-1,3 1 1,5 0-1,4 1 475,6 4 0,3 2 0,-2 4 0,2 1 0,3 4 0,2 3-851,2 5 1,-25-24 0,0 0 0,1 0 0,-1 1 0,-1 0-1,-1 1 1,1 1 0,0 1 0,-1 2 0,-1 0-237,2 3 1,-2 0 0,0 2 0,-1 1 0,-2-2 0,-1 1 0,0-1 0,-2 1 0,1-2 0,-1 1-138,-1 0 1,0 0 0,-1-5 0,0 0 0,-1 4-1,0 0 1,1-1 0,-1-1 0,0-1 0,1-1-1,14 32 1,0-6-265,-1-3 0,5 3 1,-8-4-1,-2-3 1,0-2-1,-2-2-1814,-1-1 0,-6 0 0,-4-7 2235,1 2 0,-4-1 0,0-4 1</inkml:trace>
  <inkml:trace contextRef="#ctx0" brushRef="#br0">21861 16552 8750,'0'-17'256,"0"-1"0,-5 2 200,-4 7 1,-2 10 0,1 11 0,1 6 0,0 1-1,0 3 1,2 3 689,1 8 0,-4 4 0,2 4 0,-1 2 0,0 3 0,0 0-997,2 0 1,1 1 0,5-4-1,-2-1 1,-2 1-1004,2-2 334,2 1 0,1-2 0,0 0 0,1-2 0,5-2 0,8-7 520,6-5 0,17-11 0,5-7 0</inkml:trace>
  <inkml:trace contextRef="#ctx0" brushRef="#br0">22461 17085 10114,'-13'-25'645,"0"3"0,-1 3 0,1 7-377,0 3 1,1 2 0,1 4 0,3-2 0,-3 2 0,-1 2 0,-1 2 136,0 4 1,1 7 0,3 5 0,3 0 0,2-1 0,-1 2-238,2 4 1,6-3 0,3 0 0,1-1 0,4 0 0,2-2 0,3-2-332,2-6 1,7-2 0,-1-6 0,4 0-1,0-1 1,2-4-595,-2-3 0,-4-4 1,-3-2-1,-2 1 0,-4 0 1,-5-1-1,-6 1 536,-2 0 0,-2-1 0,-2 3 0,-2 0 0,-5 4 0,-3 1 696,-1 3 1,4-3-1,2 3 1,1 5-123,3 5 0,3 5 0,6 1 0,9 0 0,10 2 0,9 2-353,4 0 0,8 7 0,2-3 0</inkml:trace>
  <inkml:trace contextRef="#ctx0" brushRef="#br0">23194 17045 8033,'-13'-17'152,"0"-1"0,-1 5 1,1 5 1342,0 2 1,-1 2 0,1 4-1,0 0-626,-1 0 0,1 1 0,0 4 0,1 4-799,3 2 0,-3 3 0,5-1 1,-2 2-1,0 3 0,-1 4-524,-2 3 0,3 6 0,0 0 0,0 0 0,0 0 1,0 1-194,-1-3 1,4 2 0,0-3 0,2-2 0,-1-1 0,2-2 102,2 0 1,1 0-1,1-5 1,4-2 0,4-2 543,3-5 0,13-3 0,3-6 0</inkml:trace>
  <inkml:trace contextRef="#ctx0" brushRef="#br0">22915 16952 8158,'13'-18'0,"0"1"0,-4 0 0,-2 7 456,-1 1 0,-3 8 0,-7 1 1,-3 7-1,-2 5 0,1 3 0,2 1 1,3 3-174,2 2 0,1 0 1,1 2-1,4 0 1,5-1-1,6-2 0,8 0 1,6-2-284,5-1 0,4 1 0,1-5 0</inkml:trace>
  <inkml:trace contextRef="#ctx0" brushRef="#br0">23488 16979 8142,'0'-21'203,"0"6"0,0 6 148,0-1 1,0-2 0,0-1 0,-2 1-1,-1 2 1,-3 2 0,-1 2 150,-3 3 1,-2 3-1,-2 5 1,3 4-1,0 3-338,2 1 0,6 5 1,-1 1-1,2 0 0,2 2 1,0-2-1,2 0-546,2-2 1,5-3-1,9 0 1,4-2 0,5-4-1,3-3 382,1-4 0,6-1 0,-3 0 0</inkml:trace>
  <inkml:trace contextRef="#ctx0" brushRef="#br0">23754 16699 8223,'-9'-6'5192,"1"-3"-4331,5 3 1,-2 2 0,10 10 0,2 6-852,0 4 1,4 8 0,-5-2 0,1 3 0,3 2 0,2-2 0,2-2-3274,-1 0 1,0-7 3262,1 2 0,5-9 0,2-4 0</inkml:trace>
  <inkml:trace contextRef="#ctx0" brushRef="#br0">23928 16912 8181,'0'-21'-1,"-2"4"0,-2 2 879,-5 2 1,-3-1 0,-1 2-1,1 2 1,1 3 0,3 1 278,-3 3 1,5 3 0,2 4 0,2 5-960,2 3 1,6 4-1,3-1 1,4-3-1,4 0 1,2 0-1,2-1-751,2-2 1,3-3 0,-1-6 0,-3 0 894,-4 0 0,-20 5 0,-8 1 0,-6 1 0,-4 3 0,6 2 0,3 3 0,7 1-423,2 2 1,4 6 0,5-2 0,9 3 0,13 2 80,8-1 0,0 1 0,9 0 0</inkml:trace>
  <inkml:trace contextRef="#ctx0" brushRef="#br0">22101 18192 8003,'0'-33'0,"0"11"0,0 0 1133,0 5 0,0 8 1,-1 1-1,-2 2 0,-1 7-86,1 12 0,6 10 1,2 6-1,1 5 1,0 8-1,-3 2 0,-1 5 1,-1 1-1117,4 5 0,-4-4 0,4-6 0,-4 0 0,-1-1 0,2-2-2058,2-5 1,-1 0-1,7-8 1,4-3 2126,2-7 0,14-10 0,-2-3 0</inkml:trace>
  <inkml:trace contextRef="#ctx0" brushRef="#br0">22768 18458 7988,'0'-21'792,"-6"4"0,-3 8 0,-1 6 107,1 6 1,1 4-1,5 6 1,-2 1-1,-1-1-1364,0 0 0,1 5 0,5 0 0,2-3 0,2-3 0,7-5 465,5-1 0,-1-2 0,4-4 0</inkml:trace>
  <inkml:trace contextRef="#ctx0" brushRef="#br0">22795 18178 8166,'-14'-18'-18,"1"1"1339,0 0 0,7 9 0,6 3-1387,7 4 1,6 1 0,5 0-1,4 0 1,7 0 0,5 0-1,7 0 66,5 0 0,9-12 0,5-3 0</inkml:trace>
  <inkml:trace contextRef="#ctx0" brushRef="#br0">23368 17845 8067,'-6'-13'211,"-3"-1"1,-7 7 0,-4 3 0,1 4 627,0 4 1,1 9 0,5 11 0,-1 4 0,1 6 0,1 3 0,2 5 0,3 1-297,1 3 0,1-1 0,5 6 0,0-4 1,0-1-1,2-4-982,2-5 1,3 0 0,7-6 0,-1-3 0,0-4 0,1-7 0,-1-3-1,0-5 439,1-5 0,-1-8 0,0-4 0</inkml:trace>
  <inkml:trace contextRef="#ctx0" brushRef="#br0">23314 18458 8041,'-10'-27'170,"-3"1"0,-4-1 511,-2 1 1,3 5 0,-5 3 0,2 3 0,3 2-1,1 1 187,1 3 1,7 5 0,6 8 0,8 5 0,11 3 0,5 1 0,6 1-675,2-1 0,0 0 0,7-1 1,4-3-1,-1-3 0,-1-2-172,-4 1 0,-2-1 0,-5-4 0,1 0 0,-3 0 0,-5 0-776,-3 0 0,-1 0 0,-5 0 0,1 2 754,-1 2 0,0 3 0,1 7 0</inkml:trace>
  <inkml:trace contextRef="#ctx0" brushRef="#br0">24714 17698 8074,'-12'-5'884,"3"-4"0,3 1 0,6-1 0,0-1 0,2-2 1,2-1-1,5 1 0,3 3 344,1 5 1,1 4 0,-1 4 0,0 5-1,1 4 1,-2 5 0,-2 4 0,-3 3-786,-1 2 1,3 6 0,-4 1 0,-2 0 0,-2-3 0,-1-3-705,0-1 1,0-2 0,0-3-1,0-4 1,0-3-666,0-2 0,0-4 1,0-8-1,2-11 965,2-8 0,-1 0 1,4-2-1,-1 0 1,-3 4-1,-1 1 1725,-2 2-1361,0 6 0,0-2 0,0 9 0,0 6 1,0 4 0,-2 5 0,-1 1 0,-1 3 0,1 1 0,1 0-1052,2 1 0,0-5 1,2 2-1,1-3 1,3-2-1,1 1-1358,4-1 1,0-1 0,3-2 0,1-2 2005,2-3 0,4 0 0,6-5 0</inkml:trace>
  <inkml:trace contextRef="#ctx0" brushRef="#br0">25314 17898 8889,'-2'-13'2056,"-2"0"0,-2 7-744,-3 6 1,2 0 0,4 6-1,-2 0-238,2 3 0,2 2 0,2 1-1134,4-3 0,-2 1 0,6-5 0,1-2-958,2-2 0,1-1 0,1 0 2784,-1 0-987,-6 0 0,-1 2 0,-6 2 0,0 5-1109,0 3 1,2-3 0,2 0 0,5 0 0,4-2-1249,5-2 1,-2-4 0,7-1 0,0-1 0,3-4-1,0-4 1578,1-3 0,0-1 0,-1 0 0</inkml:trace>
  <inkml:trace contextRef="#ctx0" brushRef="#br0">25621 17912 7987,'-18'-5'-765,"0"1"1,2 1 1930,1 1 1,6 2 0,0 0 0,0 2-1,2 2-953,2 5 1,5-1 0,6-1 0,8 0 0,9-1 0,11 0-4154,11-3 3940,5-7 0,4-10 0,-1-6 0</inkml:trace>
  <inkml:trace contextRef="#ctx0" brushRef="#br0">26074 17352 7987,'-19'-4'1486,"-2"-2"0,0 0 1,3 0-901,3 3 0,2 12 0,1 7 0,2 6 0,3 8 0,1 2 1,3 5-1,1 2-83,2 1 0,2 0 0,2 0 0,5 0 1,4 0-1,4-2-1543,0-2 0,6-4 0,-4-5 0,2-2 1,1-4-1,-1-6 0,-4-6 708,-2-3 0,-7-3 0,-4-8 1,-3-4-1,-1-3 0,-1 1 0,-2 0 867,-1 2 1,-5 8-536,4 1 0,7 12 0,5 8 0</inkml:trace>
  <inkml:trace contextRef="#ctx0" brushRef="#br0">4692 9556 29098,'0'-9'-387,"0"0"0,-1 6 0,-4-2 0,-4 4 0,-2 1 1,-3 0-1,1 0 0,0 0 0,-1 0 0,-1 0 1,-1 0 609,-2 0 1,-4 0 0,3 0 0,0 0 0,-2 1 0,2 4 0,-2 4 0,2 3 0,-1 2 0,3 3-553,-3 0 1,6 7-1,-4-2 1,3 4-1,3 0 1,2 2-1,2 2 1,2 1-205,3-1 1,2 4 0,1 0-1,1 1 1,4 1 0,5-1 285,7-1 0,5-1 0,9-6 0,6-1 0,6-1 0,6-2 329,3-6 0,11-8 0,4-4 0,3-5 0,1-5 0,0-4 0,1-5-33,-33 3 1,-1-1-1,0 1 1,0-1 0,3-5-1,1-2 1,-4 1 0,-1-1-1,-3 1 1,-1-1 0,25-19-1,-8-1-311,-5-2 0,-10-7 1,-5 2-1,-8 1 0,-7-3 1,-6-1 105,-3-6 1,-3 7 0,-9-6 0,-8 4 0,-9 4 0,-10 6 98,-7 7 1,-10 7 0,-4 5 0,-3 8-1,-4 8 1,2 10 0,-2 8-178,3 8 0,2 5 1,4 4-1,5 3 660,7 1 0,0-5 1,6 4-1</inkml:trace>
  <inkml:trace contextRef="#ctx0" brushRef="#br0">5665 9782 13053,'-13'-18'0,"1"1"-2521,3 0 2089,3 3 0,6 8 1,2 4-1,2 5 0,5 2 1,4-1 969,5 0 1,4 1-1,8-5 1,4 0 0,3 1-1,5 2 1,-1 3 196,1 2 0,-1-1 0,2 3 1,1-1-1,1 2 0,-1 0-384,1 3 0,1-1 0,-3 0 0,3 1 0,1-1 0,2 0-142,-2 1 0,5-2 0,-2-1 0,5 0 0,4 1 0,2-2 0,3 2 21,1 0 0,-3 0 0,-1-2 0,0-1 0,-1 1 1,4 2 83,1 1 1,3-1 0,1-1 0,0-3-1,1 1 1,2-1-113,1-4 0,-33-3 0,0 0 0,-2-1 0,1 0 0,2 0 1,1 0-1,1-1 0,1 0 0,3-1 0,1 0 1040,1-2 0,0-1-1157,-5-1 0,-1 0 0,5-2 0,0 0 0,-4 0 1,0-1-1,-1 2 0,0 0 0,0-1 0,0-1 0,-2 2 1,-1 0 76,1-1 0,0 1 0,0 0 0,1 0 0,-2 1 0,1-1 0,-2 1 0,0-1 1,1 0-1,-1-1 0,0 0 0,0 0-111,1-1 1,0 0-1,2-2 1,-1 0 0,0 1-1,0 0 1,-2 0 0,0 0-1,1-2 1,-1 0-1,-1-1 1,1-1 0,0-1-1,0-1-94,2-1 1,-2-1 0,-4 1 0,-2 0 0,4-1 0,1 0-1,-3-1 1,1 0 0,-2-2 0,0 0 0,1-2 0,1 0 84,2 0 0,-1-1 1,-2 1-1,-1 0 1,3-3-1,1-1 1,0-2-1,-2-2 1,-1 1-1,-2-2 0,2 0 1,-2-1-36,0 0 0,-2-1 1,-4 5-1,-1-1 1,1-3-1,-2 0 1,-1 0-1,0 0 1,-3 2-1,-1-1 1,19-32-1,-5 3-464,-2 2 0,-2-3 0,-8 4 0,-4 2 0,-5 1 0,-2 2-205,-3-1 0,-5 3 0,2 0 1,-5 2-1,-3-1 0,-2-2 372,3-1 1,-6-5 0,1-1-1,-1 0 1,2-2 0,2 2-1,-1-2-84,3 0 0,0 5 0,2-2 0,0 5 0,0 4 0,0 5-3181,0 2 3112,0 8 1,-1-3-1,-2 6 1,-5 3-1,-2 3 1,-6 3 110,-4-2 0,-6 0 1,-7 2-1,0 4 1,-1 2-1,0 0 1,-1-2 464,1 2 1,-5-1 0,5 1-1,-1-3 1,1 0 0,-1-2 231,1 0 0,5 0 0,-1-2 0,5 2 0,3 2 0,0 2 0,-1 3-10,1 0 1,4 2 0,-2 3-1,-1 5 1,0 1 0,-1 0 0,-2-1-58,-2 1 0,6 1 0,-6 4 1,-1 1-1,-1 3 0,-3 1-35,1 3 0,2 2 0,1 2 0,1-3 0,0 0 1,3-2-1,2 0 392,2-2 0,-3 5 0,2-5 1,1 2-1,-2 0 0,2 0-332,0-2 0,-3 10 0,2-4 0,0 2 1,-4 1-1,0 2 0,-1 2-572,-2 1 0,8 3 1,-8-5-1,4 0 1,2 1-1,3-3 1,3 1-237,2 0 1,0 0-1,1-5 1,2 0 111,1 1 1,6-1 0,-2 0 0,4 1 0,1-1 0,-2 2-3765,-2 3 3594,2-4 1,-9 0 0,3-8 0</inkml:trace>
  <inkml:trace contextRef="#ctx0" brushRef="#br0">9304 7250 30940,'-7'-19'-8838,"1"-2"9127,0 0 1,3 9-1,-6 12 1,-3 9 0,-2 8-1,-6 5-616,0 3 0,3 6 1,0 2-1,3-1 1,5 1-1,5-4-183,2 0 1,14-3-1,8 1 1,8-3-1,12-5 1,10-7-1,14-5 491,7-4 1,-32-3-1,0 0 174,6-1 0,-1-2 0,-2-3 0,-1-2 0,5-2 0,0 0 0</inkml:trace>
  <inkml:trace contextRef="#ctx0" brushRef="#br0">5025 10129 28787,'-13'-6'-3457,"0"-2"3379,-1 1 0,6 1 0,-1 6 0,-2 1 1,-2 2-1,-3 3 0,-2 2 0,2 1 0,-1-2 1,1-3 114,-2-2 1,-1-2 0,1 0 0,-2 0 0,-3 0 0,1 0 0,-2 1 0,-1 2 463,-1 2 0,-1 5 0,0-1 0,1 3 0,-3 4 0,0 5-604,-2 6 1,-5 4 0,5 1 0,1 7 0,2 5 0,3 4 0,3 3-400,4 6 1,5-3 0,4 4 0,4-3-1,5-5 1,8-2 483,10-4 1,5-11 0,17 1 0,9-10 0,9-11-1,13-7 1,-32-6 0,2-2 132,4-1 0,0-3 0,5 0 1,1-2-1,2-6 0,1-1 1,2 1-1,0-1 0,4-2 1,0 0-1,-1-1 0,-1-1-74,1-1 0,-1-2 1,-3-1-1,-2-1 0,-3 2 1,0-1-1,-3 2 0,0 0 1,-1 0-1,-1 0 1,-4 1-1,-1 0 0,-2 0 1,-2 0-406,-2 0 0,-3 0 0,24-17 0,-13-1 0,-11-5 0,-13-2 0,-14-4 19,-11-2 1,-17-1-1,-20-9 1,15 31-1,-2 1 1,-4 0-1,-2 2 1,-5-1 0,-2 1 340,-3-1 1,-1 2-1,-2 3 1,-1 1 0,-2 1-1,0 2 1,-1 2 0,0 2-1,-2 3 1,0 2 0,1 2-1,-1 3 1,3 2 0,1 1-30,5 3 0,1 1 1,6 4-1,1 2 1,-30 17 291,5 9 0,31-12 1,1 3-1,2 6 0,-1-1 1</inkml:trace>
  <inkml:trace contextRef="#ctx0" brushRef="#br0">5505 10715 27895,'-7'-6'-224,"-5"-1"1,11 5 0,-4 8-1,4 7 1,1 7-1210,0 0 1,6-2 0,3 3 0,4-2 0,3-2 1540,2-3 0,4-5 1,-3-1-1,2-2 1,3-2-1,1 0 0,3 1 417,3-2 1,-1 3 0,4-2 0,-1 1 0,-2-1-1,1 2 1308,4 1-1783,2-4 1,7 9-1,1-1 1,0 3-1,1 4 1,0 0-28,4 1 0,-4-3 0,2 7 0,1-1 0,2 0 0,1-1-91,1-2 0,2-1 0,2-6 0,0-3 0,5-5 0,1-3 0,3-1 0,-4-1 490,2-3 1,7-4 0,2-5 0,-37 6 0,1 1 0,1-1 0,-1 0 0,1 1-1,1 0-239,-1 2 0,0-1 0,5 2 0,1 1 0,-3 1 0,-1 2 0,2-2 0,0 2 0,0-1 0,0 1 0,-2 0 0,1 1-283,-2 0 0,0 0 1,3 3-1,1 1 1,-4-2-1,0-1 1,0 2-1,0-1 1,0 0-1,-1-1 1,33 3-1,-1-3 0,-4-3 241,-2-4 0,6-3 0,-6-8 0,0-3 0,4-6 0,-3-4 76,-31 13 0,0-1 1,0 0-1,0-1 0,31-12 1,-1-2-1,-1 1 0,-3 2 1,-2 3-218,-3 3 0,-1-2 0,-3 6 0,-2 0 0,-2 1 0,-4-1 0,-4 2 0,-3 1 0,-3 1 0,2 1 0,-5-2 0,-3-1 0,-1-3 0,-1-2 0,4-1 0,0-6 0,-2-2 0,1-3 0,-1-1 0,1-3 0,-1-1 0,1-2 0,2 0 0,1 0 0,-1 1 0,0 2 0,-2 2 0,-5 5 0,-3-1 0,0 3 0,-2 1 0,-1 1 0,-5-1-339,-3 0 1,-2 1-1,1-1 1,-5 0-1,-1-1 1,0-1-1,1-5-177,-1-5 1,-1 5-1,-1-9 1,2-1 0,3-1-1,2-1-772,2 3 1199,-4 2 0,6-3 0,-3-1 1,2 4-1,3 2 0,-2 5-151,-3 2 1,2 0 0,-3 7 0,-1 2 0,-2 2 0,-4 2 0,-1 1-378,0-1 0,-1 4 1,-2-3-1,-3 2 1,-2-1-1,-2 0 409,-2 0 0,3-2 0,0 1 0,-1 1 0,-2-1 0,0-1 0,2-2 444,1-3 0,2 3 1,-2 1-81,4 0 0,-1-2 0,0 4-48,-1 2 0,3 3 1,-4 2-1,1 4 1,-1 1-1,-2 3-142,-2 2 0,3 1 1,0 0-1,-1 0 530,-2 0 0,-1-5 1,1-1-1,2-1-3,1-3 1,4-2 0,-4 0 0,1 1-281,0 3 0,-4 5 1,3-2-640,-2 4 0,2 1 0,1 1 1146,2 4 1,2-5-1,2 1 1,-1-5-298,-1-4 1,-2 5 0,3-3 0,-3 2 0,0-2 0,-1 0-260,-1 0 1,4 2 0,-5 4 0,-1 0-428,-2 0 1,3 0 0,0 0 0,-1-2 519,-2-2 1,-1-4 0,-1-5 151,1 0 0,6 4 0,1 1-777,0 3 1,3 0-1,-6 7-565,-2 2 1,1-1 0,0 4 1061,1-1 1,0-1 0,-3-7-1,2-1 1,1-3 0,-2-1 362,0-3 0,-3-2 0,1-2 1,0 1-1,-1 0 0,1 1 1,1 2-332,3 1 0,-3 1 1,5-2-1,-2 2 0,0 3 1,-1 2-789,-2 1 0,-1-2 0,-1-1 0,1 2 586,0 2 0,-1 1 0,1 0 0,0 0 715,-1 0 0,5 0 0,1 0-4,-3 0 1,4 0-813,-2 0 254,6 0 0,-3-2-112,6-2-417,0 2 1,4-2 0,2 8 0,2 5 0,1 5 35,-2 3 1,5 4-1,-5 6 1</inkml:trace>
  <inkml:trace contextRef="#ctx0" brushRef="#br0">10224 8409 24824,'-19'-5'-330,"4"2"1,-4-5 0,1 1 0,0 1 0,2 0 279,1 3 1,2-3-1,0 0 1,-1-1-1,1-2 1,1 0-1,2 0 1,2-1-1,2-2 1,2-3-1,-2-1 65,-3-2 0,2 0 0,-1 5 0,1 0 0,0 1 0,-5 1 0,-3 4 563,-3 1-672,-6-4 0,4 8 1,-7-2-1,0 1 0,1 0 1,-1-2 122,0 2 1,1 2 0,-1 1 0,0 0-1,1 0 1,-2 0 0,-2 0 148,-1 0 1,0 0 0,3-2 0,-2-1 0,-3-1 0,-1 1 0,-1 2-82,1 1 1,-6 0 0,1 0 0,-5 1 0,-2 3 0,-2 5-163,1 3 0,3-1 0,-4 0 0,1 4 0,1 0 1,0 0-1,3-2-2,2 1 0,2-1 0,2 0 0,3 0 0,1 1 0,4-2 0,1-2 425,1-1 0,0-2 0,1 4 0,-1-4 0,2 0 1,1-1-274,2 0 1,0 5 0,-5-4 0,-1 2 0,-2 0 0,-1 1 0,2 2-240,0 1 0,3 1 0,-1-1 1,0 0-1,2 1 0,2-1 1,2 0-140,2 1 1,-1-2 0,4-2 0,0-1 0,2 0 0,4 0 45,0-1 0,2-5 0,1 3 1,-1-1-725,1-1 0,4 2 1,-1-1 612,2 3 0,2 4 1,0 2-1</inkml:trace>
  <inkml:trace contextRef="#ctx0" brushRef="#br0">7865 8596 9043,'-5'-31'0,"-1"3"-182,-1 7 1,-2 8 1649,-4 13 0,-6 6 0,-2 1 0</inkml:trace>
  <inkml:trace contextRef="#ctx0" brushRef="#br0">7705 8569 28674,'7'-6'-499,"-11"15"0,-10 0 1,0 6-1,-3 3 1,1 0-1,-3-1 433,-2 3 0,3-4 0,-1 5 0,3-1 0,4 0 0,2-1 0,2-3-391,4-1 1,2-6 0,2 0 0,2 1 718,2 2 1,4-5 0,5-2-1,2-4 1,1-1 0,2 0 0,-2 0-134,-1 0 1,3 2 0,-1 1 0,0 1 0,-3-1 0,0-1-31,-1-2 0,2 0 1,1 0-1,4-2 0,0-1 1,2-3-1,2-1-88,3-4 1,-2 0 0,11-3 0,1-1 0,0-1 0,0-2 0,-3 2-1259,-2 1 1,2 8 1482,-7 2 1,3-2-1,-10 0 1</inkml:trace>
  <inkml:trace contextRef="#ctx0" brushRef="#br0">18822 12141 8119,'6'-7'0,"3"2"0,3 4 0,1 1 0,0 0 0,1 0 0,1 1 0,1 2 0,2 2 396,-2-2 1,5 2 0,-1 0 0,3-1 0,-1 1-1,0-1 1,0 1 1,1 1 1,-1-5 0,4 5 0,0-2 0,-3 1-308,0-2 0,-3-2 0,4-1 1,-3 0-1,-1 0 0,0 0 67,-1 0 1,-1-1-1,-3-4 1,1-3-1,3-4 1,2-2-26,3 1 0,1-6 0,3-2 0,1-1 0,3 1 0,-3 0-129,-1 1 1,3-3 0,1-3 0,-3-1 0,-2 2 0,-3 1-1,-4 4 73,-1 0 0,-1 1 1,-4 3-1,-1-4 0,0 1 1,1-1 56,-1-1 0,0 3 0,1-3 0,-1 1 0,-1 0 0,-2 0 0,-1-1 15,1-3 0,2 3 0,2 1 0,-1-1 0,0 0 0,1-2-24,-1-3 0,0 4 0,1 0 0,-1 0 1,0 0-1,1 1 301,-1 2-359,-6-5 1,5 9 0,-4-3 0,0 2 0,0 0 0,-2-2 0,-2 2 56,2 1 0,-3-3 0,4 0 0,1 1 1,-2-1-1,0 0-53,-3 2 1,3 1 0,-2 0 0,-1-1 0,-1-2 0,-2 0 261,0-1-231,0 4 0,0-10 0,0 4 0,0-1 1,0 1-1,0 1 12,0-1 0,4 3 0,0-3 1,1 1-1,-1 0 0,2 0 1,0 0-315,0 1 0,0-3 0,-3 3 0,3-1 0,0 0 1,0 0 108,-3 1 1,-2-4 0,-1 0 0,0 0-1,0-1 1,0 2 0,0-2 236,0-1 1,-4-3 0,-1-2 0,2-1 0,2 1 0,1 2 24,0 2 0,0 0 0,0 3 0,0 1 0,0-1 0,0 1 0,1 1-286,4 2 0,-4-3 1,4 3-1,-4-2 0,-1-1 1,0-1 146,0 1 1,0 0 0,0-5 0,0 1-1,0-1 1,0 0 0,-1 1-155,-4-1 1,2 0-1,-4 1 1,1-1-1,1 1 1,1-1 0,0-1-101,1-3 1,3 1 0,4-6-1,5-1 1,3-3 0,1-1 215,0 1 0,1-7 1,-1 7-1,-1 0 1,-2 0-1,-2 1 1,-1-2 68,1-1 0,-5 1 1,1 2-1,-3 1 1,-1-1-1,0-4 286,0-3-318,0 4 1,0-9 0,0 5 0,0 0 0,0-1 0,0 1 103,0 0 1,0 2 0,0 2 0,2 1 0,1-1 0,3 5 0,0 2-126,0 1 1,4 3 0,-3-3 0,2 1 0,-1 3 0,-2 1-198,-3-2 1,-2 3 0,-1-4 0,0 4 0,0 2 0,0-2 0,0-2 66,0-1 1,-4-5 0,-1 4 0,2-2 0,2-3 0,1 0 143,0 1 0,0-5 0,0 2 0,1 1 1,2-4-1,3 4 0,0-4 115,0 1 1,-2 7-1,-2-6 1,1 1-1,1 2 1,-1 0-65,-1 2 0,-2 3 1,0-2-1,0 0 0,-2 2 1,-1-2-1,-1 1-295,1 1 1,1-1 0,2 3-1,0-1 1,0-1 0,0-2 0,0-3-1,0 0-208,0-2 0,0 1 0,0-2 327,0 0 1,0-2 129,0-2 0,0 2 0,0-2 232,0 2 0,-4 4 0,-2 1 0,0 1 0,-1 1 0,1-1-179,0 1 1,-4 5-1,2-1 1,-1 3-1,2 1 1,-1 1-1,3-1-464,-1 0 0,-3 1 1,3-1-1,-2 0 1,-2 2-1,0 1 0,-1 4 286,2 0 0,0-3 1,-4 2-1,-2-1 1,-1 1-1,-2 2 217,2 3 0,1 1 1,2 3-1,-2 2 1,-1 2-1,-4 2 1,1 3-290,0 2 1,-3 1 0,3 0-1,-2 0 1,-1 0 0,-1 0 0,1 0-103,-2 0 1,1-2-1,-1-1 1,3-1-1,1-1 1,0 1 460,1 0 0,1-5 0,3 3 0,-1 0 0,-2-2 0,2 3 1,1-3-116,2 1 0,-2 2 0,-1-2 0,-2-1 0,2 3 0,1-1 0,0 1-100,-3-1 0,4 5 0,-4-5 0,3 1 0,0-1 1,-1 1-1,-2-3-156,2 1 0,0 2 0,-1-2 0,-2-1 0,0 3 0,-1-3 0,3 2 147,-3 0 1,6 2 0,-6 4 0,3 0 0,-1 0 0,0 0 0,0 1-42,1 4 0,-3-2 0,4 4 0,-3 1 0,-1-3 0,0 3 1,0-1 26,1 4 0,-3-4 1,4 2-1,2 0 1,1 0-1,2 0 46,-1 1 1,1 2 0,1 1-1,2 0 1,1 2 0,0 2-1,0 2-121,0 2 0,0 5 0,-2 7 0,0 1 0,2 1 0,-1 1 1,-2-2-441,-1-1 0,1 2 1,2-4-1,2-3 1,1-4-1,1-6-144,0-3 0,2-9 0,4-8 0,0-10 718,0-9 0,0-4 0,0 0 0,0 1 0,-2 2 0,-1 0 0,-3 0 466,-1 0 1,-2 10 0,-4 0 0,-1 4 0,1 6 0,0 0 0,-1 4-215,1 2 1,0 5 0,1 7 0,3 2 0,4-2-162,4-1 0,13-2 0,7-1 0,11-3 1,11-5-1,11-2 0,9-2-2573,4 0 2470,-26 0 0,0 0 0,2-3 0,0 0 0,5-1 0,1 1 0</inkml:trace>
  <inkml:trace contextRef="#ctx0" brushRef="#br0">19009 13927 8306,'-14'-13'0,"1"-2"0,0-2-124,-1 0 1,1 2 0,0 5 0,-1-2 0,3 1 0,0-1-1,4 1 1,1-3-109,3 1 1,1 4-1,2 0 424,0-1 0,-4 2 0,-2 1 916,-1 1 0,2 0 0,-4 3 1,1 0-777,0 5 1,2 4 0,6 7 0,0 0 0,0 2 0,0 3-201,0 4 1,0 2 0,2-1 0,2 0 0,5 0 0,4 1 0,4 0 54,0-2 1,7-4-1,-2 2 1,3 0-1,2-4 1,0-1-1,1-2 44,3 0 0,2-4 1,4-1-1,-2-1 0,2-1 1,2 0-269,1-3 1,4 0 0,2 0-1,0 1 1,1-1 0,1-1 0,2-2-15,2 0 1,3 0-1,1 0 1,2-2 0,0-2-1,-1-5 1,1-3 94,-2-1 0,1-1 0,-1 0 1,2-3-1,-2 0 0,-3-1 69,-4-1 1,-3 4 0,-4-4 0,-1 1 0,1 0-1,-5 2 1,-2 1-128,-1 2 0,0-2 1,3-2-1,-3 0 0,-1-1 1,-2 0-58,2 0 53,-5-5 1,9 2 0,-6-6 0,-1 1 0,-2-2 0,-2-4 102,1-3 1,4-2-1,0 0 1,-1 1 0,-2-1-1,-1-1 1,1-1 78,3 4 0,-7-2 0,2 6 0,-2 0 0,-2-1 0,-1 0-192,-2-2 1,3 3 0,-4-3 0,0 1 0,0 2 0,1-2 0,0-2 0,2-4-22,0-1 1,1-1 0,6-4 0,2-2 0,1-2 0,-2 2 0,-2 1 85,-5 3 1,3-4-1,-4-2 1,1-3-1,-1 0 1,-2 2-52,-2 1 0,-4 3 0,-3-1 0,-2 4 1,-2 0-1,-3 3-121,-2 3 0,-1-5 1,0 5-1,0 0 0,0-3 1,0-1-1,2-4 10,2 2 0,-2 0 0,3-1 1,1-5-1,3-1 0,3-1 1,0 4 168,-3 1 0,-2-3 0,-4 5 0,2 1 0,-2 1 0,-2 4 0,-2 2 56,-4 5 1,2 3 0,-4 2-1,-1-3 1,2 1 0,-1 0-252,0 3 0,-2 0 0,-3-5 0,2-2 1,1-1-1,-2-1 0,1 0 109,1-3 1,-3-6 0,3-3 0,-1-1 0,0-4 0,2-1-1,1 1 198,-1 2 1,4 1-1,-3 7 1,-1-1 0,2 5-1,0 2-129,3 1 0,-3 4 0,2-1 1,-1 3-1,1 1 0,-2-1 1,-1-1-256,-4-2 0,-2-1 0,-3 4 1,-4-3-1,1-3 0,-2-1 95,1-1 1,-1 1 0,-3-7 0,2-1-1,0-1 1,0 1 0,-1 0 0,1 1 244,1 2 0,-2-3 0,5 9 0,2 0 0,-1 5 0,1 5-286,-2 6 0,-1 3 0,3 2 0,-3 1 0,-1 2 0,1 2 46,3 3 0,-3-1 0,1 3 0,1-2 0,3 1 0,0-1 0,1-1 176,0-1 0,-1 0 1,1-5-1,0 0 0,1-3 1,1 0-1,1 0 64,-5 2 1,5-5-1,-5 1 1,2-1 0,2 0-1,0 0 81,-1 2 0,-2 3 0,0 4 0,-3 3 0,-2 1 1,0 1-1,-2 1-240,0 2 0,-2 6 0,-7 3 0,-1 1 0,1 0 0,1 0 0,-3-1 104,-3 1 0,2-6 0,1 2 0,-1-4 0,-2-1 0,-2 0 0,0 0 297,1 0 0,5-1 0,-2-2 1,4-3-1,4-2 0,1 0-83,3 0 0,-3-2 1,7 4-1,0 0 1,1 0-1,0 3 1,-2 2-260,2 1 0,-4 0 0,0 1 1,-4 3-1,-6 5 0,-2 3 0,-5 2-21,-2-1 0,-2 0 1,-2 1-1,-3-3 1,0-2-1,0-3 381,3 0 0,2-4 0,1 2 0,0-2 0,1-2 0,2 0 0,5 0-6,3 0 0,1 0 1,9 0-1,0 0 0,0 0 1,1 1-415,-2 3 1,6 4 0,-6 5 0,3 0 0,-3 2 0,0 2 0,-4 2-203,-1 2 0,3-4 0,-1 4 0,0-2 0,-1-2 0,2-1 0,2 0-159,1 2 1,4 0 0,-1-5 0,6 0-185,5 1 391,16-7 0,3 5 0,13-5 0</inkml:trace>
  <inkml:trace contextRef="#ctx0" brushRef="#br0">18902 9302 26314,'-31'-4'-589,"1"-1"0,5 3 0,6 2-34,4 4 1,6 3-1,2 8 1,1 1 0,3 4-1,2 0 1,3 3 102,7-3 0,12 6 0,13-6 0</inkml:trace>
  <inkml:trace contextRef="#ctx0" brushRef="#br0">4426 11781 26440,'0'-9'-4399,"0"0"0,-2-1 1596,-2-2 1,1 6 3595,-6 6 1,0 0 0,-4 6-1</inkml:trace>
  <inkml:trace contextRef="#ctx0" brushRef="#br0">4426 11741 27832,'8'-1'589,"1"-4"-1654,-6-2 0,2-1 0,-8 6 0,-3 4 680,-2 7 0,4 3 1,-3 2-1,1-1-21,3 0 0,3-5 0,4-4 0,5-2 0,3-2 0,3 0 698,3 0 0,-2-2 0,5-1 0,-1-3 0,1 0 0,3 0 0,1 3 0,2 2 1,-1 1-1,2 1-274,3 4 1,-1 2 0,6 7-1,-1 0 1,2 3 0,0 2 0,2 0-1,-2 0-156,1-2 1,5-8 0,3-5 0,0-3 0,1-2 0,1-3-1,1-7 419,-2-5 0,1 0 0,-6-7 0,3 0 0,-2-1 0,-2 0 0,-1 2-146,0-2 0,0 4 0,-1-1 0,-2 2 0,-3 2 0,0 3 0,-1 0-178,-1 1 1,-1 0-1,-4-1 1,-2-1-1,-1-2 1,-3-5-339,-2-4 0,-3-5 0,-7 0 0,-5 0 0,-2-2 0,-4-2 0,-2-2 0,-8 0 398,-9 1 0,-2 1 0,-13-7 1,-1 1-1,-1-1 0,-2 4-183,0-1 1,4 7-1,1 2 1,-1 7-1,0 6 1,1 7-1,-2 5 150,-2 4 1,-2 7 0,-5 6 0,-6 7 0,-4 9 0,1 3-18,5 2 1,-5 2-1,5-2 1,1-1-1,1 3 1,5-3 0,3 2 39,5 0 1,2 2 0,8 2 0,3-1 0,4-1-1,5 1-747,4 1 1,4-1 0,11 3 0,8 6 318,6 5 1,11 2 0,3 0 0</inkml:trace>
  <inkml:trace contextRef="#ctx0" brushRef="#br0">6252 13354 25627,'-5'-9'-8675,"-1"2"8414,-1 1 0,4 7 0,-1 8 1,2 3-1,2 1 0,2-1 0,2-3 1,6-5 684,7-2 0,5-2 1,8 1-1,4 2 0,3 2 1,6-1-1,1 1-132,2-1 1,4 0 0,-1-4 0,3 0 0,3-1 0,1-3 0,3-5 0,2-5 59,3-3 1,-5-4 0,-1-7 0,-3-2-1,-4-3 1,-3-1-259,-8-3 1,-2-3 0,-7-3-1,-2-2 1,-6-3-626,-5-2 199,-9-8 1,-3-6-1,-8-5 1,-5-1-1,-9-2 1,3 35 0,-1 1 357,-1 0 1,-3 1-1,-1 2 1,-2 1-1,-26-26 1,-3 11-1,-7 10 1,0 12 0,-6 10-83,-2 9 1,-1 13-1,27 1 1,-1 2 0,-1 5-1,-1 3 1,0 3 0,0 2-1,-3 4 1,1 2-77,-2 3 1,0 0 0,2 1 0,1 1 0,-5 4 0,1 2 0,0 1 0,1-1 0,2 0 0,0 0 0,1 0 0,0 0 0,3-1 0,0-1 108,1 1 1,0-1 0,1 2 0,2 0-1,5-5 1,3 0 0,2-2 0,3-1 0,-14 29-1,10-5-779,9-3 0,9 8 323,18-8 1,18 10 0,14-3 0</inkml:trace>
  <inkml:trace contextRef="#ctx0" brushRef="#br0">18489 15353 8537,'0'-13'-39,"0"-1"0,-2 1-21,-2 0 445,3 5 0,-5-4 0,4 3 0,-2-1 1,-5 1 2041,-3 5-1597,5 2 1,1 4-1,6 2 1,0 5-1,0 4-407,0 5 1,0 3-1,0 7 1,-2 3-1,-1 5 1,-3 2-166,-1 2 0,2 6 0,-2 1 0,1 1 1,2-2-1,-1-2-293,1 1 0,-1-2 0,5-8 0,0-4 0,0-3 0,2-3 0,1-1-471,1-2 1,2-5-1,-3 0-493,2-2 0,5-7 0,-3-5 0,1-6 1,-4-6-1141,-2-3 0,2-1 1,0-1 2138,-1 1 0,-7 0 0,-3-1 0</inkml:trace>
  <inkml:trace contextRef="#ctx0" brushRef="#br0">18409 15966 8270,'-13'12'161,"-1"-3"1,2 3 0,2-5-1,1 2 1,-1-2 1162,-2-1 1,3 4-698,0-1 1,8 2 0,2-2 0,10-5 0,8-4-51,6-4 0,0-4 0,11-5 0,1-2 0,1-1 0,1-3-516,-4-2 0,2 5 1,-6-2-1,-1 3 0,-3 2-61,-5-1 0,9-5 0,-3-2 0</inkml:trace>
  <inkml:trace contextRef="#ctx0" brushRef="#br0">18129 12021 8275,'0'-13'0,"0"4"-409,0 0 1,0 5 0,0-5 228,0-2 646,0 5 0,0-5 4090,0 2-3072,0 3-1248,0 0 0,-1 7 0,-4 2 0,-4 3 0,-3 0 0,-1 2 29,0-1 0,-2-3 0,-1 5 0,-2 0 0,2 0 0,1 0 0,1 1-128,1 2 1,4 1-1,0 1 1,-1-1 0,0 2-1,-1 1-109,2 2 1,2 6 0,-3-4-1,2 3 1,1-1 0,-1 1-1,-1 3 66,2 0 1,-5 1 0,5 0 0,-2-1 0,0 1 0,0 0 0,0-1 59,0 1 0,2-2 0,-2-1 0,5-2 0,1 2 0,0 1-82,-2 1 1,1 1 0,2 0 0,-1-1 0,-1 3 0,-1 2 0,1 4-70,0 4 0,-5 1 1,3 0-1,0 0 1,-2 0-1,2 0 0,-1-2 29,0-2 1,2 2-1,-2-4 1,-1 0 0,2-1-1,1-2 10,2 0 1,-3 5 0,1-5 0,2 0 0,2 0 0,1 0 0,1 0-65,4 2 0,-4-4 0,4 5 0,-4-1 0,1-3 0,1-1 0,1 2 4,-1 5 1,0-2-1,0 1 1,1 1-1,-1-1 1,0 1 40,2 1 0,-2 2 0,4-1 1,0-2-1,-1-4 0,2-1 1,-1 2-160,4 1 0,0-5 0,3 3 0,-1-4 0,-1-2 0,-2 0 0,-1-3-134,2-1 0,-1-5 0,0 1 0,-1-4-272,2 0 1,-1-1-1,0-1 1,-1-2-1,2-2-459,0-2 1,3-1 0,-1-2 1000,0 2 0,7-1 0,0-4 0</inkml:trace>
  <inkml:trace contextRef="#ctx0" brushRef="#br0">17809 14633 8454,'-21'-22'2130,"4"6"0,9 22-1189,8 7 1,11 0-942,6 5 0,13-3 0,-2-2 0</inkml:trace>
  <inkml:trace contextRef="#ctx0" brushRef="#br0">4452 10102 9498,'6'-7'0,"5"1"88,5 0 1,5 4 0,8-2 0,5 2 0,8 2 0,4 2 0,6 2 0,2 5 0,7 3 0,3 1 0,7 1-91,-33-8 0,1 1 0,0-1 1,0 0-1,5-1 0,0 0 1,0-1-1,1 0 0,-2-1 0,1 0 1,0-2-1,-1 0 0,-1 0 1,-1-2-1,0 0 0,0-2 169,-2-1 1,0-1-124,0-3 1,-1-2 0,32-10 0,-2-8 0,-4-4 0,-4-5 0,-5-4 145,-4-3 0,-7-7 1,-10 2-1,-7-4 0,-9-5 1,-8-1-219,-6 3 1,-10-9 0,-8 8 0,-13 1 0,-13 0 0,-12 5 84,23 27 0,-3 3 0,-8 2 1,-4 3-1,-3 3 0,-1 1 1,-3 3-1,-1 3 0,-7 3 1,-1 4-1,-2 1 0,-2 4 211,-2 4 0,-3 3-324,16-3 0,-1 3 0,1 1 0,-16 9 0,1 4 0,17-7 1,0 0-1,0 2 0,3 1 0,0 1 0,2 0 0,-18 13 1,2 2-1,6-1 0,2 1-40,7-1 0,3-1 0,7-4 1,4-1-1,3 1 0,4 1 1,3-2-1,4 0 0,-7 28 1,14-2-1,18-3 96,19-2 0,4-4 0,16 0 0,-1 0 0</inkml:trace>
  <inkml:trace contextRef="#ctx0" brushRef="#br0">8611 11781 29180,'-26'0'-24,"0"0"0,4 0 1,4 0-2,4 0-817,-6 0 1,10 0 0,-2-1 0,8-2 0,10-3 0,11 0 0,12 0 0,8 2 1079,6-2 0,7 4 0,9-2 0,8 4 0,4 4 0,-31 0 0,0 0 0,1-1 0,1 1 0,2-1 0,1-2-137,1 0 1,0 0 0,-3-1 0,1 0 0,3-1 0,-1 0-1,-1 0 1,-1-2 0,-4-1 0,0-2 0,-1-2 0,1-1-329,0-1 1,-2-2-1,23-15 1,0-4 0,-13-4-1,-11-5 1,-10-5-182,-12-3 0,-11-1 1,-14-5-1,-12-3 0,-12-3 1,11 30-1,-2 1 315,-5-1 0,-2 1 1,2 3-1,-2 2 1,-8-2-1,-2 1 0,-1 3 1,-1 1-1,-1 4 1,-2 2-1,-4 2 1,-1 2-1,-3 3 0,0 3 85,-2 0 0,-2 4 0,-6 7 0,-1 6 0,2 1 0,0 5 0,-1 4 0,0 3 0,0 4 0,2 3 0,3 3 0,2 2-167,4 3 0,3 2 0,0 4 1,4 4-1,6 2 0,4 3 1,2-2-1,3 2 0,5 0 0,4 2 1,5-2-1,4 0 175,5 0 0,2 1 0,2-1 0,3-1 0,1 0 0,2-1 0,-1 0 0,0 1 0</inkml:trace>
  <inkml:trace contextRef="#ctx0" brushRef="#br0">15956 9476 21173,'14'0'0,"-1"1"-462,0 4 0,11 0 503,3 4 0,7 8 1,0-4-1,3 2 1,4 0-1,1-4 1,1 0-1,0-4 1,0-1-1,-4-3 1,-3-3-1,-2-4 203,0-5 0,0-8 0,3-3 0,-1-5 0,1-8 0,1-4 1,2-5-1,-1-2 0,-4-6-198,-3-7 1,-10 1-1,-5-6 1,-2-2 0,-3-2-1,-3-5-876,-6 33 0,-2 0 0,-2-34 0,-6 0 0,-8 4-361,-4 2 0,-4 6-45,-3 7 1328,-7 6 1,0 13 0,-5 4 0,-1 8 0,-2 9 0,-2 7-70,-3 4 1,-3 13 0,-9 5 0,-5 9 0,28-7 0,0 2 0,-3 5 0,1 1 0,-3 3 0,1 3-100,-1 0 0,0 1 0,2 1 1,1 1-1,-1 2 0,0 0 0,0 3 1,1 2-1,-1 0 0,1 2 0,2 0 1,1 1-1,1-1 0,2 0-238,1 1 1,2-1 0,4 0 0,1 0 0,3 0-1,2 2 1,3-2 0,3-1 0,4 0 0,3 0 313,3-1 0,2-1 0,1 0 0,1 0 0,4-3 0,1 1 0,13 32 0,3-6 0</inkml:trace>
  <inkml:trace contextRef="#ctx0" brushRef="#br0">19009 10582 26733,'0'-18'100,"0"0"0,6 2 0,4 7 0,6 5 0,8 2 0,6 2 0,5 0 0,5-1 0,5-4-86,4-4 1,2-3 0,3-2 0,1-4-1,-1-4 1,1-3 0,-5-2 0,-2-1-385,-5-3 0,-3 1 0,-5-6 0,-5-1 0,-6-1 0,-8-2-136,-6 0 0,-5 0 0,-11 2 0,-7 0 0,-10 4 0,-8 3 673,-9 6 0,-6 6 0,-7 9 0,-3 4 0,-4 4 0,-3 10 0,-1 8-99,-1 10 0,1 12 1,33-16-1,0 3 0,-25 25 1,7 5-1,12 0-1056,13 0 1,11-2 460,13 0 0,23 1 1,7-1-1</inkml:trace>
  <inkml:trace contextRef="#ctx0" brushRef="#br0">18276 7010 16235,'0'-9'-1461,"0"0"1,-2 6-1016,-2-1 2582,-4 8 1,-1-2 0,2 4 0,0-2 0,-1 1 0,-2-2 0,-2-2 167,-1-1 1,1 2 0,1 2 0,4 5 0,0 3 0,-1 3 0,-1 2-1,0 6-306,1 2 1,-1 3 0,-5 1 0,1 4-1,0 0 1,-1 1 0,1-2 23,0 1 0,-1 2 0,0-4 0,-3-1 1,-2-2-1,0-1 363,0 0 0,1-1 0,3 1 0,-1-2 0,-2-1 1,2-2 39,1 2-333,1 1 0,6 1 0,-1 1 0,-2 0 0,1 1 0,0 4 0,1 5 33,-2 2 0,1 10 0,0-5 0,1 7 0,0 2 0,1-1-304,4-3 1,1 2 0,0-3 0,-1-1 0,-1-2 0,1-5 290,-1-5 0,1 2 0,2-4 0,-1-1 0,-1 1 0,-1-3 0,1-2 203,0-2 0,-1 5 1,5 1-1,-1-1 1,-2 0-1,-2 1 0,2 2-289,2 3 1,2 6 0,2 3-1,3 2 1,0 3 0,1 3-256,1-1 1,-1-3 0,4-10 0,-4-1-1,-1-2 1,-2-3 0,1-1 187,-1-4 1,1-1-1,-4-1 1,2 0-1,2-1 1,-2 1 367,-2 0 1,-1-1 0,0-1 0,0 1-1,0-1 1,0 3 0,0 1-183,0 4 1,0-3 0,0 5 0,2 2 0,1 3 0,2 3-279,3 2 1,1 3-1,4 0 1,0-1 0,1 2-1,-1-6 1,0-2 0,1-5-29,-1-2 0,-1 0 1,-2-6-1,-1-3 1,0-1-1,-2-2-42,-2 1 1,1-7-1,0 2 1,0-4 0,1 0-1,1-1-286,2 0 0,2 1 0,1-1 1,2 0-1,1 1 584,2-1 1,6 0 0,-4 1 0</inkml:trace>
  <inkml:trace contextRef="#ctx0" brushRef="#br0">17982 10928 14399,'-22'14'0,"0"-1"0,0 0 306,1 1 0,3-1 1,9 0-1,3-1-201,0-3 1,8 3 0,1-5 0,12 2 0,7-1-156,6-3 1,14-2 0,3-6 112,10-1 1,0-12-1,4 1 1</inkml:trace>
  <inkml:trace contextRef="#ctx0" brushRef="#br0">18875 9889 8401,'0'-14'0,"2"1"0,1 0 0,3 1 0,0 2-52,0 1 0,4 6 0,-3 0 0,1 6 0,-5 4 0,-5 2 0,-2 0 0,-1 0 457,0-2 0,3 5 0,-2-3 0,4 3-90,4 1 1,-1-4 0,6 0 0,1 1 0,2 2-1,1 1-157,1 1 0,1 3 0,1 3 0,2 2 1,-2 3-1,-1 3 0,0 2-72,2 4 1,-2 3 0,3 4 0,-3 2 0,-2 3 0,0 0-111,1 0 0,-1 1 0,0-5 0,1-4 0,-2-1 0,-2-3 65,-1-2 0,-2-1 0,4-3 0,-4-3 0,0 0 0,-1 0 667,0 2-550,5 0 0,-10-5 1,5 0-1,-1 3 1,-1 3-1,-1 5-49,-2 1 0,-1-1 1,0 5-1,0 5 0,0 3 1,0 3-1,-1 1-8,-4 3 0,-2-2 0,-6 7 0,-1-5 0,1-3 0,0-2-30,-1-2 0,1-2 1,-2-4-1,-1-2 0,-3-1 1,-1-3 86,1-1 1,-3-2 0,3-4 0,-1-1 0,1 1 0,3-2-141,1-2 1,3 2 0,0-3 0,2 5 0,-2 4 0,2 6 0,-3 6-237,-4 5 0,7 6 0,-3 2 0,1 0 0,1-2 1,2-7-1,5-4-348,2-5 0,1-6 1,-2-3-1,-1-4 1,1-4-167,1-2 1,2-1 0,2-6 0,4-5 66,7-7 1,2-10 664,7-8 0,0-5 0,5 2 0</inkml:trace>
  <inkml:trace contextRef="#ctx0" brushRef="#br0">18836 12834 9796,'-21'7'0,"3"-2"0,3-4 0,3-2 351,3-4 1,11-2 0,11-6-1,9-2 1,10-3 0,6-3 0,8-2-1,6-1-351,7 0 0,5-10 0,2 6 0</inkml:trace>
  <inkml:trace contextRef="#ctx0" brushRef="#br0">8598 7117 24449,'4'-23'-3505,"1"1"0,1 6 1683,-2-2 1943,4 3 0,-1 9 1,-4 5-1,-6 4-38,-6 0 1,2 3 0,-2-2 0,-2-2 973,0-5 1,2 1-1,0-4 1,-2 2-645,0 0 0,-4 1 0,-1 6 0,-2 2 1,1 1-456,3 0 1,-4 5-1,0-4 1,2 2 0,0-2-1,-1-1 1,-1-3 90,2-1 0,1 2 1,2 1-1,0-2 0,-1-2 1,1-1 653,0 0 1,-1 0-1,1 0 1,0 0 0,-1 0-1,1 0-533,0 0 1,-1 2-1,0 0 1,-3 4-1,0 2 1,-1 1-1,0 0-126,0-1 1,-4 0 0,4 2 0,0-2 0,1-1 0,-1 0 0,2 2 85,1-1 0,1-1 0,1-4 0,0 2 1,1-1 220,3 2 1,-3-5-1,3 4 1,-1-2-1,0 0-464,1 1 0,1 2 0,-2-1 1,1 3-1,-1 4 0,-2 2 0,-2 0-183,1 4 0,0-3 1,-1 3-1,1-2 1,0 0-1,1 2-1280,3-2 1192,-3-1 0,5-1 1,-5-1-1,2 0 581,1 1 1,1-1 0,-2-1 0,3-2 0,1-1-129,3 1 1,-3 2 0,0 2 0,0-1 0,0 0 0,2 0-325,-2 1 1,3-1-1,-5 0 1,2 1-1,2-2 1,-1-2-1,1-1-15,1 1 1,2-2-1,1 1 370,0 1 50,0-4 0,1 1 0,3-2 0,5 2 63,3 0 1,-3 4 0,0-5 0,1 0 0,2 1 0,2-1-1,-1 1-345,0 1 1,1 1 0,-1 4 0,2-1-1,1-2 1,3-2 0,0-1 391,1 0 0,2-4 1,-3 2-1,0-2 1,2 0-1,0 1 1,1-1 157,-1-1 1,4-2 0,-4 0 0,0 0 0,-2 0 0,-1 0-1,-1 0-22,0 0 0,2 0 0,0 1 0,0 2 0,2 2 0,-2-2-347,1-2 0,2 3 0,-3 1 0,0-2 0,2-2 0,0-1 0,3 0-49,1 0 0,1 0 0,1 0 0,0-1 0,-2-2 0,-1-3 0,-2 0 0,1 0 0,3-3 0,0 3 0,-1 0 0,-1-1 0,-2 1 0,2-1 0,1-1 0,-3 5 0,-1-3 0,0 2 0,0-1 0,1 3 0,-1 0 0,4 2 0,-9-4 0,6-1 0,1 2 0,-1 2 0,-1-1 0,-1-1 0,1-1 0,-3-2 0,2 3 0,1-3 0,0-1 0,3-2 0,1 1 0,1-4 0,0 4 0,-3-3 0,0 1 0,0 1 0,2-1 0,2-2 0,0-2 0,-1 1 0,0 1 0,-3 2 0,0 1 0,-1-1 0,-2-2 0,1-2 0,-4 1 0,0 0 0,0 1 0,-3 2 0,0 1 0,-1-2 0,-4 0 0,0-3 0,1-1 0,2-1 0,1-2 0,1 2 0,-1 0 0,-1-1 0,-2 0 0,-1 0 0,2 1 0,0 0 0,3-2 0,-5 0 0,-1 5 0,1 0 0,0-1 0,-1 1 0,-1 0-64,0-1 0,-4 5 0,2 1 1,-5-3-1,-5 1-444,-3 1 0,-9-1 1,-2 4-1,-2 0 1,-4-2-1,-5 2 1,-7-1 282,-6 0 0,1 2 0,-6-2 0,1-1 0,1 1 0,-3-2 0,0 0 290,-1 0 1,-5 5 0,6-4-1,-1 1 1,-1 0 0,4-2 63,1 1 1,6 1 0,4 4 0,1-1 0,-1 1-1,2 1 1,2 4 0,2 1-916,2 1 0,-3 12 1,0 2-1,0 7 819,-2 6 1,5 9 0,-5 8 0</inkml:trace>
  <inkml:trace contextRef="#ctx0" brushRef="#br0">4559 9969 17032,'-2'-8'-3920,"-2"4"3858,-5 2 0,2 8 1,-2 3-1,0 3 0,2 1 1,2 1-1,4-1 1,2-1-1,4-2 0,5-2 1,5-1 350,2 0 0,7-2 1,0 2-1,4-1 1,5-1-1,1-1 1,3 1 590,1-2 1,-2-2-1,-1 0 1,2 2 0,2 2-846,1-2 0,-2-2 0,1 1 1,-2 1-1,1 1 0,-1-1-14,2-1 1,2-2 0,4-2 0,-2-2 0,3-5 0,-2-4 251,5-5 0,-3 1 0,3-5 0,0-1 0,0-3 0,-2 0-155,-1-1 0,1 0 0,-5 1 0,-4 1 0,-1 1 0,-3 2 0,-4-2-154,-6-1 1,-5 4 0,-6 3-1,-1 2 1,-3 0 0,-5-2-1,-2 2-245,-2 1 1,-6 2 0,-4-1 0,-7-1 0,-5-1 0,-3-2-76,-2 2 1,1-3 0,-1 1-1,-1 0 1,-2 0 0,-1 1 0,0 0 523,-2 3 1,2 0-1,-7 1 1,-5 1-1,-2 3 1,-5 5-64,-6 2 1,1 4 0,-16 2-1,-3 8 1,36-3 0,0 1-1,-1 4 1,0 0-148,-1 2 0,0 1 0,2 1 1,0 1-1,-4 2 0,0 1 1,0 1-1,1 0 0,3 0 1,0 0-1,2 1 0,1 1 1,3-1-1,1 1 5,1-1 0,2 2 0,-24 27 1,15-8-1,4-2 0,8-2 1,6-1-154,7 0 0,6-4 0,12-1 0,9 1 1,12-2-1,12-3 0,18-3 291,-21-14 1,2-1 0,4-2-1,3-2 1,9 1 0,-1 0 0</inkml:trace>
  <inkml:trace contextRef="#ctx0" brushRef="#br0">6172 9382 13512,'0'6'-2206,"1"-4"2406,4-5 1,2-2-1,7 5 1,0 0 0,3 0-1,2 0 1,0 0-1,2 0 1,0 0 0,2 2-1,2 1 1,2 3-1,0 0-107,-1 0 0,6 2 0,0-2 0,2 2 1,5 1-1,2-2 0,4-3 112,-2-2 1,0-2-1,-1-2 1,4-2-1,0-5 1,0-3 802,-3-1-932,-1 0 1,-2-5 0,-2-1 0,-1-1 0,-3 0-1,-1 0-123,-4 1 0,-5-5 1,-3 2-1,-2-3 1,-3-2-1,-2-1-57,-5-3 1,-3 2 0,-6-7-1,-2-1 1,-4-1 0,-6-1-43,-4 3 0,-8-5 0,1 4 0,-6 1 0,-3 2 0,-2 6-58,-3 5 1,-8 3 0,-3 7 0,-6 1 0,-4 3 0,-2 6 0,-4 6 0,-1 8-84,-3 5 0,-3 5 1,2 7-1,1 1 0,5 5 1,2 2 369,5 1 0,2 4 0,5-6 0,8 0 0,7-1 0,9 0-204,4 0 0,9 0 0,11 3 0,8-3 0,12-1 0,11-3 0,13-4-406,13-4 0,17-2 0,-29-14 0,2 0 561,2-1 0,0-2 0,8-4 0,1-4 1,4-2-1,-1 0 0</inkml:trace>
  <inkml:trace contextRef="#ctx0" brushRef="#br0">4626 10915 19556,'-8'7'64,"2"-2"1,8-8 0,2-2 0,5 1 0,4-2 344,5-3 0,3 2 0,6-2 0,1 0 0,3 0 0,3 2-133,0 1 0,9 1 0,-2 4 0,5-2 0,5-2 1,-1 2-322,-1 2 0,6 0 1,-5-2-1,-1-2 0,0 1 1,-3-2-1,1-3-164,0-3 1,-4-3 0,2-1 0,-4-3-1,-2-1 1,-2-2 196,-2-3 1,-5 6 0,0-8 0,-7 2 0,-5 0 0,-3-2 0,-3 0-206,-3 1 0,-3-1 0,-9-1 1,-5-2-1,-7-2 0,-4-1-64,-5 1 0,-7-1 0,-6 3 0,-6 1 1,-8 2-1,-7 5 175,-4 3 1,23 9 0,-1 2-1,2 2 1,-1 0 0,-1 1-1,-1 1 1,-2 2 0,0 0 0,1 1-1,-1 0 1,-1 2 0,-1 0 96,1 0 0,0 2 1,1 2-1,1 2 0,0 3 1,0 1-1,1 0 0,2 2 1,1 0-1,0 2 0,3-1 1,1 1-1,-29 18 40,10 2 1,7-1 0,12 3 0,7 3 0,10 6 0,8 5-527,9 3 1,9 7 0,13-3 0,10-2 0,14-1 403,-16-28 0,3-1 0,0-1 0,2-2 0,8 0 1,0 0-1</inkml:trace>
  <inkml:trace contextRef="#ctx0" brushRef="#br0">16396 9716 30326,'7'-12'-2458,"-2"4"0,-10-4 1,-2 11-1,-2 8 2417,0 5 0,0 2 1,-4 0-1,0 3 0,-1 0 1,1 1-1,0 1 0,-1 2 1,1 1 1044,0 1 0,-6 0 1,-4 7-1,-2 2 1,-2 2-1,-1 4 1,-3 0-204,-4 2 0,-8 0 0,-3 1 0,0 4 0,-1 4 0,-1 1 0,-1-1-1204,2-5 1,2-7-1,10-3 1,4-1-1,4-3 1,5-4-1,3-4-1729,-1-4 0,10-3 0,-2-2 1834,5 1 0,14-13 0,8-2 0</inkml:trace>
  <inkml:trace contextRef="#ctx0" brushRef="#br0">13903 11635 16903,'0'-8'-592,"6"2"0,2 6 1</inkml:trace>
  <inkml:trace contextRef="#ctx0" brushRef="#br0">13917 11581 10971,'7'-13'0,"-2"0"0,-4-1 0,-1 1 631,0 0 0,1 1 0,2 1 0,2 3 0,-1-1 462,2 1 1,-4 4-1,4 8 1,-2 5 0,1 4-1,-2 4-537,-2 1 1,-1 8-1,-1-1 1,-2 1-1,-2 0 1,2-4-440,2-1 1,-4 1-1,1-4 1,1-2 0,1-1-1980,2-1 0,0-6 0,2 0 0,2-5 1887,5-9 0,3-13 0,1-15 0</inkml:trace>
  <inkml:trace contextRef="#ctx0" brushRef="#br0">14077 11195 9669,'-6'-30'3517,"-3"4"1,3 9-3009,1 17 0,5 0 0,3 6 0,3-1 0,2-1-1249,2-1 0,3-1 0,4-1 0,1 2 0,-2 1 0,0-1 0,2-1-1784,4-2 0,2 0 2542,-2 0 1,9-12-1,-3-3 1</inkml:trace>
  <inkml:trace contextRef="#ctx0" brushRef="#br0">14503 10995 9669,'9'-12'2896,"-2"5"-2497,-1 7 0,3 6 0,-3 7 1,0 2-1,0 2 0,-3 6 1,-1 3 291,-2 5 0,0 4 0,0 6 0,0 3 0,-2 4 0,-1 1-1095,-1 0 0,-1-11 0,5 1 0,0-5 0,0-5 0,0-1 0,0-3 390,0-2 0,0-4 0,0-6 0</inkml:trace>
  <inkml:trace contextRef="#ctx0" brushRef="#br0">14490 11355 9669,'0'-39'1729,"0"16"0,0-4 0,0 9-1010,0 5 1,6 5-1,3 5 1,1 6 0,0 6-1,-1 3 1,2 1-1,1 1-1556,1-1 0,0 0 0,2 1 1,3-1-1,4-1 0,3-2 842,2-1 0,5 0 1,2 4-1</inkml:trace>
  <inkml:trace contextRef="#ctx0" brushRef="#br0">14956 11448 11582,'0'13'0,"2"1"0,1-1 0,1 0 0,-1 1 0,-1-1 1788,-2 0 0,0 1 0,-2-3 1,-2-2-1703,-5-4 0,3-10 0,2-4 0,2-4 0,2-3 0,0-2 0,0 0-898,0-1 0,2 3 0,1-5 0,2 2 0,3 3 0,2 1 388,2 1 1,1 1 0,1 1 0,-1 3 0,0 5 50,1 2 1,-1 8 0,0 3 0,2 5 373,3 3 1,-3-2 0,4 4-1</inkml:trace>
  <inkml:trace contextRef="#ctx0" brushRef="#br0">15303 11475 11024,'-1'-21'0,"-2"3"4931,-2 3-4567,1 2 1,5 7 0,2 8 0,3 8 0,0 8 0,1 2 1434,1 4-1819,1-5 0,5 5 0,3-6 0,1-2 1,-2-1-1,0-3-1454,2-3 0,-3-3 1,2-8-1,-3-2 1078,-5-5 0,-3-3 0,-6-1 1289,0-1 0,6 7 0,2 2 0,4 4 1,3 4-1,1 4-1072,2 7 0,4 3 0,-2 0 1,-1 2-1,2 2 0,-2 1-5610,0-1 5789,-1-2 0,-5-6 0,1 1 0</inkml:trace>
  <inkml:trace contextRef="#ctx0" brushRef="#br0">16010 11395 8369,'-14'-14'81,"1"1"1,1 7 0,2 6 0,2 8-1,1 3 1,1 3 0,-2-1 0,3 0 0,-1 1-1,3-1 1,1 0 976,2 1 0,0-1 0,0 0 1,2 1-1,2-1-1606,5 0 0,3-4 1,1-1-1,1-2 548,-1-4 0,0-6 0,1-3 0</inkml:trace>
  <inkml:trace contextRef="#ctx0" brushRef="#br0">15943 11208 8492,'0'-32'0,"0"9"1730,0 1 0,1 12 0,4 5-1619,4 4 1,-2 5 0,2 1 0,0-1 0,0 1 0,0-1 0,1-1-787,2-1 0,-3-2 0,0 0 0,2 0 1,4 0 674,3 0 0,12 0 0,-2 0 0</inkml:trace>
  <inkml:trace contextRef="#ctx0" brushRef="#br0">16276 10915 8492,'8'1'1598,"-4"5"1,-3 8-1112,-1 6 0,0 7 0,2 3 0,1 2 0,1 2 0,-1 5 0,-1 2-413,-2 4 0,-5 5 0,-1 0 1,-1 4-1,-2-1 0,2-6 0,2-5 1,4-7-2839,1-4 1,1-8 2763,4-6 0,2-8 0,6-3 0</inkml:trace>
  <inkml:trace contextRef="#ctx0" brushRef="#br0">16249 11488 9560,'0'-19'0,"2"-2"0,1 0 939,1 4 0,7 2 0,-2 3 0,2 3-462,3 5 1,1 2-1,1 2 1,2 0-1,-1 0 1,1 0-350,0 0 0,0 0 0,-3 0 1,1 0-1,2 0 0,-4 2-1317,-3 2 1,1-3 0,-3 4 0,1-2 833,-1 1 1,-5-2 0,-7 4 0,-3-2 0,0 2 0,1 1 835,2 4 1,1-4 0,4 1 0,1-1 0,2-1-1,4 1 1,5-1 0,3 0 87,4-3 0,-2-1 0,5-2 0,1 0 0,-1 0 0,3 0 0,1-2 0,3-2-819,-1-5 0,-1-3 1,1 0-1,1 2 1,-2 2-1,-2 2 1,-3 4 249,-2 0 0,-6 14 0,4 3 0</inkml:trace>
  <inkml:trace contextRef="#ctx0" brushRef="#br0">14450 12328 10051,'1'-14'0,"2"1"546,2 0 0,-1-1 181,-4 1 0,0 0 0,-1-1 1,-4 2-47,-4 4 0,2 2 0,-2 7 1,-3 5-1,-3 6 0,-2 6 1,-1 1-383,-1 0 1,4 3 0,-3-2-1,5 0 1,4 3 0,3-3-1,1-2-323,1-3 1,1-2 0,8-1-1,3-2 1,6-2 0,2-2 0,3-3-286,2-2 0,0-7 1,2-4-1,-2-5 1,-3-3-1,-5 1 78,-2-3 0,-7 6 0,4-6 0,-3 3 0,-2-1 1013,-1 1-351,-8 9 0,3 2 1,-4 4-1,-1-1 1,2 0 79,0 5 1,2 4-1,4 7 1,0 0 0,0 2-1,1 1-1109,4 2 1,1 6 0,4-3-1,-1-1 1,3-2 0,3-3-358,2-2 1,3-5 0,-4-4 0,3-2 1004,2-2 1,1-6-1,5-2 0</inkml:trace>
  <inkml:trace contextRef="#ctx0" brushRef="#br0">14796 12288 11387,'9'-17'0,"0"-2"0,2 1 0,0 8 0,3 8 0,-1 7 750,0 4 0,1-2 0,-2 2 0,-2 0 0,-3 0 0,-1 0 1,-3 1-510,-1 2 1,-2 3 0,0 1 0,0 3 0,-2 1-1,-1 0 1,-1 0-2060,1-1 1,-3-1 1396,2-5 1,-1-7 0,5-6-1,0-8 1,0-3 869,0-3 0,0 1 0,2 1 0,1 2 1,2 2-1,3 2 360,2 3 1,2 2-1,1 1 1,1 0 0,-1 0-854,0 0 0,1 1 1,-1 2-1,0 2 1,1-2-1770,-1-2 1,-4-2 0,0-5 1812,1-7 0,2-7 0,1-6 0</inkml:trace>
  <inkml:trace contextRef="#ctx0" brushRef="#br0">15236 12074 8461,'21'-19'0,"-3"0"880,-3 3 0,-6-1 0,-1 13-226,3 1 0,-4 1 1,1 4-1,-2 2 1,-2 7-1,0 5-44,1 6 0,-1 5 1,-5 3-1,-4 2 0,-3 2 1,-3 2-751,2-2 1,-1 4 0,5-4 0,1 0 0,0-3 0,-1-4 0,2-3 139,2-2 0,7-6 0,1 4 0</inkml:trace>
  <inkml:trace contextRef="#ctx0" brushRef="#br0">15250 12341 8461,'0'-22'0,"0"1"1178,0 2 0,6 1 1,3 6-1,2 2-901,3 1 0,3 6 1,1-2-1,0 4 1,0 1-1,1 0-314,2 0 0,-5 4 0,2 2 0,-3 0 0,-2 0 0,0-1-5042,1 1 5079,-1-5 0,6 5 0,2-6 0</inkml:trace>
  <inkml:trace contextRef="#ctx0" brushRef="#br0">15543 12274 8461,'7'0'502,"5"0"1,-3 0 0,1 2 0,1 1 0,-4 3 0,1 1 149,-1 3 1,-4 2-1,3 0 1,-2-1 0,1-3-4888,-2 3 4235,-8-5 0,-2-6 0,-6-8 0</inkml:trace>
  <inkml:trace contextRef="#ctx0" brushRef="#br0">15543 12061 8826,'18'-24'0,"-2"-1"185,-4 2 0,1 6 0,-2 10 1,3 1-1,4 3 286,-2 1 0,-1 8 0,-1 5-471,-1 5 0,0 5 0,1 5 0</inkml:trace>
  <inkml:trace contextRef="#ctx0" brushRef="#br0">14383 12954 8310,'-7'0'1579,"1"6"0,7 1-347,4 1 0,1 4-539,3-4 1,5 9-1,-3 2 1,-1 3-1,2 5-268,0 2 0,-5 11 0,-2-1 0,-4-1 0,-1 2 0,0-1 1,0 1-803,0-2 1,-1 5-1,-2-9 1,-3 0-1,-2-4 1,-2-5-1,-2-4-253,-1-2 1,0-7-1,-2-7 1,-2-4 0,-2-1-1,-2-1 1,-2-5 522,-2-8 0,4 1 1,2-6-1,2 1 1,3 0-1,2 0 1,1 1 1569,4-1 0,1 0 0,7 6-1041,4 3 1,-2 3 0,6 6 0,1 0 0,2 2 0,1 1 0,1 3 0,-1 1-1065,0 4 0,1 5 0,-1 2 0,0-2 1,1 0-1,-1 1 0,0 0-2230,1 0 0,-1 2 2872,0-1 0,6-1 0,2-3 0</inkml:trace>
  <inkml:trace contextRef="#ctx0" brushRef="#br0">14663 13594 10204,'9'-36'0,"-2"2"1447,-1 6 0,5 12 1,-2 11-1237,2 4 0,3-1 1,-1-1-1,0-3 1,-1-1-1,-3-3-462,-4-2 1,-5-2 0,-5 3 0,-4 2 0,-3 4 0,-1 4-1,0 1 172,-1 0 1,-3 1-1,-1 4 1,2 4 0,2 2-1,5 3 1,5 1 0,3 2 248,1 6 1,1 0 0,3 1-1,5-2 1,5 2 0,2 0 0,5-1-963,4-1 1,-1-5 0,7 1 0,-2-5-1,1-4 1,1-5 0,-1-2 791,-2-2 0,-2-12 0,-5 3 0,-2-10 0</inkml:trace>
  <inkml:trace contextRef="#ctx0" brushRef="#br0">15010 13634 8239,'7'-23'89,"-2"3"1,-4-1-1,-1 2 1393,0 0 0,0 5 0,0 5-859,0-1 1,2 7 0,1 6 0,2 10-1,3 5 1,1 4 0,0 0-441,0 2 1,-7 4-1,4-7 1,-1 1 0,-1-1-1,-1-2-794,-1-3 0,-2-4 1,0-9-1,0-12 1,0-10 319,0-6 0,0-11 1,1-2-1,2-2 1,3-1-1,0 2 1,0 5 755,-3 6 0,-2 0 0,-2 11 1,-4 7-1,-2 9-648,0 8 0,-8 11 0,3 5 183,-3 7 0,3 4 0,-7 6 0</inkml:trace>
  <inkml:trace contextRef="#ctx0" brushRef="#br0">16103 9809 21543,'-22'-15'-2369,"1"-1"2261,2-2 1,2-1 0,7 2 0,3 0 0,2 3 258,7 8 0,-1 8 0,9 11 1,4 1-1,4 0 0,4 3 1,6 0-1,4-2-196,3-4 0,8 0 0,-2-2 0,5 2 1,4-1-1,4-1 429,3 1 1,3-2 0,5 1-1,1-1 1,7 1 0,-35-4-1,1-1-352,1 1 0,0 1 1,-1-1-1,0 1 1,0 1-1,-1 0 1,0-1-1,0 1 1,0 0-1,0 1 1,0 0-1,1 0 1,0 1-1,0 0-106,2-1 0,0 0 0,-1 0 0,0-1 1,-1-1-1,2 0 0,0-1 0,0 0 1,1 0-1,-1-1 0,0 1 0,-2-1 157,1 0 0,-1-1 0,33 8 0,0-7 0,-4-1 0,-2-1 0,-1-1 0,-4 2 258,-7 2 1,-1-1-1,-6-4 1,1 0 0,-4 0-1,-2 1-298,-2 4 0,-2-4 0,-1 4 1,-3-2-1,-1 0 0,-4 1-244,0-1 1,-3 3 0,1-1 0,-1-3-1,3 0 1,0-2 0,2 0 263,-1 0 0,0 0 1,-1-2-1,2 0 0,-3-3 1,-4 2-1,-6 2-218,-3 1 0,-2-5 1,-1 2-173,-3 5 1,-15 4 0,-9 7 0</inkml:trace>
  <inkml:trace contextRef="#ctx0" brushRef="#br0">13797 16912 16998,'-12'-6'-915,"1"-1"0,3-2 840,-3 0 0,-1 2 1,-1-2-1,0 3 0,-2 1 1,-1 1-1,-2 1 1,2 2-1,-1 1 0,1 0 1,-2 0-1,0 0 1,1 0-1,-1 0 96,2 0 0,1 0 1,1 0-1,1 0 1,-2 0-1,-1 0 1,-2-2-1,0-1 1,1-3 146,-1-1 0,-4-1 0,2-2 0,1 1 1,0-1-1,1-1 0,-1 1-175,-3 1 0,-3 6 0,-2-1 1,0 2-1,1 2 0,-1 0-183,0 0 1,1 0 0,-1 0 0,0 0 0,-1 0 0,-2 2 0,-1 1 220,2 1 1,-4 2 0,1-3 0,-2 1 0,-2-1 0,0 0 0,1 0 17,-2 2 1,-5-1 0,-1-2 0,2 1 0,-3 1 0,-2 1-55,-5 0 0,4-2 1,-2 5-1,-1-1 1,-2-1-1,-2 2 1,1-3-1,0 1-4,-1-3 0,3 0 0,0 0 1,4 2-1,1-1 0,3 1 16,2-1 1,-2 1 0,0-5 0,3 1 0,0 2 0,3 1-1,-2-1 84,1-1 0,-2-2 1,0 0-1,-2 1 0,-1 2 1,-3 2-57,-1-2 0,1-2 0,-6-1 0,-3 0 0,1 0 1,-3 0-1,1 0-42,-2 0 1,-5 0 0,2 0 0,0 0 0,0 0 0,2 0 12,1 0 1,-8 2 0,8 1 0,-4 1 0,-2-1 0,3-2 0,-1-1-33,-3 0 1,6 0 0,-8 0-1,2 0 1,1 0 0,-1 0-1,0 0 28,-3 0 1,-2 0 0,3 2 0,2 1-1,0 1 1,0-1 0,-3-1 18,0-2 0,2 0 0,4 0 0,-1 1 0,2 2 1,-1 2 7,4-2 1,-3-2 0,3-1 0,1 0 0,-1 0 0,-1 0 0,-1 0-4,1 0 1,1-1 0,4-2-1,-3-2 1,0 2 0,-1 0-1,0 0-45,0-1 1,-1-5-1,3 5 1,-2-1 0,2 1-1,1-2 1,3 0-33,3 0 0,-7 2 1,3 2-1,-2-1 0,1-1 1,4 1 45,1 1 0,0 1 0,-4-2 0,0-2 0,-1 2 0,0 2 50,-4 1 1,-3 0-1,-6 0 1,1 1-1,-1 2 1,0 3-1,-1 2-50,-3 2 1,6-3-1,-5 2 1,-1 0 0,0 0-1,-3-2 1,2 1-75,-1-1 0,35-5 0,1 1 0,-35 4 0,3 1 0,-2-3 0,0 1 115,0-3 1,31 1-1,1 0 1,-28 3-1,-1 2 1,-1 0-1,-1 0 1,-3 1 43,-1 3 1,5-2 0,-2 7 0,1-2 0,0 0 0,-1 3 0,2 2-129,1 3 1,1 1-1,0 2 1,2-2-1,1 0 1,4-1-8,0-1 1,7 6 0,4-7-1,0 1 1,2 1 0,3-2 0,2 1 41,2-3 0,0 5 0,2-4 0,2 1 0,5 1 0,3 0 0,1 3-68,0 0 0,2 5 1,2 2-1,2 1 1,0 3-1,2 1-124,0 2 0,1 5 0,6 1 0,2 0 1,2 0-1,2-4 0,3 0 78,2-2 1,2-5 0,2 0-1,3-1 1,2-2 0,3 1-1,4-5 182,3-4 1,1 1 0,-1-3 0,4 3 0,4 2 0,0-1 31,1 1 0,5 1 1,4 2-1,2 2 1,4 2-1,2 2 1,5 0-216,3-1 1,3-4-1,3 3 1,4-1 0,3-4-1,3 0 1,-33-16-1,1 0 96,2 1 1,0-1 0,1-2 0,0-1-1,2 0 1,0-1 0,-1-1 0,1 0 0,1 0-1,1-1 1,-1-1 0,0 0 131,2 0 0,-1 0 1,3-1-1,0 0 0,-3 0 1,0 0-1,-1-1 0,1 0 1,0-1-1,0 1 0,-1 0 1,0 0-1,2 1 0,1 0-24,-1 1 0,1 0 0,-2 0 0,0 1 0,0 0 1,-1-1-1,2 2 0,-2-1 0,1 1 0,-1 1 1,2 0-1,1 1 0,-2 0 0,1 1-121,0 0 1,-1 1 0,1 0-1,0 0 1,-1 0 0,0 0 0,1-1-1,1 0 1,3 0 0,1 0 0,1 0-1,0-1 59,0-1 1,0 0 0,1-4 0,1 0 0,-2-1-1,0-1 1,2 1 0,0 0 0,1-1 0,1 0 0,-1 0-1,0 0 1,0-2 0,-1 1 0,1-2 0,0 1 112,-2-1 1,1 0 0,0 0 0,0 0 0,0 0 0,1 0 0,-1 0 0,0 0-1,-2 0 1,0 0 0,0 0 0,0 0-67,-2 0 1,0 0-1,3 1 1,0-1 0,0 2-1,-1-1 1,-1 2 0,0 0-1,0 0 1,-1 0 0,0 1-1,-1 0 1,2-1 0,0 1-114,2 1 1,0 0-1,-4-1 1,1 0 0,4 0-1,1-1 1,0 0 0,1 0-1,-2 0 1,1-1 0,1 0-1,0 0 42,2 0 0,-1 1 0,-4-1 0,0 0 0,7-2 0,0 0 0,0 0 0,-1 0 0,1 0 0,0 0 1,1-1-1,0 0 0,-1 0 0,0 0 47,-2-1 0,0-1 0,8-1 0,0-1 0,-5 2 0,0 0 0,1 0 0,0-1 0,2-1 0,1 0 0,-3-1 0,1 1 0,3 0 0,0 0-26,0 0 0,0 1 0,-6 2 0,0 1 0,1-2 0,0 0 0,-3 1 0,-1 0 0,-2-1 0,0 1 0,1 0 0,0 0 1,-2-1-1,1 1-8,1 0 1,0 0-1,0-1 1,0 1-1,0 2 1,0-1 0,0 0-1,0-1 1,1-1-1,0 0 1,-1 0-1,0 0 1,1-1 0,0 1 10,-1-1 1,0 0-22,0 3 1,0-1 0,1-3-1,0-2 1,-1 3 0,0 0 0,-2-2-1,1 0 1,0-1 0,-1 0 0,0 1-1,0-1-9,-1 0 0,0 1 0,2-1 0,-1 0 1,-3 1-1,0-1 0,-3 0 0,0 1 1,-1-1-1,0 0 0,-3 1 0,0-1-10,0 0 0,-1 1 1,1-1-1,-1 0 1,0 1-1,0-1 1,-2 0-1,-1 1 0,36-6 1,-5 2-1,1 1-33,1-2 1,-6-1 0,3-1 0,1-2 0,-4-1 0,1-3-1,-2 0-13,1-1 1,0-5 0,2 0 0,0-6 0,-2-2 0,-3 1 0,-3 1 82,1-2 0,-10 3 1,3-4-1,-2 0 1,-4 2-1,-3-1 1,-4 4 17,-4 0 0,-3 3 0,-7-1 0,-1 0 0,-1 1 0,-3 1-118,-2 2 1,-1-2-1,-3 3 1,1-3 0,3-3-1,1-2 1,0-3 65,1-1 1,-5 3-1,2-4 1,-3-2 0,-2-2-1,1-2 1,-3-2 73,-2-2 0,-1 0 1,-5 2-1,1-2 1,-1 1-1,-1-1-123,-2 1 0,-6-5 1,-3 5-1,-3 1 1,-3 1-1,-1 4 0,-3 1-253,-2 1 1,-3 5 0,-6-3-1,-1 0 1,0 0 0,-1-3 0,-5 0 130,-6 1 0,-5-5 0,-7 4 0,-2-2 0,-5-1 0,29 20 1,0 0 251,0 1 0,0 0 0,-5-1 0,-1 0 0,-2-2 0,-1 1 0,-2 1 1,-1 0-1,-3 0 0,0 0 0,-1 2 0,0 0 0,-3 0 0,0 1 46,-3-1 1,1 2 0,2 3-1,0 1 1,-6-1 0,-1 2-1,-1 1 1,0 2 0,0 2-1,-2 2 1,-3 0 0,-1 0-1,-1 3 1,0-1-118,-1 1 1,0 1 0,-3 0 0,0 1 0,5 1-1,0-1 1,1 2 0,0 0 0,-2 1 0,0 0 0,3 0-1,1 1-128,1-2 0,0 1 0,-7 2 0,1 0 0,9-2 0,0-1 0,-1 2 1,0-1 140,0 1 0,0-1 0,2-2 0,0-1 0,5 1 0,0 0 0,-1-1 0,1 0 0</inkml:trace>
  <inkml:trace contextRef="#ctx0" brushRef="#br0">6265 4571 32767,'14'-7'-444,"-1"-4"1,0 6 0,2-1 0,1-2 0,4 2 0,-1-1-1,0 1 1,-3-1 0,1 1 690,0 0 0,-2 1 0,3 4 0,-3-2 0,-2-2 1,0 2-1,1 2 0,-1 1-252,0 0 213,1 0 1,-5 0-1,0 0 1,1 0-1,2 0 1,1 0 0,2 0-130,3 0 1,2-5-1,7 1 1,1 1-1,2 2 1,1 1 0,0 0-80,2 0 0,-4 0 0,5 1 0,-1 4 0,-2 3 0,0 4 0,0 3 0,-1 3 0,-8 0 0,-4 7 0,-3 3 0,-4 2 0,0 1 0,-4 0-203,-1-2 0,5 4 0,-4-2 0,2-1 0,-2-2 0,1-2 230,-1 1 0,0-2 0,4 0 0,-2-1 0,1 1 0,2-1 0,1 1-21,1 0 0,-1 2 0,0 0 0,-1 1 0,-2 3 0,-2 6 0,-2 4-678,-3 4 1,-8 15 0,-5 3 0,-6 5-1,-8 3 1,-4-3 7,-3-7 1,0 1 0,4-13 0,0-5-1,1-5 1,-1-10 0,0-4 1036,1-2 0,-2-11 0,-2 1 1,-3-3-1,1-1 0,-2-1 1,0-3 125,-3-2 0,2 3 0,1-1 0,2-1 0,1 1 0,0-1-1327,0-1 1,-1 0 0,6 1 0,-1 5 0,0 3 0,1 3 1176,-1 3 0,0-3 1,1 4-1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4346 8023 29760,'0'-13'-2174,"0"4"0,0 3 0,1 3 0,4 4 3198,3 1 0,4 4 0,3-2 1,1 1-1,4-1 0,0 1 1,3-3-464,-3 0 0,6-2 0,-4 0 1,3 0-1,2 0 0,-2 0 0,-2 0 1,-2 0-556,-2 0 0,4-4 0,-4-1 0,0 2 0,0 2 0,-1 1 1,0 0-7,0 0 0,1 0 0,-3 0 0,5 0 0,1 1 0,3 2 0,-1 2 0,1-3 0,0 0 0,2-2 0,0 0 0,-1 0 0,1 0 0,0 0 0,-1 0 0,1-4 0,-2-1 0,-1 2 0,-2 2 0,0-1 0,-1-1 0,-3-1 0,1-1 0,0 5 0,1 0 0,0-1 0,0-2 0,-1-2 0,8 1 0,-4 2 0,1 0 0,3-4 0,1 0 0,3 0 0,-1 3 0,-2-3 0,-2 0 0,1-1 0,-2-2 0,0 0 0,-1 0 0,0-1 0,4-1 0,-7-1 0,1 2 0,0-3 0,0-1 0,-1-2 0,0 0 0,-5 1 0,2-1 0,0-2 0,-1 2 0,1 1 0,-2 1 0,1 1 0,-1 0 0,2 1 0,-2 2 0,-1 1 0,-2-2 0,1 4 0,-1-2 0,0 0 0,1 0 0,-1 0 0,0-1 0,1-2 0,-3-1 0,0 0 0,-4-1 0,1 1 0,-1 0 0,-4-1 0,1 1 0,-2 0 0,-2-2 0,0-2 0,0-2 0,0-2 0,0 4 0,0-4 0,0 0 0,0 2 0,-2 0 0,-1 2-312,-1 3 0,-6 0 1,2 1-1,-1 1 1,2 2-1,-1 1-48,1-1 1,0 2-1,-4 1 1,2-1-1,-1 2 1,-2-1 0,-1 1 386,0 0 0,-2-3 0,-3 3 1,-4 0-1,-2 0 0,0 2 0,2 0 160,-2-1 0,4-4 0,-1 5 0,0-1 0,2 1 0,0-1 1,1 1-56,-1-2 0,4 5 0,-3-4 1,3 4-1,2-1 0,0-1-15,-1-1 0,-1-1 0,-1 5 1,-2 0-1,1 0 0,-1 0 1,-1 0 94,-2 0 0,-1-4 0,-4 0 0,3 1 0,1 1 0,-1 2-212,3 0 0,-4 0 0,5 0 0,-1 0 0,1 0 0,1 0 0,1-1 0,-1-4 0,0 4 0,5-4 0,-2 2 0,-1 0 0,-2-1 0,2 1 0,-4 0 0,1 0 0,-2-1 0,-2 1 0,-3 1 0,1 2 0,3 0 0,-3 0 0,1 0 0,-4 2 0,-3 1 0,1 2 0,2 1 0,1 0 0,1 3 0,-1-4 0,1-1 0,0 1 0,3 0 0,0 1 0,0 0 0,2-1 0,0-5 0,1 0 0,0 1 0,1 2 0,3 2 0,-4-1 0,1-4 0,0 0 0,-2 2 0,0 0 0,-2 3 0,-2-2 0,1 3 0,-1 0 0,-3 0 0,-1 1 0,1 0 0,3 4 0,3 1 0,-3-3 0,4-1 0,0 3 0,2-1 0,1 1 0,0-3 0,1 0 0,3 2 0,1-2 0,0-1 0,-1 0 0,1 2 0,0-1 0,-1 4 0,1-4 0,0 4 0,-1 2 0,1-1 0,0 0 0,-1 1 0,3 3 0,0 3 0,2-1 0,0 2 0,2-1-59,3 4 1,2-5 0,2-1 0,0-3 0,2-2 0,3 1 0,9-1 125,7 0 1,4 0 0,1-1 0,3-1 0,2-2 0,3 1-68,0 2 0,4 1 0,-5-1 0,4-2 0,-2-1 0,1 0 0,0 0-339,-1 0 0,4-2 1,2 4-1,-2-4 0,1 0 1,1-1-1,3 0-1375,-1-3 1,5 3-1,1-1 1991,3-2 0,13 4 0,3 0 0</inkml:trace>
  <inkml:trace contextRef="#ctx0" brushRef="#br0">7025 8769 31562,'0'-13'-720,"0"0"0,-1 4 1,-2 0-1,-3 0 1,-2 2-1,-2 2 1,-1 5 1650,3 5 1,2-2 0,7 4-392,4-1 0,2-2 0,6-4 0,2 0 0,3 0 0,4-1-506,3-4 1,2 4-1,0-4 1,-1 4-1,1 1 1,0 0-35,-1 0 0,7 0 0,-4 0 0,6 0 0,-3 0 0,-2 0 0,-2 0 0,-1 0 0,-1-2 0,1 0 0,0-3 0,-2 2 0,-2 0 0,0-1 0,-3 2 0,3-4 0,-4 2 0,-1-1 0,-1 2 0,0 1 0,-3-3 0,0 4 0,-1-4 0,0 4 0,-7 1 0,-7 0 0,-11 0 0,-9 0 0,-4 0 0,-6 4 0,-2 2 0,-2 0 0,-4 0 0,-2-2 0,-2 2 0,4-4 0,-5 4 0,3-2 0,1 1 0,0-3 0,1 0 0,4-2 0,2 0 0,6 0 0,2 0 0,3 0 0,4 0 0,3 0 0,2 0 0,0 0 0,-1 0 0,1 0 0,0 0 0,7 0 0,6 0 0,6 0 0,7 0 0,2 0 0,3 0 0,5 0 0,5 0-85,4 0 0,8-4 1,-2-1-1,2 2 1,4 2-1,2 1 1,5 0 188,1 0 1,1-6 0,0-2-1</inkml:trace>
  <inkml:trace contextRef="#ctx0" brushRef="#br0">9025 8743 32767,'-11'0'-302,"-2"1"-182,-6 4 0,4-2 0,-2 5 1,1 1-1,1-1 0,1-2 1,0-2 3132,1 0-1610,0 1-1039,5-5 0,2-2 0,6-2 0,11 1 0,3-4 0,7-1 0,6 2 0,4-1 0,3 0 0,6-1 0,4-2 0,-1 2 0,0 2 0,-1 2 0,1 0 0,0-1 0,-5 1 0,8 2 0,-7-1 0,-2-1 0,-3 1 0,-3 1 0,-6 2 0,0 0 0,-7 0 0,-2 0 0,-1 0 0,-9 0 0,-8 0 0,-9 0 0,-9 0 0,-6 0 0,-2 0 0,-4 0 0,-5 0 0,-4 0 0,-3 0 0,-1 0 0,4 0 0,-2 0 0,-2 0 0,2 0 0,2 0 0,7 5 0,1-1 0,4-1 0,0-1 0,6-1 0,2 2 0,5 2 0,5-1 0,4-3 0,1 4 0,7-4 0,10 4 0,5-4 0,9-1 0,8 0 0,7 0 0,4 0 0,1 0 0,5 0 0,6 0 0,5 0-106,0 0 0,-2 5 1,-6 1 55,1 1 1,-1-4 0,0 3 0</inkml:trace>
  <inkml:trace contextRef="#ctx0" brushRef="#br0">17942 6704 27088,'14'0'0,"-1"-2"0,0-1 0,1-1-468,-1 1 1,0 0-1,1 0 1,-2-3-1,-2 0 1,-3-1-1,1 1 1,-2-2-1,0 1-4081,-3-4 3588,-2 6 2329,-1-1 1,0 7 0,0 4-614,0 3 0,0 0 1,-1-1-1,-4-1 0,-4-3 67,-3-1 1,-1 2 0,0 0 0,-1-1-1,1-1 1,0-1 0,-1 2-531,1 2 1,0 1 0,-1-3-1,3 3 1,0 0 0,2 1-298,-1 0 1,0 2-1,-1 5 1,4-1 0,-1 2-1,2 1 1,-1 2-205,0-2 0,-2 3 0,-5 1 0,3-1 0,0 2 0,2-2 148,-1 0 1,3 3 0,-2-4 0,0-2-1,0-1 1,1-2 0,3 1 57,2-1 1,1 0 0,2 1-1,0-1 1,0 0 0,2 1 255,2-1 1,3 0 0,7-1 0,-1 0 0,2-2 0,1 4-56,2 1-198,0-10 0,-5 18 0,0-10 0,1 3 0,-1 2 0,0 0 0,1-2 0,-2-1 0,-2-2 0,-3 1 0,-1-1 0,-1-1 0,-1-2 0,1-1 0,1 0 0,-2 4 0,-1-5-294,6-4 1,6-2 0,5-2 0,3 0 0,-3 0 0,1 0-9538,0 0 9971,-5 0 1,9 0 0,-4 0 0</inkml:trace>
  <inkml:trace contextRef="#ctx0" brushRef="#br0">18156 7277 27699,'-18'-2'1090,"0"-2"1,0 2-1,5-2-791,0 2 1,4 2-1,1 2 1,4 1-1,5 3 1,7 0-300,4 0 0,1 4 0,0-1 0,1 3 0,-1 1 0,0 0 0,1 1 0,-5 3 0,-2 1 0,-1-2 0,-3-1 0,-2-1-473,-1-1 0,-6 0 1,-1 1-3638,0-1 1,4-6 4424,12-2 1,11-4-1,14-1 1</inkml:trace>
  <inkml:trace contextRef="#ctx0" brushRef="#br0">18702 6637 27662,'-13'0'466,"0"0"1392,5 0-1302,2 0 0,17 0 0,2 1 0,2 2 1,0 3-557,-2 2 0,0 1 0,1 4 0,-1 0 0,2 2 0,-1 1 0,3 4 0,-1 0 0,-4-2 0,6 4 0,-4 2 0,0 0 0,1-1 0,1-2 0,2-2 0,-1 5 0,-2-3 0,2 1 0,0-1 0,0-2 0,-3-3 0,0 4 0,-2-3 0,-2 0 0,-3-3 0,-1 0 0,-1-1 0,1 0 0,-5 1 0,4-1 0,-4 0 0,-1 1 0,-1-1 0,-4 0 0,2 1 0,-4-1 0,-1 0 0,2 1 0,1-1 0,-1-4 0,3 0 0,-3 1 0,-2 2 0,-2 1 0,-2 1 0,-1-6 0,-1 0 0,1-1 0,-2 1 0,-2 1 0,-6-2 0,0 5 0,-1-5 0,3 2 0,0 0 0,2 0 0,0 0-113,3 0 0,1 0 0,3 4-1148,3 0 1,3-4 0,6 0 0,2 0-847,2-2 0,-1 4 0,6-7 0,1 1 2597,2 0 1,2-3-1,-1 4 1</inkml:trace>
  <inkml:trace contextRef="#ctx0" brushRef="#br0">18689 7530 22172,'-9'-9'0,"0"-1"847,-1-1 0,2 7 1,-1-1-1,-1 4-564,-2 1 1,3 4 0,2 2 0,1 2 0,3 2 0,2 2 0,2 1-35,3 1 0,5-1 0,9 0 1,3 0-1,3 1 0,1-1-1663,3 0 0,3-1 0,0-1 1717,5-2 0,2-1 0,2 6 0</inkml:trace>
  <inkml:trace contextRef="#ctx0" brushRef="#br0">16396 6810 29065,'-13'0'-14,"-1"0"0,1 0 1206,0 0-685,-1 0 1,9 0-1,5 0 1,7 0 0,5 0-508,1 0 0,0 0 0,1 0 0,1 0 0,1-1 0,2-2 0,-2-2 0,-1 2 0,-2 2 0,0 1 0,1 1 0,-1 4 0,0 4 0,-4 3 0,-1 1 0,-2 0 0,-3 0 0,-2 1 0,-1-1 0,0 0 0,-4 1 0,-2-1 0,-2 0 0,-2-1 0,-2-1 0,-1-2 0,-2-1 0,-1 4 0,-2-1 0,2-2 0,1 1 0,1 2 0,1 0 0,0-2 0,-1-1 0,1 1 0,0 2 0,-1 3 0,1 3 0,0-4 0,1 4 0,2-4 0,2-4 0,2-1 0,3 1 0,5 2 0,5 0 0,8-3 0,4-5 0,5-2 0,6-2 0,2 0 0,1 0 0,1 0 0,-2-2 0,1-1-1503,-3-1 0,-2-1 0,-2 5 0,0 0 0,-3 0 1867,-1 0 1,7 0 0,5 0-1</inkml:trace>
  <inkml:trace contextRef="#ctx0" brushRef="#br0">19755 6863 28761,'0'-13'-9831,"-6"6"9645,-3 2 1,-2 2 0,-3 0 2019,1-1 0,7 0 0,6 4 0,7 0-745,5 0 0,9 1 0,4 2 0,6 3 0,2 0 1,1 0-1016,0-3 1,-9 4-1,2 0 1,-3 2-1,-4-1 1,-3-1 0,-7 1-75,-6 2 0,-2 2 0,-4 1 0,-4 0 0,-8 1 0,-10-1 0,-7 2-370,-3 3 0,-2-4 0,-2 4 0,2-3 0,7-2 1,3 1-1,7-1 314,4 0 0,1-4 0,9 0 0,4 2 0,4-1 0,7 0 543,6-1 1,6-6-1,10 3 1,3-2-1,4 1 1,2-2-488,4-2 0,-1 4 0,6-1 0,2-1 0,-3-1 0,0-1 0,-2 2-6789,4 2 6791,-5-1 0,-1 2 0,-5 1 0</inkml:trace>
  <inkml:trace contextRef="#ctx0" brushRef="#br0">16783 7370 27835,'1'-7'-9831,"4"1"9017,3 0 1,0 4-1,1-2 2327,1 2 0,-4-4 63,-1-3 1,-4 5-1169,-1 4 1,0 6-1,0 7 1,0 1-1,-1 0 1,-2 3 0,-3 0-58,-2 0 1,-1 2-1,-4-1 1,0-2 0,-1-1-1,1-2-162,0 1 1,-1-1 0,1-1 0,0-2 0,-1-3-1,3 1-4466,2-1 0,4-4 4885,10 2 0,8-10 0,8-2 1</inkml:trace>
  <inkml:trace contextRef="#ctx0" brushRef="#br0">17169 7010 17921,'-13'0'20,"4"0"0,0 0 486,-1 0 1,2 0 0,-1 0 202,-1 0 0,6-1 0,4-2 0,7-3-186,5-2 1,1 5 0,1-3-1,-1 2 1,0 0-19,1 1 1,-6 1-1,1 2 1,2-1 0,1-2-1,1-2-106,0 2 0,1 2 0,-1 1 0,0 0 0,1 1 0,-1 2-259,0 2 0,-4 1 1,-2-2-1,-1 5 1,-3 3-439,-1 1 1,-4 0 0,-2 2 0,-5 2 0,-4 0-1,-4 1 1,-2 0-630,-2 0 873,5-1 0,-8 1 1,5 0-1,0-2 1,0-1-1,4-2 15,5 1 1,-1-1 0,7 0 0,1 1-1,0-1 11,-2 0 1,4 1 0,-4-1-1,4 0 1,1 1-54,0-1 0,0 0 1,0 1-1,1-3 1,4 0-1,5-4 250,7-1 0,3-1 0,8-4 0,3 2 0,4 1 0,0-1-756,1-1 0,-2-2 0,1 0 1,-4 1-1,-2 2 0,-4 3 0,-3 0-1218,-4 0 1,-4 4-1,-2-1 1769,-3 3 0,-3 7 0,-6 2 0</inkml:trace>
  <inkml:trace contextRef="#ctx0" brushRef="#br0">20608 7237 30873,'0'-14'-821,"0"13"1,0 5-1,0 7 1,0 2-1,0 2 1,-1 1-1,-2 2 1,-3-2 0,-1 0-1,-4 1 1375,-1 0 0,-1 6 1,-2-4-1,-2 0 0,-4 0 1,-1-2-1,1-2 1,2-2-2844,2 0 1,2-1 2251,2-3 0,6 3 1,1-5-1</inkml:trace>
  <inkml:trace contextRef="#ctx0" brushRef="#br0">21115 6784 29068,'-9'-5'-664,"0"1"1,5-1 0,-5 5 0,-2 0 1303,0 0 0,2 0-532,0 0 1,7 2-1,2 1 1,8 1-1,7-1 539,7-1 0,0-2 0,11 0 0,-1 0 0,4 0 0,1 0 1,-2 0-648,-4 0 0,-4 0 0,-3 1 0,-3 2 0,-2 1 0,-3-1 0,-7 5 0,-6 1 0,-8 3 0,-8-1-39,-8-2 0,-4 3 1,-1-5-1,-1 2 1,-1 0-1,0 0 1,-1 0-62,4 0 1,6-5 0,-2 4-1,4-1-120,5 1 0,6-4 1,10 3-1,5-1 1,4-3-1,5 0 349,4 2 0,8-4 0,1 5 0,-3-1 0,-3 0 0,-4 1 0,-2 2-79,-2-1 1,-2 1 0,-4 2 0,0-1-1,-4 1 1,1 2 0,-2 1-546,-1 1 0,0-1 1,-5 0-1,0 1 1,0-1-1,-2 0 248,-2 1 1,-2-5 0,-4-1 0,1 3-1,-3-1 1,-3 1 851,-3-3-543,-5-5 1,5 8 0,-6-7 0,-2 1-1,-1-1 1,-4 2-131,-2 1 1,2-2 0,-4 2 0,-3 1 0,1-1 0,0 3 0,3 2 539,2 2 0,-5-1 0,3 0 1</inkml:trace>
  <inkml:trace contextRef="#ctx0" brushRef="#br0">20768 18165 8215,'0'-13'78,"0"-1"0,5 1 0,-1 0 0,-2 1 1,-5 3 2059,-6 4 0,1 0 1,0 0-1,-3 2-1698,-1 2 0,-1 7 0,0 2 0,-1 4 0,3 2 1,0 0-1,2 4 0,0 3-161,2 0 0,1 2 1,6-5-1,0-2 1,2-1-1,2-3 1,6-3-198,7-5 0,-1-2 0,6-2 0,2-2 0,1-2 0,2-5-231,-1-3 0,1-7 0,0-3 0,-2-3 0,-3-2 0,-6 0 0,-4 2 0,-4 1 743,-2 2 0,2 6 0,-5 0-83,-4 5 0,-5 7 1,-7 10-1,-1 6 0,2 5 1,2 4-1,1 3-282,-1 1 0,4 2 0,2-1 0,2 1 0,2 0 0,0-2-370,0-3 1,0 3 0,0-4 0,2 0 0,2-4 0,3-2 0,2-3-1827,0-3 1,0 1 0,6-5 0,1-2 0,3-3 1076,2-5 0,1-8 0,5-8 0</inkml:trace>
  <inkml:trace contextRef="#ctx0" brushRef="#br0">21648 17619 8017,'8'-14'454,"-4"1"0,-2 4 1468,-2 0 0,0 0-707,0-4 1,-2 7 0,-1 6 0,-3 7 0,-1 5 0,-4 2-748,0-1 0,-3 2 1,1 1-1,0 2 1,-2-2-1,-2 0 1,0 1-313,0 0 0,1 1 1,0-5-1,-2 1 1,2-1-1,2 0-259,5 1 1,-2-5 0,3 0 0,-1-1 0,2 1 290,1 0 1,2 0-1,4 4 1,0 1 0,1 1-1,2 2 90,1 6 1,1 2-1,-5 3 1,0 1-1,0 4 1,0 1 0,0 2-19,0-2 0,1 3 0,2-6 0,2-2 0,-2 0 0,0-3 0,1-1-360,5-2 0,-2 0 0,2-5 0,2-2 0,1-1 0,-1-2-639,-2 1 0,3-5 0,-3 0 0,3-1-54,1 0 1,-1-1-1,-2-4 1,-1 2 0,2-4 700,1-4 0,1 2 0,0-5 0,1 1 1,-1-1-1,0 0-1485,1 1 1,5-1 0,3 1 0,3-4-1,3-3 1577,3-1 0,3-18 0,6-4 0</inkml:trace>
  <inkml:trace contextRef="#ctx0" brushRef="#br0">21968 18112 9444,'-12'-14'0,"2"2"3994,1 4-3702,6 2 1,-1 6-1,8 0 1,5 0-1,3 0 1342,1 0 0,-4 0 0,-2 1-1586,-1 4 0,-1 2 0,-5 6 0,0 1 1,0-1-1,0 0-540,0 1 1,-5 3-1,1 1 1,-1-2-1,1 1-1151,0 0 0,1-2 0,7 2 0,5-7 0,3-7 1643,1-6 0,-6-16 0,-1-9 0</inkml:trace>
  <inkml:trace contextRef="#ctx0" brushRef="#br0">21875 17898 8018,'-12'-23'359,"3"-4"1,-1 3 993,5 7 0,1 2 0,5 3 1,4 3-1882,4 5 0,-2 2 1,2 4-1,0 2 1,0 5 527,0 3 0,-1 1 0,6 0 0</inkml:trace>
  <inkml:trace contextRef="#ctx0" brushRef="#br0">22235 17619 8309,'1'-9'101,"4"0"1,2 1-1,5-2 431,-3 1 1,3 6 0,-5-3 0,2 2 0,0-1 326,1 2 0,2 2 0,1 1 0,2 1 0,1 2 0,2 2-392,-1-2 1,-3 3 0,1-2 0,1-1-1,2 0 1,0 0-459,1 1 1,-2 1-1,3-5 1,1-2-1,-2-1 1,0-1-1,-1 0 9,2-2 0,-6 4 0,4-2 1,-3 2-1,-2 2 86,1 0 0,-3 6 1,0 4-1,-2 7 1,0 6-1,-2 6 1,-1 5 325,0 4 1,-5 1 0,4 8-1,-4-1 1,-1-3 0,0-2 153,0-1 0,-6-1 0,-3-4 0,-2-2 0,-1-2 0,0 0-1157,-1-1 0,2-4 1,-7-2-1,4-3 0,0-2 1,-1-3-1,-2-1-2468,-6-1 1,0-1 0,-2-1 3040,-2-3 0,-3 2 0,-10-3 0</inkml:trace>
  <inkml:trace contextRef="#ctx0" brushRef="#br0">18862 18298 8407,'8'-18'0,"-4"1"209,-3 0 0,-2 8 0,-3 5 0,-5 3 0,-3 2 0,-3 3 0,-1 7 0,-2 4 352,2 2 0,-5 1 1,0-4-1,0 0 0,4 3 1,2 0-1,2 0 1,-1-3-179,1 0 0,4-2 0,2-2 0,1-1 0,3 1 1,3 1-262,4-2 1,5 1 0,7-4-1,2 0 1,0 1 0,1-1 0,2 0 58,0-3 1,-1 4 0,-3 1 0,0 1 0,-2 0 0,-3 1-74,-3 2 0,-6 1 0,1 0 0,-2 2 0,-2 1 0,-2 2 0,-2 0-151,-5 1 1,-4-4 0,-5 4 0,-3-1-1,-1 0 1,0-2-554,-2-1 0,0-3 0,1-2 0,2-2 0,2-2 1,4-2-220,4 2 1,9-11-1,10 0 1,13-12 814,12-9 0,14-13 0,-17 15 0,1 1 0</inkml:trace>
  <inkml:trace contextRef="#ctx0" brushRef="#br0">19342 18138 8341,'-6'-12'1041,"-3"4"0,3 5 0,2 10 0,1 8-443,-2 4 0,4 3 0,-3 6 0,1 3 0,0 5 0,-2 4 0,1 4 0,-1 4-1032,1-1 0,-1 4 1,5-7-1,0-3 1,0-2-1,0-5 434,0-1 0,0-2 0,0-5 0</inkml:trace>
  <inkml:trace contextRef="#ctx0" brushRef="#br0">19222 18565 8630,'0'-37'0,"0"0"773,0 0 0,-4 3 0,-1 10 0,2 3 0,2 2-44,1 3 1,6 2 0,3 5 0,4 5 0,5 3 0,5 1-730,7 0 0,10-6 0,7-2 0</inkml:trace>
  <inkml:trace contextRef="#ctx0" brushRef="#br0">20288 17818 9092,'-32'0'1322,"-4"0"0,-1 12 1,2 9-929,4 12 1,7 8-1,3 12 1,3 5-336,7 9 0,-1-7 1,7 14-1,5-1 0,9-2 1,13 0-1,11-6 1,8-4-400,-17-31 0,1-1 0,4-1 0,3-2 0,6 1 0,3-3 0,1-2 0,2-4 0,3-2 0,2-3 340,2-2 0,1-3 0,11-5 0,2-3 0,6-1 0,0 0 0</inkml:trace>
  <inkml:trace contextRef="#ctx0" brushRef="#br0">23194 17045 8219,'0'33'767,"3"4"1,3 6-442,3 6 1,10 9-1,-5 7 1,-1 4-1,-1 5 1,-5-4 0,-1 0 74,-3-2 0,-1-3 1,-4 4-1,-2-2 0,-5-3 1,-4 1-1,-4-4-761,0-5 1,-7 3-1,0-7 1,-5 0 359,-7 0 0,-8 2 0,-4-6 0</inkml:trace>
  <inkml:trace contextRef="#ctx0" brushRef="#br0">20235 15473 8182,'0'-21'0,"-1"5"0,-4 4 0,-4 3 475,3 6 1,-4-1-1,6 8 1,1 6-1,1 7 1,2 6-1,0 7 1,2 7 16,2 6 0,-2 0 0,2 6 1,-2 3-1,-2 1 0,-2 3 1,-1-1-735,-1 1 0,-1 1 0,5-6 0,0-2 1,0-4-1,0-5-2508,0-5 0,2-10 2750,2-11 0,9-13 0,8-8 0</inkml:trace>
  <inkml:trace contextRef="#ctx0" brushRef="#br0">20995 15260 8345,'-6'-24'0,"-3"6"1118,-3 9 1,5 17-1,2 6 1,4 6-1,1 5-727,0 5 1,-4-2 0,-1 3-1,1-2 1,-1 2 0,1 6-1,1 3-310,1 0 0,2 6 0,0-9 1,0-1-1,0-2 0,0-4 0,0-2-1253,0-2 1,0-9 0,0-4-1,-1-3 1,-4-4 1012,-3-6 0,0 0 0,-1-6 0,-3 2 0,-2-1 0,-4 2 692,2 2 0,-4 1 0,2 1 0,2 4 1,1 4-1,2 3 0,1 1 155,3 0 0,3 5 0,6 1 0,0 2 0,2 1 0,2 0 0,5-1-1860,3-2 1,7 4-1,5-6 1,4 0-1,6-4 1,5-6 1171,7-7 0,4-23 0,3-13 0</inkml:trace>
  <inkml:trace contextRef="#ctx0" brushRef="#br0">23394 15180 8664,'-1'-18'0,"-4"0"459,-3 2 0,0 2 1,-1 4-1,-1 3 107,-2 1 1,-1-3-1,-1 4 1,1 3-1,0 0 1,-1 2 144,1 0 1,1 2 0,2 2 0,2 5 0,1 4-1,1 3-478,0 2 0,2 6 0,4-2 1,0 3-1,0 2 0,1 0 0,4-2-488,4-3 0,2-3 0,3-5 1,-1-1-1,0-1-155,1-3 0,-1-3 0,0-8 0,-1-2 0,-1-7 0,-4-4 0,-1-4 506,-3-2 0,3 5 1,-2-3-1,-1 1 0,-1 0 750,-2 2 1,-2 7-1,-1 6 1,-1 6 0,1 6-599,1 3 0,2 7 0,0 2 1,0 3-1,0-1 0,0 2 1,0-2-555,0-3 1,2 4-1,1-3 1,3 0-1,1-4 1,4-2-2440,0-2 0,4-5 2745,3-4 0,9 4 0,7-1 0</inkml:trace>
  <inkml:trace contextRef="#ctx0" brushRef="#br0">24101 14766 8257,'7'-17'0,"-2"-3"0,-4 1 0,-1 0 0,0 3 0,0 1 0,-1 3 0,-4 3 0,-4 5 0,-2 2 0,-3 2 0,1 2 0,-2 2 685,-3 5 0,2 3 0,-5 0 1,2-2-1,1-1 0,1 1 0,-1 1-278,1-2 1,3 2 0,0-2-1,1 3 1,1 1-266,3 1 0,3-1 1,6 0-1,0 1 1,0 1-1,0 1 147,0 2 1,0 1-1,0-3 1,0 3 0,0 2-1,0 3 44,0 1 1,0 6 0,-1 2 0,-2 1 0,-2 3 0,1 0 0,0 0-30,-1-2 1,1-1-1,4 2 1,0-3-1,0-4 1,0-1-631,0-3 1,6-5-1,2 0 1,4-2-1,0-4-127,-3-4 0,3-7 0,-3 0 0,3-6 0,1-6 317,0-3 1,-1-1 0,-1 0-1,-3-1 1,3 1 0,1 1-515,1 3 0,2-1 0,1 4 0,3-2 0,1 0 0,0-1 0,0 0 650,-1-2 0,5 0 0,-4-3 0</inkml:trace>
  <inkml:trace contextRef="#ctx0" brushRef="#br0">24248 15126 9811,'0'-17'338,"0"-1"1,1 6-1235,3 8 1,4-2 0,5 1-1,-1 4 890,-3 4 1,-3 4 0,-6 6 848,0 1 1,0-5 0,-2-1-1,-2 3 163,-5 1 0,-3 2 0,-1 4 0,1 3-238,3 0 0,-1-2 1,5-4-1,1 1 1,-1 2-1,1-2 1,1-1-594,2-2 1,1 1 0,0-1-1,0 0 1,1-1-1189,3-3 0,-1-3-920,6-6 1,-7 0 0,-2 0 1932,-8 0 0,-9 0 0,-4 0 0</inkml:trace>
  <inkml:trace contextRef="#ctx0" brushRef="#br0">24354 14833 8192,'-15'-43'0,"-1"5"680,-2 8 1,5 14-1,6 10 844,1 0 0,1 6-2819,5 0 1,5 10 1294,-1 8 0,6 6 0,-2-4 0</inkml:trace>
  <inkml:trace contextRef="#ctx0" brushRef="#br0">24607 15020 9343,'-4'-14'584,"0"1"1,-1 0-27,5-1 0,2 7 1,2 1-1,5 2 1,3-1-1,3 2-3398,2 2 2472,-2 1 0,9 0 368,-6 0 0,5 6 0,-2 1 0</inkml:trace>
  <inkml:trace contextRef="#ctx0" brushRef="#br0">24927 14753 8573,'-7'-13'348,"1"5"0,6-3 0,2 2 294,2-3 1,-1 3 0,6 2-1,0-1-133,-2 1 1,5 4 0,-3-2-106,3 4 1,1 1-1,0 0 1,-1 1 0,-1 4-265,-3 4 0,-5 3 0,2 1 0,-4 2 0,-1 1 0,0 3 67,0 2 1,-6-3 0,-2 4-1,-4 0 1,-2 0 0,1-1 0,0 0 66,-1 0 0,3-4 0,0 4 1,4-2-1,1-2 0,3-3-234,1 0 1,4-2 0,2-4 0,5-3-1,3-4 1,3-1-415,3 0 0,1-1 0,5-2 1,-2-3-1,2-1 0,1-4-758,1-1 1,1 3 0,1 1-1,2-3 1132,1-1 0,6-1 0,-3 0 0</inkml:trace>
  <inkml:trace contextRef="#ctx0" brushRef="#br0">25421 14180 8117,'4'-13'-14,"0"-1"0,2 6 0,-1 0 510,4 2 0,3 2 0,1 4 0,0 1 0,1 4 0,-3 4 0,0 4 360,-2 5 0,-2 2 0,3 9 1,-2 2-1,-1 4 0,-1 4-351,0 1 0,3 4 0,-5 1 0,1-3 0,-1 0 0,1-4-631,-2-2 1,4 1 0,1-6 0,0-1 0,1-4 0,2-3 0,1-4-939,1 0 0,-1-4 0,-3 3 0,-5-4 1,-4 0 523,-4-1 1,-7 0 0,-12 2 0,-12 2 0,-7 2 0,-7 2 0,-6 2-145,-6 2 0,-3 8 684,2 3 0,29-15 0,1 2 0,2 1 0,-1-1 0</inkml:trace>
  <inkml:trace contextRef="#ctx0" brushRef="#br0">21302 16326 8010,'-6'-18'0,"-5"0"0,-4 3 0,-2 5 461,0 6 1,7 4 0,3 4 0,-1 5 0,2 4-1,0 5 1,2 4 0,0 5 0,-1 5 0,2 7 0,2 5-1,1 2-397,0 0 0,0 3 1,0-3-1,1-2 1,2 1-1,3-5 1,1 0-1,4-5-2357,1-1 0,1-3 2293,0-4 0,12 0 0,4-1 0</inkml:trace>
  <inkml:trace contextRef="#ctx0" brushRef="#br0">21741 16286 9211,'-1'-18'4549,"-3"0"-3686,-4 0 1,1 13-778,2 5 1,4 5-1,1 9 1,1-1-1,2 2 1,2 3-1,-2 4 1,-2 3 54,-1 2 1,5-1-1,1 0 1,-1-3-1,3-2 1,-2-2 0,0-2-1140,-3-3 0,3-5 1,-3-1-1,-5-2 1,-7-3 752,-7-2 0,0-1 0,-7 0 0,1 0 0,0 0 0,1 1 0,2 2 474,3 2 1,2 5 0,5-1 0,5 3 0,3 3 0,2 3 0,5 4-311,7 3 1,7-3 0,9 0 0,5 1 0,9-3-1,6-3 81,6-7 0,13-10 0,0-7 0</inkml:trace>
  <inkml:trace contextRef="#ctx0" brushRef="#br0">23528 16246 9165,'12'-6'901,"-4"-3"0,4 3 1,-3 0-688,3 0 0,-3 5 1,-2-5-1,-1 0 1,-3-3 146,-1-3 1,-8 0-1,-2 2 1,-1 3 0,1-1-1,-3 2 265,-1 0 0,-1 2 0,0 4 0,-1 0-421,1 0 0,1 6 1,3 3-1,5 3 1,2 1-1,2 0-115,0 1 1,6-1 0,3 0-1,2 0 1,-1 1 0,-1-2-156,1-3 1,2 1 0,1-6-46,1-1-45,-7-1 0,-1-1 0,-6 4 0,0 4 0,2 1 0,2 0-1409,5-1 0,3-1 0,3 1 0,4-5 1564,7-3 0,7-1 0,7 0 0</inkml:trace>
  <inkml:trace contextRef="#ctx0" brushRef="#br0">24301 15766 10194,'-6'-24'2497,"-3"7"-2024,3-1 1,0 10 0,6-5 0,0 0 0,2 1 426,2 3 1,-1-1-756,6 5 1,-6 4-1,0 10 1,-5 7 0,-3 5 88,-3 1 0,-1 0 0,-4 5 0,0-1 0,-1 1 0,1 0 162,0-1 0,-1 2 1,2 2-1,3 3 1,4-1-1,0 2-271,1 0 0,-1-3 0,5 3 1,0 1-1,2-3 0,1 1 0,3-4-424,1-1 0,-3-1 0,4 0 0,-1-1 0,-1 0 0,2-4-201,-1-4 1,2 1-1,3-1 1,-2-4 0,-2-2-1,-1-4-1052,0-2 1,-2 2 0,2-2 1551,-1 2 0,4 1 0,-2 4 0</inkml:trace>
  <inkml:trace contextRef="#ctx0" brushRef="#br0">24647 15993 9963,'-13'0'0,"0"1"980,-1 4 0,3 2 0,2 6 0,3-1-435,0-3 0,4 3 0,-4-3 0,2 3 0,0 1 0,1 0 0,1 1-1422,2-1 0,0 0 1,2 1 876,2-1 0,9-6 0,8-1 0</inkml:trace>
  <inkml:trace contextRef="#ctx0" brushRef="#br0">24594 15713 8015,'-13'-25'2421,"-1"4"-2259,1-6 1,7 12-1,6 11 1,8 2-725,3 2 0,4 6 0,2 2 0,3 1 562,5 0 0,-1 5 0,9 7 0</inkml:trace>
  <inkml:trace contextRef="#ctx0" brushRef="#br0">24927 15819 13478,'9'0'1416,"0"0"0,2 0-1687,0 0 0,7-1 0,1-2 0,2-3 1,3-1 270,1-4 0,8-1 0,1-1 0</inkml:trace>
  <inkml:trace contextRef="#ctx0" brushRef="#br0">25234 15633 9556,'-18'-8'0,"0"-3"2243,2-6 1,7 4-2018,5 4 1,4 6 0,4-1 0,5 2 0,4 2 0,4 0 0,2 0 0,2 0-620,2 0 0,-2 0 0,0 0 0,-2 0 1,-3 2-444,-1 2 0,-3 3 0,-3 7 0,-5-1 0,-4 0 773,-4 1 1,-2-1 0,-4-1 0,2-2 571,2-1 0,3-4 1,8 2-1,4-1 1,3-2-1,1 1 109,0-1 1,-1 2 0,-2-3 0,-2 3-295,-2 1 0,-3 2 0,-8 5 1,-4-1-1,-1 0-80,1 1 1,-3 3-1,3 1 1,-1-1-1,0-3 1,2 0-1482,2-1 1,-2 0 0,5 1 1236,4-1 0,11-6 0,9-1 0</inkml:trace>
  <inkml:trace contextRef="#ctx0" brushRef="#br0">25567 15166 8146,'-21'-6'-351,"2"-1"0,6-5 569,0 3 1,1 2 0,4 4 385,8-2 1,11 2 0,8 6 0,2 3 0,4 2 0,4 2-132,7 2 1,-2-3 0,2 0 0,-1 1 0,1 2 0,-2 0 0,-2-2-121,-2-1 0,-2-4 1,-3 3-1,-1 1 1,-3 0-1,-2 0 1,-3 3-283,-1 4 0,1 0 0,-1 7 0,-3 2 0,-2 3 1,-2 5-1,-2 1 334,0 3-420,-5 1 1,5 2 0,-6 0 0,0 0 0,0 0 527,0 0 1,0 0 0,0-1 0,0-2 0,0-3-1,-1-2 1,-2-2-592,-2-2 0,-1-3 0,2 0 0,-5-1 0,-3 1 0,-1-1-1538,-1 1 0,-5 0 0,-4 2 1616,-7 0 0,-10 5 0,-8 2 0</inkml:trace>
  <inkml:trace contextRef="#ctx0" brushRef="#br0">19315 17592 20656,'-26'-12'0,"-1"-6"0,0-4 0,1 0 375,-1 4 1,-1 3 0,-3 3 0,-5 5 0,-4 8 0,-4 11 0,-5 11-1,-3 5 1,-3 4 0,-2 1 0,-6 1 0,0-2 0,-1 3-231,2-1 1,0-3 0,-5 3 0,0 1 0,34-17 0,0 1 0,-1 2 0,1 0 0,0-1 0,-1 1 0,2 0 0,-1 0 0,-28 20 0,8 4-1,7 3-398,5 4 1,11 2 0,6-1-1,8 0 1,10-1 0,8-2 0,10-2-58,8-2 0,10 0 0,14-4 0,7 3 0,6-2 0,-23-22 1,1-1-1,4 1 0,2-2 463,4 2 0,1-2 0,1 1 0,1-1 0,4 0 0,1-1 0,1 0 0,0-1 0,4 2 0,1-1 0,2 2 0,1-1-63,5 1 1,0 0 0,1 0 0,0 0 0,-1 0 0,1 0 0,-1-1 0,1 0 0,2 0 0,0-1-1,0 0 1,-1-2 0,4 1 0,1-3-203,-24-4 0,-1-2 0,2 0 0,1-2 0,2-1 0,0-2 0,1-1 0,1-1 0,0-2 0,3-1 0,0-1 0,1-1 0,-1-2 0,1-1 0,0-1 0,2-1 0,1-1 0,0-2 99,0 0 1,-1-1 0,0 0 0,-3-1 0,0-1 0,0-1 0,3-2 0,-1-1 0,0-1 0,1-1 0,-1-1 0,0-1 0,-1 0 0,-1-1 0,1-1 0,2-2 0,-1 0 0,1-1 0,-1 1 0,0-2 0,-1 1 56,0 0 0,0 0 0,0-2 0,1-2 0,0-1 0,-1 0 0,-3 1 0,-1 0 0,0 0 0,-2 0 0,0 0 0,0 0 0,1-1 0,-1 0 0,0 0 0,-1 1 0,-2 0 0,1 1-37,-2 1 0,-1 0 0,0 0 0,-1-1 0,0 0 0,-2 1 0,13-8 0,-4 2 0,-7 2 0,-2 1 0,-9 4 0,-2 2 0,20-18-227,-9 8 1,-12 0 0,-9 6 0,-10 2-1,-11-1 1,-10 0 0,-16-2-29,-21-2 0,-22 3 0,18 13 0,-4 0 0,-6 1 0,-3 0 0,-4 1 0,-3 1 0,18 6 0,-1 0 0,-1 0 251,-4 0 1,-1 1 0,0 0 0,-2 1-1,-1 1 1,-1 0 0,-8 0 0,-3 0-1,0 0 1,-3 1 0,-1 0 0,0 0-1,18 2 1,-1-1 0,0 1 0,-1 0 0,-2 0-1,-1 0 1,0 0 0,-1 0 0,1 1-1,0 0 1,-1 0 0,0 1 26,-1 0 1,-1 1 0,0 0 0,-2 1-1,-3 0 1,-2 2 0,0 0 0,1 2 0,2 0-1,1 1 1,-1 1 0,1 1-31,-4 1 0,1 1 0,-1 0 0,1 0 0,0-1 0,0 0 0</inkml:trace>
  <inkml:trace contextRef="#ctx0" brushRef="#br0">23994 15673 8503,'-4'-42'0,"-1"1"0,2 1 0,2 7 367,1 8 1,1 7 0,4 8-1,4 3 1,4 1 0,6 1 0,9 1-1,10-1 1,7 1 0,6-1 0,7 1-1,2 1 2,4 2 0,-26-2 1,1 1-1,34-2 0,1 1 1,-36 1-1,1 1 1,35-2-1,0-3-341,-6-2 1,-7 4-1,-2-5 1,-3-1 0,-7-1-1,-5 1-2835,-5 1 0,-4 0 2807,1-4 0,3 0 0,-5-1 0</inkml:trace>
  <inkml:trace contextRef="#ctx0" brushRef="#br0">24261 16552 8523,'-16'-14'0,"1"-4"0,4 0 0,4 2 0,7 2 0,9 3 134,13 2 0,14 1 1,18 5-1,19-1 1,-29 2-1,2 1 1,7 0-1,1 0 0,5 1 1,1 0-1,3 0 1,2 0-1,2 0 1,1 0-135,0 0 0,2 0 0,-19 2 0,1 0 0,0 0 0,0 1 0,0-1 0,0 1 0</inkml:trace>
  <inkml:trace contextRef="#ctx0" brushRef="#br0">14423 7357 31311,'2'-30'-2458,"2"3"0,5 7 1,3 5-1,1 4 2726,1 3 1,3 5 0,4-2 0,3 2 0,5 0 0,4-1 0,7-1 0,4 1 0,8-2 0,2 0 0,3 0 0,1 3 0,3 0-1,-2 0-38,0-1 0,-2-1 0,-7 7 0,-3 1 0,-2 3 0,-7 0 0,-5 1 0,-6 0 0,-5 4-740,-4 1 1,-10 1 0,-3 2 0,-5 1 0,-6 3-1,-9 1 1,-9 0 0,-5 0 480,-1-1 0,-2-1 0,2-5 0,3 0 0,5-1 0,3-2 0,3-2-578,1-2 0,9-2-1704,6-4 1544,6 0 1396,7 0 1,6 0 0,2 0 0</inkml:trace>
  <inkml:trace contextRef="#ctx0" brushRef="#br0">15170 7463 30556,'-6'-25'-1843,"-3"3"1,1 8 0,0 10 0,-4 3 2195,-5 1 0,-3 1 1,-10 3-1,-5 7 0,-11 5 1,-9 5-1,-7 1 0,-5 2-448,31-10 1,1 0 0,-33 13 0,32-11 0,1 0-1,-32 15 1,3 0 0,5-1-238,4-2 1,5-3 0,11-1 0,5-3 0,8-2 0,6-3 0,6-1-751,0-2 0,7-4 0,2 0 621,4 2 1,7 0 0,1 3-1</inkml:trace>
  <inkml:trace contextRef="#ctx0" brushRef="#br0">13397 8369 16172,'16'-37'0,"-1"6"733,-3 9-951,-8 6 0,2 14 0,-6 7 0,-1 5 0,-2 5 0,-3 1 0,0 5 0,-2 4 415,1 8 1,3-2 0,-4 1-1,2 0 1,2 0 0,-1 1-173,1-1 1,-1-2 0,5-6 0,0-4 0,0 0 0,0-4-29,0-1 0,-1-9 0,-3-8 87,-5-10 1,1-7 0,1-8 0,1-1 0,3-1 0,1-4-1,2 0-57,0 1 1,0 1 0,0 6-1,2 2 1,1 6 0,3 3 136,1 5 1,-2 3-1,4 6 1,1 2-1,3 4-436,5 7 0,-2 2 0,7 6 0,0-2 1,2-1-1,4 0 0,2-1-130,4 0 0,10-4 0,2-3 0,2-2 900,0-2 0,-6-2 0,3-4 0</inkml:trace>
  <inkml:trace contextRef="#ctx0" brushRef="#br0">13930 8503 26282,'-13'-14'-4454,"1"8"3681,3 6 0,5 5 1383,8 4 1,-3-9-1,5-8 1,-1 0 0,-2 0-400,-5 2 1,-5 2-1,-9 4 1,-4 1 0,0 2-1,-4 5-189,-1 3 0,-2 0 1,2 8-1,3-1 1,4 1-1,3 2 1,2 1-153,-1-1 0,7-2 1,3-6-1,2 1 1,4 0-1,3 1 171,9-1 1,7 2 0,11-9 0,8 1 0,8-4 0,3-4 0,4-4-834,3-5 1,-2-6 1007,6-7 1,-5-6 0,2-12 0</inkml:trace>
  <inkml:trace contextRef="#ctx0" brushRef="#br0">14637 8090 30845,'0'-26'-4320,"-2"19"1,-1 3 3875,-1 17 1,-7 11 0,4 2-1,-2 1 1,0 0 0,0-1-1,0 2 1,0 2 193,-1 1 1,4 0 0,0-3 0,2 2 0,-1 0-1,2-4-1236,2-2 1,1-8 1822,0 2 1,-6-9 0,-4-5 0,-5-2 0,-4-2 0,-1 0 2931,1 0-2859,-5 0 1,5 0 0,-3 1 0,4 5 0,3 6 0,3 6-959,4 2 0,2 3 1,7 3-1,5 1 0,9 0 1,10-1 1056,9 1 0,22-6 1,7-2-1</inkml:trace>
  <inkml:trace contextRef="#ctx0" brushRef="#br0">20715 6224 6246,'2'-30'0,"1"4"-49,1 5 454,0 4 1,-4 12 0,-1 3-1,-4 7 1,-3 0 0,-4 1-1,-2-1 1,0-1 0,-3 1 0,-2-2-1,-2-2 1,-2-1-7,-3 0 0,-2-4 0,-1-1 0,-4 1 1,0-2-1,1-2 0,1 0 0,0 0 0,0 1 99,1-1 0,2 1 1,1-2-1,-1 3 0,-2 2 1,-2-1-337,-2 2 1,-2 3 0,-4 3-1,-1 5 1,-4 2 0,-4 5-1,-2 1-162,-3 3 0,5 2 1,1 6-1,-3-1 1,-1 3-1,0 0 1,4 4-95,3 1 0,8-3 0,5 4 1,2 1-1,6 0 0,4 1 374,3 4 0,8 2-287,5 10 1,2-1 0,4 12 0,4 4-1,7 4-177,-3-35 0,1 1 0,3 2 1,3 1-1,1-2 0,1-1 1,2 1-1,1-1 0,2 1 0,1 0 1,0 0-1,2-2 97,-1-1 1,1-1 0,3 3 0,2 0 0,0-4-1,1 0 1,1 1 0,1 1 0,1 0 0,2-1-1,0-2 1,2-2 0,3-3 0,3-2 219,4-1 0,2-4 0,2-4 1,3-4-1,10-1 0,2-3 1,5-2-1,1-3 0,-23-2 0,1-1 1,0-1-1,3 0 0,0-2 1,1 0-107,2-1 0,1-2 0,-1 0 0,-4-3 1,-1 0-1,1-2 0,6-1 0,1-1 0,0 0 1,0-1-1,-1-1 0,0-1 0,-3 0 0,0 0 1,-1-2-1,0-1 0,0-1 0,-1 0 1,-3-1-1,-1 0 0,-1-1-49,-1 0 0,-1 0 0,0-1 0,-1 0 0,0-2 0,-2 1 0,15-10 0,-2-1 0,-2-1 0,-3-1 0,-2 0 0,-1-2 0,-6 2 1,-2-2-134,-2 0 1,-3-3 0,-2-1 0,-4-1 0,-7-1 0,-4 0-1,-2 1 1,-2-1 0,-5-1 0,-2 0 0,-4 2 0,-2 0 167,-2 0 1,-4 1 0,-3-1-1,-5 2 1,-5 4 0,-4 3 0,-5-1-1,-4 2 1,-7-1 0,-5 2 0,-6 2-1,-4 1 1,-9 1 0,-2 1 77,-5 2 0,-3 3 0,18 10 0,-2 2 0,-2 1 0,-4 1 0,-1 1 0,-1 1 0,-4 1 0,-1 1 1,0 1-1,-2 1 0,-1 2 0,0-1 0,-3 2 0,-1 0 0,0 2-91,0 1 0,1 0 0,-1 1 0,2 0 0,-1 0 0,-1 0 0</inkml:trace>
  <inkml:trace contextRef="#ctx0" brushRef="#br0">17276 6064 8428,'-34'-5'159,"3"1"1,13 0 0,6 2 0,5-2 0,4-5 0,1-6-1,1-6 1,-2-8 0,-2-10 362,2-11 1,6-8 0,5-15 0,-2 33 0,1-1 0,4-7 0,2-2 0,3-3 0,2 0-1,3-6 1,2-1-412,3-2 1,2 0 0,-1 3-1,2-1 1,3-4 0,1-1-1,1 2 1,2 1 0,-1 2 0,1 1-1,1 1 1,0 1-154,0 1 1,0 2 0,-4 5 0,1 0 0,0 2 0,1 1 0,0 1 0,0 1 0,-2 2 0,0 1 0,-1 4 0,0 0 0,-3 5 0,-2 1-1225,24-23 0,-2 4 0,-8 8 1,-4 7-1,-1 4 1266,-2 6 0,-5 5 0,2-2 0,-2-2 0,-3-1 0</inkml:trace>
  <inkml:trace contextRef="#ctx0" brushRef="#br0">19075 1972 8464,'-22'-28'1229,"0"6"0,7 9 0,17 20-821,10 6 1,1 14 0,5 3-1,-2 7 1,2 10 0,2 9-1,3 13 1,-12-32 0,0 1-271,1 1 0,0 1 0,0 1 1,1 0-1,0-3 0,2-1 1,-1 0-1,2 0 0,-1-2 1,1 1-1,13 27-345,-1-9 1,-2-6 0,-4-18 0,-4-5 0,-5-5 0,-3-6 564,-1 0 0,-7-8 0,-2-6 0,-9-8 0,-8-4 0,-5-2-70,-3-4 1,-8 1-1,-2-3 1,-4 2-1,1 6 1,1 6 152,1 5 1,8 1 0,0 0 0,6 3 0,4 4-1,5 8 1,4 3-539,3 1 0,1 9 0,7-1 0,2 1 0,5 0 1,5-1-525,3-1 0,0-1 1,5-2-1,2-6 0,1-2 1,1-3-1,3-3-745,2-5 0,3-2 1,6-5-1,0-6 1366,0-9 0,6-17 0,1-7 0</inkml:trace>
  <inkml:trace contextRef="#ctx0" brushRef="#br0">19649 2639 10911,'-26'-18'0,"-2"2"1103,0 4 1,10 6-1028,18 10 1,6 8 0,9 6-1,1-2 1,4-1 0,-1-2 0,2 1-87,-1-1 1,3-4 0,3-2 0,-1-1 0,-1-3 0,-3-1-72,-2-2 1,-1 0-1,-5-2 1,-1-4 0,-3-7-1,-6-8 212,-6-4 1,-4 3 0,-8 0 0,-3-1 0,-4 3 0,-3 3 0,-2 6 446,0 2 1,1 6 0,0-2-1,4 4 1,6 2-1378,6 4 1,4 2 0,9 6 0,4 1 0,9-2 0,8-2 798,9-1 0,15-6 0,7 3 0</inkml:trace>
  <inkml:trace contextRef="#ctx0" brushRef="#br0">20049 2372 10627,'-33'-16'1196,"6"3"0,14 4 0,13 13-686,7 5 0,5 4 0,2 4 1,-1 0-1,2-2 0,1-3 1,2-3-349,-2 1 1,-1 2 0,-2 0 0,1-2 0,-1-2 0,0-2-762,1-3 1,-1-2 0,-1-2 0,-3-5 468,-5-8 0,-7 0 0,-3-9 0,-1 0 0,-4-1 0,0 2 0,-3 4 1846,1 3 1,1 2-1,2 1-1105,1 3 1,6 9 0,0 11-1,6 3 1,6 6 0,4-1-788,5 0 0,-2 3 0,6-2 0,2-1 0,0-1 0,-1-5 0,0-4-598,0-3 1,-3-2 0,-1-5-1,-1-4 1,-2-5 0,-3-6 384,-2-7 0,-8-2 0,1-3 1,-3-2-1,-2-1 0,-3 2 1,-5 2 1913,-3 5 0,-2-2-1222,1 6 1,6 8-1,2 10 1,4 9-1,2 7 1,5 5-565,8 0 0,3 4 1,7-4-1,0 1 0,2-1 1,4-4 259,0-5 1,10 1 0,1-5 0</inkml:trace>
  <inkml:trace contextRef="#ctx0" brushRef="#br0">20715 2132 8457,'-27'-14'1427,"13"5"-1214,5 18 1,12-1 0,6 10 0,2-3 0,3-2 0,-1 1-1,0-2 1,-1-2-567,-3-1 0,7-6 1,-1 1-1,3-4 1,3-4 352,-1-5 0,3-9 0,3-3 0</inkml:trace>
  <inkml:trace contextRef="#ctx0" brushRef="#br0">20782 1972 8952,'-18'-6'1352,"0"-2"0,0-3-1362,5 2 0,7 5 0,8 8 0,9 4 0,10 1 0,4 0 0,4-1-634,2 0 1,1-2-1,5-5 644,-1 4 0,-1-4 0,5 5 0</inkml:trace>
  <inkml:trace contextRef="#ctx0" brushRef="#br0">21075 1959 8457,'-13'0'1397,"-1"0"1,7 2 0,4 1-1,4 2-1025,4 3 1,10 1 0,-2 3-1,2-2-243,0-1 0,-2-5 1,0 4-1,1-2 1,-1-3-1,0-2 1,1-1-384,-1 0 0,-4 0 1,0 0-1,0-1 1,-2-4-1,-3-4-508,-2-3 0,-2-1 1,0 0-1,-2-1 1,-2 1 1466,-5 0 0,-3 5 0,0 2 0,2 2 0,1 0 150,-1 1 0,4 3 1,1 4-1,5 5-1191,5 3 0,2 0 1,7-2-1,-1-1 1,2 0-1,1-2 1,2-2-863,-2-4 1,0-1 0,1 0 0,0-1 0,-2-4 847,-4-4 1,-5-3 0,-8 1-1,-2 2 513,-5 4 0,-3 4 0,-1 1 1,-1 0-1,2 1 0,4 4 1126,3 4 1,4 2 0,1 4 0,1 2 0,5 0 0,6 0-1350,4-3 1,6-2 0,-2-3 0,0-4-1,4-4 1,1-2-2028,2-4 1,1-8-1,2-11 2087,1-6 0,0-4 0,-4-6 0</inkml:trace>
  <inkml:trace contextRef="#ctx0" brushRef="#br0">21502 1359 8426,'-14'-13'1457,"7"9"1,4 7-1218,6 8 0,9 7 1,7 0-1,0 4 1,2 3-1,-2 3 1,0 4-255,-2 3 0,-2 4 1,-2 1-1,0 0 1,-1 0-1,-2 0 1,-2-2-1578,-2-2 1,-2-4 1590,-4-5 0,0-1 0,0 1 0</inkml:trace>
  <inkml:trace contextRef="#ctx0" brushRef="#br0">21635 1746 8850,'-18'-21'903,"0"3"1,8 11 0,10 5 0,7 7-1440,5 2 0,7-2 0,4 2 0,2-1 0,1-3 0,3-1 0,2-2 536,4 0 0,4-12 0,1-3 0</inkml:trace>
  <inkml:trace contextRef="#ctx0" brushRef="#br0">21941 1546 11776,'-29'0'0,"1"0"0,4 0 0,3 0 0,5 0 0,3 1 0,4 4 422,4 4 0,5 4 0,5 5 0,4 3 0,4 1 0,3 0 0,2 3 0,-2 3-1267,-1 3 0,3 6 1,-2-3-1,-2 2 845,-4 0 0,-1 5 0,4 6 0</inkml:trace>
  <inkml:trace contextRef="#ctx0" brushRef="#br0">16063 7810 15054,'-13'-18'0,"-1"0"-431,1 2 1,7 7 0,6 5 0,9 2 0,7 2-1,6 0 1,3 0 1252,2 0 1,6 5 0,2-1 0,4-1 0,2-2 0,5-1 0,8 0-152,6 0 1,11 6-1,3 2 1</inkml:trace>
  <inkml:trace contextRef="#ctx0" brushRef="#br0">19675 7610 9637,'12'-42'0,"7"7"816,10 10 0,0 8 1,7 8-1,1 6 1,1 6-1,4 8 1,1 4-1,4 2 1,3 0-209,5-2 1,7 4 0,-1 1 0</inkml:trace>
  <inkml:trace contextRef="#ctx0" brushRef="#br0">7665 6970 13952,'4'-13'0,"2"1"0,0 2-42,0 1 0,0 6 0,-5-2 1,-1 4 2049,-5 1 1,-1 0 0,-3-2-1179,-2-2 1,4 2-1,-2-2 1,-1 2 0,-2 2-434,-1 0 1,-1 0 0,-1 0-1,-1 0 1,-2 0 0,1 0-1,-1 0-292,0 0 1,-6 0 0,4 2 0,-3 1 0,1 1 0,0-1 0,0-1 111,-1-2 1,3 1-1,-2 2 1,4 2-1,1-2 1,1-2 38,-2-1 1,1 5 0,3-1-1,-1 0 1,-1 1 0,-2 1 0,2 0-30,1 0 1,-2 3 0,-3-4 0,1 3-1,-2 2 1,1 2 0,-4 1-180,-1 1 1,-1-1 0,3-1 0,1-2 0,-2-1-1,0 2-70,2 0 1,-2-2 0,6 0-1,2 0 1,0 0 0,-2 0 35,-4 1 0,7-2 0,2 0 0,1 1 0,0 0 0,-1 0 0,-1 0-156,1-2 1,0 5 0,-1-3 0,1 3 0,0 1 0,-1 1-53,1-1 0,4 0 1,2 1-1,-1-3 1,2 0-1,1-2 1,2 1-1,1 2-125,2 1 1,0-4-1,0 0 1,0 1-1,2 2 289,2 2 1,-1-1 0,6 0 0,0 1 0,0-1 0,0 0-5,1 1 0,2-1 1,1 0-1,0 1 1,1-1-1,-1 0 0,0 0 38,1 1 0,-1-1 0,0 0 1,2-1-1,2-1 0,2-4 1,2 0 285,2 1 1,-1-4-1,4 4 1,2-2-1,0-2 1,0 1-53,-1-1 0,1 0 0,1-2 0,3 1 0,-4 1 1,-3 1-1,-3-1-113,2 1 0,1 1 0,0-3 0,-1 2 1,-2 1-1,0 0 0,0-1-58,1 1 1,-1-3-1,3 4 1,0-1-1,0-3 1,4 0-68,-1 1 0,0-2 0,-1 4 0,1-6 0,1 0 0,2 0 0,1 0 0,0 0 0,-4 4 0,5 1 0,-4-2 0,1 0 0,-3-1 0,-1 4 0,-2 2 0,0-4 0,1 4 0,0-1 0,0-1 0,3 1 0,1-1 0,-1 0 0,-2-1 0,3-4 0,0 2 0,2 2 0,-1-2 0,-2-2 0,3-1 0,2 0 0,-1 0 0,2-1 0,-1-2 0,1-2 0,0 2 0,-4 0 0,2 0 0,-1-1 0,1 1 0,-1 1 0,0 2 0,0 0 0,4 0 0,-2 0 0,0 0 0,1 0 0,-2 0 0,1 0 0,4 0 0,-2 0 0,4 0 0,-1 0 0,-1-1 0,-3-4 0,-1-3 0,3 0 0,-4-1 0,2-1 0,2-2 0,1-1 0,0-1 0,0 1 0,4-5 0,-5 1 0,2 0 0,1 2 0,-2 2 0,-2 0 0,0-4 0,0 1 0,-5 3 0,-5 0 0,-3 2 0,0-1 0,-1 0 0,-3-1 0,-3 0 0,-2 0 0,-1-1 0,-3 1 0,-5 0 0,-2-1 0,2-1 0,1-1 0,-2-2 0,-2 1 0,-1-3 0,0 4 0,0-6 0,-1 4 0,-2-3 0,-2 1 0,1 0 0,-1 1 0,-1 3-459,-1 1 1,-2 2-1,-4-1 1,-1 2 0,1 2-1,-2 1 147,-3-1 0,-2-1 0,-7 1 0,-1 1 0,-2 0 0,-1 0 0,0 2 166,-2 1 1,4-3 0,-7 3 0,1 0 0,-1-1 0,1 0 0,-1-2 481,2 1 0,1-2 0,5 4 0,0-1 0,-1-2 0,0 0-16,0 0 1,-1 5-1,4-4 1,-1 2 0,-1 3-1,-3 2 1,-3 1-302,-1 0 0,-3 0 1,2 0-1,-4 0 0,-1 0 1,-2 1-1,2 2 87,-2 2 1,1-1-1,4-4 1,-1 2-1,-4 1 1,-1 1 24,-2-1 0,1-2 0,4-1 0,-2-1 0,-3-2 0,0-1 0,-1-1-131,-1-1 0,4 3 0,-4-4 0,1 1 0,0 3 0,-4 1 0,1 2 0,1 0 0,-1 0 0,4 0 0,0 0 0,-2 2 0,4 2-832,3 5 1,-2-1 0,9 1 0,0 1 0,4 2 594,6 1 1,-1 6-1,4 2 1</inkml:trace>
  <inkml:trace contextRef="#ctx0" brushRef="#br0">6079 9396 28902,'-14'0'-659,"2"1"0,2 2 0,1 3 159,-1 1 1,2-4 1295,-1 2 1,8-4-1,1-1 1,7 0-275,5 0 0,-3 0 0,0 0 0,1 0 0,2 0 0,2 2 1,-1 1-523,0 1 0,5 5 0,1-3 0,0 1 0,2 2 0,0-1 0,3-2 0,1 0 0,-1-5 0,-1 3 0,4-2 0,0-2 0,2 0 0,-1 0 0,6 0 0,0-2 0,2-1 0,-2-1 0,0 0 0,0-2 0,-3 4 0,3-2 0,-1 2 0,-3 2 0,-1 0 0,1 0 0,1 0 0,0 0 0,-3 0 0,2 0 0,1 0 0,-1 0 0,-2 0 0,-2 0 0,1 0 0,1 0 0,2 0 0,1 0 0,-2 0 0,0-1 0,-3-4 0,5 2 0,0-4 0,1 0 0,-1-1 0,0-2 0,-2-2 0,4 3 0,-2 0 0,-1-1 0,-2-2 0,-3-1 0,-3-1 0,2 5 0,-6 1 0,-2-1 0,-1 0 0,-2 0 0,0-1 0,1-2 0,-1 0 0,0 1 0,-1 3 0,-1-4 0,-2-3 0,1-3 0,2 0 0,0 4 0,-2-3 0,-1-2 0,1 0 0,2 0 0,1 2 0,-1-2 0,-1 1 0,-2 2 0,-1 1 0,0 2-320,-4 0 1,2-1 0,-1 1 0,-2 0-1,-2-1 1,-1 1-111,0 0 0,-1-1 1,-2 1-1,-3-2 1,-2 0-1,-1 0 0,1 4 211,-1-1 1,4 0 0,-4-1 0,0-1 0,1 1 0,-1 0 110,-2-1 1,4 2-1,-2 2 1,0 1-1,0 0 1,0 0-1,-1 2-68,-2 1 0,-7 0 1,-2 3-1,-3-1 0,1 1 1,-4 1-1,0 2 108,-2 0 1,-1 0 0,4 0 0,-1 0 0,0 0 0,1 0 0,-1 0 524,0 0 0,5 0 0,1 0 0,1 0 0,0-1 0,1-2 0,3-2 78,1 2 1,-3 2 0,-1 0-1,0-2 1,-2-2 0,2 2-212,-1 2 1,-3 1 0,0 1-1,-2 2 1,-1 2 0,0-1 0,1 0-410,-1 1 0,2 4 1,-7-5-1,3 1 1,3-1-1,1 1 1,2-2 182,-2-2 1,3-1 0,-1 0-1,0 0 1,0 0 0,1 0-99,2 0 0,-4-4 0,4-1 0,0 2 0,-2 2 0,0 1 0,-2 0 0,-3 0 0,0 0 0,-1 0 0,0 1 0,-1 4 0,-1 2 0,-2 0 0,-2 5 0,3-3 0,-2 3 0,-1 0 0,1-2 0,3-1 0,6 1 0,-2-2 0,4 1 0,-1 0 0,1-1 0,0 1 0,0 2 0,5-4 0,-3 2 0,1 1 0,-1 1 0,0-1 0,-1-1 0,-2 0 0,3 6 0,0 1 0,-1 2 0,4 0 0,0 1 0,0 3-340,-2 3 1,0 2 0,5-1-1,-1 0 1,2-3 0,4-2-341,3-2 0,4 1 1,1-4-1,0 2 0,0-2 1,1-1-3027,4-2 4125,2 0 1,8 1 0,3-1-1,4 0 1,4 1 0,6-1-1,3 0-165,4 1 0,1-1 0,0 0 1,0 1-1,0 0 0,0 3-1152,0 1 0,-5 4 1,-1-3-1,-3 0 0,-3 2 1,-1-2 939,1 0 0,8-7 1,-2-6-1</inkml:trace>
  <inkml:trace contextRef="#ctx0" brushRef="#br0">18209 6637 30165,'-13'0'0,"-1"0"-553,1 0 1,4 0-1,0 0 1,-1 0-1,1-2 1,5-2 0,8-5-1,6-1 726,4 1 1,-5-1 0,-1 5 0,1 1 0,0-1-422,0 1 1,-6 5 0,0 8 0,-4 3-1,-5 1 1,-2 1 455,-2-1 1,-2-4 0,-1 0-1,-1 0 1,1-2 0,1-1 271,3 0 0,-3-5 1,5 5-1,-2-1 0,2 1-259,1 1 0,-5-3 0,3 5 0,-4 2 0,0 1 0,1 1-273,3 0 0,-1 1 0,-5-1 0,1 2 0,-2 1 1,-1 2-74,-2-2 0,0 3 1,4-1-1,-3-2 0,0-1 1,0-2-1,2 1 163,2-1 1,0 0 0,-1-1-1,1-1 1,1-2 0,2 1-1,1 0 180,-1-1 0,-2 3 0,-2-3 0,3 3 0,-1 3 0,0 1-95,-3 2 0,-3 4 1,2-3-1,-3 2 1,0 1-1,-2 0 1,2 0-283,-1 2 1,-2-3 0,4 1 0,2 2-1,1-1 1,2 1 0,0-3 135,-1-2 1,1 3 0,1-2 0,2-1 0,2 2 0,1-2-56,-1 0 0,4 5 1,-3-2-1,-1 2 1,1 1-1,-4 0 1,0 5 70,-3 2 1,1-2 0,0 2 0,-1-1 0,1 1 0,0-3-69,-1-1 1,2-5-1,2-1 1,3 0-1,-1 0 1,2 0-1,0 1-30,3-3 0,2 1 0,1-5 1,0 2-1,0-2 0,0-1 1,0-1 1,0 3 0,1 3-1,2-1 1,2 2 0,-1-2 0,1 2-45,-1-1 0,1 2 1,-4 5-1,2-2 1,1-1-1,1-2 42,1 2 0,-5-3 1,5-1-1,0 1 0,2-2 1,0 2-1,1-2 171,2 1 0,-4-3 0,2-3 0,1 0 0,4 3 0,2 1 0,2-2 122,-2-1 1,-1-2-1,-2 2 1,1 1-1,-1 2 1,0 0-183,1 1 1,-1-3 0,0 5 0,1-2 0,-3-1 0,0 0 0,-2-1-69,1 0 0,0 2 0,1-1 1,-2 0-1,-1-1 0,1 1 191,0-2 1,-1-1-1,2-2 1,-1-1 0,1-1-1,2-2 1,1 1 291,1 2 1,-5-3-1,0 0 1,1 1-1,2 0 1,1 1-1,-1-2-290,-3 1 1,3 2 0,-5 1 0,2 0 0,0 1-147,1-1 1,2 0 0,0 1 0,-2-1 0,-1 0 0,2 1-1,0-1 54,3 0 0,-1-1 0,0-1 0,-1-3 0,-1 1 0,-2 0 0,1-1 114,2-2 1,0-1-1,-2-2 1,-1 3-242,1 2 1,-2-5 0,-1 3-1,0-2 1,-1 2-1475,0 1 1,-1-2 0,-4 2 0,4-1 674,4-3 0,-2-1 0,3-2 0,5 0 0,6 0 0,3-2 366,-2-2 1,3-4 0,-4-5 0,-1-2 0,-2-1 0,-4-2-1,-6 2 373,-3 1 0,-4 2 1,-1-1-1,-1 1 1,-4 0-1,-3-1 1,-4 1 57,-2 0 0,1-1 0,0 1 0,-1 0 1,1-1 887,0 1 0,1 0 0,3-1 1,5 1-1,3 0 0,6-1-768,4 1 1,-2 4-1,2 2 1,1 1-1,2 3 549,2 1 1,-2 4 0,-4 2 0,-3 5 0,-4 5 74,-1 3 0,0-2 1,0 3-1,-1-2 0,-2 1 1,-3 2-1,0 0-342,0 0 1,0 1 0,3-4 0,-3 2 0,0-2-1,-1-1-127,0-2 1,2 0-1,-4 1 1,-1-3 0,-2 0-1,-3-2 1,-3 0 117,-4-2 0,1 3 1,1-5-1,-1-1 0,2 1 1,0-1-338,2-1 1,2-1 0,4-1-1,2 4-2864,4 3 1,16 4-1,9 2 3157,13-1 1,14-12 0,14-2-1</inkml:trace>
  <inkml:trace contextRef="#ctx0" brushRef="#br0">18729 9409 22201,'0'13'-1633,"-2"-4"0,-1 0 0,-1 1 1,1 2 1853,2 2 1,2-7 0,3-3 0,5-2 0,3-2 0,2-2 0,-1-1 656,0-1 0,1-2 0,-1 3 0,0-3 1,1 0-479,-1 0 0,0-4 1,0 3-1,1-2 1,-1 0-1,2-2 0,1 0-68,2-3 0,0-3 1,-5-3-1,0 1 1,1-3-1,1-2-133,2-4 1,-2-2-1,4 2 1,1-1-1,2-4 1,3 0-118,2 1 1,-5 1 0,0 3 0,0-2-1,1-1 1,-3 3 0,0 1-41,-4 1 0,-6 6 0,-2-6 0,-2 0 0,-3 1 0,-2 0 176,-1 3 1,0-3-1,0 3 1,0-4-1,0 0 1,0-1 0,0 0-197,0 1 0,4-1 0,2 0 0,0 1 0,2-2 0,-1-2 0,2-1-196,-2 1 0,4 2 0,-5 1 0,0 1 0,0-1 1,-3 1 153,-2-1 1,-1 0 0,0 1 0,0-1 0,-1 2 0,-2 1 0,-2 2-12,2-2 0,-3 3 0,0-1 0,0-1 0,0-1 0,2 0 0,0 2-95,-1-2 1,1-1-1,4 0 1,0 1 0,0 2-1,0-2 0,0-1 0,0-2 0,-2 1 0,-1 1 0,-1 1 0,-1 2 0,1-2 198,-1-1 1,-3 3 0,2 1-1,0 0 1,-2 0 0,1-1-1,-2 0-91,2 0 1,-5 1-1,3-3 1,-3 2 0,-1 0-1,-1 0-497,1 0 1,0 4 0,-1-4 0,1-2 0,0 0 0,-2 0-1,-1 2 580,-2-1 1,-4 3 0,4 1 0,2 1 0,-1-1 0,1 0 0,-2 0-47,2 2 1,1 1 0,2 1-1,-1-1 1,1 1 0,0-1 432,-1 1-226,1 0 1,-2 2 0,1 0-1,-1-1 1,3 1 2,0 0 0,0-1 1,-1 1-1,0 1 0,-1 2 1,2 1-1,2-2 2,1 0 0,2-3 1,-4 2-1,4 2 1,-1 1-342,1-1 0,3 2 0,-5 1 0,0 0 0,0 1-201,0 0 0,5 1 0,-4 4 0,1-2-2578,-1-2 187,5 1 2314,3 4 1,9 4-1,9 2 1,4 2 642,4 2 1,6-4-1,2 0 1</inkml:trace>
  <inkml:trace contextRef="#ctx0" brushRef="#br0">18862 6530 25150,'-21'-6'0,"4"-1"-652,2 0 0,2 1 0,-1 6 0,1 0 1298,0 0 1,-1 0 0,2-2 0,2-1 488,1-1 1,8 1 0,1 6-1153,7 1 0,0 11 0,2 0 1,2 4-1,1 5 0,1 1 1,2 2-299,2-1 0,-2 1 1,5 0-1,-3-1 0,1 1 1,0 0-1,0-2-1910,-1-3 0,6 3 2123,-6-3 0,13 3 0,-2 2 1</inkml:trace>
  <inkml:trace contextRef="#ctx0" brushRef="#br0">4546 9409 22536,'0'-13'-359,"0"-1"1,-6 7 0,-3 2 0,-3 4-1,-1 1 1,-1 0 0,1 0 876,0 0 0,-1 4 0,2 2 1,2 0 323,1 0 1,0 5-329,-4-3 0,1 4 0,5 0 1,7-3-56,7-5 0,9-2 0,5-2 0,3 0 0,4 0 0,2-2-182,2-2 1,1 3-1,5-4 1,1 4-1,1 1 1,-2 0-1,-1 0 1,-1 0-333,-2 0 0,-1 0 0,-7 0 0,1 0 0,-1 0 0,0 0-136,-4 0 0,2 0 1,-7 0-1,0 0 1,-3 0 258,0 0 0,-7-2 0,-4-1 1,-6-3-1,-6 0 0,-4-1-76,-5 0 0,-3-1 1,-5-2-1,-1 2 1,-1 2-1,-3 2 0,-3 0-27,0-1 1,-3 1 0,4 4 0,1 0 0,0 0 0,7 1 0,6 2-890,4 2 1,6 0 0,3-2 0,8 2 0,14-2 947,17-2 0,17-7 0,11-1 0</inkml:trace>
  <inkml:trace contextRef="#ctx0" brushRef="#br0">6905 8143 28656,'-7'-6'-1195,"2"4"0,10-2 1,3 1 1609,4-1 0,6 2 0,1-2 1,1 2-1,0 2 0,0 0 0,0 0 1,0 0-322,-1 0 1,-1 5-1,-7 1 1,0 1-1,-2 2 1,0 0-3292,-2 0 1,5-2 3134,-3 2 1,3 3 0,1-5-1</inkml:trace>
  <inkml:trace contextRef="#ctx0" brushRef="#br0">16023 9076 8210,'0'-18'0,"0"0"0,1 3 0,2 4 0,3 3 500,2 2 0,-4 2 1,3 2-1,1-1 0,-2-3 350,0-1 0,0 4 0,-3 0 1,1 6-1,-1 6-491,-2 3 0,1 1 0,1 2 1,1 1-1,-1 2 0,-1-2-225,-2-1 0,0 3 1,0 0-1,0-2 0,0-1 158,0-2-148,0-6 1,0-4 0,1-10 0,2-6 0,3-4 0,2-2 0,0-2-255,0 1 1,4-4 0,-3 6-1,2 2 1,3 1 0,-1 2-1,0 1 220,1 3 0,-5 2 0,0 4 0,1-2 0,0 4 0,1 2 37,-2 4 1,-2 10-1,3-2 1,-1 2-1,0 1 1,0 2-1,-2 4 0,-1 3 1,3-3 0,-4-1 0,-1 0 0,1-2 0,-1 0-14,-1-2-460,-2-3 1,4 0 0,1-2 0,0-5 376,0-7 1,3-6-1,-4-10 1,1-5-1,2-7 1,-1-3 0,2-3 83,-2 0 1,5 4-1,-4-1 1,1 4-1,0 5 1,1 4 79,2 4 0,-3 6 0,0 4 0,1 2 0,0 4 0,1 1-266,-3 1 0,1 6 0,5-1 1,-1 3-1,0 2 0,1-1 1,-1 2-740,0 2 1,1-2-1,-1 3 1,0-3-1,1-2 1,-1 0-1,0-1-1936,1-3 1,-1 2 0,2-7 2725,3-1 0,2-2 0,7-1 0</inkml:trace>
  <inkml:trace contextRef="#ctx0" brushRef="#br0">16876 9129 8437,'13'-13'0,"-1"-1"0,-1 1 0,-4 0 0,0-1 0,1 3 0,1 0 669,-2 2 0,5 6 1,-3-1-1,3 2-23,1 2 1,-4 2 0,-2 2-344,-1 5 0,-1-1 0,-7 1 0,-1 1 0,-1 2 0,1 1 0,1 0 1235,2 1-1561,0-1 1,0-3-1,2 2 1,1 3 0,3-2-1,1-1-82,3-3 0,2-6 1,2 2-1,-3-5 1,-2-5-1,-3-2 284,0-1 0,-4-4 1,1 5 115,-6 0 1,1 7-1,-1 9 1,5 2-1,5 3 1,3-1-1,5 0 1,0 1-162,0-1 1,3 0 0,1 1 0,0-1-1,2-1 1,-2-2 0,0-1-1034,-2 1 1,2-2-1,-1 1 1,-2 0-1,-1 0 899,-2-1 0,6 1 0,2 5 0</inkml:trace>
  <inkml:trace contextRef="#ctx0" brushRef="#br0">15730 9662 20367,'7'-13'-1738,"-6"0"1,-5-1 2378,1 1 0,3 5 0,3 3 0,3 0 321,1 1 0,1 5 1,1 8-1,-5 3 1,-2 1-702,-2 1 1,0-1-1,0 2 1,0 1-1,0 3 1,0 2 139,0 3 1,1-1-1,2 1 1,1-2 0,-1 0-1,-1 1-205,-2-1 1,0-4-1,0 2 1,0 0-1,0-4 1,0-1-1,0-2-200,0 0 0,0 1 1,-2-1-1,-1 0-2863,-1 1 0,-5-5 1,5-4 1452,1-3 0,7-1 0,5-9 0,4-3 1598,5-1 1,9-7-1,7-2 1</inkml:trace>
  <inkml:trace contextRef="#ctx0" brushRef="#br0">17209 9156 8579,'-6'-12'140,"-3"3"-508,3 3 1,1 0 394,5-3 1,1-1-1,2 0 1,3 2 0,0 1 421,0-1 0,-2 4 0,-4-5 1,-1-1-56,-4-2 0,-2 4 0,-8 4 0,-1 2 0,-3 2 0,-2 0-142,-3 0 0,3 0 0,1 0 0,-1 0 1,2 0-1,-1 0 0,4 0 0,1 2-97,2 2 1,1-1 0,2 5 0,2-1 0,2 1 0,3 2 88,2 2 0,-1 1 1,0 0-1,-3 2 0,2 2-92,2 0 1,5 1 0,2-5 0,0 1-1,1-2 1,-1-2-362,0-1 0,5-6 0,-3 1 1,4-2-1,2-4 161,-1-2 0,0-4 0,1-5 1,-3 0-1,0-2 0,-4-1 18,-1-2 0,0 5 0,-3 4 121,1-2 1,1 7 0,-5 5 0,0 10 0,0 6 0,0 3 76,0-1 0,0 0 0,1-2 0,2 0 0,3 1 0,2 0-585,2 0 0,2-1 1,1-3-1,1-1 1,-1 0-1,0-1 1,1-1 416,-1-3 0,12 1 0,3 5 0</inkml:trace>
  <inkml:trace contextRef="#ctx0" brushRef="#br0">16316 10142 28213,'0'-13'-8546,"0"-1"9731,0 1 1,0 7-1,0 6 1,-1 9 0,-4 6-1,-4 3-1094,-3-2 0,-1 3 0,0 0 0,-2 1 1,-1 0-1,-2 0 0,0-1 0,0-3 1,1-1-1,0-2 0,4 1-178,4-1 0,3-6 1,6-1-1</inkml:trace>
  <inkml:trace contextRef="#ctx0" brushRef="#br0">16863 9929 9626,'-2'-31'0,"-1"7"682,-1 9 1,-2 11-428,1-1 1,-2 4 0,-6 4 0,1 4-1,0 8 2972,-1 4-2998,2 3 1,-8 7 0,7 0-1,2 4 1,2-1 0,2 1-46,3-3 0,5 2 0,5-1 0,8-3 0,6-3 0,6-5 0,2-5 0,1-8-397,-2-4 1,-1-3 0,-1-2 0,-1-2 0,-2-8 0,-6-7 115,-2-8 0,-3-2 1,-2 0-1,-2 0 1,-4-4-1,-5 1 0,-7-1 46,-3 4 0,-4 2 0,-1 5 0,-5 5 0,-3 7 54,-4 6 0,-8 8 0,2 3 1</inkml:trace>
  <inkml:trace contextRef="#ctx0" brushRef="#br0">20035 8783 30126,'8'-20'-8373,"-2"6"6319,-6-4 2496,0 9 1,0 4 626,0 10 1,4 2-1,0 7 1,-1-1-1,-1 0-702,-2 1 0,0 0 0,0 4 1,-2 3-1,-1 1 0,-1-1 1,0-2-152,-2-3 0,4-1 0,-2-1-288,2-1 1,4-7-1,2-6 1,5-9-1,3-6-382,1-3 0,1-5 1,-1-1-1,0-3 0,1-2 1,-1 2-1,0 0 429,1 4 1,-3 5 0,0 2 0,-4 4 0,1 4 782,-1 2 0,-4 3 0,1 8 0,-2 4-503,-2 3 0,0 7 0,0 3 0,0 3 0,1 0 0,2-1 0,2-3-270,-2-2 1,-2 3-1,-1-4 1,0-2-1,2-2 303,2-5 1,-1-3-1,4-8 1,-1-2 0,-1-7-309,1-5 0,1 0 1,6-7-1,1 1 0,-1 0 1,-1 1-1,-2 2-431,-1 3 0,0 1 876,4 2 0,-1 7 0,-3 6 0,-3 7 0,-1 5-425,-1 1 0,5 1 0,-3-1-121,1 0 1,2 5 0,4 0 0,2-2-778,3-1 0,3-2 0,5-1 0,3-3 0,0-3 0,4-2 0,1 1-926,3-2 0,1-3 2058,2-5 1,6-14 0,2-9 0</inkml:trace>
  <inkml:trace contextRef="#ctx0" brushRef="#br0">21208 8583 21851,'8'-27'151,"-4"0"0,-2 8 119,-2 19 0,-2 10 0,-1 10 0,-1 0 1,1 3-1,0-1 0,0 0-474,-2 2 1,1 5 0,4 4 0,0 0 0,0 1 0,0-2 0,0 2-776,0 0 0,-6-4 0,-1 1 0,-4-4 0,-2-5 1,-6-3-876,-5 0 2054,-3-10 1,-11 3 0,-4-12 0</inkml:trace>
  <inkml:trace contextRef="#ctx0" brushRef="#br0">20848 8983 11553,'-7'-26'0,"3"3"0,4 2 300,4 2 1,9 1 0,11 3 0,6 0 1337,5 2 0,4-3 1,1 8-1,-2 1 0,-1 2 1,-3 4-1714,-1 1 0,-2 6 1,-6 3-1,-3 3 1,-4 2-1,-3 4 21,-2 4 0,1-2 1,-1-1-1</inkml:trace>
  <inkml:trace contextRef="#ctx0" brushRef="#br0">20688 9689 12012,'12'-13'-227,"-3"-1"0,3 1 0,-3 0 1,3 1 539,1 3 1,-1-3 0,-2 3 0,-2-3 0,-1-1 0,-1 0 1662,0-1 1,-2 4-1461,-4 5 1,0 11-1,0 14 1,0-1-1,0 2 1,0-2 121,0 0 0,0-1 1,0-3-1,0 1 1,0 2-1,0-2 95,0-1 1,0-2 0,0 0 0,0 1 0,0-1 0,0 0 0,2-1-881,2-3 1,-2 3 0,2-3-1,-2 3-3130,-2 1 0,0 0 0,0 1 2948,0-1 0,6-6 1,1-1-1</inkml:trace>
  <inkml:trace contextRef="#ctx0" brushRef="#br0">21195 10009 8504,'0'-14'0,"0"1"255,0 0 1,6 7 0,3 4 0,1 7-1,0 1 1056,-1 0 1,-6 4-1,2-1 1,-4 3-1,-1 1 1,0 0 0,-1 2-786,-4 3 1,-2-3 0,-6 4 0,-1-1 0,1 0 0,0-2-653,-1-1 1,2-2 0,4 0-335,3 1 1,7-7 0,8-6-1,12-6 460,11-9 0,11-8 0,4 1 0</inkml:trace>
  <inkml:trace contextRef="#ctx0" brushRef="#br0">21835 9689 16969,'0'-27'-882,"-2"8"2167,-2 6 0,4 11 1,0 11-1,6 3-184,1 1 1,5-4-1,-5 1 1,1 4 0,-2 2-1,-2 2-579,1 1 1,1-3 0,-3 7 0,1-1 0,-1 0 0,-2-1 0,-1-1 0,-1 0-1268,-3-1 1,2 3 0,-2-3 0,2 1 0,1 0 0,-2 0 668,-2-1 0,-5 5 0,2-4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height" value="0.053" units="cm"/>
      <inkml:brushProperty name="color" value="#FF0000"/>
    </inkml:brush>
  </inkml:definitions>
  <inkml:trace contextRef="#ctx0" brushRef="#br0">22141 15233 7297,'-1'-12'0,"-4"3"344,-3 5 0,-4 4 0,-2 3 0,4 1 0,6-1 0,10-3 1,8-3-1,10-3 0,4 0 7296,3 0-7209,6 2 1,3 4 0,9-2 0,3 0-1,1-3 1,-1 2 0,0 2 0,-2 1-318,1 0 1,-2-5 0,-9 1-1,0 1 1,-2 1 0,-2 2-1,-5 0-483,-3 0 0,-3 0 0,-3 0 0,-4 0 503,-3 0 0,-2-6 1,1-1-1</inkml:trace>
  <inkml:trace contextRef="#ctx0" brushRef="#br0">22901 15086 21429,'-7'-28'-2530,"1"3"0,6 12 2726,0-1 0,1 7 0,4 4 1,4 4-1,3 5 0,2 2 1,4 2-1,3 1 29,0-3 0,4 4 0,-3-3 0,3 3 0,0 1 0,-2 1 0,-4-1-427,0 0 0,-6 5 1,1 0-1,-8 0 0,-5-1 1,-2 3-1,-4 0-267,-4 4 0,-10 1 0,-8 2 0,-5 0 0,-5-1 473,-3 1 1,3 0 0,-9-1 0</inkml:trace>
  <inkml:trace contextRef="#ctx0" brushRef="#br0">23808 10688 7903,'-5'-9'-53,"1"1"0,-1-1 0,5-5 0,2 1 0,1 0 155,1-1 0,2 1 0,-4 1 477,-2 3 0,-3 3 1,-11 6-1,0 2 0,-3 1 1,-1 3 467,2 1 1,1-4-1,3 3 1,2 0 0,3 3-544,1 3 1,1 1 0,5 0 0,0 2 0,0 1 0,0 4 0,2 0-179,2 4 0,-1 3 0,6 4 0,0 3 0,0 2 0,-2-1 0,-1 2 31,-3 2 1,3 1 0,-1 0 0,-1 0 0,0 0 0,1-2 0,-2-1-46,-2-1 1,-1-7-1,0 2 1,0-1 0,0-2-1,0 0-466,0-3 0,0-5 0,2 0 0,1 0 0,3-4-1667,1-1 0,2-8 1,4-2-1,1-4 910,-1-1 0,-1-10 1,-2-4-1,-1-1 0,0-1 1,0 1-1,-2 1-53,-1 2 0,-1 6 0,-7-2 0,-2 2 1,-5 4-1,-3 0 1293,-1 2 1,-5 4 0,0 1-1,2-1 1,1 1 0,2-1 1430,-1-1 1,5-1-1,2-1-1004,1 4 1,3-5 0,9 1 0,6-5 0,4-4 0,2-2 0,0-2-447,0-1 1,5-5 0,-2 0 0,0 2 0,-4 0 0,0-1-460,1 0 0,-4-1 0,4 3 0,-5-1 0,-2-2 0,-2 0 149,1-1 0,8-2 0,3-5 0</inkml:trace>
  <inkml:trace contextRef="#ctx0" brushRef="#br0">7945 9369 21130,'-14'0'796,"6"-1"0,0-4 0,1-4-337,-1-3 0,5 2 1,-1 6-1,2 8 0,2 6-428,0 4 0,5-1 0,1 0 0,1 1 1,4-3-1,2 0 491,5-2 1,-2-6 0,5 3 0,-1-2 0,1 1-1,3-3-4,1 0 1,-3-2-1,1 0 1,-1 0-1,0 1 1,0 2 0,2 2-519,1-2 0,-3 3 0,0-2 0,2 1 0,1 1 0,2 1 0,0 0 0,1 1 0,1-5 0,4 1 0,0-1 0,1-1 0,-2-2 0,1 0 0,2 0 0,-2-2 0,0-1 0,1-3 0,-2 0 0,1 0 0,4-4 0,-2 1 0,2-1 0,0-1 0,-3 3 0,-1-3 0,4-1 0,-3-1 0,0 1 0,-1 2 0,-2 1 0,0-1 0,-1-2 0,-2-2 0,-2 1 0,0-2 0,-3-1 0,-2-2 0,-2 2 0,1 0 0,-4-1 0,2 0 0,-2-1 0,-1 0 0,-2 0 0,0 2 0,1-3 0,-1-1 0,0 1 0,-1-2 0,-1 2 0,-3 0 0,0 1 0,1 5 0,-5 0 0,-1-2 0,0-2-217,2 0 0,-1-1 0,-4 5 0,-1-1 0,-4 1 0,-2 0 0,-2-1-25,0 1 1,0 0-1,-3-1 1,2 1-1,1 0 1,-1-1 245,-2 1 0,-2 0 0,3-1 0,-1 1 0,0 1 0,-3 2-117,0 1 0,-4 1 0,0-2 1,-2 3-1,-1 1 0,-2 1 1,-1 1 44,-3-1 1,-2 1 0,3 4 0,1-1 0,-1-2 0,0-2 218,1 2 1,-4 2 0,2 1 0,3 0 0,0-2-1,0-1 337,-2-1 1,5-2 0,-1 3 0,0-2 0,-2 2 0,-2 2-448,0 1 1,1 0 0,-1 0 0,0 0 0,1 0 0,-1 0 0,-1 0-42,-3 0 0,1 2 0,-4 0 0,0 4 0,1 0 0,1 2 0,1-2 0,-2 0 0,5 2 0,-3-3 0,3-1 0,1 1 0,0-1 0,1-1 0,3 3 0,1-1 0,0-1 0,0 0 0,1 1 0,2-2 0,-5 3 0,3-2 0,-1 1 0,0 1 0,-2 2 0,-1 4 0,-2 2 0,1 0 0,-1 3 0,0 2 0,1 2 0,1 1 0,1 0 0,2 0 0,5-1 0,1 1 0,4-2 0,5-3 0,-1 1 0,1-2 0,4 4 0,-1-1 0,2 0 0,4 0 0,2-1 0,5 1 0,4-2 0,4 3 0,2 0 0,2-3 0,2 1 0,2 0-198,2-2 0,1-1 1,3-2-1,5 1 1,2-1-1,2-1-905,0-3 0,2 3 0,1-4 0,1 4 0,1 0 1230,1-3 1,7 3 0,8-5 0</inkml:trace>
  <inkml:trace contextRef="#ctx0" brushRef="#br0">4639 10129 29949,'-13'0'0,"-2"1"0,-2 2 0,-3 3-284,-5 1 1,4 1 0,-9 2 0,1-2 0,2-1 0,2-1 0,4 0 0,2-3 0,2-2 0,3-1 0,0 0 721,1 0 0,4-4 0,2-2 1,1-1-55,3-4 0,3 5 0,4 2 0,5 4 0,4 3-8,5 1 1,-1 7-1,5-3 1,1 4-1,4 2 1,3-1-377,1 0 0,6-4 0,-2 0 0,5 0 0,3 0 0,3-2 0,2-1 0,2-3 0,3-1 0,5-2 0,3-2 0,1-2 0,-1-4 0,-2 1 0,6-9 0,-4 2 0,-3-2 0,-1-2 0,-3-1 0,-2-2 0,-4-3 0,-5-1 0,2-3 0,-4-1 0,-2-4 0,-2-1 0,-3-2 0,-1 2 0,-4-3 0,-5 6 0,-5 2 0,-3-1 0,-5 2 0,-4 1 0,-2-5 0,-5 8 0,-2 0 0,-2 1 0,-5 0 0,-3 1 0,-6 1 0,-1-2 0,-2 2 0,-4 2 0,-5 2 0,-5 3-73,-4 0 0,-7 1 0,-2 1 1,-6 3-1,-2 5 0,-5 2 83,-4 2 1,0 0-1,-9 0 1,-2 2-1,39 0 1,-1 0-1,-1 2 1,-1 1 0,1 1-1,0 1 17,-3 2 1,1 0 0,2 1-1,-1 1 1,-2 2 0,0 1-1,1-1 1,0 0 0,-1 1-1,0 0 1,0 2 0,1-1-28,-1 3 0,0 0 0,3-1 0,1 0 0,1 1 0,1 0 0,2 0 0,0 1 0,-30 18 0,9-2 0,6-4 0,12-3 0,9-1 0,8 0 0,5-1 0,10 0 0,11-3 0,12-1 0,21-5 0,11 1 0,15-5 0,9-3 0,-32-5 0,1-1 0,0 1 0,1-1 0,1 0 0,2-1 0,2 3 0,1 0 0,1-1 0,0-1 0,0 2 0,0 0 0,3 1 0,-1-1 0,1 1 0,0 0 0,-1-1 0,1 1 0</inkml:trace>
  <inkml:trace contextRef="#ctx0" brushRef="#br0">8451 9422 14978,'9'-13'0,"0"1"0,1 3-395,2 5 1,-1 2 0,-7 2 0,-8 0 0,-7 0 0,-2 0-1,0 0 2852,-1 0 1,1 0-1,0 0 1,-1 0-301,1 0 1,7 2-1,8 1 1,9 3-1860,10 1 0,6-2 1,4 2-1,4 0 1,7-1-1,4 0 1,6-3-299,2-1 0,-2-2 0,9 0 0,-5 0 0,1 0 0,-6-2 0,-5-1 0,-4-1 0,-10-2 0,-5 3 0,-8-2 0,-5 1 0,-5-2 0,-6 5 0,-15-5 0,-14 1 0,-12-1 0,-9 0 0,-8-1 0,-6 0 0,-9 4 0,-2-2 0,-2 4 0,-2 1 0,1 0 0,2 1 0,5 4 0,-3-4 0,10 5 0,5-2 0,3 2 0,8 0 0,7 0 0,7-1 0,8-4 0,6 2 0,2 2 0,9-1 0,9-4 0,13 0 0,15 0 0,11 0 0,7 0 0,8 0 0,1-4 0,9-2 0,4-2 0,0-1 0,-1 0 0,-7 2 0,-4 1 0,7 0 0,-13 3 0,-1-1 0,-5 1 0,-10 1 0,-7 2 0,-6 0 0,-11 0 0,0 0 0,-17 0 0,-11 2 0,-13 1 0,-12 1 0,-8-1 0,-6-1 0,-9-2 0,9 0 0,-10 0 0,2 0 0,4 0 0,2 0 0,2 0 0,13 0 0,7 0 0,9 0 0,7 0 0,3 0 0,8 0 0,4 0 0,12 0 0,8 0 0,10 0 0,7 1-351,6 4 1,9-4 0,0 4 0,1-4 0,1-1-1,-4 0-169,-1 0 1,-2 0 0,-5 0-1,-4 0 1,-4 0 0,-4 0-1,-5 0 527,-4 0 0,-9 0 1,-3 0-1</inkml:trace>
  <inkml:trace contextRef="#ctx0" brushRef="#br0">720 9249 28441,'0'-21'-8146,"0"4"8000,0 8 456,-6 3 0,0 7 0,-4 4 0,1 2 0,0 2 0,0 0 0,0 1 0,0 2-441,2 1 0,-4 1 0,7-1 0,1 0 0,2 1-12,1-1 1,1-1-1,3-2 1,5-2 0,3-1 463,2 0 1,-6-4 0,0 3 0,-1 0 0,-1 3-483,0 3 1,-3 1 0,-7 1-1,-5-1 1,-5 2 0,-2 1-57,-2 2 1,-4 0 0,3-5 0,0 0 0,-1 1 0,4-3-1,1-2 359,2-4 1,4-4 0,5-2-1,7-4-554,11-4 0,10-8 347,7-6 0,15-8 0,9-3 0</inkml:trace>
  <inkml:trace contextRef="#ctx0" brushRef="#br0">1226 8996 15727,'-9'-19'0,"1"7"422,-3 10 1,4 19 0,-4 11 0,-2 3-746,-3 1 1,0 4 0,5-5-1,2-1 1,-1-2 0,0-2-1,1 3 1,4 0 0,4 2-2178,1-1 2289,0-2 1,0-7 0,0-2 0</inkml:trace>
  <inkml:trace contextRef="#ctx0" brushRef="#br0">1053 9342 12322,'0'-29'0,"0"-5"0,0 0 1602,0 5 0,2 15-1436,2 9 0,2 5 0,4 3 0,-1 3 1,2 2-1,2 2 286,5 2 1,2 1-1,7 0 1</inkml:trace>
  <inkml:trace contextRef="#ctx0" brushRef="#br0">1706 8743 30135,'-6'-8'-969,"3"14"0,-6 13 0,-1 8 548,-2 4 0,-6 12 0,1 2 0,-1 5 0,0 5 0,0 1 0,2 2 0,1-1-463,2 3 0,6-11 0,2-1 0,4-6 0,2-7 0,4-4-552,3-2 0,9-9 1,2-2 1667,2-3 1,1-8 0,5-1 0</inkml:trace>
  <inkml:trace contextRef="#ctx0" brushRef="#br0">1866 9249 27864,'0'-13'-7504,"-6"5"7725,-3 4 1,2 8-1,0 7 1,-1 3-1,2 4 1,0-1-1,3-1 9,2 2 0,1-8 0,0 3 1,0-1-1,0 0-259,0 1 1,1-5-1,2-7 1,2-7 0,-2-9-1,-2-4-152,-1-4 1,5-3 0,-1-3 0,-1-2 0,-1-3 0,-2 2 0,0 1 438,0 3 0,0 2 1,0 3-1,0 6 0,0 2 1,0 1-421,0 1 0,1 6 1,3 2-1,5 4 0,3 2-644,2 4 0,5 2 0,5 5 0,5-2 1231,7-1-1,8 0 1,4 4 0</inkml:trace>
  <inkml:trace contextRef="#ctx0" brushRef="#br0">2213 9009 29265,'-15'-13'-948,"-3"5"1,11 5 445,-1 6 0,2 0 0,8 6 1,2 0-1,5-1 778,3-4 1,1-3 0,1-1-1,-1 0 1,0 0-284,1 0 1,-7 2 0,-1 1-1,-1 3-376,-1 1 0,-1-2 1,-6 4-1,-3 1 1,0 2 329,0 1 0,2 0 0,4 1 1,0-1-1,0 0 225,0 1 0,6-1 0,3-1 1,1-2-1,0-2 0,-2-1-657,-2 1 0,0-4 0,-3 5 0,1 1-133,-1 2 0,-3 1 1,-3 1-1,-3 1 1,-1 1-1,-2 2 0,0-2-361,0-1 1,5 2-1,-4 1 1,2-2-1,3-1 420,2-1 0,7-7 0,1-1 0</inkml:trace>
  <inkml:trace contextRef="#ctx0" brushRef="#br0">2533 9422 28535,'0'-13'-3277,"0"0"0,1 5 0,4 5 3079,4 6 0,-4 0 0,1 5 0,-1-1 0,1 0 0,0 4 0,0 1 0,-2 1 103,2 0 0,-3 1 0,4-1 0,-1 0 0,-1-1-250,1-3 0,1-5 1,5-9-1,-3-9 1,-5-7-1,-2-4 0,-2-3 75,0-3 0,0-2 0,0-2 0,-2 2 1,-1 2-1,-1 0 548,1 2 1,1 2 0,2 3 0,0 3 0,0 2 0,0 3 0,0 1 1256,0 2 1,0 4 0,2 2-1698,2 1 0,4 1 0,5 4 1,2-2-1,1-2 0,2 1 1,0-1-14,1 1 1,0-1 0,5 5 0,-3-1 0,-1-2 596,1-1 1,1-1 0,5 5 0</inkml:trace>
  <inkml:trace contextRef="#ctx0" brushRef="#br0">3093 9129 32767,'-14'0'0,"1"2"-50,0 2 0,4-2-284,0 2 0,6-4 0,-2-4 0,5-5 0,3-3 1,3-2-1052,2 1 1,-5 0 0,3-1 975,0 1 0,1-6 1,6-2-1</inkml:trace>
  <inkml:trace contextRef="#ctx0" brushRef="#br0">3133 8876 29539,'-12'-22'-6889,"3"-1"6775,3 13 0,7-3 1,4 10-1,4-2 0,4 2 1,5 2-1,3 1 0,1 0 507,0 0 0,-1 1 0,1 4 0,-3 2 0,-2 2 0,-3 0-799,-2 1 0,-3 2 1,0 2-1,-5-1 1,-2 0-1,-4 1 0,-2-1 438,-5 0 1,0-1 0,-1-2 0,-2-1 0,2 0 0,-1 0 302,4 0 1,1-5 0,6 5 0,1 2 0,4-1-533,4-1 1,8 1-1,4-5 1,1-1 0,-1 1-1,0-1 149,0-1 0,1-2 0,5-1 0</inkml:trace>
  <inkml:trace contextRef="#ctx0" brushRef="#br0">3532 8529 23570,'-17'-10'-77,"-1"-3"0,2 5 0,5 13 0,2 12-366,-1 12 0,0 9 1,-1 8-1,4 0 1,1 1-1,3 1 0,2 4 1,1 2-193,0 4 0,0 10 0,-2-1 0,-1-1 0,-3 0 0,0-7 421,0-4 1,-16 1 0,0-9 0</inkml:trace>
  <inkml:trace contextRef="#ctx0" brushRef="#br0">1106 10369 28347,'0'13'-294,"0"0"1,0 2-1,0 1 1,2 2 0,1 0-1,1 0 1,-1-1 0,-1 0-97,-2-3 1,-2-6 0,-2-4 0,-5-4 0,-3-6-294,-1-7 336,-1-6 1,-3-8-1,0 0 1,4-1-1,4-1 1,3-2 384,3 1 1,2-3 0,1 2 0,0 3 0,0 3 112,0 3 0,6 6 0,3-1 0,2 7 1,3 5-1,-1 4-573,0 1 1,1 0-1,1 1 1,1 4-1,5 2 1,2 1 367,5-4 1,8-2 0,-2-2-1</inkml:trace>
  <inkml:trace contextRef="#ctx0" brushRef="#br0">1533 10102 28776,'-9'-21'-1576,"0"3"1,6 11 1321,-1 7 1,8 5 0,4 5 0,1-1 0,-2 1-211,-1 2 1,-2 1 0,-4 1 0,0-1 0,0 0 294,0 1 0,-1-1 0,-4 0 0,-4 1 1,-1-1-1,0-1 510,1-3 0,6-2 1,-2-2-1,5 2 1,5 0-242,4-2 1,9-4 0,4-1 0,3 0 0,3 0 0,2 0 0,2 0-1103,2 0 1,3 0 0,6 0 1029,2 0 1,5-18-1,-2-4 1</inkml:trace>
  <inkml:trace contextRef="#ctx0" brushRef="#br0">2093 10075 25300,'-21'0'-161,"2"0"1,7 2-578,3 2 1,3-1-1,8 5 1,2-2-1,5-3 1,3-2-1,1-1 1316,1 0 0,3-1 0,3-2 0,-1-2 0,2 2 1,-2 3-486,0 5 1,5-4 0,-4 5 0</inkml:trace>
  <inkml:trace contextRef="#ctx0" brushRef="#br0">2146 10302 29574,'0'-34'-2473,"6"13"0,4 12 0,5 8 2954,3 5 1,12-2 0,-2 4 0</inkml:trace>
  <inkml:trace contextRef="#ctx0" brushRef="#br0">2946 9409 10816,'0'-18'0,"0"0"0,1 2 654,4 1 0,1 6 1,4 2-1,-1 1 605,1 3 1,-4 3 0,-3 5 0,-6 3 0,-7 4-527,-6 2 1,-1-1-1,-3 0 1,-3 2-1,1 1 1,-4 4-1,-1-1-97,-3 0 0,-1 5 1,2-2-1,-3 3 0,1 2-790,-1 0 0,4-1 1,-5 1-1,3 0 1,2-2-1,5-2 1,0-2-330,3-2 1,5 1 0,0-6-1,5 1 1,1-3 0,1 0 209,4 0 1,-1-5 701,5-2 1,-1-5 0,10-5 0,1-4-1,4-3 1,2-1-668,2 0 1,4-1 0,-4 1 0,-1 0 0,1-1 0,0 3-3193,-2 2 3274,-7-3 1,-4 10-1,-10-2 1,-4 3-1,-3 1 898,-1 0 1,0 0-1,-1 1 1,1 3-1,0 5 1,-1 3-1,1 1-232,0 1 1,-2-1-1,-1 0 1,-2 2 0,2 2-1,2 0 1,4 0-615,1-3 0,6 4 0,-1 0 0,2-2 0,2-1 1,2-2-1296,2 1 1,9-1-1,14-1 1440,12-3 0,3-3 0,18-6 0</inkml:trace>
  <inkml:trace contextRef="#ctx0" brushRef="#br0">7971 9182 20035,'9'-16'0,"0"1"0,2 5 457,0 3 0,3 4 0,-2 7 0,-2 3 0,-3 2 1,-1 0-1,-4 0 0,-4 0 26,-2 0 1,-2-6 260,1 1 1,-2-2 0,-6-2 0,-1 0 0,0 0 0,-3 0 0,-2 1-504,-2 4 1,4-2 0,-4 4 0,0-1 0,2-2 0,0 1 0,1-1-71,-1-1 1,4-1-1,-5-2 1,3 0-1,-1 0 1,2 0 0,1 0-172,1 0 0,0 0 0,-3-2 0,0-1 0,-1-1 0,0 1 0,0 1 0,-4 2 0,3 0 0,0 2 0,-2 2 0,0 4 0,-3 1 0,-1-1 0,-1-3 0,0 4 0,3 1 0,0 1 0,0-1 0,-1-1 0,2 1 0,-2-2 0,5-1 0,0 0 0,-1-1 0,3 2 0,-1-2 0,0 0 0,-1-1 0,3-2 0,-2 3 0,0 0 0,0 2 0,0-1 0,-5 2 0,6 0 0,-3 0 0,-1 1 0,2 2 0,-2 0 0,0-3 0,5 3 0,-3-4 0,1 3 0,0-1 0,0-2 0,1-1 0,-1 0 0,0-4 0,5 2 0,-1-4 0,1-1 0,0 0 0,-1 0 0,1 0 0,0 0 0,-1 0 0,1 0 0,0 0 0,-1 0 0,1 0 0,0 0 0,-2 0 0,-1 0 0,-2 0 0,2 0 0,1 2 0,1 2 0,1-1 0,0 5 0,-2-1 0,-1 0 0,-2 2 0,2-1 0,1 2 0,1-4 0,1 0 0,0 1 0,-1-1 0,0 2 0,-4-1 0,5-3 0,-4 4 0,5-1 0,-1-1 0,1 2 0,-1-3 0,3 1 0,-1 3 0,-2-3 0,0 2 0,-1 1 0,1-2 0,4 0 0,0-4-343,-1 2 1,2-1-1239,-1-4 0,8 2 1,1 1-1,9 1 1521,7-1 1,5-2-1,6-1 1</inkml:trace>
  <inkml:trace contextRef="#ctx0" brushRef="#br0">6252 9476 26380,'-9'0'-47,"2"-2"-161,1-2 1,-3 1 0,3-5-2400,-2 2 3257,5 2 0,-2 10 0,5 3-464,0 3 1,-2-1 0,-1 0 0,-3-2 0,-1 1-1,-2 2-87,1 1 1,-3 2 0,2 1 0,-3 4 0,-1-1 0,-1 2 0,2-2-319,3 0 1,-1 3-1,4-2 1,0-1 0,0 0-1,3-3-219,2-1 0,1-2 0,1 1 0,4-2 0,5-2 0,5-3 1,4-1 642,2-3 1,1-1-1,5-2 1,1 1-1,2 2 1,1 2 0,-2-2-120,-1-2 1,4-1 0,-1 0-1,-2 0 1,1 0 0,0 0 0,1 0-1104,-2 0 0,-1 0 1,-1 0-1,0 2 1,-1 1 1045,1 1 0,6 6 0,1-2 0</inkml:trace>
  <inkml:trace contextRef="#ctx0" brushRef="#br0">5799 5997 29546,'-18'-23'-674,"0"-4"1,-4-3 0,4 4 0,2-1 0,1 0 677,2 1 0,-7-1 0,0 2 0,-4 1 0,-1 2 0,-3 0 0,-1 1 0,1 3 0,3 3 0,1 2 0,4 1 0,-1 2 0,2 2 0,-1 3 244,4 2 1,1 1 0,4 4 0,5 2 0,9 3-1,13 2 1,11-1 150,10-2 0,17-2 0,9-4 0,9 0 0,-31 0 1,1-1-1,2-1 0,1 1 0,3-2 0,2 0 0,0 0 1,0 0-400,4 0 0,-1 0 0,1-2 0,0-1 0,0 3 0,0-1 0,0 0 0,-1-1 0,0 1 0,-1 1 0,-3-1 0,0 0 0,-1 1 0,0 0 0,0 1 0,-1-1 0,-5-3 0,0 1 0,3 1 0,1 1 0,-2-2 0,1-1 0,-3 1 0,0-1 0,0-2 0,-1-1 0,-2 0 0,0-1 0,-1-1 0,0-2 0,-1-1 0,0-1 0,28-18 0,-6-2 0,-1-7 0,-4-5 0,-4-5 0,-6-6 0,-8-1 0,-7-2 0,-5-2 0,-8-3 0,-5-2-11,-7-3 0,-11 8 0,-14-3 1,-19 6-1,12 31 0,-5 3 0,-6-1 1,-3 4-1,-6 0 0,-3 4-354,-5 1 0,-2 3 0,-13 2 0,-2 3 0,22 5 0,-1 3 1,0 0-1,-4 0 0,0 0 0,-1 1 0,-4 1 0,1 0 0,-2 0 1,1 2-1,0 0 0,0 0 153,-1 2 0,1 0 1,-1 2-1,-4 2 1,0 2-1,1 1 1,0 2-1,1 1 1,0 1-1,-1 0 1,1 1-1,-1 0 1,1 2-1,-1 0 1,2 1-1,2 0 1,0 2-1,2 0 0,2 0 1,0 1-1,2 1 247,1 0 0,2 1 0,1 0 1,-14 11-1,3 0 0,2 1 1,3 2-1,8-2 0,4 2 0,8-2 1,5 1-1,5 0 0,5 1 1,6-1-1,5 2 139,4-1 1,7 1-1,14 3 1,10-1-1,10-2 1,8-1-1,11 2 1,8-2 0,-13-12-1,4-1 1,2-2-1,6 1 1,3-1-1,2 0-641,-12-6 1,2 0 0,1-1 0,1 0 0,5 2 0,3 0 0,0 0 0,0-1 466,4 1 0,1 0 0,1 0 0,-1 0 0,-11-4 0,-1 0 0</inkml:trace>
  <inkml:trace contextRef="#ctx0" brushRef="#br0">6798 8583 32018,'-7'-6'-1406,"-5"4"1,5-1 1054,-1 6 0,-2 0 1,4 6-1,0 1 0,0 2 1,5 0-1,4-3 1,6-3-1,4-2 816,5 1 1,-2 1-1,6-3 1,2 3-1,1 0 1,3 1-1,2-1 1,2 1-1,4-1-122,5 0 0,-4 3 0,6-4 0,2-1 0,-2 0 0,1 1 0,-2-2-325,1-2 0,4-1 0,-1-1 0,0-2 0,1-3 0,-1-3 0,2-4-18,-1-4 0,-4-2 0,1 1 0,-1-4 0,0-3 0,2-2 0,-2 1 0,-2-1 0,-5 2 0,-2 0 0,-2 1 0,-2-1 0,-2 1 0,-1-1 0,-7 4 0,-2-1 0,-3 0 0,-2 0 0,-1 1 0,-3 2-345,-4 2 0,0-2 0,0 1 0,-2 2 1,-2 0-1,-1-1 0,0 0 172,0 0 1,-4 1-1,-2 0 1,0-2 0,-1 0-1372,-1-1 1366,-1 4 0,-4-8 0,0 3 0,-2 1 1,-3 0-1,-4 2 0,-5 1 0,-4 1-227,-4 2 1,-5-3-1,-5 7 1,-2-1-1,-4-1 1,0 4 331,-4 1 0,-2-3 0,4 5 0,0 1 1,0 1-1,1 2 0,1 0 211,2 0 1,5 5 0,-2 0-1,2 1 1,4 2 0,0-2 0,4 1 271,2 0 0,-1 2 0,2 5 0,0-1 0,-2 2 1,-1 1-207,-1 2 1,-4 6 0,5-2 0,-2 3 0,-2 2 0,0-2 0,0-2-177,0 0 0,6-1 1,3 5-1,2-1 0,3-1 1,1-1-1,4-3-54,8-2 1,1 3 0,7-2 0,2-1 0,2 2 0,1-1-71,0 4 0,6 0 0,4-1 0,6-2 0,8 0 0,6-2 0,7 0-23,6-2 1,0-7 0,6-3-1,1 1 1,3-2 0,3 1-1,1-1-443,-5 0 0,1 3 556,-4-5 1,9 7 0,2-4 0</inkml:trace>
  <inkml:trace contextRef="#ctx0" brushRef="#br0">8105 7903 25347,'-18'-12'-1063,"0"3"1,5 3 0,4 6 908,-1 0 0,4-1 0,1-4 0,4-3 0,2-6 0,5-5 0,9-8 518,10-7 1,11-4 0,13-4 0,10-4 0,-25 21 0,1-1-1,4-3 1,1 0 0,2-1 0,0-1-243,2-1 1,0 0 0,2 0-1,1 1 1,2-1 0,0 0-1,-1 2 1,0-1 0,-1 2-1,-1-1 1,-1 2 0,-1 0-312,-1 0 0,-1 1 1,-2 3-1,0 1 1,-3 0-1,0 1 1,-3 2-1,-2 0 1,26-15-1,-9 5 1,-8 5-268,-3 3 0,-15 4 0,-1-3 0,-5 2 0,-5 3 0,-2 1-388,-1 2 1,-6-1 0,3 1 0,0 0 617,3-1 1,14-5 0,5-2 0</inkml:trace>
  <inkml:trace contextRef="#ctx0" brushRef="#br0">10438 6157 28465,'4'-29'-4916,"0"2"1,1 3 4184,-5 11 1,0 4 0,-2 2 0,-2 2 0,-3 7 998,-1 5 0,1 11 0,4 5 0,-2 6 0,2 3 0,2 1-130,1-1 1,0 5-1,0-1 1,-2 1 0,-1 0-1,-1-3 1,0-1 0,-1-4 24,1-1 0,-5-2 0,4-4 0,2-5 1,0-3-1,0-4 87,-1-1 1,0-7-1,4-2 1,0-9-1,0-8 1,0-8 7,0-9 1,1-3 0,3-12-1,5-1 1,3 0 0,2-1 0,-1 5-635,0 5 1,5-1 0,0 11 0,-2 3 0,-1 4 0,-2 7 391,0 2 0,1 7 0,-1 3 409,0-1 1,-1 10 0,-4 1 0,-8 5-429,-8 3 0,-4-1 0,-1-2 0,0-2 0,-2-1 0,-3 1-341,-4 2 0,7 0 0,3 1 1,5-2-1,5 1 0,7 2-1980,8 1 1739,12 0 0,9-1 1071,6-3 1,12 3-1,3-5 1</inkml:trace>
  <inkml:trace contextRef="#ctx0" brushRef="#br0">10944 6130 14638,'7'-17'0,"-1"-1"0,-1 2 0,1 1 847,1 2 0,1 7 1,2 7-1,-3 11 0,-1 9 1,-3 4-1,-1 1-1242,-2 1 0,-2 4 1,-1 0-1,-3-1 0,0-3 1,0-5-1,2-4 256,-2-4 1,6-5 0,-1-7 664,4-11 0,8-16 0,1-3 1,5-5-1,0-4 0,1-2-476,0-1 0,4-4 0,-4 0 1,-2 2-1,0 5 0,-1 6 1,0 4-5,-3 5 0,-6 3 0,1 6 0,-1 2-367,-3 7 1,-1 5-1,-2 14 1,0 1-1,0 5 1,-2 3-1,-2 4-49,-5 0 1,-3 2 0,-3-1 0,-3 2 0,-4 1 0,-3-1-1,-2-2-545,1-4 0,-2 6 0,-2-2 0,-1 2 1168,1 1 1,2-1 0,1-4 0</inkml:trace>
  <inkml:trace contextRef="#ctx0" brushRef="#br0">9104 7930 27156,'-20'-8'-560,"-5"-2"0,4 4 1,-1 0-1,-1 0 0,0 2 825,-2-2 1,-2 4 0,-1-2 0,-2 2 0,-2 2 0,-3 0 0,-2 2 0,0 2-76,2 5 0,-2 7 1,4 5-1,1 4 1,1 9-1,4 8 1,6 7-714,6 3 1,1 8 0,11 4 0,7 4 0,12 0-1,17 0 1,-11-36 0,3-2 509,5-1 0,2-3 1,6 0-1,3-3 1,3-4-1,2-2 1,0-3-1,2-3 1,3-2-1,1-2 1,2-2-1,0-1 217,2-1 1,1-2-1,4-2 1,1-2 0,-2-1-1,-2-2 1,-1-1-1,-1-1 1,-2-1 0,-1-1-1,-6-1 1,-3-1-1,-3-1 1,-2-2-239,-3-1 1,-3-2 0,18-22-1,-3-4 1,-11-5 0,-12-3-1,-10-3 1,-11-2-742,-7-6 1,-11-2-1,-15 0 1,-9 4-1,-11 7 1,-6 6 656,-3 7 1,-5 1 0,2 13 0,2 8 0,4 7 0,6 8 66,3 2 0,5 4 0,8 3 1,9 9-157,8 7 0,6 10 0,10 3 0</inkml:trace>
  <inkml:trace contextRef="#ctx0" brushRef="#br0">9931 8183 25574,'-21'-5'0,"5"0"842,6-3 0,1 5-792,9-1 0,10-5 0,18-5 0,11-6 0,11-7 1,11-3-1,-26 14 0,2-2 0,4 0 0,0-1 227,3-1 0,1-1 1,4-3-1,1-1 1,2 0-1,0 0 1,0-2-1,1-1 1,3-1-1,0-1 1,0 0-1,-1 0-248,0 1 1,0-1 0,-1-1 0,-1-1 0,-5 1-1,0-1 1,-2 1 0,0-1 0,-2 1 0,-1 1-1,-4 3 1,-2 1 0,-4 3 0,-1 1-542,21-15 0,-10 9 1,-10 7-1,-4 4 0,-5 3-323,-3 4 1,-3 7-1,-5 0 727,0 6 0,1 10 1,-1 8-1</inkml:trace>
  <inkml:trace contextRef="#ctx0" brushRef="#br0">12090 6970 22320,'14'-19'-1399,"-5"4"1,0-3 0,-1 3 1592,0 2 1,4 6-1,-3 1 1,2 3-1,3 4-308,-1 10 0,-4 2 1,-2 11-1,1 2 0,-1 5 1,2 4-1,0 2 75,0 1-1,-5 2 1,4 0 0,-2-1 0,-2-2 0,1-5-89,-1-4 1,0 2 0,-2-9 0,1-1 324,1-2 0,-5-11 0,-8-8 0,-3-11 0,0-9 0,2-7 1,2-6-150,3-6 1,0-10-1,5-3 1,0-5 0,2-1-1,1 2-183,1 1 1,6 3-1,-2 7 1,-1 9-1,-1 6 1,-1 7-1,-1 3 1,0 5 63,2 1 0,-4 6-177,2 0 1,-2 12-1,-2 2 1,0 5 0,0 5-1,-2 1-158,-2 2 1,-4 1 0,-5-2 0,0 0-1,-1 1 1,1 0 0,1 0 72,3-2 0,-1-1 0,6-2 1,1 0-1,4 1 0,6-1-758,7 0 1126,20-5 0,1 4 0,19-5 0</inkml:trace>
  <inkml:trace contextRef="#ctx0" brushRef="#br0">12770 6677 30306,'0'-27'-4916,"0"9"1,0 10 4291,0 11 1,5 11 0,1 6 0,0-1 0,1 3 0,-1 3 0,0 6 0,-2 3 557,2 2 1,-4-1 0,2 5-1,-2-1 1,-2-2 0,0-4 813,0-5 0,0 0 0,0-10 0,-2-4-582,-2-3 0,1-13 0,-5-11 0,2-9 0,3-6 0,2-6 0,1-3-27,0-5 1,6-7 0,3 0 0,3-2 0,1-1 0,-1 3-173,-3 4 0,1 5 1,-6 5-1,1 5 0,-1 7 1,1 5-1,-2 3-800,-2 2 1,-1 4 0,0 3 500,0 4 0,0 5 0,0 12-1,0 1 1,0 4 0,0 0 77,0 4 0,0 1 0,0 2 0,-1-2 0,-4-1 1,-4-2-1,-2 0 196,-3-1 1,1-2 0,0-5-1,-1-1 1,2 0 0,4 1 0,3-1-835,4 0 1,4-1 1206,5-3 1,19 3 0,15-5 0</inkml:trace>
  <inkml:trace contextRef="#ctx0" brushRef="#br0">13410 6584 30168,'-7'-23'-2601,"2"1"0,4 9 0,1 16 2123,0 9 0,0 8 0,1 0 0,2 2 0,3 5 0,2 4 1,0 3-1,0 3 0,-2 1 157,0 2 1,-5 0-1,2-1 1,-6-5-1,-4-6 1,-2-7 1388,0-7 1,0 1 0,-6-12 0,1-4 0,-1-8 0,3-9-1042,0-9 1,6-5 0,2-10 0,4-2 0,7-6 0,9-7 0,10-5 0,2-2-213,0 2 0,-2 0 0,1 7 1,0 5-1,-2 4 0,-3 9-95,-4 9 0,-8 9 0,-1 10 0,2 7-297,0 10 0,-3 6 1,-4 13-1,-2 1 1,-2 5-1,-2 4 0,-2 4 520,-5 2 0,-4-9 0,-5 6 0,-4-1 0,-2-2 0,-1-2 0,-2-4-250,-6-2 0,-4-7 1,-4 0 787,-3 2 1,-10-5-1,-6 0 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917DC7-8CE0-4C98-8BDB-5EBFBEA1C0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5ADAAC6-B2FC-44E9-8E3E-E5500264933A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CE3BD539-8660-492F-B4E8-DE426530DB7C}" type="slidenum">
              <a:rPr lang="en-US" altLang="en-US" smtClean="0">
                <a:solidFill>
                  <a:schemeClr val="tx1"/>
                </a:solidFill>
              </a:rPr>
              <a:pPr/>
              <a:t>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685001A-946A-4316-AC18-4C1C5C03B45A}" type="slidenum">
              <a:rPr lang="en-US" altLang="en-US" smtClean="0">
                <a:solidFill>
                  <a:schemeClr val="tx1"/>
                </a:solidFill>
              </a:rPr>
              <a:pPr/>
              <a:t>10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9134FC2-C01D-4FD9-8BA0-2310A083BD6C}" type="slidenum">
              <a:rPr lang="en-US" altLang="en-US" smtClean="0">
                <a:solidFill>
                  <a:schemeClr val="tx1"/>
                </a:solidFill>
              </a:rPr>
              <a:pPr/>
              <a:t>11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162888BA-BAB7-4ACA-BEE5-5EA0362943A4}" type="slidenum">
              <a:rPr lang="en-US" altLang="en-US" smtClean="0">
                <a:solidFill>
                  <a:schemeClr val="tx1"/>
                </a:solidFill>
              </a:rPr>
              <a:pPr/>
              <a:t>12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B3779F04-8D09-403E-B612-EDDE325F8411}" type="slidenum">
              <a:rPr lang="en-US" altLang="en-US" smtClean="0">
                <a:solidFill>
                  <a:schemeClr val="tx1"/>
                </a:solidFill>
              </a:rPr>
              <a:pPr/>
              <a:t>13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DF9D4C3-833A-4FF9-939D-42F9611026F3}" type="slidenum">
              <a:rPr lang="en-US" altLang="en-US" smtClean="0">
                <a:solidFill>
                  <a:schemeClr val="tx1"/>
                </a:solidFill>
              </a:rPr>
              <a:pPr/>
              <a:t>14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4281D72-A5DC-4490-9B2A-EB5C5FE82F32}" type="slidenum">
              <a:rPr lang="en-US" altLang="en-US" smtClean="0">
                <a:solidFill>
                  <a:schemeClr val="tx1"/>
                </a:solidFill>
              </a:rPr>
              <a:pPr/>
              <a:t>15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3804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39CDCA6-F081-44C0-B1A2-54EDDD8B5EE8}" type="slidenum">
              <a:rPr lang="en-US" altLang="en-US" smtClean="0">
                <a:solidFill>
                  <a:schemeClr val="tx1"/>
                </a:solidFill>
              </a:rPr>
              <a:pPr/>
              <a:t>16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1452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A9D83C3-B718-4832-A7E9-7479A520E394}" type="slidenum">
              <a:rPr lang="en-US" altLang="en-US" smtClean="0">
                <a:solidFill>
                  <a:schemeClr val="tx1"/>
                </a:solidFill>
              </a:rPr>
              <a:pPr/>
              <a:t>17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593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5FB1642C-9FEC-46D0-AFAD-CD4819A551A4}" type="slidenum">
              <a:rPr lang="en-US" altLang="en-US" smtClean="0">
                <a:solidFill>
                  <a:schemeClr val="tx1"/>
                </a:solidFill>
              </a:rPr>
              <a:pPr/>
              <a:t>18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556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5C20746-46B2-4FED-9AC1-D160D661AB8E}" type="slidenum">
              <a:rPr lang="en-US" altLang="en-US" smtClean="0">
                <a:solidFill>
                  <a:schemeClr val="tx1"/>
                </a:solidFill>
              </a:rPr>
              <a:pPr/>
              <a:t>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23E09D86-947C-4F1B-BFB4-E54AFAB50591}" type="slidenum">
              <a:rPr lang="en-US" altLang="en-US" smtClean="0">
                <a:solidFill>
                  <a:schemeClr val="tx1"/>
                </a:solidFill>
              </a:rPr>
              <a:pPr/>
              <a:t>19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451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DA4E0C5-B6F8-485B-8B05-C5FA40111670}" type="slidenum">
              <a:rPr lang="en-US" altLang="en-US" smtClean="0">
                <a:solidFill>
                  <a:schemeClr val="tx1"/>
                </a:solidFill>
              </a:rPr>
              <a:pPr/>
              <a:t>20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5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EAB35DF8-89E0-4DF6-868A-E48608D99430}" type="slidenum">
              <a:rPr lang="en-US" altLang="en-US" smtClean="0">
                <a:solidFill>
                  <a:schemeClr val="tx1"/>
                </a:solidFill>
              </a:rPr>
              <a:pPr/>
              <a:t>21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8225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39F3D792-C32A-470C-A3FE-816DDFCF47B2}" type="slidenum">
              <a:rPr lang="en-US" altLang="en-US" smtClean="0">
                <a:solidFill>
                  <a:schemeClr val="tx1"/>
                </a:solidFill>
              </a:rPr>
              <a:pPr/>
              <a:t>2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1045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80B5391-8AE7-42FE-A1D9-9EB008A01886}" type="slidenum">
              <a:rPr lang="en-US" altLang="en-US" smtClean="0">
                <a:solidFill>
                  <a:schemeClr val="tx1"/>
                </a:solidFill>
              </a:rPr>
              <a:pPr/>
              <a:t>3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846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75CF03E2-0AB2-4F7A-9CB6-E216BE64CF25}" type="slidenum">
              <a:rPr lang="en-US" altLang="en-US" smtClean="0">
                <a:solidFill>
                  <a:schemeClr val="tx1"/>
                </a:solidFill>
              </a:rPr>
              <a:pPr/>
              <a:t>4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8797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68E34635-6D36-42F0-ABF4-9E8D5BEA47A8}" type="slidenum">
              <a:rPr lang="en-US" altLang="en-US" smtClean="0">
                <a:solidFill>
                  <a:schemeClr val="tx1"/>
                </a:solidFill>
              </a:rPr>
              <a:pPr/>
              <a:t>5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F9665C99-CAE1-4C02-99CE-EEE53E04C79F}" type="slidenum">
              <a:rPr lang="en-US" altLang="en-US" smtClean="0">
                <a:solidFill>
                  <a:schemeClr val="tx1"/>
                </a:solidFill>
              </a:rPr>
              <a:pPr/>
              <a:t>6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421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7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4151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D526202D-C03C-4299-857C-D4F8967471B0}" type="slidenum">
              <a:rPr lang="en-US" altLang="en-US" smtClean="0">
                <a:solidFill>
                  <a:schemeClr val="tx1"/>
                </a:solidFill>
              </a:rPr>
              <a:pPr/>
              <a:t>8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6468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14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424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64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21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9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2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7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6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98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05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896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11F99169-0DCD-48BC-83E2-A13BB2700B4A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ustomXml" Target="../ink/ink2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customXml" Target="../ink/ink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customXml" Target="../ink/ink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customXml" Target="../ink/ink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customXml" Target="../ink/ink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customXml" Target="../ink/ink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customXml" Target="../ink/ink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customXml" Target="../ink/ink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customXml" Target="../ink/ink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13</a:t>
            </a:r>
            <a:br>
              <a:rPr lang="en-US" altLang="en-US" sz="4800" dirty="0"/>
            </a:br>
            <a:r>
              <a:rPr lang="en-US" altLang="en-US" sz="4800" dirty="0"/>
              <a:t>Software Pipelining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March 4, 2024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729200E-5778-2767-9AA0-05D6FB5B57AF}"/>
                  </a:ext>
                </a:extLst>
              </p14:cNvPr>
              <p14:cNvContentPartPr/>
              <p14:nvPr/>
            </p14:nvContentPartPr>
            <p14:xfrm>
              <a:off x="7275240" y="5172120"/>
              <a:ext cx="741600" cy="805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729200E-5778-2767-9AA0-05D6FB5B57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65880" y="5162760"/>
                <a:ext cx="760320" cy="82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Minimum Initiation Interval (MII)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Remember, II = number of cycles between the start of successive iterations</a:t>
            </a:r>
          </a:p>
          <a:p>
            <a:r>
              <a:rPr lang="en-US" altLang="en-US"/>
              <a:t>Modulo scheduling requires a candidate II be selected before scheduling is attempted</a:t>
            </a:r>
          </a:p>
          <a:p>
            <a:pPr lvl="1"/>
            <a:r>
              <a:rPr lang="en-US" altLang="en-US"/>
              <a:t>Try candidate II, see if it works</a:t>
            </a:r>
          </a:p>
          <a:p>
            <a:pPr lvl="1"/>
            <a:r>
              <a:rPr lang="en-US" altLang="en-US"/>
              <a:t>If not, increase by 1, try again repeating until successful</a:t>
            </a:r>
          </a:p>
          <a:p>
            <a:r>
              <a:rPr lang="en-US" altLang="en-US"/>
              <a:t>MII is a lower bound on the II</a:t>
            </a:r>
          </a:p>
          <a:p>
            <a:pPr lvl="1"/>
            <a:r>
              <a:rPr lang="en-US" altLang="en-US"/>
              <a:t>MII = Max(ResMII, RecMII)</a:t>
            </a:r>
          </a:p>
          <a:p>
            <a:pPr lvl="1"/>
            <a:r>
              <a:rPr lang="en-US" altLang="en-US"/>
              <a:t>ResMII = resource constrained MII</a:t>
            </a:r>
          </a:p>
          <a:p>
            <a:pPr lvl="2"/>
            <a:r>
              <a:rPr lang="en-US" altLang="en-US"/>
              <a:t>Resource usage requirements of 1 iteration</a:t>
            </a:r>
          </a:p>
          <a:p>
            <a:pPr lvl="1"/>
            <a:r>
              <a:rPr lang="en-US" altLang="en-US"/>
              <a:t>RecMII = recurrence constrained MII</a:t>
            </a:r>
          </a:p>
          <a:p>
            <a:pPr lvl="2"/>
            <a:r>
              <a:rPr lang="en-US" altLang="en-US"/>
              <a:t>Latency of the circuits in the dependence graph</a:t>
            </a:r>
          </a:p>
          <a:p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71FF02-46BF-EAAE-8744-AB117B030FA1}"/>
                  </a:ext>
                </a:extLst>
              </p14:cNvPr>
              <p14:cNvContentPartPr/>
              <p14:nvPr/>
            </p14:nvContentPartPr>
            <p14:xfrm>
              <a:off x="567360" y="1655280"/>
              <a:ext cx="8119080" cy="4845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71FF02-46BF-EAAE-8744-AB117B030FA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58000" y="1645920"/>
                <a:ext cx="8137800" cy="4864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90600" y="2587625"/>
            <a:ext cx="5867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Simple resource model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processor has a set of resources R.  For each resource r in R</a:t>
            </a:r>
          </a:p>
          <a:p>
            <a:r>
              <a:rPr lang="en-US" altLang="en-US">
                <a:solidFill>
                  <a:schemeClr val="tx1"/>
                </a:solidFill>
              </a:rPr>
              <a:t>there is count(r) specifying the number of  identical copies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050925" y="1638300"/>
            <a:ext cx="6470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Concept: If there were no dependences between the operations, what</a:t>
            </a:r>
          </a:p>
          <a:p>
            <a:r>
              <a:rPr lang="en-US" altLang="en-US">
                <a:solidFill>
                  <a:schemeClr val="tx1"/>
                </a:solidFill>
              </a:rPr>
              <a:t>is the the shortest possible schedule?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1371600" y="4035425"/>
            <a:ext cx="3805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ResMII = MAX        (uses(r) / count(r))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2438400" y="4341813"/>
            <a:ext cx="939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r in R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1371600" y="4797425"/>
            <a:ext cx="56276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uses(r) = number of times the resource is used in 1 iteration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127125" y="5753100"/>
            <a:ext cx="6153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 reality its more complex than this because operations can have</a:t>
            </a:r>
          </a:p>
          <a:p>
            <a:r>
              <a:rPr lang="en-US" altLang="en-US"/>
              <a:t>multiple alternatives (different choices for resources it could be </a:t>
            </a:r>
          </a:p>
          <a:p>
            <a:r>
              <a:rPr lang="en-US" altLang="en-US"/>
              <a:t>assigned to), but we will ignore this for now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B0D072-EF5A-26E5-9FC7-00C61070187A}"/>
                  </a:ext>
                </a:extLst>
              </p14:cNvPr>
              <p14:cNvContentPartPr/>
              <p14:nvPr/>
            </p14:nvContentPartPr>
            <p14:xfrm>
              <a:off x="3330360" y="1969920"/>
              <a:ext cx="3350160" cy="2559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B0D072-EF5A-26E5-9FC7-00C61070187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21000" y="1960560"/>
                <a:ext cx="3368880" cy="2578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ResMII Example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914400" y="19018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219200" y="2892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143000" y="28194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556125" y="3619500"/>
            <a:ext cx="30194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ALU:  used by 2, 4, 5, 6</a:t>
            </a:r>
          </a:p>
          <a:p>
            <a:r>
              <a:rPr lang="en-US" altLang="en-US">
                <a:solidFill>
                  <a:schemeClr val="tx1"/>
                </a:solidFill>
              </a:rPr>
              <a:t>	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4 ops / 2 units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Mem: used by 1, 3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2 ops / 1 unit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Br: used by 7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	 1 op / 1 unit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MAX(2,2,1)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953000" y="1690687"/>
            <a:ext cx="344196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ResMII</a:t>
            </a:r>
            <a:r>
              <a:rPr lang="en-US" altLang="en-US" sz="1600" dirty="0"/>
              <a:t> = MAX        (uses(r) / count(r))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953000" y="2452687"/>
            <a:ext cx="39821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uses(r) = number of times the resource is used</a:t>
            </a:r>
            <a:br>
              <a:rPr lang="en-US" altLang="en-US" sz="1600" dirty="0"/>
            </a:br>
            <a:r>
              <a:rPr lang="en-US" altLang="en-US" sz="1600" dirty="0"/>
              <a:t>	in 1 iteration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52999" y="1690688"/>
            <a:ext cx="3886201" cy="135372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6F1961-4E84-5377-F570-1696C9B6228B}"/>
                  </a:ext>
                </a:extLst>
              </p14:cNvPr>
              <p14:cNvContentPartPr/>
              <p14:nvPr/>
            </p14:nvContentPartPr>
            <p14:xfrm>
              <a:off x="297360" y="1840680"/>
              <a:ext cx="8115480" cy="4154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6F1961-4E84-5377-F570-1696C9B622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8000" y="1831320"/>
                <a:ext cx="8134200" cy="4173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050925" y="1638300"/>
            <a:ext cx="6026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Approach: Enumerate all irredundant elementary circuits in the 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 graph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2435225"/>
            <a:ext cx="42116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RecMII = MAX        (delay(c) / distance(c))</a:t>
            </a: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2133600" y="2741613"/>
            <a:ext cx="9572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c in C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066800" y="3197225"/>
            <a:ext cx="61420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total latency in dependence cycle c (sum of delays)</a:t>
            </a:r>
          </a:p>
          <a:p>
            <a:r>
              <a:rPr lang="en-US" altLang="en-US"/>
              <a:t>distance(c) = total iteration distance of cycle c (sum of distances)</a:t>
            </a:r>
          </a:p>
        </p:txBody>
      </p:sp>
      <p:sp>
        <p:nvSpPr>
          <p:cNvPr id="53255" name="Oval 7"/>
          <p:cNvSpPr>
            <a:spLocks noChangeArrowheads="1"/>
          </p:cNvSpPr>
          <p:nvPr/>
        </p:nvSpPr>
        <p:spPr bwMode="auto">
          <a:xfrm>
            <a:off x="2057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3256" name="Line 8"/>
          <p:cNvSpPr>
            <a:spLocks noChangeShapeType="1"/>
          </p:cNvSpPr>
          <p:nvPr/>
        </p:nvSpPr>
        <p:spPr bwMode="auto">
          <a:xfrm>
            <a:off x="2209800" y="4876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7" name="Oval 9"/>
          <p:cNvSpPr>
            <a:spLocks noChangeArrowheads="1"/>
          </p:cNvSpPr>
          <p:nvPr/>
        </p:nvSpPr>
        <p:spPr bwMode="auto">
          <a:xfrm>
            <a:off x="20574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3258" name="Freeform 10"/>
          <p:cNvSpPr>
            <a:spLocks/>
          </p:cNvSpPr>
          <p:nvPr/>
        </p:nvSpPr>
        <p:spPr bwMode="auto">
          <a:xfrm>
            <a:off x="2209800" y="4241800"/>
            <a:ext cx="558800" cy="1549400"/>
          </a:xfrm>
          <a:custGeom>
            <a:avLst/>
            <a:gdLst>
              <a:gd name="T0" fmla="*/ 0 w 352"/>
              <a:gd name="T1" fmla="*/ 2147483646 h 976"/>
              <a:gd name="T2" fmla="*/ 2147483646 w 352"/>
              <a:gd name="T3" fmla="*/ 2147483646 h 976"/>
              <a:gd name="T4" fmla="*/ 2147483646 w 352"/>
              <a:gd name="T5" fmla="*/ 2147483646 h 976"/>
              <a:gd name="T6" fmla="*/ 2147483646 w 352"/>
              <a:gd name="T7" fmla="*/ 2147483646 h 976"/>
              <a:gd name="T8" fmla="*/ 2147483646 w 352"/>
              <a:gd name="T9" fmla="*/ 2147483646 h 976"/>
              <a:gd name="T10" fmla="*/ 2147483646 w 352"/>
              <a:gd name="T11" fmla="*/ 2147483646 h 976"/>
              <a:gd name="T12" fmla="*/ 2147483646 w 352"/>
              <a:gd name="T13" fmla="*/ 2147483646 h 976"/>
              <a:gd name="T14" fmla="*/ 2147483646 w 352"/>
              <a:gd name="T15" fmla="*/ 2147483646 h 9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52" h="976">
                <a:moveTo>
                  <a:pt x="0" y="880"/>
                </a:moveTo>
                <a:cubicBezTo>
                  <a:pt x="28" y="928"/>
                  <a:pt x="56" y="976"/>
                  <a:pt x="96" y="976"/>
                </a:cubicBezTo>
                <a:cubicBezTo>
                  <a:pt x="136" y="976"/>
                  <a:pt x="200" y="944"/>
                  <a:pt x="240" y="880"/>
                </a:cubicBezTo>
                <a:cubicBezTo>
                  <a:pt x="280" y="816"/>
                  <a:pt x="320" y="680"/>
                  <a:pt x="336" y="592"/>
                </a:cubicBezTo>
                <a:cubicBezTo>
                  <a:pt x="352" y="504"/>
                  <a:pt x="344" y="432"/>
                  <a:pt x="336" y="352"/>
                </a:cubicBezTo>
                <a:cubicBezTo>
                  <a:pt x="328" y="272"/>
                  <a:pt x="312" y="168"/>
                  <a:pt x="288" y="112"/>
                </a:cubicBezTo>
                <a:cubicBezTo>
                  <a:pt x="264" y="56"/>
                  <a:pt x="232" y="0"/>
                  <a:pt x="192" y="16"/>
                </a:cubicBezTo>
                <a:cubicBezTo>
                  <a:pt x="152" y="32"/>
                  <a:pt x="100" y="120"/>
                  <a:pt x="48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1736725" y="4887913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1,0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2819400" y="472122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3,1</a:t>
            </a:r>
          </a:p>
        </p:txBody>
      </p:sp>
      <p:sp>
        <p:nvSpPr>
          <p:cNvPr id="53261" name="AutoShape 13"/>
          <p:cNvSpPr>
            <a:spLocks noChangeArrowheads="1"/>
          </p:cNvSpPr>
          <p:nvPr/>
        </p:nvSpPr>
        <p:spPr bwMode="auto">
          <a:xfrm>
            <a:off x="3810000" y="48006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5394325" y="4000500"/>
            <a:ext cx="14414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cycle</a:t>
            </a:r>
            <a:r>
              <a:rPr lang="en-US" altLang="en-US"/>
              <a:t>	</a:t>
            </a:r>
          </a:p>
          <a:p>
            <a:r>
              <a:rPr lang="en-US" altLang="en-US"/>
              <a:t>k	1</a:t>
            </a:r>
          </a:p>
          <a:p>
            <a:r>
              <a:rPr lang="en-US" altLang="en-US"/>
              <a:t>k+1	2</a:t>
            </a:r>
          </a:p>
          <a:p>
            <a:r>
              <a:rPr lang="en-US" altLang="en-US"/>
              <a:t>k+2</a:t>
            </a:r>
          </a:p>
          <a:p>
            <a:r>
              <a:rPr lang="en-US" altLang="en-US"/>
              <a:t>k+3</a:t>
            </a:r>
          </a:p>
          <a:p>
            <a:r>
              <a:rPr lang="en-US" altLang="en-US"/>
              <a:t>k+4	    1</a:t>
            </a:r>
          </a:p>
          <a:p>
            <a:r>
              <a:rPr lang="en-US" altLang="en-US"/>
              <a:t>k+5	    2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477000" y="4876800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Freeform 16"/>
          <p:cNvSpPr>
            <a:spLocks/>
          </p:cNvSpPr>
          <p:nvPr/>
        </p:nvSpPr>
        <p:spPr bwMode="auto">
          <a:xfrm>
            <a:off x="6553200" y="4470400"/>
            <a:ext cx="88900" cy="254000"/>
          </a:xfrm>
          <a:custGeom>
            <a:avLst/>
            <a:gdLst>
              <a:gd name="T0" fmla="*/ 0 w 56"/>
              <a:gd name="T1" fmla="*/ 2147483646 h 160"/>
              <a:gd name="T2" fmla="*/ 2147483646 w 56"/>
              <a:gd name="T3" fmla="*/ 2147483646 h 160"/>
              <a:gd name="T4" fmla="*/ 2147483646 w 56"/>
              <a:gd name="T5" fmla="*/ 2147483646 h 160"/>
              <a:gd name="T6" fmla="*/ 0 w 56"/>
              <a:gd name="T7" fmla="*/ 2147483646 h 16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" h="160">
                <a:moveTo>
                  <a:pt x="0" y="16"/>
                </a:moveTo>
                <a:cubicBezTo>
                  <a:pt x="20" y="8"/>
                  <a:pt x="40" y="0"/>
                  <a:pt x="48" y="16"/>
                </a:cubicBezTo>
                <a:cubicBezTo>
                  <a:pt x="56" y="32"/>
                  <a:pt x="56" y="88"/>
                  <a:pt x="48" y="112"/>
                </a:cubicBezTo>
                <a:cubicBezTo>
                  <a:pt x="40" y="136"/>
                  <a:pt x="20" y="148"/>
                  <a:pt x="0" y="16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6629400" y="43418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6553200" y="4875213"/>
            <a:ext cx="260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</a:t>
            </a:r>
          </a:p>
        </p:txBody>
      </p:sp>
      <p:sp>
        <p:nvSpPr>
          <p:cNvPr id="53267" name="Line 19"/>
          <p:cNvSpPr>
            <a:spLocks noChangeShapeType="1"/>
          </p:cNvSpPr>
          <p:nvPr/>
        </p:nvSpPr>
        <p:spPr bwMode="auto">
          <a:xfrm>
            <a:off x="6248400" y="4343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6248400" y="5410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9" name="Line 21"/>
          <p:cNvSpPr>
            <a:spLocks noChangeShapeType="1"/>
          </p:cNvSpPr>
          <p:nvPr/>
        </p:nvSpPr>
        <p:spPr bwMode="auto">
          <a:xfrm>
            <a:off x="76962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756525" y="4838700"/>
            <a:ext cx="12525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 cycles,</a:t>
            </a:r>
          </a:p>
          <a:p>
            <a:r>
              <a:rPr lang="en-US" altLang="en-US"/>
              <a:t>RecMII = 4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1219200" y="5940425"/>
            <a:ext cx="225901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delay(c) = 1 + 3 = 4</a:t>
            </a:r>
          </a:p>
          <a:p>
            <a:r>
              <a:rPr lang="en-US" altLang="en-US"/>
              <a:t>distance(c) = 0 + 1 = 1</a:t>
            </a:r>
          </a:p>
          <a:p>
            <a:r>
              <a:rPr lang="en-US" altLang="en-US"/>
              <a:t>RecMII = 4/1 = 4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9E4980-447B-76AB-780F-701E01CD0736}"/>
                  </a:ext>
                </a:extLst>
              </p14:cNvPr>
              <p14:cNvContentPartPr/>
              <p14:nvPr/>
            </p14:nvContentPartPr>
            <p14:xfrm>
              <a:off x="1660320" y="4111560"/>
              <a:ext cx="7706160" cy="292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9E4980-447B-76AB-780F-701E01CD07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0960" y="4102200"/>
                <a:ext cx="7724880" cy="2945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RecMII Example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914400" y="17494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914400" y="17526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4495800" y="205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5302" name="Oval 6"/>
          <p:cNvSpPr>
            <a:spLocks noChangeArrowheads="1"/>
          </p:cNvSpPr>
          <p:nvPr/>
        </p:nvSpPr>
        <p:spPr bwMode="auto">
          <a:xfrm>
            <a:off x="44958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5303" name="Oval 7"/>
          <p:cNvSpPr>
            <a:spLocks noChangeArrowheads="1"/>
          </p:cNvSpPr>
          <p:nvPr/>
        </p:nvSpPr>
        <p:spPr bwMode="auto">
          <a:xfrm>
            <a:off x="4495800" y="3276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44958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44958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4495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55307" name="Oval 11"/>
          <p:cNvSpPr>
            <a:spLocks noChangeArrowheads="1"/>
          </p:cNvSpPr>
          <p:nvPr/>
        </p:nvSpPr>
        <p:spPr bwMode="auto">
          <a:xfrm>
            <a:off x="4495800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46482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4648200" y="2971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4648200" y="541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Freeform 15"/>
          <p:cNvSpPr>
            <a:spLocks/>
          </p:cNvSpPr>
          <p:nvPr/>
        </p:nvSpPr>
        <p:spPr bwMode="auto">
          <a:xfrm>
            <a:off x="4305300" y="22860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Freeform 16"/>
          <p:cNvSpPr>
            <a:spLocks/>
          </p:cNvSpPr>
          <p:nvPr/>
        </p:nvSpPr>
        <p:spPr bwMode="auto">
          <a:xfrm>
            <a:off x="4724400" y="3505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Freeform 17"/>
          <p:cNvSpPr>
            <a:spLocks/>
          </p:cNvSpPr>
          <p:nvPr/>
        </p:nvSpPr>
        <p:spPr bwMode="auto">
          <a:xfrm>
            <a:off x="4330700" y="41910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4" name="Freeform 18"/>
          <p:cNvSpPr>
            <a:spLocks/>
          </p:cNvSpPr>
          <p:nvPr/>
        </p:nvSpPr>
        <p:spPr bwMode="auto">
          <a:xfrm>
            <a:off x="4724400" y="17272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5" name="Freeform 19"/>
          <p:cNvSpPr>
            <a:spLocks/>
          </p:cNvSpPr>
          <p:nvPr/>
        </p:nvSpPr>
        <p:spPr bwMode="auto">
          <a:xfrm>
            <a:off x="4648200" y="37338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6" name="Freeform 20"/>
          <p:cNvSpPr>
            <a:spLocks/>
          </p:cNvSpPr>
          <p:nvPr/>
        </p:nvSpPr>
        <p:spPr bwMode="auto">
          <a:xfrm>
            <a:off x="4724400" y="44196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4022725" y="43799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8" name="Text Box 22"/>
          <p:cNvSpPr txBox="1">
            <a:spLocks noChangeArrowheads="1"/>
          </p:cNvSpPr>
          <p:nvPr/>
        </p:nvSpPr>
        <p:spPr bwMode="auto">
          <a:xfrm>
            <a:off x="4648200" y="54324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55319" name="Text Box 23"/>
          <p:cNvSpPr txBox="1">
            <a:spLocks noChangeArrowheads="1"/>
          </p:cNvSpPr>
          <p:nvPr/>
        </p:nvSpPr>
        <p:spPr bwMode="auto">
          <a:xfrm>
            <a:off x="38100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267200" y="2994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72000" y="2284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5334000" y="169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486400" y="35798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4" name="Text Box 28"/>
          <p:cNvSpPr txBox="1">
            <a:spLocks noChangeArrowheads="1"/>
          </p:cNvSpPr>
          <p:nvPr/>
        </p:nvSpPr>
        <p:spPr bwMode="auto">
          <a:xfrm>
            <a:off x="4953000" y="4441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48768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800600" y="3375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4724400" y="29718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3733800" y="61690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55329" name="Text Box 33"/>
          <p:cNvSpPr txBox="1">
            <a:spLocks noChangeArrowheads="1"/>
          </p:cNvSpPr>
          <p:nvPr/>
        </p:nvSpPr>
        <p:spPr bwMode="auto">
          <a:xfrm>
            <a:off x="6172200" y="1978025"/>
            <a:ext cx="2992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4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5: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4  1  4: 1 / 1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5  3  5: 1 / 1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MAX(1,1,1,1) = 1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Then,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MAX(ResMII, RecMII)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MAX(2,1) = 2</a:t>
            </a: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412546" y="4046538"/>
            <a:ext cx="339708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 err="1"/>
              <a:t>RecMII</a:t>
            </a:r>
            <a:r>
              <a:rPr lang="en-US" altLang="en-US" sz="1600" dirty="0"/>
              <a:t> = MAX(delay(c) / distance(c))</a:t>
            </a:r>
          </a:p>
        </p:txBody>
      </p:sp>
      <p:sp>
        <p:nvSpPr>
          <p:cNvPr id="35" name="Text Box 6"/>
          <p:cNvSpPr txBox="1">
            <a:spLocks noChangeArrowheads="1"/>
          </p:cNvSpPr>
          <p:nvPr/>
        </p:nvSpPr>
        <p:spPr bwMode="auto">
          <a:xfrm>
            <a:off x="412546" y="4808538"/>
            <a:ext cx="346921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/>
              <a:t>delay(c) = total latency in dependence</a:t>
            </a:r>
            <a:br>
              <a:rPr lang="en-US" altLang="en-US" sz="1600" dirty="0"/>
            </a:br>
            <a:r>
              <a:rPr lang="en-US" altLang="en-US" sz="1600" dirty="0"/>
              <a:t>	cycle c (sum of delays)</a:t>
            </a:r>
          </a:p>
          <a:p>
            <a:r>
              <a:rPr lang="en-US" altLang="en-US" sz="1600" dirty="0"/>
              <a:t>distance(c) = total iteration distance</a:t>
            </a:r>
            <a:br>
              <a:rPr lang="en-US" altLang="en-US" sz="1600" dirty="0"/>
            </a:br>
            <a:r>
              <a:rPr lang="en-US" altLang="en-US" sz="1600" dirty="0"/>
              <a:t>	of cycle c (sum of distances)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81000" y="4006850"/>
            <a:ext cx="3523191" cy="18605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423EC5-34A1-6110-EB1D-249AAEB5A828}"/>
                  </a:ext>
                </a:extLst>
              </p14:cNvPr>
              <p14:cNvContentPartPr/>
              <p14:nvPr/>
            </p14:nvContentPartPr>
            <p14:xfrm>
              <a:off x="3824640" y="1722240"/>
              <a:ext cx="6071040" cy="5954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423EC5-34A1-6110-EB1D-249AAEB5A82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15280" y="1712880"/>
                <a:ext cx="6089760" cy="5973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4624604"/>
            <a:ext cx="348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Calculate </a:t>
            </a:r>
            <a:r>
              <a:rPr lang="en-US" altLang="en-US" dirty="0" err="1">
                <a:solidFill>
                  <a:schemeClr val="tx1"/>
                </a:solidFill>
              </a:rPr>
              <a:t>RecMII</a:t>
            </a:r>
            <a:r>
              <a:rPr lang="en-US" altLang="en-US" dirty="0">
                <a:solidFill>
                  <a:schemeClr val="tx1"/>
                </a:solidFill>
              </a:rPr>
              <a:t>, </a:t>
            </a:r>
            <a:r>
              <a:rPr lang="en-US" altLang="en-US" dirty="0" err="1">
                <a:solidFill>
                  <a:schemeClr val="tx1"/>
                </a:solidFill>
              </a:rPr>
              <a:t>ResMII</a:t>
            </a:r>
            <a:r>
              <a:rPr lang="en-US" altLang="en-US" dirty="0">
                <a:solidFill>
                  <a:schemeClr val="tx1"/>
                </a:solidFill>
              </a:rPr>
              <a:t>, and MII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  <a:p>
            <a:r>
              <a:rPr lang="en-US" altLang="en-US"/>
              <a:t>Resources: 1 ALU, 1 MEM, 1 BR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391400" y="1790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391400" y="24003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391400" y="30099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391400" y="36195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391400" y="42291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391400" y="48387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15" name="Straight Arrow Connector 14"/>
          <p:cNvCxnSpPr>
            <a:stCxn id="7" idx="2"/>
            <a:endCxn id="8" idx="1"/>
          </p:cNvCxnSpPr>
          <p:nvPr/>
        </p:nvCxnSpPr>
        <p:spPr bwMode="auto">
          <a:xfrm>
            <a:off x="7391400" y="19431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>
            <a:stCxn id="7" idx="6"/>
          </p:cNvCxnSpPr>
          <p:nvPr/>
        </p:nvCxnSpPr>
        <p:spPr bwMode="auto">
          <a:xfrm flipH="1">
            <a:off x="7597541" y="19431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>
            <a:stCxn id="8" idx="4"/>
            <a:endCxn id="9" idx="0"/>
          </p:cNvCxnSpPr>
          <p:nvPr/>
        </p:nvCxnSpPr>
        <p:spPr bwMode="auto">
          <a:xfrm>
            <a:off x="7543800" y="27051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urved Connector 23"/>
          <p:cNvCxnSpPr>
            <a:stCxn id="10" idx="4"/>
            <a:endCxn id="10" idx="0"/>
          </p:cNvCxnSpPr>
          <p:nvPr/>
        </p:nvCxnSpPr>
        <p:spPr bwMode="auto">
          <a:xfrm rot="5400000" flipH="1">
            <a:off x="7391400" y="37719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0" idx="4"/>
            <a:endCxn id="11" idx="0"/>
          </p:cNvCxnSpPr>
          <p:nvPr/>
        </p:nvCxnSpPr>
        <p:spPr bwMode="auto">
          <a:xfrm>
            <a:off x="7543800" y="39243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11" idx="4"/>
            <a:endCxn id="12" idx="0"/>
          </p:cNvCxnSpPr>
          <p:nvPr/>
        </p:nvCxnSpPr>
        <p:spPr bwMode="auto">
          <a:xfrm>
            <a:off x="7543800" y="45339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344" name="Curved Connector 57343"/>
          <p:cNvCxnSpPr>
            <a:stCxn id="10" idx="4"/>
            <a:endCxn id="7" idx="0"/>
          </p:cNvCxnSpPr>
          <p:nvPr/>
        </p:nvCxnSpPr>
        <p:spPr bwMode="auto">
          <a:xfrm rot="5400000" flipH="1">
            <a:off x="6477000" y="28575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3" name="Freeform 57352"/>
          <p:cNvSpPr/>
          <p:nvPr/>
        </p:nvSpPr>
        <p:spPr bwMode="auto">
          <a:xfrm>
            <a:off x="7536581" y="20826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8122889" y="22479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7508627" y="21606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&lt;2,3&gt;</a:t>
            </a: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013277" y="21196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&lt;2,2&gt;</a:t>
            </a: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491211" y="26441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6599266" y="36789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6599266" y="24578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483992" y="39514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7512467" y="44883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cxnSp>
        <p:nvCxnSpPr>
          <p:cNvPr id="57355" name="Curved Connector 57354"/>
          <p:cNvCxnSpPr>
            <a:endCxn id="9" idx="7"/>
          </p:cNvCxnSpPr>
          <p:nvPr/>
        </p:nvCxnSpPr>
        <p:spPr bwMode="auto">
          <a:xfrm rot="5400000" flipH="1" flipV="1">
            <a:off x="7156016" y="34351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7877268" y="33256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cxnSp>
        <p:nvCxnSpPr>
          <p:cNvPr id="57358" name="Straight Arrow Connector 57357"/>
          <p:cNvCxnSpPr>
            <a:stCxn id="9" idx="4"/>
            <a:endCxn id="10" idx="0"/>
          </p:cNvCxnSpPr>
          <p:nvPr/>
        </p:nvCxnSpPr>
        <p:spPr bwMode="auto">
          <a:xfrm>
            <a:off x="7543800" y="33147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 Box 15"/>
          <p:cNvSpPr txBox="1">
            <a:spLocks noChangeArrowheads="1"/>
          </p:cNvSpPr>
          <p:nvPr/>
        </p:nvSpPr>
        <p:spPr bwMode="auto">
          <a:xfrm>
            <a:off x="7391400" y="32567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DF81AA-3725-67AB-9160-C6D88EBEC506}"/>
                  </a:ext>
                </a:extLst>
              </p14:cNvPr>
              <p14:cNvContentPartPr/>
              <p14:nvPr/>
            </p14:nvContentPartPr>
            <p14:xfrm>
              <a:off x="509040" y="2187720"/>
              <a:ext cx="3814200" cy="2922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DF81AA-3725-67AB-9160-C6D88EBEC50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9680" y="2178360"/>
                <a:ext cx="3832920" cy="2940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Modulo Scheduling Process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 list scheduling but we need a few twists</a:t>
            </a:r>
          </a:p>
          <a:p>
            <a:pPr lvl="1"/>
            <a:r>
              <a:rPr lang="en-US" altLang="en-US"/>
              <a:t>II is predetermined – starts  at MII, then is incremented</a:t>
            </a:r>
          </a:p>
          <a:p>
            <a:pPr lvl="1"/>
            <a:r>
              <a:rPr lang="en-US" altLang="en-US"/>
              <a:t>Cyclic dependences complicate matters</a:t>
            </a:r>
          </a:p>
          <a:p>
            <a:pPr lvl="2"/>
            <a:r>
              <a:rPr lang="en-US" altLang="en-US"/>
              <a:t>Estart/Priority/etc.</a:t>
            </a:r>
          </a:p>
          <a:p>
            <a:pPr lvl="2"/>
            <a:r>
              <a:rPr lang="en-US" altLang="en-US"/>
              <a:t>Consumer scheduled before producer is considered</a:t>
            </a:r>
          </a:p>
          <a:p>
            <a:pPr lvl="3"/>
            <a:r>
              <a:rPr lang="en-US" altLang="en-US"/>
              <a:t>There is a window where something can be scheduled!</a:t>
            </a:r>
          </a:p>
          <a:p>
            <a:pPr lvl="1"/>
            <a:r>
              <a:rPr lang="en-US" altLang="en-US"/>
              <a:t>Guarantee the repeating pattern</a:t>
            </a:r>
          </a:p>
          <a:p>
            <a:r>
              <a:rPr lang="en-US" altLang="en-US"/>
              <a:t>2 constraints enforced on the schedule</a:t>
            </a:r>
          </a:p>
          <a:p>
            <a:pPr lvl="1"/>
            <a:r>
              <a:rPr lang="en-US" altLang="en-US"/>
              <a:t>Each iteration begin exactly II cycles after the previous one</a:t>
            </a:r>
          </a:p>
          <a:p>
            <a:pPr lvl="1"/>
            <a:r>
              <a:rPr lang="en-US" altLang="en-US"/>
              <a:t>Each time an operation is scheduled in 1 iteration, it is tentatively scheduled in subsequent iterations at intervals of II</a:t>
            </a:r>
          </a:p>
          <a:p>
            <a:pPr lvl="2"/>
            <a:r>
              <a:rPr lang="en-US" altLang="en-US"/>
              <a:t>MRT used for this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D2B0D1B-B4F4-5CE4-FFA7-96D0F72D2973}"/>
                  </a:ext>
                </a:extLst>
              </p14:cNvPr>
              <p14:cNvContentPartPr/>
              <p14:nvPr/>
            </p14:nvContentPartPr>
            <p14:xfrm>
              <a:off x="1027080" y="2077560"/>
              <a:ext cx="8676720" cy="4926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D2B0D1B-B4F4-5CE4-FFA7-96D0F72D29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17720" y="2068200"/>
                <a:ext cx="8695440" cy="494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52404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Priority Function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98525" y="1790700"/>
            <a:ext cx="6667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Height-based priority worked well for acyclic scheduling, makes sense</a:t>
            </a:r>
          </a:p>
          <a:p>
            <a:r>
              <a:rPr lang="en-US" altLang="en-US">
                <a:solidFill>
                  <a:schemeClr val="tx1"/>
                </a:solidFill>
              </a:rPr>
              <a:t>that it will work for loops as well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762000" y="2740025"/>
            <a:ext cx="228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Acyclic:</a:t>
            </a:r>
          </a:p>
          <a:p>
            <a:r>
              <a:rPr lang="en-US" altLang="en-US"/>
              <a:t>	Height(X) =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657600" y="27400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657600" y="3273425"/>
            <a:ext cx="473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((Height(Y) + Delay(X,Y)), otherwise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124200" y="2590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3124200" y="3200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505200" y="35798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838200" y="4568825"/>
            <a:ext cx="243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Cyclic:</a:t>
            </a:r>
          </a:p>
          <a:p>
            <a:r>
              <a:rPr lang="en-US" altLang="en-US"/>
              <a:t>	HeightR(X) = 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3733800" y="4568825"/>
            <a:ext cx="244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has no successors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3733800" y="5102225"/>
            <a:ext cx="51768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        ((HeightR(Y) + EffDelay(X,Y)), otherwise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3200400" y="44196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3200400" y="50292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3581400" y="54086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Y = succ(X)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2651125" y="6286500"/>
            <a:ext cx="472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EffDelay(X,Y) = Delay(X,Y) – II*Distance(X,Y)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916148-6437-61F7-25D8-A2F1F8D3A0C2}"/>
                  </a:ext>
                </a:extLst>
              </p14:cNvPr>
              <p14:cNvContentPartPr/>
              <p14:nvPr/>
            </p14:nvContentPartPr>
            <p14:xfrm>
              <a:off x="358200" y="2022120"/>
              <a:ext cx="9515160" cy="494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916148-6437-61F7-25D8-A2F1F8D3A0C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8840" y="2012760"/>
                <a:ext cx="9533880" cy="4963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20998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Calculating Height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762000" y="1524000"/>
            <a:ext cx="5200650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Insert pseudo edges from all nodes to branch with</a:t>
            </a:r>
            <a:br>
              <a:rPr lang="en-US" altLang="en-US">
                <a:solidFill>
                  <a:schemeClr val="tx1"/>
                </a:solidFill>
              </a:rPr>
            </a:br>
            <a:r>
              <a:rPr lang="en-US" altLang="en-US">
                <a:solidFill>
                  <a:schemeClr val="tx1"/>
                </a:solidFill>
              </a:rPr>
              <a:t>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HeightR(4) =</a:t>
            </a: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HeightR(3) =</a:t>
            </a: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HeightR(2) = </a:t>
            </a: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br>
              <a:rPr lang="en-US" altLang="en-US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>
                <a:solidFill>
                  <a:schemeClr val="tx1"/>
                </a:solidFill>
              </a:rPr>
              <a:t>HeightR(1)</a:t>
            </a: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B24658-B9FF-AEE0-C71D-F5E332482CF9}"/>
                  </a:ext>
                </a:extLst>
              </p14:cNvPr>
              <p14:cNvContentPartPr/>
              <p14:nvPr/>
            </p14:nvContentPartPr>
            <p14:xfrm>
              <a:off x="288000" y="969840"/>
              <a:ext cx="8940600" cy="5675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B24658-B9FF-AEE0-C71D-F5E332482C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8640" y="960480"/>
                <a:ext cx="8959320" cy="569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25244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Calculating Height Solution</a:t>
            </a:r>
          </a:p>
        </p:txBody>
      </p:sp>
      <p:sp>
        <p:nvSpPr>
          <p:cNvPr id="33795" name="Oval 3"/>
          <p:cNvSpPr>
            <a:spLocks noChangeArrowheads="1"/>
          </p:cNvSpPr>
          <p:nvPr/>
        </p:nvSpPr>
        <p:spPr bwMode="auto">
          <a:xfrm>
            <a:off x="7543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75438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75438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auto">
          <a:xfrm>
            <a:off x="75438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76962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7772400" y="2971800"/>
            <a:ext cx="317500" cy="13843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77724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7315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80010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8153400" y="3429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2,2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533400" y="1635710"/>
            <a:ext cx="931537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Insert pseudo edges from all nodes to branch with latency = 0, distance = 0 (dotted edges)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Compute II, For this example assume II = 2</a:t>
            </a: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(4) = </a:t>
            </a:r>
            <a:r>
              <a:rPr lang="en-US" altLang="en-US" sz="1600" dirty="0">
                <a:solidFill>
                  <a:srgbClr val="FF0000"/>
                </a:solidFill>
              </a:rPr>
              <a:t>H(4) + (1 – II*1) (Assume H(4)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0 + 1-2 = -1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0 (Always MAX answer with 0)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0 + 2 – 2*2 = -2)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	Assume H(2) is 0 since not calculated yet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 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(2)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H(3) + 2 – II*0 = 0 + 2 – 2*0 = 2)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=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endParaRPr lang="en-US" altLang="en-US" sz="1600" dirty="0">
              <a:solidFill>
                <a:schemeClr val="tx1"/>
              </a:solidFill>
            </a:endParaRPr>
          </a:p>
          <a:p>
            <a:pPr>
              <a:buFontTx/>
              <a:buAutoNum type="arabicPeriod"/>
            </a:pP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(1)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                H(2) + 3 – II*0 = 2 + 3 – 2*0 = 5)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                  = 5</a:t>
            </a:r>
          </a:p>
          <a:p>
            <a:pPr>
              <a:buFontTx/>
              <a:buAutoNum type="arabicPeriod"/>
            </a:pPr>
            <a:r>
              <a:rPr lang="en-US" altLang="en-US" sz="1600" dirty="0">
                <a:solidFill>
                  <a:schemeClr val="tx1"/>
                </a:solidFill>
              </a:rPr>
              <a:t>Now recalculate the heights to see if anything changes since </a:t>
            </a: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assumed wrong value for node 2</a:t>
            </a:r>
            <a:br>
              <a:rPr lang="en-US" altLang="en-US" sz="1600" dirty="0">
                <a:solidFill>
                  <a:schemeClr val="tx1"/>
                </a:solidFill>
              </a:rPr>
            </a:br>
            <a:r>
              <a:rPr lang="en-US" altLang="en-US" sz="1600" dirty="0" err="1">
                <a:solidFill>
                  <a:schemeClr val="tx1"/>
                </a:solidFill>
              </a:rPr>
              <a:t>HeightR</a:t>
            </a:r>
            <a:r>
              <a:rPr lang="en-US" altLang="en-US" sz="1600" dirty="0">
                <a:solidFill>
                  <a:schemeClr val="tx1"/>
                </a:solidFill>
              </a:rPr>
              <a:t>(3) = </a:t>
            </a:r>
            <a:r>
              <a:rPr lang="en-US" altLang="en-US" sz="1600" dirty="0">
                <a:solidFill>
                  <a:srgbClr val="FF0000"/>
                </a:solidFill>
              </a:rPr>
              <a:t>MAX(H(4) + 0 – II*0 = 0 + 0 – 2*0 = 0,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	      H(2) + 2 – II*2 = 2 + 2 – 2*2 = 0)</a:t>
            </a:r>
            <a:br>
              <a:rPr lang="en-US" altLang="en-US" sz="1600" dirty="0">
                <a:solidFill>
                  <a:srgbClr val="FF0000"/>
                </a:solidFill>
              </a:rPr>
            </a:br>
            <a:r>
              <a:rPr lang="en-US" altLang="en-US" sz="1600" dirty="0">
                <a:solidFill>
                  <a:srgbClr val="FF0000"/>
                </a:solidFill>
              </a:rPr>
              <a:t>	           = 0 </a:t>
            </a:r>
            <a:r>
              <a:rPr lang="en-US" altLang="en-US" sz="1600" dirty="0">
                <a:solidFill>
                  <a:srgbClr val="FF0000"/>
                </a:solidFill>
                <a:sym typeface="Wingdings" panose="05000000000000000000" pitchFamily="2" charset="2"/>
              </a:rPr>
              <a:t> Unchanged, so no need to compute any other heights again</a:t>
            </a:r>
            <a:endParaRPr lang="en-US" altLang="en-US" sz="1600" dirty="0">
              <a:solidFill>
                <a:schemeClr val="tx1"/>
              </a:solidFill>
            </a:endParaRPr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>
            <a:off x="7696200" y="3657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7315200" y="3657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33808" name="Freeform 16"/>
          <p:cNvSpPr>
            <a:spLocks/>
          </p:cNvSpPr>
          <p:nvPr/>
        </p:nvSpPr>
        <p:spPr bwMode="auto">
          <a:xfrm>
            <a:off x="6934200" y="2971800"/>
            <a:ext cx="609600" cy="1676400"/>
          </a:xfrm>
          <a:custGeom>
            <a:avLst/>
            <a:gdLst>
              <a:gd name="T0" fmla="*/ 2147483646 w 384"/>
              <a:gd name="T1" fmla="*/ 0 h 1056"/>
              <a:gd name="T2" fmla="*/ 0 w 384"/>
              <a:gd name="T3" fmla="*/ 2147483646 h 1056"/>
              <a:gd name="T4" fmla="*/ 2147483646 w 384"/>
              <a:gd name="T5" fmla="*/ 2147483646 h 10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84" h="1056">
                <a:moveTo>
                  <a:pt x="384" y="0"/>
                </a:moveTo>
                <a:cubicBezTo>
                  <a:pt x="192" y="128"/>
                  <a:pt x="0" y="256"/>
                  <a:pt x="0" y="432"/>
                </a:cubicBezTo>
                <a:cubicBezTo>
                  <a:pt x="0" y="608"/>
                  <a:pt x="192" y="832"/>
                  <a:pt x="384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9" name="Freeform 17"/>
          <p:cNvSpPr>
            <a:spLocks/>
          </p:cNvSpPr>
          <p:nvPr/>
        </p:nvSpPr>
        <p:spPr bwMode="auto">
          <a:xfrm>
            <a:off x="7226300" y="3505200"/>
            <a:ext cx="393700" cy="1066800"/>
          </a:xfrm>
          <a:custGeom>
            <a:avLst/>
            <a:gdLst>
              <a:gd name="T0" fmla="*/ 2147483646 w 248"/>
              <a:gd name="T1" fmla="*/ 0 h 672"/>
              <a:gd name="T2" fmla="*/ 2147483646 w 248"/>
              <a:gd name="T3" fmla="*/ 2147483646 h 672"/>
              <a:gd name="T4" fmla="*/ 2147483646 w 248"/>
              <a:gd name="T5" fmla="*/ 2147483646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8" h="672">
                <a:moveTo>
                  <a:pt x="200" y="0"/>
                </a:moveTo>
                <a:cubicBezTo>
                  <a:pt x="100" y="40"/>
                  <a:pt x="0" y="80"/>
                  <a:pt x="8" y="192"/>
                </a:cubicBezTo>
                <a:cubicBezTo>
                  <a:pt x="16" y="304"/>
                  <a:pt x="132" y="488"/>
                  <a:pt x="248" y="67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>
            <a:off x="76962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858000" y="2971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70866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76962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47C311-DDB8-C5AC-62F8-6276E93D9A72}"/>
                  </a:ext>
                </a:extLst>
              </p14:cNvPr>
              <p14:cNvContentPartPr/>
              <p14:nvPr/>
            </p14:nvContentPartPr>
            <p14:xfrm>
              <a:off x="7251120" y="1959120"/>
              <a:ext cx="2274840" cy="3025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47C311-DDB8-C5AC-62F8-6276E93D9A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241760" y="1949760"/>
                <a:ext cx="2293560" cy="3043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75651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+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25896"/>
            <a:ext cx="7696200" cy="5216525"/>
          </a:xfrm>
        </p:spPr>
        <p:txBody>
          <a:bodyPr/>
          <a:lstStyle/>
          <a:p>
            <a:r>
              <a:rPr lang="en-US" altLang="en-US" sz="1800" dirty="0"/>
              <a:t>Project discussion meetings – Mar 11 (M 10am-12pm), Mar 13 (W 10am-12pm), Mar 14 (</a:t>
            </a:r>
            <a:r>
              <a:rPr lang="en-US" altLang="en-US" sz="1800" dirty="0" err="1"/>
              <a:t>Th</a:t>
            </a:r>
            <a:r>
              <a:rPr lang="en-US" altLang="en-US" sz="1800" dirty="0"/>
              <a:t> 10:30am-12pm) </a:t>
            </a:r>
          </a:p>
          <a:p>
            <a:pPr lvl="1"/>
            <a:r>
              <a:rPr lang="en-US" altLang="en-US" sz="1400" dirty="0"/>
              <a:t>Each group meets 10 </a:t>
            </a:r>
            <a:r>
              <a:rPr lang="en-US" altLang="en-US" sz="1400" dirty="0" err="1"/>
              <a:t>mins</a:t>
            </a:r>
            <a:r>
              <a:rPr lang="en-US" altLang="en-US" sz="1400" dirty="0"/>
              <a:t> with Aditya, </a:t>
            </a:r>
            <a:r>
              <a:rPr lang="en-US" altLang="en-US" sz="1400" dirty="0" err="1"/>
              <a:t>Yunjie</a:t>
            </a:r>
            <a:r>
              <a:rPr lang="en-US" altLang="en-US" sz="1400" dirty="0"/>
              <a:t>, and I on Zoom, </a:t>
            </a:r>
            <a:r>
              <a:rPr lang="en-US" altLang="en-US" sz="1400" dirty="0">
                <a:solidFill>
                  <a:srgbClr val="FF0000"/>
                </a:solidFill>
              </a:rPr>
              <a:t>use GSI office hour link</a:t>
            </a:r>
          </a:p>
          <a:p>
            <a:pPr lvl="2"/>
            <a:r>
              <a:rPr lang="en-US" altLang="en-US" sz="1200" dirty="0">
                <a:solidFill>
                  <a:srgbClr val="FF0000"/>
                </a:solidFill>
              </a:rPr>
              <a:t>Don’t be late!  Show up a couple of </a:t>
            </a:r>
            <a:r>
              <a:rPr lang="en-US" altLang="en-US" sz="1200" dirty="0" err="1">
                <a:solidFill>
                  <a:srgbClr val="FF0000"/>
                </a:solidFill>
              </a:rPr>
              <a:t>mins</a:t>
            </a:r>
            <a:r>
              <a:rPr lang="en-US" altLang="en-US" sz="1200" dirty="0">
                <a:solidFill>
                  <a:srgbClr val="FF0000"/>
                </a:solidFill>
              </a:rPr>
              <a:t> early to make sure you can connect, strict timing</a:t>
            </a:r>
          </a:p>
          <a:p>
            <a:pPr lvl="2"/>
            <a:r>
              <a:rPr lang="en-US" altLang="en-US" sz="1200" dirty="0">
                <a:solidFill>
                  <a:srgbClr val="FF0000"/>
                </a:solidFill>
              </a:rPr>
              <a:t>Come in with an idea or 2 to discuss about what you want to do, paper that you will base your work on</a:t>
            </a:r>
          </a:p>
          <a:p>
            <a:pPr lvl="2"/>
            <a:r>
              <a:rPr lang="en-US" altLang="en-US" sz="1200" dirty="0">
                <a:solidFill>
                  <a:srgbClr val="FF0000"/>
                </a:solidFill>
              </a:rPr>
              <a:t>Maximum of 2 ideas for the group (no time to discuss more)</a:t>
            </a:r>
          </a:p>
          <a:p>
            <a:pPr lvl="1"/>
            <a:r>
              <a:rPr lang="en-US" altLang="en-US" sz="1400" dirty="0"/>
              <a:t>Google calendar signup available – see piazza post by Aditya – </a:t>
            </a:r>
            <a:r>
              <a:rPr lang="en-US" altLang="en-US" sz="1400" dirty="0">
                <a:solidFill>
                  <a:srgbClr val="FF0000"/>
                </a:solidFill>
              </a:rPr>
              <a:t>Please just sign up once!</a:t>
            </a:r>
            <a:endParaRPr lang="en-US" altLang="en-US" sz="1800" dirty="0">
              <a:solidFill>
                <a:srgbClr val="FF0000"/>
              </a:solidFill>
            </a:endParaRPr>
          </a:p>
          <a:p>
            <a:r>
              <a:rPr lang="en-US" altLang="en-US" sz="1800" dirty="0"/>
              <a:t>Project proposals</a:t>
            </a:r>
          </a:p>
          <a:p>
            <a:pPr lvl="1"/>
            <a:r>
              <a:rPr lang="en-US" altLang="en-US" sz="1600" dirty="0"/>
              <a:t>Due Monday, Mar 18, midnight</a:t>
            </a:r>
          </a:p>
          <a:p>
            <a:pPr lvl="1"/>
            <a:r>
              <a:rPr lang="en-US" altLang="en-US" sz="1600" dirty="0"/>
              <a:t>1 paragraph summary of what you plan to work on</a:t>
            </a:r>
          </a:p>
          <a:p>
            <a:pPr lvl="2"/>
            <a:r>
              <a:rPr lang="en-US" altLang="en-US" sz="1400" dirty="0"/>
              <a:t>Topic, what are you going to do, what is the goal, </a:t>
            </a:r>
            <a:r>
              <a:rPr lang="en-US" altLang="en-US" sz="1600" dirty="0"/>
              <a:t>1-2 references</a:t>
            </a:r>
          </a:p>
          <a:p>
            <a:pPr lvl="1"/>
            <a:r>
              <a:rPr lang="en-US" altLang="en-US" sz="1600" dirty="0"/>
              <a:t>Email to me &amp; Aditya &amp; </a:t>
            </a:r>
            <a:r>
              <a:rPr lang="en-US" altLang="en-US" sz="1600" dirty="0" err="1"/>
              <a:t>Yunjie</a:t>
            </a:r>
            <a:r>
              <a:rPr lang="en-US" altLang="en-US" sz="1600" dirty="0"/>
              <a:t>, cc all your group members</a:t>
            </a:r>
            <a:endParaRPr lang="en-US" altLang="en-US" sz="2000" dirty="0"/>
          </a:p>
          <a:p>
            <a:r>
              <a:rPr lang="en-US" altLang="en-US" sz="1800" dirty="0"/>
              <a:t>Today’s class reading</a:t>
            </a:r>
          </a:p>
          <a:p>
            <a:pPr lvl="1"/>
            <a:r>
              <a:rPr lang="en-US" altLang="en-US" sz="1400" dirty="0"/>
              <a:t>“Code Generation Schema for Modulo Scheduled Loops”, B. Rau, M. </a:t>
            </a:r>
            <a:r>
              <a:rPr lang="en-US" altLang="en-US" sz="1400" dirty="0" err="1"/>
              <a:t>Schlansker</a:t>
            </a:r>
            <a:r>
              <a:rPr lang="en-US" altLang="en-US" sz="1400" dirty="0"/>
              <a:t>, and P. </a:t>
            </a:r>
            <a:r>
              <a:rPr lang="en-US" altLang="en-US" sz="1400" dirty="0" err="1"/>
              <a:t>Tirumalai</a:t>
            </a:r>
            <a:r>
              <a:rPr lang="en-US" altLang="en-US" sz="1400" dirty="0"/>
              <a:t>, MICRO-25, Dec. 1992.</a:t>
            </a:r>
          </a:p>
          <a:p>
            <a:r>
              <a:rPr lang="en-US" altLang="en-US" sz="2000" dirty="0"/>
              <a:t>Next class</a:t>
            </a:r>
          </a:p>
          <a:p>
            <a:pPr lvl="1"/>
            <a:r>
              <a:rPr lang="en-US" altLang="en-US" sz="1400" dirty="0"/>
              <a:t>“Register Allocation and Spilling Via Graph Coloring,” G. </a:t>
            </a:r>
            <a:r>
              <a:rPr lang="en-US" altLang="en-US" sz="1400" dirty="0" err="1"/>
              <a:t>Chaitin</a:t>
            </a:r>
            <a:r>
              <a:rPr lang="en-US" altLang="en-US" sz="1400" dirty="0"/>
              <a:t>, Proc. 1982 SIGPLAN Symposium on Compiler Construction, 1982.</a:t>
            </a:r>
          </a:p>
          <a:p>
            <a:pPr lvl="1"/>
            <a:endParaRPr lang="en-US" altLang="en-US" sz="1800" dirty="0"/>
          </a:p>
          <a:p>
            <a:pPr lvl="1"/>
            <a:endParaRPr lang="en-US" altLang="en-US" sz="1600" dirty="0"/>
          </a:p>
          <a:p>
            <a:pPr lvl="1">
              <a:buFontTx/>
              <a:buNone/>
            </a:pPr>
            <a:endParaRPr lang="en-US" altLang="en-US" sz="1800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D9B486-603F-BBB2-C16C-3ED1D0DD1BE3}"/>
                  </a:ext>
                </a:extLst>
              </p14:cNvPr>
              <p14:cNvContentPartPr/>
              <p14:nvPr/>
            </p14:nvContentPartPr>
            <p14:xfrm>
              <a:off x="835560" y="1799280"/>
              <a:ext cx="7907760" cy="4663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D9B486-603F-BBB2-C16C-3ED1D0DD1BE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26200" y="1789920"/>
                <a:ext cx="7926480" cy="468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Scheduling Window 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33400" y="2282825"/>
            <a:ext cx="1798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u="sng"/>
          </a:p>
          <a:p>
            <a:r>
              <a:rPr lang="en-US" altLang="en-US"/>
              <a:t>	E(Y) = 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4267200" y="23590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0, if X is not scheduled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4267200" y="2892425"/>
            <a:ext cx="4192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 (0, SchedTime(X) + EffDelay(X,Y)),</a:t>
            </a:r>
          </a:p>
          <a:p>
            <a:r>
              <a:rPr lang="en-US" altLang="en-US"/>
              <a:t>			otherwise</a:t>
            </a:r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V="1">
            <a:off x="3733800" y="2209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3733800" y="2819400"/>
            <a:ext cx="533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22325" y="1562100"/>
            <a:ext cx="629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With cyclic scheduling, not all the predecessors may be scheduled,</a:t>
            </a:r>
          </a:p>
          <a:p>
            <a:r>
              <a:rPr lang="en-US" altLang="en-US">
                <a:solidFill>
                  <a:schemeClr val="tx1"/>
                </a:solidFill>
              </a:rPr>
              <a:t>so a more flexible </a:t>
            </a:r>
            <a:r>
              <a:rPr lang="en-US" altLang="en-US" u="sng">
                <a:solidFill>
                  <a:schemeClr val="tx1"/>
                </a:solidFill>
              </a:rPr>
              <a:t>earliest schedule time</a:t>
            </a:r>
            <a:r>
              <a:rPr lang="en-US" altLang="en-US">
                <a:solidFill>
                  <a:schemeClr val="tx1"/>
                </a:solidFill>
              </a:rPr>
              <a:t> is:</a:t>
            </a:r>
            <a:endParaRPr lang="en-US" alt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2438400" y="2587625"/>
            <a:ext cx="717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MAX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2209800" y="2970213"/>
            <a:ext cx="1346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for all X = pred(Y)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276600" y="6092825"/>
            <a:ext cx="4519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Latest schedule time(Y) = L(Y) = E(Y) + II – 1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143000" y="4873625"/>
            <a:ext cx="637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Every II cycles a new loop iteration will be initialized, thus every II</a:t>
            </a:r>
          </a:p>
          <a:p>
            <a:r>
              <a:rPr lang="en-US" altLang="en-US">
                <a:solidFill>
                  <a:schemeClr val="tx1"/>
                </a:solidFill>
              </a:rPr>
              <a:t>cycles the pattern will repeat.  Thus, you only have to look in a </a:t>
            </a:r>
          </a:p>
          <a:p>
            <a:r>
              <a:rPr lang="en-US" altLang="en-US">
                <a:solidFill>
                  <a:schemeClr val="tx1"/>
                </a:solidFill>
              </a:rPr>
              <a:t>window of size II, if the operation cannot be scheduled there, then</a:t>
            </a:r>
          </a:p>
          <a:p>
            <a:r>
              <a:rPr lang="en-US" altLang="en-US">
                <a:solidFill>
                  <a:schemeClr val="tx1"/>
                </a:solidFill>
              </a:rPr>
              <a:t>it cannot be scheduled.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1981200" y="3883025"/>
            <a:ext cx="5341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where EffDelay(X,Y) = Delay(X,Y) – II*Distance(X,Y)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CCBE142-D22F-7FAF-3262-F1B8C1EBFBE8}"/>
                  </a:ext>
                </a:extLst>
              </p14:cNvPr>
              <p14:cNvContentPartPr/>
              <p14:nvPr/>
            </p14:nvContentPartPr>
            <p14:xfrm>
              <a:off x="273600" y="273600"/>
              <a:ext cx="9727560" cy="6227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CCBE142-D22F-7FAF-3262-F1B8C1EBFBE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4240" y="264240"/>
                <a:ext cx="9746280" cy="624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45467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40386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124200" y="35052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362200" y="2971800"/>
            <a:ext cx="2286000" cy="533400"/>
          </a:xfrm>
          <a:prstGeom prst="rect">
            <a:avLst/>
          </a:prstGeom>
          <a:solidFill>
            <a:srgbClr val="CBCBCB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dirty="0"/>
              <a:t>Loop Prolog/Epilog</a:t>
            </a: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362200" y="19050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3124200" y="24384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3886200" y="29718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4648200" y="35052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10200" y="4038600"/>
            <a:ext cx="762000" cy="1600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>
            <a:off x="4343400" y="18288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4191000" y="2895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>
            <a:off x="4191000" y="182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4556125" y="2247900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Prolog</a:t>
            </a: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6781800" y="45720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6629400" y="5638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>
            <a:off x="66294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0400" y="5026025"/>
            <a:ext cx="793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Epilog</a:t>
            </a:r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6477000" y="2971800"/>
            <a:ext cx="0" cy="160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>
            <a:off x="6324600" y="4572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324600" y="2971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6689725" y="35433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Kernel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03325" y="48387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838200" y="1752600"/>
            <a:ext cx="6534150" cy="4829175"/>
            <a:chOff x="838200" y="1752600"/>
            <a:chExt cx="6534150" cy="4829175"/>
          </a:xfrm>
        </p:grpSpPr>
        <p:sp>
          <p:nvSpPr>
            <p:cNvPr id="42008" name="Oval 24"/>
            <p:cNvSpPr>
              <a:spLocks noChangeArrowheads="1"/>
            </p:cNvSpPr>
            <p:nvPr/>
          </p:nvSpPr>
          <p:spPr bwMode="auto">
            <a:xfrm>
              <a:off x="1752600" y="1752600"/>
              <a:ext cx="2286000" cy="1295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09" name="Oval 25"/>
            <p:cNvSpPr>
              <a:spLocks noChangeArrowheads="1"/>
            </p:cNvSpPr>
            <p:nvPr/>
          </p:nvSpPr>
          <p:spPr bwMode="auto">
            <a:xfrm>
              <a:off x="4343400" y="4495800"/>
              <a:ext cx="2286000" cy="12954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42010" name="Line 26"/>
            <p:cNvSpPr>
              <a:spLocks noChangeShapeType="1"/>
            </p:cNvSpPr>
            <p:nvPr/>
          </p:nvSpPr>
          <p:spPr bwMode="auto">
            <a:xfrm flipV="1">
              <a:off x="1600200" y="2743200"/>
              <a:ext cx="304800" cy="1828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Line 27"/>
            <p:cNvSpPr>
              <a:spLocks noChangeShapeType="1"/>
            </p:cNvSpPr>
            <p:nvPr/>
          </p:nvSpPr>
          <p:spPr bwMode="auto">
            <a:xfrm>
              <a:off x="2438400" y="5105400"/>
              <a:ext cx="1905000" cy="76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Text Box 29"/>
            <p:cNvSpPr txBox="1">
              <a:spLocks noChangeArrowheads="1"/>
            </p:cNvSpPr>
            <p:nvPr/>
          </p:nvSpPr>
          <p:spPr bwMode="auto">
            <a:xfrm>
              <a:off x="1127125" y="4838700"/>
              <a:ext cx="208280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/>
                <a:t>Disable using</a:t>
              </a:r>
            </a:p>
            <a:p>
              <a:r>
                <a:rPr lang="en-US" altLang="en-US"/>
                <a:t>predicated execution</a:t>
              </a:r>
            </a:p>
          </p:txBody>
        </p:sp>
        <p:sp>
          <p:nvSpPr>
            <p:cNvPr id="42014" name="Text Box 30"/>
            <p:cNvSpPr txBox="1">
              <a:spLocks noChangeArrowheads="1"/>
            </p:cNvSpPr>
            <p:nvPr/>
          </p:nvSpPr>
          <p:spPr bwMode="auto">
            <a:xfrm>
              <a:off x="838200" y="5940425"/>
              <a:ext cx="6534150" cy="6413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accent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tx1"/>
                  </a:solidFill>
                </a:rPr>
                <a:t>Execute loop kernel on every iteration, but for prolog and epilog</a:t>
              </a:r>
            </a:p>
            <a:p>
              <a:r>
                <a:rPr lang="en-US" altLang="en-US">
                  <a:solidFill>
                    <a:schemeClr val="tx1"/>
                  </a:solidFill>
                </a:rPr>
                <a:t>selectively disable the appropriate operations to fill/drain the pipeline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 bwMode="auto">
          <a:xfrm flipH="1">
            <a:off x="2362200" y="2438400"/>
            <a:ext cx="76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flipH="1">
            <a:off x="5410200" y="5105400"/>
            <a:ext cx="76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 Box 23"/>
          <p:cNvSpPr txBox="1">
            <a:spLocks noChangeArrowheads="1"/>
          </p:cNvSpPr>
          <p:nvPr/>
        </p:nvSpPr>
        <p:spPr bwMode="auto">
          <a:xfrm>
            <a:off x="5638800" y="1443196"/>
            <a:ext cx="330517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Only the kernel involves executing full width of operations</a:t>
            </a:r>
          </a:p>
          <a:p>
            <a:endParaRPr lang="en-US" altLang="en-US" dirty="0"/>
          </a:p>
          <a:p>
            <a:r>
              <a:rPr lang="en-US" altLang="en-US" dirty="0"/>
              <a:t>Prolog and epilog execute a subset (ramp-up and ramp-down)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2B8DD70-8D66-75E0-34A3-015B9ED7213F}"/>
                  </a:ext>
                </a:extLst>
              </p14:cNvPr>
              <p14:cNvContentPartPr/>
              <p14:nvPr/>
            </p14:nvContentPartPr>
            <p14:xfrm>
              <a:off x="854280" y="1675440"/>
              <a:ext cx="7769520" cy="4274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2B8DD70-8D66-75E0-34A3-015B9ED7213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4920" y="1666080"/>
                <a:ext cx="7788240" cy="4293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5460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82000" cy="615950"/>
          </a:xfrm>
        </p:spPr>
        <p:txBody>
          <a:bodyPr/>
          <a:lstStyle/>
          <a:p>
            <a:r>
              <a:rPr lang="en-US" altLang="en-US"/>
              <a:t>Kernel-only Code Using Rotating Predicates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914400" y="1444625"/>
            <a:ext cx="24638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A0</a:t>
            </a:r>
          </a:p>
          <a:p>
            <a:r>
              <a:rPr lang="en-US" altLang="en-US"/>
              <a:t>A1   B0</a:t>
            </a:r>
          </a:p>
          <a:p>
            <a:r>
              <a:rPr lang="en-US" altLang="en-US"/>
              <a:t>A2   B1       C0</a:t>
            </a:r>
          </a:p>
          <a:p>
            <a:endParaRPr lang="en-US" altLang="en-US"/>
          </a:p>
          <a:p>
            <a:r>
              <a:rPr lang="en-US" altLang="en-US"/>
              <a:t>A     B         C         D</a:t>
            </a:r>
          </a:p>
          <a:p>
            <a:r>
              <a:rPr lang="en-US" altLang="en-US"/>
              <a:t> </a:t>
            </a:r>
          </a:p>
          <a:p>
            <a:r>
              <a:rPr lang="en-US" altLang="en-US"/>
              <a:t>        Bn       Cn-1    Dn-2</a:t>
            </a:r>
          </a:p>
          <a:p>
            <a:r>
              <a:rPr lang="en-US" altLang="en-US"/>
              <a:t>                    Cn       Dn-1</a:t>
            </a:r>
          </a:p>
          <a:p>
            <a:r>
              <a:rPr lang="en-US" altLang="en-US"/>
              <a:t>                                Dn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838200" y="2438400"/>
            <a:ext cx="28956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62000" y="4264025"/>
            <a:ext cx="33210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P[0]	P[1]	P[2]	P[3]</a:t>
            </a:r>
          </a:p>
          <a:p>
            <a:r>
              <a:rPr lang="en-US" altLang="en-US"/>
              <a:t>1	0	0	0</a:t>
            </a:r>
          </a:p>
          <a:p>
            <a:r>
              <a:rPr lang="en-US" altLang="en-US"/>
              <a:t>1	1	0	0</a:t>
            </a:r>
          </a:p>
          <a:p>
            <a:r>
              <a:rPr lang="en-US" altLang="en-US"/>
              <a:t>1	1	1	0</a:t>
            </a:r>
          </a:p>
          <a:p>
            <a:r>
              <a:rPr lang="en-US" altLang="en-US"/>
              <a:t>1	1	1	1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0	1	1	1</a:t>
            </a:r>
          </a:p>
          <a:p>
            <a:r>
              <a:rPr lang="en-US" altLang="en-US"/>
              <a:t>0	0	1	1</a:t>
            </a:r>
          </a:p>
          <a:p>
            <a:r>
              <a:rPr lang="en-US" altLang="en-US"/>
              <a:t>0	0	0	1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762000" y="4267200"/>
            <a:ext cx="3352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39" name="AutoShape 7"/>
          <p:cNvSpPr>
            <a:spLocks noChangeArrowheads="1"/>
          </p:cNvSpPr>
          <p:nvPr/>
        </p:nvSpPr>
        <p:spPr bwMode="auto">
          <a:xfrm>
            <a:off x="3962400" y="2286000"/>
            <a:ext cx="914400" cy="838200"/>
          </a:xfrm>
          <a:prstGeom prst="rightArrow">
            <a:avLst>
              <a:gd name="adj1" fmla="val 50000"/>
              <a:gd name="adj2" fmla="val 27273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953000" y="2511425"/>
            <a:ext cx="3924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 if P[0]   B if P[1]   C  if P[2]  D if P[3]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4953000" y="2438400"/>
            <a:ext cx="4343400" cy="533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5410200" y="4568825"/>
            <a:ext cx="30924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	-	-	-</a:t>
            </a:r>
          </a:p>
          <a:p>
            <a:r>
              <a:rPr lang="en-US" altLang="en-US"/>
              <a:t>A	B	-	-</a:t>
            </a:r>
          </a:p>
          <a:p>
            <a:r>
              <a:rPr lang="en-US" altLang="en-US"/>
              <a:t>A	B	C	-</a:t>
            </a:r>
          </a:p>
          <a:p>
            <a:r>
              <a:rPr lang="en-US" altLang="en-US"/>
              <a:t>A	B	C	D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-	B	C	D</a:t>
            </a:r>
          </a:p>
          <a:p>
            <a:r>
              <a:rPr lang="en-US" altLang="en-US"/>
              <a:t>-	-	C	D</a:t>
            </a:r>
          </a:p>
          <a:p>
            <a:r>
              <a:rPr lang="en-US" altLang="en-US"/>
              <a:t>-	-	-	D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5410200" y="4572000"/>
            <a:ext cx="3200400" cy="228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114800" y="4038600"/>
            <a:ext cx="1066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5257800" y="3806825"/>
            <a:ext cx="358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P referred to as the staging predicate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B70A49-1DF9-E8CB-415D-2AEEFF44DD0B}"/>
                  </a:ext>
                </a:extLst>
              </p14:cNvPr>
              <p14:cNvContentPartPr/>
              <p14:nvPr/>
            </p14:nvContentPartPr>
            <p14:xfrm>
              <a:off x="303480" y="1280880"/>
              <a:ext cx="9399600" cy="5916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B70A49-1DF9-E8CB-415D-2AEEFF44DD0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4120" y="1271520"/>
                <a:ext cx="9418320" cy="593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6983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/>
              <a:t>Modulo Scheduling Architectural Support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Loop requiring N iterations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Will take (N + (S – 1))*II cycles where S is the number of stages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2 special registers created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LC: loop counter (holds N)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ESC: epilog stage counter (holds S)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Software pipeline branch operations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Initialize LC = N, ESC = S in loop </a:t>
            </a:r>
            <a:r>
              <a:rPr lang="en-US" altLang="en-US" dirty="0" err="1"/>
              <a:t>preheader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/>
              <a:t>All rotating predicates are cleared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SWP-BR (BRLC)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While LC &gt; 0, decrement LC and RRB, P[0] = 1, branch to top of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prolog and kernel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If LC = 0, then while ESC &gt; 0, decrement RRB and write a 0 into P[0], and branch to the top of the loop</a:t>
            </a:r>
          </a:p>
          <a:p>
            <a:pPr lvl="3">
              <a:lnSpc>
                <a:spcPct val="90000"/>
              </a:lnSpc>
            </a:pPr>
            <a:r>
              <a:rPr lang="en-US" altLang="en-US" dirty="0"/>
              <a:t>This occurs for the epilog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CADE04B-C428-C579-CCB3-B2FB87555C58}"/>
                  </a:ext>
                </a:extLst>
              </p14:cNvPr>
              <p14:cNvContentPartPr/>
              <p14:nvPr/>
            </p14:nvContentPartPr>
            <p14:xfrm>
              <a:off x="1679760" y="2787480"/>
              <a:ext cx="907200" cy="372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CADE04B-C428-C579-CCB3-B2FB87555C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0400" y="2778120"/>
                <a:ext cx="925920" cy="3742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5121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Modulo Scheduling Example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1143000" y="4187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066800" y="4114800"/>
            <a:ext cx="26670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143000" y="2740025"/>
            <a:ext cx="2063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for (j=0; j&lt;100; j++)</a:t>
            </a:r>
          </a:p>
          <a:p>
            <a:r>
              <a:rPr lang="en-US" altLang="en-US"/>
              <a:t>    b[j] = a[j] * 26</a:t>
            </a:r>
          </a:p>
        </p:txBody>
      </p:sp>
      <p:sp>
        <p:nvSpPr>
          <p:cNvPr id="48135" name="AutoShape 7"/>
          <p:cNvSpPr>
            <a:spLocks noChangeArrowheads="1"/>
          </p:cNvSpPr>
          <p:nvPr/>
        </p:nvSpPr>
        <p:spPr bwMode="auto">
          <a:xfrm>
            <a:off x="41910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53340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52578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381000" y="41116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4495800" y="2511425"/>
            <a:ext cx="2774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Step1: Compute to loop into</a:t>
            </a:r>
          </a:p>
          <a:p>
            <a:r>
              <a:rPr lang="en-US" altLang="en-US">
                <a:solidFill>
                  <a:schemeClr val="tx1"/>
                </a:solidFill>
              </a:rPr>
              <a:t>form that uses LC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8BD67E-6B8B-5428-B79F-32449D2EFAC4}"/>
                  </a:ext>
                </a:extLst>
              </p14:cNvPr>
              <p14:cNvContentPartPr/>
              <p14:nvPr/>
            </p14:nvContentPartPr>
            <p14:xfrm>
              <a:off x="964440" y="1953360"/>
              <a:ext cx="8076960" cy="4327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8BD67E-6B8B-5428-B79F-32449D2EFA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5080" y="1944000"/>
                <a:ext cx="8095680" cy="434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541908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2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4267200" y="4800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5334000" y="4035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5257800" y="3962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44958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3340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3657600" y="2816225"/>
            <a:ext cx="2082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2: DSA convert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828800" y="4035425"/>
            <a:ext cx="15890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1752600" y="3962400"/>
            <a:ext cx="2057400" cy="1828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990600" y="4035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28800" y="3502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8C649B8-0A9A-9F2C-E6A3-A6995CF0CD43}"/>
                  </a:ext>
                </a:extLst>
              </p14:cNvPr>
              <p14:cNvContentPartPr/>
              <p14:nvPr/>
            </p14:nvContentPartPr>
            <p14:xfrm>
              <a:off x="4294080" y="3208680"/>
              <a:ext cx="5270400" cy="279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8C649B8-0A9A-9F2C-E6A3-A6995CF0CD4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84720" y="3199320"/>
                <a:ext cx="5289120" cy="281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7331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3</a:t>
            </a:r>
          </a:p>
        </p:txBody>
      </p:sp>
      <p:sp>
        <p:nvSpPr>
          <p:cNvPr id="50179" name="Oval 3"/>
          <p:cNvSpPr>
            <a:spLocks noChangeArrowheads="1"/>
          </p:cNvSpPr>
          <p:nvPr/>
        </p:nvSpPr>
        <p:spPr bwMode="auto">
          <a:xfrm>
            <a:off x="5334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5334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5334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334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5334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0184" name="Oval 8"/>
          <p:cNvSpPr>
            <a:spLocks noChangeArrowheads="1"/>
          </p:cNvSpPr>
          <p:nvPr/>
        </p:nvSpPr>
        <p:spPr bwMode="auto">
          <a:xfrm>
            <a:off x="5334000" y="624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5486400" y="3200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5486400" y="3810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7" name="Freeform 11"/>
          <p:cNvSpPr>
            <a:spLocks/>
          </p:cNvSpPr>
          <p:nvPr/>
        </p:nvSpPr>
        <p:spPr bwMode="auto">
          <a:xfrm>
            <a:off x="5562600" y="2565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Freeform 12"/>
          <p:cNvSpPr>
            <a:spLocks/>
          </p:cNvSpPr>
          <p:nvPr/>
        </p:nvSpPr>
        <p:spPr bwMode="auto">
          <a:xfrm>
            <a:off x="5486400" y="4572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Freeform 13"/>
          <p:cNvSpPr>
            <a:spLocks/>
          </p:cNvSpPr>
          <p:nvPr/>
        </p:nvSpPr>
        <p:spPr bwMode="auto">
          <a:xfrm>
            <a:off x="5562600" y="5257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486400" y="596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05400" y="3832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5410200" y="3122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0193" name="Text Box 17"/>
          <p:cNvSpPr txBox="1">
            <a:spLocks noChangeArrowheads="1"/>
          </p:cNvSpPr>
          <p:nvPr/>
        </p:nvSpPr>
        <p:spPr bwMode="auto">
          <a:xfrm>
            <a:off x="6172200" y="2536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24600" y="4418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5" name="Text Box 19"/>
          <p:cNvSpPr txBox="1">
            <a:spLocks noChangeArrowheads="1"/>
          </p:cNvSpPr>
          <p:nvPr/>
        </p:nvSpPr>
        <p:spPr bwMode="auto">
          <a:xfrm>
            <a:off x="5791200" y="5280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5715000" y="4570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0197" name="Freeform 21"/>
          <p:cNvSpPr>
            <a:spLocks/>
          </p:cNvSpPr>
          <p:nvPr/>
        </p:nvSpPr>
        <p:spPr bwMode="auto">
          <a:xfrm>
            <a:off x="5562600" y="3810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98" name="Text Box 22"/>
          <p:cNvSpPr txBox="1">
            <a:spLocks noChangeArrowheads="1"/>
          </p:cNvSpPr>
          <p:nvPr/>
        </p:nvSpPr>
        <p:spPr bwMode="auto">
          <a:xfrm>
            <a:off x="7162800" y="3959225"/>
            <a:ext cx="13160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RecMII = 1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RESMII = 2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MII = 2</a:t>
            </a:r>
          </a:p>
        </p:txBody>
      </p:sp>
      <p:sp>
        <p:nvSpPr>
          <p:cNvPr id="50199" name="Text Box 2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0200" name="Text Box 2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0203" name="Text Box 2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0204" name="Freeform 28"/>
          <p:cNvSpPr>
            <a:spLocks/>
          </p:cNvSpPr>
          <p:nvPr/>
        </p:nvSpPr>
        <p:spPr bwMode="auto">
          <a:xfrm>
            <a:off x="5562600" y="6172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5" name="Text Box 29"/>
          <p:cNvSpPr txBox="1">
            <a:spLocks noChangeArrowheads="1"/>
          </p:cNvSpPr>
          <p:nvPr/>
        </p:nvSpPr>
        <p:spPr bwMode="auto">
          <a:xfrm>
            <a:off x="5699125" y="1562100"/>
            <a:ext cx="3048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Step3: Draw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Calculate MII</a:t>
            </a:r>
          </a:p>
        </p:txBody>
      </p:sp>
      <p:sp>
        <p:nvSpPr>
          <p:cNvPr id="50206" name="Text Box 30"/>
          <p:cNvSpPr txBox="1">
            <a:spLocks noChangeArrowheads="1"/>
          </p:cNvSpPr>
          <p:nvPr/>
        </p:nvSpPr>
        <p:spPr bwMode="auto">
          <a:xfrm>
            <a:off x="4572000" y="3276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0207" name="Freeform 31"/>
          <p:cNvSpPr>
            <a:spLocks/>
          </p:cNvSpPr>
          <p:nvPr/>
        </p:nvSpPr>
        <p:spPr bwMode="auto">
          <a:xfrm>
            <a:off x="4813300" y="31242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8" name="Freeform 32"/>
          <p:cNvSpPr>
            <a:spLocks/>
          </p:cNvSpPr>
          <p:nvPr/>
        </p:nvSpPr>
        <p:spPr bwMode="auto">
          <a:xfrm>
            <a:off x="4902200" y="43053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209" name="Text Box 33"/>
          <p:cNvSpPr txBox="1">
            <a:spLocks noChangeArrowheads="1"/>
          </p:cNvSpPr>
          <p:nvPr/>
        </p:nvSpPr>
        <p:spPr bwMode="auto">
          <a:xfrm>
            <a:off x="4648200" y="4724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82707" y="6147371"/>
            <a:ext cx="3518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 memory dependences since load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and store refer to distinct arrays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43081644-356B-621A-1906-E1AC53A8E9EB}"/>
                  </a:ext>
                </a:extLst>
              </p14:cNvPr>
              <p14:cNvContentPartPr/>
              <p14:nvPr/>
            </p14:nvContentPartPr>
            <p14:xfrm>
              <a:off x="7049520" y="3972600"/>
              <a:ext cx="1780560" cy="13294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43081644-356B-621A-1906-E1AC53A8E9E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040160" y="3963240"/>
                <a:ext cx="1799280" cy="134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57256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 – Step 4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2672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0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04" name="Oval 4"/>
          <p:cNvSpPr>
            <a:spLocks noChangeArrowheads="1"/>
          </p:cNvSpPr>
          <p:nvPr/>
        </p:nvSpPr>
        <p:spPr bwMode="auto">
          <a:xfrm>
            <a:off x="1524000" y="2514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524000" y="3124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15240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51207" name="Oval 7"/>
          <p:cNvSpPr>
            <a:spLocks noChangeArrowheads="1"/>
          </p:cNvSpPr>
          <p:nvPr/>
        </p:nvSpPr>
        <p:spPr bwMode="auto">
          <a:xfrm>
            <a:off x="1524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51208" name="Oval 8"/>
          <p:cNvSpPr>
            <a:spLocks noChangeArrowheads="1"/>
          </p:cNvSpPr>
          <p:nvPr/>
        </p:nvSpPr>
        <p:spPr bwMode="auto">
          <a:xfrm>
            <a:off x="1524000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1524000" y="5867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676400" y="2819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1676400" y="3429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2" name="Freeform 12"/>
          <p:cNvSpPr>
            <a:spLocks/>
          </p:cNvSpPr>
          <p:nvPr/>
        </p:nvSpPr>
        <p:spPr bwMode="auto">
          <a:xfrm>
            <a:off x="1752600" y="2184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3" name="Freeform 13"/>
          <p:cNvSpPr>
            <a:spLocks/>
          </p:cNvSpPr>
          <p:nvPr/>
        </p:nvSpPr>
        <p:spPr bwMode="auto">
          <a:xfrm>
            <a:off x="1676400" y="4191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4" name="Freeform 14"/>
          <p:cNvSpPr>
            <a:spLocks/>
          </p:cNvSpPr>
          <p:nvPr/>
        </p:nvSpPr>
        <p:spPr bwMode="auto">
          <a:xfrm>
            <a:off x="1752600" y="4876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1676400" y="558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66800" y="2438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676400" y="3352800"/>
            <a:ext cx="4143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3,0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1600200" y="2741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362200" y="2155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514600" y="40370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1981200" y="4899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1905000" y="4189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51223" name="Freeform 23"/>
          <p:cNvSpPr>
            <a:spLocks/>
          </p:cNvSpPr>
          <p:nvPr/>
        </p:nvSpPr>
        <p:spPr bwMode="auto">
          <a:xfrm>
            <a:off x="1752600" y="3429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4" name="Freeform 24"/>
          <p:cNvSpPr>
            <a:spLocks/>
          </p:cNvSpPr>
          <p:nvPr/>
        </p:nvSpPr>
        <p:spPr bwMode="auto">
          <a:xfrm>
            <a:off x="1752600" y="57912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5" name="Text Box 25"/>
          <p:cNvSpPr txBox="1">
            <a:spLocks noChangeArrowheads="1"/>
          </p:cNvSpPr>
          <p:nvPr/>
        </p:nvSpPr>
        <p:spPr bwMode="auto">
          <a:xfrm>
            <a:off x="3886200" y="1978025"/>
            <a:ext cx="4032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 4 – Calculate priorities (MAX height</a:t>
            </a:r>
          </a:p>
          <a:p>
            <a:r>
              <a:rPr lang="en-US" altLang="en-US">
                <a:solidFill>
                  <a:schemeClr val="tx1"/>
                </a:solidFill>
              </a:rPr>
              <a:t>to pseudo stop node)</a:t>
            </a:r>
          </a:p>
        </p:txBody>
      </p:sp>
      <p:sp>
        <p:nvSpPr>
          <p:cNvPr id="51226" name="Freeform 26"/>
          <p:cNvSpPr>
            <a:spLocks/>
          </p:cNvSpPr>
          <p:nvPr/>
        </p:nvSpPr>
        <p:spPr bwMode="auto">
          <a:xfrm>
            <a:off x="749300" y="2743200"/>
            <a:ext cx="774700" cy="3276600"/>
          </a:xfrm>
          <a:custGeom>
            <a:avLst/>
            <a:gdLst>
              <a:gd name="T0" fmla="*/ 2147483646 w 488"/>
              <a:gd name="T1" fmla="*/ 0 h 2064"/>
              <a:gd name="T2" fmla="*/ 2147483646 w 488"/>
              <a:gd name="T3" fmla="*/ 2147483646 h 2064"/>
              <a:gd name="T4" fmla="*/ 2147483646 w 488"/>
              <a:gd name="T5" fmla="*/ 2147483646 h 2064"/>
              <a:gd name="T6" fmla="*/ 2147483646 w 488"/>
              <a:gd name="T7" fmla="*/ 2147483646 h 2064"/>
              <a:gd name="T8" fmla="*/ 2147483646 w 488"/>
              <a:gd name="T9" fmla="*/ 2147483646 h 2064"/>
              <a:gd name="T10" fmla="*/ 2147483646 w 488"/>
              <a:gd name="T11" fmla="*/ 2147483646 h 2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8" h="2064">
                <a:moveTo>
                  <a:pt x="488" y="0"/>
                </a:moveTo>
                <a:cubicBezTo>
                  <a:pt x="380" y="24"/>
                  <a:pt x="272" y="48"/>
                  <a:pt x="200" y="144"/>
                </a:cubicBezTo>
                <a:cubicBezTo>
                  <a:pt x="128" y="240"/>
                  <a:pt x="88" y="384"/>
                  <a:pt x="56" y="576"/>
                </a:cubicBezTo>
                <a:cubicBezTo>
                  <a:pt x="24" y="768"/>
                  <a:pt x="0" y="1080"/>
                  <a:pt x="8" y="1296"/>
                </a:cubicBezTo>
                <a:cubicBezTo>
                  <a:pt x="16" y="1512"/>
                  <a:pt x="24" y="1744"/>
                  <a:pt x="104" y="1872"/>
                </a:cubicBezTo>
                <a:cubicBezTo>
                  <a:pt x="184" y="2000"/>
                  <a:pt x="336" y="2032"/>
                  <a:pt x="488" y="20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7" name="Freeform 27"/>
          <p:cNvSpPr>
            <a:spLocks/>
          </p:cNvSpPr>
          <p:nvPr/>
        </p:nvSpPr>
        <p:spPr bwMode="auto">
          <a:xfrm>
            <a:off x="812800" y="3352800"/>
            <a:ext cx="711200" cy="2590800"/>
          </a:xfrm>
          <a:custGeom>
            <a:avLst/>
            <a:gdLst>
              <a:gd name="T0" fmla="*/ 2147483646 w 448"/>
              <a:gd name="T1" fmla="*/ 0 h 1632"/>
              <a:gd name="T2" fmla="*/ 2147483646 w 448"/>
              <a:gd name="T3" fmla="*/ 2147483646 h 1632"/>
              <a:gd name="T4" fmla="*/ 2147483646 w 448"/>
              <a:gd name="T5" fmla="*/ 2147483646 h 1632"/>
              <a:gd name="T6" fmla="*/ 2147483646 w 448"/>
              <a:gd name="T7" fmla="*/ 2147483646 h 1632"/>
              <a:gd name="T8" fmla="*/ 2147483646 w 448"/>
              <a:gd name="T9" fmla="*/ 2147483646 h 1632"/>
              <a:gd name="T10" fmla="*/ 2147483646 w 448"/>
              <a:gd name="T11" fmla="*/ 2147483646 h 1632"/>
              <a:gd name="T12" fmla="*/ 2147483646 w 448"/>
              <a:gd name="T13" fmla="*/ 2147483646 h 1632"/>
              <a:gd name="T14" fmla="*/ 2147483646 w 448"/>
              <a:gd name="T15" fmla="*/ 2147483646 h 1632"/>
              <a:gd name="T16" fmla="*/ 2147483646 w 448"/>
              <a:gd name="T17" fmla="*/ 2147483646 h 1632"/>
              <a:gd name="T18" fmla="*/ 2147483646 w 448"/>
              <a:gd name="T19" fmla="*/ 2147483646 h 163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48" h="1632">
                <a:moveTo>
                  <a:pt x="448" y="0"/>
                </a:moveTo>
                <a:cubicBezTo>
                  <a:pt x="356" y="36"/>
                  <a:pt x="264" y="72"/>
                  <a:pt x="208" y="144"/>
                </a:cubicBezTo>
                <a:cubicBezTo>
                  <a:pt x="152" y="216"/>
                  <a:pt x="144" y="328"/>
                  <a:pt x="112" y="432"/>
                </a:cubicBezTo>
                <a:cubicBezTo>
                  <a:pt x="80" y="536"/>
                  <a:pt x="32" y="664"/>
                  <a:pt x="16" y="768"/>
                </a:cubicBezTo>
                <a:cubicBezTo>
                  <a:pt x="0" y="872"/>
                  <a:pt x="8" y="976"/>
                  <a:pt x="16" y="1056"/>
                </a:cubicBezTo>
                <a:cubicBezTo>
                  <a:pt x="24" y="1136"/>
                  <a:pt x="40" y="1184"/>
                  <a:pt x="64" y="1248"/>
                </a:cubicBezTo>
                <a:cubicBezTo>
                  <a:pt x="88" y="1312"/>
                  <a:pt x="128" y="1392"/>
                  <a:pt x="160" y="1440"/>
                </a:cubicBezTo>
                <a:cubicBezTo>
                  <a:pt x="192" y="1488"/>
                  <a:pt x="224" y="1512"/>
                  <a:pt x="256" y="1536"/>
                </a:cubicBezTo>
                <a:cubicBezTo>
                  <a:pt x="288" y="1560"/>
                  <a:pt x="320" y="1568"/>
                  <a:pt x="352" y="1584"/>
                </a:cubicBezTo>
                <a:cubicBezTo>
                  <a:pt x="384" y="1600"/>
                  <a:pt x="416" y="1616"/>
                  <a:pt x="448" y="16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8" name="Freeform 28"/>
          <p:cNvSpPr>
            <a:spLocks/>
          </p:cNvSpPr>
          <p:nvPr/>
        </p:nvSpPr>
        <p:spPr bwMode="auto">
          <a:xfrm>
            <a:off x="977900" y="3911600"/>
            <a:ext cx="635000" cy="1955800"/>
          </a:xfrm>
          <a:custGeom>
            <a:avLst/>
            <a:gdLst>
              <a:gd name="T0" fmla="*/ 2147483646 w 400"/>
              <a:gd name="T1" fmla="*/ 2147483646 h 1232"/>
              <a:gd name="T2" fmla="*/ 2147483646 w 400"/>
              <a:gd name="T3" fmla="*/ 2147483646 h 1232"/>
              <a:gd name="T4" fmla="*/ 2147483646 w 400"/>
              <a:gd name="T5" fmla="*/ 2147483646 h 1232"/>
              <a:gd name="T6" fmla="*/ 2147483646 w 400"/>
              <a:gd name="T7" fmla="*/ 2147483646 h 1232"/>
              <a:gd name="T8" fmla="*/ 2147483646 w 400"/>
              <a:gd name="T9" fmla="*/ 2147483646 h 1232"/>
              <a:gd name="T10" fmla="*/ 2147483646 w 400"/>
              <a:gd name="T11" fmla="*/ 2147483646 h 1232"/>
              <a:gd name="T12" fmla="*/ 2147483646 w 400"/>
              <a:gd name="T13" fmla="*/ 2147483646 h 12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00" h="1232">
                <a:moveTo>
                  <a:pt x="344" y="32"/>
                </a:moveTo>
                <a:cubicBezTo>
                  <a:pt x="340" y="16"/>
                  <a:pt x="336" y="0"/>
                  <a:pt x="296" y="32"/>
                </a:cubicBezTo>
                <a:cubicBezTo>
                  <a:pt x="256" y="64"/>
                  <a:pt x="152" y="136"/>
                  <a:pt x="104" y="224"/>
                </a:cubicBezTo>
                <a:cubicBezTo>
                  <a:pt x="56" y="312"/>
                  <a:pt x="16" y="440"/>
                  <a:pt x="8" y="560"/>
                </a:cubicBezTo>
                <a:cubicBezTo>
                  <a:pt x="0" y="680"/>
                  <a:pt x="0" y="840"/>
                  <a:pt x="56" y="944"/>
                </a:cubicBezTo>
                <a:cubicBezTo>
                  <a:pt x="112" y="1048"/>
                  <a:pt x="288" y="1136"/>
                  <a:pt x="344" y="1184"/>
                </a:cubicBezTo>
                <a:cubicBezTo>
                  <a:pt x="400" y="1232"/>
                  <a:pt x="396" y="1232"/>
                  <a:pt x="392" y="123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29" name="Freeform 29"/>
          <p:cNvSpPr>
            <a:spLocks/>
          </p:cNvSpPr>
          <p:nvPr/>
        </p:nvSpPr>
        <p:spPr bwMode="auto">
          <a:xfrm>
            <a:off x="1231900" y="4495800"/>
            <a:ext cx="444500" cy="1371600"/>
          </a:xfrm>
          <a:custGeom>
            <a:avLst/>
            <a:gdLst>
              <a:gd name="T0" fmla="*/ 2147483646 w 280"/>
              <a:gd name="T1" fmla="*/ 0 h 864"/>
              <a:gd name="T2" fmla="*/ 2147483646 w 280"/>
              <a:gd name="T3" fmla="*/ 2147483646 h 864"/>
              <a:gd name="T4" fmla="*/ 2147483646 w 280"/>
              <a:gd name="T5" fmla="*/ 2147483646 h 864"/>
              <a:gd name="T6" fmla="*/ 2147483646 w 280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80" h="864">
                <a:moveTo>
                  <a:pt x="184" y="0"/>
                </a:moveTo>
                <a:cubicBezTo>
                  <a:pt x="124" y="68"/>
                  <a:pt x="64" y="136"/>
                  <a:pt x="40" y="240"/>
                </a:cubicBezTo>
                <a:cubicBezTo>
                  <a:pt x="16" y="344"/>
                  <a:pt x="0" y="520"/>
                  <a:pt x="40" y="624"/>
                </a:cubicBezTo>
                <a:cubicBezTo>
                  <a:pt x="80" y="728"/>
                  <a:pt x="240" y="824"/>
                  <a:pt x="280" y="86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0" name="Freeform 30"/>
          <p:cNvSpPr>
            <a:spLocks/>
          </p:cNvSpPr>
          <p:nvPr/>
        </p:nvSpPr>
        <p:spPr bwMode="auto">
          <a:xfrm>
            <a:off x="1511300" y="5257800"/>
            <a:ext cx="165100" cy="609600"/>
          </a:xfrm>
          <a:custGeom>
            <a:avLst/>
            <a:gdLst>
              <a:gd name="T0" fmla="*/ 2147483646 w 104"/>
              <a:gd name="T1" fmla="*/ 0 h 384"/>
              <a:gd name="T2" fmla="*/ 2147483646 w 104"/>
              <a:gd name="T3" fmla="*/ 2147483646 h 384"/>
              <a:gd name="T4" fmla="*/ 2147483646 w 104"/>
              <a:gd name="T5" fmla="*/ 2147483646 h 3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4" h="384">
                <a:moveTo>
                  <a:pt x="56" y="0"/>
                </a:moveTo>
                <a:cubicBezTo>
                  <a:pt x="28" y="16"/>
                  <a:pt x="0" y="32"/>
                  <a:pt x="8" y="96"/>
                </a:cubicBezTo>
                <a:cubicBezTo>
                  <a:pt x="16" y="160"/>
                  <a:pt x="60" y="272"/>
                  <a:pt x="104" y="38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1" name="Text Box 31"/>
          <p:cNvSpPr txBox="1">
            <a:spLocks noChangeArrowheads="1"/>
          </p:cNvSpPr>
          <p:nvPr/>
        </p:nvSpPr>
        <p:spPr bwMode="auto">
          <a:xfrm>
            <a:off x="838200" y="33528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2" name="Text Box 32"/>
          <p:cNvSpPr txBox="1">
            <a:spLocks noChangeArrowheads="1"/>
          </p:cNvSpPr>
          <p:nvPr/>
        </p:nvSpPr>
        <p:spPr bwMode="auto">
          <a:xfrm>
            <a:off x="990600" y="38100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3" name="Text Box 33"/>
          <p:cNvSpPr txBox="1">
            <a:spLocks noChangeArrowheads="1"/>
          </p:cNvSpPr>
          <p:nvPr/>
        </p:nvSpPr>
        <p:spPr bwMode="auto">
          <a:xfrm>
            <a:off x="1066800" y="4419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219200" y="51816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749300" y="28194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6" name="Freeform 36"/>
          <p:cNvSpPr>
            <a:spLocks/>
          </p:cNvSpPr>
          <p:nvPr/>
        </p:nvSpPr>
        <p:spPr bwMode="auto">
          <a:xfrm>
            <a:off x="990600" y="2667000"/>
            <a:ext cx="520700" cy="1676400"/>
          </a:xfrm>
          <a:custGeom>
            <a:avLst/>
            <a:gdLst>
              <a:gd name="T0" fmla="*/ 2147483646 w 328"/>
              <a:gd name="T1" fmla="*/ 0 h 1056"/>
              <a:gd name="T2" fmla="*/ 2147483646 w 328"/>
              <a:gd name="T3" fmla="*/ 2147483646 h 1056"/>
              <a:gd name="T4" fmla="*/ 2147483646 w 328"/>
              <a:gd name="T5" fmla="*/ 2147483646 h 1056"/>
              <a:gd name="T6" fmla="*/ 2147483646 w 328"/>
              <a:gd name="T7" fmla="*/ 2147483646 h 105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8" h="1056">
                <a:moveTo>
                  <a:pt x="328" y="0"/>
                </a:moveTo>
                <a:cubicBezTo>
                  <a:pt x="204" y="124"/>
                  <a:pt x="80" y="248"/>
                  <a:pt x="40" y="384"/>
                </a:cubicBezTo>
                <a:cubicBezTo>
                  <a:pt x="0" y="520"/>
                  <a:pt x="40" y="704"/>
                  <a:pt x="88" y="816"/>
                </a:cubicBezTo>
                <a:cubicBezTo>
                  <a:pt x="136" y="928"/>
                  <a:pt x="232" y="992"/>
                  <a:pt x="328" y="105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7" name="Freeform 37"/>
          <p:cNvSpPr>
            <a:spLocks/>
          </p:cNvSpPr>
          <p:nvPr/>
        </p:nvSpPr>
        <p:spPr bwMode="auto">
          <a:xfrm>
            <a:off x="1079500" y="3848100"/>
            <a:ext cx="431800" cy="1181100"/>
          </a:xfrm>
          <a:custGeom>
            <a:avLst/>
            <a:gdLst>
              <a:gd name="T0" fmla="*/ 2147483646 w 272"/>
              <a:gd name="T1" fmla="*/ 2147483646 h 744"/>
              <a:gd name="T2" fmla="*/ 2147483646 w 272"/>
              <a:gd name="T3" fmla="*/ 2147483646 h 744"/>
              <a:gd name="T4" fmla="*/ 2147483646 w 272"/>
              <a:gd name="T5" fmla="*/ 2147483646 h 744"/>
              <a:gd name="T6" fmla="*/ 2147483646 w 272"/>
              <a:gd name="T7" fmla="*/ 2147483646 h 744"/>
              <a:gd name="T8" fmla="*/ 2147483646 w 272"/>
              <a:gd name="T9" fmla="*/ 2147483646 h 7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2" h="744">
                <a:moveTo>
                  <a:pt x="272" y="24"/>
                </a:moveTo>
                <a:cubicBezTo>
                  <a:pt x="264" y="12"/>
                  <a:pt x="256" y="0"/>
                  <a:pt x="224" y="24"/>
                </a:cubicBezTo>
                <a:cubicBezTo>
                  <a:pt x="192" y="48"/>
                  <a:pt x="112" y="80"/>
                  <a:pt x="80" y="168"/>
                </a:cubicBezTo>
                <a:cubicBezTo>
                  <a:pt x="48" y="256"/>
                  <a:pt x="0" y="456"/>
                  <a:pt x="32" y="552"/>
                </a:cubicBezTo>
                <a:cubicBezTo>
                  <a:pt x="64" y="648"/>
                  <a:pt x="168" y="696"/>
                  <a:pt x="272" y="7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825500" y="4267200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51239" name="Text Box 39"/>
          <p:cNvSpPr txBox="1">
            <a:spLocks noChangeArrowheads="1"/>
          </p:cNvSpPr>
          <p:nvPr/>
        </p:nvSpPr>
        <p:spPr bwMode="auto">
          <a:xfrm>
            <a:off x="5638800" y="3044825"/>
            <a:ext cx="9413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H = 5</a:t>
            </a:r>
          </a:p>
          <a:p>
            <a:r>
              <a:rPr lang="en-US" altLang="en-US"/>
              <a:t>2: H = 3</a:t>
            </a:r>
          </a:p>
          <a:p>
            <a:r>
              <a:rPr lang="en-US" altLang="en-US"/>
              <a:t>3: H = 0</a:t>
            </a:r>
          </a:p>
          <a:p>
            <a:r>
              <a:rPr lang="en-US" altLang="en-US"/>
              <a:t>4: H = 4</a:t>
            </a:r>
          </a:p>
          <a:p>
            <a:r>
              <a:rPr lang="en-US" altLang="en-US"/>
              <a:t>5: H = 0</a:t>
            </a:r>
          </a:p>
          <a:p>
            <a:r>
              <a:rPr lang="en-US" altLang="en-US"/>
              <a:t>7: H = 0</a:t>
            </a:r>
          </a:p>
        </p:txBody>
      </p:sp>
      <p:sp>
        <p:nvSpPr>
          <p:cNvPr id="51240" name="Text Box 40"/>
          <p:cNvSpPr txBox="1">
            <a:spLocks noChangeArrowheads="1"/>
          </p:cNvSpPr>
          <p:nvPr/>
        </p:nvSpPr>
        <p:spPr bwMode="auto">
          <a:xfrm>
            <a:off x="4327525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Iter1</a:t>
            </a:r>
          </a:p>
        </p:txBody>
      </p: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5715000" y="27051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Iter2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7A69CB-1656-8D8A-F20A-64CC189AA49D}"/>
                  </a:ext>
                </a:extLst>
              </p14:cNvPr>
              <p14:cNvContentPartPr/>
              <p14:nvPr/>
            </p14:nvContentPartPr>
            <p14:xfrm>
              <a:off x="460800" y="2491200"/>
              <a:ext cx="9028440" cy="4277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7A69CB-1656-8D8A-F20A-64CC189AA4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1440" y="2481840"/>
                <a:ext cx="9047160" cy="429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50295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5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14400" y="1673225"/>
            <a:ext cx="39179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>
                <a:solidFill>
                  <a:schemeClr val="tx1"/>
                </a:solidFill>
              </a:rPr>
              <a:t>resources: 4 issue, 2 alu, 1 mem, 1 br</a:t>
            </a:r>
          </a:p>
          <a:p>
            <a:r>
              <a:rPr lang="en-US" altLang="en-US" sz="1600">
                <a:solidFill>
                  <a:schemeClr val="tx1"/>
                </a:solidFill>
              </a:rPr>
              <a:t>latencies: add=1, mpy=3, ld = 2, st = 1, br = 1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5410200" y="1673225"/>
            <a:ext cx="263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Schedule brlc at time II - 1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0" name="Line 16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1" name="Line 17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4876800" y="37338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47" name="Line 23"/>
          <p:cNvSpPr>
            <a:spLocks noChangeShapeType="1"/>
          </p:cNvSpPr>
          <p:nvPr/>
        </p:nvSpPr>
        <p:spPr bwMode="auto">
          <a:xfrm>
            <a:off x="4876800" y="4191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48" name="Text Box 24"/>
          <p:cNvSpPr txBox="1">
            <a:spLocks noChangeArrowheads="1"/>
          </p:cNvSpPr>
          <p:nvPr/>
        </p:nvSpPr>
        <p:spPr bwMode="auto">
          <a:xfrm>
            <a:off x="45561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49" name="Text Box 25"/>
          <p:cNvSpPr txBox="1">
            <a:spLocks noChangeArrowheads="1"/>
          </p:cNvSpPr>
          <p:nvPr/>
        </p:nvSpPr>
        <p:spPr bwMode="auto">
          <a:xfrm>
            <a:off x="4556125" y="4229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50" name="Text Box 26"/>
          <p:cNvSpPr txBox="1">
            <a:spLocks noChangeArrowheads="1"/>
          </p:cNvSpPr>
          <p:nvPr/>
        </p:nvSpPr>
        <p:spPr bwMode="auto">
          <a:xfrm>
            <a:off x="4876800" y="4264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2251" name="Text Box 27"/>
          <p:cNvSpPr txBox="1">
            <a:spLocks noChangeArrowheads="1"/>
          </p:cNvSpPr>
          <p:nvPr/>
        </p:nvSpPr>
        <p:spPr bwMode="auto">
          <a:xfrm>
            <a:off x="5105400" y="26638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7086600" y="31242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53" name="Line 29"/>
          <p:cNvSpPr>
            <a:spLocks noChangeShapeType="1"/>
          </p:cNvSpPr>
          <p:nvPr/>
        </p:nvSpPr>
        <p:spPr bwMode="auto">
          <a:xfrm>
            <a:off x="7086600" y="3429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4" name="Text Box 30"/>
          <p:cNvSpPr txBox="1">
            <a:spLocks noChangeArrowheads="1"/>
          </p:cNvSpPr>
          <p:nvPr/>
        </p:nvSpPr>
        <p:spPr bwMode="auto">
          <a:xfrm>
            <a:off x="7315200" y="2359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2255" name="Line 31"/>
          <p:cNvSpPr>
            <a:spLocks noChangeShapeType="1"/>
          </p:cNvSpPr>
          <p:nvPr/>
        </p:nvSpPr>
        <p:spPr bwMode="auto">
          <a:xfrm>
            <a:off x="7086600" y="3733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6" name="Line 32"/>
          <p:cNvSpPr>
            <a:spLocks noChangeShapeType="1"/>
          </p:cNvSpPr>
          <p:nvPr/>
        </p:nvSpPr>
        <p:spPr bwMode="auto">
          <a:xfrm>
            <a:off x="7086600" y="4038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7" name="Line 33"/>
          <p:cNvSpPr>
            <a:spLocks noChangeShapeType="1"/>
          </p:cNvSpPr>
          <p:nvPr/>
        </p:nvSpPr>
        <p:spPr bwMode="auto">
          <a:xfrm>
            <a:off x="7086600" y="4343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8" name="Line 34"/>
          <p:cNvSpPr>
            <a:spLocks noChangeShapeType="1"/>
          </p:cNvSpPr>
          <p:nvPr/>
        </p:nvSpPr>
        <p:spPr bwMode="auto">
          <a:xfrm>
            <a:off x="7086600" y="4648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59" name="Line 35"/>
          <p:cNvSpPr>
            <a:spLocks noChangeShapeType="1"/>
          </p:cNvSpPr>
          <p:nvPr/>
        </p:nvSpPr>
        <p:spPr bwMode="auto">
          <a:xfrm>
            <a:off x="7086600" y="4953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60" name="Text Box 36"/>
          <p:cNvSpPr txBox="1">
            <a:spLocks noChangeArrowheads="1"/>
          </p:cNvSpPr>
          <p:nvPr/>
        </p:nvSpPr>
        <p:spPr bwMode="auto">
          <a:xfrm>
            <a:off x="6705600" y="3124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2261" name="Text Box 37"/>
          <p:cNvSpPr txBox="1">
            <a:spLocks noChangeArrowheads="1"/>
          </p:cNvSpPr>
          <p:nvPr/>
        </p:nvSpPr>
        <p:spPr bwMode="auto">
          <a:xfrm>
            <a:off x="6705600" y="3429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2262" name="Text Box 38"/>
          <p:cNvSpPr txBox="1">
            <a:spLocks noChangeArrowheads="1"/>
          </p:cNvSpPr>
          <p:nvPr/>
        </p:nvSpPr>
        <p:spPr bwMode="auto">
          <a:xfrm>
            <a:off x="6705600" y="3733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2263" name="Text Box 39"/>
          <p:cNvSpPr txBox="1">
            <a:spLocks noChangeArrowheads="1"/>
          </p:cNvSpPr>
          <p:nvPr/>
        </p:nvSpPr>
        <p:spPr bwMode="auto">
          <a:xfrm>
            <a:off x="6705600" y="4038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2264" name="Text Box 40"/>
          <p:cNvSpPr txBox="1">
            <a:spLocks noChangeArrowheads="1"/>
          </p:cNvSpPr>
          <p:nvPr/>
        </p:nvSpPr>
        <p:spPr bwMode="auto">
          <a:xfrm>
            <a:off x="6705600" y="4343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2265" name="Text Box 41"/>
          <p:cNvSpPr txBox="1">
            <a:spLocks noChangeArrowheads="1"/>
          </p:cNvSpPr>
          <p:nvPr/>
        </p:nvSpPr>
        <p:spPr bwMode="auto">
          <a:xfrm>
            <a:off x="6705600" y="4648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2266" name="Text Box 42"/>
          <p:cNvSpPr txBox="1">
            <a:spLocks noChangeArrowheads="1"/>
          </p:cNvSpPr>
          <p:nvPr/>
        </p:nvSpPr>
        <p:spPr bwMode="auto">
          <a:xfrm>
            <a:off x="6705600" y="4953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EAC8F9F-6541-C6F8-7392-58ADD948C22E}"/>
                  </a:ext>
                </a:extLst>
              </p14:cNvPr>
              <p14:cNvContentPartPr/>
              <p14:nvPr/>
            </p14:nvContentPartPr>
            <p14:xfrm>
              <a:off x="1070640" y="2121120"/>
              <a:ext cx="8659800" cy="4773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EAC8F9F-6541-C6F8-7392-58ADD948C22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61280" y="2111760"/>
                <a:ext cx="8678520" cy="479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2258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6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Step6: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Op1: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6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7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327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7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327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6" name="Text Box 38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3287" name="Text Box 39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3288" name="Text Box 40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3289" name="Text Box 41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3290" name="Text Box 42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3291" name="Text Box 43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3292" name="Text Box 44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76A0676-9240-B991-2DEF-DEEA6F00CA74}"/>
                  </a:ext>
                </a:extLst>
              </p14:cNvPr>
              <p14:cNvContentPartPr/>
              <p14:nvPr/>
            </p14:nvContentPartPr>
            <p14:xfrm>
              <a:off x="823320" y="2130840"/>
              <a:ext cx="6528960" cy="4044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76A0676-9240-B991-2DEF-DEEA6F00CA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13960" y="2121480"/>
                <a:ext cx="6547680" cy="406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451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Recap: Software Pipelining Terminology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76400" y="42672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1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33600" y="36576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2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590800" y="3048000"/>
            <a:ext cx="838200" cy="5334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Iter 3</a:t>
            </a:r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1676400" y="41148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660525" y="3467100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</a:t>
            </a:r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1676400" y="2743200"/>
            <a:ext cx="2438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1736725" y="2400300"/>
            <a:ext cx="59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</a:t>
            </a: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572000" y="2057400"/>
            <a:ext cx="4314825" cy="3414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Initiation Interval</a:t>
            </a:r>
            <a:r>
              <a:rPr lang="en-US" altLang="en-US" sz="2000">
                <a:solidFill>
                  <a:schemeClr val="tx1"/>
                </a:solidFill>
              </a:rPr>
              <a:t> (II) = fixed delay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between the start of successive iterations</a:t>
            </a:r>
            <a:endParaRPr lang="en-US" altLang="en-US"/>
          </a:p>
          <a:p>
            <a:endParaRPr lang="en-US" altLang="en-US"/>
          </a:p>
          <a:p>
            <a:r>
              <a:rPr lang="en-US" altLang="en-US" sz="2000">
                <a:solidFill>
                  <a:schemeClr val="tx1"/>
                </a:solidFill>
              </a:rPr>
              <a:t>Each iteration can be divided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into </a:t>
            </a:r>
            <a:r>
              <a:rPr lang="en-US" altLang="en-US" sz="2000" u="sng">
                <a:solidFill>
                  <a:schemeClr val="tx1"/>
                </a:solidFill>
              </a:rPr>
              <a:t>stages</a:t>
            </a:r>
            <a:r>
              <a:rPr lang="en-US" altLang="en-US" sz="2000">
                <a:solidFill>
                  <a:schemeClr val="tx1"/>
                </a:solidFill>
              </a:rPr>
              <a:t> consisting of II cycles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each</a:t>
            </a:r>
          </a:p>
          <a:p>
            <a:endParaRPr lang="en-US" altLang="en-US" sz="2000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Number of stages in 1 iteration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is termed the </a:t>
            </a:r>
            <a:r>
              <a:rPr lang="en-US" altLang="en-US" sz="2000" u="sng">
                <a:solidFill>
                  <a:schemeClr val="tx1"/>
                </a:solidFill>
              </a:rPr>
              <a:t>stage count (SC)</a:t>
            </a:r>
          </a:p>
          <a:p>
            <a:endParaRPr lang="en-US" altLang="en-US" sz="2000" u="sng">
              <a:solidFill>
                <a:schemeClr val="tx1"/>
              </a:solidFill>
            </a:endParaRPr>
          </a:p>
          <a:p>
            <a:r>
              <a:rPr lang="en-US" altLang="en-US" sz="2000">
                <a:solidFill>
                  <a:schemeClr val="tx1"/>
                </a:solidFill>
              </a:rPr>
              <a:t>Takes SC-1 cycles to fill/drain the pipe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1676400" y="4953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213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20847F-2914-A41D-2471-5508EE71D2CC}"/>
                  </a:ext>
                </a:extLst>
              </p14:cNvPr>
              <p14:cNvContentPartPr/>
              <p14:nvPr/>
            </p14:nvContentPartPr>
            <p14:xfrm>
              <a:off x="1279080" y="2598120"/>
              <a:ext cx="6783480" cy="298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20847F-2914-A41D-2471-5508EE71D2C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9720" y="2588760"/>
                <a:ext cx="6802200" cy="3000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837032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7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Step7: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Op4: E = 0, L = 1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0 (0 % 2)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9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4290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6662738" y="58054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95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4299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2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4303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4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5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6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308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09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0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4311" name="Text Box 39"/>
          <p:cNvSpPr txBox="1">
            <a:spLocks noChangeArrowheads="1"/>
          </p:cNvSpPr>
          <p:nvPr/>
        </p:nvSpPr>
        <p:spPr bwMode="auto">
          <a:xfrm>
            <a:off x="75438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2" name="Text Box 40"/>
          <p:cNvSpPr txBox="1">
            <a:spLocks noChangeArrowheads="1"/>
          </p:cNvSpPr>
          <p:nvPr/>
        </p:nvSpPr>
        <p:spPr bwMode="auto">
          <a:xfrm>
            <a:off x="52578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3" name="Text Box 4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4314" name="Text Box 4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4315" name="Text Box 4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4316" name="Text Box 4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4317" name="Text Box 4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4318" name="Text Box 4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4319" name="Text Box 4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7EECF9A-2B53-907F-044D-7CB45B3A49F8}"/>
                  </a:ext>
                </a:extLst>
              </p14:cNvPr>
              <p14:cNvContentPartPr/>
              <p14:nvPr/>
            </p14:nvContentPartPr>
            <p14:xfrm>
              <a:off x="597600" y="2452320"/>
              <a:ext cx="8717400" cy="37152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7EECF9A-2B53-907F-044D-7CB45B3A49F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8240" y="2442960"/>
                <a:ext cx="8736120" cy="3733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55871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8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Step8: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Op2: E = 2, L = 3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2 (2 % 2)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5314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15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16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61722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19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5323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5327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8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29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0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1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32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3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34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35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6" name="Text Box 40"/>
          <p:cNvSpPr txBox="1">
            <a:spLocks noChangeArrowheads="1"/>
          </p:cNvSpPr>
          <p:nvPr/>
        </p:nvSpPr>
        <p:spPr bwMode="auto">
          <a:xfrm>
            <a:off x="7467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37" name="Text Box 41"/>
          <p:cNvSpPr txBox="1">
            <a:spLocks noChangeArrowheads="1"/>
          </p:cNvSpPr>
          <p:nvPr/>
        </p:nvSpPr>
        <p:spPr bwMode="auto">
          <a:xfrm>
            <a:off x="5562600" y="3886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71628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6629400" y="57912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5344" name="Text Box 48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5345" name="Text Box 49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5346" name="Text Box 50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F28A9A-FF1F-A522-AAA9-370D0284A0DB}"/>
                  </a:ext>
                </a:extLst>
              </p14:cNvPr>
              <p14:cNvContentPartPr/>
              <p14:nvPr/>
            </p14:nvContentPartPr>
            <p14:xfrm>
              <a:off x="1168920" y="2442240"/>
              <a:ext cx="8461800" cy="412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F28A9A-FF1F-A522-AAA9-370D0284A0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59560" y="2432880"/>
                <a:ext cx="8480520" cy="414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726610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9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746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Step9: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Op3: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6331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42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45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46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48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6349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0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56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7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59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0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61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63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4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5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66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6367" name="Text Box 47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6369" name="Text Box 49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6370" name="Text Box 50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6372" name="Text Box 52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6373" name="Text Box 53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C36AEFB-97BE-75CD-F568-3B3600FB47C5}"/>
                  </a:ext>
                </a:extLst>
              </p14:cNvPr>
              <p14:cNvContentPartPr/>
              <p14:nvPr/>
            </p14:nvContentPartPr>
            <p14:xfrm>
              <a:off x="1717920" y="2461320"/>
              <a:ext cx="7899480" cy="409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C36AEFB-97BE-75CD-F568-3B3600FB47C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08560" y="2451960"/>
                <a:ext cx="7918200" cy="411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210402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10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386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Step10: Schedule the highest priority op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Op5: E = 5, L = 6</a:t>
            </a:r>
          </a:p>
          <a:p>
            <a:r>
              <a:rPr lang="en-US" altLang="en-US">
                <a:solidFill>
                  <a:schemeClr val="tx1"/>
                </a:solidFill>
              </a:rPr>
              <a:t>Place at time 5 (5 % 2)</a:t>
            </a: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1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66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67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68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69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70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2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4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1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3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85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6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89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0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1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2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7393" name="Text Box 49"/>
          <p:cNvSpPr txBox="1">
            <a:spLocks noChangeArrowheads="1"/>
          </p:cNvSpPr>
          <p:nvPr/>
        </p:nvSpPr>
        <p:spPr bwMode="auto">
          <a:xfrm>
            <a:off x="7445375" y="47069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394" name="Text Box 50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7395" name="Text Box 51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7396" name="Text Box 52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7397" name="Text Box 53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7398" name="Text Box 54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7399" name="Text Box 55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7400" name="Text Box 56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5D6B481-0996-0335-A476-78BF7685E874}"/>
                  </a:ext>
                </a:extLst>
              </p14:cNvPr>
              <p14:cNvContentPartPr/>
              <p14:nvPr/>
            </p14:nvContentPartPr>
            <p14:xfrm>
              <a:off x="1967400" y="2475720"/>
              <a:ext cx="7035120" cy="421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5D6B481-0996-0335-A476-78BF7685E8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58040" y="2466360"/>
                <a:ext cx="7053840" cy="4235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028297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11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198688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remap r1, r2, r3, r4</a:t>
            </a:r>
          </a:p>
          <a:p>
            <a:r>
              <a:rPr lang="en-US" altLang="en-US"/>
              <a:t>7: brlc Loop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1066800" y="3581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1143000" y="3121025"/>
            <a:ext cx="947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</p:txBody>
      </p:sp>
      <p:sp>
        <p:nvSpPr>
          <p:cNvPr id="58375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6416675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Step11: calculate ESC, SC = ceiling(max unrolled sched length / ii)</a:t>
            </a:r>
          </a:p>
          <a:p>
            <a:r>
              <a:rPr lang="en-US" altLang="en-US">
                <a:solidFill>
                  <a:schemeClr val="tx1"/>
                </a:solidFill>
              </a:rPr>
              <a:t>unrolled sched time of branch = rolled sched time of br  + (ii*esc)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SC = 6 / 2 = 3, ESC = SC – 1</a:t>
            </a:r>
          </a:p>
          <a:p>
            <a:r>
              <a:rPr lang="en-US" altLang="en-US">
                <a:solidFill>
                  <a:schemeClr val="tx1"/>
                </a:solidFill>
              </a:rPr>
              <a:t>time of br = 1 + 2*2 = 5</a:t>
            </a: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5715000" y="5715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5699125" y="5421313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alu0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6172200" y="54070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6645275" y="5392738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7118350" y="537845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61722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66294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7086600" y="57150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4" name="Line 16"/>
          <p:cNvSpPr>
            <a:spLocks noChangeShapeType="1"/>
          </p:cNvSpPr>
          <p:nvPr/>
        </p:nvSpPr>
        <p:spPr bwMode="auto">
          <a:xfrm>
            <a:off x="5715000" y="6172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7772400" y="5940425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MRT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394325" y="5829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5394325" y="6210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70707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89" name="Text Box 21"/>
          <p:cNvSpPr txBox="1">
            <a:spLocks noChangeArrowheads="1"/>
          </p:cNvSpPr>
          <p:nvPr/>
        </p:nvSpPr>
        <p:spPr bwMode="auto">
          <a:xfrm>
            <a:off x="6629400" y="57880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390" name="Rectangle 22"/>
          <p:cNvSpPr>
            <a:spLocks noChangeArrowheads="1"/>
          </p:cNvSpPr>
          <p:nvPr/>
        </p:nvSpPr>
        <p:spPr bwMode="auto">
          <a:xfrm>
            <a:off x="4876800" y="3810000"/>
            <a:ext cx="1752600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4876800" y="42672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4556125" y="3924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4556125" y="4305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48768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5105400" y="27400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6" name="Rectangle 28"/>
          <p:cNvSpPr>
            <a:spLocks noChangeArrowheads="1"/>
          </p:cNvSpPr>
          <p:nvPr/>
        </p:nvSpPr>
        <p:spPr bwMode="auto">
          <a:xfrm>
            <a:off x="7086600" y="32004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8397" name="Line 29"/>
          <p:cNvSpPr>
            <a:spLocks noChangeShapeType="1"/>
          </p:cNvSpPr>
          <p:nvPr/>
        </p:nvSpPr>
        <p:spPr bwMode="auto">
          <a:xfrm>
            <a:off x="7086600" y="3505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7315200" y="24352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8399" name="Line 31"/>
          <p:cNvSpPr>
            <a:spLocks noChangeShapeType="1"/>
          </p:cNvSpPr>
          <p:nvPr/>
        </p:nvSpPr>
        <p:spPr bwMode="auto">
          <a:xfrm>
            <a:off x="7086600" y="3810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0" name="Line 32"/>
          <p:cNvSpPr>
            <a:spLocks noChangeShapeType="1"/>
          </p:cNvSpPr>
          <p:nvPr/>
        </p:nvSpPr>
        <p:spPr bwMode="auto">
          <a:xfrm>
            <a:off x="7086600" y="4114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1" name="Line 33"/>
          <p:cNvSpPr>
            <a:spLocks noChangeShapeType="1"/>
          </p:cNvSpPr>
          <p:nvPr/>
        </p:nvSpPr>
        <p:spPr bwMode="auto">
          <a:xfrm>
            <a:off x="7086600" y="4419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2" name="Line 34"/>
          <p:cNvSpPr>
            <a:spLocks noChangeShapeType="1"/>
          </p:cNvSpPr>
          <p:nvPr/>
        </p:nvSpPr>
        <p:spPr bwMode="auto">
          <a:xfrm>
            <a:off x="7086600" y="4724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3" name="Line 35"/>
          <p:cNvSpPr>
            <a:spLocks noChangeShapeType="1"/>
          </p:cNvSpPr>
          <p:nvPr/>
        </p:nvSpPr>
        <p:spPr bwMode="auto">
          <a:xfrm>
            <a:off x="7086600" y="5029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404" name="Text Box 36"/>
          <p:cNvSpPr txBox="1">
            <a:spLocks noChangeArrowheads="1"/>
          </p:cNvSpPr>
          <p:nvPr/>
        </p:nvSpPr>
        <p:spPr bwMode="auto">
          <a:xfrm>
            <a:off x="48609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5" name="Text Box 37"/>
          <p:cNvSpPr txBox="1">
            <a:spLocks noChangeArrowheads="1"/>
          </p:cNvSpPr>
          <p:nvPr/>
        </p:nvSpPr>
        <p:spPr bwMode="auto">
          <a:xfrm>
            <a:off x="7146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06" name="Text Box 38"/>
          <p:cNvSpPr txBox="1">
            <a:spLocks noChangeArrowheads="1"/>
          </p:cNvSpPr>
          <p:nvPr/>
        </p:nvSpPr>
        <p:spPr bwMode="auto">
          <a:xfrm>
            <a:off x="56991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07" name="Text Box 39"/>
          <p:cNvSpPr txBox="1">
            <a:spLocks noChangeArrowheads="1"/>
          </p:cNvSpPr>
          <p:nvPr/>
        </p:nvSpPr>
        <p:spPr bwMode="auto">
          <a:xfrm>
            <a:off x="5165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8" name="Text Box 40"/>
          <p:cNvSpPr txBox="1">
            <a:spLocks noChangeArrowheads="1"/>
          </p:cNvSpPr>
          <p:nvPr/>
        </p:nvSpPr>
        <p:spPr bwMode="auto">
          <a:xfrm>
            <a:off x="7162800" y="38068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09" name="Text Box 41"/>
          <p:cNvSpPr txBox="1">
            <a:spLocks noChangeArrowheads="1"/>
          </p:cNvSpPr>
          <p:nvPr/>
        </p:nvSpPr>
        <p:spPr bwMode="auto">
          <a:xfrm>
            <a:off x="5181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0" name="Text Box 42"/>
          <p:cNvSpPr txBox="1">
            <a:spLocks noChangeArrowheads="1"/>
          </p:cNvSpPr>
          <p:nvPr/>
        </p:nvSpPr>
        <p:spPr bwMode="auto">
          <a:xfrm>
            <a:off x="7162800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11" name="Text Box 43"/>
          <p:cNvSpPr txBox="1">
            <a:spLocks noChangeArrowheads="1"/>
          </p:cNvSpPr>
          <p:nvPr/>
        </p:nvSpPr>
        <p:spPr bwMode="auto">
          <a:xfrm>
            <a:off x="6613525" y="62103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2" name="Text Box 44"/>
          <p:cNvSpPr txBox="1">
            <a:spLocks noChangeArrowheads="1"/>
          </p:cNvSpPr>
          <p:nvPr/>
        </p:nvSpPr>
        <p:spPr bwMode="auto">
          <a:xfrm>
            <a:off x="5546725" y="38481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3" name="Text Box 45"/>
          <p:cNvSpPr txBox="1">
            <a:spLocks noChangeArrowheads="1"/>
          </p:cNvSpPr>
          <p:nvPr/>
        </p:nvSpPr>
        <p:spPr bwMode="auto">
          <a:xfrm>
            <a:off x="7527925" y="31623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14" name="Text Box 46"/>
          <p:cNvSpPr txBox="1">
            <a:spLocks noChangeArrowheads="1"/>
          </p:cNvSpPr>
          <p:nvPr/>
        </p:nvSpPr>
        <p:spPr bwMode="auto">
          <a:xfrm>
            <a:off x="6156325" y="57531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5" name="Text Box 47"/>
          <p:cNvSpPr txBox="1">
            <a:spLocks noChangeArrowheads="1"/>
          </p:cNvSpPr>
          <p:nvPr/>
        </p:nvSpPr>
        <p:spPr bwMode="auto">
          <a:xfrm>
            <a:off x="5562600" y="4340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6" name="Text Box 48"/>
          <p:cNvSpPr txBox="1">
            <a:spLocks noChangeArrowheads="1"/>
          </p:cNvSpPr>
          <p:nvPr/>
        </p:nvSpPr>
        <p:spPr bwMode="auto">
          <a:xfrm>
            <a:off x="5715000" y="6245225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X</a:t>
            </a:r>
          </a:p>
        </p:txBody>
      </p:sp>
      <p:sp>
        <p:nvSpPr>
          <p:cNvPr id="58417" name="Text Box 49"/>
          <p:cNvSpPr txBox="1">
            <a:spLocks noChangeArrowheads="1"/>
          </p:cNvSpPr>
          <p:nvPr/>
        </p:nvSpPr>
        <p:spPr bwMode="auto">
          <a:xfrm>
            <a:off x="7512050" y="4711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18" name="Text Box 50"/>
          <p:cNvSpPr txBox="1">
            <a:spLocks noChangeArrowheads="1"/>
          </p:cNvSpPr>
          <p:nvPr/>
        </p:nvSpPr>
        <p:spPr bwMode="auto">
          <a:xfrm>
            <a:off x="7850188" y="4721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8419" name="Text Box 51"/>
          <p:cNvSpPr txBox="1">
            <a:spLocks noChangeArrowheads="1"/>
          </p:cNvSpPr>
          <p:nvPr/>
        </p:nvSpPr>
        <p:spPr bwMode="auto">
          <a:xfrm>
            <a:off x="6705600" y="3200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8420" name="Text Box 52"/>
          <p:cNvSpPr txBox="1">
            <a:spLocks noChangeArrowheads="1"/>
          </p:cNvSpPr>
          <p:nvPr/>
        </p:nvSpPr>
        <p:spPr bwMode="auto">
          <a:xfrm>
            <a:off x="6705600" y="3505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8421" name="Text Box 53"/>
          <p:cNvSpPr txBox="1">
            <a:spLocks noChangeArrowheads="1"/>
          </p:cNvSpPr>
          <p:nvPr/>
        </p:nvSpPr>
        <p:spPr bwMode="auto">
          <a:xfrm>
            <a:off x="6705600" y="3810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8422" name="Text Box 54"/>
          <p:cNvSpPr txBox="1">
            <a:spLocks noChangeArrowheads="1"/>
          </p:cNvSpPr>
          <p:nvPr/>
        </p:nvSpPr>
        <p:spPr bwMode="auto">
          <a:xfrm>
            <a:off x="6705600" y="4114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8423" name="Text Box 55"/>
          <p:cNvSpPr txBox="1">
            <a:spLocks noChangeArrowheads="1"/>
          </p:cNvSpPr>
          <p:nvPr/>
        </p:nvSpPr>
        <p:spPr bwMode="auto">
          <a:xfrm>
            <a:off x="6705600" y="4419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8424" name="Text Box 56"/>
          <p:cNvSpPr txBox="1">
            <a:spLocks noChangeArrowheads="1"/>
          </p:cNvSpPr>
          <p:nvPr/>
        </p:nvSpPr>
        <p:spPr bwMode="auto">
          <a:xfrm>
            <a:off x="6705600" y="4724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8425" name="Text Box 57"/>
          <p:cNvSpPr txBox="1">
            <a:spLocks noChangeArrowheads="1"/>
          </p:cNvSpPr>
          <p:nvPr/>
        </p:nvSpPr>
        <p:spPr bwMode="auto">
          <a:xfrm>
            <a:off x="6705600" y="5029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F09267B-51E1-4D6F-1170-DB2CB40C3655}"/>
                  </a:ext>
                </a:extLst>
              </p14:cNvPr>
              <p14:cNvContentPartPr/>
              <p14:nvPr/>
            </p14:nvContentPartPr>
            <p14:xfrm>
              <a:off x="960840" y="2434680"/>
              <a:ext cx="8661240" cy="4281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F09267B-51E1-4D6F-1170-DB2CB40C36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1480" y="2425320"/>
                <a:ext cx="8679960" cy="430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679297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Step 12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143000" y="3654425"/>
            <a:ext cx="29479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 if p1[0]</a:t>
            </a:r>
          </a:p>
          <a:p>
            <a:r>
              <a:rPr lang="en-US" altLang="en-US"/>
              <a:t>2: r4[-1] = r3[-1] * 26 if p1[1]</a:t>
            </a:r>
          </a:p>
          <a:p>
            <a:r>
              <a:rPr lang="en-US" altLang="en-US"/>
              <a:t>4: r1[-1] = r1[0] + 4 if p1[0]</a:t>
            </a:r>
          </a:p>
          <a:p>
            <a:r>
              <a:rPr lang="en-US" altLang="en-US"/>
              <a:t>3: store (r2[0], r4[-1]) if p1[2]</a:t>
            </a:r>
          </a:p>
          <a:p>
            <a:r>
              <a:rPr lang="en-US" altLang="en-US"/>
              <a:t>5: r2[-1] = r2[0] + 4 if p1[2]</a:t>
            </a:r>
          </a:p>
          <a:p>
            <a:r>
              <a:rPr lang="en-US" altLang="en-US"/>
              <a:t>7: brlc Loop if p1[2]</a:t>
            </a: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1066800" y="3581400"/>
            <a:ext cx="35052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3654425"/>
            <a:ext cx="730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Loop:</a:t>
            </a: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1219200" y="2587625"/>
            <a:ext cx="103663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LC = 99</a:t>
            </a:r>
          </a:p>
          <a:p>
            <a:r>
              <a:rPr lang="en-US" altLang="en-US"/>
              <a:t>ESC = 2</a:t>
            </a:r>
          </a:p>
          <a:p>
            <a:r>
              <a:rPr lang="en-US" altLang="en-US"/>
              <a:t>p1[0] = 1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066800" y="1597025"/>
            <a:ext cx="7308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Finishing touches - Sort ops, initialize ESC, insert BRF and staging predicate,</a:t>
            </a:r>
          </a:p>
          <a:p>
            <a:r>
              <a:rPr lang="en-US" altLang="en-US">
                <a:solidFill>
                  <a:schemeClr val="tx1"/>
                </a:solidFill>
              </a:rPr>
              <a:t>initialize staging predicate outside loop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334000" y="4495800"/>
            <a:ext cx="17526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334000" y="4800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5562600" y="3730625"/>
            <a:ext cx="1022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Unrolled</a:t>
            </a:r>
          </a:p>
          <a:p>
            <a:r>
              <a:rPr lang="en-US" altLang="en-US"/>
              <a:t>Schedule</a:t>
            </a:r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5334000" y="51054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334000" y="54102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Line 13"/>
          <p:cNvSpPr>
            <a:spLocks noChangeShapeType="1"/>
          </p:cNvSpPr>
          <p:nvPr/>
        </p:nvSpPr>
        <p:spPr bwMode="auto">
          <a:xfrm>
            <a:off x="5334000" y="57150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5334000" y="60198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7" name="Line 15"/>
          <p:cNvSpPr>
            <a:spLocks noChangeShapeType="1"/>
          </p:cNvSpPr>
          <p:nvPr/>
        </p:nvSpPr>
        <p:spPr bwMode="auto">
          <a:xfrm>
            <a:off x="5334000" y="6324600"/>
            <a:ext cx="1752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5394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410200" y="5102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10200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11" name="Text Box 19"/>
          <p:cNvSpPr txBox="1">
            <a:spLocks noChangeArrowheads="1"/>
          </p:cNvSpPr>
          <p:nvPr/>
        </p:nvSpPr>
        <p:spPr bwMode="auto">
          <a:xfrm>
            <a:off x="5775325" y="44577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5775325" y="60166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13" name="Text Box 21"/>
          <p:cNvSpPr txBox="1">
            <a:spLocks noChangeArrowheads="1"/>
          </p:cNvSpPr>
          <p:nvPr/>
        </p:nvSpPr>
        <p:spPr bwMode="auto">
          <a:xfrm>
            <a:off x="6089650" y="60340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</a:t>
            </a: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7299325" y="26289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9415" name="Line 23"/>
          <p:cNvSpPr>
            <a:spLocks noChangeShapeType="1"/>
          </p:cNvSpPr>
          <p:nvPr/>
        </p:nvSpPr>
        <p:spPr bwMode="auto">
          <a:xfrm>
            <a:off x="7162800" y="44958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6" name="Line 24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7" name="Line 25"/>
          <p:cNvSpPr>
            <a:spLocks noChangeShapeType="1"/>
          </p:cNvSpPr>
          <p:nvPr/>
        </p:nvSpPr>
        <p:spPr bwMode="auto">
          <a:xfrm>
            <a:off x="7315200" y="44958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8" name="Line 26"/>
          <p:cNvSpPr>
            <a:spLocks noChangeShapeType="1"/>
          </p:cNvSpPr>
          <p:nvPr/>
        </p:nvSpPr>
        <p:spPr bwMode="auto">
          <a:xfrm>
            <a:off x="7162800" y="51054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19" name="Line 27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0" name="Line 28"/>
          <p:cNvSpPr>
            <a:spLocks noChangeShapeType="1"/>
          </p:cNvSpPr>
          <p:nvPr/>
        </p:nvSpPr>
        <p:spPr bwMode="auto">
          <a:xfrm>
            <a:off x="7315200" y="51054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7162800" y="57150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7162800" y="632460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7315200" y="5715000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7467600" y="45688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391400" y="51784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2</a:t>
            </a: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7391400" y="578802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Stage 3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5105400" y="2359025"/>
            <a:ext cx="3225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Staging predicate, each</a:t>
            </a:r>
          </a:p>
          <a:p>
            <a:r>
              <a:rPr lang="en-US" altLang="en-US"/>
              <a:t>successive stage increment</a:t>
            </a:r>
          </a:p>
          <a:p>
            <a:r>
              <a:rPr lang="en-US" altLang="en-US"/>
              <a:t>the index of the staging predicate</a:t>
            </a:r>
          </a:p>
          <a:p>
            <a:r>
              <a:rPr lang="en-US" altLang="en-US"/>
              <a:t>by 1, stage 1 gets px[0]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4953000" y="4495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4953000" y="4800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4953000" y="510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4953000" y="5410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3</a:t>
            </a:r>
          </a:p>
        </p:txBody>
      </p:sp>
      <p:sp>
        <p:nvSpPr>
          <p:cNvPr id="59432" name="Text Box 40"/>
          <p:cNvSpPr txBox="1">
            <a:spLocks noChangeArrowheads="1"/>
          </p:cNvSpPr>
          <p:nvPr/>
        </p:nvSpPr>
        <p:spPr bwMode="auto">
          <a:xfrm>
            <a:off x="4953000" y="57150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4</a:t>
            </a: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4953000" y="60198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5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4953000" y="6324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5AA1529-1DFC-0A84-AD89-422107D9991E}"/>
                  </a:ext>
                </a:extLst>
              </p14:cNvPr>
              <p14:cNvContentPartPr/>
              <p14:nvPr/>
            </p14:nvContentPartPr>
            <p14:xfrm>
              <a:off x="1454760" y="3474000"/>
              <a:ext cx="7024680" cy="3881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5AA1529-1DFC-0A84-AD89-422107D9991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5400" y="3464640"/>
                <a:ext cx="7043400" cy="39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6055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Dynamic Execution of the Code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1447800" y="3197225"/>
            <a:ext cx="2649538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1: r3[-1] = load(r1[0]) if p1[0]</a:t>
            </a:r>
          </a:p>
          <a:p>
            <a:r>
              <a:rPr lang="en-US" altLang="en-US" sz="1600"/>
              <a:t>2: r4[-1] = r3[-1] * 26 if p1[1]</a:t>
            </a:r>
          </a:p>
          <a:p>
            <a:r>
              <a:rPr lang="en-US" altLang="en-US" sz="1600"/>
              <a:t>4: r1[-1] = r1[0] + 4 if p1[0]</a:t>
            </a:r>
          </a:p>
          <a:p>
            <a:r>
              <a:rPr lang="en-US" altLang="en-US" sz="1600"/>
              <a:t>3: store (r2[0], r4[-1]) if p1[2]</a:t>
            </a:r>
          </a:p>
          <a:p>
            <a:r>
              <a:rPr lang="en-US" altLang="en-US" sz="1600"/>
              <a:t>5: r2[-1] = r2[0] + 4 if p1[2]</a:t>
            </a:r>
          </a:p>
          <a:p>
            <a:r>
              <a:rPr lang="en-US" altLang="en-US" sz="1600"/>
              <a:t>7: brlc Loop if p1[2]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914400" y="3148013"/>
            <a:ext cx="669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Loop: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1524000" y="2130425"/>
            <a:ext cx="942975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LC = 99</a:t>
            </a:r>
          </a:p>
          <a:p>
            <a:r>
              <a:rPr lang="en-US" altLang="en-US" sz="1600"/>
              <a:t>ESC = 2</a:t>
            </a:r>
          </a:p>
          <a:p>
            <a:r>
              <a:rPr lang="en-US" altLang="en-US" sz="1600"/>
              <a:t>p1[0] = 1</a:t>
            </a:r>
          </a:p>
        </p:txBody>
      </p:sp>
      <p:sp>
        <p:nvSpPr>
          <p:cNvPr id="60422" name="Text Box 6"/>
          <p:cNvSpPr txBox="1">
            <a:spLocks noChangeArrowheads="1"/>
          </p:cNvSpPr>
          <p:nvPr/>
        </p:nvSpPr>
        <p:spPr bwMode="auto">
          <a:xfrm>
            <a:off x="6324600" y="2359025"/>
            <a:ext cx="1114425" cy="424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0: 1, 4</a:t>
            </a:r>
          </a:p>
          <a:p>
            <a:r>
              <a:rPr lang="en-US" altLang="en-US"/>
              <a:t>1: </a:t>
            </a:r>
          </a:p>
          <a:p>
            <a:r>
              <a:rPr lang="en-US" altLang="en-US"/>
              <a:t>2: 1,2,4</a:t>
            </a:r>
          </a:p>
          <a:p>
            <a:r>
              <a:rPr lang="en-US" altLang="en-US"/>
              <a:t>3: </a:t>
            </a:r>
          </a:p>
          <a:p>
            <a:r>
              <a:rPr lang="en-US" altLang="en-US"/>
              <a:t>4: 1,2,4</a:t>
            </a:r>
          </a:p>
          <a:p>
            <a:r>
              <a:rPr lang="en-US" altLang="en-US"/>
              <a:t>5: 3,5,7</a:t>
            </a:r>
          </a:p>
          <a:p>
            <a:r>
              <a:rPr lang="en-US" altLang="en-US"/>
              <a:t>6: 1,2,4</a:t>
            </a:r>
          </a:p>
          <a:p>
            <a:r>
              <a:rPr lang="en-US" altLang="en-US"/>
              <a:t>7: 3,5,7</a:t>
            </a:r>
          </a:p>
          <a:p>
            <a:r>
              <a:rPr lang="en-US" altLang="en-US"/>
              <a:t>…</a:t>
            </a:r>
          </a:p>
          <a:p>
            <a:r>
              <a:rPr lang="en-US" altLang="en-US"/>
              <a:t>198: 1,2,4</a:t>
            </a:r>
          </a:p>
          <a:p>
            <a:r>
              <a:rPr lang="en-US" altLang="en-US"/>
              <a:t>199: 3,5,7</a:t>
            </a:r>
          </a:p>
          <a:p>
            <a:r>
              <a:rPr lang="en-US" altLang="en-US"/>
              <a:t>200: 2</a:t>
            </a:r>
          </a:p>
          <a:p>
            <a:r>
              <a:rPr lang="en-US" altLang="en-US"/>
              <a:t>201: 3,5,7</a:t>
            </a:r>
          </a:p>
          <a:p>
            <a:r>
              <a:rPr lang="en-US" altLang="en-US"/>
              <a:t>202: -</a:t>
            </a:r>
          </a:p>
          <a:p>
            <a:r>
              <a:rPr lang="en-US" altLang="en-US"/>
              <a:t>203 3,5,7</a:t>
            </a:r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6096000" y="2971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6096000" y="3505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6096000" y="4038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6096000" y="45720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6096000" y="54102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6096000" y="59436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>
            <a:off x="6096000" y="4876800"/>
            <a:ext cx="12192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6019800" y="1978025"/>
            <a:ext cx="189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u="sng"/>
              <a:t>time: ops executed</a:t>
            </a:r>
          </a:p>
        </p:txBody>
      </p:sp>
      <p:sp>
        <p:nvSpPr>
          <p:cNvPr id="60431" name="TextBox 1"/>
          <p:cNvSpPr txBox="1">
            <a:spLocks noChangeArrowheads="1"/>
          </p:cNvSpPr>
          <p:nvPr/>
        </p:nvSpPr>
        <p:spPr bwMode="auto">
          <a:xfrm>
            <a:off x="685800" y="5181600"/>
            <a:ext cx="4654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Total time = II(num_iteration + num_stages – 1)</a:t>
            </a:r>
          </a:p>
          <a:p>
            <a:r>
              <a:rPr lang="en-US" altLang="en-US">
                <a:solidFill>
                  <a:srgbClr val="FF0000"/>
                </a:solidFill>
              </a:rPr>
              <a:t>                  = 2(100 + 3 – 1) = 204 cycles </a:t>
            </a:r>
          </a:p>
        </p:txBody>
      </p:sp>
    </p:spTree>
    <p:extLst>
      <p:ext uri="{BB962C8B-B14F-4D97-AF65-F5344CB8AC3E}">
        <p14:creationId xmlns:p14="http://schemas.microsoft.com/office/powerpoint/2010/main" val="233472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Recap: Resource Usage Legality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Need to guarantee that</a:t>
            </a:r>
          </a:p>
          <a:p>
            <a:pPr lvl="1"/>
            <a:r>
              <a:rPr lang="en-US" altLang="en-US"/>
              <a:t>No resource is used at 2 points in time that are separated by an interval which is a multiple of II</a:t>
            </a:r>
          </a:p>
          <a:p>
            <a:pPr lvl="1"/>
            <a:r>
              <a:rPr lang="en-US" altLang="en-US"/>
              <a:t>I.E., within a single iteration, the same resource is never used more than 1x at the same time modulo II</a:t>
            </a:r>
          </a:p>
          <a:p>
            <a:pPr lvl="1"/>
            <a:r>
              <a:rPr lang="en-US" altLang="en-US"/>
              <a:t>Known as </a:t>
            </a:r>
            <a:r>
              <a:rPr lang="en-US" altLang="en-US" u="sng"/>
              <a:t>modulo constraint</a:t>
            </a:r>
            <a:r>
              <a:rPr lang="en-US" altLang="en-US"/>
              <a:t>, where the name modulo scheduling comes from</a:t>
            </a:r>
          </a:p>
          <a:p>
            <a:pPr lvl="1"/>
            <a:r>
              <a:rPr lang="en-US" altLang="en-US" u="sng"/>
              <a:t>Modulo reservation table</a:t>
            </a:r>
            <a:r>
              <a:rPr lang="en-US" altLang="en-US"/>
              <a:t> solves this problem</a:t>
            </a:r>
          </a:p>
          <a:p>
            <a:pPr lvl="2"/>
            <a:r>
              <a:rPr lang="en-US" altLang="en-US"/>
              <a:t>To schedule an op at time T needing resource R</a:t>
            </a:r>
          </a:p>
          <a:p>
            <a:pPr lvl="3"/>
            <a:r>
              <a:rPr lang="en-US" altLang="en-US"/>
              <a:t>The entry for R at T mod II must be free</a:t>
            </a:r>
          </a:p>
          <a:p>
            <a:pPr lvl="2"/>
            <a:r>
              <a:rPr lang="en-US" altLang="en-US"/>
              <a:t>Mark busy at T mod II if schedule</a:t>
            </a:r>
          </a:p>
          <a:p>
            <a:pPr lvl="1"/>
            <a:endParaRPr lang="en-US" altLang="en-US"/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5943600" y="5410200"/>
            <a:ext cx="2743200" cy="129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4008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68580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73152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77724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8229600" y="5410200"/>
            <a:ext cx="0" cy="129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943600" y="57912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5943600" y="6248400"/>
            <a:ext cx="274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5562600" y="5407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0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5562600" y="5864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5562600" y="6321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4495800" y="5791200"/>
            <a:ext cx="693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II = 3</a:t>
            </a:r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58674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alu1</a:t>
            </a: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6324600" y="5127625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alu2</a:t>
            </a: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6781800" y="5127625"/>
            <a:ext cx="5397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mem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72390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bus0</a:t>
            </a:r>
          </a:p>
        </p:txBody>
      </p:sp>
      <p:sp>
        <p:nvSpPr>
          <p:cNvPr id="34836" name="Text Box 20"/>
          <p:cNvSpPr txBox="1">
            <a:spLocks noChangeArrowheads="1"/>
          </p:cNvSpPr>
          <p:nvPr/>
        </p:nvSpPr>
        <p:spPr bwMode="auto">
          <a:xfrm>
            <a:off x="7696200" y="5127625"/>
            <a:ext cx="520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bus1</a:t>
            </a:r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8229600" y="5105400"/>
            <a:ext cx="3317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br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8259763" y="5392738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Char char="v"/>
            </a:pPr>
            <a:endParaRPr lang="en-US" altLang="en-US" sz="200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35CF10-F8CC-C892-2335-50E7FBDF0082}"/>
                  </a:ext>
                </a:extLst>
              </p14:cNvPr>
              <p14:cNvContentPartPr/>
              <p14:nvPr/>
            </p14:nvContentPartPr>
            <p14:xfrm>
              <a:off x="4283280" y="4817880"/>
              <a:ext cx="4722480" cy="2292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35CF10-F8CC-C892-2335-50E7FBDF008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3920" y="4808520"/>
                <a:ext cx="4741200" cy="231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5861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Recap: Dependences in a Loop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2000"/>
              <a:t>Need worry about 2 kinds</a:t>
            </a:r>
          </a:p>
          <a:p>
            <a:pPr lvl="1"/>
            <a:r>
              <a:rPr lang="en-US" altLang="en-US" sz="1800"/>
              <a:t>Intra-iteration</a:t>
            </a:r>
          </a:p>
          <a:p>
            <a:pPr lvl="1"/>
            <a:r>
              <a:rPr lang="en-US" altLang="en-US" sz="1800"/>
              <a:t>Inter-iteration</a:t>
            </a:r>
          </a:p>
          <a:p>
            <a:r>
              <a:rPr lang="en-US" altLang="en-US" sz="2000"/>
              <a:t>Delay</a:t>
            </a:r>
          </a:p>
          <a:p>
            <a:pPr lvl="1"/>
            <a:r>
              <a:rPr lang="en-US" altLang="en-US" sz="1800"/>
              <a:t>Minimum time interval between the start of operations</a:t>
            </a:r>
          </a:p>
          <a:p>
            <a:pPr lvl="1"/>
            <a:r>
              <a:rPr lang="en-US" altLang="en-US" sz="1800"/>
              <a:t>Operation read/write times</a:t>
            </a:r>
          </a:p>
          <a:p>
            <a:r>
              <a:rPr lang="en-US" altLang="en-US" sz="2000"/>
              <a:t>Distance</a:t>
            </a:r>
          </a:p>
          <a:p>
            <a:pPr lvl="1"/>
            <a:r>
              <a:rPr lang="en-US" altLang="en-US" sz="1800"/>
              <a:t>Number of iterations separating the 2 operations involved</a:t>
            </a:r>
          </a:p>
          <a:p>
            <a:pPr lvl="1"/>
            <a:r>
              <a:rPr lang="en-US" altLang="en-US" sz="1800"/>
              <a:t>Distance of 0 means intra-iteration</a:t>
            </a:r>
          </a:p>
          <a:p>
            <a:r>
              <a:rPr lang="en-US" altLang="en-US" sz="2000"/>
              <a:t>Recurrence manifests itself as a circuit in the dependence graph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647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6869" name="Oval 5"/>
          <p:cNvSpPr>
            <a:spLocks noChangeArrowheads="1"/>
          </p:cNvSpPr>
          <p:nvPr/>
        </p:nvSpPr>
        <p:spPr bwMode="auto">
          <a:xfrm>
            <a:off x="6477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64770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871" name="Oval 7"/>
          <p:cNvSpPr>
            <a:spLocks noChangeArrowheads="1"/>
          </p:cNvSpPr>
          <p:nvPr/>
        </p:nvSpPr>
        <p:spPr bwMode="auto">
          <a:xfrm>
            <a:off x="6477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6629400" y="2667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>
            <a:off x="6629400" y="3810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4" name="Freeform 10"/>
          <p:cNvSpPr>
            <a:spLocks/>
          </p:cNvSpPr>
          <p:nvPr/>
        </p:nvSpPr>
        <p:spPr bwMode="auto">
          <a:xfrm>
            <a:off x="6311900" y="2667000"/>
            <a:ext cx="241300" cy="914400"/>
          </a:xfrm>
          <a:custGeom>
            <a:avLst/>
            <a:gdLst>
              <a:gd name="T0" fmla="*/ 2147483646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152" y="0"/>
                </a:moveTo>
                <a:cubicBezTo>
                  <a:pt x="116" y="64"/>
                  <a:pt x="80" y="128"/>
                  <a:pt x="56" y="192"/>
                </a:cubicBezTo>
                <a:cubicBezTo>
                  <a:pt x="32" y="256"/>
                  <a:pt x="0" y="320"/>
                  <a:pt x="8" y="384"/>
                </a:cubicBezTo>
                <a:cubicBezTo>
                  <a:pt x="16" y="448"/>
                  <a:pt x="88" y="544"/>
                  <a:pt x="104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Freeform 11"/>
          <p:cNvSpPr>
            <a:spLocks/>
          </p:cNvSpPr>
          <p:nvPr/>
        </p:nvSpPr>
        <p:spPr bwMode="auto">
          <a:xfrm>
            <a:off x="6705600" y="3200400"/>
            <a:ext cx="241300" cy="914400"/>
          </a:xfrm>
          <a:custGeom>
            <a:avLst/>
            <a:gdLst>
              <a:gd name="T0" fmla="*/ 0 w 152"/>
              <a:gd name="T1" fmla="*/ 0 h 576"/>
              <a:gd name="T2" fmla="*/ 2147483646 w 152"/>
              <a:gd name="T3" fmla="*/ 2147483646 h 576"/>
              <a:gd name="T4" fmla="*/ 2147483646 w 152"/>
              <a:gd name="T5" fmla="*/ 2147483646 h 576"/>
              <a:gd name="T6" fmla="*/ 2147483646 w 152"/>
              <a:gd name="T7" fmla="*/ 2147483646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576">
                <a:moveTo>
                  <a:pt x="0" y="0"/>
                </a:moveTo>
                <a:cubicBezTo>
                  <a:pt x="36" y="44"/>
                  <a:pt x="72" y="88"/>
                  <a:pt x="96" y="144"/>
                </a:cubicBezTo>
                <a:cubicBezTo>
                  <a:pt x="120" y="200"/>
                  <a:pt x="152" y="264"/>
                  <a:pt x="144" y="336"/>
                </a:cubicBezTo>
                <a:cubicBezTo>
                  <a:pt x="136" y="408"/>
                  <a:pt x="92" y="492"/>
                  <a:pt x="48" y="57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6" name="Freeform 12"/>
          <p:cNvSpPr>
            <a:spLocks/>
          </p:cNvSpPr>
          <p:nvPr/>
        </p:nvSpPr>
        <p:spPr bwMode="auto">
          <a:xfrm>
            <a:off x="6629400" y="2057400"/>
            <a:ext cx="850900" cy="2489200"/>
          </a:xfrm>
          <a:custGeom>
            <a:avLst/>
            <a:gdLst>
              <a:gd name="T0" fmla="*/ 0 w 536"/>
              <a:gd name="T1" fmla="*/ 2147483646 h 1568"/>
              <a:gd name="T2" fmla="*/ 2147483646 w 536"/>
              <a:gd name="T3" fmla="*/ 2147483646 h 1568"/>
              <a:gd name="T4" fmla="*/ 2147483646 w 536"/>
              <a:gd name="T5" fmla="*/ 2147483646 h 1568"/>
              <a:gd name="T6" fmla="*/ 2147483646 w 536"/>
              <a:gd name="T7" fmla="*/ 2147483646 h 1568"/>
              <a:gd name="T8" fmla="*/ 2147483646 w 536"/>
              <a:gd name="T9" fmla="*/ 2147483646 h 1568"/>
              <a:gd name="T10" fmla="*/ 2147483646 w 536"/>
              <a:gd name="T11" fmla="*/ 2147483646 h 1568"/>
              <a:gd name="T12" fmla="*/ 2147483646 w 536"/>
              <a:gd name="T13" fmla="*/ 0 h 1568"/>
              <a:gd name="T14" fmla="*/ 2147483646 w 536"/>
              <a:gd name="T15" fmla="*/ 2147483646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536" h="1568">
                <a:moveTo>
                  <a:pt x="0" y="1440"/>
                </a:moveTo>
                <a:cubicBezTo>
                  <a:pt x="8" y="1480"/>
                  <a:pt x="16" y="1520"/>
                  <a:pt x="48" y="1536"/>
                </a:cubicBezTo>
                <a:cubicBezTo>
                  <a:pt x="80" y="1552"/>
                  <a:pt x="136" y="1568"/>
                  <a:pt x="192" y="1536"/>
                </a:cubicBezTo>
                <a:cubicBezTo>
                  <a:pt x="248" y="1504"/>
                  <a:pt x="328" y="1464"/>
                  <a:pt x="384" y="1344"/>
                </a:cubicBezTo>
                <a:cubicBezTo>
                  <a:pt x="440" y="1224"/>
                  <a:pt x="520" y="1008"/>
                  <a:pt x="528" y="816"/>
                </a:cubicBezTo>
                <a:cubicBezTo>
                  <a:pt x="536" y="624"/>
                  <a:pt x="480" y="328"/>
                  <a:pt x="432" y="192"/>
                </a:cubicBezTo>
                <a:cubicBezTo>
                  <a:pt x="384" y="56"/>
                  <a:pt x="304" y="0"/>
                  <a:pt x="240" y="0"/>
                </a:cubicBezTo>
                <a:cubicBezTo>
                  <a:pt x="176" y="0"/>
                  <a:pt x="112" y="96"/>
                  <a:pt x="48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613525" y="2601913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&lt;1,1&gt;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6781800" y="32734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467600" y="31972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&lt;1,2&gt;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867400" y="27400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&lt;1,2&gt;</a:t>
            </a: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6019800" y="3730625"/>
            <a:ext cx="6064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&lt;1,0&gt;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867400" y="60166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&lt;delay, distance&gt;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410200" y="5559425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FF0000"/>
              </a:buClr>
              <a:buSzPct val="75000"/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Edges annotated with tuple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B922CE-E860-1A38-9C36-C17AE091E14D}"/>
                  </a:ext>
                </a:extLst>
              </p14:cNvPr>
              <p14:cNvContentPartPr/>
              <p14:nvPr/>
            </p14:nvContentPartPr>
            <p14:xfrm>
              <a:off x="1084680" y="2152080"/>
              <a:ext cx="8369280" cy="4320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B922CE-E860-1A38-9C36-C17AE091E14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75320" y="2142720"/>
                <a:ext cx="8388000" cy="433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0647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Dynamic Single Assignment (DSA) Form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0" y="4568825"/>
            <a:ext cx="22320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 = load(r1)</a:t>
            </a:r>
          </a:p>
          <a:p>
            <a:r>
              <a:rPr lang="en-US" altLang="en-US"/>
              <a:t>2: r4 = r3 * 26</a:t>
            </a:r>
          </a:p>
          <a:p>
            <a:r>
              <a:rPr lang="en-US" altLang="en-US"/>
              <a:t>3: store (r2, r4)</a:t>
            </a:r>
          </a:p>
          <a:p>
            <a:r>
              <a:rPr lang="en-US" altLang="en-US"/>
              <a:t>4: r1 = r1 + 4</a:t>
            </a:r>
          </a:p>
          <a:p>
            <a:r>
              <a:rPr lang="en-US" altLang="en-US"/>
              <a:t>5: r2 = r2 + 4</a:t>
            </a:r>
          </a:p>
          <a:p>
            <a:r>
              <a:rPr lang="en-US" altLang="en-US"/>
              <a:t>6: p1 = cmpp (r1 &lt; r9)</a:t>
            </a:r>
          </a:p>
          <a:p>
            <a:r>
              <a:rPr lang="en-US" altLang="en-US"/>
              <a:t>7: brct p1 Loop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1447800" y="4495800"/>
            <a:ext cx="24384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990600" y="1597025"/>
            <a:ext cx="74549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Impossible to overlap iterations because each iteration writes to the same </a:t>
            </a:r>
          </a:p>
          <a:p>
            <a:r>
              <a:rPr lang="en-US" altLang="en-US">
                <a:solidFill>
                  <a:schemeClr val="tx1"/>
                </a:solidFill>
              </a:rPr>
              <a:t>register.  So, we’ll have to remove the anti and output dependences.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Virtual rotating registers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Each register is an infinite push down array (</a:t>
            </a:r>
            <a:r>
              <a:rPr lang="en-US" altLang="en-US" u="sng">
                <a:solidFill>
                  <a:schemeClr val="tx1"/>
                </a:solidFill>
              </a:rPr>
              <a:t>Expanded virtual reg or EVR</a:t>
            </a:r>
            <a:r>
              <a:rPr lang="en-US" altLang="en-US">
                <a:solidFill>
                  <a:schemeClr val="tx1"/>
                </a:solidFill>
              </a:rPr>
              <a:t>)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Write to top element, but can reference any element</a:t>
            </a:r>
          </a:p>
          <a:p>
            <a:r>
              <a:rPr lang="en-US" altLang="en-US">
                <a:solidFill>
                  <a:schemeClr val="tx1"/>
                </a:solidFill>
              </a:rPr>
              <a:t>    * Remap operation slides everything down 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altLang="en-US">
                <a:solidFill>
                  <a:schemeClr val="tx1"/>
                </a:solidFill>
              </a:rPr>
              <a:t>r[n] changes to r[n+1]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A program is in DSA form if the same virtual register (EVR element) is never</a:t>
            </a:r>
          </a:p>
          <a:p>
            <a:r>
              <a:rPr lang="en-US" altLang="en-US">
                <a:solidFill>
                  <a:schemeClr val="tx1"/>
                </a:solidFill>
              </a:rPr>
              <a:t>assigned to more than 1x on any dynamic execution path</a:t>
            </a: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5257800" y="44926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5181600" y="44196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0" name="AutoShape 8"/>
          <p:cNvSpPr>
            <a:spLocks noChangeArrowheads="1"/>
          </p:cNvSpPr>
          <p:nvPr/>
        </p:nvSpPr>
        <p:spPr bwMode="auto">
          <a:xfrm>
            <a:off x="4267200" y="52578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011613" y="5888038"/>
            <a:ext cx="10779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DSA</a:t>
            </a:r>
          </a:p>
          <a:p>
            <a:pPr algn="ctr"/>
            <a:r>
              <a:rPr lang="en-US" altLang="en-US" sz="1600">
                <a:solidFill>
                  <a:schemeClr val="tx1"/>
                </a:solidFill>
              </a:rPr>
              <a:t>conversion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1E62DE-CD31-DFEB-5458-C429DDA03E54}"/>
                  </a:ext>
                </a:extLst>
              </p14:cNvPr>
              <p14:cNvContentPartPr/>
              <p14:nvPr/>
            </p14:nvContentPartPr>
            <p14:xfrm>
              <a:off x="316800" y="317880"/>
              <a:ext cx="9641160" cy="6581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1E62DE-CD31-DFEB-5458-C429DDA03E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7440" y="308520"/>
                <a:ext cx="9659880" cy="6600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Loop Dependence Example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2917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r3[-1] = load(r1[0])</a:t>
            </a:r>
          </a:p>
          <a:p>
            <a:r>
              <a:rPr lang="en-US" altLang="en-US"/>
              <a:t>2: r4[-1] = r3[-1] * 26</a:t>
            </a:r>
          </a:p>
          <a:p>
            <a:r>
              <a:rPr lang="en-US" altLang="en-US"/>
              <a:t>3: store (r2[0], r4[-1])</a:t>
            </a:r>
          </a:p>
          <a:p>
            <a:r>
              <a:rPr lang="en-US" altLang="en-US"/>
              <a:t>4: r1[-1] = r1[0] + 4</a:t>
            </a:r>
          </a:p>
          <a:p>
            <a:r>
              <a:rPr lang="en-US" altLang="en-US"/>
              <a:t>5: r2[-1] = r2[0] + 4</a:t>
            </a:r>
          </a:p>
          <a:p>
            <a:r>
              <a:rPr lang="en-US" altLang="en-US"/>
              <a:t>6: p1[-1] = cmpp (r1[-1] &lt; r9)</a:t>
            </a:r>
          </a:p>
          <a:p>
            <a:r>
              <a:rPr lang="en-US" altLang="en-US"/>
              <a:t>remap r1, r2, r3, r4, p1</a:t>
            </a:r>
          </a:p>
          <a:p>
            <a:r>
              <a:rPr lang="en-US" altLang="en-US"/>
              <a:t>7: brct p1[-1] Loop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219200" y="2438400"/>
            <a:ext cx="3200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43014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43015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43016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43017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43018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43019" name="Oval 11"/>
          <p:cNvSpPr>
            <a:spLocks noChangeArrowheads="1"/>
          </p:cNvSpPr>
          <p:nvPr/>
        </p:nvSpPr>
        <p:spPr bwMode="auto">
          <a:xfrm>
            <a:off x="64770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6629400" y="2438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>
            <a:off x="6629400" y="3048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6629400" y="5486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3" name="Freeform 15"/>
          <p:cNvSpPr>
            <a:spLocks/>
          </p:cNvSpPr>
          <p:nvPr/>
        </p:nvSpPr>
        <p:spPr bwMode="auto">
          <a:xfrm>
            <a:off x="6286500" y="2362200"/>
            <a:ext cx="266700" cy="1676400"/>
          </a:xfrm>
          <a:custGeom>
            <a:avLst/>
            <a:gdLst>
              <a:gd name="T0" fmla="*/ 2147483646 w 168"/>
              <a:gd name="T1" fmla="*/ 0 h 1008"/>
              <a:gd name="T2" fmla="*/ 2147483646 w 168"/>
              <a:gd name="T3" fmla="*/ 2147483646 h 1008"/>
              <a:gd name="T4" fmla="*/ 2147483646 w 168"/>
              <a:gd name="T5" fmla="*/ 2147483646 h 1008"/>
              <a:gd name="T6" fmla="*/ 2147483646 w 168"/>
              <a:gd name="T7" fmla="*/ 2147483646 h 10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8" h="1008">
                <a:moveTo>
                  <a:pt x="168" y="0"/>
                </a:moveTo>
                <a:cubicBezTo>
                  <a:pt x="108" y="56"/>
                  <a:pt x="48" y="112"/>
                  <a:pt x="24" y="240"/>
                </a:cubicBezTo>
                <a:cubicBezTo>
                  <a:pt x="0" y="368"/>
                  <a:pt x="8" y="640"/>
                  <a:pt x="24" y="768"/>
                </a:cubicBezTo>
                <a:cubicBezTo>
                  <a:pt x="40" y="896"/>
                  <a:pt x="104" y="968"/>
                  <a:pt x="120" y="10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Freeform 16"/>
          <p:cNvSpPr>
            <a:spLocks/>
          </p:cNvSpPr>
          <p:nvPr/>
        </p:nvSpPr>
        <p:spPr bwMode="auto">
          <a:xfrm>
            <a:off x="6705600" y="35814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0 w 152"/>
              <a:gd name="T5" fmla="*/ 2147483646 h 6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" h="624">
                <a:moveTo>
                  <a:pt x="48" y="0"/>
                </a:moveTo>
                <a:cubicBezTo>
                  <a:pt x="100" y="44"/>
                  <a:pt x="152" y="88"/>
                  <a:pt x="144" y="192"/>
                </a:cubicBezTo>
                <a:cubicBezTo>
                  <a:pt x="136" y="296"/>
                  <a:pt x="68" y="460"/>
                  <a:pt x="0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Freeform 17"/>
          <p:cNvSpPr>
            <a:spLocks/>
          </p:cNvSpPr>
          <p:nvPr/>
        </p:nvSpPr>
        <p:spPr bwMode="auto">
          <a:xfrm>
            <a:off x="6311900" y="4267200"/>
            <a:ext cx="241300" cy="990600"/>
          </a:xfrm>
          <a:custGeom>
            <a:avLst/>
            <a:gdLst>
              <a:gd name="T0" fmla="*/ 2147483646 w 152"/>
              <a:gd name="T1" fmla="*/ 0 h 624"/>
              <a:gd name="T2" fmla="*/ 2147483646 w 152"/>
              <a:gd name="T3" fmla="*/ 2147483646 h 624"/>
              <a:gd name="T4" fmla="*/ 2147483646 w 152"/>
              <a:gd name="T5" fmla="*/ 2147483646 h 624"/>
              <a:gd name="T6" fmla="*/ 2147483646 w 152"/>
              <a:gd name="T7" fmla="*/ 2147483646 h 6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2" h="624">
                <a:moveTo>
                  <a:pt x="152" y="0"/>
                </a:moveTo>
                <a:cubicBezTo>
                  <a:pt x="116" y="32"/>
                  <a:pt x="80" y="64"/>
                  <a:pt x="56" y="144"/>
                </a:cubicBezTo>
                <a:cubicBezTo>
                  <a:pt x="32" y="224"/>
                  <a:pt x="0" y="400"/>
                  <a:pt x="8" y="480"/>
                </a:cubicBezTo>
                <a:cubicBezTo>
                  <a:pt x="16" y="560"/>
                  <a:pt x="60" y="592"/>
                  <a:pt x="104" y="62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6" name="Freeform 18"/>
          <p:cNvSpPr>
            <a:spLocks/>
          </p:cNvSpPr>
          <p:nvPr/>
        </p:nvSpPr>
        <p:spPr bwMode="auto">
          <a:xfrm>
            <a:off x="6705600" y="1803400"/>
            <a:ext cx="685800" cy="2641600"/>
          </a:xfrm>
          <a:custGeom>
            <a:avLst/>
            <a:gdLst>
              <a:gd name="T0" fmla="*/ 0 w 432"/>
              <a:gd name="T1" fmla="*/ 2147483646 h 1664"/>
              <a:gd name="T2" fmla="*/ 2147483646 w 432"/>
              <a:gd name="T3" fmla="*/ 2147483646 h 1664"/>
              <a:gd name="T4" fmla="*/ 2147483646 w 432"/>
              <a:gd name="T5" fmla="*/ 2147483646 h 1664"/>
              <a:gd name="T6" fmla="*/ 2147483646 w 432"/>
              <a:gd name="T7" fmla="*/ 2147483646 h 1664"/>
              <a:gd name="T8" fmla="*/ 2147483646 w 432"/>
              <a:gd name="T9" fmla="*/ 2147483646 h 1664"/>
              <a:gd name="T10" fmla="*/ 2147483646 w 432"/>
              <a:gd name="T11" fmla="*/ 2147483646 h 1664"/>
              <a:gd name="T12" fmla="*/ 0 w 432"/>
              <a:gd name="T13" fmla="*/ 2147483646 h 166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32" h="1664">
                <a:moveTo>
                  <a:pt x="0" y="1552"/>
                </a:moveTo>
                <a:cubicBezTo>
                  <a:pt x="48" y="1604"/>
                  <a:pt x="96" y="1656"/>
                  <a:pt x="144" y="1648"/>
                </a:cubicBezTo>
                <a:cubicBezTo>
                  <a:pt x="192" y="1640"/>
                  <a:pt x="248" y="1664"/>
                  <a:pt x="288" y="1504"/>
                </a:cubicBezTo>
                <a:cubicBezTo>
                  <a:pt x="328" y="1344"/>
                  <a:pt x="368" y="920"/>
                  <a:pt x="384" y="688"/>
                </a:cubicBezTo>
                <a:cubicBezTo>
                  <a:pt x="400" y="456"/>
                  <a:pt x="432" y="224"/>
                  <a:pt x="384" y="112"/>
                </a:cubicBezTo>
                <a:cubicBezTo>
                  <a:pt x="336" y="0"/>
                  <a:pt x="160" y="0"/>
                  <a:pt x="96" y="16"/>
                </a:cubicBezTo>
                <a:cubicBezTo>
                  <a:pt x="32" y="32"/>
                  <a:pt x="16" y="120"/>
                  <a:pt x="0" y="20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Freeform 19"/>
          <p:cNvSpPr>
            <a:spLocks/>
          </p:cNvSpPr>
          <p:nvPr/>
        </p:nvSpPr>
        <p:spPr bwMode="auto">
          <a:xfrm>
            <a:off x="6629400" y="3810000"/>
            <a:ext cx="393700" cy="546100"/>
          </a:xfrm>
          <a:custGeom>
            <a:avLst/>
            <a:gdLst>
              <a:gd name="T0" fmla="*/ 2147483646 w 248"/>
              <a:gd name="T1" fmla="*/ 2147483646 h 344"/>
              <a:gd name="T2" fmla="*/ 2147483646 w 248"/>
              <a:gd name="T3" fmla="*/ 2147483646 h 344"/>
              <a:gd name="T4" fmla="*/ 2147483646 w 248"/>
              <a:gd name="T5" fmla="*/ 2147483646 h 344"/>
              <a:gd name="T6" fmla="*/ 2147483646 w 248"/>
              <a:gd name="T7" fmla="*/ 2147483646 h 344"/>
              <a:gd name="T8" fmla="*/ 2147483646 w 248"/>
              <a:gd name="T9" fmla="*/ 0 h 344"/>
              <a:gd name="T10" fmla="*/ 0 w 248"/>
              <a:gd name="T11" fmla="*/ 2147483646 h 3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48" h="344">
                <a:moveTo>
                  <a:pt x="48" y="288"/>
                </a:moveTo>
                <a:cubicBezTo>
                  <a:pt x="80" y="316"/>
                  <a:pt x="112" y="344"/>
                  <a:pt x="144" y="336"/>
                </a:cubicBezTo>
                <a:cubicBezTo>
                  <a:pt x="176" y="328"/>
                  <a:pt x="232" y="280"/>
                  <a:pt x="240" y="240"/>
                </a:cubicBezTo>
                <a:cubicBezTo>
                  <a:pt x="248" y="200"/>
                  <a:pt x="216" y="136"/>
                  <a:pt x="192" y="96"/>
                </a:cubicBezTo>
                <a:cubicBezTo>
                  <a:pt x="168" y="56"/>
                  <a:pt x="128" y="0"/>
                  <a:pt x="96" y="0"/>
                </a:cubicBezTo>
                <a:cubicBezTo>
                  <a:pt x="64" y="0"/>
                  <a:pt x="32" y="48"/>
                  <a:pt x="0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Freeform 20"/>
          <p:cNvSpPr>
            <a:spLocks/>
          </p:cNvSpPr>
          <p:nvPr/>
        </p:nvSpPr>
        <p:spPr bwMode="auto">
          <a:xfrm>
            <a:off x="6705600" y="4495800"/>
            <a:ext cx="330200" cy="469900"/>
          </a:xfrm>
          <a:custGeom>
            <a:avLst/>
            <a:gdLst>
              <a:gd name="T0" fmla="*/ 0 w 208"/>
              <a:gd name="T1" fmla="*/ 2147483646 h 296"/>
              <a:gd name="T2" fmla="*/ 2147483646 w 208"/>
              <a:gd name="T3" fmla="*/ 2147483646 h 296"/>
              <a:gd name="T4" fmla="*/ 2147483646 w 208"/>
              <a:gd name="T5" fmla="*/ 2147483646 h 296"/>
              <a:gd name="T6" fmla="*/ 2147483646 w 208"/>
              <a:gd name="T7" fmla="*/ 2147483646 h 296"/>
              <a:gd name="T8" fmla="*/ 2147483646 w 208"/>
              <a:gd name="T9" fmla="*/ 2147483646 h 296"/>
              <a:gd name="T10" fmla="*/ 2147483646 w 208"/>
              <a:gd name="T11" fmla="*/ 0 h 296"/>
              <a:gd name="T12" fmla="*/ 2147483646 w 208"/>
              <a:gd name="T13" fmla="*/ 2147483646 h 29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08" h="296">
                <a:moveTo>
                  <a:pt x="0" y="240"/>
                </a:moveTo>
                <a:cubicBezTo>
                  <a:pt x="16" y="260"/>
                  <a:pt x="32" y="280"/>
                  <a:pt x="48" y="288"/>
                </a:cubicBezTo>
                <a:cubicBezTo>
                  <a:pt x="64" y="296"/>
                  <a:pt x="72" y="296"/>
                  <a:pt x="96" y="288"/>
                </a:cubicBezTo>
                <a:cubicBezTo>
                  <a:pt x="120" y="280"/>
                  <a:pt x="176" y="272"/>
                  <a:pt x="192" y="240"/>
                </a:cubicBezTo>
                <a:cubicBezTo>
                  <a:pt x="208" y="208"/>
                  <a:pt x="208" y="136"/>
                  <a:pt x="192" y="96"/>
                </a:cubicBezTo>
                <a:cubicBezTo>
                  <a:pt x="176" y="56"/>
                  <a:pt x="120" y="0"/>
                  <a:pt x="96" y="0"/>
                </a:cubicBezTo>
                <a:cubicBezTo>
                  <a:pt x="72" y="0"/>
                  <a:pt x="60" y="48"/>
                  <a:pt x="48" y="9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1321974" y="5021742"/>
            <a:ext cx="457689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In DSA form, there are no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inter-iteration anti or output 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dependences!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Assume the compiler can prove the load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and store are never dependent for this example!</a:t>
            </a:r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6003925" y="44561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6629400" y="55086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1,0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57912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33" name="Text Box 25"/>
          <p:cNvSpPr txBox="1">
            <a:spLocks noChangeArrowheads="1"/>
          </p:cNvSpPr>
          <p:nvPr/>
        </p:nvSpPr>
        <p:spPr bwMode="auto">
          <a:xfrm>
            <a:off x="6248400" y="3070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dirty="0"/>
              <a:t>3,0</a:t>
            </a:r>
          </a:p>
        </p:txBody>
      </p:sp>
      <p:sp>
        <p:nvSpPr>
          <p:cNvPr id="43034" name="Text Box 26"/>
          <p:cNvSpPr txBox="1">
            <a:spLocks noChangeArrowheads="1"/>
          </p:cNvSpPr>
          <p:nvPr/>
        </p:nvSpPr>
        <p:spPr bwMode="auto">
          <a:xfrm>
            <a:off x="6553200" y="23606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2,0</a:t>
            </a:r>
          </a:p>
        </p:txBody>
      </p:sp>
      <p:sp>
        <p:nvSpPr>
          <p:cNvPr id="43035" name="Text Box 27"/>
          <p:cNvSpPr txBox="1">
            <a:spLocks noChangeArrowheads="1"/>
          </p:cNvSpPr>
          <p:nvPr/>
        </p:nvSpPr>
        <p:spPr bwMode="auto">
          <a:xfrm>
            <a:off x="7315200" y="17748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6" name="Text Box 28"/>
          <p:cNvSpPr txBox="1">
            <a:spLocks noChangeArrowheads="1"/>
          </p:cNvSpPr>
          <p:nvPr/>
        </p:nvSpPr>
        <p:spPr bwMode="auto">
          <a:xfrm>
            <a:off x="7772400" y="37322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6934200" y="45180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8" name="Text Box 30"/>
          <p:cNvSpPr txBox="1">
            <a:spLocks noChangeArrowheads="1"/>
          </p:cNvSpPr>
          <p:nvPr/>
        </p:nvSpPr>
        <p:spPr bwMode="auto">
          <a:xfrm>
            <a:off x="6858000" y="3808413"/>
            <a:ext cx="3746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1,1</a:t>
            </a:r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6781800" y="3451225"/>
            <a:ext cx="3746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0,0</a:t>
            </a:r>
          </a:p>
        </p:txBody>
      </p:sp>
      <p:sp>
        <p:nvSpPr>
          <p:cNvPr id="43040" name="Freeform 32"/>
          <p:cNvSpPr>
            <a:spLocks/>
          </p:cNvSpPr>
          <p:nvPr/>
        </p:nvSpPr>
        <p:spPr bwMode="auto">
          <a:xfrm>
            <a:off x="6705600" y="3048000"/>
            <a:ext cx="1143000" cy="2171700"/>
          </a:xfrm>
          <a:custGeom>
            <a:avLst/>
            <a:gdLst>
              <a:gd name="T0" fmla="*/ 0 w 720"/>
              <a:gd name="T1" fmla="*/ 2147483646 h 1368"/>
              <a:gd name="T2" fmla="*/ 2147483646 w 720"/>
              <a:gd name="T3" fmla="*/ 2147483646 h 1368"/>
              <a:gd name="T4" fmla="*/ 2147483646 w 720"/>
              <a:gd name="T5" fmla="*/ 2147483646 h 1368"/>
              <a:gd name="T6" fmla="*/ 2147483646 w 720"/>
              <a:gd name="T7" fmla="*/ 2147483646 h 1368"/>
              <a:gd name="T8" fmla="*/ 2147483646 w 720"/>
              <a:gd name="T9" fmla="*/ 2147483646 h 1368"/>
              <a:gd name="T10" fmla="*/ 2147483646 w 720"/>
              <a:gd name="T11" fmla="*/ 2147483646 h 1368"/>
              <a:gd name="T12" fmla="*/ 2147483646 w 720"/>
              <a:gd name="T13" fmla="*/ 2147483646 h 1368"/>
              <a:gd name="T14" fmla="*/ 2147483646 w 720"/>
              <a:gd name="T15" fmla="*/ 2147483646 h 1368"/>
              <a:gd name="T16" fmla="*/ 0 w 720"/>
              <a:gd name="T17" fmla="*/ 2147483646 h 136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20" h="1368">
                <a:moveTo>
                  <a:pt x="0" y="1152"/>
                </a:moveTo>
                <a:cubicBezTo>
                  <a:pt x="4" y="1184"/>
                  <a:pt x="8" y="1216"/>
                  <a:pt x="48" y="1248"/>
                </a:cubicBezTo>
                <a:cubicBezTo>
                  <a:pt x="88" y="1280"/>
                  <a:pt x="168" y="1336"/>
                  <a:pt x="240" y="1344"/>
                </a:cubicBezTo>
                <a:cubicBezTo>
                  <a:pt x="312" y="1352"/>
                  <a:pt x="408" y="1368"/>
                  <a:pt x="480" y="1296"/>
                </a:cubicBezTo>
                <a:cubicBezTo>
                  <a:pt x="552" y="1224"/>
                  <a:pt x="640" y="1104"/>
                  <a:pt x="672" y="912"/>
                </a:cubicBezTo>
                <a:cubicBezTo>
                  <a:pt x="704" y="720"/>
                  <a:pt x="720" y="288"/>
                  <a:pt x="672" y="144"/>
                </a:cubicBezTo>
                <a:cubicBezTo>
                  <a:pt x="624" y="0"/>
                  <a:pt x="480" y="56"/>
                  <a:pt x="384" y="48"/>
                </a:cubicBezTo>
                <a:cubicBezTo>
                  <a:pt x="288" y="40"/>
                  <a:pt x="160" y="72"/>
                  <a:pt x="96" y="96"/>
                </a:cubicBezTo>
                <a:cubicBezTo>
                  <a:pt x="32" y="120"/>
                  <a:pt x="16" y="156"/>
                  <a:pt x="0" y="192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1" name="Text Box 33"/>
          <p:cNvSpPr txBox="1">
            <a:spLocks noChangeArrowheads="1"/>
          </p:cNvSpPr>
          <p:nvPr/>
        </p:nvSpPr>
        <p:spPr bwMode="auto">
          <a:xfrm>
            <a:off x="5715000" y="6245225"/>
            <a:ext cx="1800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&lt;delay, distance&gt;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1598708"/>
            <a:ext cx="9685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r1 = &amp;A</a:t>
            </a:r>
          </a:p>
          <a:p>
            <a:r>
              <a:rPr lang="en-US" dirty="0"/>
              <a:t>r2 = &amp;B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8976" y="2497931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Loop: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698AE5D-3DA2-2FD4-F354-956353D47E91}"/>
                  </a:ext>
                </a:extLst>
              </p14:cNvPr>
              <p14:cNvContentPartPr/>
              <p14:nvPr/>
            </p14:nvContentPartPr>
            <p14:xfrm>
              <a:off x="249480" y="1607400"/>
              <a:ext cx="9492480" cy="5416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698AE5D-3DA2-2FD4-F354-956353D47E9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0120" y="1598040"/>
                <a:ext cx="9511200" cy="5435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5952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 Problem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6477000" y="213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64770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6477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4770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64770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3B832C-C4CB-F82D-EC27-FF25A937F2C3}"/>
                  </a:ext>
                </a:extLst>
              </p14:cNvPr>
              <p14:cNvContentPartPr/>
              <p14:nvPr/>
            </p14:nvContentPartPr>
            <p14:xfrm>
              <a:off x="1425240" y="483120"/>
              <a:ext cx="7966440" cy="6472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3B832C-C4CB-F82D-EC27-FF25A937F2C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15880" y="473760"/>
                <a:ext cx="7985160" cy="649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5499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Answer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295400" y="2511425"/>
            <a:ext cx="3070225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r1[-1] = load(r2[0])</a:t>
            </a:r>
          </a:p>
          <a:p>
            <a:r>
              <a:rPr lang="en-US" altLang="en-US"/>
              <a:t>2: r3[-1] = r1[1] – r1[2]</a:t>
            </a:r>
          </a:p>
          <a:p>
            <a:r>
              <a:rPr lang="en-US" altLang="en-US"/>
              <a:t>3: store (r3[-1], r2[0])</a:t>
            </a:r>
          </a:p>
          <a:p>
            <a:r>
              <a:rPr lang="en-US" altLang="en-US"/>
              <a:t>4: r2[-1] = r2[0] + 4</a:t>
            </a:r>
          </a:p>
          <a:p>
            <a:r>
              <a:rPr lang="en-US" altLang="en-US"/>
              <a:t>5: p1[-1] = cmpp (r2[-1] &lt; 100)</a:t>
            </a:r>
          </a:p>
          <a:p>
            <a:r>
              <a:rPr lang="en-US" altLang="en-US"/>
              <a:t>remap r1, r2, r3</a:t>
            </a:r>
          </a:p>
          <a:p>
            <a:r>
              <a:rPr lang="en-US" altLang="en-US"/>
              <a:t>6: brct p1[-1] Loop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1219200" y="2438400"/>
            <a:ext cx="33528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1355725" y="4991100"/>
            <a:ext cx="2762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Draw the dependence graph</a:t>
            </a:r>
          </a:p>
          <a:p>
            <a:r>
              <a:rPr lang="en-US" altLang="en-US">
                <a:solidFill>
                  <a:schemeClr val="tx1"/>
                </a:solidFill>
              </a:rPr>
              <a:t>showing both intra and inter</a:t>
            </a:r>
          </a:p>
          <a:p>
            <a:r>
              <a:rPr lang="en-US" altLang="en-US">
                <a:solidFill>
                  <a:schemeClr val="tx1"/>
                </a:solidFill>
              </a:rPr>
              <a:t>iteration dependences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914400" y="1673225"/>
            <a:ext cx="47831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Latencies: ld = 2, st = 1, add = 1, cmpp = 1, br = 1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5626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5562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55626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5562600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5562600" y="4800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5562600" y="5410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8" name="Oval 5"/>
          <p:cNvSpPr>
            <a:spLocks noChangeArrowheads="1"/>
          </p:cNvSpPr>
          <p:nvPr/>
        </p:nvSpPr>
        <p:spPr bwMode="auto">
          <a:xfrm>
            <a:off x="83820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" name="Oval 6"/>
          <p:cNvSpPr>
            <a:spLocks noChangeArrowheads="1"/>
          </p:cNvSpPr>
          <p:nvPr/>
        </p:nvSpPr>
        <p:spPr bwMode="auto">
          <a:xfrm>
            <a:off x="83820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0" name="Oval 7"/>
          <p:cNvSpPr>
            <a:spLocks noChangeArrowheads="1"/>
          </p:cNvSpPr>
          <p:nvPr/>
        </p:nvSpPr>
        <p:spPr bwMode="auto">
          <a:xfrm>
            <a:off x="83820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1" name="Oval 8"/>
          <p:cNvSpPr>
            <a:spLocks noChangeArrowheads="1"/>
          </p:cNvSpPr>
          <p:nvPr/>
        </p:nvSpPr>
        <p:spPr bwMode="auto">
          <a:xfrm>
            <a:off x="8382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2" name="Oval 9"/>
          <p:cNvSpPr>
            <a:spLocks noChangeArrowheads="1"/>
          </p:cNvSpPr>
          <p:nvPr/>
        </p:nvSpPr>
        <p:spPr bwMode="auto">
          <a:xfrm>
            <a:off x="83820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3" name="Oval 10"/>
          <p:cNvSpPr>
            <a:spLocks noChangeArrowheads="1"/>
          </p:cNvSpPr>
          <p:nvPr/>
        </p:nvSpPr>
        <p:spPr bwMode="auto">
          <a:xfrm>
            <a:off x="83820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4" name="Straight Arrow Connector 23"/>
          <p:cNvCxnSpPr>
            <a:stCxn id="18" idx="2"/>
            <a:endCxn id="19" idx="1"/>
          </p:cNvCxnSpPr>
          <p:nvPr/>
        </p:nvCxnSpPr>
        <p:spPr bwMode="auto">
          <a:xfrm>
            <a:off x="8382000" y="2438400"/>
            <a:ext cx="44637" cy="5018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>
            <a:stCxn id="18" idx="6"/>
          </p:cNvCxnSpPr>
          <p:nvPr/>
        </p:nvCxnSpPr>
        <p:spPr bwMode="auto">
          <a:xfrm flipH="1">
            <a:off x="8588141" y="2438400"/>
            <a:ext cx="98659" cy="4572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Arrow Connector 25"/>
          <p:cNvCxnSpPr>
            <a:stCxn id="19" idx="4"/>
            <a:endCxn id="20" idx="0"/>
          </p:cNvCxnSpPr>
          <p:nvPr/>
        </p:nvCxnSpPr>
        <p:spPr bwMode="auto">
          <a:xfrm>
            <a:off x="8534400" y="32004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Curved Connector 26"/>
          <p:cNvCxnSpPr>
            <a:stCxn id="21" idx="4"/>
            <a:endCxn id="21" idx="0"/>
          </p:cNvCxnSpPr>
          <p:nvPr/>
        </p:nvCxnSpPr>
        <p:spPr bwMode="auto">
          <a:xfrm rot="5400000" flipH="1">
            <a:off x="8382000" y="4267200"/>
            <a:ext cx="304800" cy="12700"/>
          </a:xfrm>
          <a:prstGeom prst="curvedConnector5">
            <a:avLst>
              <a:gd name="adj1" fmla="val -75000"/>
              <a:gd name="adj2" fmla="val 3000000"/>
              <a:gd name="adj3" fmla="val 175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Arrow Connector 27"/>
          <p:cNvCxnSpPr>
            <a:stCxn id="21" idx="4"/>
            <a:endCxn id="22" idx="0"/>
          </p:cNvCxnSpPr>
          <p:nvPr/>
        </p:nvCxnSpPr>
        <p:spPr bwMode="auto">
          <a:xfrm>
            <a:off x="8534400" y="44196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stCxn id="22" idx="4"/>
            <a:endCxn id="23" idx="0"/>
          </p:cNvCxnSpPr>
          <p:nvPr/>
        </p:nvCxnSpPr>
        <p:spPr bwMode="auto">
          <a:xfrm>
            <a:off x="8534400" y="50292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Curved Connector 29"/>
          <p:cNvCxnSpPr>
            <a:stCxn id="21" idx="4"/>
            <a:endCxn id="18" idx="0"/>
          </p:cNvCxnSpPr>
          <p:nvPr/>
        </p:nvCxnSpPr>
        <p:spPr bwMode="auto">
          <a:xfrm rot="5400000" flipH="1">
            <a:off x="7467600" y="3352800"/>
            <a:ext cx="2133600" cy="12700"/>
          </a:xfrm>
          <a:prstGeom prst="curvedConnector5">
            <a:avLst>
              <a:gd name="adj1" fmla="val -10714"/>
              <a:gd name="adj2" fmla="val 3000000"/>
              <a:gd name="adj3" fmla="val 11071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Freeform 30"/>
          <p:cNvSpPr/>
          <p:nvPr/>
        </p:nvSpPr>
        <p:spPr bwMode="auto">
          <a:xfrm>
            <a:off x="8527181" y="2577966"/>
            <a:ext cx="646220" cy="1588169"/>
          </a:xfrm>
          <a:custGeom>
            <a:avLst/>
            <a:gdLst>
              <a:gd name="connsiteX0" fmla="*/ 0 w 646220"/>
              <a:gd name="connsiteY0" fmla="*/ 0 h 1588169"/>
              <a:gd name="connsiteX1" fmla="*/ 644893 w 646220"/>
              <a:gd name="connsiteY1" fmla="*/ 471638 h 1588169"/>
              <a:gd name="connsiteX2" fmla="*/ 134754 w 646220"/>
              <a:gd name="connsiteY2" fmla="*/ 1588169 h 1588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46220" h="1588169">
                <a:moveTo>
                  <a:pt x="0" y="0"/>
                </a:moveTo>
                <a:cubicBezTo>
                  <a:pt x="311217" y="103471"/>
                  <a:pt x="622434" y="206943"/>
                  <a:pt x="644893" y="471638"/>
                </a:cubicBezTo>
                <a:cubicBezTo>
                  <a:pt x="667352" y="736333"/>
                  <a:pt x="401053" y="1162251"/>
                  <a:pt x="134754" y="1588169"/>
                </a:cubicBezTo>
              </a:path>
            </a:pathLst>
          </a:custGeom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9113489" y="274320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8499227" y="2655993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&lt;2,3&gt;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003877" y="2614979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&lt;2,2&gt;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8481811" y="313944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36" name="Text Box 15"/>
          <p:cNvSpPr txBox="1">
            <a:spLocks noChangeArrowheads="1"/>
          </p:cNvSpPr>
          <p:nvPr/>
        </p:nvSpPr>
        <p:spPr bwMode="auto">
          <a:xfrm>
            <a:off x="7589866" y="417427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37" name="Text Box 15"/>
          <p:cNvSpPr txBox="1">
            <a:spLocks noChangeArrowheads="1"/>
          </p:cNvSpPr>
          <p:nvPr/>
        </p:nvSpPr>
        <p:spPr bwMode="auto">
          <a:xfrm>
            <a:off x="7589866" y="295310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8474592" y="4446756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8503067" y="4983662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&lt;1,0&gt;</a:t>
            </a:r>
          </a:p>
        </p:txBody>
      </p:sp>
      <p:cxnSp>
        <p:nvCxnSpPr>
          <p:cNvPr id="40" name="Curved Connector 39"/>
          <p:cNvCxnSpPr>
            <a:endCxn id="20" idx="7"/>
          </p:cNvCxnSpPr>
          <p:nvPr/>
        </p:nvCxnSpPr>
        <p:spPr bwMode="auto">
          <a:xfrm rot="5400000" flipH="1" flipV="1">
            <a:off x="8146616" y="3930403"/>
            <a:ext cx="876113" cy="114982"/>
          </a:xfrm>
          <a:prstGeom prst="curvedConnector5">
            <a:avLst>
              <a:gd name="adj1" fmla="val -6596"/>
              <a:gd name="adj2" fmla="val 337635"/>
              <a:gd name="adj3" fmla="val 126093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 Box 15"/>
          <p:cNvSpPr txBox="1">
            <a:spLocks noChangeArrowheads="1"/>
          </p:cNvSpPr>
          <p:nvPr/>
        </p:nvSpPr>
        <p:spPr bwMode="auto">
          <a:xfrm>
            <a:off x="8867868" y="3820948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&lt;1,1&gt;</a:t>
            </a:r>
          </a:p>
        </p:txBody>
      </p:sp>
      <p:cxnSp>
        <p:nvCxnSpPr>
          <p:cNvPr id="42" name="Straight Arrow Connector 41"/>
          <p:cNvCxnSpPr>
            <a:stCxn id="20" idx="4"/>
            <a:endCxn id="21" idx="0"/>
          </p:cNvCxnSpPr>
          <p:nvPr/>
        </p:nvCxnSpPr>
        <p:spPr bwMode="auto">
          <a:xfrm>
            <a:off x="8534400" y="38100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8382000" y="3752017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&lt;0,0&gt;</a:t>
            </a:r>
          </a:p>
        </p:txBody>
      </p:sp>
      <p:sp>
        <p:nvSpPr>
          <p:cNvPr id="6" name="Right Arrow 5"/>
          <p:cNvSpPr/>
          <p:nvPr/>
        </p:nvSpPr>
        <p:spPr bwMode="auto">
          <a:xfrm>
            <a:off x="6612146" y="3549837"/>
            <a:ext cx="650601" cy="793563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08332" y="6252775"/>
            <a:ext cx="27398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Instructions 1-5 have &lt;0,0&gt;</a:t>
            </a:r>
          </a:p>
          <a:p>
            <a:r>
              <a:rPr lang="en-US" dirty="0"/>
              <a:t>control dependences to 6.</a:t>
            </a:r>
          </a:p>
        </p:txBody>
      </p:sp>
      <p:sp>
        <p:nvSpPr>
          <p:cNvPr id="3" name="Freeform 2"/>
          <p:cNvSpPr/>
          <p:nvPr/>
        </p:nvSpPr>
        <p:spPr bwMode="auto">
          <a:xfrm>
            <a:off x="8013889" y="2445206"/>
            <a:ext cx="390429" cy="1089060"/>
          </a:xfrm>
          <a:custGeom>
            <a:avLst/>
            <a:gdLst>
              <a:gd name="connsiteX0" fmla="*/ 390429 w 390429"/>
              <a:gd name="connsiteY0" fmla="*/ 0 h 1089060"/>
              <a:gd name="connsiteX1" fmla="*/ 11 w 390429"/>
              <a:gd name="connsiteY1" fmla="*/ 565078 h 1089060"/>
              <a:gd name="connsiteX2" fmla="*/ 380155 w 390429"/>
              <a:gd name="connsiteY2" fmla="*/ 1089060 h 108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429" h="1089060">
                <a:moveTo>
                  <a:pt x="390429" y="0"/>
                </a:moveTo>
                <a:cubicBezTo>
                  <a:pt x="196076" y="191784"/>
                  <a:pt x="1723" y="383568"/>
                  <a:pt x="11" y="565078"/>
                </a:cubicBezTo>
                <a:cubicBezTo>
                  <a:pt x="-1701" y="746588"/>
                  <a:pt x="189227" y="917824"/>
                  <a:pt x="380155" y="108906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Text Box 15"/>
          <p:cNvSpPr txBox="1">
            <a:spLocks noChangeArrowheads="1"/>
          </p:cNvSpPr>
          <p:nvPr/>
        </p:nvSpPr>
        <p:spPr bwMode="auto">
          <a:xfrm>
            <a:off x="7533735" y="2632460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rgbClr val="FF0000"/>
                </a:solidFill>
              </a:rPr>
              <a:t>&lt;1,0&gt;</a:t>
            </a:r>
          </a:p>
        </p:txBody>
      </p:sp>
      <p:sp>
        <p:nvSpPr>
          <p:cNvPr id="5" name="Freeform 4"/>
          <p:cNvSpPr/>
          <p:nvPr/>
        </p:nvSpPr>
        <p:spPr bwMode="auto">
          <a:xfrm>
            <a:off x="8681663" y="2476072"/>
            <a:ext cx="287941" cy="1140431"/>
          </a:xfrm>
          <a:custGeom>
            <a:avLst/>
            <a:gdLst>
              <a:gd name="connsiteX0" fmla="*/ 0 w 287941"/>
              <a:gd name="connsiteY0" fmla="*/ 1140431 h 1140431"/>
              <a:gd name="connsiteX1" fmla="*/ 287676 w 287941"/>
              <a:gd name="connsiteY1" fmla="*/ 462337 h 1140431"/>
              <a:gd name="connsiteX2" fmla="*/ 41097 w 287941"/>
              <a:gd name="connsiteY2" fmla="*/ 0 h 114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7941" h="1140431">
                <a:moveTo>
                  <a:pt x="0" y="1140431"/>
                </a:moveTo>
                <a:cubicBezTo>
                  <a:pt x="140413" y="896420"/>
                  <a:pt x="280827" y="652409"/>
                  <a:pt x="287676" y="462337"/>
                </a:cubicBezTo>
                <a:cubicBezTo>
                  <a:pt x="294525" y="272265"/>
                  <a:pt x="167811" y="136132"/>
                  <a:pt x="41097" y="0"/>
                </a:cubicBezTo>
              </a:path>
            </a:pathLst>
          </a:custGeom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8837576" y="2413641"/>
            <a:ext cx="6110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rgbClr val="FF0000"/>
                </a:solidFill>
              </a:rPr>
              <a:t>&lt;1,1&gt;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52811" y="5658316"/>
            <a:ext cx="3102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Red edges are memory anti and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flow dependences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42FFD05-FAC5-0161-C77D-8DF3458CD742}"/>
                  </a:ext>
                </a:extLst>
              </p14:cNvPr>
              <p14:cNvContentPartPr/>
              <p14:nvPr/>
            </p14:nvContentPartPr>
            <p14:xfrm>
              <a:off x="182520" y="1569240"/>
              <a:ext cx="8475120" cy="3991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42FFD05-FAC5-0161-C77D-8DF3458CD7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3160" y="1559880"/>
                <a:ext cx="8493840" cy="4010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11811</TotalTime>
  <Words>4289</Words>
  <Application>Microsoft Office PowerPoint</Application>
  <PresentationFormat>Custom</PresentationFormat>
  <Paragraphs>985</Paragraphs>
  <Slides>36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hp new</vt:lpstr>
      <vt:lpstr>EECS 583 – Class 13 Software Pipelining</vt:lpstr>
      <vt:lpstr>Announcements + Reading Material</vt:lpstr>
      <vt:lpstr>Recap: Software Pipelining Terminology</vt:lpstr>
      <vt:lpstr>Recap: Resource Usage Legality</vt:lpstr>
      <vt:lpstr>Recap: Dependences in a Loop</vt:lpstr>
      <vt:lpstr>Dynamic Single Assignment (DSA) Form</vt:lpstr>
      <vt:lpstr>Loop Dependence Example</vt:lpstr>
      <vt:lpstr>Class Problem</vt:lpstr>
      <vt:lpstr>Class Problem Answer</vt:lpstr>
      <vt:lpstr>Minimum Initiation Interval (MII)</vt:lpstr>
      <vt:lpstr>ResMII</vt:lpstr>
      <vt:lpstr>ResMII Example</vt:lpstr>
      <vt:lpstr>RecMII</vt:lpstr>
      <vt:lpstr>RecMII Example</vt:lpstr>
      <vt:lpstr>Homework Problem</vt:lpstr>
      <vt:lpstr>Modulo Scheduling Process</vt:lpstr>
      <vt:lpstr>Priority Function</vt:lpstr>
      <vt:lpstr>Calculating Height</vt:lpstr>
      <vt:lpstr>Calculating Height Solution</vt:lpstr>
      <vt:lpstr>The Scheduling Window </vt:lpstr>
      <vt:lpstr>Loop Prolog/Epilog</vt:lpstr>
      <vt:lpstr>Kernel-only Code Using Rotating Predicates</vt:lpstr>
      <vt:lpstr>Modulo Scheduling Architectural Support</vt:lpstr>
      <vt:lpstr>Modulo Scheduling Example</vt:lpstr>
      <vt:lpstr>Example – Step 2</vt:lpstr>
      <vt:lpstr>Example – Step 3</vt:lpstr>
      <vt:lpstr>Example  – Step 4</vt:lpstr>
      <vt:lpstr>Example – Step 5</vt:lpstr>
      <vt:lpstr>Example – Step 6</vt:lpstr>
      <vt:lpstr>Example – Step 7</vt:lpstr>
      <vt:lpstr>Example – Step 8</vt:lpstr>
      <vt:lpstr>Example – Step 9</vt:lpstr>
      <vt:lpstr>Example – Step 10</vt:lpstr>
      <vt:lpstr>Example – Step 11</vt:lpstr>
      <vt:lpstr>Example – Step 12</vt:lpstr>
      <vt:lpstr>Example – Dynamic Execution of the Code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275</cp:revision>
  <cp:lastPrinted>2001-10-18T06:50:13Z</cp:lastPrinted>
  <dcterms:created xsi:type="dcterms:W3CDTF">1999-01-24T07:45:10Z</dcterms:created>
  <dcterms:modified xsi:type="dcterms:W3CDTF">2024-03-05T03:26:58Z</dcterms:modified>
</cp:coreProperties>
</file>