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notesSlides/notesSlide2.xml" ContentType="application/vnd.openxmlformats-officedocument.presentationml.notesSlide+xml"/>
  <Override PartName="/ppt/ink/ink20.xml" ContentType="application/inkml+xml"/>
  <Override PartName="/ppt/notesSlides/notesSlide3.xml" ContentType="application/vnd.openxmlformats-officedocument.presentationml.notesSlide+xml"/>
  <Override PartName="/ppt/ink/ink21.xml" ContentType="application/inkml+xml"/>
  <Override PartName="/ppt/notesSlides/notesSlide4.xml" ContentType="application/vnd.openxmlformats-officedocument.presentationml.notesSlide+xml"/>
  <Override PartName="/ppt/ink/ink22.xml" ContentType="application/inkml+xml"/>
  <Override PartName="/ppt/notesSlides/notesSlide5.xml" ContentType="application/vnd.openxmlformats-officedocument.presentationml.notesSlide+xml"/>
  <Override PartName="/ppt/ink/ink23.xml" ContentType="application/inkml+xml"/>
  <Override PartName="/ppt/notesSlides/notesSlide6.xml" ContentType="application/vnd.openxmlformats-officedocument.presentationml.notesSlide+xml"/>
  <Override PartName="/ppt/ink/ink24.xml" ContentType="application/inkml+xml"/>
  <Override PartName="/ppt/notesSlides/notesSlide7.xml" ContentType="application/vnd.openxmlformats-officedocument.presentationml.notesSlide+xml"/>
  <Override PartName="/ppt/ink/ink25.xml" ContentType="application/inkml+xml"/>
  <Override PartName="/ppt/notesSlides/notesSlide8.xml" ContentType="application/vnd.openxmlformats-officedocument.presentationml.notesSlide+xml"/>
  <Override PartName="/ppt/ink/ink26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08" r:id="rId3"/>
    <p:sldId id="653" r:id="rId4"/>
    <p:sldId id="654" r:id="rId5"/>
    <p:sldId id="646" r:id="rId6"/>
    <p:sldId id="647" r:id="rId7"/>
    <p:sldId id="648" r:id="rId8"/>
    <p:sldId id="649" r:id="rId9"/>
    <p:sldId id="650" r:id="rId10"/>
    <p:sldId id="651" r:id="rId11"/>
    <p:sldId id="652" r:id="rId12"/>
    <p:sldId id="592" r:id="rId13"/>
    <p:sldId id="594" r:id="rId14"/>
    <p:sldId id="595" r:id="rId15"/>
    <p:sldId id="641" r:id="rId16"/>
    <p:sldId id="642" r:id="rId17"/>
    <p:sldId id="643" r:id="rId18"/>
    <p:sldId id="618" r:id="rId19"/>
    <p:sldId id="619" r:id="rId20"/>
    <p:sldId id="620" r:id="rId21"/>
    <p:sldId id="621" r:id="rId22"/>
    <p:sldId id="622" r:id="rId23"/>
    <p:sldId id="623" r:id="rId24"/>
    <p:sldId id="624" r:id="rId25"/>
    <p:sldId id="625" r:id="rId26"/>
    <p:sldId id="626" r:id="rId27"/>
    <p:sldId id="627" r:id="rId28"/>
    <p:sldId id="630" r:id="rId29"/>
    <p:sldId id="631" r:id="rId30"/>
    <p:sldId id="632" r:id="rId31"/>
    <p:sldId id="633" r:id="rId32"/>
    <p:sldId id="634" r:id="rId3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29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DB037D0-56F4-4F87-904A-E10C2F357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23021 14340 7591,'-22'-13'0,"-12"-1"0,-14 1 0,4 6 0,-3 2 0,8 5 0,8 5 202,3 4 0,3 2 0,1 3 1,3-1-1,2 2 0,3 1 1,2 3-1,6 2 0,3 4 1,4 5-1,2 7-35,4 6 1,2 6 0,6 10 0,1 9 0,-8-31 0,1 2 0,0 1 0,1 1 0,0 0 0,0-1 0,1 2 0,1-1 0,0 0 0,0 0 0,0 0 0,2 1 0,-1-2 0,1 0 0,3-1 0,0-1 0,18 30 0,5-6 0,4-7 0,5-6 0,2-9 0,6-9 0,1-8 0,6-6 0,0-8 0,5-9-206,3-8 1,-4-17 0,-30 9-1,-1-3 1,2-5 0,-1-3-1,-1-3 1,0-3 0,-1-5 0,0-1-1,-3-2 1,-2-1 0,-1-2-1,-2-1 1,-2 1 0,-2-1 0,-3-2-1,-1 1 1,-3 0 0,-2 1-1,-3 1 1,-2-1 0,-2 6 0,-2 0-1,0-32 1,-5 12 0,-6 8-1,-10 11 1,-5 9 0,-8 9 737,-2 9 1,-4 5 0,-4 11 0,0 6 0,0 12 0,2 11-629,2 13 1,17-11 0,1 3 0,2 4 0,1 1 0,0 3 0,1 2 0,0 3 0,1 0 0,1 1 0,2 1 0,1-1 0,1 1 0,2-1 0,1-1-92,-1 0 1,3-1 0,1 0-1,2-2 1,0-2 0,0-2-1,3-3 1,2-2 0,8 30-1,6-8 1,6-9 0,8-5-275,5-6 0,1-10 0,10-5 0,3-10 0,4-9 1,5-6 203,-1-5 1,4-14-1,-5-14 1,1-8 0,-31 17-1,-1-1 1,24-30 0,-7-4 14,-8-3 0,-11-8 0,-8 7 0,-5-2 0,-4 4 0,-4 8 274,-4 8 0,-7 7 1,-4 14-1,-6 5 1,-7 7-1,-3 7 2,-5 11 1,0 12-1,-9 22 1,-6 18-1,21-22 1,1 3 0,-1 7-1,1 2 1,2 2-1,1 2-81,2 1 0,1 0 1,1 3-1,3 1 1,2-2-1,3-1 0,2-2 1,2-1-1,4-3 1,2 0-1,4-4 0,2-2-139,2-3 1,3-1-1,23 24 1,8-9 0,8-7-1,8-7 1,6-8-1,-29-19 1,1-2-1799,2-1 1,2-2 0,2-2-1,1-2 1816,4 0 0,2-2 0,3-7 0,0-4 0,4-1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11157 5997 8013,'0'-28'2,"0"0"0,0 0 1,0 4-1,0 3 367,0 5 1,0 6 0,0 1 0,-1 0-1,-4 2 1,-3 2 97,-4 4 0,-3 1 0,-1 0 0,-4 1 1,0 2-1,-4 3 0,0 1 0,0 2 1,2-1 56,-1-4 0,-7-1 1,-1 0-1,0 2 0,0-3 1,0 0-1,-1-2-36,0 0 1,-1-4-1,-4-2 1,2 0-1,-2-2 1,-2 2-1,-1 0-221,0 3 0,0-2 0,0 0 0,2 2 0,-1 0 0,2 0-121,0-1 0,-9-1 0,6 5 1,-1-1-1,-2-2 0,0-2 112,-2 2 0,-9-4 0,0 0 0,-1-2 0,-2 1 0,-1 1 2223,0 0-2074,-14-2 0,20-5 0,-12 1 0,3 0 1,5-1-1,-5 1-286,-1 0 0,6 4 0,-11 1 0,2 3 0,0 0 0,-3 1 0,-2-1-113,-1 2 0,0 3 0,1 5 0,-2 2 0,33-3 0,1 1 0,-1-1 0,1 1-62,-2 0 0,1 0 1,1-1-1,-1 0 0,1 0 1,-1 0-1,-35 5 0,2-1 1,3-2-1,6-2 71,5 1 0,2-1 0,1-4 0,0 0 0,3 0 1,2 0 844,2 0-705,-3 0 0,5 0 0,-5 0 0,2 0 0,1 0 1,-1 0-628,0 0 1,-3 4 0,-4 2 0,1 0 0,-1 2-1,1-1 516,0 3 1,-1-2-1,-1-1 1,3 1 0,-1-2-1,3 0 1,2-2 77,-1 2 1,-1-5 0,-1 4 0,1-4 0,2-1 0,1 0 0,0 0 117,2 0 1,-5 0 0,3 0 0,-3-1 0,-1-2 0,0-2-217,-1 2 1,2 2-1,2 2 1,1 2-1,-1 3 1,-2 0-27,-1 0 0,-1 5 0,-5-8 0,-2 5 0,-1 1 0,1 0 0,-1 0-8,-3 1 0,6-2 0,-6 1 0,1 0 0,3-1 1,-2 1-1,2 0 17,-1-1 0,-4 4 0,7-4 0,0 3 0,-2-1 1,2-1-40,0 1 1,-3 2 0,2 2 0,1-1-1,-2 2 1,2 1 0,-2 3-173,1 2 0,3-5 0,0 3 0,2-1 1,3 2-1,2-1 125,1 0 1,10 3 0,1-4-1,2-2 1,4-1 0,-1-2-1,3 1-20,2-1 0,6 5 0,1 0 1,1-2-1,0 0 0,1 0-129,3 2 0,1 1 0,0-2 0,0 2 0,0 2 0,4 2 0,-1 3-81,0 0 1,-1 4 0,-1 2 0,1 7 0,1 1 0,2 4 0,1 2-96,-2 5 1,4-1 0,0 0-1,-1-2 1,2-2 0,0-3 66,3-2 0,-2 3 0,0 2 1,2 2-1,0 1 0,0-1-1805,-1 1 1853,-1 6 1,5-2 0,0 7 0,0 3 0,0 3 0,0 3 0,0-1-8,0 0 0,6 3 1,3 0-1,3-1 1,1 0-1,1-1 8,-1 2 0,-1-1 1,-2-8-1,-1-4 1,0-2-1,0-1 219,0-2 0,-6 4 0,1-9 0,-2 3 0,-2 1 1,0-2-1,-2 5 210,-2 4 0,1-4 1,-5 11-1,1 0 1,0-1-1,-2 3 0,0 3-95,4-34 0,1 1 0,0 1 1,-1 1-1,-1 1 0,-1 1 0,0 0 1,0 0-1,1 2 0,-1 0 1,1-3-1,0 1-55,2-2 0,-1-1 0,0 1 1,0-1-1,-1 31 0,0-5 1,-1-2-1,-1-5 208,-2 0 1,2-2-1,1-4 1,0-2 0,1-1-1,-2 0 1,2 0-91,0 0 1,-2-5 0,2 4 0,0-1 0,-2 0 0,2 4-1,0 1-161,3 1 1,2-1 0,1 0 0,0-1 0,0 4 0,0 1 42,0 4 0,1-10 0,4 3 0,4-2 1,3-3-1,2 0 0,3-2 153,1-3 1,1-6-1,-3-2 1,2 2-1,-2 0 1,-1 0-175,-2-1 0,1-1 0,-3 5 1,0 0-1,-4 0 0,1 2 1,-2 1-153,0 1 1,2 2 0,-2-3-1,0 3 1,2 0 0,-1 0 70,3-3 1,2 3 0,2-2-1,0-3 1,4-3 0,3-7 276,0-3 0,8 1 0,-2-1 0,3-4 0,1-2 0,0-2 0,0-1 191,1-3 1,-2 0 0,4 1 0,0 2 0,0 0 0,5 2-1,2-2-32,4 1 1,5 2 0,-1-3-1,1 0 1,4 2 0,-1-3-93,2-3 0,10 4 0,-7-9 0,5-1 0,7-2 0,3-4 0,-34-2 0,2 0 61,1-1 1,1 0 0,-2 0 0,0 0-1,5 0 1,0 0 0,-1-1 0,0 0-1,0 0 1,0-1 0,3 0 0,1 0-38,0 1 0,1-1 1,0-1-1,1 0 1,0 1-1,0 0 0,-1 0 1,1 1-1,-2 0 1,1 0-1,1 1 0,0 0 1,0 0-1,0 0-167,3 0 0,-1 0 0,-2 1 0,0 0 1,0 1-1,0 0 0,0 1 0,0 2 1,2-1-1,0 2 0,-2 0 0,0 0 201,1 1 0,-1 1-293,-2 0 0,0 0 0,2-1 0,0 1 0,-2-1 0,0 0 0,2 1 0,0-1 0,-1-1 0,0 0 0,0-1 0,0 0 0,-1 0 0,-1-1 0,0 1 0,1-1 0,3-2 0,0-1 0,-1 2 0,-1-1 0,-2-1 0,0-1 0,0 0 0,0 0 0,-2 0 0,0 0 0,0 0 0,0 0 0,3 0 0,0 0 0,-3 0 0,0 0 0,-1 0 0,1 0 0,0 0 0,0 0 0,-2 0 0,0 0 0,-2 0 0,0 0 0,-2 0 0,0 0 0,0 2 0,0 1 0,33 3 0,-36-4 0,1 1 0,35 5 0,-2-2 0,-2 1 0,2 1 0,1-1 0,-6 3 0,1-2 0,-1-1 0,0-1 0,-1 0 0,1-3 0,-6-2 0,5-1 0,-3 0 0,-3 0 0,1 0 0,-4 0 0,3-4 0,-1-2 0,-3-1 0,-5-2 0,-4 0 0,-2 1 0,1 3 0,-5-4 0,-6 3 0,0 0 0,-1-2 0,-1 3 0,-2-1 0,-4-5 0,-2 2 0,-3-3 0,0-2 0,-2-3 0,0-2 0,-3-2 0,-1 4 0,-1-6 0,-1 0 0,0-2 0,1-2 0,-1 0 0,0 1 0,-4-3 0,0-2 0,0-3 0,0-1 0,-2-1 0,-1-1 0,4-1 0,-2-4 0,1-1 0,-2-3 0,1 0 0,-1 1-168,-4-6 1,4 7 0,-4-8-1,2-3 1,-2-1 0,0-5-86,1-5 1,-1-3 0,4-5 0,-1 0 0,-1 2 0,-1-2-1,2 1-328,2 1 0,-4 1 0,3 4 0,-1 2 1,-3 0-1,-1 1-2593,-2 0 2777,0-4 1,0 10 0,0-5-1,0-4 1,-2 2 0,-2-3-71,-5 0 0,2 6 0,-2-8 0,-2-1 0,-1 0 0,-1-3 0,1 1 489,3 1 0,4 31 1,0 0-1,2 1 1,0 0-1,0 0 1,-1-1-1,-1-1 1,1-1-1,0 1 1,0 0-64,2 0 0,0 0 1,-1-6-1,0 1 0,1 4 1,0 1-1,0 0 1,1 0-1,0-2 0,0 1 1,1 2-1,0 0 36,0 1 1,0 0 0,0-3 0,0 0 0,1 3 0,0 0 0,0 0 0,1 0 0,0 0-1,2 0 1,-1 2 0,1-1 0,1 0 0,0 0 24,1 0 1,0 1-1,3-32 1,0-2 0,-4 33-1,0 1 1,1-1 0,0 1-1,1-2 1,-1 0 0,1 1-1,-2-1-47,0-1 0,-1-1 0,4 0 0,1-1 0,-3-5 0,1 1 0,1-1 0,0 0 0,1-2 0,0 0 0,0-1 0,1 0 0,0-2 0,1 0-69,1-2 0,0 0 0,-2-3 0,-1 0 0,1 3 0,-1-1 0,0 1 0,0-1 0,-1 0 0,0 0 0,-1-1 0,-1 0 0,-1 0 0,-1 1-24,-1 3 1,0 0 0,2 1 0,-1 1 0,-1 5 0,-1 1 0,-1 2 0,1 1 0,-1 2 0,-1 2 0,0-32-454,0 5 1,-1 16 0,-2 3-1,-3 11 1,-2 7 0,-2 8-1,-2 8-1993,-1 8 3207,-6 2 1,-2 14 0,-6 3-1</inkml:trace>
  <inkml:trace contextRef="#ctx0" brushRef="#br0">18729 11741 8064,'-13'0'84,"-1"0"550,1 0 0,4 0 0,2-1 0,-1-2-138,1-2 0,2 1 0,-2 5 0,0 2 0,1 3 454,0 2-802,-5 1 0,4 8 0,-8 3 1,-1-1-1,-2 2 0,2-2 70,1 0 1,0 5-1,-1-4 1,-2 1 0,2-2-1,2 1 1,4 0-2,1 1 1,0 0 0,-4-5-1,0 3 1,-1 2 0,2 1 0,2 1-98,1-1 1,-1-4 0,-6 4 0,-2 0 0,1 0 0,1 0 0,0 2 19,-2 1 1,0 2 0,5 0 0,-2-1 0,-1 2-1,-2 2 1,2 1-9,1-1 0,6-1 1,0 1-1,-1 1 1,-1-1-1,1-2 43,1-2 0,5 1 0,-4 0 0,1-1 0,1 1 0,0-2 1,3-1-64,2-2 1,-1 0-1,-1 5 1,-1 0 0,1-1-1,0 0 1,0-1-114,-2 1 1,0-5-1,2 9 1,-2-1-1,2-1 1,2 1-1,1-4 76,0-3 1,-5 3-1,1-3 1,1 4 0,1 0-1,2-1 69,0-2 1,0 2 0,0-3-1,0 2 1,0-1 0,0 0-1,2-1-118,2-2 1,-1 4-1,5-5 1,-1 2-1,-1 1 1,1 1-1,-1-3-150,0 0 1,5 2 0,-4-3-1,2 2 1,0 2 0,0 1 80,-2-2 0,3 2 0,-4-5 0,0 1 0,2 0 1,-2 0-1,0 0 138,-3 1 0,2-3 0,0 2 1,-2 0-1,0-4 0,0 0 0,3 1-57,1 0 0,-2 1 0,3-5 1,1 1-1,0-1 0,-1 0 1,-1 1-442,0-1 1,-2-4 0,2 0 0,1 1-371,-1 2 1,-2-3 0,3 0-121,3 1 0,-4-4 1,2-1-1,1-4 1,2-1-1,3-1 893,3-4 0,3-8 0,5-8 0</inkml:trace>
  <inkml:trace contextRef="#ctx0" brushRef="#br0">17969 14087 7903,'-13'1'0,"-1"2"0,3 3 357,2 2 0,-2-4 334,7 5 0,-1-5 0,7 5 1,2 2-1,5 0-200,3 3 0,3-5 0,1 0 0,3 1 0,2 2 0,3 0 1,1-2-89,2-1 1,-1-2 0,1 2-1,-2-4 1,-1-4 0,-2-1-1,2 0-240,1 0 0,2-6 1,-2-4-1,-1-5 1,-2-4-1,1-1-192,3 1 1,-4-3 0,-1 3-1,-2-2 1,-3-1 0,0 1-1,-1 2-253,-1 0 1,2 4 0,-7-3-1,3 3 1,1 2 0,0 0-84,1-1 1,-4 5 0,2 2 0,4 0 0,3-1 364,5-2 0,7-8 0,3-3 0</inkml:trace>
  <inkml:trace contextRef="#ctx0" brushRef="#br0">12117 9875 8302,'-12'-1'0,"3"-3"0,2 2 70,3-2 0,1 2 1,-5 1 364,2-4 1,2 2-1,4-6 1,0-1-1,-2 0 1,-1-1 0,-3 4-317,-1 1 1,-2 1 0,-4 5 0,-1 0 0,1 0 0,0 0-58,-1 0 1,0 0 0,-3 0 0,0 0 0,0 2 0,2 1 0,1 3 160,-4 1 1,3-4 0,-3 3 0,4-1 0,0 0 0,-1 1-52,-2 0 0,0 5 0,-3-4 0,-1 2 0,2-2 0,-2 1 1,2-2 2,-1 0 0,-2 4 0,3-1 1,-2 3-1,-1 1 0,1-1-18,3-3 0,-1 6 0,0-4 1,0 3-1,-2 2 0,2-1 1,-1 1-16,4 2 1,1-3 0,2 4-1,0 0 1,1 2 0,1 1 0,3-1-48,-3-2 0,4 5 0,-1-3 0,2 1 0,2 0 0,0 0 23,-1-1 1,1 3-1,4-5 1,0 0 0,0 2-1,0-2 1,1 2 13,4 0 0,-2-4 0,7 6 0,5 0 0,4 1 1,5 0-1,1-4 123,3 0 0,12 2 0,3-3 0,7 0 0,11 1 0,6-4 0,5-3-13,2-4 1,0-3-1,-35-6 1,-1 0-1,38 0 1,-1 0-1,1-1 1,-2-2-263,-1-2 0,-4-10 1,-5 2-1,-3-3 0,-2-4 1,-4-2-199,-5-3 0,-4-2 0,-6-1 1,-2-1-1,-1-4 0,-4-1 1,-3-3 11,-5-1 0,-7-4 1,-2-1-1,-6-3 1,-5 0-1,-5-1 37,-5 0 0,-4 8 1,-10-1-1,-7 3 0,-9 3 1,-5 3-1,-4 4-251,-5 5 1,-1 3 0,-1 5 0,4 3 0,0 2 0,1 4 0,-2 7-3151,1 7 0,4 1 3570,-1 12 0,2 6 0,2 6 0</inkml:trace>
  <inkml:trace contextRef="#ctx0" brushRef="#br0">12530 13700 8252,'-4'-16'-739,"-1"3"1131,1 8 0,4-7 1,-1 4 173,-4-4 0,-7 0 0,-6 3 0,2 3 0,0 2 1,0-1 18,-2 2 0,-4-3 0,2 2 0,1 1 0,-2 1 0,1 2 1,-4 0-360,-1 0 1,-3 5 0,-2 1-1,-3 0 1,1 1 0,-2 0-21,0 4 0,-2 1 0,-4 1 1,2 0-1,1 1 0,1-1 1,1 0 86,0 1 0,3 5 0,5 3 1,2 3-1,1 3 0,4 2 2,0 1 1,4 6 0,7 0-1,5 5 1,2 4 0,4-1-176,2 1 0,9 5 0,11-2 1,6-1-1,8 0 0,8-7 0,9-1-64,4-3 0,8-6 0,-32-15 0,1-1 0,0 0 0,1-1 0,-1-1 0,2-1 0,0-1 1,1 0-1,0-2 0,0 0 122,3-1 0,-1-1 0,-1-1 0,0-1 1,2 0-1,1-1 0,-3-1 0,-1-1 1,0-1-1,0-1 0,35-1 163,-2-4 0,-2-7 0,-7-7 0,-3-2 0,-4-4 0,-6-3-294,-2-3 0,-4-6 1,-5-1-1,-4-7 0,-4-7 1,-3-1-124,-1-3 0,-6-9 1,-5-1-1,-5 0 1,-7-4-1,-4 2 1,-6 1-423,-7 5 0,-12 9 0,-11 8 1,-5 6-1,-8 4 0,-11 10 97,-8 10 0,31 11 1,-1 1-1,-3 2 0,0 2 1,-1 0-1,0 1 0,0 2 1,-1 1-1,-1 3 0,0 2 1,0 1-1,0 1-730,0 1 1,1 1 0,1 2 0,1 1 0,3 0-1,0 1 807,2 1 0,1 1 0,1 0 1,0 0-1,1 0 0,-1 0 0</inkml:trace>
  <inkml:trace contextRef="#ctx0" brushRef="#br0">12157 13954 8114,'-32'-14'-1,"9"8"0,3 9 125,8 14-136,6 3 1,6 23 0,0 2 0,1 8 0,4 12-1,5 8 1,-2-34 0,2 0 0,1 1 0,3-1-1,2 0 1,2-1 0,2-2 0,2 0 0,2 0 0,3-2-1,2-2 1,0-2 149,2 1 0,2-3 0,0-4 0,2-3 0,0-3 0,0-2 0,31 7 0,1-9 0,-3-11 0,-1-12 0,-2-13 0,-3-14 0,-5-10 32,-4-7 1,-26 16-1,-2-2 1,-2 0 0,-2-2-1,-2 0 1,-2-1-1,-2-2 1,-3 0 0,-2 1-1,-3 0 1,-2-3-1,-2 0 1,-2 1 0,-3 0-297,-1-2 0,-3 2 0,-6 1 0,-4 2 0,-2 4 0,-3 3 0,-2 2 0,-3 3 1,-1 1-1,-3 3 126,1 3 0,-2 3 0,-3 1 0,-1 2 0,-5 4 0,1 0 0</inkml:trace>
  <inkml:trace contextRef="#ctx0" brushRef="#br0">5732 14780 7918,'-31'-31'175,"0"0"1,3 2 182,4 6 1,0 4-1,6 7 1,1 1 0,-1 4-1,0 1 1,2 5 0,1 3-1,2 9-237,-1 5 1,5 14 0,2 16 0,1 17 0,5-24 0,1 2 0,1 8 0,2 2 0,3 3 0,3 3 0,3 5 0,3 1-199,2 3 1,4-1 0,7-2 0,3-2 0,5 2 0,4-3 0,4-6 0,4-4 0,3-6 0,3-4 0,4-4 0,2-4 6,1-3 0,1-4 1,-3-7-1,-1-4 1,3-2-1,0-3 1,0-3-1,-1-3 1,-1-4-1,-1-3 1,0-3-1,0-5 1,-4-3-1,-2-4-2,1-4 1,-3-3 0,-6-2 0,-3-3 0,-3-4 0,-3-3 0,-3 0-1,-3-2 1,-5-3 0,-2-2 0,-4-1 0,-4-2-64,-3-4 1,-4 0 0,-2-2-1,-4 0 1,-5-1 0,-4 0 0,-3 0-1,-3 1 1,-5-2 0,-4 1-1,-2 1 1,-4 3 0,-4-1 0,-2 1-24,-2 4 1,-2 1 0,-3 4 0,-2 3 0,0 5 0,-1 4-1,-1 4 1,-1 3 0,-1 6 0,-2 3 157,-1 4 0,0 4 0,-1 0 0,-1 3 0,0 4 0,-1 2 0,1 2 0,0 1 0</inkml:trace>
  <inkml:trace contextRef="#ctx0" brushRef="#br0">13264 13660 20153,'-21'-26'-1017,"3"5"0,8 5 0,1 5 0,-2 7 919,0 2 0,-4 4 1,-2 1-1,-2 1 0,-2-1 1,-2-1-1,-1-2 1,0 0-1,2 0 0,-3 0 1,-3 0-1,-3 0 281,1 0 1,2 0-1,1 0 1,1 0-1,-1-2 1,2-2-1,1-4 1,2-1 11,-2 1 1,3-1 0,1-5 0,-1 1 0,0 1-1,-2 3-285,-3 5 1,0 2 0,-2 2 0,-4 0 0,-3 2 0,-4 1 0,-2 3 48,-4 1 1,-2 2-1,-5 4 1,2 1-1,0-1 219,-5 0-42,1-5 0,-6 2 0,3-4 0,0 0 1,-1 0-1,0-3 233,0-2 1,-4-1 0,4 0-1,4 0 1,0 0 0,4 2-355,0 2 0,-5-1 0,6 5 0,-2-1 0,1 0 0,3 4 0,-1 1-126,1 1 0,-2 2 1,-4 1-1,-1 2 1,1-2-1,0-1 168,-1-2 0,1 1 1,0-1-1,1 0 0,2 1 1,1-3-1,-2 0 94,0-2 0,-3 0 1,1 2-1,1 0 0,2-4 1,1 1-52,-2-1 1,6 0 0,-1 4 0,3-4 0,0 1 0,1-2-137,-1-1 0,0 6 1,3-4-1,2 2 0,1-2 1,1 1-1,-1-2-10,-1 0 1,2-2 0,2-4 0,2 0 0,2 0-1,0 0 1,1 0 119,-2 0 1,-5 0-1,3 0 1,1 0 0,-2 0-1,1 0-54,1 0 0,-4 0 0,3 0 0,-1 0 0,-3 2 0,-1 1-84,-2 1 1,-5 6-1,0-1 1,-1 3-1,-2 1 1,2 1-8,0-1 0,-2 0 1,3 1-1,1-2 0,-2-2 1,-2-3-1,-1 1 103,1-1 1,-1 1 0,-5 2-1,1-3 1,0 1 0,-1-2 0,1 1 64,0 1 0,-3 0 0,1 6 1,3-1-1,0 0 0,2 1-80,1-1 0,-6 0 1,5-1-1,1-1 0,0-3 1,3 3-94,0 1 0,2-3 0,2-2 1,-1-1-1,-1-3 0,2-2 116,5-1 1,-4 0 0,2 0 0,-1 0 0,-3-1 0,2-2 0,-2-2-8,-2 2 0,3-2 0,-6 0 1,1 2-1,1 2 0,-2 2 1,3 4-65,-1 3 1,0 3-1,3 1 1,-2-2-1,-1 3 1,0 1-1,-1 2-40,1-1 0,2 4 0,-5-1 0,3 0 0,1-1 1,1 3 57,1 0 0,2-2 1,2 3-1,2 0 1,3-1-1,1 4 0,4 0-35,1-2 1,1 3-1,0-4 1,1 1-1,-1 0 1,2 0-38,3-1 0,-2 4 0,5-2 0,-1 0 0,0 1 0,0-3-6,1-2 1,3 3 0,6-3 0,1 2-1,0 1 1,0 1 0,1-3-150,3 0 1,0 2 0,5-4 0,0-1-1,0 3 1,2 0-1000,2 1 1009,3 4 1,7-6-1,-1 5 1,2-3 0,3 0-1,4-2 82,3 0 1,2 3-1,2-4 1,4-2 0,5-1-1,5-2 186,9 1 0,0-1 1,9 0-1,0 1 1,4-1-1,1 0-27,4 1 0,4-2 0,-1-2 0,1-3 0,-37-3 0,1-2 0,0 0 0,0-1 0,37 1 2,-36-2 1,-1 0 0,1 0 0,1 0-1,0 0 1,1 0 0,1 0 0,-1 0 0,1 0-1,1 0 1,-1 0 0,0 0 0,0 0 0,0 0 38,0 0 1,1 0 0,3-1 0,1 0 0,-1 0 0,0-1 0,0 0 0,0-2 0,1 1 0,1 0 0,-2 0 0,-1 1 14,1 0 1,0 1 0,5 0 0,0 0 0,-2 1 0,0 0 0,1 0 0,1 0 0,1 0 0,1 0 0,-1 0 0,0 0-28,0 0 0,-1 0 0,2-2 0,0 0 0,1-1 1,1 1-1,-1 0 0,0 0 0,2 0 0,-1-1 0,0 1 1,0-2-1,1 1 0,1-1 22,0-1 1,0 0 0,-5-1 0,-1 0 0,6-1 0,0 0 0,0 0 0,0 0 0,0-1 0,0-1-1,3 0 1,0-1 0,0 1 0,-1-1 61,0 0 0,0 1 0,6-3 0,-1 0 0,-1 1 0,-1 0 0,-1-2 0,1 1 0,1-2 0,1 1 0,-2 0 0,-1-1-119,1 1 0,2 0 0,7-1 0,0 1 0,-5 0 0,0-1 0,0 1 0,1 0 0,1-1 0,0 1 0,-2 0 0,0-1 21,0 1 0,0 0 0,4-1 0,1 1 0,-3-1 0,0 0 0,1-1 0,0 0 0,0 0 1,0-1-1,-3 1 0,1 1 0,0-1 0,1 0-14,-1 0 1,-1-1-1,-4 0 1,0-1-1,3-1 1,1-1-1,-2 2 1,-1-1-1,-2-1 1,0 1-1,1-2 1,0 0 0,-2-1-1,0-1 58,1 0 1,-1-1 0,1 0 0,0-1 0,-5 2-1,-1 1 1,-1 0 0,0 1 0,0-2 0,0 1-1,-3-1 1,0 1-34,1-2 1,0 0 0,-3 2 0,0 0-1,1-1 1,-1-2 0,-1 2 0,-1 0 0,-1-1-1,-2 0 1,-3 0 0,0-1-51,-3-1 1,-1-1-1,0 3 1,0 0-1,-2 1 1,-2-1 0,-1 0-1,-1 1 1,26-24-1,-6-1 1,-5-2-325,-8 2 0,-10-4 1,-11 5-1,-7-1 1,-6-3-1,-4-4 0,-6-2 128,-7-2 1,-12 0 0,-12 5 0,-8 1 0,-8 5 0,-8 7 173,-4 7 1,30 21 0,-2 2 0,-3 1 0,0 2 0,-4 1 0,-1 2 0,-5 1 0,-1 3 0,-2 0 0,-1 3 0,-3 1 0,-1 3-57,-3 3 1,0 1 0,4 1-1,-1 1 1,-3 6 0,0 1-1,-1 1 1,-1 1 0,0 0 0,1 2-1,-1 1 1,0 3-1471,1 2 0,1 1 1561,2-1 0,0 2 0,-3 2 0,-1 1 0,4-1 0,0-1 0</inkml:trace>
  <inkml:trace contextRef="#ctx0" brushRef="#br0">3493 8729 29843,'1'-13'-3903,"2"0"0,3-1 2190,1 1 1288,-4 6 0,3 2 0,-6 10 0,0 3 0,0 6 0,0 2 0,-1 5 0,-2 3 1,-3 5-1,0 2 0,0 3 321,3 0 1,2-3 0,1 3 0,0 1 0,0-4 0,0-2 0,0-4 0,0-1-1,1-3-2,3-3 1,-1-4 0,5 0-1,-2-1 1,-2-1 0,1-2 0,1-2-1024,1-2 1,2 3 1508,4-5 0,0-6 1,1-5-1</inkml:trace>
  <inkml:trace contextRef="#ctx0" brushRef="#br0">3626 8849 29609,'0'-28'-3277,"0"-3"0,0 3 0,1 10 2779,4 3 0,-2 2 0,6 0 0,1 1 0,2 1 0,1 3 1016,0-3 1,5 4 0,1-1 0,4 2 0,3 3 0,5 2-265,4 1 0,5 0 0,5 0 0,1 0 0,2 0 0,-2 0 1,3 0 65,2 0 1,-3 0 0,8 0 0,2 0 0,0 0 0,1 0 0,-3 0-175,-1 0 0,3 0 0,-1 0 1,0 0-1,-2 0 0,-4 0-94,-2 0 0,3 4 1,-3 1-1,3-2 1,1-2-1,-1-1-56,-3 0 0,3 0 0,-5 0 0,2 0 0,-2 0 0,-1 0 0,-1 0 610,1 0 0,-5 0 0,4 0 0,-4 0 0,-1 2 0,1 1-404,4 1 1,-2 2 0,4-3 0,1 2 0,-2-2 0,-1-2 0,0-1-416,1 0 1,-5 0 0,5 0 0,-1 0 0,1-1 0,-2-2 0,0-2 483,-1 2 0,-4-3 1,4 2-1,-3 1 1,-2 1-1,4 2-263,-1 0 1,-4 0 0,-1 0 0,1 2 0,1 1 0,2 3-1,0 0-222,0 0 1,-4 2-1,-1-2 1,2 0 0,3 0-1,3-3 117,2-1 1,-1-2 0,-2 0-1,1 0 1,3 0 0,0 0 0,-1-2 680,-2-2 1,0 1 0,-1-5 0,1 2 0,-2 2 0,2 0-604,-1-1 0,-4 1 0,-1 4 0,2 0 1,-4 0-1,1 0 0,-4 0-123,1 0 1,3 0-1,-4 0 1,1 0-1,1 0 1,-2 0 328,1 0 0,2 0 1,-2 0-1,0 0 0,1 0 1,-2 0-1,2 0-99,0 0 1,-4-2 0,3-1-1,-1-1 1,2 1 0,2 1-89,-1 2 0,-4-4 0,4-1 0,-1 2 0,-2 2 0,1 1 0,-4 0 0,0 0 0,-3-4 0,-1-1 0,-1 2 0,-3 2 0,0 1 0,-2 0 0,0 0 0,-1 0 0,-5 0 0,1 0 0,-1 0 0,0 0 0,1 0-46,-1 0 1,-4 0-1,-2 1-315,-1 4 1,3-2-32,-5 5 0,1-3 0,-5 4 0,0 1 0,0 3 0,0 4-172,0 1 0,0-1 0,0-2 0,0 1 0,0 4 0,0-1 119,0 0 1,0 3 0,0-4 0,0-2 0,0 1 0,0-1 0,0 2 61,0-2 0,0-1 1,0-2-1,0 1 1,0-1-1,0 0 23,0 0 0,0 1 1,0-1-1,-2 0 0,-1 1 1,-1-1-1,-1 0-298,0 1 1,-3-1-1,-5 0 836,0 1 1,-1-7 0,1-1-1,-2-1 1,-1-1 0,-2-1 161,2-2 0,-4-1 1,3 0-1,-1 0 0,0 0 1,-1 0-1,-2 0-185,-3 0 1,-1 0-1,-1 2 1,-1 1-1,-1 1 1,-2 1 5,-1 1 1,0-3 0,3 4-1,-2 0 1,-1-1 0,1 2-1,1-2 196,-2 0 1,3 0-1,-5-4 1,0 3 0,1-1-1,-1 1 1,2-1 430,-3-1 1,-1-1-1,-4-2 1,2 0-1,-3 0 1,-1-2-352,-7-2 0,-1 2 0,-1-4 1,2 2-1,1-1 0,3 3 0,-1 0-341,2 2 1,8-4 0,-7-1 0,2 2 0,3 2 0,-1 1 0,-1 0-97,-1 0 0,0 0 0,-1 0 0,-2 0 0,-2 0 0,2 0 0,2 0 0,1 0 0,-1 0 0,-2 0 0,0 0 0,3 0 0,1 0 0,-2 0 0,5 0 0,-4 0 0,3 0 0,2 0 0,-1 1 0,0 2 0,2 2 0,-7-1 0,4-4 0,0 2 0,-2 0 0,2 3 0,0-2 0,2-2 0,-1-1 0,-2 2 0,1 1 0,3 1 0,-1-1 0,1-1 0,-1-2 0,-4 0 0,2 0 0,2 0 0,-2 0 0,-2 0 0,4 0 0,-1 0 0,-1 0 0,-1 0 0,-4 1 0,-1 2 0,-1 3 0,1 1 0,0-2 0,0 2 0,-2-1 0,3-1 0,-1-1 0,-2 1 0,4-1 0,-4-4 0,2 0 0,0 0 0,-1 0 0,1 0 0,1 0 0,-2-4 0,-2-2 0,-1-2 0,-2-1 0,0 0 0,0 1 0,0 3 0,-4-2 0,-2 1 0,-1 3 0,-2 1 0,0 2 0,-1 0 0,7 2 0,-4 2 0,0 5 0,1 2 0,0-1 0,3-1-175,3 1 0,3-2 0,8-1 0,1-1 0,3-3 0,0-2 176,0-1 1,4 0 0,-1 0-1,4 0 1,4 0 0,2 0-1,0 0-2008,0 0 1359,5 0 1,-3 0 469,5 0 0,7-6 0,1-1 1</inkml:trace>
  <inkml:trace contextRef="#ctx0" brushRef="#br0">2293 7063 13149,'-14'-17'0,"1"0"0,1 4 271,3 3 0,-2 7 1,2-2-1,-3 5 1,-2 3-1,1 2 1763,0-2 0,4-2 787,0-1-2491,6 0 1,8 0 0,8 0 0,2 0 0,1 0-194,2 0 1,4 0 0,8 0-1,2 0 1,1 0 0,1 0 0,0 0-73,3 0 0,1 0 1,2 0-1,-1 0 1,-1 0-1,-1 0 1,2 0 6,-2 0 0,-1-4 1,1-1-1,-3 2 0,-2 0 1,-2 0-1,-2-1 187,-1 1 1,-5-3 0,-1 2 0,-2 1 0,-3 1 0,-1 2-414,-2 0 1,1 0 0,-1 0 0,0 0-1376,1 0 1466,-7 0 0,5-6 0,-5-1 1</inkml:trace>
  <inkml:trace contextRef="#ctx0" brushRef="#br0">2999 6917 10763,'2'-25'0,"2"2"0,7 7 1702,5 6 0,3-1 1,6 7-1,0 1-1481,4 2 1,6-4 0,2 1-1,6-1 1,6 1 0,3-2 0,3 0-1,-1 0 76,0 3 0,-4 3 0,-11 4 1,-4 5-1,-5 3 0,-6 2-710,-7-1 1,-3 6-1,-5 3 1,-8 3 0,-8 2-1,-11 0 1,-7-1 533,-6 1 1,-4 0 0,-5-2 0,0-1 0,2-2 0,2 0 0,5-1-180,3-3 1,7-2 0,5 0 0,6 2-212,5-2 0,4-1 0,1-2 0</inkml:trace>
  <inkml:trace contextRef="#ctx0" brushRef="#br0">3679 6943 8474,'0'-20'0,"0"2"0,2 3-147,2 2 1,3-5 0,7 2 0,-1 2-1,0 4 1,1 1 0,-2 0 0,-2 2 151,-1 1 1,-12 2-1,-2 4 1,-5 0-1,-5 0 1,-2 0-1,-4 1 1,0 2 202,3 1 1,-1 2 0,0-3-1,0 3 1,-1 2 0,4 2-110,1 2 0,2 1 0,-1 2 1,1 1-1,-2 5 0,-2 3-255,-6 4 1,-2 1 0,-1 0 0,-3 0-1,0 4 1,-4-1 0,-1 2 166,-3 0 1,-3-4 0,-3 3 0,-1-2 0,1 0 0,1-2 83,2 0 0,3-3 1,0 1-1,0 1 0,3 2 1,2 2-1,0 2-126,3 3 0,-4 6 1,1 3-1,-1 2 1,-1 3-1,1 3-10,1-1 1,1 3 0,4-7 0,0 3-1,1 1 1,-1-1 156,0-3-42,1 3 1,5-11 0,3 4 0,3-5 0,2-3 0,0-2 8,-1 2 1,3-1 0,0 1 0,2 3 0,0 0 0,1 4 0,0 1-155,2 1 1,0 4 0,3-1 0,-1 3 0,1 2 0,1 3 44,2 0 1,2 1-1,1-6 1,3-2-1,0-1 1,1 0-1,1 0 79,2 0 1,-3-6 0,2 1 0,2-2 0,0-2 0,3 0 73,-1 0 0,5 0 0,0-2 0,-1-1 1,3-1-1,2 1 0,2 1 17,-2 2 0,3-1 0,-3-2 0,2-3 0,1 0 0,0 0-144,3 3 0,2-5 0,-2 1 1,0-3-1,2-1 0,0-2-137,4-2 87,-3 3 1,7-12 0,-4 5 0,2-2 0,-1-2 0,1-3 0,0-2-60,-1-3 0,-5 2 0,-1-5 0,-4-1 0,-4 1 0,-2-3-210,-2-1 0,-2-2 0,-2 0 0,-1 1 319,-3 4 0,-3 2 0,-6 6 0</inkml:trace>
  <inkml:trace contextRef="#ctx0" brushRef="#br0">3266 10475 8474,'-2'-19'0,"-2"4"299,-5 5 1,-3 8-1,-1 5 1,-2 12 0,-3 13-1,-4 8 1,-3 7 0,-2 1-868,1 2 1,-7 9-1,-1 0 1,-2 1 0,2 0 567,2-4 0,-5-8 0,3 2 0</inkml:trace>
  <inkml:trace contextRef="#ctx0" brushRef="#br0">11851 11102 13316,'-20'-20'-221,"1"11"0,-3 1 0,4 5 0,3 3 449,2 0 1,-5 0 0,0 0-1,2 0 1,4-2 0,9-1 0,14-3-1,12-1 696,11-4 1,11 0-1,5-3 1,5 1-1,6 0 1,-1 1-1,4 1 1,-3 2-672,1-1 0,-1 3 1,-8-1-1,-3 2 0,-4 3 1,-7 0-1,-5 1-335,-4-3 1,-8 1 0,-7 2 0,-11-1-136,-13-1 1,-10-1 0,-12 5 0,-8 0 0,-5 2-1,-7 1 1,1 3 352,-2 1 0,0-2 0,-2 2 0,0 0 0,2-1 0,7 2-113,0-1 1,8-3 0,4 4 0,4-1 0,2-1 0,6 2 0,7-1-2494,5 3 1610,3-4 1,6 11-1,3-4 775,6 2 1,11 5-1,15 1 1</inkml:trace>
  <inkml:trace contextRef="#ctx0" brushRef="#br0">18542 5931 8189,'-7'-2'-55,"2"-2"1078,4 2 1,-1-4-1,-1 8 1654,-1 2-2093,-6-2 0,7 4 1,-5-8-1,1-1-135,-1-1 0,4-2 1,-5 3-1,-1-2 1,-2 2-308,-1 2 1,-1 1 0,1 0 0,-2 1 0,-1 4 0,-2 2 0,2 2 43,1 0 0,2 0 0,-2 4 0,-1 1 0,-2-3 1,1 0-52,3-2 1,-1 0 0,-1 4-1,-2-1 1,0-2 0,0-1-1,0 0-64,2-2 1,-3 5 0,0-3 0,-1 1 0,1 1 0,1-2-4,-1 1 0,4-3 0,-2 2 0,0 0 1,1 0-1,-2 0 0,2 0 57,1-2 1,0 5-1,-1-3 1,-2 1-1,2 1 1,0-2-114,-2 1 0,6 2 0,-4 1 0,-1 0 0,3 1 0,0-1-64,5 0 1,-2 1-1,2-1 1,-3 0 0,-2 1-1,1 1 1,0 1 156,-1 2 1,1-1 0,0-3 0,-1-1-1,1 0 359,0 1-465,-1-1 0,1 5 0,0 0 0,-1-2 1,1 0-1,0 0-119,0 2 0,1 0 1,1-3-1,2 1 1,-1 2-1,-2 0 174,-1 1 1,0-3 0,-1 5 0,1 0 0,0-1 0,-1 3-1,1-1 63,0 0 1,-1-1 0,1 2-1,1-2 1,2-2 0,2-2-1,2-3-179,3 0 0,-3-1 0,2 0 0,1 1 1,0 1-1,0 1 59,-1 2 0,-1-1 0,4-3 0,-2 1 0,-2 1 0,1 3 221,-2 2 1,3-3-1,-6 4 1,0 0-1,0 0 1,2 0-1,0 1-84,-1-3 1,5 4 0,-1-5 0,2 1-1,2-1 1,0-3-220,0-1 1,0-2 0,0 1 0,0-1-1,2 2 78,2 2 0,-2-2 0,2 5 0,-2-3 1,-2 1-1,0 0 0,0 0 171,0-1 1,0 6 0,0-4 0,0 0 0,0 0 0,0-1-121,0 1 1,0-4-1,1 3 1,2-3 0,3-2-1,0 0 1,0 1-303,-3-1 0,3-4 0,0 0 0,0 1 0,1 2 292,0 1 0,-4-4 1,2 0-1,-4 1 1,1 2-1,1 2 170,1-1 0,2 5 0,-3 0 0,1-2 0,-1-1 0,-1-2-76,-2 0 0,1 1 0,2-1 0,2 0 0,-1 1 0,1-1 0,-1 0-197,-1 1 1,3-1 0,0 0 0,0 1-1,1-1 1,-1 2 129,0 2 0,3-5 0,-3 5 0,0-1 0,1-1 0,-1-1 460,0 0-521,4-1 0,-7 0 0,5 2 0,-1 2 0,1 2 0,1 0 0,-2 0 0,5 1 0,-3-4 0,1 3 0,0 0 0,-1 2 0,2 0 0,1 0 0,1 2 0,0-2 0,0 0 0,1-2 0,-1 2 0,0-1 0,-4-2 0,0 3 0,0 0 0,0-2 0,0 0 0,1-3 0,-2 1 0,-1-1 0,1 2 0,-1 0 0,3-1 0,2 1 0,0 1 0,-2-2 0,1 0 0,2 0 0,3-1 0,1 0 0,-3 2 0,4 0 0,1-5 0,1 0 0,-1 1 0,-1-1 0,1 0 0,-4 1 0,3-1 0,-4 0 0,0 2 0,-1 2 0,0 0 0,-4 1 0,0-3 0,2 1 0,0 2 0,1-2 0,-1-2 0,-3-6 0,3 4 0,5-4 0,2 1 0,0-1 0,-1 1 0,1-1 0,1-1 0,-2-4 0,1 3 0,-2 0 0,-1 1 0,-2 1 0,-1-4 0,-2 5 0,-1 1 0,0 2 0,0 2 0,-2-1-137,-1 0 0,3 1 0,-4-1 0,-1 0 0,2 1 0,1-1-1008,1 0 1,4 1 0,-5-1 0,2-1 0,0-2-1,1-3-3366,2-1 1,1-1 3957,1-5 1,-8-2 0,-6-1-1,-8-3 1,-4 1 0,-3-1-1,-1 3 478,-2 1 0,-4 2 1,4 2-1,1 1 1,-1 3-1,2 1 469,4 3 1,-2 2 0,7 2 16,0-1 0,2-1 1,10-3-1,3-5 1,6-2-1,2-2 481,2 0 1,4-6 0,-4-3 0,-2-3 0,-1-1 0,-2 1 0,1 1-816,-1 2 1,-4 2 0,0-3 0,0 1 0,-2-2-78,-3 0 0,-2-15 0,-2-2 0</inkml:trace>
  <inkml:trace contextRef="#ctx0" brushRef="#br0">17356 5691 8506,'-21'0'415,"3"0"-271,4 0 0,2-2 1,3-2-1,4-5 0,4-4 1,1-4-1,0-2 98,0-2 0,0 4 0,1-4 0,2 2 0,2 2 0,-2 2 426,-2 2 1,-1 4-1,-1 2 1,-4 1-62,-4 3 1,-4 7-1,-3 7 1,-2 5-1,0 6 1,0 5-202,1 4 0,-1-3 0,5 5 0,1-2 0,1 1 0,4 1-221,1 0 1,2-2 0,5-5-1,4 1 1,5-2 0,6-3 0,6-4-9,4-3 0,2-3 0,3-3 0,3-5 1,1-2-1,-1-4-441,-1-2 1,3-4 0,-7-4 0,-2 2-1,-5 1 1,-3 0 0,-2 0-1795,-3 0 1,0 5 0,-2-5 2057,-3-1 0,8-2 0,-2-1 0</inkml:trace>
  <inkml:trace contextRef="#ctx0" brushRef="#br0">2319 7636 28071,'-13'-5'-1009,"0"2"0,-1-5 1,1 2 805,0 3 1,-1 2 0,1 1-1,0 1 1,-2 2 0,-1 2-1,-2-1 1,2 1 508,1-1 0,9-1 1,6-6-1,9-1 1,7 1 181,6 1-1,8-2-380,1-1 0,6-1 0,-1 3 0,4-1 0,3 1 0,2 1 0,0 2-152,-4 0 0,5-4 0,-9 0 0,-1 1 1,-2 0-1,-4 0 8,-2-2 0,-3 1 1,-1 4-1,-4-2 0,0-1 1,-4-1-73,-1 1 0,-2 2 1,0 1 306,1 0 1,-1-6 0,0-2 0</inkml:trace>
  <inkml:trace contextRef="#ctx0" brushRef="#br0">2906 7557 31629,'0'-21'-1910,"12"7"1,6 10 0,5 3 0,4 1 1737,0 0 0,-5 2 0,0 4 0,0 5 0,0-1 0,-1 2 0,0 0 0,-2 1-130,0 0 0,-1 1 0,-4-1 1,-3 0-1,0 2 0,-4 2 0,-1 2-127,-3 2 1,-7-1 0,-5 4 0,-5-2 0,-5 3 0,-6 3 273,-5 4 1,-7 0-1,2-2 1,-5 2 164,-5 2 0,4-4 0,-5 3 0</inkml:trace>
  <inkml:trace contextRef="#ctx0" brushRef="#br0">12210 9636 25290,'0'-21'-1827,"0"-3"0,0 6 0,-1 4 1,-4 2 1873,-3 3 0,-4 1 0,-3 0 0,-3 2 0,-6 1 0,-4-1 0,-4 0 0,-2 0 0,-3 3 1,-3 2-1,-3 1 0,-2 1 40,2 4 0,-4 5 1,-2 11-1,-3 9 1,-1 7-1,-2 10 1,28-21-1,-1 1 1,0 4-1,0 2 1,0 2-1,1 1-222,-1 4 0,0 1 0,0 6 0,1 0 0,2-2 0,1 2 0,2 1 0,1 1 0,2 1 0,3 1 0,2 0 0,3 0-95,2 0 1,3-1 0,2-1-1,3 0 1,5-5 0,3-1-1,2-3 1,4-2 0,3-3-1,5-3 1,31 21 281,-21-30 1,4-4 0,10-4-1,4-3 1,5-5 0,1-3 0,5-2-1,2-4 1,4-3 0,1-4 0,2-4-1,1-3 1,-20 4 0,0-3-1,0-1-35,2-1 1,0-1 0,-1-1 0,2-1 0,-1 1 0,0-3 0,0-2 0,0-2-1,-2-1 1,1 0 0,-1 0 0,-1 0 0,-2-1 0,-1-1 0,-1 0 0,-2-2-1,0-1 1,-2 0-67,18-16 0,-4-2 0,-6 2 1,-4 0-1,-8 3 0,-3-2 0,-4 0 1,-3-2-1,-3 1 0,-3 0 0,-5 0 1,-3 1-1,-4 3 0,-3 0-68,-3 2 1,-4 2-1,-14-32 1,-21 10 0,-18 15-1,18 28 1,-4 5 0,-5 4-1,-2 3 117,-6 2 0,-2 2 0,-1 2 0,-2 1 0,-6 0 0,-1 0 0,1 0 0,-1 0 0</inkml:trace>
  <inkml:trace contextRef="#ctx0" brushRef="#br0">7985 6650 8071,'-8'-13'766,"4"6"0,7 4 0,3 6 0,1 5 1,4 4-1,0 2 0,3-1 0,-1 0 0,0 1 1,1-1-772,-1 0 1,0 1 0,1-3 0,-2 0 0,-2-4-1,-1-1 1,1-3 0,4-1 0,2-4 0,2-2-1008,-2-5 1,-1-8-1,-2-2 1,0 0-1,-1-2 1,-3 2 0,-3 0-1,-2 2 1788,1 3 0,-1 0 0,-5 2 0,-4 5 559,-3 7 1,0 10 0,1 11 0,-1 3 0,1 5 0,-2 3 0,0 3-769,0 4 0,2-5 0,-4 9 0,4 0 0,0-2 0,1 0 0,0-2-2451,3-4 1,1-3-1,4-10 1884,2-4 0,4-4 0,5 0 0</inkml:trace>
  <inkml:trace contextRef="#ctx0" brushRef="#br0">8438 6717 17999,'15'0'172,"1"0"1,3 0-1,1-2 9,-1-2 1,0 1 0,-3-6-1,1-1 1,-4-1 0,-4 1-2511,-3 1 1,-2 0 0,-5-3 2938,-4 4 0,-1 3 1,-4 8-1,3 3 1,-1 1-1,2 4 444,0 1 0,2-4 1,4 1-1,1 2-841,4 1 0,-2-5 0,6-3 0,1-1 0,2 0 0,3 2-2180,3-2 1,-4-3 0,4-3 0,-3-3 0,-2 0 1951,1 0 1,-1-10-1,0 1 1</inkml:trace>
  <inkml:trace contextRef="#ctx0" brushRef="#br0">8758 6677 8992,'-7'13'483,"2"-5"0,8-2 1,3-2-1,1 0 1,4-1-484,1-1 0,1 4 0,0 1 0</inkml:trace>
  <inkml:trace contextRef="#ctx0" brushRef="#br0">8091 7450 13758,'0'-6'2207,"0"6"0,0 6 0,0 9 0,0 2-1931,0 6 1,5-3-1,-1 1 1,-1-2-1,-1-1-1347,-2 1 0,0-4 0,1 3 262,4-3 1,1-9-1,2-6 1,-3-8-1,-2-5 1,0-3-1,1-4 930,-1 0 0,3 3 0,-1 0 0,-2 2 0,0 2 0,-1-1 2296,3 1 0,1 5 0,-2 4-2158,5 3 1,3 2-1,0 3 1,-2 4-1,-2 2 1,-1 2 0,0 3-899,4 0 1,-4 4 0,2-1 0,2-2 0,0-3 0,3-4 0,0-4-820,4-4 1,2-1 0,3-3 0,-2-4-1,-2-8 1,-2-3 1192,-3-1 0,-5 1 1,-1 5-1,-2 0 0,-5 1 1450,-4 3 0,2 4-308,-4 10 1,4 2-1,2 7 1,4-1-1,3-1 1,3-2-1,-1-3-303,-1-1 0,0 3 1,4-4-1,-1-4 0,-1-4 1,-4-6-133,-1-2 0,-3-7 1,-8-2-1,-5 1 0,-6-2 1,-7 2-479,-2 0 1,-1 6 0,-1 5 0,2 2-1,1 3 1,3 2-7196,2 1 7231,7 6 0,6 1 0,6 7 0</inkml:trace>
  <inkml:trace contextRef="#ctx0" brushRef="#br0">4172 8036 29703,'-13'0'-257,"-5"-1"1,-1-2-1,0-2 65,-1 2 0,-3 2 1,2 1-1,-3 0 1,1 1-1,-3 2 1,3 2-1,-2-1 0,-1 1 1,1 1-1,3 1 1,4 3-329,3 2 0,2 3 0,1 1 0,3 4 0,5-1 0,2 2 0,4-2 0,4 2 0,7-1 316,8 4 1,10 1 0,6 3 0,6 2 0,7 1 0,8 0 185,9 2 0,-32-19 0,1 0 0,3 2 0,2-1 1,0-1-1,1-1 0,3-2 0,2 0 0,0-2 1,0 0 76,1-1 0,-1-2 0,3-1 0,-1-2 0,-3-1 0,-1 0 0,-1-1 0,1-2 0,-2 0 0,0-2 0,-4-2 0,0-1 53,34-10 0,-8 0 0,-6-6 1,-6-2-1,-2-1 0,-5-2 1,-6 0-153,-8 1 0,-10-2 0,-5-3 0,-7-4 0,-7 0 1,-9-1-151,-12-1 1,-10 3 0,-19 0 0,-11 2 0,-12 4 0,31 15-1,-3 3 43,-4 3 0,-1 1 1,1 1-1,-2 3 1,-7 1-1,-2 3 1,-2 0-1,-1 2 1,-2 2-1,0 1 1,-3 4-1,1 1 0,1 1 1,0 2 390,2-1 1,1 3 0,-5 4 0,1 1-1,3-2 1,0 1 0</inkml:trace>
  <inkml:trace contextRef="#ctx0" brushRef="#br0">6252 9649 23110,'19'-27'-973,"2"1"0,7-1 0,5 2 1136,7 3-67,0-4 1,16 7 0,-1-5 0,1 4 0,2-3 0,-5 0 0,0-5 0,-4-2 0,-1-1 0,-7-2-314,-4-1 1,-1 0 0,-10-3 0,-5 3-1,-6 2 1,-6 0 0,-5 1-154,-2 0 1,-16-1-1,-6 2 1,-10-1-1,-6 0 1,-4 0-1,-3 1 320,1 5 1,-10 0 0,-2 9 0,0 4 0,-3 7 0,2 8 100,2 6 0,-8 15 0,8 8 1,0 11-1,4 11 0,9 6-253,7 5 1,22-27 0,2 0-1,1 1 1,2 0 0,3 1-1,2 0 1,2 2 0,4-1-1,2 0 1,4-2-411,1 1 0,5-3 0,8 1 0,3-3 351,2-5 0,3-2 0,5 1 0,4-4 1,-2-8-1,1 1 0</inkml:trace>
  <inkml:trace contextRef="#ctx0" brushRef="#br0">12104 9875 8548,'-6'-13'0,"3"1"0,-6 3 0,0-2 0,-4 3 0</inkml:trace>
  <inkml:trace contextRef="#ctx0" brushRef="#br0">12010 9795 8548,'-8'-13'-70,"0"0"1,1-2 0,-1-3-1,-1-2 1,1-1 0,0 2-1,1 2 1,-1 2 0,-1 4 511,2-1 1,-5 6-1,2 1 1,-6 5 0,-7 5-1,-3 5 1,-7 6-776,-7 7 0,-1 3 0,-8 5 0,-2 6 0,1 5 145,1 2 1,-1 7 0,4 1 0,0 4 0,23-25 0,0 0 0,1 0 0,1 0 235,0 2 0,1 1 0,2 0 0,2 0 1,0 0-1,0 2 0,3-1 0,0 2 1,1 2-1,2 1 0,1-1 0,1 2 1,2 1-1,2 0 0,1-1 0,1 1-71,1-2 0,1 1 0,5 5 0,2-1 0,1-4 0,3-1 0,2 0 0,2-1 1,3-2-1,3 0 0,1-5 0,3-2 0,4-3 0,3-2 38,3-3 0,2-3 0,4-5 1,3-4-1,6 0 0,2-2 1,5-4-1,2-3 0,5-2 1,2-3-1,8-5 0,2-2 0,-24 2 1,1-2-1,0-1 8,0-1 0,0-1 0,1-1 0,5-4 0,1-1 0,-1-1 0,-4 0 1,-1 0-1,0-1 0,0-1 0,0 0 0,-1-1 0,0 0 0,0-1 0,-2 0 1,-3 1-1,0-1 0,-2 0-52,0 0 0,-2 0 0,0-2 0,18-14 0,-3-2 0,-4-1 0,-3-3 0,-5 1 0,-4-2 0,-4-1 0,-4-2 1,-5 2-1,-4-1 0,-3 0 0,-3-2 19,-2 0 0,-3-1 1,-5-1-1,-4 0 1,-1-3-1,-4 0 1,-2 3-1,-4 1 1,-3 4-1,-3 2 1,-3 2-1,-3 1 1,-4 4-1,-3 2-78,-2 1 0,-4 4 0,-4 2 0,-4 4 0,-3 10 0,-3 5 0,-3 1 0,-2 4 0,-5 3 0,-2 5 0,-4 4 0,-3 3-121,-5 6 0,-1 3 0,19-3 0,1 1 0,-1 2 0,0 3 1,0 1-1,-1 0 209,0 2 0,-1 1 0,0 1 0,-1 0 0,0 2 0,0 0 0,0 2 0,0 1 0</inkml:trace>
  <inkml:trace contextRef="#ctx0" brushRef="#br0">4172 9449 26963,'0'-13'-4916,"-1"5"1,-4 4 5491,-3 2 1,0 2 0,-1 0 0,-1 0 430,-2 0 0,3 0 1,0 0-738,-1 0 0,-2 0 1,0 2-1,2 1 0,1 1 1,-1 1-1,-2-1-65,-2 1 1,1 3 0,0-2 0,-1 0 0,1 2 95,0-1 1,4-4 0,1 3 0,1-2-303,0 1 1,4 1 0,-3-3-20,0 1 1,0 2 0,-4-3-1,1 1 1,-2 1 604,-1 1 0,4-5 0,-1 4 0,0-2 0,0 0 0,0 3-577,-1 1 0,2-3 0,1 5 0,-1 0 0,2 0-1228,1 0 865,0-6 0,1 9 0,-2-3 0,0 3 0,-2 1 225,1 0 0,3-4 0,-5 0 1,0 1-1,0 2 0,0 2 157,-1-1 0,-2 0 0,0 0 0,2 1 1,1-1-432,-2 0 160,5 1 0,-1-1 0,4 0 0,-3 1 1,0-1 569,0 0 0,0 1 1,3-1-1,-1 0 0,-1 1 1,1-1-1,-2 0-429,-1 1 1,2 1 0,-2 1 0,-1 2 0,3-2 0,-3 0 0,2 0 136,0 2 1,-4 4 0,3-2-1,-2-1 1,0 2 0,0-1-39,1 4 0,-2 0 0,4-1 0,-1 0 0,-2 0 0,0 1 0,2 0-88,1-2 0,-3-1 1,4 2-1,1 0 1,-1-1-1,-1 0 1,1 0 34,-1 2 0,-3 1 1,3 2-1,-2-1 0,0 1 1,0 0-1,2-1 3,0 1 0,0 0 1,-4-1-1,1 1 0,0 0 1,0 1-1,2 1 77,1 3 1,-4-1-1,2-5 1,-1 1-1,2 0 1,1-1-15,3 1 0,-3 0 1,2-1-1,1-1 1,1-1-1,1-2 0,-2 2 1,-2 0-23,2-2 1,2 3-1,1-3 1,0 3 0,0 2-1,0-2-127,0-3 1,0 8-1,0-3 1,0 1-1,-2 0 1,-1 0-1,-1 2-25,1 1 1,2 1 0,1-3 0,0-1-1,0-3 1,0 0 0,0-1 108,0-2 0,0 2 0,0-5 0,0 0 1,0 2-1,0-2-2,0 0 0,4 4 0,0-4 0,-1 0 0,-1 2 0,-2-2 0,0 2 24,0 0 0,0 1 0,0 3 1,0-1-1,0-2 0,0 2 0,0-1-80,0-1 1,1 2 0,2-5 0,2 2 0,-2 3 0,-2-1 0,-1 1 26,0-2 1,5-4-1,-1 3 1,1 0-1,-1-2 1,2 0-1,0-1 36,0 1 0,3-4 1,-3 4-1,0-1 1,1 1-1,-1 0 0,1 2 21,1 0 0,-4-3 0,4 4 0,-1 2 0,0 1 0,2 1 0,0 1-57,0 0 1,-2-2-1,4-1 1,-2-2-1,0 2 1,-1-1 120,1-1 0,0-2 0,5-6 1,-3 3-1,0 1 0,-2-2 1,1-1 90,2-2 0,-3 0 1,0 1-1,2-1 1,4 0-1,5 2 69,0 3 1,-2-3-1,4 2 1,3-2-1,4-1 1,2-1-1,-2 0-70,-1 1 1,-5-3 0,-1 0 0,0-4 0,0-1 0,-1-1-1,0-1 65,0 0 1,-5 1-1,2-5 1,-4 0-1,0-2 1,1-2 0,1-3 41,2-1 1,-1-8 0,-2 1 0,1-3 0,4-2-1,-1-1-207,0-3 1,3-1-1,-4-3 1,0-2 0,0-1-1,0 1 1,-1 1-100,3-2 0,-6-2 1,4-4-1,-2 2 0,1-1 1,1 1 119,-2-1 0,-6 2 1,-1-2-1,0 4 1,-2 1-1,-1 0 1,-1 1 62,-1 2 0,1 1 1,-4 1-1,2 0 1,2 3-1,-3 0 1,0 0-349,-2-2 1,0-1 0,0 3 0,0 1 0,0-1 0,0 1 176,0 0 1,0 0 0,0-5-1,0 0 1,0 1 0,-2-1 0,0 0 51,-3 1 0,1-1 0,4 0 0,0 1 0,0-1 0,0 2-20,0 3 0,4-3 0,1 2 0,-1 0 0,0-1 0,1 3 0,-1 1-175,2-1 0,-4-1 0,2-4 1,-2 3-1,-2 0 0,0 1 1,0 0 92,0 0 1,0 1 0,0-3 0,0 2 0,0-1-1,0-3 460,0 0 0,0-5 1,0 0-290,0 1 0,0 2 1,0 1-1,0 0 1,0 1-187,0-1 1,0 2 0,0 1-1,0 2 1,0-2 0,0 1 0,0-1 33,0 2 0,0 4 0,0-4 0,0-2 0,0 0 0,0 1 0,-2 2 167,-2 2 0,2-5 1,-2 2-1,2-2 0,2 0 1,0 2-90,0-1 0,0-1 0,0 0 0,2 3 0,1 1 1,1 0-1,-1 0 0,-1 0-166,-2 1 0,0 0 0,0 3 1,-2-2-1,-1 0 0,-1 0 136,1 1 0,0-3 0,0 4 0,-2-3 0,2 0 0,2-2 1,1 0-50,0-3 0,0 2 0,0-2 0,0-1 0,0 2 0,0-3 0,0 3 104,0 1 1,0-2 0,0 5-1,0-2 1,0-1 0,0 1-73,0 3 1,-4-1 0,-1 0 0,1-1-1,-1 1 1,-1 3 0,-1 1-16,-4 2 1,4-1 0,0 1 0,-1-2-1,2-1 1,-1-3 0,1-1 66,0 1 1,0-4 0,3 2-1,-1-1 1,1-1 0,1 1 0,2 1 42,0 4 0,0-3 0,0 3 0,0 0 0,-1 4 0,-2 3 1,-3 2-201,-1 2 0,-2-4 0,-5 3 1,0-1-1,-3 4 0,-1 2 0,1 2-139,-3 0 0,6 5 1,-4 1-1,3 0 1,2 1-1,-1 0-421,1 4 1,4-4-1,2 2 780,1 1 0,7 8 1,7 3-1</inkml:trace>
  <inkml:trace contextRef="#ctx0" brushRef="#br0">2359 9636 29988,'-13'0'-227,"0"0"0,-1-2-674,1-2 789,6 2 0,2-2 0,10 8 1,4 4-1,4 0 0,6 0 0,6-1 1,6-1-1,4 0-71,2-3 1,1-1 0,2-1 0,-1 2 0,-2 1 0,-3-1 0,0-1 0,-2-2 0,1 0-138,-3 0 1,-4 0-1,-2 0 1,-2 0-1,0 0 372,-1 0 1,4 0 0,-4 0 0</inkml:trace>
  <inkml:trace contextRef="#ctx0" brushRef="#br0">2893 9662 28839,'1'8'-1377,"4"-4"1,2-1 0,8 1-1,3 4 1127,4-1 1,3 4 0,2-5 0,-2-1 194,-3 1 0,6 0 0,-4-3 0,-2 2 1,0-1-1,-2 2-292,-1 3 1,-3 3-1,-7 1 1,-6 2-1,-6 1 1,-7 3-1,-7 2 103,-5 3 0,-13 7 0,-8 5 294,-8 2 0,1 2 1,-9 0-1</inkml:trace>
  <inkml:trace contextRef="#ctx0" brushRef="#br0">11851 11621 23370,'-8'-1'-1229,"4"-4"1646,2-4 0,2-2 0,0-3 0,0 1 0,0 0 0,0-1 0,0 1 277,0 0 0,-1 5 1,-4 4-1,-4 2 1,-2 2-1,-3 2 0,1 2 1,0 5-1,-2 4-451,-3 5 0,3-1 0,-3 3 0,4 1 0,2-2 0,3 2-243,4 0 0,4-5 0,1 5 0,1-5 0,4 0 0,5-2 0,5-5 0,3-4 0,4 0 0,-4-5 0,0 0 0,-1 0 0,1 0-199,-2 0 0,-5-2 0,-4-2 0,-1-5 0,-3-3-386,-1-1 1,-2 0 0,-2 1 0,-1 1 0,-3 4 2221,-1 1 1,-1 3-1532,-1 8 1,4 2 0,5 6 0,1 1 0,2-1 0,3 0-107,1 1 0,2-3 0,5 0 0,-1-4 0,0 1 0,2-3 0,1 1-241,2-3 0,0-1 1,-5-2-1,0 0 0,1 0 1,-1 0-89,0 0 0,1-2 1,-1-1-1,0-3 1,1-1-1,-1-3 527,0-2-14,-5 4 0,4-3 0,-3 3 0,1-1 0,0 2 582,-1 1 0,-4 2 0,4 4-766,1 0 0,2 0 0,1 0 0,2 0 0,3 0 0,4-2 0,3-2-398,2-5 1,-1-5-1,3-5 1,0-6-1,2-6 1,-3-2-7,-4 1 1,-5-8 0,-5 3-1,-2 0 1,-4-2 0,-3 2 0,-4 2 386,-1 4 1,-6 7 0,-2 5 0,-4 2 0,-3 7 0,-1 3 2631,-2 4-2240,0 7 1,5 3 0,-1 8 0,3 2 0,2 3 0,4 4-322,4 4 0,2 2 1,4-4-1,5 1 0,6 0 1,5-2-1,3-3 1,1-4-93,3-3 1,-3-3 0,-3-4 0,1-3 0,-3-4 0,-2-2-737,-3-4 0,-6-3 0,-2-9 0,-1-2 0,-3-2 1,-1-2 18,-2-3 1,0 0 0,0-1 0,0 2 0,0 1 0,-2 3-1,-1 2 1224,-1 3 1,-1 6-1,5 4 1,0 4-33,0 8 1,0 6 0,0 7-1,2 6 1,1 6 0,3 4 0,0 2-1,1 0-1015,0-2 0,-2 2 1,4-4-1,3-1 1,2 1-1,4-5-121,-2-4 0,5-1 1,1-3 803,4 0 0,0-3 0,1 2 1</inkml:trace>
  <inkml:trace contextRef="#ctx0" brushRef="#br0">12157 12181 8778,'-7'-6'812,"-5"5"1,16-5 330,1 6 0,5 0 0,3 0 0,-1 1-345,-3 4 0,3 2 0,-3 6 0,1 2 0,1 1 0,-4 4 0,-1 0-347,-3 4 0,3-2 0,-2 2 0,-1 1 0,-1-1 1,-1 0-1,2-4-1396,2-2 1,-1-3 585,-4-2 0,5-11 0,-1-8 1,-1-11-1,0-8 0,0-6 1,1-1 345,-1-1 1,0 0 0,0 5 0,2 0 0,-2 3 0,0 1 0,0 4 2230,1 2 1,0 7 0,-4 6-1773,0 3 0,0 7 0,0 11 0,0 3 0,0 0 0,0 1-435,0-4 0,2 3 0,1-1 0,3-3 0,1-3 0,4-5-1123,0-1 0,3-3 0,-2-8 0,-2-5 0,-3-5 1046,-1-3 0,3-5 1,-3 1-1,1-4 1,2 1-1,0 1 1,-1 4 1070,-2 1 0,4 1 0,-1 6-714,3 3 0,0 5 1,-2 8-1,-3 5 0,1 4 1,-2 4-1192,0 0 1,4 5 0,-1-4 0,3 0-1,1 0 1,0 0-969,1-2 1,-1-3 0,0-2 1867,1-3 0,-1-5 0,0 3 0</inkml:trace>
  <inkml:trace contextRef="#ctx0" brushRef="#br0">12690 12208 11453,'5'-18'0,"-1"0"0,1 2 0,1 3 0,1 2 0,2 4 1611,0 1 1,0-3 0,4 5 0,0 1 0,1 3-1779,-1 4 0,-1 3 0,-2 5 0,-2-1-498,-3-3 0,-2-5 0,-7 2 1,-5-5-1,-3-3 1038,-1-2 1,4 0 633,0 0 0,8 4 0,1-2 0,7 4 0,5 5-1605,1 1 1,-4 1-1,0 2 1,1-1 0,2 2-1,2 0 1,-1 1-2801,0-3 1,1 1 3397,-1-5 0,0 5 0,1-2 0</inkml:trace>
  <inkml:trace contextRef="#ctx0" brushRef="#br0">12984 12101 14052,'0'-27'0,"0"2"0,0 2 0,1 2 0,3 2 0,4 2 0,1 2 0,0 4 1290,1 2 0,-3 3 0,2 6 1,0 1-1,-1 4 0,-2 2-1451,-1 1 0,-3 3 0,4-2 0,-2 3 0,1 1 0,-1 1 0,1-1-1798,-1 0 1,5-7 0,-3-6 1936,1-7 0,-4-5 1,2-1-1,-4-2 1,-1-1-1,0-2 0,0 2 1870,0 1 1,0 1 0,2 3-1365,2 2 1,4 4-1,5 8 1,0 3-1,-1 2-787,-3 2 0,3 2 0,-3 0 0,3-2 1,1-3-1,0-1 0,1-3-1100,-1-1 0,0 2 0,0-1 962,1-4 1,-7-1 0,-2-7 0,-4-1 0,-1-2 789,0-1 1,0 4 0,0 0 0,2 0 475,2 2 1,3-4-1,7 7 1,-1 1-1,0 2-1006,1 1 0,-1 0 0,-1 1 1,-2 2-494,-1 1 0,0 1 0,4-5 691,1 0 0,-1-2 0,0-2 0,-1-5 0,-1-3 0,-2-1 493,1 0 0,2 1 0,1 1 1,0 2-1,1 1-95,-1 0 1,-6 4 0,-2 8 0,-4 6 0,-1 7 0,0 5 0,-1 5-728,-4 4 1,3 3 0,-6 4 0,2-1 0,3-1 0,2 1-557,1 1 0,0 1 0,0-5 0,0-7 0,0-8 1,1-6 769,4-4 1,2-4 0,6-11 0,1-9-1,-1-9 1,0-7 0,2-3 568,3-3 1,-3-2 0,3-1-1,-4 2 1,0 2 0,-2 7 2765,-4 5-3772,4-1 1,-9 12-1,5-2 1,-2 7 0,-3 7 534,-2 7 0,-1 10 0,0 5 0</inkml:trace>
  <inkml:trace contextRef="#ctx0" brushRef="#br0">11957 11088 21180,'-32'-6'0,"-4"-3"0,-2-1 146,-2 1 0,-5 3 0,-1 8 0,-1 2 86,-4 5 0,0 7 0,-3 4 1,2 0-1,4 4 0,5 1 1,6 5-1,5 4-366,4 6 0,8 15 0,3 4 0,7 9 0,8-29 1,2 0-1,3 5 0,2 0 183,2 4 0,4 2 1,5 3-1,3 2 1,3 2-1,2 0 1,3 1-1,2-1 1,5 2-1,2-1 1,4-1-1,3-3 1,4-1-1,4-2-9,1-3 0,4-3 0,2-5 1,4-4-1,2-5 0,2-3 1,3-3-1,1-4 0,-21-9 1,1-2-1,1-1 0,1-1 1,0-2-1,1-1-1250,-1-1 1,0 0 0,1-1 1181,0-1 0,1 0 1,-1-1-1,19-1 0,-2-1 1,1-2-1,0-1 1,-3-3-1,-2-3 0,-4-2 1,0-4-1,-4-2 0,0-2-268,-3-4 1,-1-3 0,-7-1 0,-2-3 0,-3-4 0,-3-4 0,-4-1 0,-4-1 0,-4-4 0,-3-1 0,-3-1 0,-5-2-1,-1-3 1,-3-3 104,-2-2 0,-2-3 1,-3-2-1,-3-1 1,-1-4-1,-3-1 1,-3-3-1,-2 1 1,-4 2-1,-2 1 1,-2 0-1,-4 0 43,-1 2 1,-4 2-1,-4 7 1,-3 1 0,-2 1-1,-3 3 1,-1 5-1,-4 5 1,-1 6 0,-2 6-1,-4 5 1,-2 5 0,-2 5-1,-1 4-221,-2 3 1,-1 4 0,-11 9-1,-1 6 1,-2 2 0,-1 4 0,22-4-1,0 2 1,-1 0 368,-2 3 0,0 2 0,-1 0 0,-1 2 0,-1 0 0,1 2 0,2 1 0,1 0 0</inkml:trace>
  <inkml:trace contextRef="#ctx0" brushRef="#br0">6065 10355 26733,'11'-9'13,"3"0"0,6 1 0,5-1 0,4 0 0,7-2 0,3 0 0,1-3 0,-1 1 0,1-2 0,0-1-73,0-2 0,3-4 1,-3 3-1,-4-2 1,-3-3-1,-4-1 1,-2-2-327,-3 1 1,-8-1 0,0-1-1,-6-2 1,-5-2 0,-4-2-1,-2-2-763,-4 2 1,-3-4 0,-10 2 586,-4-2 0,-5 3 0,-3 3 486,-1-1 0,-6 7 0,3-3 0,-1 9 0,1 3 0,-1 7 117,1 3-66,5 2 1,-10 17-1,5 6 1,-1 7-1,1 8 1,1 7-1,3 7-337,2 5 1,3 4-1,3 0 1,6-1-1,5 1 1,7-2-762,2-4 0,14-4 0,7-8 1035,9-2 0,7-3 0,5-7 0</inkml:trace>
  <inkml:trace contextRef="#ctx0" brushRef="#br0">7758 9942 25553,'0'-13'-7132,"0"4"4754,0 0 2466,-6 6 1,5-4-1,-2 4 1,7-2-1,8 1 1,6-1 0,3-1 303,2-1 1,13-2 0,5-6 0,5-1 0,6-3 0,4-2-1,10-4 1,-31 11 0,2 0 0,3-2 0,2-1-88,0 0 1,1 0-1,4 0 1,0-1-1,1-2 1,2 0-1,-1 0 1,1 0-1,1 0 1,1 0-1,4-1 1,0 0-1,1 0 1,1-1-1,1 0 1,-1 0-191,0 0 0,0 1 1,-2 0-1,0 0 1,3 1-1,1 0 0,1 0 1,1-1-1,0 0 1,0-1-1,1 0 1,0 0-78,-1 0 1,-1 1-1,-1-1 1,0 1-1,0-1 1,0 1 0,2-1-1,0-1 1,-1 1-1,0 0 1,0 0 0,-1-1-1,-2 1 1,0 0-1,-1 0 1,1 1 2,-1 0 1,0 1 0,-2 0 0,0 1-1,0 0 1,1 1 0,-2 1 0,0 0 0,-1 1-1,-1-1 1,0 2 0,0 1 0,-1 0 0,0 0 92,1 0 0,0 1 0,0 0 1,1-1-1,0 2 0,1-1 0,-2 1 1,1 1-1,-1 0 0,-1 1 1,0-1-1,-1 1-50,0-1 1,-1 1-1,0 2 1,-1 0-1,-4-1 1,0-1-1,-1 1 1,-1 0 0,-1 0-1,-1-1 1,-1 0-1,-1 1 1,33-11-40,-8 4 1,-9-3-1,-5-1 1,-4 0-1,-5-2 1,-5-1-1,-4 3-685,-2 0 0,-9-2 0,-3 3 0,-7 0 0,-7-1 0,-6 6 0,-7 2-3699,-7 3 4339,2 6 0,-10-9 0,5 5 0</inkml:trace>
  <inkml:trace contextRef="#ctx0" brushRef="#br0">13810 7490 8057,'-13'0'632,"5"0"1,4 1 0,7 4-1,3 4 1,1 3 0,4 2-1,0 3 1,3 3 0,-1 4 408,0 4 0,-1 3 0,-1-1 0,-4 1 0,0 0 1,-1-1-1,0-2-1144,-3-3 0,-1-7 1,-2 0-1,0-4-135,0 0 0,0-8 0,0-6 0,0-9 0,0-8 0,0-5 12,0-3 0,-5-6 0,1 0 0,-1 1 0,1 2 0,-1 1 724,3 1 1,0 1 0,2 2 0,0 6 0,0 2 0,0 2 308,0-1 0,2 7 0,2 2-1169,5 4 1,3 1 0,1 0 0,2 0 0,3 0 0,4 0-1,3-2-7403,2-2 7765,5-9 0,2-8 0,6-6 0</inkml:trace>
  <inkml:trace contextRef="#ctx0" brushRef="#br0">14237 7170 10011,'4'13'1228,"0"1"1,7 3 0,-4 3 0,2 0-1,0 4 1,0 3 0,-2 2 0,-1 2-1367,0-1 0,-3-2 0,5-1 0,-1-2 0,0-1 0,2-4 0,2-2 0,0-4 138,4-4 0,13-13 0,1 2 0</inkml:trace>
  <inkml:trace contextRef="#ctx0" brushRef="#br0">14663 7343 8026,'-6'2'2596,"5"2"-1262,4 5 1,7 3 0,-3 1 0,2 1 0,-1-1 0,-1 0-1064,1 1 0,-4-1 0,3 0 0,1 1 1,-1-1-1,4-1 0,2-3-271,5-5 0,2-8 0,7-4 0</inkml:trace>
  <inkml:trace contextRef="#ctx0" brushRef="#br0">14890 7183 7945,'-6'-12'0,"-2"5"943,1 7 1,6 2 0,6 6 268,3 3 0,-1 1 1,4 0-1,-4-2 0,0-1 1,-1 3-1,2 2 1,-1 4-622,4-2 0,-4-1 0,0-1 0,1-3 0,-1-2-1166,4-4 1,-6-5 0,0-6-1,-4-6 1,-2-7-297,-4-6 1,3 1 0,-7-7 0,-2 3 0,1 1 0,0 0 1254,1 1 0,4 1 1,-2 1-1,1 3 1,3 2-1,1 3 907,2 1 1,2 1-1,2 1 1,5 1-1507,3 3 0,3 2 0,1 4 0,3-3 1,2-1-1,3-2 0,3 0-2907,4 0 0,-3 0 1,3-4 3121,-3-1 0,5-5 0,1-1 0</inkml:trace>
  <inkml:trace contextRef="#ctx0" brushRef="#br0">15250 6784 8822,'-12'5'0,"4"3"1221,8-1 0,6-1 1,9-4-1,1 1 0,4 1 1,-1-1-1,2-1 0,-2-2 161,0 0 0,-1 0 0,-5 0-1639,1 0 1,-10 5-1,-7 4 1,-10 5-1,-5 3 1,-1 4 99,2 0 1,0 4-1,2-3 1,5 2 0,2 0-1,5-4 559,2 0 1,2 2 0,5-4 0,7-2 0,10-3 0,5-2 0,6-4-496,4-1 1,-4-2-1,9-5 1,2-5-1,-1-6 1,4-4 92,-1 0 0,2-5 0,4 0 0</inkml:trace>
  <inkml:trace contextRef="#ctx0" brushRef="#br0">18636 10302 14000,'4'-9'-369,"0"0"0,1 6 0,-5-3 0</inkml:trace>
  <inkml:trace contextRef="#ctx0" brushRef="#br0">18649 10262 9863,'-8'-2'-20,"3"-1"0,0-2 0,1-3 0,1-2 670,1-2 1,2 3 0,0 0 16,0-1-527,0-2 1,0 10 0,-1 5-1,-4 5 1,-4-1 0,-2-1-1,-3-1 237,1 1 1,0-5-1,-1 3 1,1-1 0,0 0-1,-1 2 1,1-2 0,0 0-219,-1 1 0,1-2 0,0 4 0,-2-2 0,-3 2 0,-3 1 0,-2 4 1,-3 1-107,-2 1 0,-6 0 0,2 2 0,-2 1 0,-3 2 0,-2 0 0,-2 1 259,-4 3 1,4-1-1,-5 1 1,1 2 0,2 1-1,3 2 1,5-1-129,2 1 0,-2 0 1,5-1-1,3 3 1,5 0-1,3 2-295,3-1 0,7-2 0,4-1 1,4-2-1,1-1 0,1-4 1,4 1 45,4 0 0,10-1 0,8 3 0,7-4 0,4-1 0,4-1 0,1 0-184,1-2 0,6-4 1,-2 0-1,-1-2 1,-2 0-1,-5-1-292,-5 1 0,2-6 1,-6 3-1,-3-1 1,-2-1-1,-4-1 1,0-1-1145,-1-2 0,2 0 1,-3 0 1657,0 0 0,3 0 1,3 0-1</inkml:trace>
  <inkml:trace contextRef="#ctx0" brushRef="#br0">18262 11075 9772,'-16'-16'647,"3"2"1,10 4-313,3 10 0,6 0 0,8 0 0,3 0 1,3 0-1,4 0 0,6 0 0,1 0 55,2 0 0,2 1 1,-5 4-1,-4 4 0,-3 3 1,-4 1-477,-3 0 1,-3 5-1,-4 1 1,-4 2 0,-7 3-1,-5 1 1,-9 1 15,-8 1 1,3 0 0,-8-1 0,-1 1 0,2-2 0,1-1 0,5-2-213,4 2 0,0 0 0,4 1 282,2 1 0,7-8 0,-1 7 0</inkml:trace>
  <inkml:trace contextRef="#ctx0" brushRef="#br0">3759 10315 23163,'-21'-7'0,"2"2"0,1 4 0,1 1-147,0 0 0,-2 1 0,0 4 0,0 4 0,-1 4 0,2 5 0,2 4 0,1 3 0,4 3 0,0 3 1,4 5-1,2 4-624,4 4 1,2-2 0,4 2 0,5-2 0,6-4 0,7-2 0,3-5 1047,5-3 1,12-9 0,11-5 0,3-9 0,9-3 0,2-4 26,4-2 0,-33-1 1,-1-3-1,4-4 0,1-1 1,-1-3-1,0-1 1,2-2-1,0-2 0,-2 0 1,-1-1-1,-2 0 1,-1-2-276,-4 0 0,-2-1 1,23-27-1,-12-1 1,-6 0-1,-7 0 1,-8-1-685,-9 1 0,-10 0 0,-16 1 0,-15 3 0,-12 7 1,-12 11 613,-9 14 0,-10 9 0,28 10 0,-1 4 0,-3 1 0,0 3 0,-1 5 0,0 3 0,-2 4 1,1 3-1,-1 4 0,1 2 47,0-1 1,1 3 0,-4 7 0,1 2-1,3-5 1,1 1 0</inkml:trace>
  <inkml:trace contextRef="#ctx0" brushRef="#br0">11984 9822 26600,'-14'-6'-1007,"0"5"1,-3-4 1055,0 4 1,-1 1 0,4 0-1</inkml:trace>
  <inkml:trace contextRef="#ctx0" brushRef="#br0">11824 9822 26600,'-13'0'0,"-1"0"0,5 0 0,0 0 0,-1 0-45,-2 0 0,3 0 0,0 2 0,-1 2 0,-2 6 0,-1 7 0,0 6-667,-1 7 1,-1 1 0,-1 8 0,-3 5 0,1 3-1,2 5 351,4-1 1,3 3 0,0 4 0,6-2 0,8-1 0,8-3 0,9-3 103,8-5 0,-1-4 0,10-4 0,4-7 0,6-5 0,1-6 445,2-3 1,4-8 0,6-4 0,4-6 0,6-9 0,-35 3 0,0-2 0,4-5 0,0-1 0,0-2 0,-1-2 0,3-2 0,-1-1 0,-2-1 0,0-1-190,-1-1 1,0-1 0,1-2-1,-1 0 1,-5 1 0,-2 0 0,-2 2-1,-1-1 1,23-24 0,-9 5 0,-7 1-344,-10 3 0,-6 0 0,-11 2 0,-8-1 0,-10 4 0,-13 2 0,-14 7 0,-11 8 43,-11 9 1,-13 9-1,32 6 1,0 3-1,-4 2 1,0 3 299,-3 2 1,0 2 0,-5 7 0,0 2 0,-6 4 0,0-1 0</inkml:trace>
  <inkml:trace contextRef="#ctx0" brushRef="#br0">3679 10982 28059,'0'-20'-2458,"-4"0"0,-1-6 1,2 4-1,2 4 2732,1 4 1,-2 6-1,-2 4 1,-6 2-1,-7 4 1,-5 2-1,-5 5 1,-4 4-1,-6 5 1,-4 3-1,-7 1 1,-4 2 183,-7 4 1,-1-1 0,-4 4 0,-3-3 0,-1-1 0,32-14 0,-1 0 0,-34 12 0,3-2 0,8-6-171,5-2 0,-5-3 0,10-2 1,1-1-1,2 2 0,5 0 1,5 3-1,6-1-1535,3 0 0,3 5 0,3 0 1109,4-2 1,3 5-1,2 0 1</inkml:trace>
  <inkml:trace contextRef="#ctx0" brushRef="#br0">1120 12101 22653,'-5'-13'-2173,"1"-1"0,-5 1 0,5 0 1,1-2 2468,1-3 1,-2 8 0,-1-4 0,1 3 0,-1-1 56,1-2 1,-2 7 0,3 6-1,-1 7-513,1 7 1,1 13 0,2 1-1,0 3 1,0 2 0,0 2-1,0 2-30,0-1 0,0-3 0,0 2 0,0-2 0,0-2 0,0-4 0,0-2 247,0-2 1,0-10 0,0-3 385,0-10 0,0-11 0,0-18 0,0-4 0,0-3 0,0-6-611,0-3 0,0-1 0,0-2 0,2 3 1,1 3-1,2 3 0,1 8 952,0 6 1,0 7-1,-3 6 1,3 1-398,2 3 0,-4 5 0,3 8 1,1 4-1,-2 0 0,1 1-561,1 2 0,-4 2 1,5 3-1,0 2 0,0-2 1,-1-1-1,3-2-405,1 1 1,1 4 0,0-1-1,2-2 1,3-3 0,4-5-1,5-1-3516,4-3 4469,-3-1 0,11-8 0,-5-2 0</inkml:trace>
  <inkml:trace contextRef="#ctx0" brushRef="#br0">1613 11835 23846,'-15'0'768,"-1"0"0,-2 1 0,3 3-895,5 5 1,0 9-1,5 3 1,2 1 0,2-1-1,4 0 1,5-2 236,10 0 1,9-3-1,7-5 1,7-4 0,4-1-1,2-3 1,-1-3-22,0-4 1,-7-5 0,-10-9-1,-5-3 1,-8-1 0,-5 0-1,-7-2 1,-5-1-560,-8-2 1,-12 5 0,-16 1 0,-6 3 0,-6 5 0,-1 4 0,-1 3 182,2 3 0,7 2 1,-1 1-1,6 1 1,7 4-1,6 4 363,6 3 1,10 7-1,2 2 1</inkml:trace>
  <inkml:trace contextRef="#ctx0" brushRef="#br0">1106 13101 24236,'0'-14'-1698,"0"1"1,0 0 0,0-1 1590,0 1 0,-4 4 0,0 0 0,1-1 0,0-1 0,0 1 0,-3 3 547,-2 1 0,4 1 0,-5 5 0,-1 2-428,-2 2 0,-2 8 0,1 7 0,0 2 0,-1 3 0,1 1 0,1 3-12,3 3 0,-1-3 0,6 2 0,1-5 0,1-3 0,2 2 1,2 0-382,2-2 0,3 2 0,8-7 0,3 0 0,4-4 0,3-3-334,2-1 0,4-6 0,0 2 746,-1-4 0,-2-7 1,-1-1-1</inkml:trace>
  <inkml:trace contextRef="#ctx0" brushRef="#br0">1080 14353 24131,'0'-13'-441,"0"0"0,1 5 0,4 4 0,4 2 1146,2 2 0,3-1 1,1-4-1,1-3 0,2-4 1,-1 0-1,1 2 289,0 1 0,0 0 0,-6-5 0,-4 1-1951,-3 0 1,-4 4-1,-2 1 1,-5 3-1,-6 2 1,-4 1 1039,0 2 1,-4 0 0,2 2 0,1 2 0,-1 5 0,0 3 0,2 1 127,1 0 1,6 2-1,2 2 1,1 0-1,3 1 1,1 1-437,2 4 0,6-4 0,5 0 0,5-1 1,6-2-1,3-3-593,2-2 0,4-8 0,2 1 0,-1-2 0,4-5 0,-1-6 1222,2-9 1,-1-12 0,-9-4 0</inkml:trace>
  <inkml:trace contextRef="#ctx0" brushRef="#br0">1586 13740 23532,'-13'-20'-5341,"0"2"6089,5 15 0,4 10 0,7 14-608,1 0 0,1 7 0,-5-4 0,0-1 1,0 2-1,0 1 0,1 2 0,2 1-180,2 2 1,5 2 0,-1-3 0,1-1 0,1-2 0,-3-5-1115,3-3 1,-1-5 0,0-7 0,-1-1 1359,2-3 0,-5-3 1,-3-3-1,-6-1 653,-6 1 0,-3 1 0,0 4 1,3 2-1,5 5-571,2 3 0,4 1-690,2 0 1,4 1 0,5-1 0,2 0 0,3-1-412,4-3 1,7 2 0,4-7 0,1-3 0,3-4 0,0-5 0,-1-4 2904,-5-2-1459,-3 1 0,-1-6 0,-1-2 0</inkml:trace>
  <inkml:trace contextRef="#ctx0" brushRef="#br0">2053 14140 22639,'-13'0'830,"4"6"0,1 4 0,1 7 0,1 3 0,0 3-1150,3-1 1,2-4-1,1 2 1,0 1 0,0 0-1,0 1 540,0-1 1,4-2 0,2-6-1,1-1 1,4-3 0,-1-6-581,-1-6 0,1-6 0,-5-10 0,-2-8 1,-2-5-1,-1-2 274,0 3 0,-1 1 0,-4 2 0,-4 0 0,-2 4 0,-3 3 0,2 5 0,2 3 0,1 4-324,-1 4 0,-1 11 0,2 8 285,5 6 0,8 17 0,4 5 0</inkml:trace>
  <inkml:trace contextRef="#ctx0" brushRef="#br0">5665 11728 26908,'-12'-2'-1319,"4"-2"1370,2 2 0,12-3 1,2 5-1,6 1 1,5 2-1,6 3 1,8 0-1,5 0 1,10-2-1,5 1 1,8 1-1,2 0 631,6-1 1,5 6 0,-3-4-1,0 2 1,0-2 0,0-1 0,0-3-1,0-1-649,0-2 1,0 0 0,-5 0-1,-4 0 1,-3 0 0,-3 0-462,-2 0 1,-4 0 0,-10 0 441,0 0 0,0 0 0,0 0 0</inkml:trace>
  <inkml:trace contextRef="#ctx0" brushRef="#br0">4372 11781 25212,'-13'14'-1289,"6"-1"0,2 0 109,4 1 1,8-3 1439,6-2 1,8 2 0,10-7-1,6-1 1,8-1 0,7-2-1,7-2 1,6-4 0,7-9 0,-33 4-1,0-3 1,1-2 0,1-2 838,2 0 0,-2-2-1127,-3-3 1,0 0 0,4 0 0,-1-2-1,-5-1 1,-3-3 0,1 2 0,-2-2-1,-3 0 1,-1-1 0,-3 1 0,-2-1-1,12-31 1,-11 2-2397,-8 0 1997,-8 1 1,-16 3 0,-14 0 0,-13 0 0,-14 5-43,19 25 0,-2 3 552,-3 1 1,-2 3 0,-3 2 0,-1 3-1,0 2 1,-1 4 0,-1 2 0,-1 2-1,-1 4 1,-1 3 0,-1 4 0,-1 3 71,1 4 0,0 4 0,-4 8 0,1 4 1,0 4-1,2 2 0,0 5 0,1 1 1,4 2-1,2 2 0,2 2 0,2 2-639,4-1 1,3 0 0,3 1-1,3 1 1,4-2 0,3 1-1,4 0 1,3 0 0,3-1 0,3-1-1,4-1 1,2-1 483,4-3 0,1-1 0,-2-1 0,2-1 0,6 0 0,1-2 0,-3 1 0,1 0 0</inkml:trace>
  <inkml:trace contextRef="#ctx0" brushRef="#br0">6772 12008 8346,'-6'-14'0,"4"1"0,-2 0-398,2-1 0,8 6 538,3-1 0,3 1 1,3-4-1,3 2 1,4-3-1,3 1 0,2-1 1,-1 2-1,2 1 1,2 1 101,1 0 0,5 6 0,-4-1 0,2 2 1,3 1-1,2-2 0,2-3 0,2 0 1,5-2-1,2 0-316,5-7 1,-2 1-1,-2-5 1,0 0-1,0-3 1,-1-3-100,-2-2 0,-3-1 1,-5-2-1,-1-2 0,-3-2 113,-5-3 1,-3 1-1,-3-1 1,-4-3-1,-7 0 1,-5-4 30,-3-2 0,-3 3 0,-9-2 0,-8 4 0,-10 1 1,-9 0 35,-5 0 1,-5 4-1,-12 4 1,-3 2-1,-5 6 1,-9 5 0,34 12-1,-2 1-59,-1 0 1,-1 2-1,-5 2 1,-1 1 0,2-2-1,-1 1 1,0 1-1,-1 1 1,0 0 0,0 0-1,0 0 1,1 0 23,1 0 0,-1 0 0,-4 0 0,1 1 0,3 1 0,1 1 0,-2 1 1,1 2-1,-1 1 0,1 2 0,2 1 0,0 1 0,0 1 0,1 1 52,-1 2 1,1 1-1,4 0 1,0 1-1,-4 7 1,1 2-1,2 1 1,2 2-1,2 2 1,1 2-1,1 2 1,2 3-1,2 1 1,3 2-294,0 3 1,4 2 0,3-1 0,3 2 0,4 2 0,3 1 0,3-2-1,1 0 269,3-1 0,2 0 0,2 1 0,2 1 0,0-3 0,2-1 0,0 0 0,1 1 0,-1 0 0,1-1 0</inkml:trace>
  <inkml:trace contextRef="#ctx0" brushRef="#br0">18556 10155 9375,'1'-13'260,"3"0"1,-1 4 0,5 0 0,-1-1 0,1-2-1,1-2 1,-1 2 0,0 2 0,-1 3 0,-1-1 182,0 1 0,-3 4 0,-7-1 0,-7 2 0,-4 4 0,-2 0-65,0 3 0,3-1 0,0-2 1,1 1-1,0 1 0,-2-1 1,-2-1-35,0-2 1,-1 0-1,5 0 1,-1-2-1,1-1 1,0-3 0,-1 0-207,1 0 1,-2 1-1,-1 2 1,-2-2-1,0 2 1,1 2-1,-3 1-239,0 0 1,-3 0 0,-5 0 0,-1 1 0,-3 4-1,1 4 1,-1 2 140,-4 3 0,-1-1 1,0 0-1,2 1 0,-1-1 1,1 0 149,-1 1 0,2-5 0,-3-1 1,3 3-1,1 1 0,4 1 0,0-1 39,3-3 1,1 3-1,1-4 1,2 3-1,-2-1 1,-1-1-1,-2 1-255,1 2 1,3 2-1,1-1 1,-2 0-1,-1 1 1,-1-1 29,-1 0 1,0 1 0,1-1 0,-1 0 0,2 1 0,1-1 0,3 0 71,2 0 0,-5 5 1,4 0-1,-3-2 1,3 1-1,-1-1 0,0 3 16,-3 2 0,4-3 0,-2 2 0,-1 1 0,0 0 1,-3 3 144,-2 1-182,-1 1 0,-2 5 0,-2 1 0,0-3 0,1 1 0,1-1 89,-2 3 0,5 3 1,-3-2-1,4-1 1,4 2-1,2-1 1,2 1-25,2 0 0,2-3 0,2 3 1,1 0-1,2-1 0,2 1-137,3 0 0,0-3 0,5 4 0,0 1 0,0-2 0,0-1 0,0-1 69,0 4 1,0-2-1,2 1 1,1 1-1,2-1 1,1 0 0,2-1 73,-1 0 0,2-3 0,4 3 1,1 0-1,-1-2 0,0 2 0,2-1 61,3 0 1,3-2-1,5-3 1,1 0-1,0 0 1,1-3-188,3 0 0,-3-5 0,5-1 0,-2-1 0,0 0 0,-1-1 0,-2 1-124,-2 0 1,1 6 0,0-4 0,-1 2 0,-1 1 0,-1 0-306,-2 3 395,1-6 1,3 8 0,-1-4 0,-1 0 0,-2 1 0,1-1 115,-3-2 1,4 2 0,-5-5-1,1 0 1,0 0 0,0-1 0,0 0 48,1 0 0,-5 4 1,4-4-1,-3-1 0,1 1 1,0 1-132,1 2 0,-3-3 0,5 3 0,0-2 0,-2-1 0,2-1 0,-2 3 0,0 0 0,4-2 0,-4 4 0,0 1 0,2-1 0,-2 0 0,0 2 0,4-4 0,-4 1 0,0-2 0,2-1 0,0 0 0,2 0 0,2-2 0,-4-1 0,-2-2 0,-1 0 0,0 1 0,0-1-426,1 0 0,-4 1 1,3-2-1,-4-2 1,0-1-840,-1 1 1,0 2-1,-1 1 1,-1 1 0,-4-1-1,-1 0 1,-2 1-7065,2-1 8329,2 0 0,11 7 0,2 0 0</inkml:trace>
  <inkml:trace contextRef="#ctx0" brushRef="#br0">18089 13327 8106,'0'-13'1129,"0"0"-260,0-1 0,6 5 0,3 2 0,3 1 1,1 3-1,0 2 65,1 1 1,3 1 0,4 3-1,3 5 1,4 3 0,0 3-485,0 3 0,-1-2 0,0 6 1,-2 2-1,-1 1 0,-4 2-320,-1-1 1,-2 1 0,-7 0 0,-2-1 0,-3 0-1,-2-3 1,-3-1-34,-4 2 1,-5 1-1,-9 1 1,-4-4-1,-3-3 1,-2-1-112,1 0 1,-3-5-1,0-6 1,-2 1-1,1-2 1,2-1-1,3-2-244,3-1 1,-2 2 0,6 1 0,2-1 0,1 2 0,3 3 0,3 3-1291,5 1 1,2 2 0,5 3 0,6 4 1547,9 3 0,12-4 0,4-2 0</inkml:trace>
  <inkml:trace contextRef="#ctx0" brushRef="#br0">4306 12461 28237,'-21'0'0,"5"3"0,5 6 0,8 9-334,6 5 0,5 4 0,6 0 0,6-1 0,6 1 0,10-2 0,8-4 0,8-8 0,6-9 0,3-6 0,4-9 0,3-7 0,3-7 0,-36 10 0,0-2 574,-1-2 0,0-1 0,31-17 0,-33 15 0,0-2 0,28-20 1,0-2-1,-4 0 0,-4 0 0,-8 5 0,-10 2 0,-9 4-560,-7-2 0,-10 0 0,-10 0 0,-11 2 0,-15 3 0,-15 2 0,-14 4 0,-9 5 23,29 13 0,-2 3 403,-1 0 0,-1 2 1,-4 4-1,-1 1 0,0 2 1,-1 1-1,-2 4 0,0 3 1,0 3-1,-1 2-36,1 4 0,0 3 1,5 0-1,1 1 0,2 0 1,2 1-1,3 0 0,2 0 1,4 1-1,3 1 0,-18 28 1,14 4-512,12 2 0,10-5 1,19 3-1,17 0 1,20-3 226,-14-30 1,4-2 0,6-7 0,3-2 0,4-4 0,1 1 0</inkml:trace>
  <inkml:trace contextRef="#ctx0" brushRef="#br0">11984 10782 24282,'-22'-6'-757,"-1"-3"1,1-3 0,9 0 226,-1 3 1,6 3 0,0 8 0,1 1 0,4 1 814,6-1 1,13-1 0,21-2 0,9-2 0,10-1 0,11-3-1,6 0 1,-35 3 0,2 0-233,1 2 1,1 0-1,-1-2 1,-1 0-1,2 0 1,-1 1-1,-1 0 1,-1 0-1,32-3 1,-6 1-140,-9 1 0,-7 0 0,-4 0 0,-11-2 0,-9 3 130,-7 0 0,-12 2 0,-14 0 1,-15 0-1,-17 0 0,-9 0 102,-6 0 0,-12 6 0,1 1 0,-3 2 0,0 0 0,-1 2-39,-1 0 0,-3 3 1,9-1-1,9 0 0,7 2 1,6 1-1,3 4-212,6 0 0,4 4 0,6 6 109,7 1 1,-1 0 0,10-4 0</inkml:trace>
  <inkml:trace contextRef="#ctx0" brushRef="#br0">9198 12154 26083,'-12'-19'-7621,"5"7"7520,-7 3 0,10 11 1,11 16-1,8 5 0,6 7 1,7 4-1,6 0 0,6-1 1,4-1-1,7 2 0,5 2 1,5-2-1,2-2 0,3-2 1,2-2 286,0-1 0,-3 0 0,-1-1 0,2 1 0,0-1 0,0 3 0,-4-1 0,1 1 0,-6-1 0,0 2-373,-6-2 0,-6 0 0,-1-1 0,-2 0 0,-4-1 0,-2 2 0,-5 2-372,-3 1 0,-1 0 1,-2-3-1,-1 2 370,-2 1 0,0 6 1,5-3-1</inkml:trace>
  <inkml:trace contextRef="#ctx0" brushRef="#br0">11637 13434 24799,'-13'-12'-5746,"0"5"5496,-1-7 0,7 8 0,2 11 0,4 4 0,2 4 0,2 6 0,3 6 0,2 5 0,4 3 0,2 2 1,6 7-1,0 2 0,4 5 133,1 3 0,3 5 0,-13-22 1,0 0-1,1 2 0,1 2 1,-1 0-1,0 0 0,1 2 0,-1 1 1,-2-2-1,0 0 0,-1 0 1,-1 0 28,0-1 0,-2 0 0,8 32 1,3 1-1,-2 0 0,-4 1 1,-5-1-1,-4-1 683,0 0 0,-4 5 0,3-4 0,0 1 0,-1 1 0,-1-1-589,-1-1 1,2 1-1,2-2 1,2 3 0,-4-36-1,2 1 1,0-1 0,0 1-19,0-1 1,1 1-1,0 4 1,1 1-1,0-2 1,2 1 0,0 1-1,2 0 1,0 2-1,1 0 1,0-1-1,1 1 1,0 0 0,0 1-254,1 0 0,1 1 1,-2-3-1,0 0 1,2 1-1,1 0 0,-2-4 1,1 0-1,-1-3 1,1-1-1,-1 0 0,1-2 1,15 31 64,0-5 1,5-4-1,-4-6 1,2-5 0,3-6-1,0-5 366,-1-3 0,3-2 0,-4-6 1,2-3-1,0-4 0,-1-2 1,-1-1 100,-1-2 0,5 4 1,-5-9-1,1 4 0,1 2 1,0-1-401,-2 0 1,-2 5 0,-7 1-1,-1 2 1,-2 3 0,0 1-1,-1 3-1276,-3 3 1314,3-3 1,-6 5 0,4-7 0</inkml:trace>
  <inkml:trace contextRef="#ctx0" brushRef="#br0">13810 17352 16569,'-6'-13'-1381,"-3"-1"0,3 8 1449,2 6 0,4 11 0,3 8 0,1 0 1,1 2-1,-1 0 0,2 2 1019,1 3-1053,-4 0 0,5 1 1,-5-2-1,3-1 1,1-4-1,2 0-446,-2-4 1,4-1-1,-5-3 1,1-3 0,4-5 397,0-3 1,3-11 0,-2-6 0,-2-6-1,-3-8 1,-1-3-164,-3-4 0,-1 0 1,-2 0-1,0 3 1,0 0-1,0 3 1290,0 3 1,0 4 0,-2 11 512,-2 0-1415,2 5 1,-2 8-1,7 9 1,3 2 0,0-1-310,0-1 1,4 0 0,-1 3 0,4-2 0,5-1 0,4 0-576,3-2 1,6 3-1,3-5 1,2-2 0,4-2 892,1-1 1,-2-6 0,7-1-1</inkml:trace>
  <inkml:trace contextRef="#ctx0" brushRef="#br0">14450 17259 15848,'-18'0'669,"0"0"0,2 0 0,1 0 0,3 1-36,4 4 1,2 2 0,7 6 0,3-1-1,5-3-882,3-4 0,2-4 1,-1-1-1,0-1 1,1-2-1,-1-3 1,0-2-185,1-2 0,-7-2 1,-3-1-1,-2-1 0,-5 1 1,-4 1-1,-7 2-1625,-1 1 0,-4 6 2115,1-1 0,1 8 0,3 3 0</inkml:trace>
  <inkml:trace contextRef="#ctx0" brushRef="#br0">14263 18192 21843,'14'-12'1820,"0"1"1,1 2-1568,-1-1 1,6-8-1,-5-4 1,3-3 0,1-2-1,-3 2 1,-1 0 0,-3 1-484,-3 1 1,1 0-1,-5 9 1,-2-3 0,-3-1-313,-5 2 1,-2 6 0,-6 2 0,-1 3-1,1 2 1,0 3 711,-1 4 1,5 3 0,2 7 0,1-1 0,3 0 0,2 1-304,1-1 0,7 5 1,5 0-1,6-2 0,2-1 1,6-2-1,2 0-535,3 1 1,4-7-1,-2-3 1,1-2 657,3-2 0,1-6 0,2-1 0</inkml:trace>
  <inkml:trace contextRef="#ctx0" brushRef="#br0">14930 17512 22127,'-14'-19'-2590,"3"11"2564,2 4 1,3 13-1,7 10 1,2 0 0,3 0-1,0-2 1,0-2-1,-2-2 33,2 0 0,0 2 0,5 1 0,-4 2 0,0 0 0,-1 0-713,0-1 0,3 1 0,-3-5 0,0 1 0,0-1-759,-3 0 1,-2-4 1699,-1 0 458,0-6 1,-4 5 0,0-4-678,1 5 1,1 3 0,2 1 0,2 0 0,2 1 0,6-1-279,7 0 1,-3-1-1,6-1 1,-1-3-1,2 1 1,-1-1 0,0-4-160,-1-2 0,-4-2 0,3 0 0,-4 0 0,0 0 0,-2-2 1262,-4-2 1,0 1 0,-7-5 210,-1 2 0,2 4 0,-10 6 1,2 5-1,4 3-813,0 1 1,9 0 0,7-1-1,7-1 1,5-4 0,5-1-398,5-3 0,-2-2 0,1-2 0,1-5 0,-2-6 0,-4-4 0,-8-2-131,-9-1 1,-1 2 0,-7-3-1,-4 0 1,-4 3 0,-7-1 0,-7 2 730,-5 4 0,-3 0 1,-2 6-1,1 0 1,0 0-1,3 3-460,1 2 1,10 7-1,0 4 1,6 5-1,9 6-211,9 4 1,13-2-1,9 10 1</inkml:trace>
  <inkml:trace contextRef="#ctx0" brushRef="#br0">4346 12674 25392,'-14'-21'-4436,"7"-2"0,2 5 3566,4 2 1,-5 1 0,-1 2-1</inkml:trace>
  <inkml:trace contextRef="#ctx0" brushRef="#br0">4266 12514 25459,'-18'0'26,"-1"0"-317,-2 0 1,3-1-1,-4-2 1,-2-2 0,0 2-1,1 2 1,1 1 0,-2 0-1,-1 1 494,-2 4 1,0 2 0,-1 8 0,-1 1-201,-2 2 1,-9 1 0,4-2 0,2 0 0,1 1 0,2 0-55,2 0 1,-4 5-1,3 0 1,4 0-1,4 1 1,2-2 36,4 2 1,-2 0-1,3-1 1,5-2 0,3 0-251,4-1 1,3-2 0,6 3 0,7 0 0,8-2 0,7 2 0,6-2 170,6 0 0,13 5 1,2-3-1,4 1 1,6 0-1,4 0 1,-33-11-1,0 0 0,37 10 10,-1-2 0,-34-7 0,0-1 1,34 6-1,1 0 0,-36-9 1,0 0-1,36 8 0,-36-7 1,0 0-1,37 6 62,-36-10 0,1 0 0,33 7 0,2-3 0,-36-3 1,0 0-1,2 0 0,0 1 0,0 0 0,1 1 0,1 0 1,-1 0-1,0 2 0,0-1-122,-2 2 1,2-1 0,4 1-1,2 0 1,-4 3 0,-1 1-1,3-1 1,-1 1 0,2 2 0,0 0-1,-1 1 1,-1 0 28,-2 0 0,0 1 0,3 0 0,-1-1 1,-3-3-1,-2-1 0,1 2 0,0 0 1,-1-2-1,-1 0 0,33 9 0,-3-3 214,-1-1 0,0-9 0,-1 2 0,1-5 0,0-5 1,1-5-1,3-7 147,-33 2 0,0-1 1,36-5-1,-36 4 0,1 0 1,0 2-1,0 0 1,2 0-1,1 1-2,2 1 0,-1 0 0,-4 1 0,-1 0 0,5-1 0,0 0 0,-2 1 0,0 0 0,-3 0 0,-1 1 0,1-1 0,0-1-302,36-5 0,-7-3 1,1 0-1,-2-4 1,-5-3-1,-2-3 233,-2-2 0,-11 0 0,2-9 1,-5-2-1,-3 0 0,0-2 1,-1 1-91,-4-4 0,-2 1 0,-8 4 0,-3 3 0,-4 1 0,-5 4-374,-4 1 1,-3 1-1,-6 0 1,-3 1-1,-7-1 1,-11 2 13,-7 3 1,-15-4-1,-4 4 1,-11-3-1,23 12 1,-3 1 0,-2 0-1,-1 0 245,-4 1 0,0 0 1,-7 1-1,0-1 1,3-1-1,0-1 1,-1 1-1,-1-1 1,0-2-1,0 0 0,2 0 1,0-1 24,2 0 0,-2 0 1,-5-2-1,-1 0 0,4 2 1,1 1-1,-2 0 0,0 0 1,0 1-1,-1 0 1,1 1-1,-1 1 67,1 1 1,-1 0 0,-4 0 0,0 3 0,3 1 0,1 2 0,-1 0 0,0 1 0,-2 1 0,-1 1 0,-1 1 0,-1 1 0,-4 1 0,-1 1-856,-2 1 0,-1 3 792,-5 3 0,0 2 0,22-2 0,1 1 0,-2 0 0,0 0 0,-1 0 0,0 1 0</inkml:trace>
  <inkml:trace contextRef="#ctx0" brushRef="#br0">13543 9676 26434,'0'-9'-131,"0"0"0,2 1 0,1 1 0,3 7 0,0 7 1,0 5-1,-3 2-415,-2-1 1,4 2-1,0 1 1,3 3 0,1 0-1,0 2 1,0 0 0,2 3-1,4-1 527,3 0 0,0 2 0,-5-3 1,0 2-1,1-2 0,-1-3 0,0-1 1,-1 0-262,-3-2 0,3-1 0,-5-2 1,1 0-116,-4 1 0,-4-2 1,-4-4-1,-5-5 496,-3-6 0,-3-5 0,-1-10 0,-2-4 0,2-5 0,1-4-204,2-5 0,-1-2 0,3-2 0,0 0 0,4 0 0,1 1 0,3 4-236,1 4 1,-2 3 0,0 2 0,1 4 0,1 4-1,2 4 138,0 0 1,5 1 0,0 0 0,3 1 0,1 1 0,0 4 0,0 0 627,1-1 0,2 5 1,1-1-1,2 2 1,1 2-1,2 0 1,0 0-156,1 0 1,-3 2 0,5 1 0,-2 3 0,-1 1 0,0 2-249,0-2 0,-5 5 1,-6-3-1,1 1 1,-2 1-1,0-2 66,-3 1 1,-2 2-1,-2 1 1,-5 1 0,-6-1-1,-5 0 1,0 2 4,-3 3 0,0-3 1,-5 2-1,1-2 0,3-2 1,0 1-1,2-1 72,0 0 1,6-4 0,5 0-448,2 2 0,8-5 0,10-2 0,7-4 0,10-4 0,7-5 699,5-3 0,14-7 1,0-2-1</inkml:trace>
  <inkml:trace contextRef="#ctx0" brushRef="#br0">14477 9436 25820,'-9'-12'-996,"0"3"1,0 3 0,-4 6 0,-1 0 1450,1 0 1,-6 1 0,-4 4-1,-3 4 1,-4 4 0,1 3-1,2 4 1,5-1-491,2 0 1,4 9 0,7-1 0,5 1 0,2 0 0,5-3-101,6-2 1,6 0 0,15-5 0,5-2 0,11-2 0,6-5 190,1-5 0,12-3 0,-7-1 1,1 0-1,1 0 0,-4 0 0,-3 0 1,-4 0 142,-3 0 0,-7-5 0,-7-3 0</inkml:trace>
  <inkml:trace contextRef="#ctx0" brushRef="#br0">18009 10209 8324,'-13'-9'0,"-1"0"-68,7 0 0,0 5 0,4-2 0,-3 0 0,0-2 0,-2 2 0,1-1 673,-3 0 1,2 4 0,-1-3 0,-1 0 0,-2-2 0,-1-1 0,1 1-46,3-3 0,-3-1 1,3 0-1,-3 2 1,-1 1-1,0 0-471,-1 2 0,1-5 1,0 5-1,-1-2 1,1 0-1,0 0 1,-1 2-141,1 2 0,-6-1 1,-2 2-1,-1-1 1,0 1-1,-2 0 60,-1 1 0,-2 1 0,0 2 0,-1 0 0,-1 0 0,-2 0 1,1 0-49,2 0 0,0 2 0,-2 1 0,-1 1 0,1-1 0,2 0 23,2 1 0,-6-2 0,1 2 1,2-2-1,1-2 0,1 0 24,0 0 0,1 0 0,-1 1 1,0 2-1,-1 2 0,-1-2 0,-3 0 40,3 1 0,-4-3 0,1 5 0,-1 0 0,-1 2 0,0 1 0,-2-1-100,2 3 1,-3-1-1,5 1 1,-1-3-1,1 3 1,2 1-18,2 1 0,1 0 1,0 1-1,1-1 1,-1 0-1,0 1 1,1-1 98,-1 0 1,0 1 0,1-1 0,-1 2-1,0 1 1,-1 3 0,0 1 4,2-1 1,-4 4 0,8 0 0,-3 0-1,-2 3 1,0-1-121,1 3 1,0 6-1,3-2 1,0 1 0,0 1-1,-1-1 1,0 1 141,2 0 0,6 1 0,-2 4 0,3-2 0,2-3 0,1-1 0,2-2 33,1 1 1,1-2 0,0 5 0,2 1 0,1-1-1,1 1-86,1 1 0,1 0 0,4 2 0,1-2 0,3 3 0,0-1 0,1 4-69,0-1 1,-2-4-1,2-1 1,1 3 0,-1 0-1,2 3-87,-2-1 263,5-1 1,-9 4 0,6 1 0,0 1 0,0 2 0,0 0 310,1 0 1,3-2 0,4 3 0,2-2 0,2-1 0,2-1-407,3 0 0,0 7 1,2-2-1,3-3 1,4 1-1,0-3 1,1 3-119,1 3 0,-8-11 0,1 7 1,0-2-1,-4-2 0,-1 2 0,-4-3 119,-2-2 0,4-1 1,-6 0-1,1-1 1,0-1 164,0 2 1,1-6-1,-3 9 1,3 0-1,1 0 1,0 3-1,0 1-159,-1 1 1,5 5-1,-2-1 1,3 3 0,2-2-1,-1-3-39,1 1 0,6-1 1,1-1-1,1-5 1,1-2-1,-1-2 50,-1 0 0,-1 0 0,-6 0 0,-1 0 0,1 1 1,-2 1 198,-3-2 0,-2 7 1,-7-5-1,0 2 0,1 3 1,-1-1-1,0 2-253,1-1 0,-1 6 0,0 5 0,2-3 0,1-3 0,4-5-90,0-1 1,3-2 0,3-4 0,1 0-1,0-1 1,-1-4 285,1-3 1,4 0 0,0 1 0,0-1 0,0 1 0,0-2 76,-1 2 0,-2-5 0,-1 3 0,-1-2 0,0 1 1,-3 3-190,0 1 1,-1-2 0,4 5-1,0 3 1,-3-1 0,0 1-480,0-3 0,-2-5 0,0 2 0,-2-1 1,-1-3-1,0-2 262,-1-2 0,3 1 0,-4 0 0,2-1 0,-2-1 0,-1-1 541,-2-2 1,-1-4-1,-2 3 1,-1-2-1,2-1 1,0 1-574,3 3 1,-5-2 0,-1-1 0,1-1 0,0 1-1,0 2-710,1 2 0,-2 2 0,-1 1 0,1-3 1,-1-2-1,3 0-128,2 0 1,-3-5-1,-1 2 1,-1-4-1,0-2 1,2-1 49,-1-3 0,-1-5 1,-4 3 972,2 0 0,-1-4 0,-4 4 0</inkml:trace>
  <inkml:trace contextRef="#ctx0" brushRef="#br0">18209 16659 7823,'-10'-4'0,"5"-1"703,10 2 1,1 2-1,2 1 1,3 0 0,2-2-1,3-1 1,4-1 0,-1-1-1421,0-1 1,5 0-1,-2-4 717,3 1 0,8-6 0,1-5 0</inkml:trace>
  <inkml:trace contextRef="#ctx0" brushRef="#br0">4066 12607 27445,'-20'-19'-3185,"10"4"0,-2-2 384,5 2 2782,-4 7 1,8 3 0,-5 5 0,-3 0 0,-1 0 0,-1 0 0,0 0 0,-1 0-1,1 0 1,0 0 303,-1 0 1,-3 0 0,-1 1-1,0 2 1,0 3 0,-1 1-1,0 4 1,-2 1 0,2 1-1,-2 0-111,0 0 1,5 1 0,-3-1-1,1 2 1,0 1 0,2 2 0,1-2-25,2-1 0,-1-2 0,1 2 0,0 2 1,-1 0-1,1 0 13,0-3 0,1 4 0,2 0 0,2-2 0,1 1 0,1-1 0,0 3-401,3 2 1,2-3-1,1 2 1,0 0 0,0-3-1,0 1 1,0 0 98,0-2 1,4 3-1,2-1 1,1-2 0,2 1-1,0-1 263,0 2 1,0 0 0,6-5 0,1 0 0,3 1 0,2-1-1,3 2-63,1 2 1,1-2 0,3 3-1,2-3 1,3-2 0,1 0-293,1 1 0,-1 1 0,5 1 0,2 2 0,-1-2 0,2-1 99,0-2 1,-4 5 0,5 0 0,-2-2-1,-2-1 1,1-2 0,2 0 110,2 1 1,-1-5 0,-3-2 0,2 0-1,3-1 1,0 0 41,0-3 0,0 0 0,-2 0 1,4 2-1,-1-2 0,-1-2 90,0-1 0,-4 0 0,3 0 0,0 0 0,1 0 0,-2 0 0,1 0 123,-2 0 1,-5-4 0,7-2 0,-4 0-1,-2 0 1,-1 3 0,1 1-75,2 2 0,2 0 1,-3 0-1,1 0 0,4 0 1,4 0-159,3 0 1,1 0 0,-1 0 0,-2 0 0,-1 0 0,1 0-25,2 0 0,2 0 1,-3 0-1,0 0 1,-2 0-1,-1-1 0,0-2 187,-4-2 1,-1 0 0,-1 2 0,1-2-1,-2 1 1,2-1-209,-1 1 1,-1-1 0,-1 5 0,0 0 0,0 0 0,2 0 0,0 0-279,3 0 0,-1 0 1,-2 0-1,1 0 0,3 0 1,0 0 406,-1 0 0,4-4 0,-1-2 0,1 0 0,2-1 0,0-1 158,1-2 1,-2 3 0,2-2 0,-2 0 0,4 0 0,-1 1 0,3 1-156,-1 0 1,1 4 0,1-2 0,0 2 0,1 0 0,0-1-330,0 1 1,-1 0-1,-3 0 1,-1-3-1,0 0 1,1-1 263,-1-1 1,-4 4 0,-2-5-1,-1-1 1,-3-2 0,-1-2 0,-2 1 206,0 0 0,0-5 0,-2-1 0,-1 0 0,-3-1 1,0 4-306,0 1 1,-4-3 0,1 1 0,-4-1-1,-5 0 1,-4 0 0,-4 1-232,0-3 0,-2 6 0,-3-4 0,-5 1 1,-3 1-1,-2-3 80,-3-2 1,-10 5-1,-8-3 1,-5-1-1,-2 0 1,-4-3 198,-1 1 1,4 4-1,-2-2 1,1 1-1,0 1 1,0 0-1,-1 0 9,1 2 1,0 3 0,3 2 0,-2 2 0,-1-1 0,0 0-9,-1 1 1,2-3 0,-6 4 0,1 0 0,-1 0 0,1 1 0,-2 1 31,-2 0 1,-1-4 0,0 2-1,0-1 1,0 0 0,0 1 31,0 0 1,-1-2 0,-1 4 0,-1 0 0,3 0 0,-1 3 0,1 0-416,-3-1 1,0 2 0,3-2 0,0 2-1,0 2 56,0 0 277,0 0 1,-4-4 0,-2-2-1,-2 0 1,-2 0 0,-2 2-1,0-1 134,4 1 1,-4-5-1,4 3 1,-1 0 0,1-1-1,-1 1 122,1 0 0,1-3 1,4 4-1,-2 1 0,3-1 1,-1 1-260,-2 1 1,4 2 0,-5 1 0,0 1-1,-2 4 1,0 2 0,0 2 39,2 0 0,0-5 0,3 4 0,-1-1 0,0-1 0,-1 1 0,-1-1 104,-1 0 0,4-1 1,-2-5-1,2 0 0,0 0 1,-2 0-1,-1 0 3,0 0 1,-3-2-1,3-2 1,-1-4-1,-4-1 1,1 0-114,1-1 1,-7 0-1,1-1 1,-4 4-1,-5 1 1,-1 3-1,-3 2-176,-3 1 0,5 6 0,-3 1 1,-1 3-1,2 2 0,-2 3 134,-1 0 0,3 1 0,-4 0 0,0 4 0,1-1 0,-1 2 0,-1-2 72,2 0 1,34-8 0,2 0 0,-25 9-1,1-1 1,-2 3 0,1 2-159,-4 4 0,0 1 0,2 0 1,6 0 68,5 2 1,-6 6 0,2-3 0</inkml:trace>
  <inkml:trace contextRef="#ctx0" brushRef="#br0">22008 13540 8101,'-13'-19'0,"1"4"0,3-2 0,5 2-807,2 1 0,8 1 913,3 0 0,-3 4 1,-2 0-1,-2-1 1,-2-2-1,-2-2 1,-1 1-1,-3 0 1,-1-1-1,-2 1 0,0-2 2404,0-2-2342,6 2 1,-7-4-1,4 5 1,0 1-1,0 0 1,2-1-1,-1 1 2001,1 0-2458,-1 5 1,0 7-1,-6 7 1,-4 1-1,-5 5 1,-4 3-1,-6 2 363,-2 0 1,1 2 0,-5-1-1,-1 0 1,0-1 126,1 1 0,-2 0 1,4-3-1,0 1 0,3 3 1,3 0-1,2 2 100,4 0 0,-3 3 0,3 5 0,-3 4 0,-1-1 1,3 2-493,0 0 0,1-2 0,-4 2 0,-1 0 0,2-2 0,1 2 212,2 0 1,0-3 0,-5 4 0,0-3 0,2-2 0,1-2 122,2-1 0,1 1 1,-2 1-1,1 2 0,-1-1 1,3-2-1,0-1-235,1-1 1,4 6 0,-4 0-1,1 1 1,-1 1 0,0 0 86,0 3 1,-4 0 0,4 0 0,0-2 0,-2 2-1,2 2 1,0 1 44,2 0 0,2 0 1,2-2-1,0-1 1,1-1-1,2 1 99,1 1 0,6-2 0,-2-2 1,4 2-1,1-1 0,0 2 0,1-3-115,4 0 0,-2-4 0,6 5 0,-1 1 1,1-1-1,-1 1-21,-2 1 0,3 2 1,-4 2-1,1 0 0,2 2 1,-2-1-1,1 2 143,1 2 1,0-3 0,6 2 0,-1-3 0,2 1 0,1 2-16,2-2 1,6 0 0,-2 0 0,5 1 0,4-1 0,4-1 0,4-2 104,1-1 1,4 4 0,4-1 0,2-4 0,6 1-120,3-1 0,4-2 1,3-2-1,2-1 1,-33-18-1,0-1 0,1 0 1,1 0-1,-1 0 1,2-1-48,0 0 1,1 1-1,1-1 1,1-1 0,0-1-1,1 0 1,-1-2 0,1 0-1,1-1 1,0-1-1,-1-1 1,0-1-36,-2 0 1,0-1 0,4 2 0,1-1 0,-1-3 0,0 0 0,1-1 0,0 0 0,2-2 0,1-1 0,-2-2 0,1-1 0,2-1 0,1-2-44,2 0 1,0-1 0,-4 0 0,0 0 0,5-3 0,-1-1 0,1-2 0,0 0 0,-1-1 0,-1-2-1,1-1 1,-2-2 0,0-1 0,0 0 24,-2-2 1,0 0-1,2-2 1,1-3-1,-1-2 1,0-1-1,1-2 1,-1 0-1,-1-2 1,-2-1-1,-1 1 1,-1-2 133,-3 0 0,0-1 0,-1-1 0,0 0 0,-2-1 0,0-1 0,-1 0 0,-2-2 0,-2 1 0,-1-1 0,-3-1 0,-1 0-39,-1-1 0,-1 0 1,-1-3-1,0 0 1,-2 0-1,-1 0 0,-2 1 1,-2-1-1,-2 0 1,-1 0-1,-2-1 0,0 1 1,-1-2-1,0 1-141,1-2 1,-1 0 0,-3 4 0,-1 0 0,-1 1 0,-2-1-1,-3 2 1,0-1 0,-2 2 0,-1 0 0,0-2 0,-1 0-243,-1-1 1,-1 0-1,-1 2 1,-2 0-1,-4-2 1,-2 0-1,-3 0 1,-2 0-1,-1 1 1,-2 1-1,-2 0 1,-2 1-1,-2 2 1,-3 0 49,-2 0 0,-3 0 0,0 4 0,-2 1 0,-3-1 0,-2 1 0,-1 3 0,-1 1 0,-3 2 0,-2 2 0,-1 0 0,-2 2 0,-4 0 0,0 3 101,-3 0 0,-1 2 0,2 4 0,-2 1 0,-3 2 0,-1 3 1,-2 0-1,-1 3 0,1 3 0,0 1 0,-2 2 0,-1 2 48,0 1 0,1 1 0,6 0 0,1 1 0,-2 1 0,1 1 0,3 1 0,0 2 0,4 1 1,2 1-1,2 1 0,2 2 0,5 1 0,2 2-302,2 1 1,3 2 0,-24 22 0,6 7 372,9 7 0,9 3 0,5 11 0,3 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1466 5411 8118,'-26'-12'43,"5"3"0,3-7 0,2 5 0,0 7 238,-2 3 0,-1 5 0,2 0 1,-1 1-1,1-1 0,-1 1 1,0-2-1,2-2 0,1-1 1,2 0-1,-1 0 0,1 0 1369,0 0 0,2 0 0,10 0 1574,14 0-2913,12 0 1,17-6 0,2-3 0,5-4-1,6-3 1,4-2 0,5 0 0,0 0-53,1 1 1,0-1 0,2 5 0,-4-1 0,-2 1 0,-5 0-384,1-1 1,-7 7 0,-6 1 0,-4 1 0,-4 1 0,-5 1 0,-3 2 2241,-1 1-743,-1 0-1464,7 0 1,1 6-1,6 1 1</inkml:trace>
  <inkml:trace contextRef="#ctx0" brushRef="#br0">2413 5051 8469,'0'-34'0,"0"4"686,0 7 1,6 9 0,3 10 0,2 2 0,3 2-318,-1 0 1,0 5-1,2 1 1,2 1-1,0 4 1,1 0 0,0 3-497,0-1 1,-1 0-1,-5 1 1,-1-1-1,-4 2 1,-1 1 0,-3 3-75,-2 2 0,-1 0 0,-1 2 0,-4 0 1,-5 0-1,-6 3 0,-6 0 166,-4 1 1,-5 1-1,-3 2 1,-3 2-1,-6 4 278,-3 5-96,-3-1 0,-4 12 0,0-5 0</inkml:trace>
  <inkml:trace contextRef="#ctx0" brushRef="#br0">7745 7930 29377,'6'-45'-205,"3"1"1,14 1-1,10 9 1,8 7 0,11 8-1,7 6 1,10 4 0,2 4 418,1 4 0,-31 1 0,0 0 0,-1 0 0,0 0 0,1-1 0,1 0 1,0 0-1,0-1 0,0 0 0,1 0 0,-1 0 0,0-1 0,0 1 1,-1 0-1016,-1 0 1,0 0-1,6-1 1,0 1 842,-4 2 0,0 0 0,5 3 0,-1 0 0,-2 1 0,0-1 0</inkml:trace>
  <inkml:trace contextRef="#ctx0" brushRef="#br0">8238 8863 29761,'-12'-46'-1967,"3"6"1,5 13 0,10 14 0,9 7 0,11 6 2279,13 4 0,10 5 0,13 7 0,10 4 0,-32-11 0,0 1 0,4 0 0,1-1 0,1-1 0,0-1-276,1-2 1,1 0-1,6 1 1,1-1-1,-3-3 1,-1 0-1,2 0 1,0 1-1,3-1 1,-1 0 0,2 1-1,-1 0 139,1 1 0,2-1 0,4-1 0,1-1 0,-3 2 1,-1 0-1</inkml:trace>
  <inkml:trace contextRef="#ctx0" brushRef="#br0">7931 10995 29211,'11'-39'-1216,"2"4"1,3-2-1,13 21 1,3 4 0,11 6 1590,13 4 1,13 7 0,-27-3 0,3 0 0,4 0 0,1-1-1,5 0 1,1 0 0,3-1 0,1 0 0,-2-1 0,1 0 0,-1-1-1,1 0-117,0-3 1,0 1-1,-5 0 1,-1 0 0,3 1-1,0-1 1,-1 0 0,0 1-1,0 0 1,0 0-162,-1 0 1,1 0-1,8 0 1,0 1 0,2 2-1,-1 0 1</inkml:trace>
  <inkml:trace contextRef="#ctx0" brushRef="#br0">18662 10235 8585,'-13'0'-15,"0"0"1,-1 0 1,1 0 1,0 0 281,-1 0 0,1 0 0,0 0 0,-1 0 0,1 0 0,0 0 0,-1 0 0,1 0 0,0 0 0,1-1 0,1-2 0,2-3 0,-1-2 1,0-2 220,1-2 1,-3 0-1,5 2 1,-2 1 0,0-1-1,0-2 1,0-1 0,0-1-524,-1 1 1,-2 0-1,-1-1 1,-1 2-1,1 2 1,0 3 233,-1 1 0,-3-3 0,-1 4 1,0 3-1,0 0 0,-1 2-27,-2 0 0,-1 0 1,-5 0-1,1 0 1,-2 2-1,-2 0 0,-1 4-69,1 2 1,2-4 0,1 5 0,-1 0 0,0 0 0,-2 0 0,2 1-18,-1 2 1,-1-3 0,2 0 0,-2 1 0,-1 2 0,2 1-60,0 1 1,0-1-1,-1 0 1,2 2-1,-2 1 1,2 2 0,-1 0-24,-2 1 1,2-3 0,-3 5-1,1 0 1,0-2 0,0 2-1,1 0 144,3 2 0,-2-2 0,6 0 0,-2 0 0,-1-2 0,0 1 0,3 0 11,1-1 0,4 3 0,-3-3 0,0 2 0,2 1 0,-2 2-152,1 3 1,3-4 0,-2 9-1,1-3 1,0 1 0,1 2 0,-1 2-51,0 3 1,0 0 0,5 2 0,0-2 0,-1 3 0,3 0 161,2 3 0,-2-2 0,7-2 0,1-2 0,1 3 0,2 0 0,0 3-8,0-2 0,0 1 0,2-2 0,4 1 0,6 1 1,4-1-1,2-2-54,1-1 1,-4 1 0,4 1 0,0 0 0,3 0-1,2-1 1,0 1-19,-2 0 0,0 0 0,3 0 0,-1 2 0,-2-1 0,2 2-17,1 0 1,3-9 0,2 6 0,3-1 0,-1-2-1,2 0 1,0-3 104,3-2 0,2 4 1,1-5-1,0 0 0,-2 0 1,-1 2-104,-1 1 0,-6 0 0,2 4 0,-1-1 0,0 2 0,-1-2 0,-2 2-44,-1-1 0,-1 1 1,1-2-1,1-3 0,0-2 1,1-1-1,-4 0 213,0 0 0,5-1 0,1-6 0,-2-2 0,-1 2 0,-1-1 0,1 1 166,3-2 1,-3-1-1,4 3 1,-3-2 0,1 2-1,1-1-364,-1-1 0,-2 4 0,-2-6 0,-1 3 0,-2-3 0,-4 1 0,-1-2-166,0 1 1,-1 2 0,-3-4 0,-3-1-1,0 1 1,-2 0-446,1-2 0,2 3 0,1-1 0,1-2 0,-1-1 0,0-1 1,1-3-432,-1-2 0,6 2 0,2-7 0,1-1 0,-1-1 0,0-2 0,-2 0-1083,0 0 0,-1-6 0,-5-3 2128,1-3 0,-1-7 0,0-2 0</inkml:trace>
  <inkml:trace contextRef="#ctx0" brushRef="#br0">18676 13740 8169,'-32'0'97,"1"0"1,2 0 0,2 0 0,5 0 0,4 0 813,3 0 0,3-1 1,6-4-1,9-2-279,9 0 1,8-4-1,-1 5 1,6 0-1,2 0 1,2 3-1,-2 2-404,-3 1 0,-1 6 1,-5 1-1,-2 2 1,-1 2-1,-1 2 1,-3 5-39,-2 2 1,-4-2 0,-10 4 0,-4 2 0,-2 1 0,-4 2-399,-3 0 0,2-5 0,-5-2 1,0 1-1,2-2 0,-2 2 1,2-2-1053,0 1 0,2-3 1,7-2-1,3 2 1260,1 0 0,-5 1 0,4-5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18116 2705 17635,'0'-20'-1266,"0"0"0,0 7 0,0 0 1248,0-1 1,0 1-1,0 0 1,-2-1-1,-2 1 1,-4 0-1,-1-1 1,1 0 0,-3-3-1,-1 0 1,-1 0-1,0 3 1,-1 0-1,0 1 3182,-4 0-2904,3 5 1,-9-2 0,5 5 0,-2 1-1,-4-1 1,-3 1 0,-3 1 0,0 2 0,-2 1-225,-2 0 0,-4 0 0,-1 0 0,-1 0 0,-2 0 0,-2 0 0,1 0 219,-2 0 1,4 0-1,-2-2 1,3-1-1,-1-3 1,1 0 91,1 0 1,-8-4 0,8 3 0,-1-2 0,-2 1 0,-2 2 0,-2 2-266,0-2 1,-5 5 0,3-4 0,-6 4 0,-4 1 0,-8 0 0,-2 0-36,-6 0 1,33-2 0,0-1 0,2 1 0,0 0 0,-1 0 0,1 1 0,-2-1 0,-1 1 0,1-1 0,0 1 133,0-1 1,-1-1 0,-5 1-1,0 0 1,6 1 0,0 0 0,-1 0-1,1 0 1,0-2 0,0 0 0,0 0-1,-1 0-72,-1 0 1,0 0 0,-5-2 0,0 1 0,-2 1 0,0 0 0,-1 0 0,0 0 0,-1-1 0,1 1 0,1 0 0,0 0 0,-1 0 0,1 0-86,2 1 0,-1 1 0,1-2 0,0 0 0,-2 0 0,-1 1 0,0 1 0,0-1 1,0 2-1,-1-1 0,-1 1 0,0 0 0,0 0 0,0 0-60,-1 0 1,0 0 0,1 0 0,0 0-1,1 0 1,1 0 0,0 0 0,1 0 0,0 0-1,0 0 1,2 0 0,1 1 38,-1 2 1,0-1-1,-1-1 1,-1-1-1,1 3 1,-1-1 0,1-1-1,0-1 1,-2 0-1,1 0 1,3 0 0,0 0-1,-1 0 1,0 0 26,0 0 0,-1 0 1,4 0-1,0 0 1,-4 0-1,-2 0 1,2 0-1,-1 0 1,4 0-1,0-1 0,-2 0 1,1-1-11,1 0 1,0-1 0,4 1 0,1 0-1,-3 1 1,0 1 0,0-2 0,1 1 0,1-2-1,0 1 1,0 0 0,0 0 0,1-1 0,1 1-19,2 0 1,0 0-1,-3-1 1,1 0 0,2 1-1,1 1 1,-1-1 0,1-1-1,-1 2 1,1-1-1,0 1 1,0 0 14,0-2 0,1 1 0,-37 1 0,35-2 0,1 1 0,0 1 0,0-1 0,0 1 1,-1-1-1,0 0 0,-1 0 0,0 0 0,-1 1-16,-1 0 1,0 0 0,2 1 0,1 0 0,-2 0 0,-1-1 0,1 0 0,-1-1 0,1 0-1,1-1 1,-1 2 0,0-1 0,2 1 0,0 0-15,1-2 1,0 1 0,-3 0 0,-1-2-1,3-1 1,0 0 0,-1 0 0,1 1 0,1-1-1,-1 0 1,1-1 0,1 1 81,-37-4 1,34 3 0,1 0 0,-35-2 0,36 2 0,1 0 0,-37-8 0,-1 3 0,1 0-13,36 6 1,-1 1 0,0 2-1,0 0 1,-1-2 0,0 0 0,0 1-1,0 1 1,1 0 0,-1 1 0,1 0-1,0 0-37,-1 1 1,0 0-1,2-2 1,-1 0-1,-4-1 1,0 1-1,1 1 1,0-1 0,0 1-1,1 1 1,0 0-1,0 0 1,1 0-1,0 0-114,0 0 0,-1 0 1,-1 0-1,-1 0 0,1 0 1,0 0-1,-1-1 1,0 0-1,0 0 0,0-1 1,1 0-1,0 0 150,-2 0 1,0 1-37,-1 0 1,0 0-1,0 1 1,1 0 0,1 0-1,0 0 1,0 0-1,-1 0 1,0 0 0,0 0-1,-3 1 1,0 0-5,-2 1 1,1 0-1,3-1 1,0 0-1,-3 1 1,0 0-1,0 0 1,-1-1 0,2 1-1,0-1 1,-2 1-1,1 1 1,1-2-1,0 1-26,0-1 1,0-1-1,-2 0 1,-1 0-1,5 0 1,0 0-1,0 0 1,1 0-1,-1 0 1,1-1 0,0-1-1,1 1 26,-3-1 1,1-1 0,2 1 0,0 0-1,0 1 1,0 0 0,2 0 0,-1-1 0,1 0-1,0 0 1,0 0 0,0 1 0,0 0 0,-1 0 4,1 1 0,1 0 1,-2 3-1,-1 0 0,1 1 1,0 1-1,-3 1 0,1 0 1,1 1-1,0-1 0,-1 1 1,1 0-1,1-1 0,1 1-75,-1-1 1,-1 1 0,0 2 0,0 0 0,2 0 0,1 0 0,1 0 0,-1 0 0,1 0 0,0-1 0,0 1 0,1 0 0,-1 0 0,1 0 0,-35 9 0,5 0 0,32-7 1,0 0-1,-30 8 0,3 0 1,-2 2-1,5 0 47,3 2 1,-7 1 0,11 0 0,-2-2-1,0 3 1,3 2-97,3 0 0,-1 8 0,5-4 0,2 6 0,2 5 0,2 1 0,4 1-242,4-1 0,3 3 0,1-2 1,0-1-1,2-1 0,3-1 32,4 4 0,-1-4 1,3 2-1,2-5 1,5-2-1,2 1 1,1 0 19,0-1 0,2 1 0,4-5 0,0 2 0,0 2 0,1-1-1718,4 1 1791,2-1 0,6 1 0,1-2 0,1-1 0,2-2 1,6 1 145,2 4 0,3-2 0,1 0 0,4 0 1,1-1-1,5 1 0,4-2 27,5 1 0,3 2 1,1-2-1,0-1 1,4 1-1,2-3 113,1-2 0,7-2 0,0 1 0,2 0 0,-32-14 1,0-1-1,1 0 0,0 0 0,1-1 0,0 0 1,0 0-1,1 0 85,0-1 0,0 1 0,3 1 0,1-1 0,0-1 0,0-2 1,0 0-1,0 1 0,1-1 0,1 0 0,-1 0 0,0 0-38,1 1 0,1 0 0,4 1 0,0-1 0,-1-1 0,-1 0 0,2 1 0,0 0 0,1-1 0,-1 0 0,0 0 0,-1-1 0,1 0 0,0 0 54,2-1 1,-1 1 0,-2 0 0,0-1 0,4 1 0,1 0 0,-2-1 0,1 1 0,-1 0 0,0-1 0,0 1 0,1 0-25,0-1 1,0 1 0,-1-1 0,0 0 0,3-1 0,1 0 0,-2 0 0,0-1 0,0 1 0,-1-1 0,1 0 0,0-1 0,1 0 0,1 0 32,2 0 0,0 0 0,-1-2 0,0 0 0,0 1 0,0 2 0,0-2 0,0 0 0,0 0 0,0 0 1,1 0-1,1-1-83,0 0 0,0 0 1,-1-1-1,0 1 0,0 1 1,-1-1-1,1 1 0,0 1 1,0-1-1,1 0 0,-1 0 1,-1 1-1,1-1 1,0 0 263,-1-1 1,-1 1-320,-3 2 0,0-1 1,5-1-1,1-1 0,-2 3 1,-1 0-1,-1-1 0,1 0 1,-1-1-1,1 0 1,-1 0-1,0 1-28,2-1 1,0 0 0,-2 2 0,1 1 0,1-2 0,0 0 0,-1 0 0,0 0 0,1 0 0,0 0 0,0-2 0,-1 1 0,1-1 0,0 1 53,-1 0 0,0 0 1,2-1-1,0 0 1,-2 1-1,-1 0 1,2-1-1,0-1 1,-1 1-1,1-2 1,0 1-1,0 0 0,-1 0 1,0 0-34,0 0 0,-1 0 0,3 0 0,0 0 0,-1 0 0,0 0 0,-1 0 0,1 0 0,0 0 0,0 0 0,-1 0 1,0 0-33,-1 0 0,1 0 0,4 0 0,0 0 0,0 1 0,-1 0 0,-1 0 0,-1 1 0,1 0 0,0 0 0,-2 0 0,0-1 0,0 0 0,-1 0 0,3-1 0,0 0 0,-1 0 0,0 0 0,-1 0 0,1 0 0,0 0 0,1 0 0,0 0 0,0 0 0,1 0 0,0 0-5,1 0 0,0 0 1,-5 0-1,0 0 0,4-1 1,0 0-1,1 0 0,-1-1 1,-2 0-1,1 0 0,1 0 1,-1-1 8,3 0 0,0 1 0,-7 0 0,0 1 0,5-3 0,2 0 0,-3 0 0,1 1 0,-2 0 0,1 0 0,2-1 0,0 0 0,0 1 0,-1-1-4,-1-1 0,1 0 0,7-1 0,0 1 0,-7 0 0,0 0 0,1 0 0,0 1 0,2-1 0,0 0 0,-1-1 0,0 0 0,0-1 0,1 1 0,4 1 0,1 1 0,-5-1 0,-1 1 0,0-1 0,0 1 0,0 0 0,0 0 0,-1 1 0,-1 1 0,2-1 0,-1 1 0,1 0 0,0 0 0,-1-1 0,0 0 0,3 1 0,0 1 0,-1-1 0,0-1 0,-2 2 0,-1-1 0,1 1 0,0 1 0,1 0 0,-1 0 0,-4-2 0,1-1 0,6 1 0,1 0 0,-1 0 0,0 0 0,-2-1 0,1 1 0,1-1 0,0 0 0,-2 0 0,1-1 0,-1-1 0,1-1 0,3 1 0,0-1 0,-4-2 0,-1 1 0,2-1 0,-1-1 0,2 1 0,0-1 0,-1 0 0,1 1 0,0 1 0,1 0 0,1-2 0,0 0 0,-4-1 0,-2 1 0,-1-1 0,-2 0 0,0 0 0,-1 0 0,0 0 0,0-1 0,0-1 0,0-1 0,-2-2 0,-1 0 0,-1 1 0,-1-2 0,-5 0 0,0-2 0,-2 1 0,0 0 0,-3 1 0,0-2 0,-1 0 0,-1-2-27,-1-1 1,0-1 0,-3 0-1,-2-2 1,-2-1 0,-2 0 0,26-24-1,-6-2 1,-3-2 0,-5-3-140,-5-2 0,2 0 0,-5 4 1,-4-3-1,-3-2 0,-4 0-299,-2 0 0,-7 1 1,-8 3-1,-2-3 0,-5-2 0,-6-1 183,-9 3 0,-7 5 1,-8 1-1,-7 0 0,-9-1 1,21 26-1,-1 2 1,-4 0-1,-3 1 130,-2 1 1,-2 0 0,-2 0 0,0 0 0,-5 2 0,0 1-1,-1-1 1,-2 2 0,3 1 0,-2 2 0,0 0 0,-1 2-1,1 1 1,0 1-26,0 0 0,-1 2 0,-7-1 1,-2 3-1,1 0 0,-1 2 0,0 0 1,0 0-1,-4 1 0,0 1 0,1 2 1,0 0-303,-2 1 0,-1 1 0,-3 2 0,1 1 0,2 2 0,1 1 479,-1 2 0,0 0 0,3 0 0,1 0 0,-6 4 0,1 2 0,0 1 0</inkml:trace>
  <inkml:trace contextRef="#ctx0" brushRef="#br0">4692 5584 29201,'0'-13'-3277,"2"-1"0,2 3 0,4 0 3434,-1 2 1,5 5 0,-3-4 0,4 3 0,3 2 0,2 0 0,0 0-1,1-2 1,2 1 0,1-1 0,0 1 0,2 1 0,1 1 119,2 2 0,-1-1 0,1-2 0,0-1 0,-1-1 0,1 1-12,0-1 1,1-1-1,3 3 1,3-3-1,2 1 1,-1-1 0,4 3-42,4 1 0,1-2 1,6-1-1,5 2 0,2 2 1,6 1-145,4 0 1,0 0 0,5 0 0,-1 1 0,-1 2 0,2 2 113,1-2 0,2-2 20,1-1 0,-9 0 1,5 0-1,-2-1 1,-5-2 396,0-2 1,6-4 0,-7 5 0,-2 1 0,-1 2 0,-3 1 0,1 0-571,3 0 1,3 0 0,2 0-1,0 0 1,-1 0 0,2 1-120,3 3 1,-5-2 0,5 4 0,1-2 0,1 1 0,1-1 0,-1 1 21,-2-1 0,1 0 1,-14-4-1,0 0 1,-1 2-1,0 1 0,-4 1-39,-3-1 0,-5 5 0,2 1 0,-1 2 0,-3 3-19,-1-1 1,4 6 0,1 2 0</inkml:trace>
  <inkml:trace contextRef="#ctx0" brushRef="#br0">17409 9129 8475,'-13'-13'0,"0"-1"0,-1 3 0,1 2 0,0 4-1910,-1 4 1910,1 1 0,-6-6 0,-2-2 0</inkml:trace>
  <inkml:trace contextRef="#ctx0" brushRef="#br0">17023 9169 8475,'-14'6'0,"-5"1"0,-2 7 0</inkml:trace>
  <inkml:trace contextRef="#ctx0" brushRef="#br0">17756 10422 27491,'0'-13'-9642,"0"-1"10195,0 1 0,1 1 0,4 3 1,4 6-1,1 6 0,0 6 1,-1 3-1,2 1 0,2 2 1,3 1-1,5 4 243,4 0 0,2-2 0,11 3 0,4-2 1,1-1-1,3 0 0,1-1-253,0 0 0,4-3 0,-4 0 0,4 1 0,2 1 1,0 2-544,2-2 0,-9-1 0,7-2 0,-2-1 0,-4-2 0,-3-1 0,-2 1 0,-2 2 0,-6 2 0,-3-1 0,-4-1 0,-4-2 0,-2-1 0,-2 1-488,-1 2 1,-9 2-1,-2 0 1,1 3-1,-1 1 1,2-2-1458,-1-1 1,5-1 0,0 1 0,8-1 2038,4-7 0,8-4 1,1-3-1</inkml:trace>
  <inkml:trace contextRef="#ctx0" brushRef="#br0">19462 10928 29968,'-7'-7'799,"1"2"0,6 10 1,0 4-1116,0 3 1,-6 1 0,-3 0-1,-3 2 1,-1 3 135,-1 4 0,-3-1 1,-3 0-1,1-2 0,-2-1 1,2-1-1,-2 1-438,1-2 0,-1 1 1,-3-1-1,3 3 0,2 0 1,3 2 547,1 0 0,-4-5 0,-2 3 0</inkml:trace>
  <inkml:trace contextRef="#ctx0" brushRef="#br0">17716 11501 11130,'7'-17'0,"-1"0"55,0 5 0,-3 5 481,6 7 1,0 6-1,4 1 1,0 2-1,2-1 1,2-1 2265,0 0-2484,7 2 1,-3 5 0,7-1-1,3 0 1,5 2 0,2 1 145,2 2 0,9 0 0,1-3 0,2 1 0,3 2 0,1-2-235,0-1 0,2 3 0,-1-1 1,-3 0-1,1-2 0,-5-2-412,-4 0 0,-1 1 0,-2-1 0,-3 2 0,-2 1 1,-5 2-1,-4-2-199,-2-1 0,-2-2 0,-1 0 0,-3 1 0,-2-1 0,-3 0-928,-1 1 0,-6-2 0,0-2 0,1-3 1309,2-1 0,1-1 0,1-5 0</inkml:trace>
  <inkml:trace contextRef="#ctx0" brushRef="#br0">19142 11888 16052,'0'-13'-210,"0"-1"615,0 1 0,2 10 0,2 4 1,3 5-1,1 5 0,-2 1 1,-2 1-1,1 2-200,-2 2 0,-2 4 1,-1 6-1,-1-1 1,-2 1-1,-3 0-1421,-2-1 1,-2 4-1,-6 0 1,-2-2 1233,2 1 1,-5 1 0,0-3-1</inkml:trace>
  <inkml:trace contextRef="#ctx0" brushRef="#br0">18196 12368 27407,'1'-18'-813,"4"0"0,-2 6 0,7 8 1,5 2 1281,5 2 0,6 0 1,2 3-1,1 3 1,5 5-1,4-1 1,3 2-1,-1 0-683,-3 1 0,4 0 1,-2 2-1,-1 3 1,2 3-1,-4 1-627,-2 0 1,2-1 0,-5 1 0,-2-4 0,-1-3 0,-2-2-2212,-4 0 2943,3 0 1,-4 1-1,5-1 1</inkml:trace>
  <inkml:trace contextRef="#ctx0" brushRef="#br0">19089 12501 10266,'0'-13'0,"0"-1"1033,0 1 1,1 1 0,4 3-446,4 5 1,2 2-1,3 4 1,1 2 0,1 7-1,3 3 1,0 4 0,1 0-763,-4 1 1,2 0-1,-3 5 1,-5-2 0,-3 3-1,-4 2-412,-1 0 1,-10 7-1,-5-6 1,-8 3 703,-4 2 1,-8 4 0,-1-3-1</inkml:trace>
  <inkml:trace contextRef="#ctx0" brushRef="#br0">17796 9636 22494,'0'-27'-2183,"0"-6"0,0-2 0,0-4 2079,0-1 1,0-6-1,0-1 1,-2-2 0,-2 3-1,-5 2 1,-4 4-1,-5 1 1,-4 8 0,-5 6-1,-3 7 1,-4 5 0,-3 4 246,-4 5 0,-8 2 0,-3 4 0,-6 4 0,-7 7 0,-2 8 1,32-9-1,-1 2 0,1 1 0,-1 1-44,0 1 1,0 2 0,-3 4-1,1 3 1,0 1 0,2 2 0,-2 2-1,2 2 1,-1 2 0,2 2 0,2 2-1,0 1 25,1 1 0,2 2-200,-1 0 0,2 2 0,5 1 0,2 2 0,1 0 0,2 1 0,3 0 0,3 1 0,2-1 0,4-1 0,4 1 0,3-1 75,3-2 0,4 0 1,8-4-1,5-2 1,5 2-1,6-4 1,6-1-1,6-4 1,7-2-1,3-3 1,8-2-1,1-4 90,5-2 0,1-2 0,-18-8 0,0-2 0,1-1 0,4-1 1,0-1-1,1-2 0,3-1 0,1-2 0,0-1 0,1-1 1,0-2-1,0-2 0,0-1 0,0-3 0,0-1 0,-2-1 0,-2-1 1,1 0 49,-3-1 0,-1-1 1,1-1-1,0-3 0,1-1 1,-3-1-1,-4 0 0,-2 0 1,0-1-1,-2-1 1,0 0-1,-1-1 0,17-12 1,-3-2-1,-6 1 0,-3-1-235,-6-2 0,-2-2 0,-2-2 0,-4-4 0,-4-1 0,-4-2 0,-3 0 0,-4 0 1,-5 0-1,-3 1 0,-4 2 0,-4 0 0,-5 2 0,-3 1-123,-4 1 1,-4 2 0,-5 8 0,-4 2 0,-7-2 0,-6 4 0,-1 4 0,-4 5 0,-2 4 0,-2 4 0,-4 3-1,-1 4 1,-1 2 0,-1 3-311,-2 2 0,0 1 0,2 4 1,-1 3 528,0 3 0,0 3 0,2 3 0,0 2 0,-2 4 0,0 1 0,0 1 0,0 0 0</inkml:trace>
  <inkml:trace contextRef="#ctx0" brushRef="#br0">17716 10515 32701,'-12'-19'-2311,"3"-3"0,-1-4 1,4 0-1,0-1 2396,0 1 0,-4-3 0,1 0 0,-3-2 0,-2-2 0,1-1 0,0-3 0,-2-1-227,-3-5 0,3 1 1,-2-10-1,2-5 0,1-12 1,8 32-1,-1-1-165,0-2 0,1-2 1,0-4-1,0-1 1,0-2-1,2-1 1,0-4-1,0-2 1,0-5-1,1-2 0,0-2 1,0-2-1,0-3 1,0 0-1,1-2 1,1 0 245,0-1 0,1-1 0,-1 22 1,1-1-1,1 0 0,-1-1 0,0 0 1,0 0-1,0 1 0,0-1 0,0 0 1,0-1-1,0-1 0,0 1 0,0 1 1,0 0-1,0-1 90,-1 1 1,1-1 0,1 1-1,-1 2 1,0 0 0,1-1-1,0 2 1,1 0 0,1-1-1,2-23 1,2 1 0,1-1-1,0 0 1,1 1 0,0 0-4,1 0 1,-1 0 0,-2 5 0,-1 0-1,2 2 1,-1 1 0,-2 2 0,-1 1 0,-1-1-1,0 0 1,-1 3 0,-1 0 0,-1 1-1,0 1-265,-2 3 0,0 1 0,-2 4 0,-1 0 1,-3 2-1,-2 0 0,0 3 0,-1 0 0,0 4 1,0 0-1,0 4 0,0 0 0,-11-28-207,1 8 0,-4 8 1,4 14-1,-1 7 1,1 6-1,0 10 245,0 7 1,4 5-1,-6 2 1,1 5 0,1 6-1,2 6 1,1 2 399,1 4 1,-6-5-1,4 1 1,0-3-1,0 1 1,2-2-26,3-1 1,0 0-1,1 1 1,0 2 0,1-2-1,1-1 1,3-2 33,-3 1 1,-5-1 0,-3 0 0,-2 1 0,-3-2 0,0-4 193,2-3 1,-1-4 0,5-2 0,3-4-1,3-5 1,5-6 0,1-6 176,3-4 0,1 1 0,4 2 0,1 2 1,4 3-1,5 6-386,7 6 0,8 18 0,7 10 1,9 15-1,4 12 0,-19-19 0,-1 2-130,3 4 1,-1 0 0,1-1 0,0 2 0,6 6 0,0 0 0</inkml:trace>
  <inkml:trace contextRef="#ctx0" brushRef="#br0">3439 7117 28314,'0'-27'-4916,"-6"6"1,-3 5 5292,-2 6 1,-3 5-1,1 10 1,1 4 0,2 1-1,2 0 1,4-1-1,7 0 1,9-2-285,8-2 0,8-4 0,7-2 0,6-2 0,5-3 0,6-1 0,3-4 0,4-1 3591,2-1-3573,-5 0 0,8 1 0,-5 2 1,-1 2-1,-1 1 0,-3 1 1,-3 0-1,-6 3-537,-7 1 0,-5 1 0,-8-2 0,-3-1 1,-4 1-1,-3 1-1102,-2 2 1528,1 0 0,-1 0 0,0 0 0</inkml:trace>
  <inkml:trace contextRef="#ctx0" brushRef="#br0">4386 6850 29930,'0'-22'-2458,"0"0"0,1 0 1,4 10-1,2 1 3086,0 2 1,5 6 0,-3-1-1,3 4 1,1 3 0,1 1 0,-1 1-1,0-1-1167,1 1 0,-1 5 0,0-1 1,1 3-1,-3 3 0,-2 1 74,-4 2 0,-4 5 1,-2 0-1,-5 2 0,-6 1 1,-6 1-1,-4 0 201,-6-1 1,0-3 0,-8-1 0,-1 2-1,-1 1 1,-2 1 0,0 0 408,0-4 1,0 3-1,0-4 1</inkml:trace>
  <inkml:trace contextRef="#ctx0" brushRef="#br0">18342 7210 8557,'-12'-9'0,"2"2"0,3-1 0,-1 2 414,1 0 0,2-4 0,-2 1 0,0-1 0,1-1 0,-2 4 0,1 1 0,-4 3 325,0 2 1,-1 2 0,1 4-1,3 5 1,-3 5 0,-1 4-1,-1 2 1,1 2-229,3 3 1,-1 6 0,4 5 0,0 6 0,-1 6 0,1 6 0,0 4-119,3 3 0,1 11 0,2-5 0,0 2 0,0 2 0,0-2-177,0-1 1,0-30 0,0-1 0,2 29 0,1 0 0,1-2 0,1-5 0,-1 0-249,1-4 0,3-6 0,-2-4 1,0-3-1,2-6 0,-1-3 1,3-6-547,2-4 0,0 0 0,-1-8 1,-3-3-1,3-4-560,1-3 1,1-1 0,-1-7 0,-3-4-1,-3-7 1,-2-8-657,1-4 0,-1-8 0,-4-2 1794,0-4 0,-6-1 0,-1 0 0</inkml:trace>
  <inkml:trace contextRef="#ctx0" brushRef="#br0">18142 8316 8451,'-17'5'319,"-1"-1"1,-4 8 0,5 0 0,4 4 0,4 2-1,3 1 1,5 3 311,4 3 0,4-2 1,6-3-1,2 0 0,3-4 1,4-3-1,5-4 288,4-4 1,-1-4 0,4-2 0,0-4 0,0-4 0,1-4-1215,-1-5 1,3 2-1,-4-6 1,0-1 0,1 1-1,0 0 1,3-2 294,1-1 0,2-7 0,0-3 0</inkml:trace>
  <inkml:trace contextRef="#ctx0" brushRef="#br0">18436 10795 8470,'-6'-19'-16,"4"2"0,-2-3 60,2 0 1,2 3 0,2 5 0,1 1 0,1 3 0,-1-3 0,-3-1 0,-4 1 665,-5 2 0,1 3 0,0 6 1,-1 1-1,1 4 0,4 4-308,2 2 1,4 7 0,2 1 0,5 4 0,3 5 0,1 4-142,1 2 1,5 11 0,2-2 0,1 4 0,0 2 0,2 0 0,1 0 57,2 0 0,-1-6 0,2 0 0,2-5 1,3-2-1,1-1-12,3-1 1,1 0 0,4-4 0,2 1 0,3-1 0,4-2 0,-1-3 27,1-3 0,3 3 0,-5-3 0,2 4 1,-3-1-1,-3-2-265,-4 0 0,-1-6 1,-1 4-1,-2-2 0,-3-2 1,-1-4-1,-5-3-576,-5-1 1,1 0 0,-5 3-1,1-2 1,-1-2 0,-3-1-620,-1 1 0,-3 1 1,-2 2-1,-1 0 0,1-2 1,2 1-2454,2 2 3578,5-5 0,-4-1 0,4-6 0</inkml:trace>
  <inkml:trace contextRef="#ctx0" brushRef="#br0">19889 11741 8673,'-29'-1'0,"0"-2"0,-1-2 0,5 1 1517,6-2 0,4 4 0,3-3-1152,3-1 0,6 4 1,12-4-1,9 2 1,7-1-1,6 2 1,3 2-1,2 1 51,-1 0 0,-1 6 1,3 4-1,-2 6 1,-4 7-1,-5 2-283,-2 2 1,-8 1 0,1 3 0,-7 4-1,-6 4 1,-5 1 0,-8 1-145,-9 4 1,-5 1 0,-6 4-1,-2-3 1,-3-1 0,-1-3-1,1-1-1624,1-2 1,8-5 0,7-1 1634,3-1 0,8-2 0,1-4 0</inkml:trace>
  <inkml:trace contextRef="#ctx0" brushRef="#br0">21302 12034 8244,'-15'-35'417,"-3"-1"1,2 8 0,7 15 0,0 10 0,2 10 0,2 14-1,4 12-19,1 11 1,-5 20-1,2-27 1,0 1-1,0 5 1,-1 2-1,-1 2 1,-1 2-1,1 2 1,0 0 0,0 3-1,0 0 1,1 3-1,0 0-269,1 3 0,0 0 0,0 4 0,0-1 0,2 1 0,0 0 0,-2-1 0,1 0 0,1-1 0,1 0 0,1-5 0,2-1-696,3-4 1,1-1 0,2-5-1,2-3 1,15 25 0,2-9-1,4-11 1,2-10-656,0-7 1,0-14 0,-3-10 1221,4-8 0,-2-25 0,0-9 0</inkml:trace>
  <inkml:trace contextRef="#ctx0" brushRef="#br0">21422 12181 8930,'-29'-65'1101,"7"12"1,13 19 0,11 20-1,10 8-788,8 5 1,17 5-1,9 2 1,12 2-1,13 2 1,-30-4-1,1 0 1,5 1-1,1 1 1,3 0-1,0 1-193,2 2 1,1 1 0,6 2 0,1 1 0,-4 1 0,0 1 0,1-1 0,0 0 0,1 2 0,-1 0 0,-4 0-1,0 1-126,-3 1 0,0 1 0,1 3 0,-2 1 0,-6 0 0,-2 1 0,-2 0 1,-1 2-1,-3 2 0,-1 1 0,-5 0 0,-2 0 0,-3 2 0,-3 1-335,-3-1 0,-2 2 0,5 36 1,-15-32-1,-2 1 0,-5 0 0,-3 0 1,-5 0-1,-4-1 0,-4 4 0,-5-1 482,-2 0 1,-3 0 0,-1 0-1,-3-1 1,-5 3 0,-1-2-1,-3-1 1,-1-2 0,-1 0-1,-2-2 1,-2-2 0,-1-1-1,1-2 1,0-2-40,-1-1 1,0-1 0,1-2-1,0-1 1,1 0 0,0-1 0,4-2-1,0-1 1,4-2 0,1-1-1,-27 13-1048,9-2 0,8-4 0,14-3 0,11-4 946,8-3 0,12-8 0,7-1 0</inkml:trace>
  <inkml:trace contextRef="#ctx0" brushRef="#br0">22968 13620 8137,'-25'-11'317,"2"2"0,10 4 67,9 10 1,2 4-1,4 10 1,2 6-1,5 6 1,4 5-1,5 5-2,4 6 0,6 13 1,5 6-1,-14-29 0,1 2 1,0 2-1,0 2 1,1 3-1,1 2 0,-2 1 1,1 1-299,0-1 1,-1 2 0,0 7 0,-1 1 0,0 0 0,0-1 0,0 1 0,0 1 0,-1 1 0,1-1 0,-3-2 0,0-2-155,0 0 1,-2-1 0,-3-2-1,-2-2 1,1-2 0,-2 0 0,-1-4-1,0-1 1,-2-3 0,-2-1 0,2 34-350,-4-7 0,-11-2 0,-5-7 1,-3-2-1,-2-3 0,-1-4 1,-3-5-93,-1-2 0,4-7 0,4 0 0,2-3 0,3-4 511,3-4 0,3 1 0,6-4 0</inkml:trace>
  <inkml:trace contextRef="#ctx0" brushRef="#br0">23274 16033 8053,'-25'-9'1198,"3"0"0,12 1-632,14 13 1,8 2-1,13 8 1,3 3 0,8 4-1,5 3 1,5 3 0,2 3-598,1 5 1,8-2 0,-6 0 0,-2-1 0,-1-4 0,-3-1 30,-4-1 0,-4 6 0,-10 1 0</inkml:trace>
  <inkml:trace contextRef="#ctx0" brushRef="#br0">23061 17072 8683,'-19'-4'0,"4"10"688,5 14 1,2 17 0,-2 14-1,1 6-414,-1 10 0,6-26 0,0 2 0,0 6 0,-1 2 0,1 1 0,0 2 0,-1 4 0,1 1 0,0 2 1,0 0-1,1 4 0,0 0-355,1 1 1,1 0 0,1-7 0,0-1 0,2 1 0,2 0 0,2-4 0,2-2 0,1-3 0,2 0 0,2-3 0,1 0-1147,1-2 1,1-2 0,0-5 0,2-1-1,22 27 1227,0-14 0,2-1 0,2-13 0,3-1 0</inkml:trace>
  <inkml:trace contextRef="#ctx0" brushRef="#br0">23474 17405 8007,'-17'-41'619,"-1"5"1,7 13-1,11 18 1,11 5-245,10 5 0,4 8 0,13 9 0,7 6 1,5 8-1,-20-13 0,1 1 0,3 4 0,0 2-382,3 2 0,1 3 0,4 4 0,-1 2 0,2-2 0,-1 1 0,-1 1 0,-1 0 0,-1 0 0,-1-1 0,-2 0 0,-1 0-130,0 0 1,-1 0 0,-4-1 0,-1 1 0,-2-2 0,-2 1 0,-4-2 0,-2 0 0,-4-2 0,-2 1 0,5 29-1,-13-6-94,-13-4 1,-16-8-1,-26-4 1,-14-7-1,27-21 1,-2-3 0,-3-2-1,-2-3 335,-1-1 1,-1-1 0,1-2 0,-1 0 0,-2-3 0,0-2 0,3 0 0,1-2 0,4-1-1,2-2 1,-31-13-105,10-10 0,10-13 0,26 13 0,0-1 0</inkml:trace>
  <inkml:trace contextRef="#ctx0" brushRef="#br0">20222 10662 8502,'19'-34'0,"8"4"0,14 12 0,13 9 0,12 6 0,-22 3 0,3 0 50,-1 0 1,1 0-1,7 3 1,1 0 0,6 1-1,1 1 1,4 1 0,0 0-1,4 0 1,1 0-1,0-1 1,0-1 0,2-1-1,-1-2 1,-1 0 0,0 0-1,1-2 1,0-1 0,0-1-1,0-2 1,2-1-1,1-2 1,0-2 0,0 0-49,-25 3 1,1-1 0,-1 0 0,24-5 0,0 0 0,0 0 0,-1 0 0,-1-1 0,-1 1 0,1 0 0,-1 1 0,-6 1 0,0 0 0,-3 2 0,-1 0 0,-6 1 0,-2 1 0,-3 1 0,-2 0-440,-5 2 0,-2-1 0,24-2 0,-7 4 0,-12-1 437,-9 1 0,-4 6 0,-7 1 0,1 1 0</inkml:trace>
  <inkml:trace contextRef="#ctx0" brushRef="#br0">22888 10155 16384,'-28'-35'-413,"6"-1"0,14 8 710,13 15 0,14 17 0,18 15 0,7 10 0,8 6 0,4 4 0,1 2 1,-3 2-791,0 1 1,-4 5 0,-4-4 0,-7-2 0,-5 0 0,-5 0 150,-1 1 1,-11 0 0,-5-5 0,-5-2 0,-4-2 0,-2 1 0,-2-2-255,-4-3 1,4-7 0,-3-2 487,2 2 0,14 1 0,3 2 0</inkml:trace>
  <inkml:trace contextRef="#ctx0" brushRef="#br0">23368 13420 8477,'7'-45'0,"6"6"669,8 11 1,16 4-1,11 9 1,9 5-514,10 3 1,-26 4-1,1 1 1,2 2-1,1 0 1,4 0-1,1 0 1,2 0-1,0 0 1,-1 0-1,0 0 1,-2 0-1,0 0-191,-2 0 0,1 0 0,-2 0 1,1-1-1,0-1 0,-1 1 0,1-1 1,-1-1-1,0 2 0,-1-1 1,-1 1-1,-1 1-464,0 0 1,-1 0 0,30 0 0,2 0-1,-9 0 1,-8 0 0,-8 0 0,-9 0 498,-8 0 0,-10-6 0,-2-1 0,-7-7 0</inkml:trace>
  <inkml:trace contextRef="#ctx0" brushRef="#br0">25194 13181 8477,'-46'-5'0,"-3"-1"0,-3-1 0,-2-2 0,-3 2 0,0 2 0,-1 4 0,1 1 442,4 0 1,3 6 0,11 2-1,4 6 1,4 2 0,4 3-1,6 1-292,8-1 0,5 4 0,8 0 0,0 2 0,0 1 1,2 1-1,2 1 0,7 3 0,4 5-1121,2 2 0,3 2 1,-4 2-1,3 1 971,2 1 0,1 1 0,5-5 0</inkml:trace>
  <inkml:trace contextRef="#ctx0" brushRef="#br0">24847 18338 8596,'39'-18'231,"5"1"1,11-1 0,6 6 0,3 2-132,4 1 0,-29 6 0,0 1 1,0-1-1,-1-1 0,0 0 1,0 1-1,0-1 0,1 0 0,-1-1 1,1 0-1,1-1 0,0 0 1,-1-1-1,-1 1-149,34-8 0,-5 7 0,-6 2 0,-8 4 0,-9 1 0,-8 0-473,-9 0 0,-7 0 0,-8 1 0,-4 2 0,-8 2 344,-8-2 1,-9 3-1,-7-2 1,-6-1 0,-5-1-1,-4-2 1,-1 0 106,0 0 1,5 0-1,1 0 1,-1 1-1,1 3 1,-3 5 317,-1 3 1,1 2 0,-2 0 0,-2 6 0,-2 5 0,-3 7-1,0 4 31,3 1 0,-6 13 0,9-2 1,-1 5-1,-1 8 0,4 1-2347,2 0 2069,4 3 0,5-10 0,0 4 0</inkml:trace>
  <inkml:trace contextRef="#ctx0" brushRef="#br0">23288 17192 8001,'-19'-25'0,"4"9"0,-2-7 0,6 7 112,2 3-83,6-1 1,-3 6 0,4 0-1,-2 2 1,-5 3 47,-3 2 0,-1 2 1,-1 4-1,1 2 1,0 2-1,-2 1 1,-1 4-1,-2 3 176,2 4 1,-5-3-1,0 4 1,-1 3-1,0 3 1,-2 5-229,-1 1 1,-3-3 0,-3 5 0,-3-1 0,-1 1 0,3-2 0,2 0 150,4 0 0,-4-3 1,9 5-1,1-1 1,0 2-1,4 0-57,3 0 0,-4 9 0,10-4 0,0 3 0,2 6 0,5 2 0,5 6-212,3 8 0,4-3 1,3 5-1,4 1 0,7-2 1,6 0 31,-13-34 1,1-1 0,14 23 0,10-3-1,4-2 1,0-5 0,4-5 0,2-5 105,5-4 0,4-2 0,6-8 0,0-4 0,-31-11 0,0-1 0,1-1 0,0-1 28,2-1 0,0-2 1,6-2-1,1-2 1,-5-2-1,-1-2 1,1-1-1,-1-3 1,0-2-1,-1-2 1,-4-1-1,0-1 0,0-1 1,0-2-75,-1-1 0,-1-1 0,-4-4 0,-1-2 0,1-2 1,-2-2-1,-1-1 0,-2-2 0,-2 0 0,-1-1 1,0-2-1,-1-1 0,-2 0 0,0 0 29,-1-3 1,-1-1 0,-4-4 0,0-2 0,0 1 0,-2 0-1,-2-2 1,-2-1 0,-2-2 0,-1-1 0,-3 1 0,0 0-62,0-2 0,-3 0 0,-1 4 1,-3 0-1,-1 3 0,-3 1 0,-1 3 1,-3 1-1,-3 1 0,-1 2 0,-2 3 1,-2 2-1,-3 2 0,-2 2-152,-3 3 0,-2 3 0,-2 3 0,-2 4 0,-1 3 1,-2 3-1,-3 2 0,-2 2 0,-3 3 0,0 2 0,-4 2 1,-1 3-71,0 3 1,0 2-1,-3 2 1,0 3-1,-2 2 1,1 3-1,0 0 1,0 1-1,1 2 1,0 0-1,1 1 1,1 1-211,1 0 0,0 1 1,1 1-1,1 2 1,2-2-1,0-1 0</inkml:trace>
  <inkml:trace contextRef="#ctx0" brushRef="#br0">23248 17952 7921,'-34'-18'0,"7"8"0,9-13-33,3 7 0,7 9 0,0 4 0,1 6 0,-2 6 0,-6 1 0,-6 0 0,-5-2 0,-5-2 0,-6-3 0,-6-2 0,-6-1 65,-3 0 1,-3 0-1,-4-1 1,-6-5-1,-5-6 1,-1-6 0,0-3-1,35 10 1,-1-1 72,0-1 0,0 0 0,0-2 0,0-1 0,-1 0 0,-1 0 0,1-1 0,1 0 0,-2-2 0,1 1 0,-2-2 0,0 1-106,-2-1 1,-1 0 0,0-2 0,-1 0 0,-3-1 0,1 0 0,-1 0 0,0 0 0,1-1 0,-1 1 0,0-1-1,-1 0 1,-1-1 0,0 0-115,-1-1 0,-2 0 0,-2-1 0,-1 1 0,-2-2 0,1 1 0,0 0 0,1-1 0,-1 0 0,-1 0 126,0 0 1,0 0-1,5 1 1,1 0 0,-6-3-1,0-2 1,1 0-1,0 0 1,3 1 0,0-1-1,-1-1 1,1 1-1,1-1 1,0 0 0,0-1-1,1-1 10,1-1 1,1-1 0,-1 1 0,2 0 0,1-2 0,1-1 0,-2-1 0,1 0 0,1 0-1,0 0 1,-1-2 0,1 1 9,2 0 0,0 0 1,-1-1-1,0 0 1,2 0-1,0 0 1,0-3-1,0-1 1,1 1-1,1 0 1,-1-3-1,1 0 1,0 0-1,1 1-23,-1-2 1,0 0 0,3 3 0,1 0 0,-2 1-1,1 0 1,-2-1 0,1 0 0,-1-1 0,0-1 0,1 1-1,1 0-99,1-1 1,0-1 0,2-2 0,0-1 0,3 0 0,-1 0-1,2 1 1,0-2 0,0-2 0,0-1 0,2 1 0,0-1-36,0-1 1,0-1 143,1-5 1,0 0 0,3 5 0,1-1 0,0-4 0,1 0 0,-1 0 0,0 0-1,1 2 1,-1-1 0,-1-1 0,0 0 118,-1 1 0,0 0 0,1 4 0,1-1 0,0-1 0,1-1 0,-1 0 0,0 0 0,1 2 0,0 0 0,0-1 1,-1 0-1,1 2 0,0 2-89,0 1 1,0 0 0,-1-3 0,1-1 0,2 5 0,0 0 0,2 1-1,0 0 1,-1-1 0,1 1 0,1 1 0,-1 0-108,1 1 0,1 0 7,-3-5 1,1 1 0,4 8-1,0 1 1,-1-5 0,-2 0 0,2 0-1,0-1 1,1 1 0,0-1 0,1-3-1,0 0 1,1 0 0,1-1 0,0 1 1,2-1 0,0-4 0,0 0 0,3 4 0,0 0 0,-1-3 0,-1 1 0,0-3 0,0 0 0,2 2 0,0 0 126,1-1 1,1 0 0,0-5-1,0 1 1,2 3 0,0 1-1,0-1 1,0 0 0,0 0-1,0 1 1,1 2 0,1 2-27,0 0 1,1 1-49,2-5 0,2 1 0,-2 8 1,2 1-1,1-4 0,0 0 0,-1 3 1,1 0-1,0 2 0,0 0 1,0 2-1,1 0-34,-2-1 1,0 1 0,2 5 0,-1 1-1,-2-2 1,-2 0 0,1 4 0,-1 0 0,-1-37-1,-3 2 1,-3 3-124,-1 3 0,-2 7 0,-6 3 0,-1 5 0,-2 4 0,2 6-62,1 6 1,3 6 0,2 9 0,1 4 0,-1 5-89,-2 4 1,-2 4 304,1 10 0,-2-1 0,-2 10 0,-4 2 0</inkml:trace>
  <inkml:trace contextRef="#ctx0" brushRef="#br0">16183 8303 7998,'0'13'77,"0"2"1,3 3-1,6 7 77,8 9 1,9 18 0,-11-16 0,1 3-155,1 6 0,1 2 0,4 14 0,1 4 0,0 3 0,1 0 0</inkml:trace>
  <inkml:trace contextRef="#ctx0" brushRef="#br0">25501 10342 29859,'-21'-21'-953,"2"-3"1,4 5-1,-3 0 979,-4 0 0,-3-1 0,-4 4 0,0-2 0,-7 2 0,-4 1 0,-7 3 0,-2 4 0,-4 3 0,-4 5 1,-6 6-1,-4 9-160,0 10 1,33-5 0,0 4 0,4 5 0,1 3 0,0 3 0,0 1 0,1 5 0,2 1 0,1 1 0,4 2 0,1 0 0,3 1 0,3-2 0,2 0 0,4-2 0,2 0-101,1-2 0,4-1 0,14 26 0,14-6 1,17-13-1,15-15 0,12-12 0,-32-13 1,-1-3-1,3-2 0,0-3 353,1-3 0,0-2 0,2-3 0,0-2 0,2-4 0,0-2 1,-2-3-1,0 0 0,-1-1 0,-1 0 0,-2-2 0,0-1-170,-2-1 0,-1 0 0,-5 1 1,-3-2-1,-4-3 0,-3-2 1,15-32-1,-11-1 0,-14-2 1,-17 2-169,-16 3 1,2 30 0,-5 2 0,-4 2 0,-4 3-1,-2 1 1,-2 3 0,-3 3 0,-2 2 0,1 4 0,-1 3 134,0 3 0,-1 1 0,-10 1 0,0 2 0,4 2 0,0 0 0</inkml:trace>
  <inkml:trace contextRef="#ctx0" brushRef="#br0">26874 13767 16253,'-24'-59'0,"-3"-1"562,-1 4 1,-9 9-1,-1 20 1,-2 15-491,-3 12 1,-11 20 0,-1 12-1,-5 11 1,25-16 0,0 2 0,-3 3-1,-1 2 1,-3 2 0,0 2-1,-1-1 1,0 1-117,0 2 1,0 0 0,2-2 0,0 0 0,4-2 0,0 0 0,4-2 0,1 0 0,2-2 0,2 0 0,-16 23-34,7-6 0,13-8 0,11-8 1,9-10-1,8-6 0,9-10 617,8-4 1,12-10 0,7-8 0,7-10 0,5-9 0,1-6-254,0-5 1,-5-1 0,-4-3 0,-5 5 0,-8 2-1,-9 4-2192,-6 2 1,-10-1 1821,-6 6 0,-17-6 0,-12 3 0</inkml:trace>
  <inkml:trace contextRef="#ctx0" brushRef="#br0">4546 10089 20874,'-6'-27'-1979,"4"2"1,-2 3-1,2 4 2097,2 3 1,-4 2 0,-2 1 0,-2 3 0,-3 5 0,-4 2 0,-3 2 0,2 0 0,-1 0 0,0 0 0,-6 0 15,-2 0 1,2 0 0,-1 2 0,-3 1 0,2 2-1,-3 3 1,3 1 0,-2 0 0,3-1 51,-1 3 1,1 2 0,1 3 0,1 2 0,-2 0 0,0 1 0,0 3 0,4 2-263,0-2 1,3 7 0,3-6-1,1 1 1,0 1 0,1 0 9,3 2 1,-3 0 0,5-1 0,-1-1 0,4-1 0,2-2 42,2 2 1,0 0 0,0-1 0,2 0 0,4-1 0,6 0-1,7-1 52,6-2 0,0 0 0,11-2 1,2 0-1,5 0 0,6-3 1,3 0 240,1-1 0,5 0 0,1 2 0,1 1 0,-1 2 0,-3-1-111,-1-3 0,-2 0 0,2-1 0,1-1 0,4-2 0,-1-1-89,0 1 0,3-2 1,-2 1-1,-1 0 1,3 0-1,2-2 1,4-1 384,0-3-313,0 4 0,2-5 1,-1 4-1,-1-2 1,2 2-1,-3 0-39,-4 0 0,5 0 0,-2-3 0,-1 1 0,3-1 0,-4-1 261,-4-2 0,7 0 0,-9 0 0,4-2 0,3-1 1,0-1-1,3-1-139,1-1 0,0 3 1,1-4-1,1 1 1,-1 3-1,-1 2-279,2 1 0,-6 0 0,5 0 0,1 0 0,-1 0 0,2 0 0,-2 0 60,0 0 0,2 0 1,-8 0-1,4 1 0,4 2 1,0 1 150,-4-1 0,6-1 0,-6-2 0,3 0 0,3 0 0,-3 0 0,-1 0 87,-5 0 1,-1-2-1,1-1 1,0-1-1,-3 1 1,2 0-265,0-1 0,-7 1 0,11-5 0,1 1 1,-4 0-1,3-4 0,-3 1-4,0 1 1,2-6 0,-8 3 0,0-3 0,2-4 0,-2-2 223,1-1 1,-4 0 0,-4-5 0,-2 1 0,0-1 0,-4 0 0,-3 1-171,-3-1 0,-1 5 0,-4 1 0,-2 0 0,-3 2 0,-2-2-350,-3 1 0,-7 3 0,-2 0 0,-4 2 1,-5 2-1,-1-1 0,-3 1-158,-1 0 0,-8-1 0,-5 1 0,-5 0 1,-6-1-1,-3-1 351,-2-2 0,-4 0 0,-3-3 1,-2-1-1,-4 0 0,0-3 0,-3-1 501,2-1 1,-7-2 0,0-4-1,-4-2 1,-2 0 0,-2 2-431,-6-1 1,3 9 0,-12-1 0,33 14 0,0 2-1,-2 0 1,0 1 0,-3 1 0,-1-1 0,-2 2 0,0 1-167,-3 0 0,-1 1 1,-3-2-1,0 1 0,-1 3 1,-1 0-1,-1 0 0,1 1 1,-1 0-1,-1 0 0,0 1 1,0 0-27,0 0 0,-1 0 0,-9 2 0,-1 1 0,2 0 0,0 0 0,-1 0 0,1 1 1,-3 1-1,1 1 0,2-1 0,1 1 0,-3 1 0,1 0 330,-1-1 0,1 1 0,3 0 1,-1-1-1,-3 1 0,-2 0 0,0 0 1,0-1-1,-1 0 0,0 0 1,-3-1-1,1 0 0,23-2 0,-1 0 1,1 0-1,-25 1 0,0 0 1,22-1-1,-1 0 0,0 1 1,2-1-1,0 0 0,0 0 1,2 0-1,-1 1 0,1-1 1,-24 3-1,0 0 0,1 1 1,-1 1-78,0 0 1,0 2-1,3-1 1,0 1 0,4 1-1,1 2 1,3-2 0,1 0-1,3 0 1,0 1-6,1 1 0,0 0 0,6 0 0,-1 0 0,0 1 0,0-1 0,0 0 0,0 1 0</inkml:trace>
  <inkml:trace contextRef="#ctx0" brushRef="#br0">2746 12101 27268,'-7'-19'-4490,"1"8"0,7 0 3561,4 3 0,12 5 1074,10 8 1,9-2 0,1 6 0,6-1 0,5 0-1,3-4 1,1-2 0,1-2 0,6-2 0,3-2 0,2-5-1,-3-3 181,-2-1 1,0-1 0,-2 1 0,0 0-1,0-1 1,-3 3 0,0 0 0,-2 4-242,-4 1 0,3-3 0,-7 5 116,-1 1 0,-1 1 1,-2 2-1</inkml:trace>
  <inkml:trace contextRef="#ctx0" brushRef="#br0">3946 11835 28536,'-8'-54'-3277,"2"4"0,8 5 0,2 13 3630,5 11 0,7 5 0,4 11 0,0 4 0,4 4 1,1 6-1,2 3-1022,0 1 1,-5 6 0,0 3-1,0 5 1,1 3 0,-3 4-1,-2 3 73,-6 4 0,-5 8 1,-8 1-1,-4 5 1,-6 4-1,-10-1 640,-10-3 1,-2 0 0,-4-9-1,-1 0 1,-4 2 51,-1 4 1,5-7-1,-8 7 1</inkml:trace>
  <inkml:trace contextRef="#ctx0" brushRef="#br0">17289 9276 8446,'0'-14'-412,"-1"1"481,-4 0 0,2-1 0,-4 1 0,0 1 0,1 2 0,-2 1 120,1-1 0,-2 4 0,-6 1 0,-3 4 1,-2 1-130,-1 0 1,2 4 0,4 2 0,-2 2 0,-2 2-1,0 0 121,0-1 1,-4 3 0,4-3-1,0 3 1,-2 3 0,2 1-1,-2 3 5,1 2 1,2-3 0,-4 4 0,-2 3 0,0 5 0,0 5 0,2 4-45,-1 1 1,-3 1-1,1 2 1,1 1 0,4 1-1,0 1-16,4 3 1,1 2 0,4 1 0,2-1 0,4-3 0,4 1 0,4 0 0,4-1 114,6-2 0,14 2 0,3-3 1,7-4-1,10-2 0,6-5-149,5-2 0,9-6 0,0-9 0,2-3 0,-31-9 0,0-1 0,-1-2 0,1 0 0,1-1 0,1-2-93,-1-1 0,0 0 1,1-3-1,0-1 1,-1-3-1,-1-3 1,-1-1-1,-1-2 0,27-17 1,-5-8-1,-9-6-171,-6-7 0,-3-5 1,-13 0-1,-8-6 0,-7-5 1,-8-5 137,-2 0 0,-9 33 0,-3 0 1,-1 2-1,-3 0 0,-2-1 0,-3 1 1,-4-1-1,-3 2 0,-1 2 1,-2 2-1,-4 2 0,-1 2-148,-2 2 0,-1 3 1,-26-14-1,26 21 1,0 2-1,0 3 0,1 2 1,-32-2-1,3 7 1,11 6-1379,10 5 1,7 8 0,13 9 1559,6 3 0,7 8 0,11 1 0</inkml:trace>
  <inkml:trace contextRef="#ctx0" brushRef="#br0">22755 8649 8435,'7'-20'478,"0"5"1,-2 7-1,4 2-282,3 4 1,1 0-1,0 2 1,1 0-1,-1-1 1,0-2-1,1-2 1,-1 2-236,0 2 1,1 1-1,-1 1 1,0 2-1,1 3 1,-1 1-125,0 4 1,1-4 0,-1 2 0,-1 1 162,-3 2 0,2 8 0,-3 0 0</inkml:trace>
  <inkml:trace contextRef="#ctx0" brushRef="#br0">22875 9009 10114,'1'-28'0,"5"4"0,7 10 546,8 5 0,3 4 0,1 5 0,-1 0 0,1 0-919,-2 0 0,1 0 0,3 0 1,-1 0 400,1 0 0,0 6 0,-1 2 1</inkml:trace>
  <inkml:trace contextRef="#ctx0" brushRef="#br0">23594 8703 10665,'-4'-24'23,"-1"-3"0,3 10 0,4 9-336,3 10 1,5 1-1,-1 4 1,3 0-1,1-1 1,1 2-1,2-1 1,3 5 157,3 4 1,11-1 0,-5 4 0,5-1 0,2 0 166,-1-2 1,11-7 0,-4-3-1</inkml:trace>
  <inkml:trace contextRef="#ctx0" brushRef="#br0">24181 8649 10484,'0'-20'518,"-6"-4"0,-3 8 0,-3 4-158,-1 6 1,0 6-1,-1 6 1,-1 9-1,-1 10 1,-3 9 0,-2 7-1,-1 7-231,1 5 0,-8 11 1,2 1-1,13-30 1,1 1-1,0 0 1,1 0-1,-9 37-700,2-3 0,10-32 1,2 1-1,2-1 1,1 1 553,1-1 0,1 1 1,7 32-1,2 1 1</inkml:trace>
  <inkml:trace contextRef="#ctx0" brushRef="#br0">17356 10182 28761,'0'-9'-9831,"0"0"4420,0-1 6636,0 4 0,-2 0 1,-4 7-1,-7 4 1,-9 5-1,-8 7-1029,-5 5 0,-11 4 0,-7 4 0,-8 1 0,-7-1 0,32-16 0,1 0 0,-3-1 0,0 1 0,0-1 0,0 0 0,-1 0 1,-2-1-1,2 0 0,0-1 29,1-2 0,-1-1 0,-2 1 0,1 0 0,1-1 1,0 0-1,1 0 0,-1-1 0,1 1 0,-1 0 0,-35 6 1,3-2 166,3-3 0,7-1 1,2 6-1,3-1 0,1 0 1,5 2 652,2 3-1480,4-3 0,5 4 1,2-6-1,5 1 0,2-1 1,6-1 380,4-3 0,-2-2 0,4-4 0,3 0-301,5-4 1,4-5 0,6-9 0,1-1 0,4-2-34,3 2 1,4-5-1,2 0 1</inkml:trace>
  <inkml:trace contextRef="#ctx0" brushRef="#br0">15450 10355 25770,'-27'-4'-61,"0"-1"0,1 1 0,0 5 0,3 5-274,1 8 0,-1 9 0,-3 11 1,-1 3-1,0 6 0,2 2 1,3-1-1,4-5 253,3-7 0,4-4 1,2-1-1,4-2 1,5-3-1,5-4 1,5-3 188,6-2 0,11-5 1,9-4-1,2-2 1,4-2-1,2 0 1,5 0 98,3 0 1,1-6 0,0-2 0</inkml:trace>
  <inkml:trace contextRef="#ctx0" brushRef="#br0">13303 11288 22370,'-8'-22'-3843,"-1"0"4105,6 11 0,-3 5 1,6 15-1,1 5 1,2 3-1,3 4 0,2 1-134,2 1 0,2-1 1,1 4-1,0 3 0,1 0 1,-1 2-137,0-1 1,1-2 0,-1-3 0,0-1 0,1-3 0,-1-1 0,-1 0-739,-3-1 1,3 3-1,-3-4 1,2-2 0,3-3-1,-1-2 913,0-2 1,7-6-1,0 3 1</inkml:trace>
  <inkml:trace contextRef="#ctx0" brushRef="#br0">13903 11288 20500,'-13'-25'0,"0"4"0,1 9 0,1 14 0,3 13 0,-4 11 0,-5 7 520,-5 4 0,-7 1 0,-2 2 0,1 2 1,2 1-1,3 3 0,1 3 0,3 2-792,2 1 0,-3 9 1,4-8-1,3 1 1,5-3-1,5-5 1,4-4-1,1-8-1045,0-5 1,0-8 0,1-3 0,4-5 0,4-4 0,2-4 1590,3-4 0,11-1 0,3 0 1</inkml:trace>
  <inkml:trace contextRef="#ctx0" brushRef="#br0">14157 10968 11995,'-14'-20'0,"2"2"1790,4 3-894,2 8 0,7 1 0,4 6 1,3 0-1,6 0 0,2 1 0,3 2-157,2 2 0,-3 0 0,3-2 0,-1 3 0,0 0 0,-1 2-1089,-3-1 0,-1-3 0,0 4 0,1-1 1,2 1-1,-2 1 474,-1-2 0,10 5 0,3-5 0</inkml:trace>
  <inkml:trace contextRef="#ctx0" brushRef="#br0">14437 10848 8110,'0'-13'0,"0"0"443,0-1 1,0 5-1,1 2 1,2 0-1,0 1 1,-3 1-1,-4 7 734,-4 5 0,-7 11 0,-7 4 0,-3 5 0,-2 4 1,1 3-1,-3 1 0,0 1-449,-2 1 0,0 2 1,4-1-1,2-2 0,1-4 1,3-1-477,2 0 1,6-5 0,5-9 0,1-2 0,1-2-583,0 1 1,3-7-1,9-4 1,6-7 0,4-10-1,2-6-61,1-6 0,0 0 1,5-2-1,-2-3 1,2-5-1,0-1 449,-2 1 0,2-1 1,-7 6-1,0 2 1,-2 2-1,-2 3 1802,0 2-1386,1 6 1,-6-2 0,0 8 0,-1 2-79,1 2 1,-7 3-1,-1 8 1,-7 4-248,-5 3 1,-3 2-1,-1 4 1,-3 3-1,-2 1 1,-1-1 549,1-2-1287,2 5 1,4-3 0,0 4 0,0-2 0,5 0 0,2 0 0,5 3-7480,2 0 7754,1 1 0,6 5 0,1 2 1</inkml:trace>
  <inkml:trace contextRef="#ctx0" brushRef="#br0">14383 11515 19526,'-15'-14'-246,"-2"1"0,17 4 1,0 2 977,7 1 0,5 0 0,1 3 1,2-3-1,1 0-632,2 0 1,9 2 0,-4 4 0,1-2 0,0-1 0,-2-1 0,0 1-1505,2 1 1,-3 2 0,-1 2 1336,0 2 0,-3 4 0,-3 5 0</inkml:trace>
  <inkml:trace contextRef="#ctx0" brushRef="#br0">14437 11755 29295,'0'-21'-186,"10"7"1,5 10 0,3 3 0,2 1 57,1 0 1,1 0 0,5 0 366,0 0 1,5-6 0,2-2 0</inkml:trace>
  <inkml:trace contextRef="#ctx0" brushRef="#br0">15356 11435 17985,'-13'-20'-384,"0"6"1,-1-3 0,1 7 696,0 6 0,7 2 0,7 1 0,11-2 0,9-2 166,4 2 1,2 2 0,-1 1 0,1 0-1,0 0 1,-1 0-277,1 0 0,-6 0 1,-4 0-1,-3 1 1,-5 4-1,-5 4-263,-2 2 0,-8 3 0,-5-1 0,-6 2 0,-9 1 0,-3 3 0,-2 2 11,-2 3 0,6-5 0,-1-1 0,6-3 0,3-2 0,4 0 53,5 1 0,-1-1 0,7 0 0,2-1 1,5-3-1,8-5 0,3-1 62,4 2 1,9-4 0,-3 4 0,-1-4 0,2-1 0,-1 0-597,-2 0 1,2 0 0,-5 0 0,1-1 0,0-2 0,1-2-398,3 2 1,1-4-1,2-2 887,-1-3 1,7-7-1,1-2 1</inkml:trace>
  <inkml:trace contextRef="#ctx0" brushRef="#br0">16103 11075 16370,'-14'-10'0,"1"-4"1722,0-1 1,0 12-1,-1 9 1,1 8-1369,0 3 1,-5 12 0,-2-3-1,1 4 1,-2 2 0,1 4-1,-2 2 1,-1 4-163,1 2 0,0 4 0,-5 7 0,2 1 0,1 3 0,4 0-520,0 0 1,4-4 0,6-9-1,2-7 1,2-5 0,3-6-2561,2-4 1,7-5 2848,3-6 1,9 0 0,2 1 0</inkml:trace>
  <inkml:trace contextRef="#ctx0" brushRef="#br0">16196 11501 10091,'-6'-29'0,"-3"4"1251,-3 8 1,5 16 0,1 14-1,2 6-1384,-1 2 0,1 3 1,4-5-1,0 0 1,0 2-1,3-2 1,4 2-1,8 0 201,4 2 0,8 1 0,5 0 0,3-2 0,2 0 0,0-1-482,-2-3 0,2-8 0,-6-3 1,-1-1-1,-2-3 0,-3-1 678,-3-2 0,-2-18 0,-7-4 0</inkml:trace>
  <inkml:trace contextRef="#ctx0" brushRef="#br0">16476 11581 20428,'-13'-19'-600,"-4"4"1,3-1 0,2 6 1331,0 5 0,0 4 0,-3 2 0,-2 5 0,-6 7 0,-2 8 0,-5 6 0,-4 4-926,-6 4 0,-1 4 0,2 4 0,2 3 0,0 6 0,5 1-3408,2 3 3470,9 0 1,-4-8-1,5-2 1</inkml:trace>
  <inkml:trace contextRef="#ctx0" brushRef="#br0">13637 10728 8543,'-8'-47'0,"2"7"0,6 10 0,0 7-4,0 5 1,-1 5-1,-4 4 1,-3 4 0,-4 4-1,-2 2 1,1 2 0,-2 3-1,-1 3 1,-3 4 88,-2 4 0,3 2 0,-4-1 0,-2 4 1,-1 3-1,0 3 0,1 2 0,2 1-73,-2-1 0,4-1 0,-3 1 0,1 1 1,0-2-1,0 0 0,-2-3-26,-1 1 0,-6 1 0,-2 2 0,-1 2 0,-3 1 0,-1 1 128,-2 0 1,0 6 0,0 6-1,0 0 1,1 0 0,4-2-136,3 2 0,1 1 0,3 8 0,5 1 0,3 2 0,7-3 0,4-2 0,3-2 55,3-1 0,8 3 1,5-8-1,6-2 1,9-2-1,8-2 85,7-4 0,15-1 0,6-4 0,-27-14 0,3-1 0,3 0 0,3 0 0,0-1 0,1 0 117,0-1 0,2 0-277,10 4 1,1-1-1,-5-1 1,1-1-1,10 3 1,3 1-1,2-1 1,0 0-1,3-2 1,2 1-1,-21-6 1,0 1-1,1-1 1,0-1-1,0 0 1,1-1 32,1 1 1,0 0-1,1-1 1,1 0-1,1-1 1,0 0-1,-1-2 1,1-2-1,-1 1 1,0-1-1,0 0 1,1 0-1,2-2 1,1 0-1,0 0 1,-1-2-1,1 0 1,0 0 2,2-2 0,0 0 0,1 0 1,1-2-1,1-1 0,0-1 1,-4 0-1,-1-1 0,1-1 1,-1 0-1,-1 0 0,1-1 0,0 0 1,1-1-1,-2 0 0,0-1 1,-1 1-1,0-1 0,1 0 1,-1 0-1,0-1 20,-3 1 1,-1-1-1,0 0 1,-1 1 0,-1 0-1,0 0 1,20-5-1,-1 0 1,-1 0 0,-1 0-1,-5 1 1,-1 0-1,-4-1 1,0 0 0,-6 0-1,0 0-179,-3-1 1,-2-1-1,-5-2 1,-2-1-1,-3-1 1,-2 0-1,-5 0 1,-2-2-1,19-28 1,-14-6-205,-11-8 0,-18 28 1,-3 0-1,-4-1 0,-2 1 1,-5-1-1,-4-1 0,-5-3 1,-3 0-1,-3-1 0,-3 0 514,-2-2 1,-3 1 0,-5-3 0,-3 2 0,-4-2 0,-2 1-1,-4 0 1,-2 1 0,13 15 0,-1 0 0,-1 0 0,-2 1 0,0 0-1,-2 1 1,-2 0 0,-1 1 0,-1 1 7,-2 0 1,-2 1 0,0 2 0,2 3 0,-2 3 0,-1 1 0,-9-1-1,-1 3 1,-2 1 0,0 1 0,-1 3 0,0 1 0,-1 3 0,-1 2 0,0 1-1,-1 2 1,-1 2 0,1 2 0,0 2 0,0 2 0,1 2-1649,1 2 0,0 1 1,1 2 1493,-3 2 0,0 2 0,1 1 0,3 1 0,2 1 0,-2 1 0</inkml:trace>
  <inkml:trace contextRef="#ctx0" brushRef="#br0">13277 11541 8373,'-27'0'27,"6"-1"0,2-4 225,0-3 0,4-4 0,-3-3 0,5-4 0,3-8 0,2-9 0,2-7 0,3-8 0,2-9 1,1-9-1,1-7-20,1 36 0,1-1 1,0-5-1,1 0 1,3 0-1,1-1 1,0-2-1,2 0 1,1-3-1,1 0 1,2 0-1,1 1 1,1-1-1,0 0 0,0 1 1,1 0-1,0-1 1,0 0-195,0-1 0,0 0 1,0-1-1,1 0 1,2-4-1,0 0 1,0 2-1,0 1 1,0 1-1,-1 0 1,0 0-1,-1 0-301,0-2 0,0 1 0,-1 0 0,1 0 0,2-2 0,0 0 0,0-1 0,0 1 0,0-1 0,0 0 0,0-2 0,0 0 0,0 0 0,0 0 218,0-1 0,0-1 1,0-1-1,0-1 1,0 0-1,0 1 1,-1-2-1,1 1 1,-1-3-1,0 0 1,0 1-1,-1-1 131,0-1 0,1 0 1,2 0-1,0 1 1,-4 2-1,1 0 0,1 2 1,1 0-1,0 0 1,1 0-1,0 2 1,0-1-66,-2 1 1,2-1 0,2-2 0,1 0 0,-3 5 0,-1 1 0,2 0 0,1 2 0,0 0-1,0 0 1,-2 4 0,1-1-116,-1 0 1,-1 1 0,0 5 0,-1 1-1,-1 2 1,-1 1 0,-1 3 0,-1 1 0,0 3-1,-2 1 1,13-32 0,-4 5-74,-4 4 1,-4 10 0,-2 5 0,-1 4 0,-4 7 0,-1 2 0,-3 6-787,-2 3 0,-1 8 0,-1 6 953,-3 1 0,-14 10 0,1 1 0</inkml:trace>
  <inkml:trace contextRef="#ctx0" brushRef="#br0">14517 5691 8547,'-15'-62'796,"7"10"1,11 10 0,11 10-542,6 4 1,7-2 0,3 8 0,1-2-1,0 2 1,1 4 0,5 3 0,5 2-328,2 0 1,2 1-1,-3 3 1,3 4-1,0 4 1,0 2-352,-3 4 0,-3 8 1,-3 11-1,-4 5 0,-5 10 1,-9 7 422,-7 7 0,-13-14 0,-4 2 0,-3 1 0,1-1 0</inkml:trace>
  <inkml:trace contextRef="#ctx0" brushRef="#br0">6252 12061 20549,'-21'0'-97,"-4"12"0,4 3 1</inkml:trace>
  <inkml:trace contextRef="#ctx0" brushRef="#br0">5959 12181 20549,'-29'0'0,"0"0"0,-2 0 0,1 0 0,2 0 2,1 0 1,2 0 0,1 0-1,4 0 1,-1 0 0,2 0-1,-2 0 181,0 0 0,5 4 0,-3 2 1,1 0-1,-1 2 0,-2-1-223,-3 3 0,-1 7 1,-2 1-1,-1-2 1,-3 0-4,-4 2 0,1-2 1,-2 6-1,-1 2 0,-2 0 1,-1-1-1,2-2 216,2-2 0,-2 8 0,4-3 0,0-2 1,1 2-1,2-2 0,0 5 0,0-1-152,-2 4 0,5-2 0,-3-3 0,4-1 0,4 1 0,2-1 0,0 1 0,2 0-224,0 2 0,1-1 0,6 1 0,2-2 0,2-1 0,1-2 107,-1 2 1,5 1-1,-1 2 1,3-1 0,1 2-1,1 1-56,3-3 1,4 8-1,5-7 1,1 1-1,-1 0 1,2-1-1,2-1 45,6 1 0,2 0 0,2-1 0,1 0 0,1-3 0,4 0 1,-1-1 105,1-2 1,9 4-1,-1-5 1,3 1 0,5 0-1,0 0 110,2-1 0,12 3 1,-2-3-1,3 1 0,2-1 1,-2-3-1,3 0-150,2 2 1,5-4 0,-35-7 0,1 0 0,0-1-1,0-1 1,0-1 0,0 1 0,3-1 0,0 0-1,0 0 1,0 0 21,1-1 0,0 0 0,2 0 0,0 0 0,-2-2 0,0 1 0,1 0 0,0 0 0,3 0 0,0-1 0,0 0 0,1 0 138,-2-1 0,0 0 1,4 0-1,-1 0 0,-2-1 1,-1 2-1,2-1 0,0 1 1,1 0-1,0 1 1,1 1-1,-1 0-96,2 0 1,0 1 0,1 0 0,0 1 0,2 2-1,0 0 1,0-1 0,1 1 0,0 0 0,1-1-1,0 1 1,1 0 351,2-1 0,0 1-385,-1 0 1,-1-1 0,4 1 0,-1 0 0,-2-1-1,1 1 1,0 0 0,1-1 0,0 0 0,-1 0-1,3-1 1,0-1-95,2-1 1,-1-2 0,-4 0 0,-1 0 0,3-1 0,2 0 0,-2 0 0,0 0 0,-1-1 0,-1 0 0,3 0 0,0-2-1,-1-1 1,-1-1 341,1-1 1,1 0 0,-1-1 0,0-1 0,0 1 0,-1-2 0,0 0 0,1-1 0,3 0 0,0-1-1,0 0 1,-1 0 0,1 0 0,1 0-116,-2 0 1,-1-1-1,-2 2 1,-1-2-1,3-1 1,0 0-1,2-1 1,-1-1 0,-1 1-1,0-1 1,-1-1-1,-1 1 1,-4 0-1,-1 0-148,-4 1 1,1 0 0,0-1-1,0-1 1,-2 0 0,-1-1 0,-2 1-1,0 0 1,-1-1 0,0 0 0,-5 0-1,0 1-127,-2 0 1,-1 0 0,-3-2-1,-1 0 1,28-16 0,-3-3-1,-7-5 1,-9 0-210,-5-4 1,-14-2 0,-1-5 0,-8-2 0,-9-3 0,-7-2 0,-8-3 289,-10 1 0,-13 0 0,12 29 0,-2 1 0,-3 0 0,-3 0 0,-1 1 0,-3 2 1,-3-2-1,-2 1 103,-2-1 0,-1 1 1,2 4-1,-1 2 0,-6-2 1,-1 1-1,-3 2 1,-2 1-1,-1 0 0,-1 1 1,-6-1-1,0 2 0,-1 0 1,-2 2-115,-2-1 0,-1 1 0,14 5 0,-1 2 0,1 1 0,-21-3 0,-1 2 0,22 4 0,-1 0 0,0 0 1,-3 1-1,0 0 0,-1 0 0,-1 1 0,0 1 0,-1 0 53,-2 0 1,-1 0 0,0 2 0,-5 0 0,-1 1 0,0 1 0,2-2-1,0 0 1,1 1 0,-1 1 0,0 0 0,-1 0 0,-2 1 0,0 1-1,0 0 1,0 0 0,1 1 0,-1 1 0,-1-1 0,-1 1 0,2 0-96,0 1 0,1-1 0,0 1 1,3-1-1,1 1 0,-1 1 1,-2-1-1,0 0 0,1 1 1,1 0-1,0 1 0,1 1 1,3-1-1,0 0 0,1 1 1,-1 0-1,1 1 0,0 0-230,2 1 0,1-1 1,0 1-1,4-2 1,0 0-1,0 1 354,-1 1 0,0 0 0,1 1 0,1 0 0,1 0 0,0-1 0,-23 6 0,2 0 0</inkml:trace>
  <inkml:trace contextRef="#ctx0" brushRef="#br0">6079 10795 22858,'-33'-38'-1508,"9"3"0,-1-3 0,4 10 803,5 9 1,1 10 688,2 4 1,-2 5-1,-3 3 1,-5 3 0,-7 2-1,-6 0 1,-4 1 0,-2-1-1,-4-2 1,-2-3 0,-1-2-1,-1 1 78,-3 2 1,1 5 0,-9 7 0,-3 5 0,-1 1 0,30-9-1,-1 1 1,-33 14 0,32-12 0,1 2 0,0 0 0,1-1-31,-1 1 1,-1 0 0,-2 3 0,0 1 0,1-2 0,0 1-1,1 2 1,0 0 0,-2 3 0,1 0 0,1 1 0,2 1-1,-1 1 1,2 0-44,3-1 1,1 0 0,2 0-1,1 0 1,2 1 0,2 0-1,-20 32 1,6-2 0,8-4 0,10-5-7,10 0 0,9-2 1,12-1-1,15-1 1,19-1-1,-16-23 1,2 0 38,4 0 0,3 0 1,11 3-1,3-1 0,1-1 1,3-1-1,3 0 0,3-1 1,5 0-1,1-1 0,4 0 1,0 0 218,-24-6 1,1-1 0,2 0-307,7 1 1,2-1-1,-1 0 1,-5-1-1,-2-1 1,2 0-1,6 0 1,1-2-1,0 1 1,0-1-1,-1-1 1,0 0-1,1-1 1,-1 0-1,1 0 1,3-1-1,0 1 1,1-1-1,0-1 1,1 0-1,0 0 10,2-1 1,0-1 0,0 0 0,0 0-1,-1-1 1,1-1 0,0-1 0,1 0-1,0-2 1,-1 1 0,0-1 0,0 0 0,0-2-1,0-1 1,0 0 0,1-1 0,-1-1-1,0-1 123,1 1 1,1-2-1,0 0 1,-1 0 0,0 0-1,0-1 1,-1 0-1,0-1 1,0 0 0,0-2-1,0 1 1,-1-2 0,0-1-1,1 0 1,-1-1-1,0 0 1,0-1 0,0 0-133,0-1 1,0 0-1,0-1 1,0-1 0,-1 0-1,0-1 1,-2 1 0,-1 0-1,-1 0 1,-2-1-1,0 0 1,-2-1 63,-2 0 0,-2-1 0,0 0 0,0-1 0,-2 1 0,-1-1 0,-5 1 0,-1 0 0</inkml:trace>
  <inkml:trace contextRef="#ctx0" brushRef="#br0">10837 10995 11254,'25'-64'0,"-1"1"0,-2-3 0,-4 0 0,-3-1 0,-5 0 86,-1 4 1,-4-1-1,-3-1 1,-3 0 0,-4 5-1,-5 1 1,-4 1 0,-6 1-1,-5 3 1,-6 3 0,-7 4-1,-5 5 1,-10 4 0,-5 5 148,12 12 0,-2 2 0,-2 3 1,-7 1-1,-3 4 0,-2 2 1,-11 2-1,-2 2 0,-2 1 1,15 3-1,0 0 0,-1 2 1,-1 0-1,-2 2 0,-1 1 1,-1 1-1,0 1 0,-5 2 1,-1 1-1,-1 1 0,0 1-235,13 0 0,-2 0 0,1 1 0,-1 1 0,0 0 0,1 0 0,0 2 0</inkml:trace>
  <inkml:trace contextRef="#ctx0" brushRef="#br0">5279 13967 14234,'-14'-40'-836,"7"12"1,3 6-1,2 5-83,2 4 846,-6 0 0,-1-7 0,-7 0 0</inkml:trace>
  <inkml:trace contextRef="#ctx0" brushRef="#br0">5225 13780 14234,'-13'-16'-58,"0"1"0,-1 3 0,1 2 0,0 1 0,-1 2 0,1 1 1,-2 3-1,-1 1 0,-5 2 262,-4 0 0,4 0 0,-8 2 1,-1 2-1,2 4 0,-2 1 1,-1-1-1,-4 3-368,-4 1 1,-1 1-1,0 0 1,-3 1-1,-3-1 1,-3 0-1,2 1 273,0-1 1,1 0 0,-5 1 0,4-3-1,1 0 17,3-2 0,0-2 0,2 3 0,-2-1 0,3 2 0,-2 2 0,4 3 0,-2 2-97,3-2 1,1 4 0,1-1-1,4 2 1,1 1 0,0 0-1,-1 0 1,3 2 0,3 0-128,3-2 0,4 3 0,-3-3 0,2 3 0,3 1 0,1-3 0,1-2 0,3-2 260,2-2 1,-2 2 0,7-1-1,1-2 1,1-1 0,4-1-114,2 4 0,-1-3 0,6 3 0,3-2 0,3 0 0,4 4-77,2 0 0,1-2 0,5 3 0,1 0 1,2-2-1,4 2 0,1-2 28,2 0 0,9-1 1,-4-5-1,2 0 1,3 1-1,-1-1 1,2 0 23,-1 1 0,-2-1 0,3 0 0,4 1 0,3-1 0,3 0-5,-2 1 1,0-1-1,1-1 1,0-2 0,1-1-1,0 0 1,0-2 127,-2-2 0,-1 1 1,0-2-1,1-1 0,2-1 1,-2-2-9,-1 0 0,3 0 0,-1 0 1,1 0-1,1 0 0,1 0 1,0 0-111,2 0 0,-10 0 0,12 0 0,0 1 0,-4 2 0,4 2 0,-3-2-5,-2-2 0,12 3 1,-9 1-1,4-2 0,0-2 1,-2-1-31,0 0 0,7 0 0,-8 0 0,0 0 0,-1 0 0,-3 0 0,3 0 118,3 0 0,-5-4 1,3-1-1,-2 3 1,-3 0-1,4 2 0,0 0-202,3 0 0,-2 0 1,-1 0-1,-4 0 0,1 0 1,-3 0-1,2 0 41,-3 0 0,1 0 0,-1-1 0,1-2 0,-1-2 0,1 2 0,-1 2 48,0 1 0,5 0 0,1 0 0,-2-2 1,2-1-1,-2-1-13,-1 1 0,6 0 0,0 0 0,-1-1 0,2-1 0,-1 1-64,-2-1 1,5-1 0,-5 3 0,-1-3-1,1 0 1,-3-1 0,1 1 8,-3 0 0,1-4 1,-5 1-1,1-1 0,-1-1 1,0 2-317,1-1 375,-7-2 1,3 3-1,-4 0 1,2-1 0,1-3-1,-2-4 106,-3 0 0,2-1 1,-1 5-1,-2-1 0,-2-1 1,-2-1-1,-2-3-47,-2-2 0,1 5 1,2-3-1,-2-1 1,-3 0-1,-2-3 1,-2 3-178,-4 0 0,1 1 0,-9 3 0,-2-2 0,-4 0 1,-7 1-47,-3-1 1,-3-6 0,-7 2 0,-11-3-1,-9-3 1,-11-2 0,-8-1 275,-3 1 0,-3 2 0,1 1 1,-2 1-1,-1-1 0,-5 0 389,-4 1-525,1 5 1,26 9 0,-2 0 0,1 4 0,1 0-1,-3 1 1,0 1 0,-2 1 0,-1 1 0,0 0-1,-1 1-113,0-1 1,0 0 0,-5 2-1,-1 1 1,2-1 0,-1 0 0,-4 1-1,0 2 1,-5 0 0,1 2-1,-3 1 1,0 1 0,-2 1 0,-1 0-184,-2 0 1,0 1 0,0 0 0,-1 1 0,-6 0 0,0 0 0,0 2 0,0 0 0,0-1 0,1 1 0,0 0 0,1 1 199,2-1 1,-1 0-1,3-1 1,-1-1-1,5 0 1,-1 1 0,1-1-1,0-1 1,4 0-1,0-1 1,0 1-1,1 0 1,3-1 0,0 1-800,2 0 1,1-1 928,2 1 0,1 0 0,0-1 0,1 0 0,1-1 0,1 1 0,2 1 0,1 0 0,1 1 0,1 0 0</inkml:trace>
  <inkml:trace contextRef="#ctx0" brushRef="#br0">17303 9156 24527,'-9'-46'-7029,"0"6"7091,-2 7 0,-5 7 0,-3 3 0,-2 7 0,-6 6 1,-5 5-1,-10 5 0,-4 3 0,-5 5 0,-4 1-42,-3 1 0,-4 5 0,3-6 1,-1 1-1,1 0 0,3-1 0,0 2 1,1 0-1,-2 3 163,1-1 0,6 5 0,-5 1 0,3 2 0,-1 3 0,-3 2-169,-1 5 1,1 0 0,1 6 0,-1 3-1,3 2 1,-2 5 0,3 4-145,0 2 0,3 2 1,9 2-1,2 6 1,2 3-1,21-31 1,1 1 12,1 2 0,2 0 1,-2 36-1,10-36 1,3-1-1,4 37 1,14-1-1,-3-38 1,5-2-1,8 0 1,4-4 173,6-2 1,4-3 0,7 0 0,4-2 0,7-6 0,3-3 0,4 1 0,2-3-1,4-1 1,2-2 0,-21-3 0,1-2 0,1 0 0,2-2 0,2 0-1,1-1 131,3 0 1,1-1 0,1 0 0,2-2 0,0 1 0,1-2 0,4-2 0,1-1 0,1-1 0,-18 2 0,1-1 0,0 0 0,0-1 0,3-1 0,0 0-1,1 0 1,0-1 0,-1 0 0,-1 0 0,1-1 0,0 0-196,-1 0 0,0-1 0,0 0 0,0 0 0,0-1 0,1 0 0,-1-1 0,0 1 0,-4-1 0,0 0 0,-1-1 0,0 1 0,17-4 0,0 0 0,-1 0 0,0-1 0,-1-1 0,-1 1 0,-3 0 0,-1-1 0,-2 0 0,-3-1 0,-1 0 0,-1-1-202,-6 1 0,0 0 0,-4-2 1,12-11-1,-4-2 0,-7 0 0,-4-3 1,-5-2-1,-4-3 0,-7 1 0,-3-3 1,-5 1-1,-5-1 0,-6-1 0,-4 0 81,-4-2 1,-5-1-1,-10-3 1,-7-1 0,-8 0-1,-6 0 1,-6 2 0,-6 2-1,-8 1 1,-5 3 0,18 18-1,-3 1 1,-1 2 0,-3 2-1,-2 1 1,-2 2 92,-2 1 1,-2 3 0,1 1 0,1 3-1,1 3 1,-2 0 0,-6 2 0,-3 1-1,1 2 1,0 1 0,1 1 0,-1 2 34,-1 2 0,1 0 0,-1 2 0,-1-2 0,1 0 0,-1 2 0,-4 4 0</inkml:trace>
  <inkml:trace contextRef="#ctx0" brushRef="#br0">16023 9729 15541,'-39'-45'0,"1"1"0,1 4 210,0 7 0,1 5 0,10 13 0,-1 4 27,0-1 1,2 0 0,1-1-1,2-1 1,-2-1 0,-1-1-1,-3-6 1,0-5-427,1-5 1,-7-14 0,9 1-1,0-5 1,1-6 0,2-3 158,1-4 1,10 25 0,2-2 0,0 2-1,1 0 1,-1-1 0,0-2 0,1-1-1,0 0 1,1-1 0,1 0 0,0-2-1,1-2 33,1 0 1,0 0-1,-1-1 1,1-1-1,-2-2 1,0-1 0,0 1-1,1 1 1,1 0-1,0 1 1,-1-1 0,1 1-14,0-3 0,0 0 0,-1 3 0,0 0 0,2-3 1,1-1-1,1 2 0,0 1 0,0 3 0,0 0 1,1 0-1,2 0-80,-1 0 0,2 1 0,0 3 0,1 0 0,2-3 0,0 0 0,0 3 0,-1 0 0,-1 3 0,0 0 0,1 2 0,-1-1 1,5-35-220,0 5 0,-4-5 0,3 9 1,1-2-1,0-4 0,0 0 127,1-2 1,-6 35 0,0-1 0,5-35 0,1 0-1,2 2 1,1 2 0,1 2 66,-1 3 1,0 7 0,-1 2 0,-1 5 0,-3 8 0,1 8-211,-1 8 1,-1 2 0,-4 7-91,2 2 0,-1 9 0,-6 7 1340,-2 7-971,-3 5 0,-5 1 0,3 0 0,3 1-17,0-1 580,5-5-207,-5-3 1,4-9 0,-2 0-1,-5-1 1,-4 1 0,-4-1 0,-2 1 45,-2-2 1,3 4 0,-2-2 0,0 2 0,4 2 0,1-1 541,2-3 0,1 1 1,3-6-260,5-2 0,10 5 1,7 2-1,8 2 0,5 4 1,7 4-853,7 7 0,2 4 0,5 9 1,0 7-1,-1 2 0,2 5 1,-2 0-632,-1 2 0,0 8 918,-5-10 1,0 9 0,0-2 0</inkml:trace>
  <inkml:trace contextRef="#ctx0" brushRef="#br0">19302 9476 27579,'-6'-14'-2445,"0"5"0,-4 2 1,1 1 2434,-1 3 0,-4 2 0,-2 1 1,-2 0-1,2 0 0,1 0 1,2 0-1,-1-2 0,1-2 552,0-5 1,-1 1 0,1 1 0,0 0 0,-1 1 0,1 0-247,0 3 0,-2 3 0,-1 4 0,-4 7 0,0 3 0,-5 7 0,-4 3-503,-2 4 0,-4 8 1,2 1-1,1 3 1,-3 4-1,1 0 757,-3 4 0,5 8 1,1-4-1,4 0 1,5 2-1,4-2-659,3 0-140,8 3 1,4-14-1,12 2 1,10-6 0,11-7-1,11-6 497,11-7 0,10-8 0,11-4 0,-33-5 0,1 0 0,2-2 0,2-2 0,2-2 1,2-2-1,-1-2 0,0-2-313,0-2 1,0-1 0,3-2 0,-1 0-1,0-3 1,-1-2 0,-2 1 0,-2-2 0,-2-1-1,-3-1 1,-5 0 0,-2 0-502,24-24 1,-17-8 0,-14 3-1,-8-4 1,-11-3 0,-11 0 0,-14-2 93,-10-2 0,-12 7 0,-9 3 0,-4 3 0,-3 8 0,-4 7 0,1 10 473,0 8 0,-3 10 1,4 5-1,3 5 1,5 8 119,5 9 0,10 11 0,2 5 1</inkml:trace>
  <inkml:trace contextRef="#ctx0" brushRef="#br0">4252 17125 23202,'-13'-19'-5031,"6"9"4046,2-4 1,-2 11 0,-1 3 1116,1 8 0,7-2 1,7 0-1,2-2 1,0 1-1,1-1 1,4 1 184,4-1 0,-2 5 0,6-5 0,2-1 1,1 0-1,3 0 0,2 2 0,2-2-50,2-2 0,0-1 0,3 0 0,-1 0 0,1 0 0,0 0 1,-1 0-35,-5 0 1,1 0-1,-1 0 1,-1 0 0,-2-1-1,-1-2-118,-1-2 1,-3-1 0,-3 3 0,0-1 0,-4-1 0,-1 1-1,-2 0-190,0 1 0,1 1 1,-1 2-1,0 0 1,1 0-1,-1 0-1928,0 0 2322,1 0 0,5 0 0,2 0 1</inkml:trace>
  <inkml:trace contextRef="#ctx0" brushRef="#br0">5199 16952 27938,'0'-28'-3195,"6"-2"0,3 14 0,2 4 3504,3 6 1,4 5-1,-1 2 1,0 4 0,-1 4-1,0 1 1,2 0 0,-3 1-485,-5 4 1,2-2-1,-5 6 1,1 0-1,-4 5 1,-2 4 242,-2 3 0,-8 2 0,-4-3 0,-5 1 0,-4-2 0,-3-1-109,-1-1 0,3 0 0,0-1 0,-2 0 0,0-4 0,1-3-970,0 0 0,9-4 1022,0 3 0,-5 3 1,4-1-1</inkml:trace>
  <inkml:trace contextRef="#ctx0" brushRef="#br0">13064 17139 8270,'0'-21'0,"-6"3"126,-3 9 1,1 2 0,-1 4-1,-1-1 1,-2 1 0,-1 1 0,0 2-1,-1 0 647,1 0 0,4 5 0,2 0 0,-1 3 0,2 2 0,0 2 0,2 1 728,-2 1-1349,5-1 0,-5 2 1,6 1-1,0 2 1,0-2-1,0-1-229,0-2 1,1 1 0,2-1 0,3 0 0,3 1 0,4-1 36,3 0 1,8-5 0,-2-4-1,4-2 1,0-2 0,2 0 0,2 0-160,1 0 0,0-2 0,-4-1 0,0-3 0,-1-1 1,1-3-2828,-1-2 0,0-2 3026,-4 1 0,3-6 0,-4-2 0</inkml:trace>
  <inkml:trace contextRef="#ctx0" brushRef="#br0">13264 17152 9156,'-18'-1'0,"0"-2"859,2-2 0,8 1 0,8 4 0,9 0 0,6 0 1,6 0-1,2 0-742,6 0 0,0 0 0,-1 0 0,3 0 0,5 0 0,2 0 1,5 0-2867,6 0 1,-3-6 2748,12-3 0,0-9 0,8-3 0</inkml:trace>
  <inkml:trace contextRef="#ctx0" brushRef="#br0">14437 16632 8423,'-14'-32'0,"2"5"0,2 8 0,1 5 445,-1 6 1,2 2-1,1 7 1,1 4-1,3 3 1,2 6-1,1 4 1,0 5-1,0 5 1,0 6-1,0 3 1,0 5-1,0-1 207,0 1 0,0 2 0,0 1 0,0-2 0,1-2 1,2-1-1,1 0 0,1-1 0,-1-2-1405,1-2 1,4-4 0,-3 2 0,1-4 0,2-3 0,1-3-2344,4-2 0,-4-3 3096,8-9 0,8 3 0,3-5 0</inkml:trace>
  <inkml:trace contextRef="#ctx0" brushRef="#br0">14730 17179 10105,'0'-18'0,"-2"0"2253,-2 2 1,1 3-1642,-6 4 1,6 4 0,-1 10-1,2 4 1,4 1 282,2-1-929,3 3 1,5-5 0,0 6 0,-1 1 0,0-2 0,0-4-4109,1-3 4016,-1-4 1,-5-7-1,-6-1 1,-7-2-1,-6 2 1,-4-1 1058,0 1 1,-1 4 0,4-3 0,1 2-901,0-1 1,7 1-1,6 5 1,7 2 0,8 3-1397,7 2 1,-2-4 0,9 3 0,2 1-1,0-2 1363,2 0 0,4-2 0,-3-4 0</inkml:trace>
  <inkml:trace contextRef="#ctx0" brushRef="#br0">15023 17205 8390,'-15'-1'341,"-1"-2"1,-2-2 0,2 3 994,1 0 0,6 1 1,0-2 60,-1-2 0,4 2 1,3 8-1220,6 4 1,3-2 0,4 2-1,-1 0 1,2 0 0,0-1-717,3 3 0,-2-4 1,-2 1-1,-1-1-1326,1 0 2223,2-4 0,-5 2 0,-1-8-576,0-2 1,-3 1-1,6 4 1,2-1-1,2-2 1,3-3-1017,2-2 1,6-1-1,-2-5 1233,3-4 0,2-3 0,-1-6 0</inkml:trace>
  <inkml:trace contextRef="#ctx0" brushRef="#br0">15436 16699 10304,'-6'-7'1709,"3"4"0,-4 10 0,1 8-1133,3 4 0,-3 3 1,2 5-1,1 0 1,1 1-1,2 1 1,0 2-1,0-1-478,0-2 1,6-3 0,2-2 0,1-4 0,-1-3 0,1-1-1934,-1-3 0,1-3 0,-9-1 1618,-6-3 1,-6-4-1,-4-1 1,-4 0-1,1 2 1,0 1 904,2 1 0,3 1 0,2-4 0,1 2 0,4 3 1,1 2-845,3 2 0,9 2 0,7 1 1,8 0-1,6 2 0,4 1-1999,4 2 1,8-1 2154,2-9 0,11 4 0,-1-4 0</inkml:trace>
  <inkml:trace contextRef="#ctx0" brushRef="#br0">15903 17032 8129,'-6'-13'0,"4"5"0,-3 2 0</inkml:trace>
  <inkml:trace contextRef="#ctx0" brushRef="#br0">16129 17072 8106,'0'-30'548,"0"4"0,-1 2 0,-2 11 0,-3 1 215,-1 3 0,2 2 0,-4 4 0,-1-2-606,-2 2 1,0 8 0,2 4 0,3 2 0,-1 3 0,1-1-52,-4 0 0,4 1 0,0-1 0,1 0 0,3 1 0,1-1 0,2 0 213,0 1 0,0-1 0,2 0-83,2 1 0,2-1 1,3 0-243,-5 1 0,-8-5 1,-5-1-1,-3 3 0,-3 1 1,-1 1-277,-2 0-291,-5 1 0,8-1 0,-3-1 0,5-2-5884,4-1 6457,3-6 0,18-9 0,3-9 0</inkml:trace>
  <inkml:trace contextRef="#ctx0" brushRef="#br0">16649 16259 8283,'-13'-43'244,"0"12"1,4 15-1,1 23 656,2 7 0,-2 8 0,2 1 0,-2 6 0,-1 5 0,0 4 0,1 8 0,-1 4-362,1 4 1,-4 3 0,5 3 0,-2 0 0,0 3 0,0-3-806,2-2 0,1-3 0,6-2 0,0 0 0,0-1 0,0-1 1,2-5-1252,2-5 1,3 0 0,8-9 0,4-4 1517,8-5 0,6-3 0,7-7 0</inkml:trace>
  <inkml:trace contextRef="#ctx0" brushRef="#br0">17023 16539 10717,'0'-40'0,"-2"2"1418,-2 6 1,2 16 0,-2 18-1111,2 9 0,2 6 0,0 9 0,0 7 0,0 5 0,0 7 0,0 4-10,0 3 1,0 1 0,0 2-1,0-1 1,0 0 0,0-7-1,0-4-416,0-3 1,0-9 0,0-3 0,-1-1 0,-2-5-460,-2-1 0,-1-5 0,2-7 0,-5-4 344,-3-4 1,0-7 0,2-3 0,1-3 0,-1-1 0,-2 0 747,-1-1 0,-1 7 0,2 1-797,4 0 0,2 11 0,6-1 0,0 6 0,1 4 0,5-1 0,6 0-1427,4 1 1,8-1-1,0-1 1709,5-3 0,5-3 0,6-6 0</inkml:trace>
  <inkml:trace contextRef="#ctx0" brushRef="#br0">17209 17059 10188,'-13'-21'0,"0"3"0,-1 5 4731,1 4-4488,0-3 0,5 12 0,5-1 1,6 5-1,6 2 0,3 1 1,3-1-613,2 0 1,4-1 0,6-5 0,-2 0-1,-1 0 1,-3-2 0,-2-1-585,-3-1 0,3-6 0,-1 2 0,-3-1 3543,-5 0-1325,-4 6 1,-10-1 0,-1 8-1,4 5-1002,4 3 0,0-3 0,6 0 0,1 0 0,0 0-1445,-1 0 0,3-6 0,-3 1 1,3-3-1,1-1 1182,0 0 0,1 6 0,-1 2 0</inkml:trace>
  <inkml:trace contextRef="#ctx0" brushRef="#br0">14250 15539 8396,'-13'0'53,"-1"0"0,5 2 0,2 2 0,0 4 0,1 2 0,-2 2 0,2 3 0,-1 1 0,1 3 0,0 2 0,2 3 0,-1-1 427,1 1 1,-1 4-1,5-5 1,0 2 0,0 1-1,0 0 1,0-3-999,0-1 1,0-5 0,2 0 0,1-2 517,1-1 0,7-7 0,-4-1 0</inkml:trace>
  <inkml:trace contextRef="#ctx0" brushRef="#br0">14063 15873 8688,'2'-33'295,"2"6"1,4 13 0,6 11 0,3 4-264,1 4 1,-1-1 0,-3-4 0,-1 0 0,2 0 0,1 0 0,3 1-33,2 4 0,1 2 0,5 7 0</inkml:trace>
  <inkml:trace contextRef="#ctx0" brushRef="#br0">14703 15899 8243,'-18'0'174,"1"0"1,-1 9-1,5 9 1,-2 12 47,-3 7 0,3 3 0,-4 0 1,0-2-1,-2-1 0,-1-1 1,1-1-1,3 1-646,6-1 0,5-5 1,7-1 423,0-5 0,6 1 0,1-4 0</inkml:trace>
  <inkml:trace contextRef="#ctx0" brushRef="#br0">14956 15819 8246,'2'-13'170,"2"0"0,4 5 1,7 4-1,2 2 1,6 2 173,2 0 0,3 0 0,2 0 0,2 0 0,2 0-2533,3 0 2189,2 0 0,1 0 0,0 0 0</inkml:trace>
  <inkml:trace contextRef="#ctx0" brushRef="#br0">15796 15833 8249,'0'-14'993,"0"8"1,-1 8-834,-4 10 0,-2 3 0,-6 7 0,-1 1 0,-1 3 0,-1 0 0,-3 1-435,-2 0 0,5-1 1,-2 1-1,5 0 1,2-1 274,2 1 0,1-6 0,-6-2 0</inkml:trace>
  <inkml:trace contextRef="#ctx0" brushRef="#br0">16249 15633 9085,'-4'-25'0,"-2"4"623,-1 8 0,4 7 1,-3 12-1,1 5-618,1 6 1,-6 6 0,1 1 0,-3 4-1,-2 5 1,1-1 0,0 1 0,1-2-196,3 2 0,-3-5 0,5 3 0,-1-3 0,4-3 0,2-3 190,2-4 0,-5-3 0,-3-2 0</inkml:trace>
  <inkml:trace contextRef="#ctx0" brushRef="#br0">15916 15939 8525,'-13'0'0,"3"0"340,5 0 1,7-4 0,12-2 0,4-1 0,4-4 0,4-1-1,-1-1-472,-3 0 1,8-1 0,-4 0 0,2-3-1,0-1 1,-2 2 0,-3 0 0,-2 0-308,-2-2 1,-1 0 0,-5 5 0,1 1 0,-2 2 0,-2 2 461,-1 2 1,-5 2 0,4 5 0,-2 4 0,-3 4 0,-3 4 320,-5 5 0,2 2 1,-6 7-1,0 0 1,1-1-1,-1 2-557,-2 4 0,-2-4 1,-3 1-1,-2-4 0,0-4 1,-1-2-1562,-3-2 1706,-4-8 0,0-3 0,1-6 0,1-2 0,3-4 0,2-7 261,3-8 1,2 0-1,5-1 1,5-2 0,4 1-1,4-1 1,7 3 674,5 2 1,5 1 0,7 5 0,3 1 0,5 3-1,2 5-933,2 2 1,6 2 0,1 0 64,1 0 0,10 12 0,-4 3 0</inkml:trace>
  <inkml:trace contextRef="#ctx0" brushRef="#br0">17436 16486 8260,'4'-9'0,"2"1"0,0 1 63,0 0 1,0 2 0,-3-4-1,1-1 1,-1-2 0,0-1-1,0-1 162,2 1 0,-2 0 0,-6-1 0,-3 1 0,-2 1 0,0 2-154,0 1 1,-4 2 0,3-4 0,-2 2 0,-3-1 0,1-2 210,0-1 1,-1-2 0,-1 0 0,-1-1 0,-2 3 0,1-1-63,-3 4 1,0 5-1,-9 1 1,-2 3-1,-4 1 1,-2 0-601,1 0 0,-7 5 1,2 4-1,-4 2 0,-2-1 1,1-1-1,0 0 259,3-2 1,-3 4 0,2-7 0,-1 0 0,2 1 0,0-1 0,2-1-1,-2-1 391,2-2 1,-1 0-1,2 1 1,0 2 0,0 3-1,0 0 1,0 2-281,0-1 0,0 2 0,-1 3 1,-2-2-1,-3-1 0,0 1-122,0 2 1,-4 1 0,1-1 0,-5-1 0,-2-4 0,-2 0 0,2-1 254,1 0 0,6-1 0,1-5 0,-3 0 0,1 0 0,-1 0 0,4 0-59,1 0 1,2 1-1,2 2 1,-1 3-1,-1 2 1,1 2-154,1 2 1,-3 5 0,-4 3 0,-3-1-1,-3 2 1,-1-1 71,-2 4 1,-4 1-1,3 2 1,-1 0 0,0-1-1,2 1 1,0 0 95,2-1 1,7-4 0,-6 1 0,2 0 0,4 1 0,1 0 0,6-4 34,0 0 1,6 3-1,2 0 1,3 2-1,5 1 1,3 1-1,4 0-660,3-1 546,1 1 0,3 0 1,3 1-1,5 1 1,2 3-1,2-3 7,0-1 0,2-1 1,2 0-1,7-1 1,4 1-1,4-2 41,2-3 0,7 4 1,9-4-1,4 1 0,7 1 1,2-2-42,5 2 1,11 0 0,4-1 0,-33-12 0,0-1 0,3 1-1,0-1 1,0 0 0,0-1 0,2 1 0,0-1 16,1 0 1,0-1 0,3-1 0,0-1 0,3 0 0,0-2-1,1 0 1,1 0 0,-1-1 0,0 0 0,3-2 0,-1 1 0,2-1-1,1-1 80,-1 0 0,1 0 1,3 2-1,1 1 1,0-1-1,1 0 1,0 0-1,0-1 1,2 0-1,0 1 1,0 0-1,1 0-143,-1 3 0,1-1 0,4 0 0,0 0 0,-1-1 1,0 1-1,-1 0 0,1-1 0,2 1 0,-1 0 1,-1 0-1,0 1 0,2-1 0,0-1 56,2 0 1,-1-1 0,-3-1 0,-1-1 0,6 0 0,0 0 0,-1 0 0,1-1 0,-2-2 0,-1 0 0,1-3 0,-1-2 0,-3-1 0,0-2 91,-2-1 0,0-2 0,5-3 1,-1-3-1,-5 0 0,-1-1 1,-1-1-1,0 0 0,-2-2 1,-1 0-1,-4 1 0,-2 0 7,-2 1 1,0-2 0,-5 0 0,-1-2 0,-1 2-1,-1-1 1,-3 0 0,-1-2 0,-2 0 0,-3 0-1,-1-1 1,-3-1 0,-1-1 0,-2-2-107,-2-2 0,-1-2 0,0 2 0,-3-3 0,-4-5 0,-3-2 0,-2 2 0,-1-1 0,-2-1 0,-2 0 0,-3 0 0,-3-1 0,-1 2 1,-3-1-149,-2 1 1,-4 0-1,-3 3 1,-4 2-1,-3 2 1,-3 4-1,-3 1 1,-2 2-1,-4 4 1,-2 3-1,-4 2 1,-2 3-251,-5 2 1,-2 3 0,-6 3 0,-3 2 0,-2 2 0,-2 3 0,0-1 0,-2 1 0,-4 3 0,-1 1 0,-2 2 0,-1 2 0,-3 3 0,-1 0 159,24-2 0,0-1 0,0 2 0,1 0 0,0 1 0,1 1 0,-1 0 0,0 1 0,0 0 1,-23 6-1,1 2 0,3 0 0,0 2 0,2 0 0,1 2-85,1 0 1,3 1 0,5 0 0,1 1 312,0 1 0,1 2 0,0 0 0,2 1 0,3 0 0,1 0 0,0-1 0</inkml:trace>
  <inkml:trace contextRef="#ctx0" brushRef="#br0">17942 17312 8203,'0'-13'142,"0"5"1,5 8 0,-1 9 0,1 3 0,-1 1 0,1 1 0,-2 0 0,-2 3 0,-1 2 0,0 0 0,0 2 0,0 0 0,-1 2 349,-4 3 1,2-6 0,-4 0-1,-1-4 1,2-1 0,1-4 0,2 1-4056,1 0 3563,8-4 0,1-8 0,7-8 0</inkml:trace>
  <inkml:trace contextRef="#ctx0" brushRef="#br0">18356 17072 8161,'0'-34'2183,"1"4"-2009,4 13 1,-2 11 0,4 15 0,-1 2 0,-3 3-1,-2-1 1,-1 2 317,0 3 0,0-2 1,0 6-1,0 0 0,0 1 1,0-3-533,0 0 0,5 2 0,1-6-441,1-4 0,-2-6 0,2-12 0,0-7 0,-1-10 0,2-6 0,-2-7 249,-1-2 1,1-7-1,-3-1 1,2 1 0,-2-1-1,0 3 1,0 1 1166,1 2 1,1 8-1,-4 4 1,2 5-1,1 4 1,1 4-459,1 5 1,1 0 0,7 5-1,-1 2 1,2 2 0,2 1-506,6 0 1,3 1-1,4 2 1,3 3 0,1 1-1,1 2 1,-1 0-2771,-3 0 0,-2 0 2798,-3 4 0,1 7 0,-1 0 0</inkml:trace>
  <inkml:trace contextRef="#ctx0" brushRef="#br0">18476 16992 8382,'-14'-16'2189,"1"3"-2164,11 2 1,4 11 0,13 0 0,3-1 0,4-4 0,3-2 228,2-1 0,5-2 0,5 4-254,6-1 0,-1-8 0,4-6 0</inkml:trace>
  <inkml:trace contextRef="#ctx0" brushRef="#br0">19155 16752 8687,'-7'-20'616,"1"8"1,6 13 0,0 10-45,0 5 0,0 12 0,0 0 0,0 5 1,0 5-320,0 5 0,0 2 0,2 6 0,2 3 0,5-4 0,3-6 0,1-8-359,0-9 1,2-4-1,2-9 1,2-7-1,0-4 1,0-6 0,-1-6-85,1-9 84,-4-5 0,4-10 1,-7-4-1,-1-4 1,-4-5-1,-1-2 119,-3-2 0,-2 3 0,-1-2 0,0 1 1,0 2-1,0 5 0,0 2 614,0 7 0,0 4 0,0 6 1,0 4-346,0 3 0,2 8 0,2 4 0,5 6 0,2 5 0,-1 4 0,-1 2-135,1-1 1,2 0 0,0 2 0,-3 1 0,-3 4 0,-2-1-987,1 0 0,-2 5 1,-9-2-1,-6 3 1,-7 2-1,-5 0 0,-7-1-2621,-6 1 3460,0 5 0,-21 2 0,3 6 0</inkml:trace>
  <inkml:trace contextRef="#ctx0" brushRef="#br0">6612 17552 17592,'-21'0'0,"3"0"-156,3 0 1,2 0 0,0 0 0,-1 0 0,1 0 0,0 0 0,-2 0 0,-1 0 0,-4 0 0,1 0 123,0 0 1,0 4 0,2 1 0,0-2 0,-1 0 0,0 0 121,0 1 0,-4 1 0,4-4 0,2 2 0,0 1 0,-1 1 1,0-1 256,0 1 0,1 1 1,0-3-1,-2 3 0,0-1 1,0 3-271,1-1 1,-6 2 0,4 4 0,0 1 0,0-1 0,1 2-79,-1 3 0,2-2 0,-3 5 0,0-1 0,6 1 0,2 1 0,3 1-73,-2-1 0,6-1 1,0 2-1,4-1 0,1 1 1,1-1-86,4 0 1,6-6 0,9 2 0,0-3 0,6-2 0,3-1 144,7-3 1,2 1 0,4-5-1,1-2 1,3 0 0,1 0 7,3 1 0,1 1 1,1-5-1,-2 1 1,2 2-1,-3 3-42,-2 1 0,2 2 1,-5 5-1,-1-1 1,0 0-1,0 1 1,2-1-58,-2 0 0,4 2 1,0 1-1,2 2 1,0-2-1,1-2 34,2-5 1,3 1 0,3-6 0,4-1 0,3-3 0,2-3 0,-2-3 104,-3-1 0,2 0 0,-5-2 0,0 4 0,1 4 1,-3-1 66,3-2 1,-6 2-1,6-2 1,-2 3-1,-1 1 1,1 1-9,1 3 1,1-1 0,5 5 0,0-2 0,3-2 0,2 1 0,1-1-110,0-1 0,-33-2 1,1 0-1,36-3 1,-36 1-1,-1-1 1,1-1-1,-1 0-17,0 0 1,0-1 48,0 0 0,-1-1 0,3-2 0,0-1 1,1 0-1,0 0 0,0-1 0,1 0 1,0 1-1,0 0 0,-1 0 0,0 1 1,-2 0-1,-1-1 55,33-10 0,1 5 0,0-2 1,-3 5-1,-1 1 0,-3 0-137,-2 0 0,0 5 0,-5-4 0,-3 2 0,-3 2 0,-6 0 0,-3-1-252,-5 2 1,-5-3 0,-1 0 0,-2 0-1,-8-1 1,-4 0 304,-6-4 1,-3 4 0,0-2 0,-7-1 0,-4-2 0,-9-3 0,-4-1 114,-2-2 1,-13-1 0,-3 2 0,-7-1 0,-7 1 0,-3-1-187,-5 0 1,-12 0-1,1 5 1,-4 0 0,-3-1-1,36 8 1,-1-1 4,-1 0 1,-1 1 0,-2-1 0,0 0 0,-1 1 0,0-1 0,0 0 0,0 1-1,-2-1 1,0 0 0,-1 1 0,0-1 0,-3 0 0,0 1-290,0-1 1,0 0 296,3 1 0,-1-1 0,-5 0 0,0 1 1,2-1-1,0 1 0,-1-1 0,-1 0 1,-1 1-1,0-1 0,0 0 0,-1-1 65,-1-1 1,1 0 0,-1 2 0,1-1 0,2-1 0,-1-1 0,1 1 0,1 0 0,-2 0 0,0 1 0,2-1 0,-1 1 20,-1 1 1,1 0 0,0 0-1,0 0 1,-1 1 0,1 0-1,1 1 1,0 0 0,-1 1 0,1 1-1,2-1 1,1 0-24,-1 0 1,0 1 0,1 1 0,1 1 0,1-1 0,0-1-1,1 2 1,0 1 0,-2 0 0,1 0 0,-1 0 0,0 0-1,-1 0 1,0 0-146,0 0 0,1 0 1,4 0-1,0 0 1,2 0-1,1 0 1,0-1-1,0 0 1,-34-3-1,4-5-95,9-3 0,7-3 1,6-1-1,10-3 248,10-2 0,-1-1 0,12-5 0,6 1 0,7-1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4119 5624 8508,'0'-9'0,"1"2"0,2-1-50,2 1 0,5 3 0,-1-4 0,4 1 1,4-1-1,1-1 0,-1 2 0,1 1 1,0 2-1,-2-1 0,-1 2 0,-2 2 1,1 1-1,-1 1 0,2 2-15,3 2 77,-4 5 1,7-4 0,-3 4 0,4-1-1,3 0 1,2-2 0,1-2 0,3-2 102,5 1 0,-2-2 0,3 2 0,1-2 0,4-2 0,-1 0 0,4-2 0,-1-1-55,2-1 0,7-1 1,-2 5-1,-2 0 1,-1-1-1,-3-2-45,-4-1 0,7-1 0,-7 5 1,4 0-1,1 0 0,-5 0 0,-1 0 30,0 0 1,-1 0 0,8 0-1,-1 0 1,-3 0 0,-2 0 0,-2 0 18,-4 0 0,4-1 0,-4-2 0,2-2 0,0 2 0,-1 2-47,1 1 0,2 1 0,-1 2 0,-1 3 1,-3 0-1,-1 0 0,-2-2-115,1 2 0,3-3 0,3 5 0,1-2 1,-2-3-1,3 0 226,1 1 1,-2-3 0,5 4-1,-3-4 1,-1-1 0,0-1 0,0-2 4,0-1 0,0-5 0,0 4 0,0 1 0,0-1 0,0 1 1,-1 1-205,-4 1 1,4 2 0,-5 0 0,2 0 0,-2 0 0,0 0 5,0 0 0,-3 0 0,3 0 1,0 0-1,0 0 0,3 0 0,0 0 79,-1 0 0,2 0 1,-2 0-1,2 0 1,2-1-1,0-2 366,0-1 0,3-5 1,0 4-1,-1 2 0,0 2 1,0 1-1,1 0 64,1 0 0,-1 0 0,5 0 1,-2 0-1,-3 0 0,0 0-124,1 0 0,0 0 0,7 0 1,1-2-1,-4-1 0,1-3 1,-3 0 64,0 1 1,7-6 0,-2 2 0,-1-1 0,1 0 0,-4 1-1,-1 0 908,0 1 1,-9-2-864,3 6 0,-3-2 0,1 3 0,-2-2-391,-5 2 0,-3 2 0,-1 1 0,-1 0 0,0 0 0,-3 0 0,-2 0-71,-2 0 1,4 1-1,-4 2 1,2 2-1,2-1 1,1 1-1,1 1-279,2 1 1,-6 2 0,8 4 343,1 0 1,-1-5 0,-2-2 0</inkml:trace>
  <inkml:trace contextRef="#ctx0" brushRef="#br0">4119 6597 30725,'0'-13'-4916,"0"4"1,1 1 4993,4 2 1,2 2 0,8 4 0,1 0 0,2 0 0,0 0 0,0 0 0,1 0-1,2 1 1,2 2 0,4 2 0,3-2 131,1-2 0,4-1 0,-1 0 0,3 0 1,5 0-1,-1 0 0,2 0 0,-1-1 177,-2-4 0,1 2 0,-8-4 0,-2 1 0,-1 3 0,-7 2-220,-2 1 0,-3 0 0,-5 0-732,0 0 0,-7 4 0,-6 2 0,-7 1 1,-5 4-1,-1-1 602,0-1 0,-5 3 1,-2-3-1,0 3 0,-2 1 1,-1-1-1,1 0-220,-2 1 0,5-7 0,0 7 0,1-1 0,0 0 0,2 1 0,1-1 95,2-3 0,5 3 0,4-3-555,3 3 0,1 1 1,0 0-1</inkml:trace>
  <inkml:trace contextRef="#ctx0" brushRef="#br0">4612 6744 29336,'-31'-9'-733,"0"0"0,0 0 1,3 12-1,-3 4 632,-5 7 1,-11 8 0,-5 0 0,-1 3 0,-5 2 0,-1-1 0,-5 1 0,-1 0 159,-2-1 0,2-3 1,3-3-1,4 1 1,3-2-1,3 1 1,5-4-180,7-1 1,6-2-1,9-1 1,2-2-1,7-1 1,6 2-1,5 0-3279,4 3 3026,7-7 1,1 5 0,7-5 0</inkml:trace>
  <inkml:trace contextRef="#ctx0" brushRef="#br0">3373 8743 16788,'13'-21'0,"-1"3"101,-3 3 1,2 6 0,-3 1 0,-1-3 597,-2-1 1,-5 5 0,-6 2 0,-8 4-1,-8 2 1,-7 5 0,-7 6 0,-2 6-1,-4 4 1,1 5 0,-1 4 0,5 2 0,5 1-616,6 0 1,6-5 0,8 2 0,3-2 0,7-3 0,10-1 0,11-2 0,11-6 0,10-3 866,7-5 1,11-4 0,3-5 0,-1 0 0,0-1 0,-6-3-952,-5-5 0,-1-8 0,-17-2 0,-3 0 0,-4 0 0,-8 1 0,-6-1-788,-5-4 0,-10 4 0,-5 0 0,-9 1 0,-10 0 0,-6 2 1,-2 1-473,-2 2 1,7 1-1,1 2 1,4 1-1,5-2 1,5 0 236,7-3 1,10 5-1042,9 1 1990,9-1 0,14-11 0,10 0 0</inkml:trace>
  <inkml:trace contextRef="#ctx0" brushRef="#br0">3932 8036 31714,'6'-34'-2654,"8"15"0,6 16 2321,1 13 1,-3 14 0,-8 10 0,-2 3 0,-1 6 0,-1 3 0,1 7 0,-1 7 247,0 6 0,-1 4 0,-5-4 0,0 0 0,1-6 0,4-6 0,4-9-859,2-3 0,4-8 0,3-4 0,4-7 0,5-6 1,5-7-1094,8-6 2466,0-2 1,12-14 0,-4-3-1</inkml:trace>
  <inkml:trace contextRef="#ctx0" brushRef="#br0">4546 8476 32767,'-26'-24'-91,"4"7"1,1 5-1,5 13 1,-3 4 135,-2 4 0,-1 7 0,-3 3 1,1 0-1,3 1 0,2-4 0,3 0 1,2 0-182,6 2 0,2 0 0,6-3 0,1 0 0,5-1 1,9-2 251,10 0 0,6-6 1,8-1-1,-1-3 1,4 1-1,-1 2 1,1-2-328,-2-2 1,0 5 0,0 2 0,0 2 0,-2 2 0,-1 6 0,-3 4-5314,-1 6 5405,-2 2 1,1 2 0,2 2 0</inkml:trace>
  <inkml:trace contextRef="#ctx0" brushRef="#br0">2719 9369 17888,'-19'-18'0,"6"0"-1172,7 2 1,7 7-1,10 5 1,11 2 1785,10 2 0,26-1 1,-21-1-1,2-1 0,9-1 1,3 0-1,9-3 1,3 0-1,6-1 0,1-2 1,-20 3-1,1 0 0,1-1 1,0 0-1,1 0 1,0 1-131,0-1 1,-1 1-1,2-1 1,6-1 0,1-1-1,0 1 1,-5 1 0,-1 0-1,0 1 1,0-1-1,0 0 1,-1 0 0,0 0-1,-1 0 1,0 0 0,21-2-1,-1-1-460,-6 2 1,-1 1 0,-1 0 0,-1 1 0,-8 0-1,-2 0 1,-5 1 0,-1-1 0,-5 1 0,-1 0-1,27-3 1,-9 5-4075,-12 3 4155,-16-5 0,-7-2 0,-12-5 0</inkml:trace>
  <inkml:trace contextRef="#ctx0" brushRef="#br0">1760 7223 8086,'-17'0'383,"4"0"0,9 3 0,-1 5 0,4 6 0,1 4 0,0 4 0,1 2 0,4 4 0,3 0 0,4 2 0,2-2 0,-1 0 9447,0-3-9587,1-7 0,-3 6 0,0-6 0,-4-2-621,-1-1 1,-3-9 0,-7-6 0,-5-9-1,-3-7 289,-1-7 0,-1-2 1,-1-3-1,1-3 0,-1-5 1,3-1-1,2 0 915,2 2 0,1 1 1,4-2-1,-2 5 1,2 3-1,2 3-435,1 3 0,4-2 0,2 6 0,0 2 0,2 1 0,-1 3 0,2 2-391,-2 1 0,5 6 0,-3-1 0,3 4 0,0 4 0,-3 5 0,-3 3 0,-6 3 0,0 1 0,0 3 0,0 2-580,0 3 0,0-4 0,0 1 0,0-2 1,0-2-1,0-3 0,0 0-1278,0-1 0,7-6 1,6-2-1,8-5 1858,4-5 0,14-14 0,2-9 0</inkml:trace>
  <inkml:trace contextRef="#ctx0" brushRef="#br0">2173 7263 7951,'-31'9'0,"1"2"2232,5 3 1,6-8-1762,10-1 0,3-11 0,6-12 0,1-6 1,4-5-1,5-7 0,5-1 0,4-1-1313,2-2 0,-5 7 1,3-5-1,-1 4 842,0 4 0,6 8 0,-4 2 0</inkml:trace>
  <inkml:trace contextRef="#ctx0" brushRef="#br0">2413 6890 7951,'-18'15'1741,"0"3"1,0 2-1,5 4-1007,0-6 1,5 4 0,4-9-1,2 2 1,4 0 0,2-3 0,5-3-93,3-5 0,3-2 0,1-2 0,3 0 0,1-3 1,0-5-876,1-5 0,-9-5 0,1 0 0,-2-2 0,-4-2 0,-4 1 0,-6 2-233,-6 2 1,-3 2-1,-1 4 1,-2 2-1,0 3 1,1 1-1,2 1 284,0 1 1,6 0 0,5-1-1,6-5 1,12-5 0,5-3-692,6-6 0,8-6 0,-1-4 873,4-1 0,-5-7 0,-2-7 0</inkml:trace>
  <inkml:trace contextRef="#ctx0" brushRef="#br0">2666 6317 7951,'-13'-7'959,"-5"1"1,2 7 444,4 4 0,4 2 0,8 6 1,2 2-1,2 1 0,5 5 1,3 3-459,1 4 0,1 3 0,-2-1 0,-2 1 0,-1-2 1,0 0-1,0-3-1293,-1 1 1,-3-5-1,2-1 1,-1-2 0,-3-3-1,0-2-1215,2-5 0,-4-6 1,4-11-1,-5-7 1225,-5-4 1,4 1-1,-4-2 1,2-1-1,0 2 1,-1-1 2055,1 4 1,1 6 0,2 4-1172,0 4 1,6 5 0,5 11 0,3-1-1,6 0 1,0-1-1282,4-3 1,1-3-1,2-6 1,0-2-1,-1-3 1,1-7 732,0-5 0,-1-18 0,1-1 0</inkml:trace>
  <inkml:trace contextRef="#ctx0" brushRef="#br0">2973 6344 7951,'-18'0'1509,"0"0"1,6 1 0,8 4-766,2 4 1,2-2 0,2 2 0,2 1 0,7 4 0,3 2 0,6 2 0,-1-2 0,2-3-898,-1-4 0,3 1 1,3-5-1,1-2 0,-2-2 1,-3-1-1,-4 0-2305,-3 0 0,-3-6 1,-5-2-1,-7-3 2221,-7 2 0,-5 3 0,-1 6 0,-1 0 0,1 0 3187,0 0 1,1 2-1,3 2-1962,4 5 0,10-3 1,4-1-1,4-3 1,3 1-1,4 2 0,0-2 1,3-2-1178,-3-1 0,5 0 0,-2-1 0,0-2 1,1-5-1,-3-2-1778,-2-5 1,3-1 0,-4 3 0,-2-1 0,-2 1 408,-5 0 0,-9 5 0,-9 4 0,-3 2 2480,-1 2 0,1 6 0,1 2 1,4 1-1,1-1 268,3 3 0,6-4 0,3 1 0,1-1 0,4-1 0,1 0 0,1-2-1020,0 2 1,2-4 0,3 2 0,3-2 0,1-2 0,0-2 0,0-2-1128,-1-5 0,-2-3 0,-6-3 0,1-1 0,-2-2 0,-3 2 15,-5 1 1,-3 6 0,-1 0 0,-1 0 2575,-3 2 1,-4 1 0,-5 8 0,1 2-572,3 5 0,3-2 0,8 2 1,1 2-1,3 0 0,1 3 1,5-1-1495,4 0 0,-1 1 1,3 0-1,-4 3 0,0 2 431,-1 2 0,0 1 0,1 5 0</inkml:trace>
  <inkml:trace contextRef="#ctx0" brushRef="#br0">6838 10262 29852,'-13'6'-374,"-6"-5"0,-3 5 1,-4-1-1,0-1 337,-1-1 0,5-1 0,0-2 0,-1 0 0,3 0 0,0 0 0,3-2 0,-1-2 0,2-4 0,-1-1 0,1 2 0,-2 0 0,0 1 25,-1 0 0,4-3 0,-4 4 0,0 2 0,-2 0 1,-1 0-1,0-1 0,-2 1 0,-1 2-130,-2 1 0,-1 4 1,-2 0-1,-2 1 1,-1-1-1,-1 1 211,0-2 1,3 3-1,-3-2 1,1-1 0,2-1-1,0-2 1,-1 1 9,-3 4 1,4-4 0,-4 5 0,-2 0 0,-3 3 0,-5 3 0,-3 2-237,-4 4 0,1-2 0,-1 5 0,-4 1 1,-2 1-1,-1 2 0,3-2-23,1 3 1,-3-3 0,1 1 0,0-2 0,2 0 0,4-1 291,2-3 1,-2 1 0,5-1 0,1-2 0,-3-1 0,2-2 0,0 2-108,3 3 1,2-2 0,1 5-1,0 0 1,0-1 0,0 4-377,0 1 117,0 2 1,6 4 0,1 2 0,2 1 0,0 1 0,3 1-120,4-1 1,1-5-1,5 1 1,2-3 0,1-1-1,3-2 1,3-1 69,5-2 1,2-4 0,2 2 0,0 0-1,0-4 1,0 0-1307,0 2 1333,6 3 1,-3 1 0,6 0 0,1 2 0,2 1 0,1 2 19,1-1 0,1 7 0,1 1 0,2 0 0,-1-1 0,1-2 0,1 0 178,2-2 1,3 4 0,5-2 0,3-1 0,-1-2 0,1 0 0,4 0 263,2-1 1,2 2 0,2-6 0,1 2 0,3 0 0,0-1 0,1-2-80,0 2 1,-2 1 0,4 1 0,1 0 0,2-3 0,1-2 0,0 0-38,1-1 0,-1-2 0,0 3 0,1-2 1,1-3-1,1-1 456,2-1 0,4-3 0,-4 0 0,-1-4 0,1 1 1,0-2-84,-2-1 0,6 4 1,1-3-1,-3 2 1,5 1-1,1-1 1,5 1-220,1 2 0,-1-4 0,3 2 0,1 0 0,-3 0 1,-34-5-1,0-1 0,36 3-41,-2-3 0,-30-2 1,1 0-1,32-1 0,-36 0 1,1 0-1,0 0 1,1 0-1,-1 0 0,0 0-35,1 0 1,0 0-1,2-1 1,1 0 0,-5 0-1,1-1 1,0-1 0,1 0-1,0 0 1,-1 0-1,0 0 1,-1 0 0,0 1-1,0 0-5,0-1 0,-1 0 0,2 2 1,0 0-1,1-1 0,0 0 0,-1 1 1,0 1-1,-1-1 0,0 2 0,0-1 1,-1 0-1,36 0-88,2 0 1,0 0 0,-38 0 0,1 0-1,35 0 1,0 1 0,0 2 0,-36-1-1,1 0-35,0 0 0,0-1 0,0 0 0,-1 0 1,1-1-1,-1 0 0,2 0 0,0 0 0,0-1 1,0 0-1,2 0 0,-1-1 35,0 0 0,0 0 0,1-1 1,0 0-1,0 1 0,0 0 1,3-2-1,-1 0 0,0 0 1,0-1-1,1 2 0,0-1 0,-2 0 1,0 1-38,-2-1 1,1 0 0,4 2-1,0 0 1,-3-2 0,0 0-1,0 1 1,1-1 0,1 0-1,-1 0 1,-1 0 0,0 0-19,0 0 0,0 0 0,0-1 0,1 0 0,-2 2 0,1 0 0,-1-1 0,0 0 0,1-1 0,0 0 0,-2 0 0,-1 0 0,0-1 0,-1 1 0,-1 1 0,1-1 0,35-3 0,-36 1 0,-1 0 0,2 1 0,-1-1 0,2 0 0,-1 1 0,1-1 0,0 0 0,-1 1 0,0-1-36,-1 1 0,0-1 0,3-3 1,-1 0-1,-1 0 0,-1 0 0,1-1 1,-1-1-1,1 1 0,0 0 0,-2 0 1,1 0 74,0 1 0,0-1 0,-1-3 0,0-1 0,0 1 0,1 1 0,-1-1 0,-1 0 0,33-14 0,-1 1 0,-2-1-39,-1-3 0,-6 3 0,0-5 0,-7 7 0,-3-3 0,-3 0 0,-2-4-60,1-1 0,-7 3 0,-7-5 0,-2 1 0,-3-1 0,-1 1 0,-1-2-607,-2-2 1,-5-1 0,0 0 0,-3-1 0,-4-2-1,-2-1 212,-3 1 1,0 0 0,-5 0-1,0-2 1,0 2 0,-2 0-1,-2 2 232,-5 1 1,-7-1 0,-3 8-1,-2-1 1,-4-2 0,-4 2 5,-2 3 1,-6 3-1,0 1 1,-4 1-1,-5-1 1,-3 2-1,-4 1-47,-4 2 0,-3 1 1,0-2-1,-3 0 0,-2 0 1,-4-1-1,0 0 226,-1 2 0,33 11 0,-1 0 0,0-2 0,0-1 1,1 1-1,-1 0 0,-3-1 0,0 1 0,0 0 1,-1-1 193,-1 1 0,0 0 1,-1 0-1,-1 0 1,2 2-1,-1 0 1,0 1-1,-1 1 0,-1 0 1,-1 0-1,1 0 1,0 0-1,-2 1 1,0 0-58,-2 0 1,1 1 0,3 2 0,1 1 0,-6 1 0,0-1 0,0 0 0,0 1 0,-1 0 0,0 0 0,-2-1 0,-1 0 0,-1 1 0,0 0-18,1 0 1,-1 0 0,-4 1 0,0 0 0,4 1 0,0 1 0,-2-2 0,-1 1 0,-3-2 0,1 1 0,1 1 0,0-1 0,-3 1 0,0-1 77,0 0 1,0 0 0,3 1 0,0 0-1,-5-1 1,0-2 0,1 2 0,0 0-1,3 0 1,-1-1 0,-1 2 0,-1 0-1,2-1 1,0 1 57,0-2 0,-1 1 0,-3 1 0,0 1 0,5-3 0,1 1 0,0 1 0,0 1 0,-3 0 0,0 1 0,2 1 0,-1 1-260,0 1 0,0 1 0,-3 0 1,1 1-1,4 1 0,0 1 1,0 1-1,0 0 0,-2 2 1,0 0-1,2 1 0,0 1 1,-2 1-1,1 0-756,1 2 1,1 0 797,6 0 0,0 2 0,-3 1 0,0 0 0,5-1 0,0 0 0,-1-2 0,-1 0 0</inkml:trace>
  <inkml:trace contextRef="#ctx0" brushRef="#br0">15116 13554 8399,'0'-14'195,"-1"3"0,-2 0 534,-1 2 1,-1 5-1,5-2 1,0 4 0,0 10-1,0 7 2871,0 7-3393,0 3 1,0 2 0,2-1 0,1 1 0,1 1-1,0 0 1,1 0 0,1-4 0,0-2 217,0-1 0,-2-9 0,-2 0-399,2-5 0,-3-8 0,4-11 0,-4-7 0,-1-8 0,0-3 0,0-2 255,0-4 1,0 2-1,0 0 1,0 0-1,0 3 1,0 1 584,0 5 0,5 7 1,-1 1-1,1 3-626,1 5 1,1 3-1,6 8 1,2 2 0,1 5-1425,2 3 1,2 1 0,-3 2 0,5 2 0,5 0 0,3 0 0,4-3-2752,4 0 1,-1-7 3934,8-2 0,-4-4 0,-1-1 0</inkml:trace>
  <inkml:trace contextRef="#ctx0" brushRef="#br0">15756 13261 12614,'0'-29'1171,"2"12"1,2 17-1,4 7-385,-1 5 0,3 3 0,-4 1 0,2 3 0,1 2 0,-1 3 1,1 2-1,0 4-842,-1 1 0,3 5 0,-3-5 0,1-2 0,0 1 1,1-1-869,2 3 1,-3-3 0,0-5 889,1-2 1,8-6-1,3 4 1</inkml:trace>
  <inkml:trace contextRef="#ctx0" brushRef="#br0">16196 13287 9171,'0'-25'907,"0"3"1,2 8 0,2 12 0,5 3-314,3 3 1,1 7 0,0-4-1,1 2 1,1 0 0,1 3-1,3 3 364,2 2-969,-5 7 1,9-3-1,-4 5 1</inkml:trace>
  <inkml:trace contextRef="#ctx0" brushRef="#br0">16183 13607 11314,'3'-19'547,"6"5"1,5 9 0,13 7 0,0 3-450,-1-2 1,1-2 0,1-1 0,2 0 0,2 2-99,3 2 0,0-2 0,5 4 0</inkml:trace>
  <inkml:trace contextRef="#ctx0" brushRef="#br0">16823 13367 11963,'1'-16'1572,"4"11"0,2 13 0,6 7 0,-1 1-819,-3 2 1,3-1 0,-3-2 0,1 2 0,1 2 0,-4 2 0,-1 1 0,-3-2-976,-2-2 1,-1-3 0,0-2-488,0 1 1,-4-13 0,-1-7 0,1-9-1,0-8 1,-1-5 428,2-3 0,2-6 0,1 2 0,0 0 1,0 1-1,0 1 0,0 4 0,0 2 957,0 5 0,4 3 0,2 5 0,1 2 0,4 3 0,1 5-1222,1 3 1,0 1 0,1 1 0,0 2 0,4 4-1,3 4-7333,0 4 7878,4 1 0,-4-3 0,5 1 0</inkml:trace>
  <inkml:trace contextRef="#ctx0" brushRef="#br0">17249 13274 8557,'0'-28'4062,"2"8"-2914,2 16 0,4 3 1,5 1-1,0 1 1,1 2-1,-1 3 1,0 1-601,1 4 1,-7 1 0,-3 1 0,-2 0 0,-2 1 0,-2 0-931,-2 4 0,-3-3 1,-7 3-1,1-2 1,0 0-1,-1 2-111,1-2 1,1-1 0,3-2 0,5 1 527,2-1 1,8-1 0,5-3 0,5-5 0,6-2 0,3-2-141,2 0 1,4 0 0,0 0-1,-1 0 1,-1 0 0,1 1 0,1 2-3532,-1 2 3636,-2-1 0,-2 2 0,1 1 0</inkml:trace>
  <inkml:trace contextRef="#ctx0" brushRef="#br0">18022 12701 8422,'0'-21'762,"0"3"1,0 11 0,0 8-1,0 11-148,0 9 1,0 12 0,0 6-1,-1 9 1,-4 5 0,-3 5-1,-6 6 1,-4 5-292,8-31 1,-2 0 0,0 0 0,-1 1 0,0 0 0,-1 0 0,1 0 0,0-1 0,-1 2 0,1 0 0,0 0 0,-1 0-842,1 2 1,0-1 0,0 0 0,1 0-1,0-2 1,1 0 0,2-1 0,1 0-1,-6 34 1,5-10 517,5-8 0,2-9 0,2-5 0</inkml:trace>
  <inkml:trace contextRef="#ctx0" brushRef="#br0">18276 13420 10662,'-6'-23'1318,"-3"5"1,3 18-1,1 19 1,4 8-988,1 4 1,1-1-1,2-7 1,2 0-1,-2-1 1,-2 0-1,-1 0 1,0 0-495,0-1 0,5 3 0,-1-6 1,-1-2-467,-1-1 0,-2-11 0,0-8 0,0-13 0,0-8 448,0-6 0,0-3 1,0-7-1,0-2 1,0-2-1,0 2 1,0 2-1,1 2 1105,4 4 0,-2-2 0,5 6 0,3 1 0,2 2 0,3 3-175,2 3 0,1 2 0,-2 8 0,1 2 0,-1 3 1,1 1-1127,0 3 0,4 1 0,-4 2 0,-2 0 0,0 2 0,1 1 0,2 3-1430,2 1 1,-4-4 0,4 1-1,0-2 1,0-2 1806,2 0 0,3-12 0,0-3 0</inkml:trace>
  <inkml:trace contextRef="#ctx0" brushRef="#br0">18742 13034 10568,'-15'-6'0,"-1"-1"1333,-2-1 0,6 4-835,8 8 0,4-2 0,4 2 1,7-4-1,4-3 0,5-3 0,4 0 1,4 0-299,0 3 0,8-2 0,-2 0 0,-3 2 0,-1 2 0,-5 1-326,-1 0 0,-8 6 0,0 2 0,-5 4 0,-7 2 0,-3 0 0,-2 3-115,-3 1 0,-1 1 0,-7-3 0,-3 2 0,1-2 1,-1 0 921,1 2 1,7-3-1,4 1 1,6-5-456,6-7 1,13-2-1,5-2 1,2 0-1,4 0 1,1 0-1,0 0-114,-3 0 0,-3 1 0,-2 3 1,-4 5-1,-6 3 0,-6 3 0,-5 1-123,-4 2 1,-12 10 0,-9-1 0,-9 1-1,-11 2 1,-8-1-291,-4 2 1,-1 5 0,0-5 0,1-1-1,3-1 1,6-1-3596,6-1 3158,10 3 1,10-14-1,8 5 738,4-2 0,10-7 0,2-6 0</inkml:trace>
  <inkml:trace contextRef="#ctx0" brushRef="#br0">18609 12488 8231,'-36'-9'31,"1"0"1,-8 6-1,3 1 1,-6 8 182,-1 8 1,-11 14 0,2 4 0,-4 10 0,30-17 0,0 3 0,-1 2 0,1 2 0,-2 5 0,0 2 0,1 2 0,0 2 114,0 4 1,1 2 0,4 5 0,2 2 0,3 1 0,2 2 0,2-3 0,3 0 0,2 1 0,2 0 0,2-2 0,2 0-116,2 0 0,2 1 0,4-5 1,2-2-1,3-2 0,2-2 0,4-3 1,4-2-1,4-1 0,4-3 1,4-2-1,3-3 0,4-1 0,3-3 5,3-4 1,2-3 0,3-6 0,2-3 0,3-4 0,2-2 0,4-1 0,2-2 0,5-3 0,0-3 0,5-2 0,1-4 0,2-4 0,-1-3-591,1-3 1,-1-2-1,-3-3 1,-1-3 0,-1-3-1,-2-3 1,-5-1-1,-2-3 1,-5-1 0,-2-3-1,-6-1 1,-3-2-1,-4 0 1,-3-3 54,-5 1 1,-3-2-1,-4-1 1,-4-1-1,-5 1 1,-3-1-1,-2-2 1,-3 0-1,-3-1 1,-3 0-1,-3 0 1,-3 1-1,-4 2 1,-2 1 167,-3 3 0,-3 1 0,-6 5 0,-4 2 0,-2 5 0,-3 3 1,-4 3-1,-2 4 0,-3 4 0,-2 5 0,0 3 0,-2 4 13,-1 3 0,-1 3 1,-3 6-1,0 5 0,0 3 1,0 4 134,-2 6 0,0 2 0,0 3 0,0 1 0,-1 5 0,1 1 0,0 1 0</inkml:trace>
  <inkml:trace contextRef="#ctx0" brushRef="#br0">15663 14527 24172,'0'-20'-3359,"-5"9"1,1 2 3203,1 12 0,8 17 0,3 10 1,4 4-1,2 4 0,-1-2 1,2 1-1,1-1 0,3 2 1,1-1-1,0 2 0,1-1 1,3 2 2374,1 0-2069,7 0 0,1 0 1,6 0-1,-1-1 1,5-4-1,3-4 1,4-4-1,2-5 494,1-4 0,4-5 0,-1-3 1,-1-2-1,3-2 0,-2-3-918,-1-2 0,4-1 1,-10 0-1,-3 0 0,-3 2 1,-6 1-1,-5 3-1591,-5 1 1659,-3-4 0,-4 9 0,0-5 0</inkml:trace>
  <inkml:trace contextRef="#ctx0" brushRef="#br0">16929 15180 10673,'0'-31'596,"0"8"1,2-6-1,2 12-236,5 12 1,9 5-1,4 4 1,3 5-1,3 4 1,2 3 0,3 4-1,-2-1-291,-3 0 0,1 9 1,-8-1-1,0 3 1,-5 2-1,-5 4-552,-7 2 0,-4 1 0,-4-2 0,-7-2 1,-4 1-1,-2-2-131,0-3 0,3-7 0,0-4 0,2 0 614,4-4 1,2-7 0,6-3 0</inkml:trace>
  <inkml:trace contextRef="#ctx0" brushRef="#br0">18022 15446 17399,'-17'-9'0,"-3"0"1367,0 3 0,5 6 0,1 8 1,9 7-1225,3 4 0,1 2 0,-2 2 1,-2 0-1,2 0 0,0 2 0,0 2-234,-1 0 1,-2-5 0,3-1-1,-1-2 1,1-3-112,1-1 1,4-9 0,2-8 0,6-11 0,5-11 0,3-7-178,-2-3 0,3-4 0,-1-5 0,-1 1 0,-3 1 1,0 2 469,-1 2 0,-4 9 0,-2 0 1,1 7-1,-2 5 0,1 4 73,0 0 0,-2 7 0,2 2 1,-1 6-1,-1 5-771,1 4 0,-3 2 0,7-1 0,5 0 1,4-1-1,5-2 0,1-2-4194,3-2 4976,8-2 0,-2-10 0,6-1 1</inkml:trace>
  <inkml:trace contextRef="#ctx0" brushRef="#br0">18476 15086 17458,'-6'-26'-235,"-2"11"1,-4 9 0,4 12 651,3 12 1,4 11 0,1 5 0,0 2-1,1-1 1,2 2 0,3 2 0,1 1-565,4 0 1,1 0 0,1 0 0,0 0 0,2 0 0,1-3 328,2-6-172,6 0 1,-3-10-1,5 5 1</inkml:trace>
  <inkml:trace contextRef="#ctx0" brushRef="#br0">19035 15086 9095,'-5'-34'0,"-3"3"1749,1 7 1,2 13 0,10 8-1799,4 6 0,2 0 0,3 4 0,-1 0 0,2 1 0,1 2 0,2 2 49,-2 1 0,-1 7 0,-2 0 0</inkml:trace>
  <inkml:trace contextRef="#ctx0" brushRef="#br0">18902 15446 15723,'0'-32'-1156,"3"15"1,6 4 1363,9 9 0,7 8 0,5 2 1,2 0-1,1 0 0,1-3 0,0-3-48,3-5 1,1-2 0,2-6 0</inkml:trace>
  <inkml:trace contextRef="#ctx0" brushRef="#br0">19595 15220 8929,'-31'-9'0,"-1"0"0,-1 4 676,0 7 1,13 11 0,6 9 0,4 4-582,3 0 1,1-1 0,7-1 0,4-3 0,4 0 0,4-1 0,5 3 0,5-1-113,7 0 1,10-6 0,10 2 0,5-5 0,6-4 0,3-4 28,4-4 1,4-2-1,-4-4 1,-4-4-1,-5-3 1,-7-2-1,-7-3 216,-8 0 0,-11-7 0,-9 2 0,-7-5 0,-7-3 0,-9-2-84,-12-2 0,-13 3 0,-21-3 0,-11 3 0,27 17 0,-1 2 1,-3 3-1,0 1 0,-1 2 0,-1 1 154,0 2 1,1 2 0,1 0-1,0 2 1,2 1 0,1 2-299,-35 9 0,10 6 0,3 8 0</inkml:trace>
  <inkml:trace contextRef="#ctx0" brushRef="#br0">18196 4478 11604,'0'-13'-631,"1"-1"1,4 1 548,3 0 1,4 1 0,0 1 0,-1 4 0,-4 0 0,-1-1 0,-3-2 0,-2-2 0,-2-1-1,-4-1 1,-4 1 285,-2 0 0,-3-1 0,1 2 0,-2 2 0,-1 3 0,-3 1 0,-4 3 0,-3 1 259,-4 2 1,-2 0-1,-1 2 1,-6 2 0,-5 5-1,-3 3 1,-5 1 0,-3 1-316,-3-1 1,-8 3 0,0-1 0,0-5 0,-4-1 0,2-3 0,0 0 230,1-3 0,4-1 0,-3-2 0,-2 0 1,2-2-1,-1-2 0,5-5 25,2-3 1,-5-1 0,12-1 0,-2 0 0,-1-3-1,1-1 91,2 2 0,-5 6 1,5 2-1,-5 2 0,-3 4 1,2 0-294,-2 2 1,-8 2 0,5 2 0,0 5-1,-2 3 1,-1 1 1790,0 0-1807,29-6 1,1 0 0,-22 6 0,-10-1 0,1-2 0,3-1-1,-3 1-678,0 2 0,6 2 0,-8-1 1,-1-1-1,1-2 0,-1-1 1,2 1 809,-5 2 1,2 0 0,1-2-1,5-1 1,2 2 0,3 1-203,2 1 1,-2 2 0,5 1 0,3 2 0,-2 0 0,2-1-74,-4 1 0,7 4 0,4-4 0,2-2 0,-1 1 0,2-1 0,2 2-39,1-2 0,6 3 1,3-1-1,1 0 0,0 0 1,-1-1-97,2 0 1,5 2-1,2 0 1,-1 0-1,1 2 1,0 0 0,0 3-150,1 1 1,-4 0 0,3 0 0,-4 0 0,0 5 0,1 2-35,2 5 1,-6 2-1,2 2 1,0 2-1,2 3 1,5 0-13,0 0 1,-2 3 0,4-5 0,2-1 0,1 0 0,2 0 0,1 3 2,3 1 1,-1-2 0,4 5 0,0 5 0,0 4 0,3 3 6,2 1 1,1-1 0,0 4-1,0 1 1,0 0 0,-2-1-1,-1 0-45,-1-4 0,-5 7 0,3-1 1,-2 4-1,0 0 0,-1-2 112,0-2 1,0 4 0,-3 2 0,7-36 0,0 0 0,-4 36-1,-2 0 62,0 0 1,4-36 0,2 1 0,0 1 0,1 0 0,1-2 0,1 0 0,1 0 0,1 1 0,0 33 0,0-1-118,0-6 0,0-4 0,0 3 0,0-1 0,0-3 0,-2-3 0,-2-2 238,-5-2 0,-3 8 0,-1-8 1,0 1-1,-2-1 0,-1-3 216,-2 1 1,-4 2 0,2-7 0,1 1-1,-2 4 1,2-1-165,0-1 0,1 3 1,6-5-1,2 1 0,2-3 1,2-2-1,3-1-105,2-4 0,2-2 0,2-1 0,3-3 1,2-4-1,2-2-176,2 1 338,1-6 0,1 4 1,-1-3-1,0 3 1,1 3-1,0 3 21,4 5 1,-1 1 0,5 2 0,1-1 0,4 4 0,3-1 0,4 0 160,4-1 1,2-6-1,11-4 1,2-6-1,2-6 1,6-4 580,2 0 0,5-7 0,0-2 0,2-4 0,0-1 1,4 1-1,-36 1 0,1-1-680,1 1 1,0 1 0,1 0 0,1 0 0,0-2 0,0 1 0,0 1 0,1 0 0,1 0 0,0 0-1,0 0 1,0 1-139,-1 0 0,1-1 0,3 1 1,1 1-1,-1 2 0,-1 1 1,2 0-1,1 0 0,0 1 1,1 0-1,0 0 0,0 0-185,1 1 1,-1-1 272,3-1 0,-1-1 1,-3 2-1,-1 0 1,2-3-1,2-2 1,0 0-1,0 0 1,-1-1-1,1-1 1,0 0-1,0-1 890,-1 1 1,0-2-811,-6-2 1,0-2 0,6-1-1,1-2 1,-5-2 0,-1-1 0,1 0-1,1-1 1,-1 0 0,1-2 0,-2 2-1,1-1-2,0 1 1,-1 0 0,0-2 0,0 0-1,0 2 1,0 0 0,-1-1 0,0 0 0,1 0-1,0 1 1,-2 0 0,1 1 0,-1 0 0,1 1-228,-1 1 1,-1 0-1,-1-2 1,-1 0 0,1 1-1,0-1 1,-1 1 0,-2-1-1,-1 0 1,0-1 0,35-10-1,-2-4-70,-36 11 0,1-1 1,33-14-1,-5-3 1,-3-1-1,0-4 1,-2-4 90,0-4 0,-6-5 0,-4 0 0,0-5 1,-24 24-1,0 0 0,1-3 0,-1 0 287,0-4 1,0-1-272,3-5 0,-1 0 1,-4 1-1,0-1 1,1-2-1,1 0 1,-3 1-1,0 0 1,-1 1-1,-2 0 1,0 0-1,-1-1-61,1 0 1,-2-1-1,-4 3 1,-1 0-1,0-2 1,0-1-1,-3 3 1,-1-1-1,-1 1 1,-2 0-1,1-3 1,-1-1-1,-1-1 1,-1 0-355,0-2 0,-2 0 1,0-1-1,0-1 1,-1-1-1,0 1 1,0-3-1,0-1 1,0-4-1,0 0 1,0-2-1,0 1-1437,0-2 1,0-2 1550,-3-7 1,0-1 0,2 8 0,1 0 0,-3-7 0,1-1 0,1-1 0,1 1 0,0 1 0,0 1 0,0-3 0,0 1 136,0 1 1,0 2 0,0 3-1,1 1 1,0 4 0,1 2 0,0 1-1,1 1 1,-1 5 0,0 1 0,0 2-1,0 1 1,1 4 0,-1 1-87,0 3 1,-1 1 0,-4-33-1,-5 11 1,-2 5 0,-6 7 0,-3 7-349,-5 6 1,-10 6-1,-5 9 1,-1 6 0,-4 5-1,-1 7 1,-4 4-1294,-2 4 1888,6 4 0,-13 11 0,10 3 0,-4 3 0,-2 2 0</inkml:trace>
  <inkml:trace contextRef="#ctx0" brushRef="#br0">16489 7290 29572,'6'-7'-2187,"-3"-4"0,5 5 0,-1 0 1988,1 0 1,-4 2 0,3 2 0,1 0-1,-2-4 204,0-2 0,-3 5 0,-8-1 0,-4 2 663,-3 2 0,1 2 0,-1 1 0,-2 1-389,-5-1 0,1-1 0,-1-2 0,1 0 0,1 0 0,0 0 0,2 0 43,2 0 0,-5 0 0,1 0 0,-1 0 0,0 0 0,0 0 1,2 0-101,1 0 1,-3 0 0,-1 0 0,0 0-1,-2 0 1,2 0-222,0 0 0,-4 0 0,4 0 0,0 0 0,0 0 0,1 0 293,-1 0 1,2 0 0,-3 0 0,-1 0 0,0 0-1,-1 0 1,0 0-232,-1 0 0,6 0 0,-6 0 1,0 0-1,-1 0 0,-1 0 1,1 0-64,0 0 0,-8 0 0,5 0 0,-1 0 0,0 0 0,1 0 0,1 0 0,-1 0 0,0 0 0,1 0 0,-1 0 0,0 1 0,1 2 0,-1 2 0,0-3 0,1 1 0,-1 0 0,0 2 0,-1-2 0,0-2 0,1-1 0,-5 5 0,8-1 0,0-1 0,-1-1 0,2-2 0,-1 1 0,2 4 0,1-4 0,-3 3 0,3-2 0,1-1 0,-1 2 0,-1 2 0,1-2 0,-4 3 0,3-2 0,-4 1 0,0-1 0,-1 2 0,0 1 0,1-4 0,-1 3 0,2-1 0,1 1 0,2 0 0,-2-1 0,-1-2 0,-1 3 0,-1-1 0,2-1 0,1 1 0,2 1 0,0 0 0,1-1 0,-4 4 0,2-4 0,-2-1 0,0 1 0,1 1 0,2 0 0,-2-1 0,1 1 0,-1-3 0,2 2 0,0-1 0,-1 1 0,3-1 0,0-1 0,-3 0 0,2 0 0,0 3 0,2 0 0,0 0 0,-3-3 0,1 3 0,0 0 0,2 1 0,1 2 0,-1 0 0,-2 0 0,0 1 0,4 2 0,-3 1 0,3-1 0,-1-2 0,0-1 0,0 2 0,2 0 0,1-2 0,2 0 0,-1 0 0,1 0 0,0 0 0,-1 1 0,1 2 0,1-3 0,2 0 0,1 0 0,-1 1 0,-2 0 0,-2 1 0,1 7 0,-2-7 0,-1 3 0,-2 2 0,2-1 0,1 1 0,2 0-239,-1 2 1,-3 1-1,-1-2 1,2 1 0,2-2-1,4-1 94,1-2 0,0 5 0,-3 0 0,3-2 0,4-1 1,0-2-21,1 0 0,-1-4 0,4 0 1,-2 1-1,-2 2 0,1 2-1655,-2-1 1490,4 0 0,-3 2 1,3 1-1,-1 2 0,-1 0 1,-1 0 0,-1-1 1,5 7 0,-4-2 0,4 2 0,1 0 0,0-4 0,0 1 133,0 0 0,0-5 1,0 2-1,0-2 1,0 1-1,0 0 1,0 0 321,0-3 1,-2 0 0,-1-1 0,-1 0 0,1 2 0,2 1-421,1 2 0,0 1 0,0-2 0,1 2 0,2 0 0,3 2 0,0 0 0,1 2 26,1 3 0,1 0 0,4-1 1,0-1-1,1-3 0,-1-2 353,0-3 0,-4 4 0,0-3 0,1 0 1,2-2-1,0-2 0,-2 2 131,-1 2 1,-1-2 0,2 3 0,-1-2 0,0 1-1,0 0 1,0 1-239,1 1 1,2 2-1,1 6 1,0-2-1,1-1 1,-1-2-11,0 2 1,5-1-1,1-1 1,1-4 0,0-3-1,1-2 1,1 1 525,-1-1 1,3-4 0,-6-2 0,-1 1 0,1-2 0,0 1 0,0-1 111,1 0 0,-4 4 1,3-2-1,-2 0 1,0 1-1,2 2-513,-2 1 1,3 1 0,1 0 0,0 1 0,4-1 0,0 0 0,1 1 38,2-1 1,-2 0 0,9-1 0,0-3 0,-1-5 0,1-1 0,-2 0 435,1 2 1,7-1-1,-3-4 1,-2 0-1,-1 0 1,-4 0-570,-2 0 0,3 0 0,0 0 0,-1 0 0,-2 0 0,-1 0 0,0 0 0,-1 0 0,-5 0 0,7 5 0,-4 1 0,-1-1 0,3 3 0,-1-2 0,1 0 0,1 3 0,1-5 0,2-1 0,2-1 0,1-2 0,1-2 0,0-2 0,2 1 0,2-6 0,1 0 0,-2 0 0,1 2 0,-1 1 0,2 3 0,-2-3 0,0 1 0,-3 2 0,-1 2 0,-4 1 0,-1 0 0,-1 4 0,1 2 0,0 0 0,2 2 0,-3-3 0,-2 1 0,3 3 0,-4-4 0,2-2 0,4-2 0,-2-1 0,2 0 0,-2 0 0,4-1 0,-1-2 0,1-3 0,0-2 0,2 0 0,2-1 0,-1 0 0,-5 4 0,2-2 0,1 1 0,1 2 0,0-1 0,-3 1 0,2-1 0,-1 5 0,1-1 0,0-2 0,-4-2 0,1 1 0,1-2 0,-3 3 0,3-6 0,-3-1 0,-1-2 0,1-3 0,2-1 0,1-2 0,0-4 0,-4 3 0,-1-1 0,1 0 0,0 0 0,-1 1 0,1-3 0,0 3 0,-2-1 0,-1 0 0,-2-1 0,0-1 0,-1 1 0,-1 0 0,-3 5 0,-1-3 0,-3-1 0,-2 0 0,-1-1 0,2-3 0,-3-1 0,0-2 0,0 1 0,-1-1 0,1 1 0,2-3 0,1-2 0,1-1 0,0-5 0,1 3 0,-1 1 0,0 3 0,1 2 0,-1 2 0,0 0 0,1 3 0,-1 1 0,0-1 0,-1 1 0,-3 0 0,1 4 0,-4-3 0,0 1 0,0 0 0,-1 0 0,-1-1 0,0-1-333,-1 1 0,3-3 0,-1 4 0,-1-3 0,1-2 0,1 2 94,1-3 0,-3 1 0,4-1 0,-2-1 0,-3 2 0,0 1-148,1 2 1,-2 1-1,2-3 1,-2 4-1,-4-1 1,-2 2-1,-4-2-135,1 0 1,-5 5-1,3-3 1,-1 1 0,-1-1-1,2-1 579,-1 1-70,-2-5 0,-1 8 0,0-6 1,-1 0-1,1 1 0,0 2 221,-1 0 0,1 2 0,0-4 0,-2 2 0,-2 3 0,-2 1 0,-2 2 0,-2-1-368,-2 1 1,-2 0 0,-1 0-1,-2 1 1,-1 1 0,1 4 259,2 1 0,2-3 0,-1 3 1,0 0-1,1-1 0,-1 1 1,0-2 260,1 1 0,-1 0 0,0-4 0,-1 4 0,-1 1 0,-4 2 0,0-1-383,1 1 1,-4-1-1,2 5 1,-3 0-1,-6 2 1,-1 2-734,-2 5 1,-2 3 0,7 3 0,3 1 0,0 3 1068,4 2 0,2 1 0,5 5 1</inkml:trace>
  <inkml:trace contextRef="#ctx0" brushRef="#br0">16903 8689 29250,'9'-4'-1456,"-2"-2"0,0-1 685,1-4 1,-5 4 0,3-2 0,-2-1-1421,1-2 2758,-1 4 1,-4 4 0,-2 8 0,0 5 0,-4 2 0,-2-1-363,-2-1 0,2 1 0,0 6 0,-3 2 0,-1-2 0,-1-1-334,0-1 1,1-1-1,1 0 1,4 1-1,1-1-277,3 0 1,-3-4 201,2 0 1,1-6 0,7 0-1,5-5 1,3-2 1056,1 1-640,7-4 0,0 1 1,5-3-1,-1 3 1,-2 0-1,2-1 0,1-2-47,2 0 1,-2 4-1,-1-2 1,-2 1 0,2 2-1,-1-1-1147,0 1 1,0-2-1,-5 3 1,0-2-1,0 1-481,-1-2 1624,1 5 235,-10-5 0,3 0 1,-3-2-1</inkml:trace>
  <inkml:trace contextRef="#ctx0" brushRef="#br0">16983 8756 28529,'6'-7'-2360,"1"-5"1,8 4 3385,3 1 0,4-5 0,9 3 1,6-1-1,6-2 249,6-1 0,8 5 1,6-8-1276,2 0 0,-27 5 0,1 1 0,1 0 0,0 1 0,1-1 0,-1 0 0,1 1 0,0-1 0,-2 1 0,0 0 0,0 1 0,-1-1 0,1 0 0,-2 0 0,27-9 0,5 0 0,-11 1 0,-2 0 0,-1 2 0,-5 2 0,-5 0 0,-1-1 0,-10 1 0,0 1 0,-4 2 0,-5 3 0,-3 1-151,-5-5 0,2 10 1,-6-4-1,1 4 0,-1 1-1575,0 0 1,-5 1 0,-2 4 1136,-1 4 0,-3 8 0,4 4 0</inkml:trace>
  <inkml:trace contextRef="#ctx0" brushRef="#br0">17129 7543 29034,'14'-21'-2552,"-13"8"0,-2 7 0</inkml:trace>
  <inkml:trace contextRef="#ctx0" brushRef="#br0">17063 7330 9681,'0'-13'0,"0"-1"778,0 1 1,4 0 33,0-1 1,-5 13 0,-6 5 0,-2 7 0,0 2-1,-2 0 1,-2 2-273,-5 3 1,4-3 0,-6 4 0,3-1 0,-1 1-1,1 0-74,3 0 0,0-1 1,1-4-1,1-1 0,3 0 1,3 1-465,0-1 0,6-1 0,0-3 0,9-3 0,8-2 0,5 0 446,3-1 1,11-1-1,2-2 1,2 0 0,3 0-1,-2 0-243,1 0 0,1 0 0,-2 0 0,-2 1 0,-1 2 0,-1 3 0,0 0-247,-1 0 0,-6 0 0,-1-3 0,-4 1 0,-4-1 0,-2 0 0,-2 0-780,-3 2 1,-5-1-1839,0-4 1,-7 0 2734,-2 0 1,-12-6 0,-9-1-1</inkml:trace>
  <inkml:trace contextRef="#ctx0" brushRef="#br0">17303 7530 29055,'-12'-6'-1517,"3"-3"0,-2-9 1,6-2-1,-1-1 1238,0 3 0,1 3 0,5 2 0,0 0 0,3 1 0,6 1 1218,9 2 0,11 1 1,10-6-1,7 1 0,9 0 1,4-1-398,5 1 0,5 0 1,5-2-1,-36 7 0,0 0 1,1-1-1,0 0 1,0 0-1,-1 0-74,2-1 0,-1 1-468,0 1 0,0 1 0,-1-3 0,0 1 0,36-5 0,-1 1 0,-4 0 0,-2-1 0,-5 3-1622,-4 2 1,-3 1 0,-2 5 0,-1-1 1663,-3 1 0,2 1 0,-3 2 0</inkml:trace>
  <inkml:trace contextRef="#ctx0" brushRef="#br0">14250 8369 30027,'-7'-1'-1545,"1"-2"83,0-1 1,4-2 0,-2 1 0,1-2 1568,-2-1 1,-2 2 0,-6 6-1,-1 2 1,1 1 0,0 1-1,-1-1 221,1-1 0,4-2 1,0 0-1,-1 0-240,-2 0 0,-1-5 0,1-1 0,1 1 0,3-1 1,-3 3-73,-1 1 1,2 2 0,-2 0-1,-3 0 1,0 0 0,-1 0-1,0 2-59,-2 2 0,0-2 0,4 3 0,-3 0 1,-1-1-1,2 1 21,1 1 0,2-5 0,0 4 0,-1-4 1,1 1-1,0 1 0,-1 1 179,1-1 1,0 0 0,-1 0 0,1 3 0,0 0 0,-2 1-69,-3 1 0,3-4 1,-2 5-1,2 0 1,0 0-1,-1 0-252,-2 1 1,0-3-1,5 1 1,-1-1 0,1-1-1,0 1 1,-1-1 70,1 0 0,0 3 0,-1-3 0,1 0 0,0 1 0,-1-1 65,1 0 1,4 3 0,0-3 0,0 1 0,1 4 0,-1-1-315,-2-1 1,4 3 0,0-3 0,1 3 0,1 1-1,1 0-158,-1 1 1,1-1-1,4 0 1,0 1-1,0-1 323,0 0 1,6-4 0,3-1 0,2-1 0,4-1 0,2 1 232,0 1 1,6-1 0,-4 3-1,0-2 1,2-1 0,0 1-86,2 2 1,1 2 0,0 1 0,-2 1 0,2-1-1,1 0 1,1 1 42,1-1 1,0 0 0,-1 1 0,3-1 0,0-1 0,4-2 0,1-3 239,3-1 0,1 3 0,2-3 0,0 0 0,2 0 0,1-3-5,1-2 1,5 4 0,-3-1 0,1-1 0,4-1 0,-1-2 62,-1 0 0,1 4 1,-4 1-1,2-2 1,2-2-1,2-1 15,1 0 0,2 0 1,1 2-1,2 1 0,0 3 1,0-1-1,1 3-206,2-1 1,1-4-1,4 3 1,1 0 0,0 1-1,-1 2 1,2-1-144,4-2 1,-3-2-1,5-4 1,0 0-1,0 0 1,-35 0-1,-1-1 87,2-1 0,-1-1 0,1-2 0,0-2 0,0-1 0,0-1 0,-1 0 0,0 0 0,0 0 0,-1 0 0,35-9 256,-5 2 0,5-3 0,-10 1 0,-2 3 0,-3 3 0,-6 3 0,-2-1-513,-3-2 0,-2-1 0,-8 0 0,-3-1 0,-2-1 0,-3-1 0,-6-3-267,-5-2 0,-5 3 1,-4-4-1,-4-2 1,-5-1-1,-5 0 162,-4 3 0,-13-8 0,-7 4 0,-8-3 0,-11 1 0,-8 3 212,-11 3 0,30 12 0,-1 1 0,-5 2 0,0 2 0,-1 0 1,-1 1-1,-4 2 0,0 1 0,-1 2 0,-1 1 0,-1 2 1,-1 1-202,1 0 1,-1 2 0,2 0 0,0 2 0,1 0 0,1 1 0,0 2 0,1 0 200,2-1 1,1 2 0,2 1 0,1 1 0,-1 2 0,0 0 0</inkml:trace>
  <inkml:trace contextRef="#ctx0" brushRef="#br0">14157 8476 26941,'0'-18'-3973,"0"1"1,1 5 3014,4 7 1,-5 4 0,0-1-1,-8-2 1,-2-5 1488,1-3 1,-1 3 0,4 2 0,-2-1-1,-2 2 1,-2 1 0,-1 3-211,-1 5 0,-5 1 1,-3 8-1,-3 5 0,-2 2 1,-1 6-1,-2 3-354,-1 3 1,0 2-1,4-4 1,2 3 0,3-1-1,4 0 1,5 0 177,4-2 0,3-2 0,6-3 1,3-3-1,6-1 0,10 0 1,11-1 436,10-3 1,10-3 0,11-2 0,3-4-1,5-1 1,2-3 0,3-3-600,0-4 0,-1-4 1,-35 1-1,-1-1 1,1 0-1,0-1 1,32-12-1,-2-1 0,-8-1-131,-3 0 1,-5-5 0,-15 0 0,-9 2-1,-7 0 1,-10-2 0,-6-4-220,-8 3 0,-12 1 1,-13 1-1,-12 0 1,-12 2-1,-12 4 1,-8 7 349,32 8 0,0 1 0,-4 4 0,0 1 0,3-1 0,-1 2 0,3 2 0,0 3 0,-34 10 0,8 6 44,7 3 1,1 2 0,9 0 0</inkml:trace>
  <inkml:trace contextRef="#ctx0" brushRef="#br0">18849 8516 22690,'-21'-6'-54,"3"-3"0,8-3 1,3-1-1,1 0 299,3-1 1,3 7 0,6 3 0,5 2 0,9 2 0,5 0 0,9 0-123,7 0 0,2 0 0,6 0 1,2 0-1,-1 0 0,0 0 1,-2 0 15,-2 0 0,-3-1 0,-6-2 1,-3-2-1,-2 1 0,-4-1 45,-4 1 0,-5-1 1,-7 4-1,-3-3-236,-4-5 1,-14 3-1,-9 0 1,-7 1-1,-11 1 1,-4-1-1,-7 1 33,-4 0 0,-2-2 1,1 3-1,5-2 1,5 2-1,5 2 0,2 2-118,1 4 1,6-2 0,7 7 0,3 3 0,6 4 0,8 0 4,7 3 1,16 0 0,9 7 0</inkml:trace>
  <inkml:trace contextRef="#ctx0" brushRef="#br0">24394 15966 6424,'0'-7'9497,"0"1"-7533,0 6 1,0 1-2242,0 4 0,-6-4 1,-1 5-1</inkml:trace>
  <inkml:trace contextRef="#ctx0" brushRef="#br0">22928 17099 7973,'-2'-8'0,"-1"2"257,-1 0 1,-2 4 0,3-7 0,-1-2-1,1-1 1,1-1 0,4 0 0,1-1 0,3 1-1,-1 0 1,3 1 734,-1 3-387,-4-3 0,3 9 0,-4-4 847,2 1 0,-4 1-431,0 5-851,0 0 0,-10-1 0,4-2 0,-2-1 30,-2 1 0,-2 3 0,0 4 0,2 3 0,1 4 0,-1 1 83,-2 3 1,-1 2 0,-1 1-1,1 4 1,1 3 0,2 4 709,1 2-986,0-9 0,1 12 0,3-10 0,0-1 0,1 1 1,1-3 84,1-3 0,-2 1 0,-1-1 0,2-1 0,2 1 1,1 0-1,-2-2 118,-2-1 1,1-2 0,-4 1 0,1-1 0,1 0-1,1 2-64,-1 3 0,1-3 0,4 2 0,0-2 1,0-1-1,0-1-52,0 0 0,1 5 1,4 0-1,4 0 1,3-1-1,2 1-176,4-2 1,3-1 0,6-2 0,-1 1 0,1-2 0,1-2 86,3-1 1,-1-5 0,4 4-1,-2-2 1,-2-3 0,0-2 0,-1-1 33,2 0 0,-1 0 0,-6 0 0,-2 0 0,0 0 0,0 0 3,1 0 0,-6-1 0,4-4 0,0-4 0,0-3 1,1-1-1,0-2 24,0-2 0,0-6 1,5-6-1,1-4 1,0-1-1,2-3-130,0-1 1,-5-7 0,4 1 0,-3 1 0,-6 3-1,0 1-11,-4-1 1,-7 5 0,-5-5-1,-2 6 1,-2 3 0,-3 0-78,-6 1 291,-6 2 1,-16 3-1,-2 1 1,-1 3-1,-3 2 1,-3 3-146,-4 1 1,1 6-1,-6 2 1,0 1 0,0 3-1,0 1-376,-1 2 0,4 0 1,2 0-1,4 2 1,4 1-1,6 1 1,7-1-677,5-1 0,8-2 0,2 1 0,5 2 0,8 3 1058,7 1 0,16-4 0,0 3 0</inkml:trace>
  <inkml:trace contextRef="#ctx0" brushRef="#br0">23061 5997 7986,'-7'0'300,"1"-1"0,6-4 0,-2-2 383,-2-1 1,-3 3 0,-7 5 0,1 0 0,0 0-359,-1 0 1,5 1-1,0 2 1,-1 1-1,-2-1 1,-1 0-1,0 0-8,-1 2 0,1-1 0,0-4 0,-1 0 0,1 0 0,0 0-12,-1 0 0,1 0 0,0 0 0,-1 0 0,1 0-126,0 0 0,-1 0 1,1 0-1,0 0 1,-1 0-1,1 0-22,0 0 0,-5 6 0,-1 2 0,-2 2 0,-1 0 0,-1 2 0,1-2 32,-2 2 1,4 0 0,-1 2 0,0-1 0,2-1 0,0-2 0,2-1-41,3 1 1,0-2 0,1 1 0,0 1 0,-1 0 0,0 1-195,-4-2 0,6-2 1,-4 3-1,-1-1 1,3 2-1,-3 2 0,1 3 124,-2 2 1,-6 0 0,4-3 0,-3 1-1,1 3 1,0 0-4,1 1 0,-4 3 0,3-2 1,-2 1-1,1-1 0,2-2 0,0-1-50,0 1 1,5-2 0,-2 3 0,3 0 0,1-4 0,-3 0-103,0 2 114,-1-3 1,4 4 0,1-4-1,0 1 1,-1 3 0,1 1 12,0-1 1,-5 4 0,0 0 0,2 2 0,1 1-1,2 1 1,-2 0-26,-3-1 1,3 1-1,-1 0 1,4-1-1,3 1 1,-1 0-1,0-2-32,1-3 1,-3 3 0,5-3-1,-1 2 1,2 1 0,2-1 13,-1 0 0,-1 4 0,3-6 1,-1 2-1,1 1 0,2-1 1,1 2 45,0 2 1,0-7-1,0 6 1,0-2-1,0 0 1,0 3-5,0 3-24,0-2 1,0 3-1,0-4 1,0 2 0,0 2-1,0 1 55,0 0 1,1 2 0,2-4 0,3 0 0,0 0 0,1 2 0,-1 0-88,0-1 0,4 1 1,-2-4-1,1 2 1,0-1-1,1-2-19,2-1 104,1 0 0,1-1 0,-1 1 1,0-1-1,2 1 0,1 0 177,2-1 1,0 1 0,-5 0 0,0-1 0,2 1 0,2 0 0,0-1-190,0 1 1,-3 1 0,0 2 0,1 1 0,1-2 0,2 0 0,-2-3-82,-1 1 0,-2 0 0,0-1 1,-1-1-1,-1-1 0,-2-2 31,1 2 1,2 1-1,1 2 1,0-2-1,1-1 1,-1-2 0,0 2 120,1 1 1,-1-3 0,2 0-1,1 2 1,3 0 0,2-1-139,3-1-54,-5 1 0,6 2 0,-2-1 0,0-2 0,1 0 1,-3 0-178,-2 0 0,3-4 1,-4 3-1,-2 0 1,-1-2-1,-3 2 1,-2-2 113,-1 0 0,0 3 0,3-2 1,-2-1-1,-1 2 0,0-1 0,0 3-288,0-3 0,0 4 1,4-5-1,-1 0 1,-2 2-1,-1-2-372,1 1 0,2-3 1,2-3-1,-1-1 1,0-1-1,1-2 1,0-2-566,4-2 0,-3-8 1342,3-7 0,3-14 0,-1-6 0</inkml:trace>
  <inkml:trace contextRef="#ctx0" brushRef="#br0">22555 9649 9552,'-27'6'0,"-4"3"1387,-2 3 1,10 1-1,20-1-969,6-3 1,0 2-1,5-3 1,3 1-1,1 0 1,1 1-1,2 2 1,1 0-169,2-3 0,6 1 0,-4-4 1,2 0-1,-1 0 0,-2-2-892,-2 2 1,2-4-1,-1 2 1,-2-3-1,0-2 1,1-5-1,2-7-1807,2-8 0,1-10 2449,5-5 0,-1-8 0,1-3 0</inkml:trace>
  <inkml:trace contextRef="#ctx0" brushRef="#br0">19089 7850 8503,'-14'-27'0,"7"6"0,3 4 5,2 2 1,-4 7-1,-3 4 1,-4 2-1,-3 2 1,-4 2-1,1 1 1,-2 3-1,2 0 1,0 1-1,1-1 1,0 1-1,-1-1 271,-2 0 0,1 5 0,-3-2 0,4 2 0,1 4 0,1 1 0,-1 5 0,2 3 0,1 6-251,3 2 1,2 8 0,-2 6-1,3 3 1,4 4 73,4 3-43,1 8 0,7-8 0,7 4 1,9-4-1,10-6 0,10-4 196,7-7 1,4-7 0,11-10 0,6-5-1,3-7 1,-34-7 0,1-3 0,1-1 0,-1-2-68,3-3 0,0-2 0,4-1 1,0-2-1,-2-4 0,-2-2 1,0 0-1,0-1 0,-2-2 1,0-2-1,-3-1 0,-1-1-120,0-2 0,-2-1 0,-3-2 0,-2 0 0,-3 0 0,-3-1 0,-2-1 0,-1-2 0,-3-1 0,-3-2 0,-2 1 0,-3-2 0,-2-1 0,-3-1-330,-2 1 0,-2 0 0,-2-1 0,-1 0 0,-8-31 0,-12 4 0,-13 5 0,-15 9 1,-12 14-88,-8 12 1,30 20 0,-1 2 0,-2 2 0,-2 1 0,1 3 0,-1 2 0,-1 3 0,0 4 0,-1 3 0,0 3 351,-1 2 0,0 3 0,0 4 0,1 2 0,-1 2 0,1 0 0</inkml:trace>
  <inkml:trace contextRef="#ctx0" brushRef="#br0">13997 5264 7267,'-12'2'0,"1"1"3256,3 1 0,5 2-2437,-2-2 0,5-2 0,5 2 0,5-2 0,6-4 1,6-4-1,5-5 0,3-9 0,2-3 0,2-5 0,3-2 1,2-1-97,1 0 0,-5 0 0,0 4 0,-3 0 0,-2 2 0,-4 3 1,-2 4-2621,-2 3 0,-5 2 0,0 1 0,-2 3 0,-1 5-6254,-1 2 8151,0 2 0,1 0 0,-1 0 0</inkml:trace>
  <inkml:trace contextRef="#ctx0" brushRef="#br0">15356 3598 11658,'6'-7'1715,"-3"2"1,5 10-1005,-2 4 1,2 4 0,-2 5 0,0 3 0,0 1 0,-1 0 0,-1 0 0,2 0 118,1 1 0,-4-7 0,2 3 0,-4-1 1,1-2-1,1-2-604,1-4 1,-1-3-1,-7 2-582,-5-4 1,-3-10 0,-1-5 0,1-6-1,1-7 1,3-3 447,-3-5 0,4 1 0,-1-5 0,2-1 1,3 2-1,2 3 0,1 4 527,0 5 0,4-2 0,2 6 0,2 4 0,1 2 0,0 4-619,-1 3 0,-3 0 0,4 5 0,1 0 0,2 0-774,1 0 0,1 0 0,-1 0 0,2 0 0,1 0 0,5 0 0,3-1-9057,4-4 9606,7-2 0,-1-13 1,6 0-1</inkml:trace>
  <inkml:trace contextRef="#ctx0" brushRef="#br0">15863 3105 15057,'-12'2'0,"3"2"0,5 5 0,2 3 1379,2 1 1,0 6 0,0 4-1,2 3 1,1 4 0,1 3 0,-1-1-1480,-1 1 0,-1-2 0,2-5 0,1 1 1,1 0-1,1-2 0,1-3 0,2-6-4325,0-5 0,4-5 4425,5-6 0,6-6 0,-3-2 0</inkml:trace>
  <inkml:trace contextRef="#ctx0" brushRef="#br0">16129 3185 7926,'-13'-9'0,"0"2"875,-1 1 1,6 2 0,-1 4-1,-2 0 1,1 1 0,1 3 528,5 5 0,-2 5 0,1 2 1,2 3-1,2 2 0,2 3 1,4 1-718,4 1 0,4-5 0,5-3 1,4-3-1,2-3 0,-1-3 1,0-7-1094,0-4 0,1-6 0,-2-7 0,-4-1 0,-3-5 0,-3-1-375,-3-2 0,-4-4 0,-6 6 0,-3-2 0,-5 1 0,-3 2 0,-3 2 1033,-3 2 0,3 3 0,-2 2 0,3 1 0,4 4 49,1 1 1,8 2-1,2 4 1,9 0-1459,7 0 1,11 4 0,-2 0-1,4-1 1,3-1 0,1-4-1,1-1-624,1-1 1,-7-6 1780,3 1 0,2-9 0,0-3 0</inkml:trace>
  <inkml:trace contextRef="#ctx0" brushRef="#br0">16583 2999 9032,'-2'14'0,"-2"3"1064,-5 0 1,3 6-1,0-6 1,2 1-549,-1 1 0,2-2 0,8 3 0,4 0 0,2-2 1,4-1-1,3 0 0,4-6 0,5-5 175,4-4 1,-7-2 0,2 0 0,-2-3 0,-3-5 0,-3-6 0,-5-4 0,-4-4-416,-5-4 1,-4 6 0,-4-8-1,-5 1 1,-4 3 0,-4-1-1,-2 3-296,-2 4 0,3-4 0,-2 10 0,0 0 0,4 3 0,3 2 20,4 0 0,9 4 0,7-3 0</inkml:trace>
  <inkml:trace contextRef="#ctx0" brushRef="#br0">15050 18058 8446,'-6'-40'-6,"3"12"0,-5 6 2364,3 6 0,0 2 0,5 4-1205,0 6 1,0 9 0,0 15 0,0-1 0,0 2 0,0-1 0,0 4-1,0 1-843,0 2 0,0-5 1,0-1-1,0-2 0,0-3 1,0-1-595,0-1 1,5-6 0,0 0-204,3-2 0,-5-3 1,1-8-1,-2-4 0,-2-2 1,0-3 431,0 1 0,4-5 0,1 0 1,-1 2-1,1 1 0,0 2 936,3 0 0,-4 1 1,5 1-1,2 4 1,0 0-1,3 1 1,1 0-1484,2 3 0,0 1 0,5 2 0,0 0 0,0 0 1,0 0-1,2-1-1856,1-4 0,3 2 1,2-5-1,1-1 2212,-1 1 1,4-10 0,0 4-1</inkml:trace>
  <inkml:trace contextRef="#ctx0" brushRef="#br0">15596 17752 12096,'8'-14'0,"-4"4"0,-2 6 0,-2 8 1228,0 6 1,0 10 0,0 2 0,1 3-1,2 3 1,1 3 0,-1 5 0,0 1-266,2-2 1,-2 4-1,4-5 1,1 2-1,-1-2 1,5-2 0,3-2-964,2-2 0,9-7 0,0-4 0,7-14 0,7-4 0</inkml:trace>
  <inkml:trace contextRef="#ctx0" brushRef="#br0">16449 17938 11669,'0'-20'2707,"2"6"0,2 10-2171,5 2 0,5 4 0,3 1 0,4 1 1,3-1-1,1-1 0,3-2-1034,0 0 1,6 1-1,0 2 1,2 2-1,-2-2 1,0 0 497,0 1 0,-4-3 0,2 5 0</inkml:trace>
  <inkml:trace contextRef="#ctx0" brushRef="#br0">16596 18125 8193,'-18'-10'1219,"3"-2"0,10 1-647,12 5 1,11 5-1,10 1 1,3 0-1,5 0 1,3 0-1,7-2-492,8-2-80,5 3 0,8-11 0,-1 4 0</inkml:trace>
  <inkml:trace contextRef="#ctx0" brushRef="#br0">17622 19458 8820,'-19'0'-36,"0"-6"0,-3-2 0,4 1 0,3 1 153,2 0 1,1 3 0,2-6 1097,1-1 0,1-2 0,-2-1 1,3-1-1,-1 1 0,2 0 0,0-1-61,3 1 1,3 6-1,5 2 1,4 4-1,3 1 1,2 1-1,4 2 1,4 3-833,3 2 1,4-1 0,2 3 0,3-2 0,1-1 0,1-1-324,1 0 0,3 3 0,1-3 0,2 1 0,-1 2 1,1 0-1,-2 0 0,2-5 1,0 4-1,3-1 1,0 0-1,1 2 1,-1 0-5,0 0 0,-1 0 1,-5 3-1,-2-2 0,-2-1 1,-5 1 4,-3 2 0,-1 0 0,-2-1 0,-2-3 0,-2 3 0,-2 1 0,-2 1 0,-2 0 0,-2 1 0,0-1 0,1 0 0,-1 1 0,0-1 0,1 0 0,-1 1 0,-1-1-1505,-3 0 1,1-4-1,-6 0 1,1 0 0,-1 0-2683,1 0 2703,-1-6 0,-2 3 1484,2-6 0,9 0 0,8 0 0</inkml:trace>
  <inkml:trace contextRef="#ctx0" brushRef="#br0">18769 19511 8445,'-5'-13'0,"1"-1"1400,1 1 0,3 6 0,4 2-790,5 4 0,5-4 0,3 1 0,4 1 0,3 1 0,1 1 1,3-2-1,2-2 170,2 2 1,-3 3 0,3 5 0,-1 2 0,0 2 0,-3 0-223,-4 1 0,0 7 0,-6 1 0,-4-1 0,-2 3 0,-4 0-263,-2 1-446,-2 10 1,-10-13-1,-3 9 1,-4-2 0,-5-2-1,-4 1-413,-3-2 1,-2-5 0,0 0 0,1-2-1,1-3 1,1-2 0,3-1-1093,2 2 1,6-4-1,5 2 1656,2 1 0,2 2 0,4 1 0</inkml:trace>
  <inkml:trace contextRef="#ctx0" brushRef="#br0">18622 19618 8359,'0'-21'0,"0"2"0,-1 7 0,-2 1 646,-2 3 0,-7 5 1,1-2-1,-7 4 1,-3 1-1,-3 1 1,-2 4-1,-4 2 1,-1 2-1,1 0 1,4 1-1,2 0 1,3 1 1397,2-2 1,1-2-1,8 2-2169,5-5 0,11-5 0,14-6 0,-1-7 0,0-2 0,-4-2 0,-3 0-182,-3 2 0,-8 1 0,-1 2 0,-10 1 1,-11 3-1,-11 6 703,-10 6 0,-7 6 1,-7 9-1,-2 6 1,3 4-1,6 3 289,9-2 0,8 1 0,11-2 1,8 0-1,7-4 0,9-2-598,10-1 1,14-11 0,23-1 0,14-7-1,-27-5 1,1-2 0,7-2 0,1-3-1,2-4 1,2-2-447,1-2 1,0-1-1,-1-3 1,-1-1-1,0 2 1,-2 0 0,-4 0-1,-1 2 1,-5 0-1,-2 1 1,26-18-618,-12 2 0,-17-2 0,-20 8 0,-13 3 0,-18 1 1,-21 4-1,-23 3 1001,24 11 1,-3 2 0,-4 3 0,-1 3 0,-8 4 0,-2 3-1,-3 3 1,-1 1 0,-1 4 0,1 2 0,-1 2 0,1 1 599,5 1 1,1 3-1,3 1 1,2 2-1,6 0 1,2 0-1,4-1 1,2 0 0,6-2-1,2 0 1,-13 20-1,14-8-950,12-4 1,12-4 0,20-9 0,20-8-1,23-9 1,-20-5 0,3-3 324,6-3 0,3-4 0,11-9 0,3-5 0,-19 5 0,1-1 0,-1 0 0</inkml:trace>
  <inkml:trace contextRef="#ctx0" brushRef="#br0">17303 17005 8174,'-18'-16'0,"0"-5"0,2 1 2465,1 5 1,6 7-1347,0 8 1,8 2 0,2 1 0,11 3 0,9 1-348,4 4 0,7 0 1,5 3-1,6-1 1,5 0-1,1 1-233,0-1 0,-1 0 0,6 1 0,-2 1 1,-2 1-1,-3 2 0,1-2-280,-1-1 1,-4 0 0,2 1 0,-4 2 0,-1-2 0,0-1-1026,0-2 0,-1 0 1,-4 1-1,-4-2 0,-3-2 1,-3-1-1,-1 0-1328,-2-2 0,-5 5 0,0-5 0,-2 1 2094,-1-4 0,-1-2 0,0-2 0</inkml:trace>
  <inkml:trace contextRef="#ctx0" brushRef="#br0">18289 17232 10522,'-7'-21'1786,"2"4"1,15 8-1,10 4 1,6 4-1302,6 1 1,9 0-1,-1 0 1,1 0-1,2 1 1,0 2-1,3 3 2143,2 1-2600,-11-4 0,6 9 0,-12-3 1,-3 3-1,-4 3 0,-7 1-547,-2 2 1,-7 6 0,-7-1 0,-8 5 0,-11 5 0,-7 0-406,-6-1 0,-9 5 0,-11-1 0,-5 1 1,-6 0-1,-2-2-4098,2 2 5022,26-15 0,1 1 0,-22 18 0,25-18 0,-1 0 0</inkml:trace>
  <inkml:trace contextRef="#ctx0" brushRef="#br0">14903 18631 8527,'0'-26'0,"0"-1"0,0 2 0,2 1 280,2 2 0,5 0 0,7-5 0,3 0 0,2 1 0,1-1 0,1 1 0,-1-1 0,2 0 0,1 1 0,1-1 0,0 2-283,-4 2 0,6-2 0,-4 5 1,-1-1-1,1 3 0,-2 3 0,-1 2 1,-2 1-1,-1 2-430,1 1 1,-2 4 0,3-3 0,1-3-1,0-1 433,2-1 0,-3 0 0,-1-1 0</inkml:trace>
  <inkml:trace contextRef="#ctx0" brushRef="#br0">14530 17512 16648,'7'1'-614,"-2"4"888,-4 4 1,1 8 0,1 4-1,1 1 1,1 1 0,-1 0-1,2 2 1,1 2 49,4 0 1,-1-5 0,0-1-1,-1-2 1,0-3 0,0-1-531,0-2 1,-6-4-1,3-1-135,0-2 0,-6-9 0,1-9 0,-5-6 0,-4-3 0,0-2 216,0-3 1,-4-6 0,5-2 0,-2-2-1,2 4 1,-1 2 0,2 6 543,0 4 0,2-3 0,4 6 0,0 0-89,0 3 0,1 6 1,4 4-1,4 2 0,3 2-674,1 0 0,5 5 0,1 1 0,0 1 1,2 3-1,0 2 0,1 2-966,-1-1 0,4 5 0,-3-2 1,3-3 1356,2-2 1,5-8 0,2 3 0</inkml:trace>
  <inkml:trace contextRef="#ctx0" brushRef="#br0">15063 17339 8538,'-18'-24'0,"2"5"5690,4 5-5316,5 10 1,7-1 0,0 10-1,0 4 1,0 3 0,0 2-519,0 4 0,0-1 0,0 3 0,1 1 0,2 0 1,3 1-334,2-1 1,0 4 0,6-4-1,-1-1 1,0-2 0,1-3-1,-1-3-1989,0-3 1,1-3 2465,-1-6 0,6 0 0,2 0 0</inkml:trace>
  <inkml:trace contextRef="#ctx0" brushRef="#br0">15263 17405 8538,'-12'-13'1093,"3"0"1,-3-1 0,4 2-538,-4 4 1,3-3 0,0 7 0,0 2 0,2 5-435,2 6 1,4 4 0,1 5 0,0 4 0,0 2 0,1 0-374,4-2 0,4-4 0,7 3 0,3-2 0,2-3 0,3-3 0,-1-4-3,-1-4 0,4-4 0,-4-2 0,2-4 0,-2-4 1,-4-2 299,-4-3 1,-2-4 0,-3-1 0,-5 0 0,-2 0-1,-4 2 73,-2 3 1,-8-4 0,-7 2 0,-2 2-1,-1 4 1,1 1 0,2 0 286,0 0 0,4 2 0,-3-2 0,5 3-348,4 0 0,5 5 0,8-4 0,6 5 0,7 3-969,5 2 0,4 3 0,4-2 0,1 0 0,0 0 0,2-3 911,2-1 0,4-8 0,1-2 0</inkml:trace>
  <inkml:trace contextRef="#ctx0" brushRef="#br0">15663 17272 8952,'-19'0'0,"-2"-1"228,0-4 0,0 4 1,5-4-1,-2 4 924,2 1 1,7 1-1,6 2 1,8 3 0,8 1-1055,8 4 1,8-5-1,4-2 1,1-2 0,2-2-1,-2 0 1,-3-2-1,-5-2-571,-3-5 0,-6-3 0,-8-1 0,-6-2 0,-6-1 0,-9-2 0,-8 2-94,-11 1 0,-5-2 1,-2 1-1,1 3 1,-2-1-1,3 4 1,2 0 182,5 2 0,2-2 1,6 4 383,8-1 0,0 4 0,5-3 0</inkml:trace>
  <inkml:trace contextRef="#ctx0" brushRef="#br0">14397 17619 7811,'-14'0'73,"1"0"0,0 0 213,-1 0 0,7-6 1,2-3-1,4-3 1,1-1-1,1-2 0,4-2-70,4 0 0,3-11 0,1-1 0,-1-3 0,0-5 0,-2-2 0,2-1-39,-2 0 1,1 0 0,0 0-1,0-1 1,-4-1 0,1 1-115,-1 2 0,-3 2 0,5-3 0,2 0 0,1 1 0,1-1 0,0 1-46,1 3 1,3-5 0,3 4 0,-1 0 0,2-2-1,-1 2 7,4 2 1,6-4 0,1 4 0,-2-4 0,2-1-1,2 0 1,4 0 58,0 0 0,-4 0 0,1 2 0,0 1 0,-2 3 0,1 0-54,-3 0 1,-1 3 0,1-3 0,2 0-1,1 1 1,0 0 0,-4 4-18,-1 1 1,-2 5 0,-3 3 0,-1 0 0,2 3 0,0-1-34,-2 0 1,-3 2 0,-5 6-1,-1 2 1,-1 1 0,-2 1-333,-1 0 1,-4 1 0,2 4 0,0-2-744,1-1 0,-4-1 0,4 4-1001,-2-4 2097,4 4 0,-3-11 0,7 4 0</inkml:trace>
  <inkml:trace contextRef="#ctx0" brushRef="#br0">15490 15686 8746,'-12'-21'584,"3"4"0,10 3 0,11 4 0,6 2-500,3 3 0,-5-6 0,3 4 0,-1-2 0,0 0 1,0 0-1,-1 2 0,1 2 93,-2 4 1,-1 1 0,-1 0 0,-1 1 0,0 5-1,-1 6-620,-3 4 1,-3 14-1,-6 3 1,0 7-1,-2 7 1,-1 2-2301,-1 1 2743,-6 11 0,2-18 0,-5 9 0</inkml:trace>
  <inkml:trace contextRef="#ctx0" brushRef="#br0">15596 19045 12558,'0'-21'-1223,"-4"6"1857,-1 6 1,-1 6-1,4 0 1,-3 6-1,2 6 1,2 3-1,1 1 1,0 1 180,0-1 1,4 0-1,2 2 1,0 1-1,1 2 1,-1-2-1,0 1 1,-3-1 0,0 2-1019,2-2 0,-4-1 1,3-2-184,-2 0 1,-8-5-1,-1-5 1,-1-6-1,4-8 430,2-5 1,2 0 0,0-6 0,0-2 0,0-1 0,0-2 2151,0 0-1835,0 1 1,5 1 0,1 2 0,1 4 0,3 1 14,2 1 0,2-1 0,-1 5 0,0 1 0,1 3-1042,-1 4 1,0 5 0,1 3 0,-3 5 0,0 2-1793,-2 5 0,0 1 1,4-2-1,2-1 2383,2 0 0,4-5 0,6-2 0</inkml:trace>
  <inkml:trace contextRef="#ctx0" brushRef="#br0">16196 18618 10603,'-9'-33'2593,"0"7"1,6 12-2224,-1 14 1,2 6 0,2 8-1,0-1 1,2 2 0,1 3-1,1 5 1,-1 7 212,-1 5 0,-1 0 1,2 0-1,2 2 1,-1 2-1,1-1-1144,-1-2 1,6-4 0,-2-4-1,1 0 1,1 1 0,3-4-2147,4 0 1,2-10 0,-1-3 2706,4-5 0,3-3 0,2-4 0</inkml:trace>
  <inkml:trace contextRef="#ctx0" brushRef="#br0">16609 18858 8492,'-7'-16'2369,"3"2"-1834,2 2 1,2 1 0,0-4 0,0-1-1,2-2 1,0 1 0,4 4 0,2 3 288,2 1 1,2 1-1,1 0 1,1 3-1,-1 4 1,0 1-1149,1 0 1,3 1-1,3 4 1,-1 2 0,2 3-1,-2 2 1,2 3-3372,-1 0 1,-2 0 3694,4-2 0,-5 0 0,2 1 0</inkml:trace>
  <inkml:trace contextRef="#ctx0" brushRef="#br0">16676 18991 8558,'-27'-13'1140,"11"5"-618,3 4 1,14 7 0,4 1 0,5-1 0,5-1 0,3-2-1,2 0-908,1 0 1,9 0 0,-4-2 0,3-2 385,-1-5 0,4-3 0,2-1 0</inkml:trace>
  <inkml:trace contextRef="#ctx0" brushRef="#br0">17183 18738 9239,'-6'-7'1312,"0"2"1,-5 8-326,2 2 1,7 5-1,-3-1 1,4 3-1,1 1 1,0 0-251,0 1 1,0-1 0,1 0 0,4 1-1289,3-1 0,0-6 1,1-2-1,0-5-163,-2-5 1,3-4 0,-5-7 0,-2-3-1,-2 0 1,-1-2 0,0 2 960,0-1 1,0-3-1,0 2 1,2 0 0,1 4 424,1 2 1,2 6 0,-2 1 0,5 2 0,3 4 0,2 2-1106,-1 4 1,0 3 0,1 7 0,-1-1 0,2 0-1,1 1-1764,2-1 1,4 0-1,-4 1 2197,-2-1 0,5 0 0,0 1 0</inkml:trace>
  <inkml:trace contextRef="#ctx0" brushRef="#br0">17556 18578 8224,'-12'-27'1670,"9"14"-720,-6 9 0,6 8 0,5 9 1,1 1-1,1-1 0,-1 2 3214,-2 3-4304,-1-4 1,0 12 0,0-4 0,0 3 0,2 0 0,1-1-289,1-2 1,1-6 0,-4 2 0,4-3 0,4-3 0,2-3-5292,3-5 5719,-1-2 0,6-8 0,2-2 0</inkml:trace>
  <inkml:trace contextRef="#ctx0" brushRef="#br0">17742 18591 12788,'0'14'1975,"0"-1"1,0-4-1,0 0-1665,0 1 0,6-2 1,3-1-1,3-1 1,1-3-1,1-2 1,-1-1-521,0 0 0,2-6 1,2-2-1,0-4 0,0-2 1,-4 1-798,-4 0 0,1-1 0,-5 1 1,-2 0-1,-3 1 1160,-5 3 1,-4-1-1,-7 5 1,-3 2 0,-1 2-1,1 1 1,1 0 1116,-1 0 1,4 1 0,-1 4-1,6 4-1553,5 2 0,5 3 1,5-1-1,4-1 1,4-2-1,5-2-1605,4-2 0,9-2 0,5-4 0,2 0 1888,2 0 0,6-6 0,1-1 0</inkml:trace>
  <inkml:trace contextRef="#ctx0" brushRef="#br0">18236 18525 11965,'-14'-2'0,"0"-1"0,-3-1 0,-2 1 0,0 1 0,-1 2 0,4 2 0,1 1 913,2 1 0,6 7 0,2-2 0,4 2 0,1 3 0,3-2 0,4-2 0,8-1-622,4 1 1,5-4 0,7-1 0,4-4-1,2-1 1,-1-1 0,-5-4-427,-3-4 1,-7-3 0,-5-1 0,-4 0 0,-4-1 0,-4 1-1100,-5 0 1,-10-4-1,-10 3 1,-2 3 0,-7 2-1,-2 3 1,-7 2 1233,-4 6 0,2 3 0,-5 9 0</inkml:trace>
  <inkml:trace contextRef="#ctx0" brushRef="#br0">15556 16965 26892,'-13'-13'-2456,"0"0"1,-1-1 2404,1 1 1,0 1 0,-2 2 0,-1 3-1,-2 1 1,0 3 0,0 1 0,0 2 0,2 0-1,0 0 1,0 0 0,-4 0 0,1 0 285,0 0 1,-5 5 0,0 1 0,-4 1 0,-3 3 0,0 4 0,-2 3-189,-2 6 1,-4-3-1,-1 3 1,0 0-1,0 2 1,0 2-1,0 0-33,0-1 0,2 1 0,1 0 0,3-1 1,0 1-1,1-2 0,1-1 32,2-2 0,-3-4 0,2 3 0,2-1 0,2 0 0,3 0 0,2 1-69,-2 3 0,1 1 0,1 3 0,4 0 0,3 2 0,2-2-242,-1 2 1,1 2-1,1-2 1,2-4 0,2 1-1,2-3 1,3-1-420,2-2 435,1-2 1,0-1 0,0 0 0,1-2 0,4-1 127,4-2 0,7 1 1,3-1-1,2 0 0,3 1 1,1 0 116,2 4 1,1-1 0,3 3 0,4 1 0,4 0 0,-1 1 0,1-1 52,1-4 1,-2 3-1,11-3 1,3-2-1,4-3 1,8-4 108,6-3 1,1 0 0,-32-5 0,0-2 0,3 1 0,-1-2 0,1 0 0,1-1 0,0-1-1,1 1-257,0-1 0,-1 1 0,-2 0 1,0 0-1,2 0 0,0 0 1,1 0-1,-1 2 0,0-1 1,-1 1-1,-1 0 0,1 0 1,-3 1-1,0 0 192,-1 2 1,0 1 0,0-1 0,-1 1 0,31 9 0,-3 2 0,-1 3 0,-3 2 13,-3 1 0,-4-3 1,0 5-1,-1-2 1,0-4-1,1-3 217,-1-3 1,9-6 0,2 1 0,-2-2 0,2-2 0,-1-2 0,7-2-51,3-5 0,-36 3 0,1-1 0,2-1 0,0-1 1,0 1-1,0-1 0,0 0 0,0 1 0,0 1 1,0 0-1,1 0 0,0 0-138,1 0 0,0 1 1,-3 1-1,1 1 1,1 0-1,0-1 0,0 0 1,0 0-1,-1-1 1,0 0-1,0-1 0,0 1-122,1-1 0,-1 0 0,-1 1 0,-1-1 1,33-6-1,-5-1 0,-6-1 0,-6-2-360,-7-6 231,0-2 0,-18-1 0,0-1 0,-5 0 0,-6 1 0,-5-2 177,-4-4 0,-3-3 0,-8-8 0,-4-4 0,-5-2 0,-9-5 0,-6 1-47,-11-3 0,-5 1 0,-13 5 0,24 26 0,-1 0 1,-4 1-1,-2 0 0,-4 2 0,-1 1-86,-3 1 0,-1 1 0,-3 1 1,-1 3-1,-5 2 0,-2 3 1,-2 1-1,-1 3 0,-4 1 1,-1 2-1,-1 1 0,0 0-236,-4 1 0,1 0 0,-1 3 0,0 0 1,-3 2-1,1 1 0,0 1 0,-1 0 1,24-1-1,0 1 0,-1 0 0,1 0 1,0 0-1,-1 1 0,0 0 0,0 1 0,1 1 161,-25 4 1,2 1 0,23-4 0,0 0 0,1 0 0,-18 3 0,0 0 0,0 1-1,2 0 1,6-1 0,1 1 0,4 1 0,1 2 0,7 0 0,2 1 145,4 1 0,0 0 0,0-2 0,1-2 0,-23 15 0,0-2 0</inkml:trace>
  <inkml:trace contextRef="#ctx0" brushRef="#br0">18262 16499 8389,'-13'0'0,"4"2"0,0 0 0,-1 3 300,-2-2 1,0 4 0,3 2 0,6 3 0,6 1 0,8 1 0,5-1 0,6 2-1,5 3 1,5 4 12,8 3 1,8 2 0,10-1-1,5-1 1,5-1 0,5-3-1,-36-11 1,1 1 0,3-2-1,0 1 1,2 0 0,0-1-1,1 0 1,1-2-148,-1 1 1,1-1 0,-5-2 0,0-1 0,2 1 0,0-1-1,1 0 1,0 1 0,0-1 0,0 1 0,-1-1 0,0-1-1,-2 0 1,0 0 0,-2-1 0,0 0 64,33 4 1,-5-3 0,-5 5 0,-7-2 0,-9-2 0,-5 1-717,-4-1 0,-5 5 0,-7-3 0,-3 0 0,-4 1 0,-3 1-751,-4 2 1,-7-3 1235,1 2 0,-14 0 0,-5 4 0</inkml:trace>
  <inkml:trace contextRef="#ctx0" brushRef="#br0">19902 16846 8475,'0'-20'0,"1"0"0,4-1 0,4 7 0,10 12 0,8 4 368,7 7 1,9 8-1,4 2 1,3 2-1,7 2 1,0 1-1,4 0 1264,0-2-1466,-11 0 0,7 5 0,-13 1 0,-3 2 1,-4 2-1,-8 1-40,-10-1 0,-7 1 1,-12-4-1,-3 3 1,-8-1-1,-11 0-304,-10 0 1,-8 0 0,-5-6-1,-2-1 1,-4-2 0,0 2-1,-4 1-1293,0 2 1,2-1-1,5 1 1471,8 0 0,12-1 0,9 1 0</inkml:trace>
  <inkml:trace contextRef="#ctx0" brushRef="#br0">20995 18072 8570,'7'-17'1081,"-2"-5"1,-4 0-1272,-1 4 1,5 11 0,-1 7 0,1 6 0,-1 3 0,1-1 0,-1 1 0,0 0 275,1 0 1,5-2 0,-1 4-1,3-2 1,3 1 0,1 2-306,2 1 1,4 1 0,-4-1 0,-3 0 218,-5 1 0,2 5 0,-5 2 0</inkml:trace>
  <inkml:trace contextRef="#ctx0" brushRef="#br0">20995 18391 11277,'0'-19'-311,"0"-1"1,1-1-1,5 3 1,6 5 546,5 4 1,6 3-1,-1 6 1,4 0-1,0 0 1,-1 0 0,1 0-497,0 0 0,-2 4 247,7 1 1,-3-1-1,-1-4 1</inkml:trace>
  <inkml:trace contextRef="#ctx0" brushRef="#br0">21595 18232 10940,'0'-24'0,"0"-1"1773,0 1 1,1 12-1886,4 17 1,-4 3 0,4 13 0,-4-2 0,1-2 0,1-2 0,1-2 0,-1 0-1213,-1 1 0,2-6 0,2 0 1125,1-2 1,-4-8-1,2-8 1,-4-5-1,-1-6 1,2-2-409,2-5 1100,-2-2 0,5 3 0,-3 1 0,4-1 0,1 2 1,0 1 188,1 2 1,2 6 0,1-2-1,0 4 1,1 6 0,1 3-1,1 4-663,2 1 1,-1 0-1,-3 0 1,-1 1-1,0 4 1,1 3-356,-1 4 0,0 6 0,2 0 0,2-2 0,2-1 0,0-3 0,2-2 326,0-1 0,-5-6 0,3 3 0</inkml:trace>
  <inkml:trace contextRef="#ctx0" brushRef="#br0">22221 17992 12197,'6'-8'1082,"0"10"1,5 11 0,-3 8-1004,3 4 1,-5 3 0,-2 3 0,-2 3 0,-4 3 0,-2 2 0,-7 5-4670,-5 7 4590,-11-1 0,11-15 0,-2 1 0,-2-2 0,0 0 0</inkml:trace>
  <inkml:trace contextRef="#ctx0" brushRef="#br0">17156 2892 8315,'-9'0'915,"0"0"1,5 0 0,-4-1-239,2-4 1,8 2 0,7-4-1,4-2 1,3 0 0,4-4-1,-1-1 1,2-1 478,-1 5-1383,-3-3 0,6 5 0,-5-3 1,0 2-1,0 4 0,-1 2-1725,0-1 0,2 2 1,-1-1 1951,-2 6 0,5 11 0,0 6 0</inkml:trace>
  <inkml:trace contextRef="#ctx0" brushRef="#br0">17356 3119 8187,'-55'-6'2048,"17"-2"0,20-5-1881,10 0 0,19 5 1,5 2-1,5 2 0,1-2 1,2 0-1,1 0 0,3 2-1814,3-2 0,0 4 1647,9-2 0,-3 2 0,9 2 0</inkml:trace>
  <inkml:trace contextRef="#ctx0" brushRef="#br0">18809 7223 7954,'-21'0'514,"2"6"1,13-4-1,6 2 1,7-2-1,5-2 1,2 0-1,-1 0 204,0 0 1,5 0-1,0 0 1,-2 0-1,0 1 1,1 2 0,2 3-1,2 1-271,2 4 1,1-1-1,0 1 1,-2-1-1,2 3 1,2 3-1,4 1 47,1-2 0,0 2 1,-4 3-1,-1 0 0,1 3 1,0-1-274,-1 0 1,3-4 0,0 4 0,2 2-1,-1 1 1,-2 1 0,-1 0-304,-1-4 1,1-3 0,-2-6 0,-1 1 0,-3-1 0,-1-1-936,1-3 0,-5 1 0,1-4 0,-5 0 1,-4 0-1,3-3-71,1-2 0,-1-2 0,-2-4 0,-3-5 0,-1-6 1088,-1-6 0,1-4 0,-5 0 0</inkml:trace>
  <inkml:trace contextRef="#ctx0" brushRef="#br0">19582 7623 7954,'-18'5'164,"0"-1"1,5 5 0,6-3 114,1 1 1,3 1 0,7 1 0,5-5 0,3-3 0,1-1 0,1 0 306,-1 0 1,0 5-1,1-1 1,-1-1-1,0-1 1,1-2-502,-1 0 0,0 0 0,1-2 1,-1-1-1,0-4 0,2-5 0,1-7-2011,2-5 1926,0-8 0,1-14 0,2-9 0</inkml:trace>
  <inkml:trace contextRef="#ctx0" brushRef="#br0">18889 3185 8150,'-14'0'306,"1"0"0,6 2 0,2 2 0,4 5 0,1 3 1,0 1-1,0 2 0,1 3 0,2 2 165,2 1 0,4 7 0,-3-2 1,-1-1-1,3 1 0,-2-3 0,1-3 1,-1-3-1,0-3-713,-3 0 1,0-2 0,-2-4 302,-1-3 0,-3-14 1,-10-6-1,1-4 1,2-3 325,1 1 1,5-7-1,-4 4 1,2 0-1,3-1 1,2 2 938,1 0-1069,0-2 0,0 10 0,1-2 1,2 2-255,2 2 1,4 4-1,-3 1 1,1 2-1,2 5-962,-2 4 0,5 4 0,-3 7 0,3-1 0,3 0 1,2 1-1,6-1-3872,2 0 4831,1-5 0,7-3 0,1-5 0</inkml:trace>
  <inkml:trace contextRef="#ctx0" brushRef="#br0">19169 2825 8595,'-19'-20'984,"5"0"0,1 7-442,7 0 0,10 4 0,5 1 0,3 3 0,1 2 0,1 3-81,-1 4 0,0 3 1,1 8-1,-1 3 1,0 4-1,1 5-522,-1 4 0,0 3 0,1 4 0,-1 0 0,0-3 0,1 1-500,-1-2 1,2 3 0,1-8 0,3-2 0,1-6 0,0-7 560,1-6 0,7-5 0,6-3 0</inkml:trace>
  <inkml:trace contextRef="#ctx0" brushRef="#br0">19622 2759 8035,'-27'-14'2137,"7"7"1,8 1-1,12 5-2199,7-4 1,5-1 0,1-4 0,1 2-66,-1 3 0,6-4 1,2 3-1,1 0 0,0 0 1,1 3-1,-1 1 127,0 2 0,0 0 0,5 0 0</inkml:trace>
  <inkml:trace contextRef="#ctx0" brushRef="#br0">19729 2972 8462,'-21'0'437,"3"0"1,15 0 0,8 0-1,5 0-376,3 0 0,5-6 0,1-3 0,2-3 0,3-1 0,1 0 0,2-2-739,-1-3 678,1 3 0,6-10 0,1 4 0</inkml:trace>
  <inkml:trace contextRef="#ctx0" brushRef="#br0">20142 2519 8174,'-30'0'1527,"4"0"1,8 1 0,13 4-1246,4 4 1,5 2 0,2 3 0,2-1 0,2 0 0,2 1 0,1 1-31,1 2 1,-1-2-1,2 3 1,1-3-1,3-2 1,0 0-1,1-1-1105,-4-3 0,-1 2 0,-3-9 379,-3-3 0,-5-5 0,-8-9 1,-7-1-1,-4-3 0,-2-1 912,0 1 1,3 0 0,0 3 0,1-2 0,0 2 0,1 1 3034,3 1-3011,3 1 1,6 4 0,0 0 0,1 1-466,4 0 1,2 2 0,7 6-1,0 0 1,4 0 0,4 0 0,4 0-1693,0 0 0,2 0 0,2 0 1,1 0 1694,-1 0 0,10 0 0,1 0 0</inkml:trace>
  <inkml:trace contextRef="#ctx0" brushRef="#br0">20622 2199 8182,'-27'0'1366,"0"0"1,13 6 0,6 3 0,8 3-1,6 2-959,2 4 0,-4-1 0,5 3 0,1 1-383,2 0 0,3 1 0,1 6 0,3 2 0,1-1 0,0-2 0,1-3-1647,3-1 1,1-3 1622,2-3 0,5-2 0,2-2 0</inkml:trace>
  <inkml:trace contextRef="#ctx0" brushRef="#br0">20875 2359 8168,'-34'0'2934,"1"0"0,20 0 1,9 0-2466,10 0 0,10 4 1,3 2-1,2 2-873,3 2 1,-1-3 0,1 1 0,-2-2 0,0-3 0,1-2 0,-3-1-303,0 0 1,2 0 0,-4-1-1,-2-4 1,-3-4 0,-4-2 252,-5-3 0,-2-1 0,-2-1 0,-3-2 0,-4 2 0,-7 1 1,-1 2 830,1 0 0,0 4 0,0 1 0,-3 1 0,-1 1 2296,2 0 1,3 3-2826,4 8 1,9-2 0,9 4-1,4 0 1,5-1 0,6 0 0,4-3-2880,3-1 0,4-2 3030,-3 0 0,5-6 0,-3-2 0</inkml:trace>
  <inkml:trace contextRef="#ctx0" brushRef="#br0">21342 2146 8153,'-14'-5'506,"1"1"1,-2-1 0,-1 5 54,-2 0 0,5 5 0,5 1 0,1 0 0,1 1 0,0 0 1,5 4-1,4-1 0,7 1-163,6-3 0,2-5 0,6 2 0,1-4 0,-1-1 0,-1 0 0,-2 0-477,-3 0 1,-5-6 0,-4-2-1,-5-6 1,-4-2 0,-4-3-1,-6-2 1,-7-1-229,-5 1 1,-9-4 0,-5 4-1,-2 0 1,-2 4 0,0 2-1,1 1-1659,4 1 0,4 0 1966,9-1 0,2 1 0,7 0 0</inkml:trace>
  <inkml:trace contextRef="#ctx0" brushRef="#br0">15876 3225 10505,'-40'0'0,"6"0"0,3 0 0,3 0 0,1 0-95,1 0 0,0 5 1,3 1-1,0-1 1,1 1-1,0-3 0,1-1 1,1-2-1,-1 0 1,-3 0-1,-1 0 1,-2 0-1,1 0 131,-1 0 1,0 4 0,2 2 0,1 2 0,2 2 0,-1 3 0,-1 5 0,2 4 181,4 3 0,-1 2 0,2 1 0,4 2 0,3 1 0,1 0 0,1 0-192,4 0 1,-2 6-1,2-3 1,1 2-1,1-1 1,4 2-40,2 2 1,3 1 0,7 0 0,1-2 0,4-1 0,7-1 11,9 1 0,5-4 1,5-2-1,7-5 1,8-4-1,5-4 1,9-4 34,-34-9 0,1-2 1,5 0-1,2-3 0,2-2 1,2-3-1,2-3 0,1-2 1,3-1-1,0-3 1,3-3-1,1-1-31,0-2 1,0 0-1,1-4 1,0-1 0,3-4-1,0-2 1,0 1 0,0-2-1,-1-1 1,0 0-1,1-3 1,-2 1 0,-1-1-1,-1 0-41,-3 3 1,0-2 0,0-1-1,-2-2 1,-3 4 0,-2 0-1,-1-1 1,-2-1 0,-4 0-1,-1-2 1,-6 2 0,-1 0-27,-4 0 1,-2-1 0,-5-2 0,-3-2 0,-3 3 0,-2-1 0,-3 1 0,-3-1 0,-3 0 0,-3 0-1,-3-1 1,-2 1 13,-1-1 0,-3 0 0,-4 1 0,-5 1 1,-4 0-1,-4 2 0,-2 1 0,-5 2 0,-4-1 1,-3 3-1,-2 1 0,-3 2 0,-3 2 0,-2 2 43,-1 2 1,0 4 0,-2 2 0,-1 4 0,-1 2 0,0 3 0,-2 2-1,0 1 1,-2 4 0,1 2 0,-1 3 0,0 3 0,2 4 0,0 3 55,2 3 1,0 2 0,-1 4 0,0 1-1,0 4 1,1 3 0,0 1 0,3 2-1,2 1 1,3 1 0,5 0 0,1 1-50,5-1 0,1 0 0,2-1 0,1-1 0,3-3 0,1-2 0,-1 0 0,-1 0 0</inkml:trace>
  <inkml:trace contextRef="#ctx0" brushRef="#br0">19275 3758 14206,'-25'-6'-547,"9"-1"1,-9-6 737,11-1 0,10 7 0,8 1 1,13 2-1,9-1 0,8 2 0,9 0 1,5 0-1,7-3 0,4-1-190,10-4 1,-30 4 0,1-2-1,2 0 1,0-1 0,0 0-1,1-1 1,2-1 0,0-1-1,1-1 1,0-2 0,2-1-1,0-1 68,0-1 0,-1-1 0,4-1 1,0-1-1,0 1 0,-1-2 0,0-1 1,-1 1-1,-3 1 0,-1-1 0,-3 1 1,0-2-9,-3 1 1,-1 0-1,0 2 1,-2-1 0,-3 0-1,-2 0 1,26-19-1,-8 2 1,-7 4-51,-7 3 0,-8 4 0,-11 3 1,-5 3-1,-8 4 0,-8 3 0,-10 3 36,-10 4 1,-12 2 0,-12 9 0,-5 6 0,-10 8 0,-3 7 0,-1 4-8,1 3 1,-1 0 0,33-12 0,1 1 0,-2 0 0,1 1 0,0 0-1,0 0 1,1-1 0,1 1-115,-29 19 1,7-6 0,9-1 0,3-2 0,8-1 0,5-2 0,10-3-907,3-1 1,10 2 853,2-8 0,22 0 0,5-5 0</inkml:trace>
  <inkml:trace contextRef="#ctx0" brushRef="#br0">22995 6037 8420,'-12'-13'-16,"1"1"238,2 3 1,6-3 0,-1 3 0,3-2 0,2-3 0,2 1 0,3 0 0,1-1 0,2 1-1,0 0 1,-2-1 1401,-1 1 1,3 4 0,-4 0-1348,-2-1 0,-8 4 0,-4 1 0,-4 4 0,-5 2 0,-4 4 1,-5 4-1,-2 4 0,-2 5 1,-5-3 0,2 4-1,-2-1 1,-3 1 0,0 0-1,-1 2 43,3 0 1,3-4 0,-3 4 0,0-2-1,4-1 1,4 0-230,2 0 0,5 1 0,3-3 0,1 2 0,3-2 0,-1 1-16,1 0 0,-4 0 1,-1 3-1,0 1 1,-4 0-1,-3 3 0,-2-1 348,-3-1 0,-3 7 1,2-4-1,1 0 1,-2 2-1,3-4-204,2 2 1,-5 1 0,8 0 0,-2-1 0,-1-2 0,4-4-188,3 0 1,3-4 0,4 3 0,-1-3 0,-2-1 0,3 3 0,3 2 89,3 2 1,1-4-1,-6 6 1,1 0-1,-2 4 1,-1 3 37,-2 1 0,-1 1 0,2-2 0,0 1 0,-1-1 1,0-1-161,0 2 0,1-6 0,5 4 0,1-3 0,2-2 0,1 1 0,0-1 0,4-2 0,2 3 0,2-3 0,0 4 0,0 0 0,0-1 0,0-2 0,0 5 0,0-5 0,0 1 0,0 1 0,0 1 0,0 2 0,0 3 0,0-3 0,0 3 0,0-1 0,0-1 0,0 2 0,0-1 0,0-2 0,0-3 0,2-1 0,1-2 0,3 0 0,0 1 0,-1-1 0,1 0 0,-3 3 0,2-1 0,-2-2 0,0 2 0,1 1 0,-2 2 0,4-1 0,-2 1 0,2 1 0,0 2 0,0 1 0,0 0 0,-2-3 0,4 2 0,0 1 0,1-2 0,2-1 0,1-2 0,1-3 0,0-1 0,2 1 0,1-3 0,2 0 0,-2-1 0,-1-4 0,-1 3 0,-1-4 0,0 1 0,0 1 0,1 2 0,-2 1 0,-2-2 0,-1 2 0,1 0 0,2 2 0,1 0 0,1 1 0,-1 5 0,2-1 0,1 1 0,3 0 0,2 1 0,3 3 0,-3-3 0,1 4 0,2-2 0,1 0 0,0-4 0,-3 0 0,2 2 0,-5-6 0,0 2 0,2-2 0,-2-3 0,1 0 0,-3-4 0,-3 4 0,-1-1 0,0 0 0,1-2 0,-1-1-275,0-2 1,-1 2 0,-1 1 0,-3 4 0,3-1 0,1 2-863,1-1 0,0-2 1,1 4-1,0 1 1,4-1-1,4-2-1334,4 0 0,2-7 0,1-6 2471,3-1 0,-1-1 0,-5-5 0</inkml:trace>
  <inkml:trace contextRef="#ctx0" brushRef="#br0">22581 9702 8300,'-40'14'0,"0"0"0,-1 3 0,-2 0 527,-2 0 0,7-7 0,7-3 0,4-1-66,5-3 0,3-1 1,7-4-331,3-2 0,9-4 1,9-5-1,3 0 0,1 1 1,0 2-1,1 1 1,-1 0 746,0 1 1,1 1-1,-1 4 1,0-1 0,1 1-1,-1 1 1,0 2 0,1 0-515,-1 0 1,0 0 0,1 0 0,-1 2 0,0 1-1,1 1 1,0-1 0,3-1-2652,1-2 1,5-2-1,1-4 2287,6-7 0,-2-6 0,4-8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6785 4758 13424,'6'-34'0,"1"4"0,2 6 0,-1 7 1027,-2 2-873,-2 2 0,-4 4 1,-1 1-1,-4 2 1,-4 3-1,-3 2 1,-1 1-1,-2 0 0,-1 0 1,-2 0-1,2 0 1,1 0 553,2 0 1,-1 0 0,1 0 0,0 0 0,-1-2 0,3-2 0,0-3-250,2-1 1,5-7 0,-4 3-356,3-2 0,-4 2 0,3-6 1,-3 3-1,-4 2 279,-4 0 0,-6-1 1,0 2-1,-3 4 0,-4 3 1,-3 4-341,-1 1 1,0 0 0,-1 0-1,2 0 1,2 0 0,1 0 0,4 0 401,2 0 0,3 0 1,-1 0-1,3 0 0,1 0 1,0 0-325,2 0 1,1-6 0,2-2 0,0-1-1,-1 1 230,1-3 1,-5 1 0,0-1-1,1 4 1,-3 1 0,-2 3 0,-3 0-617,-2-1 1,-4 2-1,0-2 1,0 2-1,0 2 1,0 2-1,1 1 417,2 1 0,1 2 0,1-3 0,-1 2 0,0-1 0,2 0 161,3 1 0,-2-1 0,5-4 1,0 0-1,-1 2 0,3 1 1,-3 1-314,-2-1 0,2-1 0,-3-2 0,-2 1 0,-5 2 0,-4 2 0,0-3 0,-3 6 0,5-1 0,-2 2 0,-2-1 0,2-1 0,3-1 0,3 0 0,-2 3 0,2-5 0,3 1 0,0-1 0,1 0 0,2-1 0,-2-1 0,5-2 0,0 0 0,-2 0 0,0 0 0,-3 0 0,-1 0 0,-3 0 0,-3 1 0,-5 4 0,-1 2 0,0 2 0,2 0 0,-1 0 0,-2 0 0,1 0 0,1 1 0,-1 2 0,0 1 0,2 1 0,2-3 0,6 0 0,1-2 0,-1 0 0,2-1 0,3 1 0,-2-4 0,6 2 0,2-1 0,1-1 0,2 0 0,-1 4 0,1-1 0,0-1 0,-1 2 0,1 0 0,0 4 0,-1 2 0,1-3 0,0 6 0,-2-2 0,0 0 0,0 3 0,3 1-67,1-1 0,-1 3 0,0-4 0,2-2 1,2-1-1,1-2 0,1 1-305,0-1 1,1 0 0,5 1 0,0-1 0,0 0 57,0 1 1,2-1 0,2 0 0,4 1 0,1-1 0,0 0 94,1 1 0,-3-1 1,2 0-1,0 1 1,0 0-1,0 3 1,0 0-193,-2 0 0,5 2 0,-3 0 0,1 1 0,1-1 0,-2-3 274,1-1 1,2-2-1,1 1 1,0-3 0,1 0-1,-1-4 1,2 1 325,3-1 0,-2-4 1,5 1-1,-1-1 1,0 0-1,-1 2 42,-3-2 0,3 0 0,1 0 0,-1 3 0,0-1 0,-2 3 0,-1-1-377,2 4 0,-4 0 1,6 4-1,-3 2 1,3-1-1,-1-3 1,2-2 325,-1-1 0,-2 0 0,4 1 0,2-4 0,1 0 0,2-1 1,0 0 417,-1-3 1,1-1 0,0-2 0,1 0 0,1 0 0,4 0 0,0 0-318,-1 0 0,4 0 0,-4 0 0,2 0 0,3 1 0,3 2 0,3 2-281,2-2 0,1 4 0,-3 0 0,2 2 0,3-1 0,4-2 0,4-3 0,-4-2 0,3-1 0,-2 0 0,-3 0 0,2 0 0,-1-1 0,-3-4 0,-2 2 0,-4-4 0,1-1 0,1 2 0,-1-1 0,0 0 0,2-4 0,-8 5 0,3 0 0,-2 2 0,-1 0 0,0 1 0,-1 1 0,-1 2 0,5 2 0,0 1 0,-1 2 0,-1 1 0,1 0 0,2-3 0,2 3 0,-1-1 0,-1-2 0,2-2 0,-1-1 0,0 0 0,0 0 0,1-1 0,-2-2 0,2-3 0,-3 0 0,0-2 0,-3 1 0,0 0 0,3-2 0,-1 4 0,-2 4 0,-2 1 0,1 0 0,-2 0 0,7 0 0,-2 1 0,1 2 0,4 3 0,2 0 0,5 0 0,-1 3 0,0-3 0,-2 0 0,-1 0 0,-1-3 0,0-2 0,-3-1 0,3-1 0,0-2 0,1-3 0,2-2 0,0-2 0,-2-2 0,-1-1 0,3 1 0,-3 2 0,0 1 0,0-2 0,-3 1 0,-2 1 0,2-3 0,-1 5 0,-4-2 0,1 0 0,-2-1 0,0-2 0,-2-2 0,-4 1 0,4 0 0,-1 0 0,-2-2 0,1-2 0,-4 0 0,0 0 0,-3-3 0,1-3 0,0-2 0,-1-1 0,1-1 0,0 0 0,-5 1 0,-2-1 0,0 0 0,-3 1 0,0-1 0,-2 0 0,-4 1 0,-5 1 0,2 1 0,-2 2 0,-3-2 0,-2 0 0,-1 2-122,0-3 1,-6 4 0,-3-4-1,-3 1 1,-1 2 0,0 0-1,-2 0-114,-3-1 0,2 1 1,-5-4-1,0-1 0,1 0 1,-4 2 114,-1 3 1,-3-3 0,-3 4 0,-6 0 0,-5 3 0,-4 4 0,-3 2-287,-5 3 1,3-1 0,-7 4 0,-2 0 0,-5 0 0,-4 3 311,3 1 1,-7 2 0,8 0-1,0 0 1,-3-1 0,3-2-1,-4-2 1654,1 2-992,9 2 0,-15-3 1,9-2-1,0 0 1,-4-2-1,4 1-412,0-3 0,-3 2 0,4 1 0,-4-1 0,-4 2 0,-1 0 0,35 5 0,0-1-155,-1 1 0,0 1 0,-35 6 0,33-3 0,-1 1 0,1 1 0,1 1 0,0-1 0,1 2 0,0 0 0,1 0 0,0 1 0,0-1-313,-36 8 0,3 3 0,8 0 1,2-2-1,2 0 0,4 0 70,5 2 0,-1-5 1,7-4-1,2 2 1,4 1-1,4-1 1,0 0-394,0-2 0,5 0 0,1 2 1,5 0-1,0-2 400,3 1 0,-6 2 0,6 1 0</inkml:trace>
  <inkml:trace contextRef="#ctx0" brushRef="#br0">13130 5011 7917,'-6'-7'0,"0"-1"0,-3 4 0,5-5 0,1-3 287,-1-1 1,2-1-1,-1 0 1,5-3-1,4-2 1,2-2-1,6-2 1,4-3 0,1-2-1,2-1 1,-2-2-1,0 2 428,-3 6 0,-1-1 1,-3 6-1,-2 3 1,-2 4-1,-1 3 1,-1 5-1,2 9 476,-1 10 0,-3 11 0,4 7 0,-1 8 0,-1 5 0,2 8 1,-1 4-652,3 2 1,2 2-1,1-2 1,1 1-1,1 2 1,1-6-541,2-6 0,-1-2 0,-3-7 0,1-5 0,-1-5 0,1-6 0,-3-5-721,0-4 1,-5-5 0,1-6 0,-4-7 482,-5-7 0,-7-11 0,-8-4 0,-3-3 0,-1-2 0,0 2 583,-1 3 1,0-2-1,-1 6 1,4 3 0,3 4-1,2 3 102,0 2 0,5 3 0,4 9 0,4 8 1,4 5-448,5 2 0,3 8 0,1-2 0,1 2 0,-1 3 0,0 0 0,2 1-260,3-1 1,-2-2 0,5-6 0,0-4 0,0-2 0,2-6 0,2-6-3982,2-5 1,4-2 4240,0-4 0,6-14 0,-3-9 0</inkml:trace>
  <inkml:trace contextRef="#ctx0" brushRef="#br0">13943 5398 7896,'-17'0'2703,"-1"0"1,6 5-247,8 4 1,8-3-1,5-1 1,3-4-1929,1-1 0,-1-1 0,-2-4 0,-2-4 0,-2-2 0,-3-3 0,-3 1-288,-5 0 0,2 1 0,-6 3 1,-1 4-1,-2 4 0,-1 1-177,-1 0 1,3 7 0,0 7-1,4 5 1,1 3 0,4 0-65,5 2 0,0 0 0,8-1 0,2-2 0,5 0 0,2-3 0,6-2 0,2-6-2279,3-2 1,4-5-1,-1-9 2279,5-8 0,-2-5 0,9-8 0</inkml:trace>
  <inkml:trace contextRef="#ctx0" brushRef="#br0">14397 4678 11998,'-18'-19'2233,"0"5"0,8 7 0,8 8 0,5 4-1444,0 4 0,4 4 0,2 6 1,3 6-1,2 8 0,-1 4 1,2 4-1,0 1 0,1 1-683,0 1 0,-4-7 1,6 2-1,-3-5 0,-2-5 1,0-2-344,1-5 1,-3-2 0,0-9 0,-2-2-1,0-6-751,-2-6 0,-1-6 0,-6-7 0,0-3 0,-2 0 0,-2-1 1861,-5 4 1,2 3-1,-2 2 1,-2 4-272,0 1 1,3 8 0,4 6-1,4 6 1,4 4 0,4 4-638,-1 3 1,5 2 0,-2-1 0,5-1 0,4-1 0,0-5-1933,1-4 1,3 0 0,0-11 0,2-2 0,1-7 1246,1-8 0,0-12 1,-1-9-1</inkml:trace>
  <inkml:trace contextRef="#ctx0" brushRef="#br0">14876 4984 10554,'-4'9'0,"0"0"1941,1 1 1,1-2-1,4 1-1252,2 1 1,3-2-1,7-1 1,-1-1-1,0-2 1,2 1-1,2-1 1,0-1-377,0-1 0,2-7 0,0-1 1,2-1-1,3-5-313,1-4 0,1-5 0,1-6 0</inkml:trace>
  <inkml:trace contextRef="#ctx0" brushRef="#br0">15236 4904 7898,'-13'15'1286,"0"3"0,5 1 0,5 5 0,5-2-189,2 2 0,7 1 0,-1 2 0,6-1 1,5 2-1,0 2 0,-2 1 0,-1-1-692,0-2 0,-1-1 0,-5-2 0,-1-2 0,-4-2 0,0-2-1726,1-2 1,-5-7-1,0-3 1,-6-2 0,-6-7 680,-3-5 0,-1-6 0,1-5 1,1-4-1,4-3 0,0-4 1,1 0 215,0-2 1,1 1 0,5 6 423,0 2 0,6 0 0,2-5 0</inkml:trace>
  <inkml:trace contextRef="#ctx0" brushRef="#br0">14650 6157 7758,'0'-13'1728,"-11"-1"0,-2 3 1,0 0-729,2 2 0,0 5 0,2-3 0,-3 1 1,-1 3-1,-1 1 0,1 4 0,-2 4 124,-3 7 1,3 6 0,-2 8-1,2-1 1,2 3 0,1 2-1151,3 4 1,3-1-1,6 0 1,0-1-1,1-3 1,5-2-1,8-3-1613,6-3 1,6-4-1,2-9 1,3-5 0,4-2-1,4-5 1132,1-6 1,0-6 0,0-12 0</inkml:trace>
  <inkml:trace contextRef="#ctx0" brushRef="#br0">14890 6264 15620,'-14'0'2263,"3"1"-1856,2 4 1,3 2-1,7 5 1,4-2-1,4-1 1,2 0-1,4-2 1,2-2-388,0-4 0,6-1 1,-4 0-1,0-3 1,0-4-1,-4-6-99,-5-2 1,-4-4 0,-6-1-1,0 0 1,-1-3 0,-5 1 0,-7 2 349,-8 0 1,0 7-1,0 4 1,1 0-1,0 2 1,1 2-1,4 2-292,5-1 1,7 2 0,10-2 0,10 1-3564,6-1 1534,1 2 0,16-10 2050,0 3 0,6-14 0,7-5 0</inkml:trace>
  <inkml:trace contextRef="#ctx0" brushRef="#br0">15423 5651 7773,'-13'0'2597,"-4"6"1,4 3 0,7 2-2095,8 3 0,-1-1 0,4 2 0,-3 3 1,3 4-1,2 3 0,2 2 0,0-1 398,1 1 0,-2 4 0,1 0 0,0-3 0,0-3 0,-2-2 0,-1-1-1300,-3-1 0,3-2 0,-2-6 1,-2-1-248,-5-3 1,-9-3 0,-6-6-1,0 0 1,1 0 0,-3 0 1421,0 0 1,3 0-1,-1 0 1,4 0 0,2 1-1,3 4-722,4 4 0,10 2 1,5 3-1,7-2 1,6-2-1,5-3-827,4-1 1,3 3 0,-2-4 0,1-2-1,3-2 1,1-1 772,2 0 0,0-12 0,0-3 0</inkml:trace>
  <inkml:trace contextRef="#ctx0" brushRef="#br0">15863 5944 7773,'-13'0'2633,"-1"0"1,1 1-318,0 4 1,-1-4-1,4 4-1521,5-4 0,2-2 1,12-2-1,2-3 0,1 0-887,1 0 1,-6-4 0,-4 2 789,-6 1 0,-4 2 0,-6 10 0,-1 5 0,-1 5 0,-1 4-599,-2 2 0,5 1 0,6 5 0,1 0 0,3-1 0,1 1 0,5-1 0,5 0-1743,5-4 0,9-3 1,0-6-1,5-1 0,4-3 1644,5-4 0,2-4 0,2-1 0</inkml:trace>
  <inkml:trace contextRef="#ctx0" brushRef="#br0">19342 2479 30774,'-7'-21'-1736,"-4"2"1,4 6 0,-3-1 0,-5 1 1604,0 0 0,0-2 1,2 0-1,-2 0 0,-1 3 1,-2 2-1,2 1 0,1 2 1,1 1-1,1 1 0,0 1 1,-2-1-1,-1 2 330,-2 2 1,-1 1 0,1 0 0,-4 0 0,-5 0 0,-3 0 0,-4 0-1,-4 0 125,-8 0 0,-4-2 0,-8 0 0,-4-4 0,-8 0 0,-1 0-119,33 4 0,0 1 0,0-2 0,-1 0 1,-1 0-1,-1 0 0,1 0 0,0 0 0,0-1 1,1 1-1,-32-3 0,5 0-49,6 3 1,0 1 0,2 2-1,0 0 1,-1 0 0,-2 2-85,0 2 0,-4-1 1,5 5-1,-4-1 1,0-1-1,-3 1 1,2 1 28,0 2 0,-7 2 1,3 1-1,0 1 0,-2-1 1,4 0-1,2 1 189,6-1 1,2 0 0,4 2 0,0 1-1,-1 4 1,1-1-289,0 0 1,-1 5-1,3-2 1,2 3-1,4 2 1,4-1-1,2 1-209,4 0 0,-2 5 1,6 4-1,0 2 1,-1 1-1,3-4 1,2-2 40,3 0 0,8-1 0,-2 4 0,5-4 1,4 1-1,5 1 0,2 1 342,2 1 1,12 0 0,7 4 0,11-2 0,10 1 0,9-1-12,7 3 1,5 4 0,-27-23 0,0 0 0,1 2-1,1 0 1,2 0 0,1 1 0,3-1 0,1-1-1,3 1 1,2-1-147,4 2 0,1-2 0,2-3 0,2-2 1,3 1-1,1-1 0,3-1 0,1-3 0,1-1 1,1 0-1,2-1 0,1-1 0,1 0 1,1-1-20,1-1 0,0 0 0,-2-2 0,0 1 0,-20-4 0,0 0 0,0-1 0,-1 1 0,0 0 0,1-1 0,2 0 0,-1-1 0,2 0 0,-1 0 0,0 0 0,0 0 0,3-1 0,-1 0 0,0 0 0,0 0 0,0-1 0,0 1 0,-1-1 0,-1 0 0,1 0 0,0 0 0,0 0 0,0 0 0,1 0 0,1 0 0,0 0 0,-1 0 0,0 0 0,-1 0 0,2 0 0,-1 0 0,0 0 0,-2 0 0,0 0 0,0 0 0,-1 0 0,0 0 0,-1 0 0,23 0 0,0 0 0,-23 0 0,0 0 0,0 0 0,23 0 0,0 0 0,1-1 0,0 0 0,-3 0 0,1-1 0,-1 0 0,0 0 0,0-3 0,1-1 0,-5 2 0,0-1 0,-4-1 0,-1-1 0,0-1 0,-1 0 0,-3-2 0,-1 1 0,-2-2 0,2 1 0,5 0 0,0-1 0,-6-1 0,-2-1 0,-1 1 0,-1-1 0,-2-1 0,-1 0 0,-5 0 0,-2-1 0,1 1 0,-2-1 0,-2 0 0,-1-1 0,-2-2 0,0 0 0,-1-1 0,-1 0 0,20-21 0,-6 0 0,-6 0 0,-9 0 0,-5 0 0,-14-6 0,-7-2 0,-11 0 0,-15-3 0,-18-2 0,8 24 0,-4 2-101,-9-2 1,-3 1 0,-5 2 0,-3 2-1,-10 0 1,-3 1 0,18 7 0,-2 0-1,0 0 1,-3 1 0,-2 0 0,0 1-1,-5-1 1,-1 1 0,0 0 0,-2 1-1,0 1 1,-1 0-212,-1 0 0,-1 1 0,0 0 1,-2 0-1,-1 1 0,0 0 0,1 1 1,1 0-1,-1 0 0,1 0 1,1 1-1,-1 0 0,1 0 0,-1 1 1,2 1-1,2 1 0,2 1 1,-1 0-1,2 1 0,0 1 0,1 1-83,3 0 1,1 0 0,0 1 0,-19 3-1,3 2 1,5 1 0,2 1 394,3 3 0,0 1 0,-1 0 0,2 2 0,10 1 0,1 3 0,0 1 0,1 1 0</inkml:trace>
  <inkml:trace contextRef="#ctx0" brushRef="#br0">23008 2612 8360,'-33'0'380,"5"0"1,9-4 0,16-2 0,12-2 0,9-2 0,2-2-1,5-3 1,4-1 0,2-2 0,-2 3 0,-1 4 0,-1 3-161,0 2 1,-2-3-1,-1 3 1,-4 1 0,0-1-221,-4 3 0,5-5 0,-1 1 0</inkml:trace>
  <inkml:trace contextRef="#ctx0" brushRef="#br0">23794 1986 8271,'-10'-25'1074,"-3"2"0,2 4-286,7 6 1,1 8 0,0 8 0,-3 11-293,-1 5 0,2 8 0,-4 5 0,0 2 1,2 5-1,2 2 9,4 4 1,1 3 0,1-2-1,4 0 1,5 0 0,7-6 0,6-4-191,7-5 1,4-12 0,6 2 0,0-9 0,0-8 0,0-4-202,0-4 1,-6-5 0,-4-11 0,-7-6 0,-6-8 0,-7-6-1,-6-6-138,-2-7 0,-8 2 1,-6-5-1,-7 1 0,-8 3 1,-2 2-112,-4 0 1,0 8-1,-4 4 1,5 5 0,2 8-1,6 6-720,4 4 0,3 4 1,12 7 854,9 8 0,21 19 0,17 5 0</inkml:trace>
  <inkml:trace contextRef="#ctx0" brushRef="#br0">19835 8103 26694,'-13'-6'-640,"0"5"1,-1-5 0,1 1-1,0-1 943,-1-1 0,1 2 0,0-2 1,-2 1-1,-1 3 0,-2 2 1,1 1-1,1 0 0,0 0 1,-3 1-1,-1 4 0,0 2 1,-1 2-1,-1-2-306,1-1 55,2 5 1,1-6 0,0 6-1,2-4 1,0-1 0,-1-1-1,-1-1 1,2 2 0,0 1 71,-2 4 0,3-4 1,-4 2-1,0 1 0,-2 1 1,-1 1-1,0-1 0,-1 4-114,3 0 0,-5 1 0,2 1 1,-2 2-1,0 0 0,1 2-139,2 0 1,0-1 0,-3 4-1,1-3 1,3-1 0,2 0 0,3-1-8,1-3 0,1 3 0,1-1 0,0-1 1,0-3-1,1 1 62,3 3 1,-3-3-1,5 4 1,-2-1 0,1 0-1,2-1-210,3 3 0,-3 0 0,2 7 0,1-2 0,2 0 0,1 0-127,0 4 1,0 0 0,0-2 0,0 0 0,0-1-1,0 1 1,1-2-60,3-3 1,-1-1 0,5-3 0,-1 2 0,-1 1 0,2-2 202,-1 1 0,-3-6 0,4 6 0,-1-2 0,1 1 0,1 0 13,-2 0 1,3 1 0,-4-3-1,2 4 1,2 1 0,2 0 0,0 1 44,-3-3 1,7 6 0,-3-4 0,3 1 0,2 1 0,0-3 0,0-2 197,1-3 0,0 1 0,5-1 0,-2 2 0,2-2 0,1-1 150,2-2 1,-1-4 0,1 0-1,0 1 1,-1 2 0,1 2-53,0-1 0,-1 2 0,1 1 0,1 2 0,2-2 0,1-1 0,-1-2 85,-2 0 0,3 1 1,1-1-1,1-1 1,2-2-1,1-2 158,1-2 1,9-2-1,-6-4 1,1 0 0,2 0-1,-1 0 1,1 0-32,0 0 0,-5 0 1,7 0-1,-2 0 0,0 0 1,3 0-99,1 0 0,-4 0 0,1 0 0,-1 0 0,0 0 0,3 2 0,0 1-248,0 1 1,-2 2-1,-2-3 1,1 1-1,3 1 1,0-1 77,0 1 1,1 1-1,-4-3 1,-2 1-1,4-1 1,-1-2 32,2-1 1,5 5 0,-3-1 0,3-1 0,-1-1 0,-2-1-1,-1 2-61,0 2 1,-1 1 0,5-4 0,0 4-1,0 0 1,1 0-115,-1-3 0,-2 3 0,-1-1 0,1-2 0,1-2 1,5-1-1,0-1 214,-1-4 0,0-2 0,1-7 0,1 1 0,3-2 0,0-1-26,1-2 0,2-4 0,-3 4 1,0 0-1,2 1 0,-2-3-221,0 0 1,-2 2-1,-7-4 1,-3-1 0,1 1-1,-4 0 1,1-2 58,-2-1 0,-11-1 0,5-3 0,-4 0 0,-2-4 0,-1-1 52,-2-3 0,-6 2 0,-1-4 1,-1-2-1,0-1 0,-1 1 0,-3 2-122,-1 4 1,-2-2 0,-1 6 0,-1 1 0,-4 2 0,-1 1-371,-3 0 1,0 2-1,0 2 1,1 0 0,-1 1-1,-1 0 258,-2 0 0,-2 0 0,-1-5 0,-3 0 0,-1 1 0,-3-1 0,-1-1 359,2-3 0,-4 1 0,1-5 0,-4-2 0,0-2 0,1-1-62,1 0 1,-3 6-1,-1 4 1,0 5-1,-1 4 1,-3 4-1,-4 3-377,0 4 0,-5 3 0,-2-2 1,-1 3-1,-3 1 0,0 1 1,1-1 180,5 0 1,3 2-1,2-5 1,-1 1-1,2 1 1,1-2 192,2 1 0,0-2 0,-5-6 0,-1-1 0,-2-3 0,-2-2 1,-1-3 543,0-1 0,-4-1 0,-1-1 0,-8 2 0,-10 3 0,-7 5-620,-5 7 1,-3 4 0,-1 6-1,33 0 1,-1 0 0,-1 0-1,-1 0 1,1 0 0,-1 1-1,2 1 1,0 1-23,2 1 1,1 1 0,-1-2-1,0 1 1,-33 5 0,-3 1-1,1 2 1,36-5 0,-1 0 111,-1-1 0,1 1 1,-1 0-1,1-1 0,-1 1 1,1 0-1,-1-1 1,-1 1-1,2-1 0,-1 0 1,0-1-1,0 0 1,0-1-1,1 0 19,0-2 0,0 1 0,-4 2 0,-2 1 1,3-2-1,-1 1 0,1 0 0,-1 2 1,0 0-1,0 0 0,1 1 0,1 1-110,-1-1 0,0 1 1,2 5-1,1 1-122,2-3 1,1 2 0,-1 3 0,1 2-1,-26 15 1</inkml:trace>
  <inkml:trace contextRef="#ctx0" brushRef="#br0">22995 12541 9024,'0'-19'-234,"1"4"193,3-3 0,4 9-76,5 5 0,1-2 1,-1 0-1,-1-2 0,-2-2 1,-3-2-1,-1-1 0,-3 0 1,-1-1-1,-4 1 474,-2 0 1,-2 4 0,-4 1 0,1 2 87,-2 3 1,0 2-1,-3 1 1,1 0-505,0 0 1,-1 0 0,-1 0 0,-2 0 0,-4 1 102,0 4 1,-8-4 0,2 4 0,-1-4 0,-2-1 0,0 0 166,-1 0 0,-4 0 1,2 0-1,1-1 0,-1-2 1,3-2 398,2 2-597,2 2 1,-1 1-1,0 0 1,1 0-1,-1 0 1,-1 0 0,-2 1-122,-1 4 1,-4-2-1,2 4 1,-1 1-1,-3-1 1,-2 2 83,-1-2 0,-4 5 0,0-4 0,1 0 0,3 0 1,3-2 172,1-3 1,5 3-1,-3-2 1,1-1 0,4-1-1,0-2-106,3 0 0,-1 0 0,1 0 1,-1 0-1,0 0 0,1 0 0,-1 1-28,0 3 1,-1-2-1,-2 2 1,-1-2-1,0-1 1,-1 2 0,-2 2 23,0-2 0,-5 4 0,3 1 0,-1-1 0,0-1 0,3-2-11,2 1 1,1 1 0,3-3-1,-2 3 1,-1-1 0,1 3-35,2-1 0,-3-2 1,0 2-1,0 1 1,-2-3-1,-1 3 55,0-1 0,0-4 0,3 2 0,-3-2 0,-2 0 1,2 1 23,2-1-1,-5-2 0,8-1 0,-2 0 1,3 0-1,3 0 0,1 0 160,2 0-253,0 0 1,-3-4-1,1 0 1,2 1-1,-2 1 1,-1 2 24,-2 0 0,1 2 0,-1 2 0,0 3 0,-1 2 0,-2 0-10,-1 2 1,-4-1 0,1 0 0,-2-1 0,-2 2 0,2 0 117,2 3 1,-1-5-1,2 0 1,0-1-1,-1 1 1,2-1-36,-1-2 0,2 0 1,3-3-1,-2 1 0,-1 0 1,2 1-1,0 1-84,3 1 0,-1-2 0,0 4 0,-1 1 0,0 2 0,-2 1 0,2 0 2,-1 1 0,-1 3 1,2 3-1,-2 0 1,-1 3-1,2-1 2,0 0 1,3-1-1,-1 3 1,2-2 0,1 1-1,4 3 1,-1 0 13,0 1 1,5 0 0,-1-1 0,6 2 0,2 2 0,0 1-18,1-1 1,1-1-1,4 1 1,-1 2 0,1 3-1,1 2-3,2 1 0,-1 2 0,-2 0 0,-2 0 0,2-1 0,2-2 0,1-3 11,0-2 1,0 4 0,1-4 0,2 1 0,3-1 0,2-2 24,2-2 1,2-6-1,1-1 1,2 0-1,1-2 1,4 0 60,0-2 1,4 2 0,6-1 0,1-2 0,0 0 0,0 1-144,0 0-9,6 1 1,-7-3-1,5 1 1,1 2 0,-1-2-1,1 1-6,1 0 0,-2 0 0,4 3 1,2 0-1,2-4 0,3-1 1,2-2 177,-1 0 0,5 1 0,-3-3 0,1-2 0,2-3 0,0-1 23,3-1 0,5 1 0,1-5 0,1 0 0,5 0 0,-2 0-77,0 0 0,3 0 0,-5 1 0,-1 2 0,0 3 0,-4 0-87,-2 0 1,12 3-1,-10-3 1,0 1 0,0 3-1,-2 1 1,3-1 20,2-1 1,-3-6-1,2 1 1,2-1 0,1 0-1,3 2 1,2-2 84,7-2 1,-3-2-1,-33 0 1,1-1-1,0-1 1,1 0-1,3-1 1,-1 0 0,1 0-1,0-2-77,0 0 1,1 0-1,2 0 1,0-1-1,-1 0 1,-1-1-1,0 0 1,0 0 0,3-1-1,0 0 1,-1 1-1,0 0 11,-1 0 1,1 1-1,0 0 1,-1 1-1,-2-2 1,-2 1-1,1-1 1,-1 0-1,0-1 1,0 0-1,-1 0 1,0 0 46,0-1 1,1 1-30,-4 2 1,1-1 0,0-4 0,0-1 0,-2 2 0,0 1 0,1-1 0,0 0 0,-1 0 0,0 1 0,35-11 31,-2 1 0,-2-1 1,-3-3-1,-1 3 1,-2 1-1,0 1 1,-1-2-46,-3 0 1,-5 3 0,-4-4 0,-5 0 0,-2 0-1,-4-1-68,-2 0 1,-5-2 0,-7-2 0,-4-1 0,0-2 0,-4-2 13,-1-2 1,-8-1-1,-2-3 1,-4-1 0,-2-3-1,-4-4-404,-4-5 306,-8 5 0,-10-5 0,-9 2 0,-4-3 1,-6-1-1,-5 1-47,-6 3 0,28 25 1,-1 0-1,-26-17 1,-3 0-1,-1 2 0,0 2-86,-1 3 1,2 1-1,-7 7 1,-2 1 0,-1 1-1,-2 3 1,0 2-356,1 3 0,-1 5 0,4 2 0,5 0 0,4 2 628,5 3 0,-9 8 0,7 3 0</inkml:trace>
  <inkml:trace contextRef="#ctx0" brushRef="#br0">23168 13007 8171,'-14'-13'0,"7"4"0,3 0 0,2-1 283,2 4 0,0-6 0,0 3 0,2-4 0,1-3 0,3-4 0,2 0 0,6-4 0,4-3 0,4-5 0,4-5 208,4-2 1,13-16 0,0 4 0,4-7 0,-22 28 0,1-1 0,1 0 0,0 0 0,4-2 0,1-1 0,2 0 0,1 0 0,3 0 0,0 1-444,1 2 0,0 0 1,-2 3-1,-1 0 1,-1 3-1,1 1 0,0 0 1,-1 1-1,-1 2 1,-1 0-1,-1 2 0,1 0-1522,28-15 879,-8 1 0,-4 4 0,-8 2 0,-4 6 0,-3 5 0,-5 3-410,-6-1 0,-4 7 1,-5 2-1,-1 2 1005,0-1 0,7-9 0,0-8 0</inkml:trace>
  <inkml:trace contextRef="#ctx0" brushRef="#br0">25061 11221 8267,'7'-5'-393,"-1"-3"716,-6-5 1,0-1 0,0 0-1,0-3 1,0 0 0,1 0 0,2 3-1,3 0 1,0 1 0,2 0 0,-2-1 1443,0 1 1,-1 4 0,-3 2-1129,-2 1 1,-7 9 0,-11 8 0,0 7 0,0 3-1,0 3-172,2 1 0,1 2 0,4-1 0,0-1 0,4-1 0,1-3-232,3-2 1,3 3 0,4-3 0,5 1 0,3-1 0,1-4 0,2-3-699,3-3 1,-2-5 0,5 3 0,0-1 0,-2-3 0,0-1 0,-1-2-936,1 0 0,-4 0 1,3-2-1,-3-1 1,-1-3-1,3-1 1398,1-3 0,5-8 0,-2-3 0</inkml:trace>
  <inkml:trace contextRef="#ctx0" brushRef="#br0">25541 10888 8182,'-24'-4'657,"-3"-1"1,-1 1-1,6 4 736,4 0 1,3 4 0,2 2 0,0 2 0,1 2-794,3 2 0,3-2 1,6 2-1,1 3 1,4 0-1,4 0-658,3-2 0,1 0 0,2 1 0,1-3 0,2 0 0,0-4 0,-1-1-885,1-3 1,4-1-1,-4-2 1,0 0-1,0-2 1,-1-2 129,0-5 0,-7-3 0,-2-3 0,-3-1 0,-2-2 0,-1 2 712,-2 1 1,0 2 0,0-1-1,-2 1 1,-2 0 4366,-5-1-4122,-3 7 1,6 2-1,6 8 1,8 2-1,5-2 1,5-2-895,4-1 0,5-1 0,2-4 0,2-4 0,-1-4 0,-3-3 0,-5-2 750,-4 2 0,-4 1 0,0 2 0</inkml:trace>
  <inkml:trace contextRef="#ctx0" brushRef="#br0">25874 10768 7830,'-2'-12'0,"-2"2"482,-5 1 1,-7 6 0,-2-3 0,2 2 0,-1-1 0,1 3 557,-2 0 0,2-4 1,9-1-1,7-1 1,8 2-788,9 0 0,-2 3 0,4-5 0,-1-1 0,1 0 0,0 1 0,2 1-1220,0 0 0,-5 4 0,2-3 0,-4 1 0,0 1 0,-1 1-314,0 1 0,-7 4 1841,-6 2 1,-6 4-1,-5 5 1,0 0 0,2 1-1,0-1 1,1 0 108,-1 1 1,6-1-1,-2 0-1568,4 1 1,8-7-1,7-2 899,6-4 0,5-7 0,2-1 0</inkml:trace>
  <inkml:trace contextRef="#ctx0" brushRef="#br0">26154 10502 9665,'-27'-5'0,"2"1"0,3 1 1800,4 1 0,3 2 0,2 0-1251,-1 0 0,10 0 0,8 0 0,13 0 0,8-1 0,5-3-520,1-5 0,9-5 0,-3-3 0,-2-4 0,-1-1 0,-6 1-1090,-4 2 1,-6 1 0,-9 5 0,-5-1 0,-4 2 1108,-4 3 1,-8 4-1,-7 6 1,-1 3-1,0 7 1,0 4-1,1 4 1159,3 2 0,7-2 1,5 6-1,2 3 1,4 2-1,5 2-2180,11 4 0,4-2 1,15 0 972,4-1 0,-1 4 0,6-3 0</inkml:trace>
  <inkml:trace contextRef="#ctx0" brushRef="#br0">25421 11968 8074,'-18'-12'0,"0"3"0,2 5 645,1 2 0,2-2 0,-1-1 0,1 2 475,0 2 0,-5 1 1,0 0-1,2 0 1,1 0-334,2 0 0,1 1 1,3 4-1,4 4 1,4 2-685,1 3 1,0 1 0,0 1-1,0 2 1,1-2 0,4-1-1,4-2-654,3 0 1,2 1 0,3-2-1,2-2 1,0-3 0,2-1-310,0-3 0,-3-1 0,2-2 1,-1 0-1,-2 0 0,-2 0 0,-2-2 158,0-2 0,-1 1 0,-2-6 0,-1 0 0,2 0 702,1 0 0,7 0 0,2-4 0</inkml:trace>
  <inkml:trace contextRef="#ctx0" brushRef="#br0">25834 11781 8705,'-13'0'1018,"-1"2"1,1 1-267,0 1 1,-1 1-1,1-4 1,0 3-1,1 5 1,3 3-1,4 2-363,4-1 0,2-4 1,4 0-1,4 0 0,3-1 1,1 0-611,0-2 0,5-2 0,1-4 0,0 0 0,2-1 0,-2-4 0,2-5-282,0-6 1,-9-1 0,0-3-1,-5-1 1,-4 2 0,-3-2 624,-4 0 0,-8 5 0,-8-2 0,0 5 0,-2 2 0,-1 4 0,3 0 2323,0-1 1,-2 4-2665,4-5 1,8 6 0,11-2 0,11 4-1,9 1-524,4 0 0,3-5 1,3 0-1,3-3 1,2-2-1,-2-2 1,0-1-248,0-1 1,-9 5 0,2 1 0,-3-3 0,-5-1 1281,-6-1 0,-2 6 0,-11 2 0,-6 4 0,-5 1 1245,-2 0 1,0 0 0,-1 1-1,3 4-882,2 3 0,3 0 1,7-1-1,4 1 1,4-2-1,4 0-461,5-4 1,-1 0 0,7-2 0,1-2 0,-1-2 0,1-5-615,0-3 1,-4-1-1,-3 0 1,-5-2-1,-4-1 1,-4-2-1,-4 2 282,-1 1 0,-6 1 0,-3 3 0,-3 2 0,-1 4 1,0 4 102,-1 1 0,7 1 0,3 4 0,2 4 0,2 4 0,3 5 1,6 5-1517,9 7 0,7 0 1,6 7 1550,5 4 0,2-1 0,2 6 0</inkml:trace>
  <inkml:trace contextRef="#ctx0" brushRef="#br0">25874 12461 8239,'-2'-21'0,"-1"3"2091,-1 4-1125,-6 6 1,8 5-1,-2 11 1,2 8-1,2 8 1,0 8-1,0 5-118,0 3 1,2 3 0,2 0 0,3-3 0,2 0 0,0-4-684,2-2 1,5-5-1,2-5 1,-2-3 0,0-2-1,1-4-2126,0-5 1,1-4-1,-6-7 1620,-3-4 0,-9-2 1,-9-7-1,-4 1 1,-5 0-1,-4-1 1,-4 3 1111,0 2 1,4 1 0,-1 5 0,1-1 0,1 1-144,4 1 1,3 8 0,7 3 0,7 3 0,9 0-1084,7-3 0,2 3 1,7-5-1,6 2 1,5-2-1,5-1 0,2-3-1511,3-1 1,0-2 0,3-2 0,-5-2 1965,-2-5 0,-2-3 0,0-1 0</inkml:trace>
  <inkml:trace contextRef="#ctx0" brushRef="#br0">26367 12754 8129,'-19'-6'696,"2"0"0,-3-4 1,1 2-1,2 3 1,2 2 241,2 1 0,7 2 0,6 0 1,9 0-1,7 0 0,7 0-768,2 0 1,1 0-1,1-1 1,0-2-1,1-3 1,0-2-618,-1-2 0,2-2 1,-8 0-1,0 2 1,-5 1-1,-4-1-659,-3-2 1,-6-2 0,1 1 0,-4 0-1,-3 0 475,-1-1 1,-5 5 0,3 0 0,0-1 609,0-2 1,2-1 0,4 0 2296,0-1 1,1 1 0,4 0-1536,3-1 0,0 5 0,-1 0 1,1 1-1,-1-1 0,2 0 1,0 0-391,0 2 1,1-5 0,6 4 0,2-1 0,-2 2 0,-1 0-1,-1 1-947,-1 0 0,0 1 788,1 5 1,-3 2 0,-2 2 0,-4 5 0,-4 3 95,-1 1 0,2-4 0,1 0 0,3 0-917,1-2 0,2-1 0,4-6 1,1-1-1,0-4 0,3-5 1,2-5-7119,2-3 7747,1-5 0,5 2 0,-1-6 0</inkml:trace>
  <inkml:trace contextRef="#ctx0" brushRef="#br0">22221 14953 7897,'-4'-13'0,"1"-1"20,4 1 0,1 0 1,7-1-1,1 1 0,2 0 1,1-1-1,1 3 627,-1 2 1,-4 3 0,-2 7 0,1 4 0,-2 4-200,0 2 1,-2 3 0,-4-1 0,0 0 0,0 1-1,0-1-97,0 0 0,-1 5 0,-2 1 1,-2 1-1,1 0 0,-1 1 1,1 1-63,1-1 0,1 4 0,2-4 0,0 1 1,2-1-1,2 0-202,5-1 0,7-2 1,4 3-1,0 0 1,4-2-1,1 0 1,2-1 150,0 1 1,-2-4 0,-1 3 0,-4-3 0,1-1 0,-2 3 133,0 0 0,-1 1 0,-4-3 0,-3 1 0,0 4 0,-2 0 0,0 2-107,-2-1 1,5 3 0,-3-5 0,4 0 0,3 2 0,5-2 0,3 1-206,4-4 1,7 3-1,1-1 1,3-3-1,2-3 1,0-4 3,-1 3 1,2 1 0,-9 1 0,-1 0-1,1 1 1,-5-2 0,-3-1 158,-3 3 1,-4-7 0,3 9 0,-1 1 0,1-1-1,3 2-146,1-1 1,2 3-1,1-4 1,3 3-1,3 1 1,2-1 0,-1-3-153,2-1 1,5 3 0,1-1-1,-2 0 1,2-2 0,-3-2 91,-3 0 0,5 1 1,-5-1-1,0 0 0,0 0 1,-3 1-1,-3-1 111,-3 0 0,-3 1 0,-1-1 0,-2 0 0,0 1 0,0-1 0,-1 2-78,-2 3 1,4-4 0,-4 6 0,2-2 0,2 1-1,4 1-144,4 4 0,-3-5 0,5 1 0,-2-3 0,3 3 1,2-1-1,2 0 67,-1-3 0,-1-1 0,1-3 0,-3-1 0,-2-3 0,-2 3 0,-2 1 99,-1 1 1,-5-4-1,-1 0 1,-1 0-1,0-1 1,-1 1-1,-1 2 54,1 1 1,-3 1 0,6 0-1,2-1 1,3-2 0,2-1-181,3 2 1,0 1 0,-2-1 0,1 0-1,-2-2 1,0 1 0,-3 0 17,1-1 1,-2 3-1,-1-5 1,-3 2 0,-2-1-1,-3-1-237,-1 1 0,-2-5 0,1 2 0,-1 0 0,-1 1 1,-2 0-1,-1 1-509,1 1 1,4-5 0,2 1 0,3-1-1,1 0 1,0 1 0,0-1 56,-1-1 1,4-2 0,-2-2 0,1-2 724,1-5 0,-1-9 0,5-3 0</inkml:trace>
  <inkml:trace contextRef="#ctx0" brushRef="#br0">25781 16566 7776,'-14'-8'268,"1"4"1,7 2 0,6 4 562,7 2 1,10-1 0,0 6 0,1 0-1,1 1 1,2 2 0,3 4 0,1 2-8,3 2 0,0 2 1,-4-3-1,-2 2 1,2 2-1,0 1-598,-2-2 0,-3 2 1,-7-5-1,-2 2 1,-2 1-1,-2 0 0,-3-1-76,-2-2 1,-2 4 0,-4-6 0,-4 0 0,-3-3 0,-2 0 0,-4-1 113,-4 0 0,-8 1 0,-4-2 0,-2-2 0,-2-3 0,1 1-237,-2-1 1,2-4 0,3 3 0,8-1-1,6-1-1839,6-1 1812,6 4 0,14 7 0,9 6 0</inkml:trace>
  <inkml:trace contextRef="#ctx0" brushRef="#br0">21608 16659 7896,'-13'0'0,"0"0"375,-1 0 0,1-2 0,0 0 1,1-4 487,3-2 1,1 5-1,5-3 845,-1 0-1000,0 5 1,2-5-558,-2 6 1,4-2-1,0-2-755,7-5 0,9-4 1,4-5-1,0-3 1,4-2-1,1-3 1,2-2-2125,-1 0 2728,-5 0 0,4-10 0,-4-4 0</inkml:trace>
  <inkml:trace contextRef="#ctx0" brushRef="#br0">21728 16086 7896,'-19'-18'37,"-2"0"0,0 2 0,2 0 141,0-2 1,9 2 0,-2-5 0,4-1 0,5 0 0,3-5 0,5 0 0,4-2-1,4 2 1,3 2 515,2 3-391,0 5 1,-6-2 0,-2 6 0,-1 1 0,0 4 220,-2 8 1,-1 17 0,-6 12 0,0 7 0,0 8 0,-1 4 0,-2 7 0,-3 1-10,-2 4 0,1 1 1,-3-3-1,1 4 1,-2 9-1,0 3-197,4-34 0,0 0 0,-6 34 0,0-4 1,-1-5-1,1 2 0,0-2-206,-1 0 1,5 6 0,0-6 0,1-1 0,-1 0 0,1-8 0,2-3-200,3-7 0,2-7 0,1-5 0,0-2 0,0-4 0,0-4 0,0-6-623,0-3 0,1-4 0,4-2 0,2-7-359,1-10-1,3-6 1,-2-16 0,2-4 0,-1-5 0,-3 1 0,-1 2 611,-3 4 0,-1 5 0,-2 6 1,-2 4-1,-2 3 0,-6 5 1,-5 4 730,-3 2 0,-4 6 0,2 4 1,1 3-1,0 7 0,3 0 747,1 3 1,6 2 0,2-3 0,2 0-1,7 1 1,7-4 0,8-3-746,10-4 1,7-3 0,12-6-1,7-3 1,7-7 0,3-11-1712,4-7 977,-3-9 1,2 3-1,-8-8 1,-6-1-1,-5-4 1,-5-3 458,-4-5 0,-17 21 0,0 0 0,-4 0 0,0 0 0</inkml:trace>
  <inkml:trace contextRef="#ctx0" brushRef="#br0">20235 7970 19525,'-40'-6'-86,"11"4"1,2-2 0,2 4 0,-2 4-87,-4 5 1,-3 7-1,-8 4 1,-1 0 0,-4 4-1,-3 0 1,-7-1-1,0-2 1,-4 0 0,3-2-1,0 2 1,5-2 267,1 0 0,-1 10 1,8-1-1,4 4 1,3 8-1,5 6 0,3 9-642,5 4 435,7 9 1,8-29 0,1 2-1,2 5 1,2 2 0,0 1 0,1 2-1,1 5 1,2 1 0,1 1 0,1 1-45,3 3 1,1 0 0,0 3 0,1 0 0,5 0 0,1-1 0,1 1 0,1 1 0,1 1 0,1 0 0,1-2 0,0-1 0,2 0 0,1 0 125,0-3 0,3-3 1,1-5-1,3-2 0,4-1 1,4-2-1,3-2 1,4-2-1,2-3 0,3-3 1,6-1-1,1-3 136,3-2 0,2-4 0,2-2 0,2-3 1,4-2-1,2-3 0,2-3 0,1-2 1,1-3-1,2-2 0,-24-4 0,1-1 1,0 0-1,0-1 0,-1-1 0,0 1-84,24-1 1,-2-1 0,-3-2 0,-2 0-1,-4-1 1,-1 0 0,-2-1 0,0 0-24,-2-1 0,0 0 0,2 2 0,-2 0 0,-3 0 0,-1 2 0,1 0 0,-1 0 0</inkml:trace>
  <inkml:trace contextRef="#ctx0" brushRef="#br0">22941 15899 8586,'0'-32'0,"5"1"0,1 0 33,1 8 0,2 13 0,4 6 0,1 2 1,-1 4-1,0 2 0,1 5 0,-1 4 1,0 3-1,0 4 0,-1 0 325,-3 4 0,9 7 0,0 5 1,7 4-1,6 3 0,5 3 1,5 0-1,6 1 0,8-3-96,5-2 0,-27-21 0,3-1 1,2-3-1,1-3 0,2 1 0,1 0 1,0-1-1,1 0 0,1-1 1,2-1-113,1-1 0,-1 0 1,-2 2-1,1-2 0,3-2 1,0 0-1,1 0 0,-1 0 1,-1 0-1,0 1 0,1 1 1,-1 0-1599,0 2 0,-1-1 1513,1-2 0,0 1 0,-2 3 0,0 0 0,-1-1 0,0-1 0,-3 1 0,0 1 0,0 1 0,0 1 1,-2-1-1,-1 1-355,-1 0 1,-1 1 0,32 14-1,-2-4 1,-2-1 0,-5-1-1,-5-1 1,-4-3 162,-3-2 0,-1-1 0,-6-6 0,0-2 1,-1-3-1,-4-1-48,-4-3 0,-2 3 0,-3 0 0,1 2 175,0 2 0,1 0 0,-6-1 0,-6-3 0</inkml:trace>
  <inkml:trace contextRef="#ctx0" brushRef="#br0">25847 17072 8309,'-47'-32'1299,"4"6"1,10 6 0,7 17-1244,0 17 1,-3 25 0,-5 20 0,16-25 0,-1 0 0,-4 5 0,0-1 0,-2 2 0,-1 0 0,-2 1 0,-1 0 0,1-2 0,-1-1-988,1-1 1,-1 0 0,1-2 0,1-1 930,3-2 0,-1-1 0,-4 1 0,0 1 0,2-3 0,-1 0 0</inkml:trace>
  <inkml:trace contextRef="#ctx0" brushRef="#br0">9544 11941 20007,'-13'-19'-1331,"0"3"1,-1-5-1,3 2 1234,2 2 1,-3 7 0,3 3-1,-3 1 1,-1 3 0,-1 1-1,1 2 1,0-1 0,-1-4-1,1-2 1,0-2 0,-1 0-1,1-3 10,0-4 1,-1 1 0,1-4 0,0 1-1,-2 0 1,-1 2 0,-4 1 0,0 2 329,-4 0 1,-1 1 0,-2 1-1,0 4 1,-1 1 0,-1 3-1,-5 2 1,-2 1-195,-1 0 0,-9 0 1,6 0-1,-3 0 1,-4 0-1,-4 0-128,0 0 0,-10 0 0,6 0 0,-3 0 0,-4 0 0,1 0 189,2 0 1,-12-2 0,9-2 0,-3-4 0,-2-1 0,3 1 0,-1-3 168,1-1 0,2 0 1,0 2-1,3 3 1,3-1-1,-1 2-136,1 0 1,3 2-1,-8 4 1,0 0 0,2 0-1,-2 0-112,1 0 0,0 0 0,-3 0 1,-4 0-1,2 0 0,-3 0 0,0 0 58,-7 0 1,37 0 0,-1 0 0,0 0 0,0 0 0,-37-1 0,4-2 0,-1-2 0,-1 2 31,0 2 0,36-1 1,-1-1-1,-32-1 1,0 1-1,0 1 1,0 4-153,1 2 0,2 4 1,1 5-1,1 0 1,-1 1-1,-1-1 1,-2 2 43,-1 3 1,33-11 0,1 2 0,0 2-1,1 0 1,0 1 0,0 0 0,-2 0-1,1-1 1,1 2 0,0 0 57,0 0 1,-1 0 0,0-1-1,-1 0 1,1 3 0,0 1-1,-2-1 1,1 0 0,-3-1-1,0 1 1,0 1 0,1 1 79,-1 0 1,0 0-1,5-2 1,0 1-1,1 1 1,2 2-1,-30 18 1,4 3-1,3 3 1,1 2-162,2 3 0,-1 1 1,3 5-1,2 3 1,4 2-1,4 2 1,2 2-42,4 3 0,16-31 0,1 2 0,1 1 0,1 0 0,0 1 0,0 0 0,0 1 0,0 0 0,3 0 0,0 0 1,1 1-1,2 1 40,0 2 0,0 1 0,0-3 0,0 0 1,1 5-1,3 1 0,0-1 0,1 1 1,1-1-1,1 0 0,2 1 0,1-1-42,0 1 0,2-1 0,1-3 1,2-1-1,2 5 0,1 1 1,1 0-1,1-1 0,2 1 1,1 0-1,2 2 0,1 0 1,1 0-1,0-1-105,1 0 0,1-1 1,3 4-1,2-1 1,2-4-1,2-2 0,1 1 1,1 0-1,2 2 1,1 0-1,1 0 0,0 0 22,2 0 0,1 0 0,4 4 0,2-1 0,-2-5 0,1-1 0,1 1 0,1 1 0,3 1 0,1 0 0,0-1 0,0 1 1,4 2-1,0-1 15,1 0 1,1-1 0,-2-2 0,1-1 0,3 3 0,1-1-1,0-1 1,1-1 0,2-1 0,0 0 0,-18-14 0,1 0 0,-1-1 42,2 0 0,-1 1 0,1-2 0,-1 1 0,1 0 0,1-1 0,1 1 0,2-1 0,0 0 0,-1-1 0,1 0 0,0-1 0,1-1 0,0 0 0,0-1 0,3 0 0,1 0 0,1-1 0,-1-1 0,1-1 0,0 1 112,1-1 1,0 1-1,1-2 1,4 0-1,1-2 1,0 1-1,-2-1 1,-1 0-1,1-1 1,2-1-1,-1 0 1,1-1-1,3 0 1,1-2-1,-1 1 1,0-2-1,-1 1 1,1-1-1,2-1 1,1 0-1,0-1 48,1 0 1,-1-1-1,1 0 1,0 0 0,0-1-1,0-1 1,2 0 0,-1-1-1,1 0 1,2 0-1,-1-2 1,1 1 0,-1-1-1,0 0 1,0 0 0,3-1-1,0 0 1,0 0 0,0-1-1,0 0 1,-1-1-74,0 0 0,0 0 0,0-1 0,-15 0 0,0-1 0,1 0 0,-1 0 0,17 0 0,-1 0 0,0 0 0,0 0 0,0 0 0,-1 0 0,1 0 0,1 0 0,-2 0 0,-1 0 0,0 0 1,-1-1 25,0 0 1,-1 0-1,1-2 1,2 0-1,0-1 1,0-2-1,-2 0 1,-1-2-1,-1 0 1,-1 0 0,-2-1-1,0-1 1,1 0-1,-1 0 1,0-1-1,-2 0 1,-1-1-1,1 0 1,0-1 0,0-1-1,0-1 63,0 0 1,-1-2 0,0 0 0,-2 1 0,-1 0 0,0-2 0,1-2 0,0-1 0,0 0-1,-1 0 1,0 0 0,-2-1 0,-2 1 0,-1-1 0,0 0 0,-1 0 0,-1-1 0,0 0-54,-1 0 0,0-1 0,-2 0 0,16-13 0,-2-2 0,-17 12 1,0-1-1,0-1 0,-1-1 0,-1 0 0,-1-1 0,-1 0 1,0-1-1,0-1 0,-2-1 0,1 0 0,-2-1 0,-2-1 0,0 0 1,-2-1-73,16-17 0,-2-3 0,-17 17 0,-2-1 1,-1 0-1,13-21 0,-3-1 0,-4-2 1,-3-2-1,-4-1 0,-4-1 0,-5-1 1,-3-1-1,-5-1 0,-2 0-53,-3-1 1,-2 0 0,-2-1-1,-3 0 1,-2 22 0,-2-1-1,-1 1 1,-1 0 0,-2 0-1,-1 0 1,-2 1 0,-1-1-1,-1 1 1,-2-1 0,-1 1-1,-2-1 75,-1-2 1,-1 1 0,-2 0 0,1 2 0,-1 2 0,-3-1 0,-4-4 0,-3 0 0,-1 1 0,-2 1 0,0 1 0,-2 1 0,-2 1 0,-1 2 0,-1 0 0,-3-1 0,-2 1 0,-2 1 0,-1 0 0,-2 2 0,-1 1-64,-4 0 1,0 1 0,-3 1 0,-2 0-1,-2 2 1,-1 2 0,-1 2 0,-2 1 0,-1 2-1,17 8 1,-1 1 0,0 0 0,0 1 0,-2 1-1,-1 0 1,0 1 0,0 1 0,-2 0 0,1 1-1,-2 1 1,1 0 0,-3 0 0,-1 1 0,0 1-1,0 1-79,-2-1 1,1 2 0,-1 0-1,0 0 1,3 1 0,1 0-1,-1 1 1,-1 0 0,-2 2-1,0 0 1,-1 1 0,0 0-1,-1 1 1,1 1 0,-1 0 0,1 0-1,0 2 1,0 0 0,0 0-1,0 1 1,-3 1 0,-1 1-1,1-1 1,-1 1-280,1 1 0,0-1 1,0 1-1,0 0 0,2 1 1,1 1-1,0 0 0,-1 0 426,-1 1 0,-1 0 0,0 1 0,1 0 0,1 0 0,2 0 0,-1 0 0</inkml:trace>
  <inkml:trace contextRef="#ctx0" brushRef="#br0">21248 2439 28547,'12'-34'-4916,"-3"3"1,7 9 4711,-5 4 0,-7 7 1,-8 2-1,-5-1 1,-2-2-1,1-1 1,1 0-1,-1-1 1,-2-1-1,-1-1 0,1-2 369,3 2 1,-7 1-1,2 3 1,-2 2-1,-3 3 1,-4 1-1,-2 1 1,-1 1 16,-1-1 1,-6 1-1,-2 4 1,-4-1 0,-2-2-1,-4-3 1,-6-2 0,-9-2-96,-6-2 1,28 5 0,0-1-1,-1 0 1,0 0 0,-3-2 0,-1 1-1,-1-1 1,-1 0 0,2 0 0,0 0 94,2-1 0,0 1 0,0 0 1,2-1-1,-1-1 0,0 1 1,0-1-1,0 1 0,0 0 1,0 0-1,0 0 0,0 1-28,0 1 1,0 1 0,0 0 0,1 1 0,1 1 0,-1 0 0,-35-4 0,0 2 0,0 2 0,36 4 0,-1 0-132,0-1 1,-1 0-1,2 2 1,-1 0-1,0-1 1,0 0-1,-2 1 1,0 1-1,1-1 1,-1 2 0,0-1-1,1 1 148,0 1 0,0 0 0,-1 0 0,0-1 0,0 3 0,-1 1 0,0 0 0,0 1 0,1-1 0,0 1 0,2 1 0,0 0 0,-35 6 131,1 0 0,2 1 0,4-2 1,2-2-1,2-1 0,2 1-153,2 2 0,1 0 1,4-2-1,1 1 0,0 2 1,0 3-174,-1 1 1,-2-1 0,0 0 0,1 3-1,-3 2 1,-1 3 0,-6 2-22,30-10 1,0 0-1,-29 9 1,-2 6-1,2 1 1,3 3 0,2 0-1058,0 2 926,10-4 0,-9 4 0,11-5 1,-1 1-1,2 1 0,2-2 9,0 1 0,-1 4 0,7-1 1,1 2-1,1 5 0,2 3 1,3 6-317,4 3 1,6-1 0,2 9 0,7 0-1,5-4 1,7 2 271,7-3 0,10-5 1,14 5-1,9-5 1,10-4-1,-18-26 1,3-1-1,4-2 1,2 0 328,5-2 0,3-1 0,6 0 0,2-1 0,5-2 0,2-2 0,3 1 1,1-1-1,-19-4 0,2 0 0,0-1 0,1-1 0,1 1 0,0-1-38,3 1 0,0-1 1,1 0-1,5 0 1,0-1-1,1 0 1,-1 2-1,0 1 1,0 0-1,3-1 1,-1 0-1,1 1 0,2 0 1,1 0-1,-1 0 1,0 0-1,-1 0 1,1 1-38,1 0 1,1 0-1,0 1 1,0-1 0,0 1-1,0-1 1,3 0 0,0-1-1,0 0 1,0 0 0,0 0-1,1 0 1,1 0 0,0 1-1,0-1 1,-2 0 0,0 0-1,0 0 1,1 0 0,-1 0-1,1-1-93,-3 1 0,0-2 0,0 1 0,-1 0 0,1 0 0,-2-2 1,-2 0-1,-1-1 0,0-1 0,0 1 0,0-1 0,-1-1 1,-3 0-1,-1-1 0,0-1 0,-2 0 0,1-1 0,-2-1 89,-2 0 1,-1-1-1,0-1 1,0-1-1,-1-2 1,0 0-1,-1-1 1,0 0 0,0-1-1,-2-1 1,0-1-1,-1-1 1,20-5-1,-1-3 1,-4-1 0,-2-2-1,-7-1 1,-1-2-19,-3-3 0,-3-2 0,-5 2 1,-3-1-1,-5-2 0,-3-1 1,-2-1-1,-2-2 0,-3-1 0,-1-1 1,-4-1-1,-3-1 0,-4 1 1,-3-2-164,-3 2 0,-3 0 0,-3-1 0,-2 1 0,-11-29 0,-18 2 0,7 34 1,-4 3-1,-8 1 0,-4 3 175,-7 1 1,-3 3 0,-4 0 0,-4 4 0,-11 3 0,-4 4 0,21 3 0,-1 0 0,-1 2 0,-1 0 0,-1 1 0,0 1-34,-2 0 0,0 1 0,0-1 0,0 1 0,-1 0 0,0 1 0,3 1 0,0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9944 4078 30672,'0'-21'-4916,"5"2"1,-1 6 4826,-1-1 0,-3 7 1,-4 1-1,-5 2 1,-3-1-1,-3 1 1,-1-1-1,-2-1 1,0 1-1,1-3 1,-3 2 417,0 0 0,2-3 0,-3 5 0,-1 1 0,-2 2 0,-4 1 0,0 0 0,0 0 0,1 0-63,0 0 1,-8 0 0,-2 1 0,0 2 0,-3 1 0,-2 1-199,-2 1 0,-11-5 0,-1 4 0,-6-4 0,-8-1 0,-1 0 0,33 0 0,-1 0 120,-3 1 1,1-2-1,-30-5 1,30 3-1,0-1 1,2 0-1,1-1 1,-31-4-1,1-1 29,1-2 1,8 3 0,-8 0 0,2 0 0,1 2 0,1 2-1,2 4-177,2 1 0,-8 0 1,3 0-1,2 1 1,-2 2-1,1 3 1,-7 2 41,-3 2 0,36-6 0,-1-1 0,-2 2 0,0-1 1,0 1-1,0-1 0,0 1 0,0-1 0,-1 0 0,0-1 6,-1 0 0,0 0 0,1 2 1,1-1-1,-3-1 0,1-1 1,2-1-1,0 1 0,2-1 0,1 1 1,-36 1-1,2 1 112,0-1 0,-3 3 0,4 0 0,2 1 0,-2 4 0,1 0-260,-4 3 1,-1 1-1,34-7 1,0 0-1,0 1 1,0 0-1,-1 0 1,-1-1-1,0 1 1,-2 0 33,0 0 0,0 0 0,-3 2 0,0 0 0,5-2 0,0 0 1,1-1-1,0 0 0,1 0 0,0-1 0,1 0 0,0 1 1,-1 0-1,0 0 27,1 1 1,1 0 0,0 0 0,0 0 0,-30 4 0,0 0-1,3 1 1,0-2 87,0-4 1,4 4-1,3-3 1,2 3 0,-2 1-1,-4 1-172,-3-1 0,2 2 1,1 1-1,-1 3 1,-3 1-1,0 0 1,-2 0 38,-4-1 0,4-1 0,-3-4 0,3 3 1,1 0-1,2 0 129,3-2 0,3-4 1,6 1-1,-1-1 1,1 0-1,0 1 0,-1 3-76,1 1 0,4 2 1,3-5-1,2 1 1,4-1-1,0 2-166,3 3 1,4-3 0,-1 4 0,1-1-1,4 1 1,1 2 0,1 1-37,0-2 1,-4 6-1,0-4 1,2 2 0,-1-1-1,0-1-495,-1 2 0,-6 6 0,2 1 0,-2 0 0,0 2 1,3 1 685,1 0 1,-1 7 0,4-2 0,2 1 0,0 4 0,4 0 0,4 4-207,0-1 1,11-2-1,-1 2 1,4 0-1,2 1 1,1 2-105,1 2 0,7 1 0,1 2 0,1 3 0,2 3 0,0 2 0,-2 1-120,-1 0 0,3 4 0,-5-6 1,-1 2-1,-1 1 0,-2-2 60,0 1 1,0 4-1,0-6 1,0 2 0,-2 0-1,-1-4 147,-1 0 1,-5 2 0,3-4-1,-1-1 1,-2 1 0,0 0-1,0 0 157,-1 1 0,2 2 0,1 4 0,1 0 0,2 0 0,-1 3-122,1 0 1,-1-3 0,5-1 0,0 3 0,2-2-1,2 3 1,7-1-16,5 2 0,0 1 0,6-4 0,2 1 0,1 0 0,2-1 182,0 1 0,4 0 1,1-2-1,1-2 0,1 1 1,-2 3 22,-15-33 1,-1 1 0,2 2 0,0-1 0,-3-1-1,1-1 1,-1 1 0,1 0 0,15 32 0,0-4 26,-1 1 0,2 1 0,-1 2 0,0-2 1,0-1-1,1-4 0,-1 1 64,1 0 1,2-8-1,6 2 1,3-2-1,5-2 1,5-1 30,2-3 1,-25-23 0,1 0 0,29 19 0,-28-21 0,0 0 0,0 0-1,1-1 1,1 0 0,0-1-4,0 1 0,0-2 1,0 1-1,-1 0 1,31 19-1,-1-2 1,4-2-1,-32-16 1,1 0-1,0-1 0,1 1-13,-1-2 0,0 1 0,2 1 1,0-1-1,-1-2 0,0-1 0,0 0 1,1 0-1,2 0 0,0-1 1,0 1-1,0 0 0,2 1 0,-1 1 8,0 0 0,0 0 1,-1-4-1,0 0 1,0 2-1,0 0 0,2 0 1,0 0-1,0-1 1,-1 0-1,2 0 1,0 0 31,0-1 0,0 0 1,-2-1-1,-1-1 1,4-1-1,0 0 1,1 0-1,2 0 1,-1-2-1,1-2 0,1 1 1,0-2-1,0 0 1,0-1 87,1 2 0,0-1 1,4-2-1,-1 0 1,-1 0-1,-1-1 0,0 1 1,-1-1-1,2 0 1,1 0-1,-1 0 1,0 1-44,0 0 1,0 0 0,1-2-1,0-1 1,-3 2 0,1 1 0,-1-2-1,1-1 1,0 0 0,1 0-1,-2 0 1,1 0-83,0 0 0,-1 0 1,0 0-1,-1 0 1,-2 0-1,-1 0 0,1 0 1,-1-1-1,1-1 1,0 1-1,-3-2 0,1 0 1,-1-1-1,0-1 65,-1-2 1,-1-1-1,-3 2 1,-1-1-1,5-3 1,-1 0-1,0 1 1,0-1-1,-3-1 1,1 0-1,-1-1 1,-1-1 78,2 0 1,-1-1-1,29-12 1,-30 12-1,2 1 1,-2-1-1,0 1 1,34-12-1,-3 0-160,-5-2 0,-5 6 1,1-8-1,-2-1 0,-7 2 1,-2 0-1,-6 1-117,0 1 0,-8-2 1,-3-2-1,-4-3 1,-4-1-1,0-3 12,0-1 1,-3-7 0,-1-1 0,-1-1-1,-1-3 1,0-2 0,-1-3-118,2-3 1,-2 6-1,5-4 1,0-3-1,-1-2 1,4-5-133,1-2 1,-3 2-1,-11 30 1,1 0 0,11-35-1,1 0 1,0 1-1,-4 0-6,0-1 1,-3 2 0,-9 31 0,-2 0 0,0 1 0,0-1 0,-1 0 0,0 0 0,-1 0 0,-1-1 101,0-1 0,0-1 1,2 1-1,-1 0 0,-1-2 1,-1-1-1,-1 3 1,1-1-1,-1 0 0,1-1 1,-1-1-1,1-1 1,0-3-1,0-1-22,0-2 0,-1 1 0,0-2 1,-1 1-1,1-2 0,0 0 0,0 0 1,1-1-1,1-1 0,0-1 1,0-4-1,1 1 3,1-3 1,1 0 0,-1 1 0,1 0 0,1-2 0,0 0-1,-1 0 1,1 1 0,0 1 0,-1 0 0,1-3 0,0 0 70,0-1 1,-1 1 0,0 3 0,0 1-1,-1 3 1,-1 1 0,-2 4 0,0 0 0,-1 5-1,0 0 1,-1 1 0,0 0 0,-1 3 0,0 1-361,-1 0 1,0 1 0,-6-27 0,-5 3 0,-2 5 0,-1 1 0,-3 2-624,-2 1 0,5 8 0,-4 1 1,3 3 1095,-1 3 0,-1 0 0,1 7 0,-4-2 0,-4-1 0</inkml:trace>
  <inkml:trace contextRef="#ctx0" brushRef="#br0">10677 7530 29323,'-13'-6'-1375,"4"3"1,0-6-1,-1-1 448,-2-2 0,5-1 992,2-1 1,4-4-1,1 1 1,1 0 0,5 1-1,6 0 1,7-2 0,5 2-1,4 1 1,2 3 348,2 3 1,1 3 0,5 6 0,-1 2 0,3 2 0,0 7-1295,3 5 0,0 3 0,-3 6 0,0 0 0,0 4 809,0-1 0,-6-6 0,-1-3 0</inkml:trace>
  <inkml:trace contextRef="#ctx0" brushRef="#br0">10757 9049 24740,'-7'-18'-2147,"3"1"0,2 3 0,4 5 2612,2-1 0,-1 4 0,7 2 0,4 2 0,3 1 0,4-2 0,3-2 0,1 2-111,2 2 1,-1 1 0,1 0 0,1 1-1,3 2 1,3 3-2023,0 2 1,5 2 1661,-4 8 1,10-3 0,2 4 0</inkml:trace>
  <inkml:trace contextRef="#ctx0" brushRef="#br0">10584 11541 8491,'28'-54'0,"2"6"504,1 10 0,5 11 0,-4 11 0,2 5-482,3 7 1,6 2 0,2 4-1,-2 2 1,-2 5 0,-1 3 0,0 1-23,0 1 0,0 5 0,0 2 0</inkml:trace>
  <inkml:trace contextRef="#ctx0" brushRef="#br0">12010 13927 21766,'-5'-8'-420,"-4"4"1,-2 1 0,1 0-1,1-1 1,-1 1 0,-2 1 0,-2 1-1,1-2 640,0-2 1,4-1 0,0 3-1,0-2 1,0-1 0,2-2-1,-1 2 1,1-1-81,-3-1 0,-2 6 1,-1-3-1,-1 4 1,-1 1-1,-1 0 1,-3 0-1,-2 1-286,-3 4 1,-1-3 0,-3 6 0,-2-1 0,-1-1-1,2 2 248,1-1 1,-4-4-1,0 1 1,-1-2-1,1-2 1,2 0 136,2 0 1,6 0 0,0 0 0,-1 0 0,1 0-1,0-2-152,-2-2 1,3 2 0,1-2-1,-1 3 1,0 1 0,-2 0 0,-4 0-222,-4 0 0,1 4 1,-4 2-1,0 1 1,0 5-1,-3 3 1,-2 3 96,-1-2 1,0-1-1,2-2 1,1 1-1,1-1 1,1 0 187,1 1 1,1-3-1,8 0 1,1-2 0,2-1-1,0 1 66,1 0 0,-3-4 0,7 2 0,0 1 0,1-1 0,0 3-630,-2 2 256,0 1 1,3 1 0,-1-1 0,-2 2-1,1 1 1,-1 3-886,0 2 913,0-5 1,3 10 0,-1-4 0,-2 3 0,2 0-1,1-3 95,2-4 1,6 1-1,1-1 1,1-2-1,1-1 1,1-1 30,1-1 0,2 0 0,0 1 1,0-1-1,2 0 0,1 1 0,3-1-112,1 0 0,-3 1 0,5-1 0,2 2 0,-1 1 0,2 3 69,1 2 0,-2-3 1,8 2-1,0 0 1,3-4-1,4 0 0,2 1 240,3 0 0,-3-3 1,6-5-1,0-1 1,5 0-1,-1-2 143,1 0 0,5-5 0,-5 5 0,1-1 0,4-1 0,0 0 483,2 2-758,-1-4 1,-4 4-1,2-5 1,3 2-1,0 3 1,1 0-1,-1 1 42,0 1 1,8-4 0,-4 5 0,-1 0 0,0-2 0,-3-1 131,-1 0 1,9-4 0,-4 2 0,2-2-1,3-2 1,1 0-14,0 0 1,4-6 0,-1-3 0,2-3 0,2-1 0,1-1-1,1 3 63,2 2 1,-8-3 0,6 4 0,-1 1-1,-3 3 1,1 2-567,-3 2 0,-9 0 0,5 0 0,-1 0 0,-6 0 1,1 0-1,-3 0 172,0 0 0,3 0 0,-3 0 1,0 0-1,1 0 0,-1 0 281,0 0 1,3 0 0,-3 0-1,1 0 1,4 0 0,-1 0 0,0 0-114,-1 0 0,-4 0 1,2 0-1,0 0 0,1 0 1,2 0-1,2 0-222,1 0 0,-4 0 0,0 0 0,0 0 1,0-1-1,-2-2 282,-1-2 1,3-5-1,-5 2 1,-1 0 0,-1-1-1,-2-2 1118,0-1-1122,0-1 0,-2 0 0,-1-1 0,-1 3 0,0 0 0,-1 2-220,1-1 0,-2 3 1,1-1-1,-2 1 0,-1 1 1,2-2-1,2 1-140,0-3 1,-7 2 0,4-1-1,-2-1 1,0-2 0,-1 0 378,-2 3 1,-2-2 0,3 2-1,0-3 1,2-1 0,-1-1-97,-2 1 1,-1 0 0,-1-1 0,0 1 0,-3 1 0,-2 2 0,0 1-368,-1-2 1,-3 1 0,-1 0 0,-4 2 0,-5 1-1,1 0 126,-1-4 1,-4-1 0,1-1 0,-2 0 239,-2-1 0,0 1 0,0 0 0,-2-1 0,0 1 0,-4 0-277,-2-1 0,-1 1 0,-6 0 0,-2-1 0,-7 1 1,-6 0-393,-5-1 1,-7 3 0,-5 0-1,-8 2 1,-1-1 0,-3-2-1,-1 0 231,-5 3 0,-3-2 0,0 3 1,0-1-1,-3 0 0,1-1 655,1-2 1,30 6-1,1-1 1,-31-6 0,-2-1-1,34 7 1,-1 1-1,0-1 1,0 1 0,-2-2-1,0 1-25,0-2 0,-1 0 0,0 3 0,0 2 0,-3-3 1,-1 0-1,-1 2 0,-1 0 0,1 1 0,-1 0 0,-3 2 1,-1 0-591,1 1 0,1 1 0,-1 0 1,-1 1-1,-3 1 0,0 2 1,0 1-1,0 2 0,1 1 1,1 0-1,2 1 0,2 0-1039,2 0 0,0 1 0,5 0 0,1 1 1399,0 2 0,0 1 0,-1 1 0,0 1 0,5-1 0,1 1 0,-29 13 0,7-1 0</inkml:trace>
  <inkml:trace contextRef="#ctx0" brushRef="#br0">13957 15246 8313,'-5'-9'0,"-1"2"77,-1 1 1,4-4 0,-2 1 0,4-3 0,1-1 0,0-1 0,0 1 0,0 0 0,0-1 0,0 1 0,1 0 0,2-1 831,2 1 1,4 0 0,-5-1-1,1 1 1,-1 0 0,1-1 0,-1 3-601,2 2 0,-5-3 0,5 4 0,0 0 0,3-1-241,3-2 1,-3 1-1,0 1 1,1 3 48,2 0 1,1 5 0,1-4-1,-1 5 1,0 5 23,1 4 1,-1 2-1,-1 3 1,0-1 0,0 2-1,2 1 1,1 2-385,0-2 1,3 3-1,1 1 1,0-1 0,2 2-1,-2-4-228,0-2 0,4 6 1,-4-8-1,0 2 1,2 0 470,0-2 0,1 1 0,5-1 0</inkml:trace>
  <inkml:trace contextRef="#ctx0" brushRef="#br0">14317 15260 8422,'-14'-9'1144,"1"0"1,6 1 0,2 13 0,4 4-397,1 3 1,0 2-1,1 3 1,4 0 0,2 1-1,2 1 1,0 4 0,3 3-548,4 5 0,-1-1 0,4 4 1,-1-1-1,-1-2 0,1 0-2055,1 0 0,-2 6 1,4-4 1853,-2-4 0,-1 2 0,-5-10 0</inkml:trace>
  <inkml:trace contextRef="#ctx0" brushRef="#br0">14623 15846 8216,'-12'-19'686,"3"10"1,-7 1-108,6 10 1,4 7 0,6 7 0,0 3 0,1 2 0,4 3 0,4 2 0,3 4-34,1 1 0,5 5 0,1-2 1,0 1-1,0 2 0,-2-4-452,-3-3 0,-5-4 0,-1-1 0,-2-1 0,-2-3 0,1-2-384,-1-3 1,-1-7-1,-7-4 1,-5-4-1,-3-1 1,-2-1-6,1-4 1,-2-7 0,-1-7 0,-2-3 0,2-6 0,1-6 0,3-5 304,3-1 1,4-9-1,5-1 1,0 1-1,1 0 1,3 3 404,5 0 1,3 6 0,3 6 0,1 3 0,4 5 0,-1 3 0,0 4 0,-1 4-4,1 5 1,-4 0 0,3 5-1,-4 2 1,0 3 0,-2 5-348,-3 4 1,-2 4 0,-4 5 0,1 4 0,-2 3 0,-5 2-1,-6 1-350,-3 3 1,-3-3-1,-1 3 1,-2-3 0,2-3-1,1-1 1,3-2-660,3 2 0,-1-5 0,6-1 0,2-3 0,7-3 0,8-3-1213,8-5 1,5-2 2156,5-2 0,-2-12 0,3-3 0</inkml:trace>
  <inkml:trace contextRef="#ctx0" brushRef="#br0">15010 15779 8192,'7'-22'1106,"-2"0"1,-5 1 0,-3 11-178,-2 1 1,1 7 0,5 2 0,4 8 0,4 4-537,2 1 1,7 5 0,1 1-1,1 0 1,0 2 0,0-2-549,-1 1 1,-1-7 0,-5-4 0,0 0-489,1-2 1,-5-1 0,-2-8 0,-1-3 0,-5-7 0,-2-6 0,-4-1 89,3-1 0,0-3 0,2 1 1,0-2-1,0 2 0,2 2 62,2 1 1,-1 0 0,6-3-1,0 4 1,0 3 490,-1 2 0,-5-1 0,3 1 0</inkml:trace>
  <inkml:trace contextRef="#ctx0" brushRef="#br0">14183 16059 8179,'0'-9'-315,"0"0"0,0 1 598,0-6 1,-4 1 0,-1 0 0,2-1 0,2 1 48,1 0 0,0-1 1,-2 1-1,0 0 0,-4-1 1,0 1 325,0 0 0,-5 5 1,2 4-1,-1 5 1,0 7-513,1 5 0,6 9 1,-2 2-1,4 4 1,1 6-1,0 2 0,1 2-59,4-1 1,2-6 0,8-1-1,3-5 1,3-6 0,2-2-256,4-6 0,-8-6 0,6-1 0,-4-4 0,-5-4 0,-1-6 0,-3-7 98,-3-5 0,1-3 0,-5-2 0,-2 1 0,-2-3 0,-2 0 0,-2-2-256,-2 1 1,-4 3 0,4 5-1,-1 4 1,0 4-441,3 0 0,4 2 0,7 4 0,8 3 766,8 4 0,5 1 0,11 0 0</inkml:trace>
  <inkml:trace contextRef="#ctx0" brushRef="#br0">15290 15619 8158,'-21'-7'-284,"-4"-3"1,3 5 0,-2 2 763,2 2 0,1 1 0,5 0 0,-2 0 0,0 0 0,0 0 0,1 1 166,0 4 1,8 2 0,5 8 0,2 3 0,2 4 0,2 2 0,2-1-656,5-1 1,8 1 0,2 3 0,2 1 0,2-2 0,2-1-52,2-2 0,0-6 0,-1 1 0,3-5 60,2-4 0,-3-5 0,4 3 0</inkml:trace>
  <inkml:trace contextRef="#ctx0" brushRef="#br0">15556 15619 8917,'-6'-17'626,"-3"-1"1,2 6 0,-2 8 18,-1 2 0,2 2 0,1 2 0,0 2 0,1 5 0,0 3-282,3 1 1,1 0 0,4 1 0,1-1 0,3 0 0,1-1-494,3-3 1,7 2 0,2-7 0,0-1 0,2-2-1,-2-1 1,0 0-470,-2 0 0,-2-1 0,-4-4 0,-2-3 0,-4-4 0,-4-2 0,-1 1 702,0 0 1,-1-1-1,-4 1 1,-4 1 0,-2 2 1724,-3 1 0,2 0-1961,4-4 0,12 5 0,11 4 0,4 2 0,6 2 0,3 0 0,5 0 0,1 0 133,3 0 0,2-11 0,1-4 0</inkml:trace>
  <inkml:trace contextRef="#ctx0" brushRef="#br0">15983 15340 8211,'-13'-6'775,"-1"0"422,1-3 0,0 3 0,-1 6-764,1 0 1,7 1-1,6 4 1,7 4 0,5 3-1,3 1 1,1 0-95,2 1 1,6-6 0,-3 1 0,1 0 0,-2-1-1,1-4-984,0-2 0,-8-4 0,-4-1 512,-12-1 0,-9-5 0,-5 4 0,-4 2 1,-1 2-1,-1 1 0,1 0 491,1 0 0,2 0 0,7 1 1,3 4-1,5 4 0,4 4 0,4 3-64,5 2 0,8 1 1,3-2-1,4 2 1,4 0-1,0 2-1338,0 0 1,-1-1-1,0 4 1,-2-3-1,-3-2 1,-4-1 1043,-3 1 0,-8 2 0,-1 5 0</inkml:trace>
  <inkml:trace contextRef="#ctx0" brushRef="#br0">786 15846 26092,'-11'-6'-2426,"2"-3"0,4-4 2336,4-5 0,1 8 1,0-4-1,0 3 1,0-1-1,1 0 0,2 1 1,3 4-1,0 0 1,2 1-1,-3-2 1,3 2-1,-1 1 0,4 2 1,2 0 2767,5-2-2493,-3 4 1,5-5 0,-3 6 0,2 0 0,2-2 0,2-1 0,2-1 0,2-1 0,0 1 90,-1 0 1,1-7 0,0 2 0,-1-3 0,1 1 0,0 0 0,-2 2-260,-3-1 1,2 4 0,-6 2 0,-2 2-92,-1 2 1,-2 6 0,0 1 0</inkml:trace>
  <inkml:trace contextRef="#ctx0" brushRef="#br0">1360 15433 27401,'1'-24'-2118,"4"6"1,1 8 0,4 16 0,-1 7 1470,1 8 0,-2 4 0,-1 2 1,0-1-1,-1 3 0,2 0 1,-1 2-1,2-3 515,-2-4 1,4 4 0,-7-4 0,-1-2 0,0-1 0,0-5-134,2-1 1,-1 3 0,-4 0 0,-2-2-1,-2-1 1,-5-2 662,-3 0 1,-7 1-1,-2-1 1</inkml:trace>
  <inkml:trace contextRef="#ctx0" brushRef="#br0">4386 17325 23790,'-6'-12'-747,"-3"4"0,1 6 0,0 7 1,-1-4-1,1-4 0,4-6 812,2-3 1,2-1 0,2 0 0,2 1 0,5 3 0,3 3 512,1 0 0,2 0 1,3-4-1,6 2 1,4 1-1,4 0-301,2-4 0,-1 4 1,5-2-1,5-1 0,3-2 1,6-3-1,1 0-33,1 2 0,12-8 0,-2 8 0,7-2 1,-33 7-1,1 1 0,0 0 0,1 1-143,0-1 0,0 0 0,-2 3 0,-1 0 0,1 0 0,0 0 0,0 1 0,-1 0 1,1 1-1,0 1 0,36 0 0,-1 1-49,-4 0 0,1 0 0,-1 0 0,2 1 0,-1 2 0,-2 3 0,-3 2-50,-2 2 0,0-3 1,-5 2-1,-2 2 1,-1-1-1,-3 0 85,-3-1 0,1-4 1,-5 2-1,-2-1 0,-2-2 1,-2 1-172,-4-1 1,-2 5-1,-5-3 1,1 0 0,3 0-1,-3-3 1,-1-2-703,-1-1 0,0 5 0,-1 1 1,1 1-1,-2 5 513,-3 4 0,4-1 1,-6 4-1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10051 5477 7937,'-13'0'684,"-1"0"1,1 0 0,0-1 0,-1-2 0,1-1 0,0 1 0,-1 1 0,1 1 0,0-2 0,-1-2 5,1 2 1,0 2 0,-2 2 0,-1 2 0,-2 3 0,1 2-1,3 2 1,0 2 0,1 3-82,0 2 1,4-2 0,1 3 0,2-3 0,3-2 0,5 0 0,5-1-743,7-3 1,12-3 0,3-6 0,2 0 0,3-1 0,-2-4-1,2-4-282,0-3 0,-8-1 1,-1 0-1,-6-1 0,-6 3 1,-4 0 793,-3 2 0,-3 6 1,-7-1-1,-5 4 1,-5 6-1,-3 9 269,-6 10 0,3 3 0,-1 6 0,0 2 0,2 1 0,0 4 1,2 2-649,3 3 0,5-6 0,1 1 0,2-5 0,3-2 0,2-1 0,1-1 0,0-2 0,0-7 0,1-2 0,4-3 0,2-5-1639,1-2 1,4-8-1,-2 1 1,5-4 0,4-6-1,2-9 1575,2-10 0,3-13 1,0-10-1</inkml:trace>
  <inkml:trace contextRef="#ctx0" brushRef="#br0">10358 5557 7937,'-2'-13'176,"-2"0"1,1 5 0,-6 4 903,-2 2 1,-2 5-1,-3 6 1,-1 9-1,3 6 1,2 4 0,0 3-1,2 5 558,-2 2 0,6 5 1,1 0-1,4-3 0,2-2 1,5-5-1714,8-3 1,5-10 0,8-2 0,-1-5 0,2-5 0,2-8-1,1-9-1065,-1-7 0,-8-7 0,-4-6 0,-5-4 0,-4-1 0,-5-1 0,-4-1 1056,-4 1 1,-8 5-1,-6-1 1,1 4-1,-1 4 1,0 2 532,2 2 0,1 5 0,3 5-1041,3-1 1,11 4 0,9 2 0,9 1 0,3 0 0,7-3 0,1-2-2103,2-2 0,2-6 2694,-4-2 0,0-12 0,-4 2 0</inkml:trace>
  <inkml:trace contextRef="#ctx0" brushRef="#br0">10877 4971 7937,'8'-18'2225,"-4"0"1,2 5-911,-1 4 0,-1 8 0,-4 2 0,0 13 1,0 11-1,-1 10 83,-4 8 1,-4 9 0,-7 7-1,-3 2 1,-2 3 0,-1 1-1399,1 2 0,-3-1 0,5 1 0,0-2 0,0-1 0,2-2 0,2 0-519,2-1 0,4-2 0,2-7 0,-1-2 0,3-4 1,-1-3-1449,3-5 1,0-6 0,0-1 0,-2-5 0,2-3 1166,2-6 0,1-2 0,0-2 1</inkml:trace>
  <inkml:trace contextRef="#ctx0" brushRef="#br0">11411 5384 10065,'-14'-7'2276,"5"2"1,2 11 0,0 6-1073,-1 4 0,1 13 1,-4-1-1,1 6 0,-3 6 1,-4 4-1,0 4 1,-1-1-849,0-4 1,0 6 0,5-9 0,0 0 0,1-2 0,1-4-1467,3-1 0,5-4 1,-2-6-1,4-6 0,2-3 1,4-5-1,3-5 1110,4-2 0,14-14 0,2-3 0</inkml:trace>
  <inkml:trace contextRef="#ctx0" brushRef="#br0">11717 5371 7895,'-31'0'0,"0"0"0,6 15 0,7 4 0,3 3 1228,2 3 1,-5 2 0,0 3 0,4 2-1,2 2 1,4 3 0,2 0 0,5 0-258,4-1 1,10-7 0,9 1-1,5-8 1,6-8 0,5-9-1430,5-3 1,2-8 0,-5-6 0,-2-7-1,-4-8 1,-7-1 0,-8-1 0,-6-1 566,-4-1 1,-3 0-1,-7 4 1,-5 0-1,-8 1 1,-8 1 503,-7 2 0,-1 4 0,-4 7 0,1 3 0,4 5 1,2 2-1,5 2 0,4 0-2858,3 0 1,8 2 0,2 2 2244,4 5 0,13 3 0,3 1 0</inkml:trace>
  <inkml:trace contextRef="#ctx0" brushRef="#br0">2506 9129 11227,'0'-13'0,"2"-1"620,2 1 0,3 6 0,7 2 1,-1 4-1,0-1 0,1-1 1,-1-1-1,2-1 0,1 1-123,2 0 0,1-1 1,-3 5-1,4 0 0,0 0 1,4 0-1,1 0 1,2 0-1,0 0 0,1 0-172,3 0 0,-3 0 0,5 0 0,-1 0 0,4 0 0,2 0 0,2 0 0,2 0-33,2 0 1,-1-1 0,5-2-1,-1-2 1,0 1 0,4-1-1,-1 1-10,-1 1 0,6-3 0,-5 2 0,0-1 0,2 1 0,-1-1 0,0 2-82,3 2 0,-10 1 0,7 0 1,-4 0-1,0 0 0,2 0-786,0 0 815,-6 0 1,7 1 0,-4 2 0,0 2 0,2-2-1,-2-2 1,1-1 38,0 0 0,-2 0 0,2 0 0,-1 0 1,-3 0-1,0 0 0,0 0-225,1 0 1,7 0 0,-4 0 0,2 0 0,0 0 0,3 0-67,4 0 1,0 0 0,7 0 0,-1-1-1,1-2 1,1-2 0,1 2 44,-1 2 0,-5-1 0,2-1 1,-2-3-1,-3 1 0,-1-3 1,-3 2-23,-3 0 0,-3 2 0,-6 4 0,0 0 0,0 0 0,0 0 0,-2 0 0,-2 0 0,-2 1 0,-3 2 0,5 3 0,2 0 0,2 2 0,0-3 0,0 1 0,5 0 0,0-3 0,3 2 0,2-2 0,2-2 0,1-1 0,-1 0 0,-1 0 0,-4 0 0,-1 0 0,-3 0 0,-2 0 0,-1 0 0,0 0 0,0 0 0,0 0 0,2 0 0,2 0 0,4 0 0,-1 0 0,9 2 0,-1 1 0,4 1 0,6-1 0,4-2 0,2-1 0,-2 0 0,5 0 0,0 0 0,-35 0 0,-1 0 0,38 0 0,-38 0 0,1-1 0,0-1 0,-1 0 0,32-1 0,-31-1 0,0-1 0,-1 0 0,0 1 0,33-5 0,-2 2 0,-3-1 0,-1 1 0,-6 2 0,0-2 0,-1 1 0,0 2 0,-2-1 0,-3 1 0,-4 1 0,-1 1 0,-5 2 0,2 0 0,1 2 0,0 1 0,-4 1-215,-5-1 1,6 3 0,-3 0-1,1 0 1,1 0 0,-4-2 0,1 1 206,1-1 1,-9 6-1,7-2 1</inkml:trace>
  <inkml:trace contextRef="#ctx0" brushRef="#br0">9771 6917 11065,'-21'-28'-128,"2"2"1,6 13 0,-1 1 0,1 3 0,0 5 286,-1 3 0,-3-5 0,-1-2 0,3-1 0,5 0 1,5-1-1,4-2 0,4 0 0,4 2 136,6 1 0,14 2 1,1-2-1,5 4 1,5 4-1,4 1 1,4 0-1,1 0 0,3 0-267,2 0 0,-3 4 0,-1 2 0,-3 0 1,-3 0-1,-5-3 0,-6-1-33,-3-2 1,-7 0 0,-3 0 43,-3 0 1,-14-5-1,-7-1 1,-9 0 0,-7-1-1,-5 1 95,-4 0 0,-1-3 0,-7 5 0,1 1 1,-5 1-1,-2 2-114,-1 0 0,-2 0 1,3 0-1,2 0 1,2 0-1,4 0 0,4 0 60,6 0 1,11 2 0,1 1-1,9 1 46,9-1 0,5-1 0,18-2 1,8 0-1,8 0 0,8 0 0,4 0-185,-1 0 0,8 0 1,-8 0-1,2 0 0,0 0 1,-4 1-809,-2 3 1,-4-2 0,-8 4 0,-3-2 869,-2 1 0,-6 5 1,-7-2-1</inkml:trace>
  <inkml:trace contextRef="#ctx0" brushRef="#br0">2466 9875 19535,'0'-13'-1932,"0"0"0,2 1 1844,2 3 1,-3 6 0,5 12 0,-1 12-1,1 10 1,0 12 0,1 7 0,-1 11-1,0 8 1,-4-29 0,0 2 0,1 3-1,-1 2 93,0 2 1,0 2 0,1 13 0,-1 1 0,-2 3 0,-2 0 0,0 2 0,0 1 0,-2 2 0,0 1-1,1-1 1,-1 0 0,1 1 0,2-1 0,0-3 0,0-1-129,1-3 0,0-2 0,0 1 0,0-2 1,1-8-1,0-1 0,0-2 0,2-2 1,1-3-1,1-2 0,0-5 0,0-3 1,6 28-401,-2-13 1,1-10-1,6-11 1,3-10 698,2-10 1,7-11 0,6-7 0</inkml:trace>
  <inkml:trace contextRef="#ctx0" brushRef="#br0">2693 9915 20349,'0'-50'-928,"0"-3"1,10 4-1,6 10 1,8 11 830,9 9 1,4 10-1,4 5 1,4 2 0,6 4-1,9 1 1,8 3 0,4 1 229,-34-2 0,1 0 1,7-1-1,2 0 1,2 0-1,0-1 0,3 0 1,1 0-1,2-1 1,1-1-1,-1 0 0,0 0-61,0-1 0,-1 0 1,4 0-1,1 0 0,0 0 1,0 0-1,0 0 0,1 0 1,1-1-1,-1 0 1,-1-1-1,0 0 0,1-2 1,0-1-54,0-1 1,0 0-1,-3-3 1,0-1 0,6-1-1,1 1 1,-3-1-1,0 0 1,-2 0 0,0-1-1,1 1 1,0-1 30,0-1 1,1 1 0,-6 0 0,0 1 0,7 1 0,0 0 0,-3 0 0,0 0 0,-3 2-1,-1 0 1,0 1 0,0-1 0,0 2 0,-1-1-40,1 0 0,-1 1 0,5-1 0,-1 0 1,-6 1-1,0-1 0,1 0 0,1 1 1,-1-1-1,1 0 0,-1 1 0,-1-1 28,-2 0 1,0 1 0,3-1-1,-1 0 1,-6 1 0,0-1 0,2 0-1,0 1 1,2-1 0,-1 0 0,-1 1-1,0-1 1,0 0 0,-1 1 57,1-1 0,-1 0 0,-2 1 1,1-1-1,3 1 0,1 0 0,-1 1 1,0 0-1,-1 0 0,0 1 0,0-1 1,0 1-146,-1 1 1,0-1 0,-4-2 0,0 1 0,2 3-1,-1 0 1,0 0 0,-1 1 0,-1 0 0,-1 0-1,0 1 1,-1 0 0,34 0 55,-5 0 0,-2 2 0,-9 1 0,-1 1 1,-2-1-1,-5-1 115,-4-2 1,-3 4-1,-5 1 1,-2-1-1,-3 2 1,-1 1-1,-4 2-165,-1 0 0,-5 0 0,-1 4 0,3 2 0,3 1 0,3 2-1363,-1-1 1204,-8 3 1,6-3 0,-4 5 0,0 1-1,-1 3 1,-2-1-21,-3-3 1,-3 8-1,-2-4 1,0 4 0,1 1-1,-1 2 123,0 1 1,-1 6 0,-1 6-1,-4 1 1,-1 6 0,-2 6-1,1 8-1,-1 1 0,-1-30 0,-1 1 0,-2 2 0,0 1 0,0 4 0,0 1 0,0 3 0,0 0 0,0 1 0,0 0-19,0-1 1,0 0-1,-1-2 1,0-1-1,0-2 1,-1-1-1,0 1 1,0-1-1,1-1 1,0-2-1,2-2 1,0-1-1,3 29-2,-1-6 0,5-5 0,-1-7 0,0-6 0,-1-5 0,-1-5 238,-1-5 1,1 5 0,-5-8 0,0 0-1,-2 3 1,-2-1 0,-7 4-300,-5 1 1,-6 5 0,-9 8 0,-5 4-1,-4 1 1,-4-1 33,-5-5 0,-9-2 1,-6-2-1,30-20 0,-3-2 1,-2 0-1,-2-2 0,-3-1 1,-2-3-1,-4-2 0,-1-1 243,-3-1 0,-3-1 0,-6-1 0,-3 0 1,-1-1-1,-2-1 0,-1-2 0,-1 0 1,-1-1-1,-1 0 0,23-1 0,-1-1 1,0 0 12,-3 0 0,-1 0 0,1-1 1,-2-1-1,-1-1 0,1-1 1,-2-1-1,0-1 0,1 1 1,-1-1-1,1 1 0,0-1 0,-2 0 1,0 0-1,1-1 0,-1 1 1,1 0-1,0-1 0,-2 0 1,-1-1-1,1 1 56,0 0 1,0 0 0,-1 0 0,2 1 0,0-1 0,0 1 0,-2 0-1,1-1 1,-2 2 0,0 1 0,-2 0 0,1 2 0,-1 0 0,-1 1-1,0 1 1,-2 0 0,-1 0 0,0 1 0,-1 1 0,1 0 0,-1 0-220,-1 2 1,1 0 0,-1 0-1,2 0 1,1-1 0,-1 2-1,-1 2 1,-1 1 0,0 1 0,2-1-1,-1 0 1,1 1 0,-2 1-1,1 0 1,0 1 0,2 1-1,0 0 1,0 0-44,-1 1 0,-1 0 0,1 1 1,3-1-1,0 1 0,1 0 1,3 1-1,-1 0 0,2 0 1,2 0-1,1 0 0,0 1 1,1 0-1,0 0 0,1 1 97,1-1 0,1 1 0,1 0 0,2-1 0,-1 1 0,1-1 0,-2 0 0,0 0 0</inkml:trace>
  <inkml:trace contextRef="#ctx0" brushRef="#br0">5599 12128 8352,'-21'-40'0,"3"3"0,9 6 327,5 8 0,4 13 0,6 6 0,7 2 1,8 2-1,5-1 0,6-2 0,5-3 1,6 0-1,7-2 0,5 3 0,5-1-147,6 3 0,-7 0 0,6 0 0,-3-2 0,-5 2 0,-6 2 0,-9 1 0,-8 0-351,-9 0 0,-4 0 0,-9 1 0,-6 4-314,-11 4 0,-14-2 0,-17 0 0,-4-1 0,-3-1 1,-1-1-1,2 1-781,5-2 1,6-2 1265,9-1 0,-3 0 0,4 0 0</inkml:trace>
  <inkml:trace contextRef="#ctx0" brushRef="#br0">7012 11821 12352,'-18'-21'785,"0"-5"1,6 4 0,9 10 0,6 6-549,6 7 0,9 5 1,4 8-1,5-1 0,5 0 1,7-1-1,8-2 0,8-2-1502,9-2 0,5 0 1289,2-2 0,4-2 0,-35 1 0,0 0 0</inkml:trace>
  <inkml:trace contextRef="#ctx0" brushRef="#br0">3466 12314 8551,'-8'-34'0,"10"-3"0,13 8 0,10 3 0,9 7 0,21 9 42,7 1 1,-21 7 0,1 1 0,2-2-1,1 0 1,3 0 0,2 0 0,4-1-1,3-1 1,1-1 0,1-3 0,2-1 0,-1-2-1,-2-2 1,0-3 0,-2-1 0,-1-2-1,-3-2 1,-1-2 0,0-1 0,-2-2 35,-2 0 1,-3-2 0,-2-3-1,-4-2 1,-3 3 0,-3-1 0,-2-2-1,-2 0 1,-3-1 0,-1 0 0,-4-2-1,-2-1 1,-3-2 0,-3 0 0,-3-3-1,-3 0-60,-2-1 1,-2 0 0,-5 1 0,-2 0 0,-3-2 0,-3-1 0,-5-2 0,-4 1-1,-4-1 1,-5 1 0,-3 0 0,-4 2 0,-3 2 0,-2 2-122,-1 1 0,-2 4 1,-2 6-1,-3 4 1,-1 3-1,-2 5 0,-1 3 1,-1 4-1,-1 7 1,-2 5-1,-2 6 1,-1 6 67,-1 6 0,-1 6 0,14 0 0,-1 4 0,0 2 0,-1 3 0,0 2 0,0 2 0,-2 3 0,1 2 1,0 2-1,0 2 0,1 3 0,0 1 0,2 1 0,0 1 0,2 2 0,0 1 0,2 2 0,1 1-141,-1 1 1,1 2-1,4-1 1,4-2-1,3 0 1,2 1 0,3 2-1,2 1 1,3 0-1,4-4 1,3-1-1,4 0 1,4-6 0,4-2-1,3 0 1,6 20-1,8-2 176,9-5 0,6-3 0,3-1 0,4-1 0,9 0 0,4-1 0</inkml:trace>
  <inkml:trace contextRef="#ctx0" brushRef="#br0">21542 9409 22244,'-21'-13'-1106,"2"-5"0,5 0 0,2 2 1030,3 1 0,2 8 0,4 1 0,-3 1 1,-1 1-1,-4 1 0,0 3 0,-3 3 1,-1 1-1,-2-1 0,-6-1 210,-2-2 0,-6 0 1,-3 0-1,-3 0 0,-6 0 1,-3 0-1,-4 0 0,-3 0 1,-4 0-8,-1 0 0,-2-2 0,2-1 0,-4-3 0,1-1 0,-3-3 0,4-2 0,-3 0-52,3 3 0,-3-1 1,-3 4-1,-2 0 1,-3 0-1,-3 1-37,-1-1 0,36 6 0,-1-1 0,0-1 0,1 0 1,-4 1-1,0 0 0,-1 1 0,-1 0 0,-1 0 1,0 0-1,1 0 0,0 0 6,-1 0 1,0 0-1,-2 0 1,-2 0 0,0 0-1,0 0 1,-1 0 0,0-1-1,-1-1 1,1 1 0,0-2-1,0 1-80,1 1 1,-1-1-1,-2 1 1,0-1 0,2 0-1,1 0 1,1-2-1,0-1 1,0-1 0,-1 0-1,1 0 1,0-1 0,-1 0-1,0 0 72,-1 1 1,1-1 0,3 0 0,1-1 0,-2 0 0,-1 0 0,1-1 0,0 0 0,1 1 0,-1 0 0,0 0 0,-1 1-26,-3 0 1,1 1 0,5 2 0,0 0 0,-2 1 0,-1 0 0,1 1 0,1 0 0,0 0 0,1 0 0,-3 0 0,1 1 0,2 0 0,-1 0-38,1 1 1,0 0 0,-3 0 0,0 0 0,3 0 0,1 0 0,-1 0 0,1 0 0,-1 0 0,0 0 0,3 0 0,-1 0 28,0 0 1,-1 0 0,-3 2-1,0 1 1,2-1 0,0 0 0,1 0-1,0 0 1,-1 1 0,0-1 0,2 0-1,1 0 1,-3 1 0,1-1 28,1 1 1,-1 0 0,2-2 0,0 1 0,0 2 0,-1 1 0,0 0 0,1 0 0,0 1 0,0 0 0,0 1 0,0 1 0,1 0 0,1 0-49,0 0 1,0 2 0,2 1-1,0 0 1,0-1 0,1 1 0,1-1-1,1 2 1,-33 13 0,5-1-70,3 1 0,1 0 1,5 2-1,4-1 0,4 1 1,4 0-1,2-1 33,1 1 0,8 1 0,4 2 1,2 2-1,3 1 0,1 1 1,3 0-69,0 3 1,1 6 0,5 3 0,-1 1 0,1 4 0,0 0 0,-1 3-54,1-1 0,0 2 0,1 3 0,1 4 0,3 3 0,-3 3 137,-1 3 0,3 0 0,5-32 0,0 1 0,-1 1 0,-1 1 1,0 0-1,0 0 0,0 2 0,-1 1 0,0-1 0,1 1 21,-1-1 1,0 2 0,2 5 0,1 0 0,1-3 0,-1 0 0,1 1 0,0 0-1,1 1 1,1 1 0,0-1 0,1-1-81,0 0 1,0 0-1,-1 1 1,0 1 0,0-1-1,-1 2 1,0 1 0,0 0-1,0 2 1,1 0 0,-1 0-1,1 1 1,-1 1-1,1 0 24,-1 4 1,-1-1-1,-2-1 1,0 1 0,1 5-1,1 2 1,-1-2-1,0 0 1,1-1 0,0-1-1,1 2 1,0 1-1,0-3 1,-1 1 24,2 0 0,0 1 0,0 0 0,2 0 0,0-4 0,2-2 0,1-2 0,1 0 0,0-1 0,2-1 0,-1-1 0,1 0-12,-1 0 0,1-1 1,2 1-1,0-2 0,1-4 1,-1-1-1,1-2 1,0-1-1,0-1 0,0-2 1,1-1-1,-1-1 1,2 0-1,0-1 20,0-1 0,1 0 0,14 31 0,-1-7 0,1 0 1,0-2-1,-1 1 166,1 1-217,0-10 1,4 11 0,0-7 0,0 4 0,2 3 0,1 0 52,0 0 1,9-1 0,-22-28 0,1-1 0,1 0-1,1-2 1,3 1 0,1-1 0,0-2 0,2-1 0,3-1-1,2 0 37,2-2 0,1-1 1,1 1-1,2-2 1,4-2-1,1-3 1,1 0-1,2-1 1,1-3-1,2-1 1,5-1-1,2-1 1,1-2-1,1-2 89,1 0 1,2-1 0,6 0 0,2 0 0,-1-2 0,0-1 0,2-1 0,-1-1 0,4 0 0,-1-1 0,-24-1 0,-1 0 0,1 0-104,-1-1 1,0 1 0,1-1 0,3 1-1,1-1 1,0 1 0,0-2 0,0 1-1,-1-1 1,1 2 0,-1-1 0,0 1-1,2-1 1,1 1 0,-1 0 0,0 0-1,0 0 1,0 0 0,1-1 0,1 1-1,0-1-24,1 1 1,0-1 0,-1 1 0,-7 0 0,0-1 0,0 0 0,6 0 0,1 0 0,0-1 0,-2 1 0,0 0 0,-1 0 0,0 0-1,-1 0 1,0-1 0,1 0 0,0-1 0,0 1 0,-2-2 0,0 1 0,1-1 3,-2 1 1,0-1-1,1-1 1,1 0 0,1-1-1,-1 0 1,19-3-1,-1 0 1,0-2 0,-1 0-1,-1 0 1,0-2-1,-4 1 1,-1-1 136,-2 0 1,-1-1 0,2-3-1,-1 1 1,-4 0 0,-2 0-1,-1-1 1,-1-1 0,-1 0 0,-2-1-1,-1 0 1,-2-1 0,-1 0-1,-2 0-90,-1 0 1,-2 1 0,-1-2-1,-1 0 1,-2 1 0,0-1-1,0 1 1,-1 0 0,-2 0-1,-1 0 1,-1-2 0,-1 0-1,-3-1 1,-1 0-173,1-2 1,-2-1-1,-2-2 1,-2-1 0,21-29-1,-24 28 1,-1 0 0,0-3-1,-1-1 1,-1-1 0,-1-2 119,0-1 1,-2-1 0,-3-5 0,-2-1 0,-1-1 0,-1 1 0,0-2 0,-2-1 0,-1-4 0,-1 0 0,-1-5 0,-2-1 0,0-5 0,-2-2 91,-1-1 1,0-1 0,-1 19 0,0-1 0,0 0-1,-2 1 1,-1 0 0,1-1 0,-2-2 0,1-1 0,-1-1-1,0-3 1,1-1 0,-1-1 0,-1-3 0,0-1 0,0-1-1,-1-2 1,0-1 0,0 0-146,-1-2 0,0 0 0,-1 0 0,0-2 0,1 0 0,-2 0 0,0-2 0,-1 0 0,0-1 0,3 19 0,1-1 0,-1 1 0,0-1 0,1-1 0,-2 0 0,1-1 0,0 1 0,1 1 0,-1-1 0,1 1 0,-1 0 0,-2-18 0,-1 1 0,1 1-65,0 2 1,-1 1 0,1 2 0,0 5 0,1 1 0,-2 2 0,1 4 0,-1 2 0,0 1 0,-1 2 0,1 1 0,-2 1 0,-5-16 0,-1 3 0,1 7 0,-2 3-1089,3 8 1,-2 3 1243,-19-23 0,3 11 0,-3 8 0,-3-2 0</inkml:trace>
  <inkml:trace contextRef="#ctx0" brushRef="#br0">16943 10235 28553,'-8'-32'-1434,"2"4"1,8-2 0,1 5-1,3 4 1,0 2 2034,0 2 0,2 7 0,-2 3 1,2 1-1,4 1 0,4 1 0,6-1 1,5 4-1,5 4 0,7 4 0,8 4-584,10 2 0,-3-3 1,14 10-1,2-3 1,-2 1-1,5-2 1,-2-1-766,-34-8 0,1 0 0,1-1 0,-1 1 798,2 0 1,0-1-1,3 1 1,0 0-1,1-1 1,0 1-1</inkml:trace>
  <inkml:trace contextRef="#ctx0" brushRef="#br0">16543 11115 23765,'-8'-34'-3414,"2"1"0,6 8 3692,0 3 0,0 10 0,0 12 0,0 7 0,3 4 0,5-2 0,7-3 0,5-2 0,7 0 0,6 1 0,4-1 521,4 1 1,8 4 0,1-3-699,7 1 1,-3 2 0,6 4 0</inkml:trace>
  <inkml:trace contextRef="#ctx0" brushRef="#br0">16716 11821 24183,'-13'-31'-1866,"7"7"1,6-10 0,9 9 0,7 7 2279,6 4 0,9 6 0,6 2 0,5 2 0,5-1 0,4 2 0,5 2 0,2 1 0,2 0-82,1 0 1,1-6 0,5-1-1</inkml:trace>
  <inkml:trace contextRef="#ctx0" brushRef="#br0">18342 12008 8224,'-1'-14'0,"-4"1"0,4 0 0,-4-1 0,4 6-283,1-1 1,1 4 0,2-4-1,2-1 1,-1 0 0,2 1 627,3 4 1,3 4 0,4 1 0,5 0 0,6 0 0,2 0 0,4 0 0,2 0 0,5 1-177,5 4 1,-4 4 0,4 8 0,-4 6-1,-1 2 1,-1 4-160,-4 7 1,-2 2-1,-9 16 1,-7 5-1,-8 6 1,-6 6-4,-3 5 1,-7-2-1,-7 0 1,5-37-1,-2 0 1,-15 32-1,-2-2 172,-3-6 1,3-12 0,-3 1 0,3-6 0,1-7 0,2-1-114,3-2 0,3-4 1,5 1-1,2-3 0,2-3 1,3-1-1,1-2-1109,3 2 1,7-1 1042,5 0 0,3-4 0,1-6 0</inkml:trace>
  <inkml:trace contextRef="#ctx0" brushRef="#br0">19875 13354 15563,'-13'-40'-899,"0"0"1,-1-2-1,1-1 1110,0-1 0,-7 1 0,-3 8 1,-7 2-1,-7 2 0,-4 1 1,-8 5-1,-6 6 0,-9 4 1,-4 3-330,-5 3 0,32 7 0,-2 1 0,-4 4 0,-1 3 0,-1 3 0,-1 3 0,-2 3 0,-1 3 0,-1 3 0,0 3 0,-3 5 0,0 3 0,-1 4 0,2 4-13,-1 1 0,1 5 0,14-8 0,-1 2 1,2 0-1,3-1 0,2 0 0,1 0 1,0 2-1,2 1 0,1 1 0,2 1 0,1 2 1,1-1-1,3 0 0,1 0 0,2 0 1,-9 22-1,4 1 191,6-5 0,4-1 0,5-5 1,6-2-1,5-4 0,5-2 1,3-5-1,7-3 0,5-6 1,6-4-1,8-3 0,5-5 1,8-4-1,3-4 95,6-3 0,4-4 0,6-1 1,2-3-1,7-6 0,1-2 1,-22 0-1,0 0 0,1-1 1,3-2-1,1-1 0,1 0 1,1-1-1,1-1 0,1 0-151,4-2 0,0 1 0,1-2 1,1-1-1,2-1 0,-1 0 0,2-1 1,0 0-1,0-1 0,0 0 0,-1 0 1,0-1-1,-1 0 0,-1-1 0,1 0 1,-3-1-1,-1 1 0,0-1-112,-1-1 1,0 1 0,-2-2-1,-3 0 1,-2-1 0,-1 0-1,-5 3 1,0-1 0,-2 0-1,19-10 1,-3-2 0,-9 3-1,-4-2 1,-8 4 0,-5-2-191,-6 3 0,-5 0 0,8-22 0,-25 1 0,-22 2 0,-35 4 1,9 20-1,-5 2 0,-13 0 0,-4 2-948,-9-1 1,-3 2 1245,22 7 0,-1 1 0,-1 1 0,-7 1 0,-2 0 0,1 1 0,-1 0 0,1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9971 11102 27299,'-7'-2'-1751,"1"-1"40,0-1 1804,-2-1 1,-5 1 0,0-1-1,-1 2 1,1 0 0,0 0-1,-1-1 1,1 1 0,0 2-1,-1 1 1,1 0 0,0 0-1,-1 0 70,1 0 0,-2 0 1,-1 0-1,-3 0 1,-1 0-1,0-2 1,-1-1-1,-3-1 1,1 1 191,0 1 0,-2-2 0,3-1 0,-3 1 0,-3-1 0,-2 1-294,-1 1 1,0 2 0,3 1 0,-2 0 0,-3 0 0,-1 0 0,-3 0-207,-1 0 0,-2 0 0,0 1 0,0 2 0,0 3 0,-2 0 92,-2 0 0,5-2 0,-4-2 0,1 1 0,0 1 0,1-1 0,2-1 206,4-2 0,-3 0 0,6 0 0,-1 0 0,-1 0 1,2 0-111,-1 0 1,2 0-1,3 0 1,-2 0-1,-2 1 1,-1 2-125,0 1 0,-2 2 1,4-3-1,0 2 0,-2-2 1,-2 0-1,-2 0 120,1 1 1,-4 1 0,2-5-1,-5 0 1,0 0 0,1 0 133,2 0 1,3-2-1,-1-1 1,-4-3-1,1-1 1,-1-2-162,2 1 1,5-2 0,-1 4 0,-1-1 0,-1-4 0,-2 0 0,0-1-95,0 3 0,0-3 1,0 5-1,0-2 1,-2 0-1,-1 0 84,-1 2 1,-5-5 0,3 4 0,0-1 0,-1 2 0,-1 1 39,-2 3 0,-2-3 0,0 0 0,2 0 0,1 0 0,0 3-318,2 2 294,-5-5 0,9 5 1,-4-5-1,-1 1 1,2 1-1,-1 1 1,-1 0-49,-2-2 1,3 4-1,-2-4 1,0 3 0,0-1-1,0-2 118,-1 2 1,2 0-1,0 0 1,-1-1-1,0 1 1,0 1-67,-1 2 1,-2 0 0,-2 0 0,3 0 0,-1 0-1,0 0 1,-1 0-135,2 0 1,-2 5-1,4-1 1,-4-1-1,-4-1 1,0-2 184,0 0 0,3 4 1,0 1-1,-1-2 1,-1-2-1,-5-1 0,-1 1 77,-1 4 0,-4-4 0,6 5 1,0-1-1,-2 1 0,2 0-151,-1 0 0,-6 4 0,5-1 0,3 1 1,-5 1-1,1-3-331,-1 3 242,-3 1 0,11-4 0,-3 0 0,0-1 0,4 1 0,1 1 0,3-1 151,4 1 0,-1-6 0,6 3 1,1-1-1,1-1 0,4 1 16,4 0 0,1-2 1,0 5-1,3-1 1,2-1-1,5 2-290,4-1 1,-1 0 0,1 4-1,3-2 1,3 2 0,5 4-1,1 5-253,3 0 1,-3-2 0,2 4-1,1 3 1,1 4 0,2 2 0,0 0 189,0 1 1,0-2 0,0 5-1,0 3 1,0 0 0,0 2 205,0 0 1,0 4 0,0 2-1,0 0 1,0 3 0,0 0-96,0 1 0,0 10 0,0-6 0,0 6 0,0 3 0,0 1-65,0-2 0,-4 12 0,-1-3 1,3 0-1,-1 0 0,0-3 1,-2 1 30,2-4 1,2-2 0,1 4 0,0 0 0,0-2 0,0 0 103,0 2 0,4-8 0,2 8 0,0-2 1,1-2-1,1 2 0,1-1-35,-2 0 1,5 7-1,-3-6 1,1 2 0,1 4-1,-4 1 1,-4-34 0,0 0 108,0 36 0,0-34 0,0 0 0,-1-2 0,0 1 0,0 1 0,-1 1 0,0 0 0,0 0 0,-1 0 0,1-1 37,1-1 1,1-1 0,-2 38 0,5-8 0,-2 1 0,2-2-1,2 0 14,2-4 0,-2-5 0,0 0 1,1-2-1,0 0 0,0 2 0,0-2-21,-2-1 0,4-1 0,-5-1 0,0 0 0,0 2 0,-4 1 78,0 2 0,2 4 0,1-3 1,-1 2-1,1 3 0,-1-1-155,-1 0 1,3-4 0,0-7-1,1-3 1,4-4 0,-1 0-1,1-2 1,-3-3-149,3-3 1,-4-3 0,1 3-1,-1-2 1,-1 1 148,0-2 1,3 0 0,-5-4 0,-1 1 0,-1-2 0,-2 0-1,0-3 154,0 1 0,0 4 0,0 0 1,1-1-1,2-2 0,1-2 0,-1 1-74,-1 0 0,2-2 1,2-1-1,2-4 1,2 0-1,3-4 305,5-1-55,-3-8 0,10-1 1,-3-6-1,4 0 1,3 0-1,4 0 155,2 0 1,7-4-1,-5-2 1,4 0-1,5 0 1,0 1 940,0-1-1379,4 5 1,-2-5 0,4 6 0,-1 0 0,0 2 0,2 1-38,2 1 1,-3 6 0,6-2 0,-2-1 0,0-1-1,3-1 1,1-1 150,-1-1 1,9-2-1,-1-1 1,1 0-1,1-1 1,2-2 92,-33 1 0,0 0 0,1-3 0,1-1 0,0 2 0,-1 1 0,1-2 0,-1 1 0,0-1 0,0 1 0,1-1 1,-1 1-1,2 0 0,-1 1-79,1 0 1,0 1-1,2-1 1,1 0 0,-1 1-1,0 0 1,1 0-1,0 1 1,-1 0 0,0 0-1,1 1 1,0 0 0,1 0-1,-1 0-256,2 0 1,0 0 0,-1 1 0,-1 0 0,0 0 0,1 1 0,-2 1 0,0 0 0,1 0 0,1 1 0,-2 1-1,1-1 30,0 0 1,-1-1-1,0 1 1,-1 0-1,-2-2 1,0-1 0,0 1-1,1 0 1,1 0-1,-1-1 1,1 0-1,1 0 1,-2-1 0,1 0 186,-2 0 1,1 0 0,35-2-1,-39 0 1,1 0 0,0-2-1,1 0 1,0 0 0,1 0 0,0-1-1,0 1 55,0-2 1,0 1 0,-3 1-1,1 1 1,36-5 0,0 3 0,-1 2-1,1 1 1,-3 1-192,-3-4 1,5 4 0,-10-4 0,1 4 0,1 1 0,-3 0-348,-4 0 1,4 0 0,-7 0 0,3 0 0,1 0 0,-3 0-285,-1 0 876,4 0 1,-2-6 0,4-3 0,-2-3 0,-3 0 0,0 2-86,2 1 0,-8 2 0,2-4 0,-3 2 0,-3 0 0,1 2 0,-1 1-202,0 0 0,2 5 0,-7-5 1,-2 1-1,-1 1 0,-1 0-6,-1-2 0,-2 3 1,-5-5-1,3 1 1,-3-1-1,-2 0 0,-3-1 409,-2 0 1,0 0 0,3-4 0,-1-1 0,-3 1 0,-1-2 0,1-1-264,3-2 1,1-4-1,3 3 1,0-1 0,0 0-1,-2 0-404,-1 1 1,-6-5-1,-1 2 1,-3-3-1,-4-2 1,0 1-1,-4-1 191,-1 0 0,-1-5 0,-5-2 1,0-3-1,0-2 0,0-4 283,0-3 1,0 0 0,0-4 0,0-3 0,1-2 0,2-6 0,3 1 284,1 2 0,-2-9 0,2 8 1,1-2-1,-3-1 0,1 3-561,-3 0 1,-1-8-1,-2 3 1,0 2 0,-2-2-1,-2 2 1,-5-3-220,-3 1 0,-6 1 0,-1-5 0,0-2 1,-2-1-1,2 0 401,0-2 0,-1 4 0,12 31 0,0 0 0,-1-1 0,0 0 1,1-2-1,0 0 0,0-2 0,1 0 0,1 1 0,-1 0 80,0 1 1,1 1 0,-1-6 0,0 0 0,1 3 0,-1 0 0,1-1 0,0 0 0,1 1 0,0-1 0,0 2 0,1 1-10,-1 0 1,-1 1-1,3-2 1,-1 1 0,0 0-1,-1 0 1,1 2 0,-1 0-1,1 0 1,-1 1 0,-3-36-1,-3 3-506,-1 3 1,-1-3 0,0-2 0,-2 0 0,-1 1 0,-4-1 0,11 36 0,-1-1 257,0-2 1,1 0-1,-1 0 1,1 1-1,0 2 1,1-1-1,-1 0 1,0 0-1,1 0 1,0-1-1,0 0 1,0 0 336,-1-2 0,0 0 0,-4-31 0,-2 7 0,6 4 0,3 6 0,2 6-620,-2 9 0,4 6 1,-2 9-1,2 3-1627,2 4 2074,0 15 0,0 11 0,0 12 0</inkml:trace>
  <inkml:trace contextRef="#ctx0" brushRef="#br0">6532 6277 30462,'1'-19'-3030,"4"-2"1,4 0 0,2 4 2662,3 2 0,-5 7 0,0 2 0,1 2 0,-1 0 561,-5 1 1,-5 1 0,-13 2 0,1 0 0,0 0 0,-1 0 388,1 0 0,0 0 0,-1-1 1,1-2-1,0-2 0,-1 2-193,1 2 0,0-4 0,-1 1 0,1 1 0,0 1 1,-2 4-352,-3 2 1,2-1-1,-6 5 1,-2-1 0,-3-1-1,-2 2 1,-4-1-51,-1 3 0,3 2 0,-5 1 1,1 1-1,-1-1 0,2 0-499,2 1 891,-5-7 0,9 5 0,-4-3 0,4 3 0,2 1 0,-1 0-153,0 1 0,2-1 0,1 0 0,2 1 0,-2 1 0,1 1-263,1 2 1,-2 4 0,5-4-1,-2-1 1,-3 1 0,0 0 0,1 0-169,1 1 1,-1-3-1,-2 6 1,1 1-1,4-1 1,-1-1-1,2-1 198,0 1 0,-4-3 0,6 3 0,-1-1 0,0-1 0,0 2 4,2 0 0,-3-3 1,1 4-1,0 2 1,0 1-1,1 1 1,0 1-199,2 0 0,2 1 0,1 2 0,2 2 0,2 1 0,3 1 0,2-2-88,1 1 0,2 2 0,0-3 0,2-3 0,2-1 0,3-1 257,1 0 1,4-1 0,-2 1 0,5 0 0,3-2-1,-1-2 1,3 0 240,2 0 1,-1-2-1,1 0 1,3 0 0,3-2-1,5 3 1,-1 0-118,1 2 1,8 8 0,-1-5 0,2 1 0,1 0 0,1-1 74,5 0 0,3-5 0,3-1 0,1-2 0,5-3 0,1-3 0,5-2 402,1-2 1,-2-6-1,8 1 1,1-2 0,-4-2-1,0-2 1,-3-1-466,1-1 1,0-7 0,-4 2 0,-2-1 0,3 0 0,-4 1-107,-1-1 0,1-2 0,-4-2 0,-1 1 0,1 0 0,0-1 0,-2 1 0,-1 0 0,-2-2 0,-1-1 0,-2-4 0,-2 0 0,-2-4 0,-3-1 0,-2-2 0,-1-1 0,0-3 0,0-3 0,-1-2 0,-2 1 0,-2-2 0,-4-6 0,2-3 0,-2-2 0,-4 0 0,-1-1 0,-3 0 0,-3-1 0,-2-8 0,-11 3 0,-2-3 0,-4 3 0,-2 2 0,-4 0-12,-3 0 1,-9 5-1,-2 4 1,-2 2 0,-4 4-1,-3 2 1,-5 5-651,-1 3 0,-1 1 0,-5 1 0,-3-1 1,-3 2-1,-6 1 0,-4 3 466,-9 2 0,-1 1 1,-8 5-1,0 1 1,35 7-1,0 0 0,-2 1 1,0 0 175,-2 2 0,-1-1 0,0-2 0,1 1 0,-1 1 0,0 1 0,3 1 0,1-1 0,0 1 1,0 1-1,-36 1 0,2 4-286,5 4 1,5 2-1,5 4 1,2 3-1,6 4 1,-1 3 0,1 2-3448,2 0 3944,4 11 0,10-8 0,3 8 0</inkml:trace>
  <inkml:trace contextRef="#ctx0" brushRef="#br0">14676 10355 30033,'0'-13'-1630,"0"7"0,0 6 1,0 7-1,-1 4 1,-2-1 1013,-1-1 1517,-7 0 1,20-2 0,1-2-1,8-4 1,7-1 0,5-1-406,6-4 1,2 4-1,2-5 1,2 1 0,1 1-1,2 1-243,3 2 1,-1-1 0,4-1 0,-4-1 0,0 1 0,-1 0 1058,0-2-1267,-1 4 1,-8-5 0,1 4-1,2-1 1,-1-1 0,-4 1-46,-2 2 0,-2-1 0,-6-1 0,-1-1 0,-3 1 0,-2 1 0,-3 2 0,-1 0 0,-3 2 0,-3 2 0,-9-2 0,-11 2 0,-5-1 0,-8 0 0,-4 1 0,-3-1 0,-5-1 0,4-2 0,-2 0 0,-5 0 0,-1-2 0,-3-1 0,0-1 0,9-5 0,-6 3 0,3 0 0,2 0 0,1 3 0,1 0 0,4-1 0,0 2 0,3-2 0,1 3 0,2-1 0,6-1 0,2-1-320,1-1 1,8 5-1,8 2 1,10 2-1,9 5 138,4 3 0,7 1 0,2 1 0</inkml:trace>
  <inkml:trace contextRef="#ctx0" brushRef="#br0">16476 10528 29304,'-6'-13'-9016,"5"4"8876,-4 0 1,4 5 0,2-3 0,4-1 0,4 1 0,2-4 0,3 1 0,-1 0 0,0 2 0,1 1 780,-1-1 1,0 5-1,1-1 1,-1 3-359,0 1 1,-4 1 0,0 2 0,3 3 0,3 0 0,4 1 0,0-1 144,1 0 1,8-2-1,0-4 1,4 0 0,5 0-1,2 0-24,1 0 0,3-5 0,-2-4 0,-2-2 0,-2 1 0,-3 1-290,-3-1 0,-7-1 0,-3 1 0,-2 1-559,-3-1 0,-9 4 0,-8 1 1,-11 4-1,-10 1 0,-8 0 526,-5 0 1,-5 6 0,-3 3 0,-3 3 0,1-1 0,3 0 77,3-2 0,6-2 0,-1 2 0,2-3 0,4-2 0,2 1 0,6-2 516,0-2 1,4-2-1,7-4-1161,5-4 0,5 2 1,8 0-1,8 1 1,5 3-1,4 1 459,7 2 0,16 12 1,6 3-1</inkml:trace>
  <inkml:trace contextRef="#ctx0" brushRef="#br0">18169 10395 30089,'-13'0'-42,"-1"0"0,1-1-593,0-4 738,-1 4 1,8-10-1,8 7 1,10 1-1,8 2 1,7 1-1,4 0 1,6 0-1,3 0 1,3 0-1,-1 0-54,1 0 0,4 4 0,-3 0 0,-1-1 0,0-1 0,0-2 0,2-2 66,-2-2 1,-2 2 0,-2-3 0,-4 0 0,-4 1 0,-4-1 0,-5 1-225,-4-1 0,-3 1 0,-5 4-173,-5 0 0,-13 0 0,-15 0 0,-7 0 0,-4 0 0,-3 0 244,-3 0 1,6 0-1,-8 1 1,2 2 0,5 2-1,1-2 1,4-2 143,2-1 1,7 0-724,3 0 1,27 0 0,16 2 593,18 2 1,12-2 0,12 4 0</inkml:trace>
  <inkml:trace contextRef="#ctx0" brushRef="#br0">20209 10235 30665,'-14'-6'-1693,"1"0"1,0-4 0,-1 3 1889,1 1 1,0 1 0,-1 5 0,1 0 0,0 0 0,-1 0 0,1 0 702,0 0 0,4 0-765,0 0 0,12 0 0,1 0 0,7 0 0,3 0 1,3 0-118,0 0 1,6 0 0,-6 0 0,0 2 0,-2 1 0,-2 1-365,0-1 0,-5 0 1,-5 0-1,-8 1 408,-8-1 0,-6-1 0,-8-2 0,0 0 0,2 0 1,1-2-1,4-1 96,0-1 1,-2 0 0,4 2 0,2-1 0,1-1-406,2 1 0,8 4 0,10 5 162,11 3 0,20 6 0,5-8 0</inkml:trace>
  <inkml:trace contextRef="#ctx0" brushRef="#br0">11117 10928 29409,'-17'-17'-6386,"-1"-1"6198,2 1 1,2 1-1,4 0 1,1-2-1,-1 0 1,-1 1-1,1-1 1,2 1-1,2 3 1,4 0 383,0 1 0,2 4 1,2 2-1,2 1 0,6 3 1,7 3-1,6 4 1,5 4-819,4-1 0,9 3 1,1-5-1,2-2 1,3-2-1,-1-1 591,0 0 1,3-6 0,-3-2 0,0-4 0,0-3 0,-5-1-1,-4-4 3,-6 0 0,-2-3 1,-6-2-1,-4 2 1,-5 2-1,-4 0 1,-1 2-159,0 0 0,-6 1 0,1 4 0,-2 1 0,-2 0 0,-2 1 265,-2 3 1,-3 3-1,-7 8 1,1 2-1,0 5 1,-1 3 2176,1 1-2178,5 6 0,-2-4 0,6 4 0,1-1 0,1 0 0,2 0-345,0 1 1,2-4 0,1 4 0,1-1 0,-1 1 0,-1 2 0,-2 3-709,0 1 1,-12 3 0,-6 3 629,-6 4 0,-8-2 0,-2 0 1</inkml:trace>
  <inkml:trace contextRef="#ctx0" brushRef="#br0">18102 11568 28791,'0'-21'-337,"-1"3"1,-4 11-1,-3 6 1,-4 5 0,-3 2-1,-1 0 1,-2-3 0,0-2 291,-1-1 1,-2 5-1,-6-1 1,2 1 0,2-1-1,0 1 1,-2-3 0,-2 0 704,1-2-417,-10 0 1,17 0 0,-9 0 0,0 0 0,3 0 0,-2 0-28,3 0 0,0 0 0,-2 0 1,-1 0-1,0 0 0,1 0-100,-1 0 0,1-2 1,-1 0-1,-1-3 1,-3 2-1,-3 2-152,-1 1 1,-5 0 0,2 0-1,-6 0 1,-2 0 0,-2 0-1,4 0 69,2 0 0,-5 4 1,5 1-1,0-3 0,-1 0 1,4-2 127,1 0 0,-1 0 0,-1 0 0,0 0 0,0 0 0,2 0 0,1-2-18,1-2 1,0 1 0,-2-4 0,1-1 0,3 2 0,0-1-111,0 0 0,3 4 1,-5-2-1,-1 4 1,-2 1-1,0 0 0,0 0-210,3 0 0,-1 1 1,5 2-1,-1 3 1,-1 0-1,2 1 0,-2-1 109,-1 0 0,4 3 0,-3-4 0,2-3 0,2 0 0,0-2 265,-1 0 1,2 0 0,-5 0-1,0 0 1,1 0 0,0 0-1,2-2-65,-1-2 1,2 3 0,-5-4 0,-2 2 0,-2 0 0,-1-1 0,2 1-159,2 1 0,-3 2 1,5 0-1,-1 0 1,-1 0-1,-1 0-246,-1 0 312,-2 0 1,1 2-1,2 1 1,2 1-1,-2-1 1,0-1-7,1-2 1,-5 0 0,4 0 0,0 0 0,0-2 0,1-1 0,0-1-35,-1 1 0,5 1 0,1 2 0,1 0 0,1 0 0,-4 0 0,0 0-16,1 0 0,-4 0 0,5 2 0,0 1 0,-2 3 0,-1 0 1,-1 0-68,-1-4 1,1 4 0,-5 0 0,0 0 0,1 0 0,4-3 145,4-1 25,2 4 0,-2-3 1,0 4-136,2-1 1,-1 4-171,-1-1 0,3 3 62,-3 1 0,-2 1 0,2-1 0,0 0 1,0 2-1,-2 1 0,1 2 0,-3-2-1039,1-1 1045,5-1 1,-10-1 0,5 0 0,-1 1-1,1-1 1,1 0 138,3 1 1,2-3 0,2 0 0,0-2 0,3-1 0,2 1 0,2-1-26,2-2 0,3 3 1,0-5-1,2 0 0,2 1 1,3 1-326,1 1 0,-3-2 0,3 2 1,0 0-1,0 1 0,2 2 0,-1 2-26,1 1 0,-2-1 0,3-1 0,-2-2 0,2 1 1,2 2 57,1 1 0,-4 0 0,-2 1 0,0-1 0,-2 0 0,2 1 223,0-1 0,-4 5 0,3 1 0,-2 2 0,0 2 0,-1 3 0,-2 0-119,-2 1 1,2 4-1,1 2 1,0 1-1,-1 3 1,2 1-49,-2 2 0,2 5 1,-1 1-1,4-1 0,0 3 1,1-2-1,0 1 30,3 0 0,0-7 0,0 2 1,-2-1-1,3-1 0,0 3 1,2 0 68,0 3 0,0 0 1,0 4-1,0-1 1,0 3-1,0 3 91,0 3 0,0 10 0,0-2 1,0 4-1,2 3 0,-1-36 1,0 1-1,2 2 0,0 0-1,1 2 0,0 0 1,-1 0-1,1-1 0,1 3 1,1 0-1,-3-1 1,1 0-1,0-2 0,-1-1 1,0 0-1,0-1 1,5 33-102,-1-4 1,-4 0 0,2-8-1,-2-3 1,-1 1 0,3-3 258,-2 1 0,-2 0 0,-1-2 1,0-1-1,2 0 0,1 1 0,1 0-117,-1 4 1,-1-2 0,-2 7-1,-2 0 1,-1 2 0,-1 4 0,1 0-47,1 2 1,2 0 0,0-4 0,2 0 0,1 1 0,3 0-23,1-2 0,-2 3 0,2-10 0,0-1 0,1-2 1,1-4-1,0-2 109,-1-3 1,-3 1 0,2-7-1,1 2 1,-2-3 0,0 0-1,-2-3 5,2 2 0,-3-5 0,4 0 0,1-2 0,-2-2 0,1-3 88,0-5 0,2 2 0,5-5 0,-1 0 0,2 0 0,1-2 0,2-4 390,-2-4 1,3 1 0,1-5 0,-1-2 0,2-2 0,-1-1-1,4 0 155,1 0 1,8-6-1,2-3 1,4-3-1,2 1 1,2 0-349,2 2 1,4 2 0,-2-3 0,3 2 0,5 1 0,0 1 0,1-2-58,2 1 0,-2 4 0,7-3 0,0 2 0,1-1 1,1 2-1,-1 2 384,-1 1 0,6-5 0,-7 1 1,3 1-1,3 1 0,0 2-335,-1 0 1,-27-1-1,0-2 1,34-1 0,-36 2-1,1 1 1,0 0-1,0 0 1,0 1 0,-1 0-1,2 0 1,-1 0-148,0 0 1,0 0 0,36 5 0,-34-3 0,0 1-1,0 1 1,0 0 0,-1 1 0,0 0 0,2 1-1,0 0 1,0 1 0,-1-1-66,1 1 0,1 0 0,0-1 0,0 1 1,-1 0-1,0-1 0,-1 1 0,1-2 1,0 1-1,0-1 0,-1-1 0,-2 1-26,1 0 0,0 0 0,0 0 1,-1 0-1,1 1 0,1-1 0,0-1 1,0-1-1,1 0 0,0 0 1,0-1-1,1-1 0,1 0 0,0-1-37,1 0 0,-1 0 0,-2 0 0,-1 0 0,1 0 0,1 0 0,0 0 0,1 0 0,0 0 0,-1 0 0,4 0 0,0 0 0,-2 0 1,0 0-7,-2 0 0,0 0 0,3 0 0,0-1 0,-5 0 0,-1-1 0,0-1 0,0 0 0,0 0 0,-1 0 0,35-4 0,-3-1 0,0-1 0,-3-4 0,-4 0 0,-3-1 0,-7 0 0,0-4 0,-1-4 0,-8 1 0,3-1 0,-5-2 0,-4-1 0,-2-3 0,-3-2 0,-1-1 0,2-6 0,-4 1 0,-1-1 0,-2 0 0,-1 2 0,-1-2 0,1-2 0,-5-2 0,-1-2 0,-2-2 0,-3 1 0,-1-2-224,-1-3 0,-3 2 0,0-2 0,-4-1 0,-1-2 0,-1-3 0,-1-3-199,0-4 1,1-3 0,-5-3 0,0-2 0,0-2 0,0-2 286,0 35 0,0 1 0,0-2 0,0 1 0,0 0 1,0 0-1,0 0 0,1 1 0,1 0 0,-1 0 1,2-1-1,0 0 0,1-1 0,0 0-155,1 0 0,0 0 0,-1-2 0,-1 1 0,5-33 0,-4 36 0,-1 0 0,3-36 0,2 0 0,-3 0-258,-1 36 0,-2-1 1,3-35-1,-5-1 1,0 36-1,0 1 1,-1-2-1,0 1 1,0-1-1,-1-1 242,1-2 0,-2 1 1,-1 2-1,-1-1 1,2-2-1,0 0 0,0 0 1,0 0-1,0-1 1,-1-1-1,1-1 0,0 0 1,-1-1-1,0 0 211,1-2 1,-1 0-1,2 3 1,1 0-1,-1-3 1,0 0-1,1 0 1,0-1 0,1 0-1,0-1 1,0 1-1,0 0 1,0 0-1,0 1 190,0 0 0,0 1 1,0-1-1,0 1 1,0 1-1,0 0 1,1 3-1,0 1 1,0 1-1,1 1 1,0 1-1,0 1-202,0 2 1,-1-1-1,1-38 1,-2 8-1,-2 5 1,-1 2-1,-3 8 1,-1 4-257,-4 4 1,5 8 0,1-4 0,0 5 0,-1 4 0,0 1 0,0 0-236,3-1 1,2 3-1,1 5 1,1 3-1,4 2 1,5 4-1235,6 5 2518,11 4 1,7 6-1,6 0 1</inkml:trace>
  <inkml:trace contextRef="#ctx0" brushRef="#br0">23394 11888 8070,'14'-39'0,"-1"10"0,0-7 0,2 7 393,3 2 1,-8 5 0,4 1-170,-2 2 1,-1-5-1,1 3 1,-3-1-1,-3 1 1,-2 1 0,1 0-1,-2 1 1,-2 3-1,-1 1 1,0 2 49,0-1 1,-1 3-1,-4 2 1,-3 3 0,-6 1-1,-4 1 1,-5 2 0,-5 5-1,-6 8 114,-5 5 1,2 2 0,-7 7 0,2 6 0,2 5 0,0 6-74,0 4 0,6 5 0,4 4 0,7 1 0,6-1 1,7 1-1,10-1-174,12-1 1,12-3-1,22-5 1,5-8-1,9-4 1,5-6-1,-29-16 1,0-1-227,3-4 1,-1-1 0,3 0-1,0 0 1,0-3 0,-1-2 0,1 0-1,0-2 1,-2-1 0,0-2 0,0-2-1,-1-3-138,0 1 1,-2-3 0,31-17 0,-11-7 0,-5-7 0,-8-5 0,-9-7 0,-11 0-189,-8-1 0,-12-3 1,-7-1-1,-14 1 0,-15 2 1,-7 5 408,-7 4 1,-6 6-1,-2 8 1,4 8-1,4 6 1,7 5 0,6 5-147,7 3 0,10 2 0,0 6 1,7 2-1,7 5 0,6 4-1906,6 5 821,9-3 1,8 10 1232,10-3 0,8 3 0,4 2 0</inkml:trace>
  <inkml:trace contextRef="#ctx0" brushRef="#br0">23781 11741 8393,'0'-18'1830,"0"1"-1353,0-1 1,0 16 0,0 7 0,0 7 0,0 4-1,0 5 1,0 2-100,0 6 1,4 6 0,2-1 0,2 2 0,1-1 0,0 1-789,-1-2 1,-3 3 0,2-5 0,1 1-1,-2 0 1,0-4 409,-4-1 0,0-1 0,-2 0 0</inkml:trace>
  <inkml:trace contextRef="#ctx0" brushRef="#br0">23914 12461 8117,'-7'-13'263,"2"-1"71,4 1 0,1 0 0,0-1 0,-2 2 0,-2 2 0,-5 3 227,-3 1 1,5 7 0,2 8 0,4 4 0,1 5 0,0 4 0,0 4 0,1 0-3,4 1 1,-2 1-1,6 2 1,3 1-1,2 0 1,4 0-237,-2 0 1,4 5 0,-2-4-1,-1 1 1,1 1 0,1-2-207,2 1 0,-3 2 1,3-3-1,-2-3 0,-3-1 1,-1-1-493,-2 0 1,1-2 0,-1-2 0,-1-2 0,-2-2 0,-2-1-231,-3 1 1,1-4-1,-3 5 1,2-3-1,-2 1 1,0-2-1,0-1-2459,1-1 1,1-6 3063,-5 1 0,-6 0 0,-2 4 0</inkml:trace>
  <inkml:trace contextRef="#ctx0" brushRef="#br0">24128 13327 8036,'-26'8'223,"3"-4"1,2-3-1,2-1 1,2 0 500,3 0 1,5-4-1,9 0 1,15 1-1,10 1-251,6 2 0,10-4 1,1-1-1,2 2 1,4 2-1,-2-1 0,-1-1 1,-2-1-1328,-1 1 1,-8 2 0,-3 1-1,-3-2 1,-1-1 853,-1-1 0,-5-7 0,-2 4 0</inkml:trace>
  <inkml:trace contextRef="#ctx0" brushRef="#br0">24501 13847 7695,'-9'0'-355,"2"-2"673,1-2 0,1 1 0,5-6 0,2 0 0,1 0 202,1 0 1,2 7-97,-2-3 1,-4 4 0,0 1 77,-7 0 0,-5 0 0,-1 0 0,0 0 0,-1 0 152,1 0 1,0 0-1,-1 0-573,1 0 0,4 0 0,0 0 0,-1 0 0,-2 0 0,0 1 0,2 4 0,1 3 0,0 4 0,0 2 183,0-1 0,0 5 1,-4-1-1,0 1 1,-1 0-1,-1 1 39,-2 2 0,2 1 0,-1 3 0,4-1 1,3-2-1,-2 2-209,0 1 1,-1-3 0,1 1 0,2 0 0,1 1-1,0 0 1,2-2-24,0 2 1,5 1 0,-4 0-1,4-1 1,2-2 0,2 1-19,2 3 1,5-1 0,1-1 0,3-2 0,6 1 0,2 3 0,6 0 4,6 1 0,5 0 1,2-2-1,5-2 1,4-2-1,7-2 1,2-2 12,6-2 0,3-4 0,0-2 0,0-4 0,2-4 1,-3-2-58,-2-4 0,1-2 0,-6-8 0,-1-1 0,0-4 0,-4 0 0,-5-4-203,-5-1 1,-5-3-1,-5-2 1,-4-2 0,-4-2-1,-5-5 1,-4-4 370,-3-6 0,-8-6 0,-2-1 0,-4 1 0,-4-2 0,-4-1 106,-6-1 1,-10-7 0,0 6 0,-6 3 0,-3 4 0,-2 7 0,-6 5-300,-8 5 1,4 4-1,-9 7 1,1 2-1,0 7 1,-3 4 0,-1 5-657,-2 1 1,2 1 0,7 7 0,6 1 0,5 3 0,3 3 0,4 4-585,6 3 0,4 8 1,10-2-1,2 5 0,4 2 1251,4 3 0,13-1 0,2-5 0</inkml:trace>
  <inkml:trace contextRef="#ctx0" brushRef="#br0">24701 14087 8007,'-14'0'30,"1"0"0,0 0 1,-1 0 541,1 0 1,9 0 0,7-2 0,10-2 0,6-5 0,5-1 0,1-1 0,2 2 0,-1-1 178,1-2 1,0 3-1,-1 2 1,0 1-1,-4 3 1,-4 2-1,-4 1-498,0 0 1,-7 1 0,-2 3-1,-4 5 1,-2 5 0,-4 2-1,-4 3-109,-3 2 0,-2 1 1,-3 5-1,-2-1 1,0 1-1,0 0 1,1-1 47,-2 1 1,6 3 0,-3-1-1,6-1 1,3 1 0,2-4 0,3-2-152,2 1 1,2-3-1,4 0 1,7-4 0,7-3-1,9-5-319,5-4 0,-1 0 0,7-7 1,2-2-1,1-5 0,-1-3 0,-1-1-1391,0 0 0,-1-7 1,-2 0-1,-5-1 1669,-4 3 0,8-9 0,-8-1 0</inkml:trace>
  <inkml:trace contextRef="#ctx0" brushRef="#br0">24594 12421 8115,'-7'-6'0,"1"-1"827,0-1 0,4-4 0,-4 5-413,1 0 1,9 1-1,0 6 1,7 0-1,2 0 1,2 0-330,3 0 0,-3 0 0,2 0 0,0 0 0,-1 0-179,2 0 1,-5 0-1,-6 1 1,-2 4 144,-7 3 0,-5 9 1,-9 0-1,-5 1 0,-3 1 1,-2 2-1,0 1 156,3 1 0,2-7 1,-1 3-1,5-1 1,6 1-1,3 0 1,2 1 142,3-4 0,8-6 0,5-2 1,8-2-1,9-3 0,8-2-406,8-1 1,0-7 0,4-5 0,-1-4 0,-3-1 0,0 1 0,-1 1-1235,-2 2 1,1-3 0,-10 8 0,-3 1 1289,-4 2 0,1-2 0,-4 0 0</inkml:trace>
  <inkml:trace contextRef="#ctx0" brushRef="#br0">5292 12874 8320,'-7'-27'0,"1"2"0,6 3 0,1 6 0,4 5 245,-4 5 0,11 8 0,-5 2 0,2 5 1,-1 3-1,-1 3 0,1 1 0,2 3 1,3 2-1,3 3 0,4 1 0,0 0-1080,4-3 0,1 2 835,2-6 0,6 0 0,1-5 0</inkml:trace>
  <inkml:trace contextRef="#ctx0" brushRef="#br0">24847 15006 7996,'8'-19'0,"-1"4"0,-4-2 0,2 2 57,-2 1 0,-2 1 0,-1 0 0,-1 1 0,-4 3 0,-2 6 0,-1 6 791,4 6 0,2 4 1,4 5-1,2 4 1,5 5-1,5 2 0,3 4 1,6 1-346,2 3 1,6 2-1,1 2 1,1 1-1,0 1 1,-2-1-291,1 6 0,-2-4 0,5 2 1,-1-1-1,-1-1 0,-3-1-715,-1-2 0,1-7 0,-3-1 0,-1-2 0,-1-1 0,-2-4-358,-6-2 0,1-8 0,-3 1 1,-5-5-1,-1-5 860,-1-1 0,-5-2 0,3-4 0</inkml:trace>
  <inkml:trace contextRef="#ctx0" brushRef="#br0">25314 15859 6635,'-12'2'192,"3"2"1,5-2 0,10 2-1,7-2 1,9-2 638,8 0 1,0 0-1,4 0 1,0 0-1,0-2 1,3-1-1,0-1-1228,-2 1 0,-2-5 0,-5 0 397,3-4 0,-3-2 0,5 1 0</inkml:trace>
  <inkml:trace contextRef="#ctx0" brushRef="#br0">25874 15086 9390,'-6'-19'0,"-1"-2"0,-2 1 439,0 2 0,4 7 1,-2 3 425,1-3 0,2 4 0,5-1 1,3 1-1,5 1-614,3 0 0,6 2 0,3 4 0,1 0 0,3 1 0,-1 2-235,1 2 0,-6 5 1,-1-1-1,-3 3 0,-3 1 1,-3 0-131,-5 1 1,-4-1-1,-4 0 1,-5 1-1,-5-2 1,-2-2 253,-2-1 1,0 0-1,5 4 1,0-1-1,1-2 1,3-1 178,5 1 0,2 2 0,5 2 1,5-3-1,6 0 0,7-4-98,7-1 1,3 3-1,5-3 1,-5 0-1,-3 1 1,-1 1-340,-1 2 1,-6 2-1,-6 1 1,-5 1 0,-3-1-1,-3 2 1,-4 1-181,-8 2 1,-6 0-1,-13-4 1,-3 3-1,-5 0 1,-2 0-154,-2-2 1,-5-2 0,1 0-1,-1-1 1,3-2 0,0-1 0,5 2 450,3 0 0,-3 9 0,3 0 0</inkml:trace>
  <inkml:trace contextRef="#ctx0" brushRef="#br0">25447 16459 8177,'14'0'0,"-1"0"0,0 0 0</inkml:trace>
  <inkml:trace contextRef="#ctx0" brushRef="#br0">25554 16472 8177,'0'-13'6,"0"0"0,1 1 1,2 2 290,2 1 1,5 4 0,-2-4 0,0-1 130,1-2 0,-6 3 1,0 2-305,-6 1 1,-4 1 0,-8 5 0,-1 0-1,-3 2 1,-1 2 0,-2 5 0,0 3 117,-2 1 0,-8 1 0,5 1 0,-1 2 0,0 6 0,2 2 87,4 1 0,-3 5 0,4 4 1,1 3-1,3 9 0,7 7-262,5 3 0,10 7 0,7-3 0,8-2 0,15-4 0,10-8 0,15-5 8,-27-24 1,2-2 0,1-3-1,2-3 1,2-1 0,0-1-1,0-2 1,1-2 0,1-2 0,-1-1-1,2-2 1,0-1 147,1-1 1,0-3-347,-3-2 1,1-2-1,0 0 1,0-2-1,-4-2 1,-1-1-1,-1-1 1,-2-1-1,31-17 1,-5-3-210,-6-2 0,-5-6 0,-15-4 0,-9-2 0,-10 0 1,-9-1-1038,-4-3 1223,-20-1 0,-3 2 0,-22 3 0,-10 2 0,-6 6 1,25 23-1,0 3 0,-1 1 0,-2 4-124,-1 1 1,-2 2 0,-3 2 0,0 2 0,0 5 0,-1 0 269,-2 0 0,0 0 0,4 6 0,-1 0 0,-3 2 0,1-1 0</inkml:trace>
  <inkml:trace contextRef="#ctx0" brushRef="#br0">25661 16632 8110,'-14'-6'430,"1"-3"0,7 4 0,6 0 0,7 4 0,5 1 0,3 0 0,1 0 0,4 0-131,0 0 1,1 0 0,3 0 0,-2 0-1,0 0 1,-1 0 0,-2 1 0,-1 4-273,0 3 1,-1 4 0,-5 2 0,-3-1 0,-4 0-1,-5 1-33,-5-1 0,2-4 0,-6 0 0,-1 1 1,-2 2 35,-1 1 1,1-4 0,2-1 0,2-1 117,2 0 0,9 1 0,9 2 0,4-2 0,2-1 0,0-1-24,0 0 1,1 0 0,-3-2 0,2 4 0,-3 0 0,-3 0-16,-3-2-203,-6 4 1,4-7 0,-4 6 0,0 1 0,-5 2-12,-5 1 0,-6-4 0,-4 0 1,-2 0-1,-2-1 0,-1-3 0,0 0-261,0-1 0,0 2 0,-4-3 1,3 3-1,0 2 0,0 2 1,-2 0-1117,-2-1 1,2 7 1481,2-2 0,-8 8 0,3-1 0</inkml:trace>
  <inkml:trace contextRef="#ctx0" brushRef="#br0">15583 12474 22007,'0'-9'-3033,"0"0"1,0 5 2803,0-5 1,1 5 0,2-5 0,2-2-1,-2 0 1,-2-3 1560,-1 1 1,0 0-1177,0-1 1,-1 7-1,-4 4 1,-2 6 0,-2 4-1,0 2 1,-1 0 0,-4 1-13,-3 2 1,2 3 0,-4 1 0,1 2 0,0-2 0,2-1 116,1-1 0,2-1 0,1 0 0,1 1 0,4-1 0,1 2 0,3 1-72,2 2 1,2 1-1,4-3 1,5 4 0,6 0-1,6 4 1,5 1-178,4 2 1,5-1 0,8 1 0,4-2 0,2-3 0,0-4 0,2-3 85,-1-2 1,3-5 0,4-4-1,-2-2 1,-2-4 0,-4-2 0,-3-5-63,-1-3 0,-1-7 0,-5-3 1,-2-5-1,-4-3 0,-7-1-139,-8 2 0,-5-7 0,-6-2 0,-6-7 1,-9-1-1,-11-3 0,-7 0-434,-6-1 0,-9 3 0,-11 11 0,-5 5 1,-8 6-1,-5 7 81,31 13 1,0 1 0,-37 3 0,2 5-1,9 5 1,6 6 482,7 7 1,0 6 0,-2 12 0</inkml:trace>
  <inkml:trace contextRef="#ctx0" brushRef="#br0">15823 13660 11407,'0'-34'0,"0"5"-227,0 5 0,-2 6 1,-2 9-1,-5 5 1,-3 4-1,-3 4 506,-2 5 1,-3 3 0,-3 1 0,0 1-1,0-1 1,-1 0 0,0 1 0,2-1 0,-2 2 323,-1 3 0,-1-2 1,0 5-1,1-2 0,2-1 1,-3-1-153,3 1-1,0 6 1,0-2 0,2 3 0,3 2 0,6 1-464,6 3 0,5 3 1,2 6-1,5 2 1,9 1-1,13 1 1,15-1 40,14-2 1,-24-23 0,3-3 0,3-1-1,1-1 1,1-3 0,2-3 0,3 0-1,0-3 1,0-2 0,0-3-1,0-1 0,0-3 1,0-1-1,-1-3 1,-2-5-1,-3-2 1,0 1-1,-1-2 1,-1-2-1,-1-1 1,-3 1-1,-1-2 4,-1 0 1,-2-1 0,21-21-1,-11 2 1,-11 0 0,-9-1 0,-12 4-1,-9 1-111,-12 3 1,-13 1-1,-22 9 1,-12 5 0,-8 7-1,30 8 1,-1 1-134,-2 0 0,-1 3 1,0 2-1,-2 3 285,-4 3 0,-1 2 0,3 2 0,0 3 0,-7 5 0,1 0 0</inkml:trace>
  <inkml:trace contextRef="#ctx0" brushRef="#br0">15596 16153 8487,'0'-14'-349,"0"1"1,0 0-1,-1 1 556,-4 3 1,-2-2 0,-6 7 0,-1 1 0,1 2 0,0 2 0,-1 3 18,1 5 0,-5 8 1,-1 3-1,0 4 0,-2 6 1,0 2-1,-2 7 1,-1 2-70,2 4 0,2-1 0,8-4 0,4-1 0,5-2 0,6-3-53,5-2 0,15-2 0,6-8 0,7-4 0,10-5 1,7-4-8,11-5 1,4-9 0,0-9 0,2-7 0,-34 8 0,0-2 0,1-1-1,0-2-109,2-1 0,-1-2 1,-3-2-1,-2-3 1,0 2-1,-2 0 1,24-27-1,-12 1 1,-11 1-333,-8-1 0,-10-2 0,-13 0 0,-8 3 0,-16 5 1,-14 4-1120,-16 4 1246,-9 4 1,-11 15 0,36 11-1,-1 0 54,-1 2 0,-1 1 0,-2 5 0,-2 3 0,1 3 0,-1-1 0</inkml:trace>
  <inkml:trace contextRef="#ctx0" brushRef="#br0">11597 12314 31138,'-43'-17'-3034,"3"-1"2995,-3 6 1,21 7 0,-2 10 0,5 4 239,1 3 0,1-1 1,3-2-1,2-3 1,5-1-1,10-1 1,12-1-1,13-3 1,7-3 227,7-1 0,11-11 0,2 0 0,3-4 0,3-5 0,-2-1 0,2-3-429,-1-3 0,-5 1 0,-2-4 0,-7 2 0,-7 2 0,-7 3 0,-5 5 0,-11-2 0,-1 8 0,-6 3-1,-3 2 1,-7 11-1,-10 5 1,-5 11-1,-5 9 1,-1 6-1,0 6-340,-2 6 1,5 3-1,1 5 1,3-4 0,3 0-1,3-1-350,5 0 0,4-3 1,3-6-1,3-4 0,1-4 1,5-5-1,3-3-266,3-5 1,-1-3 0,-3-4 0,-1-6 0,-1-7 827,-3-10 0,-3-5 0,-6-7 1,0-3-1,-2 0 0,-1-2 1,-3 1-474,-1 2 0,0 3 0,-4 1 0,2 3 1710,-1 2 0,-2 10 0,-1 14 1,-1 11-1,1 11 0,0 7-910,-1 6 0,6 11 0,-1 7 1,-2 13-1,5-30 0,0 1 1,0 4-1,-1 1 0,0 3 0,1 1-42,-1 1 0,0 1-134,1 12 1,-1 1 0,0-2-1,-1 2 1,3-16 0,0 1-1,-1 0 1,0 0 0,-1-1-1,1 1 1,-1-1 0,1 0-1,0 1-115,-4 23 0,0 1 1,4-24-1,0 1 1,1-1-1,0 0 0,1 1 1,1-1-1,-1 1 1,1 0-1,-1 0 1,1-1-1,0 1 0,0 0 1,0 0-1,0 0 1,-1 0-219,0-1 1,0 0 0,0 1 0,1-1 0,0 1 0,0 0-1,0 23 1,-1-2 0,0-1 0,1-2 0,0-1 0,0-1-1,-1-6 1,0 0-1136,1-5 0,-1 0 1451,-1 2 0,1-1 0,-1-9 0,1 0 0,0 3 0,-1 1 0,0-2 0,0-2 0,0-2 0,-1 0 1,2-3-1,-1 1-15,3-3 0,0 0 0,-1-3 1,0 1-1,0 0 0,0 1 0,-3 33 1,-1-9-1,1-3 0,0-2 248,3-1 0,2-7 1,1-6-1,0-4 0,1 0 1,3-5-1571,5-3-114,-3-9 0,5-1 0,-5-8-2447,1-4 3893,-4-5 0,3-7 0</inkml:trace>
  <inkml:trace contextRef="#ctx0" brushRef="#br0">11157 16659 8423,'0'-13'1135,"0"-1"0,6 8 0,5 6 0,5 9-946,6 8 1,8 3 0,2 5 0,1-2 0,0-6-1,-2-3 1,1-5 0,2-5-639,0-2 1,5-8-1,-5-3 1,1-5 0,0-3-1,-3-6-2588,-2-2 3037,-8-7 0,3-8 0,-4-8 0</inkml:trace>
  <inkml:trace contextRef="#ctx0" brushRef="#br0">10971 14447 19241,'0'-27'-1914,"0"9"1,0 9 1971,0 12 0,0 9 0,-2 4 1,-1 4-1,-3 2 0,-1 6 0,-2 5 457,2 1 1,-5 4 0,3-2 0,-1 2 0,-1 2 0,4 0-457,1 0 1,1-6 0,7-3 0,2-4-1,5-3 1,3-5-487,1-4 522,7 1 1,-4-15 0,5 4-1,-2-4 1,-3-1 0,-1 0-152,-2 0 1,-5-6 0,-4-2-1,-4-3 1,-4 2 247,-5 5 0,-4 2 0,-4 4 0,-1 1 0,2 3 0,1 1 237,2 4 0,6 0 0,2 3 0,4-1 0,1 0 1,3 1-1,4-1-893,6 0 1,11 1 0,0-2 0,4-4 0,2-3 0,2-2-1601,1 1 0,4-2 2304,-6 2 1,0-2-1,-4-2 1</inkml:trace>
  <inkml:trace contextRef="#ctx0" brushRef="#br0">11184 14913 9187,'0'-25'225,"0"3"0,6 8 1,3 10-1,4 2 123,5 2 0,-3 0 0,2 0 1,-2 0-1,-1 0 0,0 0 0,3-1 1,2-2-531,2-1 0,-5-1 0,3 4 1,-1-2-1,0-3 0,-2 0-705,-1 0 1,-8 0-1,-1 3 1028,0-1 0,-6 5 0,2 8 1,-7 3-1,-2 3 0,-2 2 0,0 7 652,0 6 0,6-1 0,-3 5 0,2 2 0,-1 1 1,2 4-712,2 1 1,1-2-1,1-3 1,4-3-1,2-3 1,4-6-1,0-6-2030,4-4 0,6-7 1962,-3-4 1,11-20-1,0-6 1</inkml:trace>
  <inkml:trace contextRef="#ctx0" brushRef="#br0">11744 14740 8495,'-12'-25'0,"5"4"269,-7-6 1,7 18 0,7 14 0,0 5 420,0 4 0,1-1 0,4 0 0,4 1 0,3-3 0,1 0 0,0-4-661,1-1 0,3-2 1,3-4-1,-1-1 0,2-3-622,-1-5-106,-3-9 0,2-3 1,-7-5-1,-3-1 1,-5 0-1,-3 2 1,-1 1 790,0 2 0,-1 1 1,-2-1-1,-3 6 0,-1 6 1,-2 4 492,1 0 0,-3 6 1,3 0-1,1 7 1,2 6-1,4 4 41,1 0 1,6 3-1,3-2 1,2 2-1,3 2 1,1-2-1010,2-5 0,4 1 0,4-9 0,-1 1 0,-3-4 0,-2-4 1,-4-4-135,-5-5 0,-4-3 0,-6-3 0,-1-1 0,-4-1 0,-5 4 525,-6 3 1,-5 2-1,-6 0 1,0 5 0,2 6-1,2 8 1,2 10-176,2 10 167,7 6 0,0 15 0,5 3 0</inkml:trace>
  <inkml:trace contextRef="#ctx0" brushRef="#br0">20155 17045 8175,'-19'-26'0,"0"7"0,-4 5 641,6 8 1,6 0 0,4 0 0,1-1 0,3-3 0,2-2 0,2-2 0,5 0 0,6-3 0,7 0 0,5 0 198,4 3 1,7 2 0,1 1 0,1 2 0,0 1 0,-1 0-1,-1 2 1,-2 2-424,-7-1 0,0 2 0,-9 6 0,-2 3 0,-4 2 0,-7 4-19,-3 4 1,-2 5 0,-5 5 0,-6 2 0,-6 2 0,-2 1-97,-4-1 0,3-2 1,1-2-1,0 1 0,5 0 1,5-2-303,6-3 0,2-3 0,2-5 0,2-1 0,2 0 0,5-1 0,4-3 0,5-4 0,0 0 0,6 0 0,1-2 0,-2-2 0,1-1 0,-2-1 0,1-4 0,-3 4 0,4-3 0,-2 2 0,0 1 0,1-2-607,-1-2 0,-4 1 0,2 4 1,1-2-1,0-1 0,3-1 0,2-1 1,4-2-9225,1-6 9535,12-1 0,-8-11 0,11 4 0</inkml:trace>
  <inkml:trace contextRef="#ctx0" brushRef="#br0">21142 16726 8259,'-12'-26'2218,"0"10"1,-7-5 6880,5 10-8052,10 5 1,4 12-1,9 4 1,1 5 0,2 5-1,-2 4-1286,1 4 1,4 2 0,-5-2 0,5 2 0,4 1 0,0-3-2220,0-4 0,4-2 1,-4-7-1,2-5 1657,2-3 0,3-14 0,0-8 1</inkml:trace>
  <inkml:trace contextRef="#ctx0" brushRef="#br0">21408 16526 10538,'0'-33'0,"0"1"0,-1 2 0,-2 8 0,-2 5 1966,2 4 0,2 9 0,1 8 0,1 15 0,2 12-780,2 9 0,-1 9 0,-4 5 0,0 6 0,0 8 0,0-1 1,0 1-1187,0 2 0,0-4 0,0 5 0,0 2 0,0-2 0,2 5 0,-1-39 0,1 1 0,0 0 0,2 0-9831,3 33 9664,2-9 0,10-9 1,2-7-1</inkml:trace>
  <inkml:trace contextRef="#ctx0" brushRef="#br0">22101 17125 8094,'9'-32'0,"0"7"627,2 10 1,2 3 0,3 6-1,2 0 724,-2 0 1,-1 0-1,-2 3-834,1-1 1,-10 5 0,-7 7 0,-10 2-1,-5 2 1,-3 3 0,1 1-150,-4 3 0,0-4 0,2 3 0,4-3 0,5-2 0,4 0-259,5 1 1,2-5 0,4-2 0,2-1 0,6-2 0,7 1-1,5-1-162,3-1 1,2 3 0,-1 0-1,0 1 1,-4 2 0,-4 2-1,-4 1 285,0 2 1,-7 9 0,-4 0 0,-7 5-1,-10 5 1,-6 1 47,-6 3 1,0 0 0,-1-1-1,0-4 1,2-1 0,2-1-690,0-5 0,7-3 1,-2-5-3869,3 0 0,24-12 4277,9-14 0,21-21 0,2-11 0</inkml:trace>
  <inkml:trace contextRef="#ctx0" brushRef="#br0">22608 16712 8167,'0'-26'4958,"-9"8"-4146,0 9 0,0 13 0,9 14 1,0 0-1,-1 0 0,-2 1 1,-3 2-1,0 4 354,0 4 1,-3 6 0,3 6 0,0 2 0,0 3 0,2 0-1754,-2 0 0,5 3 1,-4-5-1,5-1 0,5-2 1,3-2-246,4-4 0,3 2 1,4-5-1,7-4 832,3-5 0,14-3 0,-1-7 0</inkml:trace>
  <inkml:trace contextRef="#ctx0" brushRef="#br0">22941 17365 9101,'-24'-13'1794,"-2"0"0,2-1 1,6 16-676,4 2 1,6-1 0,4 6 0,2 1-720,2 2 1,11 2 0,3-3 0,6 0 0,3-4 0,3-1 0,-1-3-986,-3-1 1,6-2-1,-6-2 1,-2-2-1,-4-5 1,-4-3 116,-3-1 0,-4-2 1,-6-1-1,-3-2 0,-7 0 1,-5 0 485,-6 0 1,-2 1 0,2 3 0,3 1-1,1 0 1,1-1 400,6 1 1,-1 4 0,9 0 0,4 0-1,7 1 1,6 0-1432,9 2 0,0-4 1,13 1-1,2-3 1012,5-1 0,5-7 0,5 0 0</inkml:trace>
  <inkml:trace contextRef="#ctx0" brushRef="#br0">23328 16579 9085,'-25'-31'1640,"2"9"1,10 10-1,9 18 1,2 7-1018,2 8 0,0 3 1,0 1-1,0 1 1,0 8-1,2 6 0,2 6 1,3 2-213,1 2 1,4 0 0,-3-1 0,2-4 0,3-5-1,-1-3-2739,0-2 0,-4-5 0,-1 1 0,-2-4 2328,-3-5 0,-2-3 0,-1-6 0</inkml:trace>
  <inkml:trace contextRef="#ctx0" brushRef="#br0">23234 17125 8609,'-17'-29'0,"-1"1"0,2 5 1473,1 7 1,3 0-1,3 7-1424,5-3 0,14 0 0,8 3 0,7 5 0,8 2 0,5 2 0,6 0 0,2 0 0,3 0-4679,3 0 4630,-7-5 0,18-3 0,-8-5 0</inkml:trace>
  <inkml:trace contextRef="#ctx0" brushRef="#br0">23741 16912 8109,'-19'5'371,"-3"-1"1,-4 0 0,0 1 0,-1 1 1206,0 1 0,7-2 0,2 4 1,3 2-1,3 4 0,3 3-747,5-2 0,8 1 0,5 0 0,3 4 0,1 1 1,2-1 1082,3-2-2245,-9-1 0,9 0 0,-11 0 0,0-2 0,-2-1 0,-4-2 0,-2-1 0,-4-2-2946,-3-1 0,-10-6 0,-4 2 2983,-4-4 1,-6-1-1,-2 0 1</inkml:trace>
  <inkml:trace contextRef="#ctx0" brushRef="#br0">20622 16059 8510,'-57'-4'0,"7"-1"304,7 2 0,2 2 0,10 1 0,2 0 1,4 0 928,3 0 1,6 0-1,2 0-747,13 0 0,22 0 0,28 0 0,11 0 0,-22 0 0,1 0 0,5-1 1,1 0-178,7-1 1,1 0 0,8 1-1,1 0 1,6-1 0,1-1 0,1 0-1,2 0 1,-21 0 0,0 0-1,1 0 1,0-1 0,0 0 0,1 0-154,2-1 1,0 1-1,1 0 1,0 0-1,0 1 1,0 1-1,2-1 1,-1 0-1,0 0 1,-2 0-1,0 0 1,0 0-1,0 0 1,1 1-1,-1 0 1,-2-1-1,-1 1 1,1 1-1,0-1 1,-1 1 0,0-1-914,22 0 0,-1 0 0,-3-3 0,-1-1 0,-5 2 0,-1-1 0,1 0 0,-2-1 0,-2-1 0,-1 0 1,-1 1-1,-1-1 757,-3 1 0,-1-1 0,0-1 0,-1-1 0,-5 2 0,-1 1 0,-1 1 0,1 0 0</inkml:trace>
  <inkml:trace contextRef="#ctx0" brushRef="#br0">20302 14873 8103,'-14'-6'0,"0"5"0,-3-4 0,0 4 154,0 1 301,8 0 0,-1-6 0,6-3 0,2-3 0,7-1 0,8-1 0,6 1 1,5 0-1,3-2 0,5-1-149,5-2 0,5 0 1,1 5-1,2 0 1,1 1-1,2 1 1,-1 2-1,4 1 0,-1 0-225,-1 4 1,-3 2 0,-6 2 0,-2 0 0,-1 0 0,-4 0-337,-5 0 0,2 0 0,-10 0 1,1 0 429,-3 0 1,-5 2 0,-4 2 145,-5 5 1,-4-2-1,-2 2 1,-4 3-1,-2 4 1,-4 7 875,-4 2-997,1 7 1,-8 2 0,3 8 0,0 1 0,-3 1 0,1 1-108,0 1 0,6-3 1,-2 2-1,3-2 0,3-4 1,3-1-1,5-1-1353,2-1 1,2-3-1,0-7 1,2 1 0,4 0-1,7-1 1260,8 1 0,4-6 0,2-2 0</inkml:trace>
  <inkml:trace contextRef="#ctx0" brushRef="#br0">13277 17898 8128,'-18'-46'599,"0"9"1,3 12-67,5 10 1,4 1 0,8-4 0,1 2 0,3 1 0,1 1 0,3 3 0,2 2 0,2 6 0,-1 7 0,0 10 0,0 8 0,-1 9 0,-3 9-1,-3 9 389,0 7 1,-4 2 0,2 7 0,-3 3 0,-1-1 0,0-1 0,0-2 0,0 1 0,0-3-1424,0-1 1,6-5-1,3-5 1,2-4-1,-1-3 1,-1-5-1,1-6 1,4-7 500,3-4 0,4-2 0,6-7 0</inkml:trace>
  <inkml:trace contextRef="#ctx0" brushRef="#br0">13717 18485 8261,'-11'-21'1752,"-2"3"0,-3 3-114,2 15 0,7 2 1,3 2-1,2 5 0,2 3 1,0 1-463,0 1 0,6 4 1,4-1-1467,7 0 0,-1-4 522,6-4-368,0-3 1,4-6 0,-3-2 0,-2-2 0,-2-7 0,-2-5 0,-4-6-699,-4-3 1,-5-2 0,-8 0-1,-5 1 1,-4 1 0,-5 1-1,-3 3 1465,0 2 1,-2 3 0,5 7-1,2 4 1,1 2-123,1-1 1,8 4 0,6 0-1,9 7 1,9 5 0,9 2-1247,7-1 0,6-1 1,3-2-1,3-3 1,0-1-1,1-3-2540,0-1 0,-10-4 0,-1-2 2960,-6-5 1,-10-3-1,0-1 1</inkml:trace>
  <inkml:trace contextRef="#ctx0" brushRef="#br0">14210 18312 8693,'-18'0'468,"0"0"1,1 0 0,3 0 0,1 0 1274,0 0 1,1-2 0,1-1 0,5-1-843,5 1 1,4 1 0,12 4 0,3 2 0,4 4 0,1 0 0,3 0 0,-1-2-1181,3-3 1,2 3-1,-5-2 1,-2-1 0,-2-1-1,-2-2-656,-2 0 1,-7 0 0,-2-2 0,-4-1-1,-6-1 1,-5 1 1487,-5 1 0,-1 2 0,0 2 1,1 2-1,1 5 0,4 3 1,1 1 143,3 0 1,3 1 0,3-1 0,4 0-1,5 1 1,8-1 0,2-1-467,0-3 1,8-3 0,-4-6-1,2-2 1,1-2 0,-4-7-1,-3-5-634,-4-6 0,-5 1 0,-4-1 0,-5-2 0,-2-1 0,-4-1 1,-1 0-620,-1 4 0,-6-2 0,2 7 0,1-1 0,2 0-536,4 0 0,7 1 0,6 5 1,7 1-1,11 2 0,4-1-2425,3-2 3983,4-7 0,-7 4 0,6-4 0</inkml:trace>
  <inkml:trace contextRef="#ctx0" brushRef="#br0">15010 18285 7775,'6'21'0,"7"-2"0,8-6 0</inkml:trace>
  <inkml:trace contextRef="#ctx0" brushRef="#br0">15423 17992 8240,'-10'-12'0,"-4"3"0,-2 3 0,3 7 0,1 4 989,3 4 0,-3 7 0,3 3 0,-3 1 0,-1 0 0,1 3 0,2 3 0,2 4 281,2-1 1,2 4 0,6 0 0,2-1 0,5 1 0,3-5-1174,1-4 0,6-1 0,3-6 0,4-4 0,2-4 0,0-3 0,2-5-819,-1-4 0,-8-6 0,4-8 1,-4-6-1,-5-2 0,-3-1-1292,-4-1 1891,-3 0 0,-6 1 0,-1-1 0,-2 0 1,-3 2-1,-1 1 864,-4 2 0,5 6 0,0-2 0,2 3 0,-1 2-1453,2 0 0,9-1 0,8 1 1,6 0-1,7-2 0,3-1 712,1-2 0,12-12 0,-2 2 0</inkml:trace>
  <inkml:trace contextRef="#ctx0" brushRef="#br0">15876 17485 8421,'-22'-13'782,"0"0"0,1 1 0,12 18 0,5 6 622,2 4 0,2 12 0,0 0 1,0 5-1,0 5 0,2 5 1,2 7-1084,5 7 0,0-1 1,3 6-1,3 0 1,-2-1-1,-1-2-1978,-3 1 1,-2-10 0,3 0-1,-2-5 1657,-2-7 0,4-7 0,-2 2 0</inkml:trace>
  <inkml:trace contextRef="#ctx0" brushRef="#br0">15903 18192 8315,'0'-34'1215,"-5"2"1,1 10-1,1 4-269,2 4 0,1 0 0,1 2 0,3 4 0,7 3 0,4 4-1202,2 1 1,3 0-1,-3 0 1,6 0-1,3 0 1,4 0 255,1 0 0,0 0 0,-4 0 0</inkml:trace>
  <inkml:trace contextRef="#ctx0" brushRef="#br0">16209 17672 13762,'-2'-25'0,"-4"2"0,-5 7 0,2 4 1404,2 3 0,2 8 0,5 1 1,0 9-1,0 9 0,2 7 1,1 4-1031,1 1 0,7 7 1,-1 2-1,5-1 1,3 3-1,-2-2 1,0 1-1,2-3-374,4 1 0,3 1 0,2 1 0</inkml:trace>
  <inkml:trace contextRef="#ctx0" brushRef="#br0">22875 17898 9985,'0'-22'-363,"0"0"1,3 12-1,-2 2 1,-4 8-1,-3 6 1,-4 0 385,-2 0 1,-1 0-1,-2-3 1,-3 1-1,-3-1 341,0-1 0,2-2 0,6 0 1,0-2-1,-1-2 0,1-5 0,0-3-86,-1-1 0,-1-1 0,-1 1 1,-3-2-1,0-1 0,-2-2-274,0 2 0,-1 3 0,-5 2 0,-1 4 0,-1-1 0,-4 3 0,-1-1-101,-3 3 0,-2-3 0,-1 0 0,0 0 0,-1 0 0,-2 1 72,-1 0 1,-5-1 0,3-5 0,0 4 0,-2-1 0,2 3 0,-2-3 5,-4 1 1,0 2-1,-9-2 1,0 1-1,2 3 1,-3 0 22,-3-1 0,1 2 0,-8-2 0,1 2 0,-1 2 0,0 2 0,-1 1-41,2 1 1,31 1 0,0 0-1,-29 4 1,-4 5 0,2 2-1,4 2 121,5-2 0,-2 5 0,7 1 1,0 3-1,3 2 0,2-1 52,3 1 1,-3 4-1,5 0 1,-1 0-1,4 0 1,4 1-1,3-1-30,1 1 1,11-2 0,0 5-1,6 4 1,7 2 0,6 5-174,4 2 0,11 2 0,9 6 0,13 4 0,11-1 0,-17-28 0,1 0 0,4 1 0,1 0 103,4 2 1,1 0 0,3 1-1,1-1 1,2 0 0,2-1 0,1 0-1,1-1 1,4 0 0,1-2 0,2 0-1,1-2 105,1 0 1,2-1-1,8-2 1,1-3-1,-2 0 1,1-2 0,1-2-1,1-2 1,1-3-1,2-1 1,0-1 0,2-1-1,-22-4 1,2-1-1,0 0-91,3 0 1,0 0 0,1 0 0,0-2-1,0-1 1,1 0 0,3 0 0,1 0-1,1-1 1,2-1 0,0 0 0,1 0 0,1-1-1,0-1 1,0 0 0,3-1 0,0 0-1,1-1 1,0-1 1,0-1 0,0 0 0,1 1 0,-1 0 0,1-1-1,-2-1 1,0 0 0,0-1 0,-1 0 0,-1 0 0,-1-1 0,0 0-1,-2 0 1,1-1 0,-2-1 0,-1 0 0,1-1 0,-3 0 0,-1 0-1,-1-1-16,-1-1 1,-1 0 0,-1 0 0,-4 0 0,-1 1 0,-2-1 0,18-5 0,-1-1-1,-5 1 1,0 0 0,-4-2 0,-1-1 0,-4 0 0,-2-1-10,-2 1 0,-3-2 0,-8 0 0,-3 0 0,25-24 0,-13-2 0,-14-6 1,-14-5-1,-14-7-177,-14-6 0,-4 33 0,-4 0 1,-12-3-1,-5 1 0,-7-4 1,-4 2-1,-7-2 0,-4 2 1,15 15-1,-2 0 0,-1 1 1,-4 0-1,-2 1 0,0 1-12,-4 0 1,-1 0 0,-2 3 0,-7-2 0,-2 3 0,0 0-1,1 3 1,0 1 0,-2 1 0,0 1 0,0 1 0,-1 1-1,-3 2 1,-1 0 0,0 2 0,0 2 0,0 0 0,0 2 60,-1 1 1,1 1 0,-1 1 0,18 3 0,0 0 0,0 1 0,0 1 0,-16 2-1,1 1 1,1 2 0,3 1 0,1 2 0,2 2 0,2 2 0,1 2 0,2 3 101,3 1 0,2 2 0,1 1 0,0 0 0,0 0 0,2 2 0,2 0 0,2 2 0</inkml:trace>
  <inkml:trace contextRef="#ctx0" brushRef="#br0">24368 18298 8810,'-14'-1'678,"1"-4"1,1-2 0,2-6 0,2-1-1,2 1 1,3 0 0,3-1 0,5 1 17,4 0 1,3 4 0,1 1 0,0 2 0,2 3 0,1 2 0,4 1 0,0 0 0,4 0-1185,1 0 1,2 1-1,-1 4 1,1 2-1,0 2 1,-1 0-2169,1 1 2656,0 2 0,-1-4 0,1-2 0</inkml:trace>
  <inkml:trace contextRef="#ctx0" brushRef="#br0">24487 18445 10295,'-42'9'0,"2"-2"0,7-1 0,8-3 0,8 0 827,7 1 0,10-2 0,12 1 0,9-5 0,11-4 0,8-1 0,8-3 0,5-2-1250,11-2 0,1 1 423,6 0 0,-3-6 0,-1-2 0</inkml:trace>
  <inkml:trace contextRef="#ctx0" brushRef="#br0">25314 17992 10168,'-42'-9'0,"1"0"1201,1 3 0,0 9 0,13 4 1,7 2-837,3 0 1,5 0 0,2 6 0,3 1 0,1 3-1,3 2 1,1 3 0,2 2-53,0 6 1,6 2-1,5 6 1,3 0-1,6 0 1,0 0-473,4-1 0,6-3 1,2-2-1,1-1 1,1-5-1,-1-5 1,1-6-286,0-7 1,-5 1 0,2-7 0,-4-1 0,-5-3 0,-4-5 295,-3-3 0,-8-6 0,-4-2 1,-6-2-1,-7 2 0,-8 1 857,-8 2 1,-4 1-1,-7 3 1,-2 5-1,2 2 1,0 4-1,3 2 211,3 5 1,4 3-1,5 3 1,4 2-1,4 4 1,2 1-993,3 1 1,3-1 0,9 4 0,6 1 0,9 0 0,7-2-1568,6-3 1,4-7-1,10-8 1,5-2 0,7-7-1,2-7-1252,-3-7 1,9-5 2890,-11-5 0,5-7 0,-12-1 0</inkml:trace>
  <inkml:trace contextRef="#ctx0" brushRef="#br0">25807 18312 8240,'-13'-6'420,"-5"0"1,-1-5 0,0 4 0,-1 1-1,4 3 547,1 2 0,2-4 0,0 1 1,1 2-1,3 5 0,4 8-358,4 5 0,1 0 0,0 6 0,0 2 1,0 1-1,1 2 0,2-1-553,2 1 0,5 0 1,1-2-1,3-3 0,6-4 1,-1-3-1,2-3 0,-1-4-737,4-3 1,0-5 0,-1-5 0,-2-5-1,-2-6 1,-2-6 379,-3-4 1,-6 0 0,-5-1 0,-6 0 0,-7 1 0,-7 1 673,-5 2 0,-5 4 0,-4 6 1,-3 0-1,-1 1 0,1 3 0,2 4 363,7 4 0,5 1 0,8 1 0,4 2-1545,8 2 0,12 4 0,13-3 0,8-1 0,8 1 0,5-3 809,5-1 0,12-8 0,5-1 0</inkml:trace>
  <inkml:trace contextRef="#ctx0" brushRef="#br0">26274 18112 8240,'-27'0'535,"-1"0"1,0 0 0,0 0-1,4 0 1,3 0 474,5 0 1,1 7 0,3 5 0,3 6 0,3 2 0,2 6-1,0 2-478,1 3 1,3 6 0,4-3 0,5 0 0,4-4 0,5-5-602,4-3 1,8-10-1,2 0 1,3-5-1,0-6 1,1-5-530,-1-9 0,-5-7 0,-1-6 0,-6-1 0,-10-1 0,-7-2 170,-5-1 0,-4-1 1,-5 4-1,-10-1 1,-6 6-1,-1 4 0,1 5 2,2 4 0,6 7 0,-2-2 0,3 5 0,3 5 0,3 5-2390,5 7 2816,2 3 0,2 13 0,0 1 0</inkml:trace>
  <inkml:trace contextRef="#ctx0" brushRef="#br0">25860 19231 8353,'-13'-6'0,"0"-1"0,1-2 926,3 0 0,-1 0 0,5-4-282,2-1 1,2 1 0,1 0 0,1 1-1,2 2 670,2 1 1,4 7-1021,-5 2 1,1 2 0,-5 7-1,0 1 111,0 2 1,1-5 0,3-2-1368,5-4 1,3-5 0,1-2 0,1-2 65,-1-2 0,-5 6 1382,-4 4 1,-7 5 0,-1 9 0,1-1 0,1 2-1,2 1-883,0 2 0,12 1 0,7-4 0,9 0 0,9-5 0,6-2 397,6-5 0,15-8 0,4-2 0</inkml:trace>
  <inkml:trace contextRef="#ctx0" brushRef="#br0">26367 18991 10793,'-33'0'0,"-1"0"0,2 0 1039,5 0 0,2 0 0,7 0 0,2 0-620,1 0 0,6 6 1,2 3-1,1 3 1,3 1-1,1 2 1,4 3-1,1 4-316,1 3 1,7-3-1,-2 1 1,2-1-1,3 0 1,1-1-475,2-2 0,-2-1 0,3-6 0,-3-2 0,-2-3 1,0 1-1718,1-1 0,-5-4 0,-2 0 1,-1-6 1800,-3-6 1,-2 2-1,-1-2 1,0-1 286,0-2 0,12-2 0,3 1 0</inkml:trace>
  <inkml:trace contextRef="#ctx0" brushRef="#br0">26567 19084 9696,'-21'-4'0,"3"0"455,4 1 0,0-3 0,1 1 1,0 2 294,-1 2 0,5 1 0,1 0 0,-3 0 0,1 1 897,1 4-1518,3 2 1,2 6-1,-1 1 1,2-1-1,2 0 1,1 1-158,0-1 0,1 0 0,4-1 1,4-3-1,2-4-1190,3-4 1,5-1-1,5-3 1,5-6 1217,7-9 0,2-11 0,2-5 0</inkml:trace>
  <inkml:trace contextRef="#ctx0" brushRef="#br0">26674 18805 8281,'-21'0'1118,"2"-5"0,5 1-274,1 1 0,4-3 0,3 1-325,5 2 0,2 3 0,10 5 0,-4 4 0,0 6 0,1 4-499,2 3 0,-2 11 1,-1-7-1,0 2 1,1 1-1,2-4 1,2-2-890,1 0 1,1-7 0,-1 0 0,0-5 0,1-7 0,-1-3-3795,0-1 4663,1-5 0,-1-3 0,0-5 0</inkml:trace>
  <inkml:trace contextRef="#ctx0" brushRef="#br0">26820 19031 8531,'8'-13'0,"-5"0"0,-5-1 0,-4 1 0,-1 1 812,-4 3 1,0-3-1,-3 5 2024,1-1-2157,6 3 0,7 9 0,8 0 0,4-1 0,2-1 0,-1-2 0,2 0-151,3 0 1,-4-2-551,4-2 0,-15 4 0,-9 0 1,-7 7-1,-5 7 0,2 2 1,2 3-688,6 2 0,-3 1 0,7 5 0,4-1 0,7 1 0,14 0 709,11-1 0,10-5 0,11-2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9478 11088 26924,'0'-46'-4396,"0"8"1,0 2 4424,0 13 1,-2 12-1,-2 8 1,-5 6-1,-4 5 1,-5 0-1,-4 0 1,-4-2 0,0-3-1,-1-2 1,-1 1-1,-2 1 1,-1 1-1,0-1 308,-1-1 1,2 2 0,-4 0 0,0-1 0,0-1 0,-2-2 0,1 0 0,-1-2 198,-1-2 0,4-3 1,1-7-1,-1 1 0,-2 0 1,-4-1-1,-1 1-370,0 0 0,-3 4 1,-3 1-1,-4 2 1,-2 3-1,-3 2-336,-1 1 0,-6 1 0,0 4 0,-8 4 0,0 1 0,-2 1 0,1-3 152,-2 3 1,-1-4 0,5 1 0,2-1 0,-1-1 0,3 0 36,-1-3 1,-5-2 0,6-1-1,0 0 1,-3 0 0,3 0-1,-2 0 383,3 0 1,-1-1-1,-4-2 1,-4-3-1,0 0 1,36 3-1,-1 0-431,-1 1 0,-1 1 0,-34 0 0,33 0 0,-1 2 0,0-1 0,0 1 0,1 0 0,-1 1 1,-1 1-1,0 0 0,2 0 0,-1 1-29,1 1 0,-1 1 0,-3 0 0,0 0 0,4 0 0,0-1 1,0 1-1,-1-1 0,0-1 0,-1 1 0,1 0 0,1 0 65,0 1 1,-1 0 0,-6-1-1,1-1 1,4 0 0,0-1 0,-1 1-1,1 0 1,-3-1 0,1 0 0,1 0-1,1-1 71,0 0 1,0-1-1,-5 2 1,0 0 0,4 0-1,2-1 1,-2-1 0,0 1-1,1-1 1,-1-1 0,3 1-1,1 0 1,0 0 0,1 1-59,1-1 1,1 2 0,-35 6-1,0-3 1,1 1 0,3 4 0,-2 1-181,2 1 1,4 5-1,3-1 1,2 0 0,3-4-1,1-3 1,3-1 100,3 2 1,-1-4 0,4 2 0,0 0-1,-1 0 1,1 0 0,0 1 178,3 2 1,2 1 0,1 0-1,0 1 1,0-1 0,1 0-157,4 1 0,2 1 1,6 1-1,2 3 1,3 0-1,4 2-152,3 0 0,8 2 0,2 9 0,4 5 0,1 6 0,0 7 0,1 5 12,4 2 0,1 12 0,4-1 0,-1 6 0,-4-35 0,-1 2 0,0 0 0,-1 1 101,0-1 1,-1 1-1,-1-2 1,-1 1 0,0-1-1,0 0 1,0-1-1,0 0 1,0 0 0,0-1-1,0 36 1,-1 0 9,-4 1 0,2-6 0,-4 4 1,0-1-1,3-34 0,0 0 0,0 1 1,-1 0-2,2 1 0,-1 0 0,-2 1 0,0 1 0,2 1 0,-1 1 0,-1 4 0,0-1 0,0 3 1,-1-1-1,0 3 0,-1 0 0,0 0 0,0 0-155,-1-1 0,0 0 0,0 5 0,0 1 0,2-3 1,1 1-1,-1 0 0,1 0 0,0 1 0,0 0 0,0-1 1,1 0 37,1-1 0,0 0 1,2 2-1,1-1 0,-2-5 1,1-1-1,1-2 0,1-1 1,0-1-1,0-2 1,0-4-1,0-1-77,0 30 0,1 0 1,2-9-1,3-5 0,0-4 1,1-4-1,-1 0 355,0-3 1,3-2-1,-4-2 1,-2-2-1,-2-3 1,1-2-15,2-2 0,-3 2 0,4 0 1,-4-1-1,-1 0 0,0 1-105,0 2 1,0-1 0,0 5-1,0 4 1,0-2 0,2 0-586,2 0 501,4-9 1,5 13 0,2-10 0,3 1 0,4-3 0,3-2 128,2-4 1,4 3 0,1-12 0,2 0 0,3-3 0,2 0 0,2-2 225,4-4 0,-2 4 1,6-3-1,3 3 1,1 1-1,5 2-293,2 3 0,0 3 0,-25-8 0,1 0 0,33 14 0,1 1 0,-33-13 0,0 0 0,1 0 0,1 1 48,1-1 0,1-1 0,3 1 0,0-1 0,-1-1 0,1-1 0,1-1 0,1 0 0,1-2 0,2 0 0,0-2 0,1-1 71,2-1 0,0-1 1,-1-1-1,0 0 0,1-3 1,1 0-1,1 0 1,0 0-1,2 0 0,1 0 1,2 0-1,0 0-70,3 0 1,1 0 0,3-2 0,1-1-1,-2 1 1,0-2 0,2 2 0,1-1 0,2-1-1,-1 0 1,2 1 0,-1-1 0,1-2 0,0 0-89,0-2 0,-1 0 0,3 0 0,-1-1 0,-1-1 0,-1-2 0,1 0 0,0-1 1,0-1-1,0 0 0,0-2 0,0 1 130,0 0 0,-1 0 0,3-1 1,-1 0-1,-1 0 0,-1 0 0,2 1 1,0-1-1,0 1 0,1-1 1,-24 6-1,0-1 0,1 1 0,23-5 1,0 1 16,0-1 1,-2 1 0,-2 2-1,-2-1 1,-2 1 0,-1 1 0,-1 0-1,-1 1 1,0 0 0,0 1 0,-2 0-1,-1 1-154,-1 1 0,-1-1 1,0 0-1,0-1 1,-2 0-1,0 0 1,-2 0-1,0 0 1,1 0-1,-1 0 1,-1-1-1,0 0-58,0-3 0,1 0 1,-2 2-1,0-1 1,-1-3-1,-1-1 1,-2 1-1,-2 0 1,-1 0-1,-2-1 1,-3-1-1,-1 0 1,-3-1-1,-2 0 419,26-17 0,-8 4 0,-4-6 0,-1-3 0,-4-5 0,-5-4 56,-6-5 0,-3-3 0,-3-8 0,-3-3 0,-2-1 0,-3-3-348,1 1 0,-8 34 0,-1 0 0,8-35 0,-8 32 0,1 0 0,0-1 1,1-1-1,0-3 0,0 0 0,0-2 0,0 0-248,1-2 0,-2-2 0,-1-4 0,-1-2 0,1-1 0,1-2 0,-1-1 0,0-1 0,0-5 0,-1-1 0,1-1 0,-1-1 216,-1-2 1,0-1 0,-2 20 0,0-1 0,-1 0 0,0-2 0,0-1 0,0 1-1,-1-1 1,0 0 0,0-1 0,-2-3 0,1-1 0,-1 0 0,0 0 0,0 0 0,-2-1-1,1-1 1,-2-2 0,0 1 39,-2-1 0,0 1 1,-1 0-1,-1 6 0,0 1 1,-2-1-1,-3-1 0,-2-1 1,-1 2-1,0 1 1,0 0-1,-1 2 0,1 4 1,-1 1-1,0 1 0,-9-20 1,0 1-305,1 5 0,-1 4 0,2 12 0,1 2 0,-1 1 0,1 0 0,2 7 1,-1 2 318,-15-25 0,5 10 0,-1 2 0,3 0 0</inkml:trace>
  <inkml:trace contextRef="#ctx0" brushRef="#br0">3279 16619 8308,'0'-33'0,"2"13"0,1 3 0,1 14 0,5 14 0,-3 8 0,0 2-52,0 2 1,-2 4 0,-4 3 0,0 2 0,0 4 0,0 5-1,-1 8 1,-2 9 0,-3 9 0,3-30 0,0 1 0,-1 4-1,1 0 499,-1 5 1,0 0-1,2 2 1,1 1-1,-1 4 1,0 0-1,1 2 1,0 1 0,1 1-1,0 2 1,0 3-1,0 0 1,0 2-1,0 2-224,0 2 1,0 1-1,0-1 1,0 1-1,0 2 1,0 0-1,0 0 1,0 1-1,0 1 1,0 0 0,0 0-1,0 0-328,0 1 1,0 0 0,0 0-1,0-1 1,0-1 0,-1-1 0,-1-2-1,-1-1 1,-1-1 0,-1-2-1,0-3 1,-1 0 38,-1-2 1,0 1-1,1-1 1,-1-1 0,0-5-1,1 0 1,-1-1-1,0 0 1,1-2 0,-1-1-1,0-2 1,1-1-67,-1-2 0,0-1 0,1 0 1,0-1-1,1-4 0,0-1 0,-2 35 1,1-6-1,1-7 0,1-7-414,-1-6 0,1-11 1,5-8-1,4-5 1,4-8-1,4-5-1322,5-7 1546,3-14 322,5-17 0,1-8 0,0-11 0</inkml:trace>
  <inkml:trace contextRef="#ctx0" brushRef="#br0">4412 16766 8231,'6'13'-51,"5"2"1,5 1 0,8 3 477,5 2 1,7-3-1,8 2 1,8 0 0,9-4-1,11-3 1,-32-8 0,2-1-208,1-1 0,3-1 1,6-1-1,2-1 1,4-1-1,0-1 1,2-1-1,1-1 1,5-2-1,0-2 1,1 1-1,1-2-220,2 0 0,1-1 0,-20 3 0,2 1 1,0-2-1,-2-1 0,-1 0 0,1-1 1,0 0-1,0 1 0,1-2 0,2 0 1,1 0-1,-1-1 0,1 1 0,0-1 1,1 0-1,1-1 0,-1 0 0,1 0-126,0 1 1,-1 0 0,0-1 0,-3 1-1,0-1 1,0 0 0,1-1 0,1 0-1,0 0 1,2 0 0,0 0 0,-1-1-1,0 2 1,0 0 0,0-1 0,-1 1-1,1 0 1,-1-1 89,-2 2 1,-1-1 0,1 1 0,-1 2 0,1-1 0,-1 1 0,1 0 0,1 0 0,-1 1 0,0 0 0,-1 1-1,0 1 1,-1 1 0,-1 0 0,0 0 0,22-1 0,-2 1 0,-2 1 0,-2 1-5,-4 1 1,0 2 0,0 0 0,-1 0 0,-5 1 0,-1 0 0,0 0 0,0 0 0,-1 0 0,0 0 0,-2 0 0,-1 0 74,-1 0 1,-2 0 0,1 2 0,-2 2 0,-5 1 0,-2 0-1,-2 3 1,-2 1 0,28 16 0,-9 7 0,-7 11-16,-3 8 1,-14 2 0,-6 15 0,-14-30 0,-3 1 0,-1 4 0,-2 0 0,-1 3 0,-2 1-29,-1 2 0,0 0 1,-1 3-1,0 1 1,0 3-1,0 1 1,-1 0-1,0 0 0,-1 0 1,0 1-1,-2 1 1,-1 1-1,-1 0 1,0 0-78,-1 0 0,1 1 1,-1 4-1,0 0 1,1-4-1,-1 0 0,1 0 1,0-1-1,1 2 1,0-1-1,1-2 1,0 1-1,1 0 0,0 1 144,2-2 0,-1 1 0,2-2 0,-1 1 1,1-2-1,0 0 0,0-3 0,0 0 0,0-3 1,0 0-1,0-1 0,0 0-119,0 1 1,0-1 0,1-4 0,-1 0 0,2 0 0,-1 0 0,2-2-1,-1-1 1,0 0 0,-1-1 0,0-1 0,-1 1 0,0-2-1,0 1-102,0-1 1,0-2 0,0 34 0,0-1 0,0-5 0,0-4-1,0-4 111,0-3 1,-4-3 0,-2-3-1,-1-6 1,-4-5 0,-1-4-1,-3-1 627,-2-4 1,-5-2 0,-8-5-1,-3-3 1,-2-1 0,-5 0 0,-5-2-447,-2-1 0,-6 4 0,-8 2 1,-4 1-1,29-11 0,-1 1 1,-1-1-1,-1 1 0,-3 1 1,0-1-328,-5 2 0,0-1 0,3 1 0,0-1 1,-10 0-1,-1-1 0,-2 0 0,-1 0 0,-3-1 1,-1 0-1,-4 0 0,-1 0 111,-4-1 0,-1 1 0,3 1 1,-1-1-1,17-4 0,-1-1 1,0 1-1,-2-1 0,-1 0 1,1 1-1,-1 0 0,0 0 0,-1 0 1,-3-1-1,-1 1 0,0-1 1,0 0-1,1 1 0,-1-1 104,0 0 0,0-1 0,-1 0 0,-5 0 1,-2 0-1,1-1 0,6-1 0,1 1 1,0-1-1,-2 0 0,-1-1 0,0 1 0,0-1 1,-1 0-1,0 1 0,2-1 0,1 1 1,-1-1-1,0 1 0,1 1 0,-1 0 202,2-1 0,-1 1 0,1 1 0,3-1 0,1 0 0,-1 1 1,2 0-1,-1-1 0,1 2 0,1-1 0,-1 1 0,2 0 1,1 1-1,1 1 0,0 0 0,-1-1 0,0 1 0,0 0-424,1 0 1,0-1 0,1 1 0,1-1 0,1 2 0,0-2 0,-2 0-1,0-1 1,0 0 0,1 1 0,1-1 0,0 1 0,-21 3 0,0 0-1,-1 0 1,2 0 0,3-1 0,0 1-694,1-2 0,0 0 1,2 0-1,0-1 897,5 0 0,2-1 0,-1 0 0,1-1 0,5 1 0,1 1 0,-1 1 0,-1 0 0</inkml:trace>
  <inkml:trace contextRef="#ctx0" brushRef="#br0">4466 16472 18462,'-52'-40'-432,"7"8"1,-5 7 0,6 10 0,7 9 282,2 4 1,0 13 0,2 4 0,1 2-1,-1 3 1,5-4 0,6-1 0,8-2 0,11 0-1,14-1 1,16-1 0,18-3 336,19 3 0,9-4 0,-27-3 0,2 0 0,4-1 0,2 1 0,2 0 0,2-1 0,3 2 1,2-1-1,0 1 0,1-1 0,4 0 0,-1 0 0,0-1 0,0 0 7,-1-2 0,1 1 0,1-1 0,-1 0 1,-5 1-1,0-1 0,-3 2 0,-1-1 1,-1 0-1,-1-1-160,-5 0 0,0-1 0,-3 0 0,-1 0 1,-5 0-1,-1 0 0,31-1 0,-10-2 0,-7-3 1,-9-1-14,-7-4 1,-13-1-1,-9-1 1,-7 0-1,-6-1 1,-5 0-130,-8-4 1,-13 7-1,-21 0 1,-12 3-1,-15 5 1,31 3 0,-2 0-1,-4 2 1,-1 1-40,-3 1 0,0 1 1,-1 1-1,-1 1 0,-1 1 1,-1 2-1,-1 0 0,1 2 1,3 0-1,1 0 0,1-1 1,1 1 38,4 0 0,0-2 0,4-1 0,1-1 0,-30 9 0,10-2 0,14-1 1,11-3-1,10 0 91,5-2 1,12-5-1,15 4 1,22-3 27,24-2 0,-13-2 0,3 0 0,6-1 0,0 0 0</inkml:trace>
  <inkml:trace contextRef="#ctx0" brushRef="#br0">17889 11608 8244,'-7'-21'216,"1"2"1,6 10-1,0 0 1,-2 0 0,-2 0-1,-7 2 1,-3 1-1,-6 3 19,0 2 0,-3-4 0,-3 1 0,-1 1 0,0 0 0,1 0 1,-1-2-1,0 2 0,1 1 195,-1-3 0,-2 2 0,-1-4 0,3-1 1,-1 1-1,1-2 0,-2 0-307,1 0 0,-2 5 0,-1-4 0,-5 1 0,-2 1 0,-2 0-121,0 3 1,-5 2 0,1 1 0,0 0 0,-1 0 0,-1 0 0,0 0-15,0 0 0,-2 4 0,2 2 0,0 0 1,-2 0-1,2-3 94,0-2 1,-2-1 0,2 0 0,1 0 0,1 0 0,2 0-82,-1 0 37,-5 0 0,6 0 1,-2 0-1,2-1 1,2-2-1,-1-3 1,-2 0-52,-2 0 1,1-3 0,2 3 0,-1 0-1,-1 1 1,1 2 13,2 1 0,1-2 1,0-1-1,1 2 1,2 2-1,2 1-2,-3 0 6,6 0 1,-4 0 0,4 0 0,-5 0 0,0 0 0,0 0 30,3 0 1,-5 0 0,5 0-1,-1 0 1,-1 0 0,0-2-1,1-1-29,-1-1 0,5-5 0,-4 3 0,-1-1 0,1-4 1,-1 1-21,-1 1 1,3-3 0,-2 5 0,1-2 0,1 1 0,1 3 0,2 2-13,0 1 0,-5 2 0,4 0 0,-2 0 0,-3 0 0,-2 0 0,-1 2-187,0 2 0,0 2 0,-1 4 0,-2-1 0,-3 2 0,0-1 131,0-1 1,-4 3 0,2-5-1,-1 2 1,2-2 0,1 1-1,3-2 147,2 0 0,7-2 1,3-4-1,4 2 1,3 1-1,3 1 1,1 0-146,-1 2 1,3-3-1,-3 6 1,1 2 0,-1 2-1,-3 5-173,-1 4 0,-2 3 0,1 2 0,-1-1 0,-1 1 0,-3 0 0,-3-1 170,0 1 0,-3 0 1,6-2-1,1-2 1,2 0-1,1-1 277,1-1 0,0-1 1,3-3-1,2 0 0,2 0 1,2-1-1,3 2-46,0 4 0,2 5 0,2 4 0,1 4 0,-1 5 1,-2 5-339,-1 4 1,-1 2 0,1 4 0,1 0 0,2 0-1,1-3 1,-2-1 121,0 1 1,2 3-1,0 0 1,0 0-1,0-4 1,0 1-1,0 0 380,2 1 0,0-5 0,4-1 1,-3 2-1,0 4 0,-2 2 57,1 0 1,2 4 0,-3 5-1,-3 4 1,-1 4 0,-1 1-303,0 0 0,6-34 0,0 2 1,1-2-1,-1 0 0,0 0 1,1 1-1,-1 0 0,0-1 0,1-1 1,-1 0-1,0 0 0,1 0 0,-8 33-94,1-3 0,0 0 1,-1-10-1,1-4 1,0 0-1,-1-4 260,1 0 1,0 4-1,-1-10 1,1-2 0,0-2-1,1-2-37,3 4 0,-1 0 0,4 0 0,0 1 0,-2 4 0,2 2-196,1 1 0,-4 7 0,4-5 0,1 5 0,-1 3 0,1-1 0,1-3-42,1-1 1,2-2-1,2-1 1,1-3-1,1-6 1,-1-5-1,-1-2 214,-2 1 0,1 0 0,2 0 0,2-3 0,-2 0 0,-2 0-43,-1 3 1,0 2 0,2 1 0,1 0 0,2 1 0,1 3-235,0 5 1,5-1 0,-2 1 0,2-1 0,3 1-1,-1 0-8,0 1 1,1-4 0,1 0 0,1-3 0,2-1-1,-2-4 1,-1-1 166,-2-3 0,0 0 0,1-4 1,-1 1-1,0-1 0,1-2 1,-1-2 193,0 1 0,1 0 0,0-1 0,3 3 0,1 0 0,-2 2-329,-1-1 1,2 2-1,3 1 1,-1 0-1,3 1 1,0-2 61,2 1 0,9 2 0,-5-2 1,3 0-1,3-1 0,0-4 0,3-3 96,2-2 1,5-6 0,2 4 0,1-2 0,4-2 0,1-3 125,1 0 0,-3 1 0,1-1 1,0 3-1,0-2 0,1 1 1,-2-1-207,-1-1 0,6 4 1,-5 0-1,0 0 1,2 1-1,0 2-129,1-1 0,4 4 0,-1-5 0,-1 1 0,2 0 0,0 0 26,-2-1 1,10-1 0,-5-5 0,6-1 0,3-2 0,-1-2 0,3-3 166,-33-3 0,0-1 0,29 2 0,7 0 0,-3 3 0,-3 0 0,2 2 67,1-1 1,-6 0 0,3 4-1,0-2 1,-3 1 0,3 2-151,1 1 22,-16-5 1,21 3 0,-12-2-1,5 3 1,2 0 0,1-2-106,1-1 1,-33-7 0,0-1-1,34 4 1,1-4 0,2-1-1,1 0 140,-38 0 1,1 0-1,2-2 1,1 0 0,-3-1-1,0 0 1,2 0-1,0 0 1,0-1 0,-1 1-1,0-1 1,-1 0 65,-1-1 0,1 0 1,4 1-1,0 0 1,-3 0-1,0-1 0,0 1 1,1 0-1,1-1 1,-1 1-1,0-1 0,-1 1-49,0-1 1,0-1-31,5 1 0,-1-1 1,-6 0-1,0 0 1,4 0-1,0 1 1,-1 1-1,0-1 0,-2 1 1,0 0-1,1-1 1,0-1-1,1 1 1,0-2-100,1 0 1,2 0 0,2-2-1,-1 1 1,-1 1 0,-2 1 0,1-1-1,-1 1 1,1-2 0,0 1-1,-1-1 1,0 0-5,2-1 0,-1 0 1,4-3-1,-2 0 0,-2 2 1,-1-1-1,-1 0 1,-1 0-1,0 0 0,0 0 1,-1 0-1,-1 0 130,1 0 0,-1 1 0,0-2 0,-2 0 0,29-7 1,-2 0-1,0-2 0,-3 0 0,-1-1 160,-6 1 1,-1-2 0,0 3 0,-2 1 0,-4-2 0,-1 1 0,-5-4-230,-2-1 1,4-2 0,-8 1 0,1-3-1,-1-2 1,-1-4-37,-4-4 0,0-1 0,-3-1 1,-1-4-1,-1-5 0,-3-5 1,-2-2 177,-3 0 1,-1 1 0,-2-2-1,1-4 1,-2-2 0,-3 2-17,-5 4 1,-3 2-1,-1-2 1,0-2-1,0-3 1,0 1-1,0 0-262,0 1 1,-5-8 0,-3 1 0,-1-2 0,0-1 0,-1 3-160,-2-2 0,-1-4 1,0 2-1,-2-1 1,-2 1-1,0 2 304,0 2 1,8 31 0,-1 0 0,0 0 0,1 0-1,-10-34 1,-2 0 0,2 3 200,-1-1 0,-2 0 1,3-1-1,0 4 0,-2-3 1,2 4-1,-1-3-346,4 0 1,0 6-1,-1-8 1,0-1 0,-1 0-1,9 34 1,0 0-1,-9-35-97,2-1 0,6 34 0,-1 1 0,1 1 0,0 0 1,-1 0-1,-1 0 0,1 0 0,0 1 0,-11-33 203,1 2 0,9 31 0,-1 0 0,-9-28 1,-2 2-1,-1-1 0,1 4 214,1 0 1,-6-3 0,7 3 0,-1 1 0,-1-1 0,3 2-63,2 1 0,1-8 1,5 11-1,-1 0 1,1-1-1,0 4 0,-1-3-351,1-2 0,4 5 0,0-5 0,-1 3 0,-2 0 0,-1-1 0,-1 1-81,1 0 1,-5 2 0,1 0 0,0 4-1,1 1 1,0 5 355,-2 2 1,-6 1 0,3 7 0,-1-1 0,-1 0 0,-4 1-65,-3 4 0,-5-7 1,2 9-1,-1 1 0,-3-3 1,-1 0 17,-2-5 1,0 3 0,1-5 0,2 0-1,1-2 1,-1-4-99,-1-1 119,4 0 0,-3 0 1,6 2-1,1 2 0,2 7 1,1 5-1,1 6-77,-1 4 0,2 6 1,1 4-1,3 2 1,1 5-1,-1 6-875,-3 9 1,3 11 0,1 8 0,0 6 0,4 8 0,3 5 949,4 6 0,3 9 0,6 3 0</inkml:trace>
  <inkml:trace contextRef="#ctx0" brushRef="#br0">11611 12368 25316,'-14'-14'-2098,"1"1"1,1 0 0,3-1 2287,5 1 0,-2 0 0,1-1 0,4 1 0,4 0 1,6-1-1,3 1 0,1 0 0,2-1 0,1 0 0,3-3 1,2-1 712,3 2-694,-5 1 0,6 2 1,-3 0-1,2 1 1,-2 2-1,-2 2 1,-3 1-1,1 1 48,-2 0 1,-1 1 0,-2 5 0,1 2 0,-1 4 0,-1 6-440,-3 4 1,3 8 0,-5-1 0,2 5 0,0 5 0,0 0-2,-2-1 1,4 5 0,-5-1 0,1 1 0,2 0 0,0-3 0,-2-2-1783,-1-2 1,0-8-1,-3-4 1,3-3 1935,1-2 1,2-5 0,4-2 0</inkml:trace>
  <inkml:trace contextRef="#ctx0" brushRef="#br0">11984 12354 25166,'-14'-6'-367,"-3"5"0,-1-4 0,2 5 449,1 5 1,3 10 0,2 11 0,1 8 0,0 5 0,0 2 0,2 4 0,1 4-90,3 2 1,1 9 0,2 5 0,0 6 0,0-31 0,0 1 0,0 4 0,0 1 221,0 5 0,0 3 0,0 4 0,0 2 0,1 4 1,0 0-1,0-1 0,1 0 0,0 1 0,0 0 0,0-1 1,-1-1-391,0 1 0,0 0 0,0-1 0,2 0 1,0-7-1,0 0 0,0-1 0,0 1 1,0-1-1,0 0 0,-2 0 0,1 0 0,-1 2 1,1-1-552,0 1 0,0 1 665,-1 2 0,0 0 0,2-3 1,-1-1-1,-1 3 0,-2-2 0,1-1 1,0 0-1,1-1 0,-2 0 1,1-2-1,-1-2-79,-1-2 1,0-1 0,-1 1 0,0-1-1,-2-2 1,-1-1 0,2-1 0,-1 1 0,1 2-1,0 0 1,-1-1 0,1 0 74,-1 1 1,1 0-1,0-1 1,-1-1-1,-2-4 1,1 0 0,-1 0-1,0 0 1,1 0-1,0 0 1,1-1-1,0 0-21,0-1 1,1 0 0,0 0 0,-1-1 0,-8 31 0,0-2 0,1-3 0,1-1 0,4-1 32,1-2 1,2-1-1,4-3 1,0 1-1,0 0 1,1-2-1,2-7-220,1-5 1,7-1 0,-2-10-1,3-1 1,1-4 0,0-3-148,1-6 0,-6-3 1,1-4-1,2-2 200,1-3 1,-4-2 0,0-7 0,-1-6-1,1-5 1,2-4-148,2-2 1,1 0-1,0-3 1,1 2-1,-2 0 1,-2 3-1,-3 4-71,-1 5 0,3 1 255,-4-5 0,-2 5 0,-6 1 1,-2-3 83,2-1 0,-4-13 0,-1-3 0</inkml:trace>
  <inkml:trace contextRef="#ctx0" brushRef="#br0">11051 15033 13417,'13'-13'734,"0"-1"1,7 1-1,2 0 1,3-1-420,2 1 0,-1 0 1,1 1-1,0 2 1,-2 2-1,-3 2 1,-4 3-452,-3 2 1,-4 8 0,-2 5-1,-4 7 1,-4 6 0,-1 8 0,-1 6 193,-4 5 1,-2 2-1,-6 4 1,-1-1 0,1 1-1,1 1-180,3-2 0,-1-3 0,5-6 0,2-1 0,3 1 0,5-1 10,4-3 0,9 8 1,2-3-1</inkml:trace>
  <inkml:trace contextRef="#ctx0" brushRef="#br0">23234 14980 8238,'-13'-12'0,"-5"9"0,1-6 644,0 6 0,8 2 0,6-2 1,8-2-1,7 1 0,6-1 49,2 1 1,5-5 0,5 3 0,0-1 0,2-2 0,1 1 0,-1 4 0,-2 2-172,-3 2 0,2 0 1,-8 2-1,0 2-377,-3 5 0,-5 8 0,-4 2 0,-5 0 63,-2 0 0,-4 9 0,-4 1 0,-6 2 0,-5 3 0,-4 0 323,-3 3 1,1 1-1,-1 1 1,3-2-1,0-3 1,2-2-334,0-2 1,3 1 0,7-3-1,4-4 1,4-2 0,1-3 0,1-1-157,4-6 1,4 0-1,7-8 1,3-1-1,2-1 1,3-2-220,1 0 0,1-2 0,1-2 0,0-5 0,-2-3 0,-1-1 0,-2-1-1108,2 1 0,1 0 0,1 0 0,1 1 0,0 1 0,1 2-875,3-1 1,-1-2 0,5-1 2159,2 0 0,2-13 0,1-2 0</inkml:trace>
  <inkml:trace contextRef="#ctx0" brushRef="#br0">24114 14940 8853,'-38'-24'0,"2"6"0,7 9 2862,5 6 0,9 3-2200,6 0 0,2-1 0,-1-2 1,8-1-1,8 1 0,5 3-247,5 4 0,3 3 0,5 7 1,1-1-1,0 2 0,-1 3-341,1 4 0,-2 7 1,-3 4-1,-4 0 1,-3 1-1,-3 1 1,-3 5-347,-5 3 0,-2 2 1,-2-7-1,-2-1 1,-2-3-1,-5-1-127,-3-4 0,-1-2 0,-1-5 0,1-4 0,0-5 0,-1-4 209,1-4 0,1-5 0,2-6 1,2-6-1,4-7 0,4-7 606,3-6 0,12-5 0,-1-5 0,4-1 0,3-2 0,-2-1 50,0 0 0,4 3 1,-6 4-1,0 2 1,-2-1-1,-2 2 1,-1 2-522,-3 5 0,-3-1 0,-6 0 0,0-1 0,-2 3 1,-4 3-110,-7 3 0,-8 5 1,-9 0-1,-4 3 0,-3 5 1,-4 5-103,-1 3 1,-4 1 0,2 0 0,1 1 0,3 3 0,5 5 0,5 3-529,6 2 0,5-6 1,7 1-1,3 2 0,5 0 1,4 3-3111,4-1 3904,10 0 0,6 1 0,7-1 0</inkml:trace>
  <inkml:trace contextRef="#ctx0" brushRef="#br0">22915 14660 8918,'-27'0'0,"0"0"0,2 0 1602,3 0 0,3 0-955,5 0 1,8 0 0,9 0-1,15-2 1,16-4 0,15-5-1,12-9-122,10-5 1,-30 12 0,2 0 0,3-5-1,0-1 1,3-1 0,0 0 0,2-1-1,0 0 1,3-2 0,0-1-324,3-1 1,0-1 0,-3 2 0,-1-1 0,0 2 0,0-1 0,2 0 0,-1 1 0,-3 0 0,0 1 0,-2 1 0,0 1 0,-6 2 0,-1 2-567,-2 1 1,-1 0 0,-2 2 0,0 1 0,27-10-1,-10 5 1,-5 7 362,-6 6 1,-7-4 0,-4 1 0</inkml:trace>
  <inkml:trace contextRef="#ctx0" brushRef="#br0">23114 13500 8268,'-14'-26'0,"-4"-1"0,5 5 0,-2 1 0,6 2 0,1 4 0,3 3 920,-1 3 0,1 3 0,5 2 0,0 8 0,2 8 0,1 6 0,1 6 0,1 4-274,0 3 0,-3 2 1,4-2-1,-2 4 0,1 4 1,-2 1-1,0 0 1,0 0-514,1 0 0,0-5 0,-4-1 0,0 0 0,0-1 0,0-1-1600,0-2 0,2-6 0,2-4 0,4 0 0,2-5 0,2-5 1467,3-6 0,7-8 0,-1-3 0</inkml:trace>
  <inkml:trace contextRef="#ctx0" brushRef="#br0">23608 13194 8517,'-12'-13'911,"-1"1"1,-10 3 0,6 4-371,2 4 1,6 7 0,0 3 0,0 3 0,2 1-1,1 0 1,1 2-139,1 3 1,-1 3-1,5 5 1,0-1-1,2-1 1,2-3-562,5-2 0,8-1 0,2-5 0,1-1 0,4-3 0,1-5 0,5-2-806,6-2 0,-4-8 0,11-5 0,3-9 964,4-8 0,1-10 0,-22 17 0,1-1 0</inkml:trace>
  <inkml:trace contextRef="#ctx0" brushRef="#br0">24128 12847 8470,'-20'-6'-1,"-5"1"1,-7-4-1,0 6 1229,4 6 1,-1 10 0,6 12 0,0 8-1,-1 10 1,3 6 0,2 7 0,3 5-727,1 7 1,3-2 0,3 8-1,6 0 1,4-35 0,3-1 0,1 0-1,3 0-1760,1-1 0,3 0 0,2-1 0,3-1 0,1-1 0,1 0 1258,2 2 0,1-1 0,19 27 0,-18-29 0,0 0 0</inkml:trace>
  <inkml:trace contextRef="#ctx0" brushRef="#br0">23688 12488 11462,'-21'-40'-343,"2"1"0,7 4 0,1 3 1,3 6 220,-3 4 0,-1 2 0,-2 7 1,-4 1-1,-4 3 0,-5 5 1,-3 2-1,-4 5 0,-4 5 0,-10 8 1,-6 9-1,-10 14 262,29-16 1,0 4 0,0 6 0,1 2 0,-4 5 0,0 3-1,-1 4 1,1 2 0,-2 5 0,0 2 0,12-15 0,1 2-1,-1 0 1,0 3 0,0 0 0,0 1 0,0 3 0,0 0 0,1 1-1,0 1 1,1 0 0,0 1-30,2 2 1,0 1 0,1 1 0,-1 3 0,1 2 0,1 1 0,1 0-1,2 1 1,1 0 0,-1 1 0,1 1 0,1 0 0,1 0 0,1 1-1,1 0 1,1-2 0,2 1 0,0 0-223,2-3 0,1 1 1,0 0-1,3 0 1,0 2-1,2-2 0,1-4 1,2 0-1,0-1 1,2-2-1,0 0 0,2-1 1,1-3-1,1 0 1,2-2-1,5 21 0,4-2 1,2-4-1,5-1 85,2-3 0,4-3 1,2-8-1,4-3 0,5 0 1,4-4-1,2-4 0,2-3 1,4-4-1,2-4 0,6-3 1,1-4 147,5-3 0,1-4 0,-18-7 0,1-2 1,1-1-1,4-3 0,2-2 0,1-1 0,1-1 1,1-1-1,0-2 0,1-2 0,-1-2 1,1-2-1,3-2 0,0-2 0,1-1 0,1-2 1,0-2-1,0-1-80,3-2 1,1 0 0,0-2 0,-15 3 0,-1-1 0,1-1 0,-1-1 0,1 0 0,0-2 0,-1 0 0,0 0-1,0-1 1,-1-1 0,0 0 0,0-1 0,0-1 0,0-1 0,0 0 0,0 0 0,-2 0 0,0 0 0,-1 0-1,0-1 1,-1 0 0,1-1 0,-1-1 0,-1 1-113,12-11 1,-1 0-1,-2-1 1,-2 0-1,0 1 1,-4-2-1,-4 0 1,-3 0-1,-1-1 1,-3 1-1,0 1 1,-3-2-1,-4 1 1,-2-1-1,-2-1 1,-3 0-1,-2 0 1,-3-2-1,-3 0 1,-2-1 0,-3-1-119,-1 0 0,-3 0 0,-3-1 1,-4-21-1,-6-1 0,-4 23 0,-4 0 1,-2-1-1,-3 2 0,-3-1 0,-2 2 1,-6-3-1,-2 2 0,-3 1 1,-3 0-1,-3 2 0,-1 0-7,-3 1 1,-2 2-1,-2 1 1,-6 2-1,-3 3 1,-1 2-1,-1 2 1,-2 2-1,-1 3 1,-4 1 0,-1 3-1,-2 3 1,-3 2-1,-2 2 1,-1 4-1,1 3 1,-1 2-1,-1 4 1,-1 2 0,0 4-1,0 2-408,1 4 1,0 1 0,1 3 602,2 0 0,0 2 0,1 3 0,4 2 0,0 2 0,0 1 0</inkml:trace>
  <inkml:trace contextRef="#ctx0" brushRef="#br0">22541 17459 7945,'-20'-6'-33,"2"-3"0,10-2 0,8 1 0,8 1 0,4-1 1,-1-2-1,-2-1 0,-3 1 89,0 3 1,-4 1 0,1 6 0,-6-3 0,-6 2 0,-3 3 356,-1 5 0,-1-4 0,-1 3 0,-1-2 0,-2-2 0,2 0 28,1 0 0,2 0 1,0 0-1,1-2 0,1 0 1,3-4-1,-3-2-453,-1-2 0,-1-1 1,-2 1-1,-1 3 0,-3 1 1,-2 3-72,-3 1 0,-2 2 0,-4 0 0,-3 2 0,1 2 1,-4 5-1,-1 3 385,-4 1 1,-2 1 0,3-1 0,0-1 0,0-2 0,0-1 0,1 1-130,4 2 1,1-3-1,6 0 1,-1 1-1,6 1 1,0-1-186,3-1 1,3 0 0,0 4 0,0 1-1,1-1 1,-2 2 0,1 1-97,-3 2 1,1 5 0,-5 0 0,2 2 0,-2 1 0,-1 1-1,0 1 240,3 3 0,-3-5 1,4 2-1,-1-2 1,1-2-1,2 0-6,2-4 1,3 1-1,2-5 1,1 4 0,4-1-1,1 0 1,3-1-98,2 1 1,1 0 0,0 5 0,0-2-1,0 2 1,1 1 3,4 2 0,-4 4 1,5 3-1,-2 3 1,2 5-1,2-1 1,2 2 62,2 1 1,1-2-1,2 2 1,3-2 0,4-2-1,6 0 343,8 0-404,-1-6 1,23 7 0,0-5 0,6-2 0,-30-17 0,1 0-1,2 0 1,0 0 0,3 0 0,2 0 7,0-1 1,2-1 0,0 1-1,0 1 1,2-2 0,0 1-1,1 0 1,0 0 0,-1 1-1,1-1 1,1 1 0,0 0-59,-1 0 0,-1-1 0,0-3 0,0 0 0,0 3 0,0-1 0,-1 0 0,0-2 0,-1 0 0,0 0 0,0-2 0,1 0 0,-1-2 0,1 0 37,0-2 1,0 0 0,1 0 0,0-2 0,-4 0 0,0-1-1,0-1 1,1-1 0,1-2 0,1 0 0,-1-2 0,0-1 11,2 0 1,0-3 0,0-4 0,0-2 0,1-2 0,1-2 0,-1-1 0,1-1-1,-1-3 1,0-1 0,0 0 0,-2-2 0,1-1 0,-1-2-327,-1-1 1,-1 0 281,-5 4 1,-2-1 0,3-7-1,-1-1 1,-5 4 0,-1 0-1,-1-1 1,-1-1 0,0-3 0,-2-1-1,-3-1 1,-1-1-93,-3-1 0,-1-1 0,-2-3 0,-3 0 0,-3 3 1,-2-1-1,-1 0 0,-2-1 0,-1-2 0,-1 0 0,-3 0 1,-2 0-1,-1 0 0,-3 0 51,-4 0 1,-2 0 0,-3 2-1,-2 1 1,-6-3 0,-3 2 0,0 0-1,-2 2 1,-1 1 0,-2 2 0,-2 2-1,-1 2 48,0 4 1,-1 2 0,-1 2 0,-1 2 0,-2 3 0,0 2 0,-4 2 0,0 2 0,-1 2 0,-2 3 0,-1 2 0,0 3 0,-1 1 0,0 1-346,-1 0 0,1 2 0,-1 4 0,0 2 0,1 1 0,-1 2 0,1 1 0,0 3 0,1 1 0,0 1 0,2 1 0,1 1 348,4 1 0,-1 1 0,-2 2 0,1 2 0,6-1 0,0 1 0</inkml:trace>
  <inkml:trace contextRef="#ctx0" brushRef="#br0">25127 17738 8435,'-1'-11'0,"-2"0"121,-2 2 0,1 0 0,5-4 0,4 0 0,4-1 0,3 1 0,1 0 0,0 1 0,1 2 0,-1 1 1019,0-2 1,1 1 0,-3 0 0,0 2 73,-2 2-880,0 2 0,-2 5 0,-3 4 1,-2 5-1,-2 6 104,0 7 1,0 6 0,0 4-1,0 1 1,0 3 0,-2 1-238,-2 2 1,3 5-1,-5 1 1,1-2 0,1-1-1,-1-4 1,1-1-581,-1 1 1,1-4 0,4-2 0,1-4 0,2-3 0,5-3-4785,4-2 5163,-2-2 0,15-11 0,-4-2 0</inkml:trace>
  <inkml:trace contextRef="#ctx0" brushRef="#br0">25661 17619 8428,'-14'-14'265,"5"7"1,2 1 0,0 1 1901,-1 1 0,5-6-1646,-1 1 1,4 4 0,4 4 0,5 5 0,4 4 0,4 2-489,0 2 1,7 6 0,-2-1 0,2 1 0,0 0 0,-2 1-1,2 0-766,1 1 1,1 2 0,0-4 0,-3-2-1,-2-1 733,-2-2 0,5 6 0,-3 2 0</inkml:trace>
  <inkml:trace contextRef="#ctx0" brushRef="#br0">25781 17818 8372,'-20'-1'1302,"-2"-4"0,3 4 0,1-3-814,3 2 0,8 1 1,5-2-1,8-2 1,9 2-1,6 2-559,7 1 0,5-2 0,7-2 0,1-7 0,2-5 71,1-6 0,13-3 0,-3-2 0</inkml:trace>
  <inkml:trace contextRef="#ctx0" brushRef="#br0">26154 17352 8275,'-31'0'0,"1"0"908,5 0 1,10 10 0,11 4 0,2 0-512,2 1 0,0 0 1,2 1-1,2 4 1,5 0-1,3 6 0,3 2 1,1 3-274,2-2 0,10 0 0,-2-3 0,1-1 1,-2-2-1,-2-6-124,0-2 0,2-2 0,2 1 0</inkml:trace>
  <inkml:trace contextRef="#ctx0" brushRef="#br0">26100 17392 8358,'-54'-19'2143,"5"5"0,18 1-1929,8 7 1,15 5 0,9 1 0,11 0 0,10 0 0,9 0-1446,9 0 0,15-11 0,12-4 1231,5-4 0,-36 8 0,1 0 0,6-2 0,0-1 0</inkml:trace>
  <inkml:trace contextRef="#ctx0" brushRef="#br0">26687 17112 10085,'-62'0'0,"3"3"394,4 6 1,6 4 0,13 11-1,8-3 110,9-2 0,3 3 0,11-4 0,2-2 0,3 0 0,5 1 0,5 1 0,8-4-344,8-3 1,13-5-1,11-8 1,5-4-1,4-9 1,1-10-1,-3-7-936,-5-2 1,-7-5-1,-13 4 1,-8-2-1,-8 0 1,-11 2-1,-11 4-190,-12 6 1,-13 4 0,-9 10 0,-8 3 965,-3 8 0,-15 12 0,-2 9 0</inkml:trace>
  <inkml:trace contextRef="#ctx0" brushRef="#br0">25447 19218 9257,'-22'-9'0,"0"0"1220,3 3 1,8 2-1,7-1-980,2-4 0,8 2 0,3-2 0,3 0 0,3 0 0,1 0 0,3 0-185,2 2 0,-3-5 1,3 5-1,-2-1 0,-3 4 1,-1 2-1,-2 2-312,1 0 0,-7 2 388,-3 2 0,-2 4 1,-2 5 151,0 0 1,1-1 0,4-3 0,5-4 0,6-4 0,7-1-48,2 0 0,2 0 0,-1 0 0,1 0 0,-2 0 1,-1 0-174,-2 0 1,-6 2 0,1 2 0,-7 6 0,-6 5 0,-2 4-1,-2 2 285,0 3 0,-8 1 0,-3 2 0,-6-1 0,1 1 0,1 0-445,2-1 1,0-3 0,-1-3-1,2 0 1,3-4 0,5-1-1,3-2-1764,1 0 1,0-4 0,1-1-1,3-2 1,5-5 1860,3-4 0,7-10 0,2-8 0</inkml:trace>
  <inkml:trace contextRef="#ctx0" brushRef="#br0">26034 19058 12087,'6'13'746,"0"0"1,4 1 0,-1-1-494,1 0 0,1 5 1,-1 1-1,-1 1 0,0 0 1,0 1-1,-2 3 0,0 0-306,1-2 1,-5 3 0,1-3 0,-2 2 0,-2-2-1,0-4-2477,0-3 1,-2-3 2529,-2-4 0,-4-2 0,-5-6 0</inkml:trace>
  <inkml:trace contextRef="#ctx0" brushRef="#br0">25954 19058 8163,'-14'-13'1123,"1"-1"0,7 1 1,6 1-1226,8 3 1,9-3 0,7 5-1,6-2 1,7-1 0,6-4 0,9-3-638,8-4 0,-2-3 0,9-7 739,-2-5 0,-33 17 0,1 0 0,0-1 0,1 0 0</inkml:trace>
  <inkml:trace contextRef="#ctx0" brushRef="#br0">26580 18605 9510,'-44'13'0,"-2"0"0,0 2 1081,0 3 1,8 3 0,8 5 0,6 0-789,7-4 1,3 3-1,5-1 1,6 4-1,6 3 1,8-2-1,6-2 1,10-3-68,7-2 0,11-10 0,6 0 1,7-6-1,7-9 0,4-9-687,-32 2 0,0-1 0,28-14 0,-5-2 0,-9 1 1,-11-1-1,-9 0-54,-7 1 0,-14-1 0,-14 0 1,-16 2-1,-14 3 0,-16 4 181,-14 3 1,-4 9 0,-7 6-1,37 4 1,0 1 333,1 3 0,0 1 0,-2 0 0,-1 2 0,3 3 0,0-1 0</inkml:trace>
  <inkml:trace contextRef="#ctx0" brushRef="#br0">6239 6170 27594,'7'-19'-2624,"-1"0"0,-5-3 0,2 4 1271,2 3 0,-1 6 1226,-4 0 0,-1 8 0,-4-1 0,-4 5 1,-1 2-1,0-1 0,1 1 930,-2-2 0,0-2 1,-3-1-1,1 0 1,0-1-537,-1-4 0,1-1 0,0-4 0,-1 3 1,1 1-1,-2 3 0,-1 0 9,-2-2 1,-6 4-1,2-2 1,-3 4-1,-2 5 1,1 2-257,-1 2 1,0 0 0,1 1 0,0-2 0,3 1 0,2 0 59,2-1 0,-3 3 0,4-5 0,1 2 1,3-1-1,0-2 0,1-2 333,0 2 0,-1-3 0,1 4 0,0 1 0,-1-1 0,0 4 0,-3 0-195,-1 3 1,-4-1 0,3 2 0,0 1-1,-2 3 1,0 2-321,-2 3 0,2-3 0,0 1 0,0 0 0,2-1 0,0-3 86,3-4 1,-2 0 0,1-1 0,3 0-1,-3 1 1,3-1 0,-1 0 155,1 1 1,1-1 0,0 0-1,-1 2 1,1 1 0,-2 2-998,-2-2 734,2 5 0,-5-5 0,7 5 0,-2 0 0,-1 0 0,-2 2-121,2 3 1,1 0-1,2 1 1,1-1-1,2 1 1,2 0-79,2-1 0,-3-3 0,5-1 1,1 0-1,1 0 0,2 1 135,0 0 1,0 2 0,0 2-1,0 0 1,0-1 0,0 1 0,2 1-56,2 3 1,-1-1 0,6 4 0,2 0 0,0 0-1,1 2 1,0-1-69,2 1 1,-4-5 0,8 4 0,-4 1 0,1-2 0,2-2 133,0 1 0,6-5 1,-4 3-1,2-4 1,2-3-1,2-4 309,2 0 1,0-1 0,1-3-1,2 2 1,2-2 0,2-1-1,3-2 192,2 1 1,1-1 0,1 0 0,2 2 0,3 1 0,1 2-195,4-2 0,1 1 0,2-1 0,4 2 0,3-2 0,1-3 0,-1-2 225,-2-2 0,3-6 1,-1 1-1,1-2 1,3-2-1,-2-2 1,-1-2 493,-1-5 0,-4-3 0,4-1 0,-2-1 0,-2 1 0,-3 0-256,0-1 0,-1 1 1,0 0-1,-1-1 0,-3 1 1,-2 0-595,4-1 0,-7 1 0,10 0 0,-4-1 0,-3 0 0,-1-3 0,0-2 0,3-2 0,1-1 0,-1-5 0,-4 1 0,-2-1 0,0 0 0,1 1 0,2-2 0,-5-2 0,1-1 0,-4 0 0,1 0 0,-1-2 0,2-1 0,-1 3 0,-4-3 0,-2 0 0,-2 1 0,0-1 0,-3 0 0,-4-3 0,0 3 0,-6-1 0,-4-1 0,-2 0 0,-4 1 0,-2-2 0,-2-2 0,-5-2 0,-2-2 0,-5-3 0,-2-1-367,-5-4 1,-1 4 0,1-3-1,-1-2 1,-4-1 0,0 2-1,-4 2-73,-1 2 0,-2 4 0,0 0 0,1 5 0,-2 3 0,-4 3-1848,-3 2 2122,2 8 0,-14-2 0,-2 7 1,-7 2-1,-12 3 0,30 8 0,0 1-152,-4 0 1,-2 0 0,-4-2 0,-2 1 0,0 1 0,0 1 0,1 1 0,0-1 0,-1 1 0,1 1 0,1 0 0,1 0 277,2 0 1,0 0 0,-4 0 0,0 1-1,6 1 1,1-1 0,0 1 0,-1 1-1,-1-1 1,2 0 0,0 0 0,1 1 236,1-2 1,1 2-1,-2 2 1,1 0 0,-34 4-1,4 5 1,3 3 0,8 6-1,4 2-340,6 1 1,4 3 0,6 2 0,4 6 0,5 3 339,6 0 0,5-3 0,6-11 1</inkml:trace>
  <inkml:trace contextRef="#ctx0" brushRef="#br0">7438 8183 11449,'-4'-9'0,"-1"0"0,1-1 66,-2-2 0,4-1 0,-3 1 0,0 1 1,1 2 825,1-1 1,1 10 0,2 5-1,0 5 1,0 3 0,0 1-531,0-1 0,5 0 0,1 1 0,1-1 1,3-1-1,1-2 203,-2-1 1,2-2 0,-2 4 0,3-2 0,2 1 0,-1 0 0,0 1-246,1-2 1,3 2-1,3 4 1,-1-3 0,2 1-1,-2 1-44,0-1 0,5 3 0,-2-7 0,3 2 0,2-1 0,-1-1 1588,1 1-1507,0-4 0,-1 5 1,1-7-1,1 0 1,2 1-1,2-1 1,1 1-100,0 1 1,4-5 0,-3 5-1,1-1 1,1-1 0,-1 0-259,-1 2 0,1-4 0,-6 2 0,4-1 0,-1 0 0,1 2 0,-3-2 0,-2-2 0,-2-1 0,1 0 0,0 0 0,-1 0 0,1 0 0,0 0 0,-1 0 0,-1-4 0,-1-2 0,-2-2 0,2-2 0,0 0 0,-2 1 0,2-3 0,-5 4 0,2 0 0,1 0 0,0 1 0,-1 1 0,-2 0 0,5-4 0,-9 7 0,4-5 0,-1 1 0,-1 1 0,0 0 0,-2 3 0,2-4 0,1-1 0,-2-1 0,-1 0 0,-6 5 0,-2-5 0,-1-1 0,0 2 0,-1 1 0,2-1-2218,1 1 0,-1 4 0,-3-1 2235,5 2 0,3 2 0,1 0 1</inkml:trace>
  <inkml:trace contextRef="#ctx0" brushRef="#br0">9104 8223 28637,'6'-15'-3216,"-3"3"1,6 12 3662,2 0 0,0 0 1,3 0-1,-1 0 0,2 0 1,1 0-1,4 0 1,-1 0 422,0 0 1,3 0 0,-4 2 0,-2 1 0,-1 3 0,-2 1-1420,1 3 0,-7 2 1,-2 2-1,-4 0 0,-1 3 1,-1 0-1,-4 0 206,-4-3 0,-3 0 1,-2 1-1,-3 1 0,0 2 1,0-1-558,2 3 1,-2-1 0,-1 5 0,3-4 0,5 1-1,5 0 465,4 3 0,7-5 0,1 0 0</inkml:trace>
  <inkml:trace contextRef="#ctx0" brushRef="#br0">8625 9076 30911,'0'-14'-4916,"0"1"1,0 4 4067,0 0 0,0 0 1,-2-2 1501,-2 2 0,-4 4 0,-5 8 0,0 3 0,-1 0-267,1 0 1,4 4-1,0-1 1,0 3 0,0 1-1,1 1 1,-1-1-241,1 0 0,2 1 1,6 1-1,0 1 0,2 2 1,4-2-1,6-1 91,4-2 0,12-1 0,-1-3 0,2-5 0,2-2 0,-1-2-180,-5 0 1,2 0 0,-6-2-1,-2-4 1,-4-6 0,-6-4-1,-4-2-699,-2-1 0,-9 3 0,-5-5 1,-7 0-1,-3 2 0,-3-2 0,-1 4 143,-1 2 0,0-1 0,4 8 851,4 1 1,-2-11 0,-1 3 0</inkml:trace>
  <inkml:trace contextRef="#ctx0" brushRef="#br0">8438 5571 7852,'-27'-33'0,"2"1"0,1-5 0,4 1 0,-1-1 224,0-1 0,3-4 1,-2-1-1,2-3 1,5-1-1,4-2 1,1 0-1,2 2 1,0 1-1,4 3 1,0 1-1,2 5 180,0 6 1,0 2-1,2 12 1,0 4-1,4 4 1,2 5-1,2 7-292,2 9 0,1 11 0,2 17 0,0 15 0,0 13 0,-9-27 1,0 1-1,-1 3 0,0 2-45,-1 0 1,-1 2 0,3 8 0,-1 0 0,-3-2 0,0 1-1,0 6 1,-1 1 0,0 4 0,-2 2 0,0 2 0,-1 0-29,0 1 1,0 3 0,-1-20 0,-1 3-1,0-1 1,1-2 0,1-1 0,-1 1-1,-1 0 1,1 1 0,-1-1 0,1 2-1,0 1 1,0-1 0,1-2 0,1-1-1,0 1 1,0 1 0,1-1 0,-1 0-57,1-2 1,0 0 0,0-1 0,1 0-1,-1 0 1,1 0 0,0 3 0,0 0 0,1-1-1,1 0 1,0-1 0,0 0 0,1-1 0,-1 0-1,1 0 1,-1 0 0,1 0 0,-1 1 4,0-1 1,0-1 0,0 1 0,-2 0 0,0-1-1,0 2 1,0 2 0,1 2 0,-1-1 0,0 1-1,-1-1 1,1 0 0,-1 0 0,0 0 0,0 0-1,-1 0 1,0 1 0,0 0 0,-1-2 0,-1 1-1,0-1-62,0 1 0,-2 0 0,0-1 1,-2-2-1,0 0 0,-1 0 0,0-3 1,1 1-1,0-1 0,-5 22 0,0 1 1,0-2-1,0 0 0,1-5 0,0-2 85,-1-2 1,0-1 0,2-5 0,1-1 0,0-6 0,0-2 0,2-4 0,1-1 0,1-4 0,1-1 0,0 26 0,2-12-25,2-11 1,5-12-1,0-11 1,4-7-1,5-8 1,3-11-1,3-15-49,-1-13 0,3-27 1,-12 23-1,-2-4 1,0-6-1,0-4 0,1-10 1,-1-3-1,-3 18 1,0 0-1,1-1 33,0-3 1,-1-1 0,2-1 0,0-9-1,1-1 1,0-1 0,0 1 0,-1 0-1,0-1 1,2 0 0,-1-1 0,1 0-1,-1-2 1,1-1 0,0-1 0,0 1-1,0-1 1,0 0 0,0 0 0,0-1-1,0 1-69,0 0 0,0 0 0,-1 1 1,0 3-1,-1 0 0,1 1 1,-1 1-1,-1 1 0,1-1 1,0 2-1,-1 0 0,1 1 0,-2 3 1,0-1-1,-1 2 0,0 0 1,0 1-1,-1 1 0,-1 3 1,-1 1-1,0 0 164,0-22 0,0-1 0,-1 24 0,0-1 0,0 0 0,0-22 0,0 0 0,0 2 1,0 1-1,0 2 0,0 1 0,0 4 0,1 0 0,0-1 0,1 0 37,0-2 0,1 1 0,0 8 0,-1 1 0,0-3 0,-1-1 0,2 7 0,-1 1 0,-1 4 0,1 2 0,-1 2 0,-1 2-242,0 4 1,0 1 123,0-26 1,-1 12 0,-4 11-1,-4 10 1,-1 9 0,0 9 44,1 5 0,0 6 0,-4 15 0,1 14 0,1 22 1,4 20 29,4-25 1,0 3 0,-2 11 0,1 4 0,2 6 0,0 1 0,0 4 0,1 2 0,0-21 0,1 1 0,1-1 0,-1 3-1,1 0 1,1 1 0,-1 3 0,1 1 0,1 0-62,-1 3 0,1-1 0,-1 1 0,0 2 0,-1-1 1,1 1-1,0 3 0,1 0 0,0 1 0,1-2 0,-1 0 1,1 0-1,0 0 0,0-1 0,0 1 0,0 0 0,0 1 1,1 0-767,-1-1 1,1 0 0,-1 0 719,1-4 0,-1 0 0,1-1 0,0-1 0,1 0 0,0-1 1,0-4-1,0-1 0,0 0 0,0-3 0,-1-1 0,0 0 0,1-1 1,-1-1-1,-1 0 0,2 19 0,0-2-170,-1-3 0,-1-2 0,1-5 0,0-3 0,-2-11 0,-1-1 0,1 32 0,-2-11 0,-2-11 0,-4-10 209,-4-10 1,-2-16-1,-3-7 1,-1-9-1,-2-12 1,-7-19-1,-4-26 23,12 16 1,1-4-1,-4-18 1,2-6 0,6 16-1,1-3 1,0-1-1,0-5 1,0-1 0,0-1-1,1-8 1,0-2-1,1-1 1,1 15 0,1-1-1,1 0 1,-1-1-1,1-6 1,0 0 0,0-2-1,1 0-74,0-4 0,0-2 0,0 0 0,1 2 0,0 3 0,0 2 0,0 0 0,2-1 1,0-5-1,1 0 0,0-1 0,1 0 0,-1 2 0,0 0 0,0 0 0,0 1 0,0 4 1,0 0-1,1 0 0,-1 1 0,1 0 0,0 0 0,0 1 0,1 0 151,-1 3 0,1 0 0,1 2 0,-1 1 0,2-9 0,1 2 0,0 1 0,0 0 0,0 1 0,1 1 0,0 6 0,0 2 0,0 1 0,3-17 0,0 3 0,-1 5 0,1 4 689,0 6 0,0 3-564,0 11 1,0 2 0,0 1 0,0 2 0,9-17-1,-2 7 1,0 9 0,0 10-386,2 8 0,0 10 0,-5 5 0,1 4 1,-1 7-1,-1 12 0,-2 20 19,-1 20 0,-8-19 0,0 4 0,-1 13 0,0 3 1,-5 12-1,-1 3 0,1-19 0,-2 2 0,0 1 0,-2 8 1,-1 2-1,-1 1 0,0 2 0,-2 1 0,0 1 227,2-16 1,0 1 0,-1 0 0,0 1 0,1 2-1,-1 0 1,0 1 0,0 0 0,0-2 0,0 0-1,0 0 1,1 0 0,-1 1 0,2 0 0,-1 0 0,1 1-1,-1 2 1,0 1 0,0 0 0,1 1 0,-1-1-1,1 0 1,0 0 0,1 1-33,-1-1 0,1 1 0,-1-1 0,2 1 0,-1 1 0,1 1 0,0-1 0,2 0 0,0-4 0,0-1 0,1 0 0,1 0 0,0-2 0,0-1 0,1 0 0,0 0 0,1 0 0,1-1 0,-1 0 0,2-1 0,-1 14 0,2-1 0,0-1 0,1-3 0,2-1 0,0-1-216,2-5 0,2-2 0,1-1 0,1-3 0,2-1 0,3-1 170,2-4 0,4-1 0,-2 0 0,7 21 0,0 0 0,-2-22 0,0 1 0,-1-1 0</inkml:trace>
  <inkml:trace contextRef="#ctx0" brushRef="#br0">10064 6784 30532,'9'-15'-2771,"0"-3"0,-5-1 1,4 8 2892,-2 2 1,-3 6-1,-8-1 1,-4 3 0,-2 2-1,-3 2 1,-1 1-1,-1-1 1,-2 0 0,2 0-1,1 2 999,2-2 0,0 3 0,-1-2 1,1-1-361,0-1 1,5-1-1,5 2 1,6 1-1,8-1-610,5-1 0,5-2 0,5 0 0,1-2 0,0-1 1,-1-2-312,1-3 1,-6 4-1,-4-5 1,-3-2 0,-5 0-1,-6-4-300,-6-3 1,-11 2 0,-8-5 0,-5 0-1,-2 1 1,-4-3 0,1 1-202,-1 0 0,3 1 0,7-1 0,2 4 0,3 3 770,6 2 1,-1 0 0,6-1 0</inkml:trace>
  <inkml:trace contextRef="#ctx0" brushRef="#br0">9824 6730 30646,'0'-13'-1967,"0"0"1,2-2 0,2-2 0,4 0 0,1 2 1476,-1 5 1,-3-1-1,2 5 1,-1-1-1,-3-4 1,-3 1-1,-3 0 307,-1 1 1,-7 0-1,4-6 1,-2-1-1,2-2 1,-1 0-1,2 1 363,0-1 0,-4-9 0,1 2 0,-1-2 1,-1-4-1,4 0-5,1-1 1,-4 0-1,1 6 1,-2-1 0,0 0-1,0 2-148,1 3 0,-11-2 1,3 7-1,-5 2 0,-5 3 1,-2 3-1,-4 0 23,-5 2-301,2-5 1,-9 6 0,6-4 0,0 1-1,0 0 1,0 0 654,0 0 1,-2 0-1,-1-4 1,3 0 0,-2-2-1,2-2-2,-3 0 0,5-1 0,4 3 0,0-1 1,-1-2-1,0 2-115,1 1 0,-3 6 0,4 2 0,-1 1 0,-4 3 0,-4 1 0,-4 2-230,-1 0 1,-2 6 0,-4 2 0,-4 1 0,-2-2 0,-5 0 0,2-1 337,2 0 1,2 0-1,4-3 1,3 2 0,0-3-1,4 1 16,1 2 0,1-4 0,5 4 1,1-2-1,0 0 0,2 1-291,1-1 0,7 3 1,-2 0-1,3 1 1,1 2-1,0 0 0,-1 0-630,-3 1 1,7-2 0,-1 1 0,4 0 0,5-1 0,1 0-117,2-2 1,7-2 0,6-4 0,9 0 0,7-1 587,6-4 1,8-1 0,3-4-1,-1 1 1,1-1 0,-5-2 0,-3-3-106,-3-3 1,-5 4-1,2-6 1</inkml:trace>
  <inkml:trace contextRef="#ctx0" brushRef="#br0">7518 5771 29420,'-13'-5'-930,"0"1"0,-1-1 0,-1 5 0,-1 0 0,-3 0 1635,-2 0 1,3 11-986,-4 2 1,1 11-1,-2 1 1,2 5 0,2-1-1,2-1 1,4-1-54,4 0 0,-1-2 0,5-2 1,2-2-1,3-2 0,6-2 1,8-4-1,8-3 354,8-1 0,15-6 0,15 2 0,9-4 0,-29-1 0,2 0 112,3 1 1,2-2 0,-1-1 0,1-2 0,3 1 0,-1-1-1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5639 4505 28685,'-14'0'-815,"1"0"0,0 0 1,1-2-1,1-2 103,3-5 1,5-3 0,-2-1 0,4-2 0,1-1 672,0-2 0,0 0 1,-2 6-1,-1 2 0,-4 2 1,-4 2-1,-5 3 0,-5 2 1,-7 1-1,-4 1 64,-2 4 1,-9 2 0,3 7-1,-2-1 1,1 0 0,2 1-1,2-1 1,3 0 136,2 1 1,-4-3-1,5-2 1,1-3-1,2-1 1,3-1 104,3-1 1,-3-1 0,1-2 0,-4 0 0,-5 0-1,1 0 1,-4 0 7,-2 0 0,-1 0 0,-10 0 0,-1 1 0,-2 5 0,-1 6 0,-2 6-568,-3 2 1,8-2-1,-4 4 1,4 1-1,3-1 1,2-2-1,4 1 162,1 0 0,4-3 0,2 2 0,2 0 1,2-3-1,2 1 403,1 0 0,5 0 1,1-5-1,0 2 1,2 1-1,-2 2 1,2 0-1,-2-1-182,1 1 1,2 6 0,-3-2 0,0 3 0,1 2 0,-3 0 0,1-1-424,0 1 0,4 4 0,-2 0 0,0-1 0,4-2 1,1-3 115,2-3 1,5 2 0,3-5 0,0 0 0,1 1 0,1-4-1,3-1 227,4-2 1,9 2 0,10 1-1,3 4 1,5 0 0,8 4-473,8 1 362,2 2 1,10-1 0,-4 1 0,3 0 0,6 1-110,-29-12 1,-1-1 230,29 7 0,-25-7 1,1 0-1,30 3 0,-32-10 1,0 0-1,2-1 0,-1-1 1,1 0-1,1-1 0,0-1 1,1-1 153,1 0 0,-1 0 1,0-1-1,0 0 0,4-1 1,1-2-1,3 1 0,0 0 1,1 0-1,-1-1 1,3 0-1,-1-1 0,-2 0 1,-1-1 15,1 2 0,0-1 0,1 0 1,1-1-1,-1 0 0,1 0 1,-1 0-1,0 0 0,2-1 1,0 0-1,-1 1 0,0 0 1,2 0-1,1-1-73,-1 0 0,0 1 0,1-1 1,-1 0-1,-2-1 0,-1 0 1,-2 1-1,0 0 0,-2 1 1,0-1-1,-1 0 0,0 1 1,-2-2-1,-1-1 178,-3 0 0,0 0 1,1 0-1,0-1 1,34-6-1,-4-2 1,-2-1-1,-6-4-61,-1 0 1,1-1 0,-4-3 0,-2 1 0,-1-4 0,-3-3-1,-2-1-437,-1-1 1,-6 2-1,1-6 1,-1-1-1,-1-1 1,1-4-1,-3 1-45,-2 1 0,4-3 0,-8 7 0,0-2 0,-4-2-73,-7 0 0,-4-1-100,-5-4 1,-7 4-1,-4-5 1,-9 0-1,-12-3 1,-16-3-2099,-16-1 2359,23 26 1,-2 1 0,-13-2 0,-2 2-1,-1 0 1,-2 0 0,-5 2 0,-3 1 0,-5 2-1,-3 2 1,-4 2 0,-2 3 0,19 5 0,-1 2-1,0 1-65,-4 0 1,0 2 0,0 0 0,-1 1 0,0 1-1,-1 1 1,2 2 0,-1 1 0,0 1 0,0 1-1,-1 0 1,1 2 0,1 0 0,0 2 0,1 0-1,-2 1 1,1 1 0,0 1 0,2 0 0,2 1-1,-1 2 232,2-1 1,1 2 0,0 0-10,-21 5 0,1 1 0,2 2 0,1 1 0,-1-1 0,0-1 0</inkml:trace>
  <inkml:trace contextRef="#ctx0" brushRef="#br0">10557 6957 28813,'-26'-34'-3181,"1"13"1,2 12 3699,6 6 1,2 9-1,2 3-1318,-1 3 1,5 0 0,2-2-1,4-3 1,9-1 0,10-3-1,11-1 1,7-1 1225,6 4 0,18-2 0,1 6 0,3-1 0,5 1 0,1 0 0,4 0 0,1-2 0,-35-4 0,0-1-652,1-1 0,0-1 0,-1 1 0,1-2 0,3 1 0,0 0 373,-1 1 0,0-2 1,2-1-1,0-2 1,1 1-1,-1-1 1</inkml:trace>
  <inkml:trace contextRef="#ctx0" brushRef="#br0">23128 4864 8193,'0'-19'0,"-5"4"0,1-2 0,1 2 194,1 1 0,4 0 1,1-3 465,1 0 0,7-1 1,-2 4-1,2 1 1,1 3 48,-3 5 0,-4 7 1,-8 13-1,-2 1 0,2 3 1,0 3-1,0 7 0,-3 5-123,-1 4 1,3 8 0,-5 4 0,-2 7 0,1 5 0,0 4-1,1 4 1,-2 3-413,-1 1 1,6-36 0,-1 1 0,0 2 0,1 1 0,-1 0 0,1 0 0,-1 0 0,0 0 0,0 1 0,-1 0-107,-1 2 1,1-1 0,0-2 0,1-1 0,-2 0 0,0 1 0,1-1 0,1 1 0,0-1 0,1-1 0,-1 1 0,1 0 0,-1-2-1,0-1-75,-6 33 1,7-33-1,0-1 1,-4 29-1,2-3 1,2-4-1,2-5-56,-2-5 0,4-1 0,-2-6 0,3-5 1,1-2-1,0-3 0,0-3-730,0-4 1,0-2 0,0-1 0,1-4 0,3-4-1072,5 0 0,5-7 0,3-2 0,6-7 1864,2-7 0,7-17 0,3-16 0</inkml:trace>
  <inkml:trace contextRef="#ctx0" brushRef="#br0">23194 4984 9277,'-25'-17'0,"3"0"749,4 5 0,9 4 0,5 3 0,2-4-252,2-3 0,11-5 0,4-4 0,4-3 0,6-4 1,5 0-1,5 0 0,2 1-181,-1 0 0,5 1 0,-2-1 0,-1 1 0,4-1 0,-2 0-302,3 1 1,0 3-1,-3 1 1,0 0-1,0 0 1,0 1-1,0 0-66,0 1 1,0 8-1,-2-2 1,1 4 0,-2 1-1,1 2 132,-1 1 0,0 4 1,3 11-1,-1 9 0,-2 9 1,-2 8 123,2 10 1,2 12-1,-19-24 1,0 1-1,0 4 1,0 1-1,0 4 1,0 1-1,0 6 1,0 1-87,0 5 0,0 1 0,2 2 0,0 1 0,0 5 1,1-1-1,-1 0 0,2 0 0,-1-1 0,1 1 1,1 1-1,0-1 0,0-2 0,1 0-214,0-2 0,0-1 0,-3-3 0,-1-1 0,1-3 0,-1-1 1,-1-1-1,-1 0 0,0-3 0,-1 0 0,-1-3 0,-1 0 0,-1-3 1,-2-1-47,-2-2 0,0 0 0,8 28 0,-5-9 1,-1-6-1,-7-5 0,-4-3 260,-3-4 0,-9-7 0,-9 1 0,-14-2 1,-14-4-1,-13-1 0,-11-3-5,31-12 0,-2-2 0,-4-1 0,-2-2 0,-3-2 0,-2-1 0,-1 1 0,-1-1 0,0 1 0,-1-2 0,-1 2 0,1-2-22,0 0 1,0-1-1,-2 3 1,0 0-1,1-1 1,-1 1-1,3 0 1,0 1-1,5-1 1,2 1-1,5 0 1,3 0-304,-30 7 0,16-3 1,15 0-1,11 1 1,14 4-1,13 2 1,14 3 211,16 2 0,10-3 0,13 4 0,1 0 0</inkml:trace>
  <inkml:trace contextRef="#ctx0" brushRef="#br0">23434 8050 8247,'-17'-18'637,"-1"2"1,0 4-342,-1 6 0,8 4 0,-2 2 0,1 0 0,2 2 0,0 4 0,1 7 1,-2 8-1,-1 7 0,-2 7 144,-4 10 1,3 10-1,-3 8 1,3 11-1,9-34 1,-1 0 0,0 4-1,1 0 1,0 1-1,0 0 1,1 3 0,0 0-233,0 3 0,1 0 0,0-3 0,-1-1 0,-2 5 1,0 1-1,1 1 0,-1-1 0,0 0 0,1-1 0,-1 1 1,0 1-505,1 0 1,-1-2-1,3-5 1,-1-2 0,1 2-1,-1-1 1,0-3-1,0-3 1,-7 34 0,0-4-560,3-2 1,-1-15 0,4 4 0,0-10 0,0-10 0,3-9 854,2-9 0,7-16 0,1-4 0</inkml:trace>
  <inkml:trace contextRef="#ctx0" brushRef="#br0">23288 8170 8177,'-17'-49'649,"4"0"1,3 12-1,11 15 1,4 7 0,5 4-575,6 3 0,10-1 0,5-3 1,1 3-1,4 3 0,5 2 1,4-2 244,1-2 1,1 5 0,-4-3 0,-2 2 0,1-2 0,-4 0 0,-2-1-483,-3-1 0,-2 4 0,-6-4 0,-3 1 1,-4 1-1,-3 0 386,-2 3 1,0 2-1,1 1 1,-1 3-1,0 4 391,1 6 0,0 10 1,4 0-1,4 7 1,4 7-1,2 4 1,3 5-194,4 2 0,5-2 0,3 5 1,2 4-1,-1 0 0,2 3 0,-22-29 1,0 1-381,-1 1 0,1 0 0,2 3 1,0 0-1,-2-2 0,1 0 1,0 2-1,0 0 0,0 2 0,0 1 1,-1-1-1,-2 0-321,0 0 0,-2 1 1,-1 1-1,-1 1 0,-5-2 1,-1 1-1,-1 1 1,-1-1-1,-3 1 0,-1 1 1,-3-2-1,-2 1 1,-2 0-1,-2 0 77,-2 0 0,-3-1 0,-6-1 1,-3-1-1,-5 1 0,-2-2 0,-4 2 1,-2-3-1,-4 0 0,-2-1 0,-3 0 1,-3-1-1,-2-1 0,-1-3 347,-2 1 0,-1-1 1,0-2-1,0-2 1,0 0-1,0-2 1,-1-2-1,0-2 0,-1 0 1,1-1-1,2-2 1,0-1 492,3 1 1,-1-2-1,4-2 1,1-1 0,-31 6-1,12-5 1,11-7 0,14-2-2154,9-2 0,18-6 0,18-3 1515,19-3 0,28-19 0,4-5 0</inkml:trace>
  <inkml:trace contextRef="#ctx0" brushRef="#br0">23968 6597 8359,'-8'-6'-2,"-4"-1"0,5-7-8,0 1 0,1 0 583,6-1 0,1 1 0,2 0 0,0 1 1,-4 4-1,-8 8 1494,-8 8-1919,3 4 1,-10 5 0,6 4 0,0 3-1,1 5 1,0 3 67,5 0 0,1 4 0,6-4 0,2 1 0,3-1-94,5-2 1,3-8 0,10-4 0,4-5-53,4-4-31,0-3 1,5-6 0,1-1-1,-3-5-56,-1-8 1,-7-3 0,-5-9 0,-5 1 0,-7-3 0,-2-1-96,-2-4 1,-12 3 0,-5-4-1,-3 2 1,-2 2 0,-2 3-1,0 5-187,2 4 0,3 5 0,5 3 0,1 2-461,0 2 1,8 3 0,8 6 0,10 3 0,5 0-470,2 0 0,8 0 0,-2-3 1229,2 2 0,1 5 0,-3-3 0</inkml:trace>
  <inkml:trace contextRef="#ctx0" brushRef="#br0">23968 6744 7943,'-8'-6'-399,"2"3"853,6-6 0,0 0 1,2-3-1,1 2 515,1 1 1,-1 6-1,-7-2-663,-5 4 1,-3 7 0,-1 3 0,-1 4 0,1 3 0,0 4 0,-2 0-20,-3 4 1,2-3-1,-6 2 1,-1 4 0,1 3-1,0-1 13,-2-1 1,-1 2 0,0 3 0,1 4 0,2-2 0,0 2-182,1 2 1,-3-7 0,6 8 0,1-1 0,0-2 0,3 1 0,2-1-42,0 0 1,2 5 0,-1-7-1,4 2 1,1 0 0,3-1 35,1 1 1,2-3 0,0 0-1,0-1 1,0-2 0,0 0 37,0 0 0,0 0 0,2-4 0,1 1 1,3 1-1,0 3 0,1-1-161,1 1 1,-4-2 0,3 4 0,-1-2-1,-1-2 1,-1 0-53,1 1 0,4-6 0,-5 3 1,0-1-1,1-5 0,-1 0-143,-1-1 0,3-5 0,-1 2 0,-2-3 0,-2-2 0,1 0 0,0 1-767,3-1 0,1 0 0,-3 1 1,3-1-1,1-1 80,4-3 1,-4 3 0,2-5-1,0 2 891,-2 0 0,5 0 0,-5 4 0</inkml:trace>
  <inkml:trace contextRef="#ctx0" brushRef="#br0">23408 8583 8147,'-14'-6'1145,"7"6"-713,3 0 1,4 1 0,4 7 0,3-1 0,4 0-1,1 2 1,2 0-157,1 0 0,2-4 1,-1 2-1,3-1 1,0-3-1,2-2-494,0-1 1,-3-1-1,2-2 1,0-3-1,-4-1 1,-1-4-183,-2-1 0,-4-1 0,0-2 0,0-1 0,0 0 400,-1 4 0,1-7 0,5 4 0</inkml:trace>
  <inkml:trace contextRef="#ctx0" brushRef="#br0">23728 3945 8165,'-33'-46'0,"6"9"0,1-2 0,7 4 0,4 1-47,1 4 0,1-8 0,1 2 0,2-2 0,1-1 0,-3 2 0,-4 3 0,-6 2 0,-4 3 0,0 6 154,-1 5 0,-10 5 0,-3 5 0,-3 10 0,-3 10 0,-3 10 0,-3 7 0,-1 7 0,0 5 136,0 8 0,2 0 0,26-20 0,0 1 0,-1 0 0,0 0 0,1 0 0,1 0 0,-1 2 0,0 0-98,-1 1 0,0 1 0,2-4 0,0 0 0,-3 5 0,-2 0 0,1 0 0,0 1 0,1-1 0,1 1 0,-1 1 0,2 0-93,0 0 1,1 0 0,4-1 0,1-1 0,-1 2 0,0 0 0,2 0 0,-1-1-1,3-1 1,0-1 0,-11 36 49,8 1 0,6-6 0,2 6 1,4 2-1,1 1 0,5-36 1,0 1-107,3 2 0,-1-1 0,0-1 0,1 1 0,2 3 0,1 1 0,0 3 0,1-1 0,-1 2 0,0-1 0,0 3 0,0-1 0,-1 0 0,0-1-20,-1-1 0,0 2 0,-1 6 0,0 0 0,-2-4 0,0 0 0,0 1 0,-1 1 0,-1 0 1,-1 0-1,-1-1 0,-1 0 49,0 0 0,-2 0 1,0 1-1,0 0 1,-1-3-1,-1 0 1,0-1-1,-1 1 1,0 1-1,-1 0 1,0-1-1,-1 1 1,-1-1-1,0 0 85,0-2 0,0-1 1,1-3-1,2 0 1,-1-1-1,1 1 0,-1 0 1,1 1-1,0-2 1,1 1-1,-2 2 0,1 0-85,-1 1 1,1 1-1,2-6 1,0 2-1,-2 5 1,1 1-1,0-1 1,0 0-1,0-2 1,0 2-1,1 2 1,0 0-46,0 0 0,1 0 0,0 1 0,1 0 0,-1 1 0,0 0 1,0 1-1,0 0 0,-1 0 0,1 1 0,-1-1 0,1 1 0,1-1 1,0-1-61,0-1 0,0 1 0,3 1 1,0 0-1,0-3 0,0-1 0,1 0 1,0 0-1,0 0 0,0 0 0,0-1 1,1-1-1,0 1 0,2 0 18,1-1 1,0 0 0,-1-3 0,1-1 0,2-2-1,1-1 1,0-1 0,2 0 0,0-1 0,2-1-1,2 1 1,0 1 46,2-2 1,-1 1 0,2 0 0,1 0 0,-1 2 0,1-1 0,1 3 0,1-1 0,0-1 0,0 1-1,1 0 1,1-1 0,0-3 0,2-1 36,1-1 0,0-1 0,1-4 1,0-1-1,3 0 0,0-1 1,0 1-1,0 0 0,2 0 1,2 0-1,0 1 0,0-1 6,2-1 1,0 0 0,4-2 0,1 0 0,-3 0-1,1 0 1,2-1 0,2 0 0,2-1 0,1-2 0,0 0-1,0-1-10,1-1 1,0-1-1,2-2 1,0-2 0,0 0-1,1 0 1,2-3-1,0 0 1,2-1 0,1-2-1,0 0 1,0-2-1,1-1 1,0-1-21,2-1 1,0-1 0,0 0-1,1-2 1,4-2 0,1-1-1,1-1 1,1-2 0,-1-2-1,1-1 1,0-3 0,0-1-19,0-1 0,-1-1 0,-3-2 1,0 0-1,3-1 0,1-1 0,-1-1 1,-1-1-1,-1 1 0,-1-2 0,-2-1 1,-1-1-1,-3-1 0,0 0 0,-3 0 1,0-1-1,-2-4 1,0-1-1,-1 2 1,0 0-1,0-2 1,-1-2 0,-2 0-1,-1-1 1,0-1-1,-2 1 29,-2-1 0,-2-1 1,-1-2-1,0-1 1,-2 0-1,-1-1 1,0-1-1,-1-1 0,0 0 1,-1-1-1,0 0 1,-1-1 87,0 0 1,-1 0-1,-1-5 1,0-1-1,0 1 1,0-1-1,-1-1 1,0-1-1,0-2 1,-1-1-1,1 0 1,-1-1-1,1-1 1,0-1-75,-1-1 1,0 0 0,-2 4 0,-2-1 0,2-5 0,-1-2-1,-1 0 1,-1 0 0,1 0 0,-2 0 0,1-2 0,-1 0-41,-1 0 1,-1 0 0,0 3 0,-2 0 0,-4-1 0,0 0 0,-2-2 0,0 1-1,-2 0 1,-1 0 0,-1-2 0,-1-1 0,-2 1 0,0-1-87,-1 0 1,0 0 0,-2-5-1,0 1 1,-1 1 0,0 1 0,-2-1-1,-1 0 1,-1-3 0,-1 1 0,-1 1-1,-1 0 100,1 1 0,-2 0 0,-1-6 0,-1 0 0,1 8 0,0 0 0,-2-2 0,0 0 0,0-1 0,-2 0 0,1 2 0,-1-1 66,-1 1 0,0 0 0,-2-5 0,-1 2 0,1 4 0,-1 1 0,-1 1 1,-1-1-1,-2 0 0,-1 0 0,-2 2 0,0 0 0,-4 0 0,-1 2-46,-2 2 0,-2 1 0,0 3 0,-1 0 1,-2 0-1,-1 1 0,-2 1 0,-1 2 0,0 4 1,-2 2-1,-3 0 0,-2 1-2,-1 1 1,-1 2-125,1 3 0,-1 2 0,-6-3 1,-1 2-1,2 6 0,1 2 0,0 1 1,0 1-1,-1 0 0,1 2 0,1 2 1,0 0-153,-2 1 1,1 1-1,1 2 1,1 0-1,-3 0 1,-1 2-1,3 2 1,-1 1-1,1 1 1,0 2-1,2 1 1,0 2-1,2 1 1,-1 1-894,3 1 0,0 1 1154,6-3 0,1 2 0,-1 6 0,0 1 0,-34-2 0,37 1 0,0 1 0</inkml:trace>
  <inkml:trace contextRef="#ctx0" brushRef="#br0">23688 8849 8027,'-18'0'0,"0"0"156,2 0 1,5 0 90,3 0 1,5-1 0,-3-2 0,1 0-91,1 4 1,-5 1 0,4 8-1,3 3 1,0 5 0,2 3 47,0 3 0,0 1 1,0 2-1,0-2 1,2-2-1,2-2-53,5-2 0,3-5 1,3-7-1,2-1 1,7-3-1,4-3 1,3-6-85,-1-7 1,-1-8 0,0-10 0,-1-5 0,-5-2 0,-3-2 144,-8 0 0,-1 0 1,-8 1-1,-4 4 0,-7 4 1,-5 4-210,-5 5 1,-2 3 0,-7 7 0,0 3 0,1 4 0,0 5 0,4 5-1754,4 4 1749,10 3 0,2 7 0,6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9251 7130 8446,'0'-34'61,"0"6"0,0 7 41,0 2 1,0 6 0,0 4 101,0-2 0,0 7 0,2 4 1,2 6-1,5 1 0,3-2 1,3-4-1,4-1 0,8 0 1,7 0-1,7-1 0,5-2 1,6-3-1,1-2 0,5-2 468,1-2 1,-1 3 0,3 0 0,-1 0 0,0 1 0,0-1-1,-2 0 1,0 0-84,-2 0 1,-8 2 0,3-4-497,-3 2 0,-4 6 0,-4-1 0,-1 2 0,-2 2 0,-3 0 1,-2 0-1,-3 0 0,-4 0 0,-5 0-1257,0 0 1,-3-1 0,-3-2 0,-1-1 1399,0 1 0,1-5 0,-1 1 1</inkml:trace>
  <inkml:trace contextRef="#ctx0" brushRef="#br0">4252 11861 8318,'0'-9'-68,"0"0"438,0-1 1,0 3 0,2-2 0,1-2-1,3 0 1,0-3 0,1 2 0,-1 2 570,0 1 1,1 2-847,-7-2 0,0 4 1,-12 11-1,-4 6 1,-5 6-1,-5 3 0,-4 2 92,0 3 0,-2 5 0,-1 1 1,1 2-1,-2 3 0,1 2 225,0 1 1,-2 3-1,4 0 1,1-2-1,4 4 1,3-1-152,6 2 1,3 7 0,5-2 0,5-1 0,2 2 0,2 0 0,2 2-177,2 4 1,4-8 0,7 2 0,2-4 0,6-5 0,3-3 0,4-5-320,1-4 1,6-4 0,0-5-1,4-6 1,4-4 0,-2-4-594,-2-2 1,-1 2 0,-1-2 0,-2 0 826,-2 0 0,1-1 0,4-5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25101 3212 8377,'-8'-21'0,"-2"2"0,4 6 0,0-1 693,0 1 0,2-2 0,4-1 1,1-2-1,4 0 0,4 2 1,1 1-1,0 3 0,-1 0 1,1 2 534,2 1 1,-4 11 0,-5 11 0,-5 8-1,-4 4 1,-1 5 0,-3 4 0,-2 7-725,-2 5 0,5 3 1,1 4-1,-1 2 1,0 0-1,1 1 1,2-3-505,4-1 0,0 1 0,2-10 0,0-4 0,0-7 0,0-5-437,0-5 1,4-2 0,2-9-1,2-3 1,1-8 0,-2-11 123,-2-9 0,2-10 0,0-13 0,1-6 0,-4-4 0,-2-8 0,-2-1 80,0-3 0,0-3 0,-2-2 0,-2 4 0,-5 0 0,-3 9 801,-1 5 1,4 6-1,1 7 1,1 4 0,1 5-1,0 7-169,3 5 0,3 3 1,5 2-1,4-1 1,4 3-1,3 0 1,3 2-400,2-1 0,-3 2 0,4 1 0,2 1 0,1 2 0,2-1 0,-1 1 0,-3-1 0,-1 5 0,1 0 0,3-1 0,0-2 0,1-1-810,0 1 1,-1-3 0,1 1 0,0 1-1,1-1 1,1 1-1649,2 1 0,1-3 1,-6 2-1,1 1 2233,0 1 1,-7 2-1,0 0 1</inkml:trace>
  <inkml:trace contextRef="#ctx0" brushRef="#br0">25127 3412 10380,'-13'0'2038,"0"0"0,8 0 0,10-2 0,12-2-1426,12-5 1,8-9 0,10-6 0,6-2 0,5-4 0,1 4 0,1-1-207,-6 3-3342,4 6 0,-9 1 2936,0 8 0,0-3 0,-2 5 0</inkml:trace>
  <inkml:trace contextRef="#ctx0" brushRef="#br0">25274 4545 8488,'-25'-12'0,"3"-5"856,4-2 1,7 0 0,4 4 0,1-3 13,3-4 1,2-3-1,1-2 1,0 2 0,0 3-1,0 4 1,1 5-1,2 2 395,2 3 0,0 6 0,-2 4 0,2 11 0,-2 14-688,-2 11 1,-1 8 0,0 7 0,0 2 0,0 1 0,0 2-578,0-2 0,0-2 0,2-5 0,1-7 0,3-3 0,1-5-1059,3-1 1,-2-7 0,1-6-1,0-7 468,-2-10 1,-1-17-1,-6-17 1,0-15-1,0-11 561,0-10 0,-2 29 1,0-1-1,-1 0 0,1 0 1,1-2-1,-1 0 1,1 1-1,-1 0 0,-1-32 1,-3 5-1,0 11 1709,0 7 1,2 7 0,4 17-1,0 3-1542,0 4 1,10 11-1,7 8 1,5 11-1,7 10 1,4 8-138,4 6 0,6 14 0,3 9 0,-23-27 0,0 1 0,0 2 0,0 0 0,-2-1 0,1 0 0,-1 0 0,-1 0 0,20 30 0,-20-31 0,-1 0 0,16 27 0,-5-3 0,-8-3 0,-9-2-157,-7-1 1,-9-3 0,-8-4 0,-16-2-1,-12-4 1,-12-2 0,-4-7-247,0-5 1,-10-6 0,6-8 0,-1-2 0,3-3 0,8-2-308,6-1 0,7-2 0,14-2 1,6-2-1,8-5 0,14-4 710,15-5 0,16-9 0,10-7 0</inkml:trace>
  <inkml:trace contextRef="#ctx0" brushRef="#br0">25367 6117 8074,'-17'-25'0,"-1"1"0,1 4 408,3 0 1,0 3 0,1 3 0,0 1 1239,-1 0 1,2 4-1,4 0 1,2 0-761,0 2 0,6 7 0,-2 10 0,5 8 0,2 8 0,-1 8 0,2 6 108,1 5 0,-4 1 0,3 4 0,-1-3 0,1-1 0,0-3-1308,0-1 1,2-2 0,-2-2 0,0-1 0,2-4 0,-2-4-1147,0-3 0,-2-9 0,-4 1 0,-2-5 753,-2-4 1,1-16-1,-6-15 1,-1-12-1,-2-11 1,0-8 686,3-8 0,-1-1 1,5 0-1,1 0 0,0 4 1,-1 0-1,2 5 537,2 2 0,2 7 0,4 7 0,3 3 1,4 1-1,3 5 498,3 5 0,-2-1 0,6 5 0,1 1 1,0 2-1,1 4-856,0 0 0,8 6 0,-5 2 1,1 2-1,2 2 0,-1 0 1,2 0-1430,-1 0 0,3 0 1,-2 0-1,0 0 0,0 0 1,0 0-4080,-1 0 5347,-2 0 0,4 0 0,2 0 0</inkml:trace>
  <inkml:trace contextRef="#ctx0" brushRef="#br0">25474 6064 8320,'-34'1'0,"4"2"-5,7 2 581,9 5 1,14-8-1,12 2 1,9-2-1,10-4 1,7-2-1,7-5 1,2-3 414,1-1 1,6-1-1,-5 2 1,-1 2-1,-4 3 1,-2 1-992,-4 3 0,-1 1 0,3 2 0</inkml:trace>
  <inkml:trace contextRef="#ctx0" brushRef="#br0">25407 6597 8069,'-38'3'0,"5"6"0,11 7 268,12 3 1,8-4 0,8-7 0,7-3 595,8-2 0,7-1 0,8-2 0,10 0 0,9-2 0,7-2 0,4-6 1,5-5-865,-33 6 0,0 0 0,-2-3 0,1 0 0,35-8 0</inkml:trace>
  <inkml:trace contextRef="#ctx0" brushRef="#br0">25501 7530 8297,'0'-19'0,"0"-1"0,0-2 0,0 4 0,0 4 935,0 0 1,0 1 0,0 0-1,1 1 1,4 3 0,3 4 0,4 7-1,2 7 1,-3 7-23,-2 3 1,6 11 0,-5 0 0,1 5-1,1 7 1,-2-2 0,0 0 0,-2-3-584,-2 0 0,3 8 0,-5-6 0,-1-2 0,-1-3 0,-2-4-778,0-4 1,0 2 0,0-10 0,0-2-55,0-1 1,0-9-1,0-7 1,0-13-1,0-11 452,0-9 0,1-10 0,3-7 0,4-2 0,-1 0 1,-1 4-1,-1 3 740,-1 2 1,1 5-1,-5 9 1,1 7 0,2 5 80,1 3 0,2 5 0,-3 5 0,2 11 1,-1 9-772,2 7 0,-3 9 0,4 5 0,1 2 0,-1 2 0,5-1 0,4-3 0,-1-4 0,3-7 0,-3-3 0,-2-4 0,0-4 0,1-6-135,-1-3 1,0-4 0,-1-2-1,-3-5 1,-3-9 0,-1-10 156,-1-9 1,5-6-1,-3-4 1,0-5-1,1-3 1,-1 0-1,2 3 86,-1 5 0,-3 4 0,4 6 0,-2 7 0,-2 8 1,2 5-109,3 6 0,3 2 0,1 9 0,0 5 0,2 12 0,2 8 0,0 7 0,6 16 0,-4 6 0,2 7 0,2 3 0,2-1 0,4 3-1378,-14-34 1,1 1 0,15 27 0,6 2 1377,0-4 0,4-3 0,-7-5 0</inkml:trace>
  <inkml:trace contextRef="#ctx0" brushRef="#br0">25714 8903 8968,'-12'-18'0,"-4"0"0,-4 3 3109,3 5 0,2-1-2055,2 7 1,4 0-1,1 5 1,2 5-1,2 9 1,-2 10-1,-1 9 1941,-1 5-2713,2 12 1,6-6 0,0 8 0,0-1-1,3 0 1,5-2-186,5-5 0,5-3 0,-1-10 0,6-4 0,3-5 0,4-6-1126,1-7 0,0-4 0,-3-8 0,2-3 0,1-10 0,-3-10 0,-3-9 732,-2-5 1,-9-2 0,0-1 0,-7 1 0,-2 4 0,-2 3 1708,-5 4 1,1 8 0,-8 5 0,0 6 0,0 3 0,2 5-1191,1 9 0,1 7 1,7 17-1,4 4 0,7 6 1,8 2-223,4-1 0,7-2 0,5-4 0,8-4 0,7-6 0,4-7 0,2-9 0,1-6 0,-4-10 0,3-8 0,-5-10 0,-6-9 0,-5-8-354,-5-7 1,-15 3-1,-4-10 1,-11-2-1,-7 1 1,-6-4-351,-7 0 1,-8 8-1,-10-2 1,-3 3-1,0 8 1,3 5-752,3 8 1,7 3-1,5 1 1,7 1 1454,9-1 0,12-6 0,8-1 0</inkml:trace>
  <inkml:trace contextRef="#ctx0" brushRef="#br0">26167 1026 8384,'-21'-21'0,"2"2"0,7 6 813,3 0 1,3-1 0,6 1 0,2 0-1,2-1 1,5 2 0,3 4 0,0 6 278,-3 9 0,1 4 0,-4 11 0,2 3 0,0 3 0,1 6 0,0 3 0,2 6 0,0 3-546,3 5 1,-1-4-1,2 2 1,0 0 0,0 0-1,-4-1-610,1 3 1,-1-4 0,-1 1 0,-3-3 0,-1-2 0,-1-1 0,-1-4-1416,1-2 0,-1-4 0,-4-6 0,0-4 0,0-4 0,0-4-4907,0 0 6386,0-7 0,-6-1 0,-1-6 0</inkml:trace>
  <inkml:trace contextRef="#ctx0" brushRef="#br0">26260 1919 10669,'6'8'614,"8"6"0,6-3 1,1-2-220,-3-2 0,-2-1 1,0-3-1,2 1 1,0-1-1,0-3 1,0-4-1,-1-5-439,3-3 0,-6-3 0,4-2 0,-3-6 0,-2-3 0,1-5-2833,-1-5 2877,-6-8 0,5 2 0,-4-4 0</inkml:trace>
  <inkml:trace contextRef="#ctx0" brushRef="#br0">25181 946 7742,'-14'-4'0,"1"-1"785,6 1 1,1 5-1,6 4 1,0 4 0,0 3-1,1 2 1,4 3 0,2 2-604,0 2 1,4-1 0,-5 4 0,0-3 0,1-2 0,-1-3-1558,0-1 1,4-3 1374,-1-3 0,3-3 0,1-6 0</inkml:trace>
  <inkml:trace contextRef="#ctx0" brushRef="#br0">25154 786 10120,'-13'0'1598,"5"2"1,5 2-1175,6 5 1,0-1 0,6 0 0,1 3 0,2-1 0,2 0 0,-1-2-917,0-2 0,5-2 0,0-4 1,0 0-1,-1 0 0,3-1-3361,0-4 3853,-3-2 0,2-6 0,-6-1 0</inkml:trace>
  <inkml:trace contextRef="#ctx0" brushRef="#br0">25367 733 9237,'-13'-12'0,"1"2"0,2 2 0,2 1 839,2 0 0,3 4 0,8-2 0,4 4 0,4 1 0,3 0 0,4 0-728,0 0 1,-2 1 0,3 2 0,-2 3 0,-3 0 0,-1 0 0,-3-2-1251,-3 2 1,-2-3 0,-4 6 710,2 1 1,-5-2 0,-5 1 847,2 1 1,8 2 0,4 1-1,4 2 1,5 1 0,4 4-367,3 0 1,2-2-1,0 3-54,-1-2 0,7 5 0,1-3 0</inkml:trace>
  <inkml:trace contextRef="#ctx0" brushRef="#br0">25021 2172 8387,'0'-13'-9,"0"0"0,0-1 1,0 1-1,0 0 1,1-1 300,4 1 1,-2 4 0,4 0 0,-1-1 0,-2-2 0,1-1 81,-1-1 1,-1 7 0,-7 3 0,-5 4 0,-3 4-1,-3 6 1,-3 7 0,-4 5 0,-3 3-121,-2 2 1,-1 4 0,-1 1-1,-2 1 1,-1 1 0,1-3-1,0 0-39,2-1 0,0-5 0,3 8 1,1-2-1,2 0 0,4 0 1,1 0-52,1 0 0,-1 6 0,4 0 0,1 5 0,-2 3 0,1 1-231,0 0 1,-7 5-1,8-1 1,-2 3-1,-1 5 1,0-2 550,-2 1-340,0 2 0,0-7 0,1 5 1,-1 0-1,0-3 0,0 0 1,2-1 0,1-1 1,2-2-1,0 1 0,-1 0 1,2 3-1,2-2-223,1-1 1,5 1 0,-4 3-1,2 0 1,3 1 0,2-1 20,1 1 0,0 0 0,0-1 0,0 0 1,0 1-1,-2-1 0,-1 1 178,-1-1 1,0 0 0,4-2 0,-2 0 0,-1 1 0,-3 1 5,-1 2 1,2-5 0,-2 4 0,1 1-1,2-3 1,-1 1 56,1-1-178,-1-7 0,5 8 1,0-5-1,-1 2 0,-2 3 1,-3 1 67,-2 0 1,4 3 0,-5 1 0,0 0 0,0 4 0,0 1 482,-1 2-485,4 0 0,-6-1 1,5 1-1,-2-1 1,2 0-1,1-1-5,3 1 0,1-2 0,4 7 0,2-4 0,5-4 0,3 0 0,1-3-339,1-3 0,-1 0 0,2-8 0,1 3 0,2 0 0,0-2 54,1-1 1,-4-2 0,2 2 0,-2-3 0,-1-1 0,-1-1 0,0 1 235,1 0 1,-6-2-1,1 5 1,0-1-1,-1-1 1,-2 1 0,-2-1 169,0 0 0,5 3 0,-4-3 0,-1 0 0,1 1 0,1-1-123,1 0 1,-3 3-1,4-3 1,-1 0 0,1 0-1,2-3-141,2-2 1,1 2 0,1 0-1,0-2 1,3 2 0,0-1 0,0-1 78,-2-1 1,2 0 0,1 0 0,-2 0 0,-1 0 0,-2 0-1,1 2 108,-1 2 0,0 2 0,1 4 0,-1-2 0,0-1 0,2-1-164,3 0 1,-2-2-1,7-4 1,-1 0 0,0 2-1,2 1-141,4 1 1,-6 1-1,6-4 1,-1 2 0,1 1-1,-1-1 1,1-1 155,0-2 1,-3 0-1,6 0 1,-3 0-1,-1-2 1,1-2-1,2-5 118,1-3 0,4-1 0,-2-1 1,1-1-1,3-2 0,2-4-54,1 0 0,4-5 0,3 0 0,4-5 0,4-3 0,-1-3-179,1-1 0,7-2 0,2 0 1,0 0-1,1-2 0,-3-1 0,-1-3 126,-3-1 1,-11-2 0,5-6 0,-5-1-1,-4-2 1,-3-1 0,-4-2 272,-5-1 1,1-11-1,1 5 1,0-3 0,-1-4-1,-2-1 61,-2-1 0,0-10 1,2 2-1,1-4 1,-2-1-1,0 1-139,-3-1 0,1-7 1,0 0-1,-1 0 0,1 1 1,-2-2-1,-1-4-44,-2-3 1,-1 3 0,1 1 0,-4 0 0,-3 2 0,-1-3 0,3 0-67,0-2 0,1-4 0,-4 6 0,0-3 1,3-3-1,2-2-197,2-1 0,-4-2 0,6 4 0,-1-2 1,0 0-1,0 0 0,0-1 74,-1 3-1,3 1 1,-6 1 0,-1-1 0,1-2 0,-1-1 89,-6 2 1,3-1 0,-7 0-1,1-1 1,-4 0 0,-3 0-1,1-1 102,2-2 1,-2 4 0,2-2 0,-2-1 0,-1-3 0,1 37 0,1 0-151,1-1 0,1 0 0,0-1 1,1-1-1,1 0 0,0 0 1,-1 0-1,0-1 0,-1 0 1,0-1-1,-1 2 0,1-1-85,0 2 1,0 0-1,-2 1 1,0 1-1,0 0 1,0 1 0,-1 0-1,1 1 1,-1-1-1,0 0 1,-1-35-1,-4 4 189,-5 1 1,-6 9 0,-2-7 0,-3 4-1,-2 3 1,-3-2 0,1 2 102,0 0 1,0-3 0,5 2 0,2 1 0,1-2 0,3 2-206,3 0 1,-3-8 0,3 2 0,-1 0 0,0-2 0,1 5 61,-2 1 1,4-1-1,-2 3 1,-1-2 0,-2-2-1,-1-1 185,-1 2-167,-5-3 0,4 8 0,-4-3 0,1-1 1,-1 0-1,-2-2-123,-3-3-100,5 6 0,-5-5 0,5 2 1,0 0-1,0-3 0,2 3 78,3-1 0,-4-4 1,-1 6-1,-1 0 0,0-1 1,0 6 76,1 0 1,-5-6-1,2 9 1,-3 1-1,-3 1 1,-3 6 0,-5 2 37,-2 1 1,-4 5 0,-1-5 0,-3 4 0,-1 5 0,-3 1-254,-2 4 1,-3 1-1,0 1 1,-1 0-1,3 2 1,-1 3-756,4 4 901,-1 3 0,0 4 0,2 2 0,4 4 0,2 4 0,2 2-250,1 4 1,-6 7 0,9 7 0,0 2 0,-2 4 0,2 4-648,2 7 1,1 2 0,4 2-1,1 2 1,3 2 975,7 5 0,4-3 0,2 0 0</inkml:trace>
  <inkml:trace contextRef="#ctx0" brushRef="#br0">6478 5957 30530,'-7'-32'-9831,"0"11"7788,2 3 0,2 9 2136,-6 9 0,0 5 0,-4 1 1,0 0-1,-1 1 0,1-1 0,0 0 1,-2-3-1,-1 0 0,-5 0 1,-1 1-1,-3 1 0,1-1 243,-1 0 0,-5 5 1,-1-4-1,1-1 0,2 1 1,2 1-1,-1 0 27,0-1 0,4 4 1,-1-3-1,-1 2 1,1 1-1,-3-1 1,-1 1-224,-3 2 1,-2-4 0,4 2-1,-4 1 1,-1 2 0,-3 2-1,-1-1 34,-2 0 0,-2 0 1,-1 1-1,0-1 1,3 0-1,3 2-230,0 3 1,5-3-1,1 4 1,2-1-1,3 1 1,-1 0-1,2 2 300,3 0 0,-3-3 1,2 4-1,0 0 1,-1 0-1,3-1 5,2-2 0,1 3 0,5-2 0,-1-1 0,3 2 0,0-2-481,2 0 1,2 5 0,-2-3-1,3 1 1,2 0 0,-1 2-1,2 1-179,2 2 0,-1-1 0,-1 1 0,-1 1 0,1 2 0,1 2 21,2 2 1,-1-3 0,-2 3 0,-1 0 0,1-1 0,1 1-1870,2 0 1944,0-4 1,0 7-1,2-5 1,2 1-1,5 0 1,3-4 237,1-1 1,2 3-1,3 0 1,4-1-1,3-2 1,2-1 179,-1 0 1,6-5-1,0 0 1,1 2-1,1 1 1,0 1-97,3 1 1,0 0-1,0 1 1,-2 2-1,3 1 1,0 0 307,2 1 25,0-9 1,6 8 0,1-11 0,5 1 0,4-5-1,8-5 120,3-7 1,8-2 0,-36-2 0,-1 0 0,2 0 0,0 0 0,0-1 0,-1 0 0,-1-1 0,1 0 0,35-7 345,-3-3 0,0 0 1,-1 2-1,-4 1 1,1 0-1,-5 0-607,-1 0 0,4 5 1,-4-4-1,-3 1 0,1 0 1,-3-2-1,2-2-30,-2-2 0,-4 1 0,6-9 1,-5 1-1,-4-1 0,-3-4-50,0-5 0,-9-4 0,3-6 0,-3-1 0,-3-2 0,-3-6-160,-3-7 0,-1 1 0,-2-15 0,-13 34 0,0 0 0,-2-2 0,-1 0 0,0-4 0,-2 0 1,-1-2-1,0-1-314,0-2 0,0-1 0,-3-2 0,0-1 0,-1 3 0,0 0 0,0 1 0,-2 1 0,-1 1 0,-1 1 1,-2 2-1,-1 1-171,-3 4 1,-2 0 0,-15-34 0,-8 15 0,-7 5-1,-8 10 1,-7 10 179,-3 7 1,22 14-1,-2 2 1,0 2 0,-1 2-1,-2 0 1,-1 1-1,0-1 1,0 2 0,3 0-1,1 1-2474,-31-1 2727,3 8 0,11-3 0,-1 6 0,7 1 0,9 2 0,9 2-33,7-1 1,5 0 0,5 0-1</inkml:trace>
  <inkml:trace contextRef="#ctx0" brushRef="#br0">10144 6064 28728,'-6'-12'-8661,"-3"3"8591,-2 5 0,-3 7 0,1 1 0,-2 1 0,-3 0 0,-2 4 0,-3 3 0,1 0 0,0-3 0,0-5 0,1-2 0,2-2 490,2 0 1,-2 0 0,1 0 0,2 0 0,1 0 0,2 0 0,0 0-78,-1 0 0,1 0 1,0-2-1,-1-1 0,1-1 1,0 1-132,-1 2 0,0 1 1,-3 0-1,-2 0 0,-2 0 1,-4 1-274,-5 3 0,1-1 1,-7 5-1,-1-1 1,-1 1-1,-2 2 1,0 0 163,0-1 1,0 8 0,0-4 0,0 3 0,0 3 0,0 4-222,0 2 0,0 7 1,0 5-1,0 8 1,1 8-1,2 8 73,2 4 1,17-25-1,2 3 1,-2 2-1,2 0 1,1 3-1,3 0 1,2 2-1,2 0 1,3-3-1,1-1 1,4-2 0,3-1-173,4-2 1,3-2-1,18 31 1,-7-37-1,4-1 1,1-3-1,2-3 1,3-3-1,2-2 1,4-2 0,2-2 406,4-3 0,1-2 1,0-1-1,1-2 0,9-4 1,3-1-1,0-2 0,2-1 1,0-2-1,2-1 1,2-2-1,1-1 0,0-1 1,1-2-39,0 0 1,0-1-1,3-1 1,0 0-1,-5-1 1,-1 0 0,-4 2-1,-1 0 1,-3 2-1,-1 0 1,-5 0-1,-1 0-462,-4 1 1,0-1 0,0 0-1,0 1 1,28-8 0,-9 1 0,-10 0-1,-12-1 1,-9-1-734,-8-2 0,-9 0 0,-13-6 1,-10-4-1,-14-3 0,-16-1 626,-13-1 0,-14 4 417,27 12 0,-2 1 0,-4-2 0,-2 1 0,-4 0 0,0 1 0,-2-1 0,1 1 0</inkml:trace>
  <inkml:trace contextRef="#ctx0" brushRef="#br0">5679 16939 11995,'-14'-12'1899,"2"3"0,4-9-1380,3 4 0,4 8 1,2 4-1,2 8 1,2 4-1,-1 8 1,0 4-1,1 8 0,-2 3 86,-2 4 1,-2 6 0,-4 2-1,-2 3 1,-2 2 0,0 3-113,-1 5 1,-1 0-1,1 3 1,1-5 0,0 2-1,0-1 1,2 4-466,1 0 1,0-8-1,3 2 1,-1-2-1,1-4 1,1-1-1,2-6-546,0 0 0,0-7 0,0-2 0,-1-3 0,-2-5 0,-2-1-1613,2-4 1,2 4 0,2-8-1,4-7-3869,4-12 6059,9-16 0,8-39 1,-9 23-1,0 1 1</inkml:trace>
  <inkml:trace contextRef="#ctx0" brushRef="#br0">5799 17085 8538,'-21'-40'0,"5"9"585,5 11 1,1 9 0,5 2-93,2-1 1,8 0 0,4-1 0,4 4 0,5 1 0,4 1 0,5 1 16,4 0 0,3-1 0,9 5 0,3 0 1,4 0-1,1 0-175,0 0 0,0-4 1,1-1-1,-2 2 0,2 0 1,-2 0-1,2-1-261,0 1 0,-3 2 0,-3-1 1,-2-1-1,-4-1 0,0-1 0,-4 1-260,-2-1 0,-3 1 0,-5 4 0,1-2 1,0-1-1,-2-1 103,-3 1 1,3 2 0,-3 1-1,4 0 1,0 0 0,1 0 132,0 0 0,-1 0 0,1 0 0,0 0 1,-1 0-1,1 0-21,0 0 1,2 4 0,1 2 0,-2 1-1,2 2 1,-4 0 0,-1 0 11,-2 1 1,-3-2 0,3-1 0,-4 1 0,-1-1 0,-1 2 180,0-2 0,-2 4 0,-2-5 0,0-1 1,1 3-1,-1-1 0,0 4 101,1 0 1,0 3 0,3-1 0,0 0 0,0 1 0,-3-1-301,0 0 1,4 1 0,-1 1-1,0 1 1,-3 3 0,0 0-1,1 2 117,2 0 1,-5-3 0,3 4 0,-2 1 0,-2 1 0,1 0 143,-1-2 1,1 2 0,-1 5 0,-2 4 0,-1 0 0,1 1-291,0 0 1,-1 1 0,2 5-1,-3 2 1,1 1 0,-1 1-1,2-1-138,-2-2 0,4 4 0,-7 1 0,-1-2 0,0 1 0,0-5 85,2-2 0,-1 2 1,-2-9-1,1-1 1,1-2-1,-1-3 557,-2-3 0,-1 2 0,-1-6 0,-2-2 0,-3-1 0,-1-3-339,-4-3 1,-5 1 0,-5-4 0,-2 0 0,-9 1 0,-3-1 0,-8 0-661,-3-3 1,-4-3-1,-7-3 1,-3-4-1,-4-2 1,-6-3-1,-2 2 336,33 4 1,1 0 0,-36-5 0,35 6-1,1 0 1,-1 1 0,1 1 0,-2-1 0,1 2-1,-35-1 210,3 1 0,32 3 0,1 0 1,-29 3-1,1 5 0,2 4 0,5 5-998,0 4 1,10-1 0,-2 3 0,7 2 0,4 5-1,6 4 953,4 2 0,-2 1 0,-2 2 0</inkml:trace>
  <inkml:trace contextRef="#ctx0" brushRef="#br0">6878 15313 8073,'-11'-2'0,"2"-2"192,4-5 0,4-3 0,1-1 0,1 0 0,4 1 0,4 1 0,2 3 0,1-3 0,-1 1 1,-3-1-1,3 3 4686,1-3-4515,-5 5 1,-2 8 0,-8 11-1,-3 8 1,-2 5 0,-1 4-124,2 1 0,-5 8 0,5-1 0,-1 7 0,2 0 0,2 3 1,-1-1 56,3 4 1,0 0 0,1 3-1,-2-1 1,-2 0 0,2 2-181,2 3 0,1-3 0,0 4 0,0-1 0,0 1 0,0 0 0,0 0-305,0-2 0,0-6 1,0 0-1,0 1 0,-2-4 1,-1 0-1,-1-5-310,1-2 0,1-2 0,2-4 1,0-4-1,0-2 0,0-3-185,0 1 0,0-2 1,0-3-1,2-5 1,2-7-1,5-6 1,3-4-3140,1-4 3822,7-15 0,0-21 0,7-15 0</inkml:trace>
  <inkml:trace contextRef="#ctx0" brushRef="#br0">6985 15340 7688,'1'-8'896,"4"4"1,2 4-1,7 3 1,-1 1-397,0-1 0,11-1 1,4-2-1,5 0 1,7-2-1,6-2-380,7-5 0,8-3 0,-1-3 1,4-1-1,6-2 0,-1 2 1,2 1-55,-1 2 1,-5-1-1,3 2 1,-5 2 0,-7 3-1,-1 1-292,-5 3 0,0 1 1,-8 2-1,-4 0 0,-1 0 1,-1 0-1,-2 2 228,-1 2 1,2-2 0,-2 4 0,1-2 0,4 1 0,4-3 29,2 0 1,2-2 0,-3 0 0,1 0 0,1 0-1,-1-2-32,1-2 1,-1-2 0,-2-6 0,-1 2 0,1-2 0,-5 2 0,-3-1 108,-5 4 1,-2 1 0,-5 6-1,-3 0 1,-1 0 0,0 0 52,-2 0 0,-5 6 1,-2 4-1,-1 7 1,0 5-1,-2 3 1,-2 3 109,1 3 0,1 3 0,-3 8 0,2 1 0,1 3 0,2 1-31,-1 3 0,2-1 0,4 4 0,-1 7 1,-1 5-1,-2 4 0,1 4-358,2 1 0,-3-3 0,-5-33 1,1 0-1,-1-1 0,0 1 1,5 36-1,-1-4-192,-2-7 0,-2-3 0,-4-8 0,0-4 0,0-5 0,-1-4-42,-4-4 1,-8-5 0,-9 1 0,-5-3 0,-6-3 0,-5-2 0,-7-6 500,-2-2 0,-5-3 1,-4-2-1,0-2 0,-5-2 1,-1-3 190,-1-2 0,-9-1 1,2 0-1,-1 0 1,-3 2-1,3 1 0,3 1-626,4-1 1,8 4 0,-2 1 0,5 1 0,2 0 0,4 2 0,3 3-3063,5-1 3347,-7 9 0,11-7 0,-11 12 0</inkml:trace>
  <inkml:trace contextRef="#ctx0" brushRef="#br0">8065 13727 8432,'-14'0'0,"1"0"153,0-6 1,5 6 0,5 0 0,6 6 0,6 3 0,3 0 0,1 1 0,2 2-1,0 1-96,-2 1 0,4 5 1,-8 3-1,1 5 0,-1 4 1,-5 3 153,-2 0 0,-2 9 1,1 0-1,2 6 1,2 7-1,-2 2 1,0 4-44,1 3 0,0-4 1,8 7-1,6-1 0,4-5 1,8-2-194,2-3 1,10-8-1,8-5 1,7-4 0,5-4-1,6-5 19,-31-17 1,1 0 0,-2-3 0,1 0-1,4 0 1,1-1 0,0-1 0,0-1 0,0 0-1,-1-2 1,2-1 0,0-1 0,-1-1-1,-1 0 89,0-2 1,1 1 0,5-1 0,1-1 0,-5 0 0,0-1 0,0-1-1,0 1 1,1-3 0,-1 0 0,-1-1 0,-1 0-73,0-2 1,1-1 0,3-4 0,0-3 0,-4 2 0,-2-2 0,1 0 0,0-1 0,1-1 0,-2-1 0,-1 0 0,0-1 0,-1-3 0,0-1-107,-2-1 1,-2-2 0,-1 1 0,-2-2 0,0-3 0,-2-1 0,-3 0 0,-3-1 0,15-34 0,-22 31 0,-3-1 156,7-35 1,-10 3 0,-6-4 0,-9 1 0,-10 4 0,-12 0 0,-11 4-1,15 29 0,-2 2 1,-1 5-1,-2 1 1,-4 1-1,-1 1 1,0 3-1,0 1 0,-3 2 1,0 2-1,-1 2 1,0 3-207,-1 2 1,0 3 0,-34-2-1,2 11 1,3 6 143,1 9 0,1 12 0,-1 4 0</inkml:trace>
  <inkml:trace contextRef="#ctx0" brushRef="#br0">6732 14660 8163,'-9'0'56,"0"0"1,6-2 0,0-1 0,6-1 713,6 1 0,-3 3-432,-2 4 1,-2 4 0,-2 5 0,0 1 0,0 0 0,0 3-122,0 0 0,0 1 0,0-5 1,0 1-1,0 1-162,0 2 0,0 0 1,0 3-1,0 1 1,1-2-1,2 2 1,2-2 52,-2 1 0,-2 2 1,-1-3-1,0 0 1,-1 2-1,-2-2 16,-2 1 1,1 2 0,2-4-1,-1-2 1,-1 0 0,1 0 0,0 2-47,-2-2 0,4-1 1,-5 0-1,2 1 1,-1 2-1,2-2 1,0-1-37,-1-1 1,2-1-1,-2 2 1,2 1 0,1 2-1,-2-2 43,-1-1 1,-1 3 0,4-1 0,-2 1-1,-2 0 1,2 0 187,2-2-279,1 5 0,0-6 0,0 2 0,0 0 0,0-1 0,0 2 0,0-2 14,0-1 1,0-2 0,0 0 0,0 2 0,0 2 0,0 0 83,0 0 1,0-3 0,0 0 0,-2-1 0,-1 2 0,-1 1 485,1 2-539,1 0 0,1-5 0,-2 0 1,-1 2-1,1 1 0,1 2-14,2-2 0,0-1 0,0-1 0,0-1 0,0 0 0,0 1 0,0-1-155,0 0 0,0 1 0,0-1 0,0 0 0,0 1 0,0-1 252,0 0 0,0 1 0,0-1 0,0 0 0,0 1 0,0-1 0,0 0-49,0 1 1,0-1 0,0 2 0,0 1 0,0 2 0,0-2 0,0-1-59,0-2 0,0 5 1,0 0-1,0-2 1,0-1-1,2-2-106,2 0 0,-3 1 0,4 1 0,-4 1 0,-1 2 0,0-2 0,0 0 229,0 2 1,0-3 0,0 3 0,0-2 0,0 0 0,0 2 242,0-2-358,0-1 0,0-2 1,0 1-1,0-1 0,0 2 1,0 1-115,0 2 0,5 0 0,-1-5 0,-1 0 0,0 1 0,0-1-40,2 0 1,1 5 0,-3 0 0,2 0 0,1-1 0,0 1-45,-3-2 260,5 5 1,-7-5 0,4 5 0,-4-2 0,1-2 0,1-1 0,1 0 203,-1 2 0,-2 4 0,-1-3 0,0 1 1,0 0-1,0 0-235,0-1 0,0-1 0,0-5 0,0 0 0,2 2-366,2 3 0,4 1 0,4 3 0,-2-4 0,-3-3 0,1-2 126,-1 1 1,-2-1-1,2 0 1,-1 1-1,-2 0 403,2 4 1,-4 1 0,2 4-1,-2-6 1,-2 0-133,0 0 0,0-2 0,0 5 0,0-3 1,1 3-1,2-1 0,3 2-331,1-1 0,-4-3 0,3 2 0,-1-1 0,1 1 0,0 0 192,0 0 1,2-1-1,-3-5 1,-1 2-1,1 2 1,-1 0 236,-1 0 0,-1 2 0,-2-1 0,1-1 0,2 1 0,2 1 555,-2 2-663,-2-5 0,-1 10 0,0-6 0,0 3 0,2-3 1,0 1-227,3 0 0,4-4 0,-3 4 0,0 0 0,1-2 0,0 2 1,2-2 69,-1 0 0,4 4 0,-5-6 0,2 1 1,-2 0-1,1 1 136,-1 2 0,-4-5 0,3 3 0,-2-1 0,1 2 1,-1-1 118,2 0 0,-4 3 1,4-3-1,-2 1 0,2 0 1,0 0-1,1 0-386,1 1 1,1-3 0,4 4-1,0 0 1,1-1 0,-1-3-1,0-3 77,1-2 1,-1 0 0,0 1 0,1-1 0,-1 0 0,0 1 384,1-1 1,-1 0 0,0 1-1,1-1 1,-1-1-150,0-3 1,-1 3-1,0-5 1,0 2 0,3-2-1,-1 1 1,3-2-359,0-1 1,4 0 0,4-5 0,-1 0 0,-2 0-1,2 0 133,1 0 0,-3 0 1,1 0-1,-1 0 1,0-2-1,-1-2 245,-2-5 69,-1 3 0,0-12 1,-1 2-1,0-3 1,-4 0 61,-4-1 0,1 6 1,-4-6-1,0 3 1,2-1-1,-3 0-42,1-1 0,0 2 0,-3-5 0,3-1 0,2-3 0,0 1-334,0 3 1,-1-3-1,-4 3 1,2-4 0,-2-2-1,-2-1 1,1-2 151,2 1 0,-2 2 0,2 1 0,-3 1 0,-1-1 0,0 0 83,0 1 0,0-1 0,0 0 0,0 1 1,0-1-1,0 0 678,0 1-773,0-1 1,0 2-1,0 0 1,0 1-1,0-3 1,0 1-98,0-4 0,5 0 0,-1 4 0,-1 1 1,-1-1-1,-2 1 14,0-3 0,4 0 1,1 3-1,-2 1 0,-2-3 1,-1 1 115,0-4 0,0 1 1,0 2-1,0-1 1,0-2-1,0-1 63,0 1 0,0-2 0,-1-1 0,-2 1 0,-2-2 0,1 0 0,-1-3-74,1-2 1,-1 4 0,5 0 0,0 1 0,0 0 0,0-3-178,0-1 0,0 1 0,0 0 0,0 0 0,2 3 0,1 1 0,1 1 136,-1-3 0,-1 6 0,-4-4 0,-1 2 0,-3-1 0,0-1 133,1 0 1,-4-4 0,3 2 0,0-4 0,-2-1 0,2 0-73,1 0 1,0 0 0,5 1 0,0-1 0,0-2 0,0 1 168,0 1-496,0-9 0,6 16 0,1-8 0,2 1 0,-1 4 0,-1 1 195,1 1 0,-5 4 1,1-1-1,-3 3 1,-1 1-1,0 0 0,-1 2 223,-3 3 0,-2-3 0,-6 3 0,1-4 0,-2 0 0,1-1 55,0 1 1,-5-1 0,6-1 0,1-2 0,-1-2 0,4-1-543,3 0 1,-2-2 0,1 2 0,2 1-1,2-2 1,1 3-885,0 2 1123,-6 0 0,4 8 0,-4-4 0,2 1 0,-2 3 0,-1 2 324,-4 3 1,4 1 0,-2 2 0,-1-2 0,-2-1 0,0-2 0,2 0-106,1-1 1,0 3 0,-4-7-1,-1 1 1,1 0 0,0 0-223,-1-2 1,5-1-1,2 0 1,-1 1 0,1 3-1,-2 1-314,2-1 0,-5 5 0,5-2 0,-2 4 1,-2 4-1,-2 3-47,-3 1 443,-2-5 0,-1 10 0,-4-4 0,-2 4 0,-1 2 0,-1 4 1,-1 4-296,-3 3 1,3 5-1,-4 3 1,4 0-1,2 4 1,0 0-142,4-2 1,-1 2 0,5-5-1,1 2 1,4 1 0,3-1-307,1-4 1,6 3-1,-2-3 1,5 0-1,5-3 762,4 0 0,3-7 0,1-1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8198 8649 9051,'0'-13'0,"0"0"0,0-1 199,0 1 0,0 4 0,-1 2 0,-4 1 0,-4 3 0,-3 1 0,-1 2 0,-2 0 0,-1 0 0,-2 2 0,0 2 19,-1 5 1,0-3 0,-5 0 0,3-2 0,1 2-1,0 0 1,0 0 0,0-1 0,1-1 171,3 1 1,-3 0 0,-1-2 0,1 3 0,-2 2 0,2 2-248,0 2 1,-5 1-1,2 1 1,-2-1-1,1 2 1,0 3-1,0 2-194,-2 1 1,-2 4 0,2-4 0,1 1 0,3-1 0,1 0 0,0-2 144,1 0 1,-3 3 0,3-2 0,-1-1 0,0 2 0,0-2 42,1 0 0,1-1 0,3-3 0,-1 1 0,-3 3 0,0 0 0,-1 2-52,4 0 1,0 1 0,0 5 0,-2-1 0,0 1-1,0 0 1,0-1-95,2 1 1,-3 0 0,1-1 0,2 1-1,0 0 1,-1-1 78,-1 1 0,1 0 1,3-1-1,2 1 1,2 0-1,1-1 1,-1 1 54,-2 0 1,-1-1 0,1 1 0,1 1 0,3 2 0,-3 1 0,-1 0-98,-1 1 0,-5 2 0,0 8 0,2-1 0,1 1 0,2-4 0,0 1-56,-1-1 1,6-2 0,-1-2 0,-2 0 0,1-1 0,0 1 0,2-2 250,2 1 0,-3-2 0,5-5 0,-1 1 0,1 0 1,0-1-1,-1 3-90,-1 2 1,3-2 0,-4 7 0,-1 1-287,1 1 1,-2 2 0,-4 0 119,-1 0 0,3 8 0,0-1 0,4-3 1,-1 1-1,2-5 20,1-3 0,0 0 1,5-4-1,0-1 0,0 1 1,0-4-1,0-1 260,0-1 1,5 0 0,-1-1 0,0 1-1,1 0 1,-1-1-220,-1 1 0,0 4 1,0 2-1,2 2 1,-2 5-1,-2 5 1,-1 1-185,0-1 0,2 7 0,1 0 0,1 3 0,0-2 0,1-5 0,1-5 187,1-5 0,2-2 0,4-1 0,1-4 1,-1-3-1,0-1 0,-1-2 152,-3-3 0,3 4 0,-2-4 1,5 1-1,3 1 0,-2-2-97,-1 2 1,0 0 0,1-1-1,2-2 1,0 0 0,-1 0 0,3 1-343,0-1 1,-2 4 0,4-3 0,2 2-1,1-1 1,2-2 292,0-2 0,-1-1 1,1-5-1,0 1 0,-1-1 1,2 0-1,2-1 115,1-3 1,6-1 0,-1-6 0,2 3 0,2-2 0,0-2 6,0-1 0,0-1 0,0-2 0,0-3 0,0-1 1,-1-2-1,-2 0-75,-2 0 1,-1 0-1,3-4 1,-1-1-1,-1 1 1,1-2 149,0-3 1,-5 4 0,3-6-1,0 1 1,0-2 0,3-1-1,0 0-58,-2-2 0,4-1 0,-3-1 0,2-1 1,2-1-1,0-2-160,0-1 0,-1 0 0,-2 4 0,-3 1 0,0-3 0,-3 0 0,0-2 94,-2 1 0,-3 1 1,5-3-1,-3-2 0,-1-1 1,-1-1-55,1-1 0,-5-1 1,0-2-1,1 0 1,-1 0-1,-1 0 1,-1 0-57,1 0 0,0-5 0,2 1 0,-2 1 0,0 2 0,0 1-197,2 0 1,-3-5 0,-3 1 0,-2 1 0,0 1 0,0 2-1203,-2 0 1432,3-5 1,-8 3 0,5-4 0,0 0 0,-1-1 0,-1-2 2,-2 0 0,-5 5 1,3-5-1,-1-1 1,-1-1-1,-1 1 0,1 1-375,-2-1 0,-2 2 1,-1 1-1,0-1 1,0 3-1,0-3 102,0 1 1,0 4 0,-1-2-1,-2 4 1,-2 1 0,1 0-1,-1 0 131,1 0 0,-6 3 0,2 0 0,-1-2 0,0 2 0,-1-3 0,-2-2 0,3 3 0,0-2 1,-1-1-1,-2 2 0,-1-3 1,-1 2-83,1-1 1,-2 4-1,-1 1 1,-3 3 0,0 0-1,-2 1 1,2 0 19,-1 4 1,1 1 0,3 3 0,-4 1 0,1 3-1,-1 0-40,-1 1 0,3 2 1,-3-3-1,1 0 1,-1 2-1,-3-2-502,-1 1 596,-2 3 0,-4-6 1,-1 3-1,-1 1 0,-1 0 1,1 3-1,-1 1-50,0 2 1,-1-1 0,-5 2 0,0 4 0,0 3 0,0 4 0,0 1-275,0 0 0,4 6 0,2 2 0,2 4 0,2 3 0,3 1-320,5 2 1,4 6 0,8-2-1,2 3 758,3 2 0,0-1 0,5 1 0</inkml:trace>
  <inkml:trace contextRef="#ctx0" brushRef="#br0">12210 5491 29678,'-25'-5'0,"3"1"0,3 1 0,1 3 0,0 3-469,2 1 1,-3 2-1,-1-3 1,1 3 0,0 0-1,3 1 1,1-1 0,1 0 103,1-3 320,6-1 0,2-4 1,10-1-1,4-3 0,2 0 1,4 1-1,3 2 356,4 1 1,9-2 0,6-1-1,6 2 1,5 2 0,4 1-117,5 0 1,1 0 0,15 0-1,-2 0 1,0 0 0,1 0 0,3-2-37,-38 0 0,1 0 0,3 1 1,0 0-1,33-5 0,-2 2 1,-2-2-1,-5-1-63,-1-4 0,-2-1 0,-9-1 0,0 0 0,-1 0 1,-4-1-1,-7 1-393,-4 0 0,-12 4 0,1 1 0,-6 1 0,-3 1 0,-3 0-2517,0 3 755,-7 2 2367,-1 1 0,0 5 0,1 3 0</inkml:trace>
  <inkml:trace contextRef="#ctx0" brushRef="#br0">13423 5251 30369,'-13'-6'-1119,"7"10"1,6 1-1,8 4 1207,3 0 0,4 2 1,3-3-1,3 1 1,1 0-1,0 0 1,0-1-1,1 1-113,-1 2 0,-7 1 1,-1 2-1,-5 3 1,-3 2-1,-3 2-586,-1 2 0,-10 2 1,-6 4-1,-10 0 1,-7 5-1,-5 2 0,-5 2 487,-7-1 0,-4-6 1,-1 2-1</inkml:trace>
  <inkml:trace contextRef="#ctx0" brushRef="#br0">10597 5864 8099,'-13'10'0,"0"1"464,-1-1 1,6 8 0,-1-6-1,0 1 1,1 3-292,4-1 0,-2 1 0,2 1 0,1 0 0,3 0 0,4-4 0,5-4 0,1-6-173,-1-6 0,9-10 0,-3-8 0</inkml:trace>
  <inkml:trace contextRef="#ctx0" brushRef="#br0">10651 5637 8780,'-6'-8'578,"-3"-1"0,2 6 0,-2-2-320,-2 4 1,7 1 0,4 0 0,7 0-259,5 0 0,7 0 0,2 0 0</inkml:trace>
  <inkml:trace contextRef="#ctx0" brushRef="#br0">10984 5331 7995,'-13'0'358,"4"6"0,1 3 0,1 3 1,1 1 434,0 0 1,2 6 0,4 5 0,0 6 0,0 4 0,0 3 0,0 1-277,0 4 0,-5 5 1,-1-1-1,0 0 1,1 1-1,2-2 1,1-2-1631,2-5 1,0-5 1112,0 2 0,0-5 0,0 3 0</inkml:trace>
  <inkml:trace contextRef="#ctx0" brushRef="#br0">11411 6024 29534,'-33'-61'-857,"-3"3"0,-1 5 1,2 21-1,5 8 1,7 11-1,5 5 0,2 5 725,-2 2 0,1 7 0,-5 1 0,0 3 1,0 1-1,1 1 0,3-2 0,6 2 523,7 0 1,5-3 0,7-2 0,14 0-1,17-1 1,20 0 15,15-3 0,-34-2 0,1-2 0,8 0 0,2-2 0,4-2 0,0-1 0,4-1 0,0-2 0,3-2 0,-1 0 0,1-1 0,-2 0-187,-1 1 0,0 0 1,4-3-1,0-2 0,-6 2 1,-2 0-1,0-1 0,-1-1 1,-3-1-1,-1 0 0,-5 1 1,-2 1-221,-6 1 0,-1 0 0,28-20 0,-21 7 0,-8-1 0,-12-2 0,-10 1 0,-12-4 0,-12-1 0,-12 4 0,-23-1 0,-11 3 0,-13 3 0,31 13 0,-3 2 0,-3 0 0,-1 2 0,-3 0 0,-1 1 0,2 3 0,1 1 0,-1 1 0,1 1 0,3 2 0,0 1 0,1 2 0,0 2 0,3 2 0,1 0-82,0 3 1,0 1-1,4 2 1,1 1-1,-30 18 1,10 1 0,12 4-1,10 2 1,13 2-520,8-4 0,16-5 0,19 0 0,17-5 0,16-8 0,15-5 0,-31-10 0,1-1 746,2-1 0,0-1 1,5-1-1,-1-1 1,-2 0-1,-1-1 1,-1-1-1,-2 1 1,-2-1-1,-2-1 0,24-1 397,-15-2 1,-14 6 0,-16 1-901,-11 11 0,-33 13 0,-15 9 0</inkml:trace>
  <inkml:trace contextRef="#ctx0" brushRef="#br0">14930 4944 7968,'-14'0'0,"1"0"0,0 0 0,-1-1 495,1-4 1,4 2 0,2-5 0,1-3 0,3-1 0,3-1-1,3 0 1,3-1 0,1 1 0,4 0 0,-1-1 0,0 3 279,-1 2 1,0 1 0,4 5 0,1-1 0,-2 2 39,-3 5 0,-4 5 1,-3 5-1,2 0-457,5 1 1,3-7-1,1-2 1,1-5-1,-1-6-659,0-8 1,5 0 0,0-10 0,-2-4 0,-1-6 0,-2-3-1,1 0-744,-1 1 0,0 6 1,-1-1-1,-1 5 1,-4 4 1044,-1 4 0,4 3 0,-2 2 0</inkml:trace>
  <inkml:trace contextRef="#ctx0" brushRef="#br0">15103 4811 7968,'-6'8'331,"-3"-4"1,2-3 0,-1-4 896,3-5 1,0-7 0,7-15 0,2-4-1,5-9 1,3-6 0,3-7 0,1-3-861,2-5 1,-7 28 0,1 0 0,-1-1 0,1 0 0,0 0 0,1 1-1,-1-1 1,1 0 0,-1 1 0,0-1-553,10-34 1,-14 34 0,0-1 0,11-35 0,-1 8 0,0 6-1,-2 10 1,-1 5-1456,-2 5 1,1 9-1,-1 4 1,0 8 0,1 6-1,-1 5-1136,0 1 1,1 1 2774,-1 5 0,0-6 0,1-1 0</inkml:trace>
  <inkml:trace contextRef="#ctx0" brushRef="#br0">15703 3012 8112,'-7'1'-2,"2"4"995,4 4 0,1 3 0,1 1 0,4 2 0,3 2 0,3 6 0,-1 2 0,-1 2-296,1-1 0,1-1 0,-1-1 1,-1-3-1,1-2 0,1-3-563,-2-1 1,2-7 0,-2-5-135,3-6 0,2-11 0,-1-7 0</inkml:trace>
  <inkml:trace contextRef="#ctx0" brushRef="#br0">15610 2692 12977,'-31'-16'0,"2"4"0,9 9 1021,9 9 0,8 6 0,3 1-1692,0 0 0,6-4 0,5-1 0,5-2 0,6-3 0,5-5 671,4-7 0,-3 0 0,5-10 0</inkml:trace>
  <inkml:trace contextRef="#ctx0" brushRef="#br0">15930 2132 8060,'-26'-12'2682,"1"5"1,-4-5 0,11 11-2366,10 8 0,13 9 1,5 4-1,5 0 1,4 4-1,2 3 0,4 5 1,3 7 209,3 4 1,6 7 0,-1-1 0,2 1 0,2 1 0,0-4 0,0 0-2411,0 1 1,5-5 0,-2 1 1882,-5-2 0,2-8 0,-6-2 0</inkml:trace>
  <inkml:trace contextRef="#ctx0" brushRef="#br0">16156 5451 7942,'-7'-6'0,"-1"3"-11,4-6 1,2 5-1,-2-5 316,2-2 0,2 4 0,-1 0 0,-2-1 0,-1 1 1,-1-4 434,-1 0 1,5 5 0,-4 6 0,4 8 0,1 9 0,0 5 0,1 5-288,4 4 0,-2-3 1,6 3-1,1-3 1,2-1-1,1-2-424,0-3-38,1-3 1,-1-7-1,2-3 1,1-4 0,2-4-1,-2-2-718,-1-4 0,-2-8 0,-1-9 0,-1-4 0,-4 0 0,0-1-198,1 0 0,-5 5 0,1 0 0,-2 0 0,-1 1 925,4 3 0,-4 4 0,5 0 0</inkml:trace>
  <inkml:trace contextRef="#ctx0" brushRef="#br0">16303 5437 8385,'1'0'1713,"4"-7"1,-10-5-1199,4-4 0,7-8 0,4 1 1,5-7-1,4-6 0,2-4 0,3-4 1,1-5-278,1-3 0,7-10 1,3-2-1,1 2 1,0 2-1,-3 5-950,-2 4 1,-1 1-1,-4 6 1,0 1 0,-1 3-1,0 4 712,-4 5 0,3-3 0,-4 0 0</inkml:trace>
  <inkml:trace contextRef="#ctx0" brushRef="#br0">17196 3878 10055,'-18'3'0,"2"6"1368,4 9 1,5 4 0,8 2-1,2-4-1430,1 0 0,7 3 0,-4-2 0,2 1 0,0-1 0,1-2 0,2-1 0,2-2-1230,-1-2 1,5-4-1,-1-10 1292,0 0 0,3-6 0,1-1 0</inkml:trace>
  <inkml:trace contextRef="#ctx0" brushRef="#br0">17143 3652 10012,'-30'-12'3259,"3"3"-3533,4 3 1,17 6 0,6 0 0,7 0-1,5 0 1,3-1 0,3-4-1260,4-4 0,12-9 1533,1-4 0,13-15 0,-7-4 0</inkml:trace>
  <inkml:trace contextRef="#ctx0" brushRef="#br0">17423 3212 7972,'-21'0'0,"3"0"0,11 0 0,7 0 0,7 0 0,5-2-85,1-2 1,5-3-1,1-8 1,3-5-1,5-5 1,-34 19-1,-9-1 1,-8 1-1,-8-1 1,-8 1-1,-7-1 1,-7 1-1,-6-1 1,-5 1-1,-6-1 1,-5 1-1,-4 0 1,-5-1-1,-2 1 1,-4-1-1,-2 1 1,-2-1-1,-3 1 1,0-1-1,-1 1 1,0-1 0,0 1-1,0-1 1,2 1-1,1-1 1,2 1-1,2-1 1,4 1-1,2-1 1,5 1-1,3-1 1,1 1-1,-5-1 1,-3 1-1,-4 0 1,-2-1-1,-3 1 1,-2 0-1,-1-1 1,-2 1-1,0 0 1,0 0-1,0-1 1,1 1-1,1 0 1,2-1 0,2 1-1,2 0 1,4-1-1,3 1 1,3-1-1,6 1 1,4-1-1,5 1 1,6-1-1,6 1 1,7-1-1,7 0 1,7 0-1,8 0 1,9 0-1,9 0 93,33-21 0,-31 23 0,-7-1 0,-7 1 0,-6-1 0,-6 0 0,-6 0 0,-5-1 0,-6 1 0,-5-1 0,-5 1 0,-5-1 0,-5 0 0,-3 0 0,-5-1 0,-4 1 0,-3 0 1,-3-1-1,-4 1 0,-3-1 0,-2 1 0,-3-1 0,-3 0 0,-1 1 0,-2-1 0,-2 0 0,-1 1 0,-2-1 0,0 0 0,-2 1 0,1-1 0,-1 1 0,0-1 0,0 1 1,0 0-1,1 0 0,1 0 0,1 0 0,1 0 0,1 0 0,3 1 0,1-1 0,2 1 0,3 0 0,2 0 0,3 1 0,3-1 0,4 1 0,2 0 0,5 0 0,3 1 1,5-1-1,4 1 0,4 1 0,6-1 0,4 1 0,6 0 0,5 0 0,6 1 0,5 0 0,7 1 0,6-1 0,7 1 0,6 1 0,6 0 0,4 0 0,2 0 0,4 1 0,4-1 1,3 2-1,2-1 0,4 0 0,4 1 0,2 0 0,3 0 0,2 1 0,4-1 0,3 1 0,2 0 0,2 0 0,4 1 0,1-1 0,4 1 0,1 0 0,3 0 0,2 0 1,3 1-1,1-1 0,3 1 0,1 0 0,3 0 0,1 0 0,2 0 0,2 1 0,1-1 0,2 1 0,2 0 0,1 0 0,2 0 0,1 0 0,1 0 0,1 0 0,2 1 1,1-1-1,1 0 0,0 1 0,2 0 0,1-1 0,0 1 0,1 0 0,1 0 0,0 0 0,1 0 0,1 0 0,-1 0 0,1 0 0,1 0 0,0 0 0,-1 0 0,1 0 1,0 0-1,0 0 0,0 0 0,0 1 0,-1-1 0,1 0 0,-1 0 0,-1 0 0,0 0 0,0 0 0,-2-1 0,1 1 0,-2 0 0,0 0 0,-1-1 0,-1 1 0,-1-1 0,-1 1 1,-1-1-1,-1 0 0,-2 1 0,-1-1 0,-1 0 0,-1 0 0,-2-1 0,-2 1 0,-1 0 0,-2-1 0,-1 0 0,-2 0 0,-3 0 0,-1 0 0,-2 0 0,-2 0 0,-2-1 1,-2 0-1,-3 0 0,-2 0 0,-2 0 0,38 2 0,2 1 0,2 0 0,0 0 0,2 0 0,0 0 0,0 1 0,0-1 0,0 1 0,-2-1 0,0 1 0,-1-1 0,-2 0 1,-2 0-1,-2 0 0,-3-1 0,-3 0 0,-3 0 0,-4 0 0,-3-1 0,-4-1 0,-5 0 0,-5 0 0,-5-1 0,-5 0 0,-5-1 0,-7-1 0,-6 0 0,-7-2 0,-7 1 1,-6-2-1,-9-1 0,-41-14 0,-35 3 0,15 5 0,-5 2 0,9 2 0,-3 2 0,-3 0 0,-12 0 0,-3 0 0,5 3 0,-5 5 0,1 3 0,15-2 0,-3 0 0,-2 1 0,-6 2 1,-3 1-1,-4-1 4,15-3 1,-4 0-1,-1-1 1,-2 1-1,2-1 1,-1-1-1,-3-1 1,1 0-1,5 1 1,7 4-1,-15 12 1,1 2-1,11-12 1,-6-2-1,-4 0 1,-3-2-1,11-1 1,-4-1-1,-2-1 1,0 0-1,2 1 1,4 0-1,-6 3 1,3 0-1,3 0 1,-3-1-1,-2 1 1,-1-2-1,-1 1 1,0-1-1,0 0 1,0 1-1,-2-2 1,-4-1-1,8-1 1,-4 0-1,-3-2 1,1 0-1,2 1 1,6-1-1,-4 1 1,5 0-1,2 0 1,-1-1-1,-1-1 1,-1 0-1,0 0 1,0-2-1,2 0 1,0 0-1,-1-1 1,-5-1-1,5 1 1,-6-1-1,-3 0 1,1-1-1,3 0 1,5-1-1,0-2 1,5-1-1,1-1 1,-2-1-1,-10-1 1,-1-2-1,-2 0 1,-1-1-1,10 2 1,0 0-1,-1 0 1,-4-1-1,-3 0 1,9 4-1,-4 0 1,-4 1-1,-1-1 1,-1 0-1,3 0 1,2-1-1,5 0-132,-10-4 0,3 0 1,4-1-1,2 0 0,1 0 1,-2-2-1,3 0 0,0-1 1,-2 0 119,1 3 0,-6 1 0,1-1 0,9-3 0,15-3 0,21-15 0,-2-1 0,-46 20 0,0 0 0,0 0 0,0 1 0,0-1 0,0 0 0</inkml:trace>
  <inkml:trace contextRef="#ctx0" brushRef="#br0">17463 6437 8141,'-26'7'0,"10"5"0,-6-4 0,7 1 0,5-2 212,1-1 1,9-5-1,1-10 1,10-11-1,2-13 1,3-13-1,1-7 1,0-6-1,3-2 416,0-3 1,1-5 0,3-2 0,-4 1 0,1 3 0,-2 5 0,2 4 0,-2 5-914,1 4 0,-3 3 0,-3 9 0,-2 5 0,-2 7 0,-3 4 0,1 6-1124,-1 5 1,-2 4 0,4 6 1408,1 0 0,-4 0 0,0 0 0</inkml:trace>
  <inkml:trace contextRef="#ctx0" brushRef="#br0">18236 4891 8187,'-14'2'599,"1"2"0,4 5 0,2 9 0,1 4 0,3 5-388,1 4 1,2-2-1,0 7 1,0-1-1,0 1 1,0-2-1,2-2-28,2-2 0,-2-3 0,2-5 0,-1-6 1,0-7-2871,2-9 1,5-13 2686,-1-14 0,3-11 0,1-10 0</inkml:trace>
  <inkml:trace contextRef="#ctx0" brushRef="#br0">18049 4758 8187,'-25'-6'900,"-6"-3"1,1 3-1,3 2 1,8 2-857,4 2 0,8 2 0,4 2 0,6 3 0,7 1 1,7-4-1,3-4-869,1-4 1,9-9 0,-2-11 0,3-6 824,2-5 0,10-16 0,-2-3 0</inkml:trace>
  <inkml:trace contextRef="#ctx0" brushRef="#br0">18316 4185 8504,'-15'-14'344,"4"7"0,16 3-518,4 2 1,6-4 0,-1-1-1,-2-2 1,-1 0 0,-2-1-1,-2-2 1,-1-2 1042,-3 1 0,3 4 1,0 0-1,1-1-181,3-2 1,2 5 0,2 1 0,-1 1-572,0 1 1,1 5 0,-3 8 0,-2 3-1,-4 1-176,-4 1 0,4 4 1,-1-1-1,-1 1 1,-1 0 200,-2 0 1,0-1 0,0-3-1,1-2 1,2-2-10,1-1 0,7-6 0,-1 1 0,5-2 0,3-4 1,0-1-1,1-3 77,3-1 0,-1 4 0,1-3 0,2 2 0,-1-1 0,1 2-25,-2 2 0,-5 2 0,2 2 1,-3 3-1,-1 1 0,-3 5 0,-2 3-80,-2 3 1,2 1 0,-6-3-1,-1 4 1,-1 0 0,-2 3-207,0-3 0,-5 6 0,-2-4 0,-3 1 1,-5 1-1,-1-2-1750,-4 2 1589,0 7 0,-3-1 0,1 4 0,-2 0 262,-1 0 0,4-4 0,2 2 0</inkml:trace>
  <inkml:trace contextRef="#ctx0" brushRef="#br0">14743 5078 31884,'0'-9'-9831,"-1"1"5551,-4 2 4192,-2 2 0,-2 4 1,0 0-1,0-1 708,2-4 1,-1-1-1,4-3 1,-5 5-445,-3 2 0,-7 8 0,-3 3 0,-3 2 0,-4 0 0,0 1 0,-4 3-299,-1 0 0,3 1 0,-3-1 1,1 1-1,4-1 0,2 0 327,5-5 0,-2 4 0,6-7 0,2 2-665,1 0 728,2 0 1,1 4-1,2 0 1,2 1-1,2-1 1,2 0-373,-2 1 0,5 3 1,-4 3-1,4 0 1,1 4-1,0 1-152,0 2 1,1-1 0,5 1 0,7 0-1,8-2 1,4-1 0,3-4 521,4 0 49,-4-3 0,16 1 0,-1 0 0,4-2 0,2-1 0,2-2 54,1 1 0,1-1 0,0 0 0,0-1 0,1-1 0,-1-4-297,0-1 1,1-2 0,-1-4 0,0 0 0,1 0-1,-1-1 1,2-4-85,3-3 0,-4-4 1,6-2-1,-4 1 0,-1-2 1,-6-1-1,-5-2 109,-5 2 1,-5 1 0,-2 2-1,-7-1 1,-4 1 0,-5 0 43,-1-1 0,-6 1 0,-1 0 0,-6-1 0,-7 1-476,-12 0 0,-18-2 0,-11-1 0,-8-4 0,-6 1 0,-5-2-1081,-8 1 1402,2 3 1,31 8 0,0-1-1,1 3 1,-1 1 0,-1-1-1,-2 1 1,0-1 0,-1 2 0,-1 0-1,-1 1 1,1 1 0,0 1-319,0 1 0,1 1 318,1 0 1,0 0 0,3 0-1,0 0 1,0 0 0,0 0-1</inkml:trace>
  <inkml:trace contextRef="#ctx0" brushRef="#br0">14676 5997 31958,'0'6'-2631,"0"-6"0,5-1 0,1-7 788,1 2 0,-5 2 780,-2 4 1,0-2 0,-5-2 1385,4-5 1,1 2-1,-2-1-383,-2 2 1,1 2 0,-6 5 0,-1 2-1,-2 2 136,-1-2 0,-1 3 1,-1-2-1,-1 1 1,-2-1-1,2 0 79,1-1 0,2 0 0,0 0 0,-1 2 0,1-2 0,0-2 118,-1-1 1,1 0 0,1 2-1,2 1 1,2 3 0,1 1-479,-1 3 0,4 2 1,-3 2-1,-1 0 0,2 4 1,-1 4 49,-1 3 1,4 2 0,-3 0 0,-1-1-1,2 0 1,0-3 0,3-2 329,2-2 0,1-1 1,0-5-1,0 1 1,0-1 112,0 0 0,1 1 0,4-1 0,5 0 0,5-1 7,3-3-256,11 3 1,-5-5 0,12 7 0,1-1 0,1 0-1,4 1-71,2-1 1,-1-4 0,4-2 0,-1 1 0,-3-2 0,0 1 0,0-1 248,2 0 1,-1-2 0,-4-4 0,0 0 0,-1-1 0,-2-4 249,-2-4 1,-4-2 0,3-3 0,0 0 0,-1-3 0,0-2-329,-4-2 0,-2-1 0,-5-5 1,-4-1-1,-3-1 0,-4-2 1,-2-1-290,-4 0 0,-4-2 0,-2-6 0,-7 1 0,-6 4 0,-12 4 0,-5 4-267,-7 5 0,-8 3 1,0 7-1,-1 3 0,-4 4 1,-1 7-869,-1 7 1,0 1 1227,-1 12 1,1 1 0,0 3-1</inkml:trace>
  <inkml:trace contextRef="#ctx0" brushRef="#br0">16076 6011 29280,'6'-14'-1902,"-3"1"0,4 0 1,1-1-1,-2 1 1,1 1-589,1 3 3385,0-3 0,6 6 0,-2-1 1,-5 6-510,-7 3 1,-1 3-1,-8-5 1,-2 0 0,-1 0 2059,-1 0-1964,0 0 0,4 0 1,0 0-1,-1 0 0,-2 0-271,-1 0 0,-1 1 1,-1 4-1,-1 4 0,-2 1-492,2-1 0,0 3 0,-2-5 1,-4 2-1,-2 0 0,0 1 0,2 1 778,-2-2 0,1 1 0,-1-4 0,2 0 0,0 1 0,1-1 0,2 0 12,-1-3 0,8 0 0,-4 1 0,0 4 0,1 1-509,0 0 0,2 0 0,0 4 0,-1 2 0,1 2 0,0 4-258,-1 0 1,1 8 0,0 0 0,-1 2 0,1 1 0,1-1 0,2 0 0,2 1-65,2-3 1,2 2 0,4-1 0,1-3 0,4 1-1,5-3 137,7 0 0,-1 3 0,8-7 0,2 1 0,5-1 0,5-3 0,5-5 128,7-3 1,5-7 0,3 2-1,5-4 1,1-4 0,2-4-74,-5-6 0,-4-10 1,-6 1-1,-5-5 1,-2-2-1,-4-4 1,-2-1-284,-5-3 0,-4-1 0,-5-2 0,-6 0 0,-6 1 1,-5 2-1,-5 3-16,-5 2 0,-5 0 0,-12 7 1,-9 3-1,-8 6 0,-7 5 1,-5 8-174,-6 6 905,-12 11 0,6 6 1,27-6-1,0-1 1</inkml:trace>
  <inkml:trace contextRef="#ctx0" brushRef="#br0">14637 7010 26417,'0'-9'-4112,"1"2"1,2-1 3431,1 1 0,2 4 388,-1-1 1,-2 1 0,3 0 0,-5 0-711,-7 4 1429,-4-1 1,1 6 0,2-4-1,-1 1 568,1 1 1,4-5-213,-2-8-1303,4 3 1,-1 0 0,-2 6 0,-5 0 1016,-3 0 0,-1 0 1,0 0 226,-1 0 1,2-2 0,2-1-533,1-1 0,6 1 1,-3 6-1,0 3-128,-3 1 1,-2 2 0,-3 4 0,1 1 0,0-1 0,-2 0-90,-3 1 1,2-1 0,-5 0 0,0-1 0,0-1 0,-1-3 0,0 3 249,0 1 0,6 0 0,-2-2 0,3-1 0,2 1 0,-1 2 1,2 1-237,4 1 1,-3-1-1,7 0 1,1 2 0,1 1-1,2 4-45,0 0 1,6 3 0,3 3 0,4 1 0,4 0 0,2-1 0,2 1-90,2 0 0,-2-1 0,1 1 0,4-2 0,2-1 0,4-5 0,1-3 200,-1-4 0,10-3 0,-2 0 1,3-5-1,3-2 0,1-5 69,1-6 0,8-1 1,-1-13-1,2 1 1,3-2-1,-4-1 23,-1-3 0,-2-1 1,0 0-1,-1 0 0,-3-4 1,-4 1-1,-5-2-479,-5 0 1,-4 2 0,-9-3 0,-5-2 0,-7-2 0,-7-2-1,-7-2 88,-10-1 0,-11-1 1,-12 5-1,-6 2 1,-9 2-1,-6 6 193,-4 7 1,-9 4 0,6 5-1,0 2 1,-2 3 0,5 5-397,1 3 0,5 2 667,7 3 0,-3 4 0,5 5 0</inkml:trace>
  <inkml:trace contextRef="#ctx0" brushRef="#br0">15916 6997 29389,'0'-14'-4916,"0"1"1,0 0-632,0-1 5108,0 1 1,-6 7 0,-1 6 0,-2 6 0,2 3 473,1 0-147,7-6 0,2 3 0,5-8 0,-1-1 1491,0-1 1,-4-2-1310,2 2 1,-5 1-1,-5-5 1,-5 2 0,-3 5-1,-2 2-196,3 4 1,2 1 0,-4-3 0,1 2 0,0 1 684,-1 0 1,5-1-1,0-4 1,-1 2-1,-2 3-213,-1 2 1,4 0 0,0 6 0,-1-1 0,-2 2 0,0 4 0,2 8-472,1 7 0,0 1 1,-4 5-1,-2 8 1,-2 5-1,1 6-799,4 2 808,5-5 0,8 2 0,7-9 0,8-6 0,11-6 0,5-8 345,5-5 1,12-10 0,6-10-1,3-3 1,3-1 0,-1-1-1,4-3 81,1-5 1,2-5-1,-2-2 1,-4-3-1,-6-2 1,-8-3-1,-6 1-770,-7 0 1,-7-6-1,-8 1 1,-7-3-1,-6-3 1,-9-1 97,-9-2 1,-13-1 0,-12-2 0,-6 0-1,-7 0 1,-5 1 0,-6 5 410,-4 8 0,4 5 1,-7 9-1,3 3 1,6 5-1,4 2 1235,6 2-688,9 6 1,2-4 0,4 4-1</inkml:trace>
  <inkml:trace contextRef="#ctx0" brushRef="#br0">17049 7117 30140,'0'-21'-9831,"-1"3"8660,-4 3 0,4 2 0,-4 0 0,4-1 0,1 1 0,-2 1 0,-2 3 1470,-5 5 1,2 4-1,-4 3 1,-2 3-1,-3 0 1,-1 1-1,3 1 1,-1 2-1,-1 0-68,-2-1 0,-4 2 1,4-6-1,0 3 1,0 1-1,0 0-133,2-1 0,6 1 0,1 5 0,0 1 0,0 2 0,2 5 0,1 5-283,3 4 1,1 3 0,4 8 0,2 2 0,5 5 0,4 4 92,5 5 0,10-8 0,11 2 0,7-4 1,6-8-1,7-8 29,5-10 0,2-7 0,-1-6 0,-2-6 0,-6-6 0,-3-7 0,-5-7 398,-5-5 0,-4-9 0,-6-4 0,-6-4 0,-7-4 0,-6-3-457,-8-3 1,-5-10-1,-8 4 1,-9-2 0,-10-4-1,-9 3 1,-6 2-442,-5 4 0,-2 9 0,-8 6 1,-3 12 697,-4 10 0,-9 11 0,-3-2 0</inkml:trace>
  <inkml:trace contextRef="#ctx0" brushRef="#br0">18436 8050 30744,'6'-14'-9229,"-5"5"8780,3 1 0,-2 6 0,-4 1 0,-2 4 1,-5-1-1,-3 0 0,-1-2 938,0 0 0,-1 0 1,1 0-1,0 0 1,-1 0-1,1 0 1,0-2-1,-1 0 160,1-3 1,0 1-1,-1 2 1,1-1 0,0-1-1,-2 1-429,-3 1 1,2 2 0,-5 0 0,0 0 0,1 0 0,-4 0-260,-1 0 0,-3 0 0,-2 0 0,-3 0 0,2 0 0,0 0 1,3 0 195,-2 0 0,-4 0 1,2 0-1,-1 0 1,1 0-1,2 0 27,2 0 1,1 0 0,0 0-1,1 0 1,-1 0 0,2 0-1,1 0 211,2 0 1,1 0 0,-2 0 0,0 0-1,0 0 1,-2 0-352,-2 0 0,-4 0 0,0 0 1,0 0-1,-1 0 0,0 0 0,-1 0-20,1 0 0,1 0 0,4 0 0,0 0 0,2-1 0,1-2 42,2-2 1,4-3-1,-2 2 1,-1 0-1,2-2 1,-2 1 0,2-2-67,-1 2 0,-3-4 0,2 7 0,-3 1 0,1 1 0,-4 2 0,-1 0 0,-2 0 0,-7 0 0,2 0 0,-2 0 0,0 0 0,1 0-121,5 0 0,-2 0 0,2 0 0,2 0 0,0 0 0,3 0 209,-1 0 1,0 0 0,1 0 0,1 0 0,1 0 0,3 0-1,0 0-71,1 0 1,-3 0-1,-3 0 1,-2 0-1,-2 0 1,-3 2-145,-1 2 1,-1-1-1,-5 5 1,-2-1 0,-1 0-1,-2 4-25,-3 1 1,8-3 0,-1-1 0,1 1 0,3 0 0,-2 0 0,4 0 265,4-2 1,-5 4 0,9-7 0,-1 1-1,0-1 1,1 0 0,1 1-54,-1 1 0,0-3 1,2 4-1,0-1 0,0-3 1,-3 0-95,0 2 1,-1-4-1,1 5 1,-1-2 0,-2 1-1,-1-1 1,1 1-75,0-1 1,-4 1 0,4-4-1,1 2 1,2 1 0,1-1-1,0 0 109,1 2 1,4-4 0,-1 5 0,1-1 0,0 1 0,0 0-143,-2-1 0,3 4 0,1-3 0,-1 2 0,0 1 0,-3-1 0,-1 1 13,-1 2 1,-1-1 0,0 0 0,1-1 0,-1 2 0,0 0 62,1 3 1,0-2 0,3-2-1,2-1 1,2 1 0,2 1-1,1-1-13,-2-1 0,8 0 0,-3 3 1,2-2-1,2-1 0,2 1-348,1 2 0,2 1 0,4 2 1,0 2-1,0 2 0,0 0 38,0 0 1,0 3 0,1-2 0,2-1 0,3 0 0,1-1 0,2 0 156,-1 0 1,4-1 0,-4-3-1,4-1 1,2 0 0,-1 1 299,0-1 1,7 0 0,2 1 0,3-3-1,2 0 1,-1-4 0,2 1 126,4-1 0,2-3 0,6 4 0,0-1 0,-2-1 1,1 2-1,-1-2-105,4-1 1,-4 6-1,-2-2 1,1 1-1,1 2 1,2-2-150,0 1 1,0 3 0,0-6-1,0 1 1,0-2 0,0-1 298,0-3 1,0-1-1,2-2 1,0 0-1,4 0 1,0 0-1,2 0 336,-1 0 1,-2 0-1,3-2 1,3-1-1,-1-1 1,1 1-1,-4 0-73,-1-2 1,-2 4-1,-2-4 1,1 4-1,3 1 1,0 0-506,-1 0 0,4 0 0,-1 0 0,1 0 0,2 0 0,0 0 0,-1 0 0,-2 0 0,3 0 0,-3-2 0,1-1 0,0-3 0,1 1 0,2-1 0,-2 0 0,0 3 0,4-3 0,-1 0 0,2 0 0,-3 3 0,-2 2 0,-3 1 0,4 0 0,-4 0 0,-1 1 0,-4 2 0,-2 3 0,0 1 0,-8 1 0,8 2 0,-1-1 0,-2 0 0,0 0 0,-2 0 0,1-6 0,4 1 0,0-2 0,1-2 0,2-2 0,3-1 0,2-1 0,-1-5 0,3 3 0,-1 0 0,2-2 0,-1 1 0,-1-3 0,6 2 0,-5 1 0,-1 0 0,0 1 0,-5-2 0,1 2 0,-2 0 0,-5-4 0,6 3 0,-2-2 0,-4 0 0,-1-2 0,-1 0 0,1-3 0,-3-1 0,2-1 0,-1-2 0,-1 2 0,-3 0 0,-3-2 0,-1 3 0,-2-4 0,-1 1 0,-3-1 0,-2 0-248,-3-1 1,-2-2 0,-4 4-1,-3 1 1,-1-1 0,-3 0 0,-1 2-336,-2 1 1,-6 0 0,-5-1-1,-5-2 1,-6 0 0,-6 1-1,-6-3 191,-6 0 0,-12 3 0,-1-2 0,-7 1 0,-9 1 0,31 8 0,0 1 286,-2 1 0,0 0 0,0 0 0,0 0 1,0 0-1,0 1 0,1 0 0,0 0 1,-35-3-1,6 5 0,7 2-362,6 2 0,3 0 1,11 2-1,1 2 382,6 5 1,-2 9-1,2 3 1</inkml:trace>
  <inkml:trace contextRef="#ctx0" brushRef="#br0">2533 13727 26467,'0'-34'-8638,"0"7"8698,0 9 0,0 11 0,0 7 0,0 9 0,0 6 0,0 6 1,0 4-1,0 7 0,0 4 0,0 4 0,0 1 28,0 5-102,0 13 0,0-7 1,0 13-1,0 5 0,0 0 1,0-2-1,1-8 1,2-6-128,2-10 0,4-2 1,-4-16-1,1-5 588,0-5 0,3-16 1,-4-9-1,-2-13 1,-2-10-1,-1-11 0,0-6-627,0-6 0,0-12 0,0-2 0,0-7 0,0 36 0,0-1 0,0 0 1,0 0-71,0 0 0,0 1 0,6-28 1,3 6-1,1 7 0,1 6 1,-4 6 417,-1 6 0,3 10 1,-3 10-1,0 2 1,1 1-1,0 3 1,4 0 417,1 2 1,3 5 0,2-5-1,5 0 1,5 0 0,4 2-166,5 1 1,-1 0 0,4 3-1,4-3 1,1 0 0,2-1-1,-3 1-855,-1 0 1,-2 1 0,0 5-1,0 0 1,-2 2 0,-2 2 815,-5 5 1,-9 9-1,-3 3 1</inkml:trace>
  <inkml:trace contextRef="#ctx0" brushRef="#br0">2733 14087 12094,'-8'-37'0,"5"6"0,6 10 2457,6 9 1,9 8-1,4 8 1,2 4-1772,-2-1 0,3-1 0,-3-6 0,4 0 0,2 0 0,1 1-334,3 4 0,5-4 0,-3 5 1</inkml:trace>
  <inkml:trace contextRef="#ctx0" brushRef="#br0">2799 15300 26734,'0'-20'-3098,"-1"1"0,-2-3 1,-2 4 1605,2 3 0,2 6 1842,1 1 1,-1 5 0,-2 0 0,-2 7 0,2 9 0,2 8 0,1 6 0,0 4 0,0 6 0,0 4 0,1 5-390,4 2 0,2 0 1,6 7-1,1 0 0,-1 0 1,0-6-1,1-6 1,-2-9 359,-4-5 1,3-8-1,-5-3 1,0-6-1,0-9-527,-4-12 1,-6-13 0,-5-13 0,-3-4 0,0-13-1,2-11 161,1-6 1,7 31 0,1-1 0,-1 1 0,0 0 0,1 0 0,0-1 0,1 1 0,0-1-1,2-35-1444,2 2 1800,10 13 1,0 7-1,4 15 1,-2 6-1,1 8 1,3 9 0,4 5 542,4 4 0,6 11 0,0 7 0,3 10 0,6 8 1,2 9-901,1 7 1,3 5-1,-5 4 1,-22-25-1,-1 0 1,0 4-1,-2 0 1,-1 2-1,0 2-907,-2 1 0,-1 0 627,1 31 0,-9-29 0,-2 2 0,-7 31 1,0-37-1,-3 0 0,-14 31 0,-15-4-514,12-34 0,-2-1 846,-28 23 1,22-29 0,-2-3-1,-34 14 1,-2-4 0,32-17-1,0-1 1,-35 8 91,4-8 1,-1-5 0,10-8 0,9 0-1,9 0 1,11 1 238,5 3 1,5-2-1,5 4 1</inkml:trace>
  <inkml:trace contextRef="#ctx0" brushRef="#br0">3306 16606 23208,'0'-21'-4637,"0"-3"5017,0 6 1,0 10 0,0 12 0,0 12 0,0 9 138,0 7 0,0 2 1,0 6-1,0 1 1,1 2-1,2 1-602,2-1 1,4 2-1,-3-4 1,0-5 0,1-5-1,-1-6 1,1-3-578,1-5 1,-4-4 0,3-18 0,-1-9 395,-3-9 0,-1-14 1,-4-4-1,-1-5 0,-3-6 1,1-3 336,-1-2 1,1-1 0,5 5-1,0 1 1,0 3 0,2 5 298,2 2 0,2 8 0,6 3 1,0 4-1,4 5 0,2 4 1,4 3-1,2 4 298,4 2 1,6-3 0,-1 4 0,-1 0 0,2-1 0,-1 0-680,-1 1 0,4-2 1,-4 6-1,0 1 1,-3 1-1,-4 2-1541,1 0 0,-7 0 0,0 2 0,-3 2 0,-1 6 0,-4 5 1503,-4 3 1,-3 6 0,-4-4-1</inkml:trace>
  <inkml:trace contextRef="#ctx0" brushRef="#br0">3586 16579 18612,'-21'12'88,"3"-3"0,3 3 0,4-4 0,2 4-341,4 2 1,4-1-1,4-1 1,4-2 0,9-2-1,7-3 1,6-3 0,4-5 366,4-6 0,6-3 1,3 0-1,0 2 0,-2 1 1,-5 0 37,-7 2 1,-4-5 0,-1 5 0</inkml:trace>
  <inkml:trace contextRef="#ctx0" brushRef="#br0">3399 16952 18359,'-40'27'195,"6"-2"1,5-1-1,5-4 1,8 1-86,5 0 1,7-5-1,10 2 1,10-3 0,14-3-1,13-4 1,8-3 0,7-4 100,4-1 0,5-1 1,4-2-1,-33 0 0,0 0 1,0 0-1,1 0 0,-1 0 1,-1 0-108,34 0 0,-3-4 0,-1-1 1</inkml:trace>
  <inkml:trace contextRef="#ctx0" brushRef="#br0">3599 18045 8351,'-13'-21'0,"-1"-2"0,1 3 0,1 1 462,3 0 0,-1 1 0,6 3 1,1-1-1,0-3 0,0-1 1,-2 1-1,2 3 0,3 3 0,3 5 1,3 8-90,2 8 1,0 9 0,7 6 0,2 3 0,0 4 0,0 2-1,-1 2 1,0 2-467,2-2 0,6-1 0,-2-7 0,3-1 0,2-2 1,-1-6-1,1-3-43,0-5 1,-1-3-1,0-6 1,-4-2 0,-4-2-1,-4-5 139,0-3 0,-2-1 0,-4-2 0,-3-2 0,-4 0 0,-1 0 510,0 3 0,-6 2 1,-2 3-1,-4 4 1,-2 5-269,1 5 1,6 2 0,2 8-1,7 3 1,5 4 0,8 2-1,6-1 16,7 0 1,6-9 0,12 0-1,6-10 1,5-8 0,4-10-221,3-6 1,-2-16-1,-3-5 1,-7-5-1,-5-6 1,-7-3-495,-7-3 0,-9-4 1,-15 5-1,-5 0 1,-4 4-1,-4 6 0,-7 5-438,-5 5 1,0 9-1,-5 1 1,2 8-1,2 6 891,3 4 0,6 15 0,2 9 0</inkml:trace>
  <inkml:trace contextRef="#ctx0" brushRef="#br0">16209 9156 28030,'0'-27'-4916,"0"2"1,0 3 1118,0 4 2924,0 9 0,0 5 0,-1 7 0,-3 1 0,-5 0 1236,-3 2 0,-2-4 1,1 4-1,0-2 0,-2 2 1,-1 0-1,-2 1 0,2-1 1,1 0 76,2-3 1,-1 0 0,1 0-1,0 2 1,-2-2 0,-2-2-1,0 1 1,0 1-247,3 1 0,-1 5 0,-2-3 0,0 0 0,0 1 0,1 1 0,0 2-134,-2 2 0,-4-3 0,3 0 1,-1 1-1,0 2 0,0 1 1,0-1-69,-1-3 0,5 3 0,-2-3 0,1 2 0,3 3 0,-1-1 2235,3 0-2037,2 1 0,1-1 1,1 0-1,2 1 0,3-1 1,2 0-297,1 1 1,0-5 0,0-1 0,1 3 0,4 1 0,2 1-1,4 2-168,2 3 0,-1-2 1,9 5-1,-1-1 0,1 0 1,3 0 185,1 1 0,6 1 1,2 3-1,1-1 1,3-2-1,1 2 1,2 0 98,0-2 1,6 2 0,3-8 0,1-3 0,2-4 0,0-3 0,3-2 144,0 2 1,-1-4-1,0 2 1,2-2 0,3-2-1,5 0 433,0 0-507,-1 0 1,4 4 0,3 2 0,1 0 0,3 0 0,-2-2-32,-34-1 1,0 0 0,0-1 0,-1-1 0,3 3 0,-1 0 0,-1-1 0,-1 0-1,1-2 1,0 1 0,33 1 0,0 0 586,-3 1 0,-8 0 0,-4-4 0,0 0 0,0 0 0,2 0 1715,0 0-2170,0 0 1,-1 0 0,4 0 0,1 0 0,4 0 0,-6 0-78,-3 0 0,8 0 0,-6 0 0,2 0 0,1 0 0,-3 0-109,0 0 0,2-4 0,-5-2 1,-1 0-1,1-1 0,-1 1 1,-1-2 206,-6 1 1,0 0-1,-5-4 1,1 4 0,-2-1-1,-2 1 1,-2-2-211,4 2 0,2-5 1,-1 3-1,2-3 0,0-3 1,1-1-422,-1-2 1,8-1 0,-10 1 0,2-4 0,-4-3-1,-5-2 310,-4 1 0,-2-6 0,-8 0 0,-4-1 0,-5 1 0,-4 2 0,-5 0-61,-2-1 1,-8-3 0,-6-4 0,-9 1-1,-11 1 1,-13 1 0,-11 1-78,-9 3 0,28 17 0,-2 1 1,2 1-1,0 2 0,-35-8 1,2 3-1,3 2 0,-1-1 70,0 1 0,31 6 1,-1 1-1,-2-1 0,0 0 1,-4 1-1,0 1 1,-1-1-1,-2 0 0,0 0 1,0 0 206,-2-1 1,0-1 0,1 0 0,0 0 0,-3 0-1,-1 1 1,-1-2 0,0 0 0,-3-1 0,-1 0-1,-4-1 1,-1 1 610,-3 1 1,0 0-586,3-2 0,0 1 0,-6 3 0,1 1 0,5-1 1,1 1-1,0 1 0,0 2 0,1 1 0,-1 0 0,2 0 1,1 1 46,1 1 0,1 1 0,2 4 1,0 4-1,-1 3 0,1 4-95,-4 2 0,0 2 0,0 3 0,-1 0 0,-5 4 0,-1 0 0,1-1 0</inkml:trace>
  <inkml:trace contextRef="#ctx0" brushRef="#br0">17742 10062 30202,'14'0'-883,"-7"-6"1,-1-1 0</inkml:trace>
  <inkml:trace contextRef="#ctx0" brushRef="#br0">17796 10035 30202,'6'-13'-1353,"-3"0"1,4-1 0,0 1 0,-1 0 0,0-1 0,-1 1 0,-1 0 743,1-1 0,-1 8 0,-7 6 0,-4 8 0,-8 4 0,-4 1 773,-5 0 0,-3 1 1,-4 1-1,-3-1 0,-3 3 1,-1-3 3,-4 3 1,-1-5 0,3-4 0,0 1 0,0 0 0,0-1 0,0-1 0,2-1 193,2 0 1,1-2 0,5-2 0,3 1 0,1 1 0,3 1-1,3 1 1,5 2-611,5 4 0,4 2 1,6-1-1,0 0 0,1 2 1,5 3-1,6 3 1,7 1 182,6 0 1,0 0-1,11 3 1,1-1-1,3-2 1,6 2 54,7 1 0,2-3 0,9-1 1,2 0-1,6-2 0,-34-9 0,1-1 1,3-1-1,1-1 239,5-1 0,1-1 0,3 0 0,1 0 0,3-2 0,2-2 0,2 1 0,1-1 0,4 0 0,1 0 0,0-2 0,1 0-95,1-1 1,0 0-1,3-1 1,0-2-1,1-1 1,-1-2-1,0-1 1,0 0-1,-1-2 1,1 0-1,-4-2 1,0 0-1,1 0 1,-1-2-90,1 0 0,-1-1 1,-3 2-1,-1 0 0,2-1 1,-1-1-1,-3 2 0,0 0 1,-5 1-1,-1-1 0,-2 1 1,0 0-1,-3-1 0,0 1-159,-2 0 0,0-1 0,-7 2 1,-1-1-1,-1 1 0,-2 0 1,29-10-1,-8-2 0,-10-1-373,-10-1 1,-11-1 0,-11 0 0,-9-1-1,-14-1 1,-18-4 491,-17-1 1,-26 4 0,27 14-1,-2 1 1,-6 1 0,-3 2-1,-6 0 1,-2 1 0,-5 2-1,-1 1 1,-5 0 0,-3 1 87,22 2 0,0 0 1,-1 1-1,0 1 1,0 1-1,-1 0 1,-2 0-1,0 1 1,-1 0-1,-1 0 1,0 0-1,0 1 1,0 0-1,0 1 1,0 0-1,0 0 1,0 1-1,0 1 0,1 0 1,2 2-1,-1 0-106,2 1 0,-1 1 0,1 1 0,0 1 0,-1 2 0,1 0 13,2 0 0,0 1 0,1 0 0,-1 2 0,0 0 0,0 0 0,2-1 0,-1 1 0</inkml:trace>
  <inkml:trace contextRef="#ctx0" brushRef="#br0">20195 6037 8402,'-21'-6'0,"4"-1"0,8-6 0,4-1-56,4 1 1,2 0 0,4-1-1,4 1 1,3 0 0,1-1 0,0 1-1,1 1 1,-1 2 0,0 2 0,-1 4 338,-3 5 1,-3 7-1,-6 10 1,-2 5 0,-1 7-1,-3 7 1,-1 6-1,-2 6 1,0 2-32,0 3 0,2 11 0,-3 5 0,2 4 0,4-37 0,1 1 0,0 1 0,0-1 0,-1 1 0,0 1 1,1-1-1,1 0-56,-1-1 1,0 0 0,0 0 0,1-1 0,2 31 0,0-4 0,0-3 0,0-5-1,0-1-235,0-2 1,0 5-1,2-1 1,2 0 0,5-4-1,4-3-355,5-1 0,-2-4 1,7 1-1,0-5 0,2-7 1,2-4-1,-2-5-300,-2-3 1,2-3 0,-3-7 693,3-3 0,-4-3 0,-2-6 0</inkml:trace>
  <inkml:trace contextRef="#ctx0" brushRef="#br0">20275 7716 8379,'-29'5'277,"2"1"1,6 0 1005,5 0 1,7 0-973,0-2 0,14-3 1,3 4-1,12-4 0,6-4 1,5-4-1,6-8 0,6-4-158,6-5 0,2-5 0,-1-5 1,-1-3-1,1-6 0,4-3-153,-26 21 0,1-1 0,26-25 0,-25 24 0,-1 0 0</inkml:trace>
  <inkml:trace contextRef="#ctx0" brushRef="#br0">21102 8276 32643,'-15'-7'-3615,"-1"2"3475,-2 4 0,-4-1 0,2-1 0,0-1 0,-4 0 0,0-1 0,-1-1 0,1 0 0,-1-1 0,1 1 84,-1 0 0,4-3 0,-1 3 0,-1 0 0,-3-1 0,0 1 0,-1-1 0,0 1 352,1 0 0,-1-3 0,-1 3 0,-2 0 0,-2 0 0,-2 2 0,-5-1-158,-4 1 1,0-1 0,-4 5 0,-1 0 0,0 0 0,-6 0-155,-2 0 1,-2 0 0,5 0-1,0 0 1,1 0 0,1-1-7,3-4 1,3 2 0,-2-4 0,-1 1 0,2 2 0,0-1-1,3-1-588,2-1 1,-3 4 0,-1-3 0,2 1 0,2 0 0,1-1 771,0 0 0,-5-3 0,-1 3 0,0 0 1,1 0-1,2 2 0,0-1-156,-2 1 1,4-1-1,-4 5 1,2 0-1,2 0 1,-2 0 11,0 0 1,4 0 0,-5 0-1,1 0 1,-1 0 0,-5 0 0,-3 2 99,-1 2 1,-1-2 0,1 2 0,0-2-1,-1-2 1,3 0-7,2 0 0,1 0 0,5 0 0,-1-2 0,-1-1 0,1-1-185,0 1 0,-5 1 0,3 2 0,0 0 0,-2 0 0,3 0 0,-3 2 55,1 2 1,-2-1 0,-4 6 0,-2 0 0,0 0 0,0 0 46,3 1 0,2-3 1,-3 1-1,-1-1 0,2-1 1,2 2-1,1-2 137,-1-1 1,4 0 0,2-5 0,2 0-1,2 0 1,0 0-119,0 0 1,2 0 0,-1 0 0,2 0 0,-1 0-1,0 1-105,0 4 1,4-4-1,-3 5 1,-2-1 0,-2 1-1,1 1 1,-2 3-91,1 2 1,2 2-1,-6-1 1,0 0-1,-1 1 1,-1 0 82,-4 4 1,3-3 0,-3 4 0,-1-1-1,3 0 1,1-1 0,2 1 78,0 0 0,-3 0 0,3-5 0,0 2 1,0 1-1,3 2 0,0 0-97,-1 1 1,2-4-1,-2 4 1,1-1 0,0 1-1,-3 2 2,-1 2 1,1 3 0,-6 0 0,-3 1 0,0 0-1,2-1 1,3 1-71,1 0 1,4 5-1,-2 4 1,1 2-1,3 2 1,3 0-113,5 0 0,-4 9 0,5 1 1,0-1-1,3 0 0,3-3-29,1 0 0,-4 4 0,1-2 0,4 1 0,2-2 0,2 0 0,1 1 34,3 2 1,-1 0 0,3 1 0,2-2 0,4 1 0,1 3-31,2 5 1,-4-3 0,7 3 0,1-4 0,1-2-1,4 0 1,2 0-99,5 3 1,3-1 0,3-3 0,3-4 0,4-1 0,3-3 342,2-2 0,5-2 0,4-2 0,2-3 0,4-1 0,2-4 76,5-1 1,3-1 0,3 0 0,1-1-1,3 1 1,1 1 0,0 3-13,1 5 1,-3 2 0,2 1-1,0-2 1,-4-2 0,0 1-57,2-2 0,3-2 0,5-6 0,4-4 0,1-4 0,-33-11 0,0-1 0,-1-1 0,1 0 188,2 0 0,0-1 0,0-2 0,0-1 1,0 1-1,0 1 0,1-2 0,0-1 0,3 0 1,0-1-1,2-1 0,0-1 0,2-1 0,1-1 86,-2 0 1,0-2 0,2 1 0,-1-1 0,-1 1 0,0 0 0,2 1 0,-1 0-1,0 1 1,0 0 0,2 1 0,-1 1-96,1 0 1,-1 1-1,3 0 1,0 0-1,-2 1 1,1 0-1,1 0 1,1 0 0,-2 0-1,-1 0 1,0 1-1,0 0 1,-1 0-1,0 2-16,1 1 0,-1 1 1,1-1-1,-2-1 1,-1 2-1,0-1 0,-1 1 1,1-1-1,0 0 1,1-1-1,-1 0 1,0-1 2,0-1 1,0-1-1,4 1 1,1-2-1,-3 1 1,0 0-1,1 1 1,-1-2-1,3 1 1,0-1-1,-2-1 1,-1-1 49,-1-1 1,1 0 0,2-2 0,1 0 0,-3-1-1,-1 0 1,0 1 0,0-1 0,1 0 0,1 1 0,-2-1-1,0 0 1,2 1 0,0-1 28,0 0 0,0 1 0,-5 0 1,1 0-1,4 1 0,0 0 1,0 0-1,0 1 0,-2-1 0,0-1 1,1 1-1,1-2-246,1 1 0,-1-1 1,-6 0-1,1-1 1,3 1-1,0-2 0,-2-1 1,-2-1-1,-1 1 1,-1-2-1,1-1 0,0-1 1,-2 1-1,1 0 65,-1-2 1,0 0 0,5-2-1,-1-1 1,-5 0 0,0 0 0,1-1-1,-1 0 1,1-1 0,0 0 0,-2 0-1,0 0 20,-1 0 1,0 0 0,3-2-1,-1-1 1,-1 1 0,-1-2 0,0 1-1,-2-1 1,0-1 0,-1 0 0,-2-1-1,0 1-115,-1 1 1,1-1-1,-1-1 1,1-1 0,0 2-1,-1 0 1,0-2-1,-2 0 1,-1 2 0,-1-1-1,22-25 1,-4 1-187,0-3 1,-5 5 0,4-8 0,-2 0 0,-2 1 0,1-1 0,-5-1-34,-3 0 0,-3-10 0,-6 2 0,-3 0 0,-4-3 0,-5 1 91,-4-3 0,-5 33 0,-2-1 1,-2-1-1,-1 1 0,-1-2 0,-1 0 1,-2-2-1,-2-1 0,-1 2 1,-3-1-1,-3 0 0,-2 0-42,-1 2 0,-3 0 0,-1 1 0,-2 1 0,-5 0 0,-2 1 0,-1 0 0,-3 3 0,-2-1 0,-2 1 0,-3 2 1,-1 1 18,0 1 0,-2 2 0,-3 1 0,-2 2 0,2 5 1,1 2-1,-3 0 0,0 2 0,-2 1 0,0 1 0,-2 3 1,-1 2-1,-1 0 0,0 1-77,-1 2 1,0 1 0,-2 0 0,0 1 0,-2-1 0,-1 1 0,2 1 0,-1 1 0,0 1-1,-1 1 1,1 0 0,1 0 0,1 0 0,-1 0 297,4 0 1,1 0-1,0 1 1,1 1 0,5 1-1,1 1-5,1 3 0,-1 0 0,1-1 0,2 1 0,5-1 0,1 1 0,-33 12 0,5 5 0</inkml:trace>
  <inkml:trace contextRef="#ctx0" brushRef="#br0">2199 13167 9712,'-26'-19'-171,"5"6"0,3-2 1,3 6 76,2 3 0,0 2 8,0 4 1,-1 1 0,-1 5 0,-2 9 0,-6 10 0,-3 11 0,-4 8 0,-2 12 0,14-23 0,1 2 0,-1 5 0,-1 2 0,1 2-1,-1 2 205,2 3 0,-1 1 1,-4 9-1,1 2 0,1 4 1,1 1-1,0 3 0,0 1 1,7-21-1,0 0 0,0 1 1,1 1-1,0 0 0,1 1 1,0 2-1,0 0 0,2 1-15,-1 2 1,1 1-1,1 0 1,1-4-1,2-1 1,1 1-1,0 3 1,2 1-1,0-1 1,1-1-1,0-1 1,2 0-1,0-1 1,1 0-1,0-1-276,2 1 1,1 0-1,1 0 1,2 3-1,1 1 1,1 0-1,0 0 1,1 1-1,0-1 1,1-1-1,0 0 1,0 1-1,0-1 1,1 0-1,0 0 137,1 1 0,0-1 0,0 0 0,-1-4 0,0 0 0,1 0 0,1 2 0,0 0 0,1 0 0,-1 0 0,0 0 0,1 0 0,-1-2 0,0 1 0,0-1 0,1-1 0,-1 1 1,0-1-12,1-1 1,0 0 0,0-1 0,0-1-1,0 0 1,1 0 0,8 21 0,1 0-1,-1 0 1,1 0 0,0-3 0,-1-1-1,1-2 1,1-1 15,1-2 0,0-2 0,-3-4 0,1-2 0,2 2 0,2-2 0,1 1 0,1-1 0,0-2 0,2-1 0,3-1 0,2-1 0,0-2 0,2-3-13,0 0 0,3-3 0,8 2 0,1-2 1,-2-4-1,1-1 0,1-1 0,0 0 1,2-1-1,1-1 0,-2-2 0,-1-2-22,0-2 1,0-2-1,4 1 1,0-2-1,-3-7 1,0-3-1,0 0 1,1-1-1,-2-2 1,0-2-1,-3-2 1,-1-3 68,-3-2 1,0-2 0,1-3 0,-1-4 0,-3-3 0,-2-3-1,1-2 1,-2-2 0,1-4 0,-2-3 0,-2-3 0,-2-2 0,-1-4-1,-2-2 18,-1-1 0,-2-3 0,1-4 0,-2-2 0,-3-7 0,-1-2 0,1-4 0,-3-2 0,0-4 1,-3-2-1,-7 19 0,0-1 0,-2-1 0,0-2 0,-1-1 0,-1-2 12,0-1 0,-2-2 0,1-1 0,-2-5 1,0-3-1,-1 1 0,-1 0 0,-1 0 1,-1 0-1,0-2 0,0-1 0,-1 0 0,-1-2 1,0-1-1,0 0 0,-2-1 0,0 0 1,0 0-58,-2 0 1,0 0 0,-2-1 0,1 12 0,0-2-1,-1 1 1,-1 0 0,-1 3 0,0 1 0,-1 0 0,0 0-1,0-2 1,0 1 0,-1-1 0,1 0 0,-2-2-1,0 0 1,0 0 0,-1 0 0,0 2 0,0 1 0,0 0-1,-1 0 100,0 0 1,0 0-1,-1 1 1,-1-2 0,0-4-1,-2 0 1,0 0-1,0 1 1,0 5 0,1 1-1,-2 1 1,1 0-1,-1 1 1,0-1 0,-1 2-1,0-1 1,-1 1 0,-1 1-1,0-1 1,0 2-1,-8-16 1,-2 2 0,0 0-1,0 0 1,-2 1-1,0 0-53,0 4 0,-1 0 1,0 1-1,0 3 0,-1 1 1,0 0-1,-1 0 0,-1 0 1,-1 1-1,0 2 1,-1 1-1,-1 2 0,1 2 1,-1 2-1,-1 1 0,0 2 1,0 1-1,-1 2 1,0 4-1,1 1 0,-2 1-282,0 2 1,-1 1 0,-1 2 0,-22-6 0,-1 6 0,0 4 0,-2 6 0,1 5 0,-1 5 0,-1 5 0,0 7 0,3 4 0,0 7-534,-1 6 0,2 5 791,1 3 0,3 5 0,20-5 0,0 3 0,1 0 0,1 1 0,-1 0 0,1 1 0</inkml:trace>
  <inkml:trace contextRef="#ctx0" brushRef="#br0">14103 4718 26713,'-12'-2'0,"2"-1"-2474,1-1 1,6-6 2460,-1 1 0,4 3 1,4 3-1,5 6 1,3 6-1,1 4-305,1 5 1,-1-2 0,-1 6 0,-2 2-1,-1 1 1,1 3 0,2 2 0,0 1-61,-3-1 1,3-2 0,-5-2 0,1 1 0,-4 1 431,-2 3 1,-2-1 0,0 7 0,0 3 0,0 3 0,-2 1 0,-2 2 0,-4 3 44,1 3 1,-5 1 0,5 0 0,-1 1 0,4-1 0,1 0-156,-2 1 1,4 0-1,-4 1 1,4 0 0,1-3-1,1-2-154,4-2 1,-2 2-1,4-6 1,-1-2 0,-1-4-1,-1-2 1,1 1 177,-3 1 1,0-2 0,-2-2 0,0-1 0,1-4 0,2 1 0,2 1-108,-2 4 0,-2 4 1,-1 2-1,0 2 1,0 5-1,-1 4 1,-2 7-14,-2 4 0,-1 1 1,4-2-1,-3 1 1,2-7-1,2-3 188,1-7 1,0-5 0,0-6 0,0-7 0,1-6 0,2-3 0,2-3 444,-3-1 1,4-1 0,0-1-1,0 0 1,2 1-207,-1-1 1,2 0-1,6 1 1,1-1-1,2 0 1,0-1-192,1-3 1,2 6 0,5-3 0,2 1 0,2 3 0,3-1 0,1 1 134,3 2 0,1-2 0,4 5 0,2-2 0,3-2 0,4-4 189,2-4 1,-2-3 0,8-6 0,-1 0 0,-1 0-1,1-2 1,0-2 242,0-5 0,4 3 1,-3 0-1,0 2 0,2-2 1,-2 0-280,1 0 0,3 1 0,-1 5 1,2 0-1,1 0 0,-1 2-252,0 2 1,4 2 0,-6 5 0,3-4 0,2-1 0,-1-2 0,3 1 107,2-1 1,1 1-1,-33-5 1,1 0-1,-1 0 1,0 0-1,2 0 1,0 0-1,-1-1 1,1 0-229,0-1 0,0 0 0,1 1 0,2 0 0,-2-1 0,1 0 0,1 1 0,-2 0 0,-1 1 0,0 0 0,0 0 0,-1 0 0,0 0 0,-1 0 0,0 0 0,0 0 0,1 0 0,-1 0 0,29 0 0,-4 2 0,-2 1 0,-3 1 0,0-1 0,4 3 0,-6 0 0,0 0 0,-3 1 0,0 1 0,-1 2 0,0-2 0,1 0 0,-3 1 0,0 0 0,-2 0 0,1 0 0,2-2 0,-3 1 0,-2-5 0,1 1 0,-3-1 0,3-1 0,-1-2 0,-8 0 0,1 0 0,-2 0 0,-1 0 0,-1-2 0,-4-1 0,1-1 0,-5-5 0,3 3 0,-3 0 0,-2 0 0,-3 3 0,0 2 0,-7-4 0,2 1 0,-4-1 0,0 1 0,-1-1 0,-6-5 0,-4 1 0,-6-3 0,-8-1 0,-10 0 0,2-2 0,-11-3 0,-1-6 0,0-4 0,-2-4 0,4-2 0,3-3 0,3-6 0,-4-5 0,0-1 0,-2-4 0,1-2 0,-1 7 0,3-9 0,-2 1 0,-3 1 0,-3 2 0,-1 4-185,4 5 0,-3 4 0,-1 4 1,-4 5-1,-1 3 0,0 1-714,0 1 1,-3-1 0,0 0 0,0 1-1,-5-3 1,-4 1 364,-2 2 0,-5-8 0,7 5 0,0-2 0,-1-3 0,3 0 0,-2-4 531,0-5 1,-1 0-1,-1-5 1,1 3 0,1 2-1,0 0 1,1 0 281,-4-2 0,-1 2 0,2 8 1,1 4-1,-2 4 0,-3 3-454,-4 2 0,-8 7 0,-2 1 0,-1 3 0,36 7 1,-1-1-1,0 1 0,0 1 181,0 1 0,-1-1 0,-4 1 0,0-1 1,3 0-1,0 0 0,0 0 0,-1 0 0,1-1 1,0 0-1,2 1 0,0 0 0,-34-4 299,-1 0 0,1-2 1,-2-5-1,7 1 1,8 0-1,4-2-123,2-3 1,5-3 0,4-4 0,2 2-1,4 2 1,2 0 0,5 0-1498,3-2 0,3 2 0,1 0 1216,2 2 1,0-5 0,-5 3 0</inkml:trace>
  <inkml:trace contextRef="#ctx0" brushRef="#br0">2799 13047 8210,'-46'-19'0,"11"10"0,-1 0 0,8 6 0,6 3 713,4 0-1043,3 0 1,8 6 0,3 3-1,4 1 1,2 1-1023,3-2 1493,-1-6 0,-4 9 1,-3-4-1,-4 6 1,-8 4-1,-3 4 1,-2 4-1,-1 5 90,-3 5 1,-5 13-1,-4 6 1,-1 4 0,-2 5-1,1 2 1,18-31 0,0 1-260,1 2 0,-1 0 0,-1-1 1,-1 1-1,2 1 0,0 1 1,-1 0-1,1 1 0,-1 0 0,2 0 1,-2 1-1,1 0 43,0 3 0,0-1 0,2-2 1,-1 0-1,-1 5 0,0 0 0,0-1 1,0-1-1,1 1 0,0-1 1,-1 1-1,0 1 32,-1 2 1,1 0 0,3-5 0,-1 1 0,-1 5 0,-1 2 0,1-1 0,1 0 0,0 1 0,1 0 0,0 2 0,1 1 0,1 1 0,0-1-41,0 0 1,0 1 0,2 8 0,0 1 0,-1-3-1,1-1 1,1 2 0,0 1 0,2 3 0,1 0 0,1-2-1,1 0 1,1 2 0,0 1-113,1-2 1,1 0-1,1-2 1,0 0 0,2 1-1,1-1 1,1 3-1,2 0 1,1-2 0,1 1-1,1 4 1,1-1 72,0 1 1,1 0 0,-2-6 0,-1 1-1,3 4 1,1 1 0,-1-2 0,1 0-1,1-3 1,0-1 0,0-1 0,2 0 15,0-4 0,1-1 0,1-5 1,1 0-1,4 1 0,2-1 0,2-3 1,2-2-1,1-3 0,4-2 0,2-1 1,2-2 44,4 0 0,3-3 0,2-4 1,3-1-1,4 1 0,3-2 0,1-2 1,2-2-1,1-3 0,1-2 0,5-2 1,2-2-1,1-1 0,2-3-32,3 1 0,0-1 0,-23-7 0,-1 0 0,0-1 0,25 3 0,0-1 0,0-2 0,0-2 0,-2-1 0,0-2 0,-2 1 0,-1-2 0,-1 0 0,0-2-9,-1 1 1,0-2-1,-6-3 1,-1-1 0,1-4-1,0-1 1,-2 0 0,-1-2-1,-4-1 1,-1-1 0,0-2-1,-1 0 34,-3 0 0,-1-2 0,-1-3 0,-1 0 0,-2-1 0,-1-1 0,-1-2 0,-2-1 0,0-1 0,-2-3 0,0-1 0,-2-2-9,-1 0 0,-1-2 0,-3-3 0,-2-2 0,-1-2 1,-2-2-1,0-3 0,-2-3 0,-1-4 0,-2-2 0,0-5 1,-2-3-1,-3-2 0,-2-3 15,-1-2 0,-3-2 0,-5 23 0,-1-1 0,-1 0 1,-1-4-1,0-1 0,-1-1 0,0 0 0,0-1 1,0-1-1,-1-3 0,-1 0 0,0-1 0,0 0 0,-1-2 1,-1 1-33,0-3 1,-1-1 0,-1 0 0,-1 1 0,-2 0 0,0 0-1,-1 0 1,-1 0 0,-1 1 0,-1 0 0,-1 0 0,0 0 0,-2-1-1,0 1 1,-1 0 0,-1 1 0,-1 0 0,-1 0 32,0 1 1,0 0-1,-2 1 1,1 1-1,-2 0 1,0 1-1,-1 1 1,0 1-1,-2 0 1,1 1 0,-1 1-1,0-1 1,-1 1-1,0 0 1,0 1-1,-1 1 1,1 1-1,-1 0 1,0 1 0,-1 0-1,1 1 1,1 2-1,-1 0 1,0 2-118,1 1 0,-1 1 0,0 0 0,-2-2 0,-2 1 0,1 1 0,1 3 0,0 2 1,-1-1-1,0 1 0,-1 0 0,-1 0 0,0 2 0,-1 1 0,0 1 0,-15-15 1,-1 3-92,3 5 0,-3 2 0,-4 1 0,-1 4 0,3 7 0,-1 4 0,-1 3 0,-2 5 1,-4 5-1,0 4 0,0 5 0,-1 6-784,2 2 0,-2 6 963,-8 9 0,1 6 0,9 3 0,2 4 0,11-5 0,-1 3 0,0-1 0</inkml:trace>
  <inkml:trace contextRef="#ctx0" brushRef="#br0">21328 12074 8330,'-34'-6'-2,"0"5"1,6-3-1,1 2 298,7 2 0,9-1 0,7-4 0,4-5 0,3-5 0,3-3 0,1 2 0,2 1 0,-2 2-75,-2-1 0,-11 7 0,-7 3 0,-10 2 0,-5 2 0,-6 0 0,-3 0 0,-4 0 0,-1 0 292,1 0 0,-2 0 0,1 0 0,4 0 1,1 0-1,1 0-304,1 0 0,5-6 1,-1-3-1,3-3 1,3-1-1,1 0-55,2 0 1,-1-1 0,-5 1-1,-1 1 1,-4 2 0,-1 2-126,-3 2 0,-2 2 0,-2 4 0,-3 0 1,-5 1-1,-5 2 49,-3 2 0,3 5 0,-1-1 0,5 1 0,0 1 1,-1-4-1,1 1-5,1-1 0,9-4 0,-3 1 1,2-2-1,2-2 0,4 0 0,1 0 19,0 0 0,4-6 1,-3-1-1,2-2 1,0 0-1,0 0-62,-2 1 1,4-2 0,-5 4-1,0 0 1,0 0 0,-2 3-215,2 2 192,-4 1 1,5 0 0,-3 0-1,4 0 1,1 0 0,-2 0-1,-1 0-18,4 0 1,-2 0-1,4 0 1,-2 0-1,-2 0 1,-1-2 101,0-2 0,1 1 0,1-6 0,-3 0 0,-2 0 1,0 0-15,-1-1 0,-1 0 0,-2-1 0,0 4 0,-2 1 0,0 3 0,-3 2-182,2 1 0,2 0 0,1 1 1,0 2-1,0 3 0,1 0 0,2 1 1,2 1 1,-1-1 0,-4 3 0,0-2-1,-1-1 1,-2-1 190,-2 0 0,1 0 0,2-3 1,-1 1-1,-1 1 0,1-1 0,3 1-23,4-2 0,-1 3 1,8-2-1,2 1 1,5-1-1,1 2-256,0 1 0,5-2 0,-2 4 1,4 0-1,0-1 0,2 1 0,2 2 40,1 0 0,0 3 0,-3-1 0,4 0 0,2 2 0,1 2 268,1 0 1,-1 6-1,5-4 1,0 2 0,0 1-1,2 0 98,2 0-236,4 0 1,11 5 0,3 0 0,3-1 0,3 2-1,5 2-10,7 1 1,-2 2 0,10-4 0,4 2-1,1-1 1,3 0 0,-1-1 77,-2 2 0,4 1 1,-10-4-1,1 1 1,-3 2-1,0-1 102,-1-2 0,2 0 1,-3 2-1,3 1 0,0-1 1,0-4-1,-2-2 5,2-2 1,2 0 0,5 5 0,0-2 0,-1-1 0,-1-3-108,-3-2 0,4 5 0,3-2 0,-5 3 1,-2 0-1,-4-1 0,-1-2 100,-3 2 1,2 1 0,-11 2-1,-2-2 1,1 0 0,0 0-43,1 3 0,0 2 1,-3-2-1,2 2 1,2 1-1,1-2-175,-1-1 0,5 5 0,-1 1 1,2 0-1,4-1 0,1-2 1,1 1-11,-1 2 1,3 0 0,-1 3 0,-2-1 0,-2 1 0,-3 2 7,-2 1 1,-2-5 0,-4 1 0,1 1 0,-2 0 0,1 0-252,1-2 204,-3 1 0,5-1 0,-5 1 0,2-1 0,1 1 0,0-1-38,1 2 0,-3 0 0,3 0 0,-1-2 0,2-1 0,-1-2 186,1 1 1,3-2-1,-4-4 1,1-1 0,1 1-1,-2-1 1,2 1 131,1 0 0,2-5 1,6 0-1,2 0 1,1 1-1,2-3-373,-1 0 0,-2-3 0,2-3 1,0-1-1,-2 0 0,-2-1 1,-5-1-203,1-3 0,-5-3 1,0 2-1,-1-1 1,-5-3-1,-5-1 438,-5-2 1,-3 0-1,-2-2 1,1-2 0,-3-5-1,0-3 300,-2-1 1,-5-1 0,5 0-1,0-4 1,0-4 0,-2-4-1,1 0-147,-1-1 1,-3-1-1,5-3 1,0-5 0,0-2-1,0-4 1,0-1-430,-2-1 1,1-8-1,-5 0 1,1-4 0,-1-3-1,-1-2 191,-2-1 0,-2-12 1,-1 3-1,1 33 0,0-1 1,0-2-1,1-1 1,0 0-1,0-1 62,1 2 1,0-2 0,0-5 0,0 0 0,1 4-1,0 0 1,0-1 0,2-1 0,1-3 0,1 1 0,1 2-1,0 1 1,0 0 0,1 1-31,0 1 1,0 1 0,-3 3-1,0 0 1,0-2 0,0 0-1,-1 3 1,0 1 0,0-30-1,-3 5-217,-5 7 1,-2 3 0,-8 1-1,-3 2 1,-2 6 0,-4 4 0,0 4-331,0-2 1,-4 3 0,8 0-1,-1 1 576,3 3 0,-3 2 0,1 2 0</inkml:trace>
  <inkml:trace contextRef="#ctx0" brushRef="#br0">22355 4571 18625,'-40'14'439,"-2"6"0,-1 5 0,-1 5 0,-1 3-383,-1 4 0,-1 0 1,-8 12-1,27-24 1,-1 0-1,-2 1 1,1 0-1,-2 1 1,0 2-1,0 1 0,0 1-8,0 1 1,1 2-1,-3 3 1,1 0-1,4 0 1,0 0-1,2 1 1,1 0 0,1 2-1,3 1 1,2 0-1,1 1-90,1 1 0,2 2 0,0 2 0,2 0 1,3 0-1,2 0 0,1 3 0,2 2 0,3 4 1,0 2-1,2 5 0,1 1 0,0 6 0,1 1-166,1 2 0,1 1 1,0-21-1,2 1 0,0 0 1,2 1-1,1-1 0,1 1 1,0 2-1,2 1 1,0-1-1,1 0 0,1 1 1,0-1-1,2 2 0,1-1 1,1 1 129,1 0 0,1 1 1,0-3-1,0-4 0,1-1 1,2-1-1,2-1 1,3-1-1,0-2 0,1-3 1,0-2-1,2-2 0,15 14 1,4-4-1,2-5 1,4-4-1,1-6 0,2-5 64,2-4 1,2-5 0,4-4 0,1-6 0,1-3 0,2-5-1,2-3 1,2-5 0,-21-1 0,1-2 0,-1-3 0,4-2-1,-1-2 1,2-3 41,3-1 0,0-3 0,0-2 1,1-3-1,-1-2 0,0-2 1,4-2-1,0-2 0,1-1 1,-17 8-1,0-1 0,0-1 1,1 0-1,0-2 0,1 0 1,-1-1-1,0 0 0,-2 0 1,0 0-1,0 0 0,-1 0-98,15-11 0,-1 0 1,-2-1-1,-4 1 1,-2 0-1,-1 0 1,-1-1-1,0 0 1,-2-1-1,-2 0 1,-1-1-1,-1-1 1,-2-1-1,-2-1 1,-1 0-1,-2-1 1,-1-1-1,-2-1 1,-2-1-1,-1-1 0,-2 0-132,-1-2 1,-2 0 0,-2 0 0,-2 3 0,-3-1 0,-2 0 0,-2-2 0,-2-1 0,-3 0 0,0-1 0,-3 0 0,-1 1-1,-3 0 1,-2 1 0,-2 0 0,-2 0 0,-2 1 0,-2 0 70,-2 3 0,-3 0 1,-1 2-1,-4 1 1,-2 1-1,-2 1 1,-2 2-1,-2 1 1,-2 0-1,-2 2 1,-1 0-1,-2 2 1,-17-17-1,-4 5 1,14 19-1,-2 1 1,-1 4-1,-2 1 1,-1 3-1,-2 2 56,-1 2 0,-1 2 1,-1 3-1,-3 3 0,-2 3 1,0 3-1,-1 3 0,-1 3 1,0 2-1,-1 1 1,0 1-1,-1 4 0,-2 2 1,0 2-1,1 3 0,1 1 1,1 2-1,1 2-50,2 1 1,0 2 0,1 2 0,0 2 0,1 3-1,2 0 1,4-1 0,1 1 0,2 1 124,2 0 0,0 1 0,2 2 0,0 0 0,2 2 0,0 0 0,2 3 0,-1 0 0,1 0 0</inkml:trace>
  <inkml:trace contextRef="#ctx0" brushRef="#br0">22541 8409 7795,'-22'-20'0,"1"0"-209,2 1 0,1 4 0,5-2 0,1 2 0,2 1 0,2 1 1,2 0 241,3 0 0,2-1 0,0 1 0,-4 1 0,-4 3 0,-3 5 0,-1 2 0,-3 2 0,-5 0 59,-6 0 0,-4 11 0,0 5 0,-4 6 1,-4 9-1,-2 6-49,-4 9 0,2 6 1,19-23-1,-1 1 1,1 1-1,-1 2 1,1 2-1,0 1 1,-1 2-1,2 1 1,0 4-1,0 1-27,1 2 1,1 0 0,0 5-1,1 0 1,0 1 0,1 0-1,1 2 1,1 0 0,1 0-1,2 2 1,1 1 0,1 1-1,1 2 1,1 0-27,0 2 0,1 0 0,2 2 0,1 0 1,1-3-1,2 1 0,0-2 0,0 1 0,2-1 1,2 0-1,3-2 0,3-2 0,4-2 1,4-1 27,4-2 1,4-2-1,3-1 1,3-2-1,2-2 1,4-2-1,4-1 1,2-2-1,4-3 1,2-3-1,4-2 1,3-4-10,5-2 1,2-4-1,4-5 1,2-6-1,7-4 1,2-4-1,-23-2 1,1-2-1,0-2 1,2-2-1,0-2 1,1-2-1,4-2 1,1-3-1,0-2 1,1-3-1,0-1 1,1-2-64,0-1 0,1-3 1,0 0-1,-14 3 1,1 0-1,-1-2 1,1 0-1,-2 0 1,0-2-1,0 1 1,-1-1-1,15-8 1,0-1-1,-2 0 1,-1 1-1,-1-2 1,-2 1-1,-4 2 1,-2 0-1,-1 0 1,-3 1-1,-2 0 1,0 0-31,-4 1 0,-1 0 1,-2 1-1,9-9 1,-4-1-1,-3-1 0,-3-1 1,-7 1-1,-4-1 1,-6 1-1,-4 0 0,-3-2 1,-4-1-92,-3 1 0,-4 0 170,-3 7 1,-3 0 0,-5-10-1,-5-1 1,-4 7 0,-4 2 0,-4 1-1,-3 1 1,-6 1 0,-3 3-1,-4 4 1,-1 2-75,-5 3 0,-1 3 0,-7 2 0,-1 3 0,-1 5 0,0 3 0,-4 2 0,-1 2 79,-2 4 0,-1 1 0,0 0 0,0 0 0,2 2 0,1 0 0,-2-1 0</inkml:trace>
  <inkml:trace contextRef="#ctx0" brushRef="#br0">22181 12128 8283,'-40'26'0,"-11"11"0,-7 5 0,25-19 0,-1 1 0,-2 3 0,0 0 19,-2 0 0,0 2 0,-6 5 0,1 1 0,1 1 0,1-1 0,-2 4 0,0-1 0,1 2 0,1-1 0,2-2 0,2 0 0,3-3 0,2 0 0,2-3 0,0 0 0,3 0 0,1-1 0,-20 29 0,9 3 0,12 1 88,9 0 0,9-21 0,3 1 0,5-1 0,1 0 0,2 5 0,3 1 1,2 4-1,4 1 0,2 4 0,2 0 0,3 5 0,0 0-120,2 4 0,1 0 1,2 0-1,2 0 1,-8-19-1,2 0 1,-1 0-1,1-1 1,0 0-1,1-1 1,13 21-1,1-1 1,2-3-1,3-3 1,2-3-1,4-4-140,1-3 0,3-3 0,7-3 1,3-6-1,2-8 0,3-6 0,3-4 1,2-4-1,-20-8 0,1-1 0,1-3 181,4 0 0,1-2 1,0-3-1,-1-3 1,-1-3-1,1-2 0,7-2 1,1-3-1,-1-2 1,1-3-1,-1-2 0,0-3 1,-1-1-1,-1-2 1,1-2-1,0-2 0,0-2 1,-1-1-1,0-1 1,-1-2-1,-1-2-107,2-1 0,0-2 0,-2-2 0,-2 0 0,-1-1 0,-2-2 1,-2-1-1,-2-2 0,-1 0 0,-1 0 0,-1-1 0,-2 0 0,-2-1 1,-1-1-1,-1-1 0,-3 1 0,-2-2 0,-1 0-57,-2 1 1,-2-1 0,-2-1-1,0-4 1,-3 0 0,-2-1 0,-4 2-1,-3 0 1,-1-1 0,-1 1 0,-2 0-1,-2 0 1,-3-1 0,-1 0 0,-2 1-1,-2 1 1,-3 2 0,-1-1 0,-3 2-1,-1-1 1,-3 2 135,0 2 0,-3 1 0,-2 3 0,-10-20 0,-7 4 0,-6 8 0,-5 3 0,-4 5 0,-4 2 0,-2 0 0,-2 4 0,-1 6 0,-1 0 0</inkml:trace>
  <inkml:trace contextRef="#ctx0" brushRef="#br0">6905 14913 8500,'0'-34'0,"-4"3"0,-1 9 0,2 4 0,2 3 719,1 2 0,0 4 1,0 0-1,0-1 0,0-2 1,1 0-1,2 5 1,2 7-1,-1 8 0,0 7 126,1 3 0,4 10 0,-3 0 0,1 5 0,3 5 0,2 4 0,3 2 0,1-2-145,2-5 1,1 0-1,-2-8 1,2-2-1,0-6 1,2-5-414,0-4 1,-5-8 0,2 1 0,-3-4 0,-2-4 0,-1-4 0,-2-8-288,-1-4 0,-6-8 0,1-7 0,-1-3 0,0-6 0,2-1 0,-2-2 0,-2-3 0,-1 5 0,0 2 0,0 7 0,0 6-1289,0 6 1,0 6 0,2 1-1,2 7 1,5 9-484,3 8 0,12 4 0,4 1 0,4 0 1772,5 1 0,8-1 0,2 0 0</inkml:trace>
  <inkml:trace contextRef="#ctx0" brushRef="#br0">7745 14673 12735,'-8'-23'2567,"-5"-4"1,1 3-1041,-1 6 0,5 11 0,8 7 0,2 7-903,2 5 0,2 6 0,5 1 0,-2 2 0,1 3 0,2-1-662,1 0 1,-1 0 0,0-5-1,-2-2 1,4-1 0,-1-3-332,3-3 1,0-5-1,-4-8 1,-3-5 0,-4-3 1323,-4-1 0,-1-1 0,0 1 0,-1 0-871,-4 0 1,4 2-152,-4 7 0,8 2 1,3 14-1,2 4 1,2 2-1,3 3 1,4-2-1175,0 0 1,6-1 0,-4-5-1,2-1 1,2-1 0,2-4 0,2-1-2882,0-3 4172,-7-7 1,12-10 0,-4-7 0</inkml:trace>
  <inkml:trace contextRef="#ctx0" brushRef="#br0">8305 14700 12642,'-8'6'0,"4"4"0,4 5 0,3 4 2457,1 2 1,2-5-1,-3 2 1,2-3-1937,-2-2 1,-2-7 0,-2-6-1,-2-7 1,-2-5 0,1-3-1891,-2-3 1,3-3 0,-5-5 0,2-1 0,4 1 0,-1-1 694,-2 0 0,4 6 0,-4 4 1,4 2-1,2 3 0,2 2 1,3 2 149,1 2 0,2 3 0,5 6 0,0 3 1,4 0-1,4 0 522,4-3 1,6-1 0,2-2 0</inkml:trace>
  <inkml:trace contextRef="#ctx0" brushRef="#br0">8625 14513 10408,'-5'-9'3049,"1"1"0,-1 6 1,7 2-2684,2 7 0,-1 5 1,5 3-1,-1 1 1,0 2-1,4-2 1,1-1-1,1-3-1483,0-3 0,1 1 1,-1-5-1,0-2 1,1-3-1,-3-5 463,-2-4 1,-3-2-1,-6-4 1,0-2-1,-1 0 1,-4 0-1,-2 3 4483,0 0 1,-5 1-2384,3 0 1,4 5 0,4 5 0,5 5 0,4 4 0,2 1-1285,2 3 0,6 2 0,-1 2 1,0-3-1,-2 0 0,-2-4-2134,0-1 1,2-1 0,1-7 0,2-4 1971,-2-7 0,-1-12 0,-1-9 0</inkml:trace>
  <inkml:trace contextRef="#ctx0" brushRef="#br0">9025 13967 10384,'7'-18'1193,"0"15"1,-4-6 0,3 15 0,2 9-323,2 3 0,2 4 1,1-3-1,0 2 1,1 3-1,-1 2 1,-1 5-1,-2 3-446,-1 1 0,0 3 0,4-4 0,1 0 0,-2-1 1,-2-4-1,-3-1-1851,-1-2 1,-1-9-1,-4 1 1,1-5-1,-1-7 1315,-2-10 1,-8-3 0,1-13 0,0 3 0,0-1 0,2 1 0,3 3 4414,2 0 1,1 5-3942,0 1 1,6 11 0,3 1 0,2 8 0,3 4 0,-1 2 0,-1-2-1568,-3-1 0,3 3 1,-5 0-1,2-1 0,0 1 1,0 0-1,0-3-7260,0-5 8463,-1-4 1,12-12 0,0-1 0</inkml:trace>
  <inkml:trace contextRef="#ctx0" brushRef="#br0">9651 13794 8466,'-1'-17'0,"-2"7"0,0 10 0,4 12 1228,7 7 1,-1 2 0,2 2 0,0 0-1,0 0 1,-1 4 0,3 4 0,2 3-905,5 0 0,-3 5 0,4-4 1,-1 2-1,0 0 0,-2-4-2782,-1-5 0,-2 0 1,0-10-1,-1-2 1965,-3-1 1,-3-15 0,-8-7 0,-2-10 0,-5-2 0,-3-2-1,-1 2 2537,0 0 0,1-3 0,1 4 1,4 2-984,1 1 1,2 9 0,4 7-1,0 11 1,1 10 0,4 8 0,2 6-1582,0 2 0,5 4 1,-3 0-1,4 3 1,4-1-1,2-1 520,2-3 0,7-3 0,6-10 0</inkml:trace>
  <inkml:trace contextRef="#ctx0" brushRef="#br0">10517 13514 8383,'-13'-34'0,"1"3"0,3 4 0,5 5 1,3 2 0,1 7-1,0 0 790,0-1 0,0 1 1,1 1-1,3 5 0,4 7 1,1 9 482,0 7 1,-2 12-1,2 12 1,-5 9 0,-2 9-1,-2 5-885,0 3 1,0 9 0,0-5 0,0 2 0,0-1-1,0-4 1,0-3-1154,0-2 0,4-7 0,2-2 1,2-7-1,3-8 0,6-6-3237,5-10 1,3-12 4001,2-5 0,5-16 0,2-4 0</inkml:trace>
  <inkml:trace contextRef="#ctx0" brushRef="#br0">10797 13380 12610,'-13'-40'0,"1"12"1412,3 17 0,8 16 0,7 19 0,1 6-939,4 5 1,0 10-1,3 5 1,-2 5-1,-2 4 1,-1 2 0,1 4-1,2 3-824,1 3 1,1-1 0,-2-7 0,-4-3 0,-2-4 0,-1-6-2017,-1-2 0,1-5 0,-8-8 2367,-6-4 0,-6-9 0,-12-2 0</inkml:trace>
  <inkml:trace contextRef="#ctx0" brushRef="#br0">10424 13954 9187,'-13'-39'0,"0"5"2190,-1 7 1,7 11 0,4 9-1679,6 1 1,10 7 0,11 8 0,4 3 0,5 3 0,-1 1 0,4 3-1176,2 2 1,-5-5 0,5 4 0,-4-1 0,-6 2 662,-4-1 0,1 11 0,-4-3 0</inkml:trace>
  <inkml:trace contextRef="#ctx0" brushRef="#br0">10424 14287 10673,'-9'-46'0,"3"6"1647,9 12 0,15 14 0,19 10 0,5 2-2162,2 2 1,0 0-1,-2 0 1,2 0-1,5 0 1,3 0 514,1 0 0,7-5 0,0-3 0</inkml:trace>
  <inkml:trace contextRef="#ctx0" brushRef="#br0">11504 13780 11667,'4'-25'2420,"1"3"1,4 7-1837,-5 6 1,-1 6 0,-7 0 0,-5 5 0,-5 2 0,-2 1 0,-3 1-1,0 1-154,-1 0 1,3 5-1,3-3 1,1 3-1,1 1 1,3 1-659,5-1 1,2-4 0,2 0 0,2 1 0,2 0 0,5 1 0,4-2-209,5 1 1,-2-4-1,5 0 1,-2 0 0,-2 1-1,-2 2 1,-4 0 667,-2 1 1,2 2 0,-7 3 0,-1 1 0,-1 4 0,-4 0 285,-2 4 1,-5 6-1,-8 1 1,-2-2-1,0-1 1,0-1-1,1 0-1273,-1-1 0,8-5 1,-2-3-1,3-3 1,5-3-2853,10-4 0,6-5 3607,21-11 0,5-13 0,16-13 0</inkml:trace>
  <inkml:trace contextRef="#ctx0" brushRef="#br0">11797 13141 9914,'-13'-27'2940,"5"28"0,5 16 0,6 14-2268,6 10 0,3 2 0,2-1 1,-1 1-1,0 3 0,-1 1 0,-2 3 1605,-1 2-2231,-6 1 0,8-1 0,-7-1 1,-1-4-1,-2 0 0,-1-2-1870,0-4 1,5 1 0,-1-11 1823,-1-2 0,5-6 0,-1-4 0</inkml:trace>
  <inkml:trace contextRef="#ctx0" brushRef="#br0">11970 13780 8390,'0'-25'0,"2"4"696,2 8 1,4 6 0,5 7-1,0 1 1,1 4-207,-1 3 0,0 4 1,-1 2-1,-1-1 0,-2 0 1,1 1-1,0-1 0,1 0-2976,-2 1 0,-5-6 0,3 1 2439,-1 2 0,-3-7 0,-7-4 726,-5-7 1,3-1 0,0-1 0,2-1 1286,-1-2 0,2 5 0,8 2 0,2 5 0,2 5-955,0 4 1,-6 3 0,1 2-1,-2 3 1,-1 0 0,2 0-1735,2-2 0,-1 2 0,-2 1 0,2-3 0,5-5 0,3-5-916,1-4 1,-1-2-1,-2-4 1,-1-4 0,0-4-1,0-3 32,0-2 0,-6 5 0,1 4 1,-2-2 2310,-2 0 0,0 5 0,0 6 0,0 7-23,0 5 0,0 3 0,1 1 0,2 2 1,2-2-1,-2 0 0,-2 1-640,-1 0 0,0 6 0,0-6 0,0 0 0,0-3-1602,0 0 1,-1-7 0,-4-2 1560,-4-4 0,3-7 0,0-1 0</inkml:trace>
  <inkml:trace contextRef="#ctx0" brushRef="#br0">12517 13834 10209,'-1'-8'2118,"-4"4"0,4-4 1,-4-1-1418,4-2 1,2-3 0,4-1 0,3-1-443,4-2 1,2-1 0,-1 3 0,-1-2 0,-2 2 0,-1 1 0,0 2-465,-2-1 0,4 5 0,-7 4 1,-1 5 233,-1 10 0,-2 8 1,0 8-1,-2 2 1,-1 5-1,-1 6 0,1 5-647,1 3 0,2-2 0,2 1 618,2-5 0,4 2 0,5-9 0</inkml:trace>
  <inkml:trace contextRef="#ctx0" brushRef="#br0">6012 15460 17373,'-13'-12'-2593,"-5"10"2679,0-2 0,6 8 1,8 10-1,2-1 1,4-1-1,2-3 1,5-5-1,3-3 1,3-1-1,2 0 1,6 0 566,2 0 0,2-5 0,-1-4 0,2-3 0,2-1 0,3-1 0,-1 1 0,1 0 1,-4 1-1075,-1 3 1,4-3 0,-1 3-1,-2-1 1,-1-1 0,-1 2-2511,0-1 3020,-1-2 1,1-7 0,0-2 0</inkml:trace>
  <inkml:trace contextRef="#ctx0" brushRef="#br0">6545 15140 9873,'-4'-26'0,"-1"4"0,4 6 0,4 6 359,6 5 0,4 4 0,5 2 0,2 2-271,1 2 1,9 5 0,-4-1 0,3 4 0,-3 3 0,-2 2 0,-3 0-29,-2 1 0,-1 2 0,-6 6 0,-2 1 0,-3 1 1,-1 4-1,-3 0-642,-1-1 1,-7 4 0,-1-5 0,0 0 580,0 1 1,-4 2-1,3 6 1</inkml:trace>
  <inkml:trace contextRef="#ctx0" brushRef="#br0">6518 16486 8374,'-19'-14'0,"4"7"441,-2 3 1,9 2 0,10 2 0,10 0 0,8-1 0,5-4 0,4-4 0,2-3 0,4-1 0,4 0 0,1-1-418,0 1 0,-5 0 1,1-1-1,1 1 0,0 1 1,0 2-1,-3 1 0,0 0-1422,0 2 0,-4-4 0,1 5 1398,-3-1 0,5-2 0,1-4 0</inkml:trace>
  <inkml:trace contextRef="#ctx0" brushRef="#br0">7092 16126 16040,'-8'-27'-460,"-2"6"1,7 5 0,4 6 642,7 5 0,5 8 0,5 3 1,3 0-1,2 2 0,1-1 0,3 3 1,-2 2 352,0 2 0,2 3 1,-8 3-1,-1 0 0,-2 3 1,-4-1-850,0 0 1,-6-1 0,-2 1 0,-1-4 0,0-2-2001,1 2 1,2-5 2259,-1 0 1,2-5 0,7-8 0</inkml:trace>
  <inkml:trace contextRef="#ctx0" brushRef="#br0">8145 15659 8452,'0'-13'751,"-5"7"1,1 6-130,1 8 1,1 5 0,2 3 0,0 3-1,0 2 1,2 3 0,2 1-203,5 2 0,3-2 0,3-1 1,1-4-1,3 0 0,2-6-370,3-3 0,-3-5 0,-1-6 0,0-2 0,-4-2 1,-1-7-150,-2-5 1,-1-5-1,-2-5 1,-2-2-1,-2-2 1,-3-1-1,-2 0-393,-1-2 1,-4 9 0,-2-2 0,0 2-1,-2 3-226,1 4 1,5 3 0,2 5 0,9 5 0,8 4-2321,5 4 3038,9-2 0,3 4 0,6-6 0</inkml:trace>
  <inkml:trace contextRef="#ctx0" brushRef="#br0">8691 15526 9524,'-19'8'0,"-3"-4"0,-2-3 0,2-1 961,4 0 1,12 2 0,9 1 0,10 3-1,7 1 1,2 4-798,-1 0 1,4 3-1,-3-2 1,2-3-1,-2-5 1,-3-3-461,0-1 0,-4 0 0,2-1 0,-7-3 0,-6-5 0,-2-3 279,-2-2 0,0-3 0,-2-1 0,-1 0 0,-2 0 0,-1 1 758,0 0 1,1-2 0,5 1-1,0 2 1,2 3 0,2 2-370,5 2 0,3 6 1,1-1-1,2 3 0,3 1 1,3 0-588,-1 0 1,5 0-1,-2 0 1,0 0-1,1 0 1,-3 0-580,-2 0 0,-1 0 0,-5 0 0,0 0 1,-1-2 472,-3-2 0,2-4 0,-7-5 0,-1 0 0,-2-1 0,-1 1 652,0 0 1,5 4-1,-1 0 1,1 0 0,1 2 36,3 2 1,2 4 0,3 1-1,-1 0 1,0 1 0,1 4-431,-1 3 0,0 0 1,1 1-1,-1 0 1,0-1-685,1 1 0,-1-6 0,0 2 0,1-4 0,-1-2-207,0-4 1,-5-2-1,-2-8 1,-2-1-1,1-2 351,-2 2 0,-2 1 1,1 2-1,2-1 602,5 1 0,3 6 0,1-11 0,0 3 0</inkml:trace>
  <inkml:trace contextRef="#ctx0" brushRef="#br0">9758 14673 17254,'-5'-12'46,"1"12"1,5 12 0,7 16 0,1 0 104,-1-1 1,1 3 0,5-8 0,-1 3 0,0 2 0,1-1 0,-1 1 0,0 0-330,1-1 1,-1 1 0,-1 0 0,-2-2 0,-2-3 0,-1-4-235,0-3 1,-4-9 0,2-6 0,-4-8-302,-1-4 1,-1-2-1,-2-3 1,-3-1-1,0 2 1,0 0 1806,3-2 1,2 8-1,1-4-554,0 3 0,6 5 1,2 3-1,4 6 0,2 4 1,-1 2-307,0 0 0,1-2 1,-1 4-1,0-3 1,1 1-1,-1-1 1,2-4-752,3-2 1,-4-2 0,4 0 0,-3-2 0,-2-2-1,1-7-79,-1-5 0,-1-5 0,-3-5 0,-3-1 0,-2 2 1,0 1 196,-1 2 1,-1 1 0,-2-1 0,-2 6 0,-1 4 0,-2 5 1089,-3 1 1,5 3 0,-1 7 0,2 6 0,4 5 0,2 5-316,5 0 1,3 2 0,3 5 0,2-2 0,4-1 0,1-3-772,1-2 1,-1-1 0,5-5 0,-2-1-1,-2-3 1,-2-5 0,-2-2-364,-2-2 1,-7-2-1,-3-2 1,-1-5 0,-3-3 107,-1-1 0,-7 4 1,1 0-1,0 0 604,-2 2 1,10 7 0,-2 7-1</inkml:trace>
  <inkml:trace contextRef="#ctx0" brushRef="#br0">11251 14527 25606,'-14'6'115,"7"4"0,1 12-101,0 9 0,5 8 0,-4 5 0,4 5 0,1 3 0,0 3 0,1 1 0,2 2-791,2-2 0,3 2 1,-2-2-663,2 0 0,-4-11 0,5-1 670,1-10 1,2-7 0,2-7 0,-3-8 702,-2-10 0,-9-14 0,-7-9 0</inkml:trace>
  <inkml:trace contextRef="#ctx0" brushRef="#br0">11197 15073 11226,'0'-40'-532,"0"7"1,0 7 177,0 7 996,0 4 0,5 6 1,1 1-1,3 3 1,4 2-1,5 1 1,2 2-1,4 0-862,1 0 0,6 0 0,2 0 1,1 0-1,2 0 0,-1 0 0,-1-1 1,-1-4 261,-4-4 1,0-8-1,-3-4 1</inkml:trace>
  <inkml:trace contextRef="#ctx0" brushRef="#br0">11597 14740 11226,'-13'-13'838,"0"4"-11,-1 0 0,7 13 0,4 5 0,6 10 0,7 6-443,6 2 0,1-2 1,5 0-1,2 1 0,-1 2 1,1-2-386,-2-2 1,-5 1 0,2-4-1,-3 0 1,-1-5 0,-3-6 0,-2-4-451,-2 0 1,-2-6-1,-8 0 1,-2-7-1,-4-6 1,-1-4-1,0-2 1,-1 0-366,-2 0 0,5-4 0,1 4 0,1 0 0,1 0 0,2 2 726,5 2 1,9 8-1,8 3 1,-1 2-1,3 2 1,2 2 74,4 2 1,1 3 0,-2 7-1</inkml:trace>
  <inkml:trace contextRef="#ctx0" brushRef="#br0">12170 14846 11226,'0'-13'-1063,"-1"0"1611,-3-1 1,2 1-1,-2 0 1,4-1 23,4 1 0,0 4 0,8 2 1,5 1-1,0 3 0,3 2 1,-3 1-361,3 0 1,-1 0 0,5 0 0,-2 0 0,0 0 0,-1 0-974,-3 0 0,-4 0 0,0 0 0,-1-2 0,0-2-34,1-5 1,-7-3 0,-2-1 0,-4-1 0,-1 1 907,0 0 0,6 7 1,1 6 373,1 7 0,4 6 0,-5 4 0,2 3 1,0 3-1,1 2 0,1-2-500,-3 3 0,3-1 1,-5 1-1,0 0 1,0-3-1,-2-2-938,2-2 0,-5-1 1,2-6-1,-6-3-906,-5-5 1820,-4-8 0,-2-10 0,1-6 0</inkml:trace>
  <inkml:trace contextRef="#ctx0" brushRef="#br0">12904 14540 14525,'1'-13'248,"4"8"1,-3 14 0,6 9 0,-1 0 0,-1-1 77,0 1 0,-1 6 0,-5-2 0,0 3-337,0 2 0,0 0 0,0-1 0,0 1 0,0-2 0,0-3-299,0-4 0,1-9 1,2-6-1,3-8 1,1-8-1,4-8 77,1-4 0,1-3 1,0-2-1,1-4 0,-1-1 1,0-2 10,1 4 1,-3 4 0,0 3 0,-4 4 0,1 4-1,-1 5-844,3 4 1,-2 3 0,1 6 1023,1 0 1,2-6-1,1-1 1</inkml:trace>
  <inkml:trace contextRef="#ctx0" brushRef="#br0">13637 13820 22291,'7'-6'147,"5"-1"0,-9 2 0,6 10-823,1 11 0,7 20 0,0 10 0,0 7 0,-4 8-1503,-4 4 1,-3-6-1,-8 8 1192,-2-2 305,-10 6 1,-12-3 0,9-32 0,0 1 0</inkml:trace>
  <inkml:trace contextRef="#ctx0" brushRef="#br0">13450 14367 8398,'9'-73'111,"0"8"0,3 18 0,6 18 1,8 21-112,8 9 0,11 6 0,2 7 0</inkml:trace>
  <inkml:trace contextRef="#ctx0" brushRef="#br0">8438 15246 30136,'-21'0'0,"-2"0"0,3 0 0,1 0 0,0 0 0,-3 0-96,4 0 1,-9 0-1,3 0 1,1 2 0,-4 2-1,-1 5 1,-3 4 0,1 4-1,1 2 1,-1 0-1,-3 2 1,1 0-123,-1 2 0,-2 7 0,2 3 0,0-1 0,1 2 0,4 0 0,3 3 1,4 0-1,2 2 34,2 1 1,7-2 0,3 10 0,1-2-1,3-4 1,1 1-198,2 2 1,8-4-1,3 2 1,7-6-1,4-6 1,7-4-1,5-5 399,4-4 1,7-9 0,0-5 0,3-2 0,5-4 0,5-2 126,4-5 0,11-4 0,-5-4 0,4 0 0,-33 8 0,1 1 0,2 1 0,0 0-46,5 0 0,0 0 1,0 0-1,2 1 0,4-1 1,1 1-1,1-1 1,1 0-1,2 1 0,2-1 1,3 0-1,2-1 1,4 0-1,1-2-187,2-1 0,1 0 0,-22 4 0,0 0 1,-1 0-1,1 0 0,-2 0 0,1-1 0,24-4 1,0-1-1,0-1 0,0-2 0,-23 5 0,-1-1 1,0 0 66,1-1 1,0 1 0,0-2-1,0 0 1,0-1 0,-1 0-1,0 0 1,-2-1 0,1 1-1,0-1 1,1 1 0,-1-1-1,1-1 1,1 1 0,-1 0-1,2-1 1,-1 1 0,0 0-1,1 0 1,0-1 0,0 1 142,0-1 0,0 1 1,-1-1-1,-1 0 1,0 0-1,0 0 0,1 0 1,1 0-1,-1 0 1,1 0-1,0 0 1,0 0-1,0 0 0,1 0 1,0-1-1,0 2 1,0-1-1,-1 0-10,1 0 1,-1-1 0,0 1 0,-1 2 0,-2-1-1,1 1 1,1 0 0,0 0 0,0-1 0,-1 1-1,0 0 1,1-1 0,-1 0 0,1 0 0,-1 0 0,-1-1-1,1 0 1,-1 0-136,-1 1 0,0 0 0,0-1 0,21-8 0,-1 0 0,-1 2 0,-2 0 0,-1 0 0,0 0 0,-2 0 0,0-1 0,-4 1 0,-1 0 0,-1-1 0,0 1-43,-4-1 0,-1 0 0,-2 2 1,-1 0-1,-6-2 0,0 0 1,-2 1-1,-2-1 0,-3 1 1,-1-1-1,-3-1 0,-2-1-171,23-26 46,-10-1 0,-11-3 0,-9 0 0,-6-1 1,-5-2-1,-10 1 103,-8 5 0,-13-2 0,-15 8 0,-8 4 0,-15 3 0,24 23 0,-3 3 1,-6 0-1,-1 3-62,-5 1 1,-2 2-1,0 3 1,-1 1-1,-9 1 1,-1 2-1,-6 0 1,0 2-1,-4 0 1,0 2-1,21 0 1,1 1-1,-2 1 106,-1 1 1,0 1-1,-1 1 1,2-1-1,-1 1 1,0 0-1,-6 3 1,-1 1-1,0 1 1,-3-1-1,0 1 1,-1 0 0,0 1-1,-1 0 1,0 1-1,-3 2 1,-1 0-1,0 1 1,0 1-1,1 0 1,-1 1-40,0 0 1,1 0-1,-2 2 1,14-4 0,0 0-1,0 1 1,0 0 0,-13 5-1,2 0 1,-1 1 0,-2 1-1,1 0 1,-1 2 0,17-7-1,0 1 1,0 0 0,0 0 82,0 1 0,0 0 0,-1 0 0,1 0 0,0-1 0,0 1 0,1 0 0,-2 1 0</inkml:trace>
  <inkml:trace contextRef="#ctx0" brushRef="#br0">8318 8689 22333,'-6'-7'-3227,"5"0"1,-5 4 3044,0-2 1,-2 1 0,-5 4 0,0 0 0,1-2-1,1-2 376,3-5 1,3-2 0,-2 1-1,1 1 1,1 0 0,1 0-1,-2 2 48,-1 1 1,2 2 0,-4 4 0,-1 0 0,-2 0 0,-1 0-42,-1 0 1,6 0-1,-1 0 1,-2 0-1,-1 1 255,-1 4 0,0-4 0,-1 4 1,1-4-53,0-1 1,-1-4-1,1-1 1,0 2-1,-1 2-398,1 1 1,0 0 0,-1 0 0,1 1 0,0 2 0,1 3 324,3 1 1,-3-2 0,3 2-1,-1 1 1,0-2 144,1 0 0,0-2 1,-5-4 266,1 0 0,0 0 0,-1 0-496,1 0 0,6 1 0,1 2-158,0 2 1,3-1 0,-6-4 212,-1 0 1,2 0-183,-1 0 0,5 0 0,-3-1 0,-1-2-404,1-2 1,2 1 0,-4 4 65,-1 0 0,-2 1 0,-1 2 334,0 2 0,-1 4 0,2-3 1,2 0 122,1 0 0,5-2 0,-4-3 1,1 4-275,-1 4 1,0 3-1,-6 1 1,2 0-1,2 1 1,3-1-67,1 0 0,-5 2 0,2 1 0,-2 2 0,-1-2 1,1-1 131,2-1 0,2-1 1,-3 0-1,1 1 1,-2-1 58,0 0 1,-1 1 0,1-3 0,4 0-1,0-2 1,1 1 0,-2 2 13,1 1 0,2-4 0,-2 0 0,0 1 0,1 2 0,-2 1-122,1 1 1,-1-1 0,-2 0 0,1 1 0,-1-1 0,-2 0 83,-1 1 0,-1 4 0,1-1 0,1 0 0,2-3 0,1 0 1,-2-1-3,0 0 0,2 1 1,0-1-1,0 0 1,0 1-1,2 0-136,1 4 1,-5-3 0,4 3 0,-2-3 0,0-1 0,0 3 0,0 2-35,1 2 0,3-5 1,-4 3-1,0-1 1,0 0-1,1 0 169,-3 1 0,4-4 0,-2 4 0,0-1 0,0-1 0,0 0 88,-1-2 1,2-2 0,1 0 0,0 1 0,1-1 0,-2 0 0,2 2-142,0 3 1,-2-2 0,3 5 0,2-1 0,0 1-1,0 3-181,-1 1 0,-1 2 1,5-1-1,0 1 1,-1 0-1,-2-2 0,-2-1 49,3-2 0,-1-4 0,0 2 0,-2 1 0,2-2 0,2 2 188,1 0 0,-5-4 1,1 4-1,1 0 0,1-2 1,2 0-1,0-2 10,0-2 1,0 2-1,0 1 1,0 0-1,0 1 1,-1 3-108,-4 3 0,4-1 0,-3 1 0,2 3 0,2 1 0,0 0 0,0 1-100,0 1 1,0 4 0,0-3 0,0-4-1,0-2 1,0-2 64,0 0 1,2 2 0,0-6-1,3-1 1,-2 2 0,0-2 103,1 0 1,-2 3-1,2-2 1,-2-1 0,-1 2-1,2-2 1,2 2-14,-2-1 0,-2-2 0,-1 4 0,2 2 1,0 3-1,3 2 0,-2 2-116,-2-1 1,-1 3-1,0-2 1,0-2 0,2-1-1,1-1 30,1 0 1,1-1-1,-4 0 1,2-3-1,2-2 1,-2 0 86,-2-1 1,3-2-1,1 3 1,-2 0-1,0-2 1,0 2 0,1-2 74,-1 0 1,-1 0 0,-1-2 0,2 2-1,2 0 1,-2 2-419,-2 0 319,5 1 0,-3 3 0,6 0 0,0 0 1,0 4-1,-1-1-199,3 0 0,1-2 0,1 1 0,0 0 0,1-2 1,-1-3 213,0-4 0,1 1 0,0-1 1,3 0-1,1-1 0,-2 1 0,-1-1 53,-2-3 1,0 0-1,2-1 1,1 0 0,2 1-1,0 0-42,1 4 1,-4-3-1,4 3 1,-1-2 0,1 0-1,1 4 1,0-3-61,1-2 0,0 6 0,2-8 1,0 2-1,0 0 0,1-2 213,-2 1 0,8-6 0,-3 0 1,2-2-1,2-3 0,2-2 0,1-1-32,3 0 1,0 0 0,0 0-1,-3 0 1,-1 0 0,-4 0-91,-1 0 0,-1 0 1,0 0-1,-2 0 1,-1 0-1,-4 0 1,1 0 44,0 0 1,-3-4-1,4-1 1,0 1 0,0-2-1,0-3-1,2-3 0,1-1 0,2 0 0,0-1 0,-1-1 0,1-1 0,0-3-65,-1-2 1,1 0 0,0-2-1,-1 2 1,1 0 0,0 1 0,-1-3-39,1 3 0,-2-4 0,-1 5 0,-2-2 0,0-3 0,-1 1 0,-3 0 0,1-5 0,-1 3 0,-2 0 0,0-3 0,-1 1 0,-1-3 0,5 1 0,-7 2 0,-1 0 0,4 1 0,-1-2 0,2-2-60,-1-1 0,0-2 0,-2 4 1,0-5-1,1-2 0,-1-2 1,0 1 0,2 0 1,0-3-1,0 0 1,-4 0-1,1 1 1,-1 2-32,-2 2 0,1-1 0,-4-4 0,0 0 0,0 0 0,-3 0-36,-2 0 0,-1 0 1,0-1-1,0-1 1,0 1-1,0 2-62,0 1 0,0-5 0,0-2 0,0 3 0,0 0 0,0 2 0,0 2 44,0 2 0,0-2 0,0 3 1,0 0-1,0 1 0,0 0 1,0 1 95,0 1 1,-4 1 0,-1 2 0,1 0 0,-1-4-1,-1 1-152,-1-1 0,-2-2 1,-4 2-1,1-1 1,2-3-1,1 0 32,-2 1 0,0-2 1,-3 2-1,-1-1 1,-1 2-1,-2 4 1,2 3-1,1 1 167,2 0 0,1 2 0,2 1 0,1 2 0,-2 0 0,0 0 36,-3-1 0,5 3 0,0-4 1,-1 2-1,-2-2 0,-1 0-102,0 2 0,-1-3 0,-1 3 0,-1-2 0,-2 0 0,1 2 0,-3 0-10,-2 1 1,1-2 0,1 5 0,-1 2 0,2 1 0,-2 0 13,0-3 1,-1 3 0,-3-1 0,1 3 0,3 2 0,1 0 0,-1 0 9,-3-1 1,0 5 0,1 0 0,1-1 0,-2 2-1,-1 0 29,-2 3 0,2 0 1,1 0-1,2-1 0,-2 1 1,1 2-1,-1 1-40,2 0 0,-1 0 1,-3 0-1,-1 0 1,0 1-1,2 2-148,3 1 1,-3 7 0,4-4 0,-1 4 0,1 2-1,0 6 1,2 5-674,0 2 0,1 6 1,6 0-1,2 2 0,3 3 1,1 2-937,3 1 1842,7 0 0,9 0 0,8 0 0</inkml:trace>
  <inkml:trace contextRef="#ctx0" brushRef="#br0">2119 5411 8175,'0'-21'0,"0"2"0,0 4 0,0-1 0,0-2-117,0 2 1,5-1 338,-1 0 1,2 2 0,-3-3-1,2 3 1,-1 0 0,1-1-1,1 0 1,-1 3 0,1 2-1,-1 2 1,-1 0 0,1 1 1606,-2-3 1,3 7-1,-3 5 1,-5 11-1,-5 7-1328,-5 2 1,0 9 0,2-4 0,1 2 0,0 2 0,1 0 0,4 1-1,1-3-394,-1-4 1,2-1 0,-2-3 0,2-1-1,4 0-951,2-3 1,-2-8 0,2-8 583,-3-8 1,-1-9 0,0-6 0,2-3-1,2-5 1,5-5 36,3-2 1,1-2 0,2-2 0,2 1-1,0-1 1,0 5 379,-3 3 0,0 0 0,-1 6 1,0 4-1,1 3 0,-1 5 1,0 1 3546,1 2-3136,-7 6 0,5 1 0,-3 6 0,3 1 0,1 4-293,0 4 0,-1 8 1,-3 7-1,-3 6 1,-1 7-1,-1 3 1,-1 3-406,-2-1 1,-1-3 0,0 5 0,0-2 0,0-4 0,0-1-3148,0-1 0,0-6 0,0-1 3086,0-5 0,0 1 1,0-4-1</inkml:trace>
  <inkml:trace contextRef="#ctx0" brushRef="#br0">2226 5331 11112,'13'-8'1245,"5"3"0,1 5 1,2 0-1940,3 0 1,3 0 0,2 0 693,2 0 0,6 0 0,-3 0 0</inkml:trace>
  <inkml:trace contextRef="#ctx0" brushRef="#br0">2773 5104 8251,'1'-12'4166,"4"4"0,2 2-3232,6 6 0,-1 6 1,-1 2-1,-4 6 0,-1 4 1,-3 5-583,-2 7 0,-1-1 0,0 6 0,0-1 1,0 0-1,0 1 0,0-1-639,0-3 1,0-3 0,0-1-1,0-2 1,0-2 0,-1-6-1127,-4-2 1,4-9 0,-4-7 0,4-11 1271,1-9 0,1-6 1,2-5-1,3-8 1,2-6-1,2-5 1,2 0 331,1-4 1,1-1 0,-1 4 0,0 3-1,1 6 1,-1 4 499,0 4 0,-4 11 0,0 1 0,1 3 0,2 3 0,2 2-95,-1 4 0,0 1 0,1 6 1,-1-1-1,0 1 0,1-1-462,-1 2 0,-1 3 0,-2 5 0,-2 5 0,-1 6 0,-1 7 0,0 3-46,-3 5 0,-3 8 0,-3 5 1,-3 1-1,0-1 0,0 1-1072,3-3 1,2 4 0,1-3 0,0-4 0,1-7 0,4-5-4755,3-5 5738,4-2 0,2-7 0,-1 0 0</inkml:trace>
  <inkml:trace contextRef="#ctx0" brushRef="#br0">2933 5291 8239,'-6'0'4996,"6"-2"-4566,7-2 1,6 1 0,5-6 0,4-1 0,4-2 0,0-1 0,2-1-431,4 1 0,2-6 0,6-2 0</inkml:trace>
  <inkml:trace contextRef="#ctx0" brushRef="#br0">3599 4931 8104,'-7'-21'370,"2"4"1,4 6 497,1 2 0,0 8 1,0 1-1,0 7 1,0 7-1,0 5 0,0 7 1,0 9 12,0 3 1,0 2 0,0 1 0,0 2-1,0 2 1,-2-2-572,-2-2 1,2-7 0,-2-3 0,2-2 0,2-4 0,0-3-1442,0-4 1,0-11-1,0-8 1,0-11-1008,0-9 1830,0-10 1,0-3 0,2-8 0,1-2-1,3-5 1,1-3-7,4-1 0,0 1 0,3 5 0,-2 7 0,-2 7 0,-3 7 909,-1 3 0,5 6 0,-2 8 0,1 6 0,0 6 411,-1 6 1,-1 2 0,2 4 0,-1 2 0,0 2 0,0 1-809,0 4 0,-2 1 1,3 3-1,-1 2 0,2 1 1,-1-1-1,0-2-4067,-1-1 2939,0-1 0,0-1 0,0-1 1,0-3 929,-2-2 0,11-7 0,-3-6 0</inkml:trace>
  <inkml:trace contextRef="#ctx0" brushRef="#br0">3519 5198 8206,'-9'-9'1170,"0"0"1,12-5 0,2 10 0,7 0-566,5-2 1,9 4-1,6-4 1,2 2-1,5-2 1,2-1-1,5-4 408,2-1-1013,-6-1 0,10-6 0,-4-2 0</inkml:trace>
  <inkml:trace contextRef="#ctx0" brushRef="#br0">4199 4904 10055,'-6'-7'5090,"5"3"-4372,-4 8 1,4 3-1,1 7 1,0 1-1,0 2 1,0 6 0,0 2-1,0 3-325,0 3 1,0-3 0,0 5 0,0-2 0,0 0 0,0-3-837,0-4 1,0-1 0,-2-5 0,-1-2 75,-1-1 0,-7-9 0,4-6 0,0-7 0,1-7 1,1-3 222,1-6 1,-1-3-1,5-7 1,0-5 0,2-5-1,2-2 124,5-1 1,4-1-1,4-6 1,1 1-1,-1 2 1,1 4 5,0 4 1,0 1-1,-5 10 1,-1 2-1,-2 6 1,-1 5 257,1 3 1,2 9 0,0 8 0,-1 10 0,-4 8 233,-1 6 0,0 2 1,-3 3-1,1 4 1,-1 5-1,-1 3-446,-2 2 0,0-1 0,0-4 0,0 0 0,0 0 0,0-1 0,1-2 0,2-5-1999,2-4 1,0 0 0,-2-10 0,3-3 0,2-5 1841,2-5 1,2-16 0,1-3 0</inkml:trace>
  <inkml:trace contextRef="#ctx0" brushRef="#br0">4132 5011 10425,'6'7'3347,"5"-2"1,5-4-3417,6-1 0,5-4 1,2-2-1,4-1 0,1-4 1,3-1-1,0-1 0,0 1 69,-1 3 0,5-8 0,7 2 0</inkml:trace>
  <inkml:trace contextRef="#ctx0" brushRef="#br0">7652 9769 12644,'0'-14'-914,"0"1"1,0 0 1413,0 0 0,1 1 1,2 1-1,3 2 1,0-1-1,1 0 1,-1-1-1,2 4 2,-1 1 1,-6 2-1,-1 5 1,-7 3-1,-5 4 1,-1 1-160,0 0 0,-2 1 1,-2 6-1,0 2 1,-1 0-1,0 1-38,0 3 1,1-1 0,3 0 0,1-1 0,1 0 0,2 0 7,1 1 0,6-3 0,-2 3 1,4-2-1,1-3 0,0-1 320,0-2-1643,0 1 0,1-5 0,4-1 0,4 3-278,3 1 1,1-5 0,0-1 0,1-2 0,-1 1 288,0-2 1,1-2 0,-1-1 0,-1-1 0,-2-2 840,-1-2 0,-6-5 0,3 1 0,-2-3 385,1-1 0,4 4 0,-3 2 0,1-1 220,3 1 1,-2 4-1,1-1 1,1 2-1,2 2 1,1 0 3300,0 0-3203,-5 6 1,4 1 0,-5 7-1,1 1 1,-4 1-179,-3 2 1,-1-1-1,0-3 1,0 0-1,-1 3 1,-3 1-303,-5-2 0,1 3 0,-1-1 1,-1-2-1,-2-1 0,0-2 1,3 2-2222,5 3 1,2-3 0,2 2 2112,0-2 1,12-7 0,3-2-1</inkml:trace>
  <inkml:trace contextRef="#ctx0" brushRef="#br0">7612 10448 8526,'0'-13'585,"1"6"1,3 2 518,5 4-763,-3 1 1,0 1-1,-6 4 1,-1 4 0,-4 1-1,-2 0-46,-1-1 0,-3 2 0,2 5 0,-3 2 0,-1-2 0,1 0 0,1 1-185,2 0 1,1 7 0,-6-2 0,1 2 0,0 0 0,-1-2-148,1 2 1,1 4 0,3 1 0,3-2 0,2 0 0,-1-4-62,2 2 0,2-1 0,1 0 0,1-3 0,4-2 1,2-3-1,2-1-213,0-2 0,0 1 0,4-3 0,1 0 0,-1-2 1,0 0-184,1-2 0,-1 0 0,0-4 494,1 2 0,5-7 0,2-5 0</inkml:trace>
  <inkml:trace contextRef="#ctx0" brushRef="#br0">7612 10942 10395,'11'6'859,"0"2"1,-4 4-825,-1 2 1,3-1 0,-3 2 0,0 1 0,0 2 0,-3 0 0,-2-1 0,-1 3-32,0 0 0,-1-2 0,-4 3 0,-2-2 0,-2-1 0,2 0-1003,1-1 1,-3 1 0,4-5 972,2 1 1,8-1-1,2 0 1</inkml:trace>
  <inkml:trace contextRef="#ctx0" brushRef="#br0">7652 11501 8346,'-14'-6'0,"-4"5"0,1-2 400,0 6 1,4 0-1,3 4 1,2 1-1,2-1 1,3 3 209,2 2 1,1 2 0,0-1-1,0 0 1,0 1 0,1 0-457,4 4 1,-2 3 0,4 6-1,-1-1 1,-1 2 0,-1 2-1,0 1-448,-1-1 1,3-2 0,-1-1-1,-1-2 1,2-2 0,3-2 0,1-2-4545,-1-2 4838,3-8 0,1 2 0,8-3 0</inkml:trace>
  <inkml:trace contextRef="#ctx0" brushRef="#br0">7771 11781 8652,'0'-19'1763,"0"4"1,2 0-1513,2 9 1,4 8-1,4 11 1,-2 1-1,-1 0 1,1 3 0,1 0-575,-2 0 0,-4 2 0,-5 0 0,0 2 0,-1 3 0,-3 1 0,-5 1 140,-3 1 0,-3-5 1,-1 1-1,-2-1 1,2-2-1,-1-2-472,0-3 1,2-2 653,-3 1 1,-3-1 0,1 0-1</inkml:trace>
  <inkml:trace contextRef="#ctx0" brushRef="#br0">2000 6250 27546,'0'-26'-1842,"5"7"1,3 4 0,1 6-1,0 3 1509,1 3 0,-3 3 1,2 3-1,0 3 1,-1 1-1,-4 4 1,-4 0-1,-3 3 520,-1-1 1,-5 5 0,4 1 0,1 2 0,-1 3 0,1 1 0,0 1 158,-2 1 0,4 0 1,-2-1-1,1 1 0,0-2 1,-2-1-1,2-3-627,2-2 0,1-1 425,0-5 1,4-7 0,1-8 0,-2-9 0,-2-12 0,1-5-366,2-3 0,-2-10 1,4-1-1,-2-1 0,0-1 1,1 4-1,-1 0-2006,1 3 2205,5 6 0,-7 4 0,6 9 0,1 5 0,2 3 0,1 2 109,1 2 0,-1 2 0,2 4 1,1 0-1,4 0 0,-1 1 301,0 4 1,3-2-1,-3 4 1,1 1 0,-1-3-1,-3 3 1,-1-2-41,-2 0 0,1 3 0,-2-3 0,-2-1 0,-3 3-99,-1-1 0,0-4 1,-1 2-444,4-4 0,-2 4 0,0 0 0,1 3 1,-2 2 332,0 2 1,0 1 0,-3 1 0,1-1 0,-1 0 0,-2 1 0,-1-1 72,0 0 1,2 1-1,1-1 1,1 0-1,-1 1-70,-1-1 0,-4-1 0,-2-2 0,-5-1 0,-4 1 0,-5 2 0,-4 2 0,-4-1-691,0 0 0,-7 1 0,-1 0 0,-1 3 0,1 1 0,2-2-118,7-1 0,4 1 0,10-1 1,2-3-1,6-2 0,6-3 0,10-2-1459,12-4 2544,11-1 0,23-18 1,2-4-1</inkml:trace>
  <inkml:trace contextRef="#ctx0" brushRef="#br0">3079 6117 29219,'0'-28'-4234,"0"10"1,0 20 3508,0 10 1,-1 7-1,-4 9 1,-2 0 0,-2 0-1,0-3 1,0-1 0,2-2 771,2 1 1,0-7-1,0 3 1,2-1-1,2 0-87,1-2 0,1-3 227,4-4 0,-4-9 1,3-9-1,-1-4 1,0-5-1,3-4 1,0-3-192,0-2 1,3 0-1,-3 1 1,0 1-1,1 2 1,1 6 0,1 2 316,-2 1 0,5 6 0,-3 0 1,3 2-1,1 3 0,2 2-151,3 1 0,-8 0 1,3 0-1,-1 0 1,-2 1 210,-1 4 0,-3 2 1,-6 6-1,-1-1-333,-4-3 0,4 3 0,-4-3-213,4 3 1,2 1 0,4 0-1,4 1 1,3-1 0,1 2-1,-1 1 95,-3 2 0,1 6 0,-6-2 0,-4 3 0,-5 2 1,-12-1-1,-5 1 633,-6 0 1,-11-7 0,4 0 0,2-3 0,5 1 0,4-3 0,4-3-438,0-3 0,7-2 1,6 4-1,2-4 0,8-1 1,11-3 189,11-2 0,13-7 0,10-1 0</inkml:trace>
  <inkml:trace contextRef="#ctx0" brushRef="#br0">3692 6184 29380,'6'-42'-1184,"2"7"1,7 17-1,1 9 1,2 6-1,-2 3 1142,-1 0 1,-6 5-1,-2 1 1,0 1-1,-1 3-237,0 2 1,-1 3 0,-5 1 0,0 4 0,-2 0 0,-2 4 0,-5 1 377,-3 2 0,3-2 0,2-1 0,-1-4 1,2 0-1,1-4-595,2-1 1,1-9 0,4-8 400,2-10 1,2-3-1,4-8 1,-1-4 0,2-2-1,2-3 1,3 0 39,2-4 1,4 2 0,-3 0 0,1 3 0,0 6-1,0 6 68,-1 4 1,-1 3 0,-5 2 0,0 4 48,1 4 1,-7 5 0,-2 11 0,-4-1 0,-1 2-1,-1 1 1,-2 3-289,-2 2 1,-5 0 0,1 2 0,-1-2 0,-1-2 0,4-2 281,1-3 0,1 0 0,5-1-399,0 0 0,-1-5 0,-4-4 0,-3-2-277,-4-2 0,-2 4 0,1 2 1,1 2 707,3 2 0,3 2 0,6 1 1</inkml:trace>
  <inkml:trace contextRef="#ctx0" brushRef="#br0">4572 5931 30203,'0'-23'-2458,"0"1"0,0 6 1,2 10-1,1 13 2147,1 8 1,1 4-1,-5-2 1,0 2 0,0 0-1,0 2 1,0 0 0,0 1 62,0-1 1,-2 7 0,-1-5 0,-1 0-1,1-3 1,1-2-201,2 1 1,0-4 0,2 1 906,2-5 0,-1-5 1,5-9-1,-1-5 0,-1-5 1,0-3-1,-2-3-641,2-4 1,-3-2-1,6-1 1,0-1-1,0 2 1,-2 1-1,1 5 205,-1 4 0,-3-1 0,5 8-209,2 1 1,-4 5-1,2 8 1,0 3-1,1 4 1,2 4-1,3-1 532,0-1 0,0-2 0,-2 1 1,0-1-1,1 0 0,-3 1 1,-2-1-371,-4 0 1,-4-4-1,-1 1 1,-3 4 0,-6 4-1,-10 4-252,-9 6 0,-17 6 577,-8 10 1,20-23 0,-2 0 0,1 2-1,0 0 1</inkml:trace>
  <inkml:trace contextRef="#ctx0" brushRef="#br0">2186 7570 28343,'0'-13'-9755,"0"-1"10821,0 1 1,-6 7 0,-3 7-1,-3 10 1,-1 7 0,-2 1-1,1 2-1450,0-1 1,-1-2-1,11 3 1,1-2 0,2-1-1,2-2-163,3-3 0,11 4 0,12-10 0,7 0 0,6-2 0,4-4 0,5-2-1095,3-4 1873,7-8 0,-4-8 1,4-5-1</inkml:trace>
  <inkml:trace contextRef="#ctx0" brushRef="#br0">3133 7370 28677,'0'-27'-2382,"0"1"1,0 12-1,-2 10 1,-4 10 2831,-7 6 0,-6 1 0,-8 2 0,0 3 0,-1 4-417,-3 3 0,7 3 0,-2 2 0,2 2 0,3 2 1,3 2-1,5-1-441,4 1 1,3-6 0,8-1 0,4-5 0,10-8-1,12-6 1,14-5 507,8-4 1,8-7-1,13-4 97,-34 3 0,1-2 1,2-1-1,-1-1 1,1-2-1,0-1 1</inkml:trace>
  <inkml:trace contextRef="#ctx0" brushRef="#br0">4332 7237 29749,'0'-34'-9831,"0"2"9731,0 10 0,-1 9 0,-5 9 0,-6 4 1,-6 4-1,-2 5 224,-4 3 0,-1 5 0,-2 3 0,2 0 0,4 4 0,6 1-501,5 2 1,7 3-1,1-2 1,10-3 0,11-1-1,9-4 1,9-3 262,6-7 0,6-4 0,6-6 0,3 0 0,-1-2 1,4-5 405,-3-11 0,-2-3 0,-2-11 0</inkml:trace>
  <inkml:trace contextRef="#ctx0" brushRef="#br0">5079 7090 11368,'-6'-18'0,"-3"2"581,-3 4 1,3 5 0,0 7-1,-1 0-168,-2 0 0,-1 6 1,-2 3-1,-1 4 1,-4 5-1,1 4 1,0 3-1,4 2-519,5-1 1,4 5 0,7 1 0,5-3 0,9-1 0,10-3-123,9-2 1,9-1 0,5-9 0,3-5-1,7-5 510,1-3 1,7-12-1,-6-3 1</inkml:trace>
  <inkml:trace contextRef="#ctx0" brushRef="#br0">2639 8703 31061,'0'-21'-1714,"0"19"1,0 17-1,0 12 1215,0 8 1,0 4 0,-1-1-1,-2-1 1,-2-2 0,1-3-1,0-2 9,-1-2 1,1-7-1,4-4 1,1-3-1,4-5 640,4-5 1,2-8 0,3-5 0,-2-5 0,-2-5 0,-1-6-447,1-5 1,-2-11 0,0 1-1,1-3 1,0 0 0,0 2 0,0 3 631,-2 4 0,5 5 0,-4 7 1,1 4-1,-1 4 0,3 6 1,-1 5-158,-1 6 1,3 5 0,-3 9 0,3 2 0,1 2-1,-1 4 1,-3 3-468,-5 3 0,-2 6 0,-2-3 0,-2 2 0,-2-1 0,-5 2 16,-3 2 1,-1-5 0,1-3-1,1-4 1,3-5 0,-1-4-1,0-4-1786,0 0 2304,6-7 0,-3-1 0</inkml:trace>
  <inkml:trace contextRef="#ctx0" brushRef="#br0">3426 8596 11662,'0'-41'0,"0"5"0,0 11 1091,0 7 1,6 12 0,1 6-1102,1 8 0,-1 3 0,-4 4 1,1 1-1,-1 4 0,-1 0 0,-1 4 1,2 1-76,2 2 1,1 6 0,-3 2 0,1 2 0,1-1 0,-1-5-1,2-5-343,1-3 0,-2-6 0,4-8 0,1-6 0,0-7 489,-1-10 0,2-5 0,-5-9 0,-1-2 1,3-2-1,-2-2 0,1-3 43,1-2 0,0-1 0,4 2 0,-1 2 0,-2 5 0,1 5 308,2 3 0,1 4 0,0 7 0,1 3 0,-1 5 0,0 2 1,-1 4-403,-3 2 1,3 1-1,-5 7 1,1 2 0,-4 1-1,-2 2-15,-2 0 1,-2 4-1,-2 6 1,-5-1 0,-3 0-1,0-3 1,2-2-371,1-2 1,0 3-1,-4-4 1,-1-2-1,1-1 1,0-3-1619,-1-3 2137,7 3 0,1-11 1,6 5-1</inkml:trace>
  <inkml:trace contextRef="#ctx0" brushRef="#br0">4559 8329 16742,'6'-38'-1376,"-3"16"0,4 1 1300,-1 17 1,3 14 0,-5 8-1,-1-1 1,-1 3 0,-2 0-1,0 4 1,0 1 344,0 3 0,4 7 0,1-3 0,-2 2 0,-2 3 0,-1 2 1,0 1-262,0 0 0,0-6 0,0-5 0,0-5 0,0-6-151,0-3 1,0-9 0,0-6 0,0-9 0,-1-9 0,-2-7-145,-2-5 1,-5-7-1,3 2 1,-2-5-1,1-3 1,2-2-1,3 1 302,2-2 1,1 6-1,0-2 1,1 7 0,2 4-1,3 6 44,2 5 0,-4 7 0,5 3 0,1 2 381,2 2-231,-4 2 0,2 5 1,-4 2-1,0 3 1,1 2-323,1 2 0,-5 2 0,1 3 0,-2 1 0,-2 3 0,0 2 0,-2 3-412,-2 1 0,-4 3 1,-4 2-1,2 1 0,1-3 1,-1-5 604,-2-5 1,-1-3 0,-1-2 0</inkml:trace>
  <inkml:trace contextRef="#ctx0" brushRef="#br0">5319 8103 10377,'0'-18'0,"0"0"979,0 2 1,4 9 0,2 7-1157,2 7 1,-6 9 0,3 4 0,-4 0 0,-1 4 0,0 1 0,0 2 0,0 0 139,0-1 0,-4 4 1,-2-2-1,0-4 0,0-4 141,3-3 1,3-8-1,5-8 1,4-8-1,2-11 1,3-7 150,-1-6 0,6-5 1,2-7-1,1-3 0,0 0 1,2-1 89,1 0 0,3 4 0,1 1 1,-1 8-1,-5 9 0,-2 6 1,-4 7-53,-3 6 1,-2 7 0,-1 7 0,-4 8-1,-1 6 1,-5 6-667,-4 1 0,-4 5 0,-8 1 1,-3 4-1,-4 2 0,-4 1 0,-4-1-1097,-1-3 1707,-6 0 0,3-4 1,-6-2-1</inkml:trace>
  <inkml:trace contextRef="#ctx0" brushRef="#br0">2799 10022 7868,'-13'-6'151,"0"5"0,10 2 1,4 12-1,4 7 1,2 3-1,-1 3 1,1 3-1,-1 5 1,0 8-1,-3 4 1,-3 4-1,-6 2-183,-7 3 0,-3-1 0,-10-5 0,-3-4 0,-4-4 0,-5-2 0,-5-4 0,-5-5 0,0-7 197,-1-5 1,0-4 0,-5-6 0,1-5 0,0-7 1093,-1-9 1,3-11-1026,2-7 1,-2-12-1,5-2 1,1-6-1,-1-6 1,4-2-120,5-2 1,18 29-1,1-2 1,2-2-1,0-1 1,-1 1-1,1 0 1,0-1-1,1 0 1,1 0 0,1 0-54,1-1 1,0-1 0,4-3 0,0-1 0,-1-1 0,0-1-1,2 0 1,0-1 0,0-2 0,2 1 0,-1-1 0,1-1-154,0 1 0,2-1 0,1-3 0,1 0 1,-2 1-1,1 0 0,1-2 0,1 1 1,-1-1-1,0 1 0,0 0 0,-1 1 1,0 2-1,-2-1-48,1 1 0,-1-1 0,0 2 0,-1 0 0,-1-2 0,-1-1 0,0 1 0,0 1 0,1 1 0,-1 0 0,0 0 0,-1-1 0,0 1 1,0-1 67,-1-2 0,0-1 1,0 0-1,0-1 0,2 0 1,1 0-1,-1 0 1,1 1-1,-1-1 0,0 0 1,1 0-1,0 0 191,2-3 1,0-1-1,-2 1 1,1 0 0,3-1-1,0 0 1,0 0 0,1 1-1,0 0 1,0 0 0,2-2-1,0 0-80,1-2 1,0 0-1,-1 1 1,1 0 0,2 1-1,1 0 1,0 0 0,0 1-1,1-1 1,0 0 0,1 2-1,0 0 1,-1 1-1,1 0-64,0 2 0,-1 1 0,1 0 0,0 0 0,-1 0 1,0 1-1,-1-1 0,0 2 0,-1 1 0,1 0 0,-1-1 1,1 1-68,-2-1 0,1 2 0,0 3 0,-1-1 0,-1 0 1,-1-1-1,2 0 0,0 1 0,0 1 0,0 0 1,1-3-1,0-1 0,-1 2 0,1 0 142,1-2 1,0 0 0,-1 1 0,0 1 0,0 1 0,1 0 0,0 1 0,0 0 0,1-2 0,0 1 0,1 0 0,-1 1-69,1 1 1,0 1 0,-1-1 0,1 2 0,6-31 0,1 2 0,0 2 0,3 7 89,0 5 0,6 3 1,-4 8-1,0 1 1,2 2-1,0 5-94,2-1 0,7 7 1,3-1-1,-1 4 1,1 0-1,-4 6 1,1 2-115,1 5 0,-3 7 0,3 3 1,-3 1-1,-1 2 0,0 5 1,-1 5 54,1 5 1,3 7-1,-1 5 1,-2 6 0,0 7-1,-5 4 245,-1 4 1,1 8-1,-4-1 1,-2 3 0,-1 5-1,-2 2 1,0 2-342,1-2 0,-5-2 0,-2 3 0,-1 2 1,-3-2-1,-2-3-142,-1-3 1,-1-4-1,-4-4 1,-3-5-1,-4-4 1,-2-4 0,1-7 68,0-5 0,-5-5 1,0-7-1,0-3 1,1-5-1,-3-4 505,0-4 0,3-3 0,1-7 0,4-1 0,5-2 0,1-4 0,3-1 462,1 0 1,8 4 0,5-3 0,5 2 0,5 2-1,2 4 1,4 3-828,6 1 1,5 6 0,7 0 0,5 4-1,8 4 1,8-2 108,8-2 0,-26-3 0,1-2 0,2 1 0,0-1 0</inkml:trace>
  <inkml:trace contextRef="#ctx0" brushRef="#br0">6092 5624 7869,'-6'-7'1133,"6"2"1,0 10 0,7 4-1,5 4 1,3 3 0,1 2-1,4 0 1,-1-1-648,0 1 1,5 0-1,-2-5 1,2-1-1,-1-1 1,-2-4-1,-2-1 1,-2-3-1,-3-2-68,0-1 1,-2-6-1,-3-2 1,-5-4-1,-3-2 1,-1 0-454,0-4 0,0 1 0,-1-3 0,-2-1 0,-3 2 1,0 0-1600,0 2 432,2-4 1,4 7 0,0-4-112,0 3 1,1 3 0,4 3 0,5 3 1312,6 1 0,5-3 0,6-5 0</inkml:trace>
  <inkml:trace contextRef="#ctx0" brushRef="#br0">6678 5331 7869,'0'13'858,"0"2"1,2 1 0,1 2-1,1 0 1,1 0 369,1-1 1,0 7 0,4-2 0,-3 2-1,1 0 1,-1-2 0,2 0 0,0 0-759,0 1 0,-5-12 0,4 3 1,-1-4-887,0-3 0,-2-4 1,2-10-1,-1-9 0,-3-6 1,-1-8-1,-2-3-182,0-4 0,0-1 1,-2-2-1,-1 3 1,-3 4-1,0 7 1,0 2 1776,4 3 0,0 2 1,4 7-1070,2 3 0,-1 3 0,6 8 0,1 2 1,2 7-1,3 3 0,1 4-3220,2-2 1,4 4 3109,-4-3 0,6 1 0,-4-4 0</inkml:trace>
  <inkml:trace contextRef="#ctx0" brushRef="#br0">7132 5411 7872,'-18'-5'1796,"0"1"1,5-2 0,5 2 0,2-5-1490,3-3 1,3-3-1,6-1 1,6-2-1,5 2 1,0 1-5875,3 2 5567,-6-1 0,17-5 0,-2-2 0</inkml:trace>
  <inkml:trace contextRef="#ctx0" brushRef="#br0">7292 5304 11095,'-20'8'0,"0"-2"0,0-1 0,6 4 0,5 3 0,3 2 1043,3-1 0,1 0 0,4 1 0,2-3 0,5 0 0,3-4 0,3-1 0,1-3-1142,2-2 1,0-1 0,-5-1-1,0-5 1,1-6 0,-3-6 0,-2-1-215,-4 0 0,-5-5 1,-5 4-1,-4-1 1,-4 3-1,-3 3 116,-2 2 1,-4 1 0,4 3 0,2 3 0,1 2 74,2-1 0,7-4 0,6 5 0,9 1 0,7 0 0,6-1 122,3-5 0,14-15 0,2-4 0</inkml:trace>
  <inkml:trace contextRef="#ctx0" brushRef="#br0">7545 4744 9801,'-12'2'0,"3"2"0,5 5 0,2 3 0,4 3 1404,2 3 0,2 4 0,4 8 1,-1 2-1,2 2 0,1 3 1,-1 2-1565,-2 1 0,3-3 0,-3-3 0,3-6 0,1-3 160,1-6 0,5-8 0,1-5 0</inkml:trace>
  <inkml:trace contextRef="#ctx0" brushRef="#br0">7705 4704 10533,'-6'-8'0,"-2"2"927,1 4 1,3 7 0,8 12 0,6 4 0,5 1 0,5 2 0,-1 3 0,2 1-1665,-1-3 0,4 2 0,6-7 0,1 1 737,-2-3 0,5-3 0,0-2 0</inkml:trace>
  <inkml:trace contextRef="#ctx0" brushRef="#br0">7945 4971 15094,'-27'0'0,"2"0"0,3 0 0,4 0 0,5 2 886,4 2 1,9 2 0,10 4 0,5-2 0,4-1-1,2-1 1,3 0 0,1-3-1661,1-2 0,3-7 0,0-4 0,2-5 0,-1-4 0,-3-3 1,-5-5-642,-4-2 0,-8-7 1,-3 3-1,-2 1 0,-5-2 1,-5 0 1361,-2-3 0,-2 3 0,-4 0 0,-1 2 0,1 7 0,1 6 0,2 6 1863,1 4 0,6 4 0,-1 10 0,4 5-1309,4 6 0,5 7 0,7 8 0,3 3 0,2 3 1,1 1-1,1 5-180,-1 3 0,-6 3-321,2 4 0,-3 1 0,-2-1 0</inkml:trace>
  <inkml:trace contextRef="#ctx0" brushRef="#br0">7358 6357 7754,'0'-13'338,"-4"-1"1,-2 3-1,0 0 1363,0 2 0,-4 5 0,1-4 0,-3 4 0,0 5-853,3 7 1,-1 4 0,5 3 0,2 1 0,2 3 0,1 2-830,0 3 1,6-5 0,4 0 0,5-1 0,4 0-1,2-4 1,3-2-775,1-3 1,-3-4 0,-1 2-1,-2 0 1,-4 1 193,-5 2 0,-5 2 0,-11 3 0,-8 3 0,-6 4 0,-7 3 112,-4 2 1,4-7 0,-1-2-1,7-3 1,5-3 448,4-3 0,2-3 0,-3-6 0</inkml:trace>
  <inkml:trace contextRef="#ctx0" brushRef="#br0">7665 6344 7739,'-19'3'0,"-2"4"2555,0 6 0,6 4-1737,6-4 1,8-1 0,2-3 0,11-5 0,9-5 0,6-8 0,4-9-2029,4-6 0,4-8 1,1-4-1,-3-2 0,-5-2 1,-6 1-1,-7 2 594,-7 2 0,0 5 0,-9 0 0,-5 7 0,-5 5 1,-5 3 1199,-2 2 0,-3 5 0,-1 4 0,2 3 0,1 2 0,3 3 1054,3 5 0,3 5 1,6 3-1,2 4 0,2 1 1,5 1-1253,3 0 0,1 2 0,2 1 1,3-3-1,4-2 0,2-3 1,-1-5-762,0-2 1,-1-8 0,4 1 0,1-4 0,-2-4 0,-1-5 374,-2-3 0,-6-7 0,4-2 0</inkml:trace>
  <inkml:trace contextRef="#ctx0" brushRef="#br0">19195 7930 30490,'-13'-6'-951,"0"4"0,-2-2 0,-3 1-177,-4-2 1,-3 2-1,-3-5 1021,-3-3 0,2 2 0,-2-1 0,2-2 0,-1 2 0,-3-2 0,1 0 0,-2-1 0,1 1 0,1 2 0,2 2 147,2 2 0,1 0 0,1 3 0,-1-1 0,-1 1 0,-2 1 0,-2 2 0,-1 0 0,-3 0 1,-2 0 0,-1-1 0,-9-2 0,-3-3 1,-1 0-1,-2-1-38,-4-1 1,4 4 0,-5-5 0,-3-1 0,1-1 0,-1 2 21,1 5 1,4-2 0,-6 2-1,1 1 1,3 1 0,3 2-40,1 0 1,7 0 0,-8 0 0,0 2 0,1 1 0,-1 2-1,1 1 85,2 0 1,-14 3 0,5-3-1,-5 0 1,-1 0 0,1-3-13,1-2 0,-4 4 1,2-1-1,3-1 1,0 0-1,1 0 1,-1 2 44,-2-2 0,8 4 0,-6 2 0,2 3 0,4 1 0,-1 2-184,-1 3 1,3 2 0,-3 7-1,1 0 1,-1-1 0,-3 1-506,-1 0 526,-2-1 0,1 2 1,-1 2-1,2 1 1,0-1-1,0-2 35,-4-1 0,0-1 0,2 1 0,0-2 0,2 0 0,3 0-74,4 4 1,1 2-1,2 0 1,4 4-1,3 5 1,2 5-1,-2 4-128,1 2 0,23-21 1,-1 0-1,-2 0 0,1 0 1</inkml:trace>
  <inkml:trace contextRef="#ctx0" brushRef="#br0">13823 9289 29088,'-16'40'-1268,"0"0"0,-1 1 1,0 1-1,0-1 1,1 1-1,2 1 1,1 0 736,3 0 0,1 0 1,2-1-1,1 0 0,1 2 1,1-1-1,2 0 0,1 0 1,2-1-1,2-1 0,3 0 1,2 0-1,2-2 0,2 0 459,2-1 1,2 0 0,3 4 0,2 0 0,3 0 0,2-1 0,2 2-1,2 0 1,2-1 0,2-1 0,3-2 0,2-1 0,3-1 0,2-2 143,4 2 0,2-1 1,1-1-1,1 0 1,7 2-1,2 0 1,2 0-1,0 0 0,1-1 1,1 0-29,-1 0 1,1 1-1,-19-12 1,0-1 0,1 1-1,0-2 1,0 1-1,0-2 1,1 1 0,1-1-1,0 0 1,4 0-1,1 0 1,-1-1 0,1-1-1,0 0 1,1-1-1,3 1 1,1-1 0,1 0 19,2 1 0,0-1 0,0 0 0,-3-2 0,-1 0 0,1 1 0,7 1 0,1 0 0,0 0 0,1 1 0,0 1 0,-1-1 0,2 1 0,-1 0 0,1 1 0,3 0 0,0 0 0,0 0 63,-15-5 0,0 0 0,0 0 0,-1-1 1,15 5-1,-1 0 0,2-1-127,-12-4 0,2 0 0,-1-1 0,1 0 0,-3 0 0,0-1 0,0 0 0</inkml:trace>
  <inkml:trace contextRef="#ctx0" brushRef="#br0">2653 4798 9603,'0'-14'0,"0"1"0,-2 0-106,-2-1 1,1 7 0,-6 3 0,-1 2 0,-2 2 0,-2 0 714,1 0 1,4 0-1,0 0 1,-1 0-1,-2 0 1,-1 0-1,-1 0 1,1 0 129,0 0 0,-2 0 0,-1 0 0,-2 0-197,2 0 0,1 0 1,0 0-1,-1 0-367,-2 0 1,0 0-1,5 0 1,-1 0-1,1 2 1,0 1-1,-1 1-40,1-1 1,0 0-1,-1 0 1,1 1-1,0-1 1,-1-1-7,1-2 1,0 0 0,-1 1 0,1 2-1,-2 2 1,-2-1 312,-6 2 1,4-4 0,1 3 0,2 0-1,0 1 1,-4 1 0,1 4-268,0 0 0,-5 3 1,2 1-1,-3 1 1,-2 2-1,2-2-271,3-1 0,-2-2 1,6 0-1,2 1 1,0-2-1,1-2 1,0-3 44,3-1 0,2 5 0,-3-4 1,1 2-100,3 0 1,-3 0 0,5 4 0,-2 0-1,0 1 1,0-1-103,2 0 0,-5 5 1,3 1-1,-3 2 0,-1 3 1,1 1-56,3 2 0,-1-1 0,4-1 0,0-1 1,0-3-1,3-2 0,1-3-162,2-1 0,0-1 1,0-1-1,0 0 1,0 0 72,0 1 1,2-1 0,1 0 0,3-1 0,1 0 0,2 0 173,-2 3 0,5 3 0,-3-1 0,3 4 0,1 1 0,-1 1 0,0 0 47,1 2 1,-2-2 0,6-4 0,0-3-1,1-4 1,4-2 0,3-1 412,2 0 0,1-6 0,3 2 0,3-4 0,3-2 0,0-2 107,0-2 0,9-4 1,-6 5-1,1 1 0,2 0 1,-1 0-1,1-2-230,0 2 0,-3 3 1,7 3-1,0 3 0,-1 0 1,2 2-1,-2-2-96,0 0 1,4 2 0,-3-3 0,2-2 0,0-2 0,0-1 0,0 0 610,0 0 1,-6 0-1,1-1 1,-1-4-1,0-2 1,3-2 77,1 0 1,-4 0-1,2-3 1,-4 2 0,-1 3-1,0 1 1,0 3-635,0 1 1,2-2 0,1-1 0,1 3 0,0-1 0,2 0 0,5-3 198,5-2 0,0-1 0,7-5 1,0-3-1,1-2 0,0-2-24,-2-2 0,-4 0 0,4-2 0,1-3 0,1 0 0,-2-2 0,-5 2-195,-7 2 0,2-9 0,-5 10 0,1 0 0,-4 1 0,-4 2 0,-3 0-382,-1 0 0,-7 0 1,4-5-1,-4 2 1,0 1-1,-6 0 1,-2-4 1,-3 2-1,-5-6 1,-1 3 0,-2-1-1,-2-2 1,-2-1-121,-3 1 0,-3-5 1,-6 1-1,-6-3 1,-6-1-1,-3 1 1,-4-1 111,-4 0 0,-11 4 1,-9 3-1,-5 5 1,-3 8-1,-7 3 72,-6 4 0,5 6 0,-4 2 1,-4 4-1,0 1 0,-2 0 1,2 0 212,-2 0 1,36 2 0,1 2 0,-3-1-1,0 1 1,1 0 0,-1 1 0,-1-1-1,-1-1 1,1 1 0,0 0 0,-3-1-1,0 0 103,-2-1 0,0 1 1,5 2-1,0-1 1,-3-1-1,-1 0 1,1 1-1,-1 0 1,0 0-1,1 1 1,-1-1-1,0 0 0,3 1 1,1-1-80,0 1 0,1 1 0,-1 3 0,1 2 0,0 2 0,0 1 0,2 1 0,1 1 0,1 3 1,0 2 30,2 1 0,1 1 1,-1 1-1,1 0 0,1 3 1,0 0-1</inkml:trace>
  <inkml:trace contextRef="#ctx0" brushRef="#br0">5292 11914 26463,'0'-13'-1731,"0"-5"1,0 1-1,2 0 1,2 1 2199,5-2 0,3-1 1,1-3-1,0 4 1,1 3-1,-1 3 1,0 3-1,1 7 1,-2 4-1,-4 10 1,-2 8-1,-1 8-47,-1 4 0,1 4 0,-7 5 1,-1 4-1,-3 4 0,0 2 1,-1 3-1,1-1 0,-1-3-612,-1-5 1,5 2 0,-1-11 0,2-5 0,2-6 0,0-7 0,2-5 288,2-4 1,-2-5 0,2-8 0,-2-6 0,-1-8-1,4-9-211,4-7 1,-2-10 0,0-5 0,1-3 0,-1-3-1,2-1 1,0-3-322,0-2 1,-2 5-1,4 1 1,-4 8-1,0 8 1,-1 5 373,0 4 0,0 8 0,-1 4 0,3 5 698,4 4 0,3 3 0,1 8 0,4 2 0,0 5 0,4 3 0,0 1-570,-2 1 1,3 3 0,-3 3 0,4 0 0,-1 6 0,-3 3-1677,-4 7 1,0 8 0,-4 6 0,-3 5 1557,-4 3 1,-8 6 0,-7-4-1</inkml:trace>
  <inkml:trace contextRef="#ctx0" brushRef="#br0">5412 12341 26727,'7'-47'-1612,"11"4"0,1 13 0,8 11 2464,4 7 1,0 9 0,-4-1 0,0 2 0,-1 2 0,1 2 0,1 0-3213,3 3 1,-3 4 2253,3-5 1,-8 7 0,-4-4 0</inkml:trace>
  <inkml:trace contextRef="#ctx0" brushRef="#br0">5545 12807 18447,'8'-22'0,"-4"0"1058,-2 3 1,-1 10-1,4 9 1,2 7-801,0 5 0,5 6 0,-3 1 0,2 2 0,-1 3 0,-1 1 1,1 3-1,2 1-370,1 3 0,-1-1 0,-1-5 0,-4 1 0,0-2 0,-1-3-1004,0-4 1,-1-3 0,-7-5 834,-2-5 1,1-13 0,-6-14 0,-2-3 0,0-5 0,-1-4-35,3-6 0,-1-6 0,5 3 1,2 2-1,0-2 0,0 3 0,-1 5 700,1 8 1,1 6-1,2 8 1,2 1-1,2 3 238,5 5 0,0 5 0,3 5 0,3 6 0,1 1 0,2 5-293,0 1 0,4-1 0,-4 4 0,-1 0 0,1 1 0,1-3 24,2 0-263,-5-3 0,5-5 1,-5-1-1,2-4 1,0-1-1,0-3 71,-1-2 0,1-1 1,-4-1-1,-1-2 0,0-2 1,1 1 22,-1-2 1,-6 6-1,-1-1 1,-1 7-1,-1 4 1,-4 8-72,-7 5 0,-4 3 0,-12 9 0,-4 2 0,-4 2 0,-5 2 0,-2 2-196,-1 1 1,-8-1 0,8-7-1,2-5 1,6-3 0,8-3-1022,5-2 0,3 0 0,3-5 0,5-3 0,7-3 1222,7-3 1,11-6-1,3 2 1</inkml:trace>
  <inkml:trace contextRef="#ctx0" brushRef="#br0">5812 13940 25224,'-7'-6'-3072,"1"-1"0</inkml:trace>
  <inkml:trace contextRef="#ctx0" brushRef="#br0">5919 13900 27038,'7'-13'-708,"-1"0"0,-5-1 0,2 1 0,2 0 0,-2-1 721,-2 1 0,-1 0 0,0-1 0,0 1 0,-1 0 0,-4 1 879,-4 3 0,-4-1 1,-3 5-1,-3 2 1,-2 2-1,-3 4 1,0 4-525,2 6 0,-1 5 0,3 0 0,1 4 0,1 3 0,5 2 0,4 1 0,5 2-698,5 1 0,6 0 0,11-4 0,6-1 0,6-1 0,5-2 0,5-6-2676,5-2 1,-3-2 0,4 1 3107,-4-1 1,7 6 0,-8 2 0</inkml:trace>
  <inkml:trace contextRef="#ctx0" brushRef="#br0">6159 14327 18914,'0'-42'42,"0"7"0,-5 5 189,1 17 1,-2 5 0,3 5 0,-2 6 0,2 8 0,2 5 196,1 6 0,0 9 0,1 6 0,4 6 0,4 6 0,1 3-696,-1 1 1,3 4-1,-3-4 1,3-6-1,-1-5 1,0-8-403,-2-8 0,-6-5 1,3-9-1,-2-5 1,0-7-1,-1-10 249,-1-11 1,-7-8 0,-1-16 0,1-5 0,-1-5 0,3-4 0,1-2 540,2-2 1,0 5 0,0 4-1,0 10 1,0 7 0,0 7 672,0 7 0,2 9 0,2 10 1,5 4-1,3 6-353,1 7 1,1 2-1,-1 9 1,0 2 0,0 7-1,1 4 1,-1 4-1246,0 1 1,-1-1 0,-1-1-1,-4 2 1,-2 1 0,-7 3 897,-5 1 1,-17-4-1,-4 3 1</inkml:trace>
  <inkml:trace contextRef="#ctx0" brushRef="#br0">5972 15353 26388,'0'-21'-8724,"0"-3"5832,0 7 3299,0-1 1,4 9 0,2 2 0,0-1 0,2 2 0,-1-1 0,3 1 0,2-1 0,2-1 0,-1-2 696,0-2 0,1 0 1,-3 2-1,0 2 1,-2 1-1106,1 0 1,2 4 0,1-2 22,1 4 1,-1 7-1,0 2 1,1 4 0,-1 0-361,0-3 0,1 3 0,-1-3 1,0 3-1,1 1 0,-1-1-19,0-3 0,0 3 1,1-5-1</inkml:trace>
  <inkml:trace contextRef="#ctx0" brushRef="#br0">6292 15286 16932,'7'-10'0,"-2"-3"0,-4-2-1869,-1 0 1,0 6 3498,0 0 1,-1 6 0,-5 0 0,-6 8 0,-4 8-1,-1 8-1094,3 4 1,-6 12 0,-2 4 0,-3 5 0,-3 6 0,-2 4-409,-1 7 0,0 2 1,4 1-1,4 0 1,3-4-1,8-7-398,5-10 0,9 0 0,5-11 0</inkml:trace>
  <inkml:trace contextRef="#ctx0" brushRef="#br0">5812 16859 26049,'-13'-6'1086,"4"6"1,1 0 0,2 7-1701,3 5 1,2 2 0,1-1 0,0 0 228,0 0 1,0-7-1,0-6 1,1-8-1,4-9-141,4-5 0,1-5 1,2-4-1,0-4 1,3-5-1,-2-3 1,-1-3 127,-3-1 0,0 2 1,2-2-1,0-1 0,-4 4 1,1 1-1,-2 7 347,-1 7 0,0 5 0,-4 12 0,2 5 932,2 7 1,1 7-1,-3 11 1,3 4 0,1 5-1,3 3 1,2 2-892,2 2 1,-1-3 0,0 3-1,2 2 1,3-1 0,4 5-1,3 0-409,2 3 0,0-1 0,-1-5 0,1-5 415,0-4 1,-1-4 0,1-10 0</inkml:trace>
  <inkml:trace contextRef="#ctx0" brushRef="#br0">6039 16699 25094,'0'-25'-1429,"0"0"1,3-5 0,5 14 1959,10 13 1,7 7-1,6 7 1,4-3-552,-1 3 1,16 7-1,-1 2 1</inkml:trace>
  <inkml:trace contextRef="#ctx0" brushRef="#br0">6079 15766 8203,'-14'-19'0,"-4"0"0,2-5 0,3 3 0,4 2 404,3 3 1,-3 5 138,5 2 1,-1 0 0,5-4 0,2 1-1,1 5 1,1 7-375,-1 7 1,3 11 0,0 6-1,0 4 1,3 4 0,0 1-1,4 0 1,0-5-231,4-5 0,5 0 0,2-10 0,4-6 0,4-4 0,1-4-96,-1-4 1,0-8 0,-6-11 0,-1-5-1,-4-8 1,-8-6-682,-7-6 895,-4 3 1,-4-6-1,-2 5 1,-6-2 0,-7 3-1,-5 5 1,-3 7 394,-2 4 0,-4 11 0,-2 5 1,1 8-1,-1 8 0,4 5-343,1 7 1,2 12-1,4 4 1,4 5-1,5 8 1,6 2-2083,7 1 0,17 1 1973,15-7 0,10-3 0,6-10 0</inkml:trace>
  <inkml:trace contextRef="#ctx0" brushRef="#br0">5625 13261 7972,'-13'0'115,"0"0"1,1 1 0,1 3 0,3 4 0,-1 1 0,0 0 267,0 1 1,0 2 0,-3 1 0,3 0-1,3 1 1,2-1 0,-1 0-48,3 1 0,0 4 0,2-1 0,0 1 0,0 1 0,0 5-220,0 6 0,4 5 0,1 10 0,-1 5 0,1 9 0,-1 11-129,-2-32 1,-1 2 0,-2 8 0,-2 1 0,-2 2 0,-1 1 0,-1 5 0,0 2 0,-2 3 0,0 2 0,0 0 0,2 0 0,-1 3 0,1 0 70,0 0 0,0 0 0,1-3 0,1 0 1,0 1-1,1 0 0,1-4 0,1-1 0,1-5 1,1-1-1,0-5 0,1-2 0,1-5 0,1-1-148,6 31 0,13-7 0,7-13 0,8-3 0,11-6 0,7-4 0,10-5-1281,-29-18 1,2 0 1370,-1 0 0,1-1 0,10 2 0,2-1 0,-2 1 0,-1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4186 6624 30858,'4'-14'-9185,"2"2"6863,1 4 2484,-4-4 1,5 10 0,-4-2-1,5 2 1,3 2 0,3 0 0,1 0-1,3-1 249,2-4 1,1 4-1,3-4 1,-1 4-1,-2-1 1,4 0-1,2-3 1,3 2-1,-2 2-206,0 1 1,2 4 0,1 1 0,1-1 0,-1 0 0,0 2 0,0 0 0,2 2-108,0-1 0,5-4 0,-4 1 1,4-2-1,1-2 0,-2 0 337,-2 0 1,7 0 0,-3 0 0,0 0 0,0 0 0,-3 0-225,0 0 1,4 0-1,-7 0 1,2 0 0,-1 0-1,0 0 1,-3 1 6,-1 4 1,-6-2 0,7 6 0,-4 1 0,-2 0 0,2 1 0,2-2-282,1 1 1,2-3-1,-4 1 1,4-1-1,1-1 1,3 0 215,2-3 1,5-1 0,0-2 0,1 0 0,-1-2 0,1-2-154,-2-5 0,-2 3 0,-2-2 0,-2 5 0,-3-1 0,-2 1 0,-2 2 0,-2 1 0,-1 0 0,-1 0 0,1 1 0,0 2 0,-1 3 0,1 0 0,0 0 0,-1 3 0,3-5 0,0 1 0,4-1 0,-1 0 0,1-1 0,2-1 0,-2-2 0,1 0 0,3 0 0,2 0 0,-1 0 0,-2 0 0,1 0 0,-5 0 0,2 0 0,2 0 0,-1 0 0,0 0 0,-3 0 0,4 0 0,-4 0 0,1 0 0,1 0 0,0 0 0,3 0 0,2 4 0,1 1 0,0-2 0,1-2 0,2-1 0,1 0 0,5 0 0,-4 0 0,-2-1 0,-2-2 0,-1-2 0,0 1 0,0-2 0,0 4 0,0-2 0,-1 3 0,-2 1 0,0-2 0,1-1 0,1-1 0,4-1 0,-9 5 0,1 0 0,1 0 0,-1 0 0,-1 0 0,5-1 0,-5-2 0,1-2 0,1 2 0,0 2 0,-2 1 0,4-6 0,-8 5 0,4-5 0,-2 1 0,-2 1 0,-2-1 0,-1 1 0,0-1 0,-2 1 0,-2 4 0,0-2 0,0-1 0,1-1-262,-2 1 0,2 2 0,-6 1 1,-1 0-1,1 0 0,0 0-694,-2 0 0,-1 0 0,-2 0 1,1 0 964,-1 0 0,6 0 0,2 0 0</inkml:trace>
  <inkml:trace contextRef="#ctx0" brushRef="#br0">6332 9449 28837,'0'-13'-271,"0"-1"1,-6 5 0,-3 2 0,-3 1 0,-1 3 0,0 2-1,-2 1 1,-2 0 0,0 0 0,0 0 0,3 0 0,0 0-1,-1 0 619,-2 0 1,2 0-1,-3 0 1,3 0-1,2 0 1,0-2 0,-1-1-1,1-3 1,0 0 89,-1 0 0,-4-2 0,1 3 0,-1 1 0,0-1 0,-1 1-336,-2 1-101,-1 1 1,-5 2 0,1 0 0,-1 2-1,2 1 1,1 3 0,2 0-145,-2 0 0,3 4 0,1-3 1,0 2-1,3 0 0,-1 0 170,0-2 0,0 4 0,5-5 0,0 0 0,-1 1 0,1-1 48,0 0 0,-1 4 0,1-2 1,0 0-1,-1 1 0,0 2-22,-4 1 0,3 1 0,-4 0 1,1 1-1,-1 0 0,-1 3 1,1 2-193,3 2 0,0-4 1,-1 4-1,0 0 1,0-2-1,2 2 15,2 0 0,4-1 1,2 3-1,1-6 0,3-2 1,1-2-1,2 1-327,0-1 0,0 0 0,0 1 46,0-1 0,2 0 0,2 1 0,4-1 0,1 0 61,0 1 0,-2 3 1,3 3-1,-1-1 1,2 2-1,0-2 44,3 0 0,-1 3 1,2-2-1,1-1 0,3 2 1,1-2 422,-1 0 0,9-1 0,-1-6 1,1-2-1,2-2 0,-1-1 1687,2 0-1527,6-4 0,-3 8 1,5-7-1,-1 1 0,-1-1 1,2 0-1,-2 1 106,1 1 0,1-3 0,-1 6 0,-1 0 1,-1-1-1,1 1-440,2 2 0,1 1 1,-2 1-1,-1-1 1,-1-2-1,1-1 413,1 1 0,2-2 0,0-1 0,2-1 0,1-3 1,2-2-91,3-1 1,-1 0-1,4 0 1,-4-1-1,0-2 1,1-3-273,2-1 0,1 4 0,-1-3 0,-3 1 0,-1 1 0,-3 1 0,-1 2 0,-2 1 0,0 0 0,-2 0 0,-1 0 0,-1 1 0,1 2 0,0 3 0,-2 1 0,2-2 0,-3 2 0,2-1 0,4-3 0,0-2 0,3-1 0,0 0 0,-2 0 0,2 0 0,2 0 0,-2 0 0,-2 0 0,-5-4 0,-1-2 0,2 0 0,0 0 0,0 3 0,-1 2 0,1 1 0,-3-5 0,0 1 0,-1 1 0,-2 2 0,0 1 0,0 1 0,-1 3 0,2-1 0,1 6 0,1 0 0,3 0 0,0-2 0,-2-1 0,7 3 0,-4-4 0,2-1 0,3 1 0,-1-1 0,-1-1 0,-1-2 0,2-1 0,-1 0 0,2 0 0,-3 0 0,2 0 0,-1 0 0,-7 0 0,6 0 0,-1 0 0,-1 2 0,2 1 0,-1 1 0,-4-1 0,4 5 0,-4-1 0,4 2 0,1 0 0,0 0 0,0-2 0,1 5 0,2-3 0,3 1 0,1 1 0,2-4 0,-1-1 0,5-2 0,-1-4 0,4 0 0,2 0 0,0 0 0,1 0 0,2 0 0,-4 0 0,4-1 0,1-2 0,1-1 0,3-1 0,2-1 0,-5 0 0,5-4 0,-2 2 0,-3 1 0,-3 0 0,7-2 0,-2-5 0,0 1 0,2 0 0,-5-1 0,-1 0 0,-5-3 0,-3-2 0,-2 0 0,-2 0 0,-6-4 0,1 4 0,-2 0 0,-2-2 0,-2 0 0,-1-1 0,-4 0 0,-4 0 0,-4 0 0,-1 1 0,-3 2 0,-3-1 0,-5 4 0,-3-5 0,-2 2 0,-2 1 0,-3 1 0,-2-1 0,-1-4 0,0 2 0,0 0 0,0-4 0,0 0 0,-1 1 0,-4 0 0,4 0 0,-5-7 0,1-1 0,-1 1-99,-1 2 1,0-3 0,-4 0 0,2 1 0,0 2 0,1 3 0,-3 1-404,-4 2 1,1 6 0,-10-2 0,-4 2 0,-6 1 0,-6 0-356,-5 3 1,2 3 0,-4-1-1,1 3 1,3 1 0,2 3-1305,1 1 2274,0 2 1,-3 0-1,0-1 1,1-2 0,-2-2-1,-1 2 362,-1 2 1,-4 1-1,1 0 1,-3-2 0,-4 0-1,-5-4-112,-5-2 1,26 6 0,0 0 0,-2-2 0,-1 0 0,-2 1 0,-2-1 0,-3 1 0,-2 0 0,0 0 0,-1 0-134,-1 2 0,-1-1 1,-4-1-1,1 0 1,0 1-1,1 0 1,2 1-1,-1 0 1,1 2-1,-1 0 1,2 1-1,0 2-224,0-1 0,0 1 0,-3 0 1,0 1-1,-1 1 0,-1 1 0,0 0 1,-1 0-1,-2-1 0,-1 1 0,0 0 1,1-1-44,1 1 0,-1 0 0,-3-1 1,0 1-1,3-1 0,-1 0 0,1-1 1,0 0-1,-1-1 0,0 0 0,4-1 1,1 1 68,3 0 1,-1-1 0,-2-1-1,1-1 1,5 2 0,1-1-1,4-1 1,0-1 0,2 0 0,2 0-1,2 0 1,1 0-167,0 0 0,1 0 1,-35-1-1,2-2 1,6-2-1,6 2 1,5 2-1409,5 1 1,1 0 1541,9 0 0,-6 0 0,10 0 0,4 0 0,2 0 0</inkml:trace>
  <inkml:trace contextRef="#ctx0" brushRef="#br0">10957 11288 28286,'-6'-25'-9831,"-2"3"6468,2 2 3539,0 13 0,6 3 0,1 7 0,5 3 0,6-1 0,6 3 0,1-2 0,2 1 0,-1-1 501,4 0 1,6 3 0,2-5 0,2 1 0,3-1 0,2 1-1,2-2 1,2-2-169,2-1 1,5 0-1,-1 0 1,1 0 0,1 0-1,-2 0 1,1 0 0,0-1-274,-1-4 0,-3 4 1,-4-4-1,1 4 1,0 1-1,-3 0-84,-3 0 1,-3 4 0,3 1 0,-2-2 0,2 0 0,2 0 0,1 1 7,0-1 1,-3-2-1,1-1 1,5 0-1,3 0 1,5 0 287,0 0 1,4-4 0,0-2-1,1 0 1,-1-1 0,1 1 0,-1-2-449,0 1 0,1 4 0,-1-1 0,-3 2 0,-2 2 0,-2 0 0,-4 0 0,0 0 0,-2 0 0,-4 0 0,-1 0 0,-2 2 0,-4 2 0,-3-2 0,0 2 0,0-3 0,2-1 0,-2 0 0,3 0 0,2 0 0,-2 0 0,4 0 0,2-1 0,3-3 0,5-4 0,4 1 0,-2-4 0,0 5 0,1 1 0,-2-1 0,1 3 0,0 1 0,-4 2 0,2 0 0,-2 0 0,-2 0 0,2 0 0,-3 2 0,-1 2 0,2-2 0,-5 3 0,1 0 0,1-1 0,-1-1 0,0-1 0,5-2 0,-7 0 0,4 0 0,2 0 0,2 0 0,3-2 0,2-2 0,2 2 0,6-4 0,3 2 0,2-2 0,4 0 0,5 0 0,4 2 0,-34 3 0,0 0 0,-1 0 0,0-1 0,0 0 0,-1 0 0,0 0 0,0 1 0,1 0 0,-1 0 0,36 1 0,-1 0 0,-2 0 0,-5 0 0,3 0 0,-1 0 0,-9 0 0,5 0 0,-5 0 0,-3 0 0,-3 0 0,-4-1 0,-3-3 0,-1 2 0,-7-2 0,-1 1 0,-3 0 0,-1-2 0,-3 2 0,-2 2 0,-8 1 0,-2 0 0,-3 0-3032,-2 0 2978,1 0 1,-7 0-1,-1 0 1</inkml:trace>
  <inkml:trace contextRef="#ctx0" brushRef="#br0">4306 11914 28352,'-14'-13'-2586,"1"6"1,0 2 2915,-1 4 1,-5 13-1,-2 2 1</inkml:trace>
  <inkml:trace contextRef="#ctx0" brushRef="#br0">4106 11954 28352,'-14'5'-38,"1"1"1,1 1 486,3 4 0,9-5 0,9-2 0,3-3 0,3-1 0,1 0 0,3 0 0,2 0 0,3 0 0,1 0-449,2 0 0,4-4 0,1 0 0,2 1 0,2 1 0,0 1 0,-1-4 0,-1 4 0,3-4 0,-3 4 0,-1 1 0,-4 0 0,1 0 0,-2 1 0,-1 4 0,5-4 0,-8 4 0,0-2 0,1 0 0,-1 1 0,-1-1 0,-2-2 0,-2-1 0,1 0 0,-4 0 0,2 0 0,-2-1 0,-1-3-629,-2-5 0,0 1 0,1-1 0,-1 0 0,0 1 0,-1-1 399,-3-2 0,9-1 0,-3-1 0</inkml:trace>
  <inkml:trace contextRef="#ctx0" brushRef="#br0">5052 11755 29692,'6'-8'155,"3"2"1,7 6 0,2 0 216,-2 0 1,5 0-1,1 0 1,3 0-1,2 0 1,0 2 0,-1 1-373,1 1 0,0 5 0,-2-3 0,-3 1 0,-4 4 0,-5 1 0,-4 2-48,-4 4 1,-4-2 0,-2 7 0,-5 0 0,-8 2-1,-6 2 1,-6 0-660,0-1 0,-5 1 1,-2-2-1,2-1 0,1-2 1,5 0-577,0-1 1,1 3 0,2-5 0,6 0 1075,5 1 1,0-3 0,3-3 0</inkml:trace>
  <inkml:trace contextRef="#ctx0" brushRef="#br0">4679 12767 25023,'0'-13'-3493,"-2"1"0,-1 2 2299,-1 1 1,0 5 1523,4-5 0,-6 6 0,-3-2 1,-3 2-1,-1 0 0,-1-1 542,1 1 1,5 3-604,4 4 1,8-2 0,5 4 0,5-2 0,3 1 0,4-2 0,1-2 168,1-1 0,0-1 1,7-2-1,3-2 0,-1 2 1,2 2-353,0 1 0,-4 0 0,1 0 0,-3 0 0,-1 0 0,1 1 0,0 2-695,-1 2 0,1 1 1,-9-3-1,2 1 1,1-1-1,0-2 47,1-1 0,-3-1 1029,2-3 0,10-10 0,-4-7 0</inkml:trace>
  <inkml:trace contextRef="#ctx0" brushRef="#br0">5465 12514 28128,'-13'0'-35,"0"0"1,5 6 0,2 4 0,2 5 0,-1 3-826,3-2 0,-1-1 1,0-2-1,-3 1 554,-2-1 0,4 2 0,-4 1 0,1 2 1,0 0-1,-4 1 0,-1 3-1977,-1 3 1,0 2 2270,-1 0 1,-11-1 0,-3 1 0</inkml:trace>
  <inkml:trace contextRef="#ctx0" brushRef="#br0">15850 13021 29735,'-9'-18'-4463,"1"0"0,2 2 4530,3 1 0,3 6 0,5 2 0,4 2 0,3 7 0,1 5 1,2 5-1,2 1 0,6 1 0,5-1 0,7 0 41,10 1 0,11-1 0,11-1 0,-30-7 0,1 0 0,5-1 0,2 0 0,1-1 0,1 1 0,3-1 0,1 0 0,0 0 0,1 0 927,1-1 1,1-1-892,2 0 0,1-1 1,-1 0-1,2 0 1,1 0-1,2 0 0,-2 0 1,0 0-1,-1 1 1,0 0-1,-2 0 1,0 1-129,1 0 1,-1 0 0,-1 3-1,1-1 1,0-1 0,-1-2-1,-4 2 1,-1-1 0,-4 0-1,-1 0 1,-2 1 0,-1-1-174,-1-1 0,-1 1 0,28-1 1,-5-1-1,-9 0 0,-6 0 0,-8 0 1,-8 0-565,-3 0 721,-9 0 0,3 5 0,-10-1 0,-3 1 0</inkml:trace>
  <inkml:trace contextRef="#ctx0" brushRef="#br0">17929 16166 29623,'0'-21'-3277,"0"8"0,2 7 0,2 6 3537,5 0 1,4 1 0,3 2-1,2 2 1,0-2 0,1-2 0,2 1-1,1 1 1,0 3-59,2 1 1,1-3 0,3 5 0,1 0 0,0 0-1,-1 0 1,2 0 0,-2-2 173,0-2 1,-1 1-1,0-2 1,-1-1-1,2-2 1,2-1 125,1 0 0,5-1 0,-5-2 0,-2-3 0,1 0 1,0-1-281,1-1 0,4 5 1,-2-1-1,-1 3 1,3 1-1,-3 0 1,2 1-387,0 3 0,-3-1 1,5 5-1,-1-2 0,1-2 1,0 1-1,-1-1 247,-1-1 1,3-2-1,-4-1 1,-1 0-1,4 0 1,-1 0 386,2 0 1,5-4-1,-6-2 1,1 0-1,1-1 1,-1 1-471,0 0 0,9 0 0,-6 3 0,0-1 0,0 1 0,-3 1 0,2 2 0,-2 0 0,0 0 0,1 0 0,-1 0 0,-3 0 0,0 0 0,0 0 0,-3 0 0,3 0 0,-1 0 0,-3 0 0,-1 0 0,2 0 0,5 0 0,-2 2 0,0 1 0,-1 1 0,-2 1 0,1-1 0,4 0 0,1 2 0,0-3 0,-3 2 0,0-2 0,0 0 0,2 0 0,-2 1 0,4 0 0,-4-4 0,2 0 0,-1 0 0,1 0 0,-2 0 0,3-4 0,-4-2 0,1-1 0,1-2 0,1 0 0,-1 0 0,-4 5 0,4-4 0,-1 2 0,-2 3 0,2 2 0,-1 1 0,-1 0 0,0 0 0,-4 0 0,1 0 0,2 0 0,-1 0 0,-2 0 0,3 0 0,0 0 0,-1 0 0,-2 0 0,-1 0 0,-1 0-430,1 0 0,-5 0 1,1 0-1,-1 0 1,0 0-1,-1 1 1,-2 4 158,-3 4 0,-1 8 1,-2 4-1</inkml:trace>
  <inkml:trace contextRef="#ctx0" brushRef="#br0">3199 14873 19918,'0'-53'-2357,"-4"4"1,-1 9 602,2 13 1794,2 15 1,1 12 0,0 9 0,0 3 0,-2 0 0,-1-2 0,-1-1 0,3 2 127,4 0 0,-1-2 0,6 0 0,-1 0 0,1 0 0,4-2 0,2-1 0,6-3 520,0-1 0,4-2 1,6 0-1,2 0 1,2 0-1,5 0 1,2 0-324,4 0 0,-1-5 1,-2-1-1,1 1 1,1-1-1,-1 3-454,-2 1 0,-1 1 0,0-2 0,-1-2 0,-4 2 0,-3 2 0,-4 1-474,-2 0 0,1 0 0,0 0 1,-2 0-1,-1 0 0,-2 0 1,0 0 113,-1 0 0,2 0 1,-5 0-1,0 0 813,1 0 1,-4-6 0,4-2 0</inkml:trace>
  <inkml:trace contextRef="#ctx0" brushRef="#br0">4212 14633 7052,'-4'-13'0,"-1"0"1157,2-1 0,3 2 0,5 4-785,4 3 1,3 14-1,0 6 1,-2 4 0,-3 6-1,-1 5 1,-3 5 0,-1 5-1244,-2 5 1,-6 2-1,-5 6 1,-5-1-1,-6-1 1,-3-4 636,-2-1 0,0-3 1,1-6 648,-1-2 0,-6-5 0,-1 3 0</inkml:trace>
  <inkml:trace contextRef="#ctx0" brushRef="#br0">22101 5531 8398,'-20'-14'-55,"2"1"0,3 1 0,2 2 0,1 1 165,3-1 1,-1-2-1,5-3 1,2-1-1,2-2 1,1 2 0,1 1-1,4 2 1,2-1-1,2 1 1,0 0-1,0-1 551,-2 1 0,4 8 1,-7 8-1,-3 12 0,-2 10 1,-5 11-181,-1 5 1,-2 16 0,-5-1 0,1 5 0,0 1 0,-1 3-353,1 5 0,1 2 1,7-34-1,0 1 1,0 0-1,1-1 0,0 2 1,-1 0-1,1 1 1,-1 1-40,1-1 1,-1 1-56,1 2 0,-1-1 0,1-4 0,0-1 0,0 2 0,0 0 1,0 0-1,1-1 0,-1 0 0,0 0 0,0 0 0,-1-1-334,-2 33 1,-5 2 0,3-12 0,-3-5-1,1-3 1,0-7 0,4-4-212,1-7 0,1-2 1,5-8-1,0-3 0,2-6 1,4-5-307,7-7 1,4-11 815,9-11 0,4-15 0,10-14 0</inkml:trace>
  <inkml:trace contextRef="#ctx0" brushRef="#br0">22195 5051 8692,'0'-13'155,"0"4"0,1 0 0,4 0 196,4 2 1,4 1 0,3 6 0,5 0-1,3 0 1,4 0 0,1 0-28,4 0 1,0 0-1,5 0 1,1 0 0,3 0-1,4-2-211,5-2 0,-1 2 1,0-2-1,-2 2 1,-1 2-1,1 0 1,1 2-249,-2 2 1,0-1 0,-4 5 0,3-2-1,-1-2 1,-1 0 132,-1 1 1,-9-1 0,6-4 0,-3 2-1,-3 1 1,-1 3 115,-1 1 1,-8-2 0,3 3 0,-4 3 0,0 1 0,-3 2 0,1 3 82,0 1 0,-5 10 1,2 1-1,-5 8 1,-2 9-1,-4 6 1,-1 6-94,-3 4 0,-2 5 0,-1 4 0,0-33 0,-1 1 0,-1 1 0,-1 1 0,-1 2 0,0 0-66,-2 1 1,0-1 0,1 0 0,1 0 0,0 2 0,0 1 0,1-1 0,0 0 0,2-3 0,0 0-1,0-1 1,0-2 0,1 34-208,0-5 0,2 5 0,0-11 0,3-3 1,-2-3-1,-3-4 8,-5-3 1,-8-3-1,-9-6 1,-6 0-1,-8-2 1,-10-1-1,-10-3 173,-11-1 1,31-17 0,-2-1 0,-3-1-1,-2-1 1,-1 0 0,-1-1 0,0 0-1,0 0 1,-1-2 0,1 0 55,1 0 0,-1 0 0,5-1 0,0-1 0,0-1 0,-1 0 0,2-1 0,1 1 0,-29 5 1,10-2-1,9-2-424,7-3 1,10 4 0,14-3-1,8 0 1,11 0 355,10-3 0,13-7 0,9-4 0</inkml:trace>
  <inkml:trace contextRef="#ctx0" brushRef="#br0">22781 5757 9251,'-6'-12'624,"-3"4"1,-2 6-1,-3 10 1,1 2-279,0 5 1,-1 11 0,2 2 0,2 5 0,1 3-1,0-1 1,0 1-465,0 1 1,7 1-1,-3 1 1,4-2-1,2-3 118,4-2 0,8 5 0,8-3 0</inkml:trace>
  <inkml:trace contextRef="#ctx0" brushRef="#br0">24101 6197 8161,'0'-13'0,"-2"-1"0,-1 1 391,-1 0 1,-2 4-1,3 0-125,-1-1 0,1 4 0,6 3 1,1 7-1,-1 8 51,-1 4 0,-2 10 0,0 0 1,0 8-1,-2 6 0,-1 5-28,-1 4 1,-11 14 0,2 11 0,5-32 0,-1 1-1,0 4 1,-1 2 0,0 1 0,-1 1-210,1 0 1,0 1 0,-1 4 0,2-1 0,2-3 0,1 0 0,-1-1 0,1 0 0,0 0 0,0-1 0,0-3 0,1-1-120,1-3 0,0 0 1,1 4-1,1-1 1,-2-3-1,1 0 1,-1 1-1,2 0 1,0-1-1,1-1 1,-1-3-1,1-1 1,-2 32-197,-2-6 1,1-12 0,4-1-1,0-3 1,0-7 0,0-2 0,0-7-317,0-4 0,0-4 0,1-12 0,4-3 1,4-6-1,4-9 551,5-12 0,9-26 0,7-18 0</inkml:trace>
  <inkml:trace contextRef="#ctx0" brushRef="#br0">24128 6290 8207,'-21'-7'0,"-3"-3"0,6 5 298,2 2 0,9 2 0,7 1 0,9 0 0,7 0 0,8 0 36,5 0 1,5 0 0,8-2-1,1-1 1,4-3 0,5-1-298,7-3 1,3-2 0,4-3 0,-3 0 0,2-1-1,-2 1 1,-3-1 0,-5 1-304,-5 0 1,-5 3 0,-8 2 0,-4 3-1,-4 1 1,-5 3 207,-3 1 0,-5 4 1,-7 2-1,-5 8 0,-2 7 1,-2 11 467,0 7 1,-5 4 0,1 14-1,1 7 1,1 3 0,4 9-239,-1-33 1,2 0-1,2-1 1,1 1-1,3 8 1,2 0-1,3 1 1,1 1-1,0 0 1,2 0-1,2 2 1,2-1-1,1-1 1,1-1-192,0-2 1,2-1-1,4-2 1,2-3-1,-4-8 1,0-1 0,2-1-1,0 1 1,0-1-1,0-1 1,-2-1 0,-1 0-162,25 24 1,-8 6 0,1-11 0,-4-4 0,-4-2 0,-7-4 0,-4-2 187,-2-2 1,-12-1-1,1 2 1,-4-3-1,-7-2 1,-5 0 713,-10-2-555,-5 0 1,-13 2-1,-4 0 1,-4-2-1,-6 1 1,-7 1-90,-8 5 0,28-17 0,-1 0 0,0 1 0,-1-1 0,-1-1 0,-1 1 0,0-2 0,0 1 0,-1 1 0,-1-1 0,1 1 0,-1-1-47,1 0 1,1 0-1,0-1 1,1-2 0,-29 9-1,3-5 1,4-5 0,5-4-200,4-3 1,4-1 0,11-6 0,6 0 0,6-1-1,4-4 1,6-5-541,6-6 0,5-5 0,2-7 708,4-3 0,2-3 0,6-6 0</inkml:trace>
  <inkml:trace contextRef="#ctx0" brushRef="#br0">24554 7330 7797,'-13'0'0,"-1"0"373,1 0 0,6-2 0,2-2 33,4-5 1,2-3 0,5-1 0,6 1-1,6 2 1,3 1-87,2-2 0,2 6 0,2 0 0,0 4 1,-1 1-1,1 0 0,0 1-281,-1 4 0,-5-1 0,-3 8 0,-3 4 1,-3 3-1,-4 5-9,-3 1 1,-10 3 0,-5 3 0,-5 4 0,-5 0 0,-4-1 55,-4-1 0,4-4 0,5-6 0,2-6 0,3-2 1,3-2-1,4 1-288,4-1 1,7-5-1,7-4 1,7-3-1,8-1 1,8 0-364,5 0 0,7-4 0,1 0 0,3-1 565,4-1 0,-4-1 0,9-7 0</inkml:trace>
  <inkml:trace contextRef="#ctx0" brushRef="#br0">25940 7170 8207,'-5'-13'0,"2"-1"0,-5 1 0,2 0 347,3-1 1,2 8-1,1 6 1,0 11 0,1 11-1,2 14 1,2 11 0,-2 12-1,-2 9 33,-1 6 0,0-28 0,-1 0 1,-1-1-1,-1 0 0,-1 3 1,-1 1-1,-1 2 0,-1 1 1,-1 1-1,0 0 0,-2 4 1,0 1-284,0 4 1,0 0 0,1-4 0,1 0 0,-1 7 0,1 2 0,0-3 0,2-1 0,1-4 0,1 1 0,2 0 0,0-1-590,1-1 1,1-2-1,-1-5 1,2-1 0,-1-1-1,1-2 1,1-4-1,0-1 1,7 32 0,3-7-1,2-11-629,-1-9 0,-1-8 0,-2-8 0,-1-9 1121,1-6 0,2-14 0,1-4 0</inkml:trace>
  <inkml:trace contextRef="#ctx0" brushRef="#br0">26100 7263 8801,'-25'-10'0,"5"-3"749,6-2 1,7 0 0,8 2-574,4-1 1,8-3 0,11-1 0,7 0 0,9 0 0,7-1 0,5 0 0,1 1-77,1 6 1,8 0 0,0 8 0,-1 1-1,-2 3 1,-1 6-252,-2 7 0,-5 3 0,-4 10 1,-1 3-1,-3 7 0,-3 8 1,-5 11 112,-4 9 1,-7 4-1,-13-28 1,-1 3-1,0 3 1,-1 1 0,0 2-1,-2 1 1,1 4-1,-1 2 74,0 2 0,0 1 0,-1-3 0,1 0 0,-1 8 0,0 1 0,-1-2 0,0-1 0,0-5 0,-1 0 0,0-2 0,1 1 0,-1-4 0,-1 1 41,0-2 0,-1 1 0,1 3 0,0-2 0,-1-6 0,0-2 1,0 1-1,-1-1 0,0 0 0,0 0 0,-1-3 0,0-1 1,-1-1-1,0 0-135,-3 32 1,1-6-1,-6-6 1,-2-2-1,0-6 1,-4-8-100,-3-7 1,-4-6 0,-9-8 0,-6-7 0,-5-6 0,-5-5 298,-5-4 0,-1-2 0,-11-5 0,-1-8 1,2-5-1,3-3 0,3 1-6,3 2 0,3-3 1,4 4-1,5 2 1,4 1-1,5 3-557,4 3 0,8-1 1,5 4-1,5-2 0,7-2 421,2-2 0,2-7 0,0-2 0</inkml:trace>
  <inkml:trace contextRef="#ctx0" brushRef="#br0">26314 8529 8703,'-31'-17'0,"1"-1"0,5 2 777,6 1 0,10 6 1,4 0-667,4-1 1,11-5 0,6 0 0,7 3 0,6 0 0,4 2 0,5 1 0,2 5-255,0 2 1,8 2 0,-8 0 0,0 2-1,-3 4 1,-8 4-36,-5 2 0,-2 8 0,-8-6 1,-7 1-1,-4-1 0,-5 0 0,-3 1 399,-9 2 1,-1-2 0,-7 1 0,-1-4 0,-1-3 0,0 0 247,2-2 1,6 5 0,-2-4 0,3-1 0,3-1-1,3 0-429,5 3 1,4 3-1,4 1 1,5 0-1,4 2 1,4 1-1,2 4-284,2 0 1,-9-2-1,1 3 1,-1 0-1,-2-1 1,-1 3 225,-4-3 1,-5 4 0,-5-6 0,-5 0 0,-7-1-1,-5 1 1,-3-2-180,-2-1 0,1-1 1,-2-1-1,-4-1 1,-3-3 196,-4-5 0,-1-3 0,0-1 0</inkml:trace>
  <inkml:trace contextRef="#ctx0" brushRef="#br0">24194 5064 8126,'-21'6'0,"-2"-3"0,5 5 0,2-1 361,1 0 0,5-4 0,5-1 1,11-8-1,7-7 0,7-2 0,0-1 1,3-1-226,-3-1 0,5-4 0,-4 3 0,0 0 0,-3-1 0,-3 4 1,-2 1-1,-1 2-22,-3 0 0,-2 4 239,-3 0 1,-2 7 0,2 4-61,-2 10 1,-2 3 0,0 7 0,0 3 0,0 3 0,0 3 121,0-1-488,6-2 0,-3-1 1,6 1-1,0 1 0,-1 2 1,1-1-529,2-2 1,1-3 0,1-1 0,2-3-1,1-2 1,2-3 0,-2-1 0,-1-1 600,-2-1 0,6 0 0,2 1 0</inkml:trace>
  <inkml:trace contextRef="#ctx0" brushRef="#br0">24408 5384 8126,'-20'0'-8,"5"0"0,-2-1 514,2-4 0,6 4 41,0-4 1,8 4 0,1 2 0,6 4 0,1 4-218,-3 3 1,-1 7-1,0 1 1,2 3 0,-2 0-1,-2 3 1,1 2-157,2 1 1,-2-4 0,2 7-1,-1-4 1,0-3 0,1-1-541,-1-2 0,0-6 1,0 2-1,3-3 1,2-2-693,2 0 0,-3-5 0,2-4 1232,2-2 0,-4-7 1,0-1-1,1 0 1,-1-1-1,4 0 285,0-4 1,3 4 0,-1-2 0,2-1 0,3-4 0,4-2 0,5-3 63,4-2 0,1 0 1,7-4-1,1 0-523,6-3 0,-2-8 0,2 2 0</inkml:trace>
  <inkml:trace contextRef="#ctx0" brushRef="#br0">25061 4878 8152,'-2'-8'-156,"-1"2"0,-3 2 1312,-1 0 0,4 2-866,-1 11 1,4-3-1,2 12 1,3 2-1,-2 4 1,-2 3-1,-1-1 1,0 2-259,0 4 1,0-3-1,0 5 1,0-1 0,0-5-1,0-3 1,0-4-480,0-2 0,0 3 0,0-4 1,0-2-1,2-2 447,2-5 0,10-9 0,6-8 0</inkml:trace>
  <inkml:trace contextRef="#ctx0" brushRef="#br0">25514 4598 8193,'-18'-12'0,"0"3"0,-4 3 0,4 6 407,2 0 0,6 0 1,2 2-1,2 2 1,3 7-1,2 5-275,1 6 1,0 3 0,0 3 0,1 2 0,4 4 0,2 2-1,2 4-337,0 1 0,-2-3 0,4 7 0,-2-4 0,0-2 0,-1-4-796,1-4 0,-4-4 0,2-5 1001,-1-4 0,5-3 0,-4-2 0</inkml:trace>
  <inkml:trace contextRef="#ctx0" brushRef="#br0">25034 4878 8154,'-13'-9'322,"-1"0"1,3-1 2,2 5 1,4 4 0,10-5-1,4 1 1,4 1 0,3-1 0,3 0-1,4-4-64,5-3 0,0-2 1,7 1-1,2 0 1,2-2-1,1-1-546,0-2 0,3 2 1,-2 5-1,-2 2 0,-1 1 1,-1 0-1,-1 4-2811,-5 2 3096,-3 2 0,-1 0 0,0 0 0</inkml:trace>
  <inkml:trace contextRef="#ctx0" brushRef="#br0">25034 5464 8143,'-13'0'576,"-1"0"0,13-1 0,7-4 1,10-4 717,11-3-1101,5-7 0,10 4 1,1-4-1,3 1 0,1 1-449,3 0 1,2 1-1,0 0 1,-2-2-1,-1 2 256,2 1 0,-5-4 0,0-2 0</inkml:trace>
  <inkml:trace contextRef="#ctx0" brushRef="#br0">25714 5997 8290,'-13'0'-39,"-1"0"620,1 0 0,0 0 0,1-1 161,3-4 1,4 4 0,10-5 0,4 1-546,3 1 0,7-2 0,3 2 0,2-5 0,-1-2 0,0 1 0,0 0-515,3-5 0,-4 2 0,-2-5 0,1 3 1,-2 2-1,-1-1 0,-4 1-337,-4 0 0,-7 4 0,1 0 609,-2-1 0,-2 2 1,-2 1-1,-2 1 576,-5 3 1,3 3-1,0 4 1,2 5 0,-1 4-1,2 4 1,3 3-321,5 6 1,-2-6-1,6 10 1,1 0-1,2-2 1,1 0-729,0-1 1,1-1 0,-1 1 0,0 0 0,2-2 517,3-3 0,3 9 0,5-3 0</inkml:trace>
  <inkml:trace contextRef="#ctx0" brushRef="#br0">26007 6051 8024,'-13'-6'11,"-1"3"0,1-5 503,0 2 0,4 2 0,2 5-223,1 4 0,1 2 0,5 7 0,0 0 0,0 3 1,0 2 114,0 2 0,0 1 1,0 6-1,0 2 1,0 2-1,0 2 1,0 5-160,0 4 1,0 0 0,0 4 0,0 0 0,0-2 0,2-1-211,2-1 0,-2-4 1,2 4-1,-3-5 1,1-5-1,1-4 1,1-4-1409,-1 1 0,3-7 1,-1-1-1,-1-5 1371,2-4 0,1 3 0,7-5 0</inkml:trace>
  <inkml:trace contextRef="#ctx0" brushRef="#br0">25834 6917 8230,'-13'-8'829,"-1"4"-556,7 2 1,1 4 0,6 2-1,1 5 1,4 3 0,4 0-1,4-2 1,3-2 46,2-2 1,10 0-1,-1-3 1,2 1-1,3-3 1,-1-3-739,-2-7 1,1-3 0,0-3 0,1-1-1,-2-4 1,-2 0 417,-5-4 0,3-13 0,-4-4 0</inkml:trace>
  <inkml:trace contextRef="#ctx0" brushRef="#br0">26434 6264 8440,'-5'-9'0,"-1"1"2441,-1 3-2080,-2 0 0,-3 11 1,3 4-1,5 7 1,2 5-1,4 3 1,1 2-1,3-1-527,1 1 1,1 4 0,2 0 0,-1-1-1,1-3 1,2-4-337,1-1 0,1-7 502,-1-1 0,0-1 0,1-6 0</inkml:trace>
  <inkml:trace contextRef="#ctx0" brushRef="#br0">26554 6091 8253,'-12'-17'687,"-6"4"0,0-2 0,2 9 103,6-1 0,-1 5 0,7 2 1,1 9-635,1 7 0,7 5 0,1 7 1,0 3-1,1 5 0,-1 2-507,0 2 1,3 3 0,-3-1-1,1-4 1,2 1 0,0-2-1,0-2-839,1-3 1,2-4 0,1-3 1189,1-3 0,5-3 0,2-5 0</inkml:trace>
  <inkml:trace contextRef="#ctx0" brushRef="#br0">26300 6304 8127,'-16'-21'383,"3"3"0,8 3 0,16 2 0,5 0 1,6-1-193,3 1 0,4 0 0,2-1 1,4 1-1,4 1 0,1 3-191,0 5 0,0 2 0,0 2 0</inkml:trace>
  <inkml:trace contextRef="#ctx0" brushRef="#br0">26194 6837 8998,'-22'-2'367,"-1"-2"0,23 1 1,21-7-1,12-4-973,8-2 0,9-12 606,4 1 0,-20 4 0,3-1 0,4-1 0,-1 1 0</inkml:trace>
  <inkml:trace contextRef="#ctx0" brushRef="#br0">9931 14873 8547,'6'-13'137,"-5"-5"151,4 0 0,-4 8 0,-1 10 0,0 7 0,0 5 0,0 3 1,0 3-1,0 4 0,0 3 92,0 2 0,0-5 1,0 0-1,0 0 1,0-1-1,0-2 1,0-1-1,0 0-237,0-2-302,0-1 0,0-15 0,0-7 0,0-10 0,2-3 0,1-4 0,1 0 187,-1 2 1,-1-2 0,-2 7-1,0 0 1,1 2 531,4 2 1,-4 4 0,5 2-1,0 2 1,3 7-250,3 5 0,1 5 0,-1 1 0,-2 1 0,-1 1 0,1 1 1,2 2-431,2-2 0,-1-1 0,0-3 0,-1-2 1,-2-3-241,-1-1 0,-4-1 0,2-7 0,-1-2 0,-3-5 264,-1-3 1,-2-6-1,0-1 1,0 0-1,0 0 1,0 2-1,0 2 1,-2 2 861,-2 0 0,4 5 0,-2 5-678,5 6 1,3 6-1,-1 8 1,3 0-1,4 1 1,2 1-1,-1 2-880,0 0 1,2 2 0,1-5 0,4-1 0,0-4 0,4-3 790,1-1 0,8-6 0,1 3 0</inkml:trace>
  <inkml:trace contextRef="#ctx0" brushRef="#br0">10491 14980 9526,'-6'-30'1698,"-3"3"0,-1 11 0,2 15-1525,8 4 1,2 6 0,7-5-1,1-1-123,2-2 1,0 1-164,-3 2 0,-5-1 0,-8 6 1,-5 2-1,-3 0 0,-1 3 0,-1-1 185,1 0 1,4 1-1,2-1 1,1 0 0,3 1 0,1-1 1,13-4-1,3-2 1,4 1 0,4-2-1,2 0 1,4-3-2006,0-2 1,2-2-1,0-4 1932,1-4 0,6-9 0,-3-2 0</inkml:trace>
  <inkml:trace contextRef="#ctx0" brushRef="#br0">10917 14926 8484,'-4'-6'2090,"0"6"1,1 0-1833,7 5 0,-1 1 0,7-2 0,5-1-187,6-1 0,-2 2 0,-3 2 0,-4 2 0,-4 2 0,-2 2 0,-3 1-418,-2 0 1,-1 2 0,-1 1-1,-2 2 1,-3 0 0,-2-2 132,-2-2 1,-2 6 0,-1-8 0,1 0 435,3-2 1,5-8 0,8-2-1,5-9 1,4-6 75,5-3 0,3-1 1,5 3-1,1-2 0,-2 2 1,-1 1-1,-2 2-137,2-1 1,-5 3-1,-3 0 1,-4 4-1,-4-1-407,-2 1 1,-3 4 0,-8-1 0,-4 2 0,-3 4 204,-1 2 0,0-1 0,1 6 0,3 1 0,4 2 0,4 3-764,1 3 0,7-4 0,7 4 0,8-3 805,8-2 0,10 1 0,7-1 0</inkml:trace>
  <inkml:trace contextRef="#ctx0" brushRef="#br0">12250 14913 8462,'0'-13'371,"-1"5"0,-4 4-45,-3 2 1,-4 2 0,-2 0-1,0 0 1,-3 2 31,0 2 0,-6-1 0,6 5 0,-1-1 0,0-1 0,0 1-113,2 1 1,3 1-1,2 4 1,4 0-1,1 1 1,4-2-269,5-4 1,6 3 0,8-7 0,2-1 0,2-1-1,2-2-309,2 0 252,-4 0 1,4 0 0,-4-2-1,0-2 1,-3-4 0,-4-1-102,0 1 1,-7-1-1,-2-5 1,-4 1-1,-2 1 1,-4 2 404,-4 1 1,-4 6-1,-3-1 1,-1 1-1,4 0 1,3-2-1,1 1 124,1-2 0,2 3 1,6-6-1,2-1 1,4-2-1,7-2-358,8 1 0,4-2 0,2-1 1,-1-2-1,1 2 0,0 1 1,-2 3-322,-3 3 0,-4 2 0,-8 4 0,-2 0 0,-2 5-404,-3 5 832,-14 11 0,1 8 1,-12 13-1,-2 7 0,-1 10 1,-2 8 165,13-29 0,1 2 0,2 4 1,2 0-1,0 2 0,1 0 0,2-1 1,2 0-1,1-1 0,2-2 1,1 31-270,4-10 1,9-12-1,10-10 1,2-11 0,1-12-1,1-9 1,-2-5-121,-3-1 1,2-7 0,-8-7 0,-4-6 0,-6-7 0,-4-4 0,-4-3 251,-2 0 0,-10-8 1,-8 4-1,-1-1 1,-1 1-1,3 4-142,2 0 1,1 7-1,5 0 1,1 8-1,2 4 1,2 2 0,2 0-856,3-1 0,9 2 1,7 2-1,10 1 0,6-1 1,10-2-1,5-1 871,5-1 0,6-5 0,-8-2 0</inkml:trace>
  <inkml:trace contextRef="#ctx0" brushRef="#br0">13010 14487 9863,'-18'-5'0,"1"1"0,2 2 419,5 5 1,4 16 0,6 13 0,0 5-61,0 3 0,0 0 1,0 1-1,0 2 1,0 4-1,0 4 1,1 5-1,2 2-847,1 1 0,2-3 0,-3-7 0,3-6 0,0-6 0,2-7 467,-1-7 0,-4-3 0,3-7 0</inkml:trace>
  <inkml:trace contextRef="#ctx0" brushRef="#br0">12877 14980 10577,'-5'-46'0,"1"6"0,1 9 0,5 9 2034,6 8-2241,1 1 1,15 7 0,-5-4 0,2 2 0,4 1 0,3 1 0,3 0-1443,-1 3 1649,4 1 0,0-3 0,6-3 0</inkml:trace>
  <inkml:trace contextRef="#ctx0" brushRef="#br0">13397 14633 9292,'-8'21'0,"4"-2"1411,2 0 1,2 2 0,0 7-1,0 2-1139,0 1 0,0 0 1,2-3-1,1 2 1,3 1-1,0-1 0,1-4-1309,1-4 0,-4-2 0,3-10 546,-1-5 0,-7-11 0,-8-12 1,-1 0-1,1-1 0,3-2 760,0 0 0,4 2 0,-2 6 1,2-1-1,4 1-493,2 0 1,8 5-1,8 5 1,0 5-1,4 4 1,1 1 223,2 4 0,5 6 0,2 4 0</inkml:trace>
  <inkml:trace contextRef="#ctx0" brushRef="#br0">13757 14913 8299,'-20'-27'0,"10"4"0,-2 3 1369,5 7 1,4 4 0,7 0-2150,5 5 1,5 2 0,2 4-1,3 1 1,0 3 779,1 1 0,3 2 0,-2 4 0</inkml:trace>
  <inkml:trace contextRef="#ctx0" brushRef="#br0">14090 14966 9083,'-13'-4'1312,"-1"0"-1051,7-1 1,2 5-1,10 0 1,4 0-40,3 0 1,-3 0-1,-1 0 1,3 0 0,-1 2-594,-1 2 0,3-3 90,-3 4 0,-2-2 0,2 0-398,1 1 0,2 1 401,2-5 1207,-7 0 0,-3 6 0,-6 3 0,-4 1 0,0 0-830,0-1 1,0-6 0,3 3-834,-2 0 0,1-10 0,4-1 0,0-5 0,1-4 316,4 1 0,-4-5 0,5 1 0,-1 0 0,1 1 0,1 0 537,3-2 0,2 5 0,2 5 0,-1 2-274,0 3 1,1 2 0,-1 1 0,0 0 0,2 0-1,3-2 155,4-2 0,9-4 0,3-5 0</inkml:trace>
  <inkml:trace contextRef="#ctx0" brushRef="#br0">14637 14513 8339,'0'-13'617,"0"3"0,0 5-455,0 10 1,0 8-1,0 8 1,0 7-1,1 4 1,2 5 0,1 2-1,1 1-162,1 0 0,1 0 0,6 0 0</inkml:trace>
  <inkml:trace contextRef="#ctx0" brushRef="#br0">14530 14860 8337,'-5'-43'0,"1"3"0,4 18 0,12 20 682,10 13 1,11 5-683,-2-3 0,0 0 0,-5 1 0</inkml:trace>
  <inkml:trace contextRef="#ctx0" brushRef="#br0">6905 13500 11526,'6'-19'-976,"-5"4"52,4-2 1,-10 3 902,-3 5 0,-6 3 0,-2 6 0,-3 0 0,-2 0 0,-4 0 0,-5 0 0,-4 0 0,-1 0 0,-3 2 1,0 1-1,-3 1 342,-2-1 0,4 3 1,-4-1-1,5-4 0,4-2 1,-1-5-1,3-2 0,-1-2 1,4-2-55,1-1 1,1-2 0,0 0 0,1 0 0,-3 4 0,0 0 0,-4 4-309,-1 2 1,2 5-1,-8 6 1,-6 6 0,-3 6-1,-3 3 1,2 2-234,-1 2 0,-2 2 1,7 0-1,0-1 1,-1 1-1,2 0 297,4-1 1,-2 1-1,9-2 1,0-1 0,3-2-1,2 0 1,3 1 214,-1-1 1,6-4 0,4 4 0,3 1 0,4 3 0,2 0 0,3 2-285,2 3 0,1-1 0,2 7 0,0 2 0,2 2 0,2 1-114,5 0 1,1 6-1,2-4 1,0-1-1,3-1 1,1-4 0,3-2 181,4-5 1,6-5-1,4-2 1,1-3 0,4-2-1,5-3 184,6-1 1,4 3-1,4-2 1,4-1 0,2-2-1,8 2 1,-33-7 0,0-1-185,2 1 1,1-1 0,3 0-1,1-1 1,1 1 0,0 0 0,3-1-1,1 1 1,5 0 0,0-1 0,2 1-1,0 0-73,1-1 0,1 1 1,5-1-1,1 1 0,-3 0 1,0 1-1,1 0 0,0 0 1,3 1-1,0-1 1,-1-1-1,0-1 0,2-1 1,1 0-53,-1 1 1,1-1 0,-2-2-1,1 0 1,3-1 0,-1 0-1,0-1 1,0-1 0,-1 1 0,0-2-1,2 1 1,0 0 211,-1 1 1,1-2 0,1-1 0,0-1 0,0-2 0,0-1 0,4-1 0,0-1 0,-24 3 0,0-1-1,1 0 1,-1 0 0,1 1 0,-1-1 0,0 1 0,0 0 0,-1 0-52,25-1 1,0-1 0,-23 3 0,0-1-1,-1 1 1,1-1 0,-1 1 0,1 0 0,-2-1-1,0 1 1,1-1 0,-1 0 0,1 1 0,-1-2-1,23-2 1,-1 0-119,-2 0 0,-1-2 1,1-1-1,-1 0 1,-4 1-1,-1 1 1,-1-1-1,0-1 1,0 0-1,-2-2 1,-3 1-1,-2-1 1,-2 0-1,-1-2-63,-3 0 1,-2-1 0,-5 2 0,0-2 0,-3-1 0,0-1 0,-2-1 0,-2-1 0,26-21 0,-9-6 129,-8-5 1,-17 4 0,-10-9-1,-11-4 1,-8-3 0,-11-4 0,-15 0 17,8 34 0,-3 1 0,-8-4 0,-3 0 0,-2 3 0,-2 2 0,-3-2 0,-2 1 0,-3 0 0,-3 1 0,-3 1 0,-2 3-69,-3-1 0,-3 3 1,-7 0-1,-1 3 0,-2 5 1,0 2-1,-2 1 0,-2 3 1,22 5-1,0 1 0,-1 1 1,-2 1-1,-1 1 0,0 0 1,-5 1-1,-1 1 0,0 0-82,-3 0 0,-1 0 0,1 1 0,-1 2 0,0 0 0,-1 2 0,-2-1 0,0 2 0,-1 0 1,-1 1-1,-1 2 0,1 0 0,0 1 0,-1 0 0,0 1 0,-2 1 0,-1 1 0,-1 1 1,1 0-1,0 1 0,0 2 126,17-3 0,-1 0 0,0 1 0,0 1 0,0-1 0,-1 2 0,1-1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11811 5784 29973,'-8'-27'-9831,"-4"8"9663,3 6 1,3 7 0,1 9 0,-1 1-1,0-1 1,3-1 813,7-2 0,7 0 0,2 0 1,0 0-1,1 0 0,-1 1 1,2 2-1,2 2-30,6-2 1,2-2 0,3-1-1,2 0 1,2 0 0,2 0-1,5 0 1,1-1-118,0-4 1,7-1 0,-5-4-1,2 2 1,3 1 0,-1 1-425,0 0 0,3-3 1,-3 5-1,0 1 1,1 1-1,-1 2 1,0 0-76,-3 0 0,-1 0 0,-2 0 0,0 0 0,0 0 0,1 2 0,2 1 0,1 1 0,5 2 0,-3-3 0,0 2 0,3-2 0,1-2 0,5-1 0,0 0 0,0 0 0,-2 0 0,0 0 0,-1 0 0,-1-1 0,-4-2 0,-1-2 0,1 1 0,-4 4 0,-3 0 0,0 0 0,-3 0 0,2 0 0,-5 0 0,1 0 0,1 0 0,0 1 0,-1 2 0,4 2 0,4-2 0,-1 2 0,7 0 0,2-2 0,2 0 0,5 0 0,4 1 0,3-1 0,0-1 0,-1-2 0,-3 0 0,-2 0 0,-1 0 0,1 0 0,-9 0 0,2 0 0,-4 0 0,-5 0 0,-2 0 0,-1 1 0,0 4 0,-3-2 0,0 4 0,3 0 0,-1-1 0,2 2 0,-1-2 0,3 0 0,6-1 0,0-2 0,3 2 0,2-2 0,3-2 0,0-1 0,3 0 0,-4 0 0,3 0 0,2 2 0,0 1 0,-5 1 0,11 1 0,-10-4 0,0 2 0,-4 2 0,-6-1 0,1 0 0,-1 1 0,-2 1 0,2-3 0,0 1 0,-1-1 0,2 0 0,1 0 0,5 2 0,0-1 0,3-3 0,-2 2 0,2 2 0,2-2 0,3-2 0,6 5 0,-7-4 0,4 2 0,0-2 0,-3-2 0,1 1 0,-6 2 0,1 1 0,-2 1 0,-2-5 0,-2 0 0,-1 1 0,0 2 0,-1 2 0,3-1 0,-7-4 0,0 0 0,2 0 0,-1 0 0,3 0 0,2 0 0,2 0 0,-3 0 0,1 0 0,0 0 0,4 0 0,2 0 0,1 0 0,2 0 0,-5 0 0,1 0 0,2 0 0,0 0 0,-1 0 0,1 0 0,0 0 0,1 0 0,-1 0 0,-4 0 0,-5 0 0,8 0 0,-14 0 0,10 0 0,-3 0 0,0 0 0,-1 0 0,-1 0 0,-9 0 0,3 0 0,0 0 0,-3 0 0,-2 0 0,-4 0 0,-1 0 0,3 0 0,-5 0 0,-2 0 0,-1 0 0,-2 0 0,-4 0 0,-1 5 0,-5-1 0,2 1 0,-2 1 0,-1 1 0,-2 0 0,6-1 0,2-6 0</inkml:trace>
  <inkml:trace contextRef="#ctx0" brushRef="#br0">8878 6997 29182,'0'-14'-9471,"1"3"9645,4 2 0,1 1 1,4 5-1,-1-1 1,1 2-1,2 5 1,2 5-1,-1 1 1,2-2-1,2-1 1,6-2-1,2 1 1,2-1-36,-1-1 0,7-1 0,1-2 0,3 0 0,1 0 0,4 0 0,-1-2 316,1-2 1,-2 2 0,0-2 0,0 2 0,1 2 0,4 0-159,4 0 1,-2 0-1,2 2 1,0 1 0,0 3-1,-2 1 1,0 2-364,1-2 0,1 4 0,4-5 0,2 0 0,1 0 0,2-3 192,-2-2 0,3-1 0,1 0 0,0 0 0,2 0 0,1 0 0,-3 0 43,0 0 1,2 2 0,-3 1 0,0 2 0,2 3 0,-2 1 0,1 0 88,-4-1 1,3 1-1,-1 5 1,-2-2-1,-1-2 1,0-1-301,3 1 0,-2-2 0,5-1 1,-1-1-1,0-2 0,0 1 0,-1-1 129,1-1 1,3-1 0,-2-2 0,0 0-1,-2 0 1,0 1 33,4 4 1,0-2-1,1 4 1,-3 0 0,-1 1-1,1 1-172,3-2 1,-1 5 0,3-3 0,-3 1 0,4 1 0,0-3 0,4 1-293,1-1 0,-1-2 0,3-6 0,1 0 0,-4 0 0,0 0 592,-2 0 0,1-2 1,-32 1-1,-1-1 1,38-2-1,-3-1 0,2 1 1,-4-1-47,-4 2 1,7 2 0,-5 1 0,2 0 0,1 0 0,-5 0-284,0 0 0,0 4 0,-3 2 0,3 0 1,8 0-1,0-3-54,0-1 1,-3 2-1,-2 0 1,-1-1 0,1-1-1,-1-2 1,4 0 217,0 0 0,1-5 1,-35 3-1,1 0 1,0 0-1,0 0 1,0-1-1,-1 1 0,2 0 1,0 0-1,1 0 1,0-1-52,1 0 0,0 0 1,4 2-1,0-1 0,-2-1 1,-1-1-1,0 1 0,-1 0 1,-1 1-1,1 0 0,-3-1 1,-1 1-34,34-2 0,1-5 0,-1 4 0,2 2 0,-35 3 0,0-1 0,-1 1 0,1 0 0,0 0 0,0 0 0,1 0 0,0 0 0,28 0 0,6 0 0,-1 0 0,-4 0 0,2 0-78,-1 0 0,-3-2 0,7 0 0,-2-3 0,-1 2 0,2 0 0,1 0 22,0-1 1,-35 1 0,-1 0 0,35 0 0,-1-2 0,2 1 0,-1 0 137,0-1 1,-35 0-1,1 0 1,35-3 0,-37 4-1,1-1 1,36-3-1,-1-3-44,-4-1 1,5 3 0,0 2 0,1 1 0,-3 2 0,-1-1 0,0 1-39,-1 1 0,0 1 0,-2 2 0,1 0 0,-2 2 0,1 1 0,-3 1-252,0-1 0,7-1 1,-7-2-1,1 0 1,5-2-1,1-1 221,0-1 1,1-7-1,-4 4 1,2-2-1,2 0 1,-36 4 0,1 0 173,2-1 1,0 0-1,2-1 1,-1 1-1,-1 0 1,-1 0 0,-1 1-1,-1 0 1,38-4-1,-1-2 1,-36 6 0,1-2-215,-1 1 1,1-1 0,32-2 0,-2 2 0,-4 1 0,-5 1 0,-5 1 0,-8 0-681,-4 1 1,-5 1-1,-4 2 1,-7 2 0,-8 2-143,-4 5 1,-7 7 460,-4 2 0,-2 6 0,-2-4 1</inkml:trace>
  <inkml:trace contextRef="#ctx0" brushRef="#br0">21435 5904 30408,'6'-12'-3787,"3"3"1,3 5 4345,1 2-824,0 2 1,1-4 0,-1-2 0,0 0-1,1-1 1,-1-1 0,-1-2 0,-2-2-1,-1-1 1,1 1 0,1 0 0,-1 0 0,-3-3 296,-1 0 0,-1 1 0,-5-1 0,0-1 0,0-4 0,-2 1 0,-4 0 0,-7 3 354,-8 1 1,-5 6-1,-4 1 1,-4 3-1,-4 3 1,-8 5-1,-3 6-319,0 3 0,-10 3 1,2 2-1,1 6 0,-3 5 1,1 4 101,-1 4 1,25-12 0,1 2 0,1-2-1,0 1 1,0 2 0,1 2 0,-2 4-1,1 1 1,-1 1 0,2 1-176,-1 2 0,2 1 1,0-1-1,2 1 1,3-1-1,3 1 0,1-2 1,2 0-1,3-1 1,2-1-1,-5 30-118,10-6 0,19-7 1,15-7-1,18-11 0,21-9 1,-25-16-1,2-2 814,3-1 0,4-1-520,17-1 0,2-2 0,-8-5 0,2 0 0,-12 0 1,3-1-1,1 0 0,0-1 0,0 0 0,1-1 1,-1-1-1,1 0 0,0-1 0,2-1 0,1 0 1,0-1 1296,2-2 0,0 0 0,-2 0-1723,-7 1 0,-2-1 1,2 0-1,11-4 0,2 0 1,-3-1-1,-10 1 1,-1 1-1,-1-2 0,20-8 1,-2-3-1,-7 1 0,-4-2 1,-8 0-1,-3 0-434,-6 1 0,-2-2 0,-6-2 0,-4-2 0,8-32 1,-15 0-1,-17-5 0,-17 3 0,-23 4 550,10 36 0,-5 4 0,-8 1 0,-6 5 1,-13 1-1,-4 4 0,-7 2 0,-2 4 1,21 4-1,-2 1 0,0 1 140,-3 1 0,0 1 0,-2 1 0,-5 2 0,0 0 0,0 2 0,2 0 0</inkml:trace>
  <inkml:trace contextRef="#ctx0" brushRef="#br0">17569 8463 7934,'-13'-9'0,"-1"0"484,7 6 0,1-4 1,8 4-1,2-2 0,5 1 1,3-1-1,1 1 0,0-1 1,2 1-1,2 0 0,0 1 1,0 1-1,-1 2-259,2 0 1,-3 0 0,2 0 0,-2 0 0,-2 0 0,1 0 0,-1 0 0,0 0-226,1 0 0,5 0 0,2 0 0</inkml:trace>
  <inkml:trace contextRef="#ctx0" brushRef="#br0">18356 8250 8422,'0'-14'2525,"0"1"-1312,0 0 0,0 4 1,0 3-742,0 4 0,4 1 1,1 11-1,-3 3 1,1 4-1,0-1 1,3 0-361,2 2 0,-4-3 0,5 1 0,1-4 1,2-5-1,3-1-155,3-3 0,-3-1 0,2-4 0,-2-2 0,-1-5 1,-1-4-1,-1-4-98,-3 0 0,1-1 1,-6 5-1,-1-1 625,-1 1 0,-2 7 0,0 6 0,0 7 0,1 5-53,4 2 1,-2 3 0,6 3-1,1-3 1,2 0 0,1-6-210,1 1 0,3-1 0,1-2 1,-2-5-1,-1-4 0,-1-4 1,-1-5-384,0-3 0,1-3 0,-3-1 0,-2-2 0,-4 0 1,-4 0-1,-1 1-1061,0 0 0,2 3 1,1 0-1,3 1 1,1 0-2213,3-1 0,8 1 3434,4 0 0,3-7 0,2 0 0</inkml:trace>
  <inkml:trace contextRef="#ctx0" brushRef="#br0">19169 7756 8018,'7'-13'3513,"4"4"-2746,-7 0 0,5 14 1,-5 4-1,-1 10 0,-1 8 1,-4 4-1,-1 6 162,-1 6 0,-8 4 0,0 6 0,-4-1 0,0-2 0,1-2-1406,1-2 1,1 3 0,1-5 0,2-2 0,2-4 0,3-2 476,2 1 0,1-5 0,2 1 0</inkml:trace>
  <inkml:trace contextRef="#ctx0" brushRef="#br0">19515 8130 9251,'-1'11'1235,"-4"-2"0,2 8 0,-5-3 0,-1 4 0,0 3-874,0 0 0,0-5 0,-3 3 0,3-1 0,5 0 0,2-2 0,2-1-417,0-2 0,3-5 0,5-4 56,5-3 0,9-6 0,-1-3 0</inkml:trace>
  <inkml:trace contextRef="#ctx0" brushRef="#br0">19542 7996 8010,'-6'-9'1379,"-3"1"0,-3 5 417,-1-2 1,7 4-2419,6 1 0,12 0 622,10 0 0,9-12 0,3-3 0</inkml:trace>
  <inkml:trace contextRef="#ctx0" brushRef="#br0">20435 8263 8589,'-13'-21'0,"-1"3"2073,1 4 0,4 5-846,0 0 1,0 1 0,-4-1-926,0 5 0,5 8 0,4 5 0,2 3 1,2 3-1,0 1-328,0 2 0,2 0 1,2-5-1,5-1 1,3-2-1,1-2-316,1-2 0,-1-2 1,-1-5-1,-2-4 0,-2-4 821,-2-3 1,-2-1 0,-4 0-1,0 0 1,-1 1 1439,-4 3 1,4 4-1817,-4 10 0,4 4 0,2 7 0,4 2 0,4-2-562,2-1 1,3-3-1,1-2 1,1-3 0,3-1-1,2-3 459,3-1 0,7-8 0,3-2 0</inkml:trace>
  <inkml:trace contextRef="#ctx0" brushRef="#br0">20742 8170 8005,'0'13'217,"0"0"0,0-4 0,0 0 1024,0 1 0,0 2 0,0 2 0,1-3 0,2 0 0,2-2 0,-2 1-97,-2 2 1,5-5 0,3-2-1384,3-4 0,1-7 0,0-4 0,-1-5 0,-1-4 0,-4 0-720,-1-1 0,3 3 0,-3 3 1,0 1 1541,0 0 1,4 8-1,-3 8 1,1 10-609,-4 7 0,2-3 0,0 4 0,1 0 0,4 0 1,1 1-1,1-1-3083,0-4 0,7-3 3108,2-5 0,9-4 0,3-5 0</inkml:trace>
  <inkml:trace contextRef="#ctx0" brushRef="#br0">21435 8116 8461,'-8'6'1287,"4"3"0,-2-2 0,0 2 0,0 2-613,0 1 1,-3 1 0,5 0 0,0 1 0,-1-1 0,1 0 0,1 1 266,1-1-1141,2-6 0,6 4 0,3-7 0,4-2 1,4-7 199,0-8 0,7-12 0,-3-9 0</inkml:trace>
  <inkml:trace contextRef="#ctx0" brushRef="#br0">21528 7956 8655,'-6'-16'0,"-3"4"0,-2 5 0,-3 2 0,1 1 3006,0-1 0,4 1-3141,0 4 0,9 0 1,3 0-1,10-1 1,6-4 134,5-4 0,7-9 0,3-2 0</inkml:trace>
  <inkml:trace contextRef="#ctx0" brushRef="#br0">21741 7690 8001,'0'13'208,"0"2"0,0 1 0,0 3 556,0 2 1,-4 0-1,0 4 1,1-1 0,1 2-1,2 0 1,-1 2-1,-2-2-385,-2 4 1,-1 0 0,3-4 0,-1 1 0,1 0 0,1-2-899,2-3 519,0 3 0,0-10 0,0 4 0</inkml:trace>
  <inkml:trace contextRef="#ctx0" brushRef="#br0">21701 8130 8132,'-1'11'558,"-3"-2"1,2 3 11,-2-3 0,2 3 1,4 0-1,1-2 0,3-3 1,1-1-32,3-3 1,2-3-1,1-3 1,1-3 0,-1-1-1,2-3-715,3-2 0,-3-4 0,4 1 1,-1 3-1,-1 0 0,-2 0 0,-3-1-1563,-3 0 1,-5 5 2299,5 4 1,-7 4 0,-2 4 0,-6 5 0,-2 3 471,4 1 0,-2-4 0,2 0 0,1 1 0,1 2-630,2 2 0,0-6 0,2 0 0,2-2 0,5-3-560,3-2 1,-3-1 0,0 0 0,1 0 0,2 0-1,1-1-1630,0-4 1,-4-1 2182,0-3 0,-6 5 208,2 8 1,-4 4 0,-1 5 0,2 1-890,2-1 0,-1-6 0,7-2 0,4-4 1,3-1-1,4-1-775,3-4 0,1-2 0,3-9 0,2-4 1,2-5-1,1-2 0,0-4 1060,-4-1 0,-7-4 0,-2-4 0</inkml:trace>
  <inkml:trace contextRef="#ctx0" brushRef="#br0">22488 7716 7970,'0'-20'589,"0"2"1,-2 11 0,-2 7-1,-3 7 1,-2 5 216,0 1 1,4 6-1,-3 2 1,-1 1-1,0 1 1,0 2-512,-1 4 1,-2 1 0,0 4-1,1 0 1,4-1 0,1-1 0,3-2-1,2-4-2720,1-3 1,0-4-1,0-6 2425,0 1 0,-6-7 0,-2-1 0</inkml:trace>
  <inkml:trace contextRef="#ctx0" brushRef="#br0">22355 8116 9132,'-6'0'2209,"6"0"1,7 0-1738,5 0 0,1 0 0,1 0 1,-1 0-1,0-1 0,2-4 1,1-2-1,4-2-730,0 0 1,3-1 0,3-7 0,1 0-1,-2 0 1,-1 3 0,-3 0-189,-2 1 0,-1 0 0,-7-1 0,0 2 0,-4 2 1498,-1 1 0,-3 8 1,-6 1-490,-1 7 1,-1 5 0,4 1 0,-2 2 0,-2 1 0,2 2 0,2-2-644,1-1 1,1-1 0,4-1 0,4-1 0,3-3 0,2-5 0,6-2-2346,6-2 0,2-3 0,8-5 2425,1-5 0,2-15 0,1 0 0</inkml:trace>
  <inkml:trace contextRef="#ctx0" brushRef="#br0">6159 8916 29530,'11'-2'-345,"-2"-2"1,2 1 0,-5-4 0,-1-1-1,3 2 1,-2-1-789,0-1 0,-2 4 0,-2-3 1848,2 1 0,-1 1 0,6 5 0,1 2 0,4 1 0,3 3 0,7 0 0,4-1-218,3-2 0,8 3 0,-1-1 0,7-2 0,2-2 0,4-1-497,0 0 0,3 0 0,-1 0 0,2-1 0,1-4 0,2-2 0,0-2 0,1 0 0,-6 0 0,2-4 0,-6 0 0,-2 1 0,-1 1 0,0 2 0,-6 7 0,-4-3 0,-1 4 0,-1 1 0,-3 0 0,-2 0 0,-9 11 0,5-2 0,-4 11 0</inkml:trace>
  <inkml:trace contextRef="#ctx0" brushRef="#br0">24634 8916 8385,'-13'7'746,"-1"4"0,1-5 0,0-1 1,-1 1-1,4-4 0,6-7 1,10-8 2876,8-8-3545,7-4 1,6-3 0,-1-3 0,1-3 0,0 0 0,-2 3 0,-3 1 0,-6 2-288,-5 1 0,-5-5 1,-6 10-1,0 2 0,-2 4 1,-2 3 508,-5-1 1,-3 7 0,-1 3 0,-1 2-1,1 2 1,0 2 185,-1 2 0,1 9 1,1 10-1,3 2 0,5 3 1,2 1-597,2 3 1,0 3 0,2-2 0,2-1 0,5 1 0,3-4 0,1 0-309,1-3 1,1-5-1,2-5 1,6-5 417,2-7 0,1-2 0,1-2 0</inkml:trace>
  <inkml:trace contextRef="#ctx0" brushRef="#br0">24847 8329 8648,'-32'-14'0,"-4"-3"1494,2 4 1,11 10-1417,9 12 1,7-2 0,10 2-1,6 2 1,8 0 0,9 3-1,3-1-78,2 0 0,12 1 0,-1-1 0</inkml:trace>
  <inkml:trace contextRef="#ctx0" brushRef="#br0">25207 8223 8408,'-34'-15'295,"9"5"1,12 14-1,7 5 699,4 3 0,2 1 0,0 2 0,0 1 0,0 5 0,2 4 0,2 8 0,5 4-858,3 3 0,3 3 0,3-2 1,4-2-1,3-2 0,2-5-136,-1-5 0,1 0 0,0-7 0</inkml:trace>
  <inkml:trace contextRef="#ctx0" brushRef="#br0">25141 8503 8160,'-27'-27'1427,"0"0"1,14 8-1,9 6 1,10 7-1281,5 4 1,9 2 0,3 0 0,7 0-507,5 0 1,14 0 0,8 0 358,6 0 0,1-11 0,9-4 0</inkml:trace>
  <inkml:trace contextRef="#ctx0" brushRef="#br0">25701 8130 8970,'-37'0'0,"-3"0"0,1 3 1298,6 5 1,4 3-1,13 11 1,2 3-921,4 5 0,2 4 0,0 7 0,3 4 0,4 4 0,2 2 0,4 3-1249,3-1 1,10-6 0,3-4 870,0-6 0,4-4 0,-4-6 0</inkml:trace>
  <inkml:trace contextRef="#ctx0" brushRef="#br0">25527 8636 8309,'-13'-40'195,"-5"6"0,0 4 0,4 5 1,3 4-1,7 2 79,2 3 1,4 7 0,4 5 0,7 4-1,8 4-274,4 5 0,2 9 0,-1 2 0</inkml:trace>
  <inkml:trace contextRef="#ctx0" brushRef="#br0">24847 9422 8435,'12'-13'0,"-1"0"0,-2 1 549,1 3 0,2-3 0,1 5-149,0-1 1,1 2 0,-1 8 0,-1 4 0,-2 6 0,-2 7 62,-2 6 0,-2 5 0,-4 10 0,-1 3 1,-4 1-1,-5 3-373,-7-1 1,1-10 0,-6 2-1,-2-4 1,-1-4 0,-3-3-1,-2-5-243,-1-4 0,-6-9 0,2-5 0,-4-3 1,-1-4-1,0-7-212,0-12 1,2-11-1,1-14 1,3-8 0,1-12-1,18 31 1,0-2-1,1-4 1,2-1 121,0-3 1,1 0 0,1-4 0,1-1 0,3-5 0,0 0 0,1-4 0,1 0 0,2-2 0,0 1 0,1-2 0,1 0 185,-1 3 0,2 0 1,-1 0-1,1 1 0,0 4 1,1 1-1,1-2 0,0 1 1,1 2-1,1 1 0,1 0 1,1 0-1,2 3 0,1 0 212,2 1 0,2 0 0,-1 0 0,2 0 0,3 0 0,2 1 0,0 2 0,0 1 0,2 1 0,2 0 1,1 3-1,0 2-26,2 1 0,0 0 1,-1-2-1,1 1 0,0 6 1,-1 2-1,1-1 0,0 1 1,-1 1-1,0 0 1,22-24-264,-3 5 1,1 7 0,0 5 0,-2 7 0,-1 5 0,-6 6 0,-3 5-94,-4 4 1,-2 5-1,-3 8 1,-3 6-1,-2 7 1,-4 6 267,-3 7 0,4 6 0,-10 8 0,2 3 0,-2 4 1,1 2 431,-1 6 0,-4-4 0,3 1 0,0 1 0,3-4 0,3-1 0,1-5-712,0-1 1,5-3 0,0-7-1,0-5 1,1-3 0,2-5-110,-1-5 348,0 0 0,-1-14 0,3 10 0,3 2 0</inkml:trace>
  <inkml:trace contextRef="#ctx0" brushRef="#br0">25421 7836 8181,'-14'8'1060,"1"-4"1,1-1 0,3 2-937,5 4 0,16 2 0,11 3 1,13-2-1,8-4 0,5-3 0,6-4-541,6-1 417,4 0 0,7-6 0,2-1 0</inkml:trace>
  <inkml:trace contextRef="#ctx0" brushRef="#br0">6638 9889 30200,'-7'-27'-2894,"-3"6"1,4 5 0,0 4 2533,0 3 1,0 5-1,3-5 1,-1-1 0,2-1-1,5 2 1,6 5 1792,3 2-1077,-5 2 1,5 0-1,-3 0 1,3 0-1,3 2 1,1 2-1,5 4 728,4-1-939,-2 5 1,12-9 0,-3 6 0,5 0-1,5-2 1,-1-1 0,4-1 99,0-1 1,0 0 0,2-4 0,1 0 0,-2 0-1,1 0 1,-1 0-132,0 0 1,-2-4 0,-4 0 0,-1 1 0,-2 1 0,-2 2 301,2 0 0,0 0 0,0 2 0,-3 2 0,1 3-177,-1 1 0,-3 7 0,3-5-388,-2 0 1,8 4 0,-3 1 0,0-4 0,0 0 0,-1-2 70,0 0 1,-2-5 0,3 3-1,-3-1 1,-2-3 0,-1-1-1,0-4 538,1-2 1,0 1 0,-1-6 0,3 0 0,2 0 0,-2 2-291,-1 1 0,4-3 0,-2 5 0,2-1 0,0 1 0,-1-1 1,1 2-196,1 2 1,2 1-1,0 0 1,0-2-1,-1-1 1,-2-1-1,-2-1 28,2 0 0,-4 3 0,-2-4 1,-3 2-1,-3-1 0,-1 2-131,-2 2 0,-5 1 1,0 0-1,-2 0 1,-2 0-1,-1 1-151,-3 4 1,-3 8 0,-6 8-1</inkml:trace>
  <inkml:trace contextRef="#ctx0" brushRef="#br0">17223 9489 30375,'-18'7'-1072,"0"-2"1,2-4 1416,1-1 0,-3 2 0,0 1 0,7 1 0,9-1-52,15-1 1,10-7-1,5 1 1,1-1 0,4 1-1,0-1 1,1 2-1,-2 0 1,2 0-1373,0-1 1,-4 0 1090,1 4 0,3-6 1,0-2-1</inkml:trace>
  <inkml:trace contextRef="#ctx0" brushRef="#br0">18196 9436 30124,'6'-14'-4572,"-3"2"1,4 2 4446,-1 1 1,-3 2 0,-8-2 987,-3 4 0,-4 4 0,-2 2 0,1 2 0,0 3 0,-1 0-243,1 0 1,4 0-1,0-1 1,0 3-991,2 4 1,1-3-1,6 0 1,0 1 0,1 1-61,4-2 1,-2 1-1,4-4 1,1 0-1,-1 0 1,3-2 2,2 2 0,3-4 0,1 2 1,4-2-1,-1-2-65,0 0 1,5 0 1013,-2 0 0,9 0 1,3 0-1</inkml:trace>
  <inkml:trace contextRef="#ctx0" brushRef="#br0">18622 9436 29333,'6'7'-4916,"-4"5"1,2-3 4449,-2 3 1,-1 1-1,2 0 1,1 1-1,1-3 1018,1-2 1,-5-1-212,4-4 1,-5-2-1,-3 1 1,-3-6 0,-2-8-1,0-4 1,0-4-341,4-2 0,2-1 0,2-6 0,0-1 0,2-3 0,2 3 238,5 1 1,3 3 0,3 2-1,1 6 1,2 2 0,-2 3-1,-1 2-821,-2 1 1,1 6 0,-1-2 0,0 5 0,1 5 0,-1 5 219,0 6 1,6-1 0,2 4 0</inkml:trace>
  <inkml:trace contextRef="#ctx0" brushRef="#br0">19182 9436 6490,'0'-18'0,"0"0"0,2 3 1610,2 5 0,-3 5 0,4 10 0,-4 4-1658,-1 3 1,-6 1 0,-1 0-1,0 1-1107,2-1 1,10-1-1,4-3 1435,2-5 1,-3-8 0,-4-5 0,-2-3-1,-2-1 1,-2-1 0,-2 1 697,-5 0 1,-1-1 0,-1 1 0,2 0 0,-1-1-301,-2 1 1,0 4 0,3 3-1,5 5 1,4 7-2510,4 4 1,8 3 0,7 1 0,2-2 2384,3-4 0,7 4 0,3-4 0</inkml:trace>
  <inkml:trace contextRef="#ctx0" brushRef="#br0">19529 9356 32767,'-14'-9'-1341,"1"0"0,4-4 1,0 8 1787,-1 2 0,2 8 0,1 3 0,1 4-1416,3 2 0,2-5 0,1-1 0,0 3 0,1-1 481,4-1 1,-2 1-1,4-4 1,0 0-1,-1 2 1,2-2-1,-1 0 251,3-4 0,-2 1 0,1 0 0,1 3 0,2 0 445,1 0 0,7-1 0,0-5 1</inkml:trace>
  <inkml:trace contextRef="#ctx0" brushRef="#br0">19889 9369 32767,'-14'-7'-80,"1"-4"1,0 7 0,-1 1 113,1 1 0,4 2 0,0 0 0,0 2 0,2 2 0,2 5 0,4 3-701,1 1 0,0 1 1,0-1-1,1 0 1,2 1-1,2-1-229,-2 0 0,-2 1 0,-2-1 0,-4 0 0,-5 1 0,-6-3 423,-7-2 0,-2 2 1,-1-5-1,-1 1 631,0 3 0,1 2 0,-1 2 0</inkml:trace>
  <inkml:trace contextRef="#ctx0" brushRef="#br0">20542 9569 30362,'13'-27'-2736,"0"2"0,1 3 0,-1 4 2747,0 3 0,-1 2 1,-1 0-1,-4-1 1,-1 1-1,-3 0 85,-2-1 1,-2 7 0,-4 4-1,-3 6 1,-3 6-309,2 3 1,-3 1-1,5 0 1,-2 1 0,2-1-1,1 0-1560,3 1 0,3-3 0,6-2 2270,7-4 0,6-10 1,8-2-1</inkml:trace>
  <inkml:trace contextRef="#ctx0" brushRef="#br0">20795 9076 31211,'0'-18'-4664,"0"0"0,0 5 4353,0 4 1,2 6-1,2-1 1,5 2 324,3 2 1,7 0 511,3 0 0,9 0 0,3 0 0</inkml:trace>
  <inkml:trace contextRef="#ctx0" brushRef="#br0">21142 9022 29767,'-9'0'-842,"0"0"0,4 6 0,-3 6 0,-1 8 0,0 8 385,0 4 0,0 4 0,-6 4 1,-1 1-1,-2 2 0,2 3 0,1-2-503,2-2 1,4 4-1,1-9 484,2 0 0,2-12 1,4 0-1</inkml:trace>
  <inkml:trace contextRef="#ctx0" brushRef="#br0">21062 9462 29735,'1'-31'-4244,"4"0"0,-2 12 4212,5 10 0,-3 7 0,4 7-454,1 4 0,-2-2 1,0 2-1,4 1 0,5 2 1,3 0-1329,1-3 2138,10-3 0,-15 0 0,10 1 1</inkml:trace>
  <inkml:trace contextRef="#ctx0" brushRef="#br0">21355 9476 29271,'-7'-6'-1490,"-1"4"1,4-2 4807,-5 2-3220,3 2 1,6 0-1,9 0 1,3 2-1,1 1 1,0 1 0,1-1-1468,-1-1 0,-4-2 1,0 0 2337,1 0 3859,-4 0-4570,0 0 1,-3 0 0,4 1-259,7 4 0,3-4 0,1 3 0,3-2 0,1-4 0,0-1 0,2-2-695,1-3 0,2-1 0,-2-4 1,-1-2-1,-4-3 0,0-4-4565,-4-3 4789,-1-2 1,-2-5 0,0-2 0</inkml:trace>
  <inkml:trace contextRef="#ctx0" brushRef="#br0">21808 9182 29408,'9'-20'-1620,"-2"2"0,-1 3 0,-3 5 0,-1 5 0,-2 11 1259,0 9 1,0 6 0,0 5 0,0 1-1,0 0 1,0-1 0,-2 3 0,-1 0-1,-3 2 1,-1-1-890,-3-2 0,-2-3 0,-2-3 1,3-4 1457,2-3 0,-9-8 0,3-1 0</inkml:trace>
  <inkml:trace contextRef="#ctx0" brushRef="#br0">21715 9489 29394,'0'-13'-1954,"1"-1"0,2 1 0,3-2 0,2-1 0,3-2 3028,6 2-558,-2-5 0,4 11 1,-6-4-1,2 4 1,1 3-1,2 2-532,-2 4 1,4 2-1,-1 4 1,0 3 0,2 4-1,-2 3 94,0 3 0,5-9 0,-3 3 1</inkml:trace>
  <inkml:trace contextRef="#ctx0" brushRef="#br0">6878 10928 28956,'0'-28'-46,"0"6"1,2 12 0,2 5 0,5 4 0,2 2 0,-1 2 0,-1 2 0,1-3 0,2 0 0,3-1 0,1 2 0,3 2 0,1-2 0,0-2 168,1-1 1,1 0 0,5 0 0,0 0 0,-1 0-1,1 0 1,1-1 0,2-2 253,1-2 1,4 1 0,-2 4 0,0 0 0,1 0 0,0 0 0,3 0 0,1 0-554,2 0 1,0 1 0,2 2-1,-1 3 1,2 0 0,-1 2 0,2-2-1,0 0-168,2-4 0,3 0 1,-3-2-1,-1 0 597,-4 0 0,6-2 1,-5-2-1,1-3 1,1-2-1,-4 0 1,2-2-1,-4 0-57,1-3 1,2 5 0,-5 2-1,2 1 1,2 2 0,0-1-197,0 1-39,0-1 0,2 5 1,-1 0-1,2 0 0,-1 0 1,2 0-1,0 0-62,2 0 0,3 0 1,-3-1-1,0-2 1,0-3-1,-3-1 246,-2-4 1,2 1 0,0-1 0,-3 4 0,0 0 0,-3 1-146,2 0 0,-2 1 0,0 5 0,-2 0 0,3 0 0,-1 0 0,-2 0 0,4 5 0,-5-1 0,1 1 0,-1-1 0,-1 1-770,-4-2 673,6 4 1,-6-6 0,5 4 0,-1-4 0,-2-1 0,0 0-187,0 0 0,0-4 0,-4-2 0,0 0 1,-1 0-1,1 2 266,0-2 0,-1 4 0,1-4 0</inkml:trace>
  <inkml:trace contextRef="#ctx0" brushRef="#br0">19275 11155 29541,'-6'-39'-3158,"4"10"0,-6-5 0,1 8 3085,-1 9 1,4 3-1,-5 6 1,-1 3 0,-4 4-1,-2 1 1,-2 0 509,2 0 0,7 1 0,6 4 0,8 3 0,8 3 0,9-1 0,9-2 1,8-3-1,8-2 660,9-1 1,-5-2-1,14 0 1,2 0-1,-1-2 1,2-1-1,-3-2-832,-2-3 0,0 1 0,-5-4 0,-3 2 0,-5 1 1,-7-1-266,-6 0 0,-4 6 0,-8-3 0,-3 1 0,-4 1-229,-3 1 0,-9 2 0,-8 1 0,-10 0 0,-10 0 0,-9 0 148,-9 0 0,-7 0 0,-11 0 0,-7 1 0,-5 2 0,-4 1 0,3-1 392,0-1 0,7-2 0,6 0 0,5 1 0,4 2 1,5 2-512,2-2 0,10-2 1,5-1-1,8 2 0,6 2 1,5 5-2866,8 3 1,13 1 2900,14 1 1,12-1 0,8 0 0</inkml:trace>
  <inkml:trace contextRef="#ctx0" brushRef="#br0">21781 11155 29825,'-17'-28'-2660,"-1"-2"0,2 3 1,1 8 3130,1 9 0,3 5 1,0 8-1,2 3 1,-1 0-1,-2 0 1,-1-3-105,0-1 0,5 3 1,7 3-1,8 1 1,12-2-1,9-1 1,11-3-1,7-1 153,7-2 0,15 0 0,3 0 0,-32 0 1,-1 0-1,4 0 0,-1 0 0,2-1 1,-1 0-521,0-1 0,0 0 0,7-2 0,0 0 0,-4-2 0,-1-1 0,2 1 0,0 0 0,-1 1 0,0 0 0,-3 0 0,0 1 0,-1-1 0,0-1 0,-2 1 0,-1-1 0,36-6 0,-6 1 0,-3 4 0,-7 0 0,-6-1 0,-3 5 0,-8-1 0,-5 2 0,-5 2 0,-7 0 0,-4 0 0,-9 0 0,-14 2 0,-14 1 0,-15 3 0,-14 1 0,-10-3 0,-17 4 0,34-4 0,-2-1 0,-2 0 0,-1 0 0,-4 0 0,-1 0 0,-1-1 0,0-1-252,-1 0 0,0 0 0,-6-1 0,1 0 0,8 0 1,1 0-1,2 0 0,0 0 0,2 0 0,1 0 1,-30 0-204,7 0 0,13 0 1,12 0-1,7 1 351,5 3 0,7 4 0,2 5 0</inkml:trace>
  <inkml:trace contextRef="#ctx0" brushRef="#br0">5945 11715 26504,'-7'5'-1766,"-4"-2"2160,7 6 1,6-6 0,6 0 0,6-4 0,4-5 0,4-2-1,4 0 245,5 0 0,8-4 0,7 5 0,1-2 0,4 2 0,1 1 0,4 3-551,6 1 0,-4 4 0,7 1 1,-4 3-1,-5 1 0,0 5-465,2 4 1,-8-1 0,4 4 0,-4-1 0,-3 0 0,-1-2 0,-1-1-335,-1-2 1,1 5 583,-5 0 1,6 0 0,1-5-1</inkml:trace>
  <inkml:trace contextRef="#ctx0" brushRef="#br0">13557 13314 29319,'0'7'147,"0"-1"0,6-10 0,3-2 0,2-2 0,3 0 0,-1-1 0,0 1 0,2 1 0,2 1 1,2 0-1,0 3 0,2 2 0,-2 1 8,0 0 1,5 0 0,-2 1 0,3 2 0,2 3 0,1 0 0,2 1-1,2-1 1,1 0-140,0-3 1,4-1 0,-2-2 0,4 0-1,-1 0 1,1 0 0,-1 0 0,4 0-17,-1 0 0,2-6 0,0-2 0,4-1 0,4 0 0,4 1 0,-1 0 0,-5-4 0,6 11 0,-5-4 0,-1 4 0,0 1 0,-3 0 0,0 1 0,-3 4 0,0-2 0,-2 4 0,2-1 0,-3-1 0,0-1 0,-3 0 0,0 1 0,3-5 0,0 0 0,-1 0 0,-2 0 0,-2 0 0,2 0 0,5 0 0,1 0 0,-2 0 0,4 0 0,1-2 0,4-1 0,2-1 0,-3 0 0,0 4 0,1 0 0,2 0 0,1 0 0,0 0 0,-4 0 0,-1 0 0,-2 0 0,-5 1 0,-2 2 0,-4 1 0,2-1 0,0-1 0,0-2 0,-3-2 0,0-1 0,0-3 0,2 1 0,-2-1 0,5-3 0,-5 3 0,1 0 0,1 0 0,1 3 0,1 2 0,2-4 0,0 1 0,0 1 0,-1 1 0,-2 2 0,-3 0 0,-2 0 0,4 0 0,-5 0 0,-1 0 0,-1 0 0,1 0 0,1 0 0,2 0 0,-2 0 0,3 0 0,0-1 0,-2-2 0,1-3 0,3-2 0,-2 5 0,0-1 0,0 1 0,-2 0 0,1-1 0,-2 1 0,2 1 0,-5 2 0,3 0 0,-3 0 0,0 2 0,2 1 0,1 1 0,4 1 0,-3-5 0,-3 0 0,1 0 0,-1 0 0,3 0 0,-3 0 0,-1 0 0,3-2 0,1-1 0,-3-1 0,-1-1 0,-1-1 0,0-3 0,-1 4 0,2-1 0,1 1 0,0 1 0,-2 1 0,1 1 0,0 2 0,-6 0 0,6 0 0,-1 0 0,-3 0 0,1 0 0,0 0 0,2 5 0,0-1 0,-1 1 0,1-1 0,-1 0 0,0-1 0,-4-1 0,3-2 0,-3 0 0,3 0 0,4 0 0,0 0 0,2 0 0,5-2 0,-4-1 0,3-1 0,2 0 0,1-1 0,2 1 0,0 1 0,0 1 0,0 2 0,2 0 0,0 0 0,3 0 0,-2 0 0,-2 0 0,4 0 0,1 0 0,0 0 0,1 0 0,-1 0 0,1 0 0,1 0 0,-4 0 0,4 0 0,-1 0 0,-1 0 0,0 0 0,-3 0 0,-2 0 0,-1-4 0,0-2 0,0 0 0,0 0 0,0 3 0,0 2 0,5-1 0,-1-1 0,-1-1 0,0 1 0,0 1 0,3 2 0,1 0 0,1 0 0,2 0 0,-1 0 0,0 0 0,0 0 0,-1 0 0,1 0 0,5 0 0,-1 0 0,-1 0 0,-2 0 0,-1 0 0,-5 0 0,4 0 0,-1-1 0,-1-2 0,0-2 0,-2 2 0,2 2 0,-4 1 0,4 0 0,-2 0 0,2 0 0,0 0 0,1 0 0,1 0 0,-5 0 0,1 0 0,-1 0 0,-1 0 0,1 0 0,0 0 0,-5 0 0,7-2 0,-8 0 0,-3-3 0,-2 1 0,-2-1 0,-2 1 0,-3-1 0,-1 5 0,-3 0 0,-1 0 0,0 0 0,0 0-720,1 0 1,-3 2-1,4 2 1,2 5-1,1 3 1,3 1-2479,3 1 3241,-3-1 1,17 0 0,-4 1 0</inkml:trace>
  <inkml:trace contextRef="#ctx0" brushRef="#br0">5505 15073 28314,'0'-19'-650,"-6"4"1,5 8-1,-2 10 1,6 2 0,6 0-1,3-4 1,2 1-1,3 1 1177,1 1 1,-1 1 0,-2-5 0,1 0 0,2 0 0,-1 0-1,-1 0 1,0 0 0,3 0-160,2 0 1,-3 0 0,3 0-1,-1 1 1,1 2 0,1 2-1,0-2 1,1 0-236,0 1 0,0-3 1,0 4-1,4-4 0,0-1 1,2 0 30,-1 0 0,2 0 0,1 0 1,6-1-1,3-2 0,3-3 1,-1 0-165,1 0 0,-1-3 0,0 5 0,1 1 0,1 0 0,-1 0 0,-1-2 0,-2 1 0,-2 4 0,-1 2 0,-3 0 0,-1 3 0,-3-1 0,-2 2 0,-2-3 0,1 5 0,0-2 0,-1-3 0,1 0 0,0 1 0,-1-3 0,1 4 0,1-4 0,2-1 0,2 0 0,1 0 0,0 0 0,2 0 0,-2-1 0,1-2 0,3-2 0,1 1 0,2-2 0,5 5 0,2-5 0,2 1 0,3-1 0,-3 0 0,-2 0 0,2 1 0,-3 2 0,0-2 0,1 2 0,-1 2 0,0 1 0,-2-5 0,-4 1 0,0 1 0,0 1 0,0 2 0,0 0 0,0 0 0,0 0 0,-1 0 0,-1 0 0,1 0 0,4 0 0,3 0 0,-2-4 0,4-1 0,-1 3 0,0-1 0,5 0 0,3-3 0,3-2 0,-2 5 0,-6-3 0,-2 2 0,-1-2 0,-1 0 0,0 0 0,-3-3 0,-6 5 0,-3-1 0,0 1 0,-1 0 0,-1 1 0,-2 1 0,-6 2 0,-4 0 0,1 0 0,-2 0 0,1 0 0,-4 0 0,3 5 0,-1 0 0,-2 3 0,-1 1 0,0 0 0,1 0-1362,2 1 1,1 2 0,-3 1 0,2-1 1112,-1-3 0,-3 3 1,0-5-1</inkml:trace>
  <inkml:trace contextRef="#ctx0" brushRef="#br0">20568 14487 27413,'0'-27'-2644,"0"-3"1,0 2 0,0 5 2976,0 2 1,5 7 0,1 7 0,1 1-1,4 3 1,0 3 0,1 5 0,-1 5-1,-4 6 1,-1 6 0,-3 4 0,-2 2-160,-1 3 0,0 10 0,-1 11 0,-4 6 0,-3 3 0,-6 4 0,-2 3 0,7-31 0,-1 1 80,0 4 0,-1-1 0,0-1 1,0 0-1,-2 6 0,1 0 1,0-1-1,1-1 0,1-1 1,1 0-1,0 1 0,0 1 0,1-1 1,0 1-111,2 0 0,0 0 0,0 0 0,0 0 0,4-3 0,0-1 0,0 1 0,1-1 0,0 0 1,0 0-1,1-3 0,0 1-324,0 33 1,0-33 0,0-1 0,0 24-1,0-2 1,0-6 0,0-5-316,0-4 0,0-5 0,2-6 0,1-6 0,1-6 0,-1-3-1963,-1-2 0,-1-9 1,4-6-1,4-10 2436,2-9 1,15-19-1,2-5 1</inkml:trace>
  <inkml:trace contextRef="#ctx0" brushRef="#br0">20862 14353 18908,'-14'0'-68,"8"0"289,6 0 0,8 0 0,10 0 0,2-1 0,4-2 1,3-3-1,5-1 33,5-4 1,9-1 0,2-1-1,3 0 1,3 1 0,5 2-97,3 1 0,-1 0 1,10-5-1,-3 1 0,-3 1 1,1 2-1,-3 1-231,1-1 1,-3-2 0,-11-2 0,-4 3-1,-3 0 1,-6 2 35,-3-1 0,-4-2 0,-7-1 1,-2 1-1,-2 2 0,-2 2 164,-3 2 1,-5-3-1,0 5 1,0 0-1,0-1 1,0 1-198,1 1 0,-2 1 0,0 4 0,3 2-55,1 5 0,-5 3 1,-1 1-1,-2 2 1,1 3-1,-2 5 1,0 6 200,1 2 1,-2 10 0,2 1-1,-2 5 1,-4 8 0,-1 7-59,-1 8 0,-1-32 0,1 1 0,1 3 0,0 1 1,-1 2-1,1-1 0,-2 4 0,1 1 0,0-2 0,0 0 1,1 1-1,0-1-64,0 0 1,0-1 0,3-3 0,-1 0-1,-2 3 1,0 0 0,1-3 0,0 0-1,-1-3 1,1 0 0,0-2 0,1-1 37,0 36 1,-1-2 0,-1-4 0,-1-1 0,1-1 0,1-1-702,2-2 512,0-5 0,-4 6 1,-2-6-1,0-4 1,-1-3-1,-1-2-43,-2-5 0,-6 4 1,-2-10-1,0-1 1,0-2-1,-1-6 0,-3-3 40,-6-3 0,-5-6 0,-7 2 1,-1-3-1,-4-3 0,-5-3 1,-6-5 273,-7-2 0,-3-2 0,-4 0 0,-1-2 0,0-2 0,0-5-136,0-3 0,0 0 0,4 3 1,3 3-1,4 2 0,5-1-497,3 2 0,-1 2 1,10 1-1,3 1 854,3 4 0,7-4 0,-3 5 0</inkml:trace>
  <inkml:trace contextRef="#ctx0" brushRef="#br0">20502 14913 28084,'-27'0'0,"2"0"2341,3 0 1,2 0-2342,7 0 0,7 0 0,8-1 0,11-4 0,12-2 0,11-2 0,7 0 0,6-1 0,8-2 0,7-2 0,7 0 0,-31 6 0,0-1 0,3 0 0,0 1 0,0-1 0,1 1 0,4 0 0,1 0 0,-3 0 0,1 0 0,0-2 0,1 0 0,0 1 0,0-1 0,1 1 0,0-1 0,-4 1 0,-1 0 0,0 2 0,-1 1 0,-2 0 0,-2 0 0,34-4 0,-7 2 0,-8 2 0,-6 3 0,-11 2 0,1 1 0,-7 0 0,-2 0 0,-5 0-192,-4 0 0,-1 6 0,-5 3 0,-1 1 1,-3 0-1,-2-1-955,-3 2 0,1 1 1,-5 1-1,-2 0 460,-2 1 0,-1-1 0,0 0 1</inkml:trace>
  <inkml:trace contextRef="#ctx0" brushRef="#br0">20635 15406 27994,'27'-19'-853,"-5"4"1,-1-3 0,-1 4 1205,1 0 1,6 7 0,5 2 0,2 2 0,4 0 0,0-2-1,3-3 1,2-2 70,2-2 0,5-1 1,-1 1-1,3 1 1,3 3-1,0-3-316,-2-1 0,12-1 0,-6 0 1,2-1-1,3 0 0,-2-1 1,3-2 61,-1 1 1,-6 9 0,-1-5 0,-3 3 0,-6 3 0,-3 0 0,-5 3-609,-5 2 0,-2 1 0,-8 0 1,-3 0-1,-4 0 0,-4 1 0,-6 4-130,-3 4 1,-4 2-1,-1 3 1</inkml:trace>
  <inkml:trace contextRef="#ctx0" brushRef="#br0">20448 15726 24679,'-19'-1'0,"4"-2"-407,5-2 773,1 1 0,12 4 1,9 0-1,9 0 1,10 0-1,4 0 1,8 0-1,3-2 43,5-2 1,6 1-1,6-5 1,3 1 0,5 0-1,3-2-264,0 1 1,-31 1 0,0 0 0,-2 1-1,0 1 1,-1 0 0,1 0 0,0-1 0,0 0-1,-2 0 1,0 0-126,35-7 1,-1-1-1,-7 1 1,-3 0-1,-6 1 1,-3 2-1,-7 2-561,-4 2 1,-7 2-1,-2 4 1,-2 0-1,-4 0 1,-4 0-113,-6 0 1,-3 0 0,-3 1 0,-4 4 0,-5 4 0,-6 2-757,-5 3 1363,-16-1 1,-4 6 0,-12 2 0</inkml:trace>
  <inkml:trace contextRef="#ctx0" brushRef="#br0">20315 16272 28652,'-13'8'-928,"5"-1"1,7-2-1,8 2 1225,11 1 0,13 3 1,12-2-1,13 2 1,16-2-1,-32-7 1,1 0-1,4-1 1,2-2 626,3 0 0,1-2-828,2-3 0,2-2 0,4-1 0,2-3 0,-1-1 0,1-2 0,0 1 0,0-1 0,1-1 0,0-1 0,0 0 0,-1 0-188,1-2 1,-1 1 0,-1 1 0,-2 1-1,-6 2 1,-3 0 0,-3 3 0,-2 2 91,-5 1 0,-1 2 0,34-1 0,-15-6 0,1-4 0</inkml:trace>
  <inkml:trace contextRef="#ctx0" brushRef="#br0">19035 14766 11545,'-4'-13'152,"0"0"0,-1 4 0,5 0 0,0-1 0,2-2 0,2-1 0,3-1 0,2 1 3162,0 0 1,0 1-2980,4 3 1,-5 4 0,-5 10 0,-5 5 0,-4 5 0,0 3-498,1-2 1,-4-1-1,4-2 1,2 1-1379,2-1 1267,1-6 1,1-2 0,2-10-1,3-5 1,2-5-76,2-3 1,-3-4 0,1 4 0,-2 2 0,-3 1 0,-2 2 0,1 1 240,2 3 1,-1 3-1,6 8-1528,1 2 1,4 5 1625,3 9 0,4-3 0,6 4 1</inkml:trace>
  <inkml:trace contextRef="#ctx0" brushRef="#br0">19489 14700 8571,'-14'-5'1498,"1"1"1,0 1-1,-1 2-455,1 1 1,1 1-1,5 3 1,8 4-1,11 1-797,9 0 1,6-6 0,2 1 0,4-2 0,-1-2 0,2 0 0,-3-2-1048,-2-2 0,-1-4 0,-12-5 0,-4 0 0,-6-1 1,-5 1 115,-1 0 1,-10-1 0,-6 2 0,-5 3-1,-4 5 1,3 3 0,1 1-1770,4 0 2454,3 11 0,0-2 0,1 11 0</inkml:trace>
  <inkml:trace contextRef="#ctx0" brushRef="#br0">18929 15566 8252,'-6'-27'110,"4"2"1,-2 2 0,4 2 61,4 2 1,4 1-1,5 5 1,0-2-1,1-2 1,-1 0 0,0 0-1,-1 3 1021,-3 0 1,2 5 0,-6 2 0,1 0-303,0-1 0,0 5 0,-3 0 0,2 6 0,-2 6-908,-2 3 1,-1 1 0,0 1-1,2-1 1,1 0-2283,1 1 0,0-6 1940,-4 1 0,-4-7 0,-2-1 0,0-5 1,-1-4-1,-1 0 535,-2 0 1,4-4 0,0 5 0,2-2 0,1 2 359,4 1 0,5 1 0,7 7 0,2 1 1,2 3-1,2 1-1155,2 3 0,1 2 0,4 0 0,1-3 0,0-5 0,-1-2 619,1-2 0,6-6 0,1-1 0</inkml:trace>
  <inkml:trace contextRef="#ctx0" brushRef="#br0">19489 15166 10787,'7'6'1483,"3"3"0,-4 7-1337,2 2 0,-5 6 0,1 1 1,-2 6-1,-2 6 0,1 0 1,2 2-1,2-1-146,-2 2 0,4 6 0,0 1 0</inkml:trace>
  <inkml:trace contextRef="#ctx0" brushRef="#br0">19169 16059 8444,'-14'0'3068,"1"0"-1472,6 0 1,2 6-1313,10 3 0,-4 3 0,5 1 0,-1 1 0,0-1 0,1 0 0,2 1-752,-1-1 0,-2 0 1,4 1-1,-1-1-207,0 0 0,-2-7 1,-6-6-1,0-9 0,0-6 469,0-2 1,0-7 0,-2 3 0,-1-1 0,-3 0 0,0 0 1302,1 1 0,-4 2 0,6 7-1486,4 3 0,5 4 0,9 10 0,4 4 389,8 3 0,5-5 0,8-1 0</inkml:trace>
  <inkml:trace contextRef="#ctx0" brushRef="#br0">19635 15993 8407,'-16'-14'795,"3"2"2314,1 4 0,7-1-2621,5 9 1,2-2-1,7 11 1,1 3 0,1 3-1,-1 2-639,-1 0 0,-6-2 0,1-2 0,-1-1 1,0-2-1,2-1-381,-3 1 0,1 2 0,2 2 0,4-3 413,3-2 1,5 2 0,4-5 0,3-1 0,5 3 0,6-1 118,6 4 0,5 1 0,7 1 0</inkml:trace>
  <inkml:trace contextRef="#ctx0" brushRef="#br0">22395 14260 8006,'-14'0'0,"5"-4"0,1-1 0,-3 2 142,-1 2 0,-1 1 1,3 0-1,5 0 1,10-2 88,5-2 0,3-2 1,2-4-1,1 1 1,2 0-1,-1 1 1,-1 2-1,0 2 1,2 0-123,-2 1 1,-1 1-1,-2 2 1,1 0-1,-3 2 1,0 2 3,-2 5 1,-5 4 0,4 4-1,-1 2 1,-1 2 0,0 2-1,-3 2 19,-2 2 0,-1 0 0,0 1 0,0 0 1,0 2-1,0-4-100,0-1 0,0 4 0,-1-9 1,-2 2-1,-3-1 0,0-2 1,-1-1-1,1 0-52,0 0 1,-3-5 0,3-4-1,0 1 1,-1 1 0,1-1-337,0-1 1,1-5 0,4 4 0,-2-1-1,-2 1 1,2 2-164,2 2 1,1-3-1,0 0 1,0 1-1,0 2 1,0 1 0,0 0 518,0 1 0,0-1 0,0 0 0</inkml:trace>
  <inkml:trace contextRef="#ctx0" brushRef="#br0">22475 14846 8006,'-2'-11'501,"-1"0"0,-3 2 2122,-1-1-2641,4 4 0,-2 0 0,10 6 0,4 2 0,1 2 0,2 5 0,-2 3-452,1 1 1,4 0 0,-7 1-1,4-2 1,2-2 0,-1-1-1377,0 1 1846,1 2 0,-1 1 0,0 1 0</inkml:trace>
  <inkml:trace contextRef="#ctx0" brushRef="#br0">22408 15020 7979,'-12'-6'299,"3"-3"0,3 1 1,6 0-82,0-3 1,6 5 0,5 0 0,3 2 0,4-2 0,0 0 0,0 0-76,0 3 1,4 2 0,-4 1 0,-2 1 0,-1 4 0,-4 4-109,-2 2 0,2 7 1,-7 1-1,-1 2 1,-1 3-1,-2 1 1,-2 2-77,-2-1 0,-2 0 0,-5-3 0,3-2 0,-3 0 0,-1-4-5,-1-2 1,4 2 0,0-10 0,-1 2 0,-2-2-95,-1-1 0,-1-1 0,1-4 0,0 2 0,-1 1-246,1-1 0,4 5 0,2 1 0,-1 3 1,2 2-1,0 3 0,3 0 386,2 0 0,1-2 0,0-2 0</inkml:trace>
  <inkml:trace contextRef="#ctx0" brushRef="#br0">22461 15286 8426,'-25'0'0,"3"0"0,4 0 355,3 0 0,6 0 1,2-1-323,1-4 0,3 4 0,8-4 0,3 4 0,4 2 0,2 2 0,-1 3-306,0 2 0,1-1 1,-1 3-1,0-1 0,1 2 1,-1 1-526,0 1 1,1-4 797,-1 0 0,6 0 0,2 4 0</inkml:trace>
  <inkml:trace contextRef="#ctx0" brushRef="#br0">22395 15673 7972,'0'-14'-217,"0"1"0,0 4 68,0 0 1,1 6 0,4-1 332,3 2 0,3 4 1,-1 2-1,-2 5 0,-2 3-30,-4 1 1,4 1 0,-1-1 0,-2 2 0,0 1 0,0 3-275,1 2 0,1-3 1,-7 4-1,-2 0 1,-5 1-1,-3-3 1,-1 0-168,-1-4 0,1 3 0,0-3 0,-1-2 0,1-5 287,0-4 0,-1 0 0,7-5 0,1 0 0</inkml:trace>
  <inkml:trace contextRef="#ctx0" brushRef="#br0">22408 15913 7972,'-13'0'0,"-1"0"68,1 0 0,0 0 368,-1 0 0,2 1 0,4 4 0,3 3-223,4 4 0,1 2 0,0 0 0,0 3 0,1 2 0,4 0 249,3 0-462,4-1 0,8-4 0,0-1 0</inkml:trace>
  <inkml:trace contextRef="#ctx0" brushRef="#br0">22381 16259 8038,'-13'0'-154,"0"0"0,-1 0 0,1 0 521,0 0 0,4 0 724,0 0-1016,6 6 0,3-4 0,9 2 0,4-3 0,3-1 0,2 0 135,-1 0 0,2 2 0,-1 1 0,-2 3 0,-1 1 0,-2 2-224,0-1 0,-1 8 0,-1-1 0,-4 4 0,-1 5 0,-3 1-352,-2 1 1,-7 1 0,-4-2-1,-5-1 1,-4-2 0,0 0-1,-2-1-1331,0-3 1697,5-3 0,-9-2 0,4 0 0</inkml:trace>
  <inkml:trace contextRef="#ctx0" brushRef="#br0">22301 16619 8033,'-1'-7'169,"-4"2"1,2 4-1,-5 1 56,-3 0 0,1 1 1,-1 2-1,3 3 1,-3 0-1,-1 1-114,-1 1 0,4-1 1,0 4-1,0-3 1,2 3-1,3 1-654,2 1 1,2 0-1,0 1 1,0-1 542,0 0 0,6 1 0,1-1 0</inkml:trace>
  <inkml:trace contextRef="#ctx0" brushRef="#br0">22021 16899 8086,'-13'0'-322,"0"0"0,4 0 583,0 0 0,7 0 0,2-2 1,8-1 48,4-1 0,1-5 1,0 5-53,1 1 0,-5 1 0,-2 4 0,-1 2-165,-3 5 1,-3 3 0,-3 1 0,-1 0 0,1 1 0,0 1 0,0 1-138,-2 2 0,1-1 1,2-2-1,-1 2 1,-3 0-1,-1 0-14,-3-3 1,2 4 0,-2 0 0,-4-2 0,-2-1-1,-2-2 1,1-1 152,-1-3 0,-6 1 0,3-4 1,-1 2-1,2 1 0,-1 0 0,2-1 70,-1 3 1,-2-1 0,4 1 0,2-1-1,1 3 1,3 4-190,3-1 1,-1 3-1,6 0 1,1 2 0,1 3-1,2 1 1,0 2-62,0-1 1,6 1 0,4 0-1,8-1 1,7 1 0,7 0-1,2-2 40,3-3 0,6 2 0,2-7 0,3 0 0,2-3 1,2-2 162,1-3 0,8-3 0,4-7 0,6-4 0,3-7 0,-35 4 0,-1-3 0,2-2 0,0-2-29,2-1 1,1-1 0,0-1 0,1-1 0,3-2 0,0-2 0,-1-1 0,1-1-1,-1-1 1,0 0 0,0-1 0,0-1-34,0 0 1,1-1-1,-3-1 1,1-1-1,2-3 1,1 0 0,-3-1-1,0-1 1,-1-2-1,1 0 1,-1-1 0,1 0-1,-2-1 1,1 0-3,-1 0 0,0 0 0,-1-1 0,0 0 0,-1 0 0,-2-1 1,1 0-1,-1 0 0,-1 0 0,1 0 0,-1-1 0,-1 0 0,1-1 1,0 0-1,-1 1 0,0-1 0,0-1 0,-1 0 1,-4 2-1,1 1 0,-1 0 0,-1 0 1,0-1-1,-1 0 0,-1 0 0,0-1 1,-3-1-1,0 1-102,-3-1 1,0 1 0,-3 1 0,0 0 0,-2-1 0,-1 1 0,-1 1-1,-2 1 1,-2-1 0,-1 1 0,-2 0 0,-1 0 0,-2 1 0,-2-1 39,-1 1 0,-1 0 1,-1 1-1,-1 1 0,0-1 1,0 0-1,0-1 0,-1 0 1,-1 0-1,-1 1 0,-1 1 1,-1 1-1,-7-36 18,-1 3 1,0-2-1,-1 1 1,1 0 0,-2 0-1,-1 0-285,-2 1 1,-5-1 0,-1 3 0,-6 4 0,-5 3 0,-5 5 149,-5 1 0,-5 5 1,-6 3-1,-1 5 1,-3 2-1,-3 5 1,0 1-1,2 4 216,2 2 1,-4 3 0,6 2-1,0 6 1,3 2 0,2 1-161,3 1 1,3 4 0,6 2 0,0 1 0,0 3 0,2 3 0,0 6-96,3 7 0,-1 2 1,-4 6-1,0 1 1,0 2-1,-3 5 159,-5 4 1,2 2 0,-9 4 0,0-2 0,3-3 0,0-1 0,6-4 80,4-1 1,3-5 0,5-3-1,6 0 1,6-3 0,4 1 0,4 0-631,4-2 1,7-1-1,-1-2-113,2 1 0,4-7 0,1-4 1,3-6 666,1-6 0,2-3 0,4-1 0</inkml:trace>
  <inkml:trace contextRef="#ctx0" brushRef="#br0">22768 13807 8028,'-13'0'86,"-1"0"0,2 1 256,4 4 0,5 2 0,13 7 0,11-1 0,11 2 0,10 1-342,8 2 0,17-6 0,1-6 0</inkml:trace>
  <inkml:trace contextRef="#ctx0" brushRef="#br0">11411 14273 8377,'-20'0'86,"-5"11"0,-6 11 1,3 15-1,4 9 1255,6 3 1,4-5-1111,0 5 1,7-12-1,2-1 1,4-8 0,2-6-1,5-4 1,9-5-1,12-6 1,13-10 0,15-14-1,-22 1 1,2-2-93,4-4 1,0-2 0,6-7-1,-1-2 1,2-2 0,0-2 0,3-4-1,1-1 1,3-4 0,1 0 0,-1-1-1,1-1 1,-1 1 0,0-1 0,0 2-1,-1-1 1,2 0 0,0 1-1069,1 0 0,-1 1 0,-2 2 0,1 0 0,-2 6 0,0 0 414,-2 4 1,1 0 0,4-1-1,-1 1 1,-6 3 0,1-1 0</inkml:trace>
  <inkml:trace contextRef="#ctx0" brushRef="#br0">5425 16232 24897,'-19'-39'-6945,"6"6"7010,-1 6 0,9 14 1,9 13-1,5 6 0,3 3 1,1 0-1,2 0 1,3-1-1,2 1-8,1 2 0,10 6 0,2 9 0,8 6 1,8 8-1,4 3 0,-23-20 0,1 0 0,3 1 1,2 1 252,2 1 1,2 0 0,7-2 0,1-2 0,2-2 0,1-2 0,4-3 0,2-3-1,6-3 1,2-3 0,1-3 0,1-2-267,-1-1 0,1-3 1,7-2-1,-1-3 0,-7-3 1,0-2-1,1-2 0,1-1 1,1-3-1,1-2 0,-1-2 1,0-1-65,0-2 0,1 0 0,0-3 0,-1 0 0,-3-1 0,-2-1 0,-3 1 0,-3-2 0,-3-1 0,-2-1 1,-6 2-1,-2-1 0,-3 0 0,-3-2-185,-2 2 0,-4-2 92,-8 0 0,-3-1 1,1-1-1,-3-2 0,-8 2 1,-3-1-1,-1 0 0,-3-1 1,-2 0-1,-3-1 1,-2 0-1,-3 0 138,-2 0 0,-4 1 1,-8-1-1,-5 3 1,-4 0-1,-3 2 1,-6 4-1,-3 3 0,-8 2 1,-3 5-1,-8 3 1,-4 3-178,-8 3 1,-3 4 0,16 5-1,-1 4 1,-2 2 0,-2 3-1,0 3 1,-2 1 0,-2 2-1,-1 2 1,-1 2 0,14-3-1,0 2 1,0 1 0,-1 0-1,-1 2 1,-1 1 0,0 0-1,0 1 1,-3 1 0,0 2-1,-1 0 1,0 0 10,0 1 0,-1 1 0,1-1 1,0 1-1,5-1 0,0 0 0,0 0 1,0 0-1,0 0 0,0 0 1,0 1-1,0-2 0,4 0 0,0 0 1,0-1-1,2 1 0,-13 5 1,1-1-1,2 1 0,4-3 0,1 1 1,3 0 131,5-3 1,2 1-1,2 0 1,-11 7-1,5 0 1,9-3-1,3 2 1,8-3-1,3 2 1,-10 27 8,17 2 0,14 0 0,15-5 0,6 0 0</inkml:trace>
  <inkml:trace contextRef="#ctx0" brushRef="#br0">5679 17152 16573,'13'-13'-227,"2"4"1,1 1 180,2 3 0,7 0 0,2 7 0,5 2 0,4 5 0,-1 3 0,2 1 0,2-1 0,2-3 0,2-5 0,2-2 67,-2-2 1,3 0 0,-2-2-1,1-2 1,-1-4 0,2 0-1,0 0 217,0 2 0,7 0 0,-1 3 0,1-1 0,3 1 0,-1 1 0,0 2-230,-2 0 1,1 0 0,-1 0 0,0 2 0,-1 1 0,-1 3-84,-3 1 0,3-2 0,5 4 0,3 1 0,1 0 0,0 1 0,1-4 206,3-1 1,1-2 0,1-4 0,1 0-1,0 0 1,-1-1 136,1-4 0,3 0 1,-1-6-1,-2 4 0,1-1 1,-1 2-326,2 1 1,1 0 0,-2 5-1,0 0 1,0 0 0,-2 0-42,-1 0 0,-2 5 1,1 0-1,-3 1 0,0 2 1,-1-2-1,4 0 165,1-3 0,2-2 0,-1-1 1,3-1-1,2-4 0,-34 1 0,1-1 1,1 0-1,1-2 16,0 1 0,0-1 1,-1 0-1,0 1 1,0-1-1,1 0 1,-1 1-1,0 1 1,2-1-1,1 1 1,0 1-1,1-1-99,0 0 0,-1 0 1,1 0-1,-1 0 0,-2 0 1,0 1-1,1 0 0,-1 2 1,1-1-1,0 1 0,0 0 1,1 0 24,-1 0 1,1 1 0,32 1 0,-34 2 0,0 0 0,-1 2 0,0 1 0,0 1 0,1 0 0,0 0 0,1 0-16,1-2 1,1 1 0,-3 0 0,1 0 0,2-2 0,0-1 0,-1-1 0,0 1 0,2-1 0,0-1 0,0 0 0,1 0-5,0 0 1,0 0 0,2-2 0,-1 0 0,-2-1-1,0 0 1,-1 0 0,1 0 0,1-1 0,0 0 0,-1 1-1,0-1 1,0 0 0,1-1-171,-3 1 0,0 1 0,-2-1 0,0 0 0,-2 3 0,0-1 0,0 0 0,-1 0 0,34-1 0,0 1 199,-3 2 1,1 6-1,-3 2 1</inkml:trace>
  <inkml:trace contextRef="#ctx0" brushRef="#br0">6545 13714 8340,'-21'-33'0,"4"6"0,8 1 0,3 8 0,1 6-109,1 3 1,-5 0-1,3-4 1,-1 1 0,-4 2-1,-1 1 1,-1-1 0,0-1-1,-1 1 1,1 2 549,0 3 0,-1-4 1,1 4-1,0 2 1,-1 3-1,1 3-260,0 2 0,-2 5 0,-3-1 0,-4 4 0,-5 4 0,-4 2 0,-7 1-236,-10 4 0,2-2 1,-11 2-1,-4 1 0,-1-1 1,-3 0 236,-2-4 1,8 6 0,-8-4 0,2 3 0,1 2 0,0-1 0,5-1-27,4-2 0,-5 3 0,8-1 0,0 5 0,2 0 0,1-1-111,1 2 1,1 3-1,4 6 1,-1 0 0,-1 2-1,1 1-123,-1 1 0,-1 5 1,2-1-1,-3 2 1,-2 5-1,1-1 142,2 1 1,-2-1 0,3 0-1,2 3 1,3 0 0,5 0 13,3-3 0,4 4 0,3 0 0,1-2 0,4 0 0,0-1 0,4 2-20,1-1 0,4-3 1,0 8-1,4-2 1,1-3-1,3 1-16,1 0 0,2 0 1,0 3-1,2 1 1,2-2-1,5 2 1,5-3-179,3-3 0,3 10 0,3-6 0,-1 0 0,4 0 0,2-4-69,3 1 0,6 4 1,-2-4-1,4-3 1,4 2-1,3-3 218,3 0 0,-22-25 1,1 0-1,20 21 0,4 1 1,3 0-1,0-2 1,3-1 131,2-2 1,0-5 0,-25-18 0,1 1-1,-1-2 1,1 0 0,0-2 0,0 1-1,4 0 1,0-1-112,3-2 0,0 0 1,-2 2-1,1-2 1,6 0-1,0-1 0,2 1 1,0-2-1,0 0 1,0 0-1,3 0 1,1-1-1,-1 0 0,1-1-117,0-1 1,1 0 0,0 1-1,0 0 1,0-2 0,1-1-1,1 1 1,0-1 0,4 2-1,-1-1 1,0 0 0,0-1 73,1 1 1,0 0 0,3-1 0,-1-1 0,-3-1 0,-1 0-1,0-1 1,0 1 0,3 0 0,-1 1 0,0-1 0,0 1 63,0-2 1,1 1 0,2 3 0,0 1 0,-3-4-1,-2-1 1,2 1 0,0 1 0,2 0 0,1-1-1,-1-1 1,0 0 0,2-1 0,0 0-6,0 0 0,-1-1 0,1-1 0,1 1 0,1 1 0,0 1 1,4-2-1,-1-1 0,-2 1 0,0-1 0,2 1 0,0 0-132,-2 1 0,0 0 0,1-1 1,0 0-1,2 0 0,0 0 0,-1 1 1,-1 1-1,-1-1 0,0 2 0,1 0 1,-1 0-1,-2 1 0,1-1 46,-1 0 0,0 0 0,2 2 0,0 1 0,-3-4 0,-1-2 0,-1 1 0,1-1 0,2 1 0,0-1 0,-1-1 0,0 0 41,1 0 0,0 0 0,2 0 0,0-2 0,-3-1 0,-1-1 0,0-1 0,0-1 0,1-1 0,2-1 0,-1-1 0,1-1 0,2-1 0,1-2 24,0-1 0,-1 0 0,0 1 0,-1-1 0,-3 1 0,0-2 0,1 0 0,0-1 0,-2-1 0,1 0 0,-1-2 0,0 1-5,1 0 0,-2 0 0,-6 1 0,0-1 1,0 0-1,0 0 0,-1 0 0,-1-1 1,-1 0-1,-1 1 0,-1-1 0,-1 1 0,-1-1 0,-2 1 0,-3-2 1,-1 1-1,-2 1 0,0 0 0,-1-1 1,0 0-1,-2-1 0,0 0 1,-1-1-1,0-1 0,-3 0 0,-1-1 95,30-20 0,0 0 1,-6-1-1,-4-4 0,-2-3 1,-4-4-86,-2-2 0,-22 25 0,0-1 1,0-1-1,-2 0 0,1-2 0,0-1 1,1-1-1,0-1 0,-2 0 0,0 0-188,-1 1 0,0 0 1,-2-2-1,-1 0 0,8-28 1,-1 0-1,-2-3 1,-7 2-1,-6 0 56,-5 2 0,-5 1 0,-5-3 1,-7 4-1,-7 4 0,-9 2 89,-5-2 0,-4 4 1,-7-6-1,20 31 0,-1 1 1,-25-29-1,23 30 1,0 0-1,-26-25 75,-2 1 1,23 24 0,-1 0 0,4 1-1,-1 1 1,-3-1 0,-1-1 0,-2-1-1,0 1 1,-1 2 0,0 0-129,-1 1 0,-1 0 0,-3-1 0,-1 0 0,-1 1 1,-1-1-1,0 0 0,-2 0 0,0-1 0,-2 1 1,0 2-1,0-1 46,1 1 1,-1 0 0,-9-1 0,0-1 0,3 3 0,1 0 0,-3 0 0,0 1 0,-4 0 0,0 1-1,1 0 1,0 1 0,-5 0 0,0 1 115,-3 0 0,1 0 0,1 3 0,0 1 0,-5-1 0,-2 0 1,2 2-1,0 1 0,2 1 0,-1 1 0,-2 0 0,-1 1-99,0 1 0,1 0 0,0 0 1,0 1-1,22 2 0,-1 1 0,0 0 1,-1-1-1,1 1 0,0-1 0,0 1 1,1-1-1,-1 1 0,0-1 1,0 1-1,-1 0 0,-22-3 0,-1 2-10,24 2 1,-1 0 0,1 0 0,-24-2 0,0 0-1,24 2 1,-1 1 0,1 1 0,1-1 0,-1 0 0,1 0-1,-1 0 1,0 0 0,0 0 0,1 0 0,-1 1 0,0-1-23,-3 0 1,0 0-1,0 0 1,3 2-1,-1-1 1,0 1-1,-2-1 1,0 0-1,1 0 1,-1 1-1,1 0 1,0 1 0,-3 1-1,1 0 1,0 0-1,0 1 1,0-1-1,0 1-68,0 0 0,-1 0 1,0 1-1,-1 1 1,-1 1-1,1-1 0,1 2 1,1-1-1,0 1 1,2-1-1,0 0 0,-1 1 1,0 0-1,0 1 1,1-1-1,0 1 1,1 0-1,0 0-217,-2 1 0,0 0 0,0 1 0,2 1 0,-1 1 1,1 1-1,1-2 0,0 1 0,1 0 0,-22 7 1,2 1 315,3-1 0,0 2 0,-1 0 0,0 0 0,10 0 0,1-2 0</inkml:trace>
  <inkml:trace contextRef="#ctx0" brushRef="#br0">15223 15233 8499,'7'-19'0,"-1"-2"0,-6 0 0,0 3 0,0 4 0,5 0 847,-1 1 0,5 0 1,-4-1-1,-2 1 1,0 0-1,-1-1 1,1 3-1,-4 2-413,-6 4 0,-5 4 0,-2 1 0,1 1 1,0 2-1,-1 5 0,0 2 0,-3 6 179,-1 3 1,-1 1-1,3 5 1,-2 3-1,2 2 1,3 2-1,2 2-449,2 0 1,6-1 0,-1-5 0,2 0 0,2 0 0,2-4-1,2-2 1,5-3-1353,3 1 1,1-4-1,2-6 1,2-2-1,2-2 1,0-3-730,0-2 0,9-1 1,-1-1 1916,1-4 0,0-2 0,-1-7 0</inkml:trace>
  <inkml:trace contextRef="#ctx0" brushRef="#br0">15596 15286 10654,'-9'-19'5108,"1"6"-4397,5 5 1,-5 8 0,5 2 0,-1 2 0,1 5 0,1 3 0,4 3 0,1 3-519,1 4 0,7 1 0,-1 1 0,5-3 0,2-2 0,1-3-372,2-1 0,-4-3 0,5-3 0,-2-5 0,-3-2 1,-1-2-102,-2 0 1,-5-6 0,-4-4-1,-2-5 1,-4-6 0,-2-1-1,-5-3 1,-5 1 900,-3-1 1,0 1 0,-3 2 0,0 4-1,4 5 1,1 2 49,2 3 0,7 5 0,7-2-2342,11 4-67,8 7 1,9 1 0,4 6 0,5 1 0,2-3 1737,3-2 0,0-3 0,-3-6 0</inkml:trace>
  <inkml:trace contextRef="#ctx0" brushRef="#br0">16050 15193 8509,'-14'-7'3235,"7"-1"-1704,2 4 0,5 10 1,5 1-1,4 11 1,3 6-1,1 4-845,0 0 1,-4 6-1,0 1 1,0 2 0,-2 0-1,-2-3 1,-4-1-1174,-1-3 0,0-7 0,-1-2 0,-4-3-82,-4-6 1,3-6 0,0-12 0,2-8 0,0-9 0,1-8 125,1-5 0,4-10 1,1 5-1,1-2 1,0 0-1,1 6 1,-1 1 1485,-1 2 0,-1 9 1,-1 0-1,2 4 1,2 5 190,-2 1 0,0 3 0,1 3 0,3 6 1,2 6-1235,0 6 0,-4 7 0,4 4 0,-1 0 0,0 4 0,-2 1 0,0 2-904,-5 0 0,5-1 0,-6 1 0,0 0 0,0-2 0,0-2 0,0-2-1997,0-2 0,6-2 2901,3-8 0,9-9 0,2-8 0</inkml:trace>
  <inkml:trace contextRef="#ctx0" brushRef="#br0">16383 15140 11060,'7'-18'0,"-2"0"0,-5 2 1404,-5 1 0,4 9 0,-4 6 1,5 9-1,3 6 0,3 4 1,2 0-1374,2 1 0,2 2 0,0-3 0,-2 0 0,-1 1 0,3-4 1,3-3 740,2-4-772,1-3 0,1-6 0,2 0 0</inkml:trace>
  <inkml:trace contextRef="#ctx0" brushRef="#br0">16583 15166 8423,'-12'-13'0,"1"1"0,4 2 0,0 2 4521,-1 2-3916,5 2 1,3 4-1,11 1 1,3 2-1,6 3 1,-1 2-1,2 1 1,-1 0-1,3-2 1,-3 0-990,-2 1 0,-3-5 1,-3 0-1,-5-6-560,-7-6 1,-6-2 0,-7 1 0,0 3 0,-2-1 0,-1 1 2498,-2-3 1,0 4-1,6 0-468,3 0 0,9 4 1,11-1-1,3 5 0,6 4 1,-1 0-1187,0 0 0,5 2 0,-2-2 0,3 0 0,2 0 0,-2-3 0,-1-1-1470,-2-2 1,-6 0 0,1-2 0,-5-1 0,-5-3 803,-1-1 0,-3 4 1991,-8-2 1,4 5-1,-4 6 1,4 6 1943,1 5-3111,0 6 1,4-2 0,2 6 0,0 1 0,0 1 0,-3 4 0,-1 1-4462,-2 3 1,-2-3 4401,-2 2 0,-10-1 0,-6 5 0</inkml:trace>
  <inkml:trace contextRef="#ctx0" brushRef="#br0">14317 15766 8223,'-64'-16'0,"6"2"0,14 4 590,17 10 0,24 0 0,21 0 0,19-1 0,22-4 0,-22 1 0,2-1 1,6 0-1,1-2 0,5 1 0,1-1-590,3 0 0,1 1 0,4-1 0,0 0 0,-3 1 0,0-1 0</inkml:trace>
  <inkml:trace contextRef="#ctx0" brushRef="#br0">14876 16872 8898,'-22'-10'0,"0"-2"1297,3 2 1,10 8 0,9 10-1269,7-1 0,11 0 0,6-4 0,5 2 0,8-2 0,6-3 0,8-3 0,4-3-29,2-2 0,7-6 0,-3-7 0</inkml:trace>
  <inkml:trace contextRef="#ctx0" brushRef="#br0">15636 16406 8093,'-4'-45'1152,"-1"10"0,2 8 63,8 14 1,2 1 0,7 3 0,-1 5 0,0 5 0,1 7-755,-1 5 1,-1 13-1,-2 3 1,-2 2 0,-3 1-1,0-1-508,1 2 1,-5-5-1,4 3 1,-2-4-1,0-5 1,1-4 0,1-3-841,0-2 0,-2-6 0,5-4 0,-2-6 735,-3-6 1,-2-7 0,-1-2 0,0 1 0,0-1 0,0-1 1162,0-2 1,2 5 0,1-2 0,3 5 0,0 2-383,-1 2 0,4 8 1,-3 1-1,0 7 1,0 5-1,-3 3-675,-1 3 1,-2-2 0,0 5 0,0-1 0,0 0 0,-2-1 0,-2-3-1769,-5-1 1,-3-2 0,-1 1 0,1-1-4260,3 0 6073,9-5 0,19-2 0,9-6 0</inkml:trace>
  <inkml:trace contextRef="#ctx0" brushRef="#br0">16196 16646 8088,'-19'-23'2995,"-2"3"-1767,0 5 1,8 0 0,9 6 0,2-3-1,2-1 1,2 0 0,2-1 0,6 0-1467,7-4 1,-1 3-1,6-3 1,0 3 0,-1 4-1,-2 0-1167,1 2 1,-5 6 0,2-1-1,-3 4 1,-4 4 0,-1 5-1,0 3 1210,-2 1 1,1-4-1,-4 0-15,5 2 1,-3-7 7845,-2-4-6608,-2 0 1,-1-6 0,4 6 0,4 2 0,2 0-1064,3 3 0,-1 4 0,0-5 0,2-1 1,2-1-1,0-2-769,0 0 1,2 0 0,-1-2-1,-2-2 1,-3-5 0,-4-3-1,-3-1 762,0-1 1,-5 6-1,4-1 1,-4-2-1,-2-1 1560,-4-1 1,4 4 0,-2 2-1203,6 1 1,4 6 0,7 6 0,1 1 0,2 2 0,6 0-1,2-2-622,1-1 1,1-1-1,1-5 1,2 0-1,1-2 1,0-2-390,2-5 1,-10 2-1,2-2 1,-4-2-1,-5-1 1,-2-1 0,-5 0 586,-5-1 0,-2 1 1,-4 1-1,-2 2 0,-5 1 1,-3 0-1,-1 2 617,-1 2 1,5 4 0,2 2 0,1 5 0,3 6 0,2 6-877,1 3 0,3 1 1,4 4-1,8 1 1,4-2-1,8-1 0,5-2-1158,8 2 0,9 0 1525,0-2 0,9-3 0,3-6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11997 6424 29860,'-27'-14'-705,"1"3"0,1 2 1,1 4-1,3 4 1273,2 1-708,-5 0 0,9 0 0,-2 1 0,2 2 0,3 3 0,5 1 1,7 2-1,8-1 492,9-4 1,5-2-1,9-2 1,5 0-1,2 0 1,4 0-1,2 0 1,3 0-1,4 0-236,2 0 1,-7 0 0,7 0 0,-1 0 0,-1 1 0,0 2-127,3 2 0,-4 5 1,9-3-1</inkml:trace>
  <inkml:trace contextRef="#ctx0" brushRef="#br0">13090 6344 9279,'-4'-22'0,"-1"-1"515,2 4 0,-4 10 0,-2 9 0,-4 9-335,-5 7 0,-7 5 0,-8 7 1,-1 3-1,-6 5 0,-4 2 1,-7 4-1,1 2-1784,-2 5 1703,6 9 1,0-9-1,6 3 1</inkml:trace>
  <inkml:trace contextRef="#ctx0" brushRef="#br0">4666 11914 25738,'-14'0'-746,"7"-1"0,2-3 0,5-5 1,3-3-1,3 0 0,0 2 0,2 2 1,-1 2 488,3 3 0,-2 8 0,-1 4 1,-1 4-1,-3 3 0,-1 5 0,-2 3 1,0 5 316,0 4 0,0-1 0,-2 5 0,-2 2 0,-4-2 0,-1 2 1264,0-1-1041,6-4 0,-7 5 1,4-4-1,0 2 1,0 0-1,3-1-97,2 1 0,1 4 0,0 2 0,0-1 0,0 2 0,0 0 1,1 4-340,4-1 1,-4-2-1,5 2 1,-1-1 0,-1-3-1,-1-2 1,-1-1 28,-2 0 0,4-6 0,0-3 1,-1-4-1,-1-3 0,-2-3-1029,0-2 1,6-7-1,3-8 1,3-4-1,2-6 1435,4-7 1,3-24 0,6-12-1</inkml:trace>
  <inkml:trace contextRef="#ctx0" brushRef="#br0">4826 11968 20504,'-8'-14'-477,"2"7"0,14-3 0,5 5 0,8 2 1090,4 2 0,6-4 0,3 1 0,2 1-351,1 1 0,8-2 1,-2 0-1,6-1 1,5 1-1,-1-1 1,0 1-93,2-2 0,-2 3 1,-1-6-1,3 0 0,-2 0 1,-1 2-1,-4-1-9,-2 1 0,2 3 1,-3-4-1,-2 1 0,0 1 1,0 0-173,1 3 0,1-3 1,-4 2-1,2-1 0,1 1 1,-1-1-1,0 1-61,2-2 1,-7 4 0,4-3 0,-2 0-1,-3-1 1,1 0 133,1 0 1,-5 0-1,-3 3 1,-4-2-1,-4-1 1,0 0-1,-1 3 389,-2 1 0,1-2 1,-4-1-1,2 2 1,0 2-1,2 1-541,-1 0 1,-2 0 0,3 0 0,-2 0 0,-1 0 0,0 0-232,0 0 0,4 0 0,-4 0 1,-2 1-1,-1 2 149,-2 2 1,-1 5 0,-3-1 0,-5 3-1,-4 1 256,-4 1 0,1 5 1,-5 3-1,2 3 1,2 2-1,0 1-239,-1 3 0,-1 5 0,3 8 0,-1 3 1,1 4-1,0 1-17,-2 2 1,4 13 0,-4 0 0,4 1 0,1 1 0,0 2 0,0 3 49,0 1 1,0-37-1,0 1 1,0 32 0,0 0-1,0-2 1,0 1 9,0-1 1,0-9 0,1 0 0,2-8 0,3-7 0,0-5 0,0-5-274,-3-4 0,-1-7 0,-2-3 1,-2-4 444,-2-5 0,-4-4 1,-6-8-1,-4-2 1,-4-4-1,-5-6 12,-4-4 0,-5-6 0,-10 3 0,-6-1 0,-5 1 0,-4 1 0,-3 1-376,-1-1 0,1 5 1,1 4-1,-2 0 0,1 1 1,-1 4-1,0 3-41,-2 1 0,0 0 0,2-2 0,3-1 0,4-1 1,3 1-594,2 1 0,6 2 1216,2 0 0,4-6 1,1-1-1</inkml:trace>
  <inkml:trace contextRef="#ctx0" brushRef="#br0">4639 13301 13309,'7'-27'0,"-2"2"19,-4 2 0,4 4 243,-1 6 1,1 7 0,-5 6 0,0 7 0,0 5-295,0 2 1,-5 5 0,1 3 0,-1 5 0,1 2 0,-1 4 279,2 1 1,2 0 0,1 2 0,0-4 0,0-1 0,0 0-1,0-1 326,0-2 1,0-1 0,0-1 0,1 0 0,2-3 0,3-2 0,0 0-555,0-1 1,0-2 0,-3 3 0,1-2 0,1-3 0,-1-1-819,1-1 0,-1-4 1,-5-6 458,-4-8 1,2-12 0,-4-7 0,1-2-1,3-3 1,2-3 437,1-5 1,0-1-1,0-1 1,1 1 0,2 0-1,1 3 222,-1 0 0,-1 10 1,-2-1-1,0 4 0,0 5 1,0 1-412,0 2 1,0 7 0,0 6 0,0 7 10,0 5 1,0 1 0,0 2-1,0 3 1,0 4 0,0 3 334,0 2 1,0 0-1,1-1 1,2 1-1,2 0 1,-2-1 177,-2 1 0,4-5 0,-1-1 1,-1-2-1,0-3-611,1-1 0,-2-9 0,1-6 0,-5-9 0,-3-7 44,-3-6 1,4-6 0,-5-6-1,-2-6 1,1-2 0,0-1-1,2 2 117,2 1 0,-3-2 0,5 11 0,1 3 0,2 4 824,1 7 0,1 6 0,3 10-805,5 10 0,3 11 1,2 4-1,-1 6 1,2 7-1,1 4-489,2 4 1,0 5 0,-7-3 0,0 2 0,-4 0 0,-1 1-1,-3 2 1,0 0 479,1-3 0,-2-3 1,4-6-1</inkml:trace>
  <inkml:trace contextRef="#ctx0" brushRef="#br0">6092 11168 27431,'4'-21'-7510,"1"2"7314,-2 0 0,4 6 1,1-2-1,0 4 0,0 1 1,-1 0 475,1 1 0,-4-2-517,5 7 0,-12 10 0,-1 7 0,-7 4 0,-2 2 0,1 2 478,3-1 0,-3 5 0,5-2 0,-2 2 0,2 3 0,1 2 1,3 1 15,1-2 1,2-1 0,0-1 0,0 0 0,0-1 0,0 1 0,2 0-39,2-1 0,-2-5 0,4-2 0,-2-1 1,2 0-4240,1-2 4399,-4-1 0,3-14 0,-6-5 1,0-9-1,0-8 0,0-6-569,0-1 0,0-6 0,0 0 1,-1-2-1,-2 2 0,-2 0-147,2 0 0,0 6 1,0 2-1,-1 6 1,1 5-1,0 4 270,-1 2 0,2 0 0,-2 9 0,2 6 0,2 6-11,0 5 1,0 1 0,0 7-1,2 5 1,1 3 0,3 2 158,1-1 1,-3 5 0,5-5 0,0 0 0,0-3 0,-1-5-1,-1-2 118,0-2 1,-4-10 0,2-1 0,-4-8-257,-1-9 0,-6-8 0,-1-5 0,-2-6 0,0-2 0,-1-4 0,-2 0-489,-1-2 0,1-2 0,1 5 0,4 5 0,1 6 709,3 4 0,2 9 1,1 8-1,0 9 1,1 10-1,3 4-798,5 2 1,8 6 0,2 1 0,2 0-1,4-2 1,3-1 788,3 1 1,12-1 0,-1-5 0</inkml:trace>
  <inkml:trace contextRef="#ctx0" brushRef="#br0">7518 9582 29236,'0'-7'-4218,"0"1"1,0 18 3389,0 6 0,-1 7 0,-4 6 0,-2 4 736,-1 4 0,-3 5 0,2 2 0,-2-1 0,1-1 0,3-4 0,1 0 206,3-3 0,1-10 0,2-2 0,0-4 133,0-5 1,5-9-1,-1-7 1,-1-9-192,-1-7 1,-2-5-1,0-5 1,0-2-1,0-2 1,0-3-1,0 1-688,0-1 0,-5 2 0,1 4 1,-1 2-1,1 3 230,-1 4 0,-1 9 0,3 8 0,-1 7 0,0 10 0,-1 6 290,1 6 1,-1 11 0,5-1 0,2 2 0,1 5-1,3-2 1,2 1-450,7-1 0,-1-10 0,5 2 0,0-5 706,3-3 0,4-7 1,0 0-1</inkml:trace>
  <inkml:trace contextRef="#ctx0" brushRef="#br0">4999 13887 7732,'-2'-8'-100,"-2"4"1,-5 1 0,-3 0 0,-1-1 0,-1 1 0,1 1 0,0 2 1686,-1 0 1,1-4-1,0-1 1,0 2 751,-1 2 1,8 1-1858,6 0 1,6 0 0,9 0 0,1-2 0,5-1 0,3-2 0,5-1 79,4 0 0,4-3 0,6 3 0,1 0 0,1-1 0,-1 1 323,1 0-775,-1 1 1,-1 1-1,-2-1 1,-2 2-1,-2 2 1,-3 1-1,-3 0-141,-3 0 0,-2 0 0,-4 0 0,-4 0 0,-4 1-466,0 4 1,-2-2 551,-4 6 0,-3-6 0,-10 1 0,-3-2 0,-4-2 0,-2 0 51,1 0 0,-6 0 0,-5 0 0,-6 0 0,-4 0 1,-3 0 152,-3 0-77,3 0 1,-9 1 0,8 2 0,1 3-1,3 0 1,1 1 23,4 1 1,2-4-1,3 5 1,3 0-1,2 0-816,3 0 0,9-2 216,7 2 0,1-3 1,8-8-1,1-2 0,1-5 1,-1-1 68,-1 1 1,-2-3 0,4 5 0,-2-2 0,1 1 0,3 2 117,5 3 0,0-3 0,7 2 0,3 1 0,2 2 1,1 1-1,0 0-557,-1 0 0,2 6 0,-1 1 0,-1 2 0,0 0 0,-2 1-2850,-2 2 3607,10 1 0,-14 1 0,11-1 0</inkml:trace>
  <inkml:trace contextRef="#ctx0" brushRef="#br0">6292 13847 8557,'-21'0'-52,"2"-2"1,6-1 0,-1-1 629,1 1 1,0-3-1,-2 2 1,-2 1 0,0 1-1,0 2 1,3 0 4437,0 0-4607,1 0 0,5 6 0,7 2 0,7-1 0,10-1 0,6-2-72,7 1 0,6-1 0,2-4 0,3 0 0,3 0 0,-3 0 0,0 0 1,-3-1-469,2-4 0,-2-1 0,-2-4 0,-5 3 0,-5 1 0,-6 1-573,-4-1 0,1 3 432,-7-6 1,-9 2-1,-6-2 1,-9 5 0,-7 2-1,-1 2 1,-1 0 162,2 0 1,-1 2 0,-3 1 0,-1 3-1,2 1 1,1 3 0,2 4-544,-2 4 1,1-4 0,-1 6 0,3-3-1,2 4 652,3 4 0,-5-7 0,0 7 0</inkml:trace>
  <inkml:trace contextRef="#ctx0" brushRef="#br0">5332 14380 8293,'0'-19'85,"-6"8"951,-3-2 1,3 7 479,2-3 1,4 6-1,3 0-1027,1 6 0,2 5 1,-3 5-1,2 2 0,-2 1 1,-2 3-1,-2 2-324,-4 3 0,2-3 1,-6 1-1,0 1 0,1 3 1,-1-1-1,0-2-230,1 0 1,-2-7 0,6 2 0,1-3 0,3-4 64,4-2 0,9-3 0,8-6 0</inkml:trace>
  <inkml:trace contextRef="#ctx0" brushRef="#br0">5599 14340 8279,'0'-27'3910,"0"1"-1756,0 11 0,0 5-1506,0 14 1,0 3 0,0 8 0,-2 1 0,-1 2 0,-1 0-1001,1 1 0,-3 1 0,0 5 1,0-2-1,0 3 0,3-4 1,2 0-1,1-3-1358,0 0 0,0-1 0,0-4 1710,0-1 0,-6-6 0,-2-1 0</inkml:trace>
  <inkml:trace contextRef="#ctx0" brushRef="#br0">5345 14447 8370,'-8'-5'1202,"-1"1"-517,6-7 1,-3 8 0,7-4-1,4 0 1,4-1 0,2-1-1,4 0 1,1 2-322,2 1 0,6-3 0,-3 3 0,1 0 1,0 0-1,0 4-537,-1 0 1,3 2 0,-6 2-1,-2 2 1,-3 5 0,-4 3 172,-4 1 0,-4 6 0,-1 2 0</inkml:trace>
  <inkml:trace contextRef="#ctx0" brushRef="#br0">5239 14766 8876,'-8'14'1346,"4"-2"0,10-3-906,7-5 1,6-3-1,8-1 1,1 0 0,2 0-1,1 0 1,-1 0-1,-2 0-2808,-2 0 1,1 0 2367,0 0 0,-1-5 0,1-3 0</inkml:trace>
  <inkml:trace contextRef="#ctx0" brushRef="#br0">6478 14380 8281,'0'-13'597,"2"-1"602,2 1-789,-2 6 1,10-4-1,-3 7 321,2 1 0,-3 3 1,-4 4-203,-2 5 0,-2 5 0,0 2 1,-2 2-1,-2-2 0,-4 0-322,1 2 1,-5-2 0,3 6 0,-3 1 0,1-1 0,0-1 0,4-1-1489,1 1 1,1-5 0,5 2 0,0-3 1280,0-2 0,12-5 0,3-2 0</inkml:trace>
  <inkml:trace contextRef="#ctx0" brushRef="#br0">6732 14313 8904,'0'-26'2503,"1"6"-1878,4 7 1,-2 7-1,4 11 1,-1 4-1,-3 2 1,-2 3-236,-1-1 1,-1 6 0,-4 4 0,-2 0 0,-2 1 0,0-2-1,0 2-888,2 1 1,-5 3 0,5 2-1,-2 1 1,1-3 497,3-4 0,-6-5 0,4-6 0</inkml:trace>
  <inkml:trace contextRef="#ctx0" brushRef="#br0">6465 14313 11315,'-9'-17'0,"-1"0"788,0 5 1,5 7-1,1 9-672,2 5 1,4 3 0,2 1-1,6-1 1,7-2 0,5-1-1,5 0-99,4-2 0,-3 4 0,4-5 0,0 1-17,-1 3 0,-6-4 0,-6 0 0</inkml:trace>
  <inkml:trace contextRef="#ctx0" brushRef="#br0">6372 14687 11908,'6'-6'319,"3"6"1,13 6 0,6 7 0,5-1-412,4-3 0,-3 1 1,3-4-1,1 0 92,1 0 0,10 4 0,-8-3 0</inkml:trace>
  <inkml:trace contextRef="#ctx0" brushRef="#br0">25501 10102 8269,'-20'-33'0,"7"7"0,-2 1 0,5 10 0,-1 9 0,1 3 137,1-2 1,-3 4-1,2-3 1,-6 4-1,-7 4 1,-2 5 0,-1 4-1,-1 5 1,-1 6-1,-3 7 1,-5 10 403,-2 11 0,2 3 0,2 6 1,3-2-1,6-4 0,7-4 1,8-3-1,5-2 0,7-3-383,7-2 0,11-8 0,17-5 0,6-7 1,8-7-1,3-6-459,4-5 0,3-9 0,-5-6 0,-2-10 0,-3-14 0,-6-10 0,-8-7-100,-11-5 1,-6-3 0,-11-7-1,-6 0 1,-6 0 0,-9 4 133,-9 4 0,-3 8 0,-11 9 0,-1 7 0,1 10 0,-1 8 0,-1 11-701,-1 11 0,-1 18 968,4 23 0,-4 8 0,5 14 0</inkml:trace>
  <inkml:trace contextRef="#ctx0" brushRef="#br0">26634 9969 8356,'-18'-43'43,"0"3"0,-4 10 1,3 17-1,-1 7 1,0 7-1,0 10 1,1 11 0,-9 14 1,0 12-1,-3 7 1,-3 12-1,17-31 0,1 2 1,-1 4-1,2 0 1,0 1-1,1 0 190,2 0 1,1 0 0,1 2 0,2-1-1,2 27 1,12-7 0,16-10 0,14-11-210,7-12 0,14-14 0,1-13 0,1-5 0,5-8 0,-3-10 0,1-11 77,-1-10 1,-11-6-1,-3-7 1,-8-4-1,-11 0 1,-9-5-1,-10 2-412,-6 3 0,-16-1 1,-9 16-1,-12 8 1,-11 11-1,-7 9-420,-4 10 0,-12 14 0,0 23 730,31-11 0,1 3 0,-2 6 0,1 2 0,-3 4 0,0 0 0</inkml:trace>
  <inkml:trace contextRef="#ctx0" brushRef="#br0">25461 11928 8570,'-32'-34'372,"1"3"1,-4 8 0,4 20 0,0 8-1,0 10-273,-1 10 1,-5 9 0,2 9 0,-4 3 0,-1 0 0,2 0 0,2-3 216,5-2 1,9-2 0,6-5-1,5-6 1,10-6 0,8-4 0,11-6-105,6-7 1,8-6-1,4-8 1,4-10-1,3-9 1,0-9-1,-3-6-230,-3-6 0,-9 2 0,-3-2 0,-9 0 0,-7 1 0,-4 4 0,-7 4-149,-5 4 1,-5 10 0,-3 8 0,-3 5-1,-2 4 1,-3 6-510,1 6 1,6 12 0,-2 11 0,5 11 0,4 9 675,4 8 0,16 2 0,4-3 0</inkml:trace>
  <inkml:trace contextRef="#ctx0" brushRef="#br0">26154 13740 8155,'-42'-34'0,"5"9"0,15 12 495,4 7 0,9 6 1,5 4-1,2 5 1,2 3-1,0 1 0,0 1-642,0-1 0,6-4 0,5-2 0,4-1 0,4-3 0,2-3-49,2-4 0,2-5 1,1-9-1,-3-4 1,-2-3-1,-3-2 329,-6 0 1,0 2 0,-8 1-1,-1 4 1,-3 2 0,-5 5 0,-5 4 172,-6 3 1,-6 9 0,-10 9 0,-3 7 0,-4 6-1,-1 6 1,2 3 91,2 2 1,5-7 0,9 2 0,6-4-1,5-3 1,7-3-759,2-2 1,4-1-1,2-7 1,7-2-1,5-4 1,6-5-1,3-5-1886,2-4 2246,6-2 0,7-3 0,7 1 0</inkml:trace>
  <inkml:trace contextRef="#ctx0" brushRef="#br0">25980 15913 8202,'-38'-54'0,"2"10"0,5 10 0,8 25 0,0 5 470,0 2 0,-1 6 0,-1 4 1,0 2-1,-4 7 0,1 0 0,0 4 1,3 0 141,3 2 1,3 3 0,7 0 0,3 1 0,4 1 0,4 2-570,1 1 1,12 0-1,6-6 1,7-3-1,7-4 1,5-5-1,3-4-586,-1-4 0,-4-4 1,1-2-1,-6-2 0,-8-3 1,-7-2 546,-5-2 0,-9-2 0,-2 0 0,-11 2 0,-9 3 0,-5-1 0,-5 2-8,-5 0 0,-2 3 0,-2 8 0,1 4 0,3 3 4,5 1 0,3 0 0,2 1 0</inkml:trace>
  <inkml:trace contextRef="#ctx0" brushRef="#br0">24181 10129 8526,'0'-24'0,"0"-1"484,0 1 1,1 5-1,4 8 1,5 3-1,6-3-358,7-1 0,-3-1 0,3-2 1,2-1-1,1-3 0,3-1 0,-4 0-474,0-1 0,-6 5 0,-1-4 0,-3 3 0,-3-1 321,-3 2 1,-4 8 0,-6 8-1,-2 11 352,-1 9 1,-7 0 0,4 11 0,-1 3-1,4 3 1,3 3 0,1 0-136,0 0 0,0 0 0,1 1 0,3 2 0,5 0 1,3-4-2522,1-7 1,5-1 2330,0-4 0,6-3 0,-4-11 0</inkml:trace>
  <inkml:trace contextRef="#ctx0" brushRef="#br0">24581 10022 8172,'-34'-12'0,"3"3"760,2 5 0,9 19 0,2 10 0,3 10-511,2 11 1,0 16-1,-1 10 1,7-34-1,1 1 1,-1 2-1,1 2 1,-1 1 0,2 1-1,-1 3 1,1 2-73,1 0 0,-1 2 0,1 1 1,0 2-1,-3 6 0,0 2 1,0 3-1,1 0 0,-1 2 1,1 0-1,-1 4 0,2 0 1,-1 1-1,1 0-136,2-21 0,0 0 0,0 0 1,2-1-1,0 0 0,0-1 1,-1 25-1,0-1 0,1-4 0,1-1 1,-1-3-1,2 0 0,-1-5 1,0-1-155,-1-2 0,2-1 0,-1-3 0,1-2 0,0-3 0,1 1 0,0-1 0,0 0 0,0 0 1,-1 1-1,1 0 0,-1 0 91,2 2 0,-1 0 1,-1 1-1,1 1 0,1 2 1,1 2-1,-1 1 1,0 0-1,-1 4 0,1 0 1,-1 0-1,0 0 1,1 4-1,0 1-59,1 1 0,-1 1 1,-1-4-1,-1 1 0,2 4 1,-1 0-1,-1 0 0,-1-1 1,0-2-1,0 0 0,0 2 1,0-1-1,0 0 0,0-1-32,0-1 1,0 0-1,-2-4 1,0-1 0,-1-6-1,0-1 1,-1-2 0,0 0-1,0-2 1,-2-1-1,0-4 1,0-2 319,0-4 0,-1-3 1,-6 35-1,-1-15 1,1-2-1,0-5 1,-1-7 441,1-6-704,5-4 1,3-6-1,5-2 1,0-1 0,1-4-1,3 1-507,5 0 0,5-4 1,2 4-1,2 0 0,-3-2 1,-4 2-1,-3 0 493,-2 2 1,0 3 0,-3 0-1,1-1 1,-1-1 0,-3-3 564,-4-2 0,2-1 1,-4-6-1,0-3-224,-3-5 0,2-10 0,0-7 0,1-8 1,3-4-1,0-3-165,-2-3 1,4 7 0,-4-1 0,4 4 0,2 5 0,2 1 0,3 3 56,2 3 1,2 2 0,8 4 0,4-2 0,6 2-1,6 2 166,6 1 0,21-2-330,6-2 0,7 4 0,-33-4 0,2-1 0,2-1 0,0 0 0</inkml:trace>
  <inkml:trace contextRef="#ctx0" brushRef="#br0">23021 12901 8491,'-19'-6'0,"4"-6"0,-1-6 0,5 2-390,7 1 541,3 8 0,3 1 1,9 6-1,11 0 0,15 0 1,13 1-1,17 2 0,-28 0 1,1 0-1,6 1 0,2-1 1,3 2-1,1 1 0,5 0 1,1 0-127,4 0 1,1 1 0,1-1 0,2 0 0,-15-2 0,1-1 0,0 0-1,2 0 1,0-1 0,0 1 0,2-1 0,0 0 0,1 0 0,3-1 0,1 0-1,0 0 1,1-1 0,1 0 0,0 0 0,2-1 0,1-1 0,0 0 0,0 0-1,-1-1 1,1-1 52,0 1 1,0-1 0,0-1-1,2 0 1,0-2 0,-1 0-1,-1 0 1,-1 0 0,0-1 0,0 0-1,0 0 1,0 0 0,1 0-1,1 0 1,-1 1 0,-1-1-1,0 1 1,0 1-135,0-1 1,-1 1-1,0 0 1,-2-1-1,-1 1 1,0 1 0,-2 0-1,0 1 1,-1 1-1,-2 0 1,0 0-1,-1 0 1,-1 1 0,0 1-1,0 0 1,21 0-1,-1 0-206,-5 1 0,-3 0 1,-5 2-1,-2 2 1,-7 0-1,-2 1 1,-3 0-1,-1 0 0,-3 0 1,-3 1-1,29 3 1,-12 1-689,-34-4 494</inkml:trace>
  <inkml:trace contextRef="#ctx0" brushRef="#br0">22955 14860 27310,'7'-27'-1404,"5"2"1,-2 4 0,6 8 0,7 7 1468,2 4 0,15 5 0,12 6 0,14 9 1,-25-6-1,1 1 0,4 2 0,0 1 0,6 2 1,1 0-1,4 1 0,0-1 0,6 0 0,2-1 1,1 0-1,1-2 0,4-1 0,0 0 1,2-1-1,1-1 126,-25-4 1,1-1-1,0 0 1,5 0-1,1 0 1,-1-2 0,-1 0-1,0-1 1,0-1-1,2 1 1,0-1 0,1-1-1,1 0 1,2-1-1,-1-1 1,1 0-1,-1-1 1,2-1 0,1-1-1,2 0 1,-1-1-1,1-1 1,-1-1 0,1-1-1,2-1 1,0 0-1,1-1-116,0-1 0,0 1 0,0-2 0,-1 0 1,0-2-1,-1 2 0,0 0 0,0 1 1,-1 0-1,-2 0 0,-1 0 0,0 1 1,-4 1-1,-1 0 0,0 1 0,-2 1 1,-1 0-1,0 1 0,19 0 0,-1 0 129,-6 2 1,-2 2 0,-5 0 0,-1 2 0,-9 1 0,-3 2-1,-2 1 1,-1 3-205,-4 1 0,-2 3 0,29 17 0,-12 2 0,1 0 0</inkml:trace>
  <inkml:trace contextRef="#ctx0" brushRef="#br0">5999 16566 27160,'-14'-28'-9323,"2"-2"9802,4 12 0,3 0 0,10 5 1,3 0-1,6-1 0,3 1 0,6-2 1,3-1-1,5-2 0,4 3 0,2 4 1,0 3-1,1 2-116,-1 3 1,-6-3 0,0 2-1,-3 2 1,-2 5 0,-4 6-367,-4 3 0,-9 1 0,-5 2 0,-3 3 1,-1 4-1,-2 5 0,-7 2 389,-9 3 0,-6 5 0,-3-3 0,1 1 0,-1-1 0,1-1-235,-1-4 0,6 0 1,3-4-1,5-3 0,4-4 1,5-3-276,2-2 1,4-1-1,2-2 1,5-3-1,6-1 1,4-3-1,6-1-240,3-2 1,-5-2 0,6-1 0,1-3 0,-2 1 0,0-3 0,-3 2-213,-2 0 1,2-3 0,-2 4 0,6-3 0,2-1 0,-2 0-351,-1 0 1,-1 2 0,1-3-1,2 1 1,2-2 0,1 0 925,0-3 0,10-11 0,-2-3 0</inkml:trace>
  <inkml:trace contextRef="#ctx0" brushRef="#br0">7292 15993 9435,'-12'-37'2741,"3"5"1,3 12-1889,6 11 1,6 6 0,3-2 0,3 4 0,-1 2 0,0 5 0,-2 9-274,1 10 1,2 8 0,0 8 0,-3 2-1,-3 3 1,-2 2-823,0 2 1,2 5-1,-3 0 1,2-2-1,-1 2 1,1-1-1,1 0-1725,1-4 1,2-11 0,4 1 0,1-3 0,-1-5 1788,0-5 1,1-6 0,-1-8-1</inkml:trace>
  <inkml:trace contextRef="#ctx0" brushRef="#br0">7012 16686 8377,'7'-14'167,"0"2"1,-2 2-1,4 1 277,3-1 0,1-2 0,0-3 0,1-1 0,-1-2 1,0 3-1,-1 3 0,-1 5 2360,-3 1 1,1-3-2566,5 5 1,-7 1-1,-3 7 1,-2 5-1,-2 3 1,0 1-119,0 1 0,-2-2 0,0-2 0,-3-1 0,2 1 0,2 2-363,1 1 0,6-4 0,2 0 0,4 0 0,2 0 217,-1 0 1,-1-5 0,-3 5 0,-5 1 0,-2 2 0,-2 2 129,0-1 0,-8 0 0,-4 2 0,-5 1 0,-4 2 0,-3-2 0,-1 1-603,-2 0 1,2-2 0,3 3-1,4-3 1,3-3 0,3-2-364,4-1 1,9-6 860,12 1 0,13-14 0,8-5 0</inkml:trace>
  <inkml:trace contextRef="#ctx0" brushRef="#br0">7212 16392 8787,'-14'-26'1966,"1"-1"1,6 6-1483,2 4 1,10 3-1,3 4 1,4 1-1,3 0 1,3 0-1,6 0-522,5-1 0,1 4 0,4 0 0,0 2 0,-1-1 0,1 2 0,-2 2 38,1 1 0,4 0 0,-3 0 0</inkml:trace>
  <inkml:trace contextRef="#ctx0" brushRef="#br0">7918 16419 8226,'-4'-13'373,"-1"-1"1,1 6 0,4-1 250,0-2 0,0-1 0,-2-1 0,-1 0 0,-3-1 0,-1 1 97,-3 0 1,2 5 0,-1 4-1,0 4-551,2 4 0,1 4 1,6 7-1,0 1 1,0 2-1,0-1-117,0 3 1,8-6 0,3 4 0,6-3 0,0-3-1,1-2 1,1-2 174,2-2-175,-4-2 0,2-4 0,-6 0 0,-1-1-55,-3-4 0,-3-2 0,-8-5 0,-1 2 1,-3 2 195,-1 2 1,-2 2-1,-3 5 1,3 4-379,5 4 1,2 2 0,2 3-1,2-1 1,4 0 0,6 1 0,4-1-1341,0 0 0,1-1 0,0-1 0,4-4 1524,0-1 0,10 4 0,-3-2 0</inkml:trace>
  <inkml:trace contextRef="#ctx0" brushRef="#br0">8318 16366 8082,'0'-21'1311,"1"8"1,2 10-1,3 4-771,2 4 0,-4 4 1,4-4-1,-1 3 1,-1 4-1,0 3 1,-2 4-1,1 0-392,-1 0 1,-1 5 0,-6-3 0,-3 1 0,-3-1 0,-4-2-845,-3-3 0,-6 2 0,4-3 0,2-3 1,-1-2-1,2-1-1734,2 0 1,-3-6 2429,7 1 0,3-8 0,0-4 0</inkml:trace>
  <inkml:trace contextRef="#ctx0" brushRef="#br0">8411 16406 8082,'6'-14'2803,"-4"6"-2238,2-1 1,4 4 0,0-2 0,4-1 0,2 1 0,0-2-1,3 0 279,1 0 0,-1 0 0,-3-4 1,-1 0-1,0-1 0,1 0-1097,-1-4 1,-1 3-1,-3-3 1,-5 4 0,-2 0-1,-2 1 1,0 0-421,0-1 0,-2 5 0,-2 2 0,-5 1 0,-3 3 833,-1 2 1,5 8-1,4 5 1,2 4 0,4 0-91,2-1 0,4 3 0,5 1 0,0 0 1,2 1-1,3-4-2197,4-1 1547,3-2 0,2-5 0,0-4 0,-1-3 580,1-1 0,0-5 0,-1-3 0</inkml:trace>
  <inkml:trace contextRef="#ctx0" brushRef="#br0">9091 16006 8082,'13'-5'899,"1"1"1,-1 0 0,2 4 0,1 0-414,2 0 0,0 6 1,-5 2-1,0 6 0,-1 2 1,-1 3-1,-4 2 17,-1 3 0,-2 1 0,-4 2 1,0-1-1,-1 1 0,-5 1 0,-7 0-1475,-8-1 1,-6 2 0,-2-6-1,-2 2 1,-1 1 971,0 1 0,-2 0 0,-6-1 0</inkml:trace>
  <inkml:trace contextRef="#ctx0" brushRef="#br0">17942 12821 10341,'14'-42'-288,"-2"5"1,-2 15 0,-1 6 26,1 5 0,-1 7 0,-4 7 0,-11 1 0,-8 1 0,-5-1 0,-2 1 0,-2-1 389,-3 2 1,0-4-1,-1 2 1,0-3-1,2-1 1,2 0-1,0-1 1,1-3-1,1-5 342,4-3 1,-3-2 0,1 1 0,0 1 0,-2 0-1,2 2 1,-2-2 0,0 3-417,-2 2 1,-4 2 0,-4 5 0,-5 2 0,-2 2 0,-4 5-202,-2 3 0,-3 3 0,-7 1 1,2 2-1,1 0 0,-1 1 188,-3 3 1,0-1-1,5 0 1,2-2 0,1-3-1,1-1 1,0 0 127,3 3 0,3-8 0,5 3 0,2-1 0,2 0 0,0 1-62,1 1 1,8 0-1,4 3 1,3 1-1,2-2 1,0 0-1,1 0-145,3 2 1,3 4 0,8-2 0,2 0 0,6 3 0,7-1 96,5 0 0,9 0 0,8 6 0,6 0 0,12 2 0,6-2 15,-27-13 1,1 0-1,3-1 1,1 0-1,3-2 1,0 0-1,1-1 1,2 0-1,2 1 1,1 0-1,2 0 1,1 1-1,3 0 1,1 0-39,2 1 0,2-1 0,-2-2 1,0 0-1,4 0 0,1 0 0,3 1 1,1-1-1,2 0 0,1 0 0,-21-4 1,1 1-1,1-1-88,1 1 0,1 0 1,0 0-1,-2-1 0,-1-1 1,1 0-1,5 0 0,1 0 1,1 0-1,1-1 1,1 0-1,0 0 0,0-1 1,1 0-1,0-1 0,2 1 1,1 0-1,0-1 1,-1 0-1,0-1 0,1 0 22,-1 0 0,-1 0 0,2 0 1,5 0-1,0 0 0,1-1 1,-4-1-1,-1 0 0,0 0 1,0-1-1,0 1 0,-1-1 1,1 0-1,-1 0 0,0-1 1,-4-1-1,0 0 0,-1 0 1,0-1-1,0-1 0,-1 0 8,1 0 0,-1-1 1,-1 0-1,-7-1 1,-1 0-1,0 0 1,2-1-1,2-2 1,-2 1-1,23-4 1,-2 0-1,-6 0 1,-2-1-1,-2 0 1,-1 0-47,-4-1 1,-2-1-1,-8 1 1,0 0-1,0-2 1,-1-1-1,-4-1 1,-2-1-1,-4 0 1,-1-3 0,-3-2-1,-3-2 1,-3-1-1,-2-1-57,17-34 1,-25 27-1,-3-2 1,4-34-1,-13 33 1,-2-1-1,-2-2 1,-5-2 0,-2 1-1,-4 1 318,-3-2 0,-5 0 0,-9-4 0,-5 1 0,-5 7 0,-3 2 0,-8-1 0,-5 4 0,-12 1 1,-5 4-1,19 13 0,-2 2 0,-1 1-301,-4 3 1,-2 1-1,-1 2 1,-12 0 0,-2 2-1,0 2 1,4 3 0,0 2-1,0 0 1,-3 1-1,0 0 1,-2 0 0,19 1-1,-2 1 1,1 0 0,0 0-1,0 1 1,1 1-1,0 0 1,-1 1 0,0 0-1,-1 1 1,1 0 0,-1 0 107,2 0 0,0 1 0,0-1 0,0 1 0,-16 3 0,0 0 0,0 1 0</inkml:trace>
  <inkml:trace contextRef="#ctx0" brushRef="#br0">18862 13714 8443,'-21'0'0,"-2"0"0,5 0 0,3 1 2120,5 4-1500,4-4 0,7 5 0,4-6 0,4 0 0,4-2 0,5 0 0,5-4 0,7-2 0,6-2 0,2-2-149,2-1 1,5-7 0,0 0 0,1-4-1,2-1 1,-4-3 0,-1 0 0,-6-1-1,-3 3-916,-4-1 1,-8 2 0,-4 1-1,-5 4 1,-2 0 319,-3 4 0,-5 6 1,2 4-1,-4 4 462,-1 8 0,0 10 1,0 7-1,0 3 1,0 4-1,2 2-231,2 3 1,-1-1 0,5 3 0,-1-2 0,0 2 0,2 0-2530,-1-1 1,10-5 0,-1-9 2422,7-4 0,15-3 0,2-2 0</inkml:trace>
  <inkml:trace contextRef="#ctx0" brushRef="#br0">19555 13620 8343,'-26'-19'1016,"-1"6"1,8 11 0,5 11-37,9 3 0,3-3 1,1 0-1,-2 3 0,-2 2 1,1 6-110,-2 0 0,0 13 0,-5 10 0,3 6 0,-4 7 0,-3 3 0,-4 8-586,8-30 0,1 0 0,1 2 0,0 0 0,-2 7 0,0 2 0,-1 1 0,0 1 0,0 1 0,-1 0 0,-1 2 1,0-1-152,-2 2 0,1-1 0,0-1 0,0 0 0,-2 3 0,-1 1 1,-1-2-1,1 0 0,-1-1 0,-1 0 0,0 1 0,-1 0 0,-1 1 1,-1 0-170,-1 1 1,-1-1 0,0 1 0,-2-1 0,1-2 0,-1-1 0,1 0 0,-1-2-1,0 0 1,1 0 0,-1-1 0,0-1 0,1 1 0,0 0 34,2 0 0,-1-2 0,2-2 0,1-1 0,2-2 0,1-1 0,1-1 0,1-1 0,1-2 0,2 0 0,1-1 0,2 0 0,-7 32-343,4-4 0,6-5 1,4-5-1,2-3 0,4-2 1,1-6-1233,1-6 1,7 0 0,-3-6-1,6-3 1,2-4 1574,2-6 0,1-2 0,-1-1 0,4-2 0,3-2 0</inkml:trace>
  <inkml:trace contextRef="#ctx0" brushRef="#br0">18302 17938 8140,'0'-26'0,"0"5"0,0 3 0,0 3 0,0 2 486,0 0 0,-1 1 0,-4 2 0,-4 1 0,-2 0 1,-3 0-1,1 1 0,-2 1 0,-1 1 0,-2-1 1,0 1-1,1 0 918,-1 3 0,0 1 0,5 4 1,-1 2-1,2 7 0,2 4 1,3 5-710,1 5 0,1 1 0,5 9 1,2 4-1,2 2 0,5 4 1,4-1-696,5 2 0,-3 0 0,4 3 0,-1-5 0,0-1 0,-2-2-271,-1-1 0,-2 8 0,1-8 0,-3 1 0,0-1 0,-4-4-999,-1-5 0,-1 1 0,-5-2 1,0-3-1,-2-5 1270,-2-3 0,-10-1 0,-6-5 0</inkml:trace>
  <inkml:trace contextRef="#ctx0" brushRef="#br0">18116 18671 8140,'-14'-26'0,"2"1"0,2 2 0,3 6 0,1 2 0,3 1 747,1 1 1,8 0 0,3 1-1,4 2 1,4 2 0,2 2-1,2 3 1,4 2-1587,5 1 0,1 0 839,9 0 0,-9 6 0,7 1 0</inkml:trace>
  <inkml:trace contextRef="#ctx0" brushRef="#br0">18636 18378 8280,'-20'-6'-10,"3"8"1220,-1 2 1,6 4 0,12 9 0,0-2 0,1-2 0,4-1 0,4-1 0,3-2-812,1 1 1,6 2 0,3 1 0,2-1-1,0-3 1,-2-5-1750,2-2 1,-5-7-1,-1-2 1,-5-3 0,-4-7 1349,-5-2 0,-8-3 0,-3-5 0</inkml:trace>
  <inkml:trace contextRef="#ctx0" brushRef="#br0">18769 18391 9011,'-34'-17'0,"3"-1"0,1 2 0,2 2 2432,1 5 0,-1 2-2408,10 3 0,18 4 0,15-2 1,12 5-1,10 0 0,6-1 0,7-5-2682,6-6 2658,-7-6 0,9-18 0,-11-1 0</inkml:trace>
  <inkml:trace contextRef="#ctx0" brushRef="#br0">19049 17778 8081,'-27'-26'1889,"12"11"1,9 5-1,14 14 1,1 5 0,0 4-722,1 5 1,2 4 0,1 9 0,0 6 0,1 5-1290,-1 2 1,-1 5 0,-2-3-1,-1 0 1,2 0 0,0-3 0,3-3-151,-1-5 1,5 1-1,0-8 271,-2-3 0,-1-7 0,-2 1 0</inkml:trace>
  <inkml:trace contextRef="#ctx0" brushRef="#br0">19355 17605 8095,'-1'-38'1538,"-4"2"0,2 9 0,-4 10-15,1 2 1,3 9-1,8 7 1,4 13 0,2 11-1,1 11-396,-3 6 0,7 15 0,-2 8 0,2 3 0,3 5 0,2-1-1315,0-1 0,-7-35 1,1-1-1,12 33 1,3-4-1,2-3 188,4-5 0,-4-7 0,1-3 0</inkml:trace>
  <inkml:trace contextRef="#ctx0" brushRef="#br0">20142 17179 8074,'-6'-27'2282,"-1"6"1,-1 15 0,4 17-1,4 12-1706,4 12 0,-1 9 1,4 9-1,-1 8 0,-3 12 1,-2-35-1,0 1-374,-1 2 1,0 2-1,0 2 1,0 0 0,-1-1-1,0 0 1,0-1 0,-2 1-1,0 0 1,-1 1 0,-1-2-1,1 0-606,-1 1 0,1 1 1,1-6-1,1 0 1,-1 0-1,-1-1 0,-2 33 1,3-3-1,2-4 1,1-3-2610,0-5 0,4-7 0,2-6 3013,1-6 0,8-11 0,6-6 0</inkml:trace>
  <inkml:trace contextRef="#ctx0" brushRef="#br0">20928 17005 8010,'-14'-25'1312,"-4"3"1,9 10-157,0 12 0,6 12 1,3 10-1,0 5 1,0 7-1,0 9 1,0 12-1,0 8-415,0 10 0,0 2 0,0-36 0,0-1 1,0 35-1,0-3 0,0-7-856,0-2 1,4-5 0,2-7 0,0-6 0,2-4 0,-2-7 0,1-4-1150,0-7 1,-4-5-1,3-4 1,-3-4-443,-3-8 1636,-9-6 1,-7-14-1,-6-2 1,-2-3-1,-1-2 1,0 2 1494,3 3 1,-2 3-1,5 5 1,-1 3-1,1 2-684,3 4 0,7 10 0,5 4 0,4 4 0,4 5 0,5 2-741,3 1 0,1 4 0,2-2 0,3 2 0,4 1 0,3 0 0,2-4-592,-1-5 1,5-2 0,2-3 0,0-3-1,1-5 592,0-2 0,7-8 0,7-1 0</inkml:trace>
  <inkml:trace contextRef="#ctx0" brushRef="#br0">21475 18098 8025,'-10'-16'3276,"-4"3"1,-1-4 0,5 8-2252,1-2 0,6-3 0,-1 1 0,2-2 0,2-3 0,2-4 0,2-4 0,7-4-2210,5-1 1,0 0 0,5 4 0,-2 0 0,-3 2 0,-2 3-2093,-5 4 0,1 3 0,-4 4 3104,1 2 1,-4 9 0,2 9 0,-2 2 0,0 3 0,1-1 0,1 0 0,0 1 1,-2-1-1,6-1 1,2-2-1,-1-1 1,0 0 413,-1-2 0,-4-1 0,2-4 1,1 1 1989,-1 1 0,-6-1 0,-1-6-905,-7-1 0,1 1 0,0 6 0,2 3 1,-1 1-1,2 4-1014,2 0 1,2 1 0,2-1 0,3-3 0,2 1-749,2-1 1,2-2 0,1-6 0,0 0 0,1-2 0,-1-2-1,0-5-342,1-3 1,-2-1 0,-2-1-1,-3 1 1,-1 0 0,-3-1 1923,-1 1 1018,-2 6 1,1 2-1,4 10-2070,4 4 0,2-2 0,3 0 1,1-1-1,1-3 0,2-3 1,-2-4-633,-1-5 1,1 2 0,-1-2 0,-5-2 0,-1-1 0,-3-1 116,0 0 1,-2 2 668,-4 7 1,6 10 0,5 12 0,5-2 0,6-1 0,5-2-154,4 0 1,3-5-1,8-4 1,2-2-97,5-2 0,3 0 0,1 0 0</inkml:trace>
  <inkml:trace contextRef="#ctx0" brushRef="#br0">22968 18138 8112,'-13'-15'644,"5"11"0,4 17 0,2 8 0,2 4 0,0 3 0,0 2 0,0 4 0,0 3 651,0 5 0,0 5 0,0-1 0,0-2 0,0-1 0,0-6-1539,0-3 1,2-4 0,1-8 0,3-4 0,1-5-1,3-4-475,2-4 1,2-5 0,-3-6 0,-2-9 0,-4-10 0,-4-9 671,-1-5 1,0-7-1,0-3 1,0-3-1,0-2 1,-1-3-1,-4 1 914,-4 4 0,-1 5 1,0 10-1,2 4 0,2 8 1,2 4 645,-2 5 1,4 9-1338,-2 7 1,3 6 0,1 8 0,0 3 0,0 2 0,1 0 0,2 0-532,1-2 0,1 2 1,-5-1-1,0-2 1,0-1-1,0-2-442,0 1 1,0-1 0,0 0 0,3-1 796,6-3 0,6 3 0,11-5 0</inkml:trace>
  <inkml:trace contextRef="#ctx0" brushRef="#br0">23368 18138 8009,'-14'-13'4455,"-5"6"0,6 2-4396,0 10 1,5-3 0,8 7-1,2 2-1282,2 1 1,5-5 0,7-3 0,3-2 1222,2-2 0,1-6 0,5-1 0</inkml:trace>
  <inkml:trace contextRef="#ctx0" brushRef="#br0">23421 17952 8009,'-15'-14'0,"-1"3"1310,-2 2 1,2 1 0,6 5-1220,1-1 0,7 4 0,2 6 0,9 1 0,7 4 0,8 0-91,6 3 0,4-1 0,6 0 0</inkml:trace>
  <inkml:trace contextRef="#ctx0" brushRef="#br0">23781 17912 10751,'-25'0'0,"3"0"1215,4 0 0,3 1 1,3 4-1,3 4-434,5 2 1,2 9 0,2 2 0,0 3 0,0 2 0,2-1 0,1 2-1,3 2-203,1 1 0,1 3 1,2-6-1,-3-2 1,1-1-1,-2-2-2130,0 0 0,2-4 0,-2-7 347,2-3 0,-10-9 1,1-11-1,-5-4 0,-4-5 1,-2-4-1,-2-4 1298,1 0 1,-2-5-1,-1 2 1,-2 0 0,2 1-1,1 4 1,3 5 3135,3 5 1,0 4-3159,9 3 1,3 9 0,12 9 0,3 3 0,4 1 0,5 0-719,4 1 1,3-3 0,7-2 0,2-4 646,2-4 0,-1-1 0,-4 0 0</inkml:trace>
  <inkml:trace contextRef="#ctx0" brushRef="#br0">24034 17992 11471,'-18'-6'0,"-1"-3"0,0-2 0,0 1 0,2 3 0,3 1 892,0 3 1,8 1-1,8 2 1,8 0-1,8 2 1,1 1-744,1 1 1,2 1-1,-3-5 1,2 0-1,2 0 1,1 0-1,0-2-897,-2-2 0,-6-4 0,2-5 0,-3 0 0,-2-2 0,-1-3 1,-3-4 587,-5-3 0,-2 0 0,-2 1 0,0 2 0,0-1 0,0 3 0,-2 2 2344,-2 3 0,1 3 0,-4 2 0,-1 3-1661,1 1 0,4 9 0,-2 8 0,4 7 0,1 3 1,1 3-1,2 1-537,2 1 0,5 1 1,1 0-1,3-1 1,6 0-1,-1-4-993,0-4 0,5-4 0,-2 0 0,3-2 0,2-4 0,-2-3 1007,-3-4 0,3-7 0,-4-1 0</inkml:trace>
  <inkml:trace contextRef="#ctx0" brushRef="#br0">14330 14020 19719,'7'-13'-1652,"-1"0"0,-6-1 547,0 1 0,-1 0 1243,-4-1 0,2 7 0,-7 1 1,-3 1-1,-5 1 0,-1 1 0,-2 2 1,0-1-1,-3-1 89,-1-1 1,-1-7-1,-1 4 1</inkml:trace>
  <inkml:trace contextRef="#ctx0" brushRef="#br0">14050 13887 22906,'-40'0'-83,"0"0"1,-1 0 0,-2 0 0,-3 1 307,-2 4 0,5-4 1,-3 4-1,0-2 1,-1 0-1,-3 3 1,-2 1-1,-3 3-194,0 2 0,0 6 0,2 1 0,-2 2 0,-1 1 0,-2 0 1,2 1-1,0 2 0,1 1-168,2 1-1,-4 7 1,8-7 0,-1-1 0,1 0 0,5-4 0,2 2 0,2-1 69,0-1 1,5 4 0,2-6-1,4 3 1,5-1 0,3 0 0,5 0-1,1 0-140,2 2 0,5 4 0,4 2 0,2-2 0,2 2 0,2-4 0,4-1 0,6-4 223,4-2 0,12-1 0,-1-5 1,2 1-1,5-1 0,5 0 109,4 1 0,6-2 0,-2-2 0,4-3 1,3 1-1,0-2 0,-1 1-66,0 1 1,-1 0-1,9 4 1,0 0-1,-1-2 1,4 4-1,0-2-155,-2 0 1,6 5 0,-3-6 0,0-1 0,5 2 0,-2-2 155,2-1 1,-31-5 0,0 0-1,31-2 1,2 3 0,2-2 0,1-2-1,-37-1 1,1 0-11,-1 0 0,1 0 1,0 0-1,0 0 1,2 0-1,0 0 1,1 0-1,0 0 1,-1 0-1,1 0 0,1 0 1,1 0-1,-1 0 1,0 0-27,1 0 1,1 0-1,0 1 1,0 0-1,-2 0 1,-1 1 0,0 0-1,0 0 1,3 0-1,1 1 1,-1-1 0,0 2 65,1 0 0,0 1 0,0-2 0,0 1 1,-4 0-1,0-1 0,0 1 0,0 0 1,3-1-1,1 0 0,-1 0 0,0 1 1,2-1-1,1 0 11,-1 0 1,1 0-1,-3-1 1,0 0 0,4-1-1,0-2 1,0 1 0,0 0-1,-3 0 1,1 0 0,0 0-1,1 0 1,-1 0 0,0 0-49,2 0 1,0 0 0,2 0 0,-1 0-1,-2 0 1,0 0 0,-1 0 0,0 0-1,0 0 1,0 0 0,-1 0 0,0 0-1,1 0 1,1 0-66,0 0 0,-1 0 1,-3 0-1,1 0 0,2 1 1,0 0-1,1 0 0,-1 1 1,-1 0-1,0 0 0,1 0 1,-1 1-1,-1-1 0,-1 0 25,0 0 0,0 1 0,2 1 0,1 0 1,-2 0-1,0-2 0,0 1 0,1 0 1,0 1-1,-1 0 0,0-1 0,-1 0 16,-2 0 1,1 0 0,5-1 0,1 0-1,-3-2 1,0 0 0,1 0 0,1 0 0,2 0-1,-1 0 1,0 0 0,-1 0 15,-1 0 1,0 0-1,4 0 1,-1 0-1,-2 0 1,-1 0-1,2 0 1,0 0 0,1 0-1,0 0 1,-1 0-1,0 0-78,-2 0 1,1 0-1,2 0 1,-1 0 0,-3 1-1,0-1 1,0 2-1,0-1 1,1 2 0,-1 0-1,-1 0 1,-1 0-1,1 1 1,0 0 19,1-1 1,0 1 0,-2 0 0,0-1-1,3 3 1,0-1 0,0-1 0,0-1-1,-3 0 1,1 0 0,0-1 0,0-1 0,0 0-1,0 0 57,2-1 0,1 0 0,2 0 0,-1 0 0,0-1 0,-1 0 0,-1-1 0,0 0 0,2-2 1,0 0-1,0 0 0,0-1 26,0 1 0,1 0 0,-1-1 0,0 1 0,-2-3 0,1 0 0,-1 1 0,0-1 0,2 0 0,-1 1 0,-1-1 0,0 0-107,2 0 0,-1 1 1,0 1-1,0 1 1,-1 0-1,1-1 1,-1 1-1,1-1 1,0 1-1,0-1 1,-1 1-1,-1 0 6,0-2 0,0 1 0,-1 0 0,-1 0 0,-4 0 0,0-1 0,0 2 0,0 0 0,1-1 0,-1-1 0,0 0 0,0 0 0,0 0 0,-1-1 21,35-6 1,-3-2 0,-34 7-1,0 0 1,33-10 0,-7 0-1,-2 0 1,-6 1 44,-2 0 0,-4-2 0,-2 0 0,-5-1 0,-2 1 1,-5 3-197,0 1 1,-4-3 0,-6-1 0,-2 0 0,-2 0 0,-2 1-139,-2-1 1,-2-1-1,-4-3 1,-2 0 0,-4 0-1,-4-2 1,-2-2 21,-4 0 1,-5-2 0,-11-4 0,-8-4 0,-7 0 0,-5-1 207,-1-1 0,1-1 0,1 0 0,-2 0 0,-2 2 0,-7 2 0,-5 6 5,-6 7 0,26 12 1,-2 3-1,-2 0 1,0 2-1,-2 0 1,-1 0-1,-3 1 1,-1 1-1,-1 2 1,-2 0-51,-1 1 0,-1 1 0,-7-3 0,-2 1 1,-3 0-1,-1 0 0,-3 0 0,0 1 1,-5 0-1,-1 2 0,-1 0 0,-1 1 26,24-1 1,0 0-1,-1 1 1,-3 1-1,-1 1 1,0-1 0,-2 0-1,-1 0 1,1 0-1,-1 1 1,1 0-1,-1 0 1,-3 0 0,-1 0-1,1 0 1,1 0-1,0-1 1,-1 0-1,-1 0 1,0 0 0,0 0 79,0 1 0,1-1 1,0 1-1,4-1 1,0 1-1,0 0 0,-2 1 1,-1-1-1,1 1 1,-1-1-1,-1 1 0,1-1 1,2 1-1,1-1 1,-1 0-1,0 1 0,0-1 1,1 1 29,0-1 1,1 1-1,0-1 1,5 1-1,0 0 1,1 0 0,-3 0-1,1 1 1,0 1-1,0 0 1,0 0 0,0 1-22,1 0 0,-1 1 0,1-1 0,0 0 0,0 0 0,1 1 0,1 1 0,1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24701 14966 17324,'-2'-11'-4930,"-2"2"5078,2 3 1,-5 0 0,3-3 0,-5-1 0,-3 1 0,-2 4 0,1 4 28,0 1 0,-1 0 1,1 0-1,0 0 1,-1 0-1,1 0 0,0 0 1,-1 0 1077,1 0-1003,0 0 1,-1 0-1,1 0 1,0 0-1,0 0 1,-2-2 63,-3-2 0,3 2 0,-3-2 0,2 2 0,0 2 1,-4 0-1,0 0-264,-4 0 1,-1 0 0,-3 0-1,-3 0 1,-5 2 0,-2 1-83,-2 1 1,-5 5 0,-1-4 0,0-2 0,0 0 0,3 0 0,2 1 342,1-1 0,0-2 0,0-1 0,2 0 0,0 0 0,4 0-79,2 0 0,-1-4 0,4 0 0,-2-1 0,1 1 0,0-1 0,1 2-182,-2 2 0,-2 1 1,2 0-1,-3 0 0,-2 1 1,1 2-219,-2 2 0,-2 4 0,-1-4 0,2 1 0,-1 2 0,2-2 0,-1 1 226,1 1 1,1-6 0,-1 3 0,3-2 0,1 0 0,2 1 62,-1-1 0,2-1 0,-4-2 0,0 0 0,1 0 0,1 0 0,1 0-5,-2 0 0,3 0 0,-5 0 0,-1 0 0,1 0 0,-1 1-292,-1 4 0,3-4 0,-1 5 0,-1-2 0,1 1 0,0-2 0,1 0 131,0 1 1,3-2 0,-3 2 0,2-2 0,0-2 0,0 0-1,-2 0 253,0 0 0,-8 0 1,5 0-1,0 0 1,-1 0-1,-1 0-213,-1 0 0,0 0 0,0 0 1,2 0-1,1 0 0,3 0-160,1 0 1,-3 1 0,4 2 0,-1 2 0,-1-2 0,2-2-1,-4 1 114,-2 2 1,5-3 0,-7 5 0,3-1 0,1-1 0,1-1 0,-1-1 254,2-2 0,-7 0 0,4 0 0,1 0 0,1 0 0,2 0-142,1 0 1,-4 0-1,3 0 1,2-2-1,0-1 1,3-1-77,-2 1 1,1-3-1,2 1 1,2 3 0,0-1-1,0 0 1,-4-2 18,1 2 0,-1 2 0,-2 1 0,-3 0 0,-2-2 0,0-1 105,-1-1 0,3-1 0,0 4 0,0-2 1,2-2-1,-1 1 0,2 0-22,-2-1 1,5-1-1,-3 3 1,1-1-1,1 1 1,-2 1-217,1 2 0,-2 0 1,-1 0-1,0 0 0,-1 0 1,2 0 193,-1 0 1,2 2-1,3 1 1,-2 1-1,-1-1 1,2-1-1,0-2 112,3 0 0,4-2 1,-1-1-1,0-1 1,-3 1-1,0 1 1,1 2-65,2 0 1,-2 0-1,3 0 1,-3 0 0,-3 0-1,-2 0-77,-1 0 1,-2 0-1,4 0 1,-4 0-1,-1 0 1,-1 0-1,-1-1 69,0-4 0,5 4 0,-3-5 0,0 2 0,2-2 0,-2 0 85,-1 0 1,6-3-1,-2 5 1,3-1 0,1 1-1,2-1 603,3 2-734,-4 2 1,7 1 0,-6 0 0,1 0 0,-1 0 0,1 0-14,-1 0 0,0 0 0,-3 0 1,-2 0-1,-2 1 0,-1 2 93,1 2 1,-4 1-1,3-3 1,-1 2 0,-3 1-1,0 2 1,-1-1-49,-2 4 0,6-4 0,-8 2 0,1 0 1,2 0-1,-2-1 0,2 1-70,1-1 1,-2-2-1,7-6 1,1 0-1,-1 0 1,3 0-25,2 0 0,-3 0 0,0 0 0,1 0 0,2-2 0,2-1 0,-1-1 0,0-1 0,1 5 0,-1 0 0,0 0 0,1 0 0,-1 0 0,0 0 0,1 6 0,-1 2 0,0 1 0,2-1 0,1 3 0,2 1 0,6 1 0,-3 0 0,1-1 0,0-1 0,2-3 0,3 3 0,4 1 0,-3-3 0,3-2 0,-1 0 0,-1-1-699,2 0 1,5 3 0,-4-3 0,1 1 453,0 4 0,2 1 0,-2 1 0,-1 0 0,2 2 0,-1 1 0,0 4-59,-4 0 1,4 3 0,-1 3 0,1 1-1,0 0 1,-2-1 0,0 1 135,0-1 0,2 6 0,-2-1 0,3-2 0,1-1 0,1-1 87,1 0 1,1-1-1,2 1 1,0 0 0,0 1-1,0 1-273,0 3 0,5 0 1,1-1-1,0 5 0,1 2 1,-1 2-1,1 2-2499,1 2 2535,-5-2 1,4 8 0,-4-4 0,2-2 0,-2-1 0,-2-4 221,-1-1 0,0-1 0,0 0 0,2-3 0,1-1 0,1-3 125,-1-2 1,0-2-1,0 2 1,1 2 0,1 1-1,-1-1 1,1-1-141,-2 2 1,3-1 0,-2 6 0,-1 1 0,-2 1 0,1 2-18,2 0 1,-2 0 0,2 0 0,-2 0 0,-2-1 0,0-4 107,0-4 1,0-3-1,0-1 1,0-2-1,-2-1 1,-1-2 0,-1 0 340,1-1 0,1 3 0,2-5 0,0 0 0,0 2 1,0 0-1,0 2-304,0 3 1,5 0-1,-1 1 1,-1 1 0,-1 2-1,-1 2 1,2 2-222,2 3 0,-1 0 0,-4 0 0,0-3 0,2-1 0,1-3 189,1-2 0,0-3 1,-4-1-1,0-4 0,0 1 1,0-2-1,0 0 343,0-2 1,0-2 0,0-2 0,0 0-1,0 1 1,0-1-306,0 0 1,5 5 0,1 0 0,1 0 0,4-1-1,0 3 1,3 0-170,-1 4 0,5 0 1,1-1-1,2-2 1,3 0-1,1-2 229,1 0 1,1-1-1,1-5 1,2 1-1,2-1 1,2-1 350,3-3 0,-2 1 0,0-5 0,2-2 0,3 0 0,2 0 0,1 1 27,-1-1 1,3 3-1,8-2 1,1-1 0,-1 0-1,2 0 1,1 2-104,2-2 1,10 2 0,-2 0 0,3-2-1,-1-2 1,-3-1-33,-3 0 1,2 0 0,-5 0 0,0 0 0,1 0 0,-4 0-3,-1 0 0,-2 0 1,-1 2-1,-2 2 0,-1 4 1,0 1-1,1-2-118,4-1 0,-3 4 1,10-2-1,0 1 1,0-2-1,4-1 0,3-3-143,3-2 0,5-1 0,-5 0 0,-2 0 0,1 0 0,-1 0-63,3 0 0,3 0 0,-4 0 0,-3-1 0,-3-2 0,-4-2 0,0 2 0,0 2 0,-5 5 0,2 1 0,-3-1 0,-4 2 0,0 3 0,-2 3 0,-2 1 0,3 1 0,-1 0 0,0 3 0,1 1 0,2-4 0,3-3 0,1-1 0,1-4 0,2 0 0,6 0 0,0-3 0,0-2 0,7-5 0,-9-2 0,-1 0 0,2-1 0,-2-1 0,3-2 0,-1-2 0,-5 3 0,2 2 0,-2 1 0,-1 3 0,0 1 0,0 2 0,-2 0 0,2 2 0,-3 1 0,-4 3 0,1 1 0,-1 3 0,-3 2 0,-2 6 0,-6 0 0,0-2 0,2-1 0,1-2 0,1-1 0,-1-3 0,0-3 0,2-6 0,3 0 0,4-2 0,3-2 0,0-5 0,-2-3 0,5-6 0,-5 1 0,7 0 0,5 4 0,1 3 0,2 1 0,-28 7 0,-1 1 0,31-4 0,4 4 0,1 1 0,1 0 0,-1 1 0,-37 2 0,0-1 0,25-1 0,0 5 0,-9-1 0,-5-1 0,-4-1 0,-5-1 0,-5-2 0,-2 0 0,-6 0 0,-2-2 0,-2-1 0,0-3 0,0-1 0,3 2 0,0-2 0,-1 0 0,-1 1 0,-2 0 0,1 1 0,-3-1 0,4 3 0,-5-4 0,0 0 0,2-1 0,-2-1 0,1 0 0,-4 1 0,-1-1 0,-3-6 0,-2-1 0,-3-4 0,1 0 0,-2-6 0,0-3 0,-2-7 0,-4-8 0,2-7 0,1-3 0,1-7 0,-1-4 0,-2-2 0,0 28 0,-2 0 0,1-3 0,0 1 0,0-1 0,0-1 0,0 0 0,0 0 0,1 2 0,-2 0 0,1 0 0,-1 0 0,0 1 0,-1 0 0,0 1 0,0 0 0,-1-35 0,1 6 0,2 5-614,0 4 1,-1 0 0,-2 3 0,-3-2 0,0 0 0,-2 0-3769,1 1 4043,-2-7 1,0 3-1,2-5 1,-1-3-1,3 0 1,-1-5 209,4 35 1,1-1-1,-2 1 1,0 0-1,0-5 1,1 0 0,0 1-1,0 1 1,0 0-1,-1 1 1,1 0-1,-2 2 1,-1-35-615,-1 7 1,0 5 0,3 13 0,-3 10 0,0 10 0,-2 8-403,1 8 1,-2 5-1,-4 11 1,0 6 1327,-1 9 1,-5 12 0,-2 4 0</inkml:trace>
  <inkml:trace contextRef="#ctx0" brushRef="#br0">17489 14273 8584,'-13'-26'0,"5"9"0,4 4 0,4 1 144,4 0 0,4-1 1,7 0-1,1-1 0,2 0 1,-1-3-1,3-3 0,0-3 1,3-2-1,-1 2 0,2-1-1899,1 3 1731,1-4-129,7 4 0,-5-5 0,5-1 0</inkml:trace>
  <inkml:trace contextRef="#ctx0" brushRef="#br0">18769 14153 15805,'0'-32'-472,"4"10"0,2-1 0,3 6 618,6-1 0,3 2 0,7-7-30,2 0 1,2-14 0,11-5-1</inkml:trace>
  <inkml:trace contextRef="#ctx0" brushRef="#br0">20022 14300 10299,'-13'0'375,"5"-1"1,4-4 0,2-5 0,4-7 0,2-6 0,7-7 0,5-7-1,8-6 1,5-9 0,8-7-342,-16 26 0,1 0 1,4-6-1,1-1 1,5 0-1,2 0 1,1-1-1,1 1-6,1-2 1,1 1 0,3-5 0,0 0 0,-4 5 0,0 0 0</inkml:trace>
  <inkml:trace contextRef="#ctx0" brushRef="#br0">21408 14193 8527,'-12'-26'0,"8"5"0,-8 3 24,5 3 0,2 1 1,7-3-1,2 0 1,5-1-1,6-1 0,6-4 1,7-2-1,4-3-24,5-3 0,8-15 0,2-9 0</inkml:trace>
  <inkml:trace contextRef="#ctx0" brushRef="#br0">22621 14060 8358,'-20'-40'0,"6"2"-43,10 2 1,4 2 0,7 3 0,9-5 42,10-2 0,15-14 0,1-3 0</inkml:trace>
  <inkml:trace contextRef="#ctx0" brushRef="#br0">24541 14034 29282,'-14'-42'-8643,"6"9"5529,-1 16 3078,0 8 1,-5 3 0,1 6 0,-2 0 0,-1 0-1,-2 0 1,2 0 0,0-2 0,-1-1 0,-2-1-1,-2 1 232,-2 2 0,-2-4 0,-2 1 0,2-1 0,0 1 0,1-2 0,-3-2 0,1-2 0,-4-2 94,2-1 1,-6 0 0,0-1 0,-3 1 0,-2 0 0,-4-1 0,-3 2-229,-4 4 0,2-4 0,-3 3 0,-6-2 0,-5 1 0,-2 3 0,-2-1 19,-4 1 1,2-1-1,-5-2 1,2 1-1,-1 0 1,-1 0-1,1 1 22,2-3 1,-4-1 0,0-1-1,36 6 1,0 1 0,-36-8-1,2 3 143,2 2 0,-4-3 0,36 8 0,1 0 1,-3 1-1,1-1 0,0 1 0,0 0 0,0 1 1,1 0-185,0-1 0,0 1 0,0 0 0,-1 0 0,-1 1 0,0 2 0,1-1 0,1 0 0,-2 0 0,0 0 0,1 0 0,-1 0 0,0 0 0,-1 0-55,-1 0 0,0 0 1,3 0-1,1 0 1,-7 0-1,-1 0 1,1 0-1,0 0 1,2 0-1,0 0 1,-1 0-1,1 0 0,1 0 1,1 0 90,0 0 0,-1 0 0,-6 0 0,1 0 0,3 0 0,1 0 0,-2 0 0,1 0 0,-2 0 0,1 0 0,3 0 0,0 0-42,0 0 1,-1 0-1,2 0 1,0 0-1,0-1 1,2 0 0,-1 0-1,0-1 1,-1 0-1,0 0 1,0 0 0,1 1-75,0 0 0,0 0 0,-2 1 0,1-1 0,3 0 0,0-1 0,-1 0 0,0 0 1,-2 0-1,0 1 0,1 0 0,-1 0 0,-1 2 0,-1 0 0,1 0 0,0 1 0,-1-1 0,-1 2 0,-4 1 0,-1 1 0,3-2 0,-1 0 0,0 0 0,-1 1 0,-1 1 0,-1 1 0,1-1 0,0 1 53,-2 1 0,0 0 0,0 1 0,0 1 0,-2 1 0,1 0 0,0-1 0,0 1 0,-1 0 1,1 1-1,0-1 0,0 0-74,0 2 1,-1 0 0,0 1-1,1-1 1,-2 2 0,0-1-1,0 0 1,1 1 0,0-1-1,-1 2 1,2-1 0,1 1-12,-3 1 1,1-1 0,0 3 0,-1 0 0,1-2 0,0 1-1,-1-1 1,1 2 0,-2-1 0,0 1 0,1 0 0,0 0 0,0-1-1,0 0 43,2-1 0,-1 0 0,-3 3 0,0-1 0,4-1 0,1 0 0,1 1 1,0 0-1,-1-1 0,1 0 0,0 0 0,1 0 0,0-1 0,1 1 56,3-1 1,2 0 0,1 2-1,2 0 1,2-2 0,1 0-1,1 0 1,2 1 0,-31 18-1,5 1-303,6 1 0,5 9 0,13-5 0,7 5 0,6 5 0,10 0 0,9 1-248,7-3 0,8 3 0,15-5 0,12 1 0,11-4 0,10-4 0,6-6 514,-30-20 0,2-1 0,4 0 0,2-1 1,4-2-1,1-2 0,2 0 0,0 0 1,5-1-1,0-1 0,3 0 0,0-1 91,0 0 1,2-1-1,9-2 1,1-1 0,-1 1-1,0 0 1,5-1-1,0 0 1,-22-1 0,1 0-1,-1 0 1,2 0-1,0 0 1,0 0-60,-1 0 1,0 0 0,2 0 0,7 0-1,2 0 1,0 0 0,-1-1 0,0 1 0,0-1-1,3 0 1,0 0 0,1-1 0,1-1 0,1 0-1,0 0 1,-2-1 0,1 0 0,-1 0-1,2 0 1,0-1 0,1 1-57,0-1 1,1 1 0,0-1 0,-2-1 0,-1 0 0,2-1 0,4 0 0,1 0 0,0-1 0,-2-1 0,0 0 0,0 0 0,-1 0 0,1-1 0,0 0 0,0-1 0,0 1 0,0-1 38,1 1 1,1 1 0,-1-1-1,-1 0 1,-2 0 0,2 0 0,1 1-1,1-1 1,-1 1 0,-1 0 0,0-1-1,-1 1 1,-1 1 0,1 0 0,-2 0-1,0 1 1,-1-1 0,0 1 0,-2 0-1,-1 1 1,1 0-13,-3-1 1,-1 1 0,1 0 0,0 0-1,1 2 1,-2 0 0,-3 1 0,-1 1-1,0 0 1,-3 0 0,0 0 0,-1 0-1,-1 0 1,-1 1 0,0-1 0,-2 1-1,0 0 1,0-1-2,0 1 0,1-1 0,-1 1 1,23-2-1,-1 0 0,-6 1 0,-1-1 1,-3-1-1,-2-1 0,-1 0 0,-1-2 1,-3 1-1,-1-1 71,-3 1 0,0-1 0,-3-2 0,-2-1 0,-7-1 1,-2-1-1,-1 1 0,-1-1 0,28-14 0,-13 1 1,-8-4 97,-9-4 0,-7-2 0,-8-7 0,-7-2 0,-6-5 1,-9-4-67,-9-5 1,-13-1-1,-12-4 1,15 33-1,-3 1 1,-4 0-1,-2 2 1,-4-1-1,-4 1 1,-2 1-1,-4 2-336,-4-1 1,-2 2-1,-3 3 1,-2 2-1,-5 1 1,-2 3-1,-1 0 1,-1 1 0,-4 1-1,0 2 1,-1 0-1,-1 2 83,-2 0 0,0 1 0,23 4 1,-1 1-1,1 0 136,-24 0 0,1-1 0,-1 0 0,0 1 0,5-1 0,0 1 0</inkml:trace>
  <inkml:trace contextRef="#ctx0" brushRef="#br0">25034 13674 8427,'-6'-14'447,"0"1"0,-1 1 0,7 3-43,7 5 1,5 2 0,1 2 0,1 0 0,-1 0 0,0 2 0,-1 2 0,-1 5 165,-3 3 0,-5 7 1,2 3-1,-4 4 1,-1 2-1,0 1-166,0 2 1,-1 5-1,-2-5 1,-2-3-1,2-3 1,2-4-395,1-2-104,0-1 0,0-18 0,0-7 1,0-11-1,0-4 0,0-5 0,0 0 299,0-2 1,1-1 0,2 4 0,2-1 0,-2 2-1,0 3 260,1 4 0,-2 3 0,4 2 1,-2-1-1,2 2-971,1 4 0,-2 2 0,4 6 1,1 0-1,2 1 0,3 4-1755,3 3 1,2 0-1,8 1 2261,4 1 0,8 2 0,7 1 0</inkml:trace>
  <inkml:trace contextRef="#ctx0" brushRef="#br0">25594 13714 9297,'-34'-20'1714,"3"12"0,9-1-391,4 6 0,12 3 1,9 1-1206,9 4 1,8-4-1,0 5 1,-1-2-1,2 1 1,-2-1-843,0 2 1,-1-4 0,-5 2 640,1-2 1,-13-2-1,-5 0 1,-8 0-1,-6-2 1,-3-1 555,0-1 0,1-1 1,3 5-1,0 2 1,2 2 34,5 5 1,4 3 0,6 1 0,1 1 0,4 0 0,5 3-1420,6 0 1,0 1-1,7-4 1,2-1-1,3 0 1,3-1-1031,-1-3 0,2-3 1941,-1-6 0,6-6 0,-2-1 0</inkml:trace>
  <inkml:trace contextRef="#ctx0" brushRef="#br0">25821 13767 8384,'-14'0'3964,"8"-4"-3605,6-1 0,12 1 0,9 4 0,0 0 1,-4 0-444,-2 0 0,-2 0 1,1 0-1,-1 0-124,0 0 1,-5-2-392,-4-2 771,-2-4 0,2-1 0,2 2 0,2 1 978,2 3 1,-3 2-1,2 1-509,2 0 1,-4 0 0,2 0-981,1 0 1,2 0-1,1 0 1,1 0 0,-1 0-380,0 0 0,1 0 0,-1 0 0,0 0 0,1-2 0,-1-1 0,0-3 81,1-1 0,-7 2 1,-1-2-1,-1 0 987,-1-1 1,-1 5 0,-6-3 303,-1 0 1,1 5 0,7-4 0,5 4 0,4 2-1055,5 4 1,0-4 0,7 4 0,3-4-1,0-1 1,0 0 0,-1 0 0,0-1-251,-1-4 1,-5 2-1,-3-4 1,-5 0-1,-4-1 1,-4-2 1159,-4-2 0,-7 3 0,-3 2 0,-3-1 0,-1 2 0,0-1 982,-1 0 0,1 4 0,0-2 0,1 2-1125,3-1 1,3 4 0,8 0 0,2 7 0,5 5 0,3 1-1000,1 1 0,0 3 1,2 1-1,1-1 0,2-3 1,-1 1-1,-3 0-2134,0-2 1,-2 8 2765,-4-8 0,-2 4 0,-6-4 0</inkml:trace>
  <inkml:trace contextRef="#ctx0" brushRef="#br0">26740 13687 8558,'0'-13'490,"0"-1"1,0 1 0,0 0 0,0-1-1,0 1 1,-1 1 28,-4 3 1,2 3-1,-5 6 1,-3 0-1,-1 0 1,-1 0-1,0 2-336,-1 2 0,1-1 0,0 5 0,-1-1 1,1 0-1,1 4 0,2-1-302,1-1 0,4 3 1,-2-3-1,1 3 1,3 1 9,2 0 0,7-1 0,2-1 1,4-4-1,2 0 0,-1-1-1612,0 0 1,1 5 1720,-1-3 0,6 4 0,2 2 0</inkml:trace>
  <inkml:trace contextRef="#ctx0" brushRef="#br0">26940 13714 8934,'-6'-20'163,"0"6"0,-4-3-125,1 7 1,6 3 0,-1 2 0,2-4 3503,2-3-2913,0 5 0,-1 1 0,-4 6 1,-4 2-451,-2 2 0,3-1 1,4 6-674,2 1 1,4 1 0,2-3 364,5-3 1,3-4-1,0-2 203,-3-4 1,-3 5 0,-8-1 0,-1 5-1,-1 4-384,1 2 0,-3 2 1,1 1-1,1 1 1,-1-1-1,1 0-773,1 1 0,9-3 1,7-2-1,8-4 1083,4-4 0,8-7 0,1-1 0</inkml:trace>
  <inkml:trace contextRef="#ctx0" brushRef="#br0">27207 13554 9897,'-6'-14'0,"-3"3"0,-3 2 1807,-1 4 1,0 4-1520,-1 1 0,7 6 0,2 4 0,4 5 0,1 3 0,1-1 0,4 3 0,4 2-275,3 3 1,-4 2-1,0-1 1,-2 1-1,-3 1 1,-2 2-6111,-1 1 6097,-6 0 0,-7 1 0,-8 3 0</inkml:trace>
  <inkml:trace contextRef="#ctx0" brushRef="#br0">25434 14433 8667,'-42'-10'852,"7"-3"1,8 2-1,24 7-604,12 2 1,18 2 0,17 0 0,17-3 0,-24 0 0,3-1 0,6-3 0,3-1 0,3-1 0,2-1-88,3-2 1,2 0 0,8 0 0,2-1 0,2 0 0,0-1 0,1 1 0,0 0 0,2-1 0,0 1 0,-2 0 0,0 1-303,-3 1 1,1 0 0,2-1-1,0 0 1,-6 3 0,-2 0-1,-1 1 1,-1 1-201,-1 2 0,-1 0 0,-6-1 1,-1 0-1,-1 3 0,1-1 1</inkml:trace>
  <inkml:trace contextRef="#ctx0" brushRef="#br0">17556 14300 8257,'-33'0'0,"7"0"0,-1 0 0,9 2 0,8 2 230,-2-3 0,12 4 1,0-11-1,10-9 1,13-13-1,14-16 1,-13 15-1,2-2 1,5-4-1,2-2 1,3-3-1,2-2 1,4-3-1,3-1 1,4-3-1,1 0-160,-14 15 0,1-1 0,1 0 0,4-2 1,1-2-1,0 1 0,2-1 0,0-1 1,1 1-1,0-1 0,1 1 0,1-1 1,1 0-1,0 0 0,1 0 0,-1 2 1,0 0-1,1 0 0,0 1 0,0 0 1,0 2-1,-3 1 0,0 2 0,-1 0-263,-1 2 1,-1 1 0,1 1-283,-1 1 0,0 0 0,-1 2 0,15-9 0,0 1 0,1 0 0,0 0 0</inkml:trace>
  <inkml:trace contextRef="#ctx0" brushRef="#br0">19049 14273 8179,'-17'-29'322,"4"2"0,1 5 1,9 12-1,-1 1 3,1-2 1,7-4 0,7-7 0,4-9 0,7-10 0,6-11 0,-9 20 0,0-1 0,3-4 0,1 0-416,1-4 0,2 0 1,3-2-1,1-1 1,4-1-1,1 1 1,3-2-1,2 0 1,4-3-1,1 0 1,3 1-1,0-1 1,2-1-1,1 1 90,-1 1 0,1 1 0,-2 0 0,1 2 0,-3 5 0,-1 0 0</inkml:trace>
  <inkml:trace contextRef="#ctx0" brushRef="#br0">20049 14607 8725,'-60'-23'0,"6"0"0,11 2 913,10 5 1,11-5 0,11 6 0,4-4-778,1-5 1,3-13 0,8-10 0,3-11 0,7-15 0,-5 33-1,1-2 1,3-6 0,0-1 0,1-1 0,1 0-46,0-2 0,1-2 0,4-5 0,1-2 1,0-2-1,0-1 0,3-2 0,1 0 1,0-1-1,2 0-260,1 1 1,0 1 0,-2 4-1,1 2 1,0 6 0,0 1-1,-2 5 1,0 1-301,-2 4 1,1 2 0,-1 5 0,1 2-1,1 4 1,1-1 0</inkml:trace>
  <inkml:trace contextRef="#ctx0" brushRef="#br0">23528 14540 8134,'-20'-6'0,"1"0"0,-3-3 0,4 5 364,3 2 0,8 1 0,3-4 0,2-5 0,2-8 0,0-8 0,0-11 0,0-9 0,0-9 0,0-6 1,-1-7-375,-4-6 1,4 34-1,-1-1 1,-2-2-1,-2 0 1,-1-2-1,-1-1 1,-2 0-1,-2 1 1,-2-3-1,-2 1 1,-1-1-1,-3 1 1,-1-1-1,-2 1 1,-3 0-1,-2 1-66,-1-2 1,-2 1-1,-4 1 1,-1 2-1,-2 2 1,-1 1-1,-2 2 1,0 1-1,-2 2 1,-1 1-1,-2 1 1,0 1 119,-3 1 1,-1 2 0,-2 2 0,-2 3 0,0 2 0,-1 1 0,-1 2 0,1 0 0,-1 2 0,1 2 0,-1 2 0,-1 2 2,0 1 1,-1 2 0,-3 1-1,0 1 1,1 1 0,0 1-1,4-1 1,0 1 0,1 1-1,1-1 1,3 0 0,0 0-1,1 0 1,0 0-8,2 0 1,1 1 0,4-2-1,1 0 1,2 2 0,0 1-1,-32-5 1,7 4 0,7 2-1,9 2-339,6 0 1,10 0 0,7 0 0,8 2 0,11 2 298,11 5 0,6 4 0,8 5 0,-6 3 0</inkml:trace>
  <inkml:trace contextRef="#ctx0" brushRef="#br0">21715 11568 8246,'-21'-4'615,"3"-1"1,9 2-1,5 8 1,3 3 85,1 4 1,0 2 0,0 0 0,0 3 0,0 2 0,0 2 0,0 2-68,0 3 1,0 6-1,0 2 1,1 2-1,2-2 1,3-2-447,1-2 0,-2-2 1,4-3-1,-1-2 0,1-7 1,0-6-463,2-5 0,-4-4 0,0-2 0,-1-5 1,-3-8-1,-3-9-216,-4-11 0,-4-2 0,-5-10 0,0-1 0,-1-4 0,1-2 0,1 3 616,3 2 1,-1 0 0,6 3-1,1 5 1,1 6 0,2 7 645,0 2 0,0 6 1,2 1-1,2 3 1,6 4-439,7 2 1,3-2-1,9 5 1,0-1-1,5-3 1,3-1-852,5 2 1,5-2-1,-2 3 1,-4 1 0,-2 1-1,-5 1 1,-3 1 0,-6 2 516,-6 5 0,-4 5 0,-2 5 0</inkml:trace>
  <inkml:trace contextRef="#ctx0" brushRef="#br0">21768 11795 8511,'2'-18'1422,"2"9"1,3 7-1,7 13 1,-1-4-878,0-1 1,5 0 0,0-3 0,0 1 0,1-1-687,3-1 0,-1-2 0,0 0 1,1 0-1,2 0 141,4 0 0,1-12 0,-2-3 0</inkml:trace>
  <inkml:trace contextRef="#ctx0" brushRef="#br0">22288 11555 8243,'-13'0'562,"5"1"1,4 4 0,2 3-236,2 4 1,5-3-1,1 0 1,1 1-1,3 2 1,2 3-1,0 1 308,-3 2 1,3 4-1,-2-2 1,5 0 0,3 3-1,-2-3 1,0-2-452,2-3 0,1-3 0,5-3 0,-2-5 1,1-2-1,-3-2-453,-2 0 0,-7-6 1,-4-5-1,-1-5 1,-3-6-1,-2-3-390,-1-2 1,-6 0 0,-3 1 0,-1 0-1,0 3 1,2 2 0,2 2 219,3 2 0,3 3 1,5 2-1,4 3 0,4 4 439,5 4 0,3 1 0,5 0 0</inkml:trace>
  <inkml:trace contextRef="#ctx0" brushRef="#br0">22848 11541 10150,'-8'2'1935,"3"2"1,0 5-1,1 4-1578,1 5 0,1-3 0,2 4 0,2 1 1,2 0-1,4 2 0,0 1-201,1 0 0,0-3 0,5-3 0,-1-3 0,0-5-835,1-5 0,-3-4 1,-2-4-1,-4-7 0,-4-4 1,-1-5 191,0-5 0,-1 4 1,-2-7-1,-3 1 1,0 5-1,-2 0 1909,1 1 1,4 5-1,0-1 1,6 8-1501,6 9 0,4 2 1,5 7-1,4 1 1,4 2-1,2 0 1,3-2-998,4-1 0,2-6 0,0 1 0,-1-2 0,-1-2 1075,0 0 0,-3-6 0,-5-1 0</inkml:trace>
  <inkml:trace contextRef="#ctx0" brushRef="#br0">23341 11541 8243,'-18'-6'601,"1"-2"0,-3-3 0,5 1 0,1 2 0,2 2 107,0 3 0,2 3 0,1 5 0,4 4 0,5 3 0,3 2 0,5 3-460,3 1 1,0-1-1,8-3 1,0-1 0,4-1-1,2-3-1041,1-5 0,6-2 0,-1-5 0,-2-6 0,-1-8 0,-1-5-5010,0-4 5803,-7-4 0,0-4 0,-7 1 0</inkml:trace>
  <inkml:trace contextRef="#ctx0" brushRef="#br0">23514 11075 8243,'-6'-13'751,"4"5"0,-6 5 0,2 6 0,3 8 0,3 5 38,5 6 0,-2 5 0,4 4 0,-1 3 1,-2 1-1,1 1 0,-1 1-785,-1 1 0,0 2 0,0-1 0,3-4 0,0-5 0,0-5 0,-2-6-1609,2-4 1,-3 0 0,5-13 0,-2-7 0,-3-8 1153,-2-6 0,-1 1 1,0-4-1,0-1 0,-1 3 1,-2 0-1,-3 3 1984,-2-1 1,4 2-1,-4 5 1,1 4-638,0 1 1,5 1 0,1 7-1,5 2 1,3 5 0,5 3-906,5 1 1,-1 1-1,6-2 1,2-2-1,0-3 1,-1-1-1,-1-3-451,2-1 1,0-2 0,-2-2-1,-4-1 1,-3-3 0,-3-1-28,-4-3 1,-2-2 0,-6-2 0,0 1 0,-1 0 3706,-4-1-2790,4 7 1,-4 3 0,10 8-580,4 5 1,7 3-1,5 3 1,3-1 0,7 1-1,4-3 149,7 0 0,7 0 0,-2 1 0</inkml:trace>
  <inkml:trace contextRef="#ctx0" brushRef="#br0">24474 11128 8344,'-13'-10'1519,"0"-4"1,7 6-888,6 8 1,0 6 0,4 7 0,-2 0 0,-1 1-1,2 0 1,3 4 0,0 4-330,0 3 1,6 7 0,-1-1-1,7-2 1,3-1 0,1-2-769,-1-4 0,7-4 1,-4-10-1,-1-3 0,1-4 1,-3-2-1,-3-4-1448,-4-3 1755,-6-10 0,2-3 0,-5-6 0,-2-1 0,-3-1 0,-5-2 199,-4 1 0,-3 2 1,-1 3-1,1 2 0,3 6 1,5 2-336,2 2 1,4 1-1,2 3 1,7 3-1,5 1 1,6 1 293,3 1 0,2 2 0,0 1 0</inkml:trace>
  <inkml:trace contextRef="#ctx0" brushRef="#br0">25021 11075 8311,'7'0'2293,"-2"4"0,-8 2-606,-2 2 1,1 1 0,4 4-1789,0 0 1,1-1 0,4-5-581,4-7 1,-4-1 0,0-8 0,-2 0-1,0-1 651,1-4 1,1 4 0,-4-8 995,4 4 0,-2 8 0,4 6 0,0 7 1,-1 5-1335,0 1 0,5 1 0,-1-1 0,5 0 1,3 1-1,-2-3-648,-1-2 0,2-3 0,1-6 0,-2-1 1,-1-5-1,-1-8 0,-1-6 595,0-5 1,-4-4-1,-1-2 1,-2-4-1,-2-4 1,0-2-1,1-1 421,-2 2 0,-2-1 0,-1 10 0,0 1 0,0 2 0,2 3 0,2 3 0,-2 2 0,15 7 0,-2 0 0</inkml:trace>
  <inkml:trace contextRef="#ctx0" brushRef="#br0">25487 10475 8296,'8'-27'-299,"-4"1"2241,-2-1 0,-2 6-1604,0 4 0,4 9 1,0 10-1,1 11 1,-1 14-1,1 10 0,-2 9 1,-2 5-398,-1 9 1,0 5-1,-1 4 1,-2 3 0,-3-4 58,-2-5 0,-6-3 0,-7-7 0</inkml:trace>
  <inkml:trace contextRef="#ctx0" brushRef="#br0">25367 11062 8296,'-6'-30'1249,"-3"-6"0,4-4 0,0 5 0,4 4-469,1 3 0,1 7 0,5 3 0,6 5 0,6 2 0,2 4 0,6 1 0,2 3-3935,3 2 0,1 5 3155,0 1 0,-4 5 0,4-3 0</inkml:trace>
  <inkml:trace contextRef="#ctx0" brushRef="#br0">21635 14260 8239,'-13'-27'0,"1"1"0,1 1 0,4 2 0,1 6-23,3 2 1,-3 6-1,0 0 1,-1 0 0,-4 2-1,0 2 1,-3 4-1,-1-1 1,-2-1 0,-4-3-1,-1 1 1,-1-1-2,0 3 1,-7 1-1,-2 2 1,-1 0 0,-1 0-1,1 2 1,-1 1 0,2 3 146,-1 1 0,-2-3 1,3 4-1,1-1 0,0-1 1,-1 2-1,-1-1-110,0 3 0,-4 1 0,2-1 0,-4-1 0,-1 1 1,0 2-1,0 1-51,0 1 1,-6 4 0,-1-1 0,-2 1-1,0 0 1,0 1 118,2 2 1,-5 1-1,5 5 1,-1-1-1,4 2 1,4 2 0,4 4-36,5 5 0,5-1 0,3 11 0,7 1 0,6 2 0,7 3-57,6 3 1,19-8 0,18 2 0,-12-27 0,3-1 0,6-1 0,3-2 0,6 1-1,2-1 1,3-2 0,1-1 80,3 0 1,1-2-1,0 0 1,1-2-1,3-2 1,1-2-1,2 0 1,0-2-1,5-1 1,1-1-1,1-1 1,0-1-48,3-1 1,-1-2-1,3 0 1,0-2 0,-23 0-1,0-1 1,1 0 0,0-2-1,-1 0 1,1 0 0,2-2-1,-1 0 1,0 0 0,-1-1-1,-2 0 1,1 0 0,0 0-1,0-1 1,-1 1 0,23-4-1,-1 0-168,-2 0 1,-1 0 0,-3 0 0,-1 1 0,-7-2 0,-1 0 0,-5 2-1,-1-1 1,-5 1 0,-2 0 0,28-10-93,-16 1 1,-17-5 0,-14 1 0,-12-7 0,-12-7 0,-14-6 0,-18-7 188,-14-6 0,14 27 0,-2 1 0,-8-3 1,-2 0-1,-4-1 0,-2 0 0,-5 0 0,-3 1 1,-4-1-1,-3 2 0,-1 1 0,0 3-16,-1 1 0,-1 4 0,16 8 1,-2 2-1,0 2 0,-20 0 0,-1 2 64,23 3 0,-1 0 0,0 2 0,-1 0 0,0 2 0,0 0 0,-24 2 0</inkml:trace>
  <inkml:trace contextRef="#ctx0" brushRef="#br0">5972 6837 8437,'0'-33'279,"0"7"1,1 6-1,4 11-223,4 5 0,-2 3 1,1 2-1,-3 3 0,0 4 1,-1 1-1,2 0 0,2 1 1,2 2-1,3 0 0,4-2 634,0-1 1,7-6-1,-2 1 1,4-2-1,2-2 1,3 0 0,4 0-1,4 0 365,1 0 1,4-2-1,4-1 1,1-3 0,2 1-1,1-3 1,3 2-758,1 0 1,4 0-1,-4 3 1,3-1-1,0 0 1,2-1-1,-2 1-32,1 1 0,-3 1 0,-3 2 0,-3 0 0,0 0 0,-5 0-135,-5 0 1,1 0-1,-10 0 1,1 0 0,-1 2-1,-3 1 1,-4 1-128,-3-1 0,-4 3 0,2 0 1,1 0-1,-2 1 0,2 1 1,0 1-1700,3-2 1822,7 5 1,3-5-1,6 6 1</inkml:trace>
  <inkml:trace contextRef="#ctx0" brushRef="#br0">12304 6784 31945,'-9'-12'-2413,"0"3"0,5 3 0,-4 7 2585,2 4 1,2-5 0,4 0-742,0-8 1,1 4 772,4 4 0,-2 4 0,6 7 0,1-2 0,3 1 0,4 0 0,3 1 52,5-2 0,-1-2 0,9 3 0,-1-2 0,2-1 0,2-1 261,-1 0 0,1-2 0,4-4 0,0 0 0,-2 0 0,1 0 0,0-1-168,2-3 1,6 1-1,-2-5 1,-2 2-1,0 2 1,0-1-350,1 1 0,1 0 0,-5 4 0,0 0 0,1 1 0,0 3 0,-1 5 0,3-1 0,-9 1 0,2-1 0,-2 1 0,-1-1 0,-4-2 0,2-2 0,-2-4 0,-6 0 0,-1 0 0,-2 0 0,-1 0 0,3 0 0,-4 0 0,-2-1 0,-1-2 0,-2-2 0,-1 1 0,-3-2 0,3 4 0,-3-2 0,3 8 0,1 4 0</inkml:trace>
  <inkml:trace contextRef="#ctx0" brushRef="#br0">18942 6797 31483,'6'-19'-9831,"1"10"9792,7 0 1,-2 12 0,-2 4-1,-1 1 1,1-4 0,2-2 0,3-2-1,1 0 669,2 0 1,6 0-1,-2 1 1,3 2 0,2 1-1,1-1 1,2-1 0,2-1-1,2 2-153,3 2 1,-3 1 0,2-3 0,2 1 0,2 1-1,3-1-451,0 0 0,-3 5 0,8-4 0,-1-2 0,-1 0 0,1 0 0,-1 1 82,0-1 0,5-2 0,-3-1 0,4 0 0,2-1 0,-3-2 233,-2-1 1,6-7 0,-5 4 0,-1-1 0,0 3 0,-3 0-342,0 1 0,4-1 0,-2 5 0,1 0 0,-2 0 0,-1 0 0,-2 0 0,2 0 0,-3 5 0,5 1 0,-1-1 0,-1 3 0,1-2 0,2 0 0,6-3 0,-2-2 0,5-1 0,-3 0 0,-2 0 0,1 0 0,-1 0 0,0 0 0,1 0 0,-3 0 0,0-1 0,-4-2 0,1-2 0,-1 2 0,-3 2 0,4 1 0,-1 0 0,-1 1 0,1 2 0,-1 2 0,0-2 0,3-2 0,-3-1 0,1 0 0,4 0 0,1 0 0,1 0 0,-4 0 0,0-1 0,0-2 0,-1-3 0,0-2 0,-2-2 0,-3-2 0,-2 5 0,-2 1 0,-4 1 0,-4 1 0,-4 1 0,-5 2 0,3 1 0,-10 0 0,3 0 0,-3 1 0,0 2 0,1 3-816,2 1 0,-1 4 0,-3 3 494,-1 0 0,0 8 0,1-7 0</inkml:trace>
  <inkml:trace contextRef="#ctx0" brushRef="#br0">1506 13820 28320,'-7'2'2223,"2"2"1,4 5-2224,1 3 0,0 1 0,0 2 0,0 3 0,-2 6 0,0 4 0,-3 4 0,1 2 0,-2 3 0,3 2 0,-5-1 0,1-1 0,0-1 0,4-2 0,-3 3 0,1-3 0,1-1 0,1-5 0,0-5 0,-2-5 0,4-3 0,-4-2 0,5-1 0,5-3 0,-2-3 0,6-6 0,1 0 0,3 0 0,5 0 0,6-2 0,6-2 0,-1-3 0,5-5 0,0 1 0,-1 3 0,-1-1 0,-2 1 0,0 2 0,-1 6 0,2 0 0,-1 0 0,-2 0 0,-3 0-1639,-2 0 1,2 0-1,-3 0 1,2 0 0,-1 0-1,0 0 1897,0 0 1,8-17-1,3-6 1</inkml:trace>
  <inkml:trace contextRef="#ctx0" brushRef="#br0">2333 13954 12294,'1'-54'0,"2"11"3087,2 14 0,5 14 0,-3 12-2755,1 6 1,-2 4 0,-5 7 0,2 0 0,2 4 0,-2 3 0,-2 3 274,-1 2 0,0 1 0,-1 13 1,-2 7-1,-3 7 0,0 5 1,0 0-873,3 0 1,1 1 0,4-10 0,2-7-1,5-6 1,2-6-56,-2-4 1,2-11-1,-2-3 1,3-8-1,0-8 82,-3-6 1,1-13 0,-5-8 0,-2-6 0,-2-7 0,-1-2 0,0-9-148,0-6 1,0 0 0,0-8 0,2 2 0,1 5-1,2 3 1,3 8 770,2 2 1,2 10 0,1 8 0,2 7 0,2 6 0,2 7 659,1 5 1,-2 4 0,4 2-1,1 5 1,-1 8 0,0 5 0,0 5-888,-1 2 1,3 4-1,-6 10 1,-4 0-1,-3 0 1,-5 0-524,0 0 0,-5-5 1,2-1-1,-7-1 0,-10-3 1,-6-2-1,-7-3-458,-4-3 0,-3 2 0,-8-6 0,-1-2 0,0-3 0,2-2 0,2-4 598,2-1 0,6 3 714,9-5 1,6 7-1,-4-4 1</inkml:trace>
  <inkml:trace contextRef="#ctx0" brushRef="#br0">3239 14140 10512,'0'-40'0,"2"9"2313,2 10 0,-1 12 0,6 5 0,1 4-1878,2 4 1,-3 2 0,0 5 0,1-4-1,2 1 1,2-3 0,-1 3-972,0-1 0,2 2 0,1 3 0,2-2 0,0-1 1,1 0-66,3-1 0,-1-3 0,1-5 0,2 0 0,1 0 0,3-3 829,3-5 1,-2-1 0,3-11-1</inkml:trace>
  <inkml:trace contextRef="#ctx0" brushRef="#br0">4066 13660 21679,'12'-37'-752,"-4"-3"0,4 3 0,-3 6 0,2 5 1430,-3 3 1,3 4 0,-5 6-1,0-1-293,0 1 1,-2 12 0,-5 7 0,-2 7-1,-3 8 1,-2 4 0,-2 7 524,-2 5 1,-1 0 0,-1 2 0,1 5 0,0 5 0,-1 7-679,1 4 1,6-3-1,2 4 1,4-3-1,1-5 1,0-5 0,1-5-1411,4-5 1,6-7 0,9 0 0,-1-4 0,2-5 0,-2-4-1487,0-3 0,-1-3 1,-5-4 2522,1-3 1,-1 2 0,0 1 0</inkml:trace>
  <inkml:trace contextRef="#ctx0" brushRef="#br0">3919 14153 21275,'-21'-31'-4399,"5"2"4169,6 4 0,4 4 0,6 8 1634,0-1 0,7 7 0,6 2 1,10 4-1,6 1 0,8 0 1,6 0-1153,6 0 1,-1 1-144,0 4 1,7 2 0,6 7 0</inkml:trace>
  <inkml:trace contextRef="#ctx0" brushRef="#br0">4012 14886 9997,'0'-13'-179,"0"0"1,0-1 756,0 1 1,0 4 0,2 0 0,2-1 0,5 0-1,2-1 1,-1 4 0,-1-1 0,1 3 0,2-3 0,1 1-114,1-4 0,-1 0 0,0-3 0,1 2 0,-1 2 0,0 1 1,-1-1-424,-3-2 1,1-1-1,-5-1 1,-1 2 0,1 2 1105,-1 1-960,1 6-211,-5-3 1,0 12 0,0 3 0,0 4 0,1 4 0,2 2-21,2 2 1,0 1 0,-2 5 0,2-1 0,-1 1 0,2-1-732,3 1 1,-1 0 0,0-1 0,3 1 0,2-2 742,5-3 0,3-2 0,5-7 0</inkml:trace>
  <inkml:trace contextRef="#ctx0" brushRef="#br0">4292 15020 11032,'-22'-2'1737,"0"-2"1,10 2-1,-1-2-857,1 2 0,6 4 1,3 2-1,6 5 1,6 3-1,3 4 4421,1 7-4887,0-7 1,1 25-1,0-4 1,3 6-1,1 6 1,-4 0-385,-3 1 0,1 5 1,-5-6-1,0 3 0,-2 4 1,-4 3-36,-1 4 0,-1 5 1,-4-6-1,-4 0 1,-2-1-1,-1-6-992,3-4 1,-3-3 0,5-13 0,-2-4 0,0-2 0,0-4 0,2-3 166,2-4 1,-1-4 0,2 0 0,1-1 839,1 0 53,2-5 0,-1-4 334,-4-8 1,4 1-1,-4-6 1,4-1-1,1-2 131,0-2 1,-4 1 0,-1 0 56,2-1 1,3 7 0,5 3-1,3 2-613,4 2 0,8 0 0,2 0 1,3-1-1,2-2 0,-1-2-1490,1 2 0,4-4 0,0-2 1,-1-3-1,-2-1 0,-1 0-1828,-1-1 0,-1-1 3346,-2-2 0,2-10 0,-4-7 0</inkml:trace>
  <inkml:trace contextRef="#ctx0" brushRef="#br0">4852 15326 8448,'0'-13'3472,"0"0"-2508,0-1 0,0 8 1,0 6-1,0 8-144,0 4 1,0 7 0,0 3 0,0 3 0,0 2 0,0 1-418,0 3 1,0-3 0,0 3 0,0-1 0,0 0 0,0-1 0,0-2-1511,0-3 0,5-4 0,-1 2 1,1-4-1,-1-3 0,2-3-2064,1-3 0,-2-3 3171,4-6 0,-1-6 0,6-2 0</inkml:trace>
  <inkml:trace contextRef="#ctx0" brushRef="#br0">4972 15206 8441,'-6'-34'1206,"5"8"1226,-4 8 1,5 10-1,3 8 1,3 8-1850,2 4 1,0 4 0,4 5 0,-1 7 0,-2 3 0,1 3 0,0 0-1375,-1 3 1,3-3 0,-5 2 0,2-1 0,0-1 0,0-1 790,-1-1 0,3-3 0,-3 3 0</inkml:trace>
  <inkml:trace contextRef="#ctx0" brushRef="#br0">4772 15406 10889,'-10'-26'0,"-4"0"4202,0 9 1,6 6-3708,8 11 1,2 0 0,8 2 0,5 1 0,6 1 0,5 1 0,5 0 0,5 3-2134,2-1 0,2 4 0,2-5 1,-1 1 1637,-1 3 0,9 2 0,-7 2 0</inkml:trace>
  <inkml:trace contextRef="#ctx0" brushRef="#br0">4746 15966 8309,'-21'-7'0,"21"5"0,18 6 0,13-2 1099,7-5 1,8-6 0,4-9 0,5-2 0,5-3 0,-1 3-1100,0 0 0,5-3 0,-4 2 0</inkml:trace>
  <inkml:trace contextRef="#ctx0" brushRef="#br0">2826 17072 8250,'0'-19'0,"0"4"0,0-3 0,0 3 0,0 2 1120,0 0 0,0-1 0,0 1 0,0 0 0,0-1 0,0 1-71,0 0 1,-1 11 0,-2 7 0,-3 7-1,0 5 1,-2 6 0,2 2-634,0 1 0,-4 1 0,3 0 0,-1 1 0,4 0 1,1 0-307,-2-3 1,4-5 0,-4 0-1,5 0 1,3-4 0,3-1-149,2-2 0,-4-4 0,5-2 1,3 1-1,3-2 0,3 0 1,-2-3-293,-1-2 0,2-1 1,3 0-1,-1 0 1,0 0-1,-3 0-477,-1 0 1,3 0-1,1 0 1,1 0-1,0 0 1,1 0-373,3 0 1,1 0 0,2-1-1,-1-4 1179,1-4 0,11-9 0,4-2 0</inkml:trace>
  <inkml:trace contextRef="#ctx0" brushRef="#br0">3532 16846 8490,'-20'-35'2788,"5"10"-1195,6 12 1,6 7-1,-1 10 1,2 7-1,2 4-665,0 2 0,6 7 0,2-2 0,0 5 0,1 3 1,2 1-1,0-2-879,3-1 1,-1-1 0,0-2-1,1-3 1,-1-4 0,0-3-1522,1-2 1,-1-1 0,0-3 0,1-6 714,-1-6 0,-5-10 1,-3-9-1,0-4 0,-1-2 1,-1-1 930,-1-2 1,2-5-1,1 6 1,-1 4-1,1 4 1,-1 2 0,-1 4 5319,-2 1-5064,5 8 1,-3 1 0,6 6 0,2 1 0,0 5 0,4 8-15,3 6 0,-2 10 1,5 4-1,-2 3 1,-1 6-1,0 1-2009,0 2 1421,-1 5 1,-5-8 0,-3 4 0,-4-1 0,-4-3 0,-1 0-963,0 1 0,-13-7 0,-9 3 1,-14-3-1,-11-1 0,-11-2 0,-6-3 1134,-3-6 0,26-11 0,-2-1 0,-1-3 0,-1 0 0</inkml:trace>
  <inkml:trace contextRef="#ctx0" brushRef="#br0">2226 13314 31501,'-27'-46'-1212,"5"16"0,2 5 0,-1 12 0,2 11 0,-4 8 1260,-2 8 1,0 2 0,-11-3 0,-1-1 0,-1-2 0,-4-2 0,-1-2 0,-2-3 0,-3 0-1,-1 1 1,0 5 0,1 3 186,-3 1 1,4 3 0,-1 5 0,1 7 0,0 3 0,-4 5 0,1 2 0,-2 10-241,25-21 1,1 1 0,-22 29 0,21-25-1,-1 2 1,2 1 0,1 1 0,2 0-1,1 2 1,3 2 0,1 1-129,4 2 1,2 0 0,1 0-1,2 1 1,5 6 0,2 1-1,4-1 1,2-1 0,5 0-1,4-1 1,7 0 0,3 0 150,8 1 1,4-1-1,2 0 1,6-2-1,10 2 1,6-3-1,-17-16 1,1-1 0,2-2-1,4-1 1,1-1-1,1-2 1,6-1-1,1-2 1,2-1 134,4-1 1,2-1 0,-1-2 0,-2-2 0,0-3 0,1 0 0,7-1 0,1-1 0,1-1 0,1-1 0,-1-1 0,1-2 0,0 0 0,0-1 0,0-2 0,-17 0 0,0-1 0,1-1 0,0 0-148,1-1 0,0-2 1,0 0-1,-1 0 1,11-3-1,-1-1 1,0-1-1,2-2 0,0-1 1,0-2-1,-3 0 1,-2-1-1,0-2 1,-5 1-1,-2 0 1,0-2-1,-2 0 0,0-1 1,-2 0-136,-3 0 1,-1-1 0,-3 0 0,13-10-1,-3-1 1,-2-4 0,-3-2 0,-7 1 0,-4-2-1,-6 1 1,-4-2 0,-5-1 0,-6-2-1,-5 1 1,-6-2-140,-5 0 0,-7-1 0,-9-7 0,-10 2 0,-9 2 0,-7 3 0,-8-2 0,-6 3 0,11 15 0,-4 1 0,-1 2 0,-5 0 0,-1 3 0,-3 1 0,-7 0 0,-1 3 0,-2 1 110,-2 1 0,-2 2 1,-1 2-1,14 5 0,0 1 1,-2 2-1,0 1 0,-5 2 1,-1 1-1,0 2 0,-1 1 1,-2 1-1,0 2 0,-1 1 1,0 2 157,-1 1 0,-2 2 0,1 1 0,0 1 0,1 1 0,0 1 0</inkml:trace>
  <inkml:trace contextRef="#ctx0" brushRef="#br0">3546 16419 30735,'-14'-40'-1813,"1"-3"0,-3 3 1,-5 6-1,-6 6 1,-2 7 2127,-4 8 1,-13 8 0,-14 16 0,-11 11-1,29-5 1,-1 2 0,-2 3 0,-2 1-337,-2 3 0,-1 2 0,-6 7 0,-1 2 0,2 1 0,1 1 0,-2 2 1,1 1-1,0 2 0,2 1 0,2-1 0,2 1-11,3-1 0,2 2 0,0 6 1,4 1-1,7-2 0,5 1 1,3 1-1,4 2 0,4 1 0,4 0 1,5 1-1,5 0 0,3 2 1,5-1 84,5 3 1,6-2 0,8 0-1,8-2 1,7 3 0,6-2-1,4-3 1,5-5 0,4-3-1,5-5 1,-19-16 0,2-3-1,0-1 12,3-1 1,2-2 0,0-3-1,2-3 1,0-3 0,1-3-1,3-1 1,1-3 0,-1-2-1,0-1 1,0-2 0,-1-3 0,0-2-1,-2-2 1,1-2 0,0-1-1,-1-3 1,0-2 0,-1-2-1,0-1 1,-1-2-82,2-1 0,-1-3 0,0 0 0,1-3 1,0 0-1,-2-2 0,-3-1 0,-2-1 1,-1 0-1,-2 2 0,-2-1 0,0 0 1,15-14-1,-3-1 0,-7 3 0,-4-1-277,-3 3 1,-4-2-1,-10-1 1,-6-1-1,-8 5 1,-4 0-1,-4-1 1,-6 0-1,-7-2 1,-6 0-1,-7 1 1,-6 2-604,-8-1 0,-5 3 0,-15-3 0,-7 5 896,-4 5 0,-3 2 0,22 8 0,1 1 0,-2 2 0,-4 3 0,0 0 0</inkml:trace>
  <inkml:trace contextRef="#ctx0" brushRef="#br0">3386 8943 28681,'-6'-20'-3277,"4"0"0,-5 0 0,4 5 3571,-1 5 0,-2 7 0,3 0 0,-3 5 1,0 4-1,0 1 0,5 3 0,3 1 0,7-1 41,3-1 0,6-2 0,3 2 0,2-4 0,7-4 0,3-1 0,5 0 3697,5 0-3854,-1 0 0,8 0 0,-3 0 0,2-1 0,3-2 0,-3-2 1,-2 2-1907,-4 2 1578,-1 1 0,-2-5 1,-2 1-1,-1 1 208,-1 2 1,-1-5-1,5-2 1</inkml:trace>
  <inkml:trace contextRef="#ctx0" brushRef="#br0">4346 8809 30910,'-6'-19'183,"6"6"1,12 13 0,8 13-1,3 6-973,-1 2 0,-6 4 0,0-1 0,-4 3 0,-3 2 0,0-1 0,-2 3 0,-2 0-4126,-4 2 1,-7 4 4328,-3-1 0,-8-4 0,-4 1 0</inkml:trace>
  <inkml:trace contextRef="#ctx0" brushRef="#br0">24554 15100 8372,'-7'-21'0,"-4"6"0,5 8 0,1-1 569,-1 1 1,0 2 0,1-3 0,-4-1 0,-3 1-401,-1 4 0,-2 1 1,-1 0-1,-2-2 1,1 3-1,-3-1 0,-2 0 1,-2-2-1,1 1 1,2-1 282,2 1 0,-4-1 0,4 4 0,-2-2 0,-1-1 0,0 1 0,0 1 0,-2 2-530,-1 0 1,1 0 0,-1 0 0,-3 0 0,0 0-1,-2 0 80,-1 0 1,1 0 0,-5 2 0,-1 1 0,1 1 0,1 0 0,0 1 303,0-1 0,0 2 1,-2-3-1,5 2 1,3-2-1,1-2-155,0-1 0,2 0 0,2 0 0,2 0 0,2 0 0,1 0-180,-2 0 0,6-4 1,-6-2-1,3 0 0,-1 0 1,0 1-79,-1-1 0,4 5 0,-4-3 0,1 1 0,-1 0 1,-2-2-1,-3 2 36,-1 2 0,3 1 0,0 0 0,-2 0 0,-1 0 0,-2 0 0,2 0 157,3 0 0,-3 0 1,2 0-1,-2 0 0,-1-2 1,0-1 26,4-1 1,-3-5-1,3 3 1,-2 0-1,0 0 1,2 2-134,-2-2 1,-1 4 0,-1-2 0,-1 2 0,0 2 0,1 0-572,-1 0 521,0 0 0,-1 0 1,-1 0-1,-3 0 1,3 0-1,-1 0 30,-1 0 0,3 0 0,-3 0 0,1 0 0,1 0 0,-3 0 144,3 0 0,-1-4 1,1 0-1,-2-1 1,1 1-1,0-2 1,1 0-32,-2 0 0,-5 1 0,3 5 0,1-1 0,-2-2 0,0-1 0,-3 1-247,-2 1 1,2 2 0,-1 0 0,-2 0 0,1 0 0,2 0 173,0 0 1,-1 0-1,-1 0 1,2 0 0,1 0-1,-1 0 1,0 0 80,2 0 1,-8-1-1,3-2 1,-2-2-1,1 2 1,1 0 51,0-1 0,0 2 0,0-2 0,0 2 0,-1 2 1,-1 0-557,2 0 279,-9 0 1,14 0-1,-10 0 1,2 0 0,2 0-1,-2-1-1,0-3 0,4 2 0,-7-2 0,2 2 0,0 2 0,1 0 303,1 0 1,1-1 0,-2-2-1,-2-2 1,4 2 0,1 2-1,1-1-14,-2-2 0,2 2 0,4-2 0,-2 2 0,-2 2 0,-1 0-354,0 0 1,5 0 0,-1 0-1,1 0 1,-1 0 0,1-1-1,-1-2 87,2-1 1,-3-1 0,4 5-1,-1 0 1,-1 0 0,-1 0 256,1 0 0,-1 0 0,-2 2 0,-1 1 0,1 1 0,-2-1 0,1-2-86,2-1 1,1 5-1,-3-1 1,-1-1-1,0-1 1,1-2-176,3 0 126,-2 0 1,4 0 0,-5 0 0,2 0 0,2 0 0,-2 0-12,-2 0 1,4 0 0,-1 0 0,-1 0 0,-1 0 0,-2 1 15,0 4 0,3-4 1,0 5-1,-3 0 1,1 1-1,-2 2 0,2-1 5,1-2 1,-7 4 0,7-1 0,-2 1-1,-3 1 1,1-2-1,1 1 0,1 0 0,0 1 0,0-2 0,-2 1 0,-1 0 25,-1-1-14,-6 3 1,8-6 0,-2 4 0,1-2 0,1-1 0,-1 0 14,0 4 0,3-5 0,-7 0 1,1-2-1,5 2 0,1 0 1,3 1-39,0 1 0,1-4 0,8 4 1,0-1-1,0-1 0,4 0 5,3-3 1,-1 3 0,4 0 0,2 0 0,0 1 61,-2 0 0,3 1 0,-3 2 1,3-1-1,2 0 0,1 0-101,3 0 0,-1 0 0,6 4 0,-1 0 0,-1 2-60,-3 3 60,3-3 1,0 8 0,5-3-1,-2-1 1,-1 2 0,1-1 193,1 4 1,2 1-1,-1 2 1,-2 0-1,-2-1 1,2 1-1,2-1 147,1 1 1,-2 6 0,-1 1-1,-1 3 1,-1 1 0,1 4-162,0-1 0,-2 2 0,3 0 0,-2 3 0,1 0 0,-1 0 0,1-3-49,1-2 0,-3 2 1,2 0-1,1-1 0,1-1 1,1-1 43,-4 1 0,4-8 0,-4 7 0,2-1 1,0-1-1,-1 2 0,1 0-40,1 0 1,-2 0 0,0 0 0,-1 1 0,1 2 0,-2 2-106,-2-2 0,4 0 0,-4 0 0,3 1 0,2-1 0,1-2 0,2-1 32,0 0 1,5 0-1,0-1 1,3-2-1,2-3 1,2-1 62,1-4 1,1 4-1,-1-1 1,0 1-1,1-1 1,-2-2 97,-4-2-179,4-1 1,-6-2 0,3-1 0,-4-2 0,-2 2 0,0 1 30,1 1 0,0-3 0,-4-1 0,0 2 0,2 1 0,1 1 1,1 1-62,-1 0 1,3-1-1,0 2 1,0 2-1,1 1 1,-1-1-710,0-2 555,5 5 0,-10-5 0,5 4 0,-1-1 0,-1 0 0,-1-1 128,-2-2 1,-1-1 0,0-2-1,2-1 1,1-4 0,1 1-1,-1-2 191,-1 1 0,-1 2 0,2-4 1,3-1-1,1 1 0,4 0-109,1-2 0,3 4 0,2-3 0,6 0 0,2-3 0,3-2-87,3-3 1,2 3 0,4-5 0,-2 2 0,2-1 0,2-1 0,1-1 151,0 0 1,1 3 0,2-3 0,3 0 0,1 1 0,4-1 0,-1 0-115,-1-3 1,7 3 0,-1 0-1,4 0 1,5 1 0,0-1 0,1 0-221,1-3 1,-5 3-1,10-2 1,2-1-1,1-1 1,0-2 266,-1 0 0,-1 0 0,-1 0 0,5 0 0,-37 0 1,0 0-1,1 0 0,-1 0 0,-1 0 0,1 0 7,36 0 0,1 0 1,-36 0-1,0 0 1,0 0-1,1 0 1,1 0-1,-1 0 1,1-1-1,1 0-102,-2-1 1,1 0-1,-1 1 1,1 0-1,-1-1 1,0 0-1,2 1 1,0 0-1,0 1 1,0 0-1,0 0 1,-1 0-65,-3 0 1,0 0 0,3 0 0,1 0 0,-3 0-1,0 0 1,0 0 0,1 0 0,0 0 0,0 0-1,-2 1 1,0 0 0,0 0 0,-1 1 149,0 0 1,0 0 0,-1 3 0,1-1 0,2-1 0,0 0 0,0 0 0,-1 0 0,-1 1 0,-1-1 0,37 3 40,-35-3 0,-1 0 0,0 0 0,0-1 0,4-2 0,0 0 0,-1 0 0,0 0 0,-1 0 0,0 0 1,0 0-1,1 0 0,1 0 0,1 0-5,1 0 0,0 0 0,2 0 0,-1 0 1,0 0-1,0 0 0,-2 0 0,0 0 0,1 0 1,-1 0-1,1 0 0,0 0-106,1 0 1,2 0-1,4 0 1,0 0 0,-4 0-1,-1 0 1,1 0 0,1 0-1,0 0 1,0 0-1,0 0 1,0 0-918,1 0 1,0 0 919,3 0 1,0 0-1,-6 0 1,0 0 0,2 0-1,0 0 1,0 0-1,0 0 1,0-1 0,-1 0-1,1 0 1,-1-1-3,0 0 0,-1 0 1,1-1-1,-1 0 1,0 1-1,-1 1 1,-1-2-1,1 0 1,-3 0-1,0 0 1,1-1-1,0 1 158,-1-1 0,0 0 0,-2 1 0,0-1 0,2-1 0,-1-1 0,0 2 0,-2 0 0,0-1 0,-1 1 0,1-1 0,-1 1 0,35-4-34,-3 2 1,-1-4 0,-1 3 0,-4-2 0,-2 0 0,-3 0-272,1 2 1,-3-5 0,-5 3 0,-3-3-1,-6-3 1,-4-1-398,-4-2 603,-5 0 1,-2 1 0,-7-3 0,-1-2 0,0-4 0,-1-6 259,-3-2 1,1 3-1,-1-4 1,2-4-1,-4-4 1,-2-6-1,-3-2-127,2-3 0,-1-8 0,0-2 1,-2 1-1,-2-2 0,-3 1-122,-2 2 0,-1-3 1,-1 2-1,-2-3 1,-3-4-1,-2-2 1,3 34-1,-2 0-211,-1-2 1,0-1 0,1-1 0,-1 1-1,-1-4 1,-1-1 0,1 0 0,0 1-1,0 0 1,0 1 0,1-1 0,-1-1 66,-1 0 0,0 1 0,3 3 0,0 1 0,-2-4 0,0-1 0,1 1 0,1 0 0,1 2 0,0 0 0,1 0 0,0 0 0,1 2 0,0 1 22,2-2 0,-1 1 0,-2-1 1,1 1-1,1 1 0,0 0 1,0 0-1,0 0 0,-1 1 1,0-1-1,-2-34 126,1 8 0,-4 1 0,3 7 1,0 3-1,-2 5 0,2 7-549,1 6 0,0 1 0,5 8 1,0 4-1,0 4 522,0 3 0,6-3 0,1-1 0</inkml:trace>
  <inkml:trace contextRef="#ctx0" brushRef="#br0">12717 17205 16320,'-6'-13'-1600,"0"0"0,-4 1 1827,1 3 1,6 5-1,0 7 1,6 1-1,6-1 1,6-2-1,7-1 1,9 0-1,9 0 1,9-1 145,9-4 1,7-2 0,4-6-1,-31 6 1,0 0 0,2 0-1,0 0 1,3-1 0,1-1 0,-1 0-1,0 1 1,0-1 0,0 1-1,-3 1 1,0-1-94,-1 2 1,1-1 0,3-1 0,-1-2 0,-2 1 0,-1 1 0,-1-1 0,-1 1-1,33-7 1,-8 4-641,-2 2 1,-9-2-1,-8 7 1,-6 1-1,-6 1 405,-2 2 1,-3 0 0,1 0 0</inkml:trace>
  <inkml:trace contextRef="#ctx0" brushRef="#br0">18049 19511 8101,'-21'-30'0,"4"7"262,2 6 1,3 8 0,3 14 0,5 4-1,2 3 1,2 2 0,0 3-263,0 1 0,6 5 0,1-2 0</inkml:trace>
  <inkml:trace contextRef="#ctx0" brushRef="#br0">18022 19911 8300,'-16'-25'58,"3"2"1,2 12 0,13 9-217,2 5 0,4 3 1,5-2 157,0 5 0,13 9 0,2 3 0</inkml:trace>
  <inkml:trace contextRef="#ctx0" brushRef="#br0">18169 20271 8300,'-21'-21'950,"2"8"0,12 13 0,4 8-950,6 4 0,4 2 0,6-1 0</inkml:trace>
  <inkml:trace contextRef="#ctx0" brushRef="#br0">18289 20750 8300,'-27'-22'0,"4"0"0,3 3 7817,7 2-8158,9 10 0,1 3 0,10 8 341,6 5 0,10 9 0,-3 2 0</inkml:trace>
  <inkml:trace contextRef="#ctx0" brushRef="#br0">15583 15126 23608,'-7'-26'-1462,"-4"5"1,7 2-1,1 1 1,0 0 1311,-2 2 0,4 5 0,-4 3 1,4-3-1,-1 1 0,-2 1 0,-5 5 536,-3 2 1,-3 7 0,-2 0 0,-6 4 0,-2 5 0,-3 3 0,-3 4 0,-3 4-198,0 5 0,-6 0 0,3 5 0,-3 4 0,1 2 0,1 3-244,-1-1 0,5 3 1,3 0-1,5 0 1,3 0-1,7-3 1,4-2-1,5-1 37,1 0 1,1-4-1,5-1 1,2 1-1,2 0-275,5-1 43,3 1 1,1 2-1,1 1 1,-1 1 0,0 6-1,1 4 17,-1 3 0,-6 6 1,-2 4-1,-4 0 1,-2 2-1,-4-2 1,-5-1 281,-6-3 1,1-10-1,-3 3 1,2-5 0,0-5-1,-2-4 370,2-2-177,1-1 0,1 1 0,3-2 0,2-2 1,4-1-1,5 2-29,5 3 0,4 1 0,8 0 0,6-2 0,3 2 0,4 0-553,1-1 0,5-1 0,-4-5 1,1 0-1,-1 4 0,-4 1 1,-4 4 179,-6 1 1,-5 0-1,-4 10 1,-6 5-1,-6 1 1,-7 6-1,-7-3 274,-5-2 1,-6 6 0,0-8 0,3-2 0,0-1-1,1-4 348,2-4 1,8-4 0,10-4 0,2-5-1,5-3 1,6-3-686,9-3 0,15 3 1,7-2-1,4 2 1,9 3-1,5 3 1,7 6 314,-30-16 0,0 1 0,4 4 0,2 1 0,3 4 0,-1-1 0</inkml:trace>
  <inkml:trace contextRef="#ctx0" brushRef="#br0">18409 19564 8052,'-25'-47'0,"3"11"0,2 13 0,8 24 2280,4 4 0,-3 2-2362,7 6 1,-1-4 0,5 0 0,0 1 0,2 4 0,4 2 0,6 3 0,4 2 0,0 1 0,-1 0 0,-2-1-1825,1-2 1,-3 5 1905,-2-2 0,-3 9 0,-6 4 0</inkml:trace>
  <inkml:trace contextRef="#ctx0" brushRef="#br0">18129 20284 7971,'-12'-13'4020,"3"-1"-2818,5 1 0,4 6 0,4 2 1,5 4-1471,3 1 1,3 1 0,3 4 0,4 5 0,3 6 267,2 6 0,5 10 0,2 2 0</inkml:trace>
  <inkml:trace contextRef="#ctx0" brushRef="#br0">18276 20977 9411,'-26'-33'1561,"4"7"0,9 12 0,8 16 1,4 8-1771,1 7 1,1 6 0,5-1 0,6 2 0,7 1 0,5 2 208,4 6 0,8-8 0,-2 0 0</inkml:trace>
  <inkml:trace contextRef="#ctx0" brushRef="#br0">18276 21457 7971,'-23'-3'0,"1"3"0,0-3 0,9 9 0</inkml:trace>
  <inkml:trace contextRef="#ctx0" brushRef="#br0">8571 10835 20274,'0'-19'-2329,"2"8"0,2 0 2382,5 3 1,3 4 0,1 4 0,1 0 0,-1-2 0,2-1 0,3-1 0,2 1 0,2 1 0,1 2 0,0 0 348,3 0 1,6 0-1,2 0 1,2 2 0,-1 1-1,2 3 1,2 0 0,1 1-139,0 0 0,0-2 0,1 2 1,2 1-1,2-1 0,-1 2 1,2 0-185,3 0 0,4-5 1,2 4-1,1-2 1,-1-4 89,1 0 0,-1 2 0,-3 1 1,0-2-1,3-2 0,-1-1 1,3-1-1,-1-2 188,2-2 0,8-1 0,0 4 0,-1-3 1,3 2-344,0 2 0,-3 1 1,5 0-1,-3 0 0,-4 0 1,2 0-1,-2 0 44,-3 0 1,2 0-1,-2 0 1,-1 0-1,2 0 1,-2 0 69,0 0 1,0-5 0,-2 1 0,2 1 0,0 0 0,0 0 22,-2-2 0,2 0 1,0 2-1,0-2 0,2 2 1,-2 2-1,1 1-274,-4 0 1,0 0 0,1-2-1,0-1 1,0-1 0,-3 1 0,0 0 118,-1-2 1,0 2 0,1-5 0,-1-3 0,0-1 0,1 0 340,-1 4 1,0-9 0,1 4 0,-1-2 0,0 0-1,1 2-156,-1 0-288,6-1 0,-4 1 0,4 0 0,-3-1 0,-1 1 0,-3 0 0,-2-1-244,-2 1 1,-2-5 0,-6 1-1,-2 0 1,1 1 0,-2 0 306,0-2 0,3-6 0,-8 2 0,0-3 1,-1-2-1,-5 2-241,-1 3 299,4-9 1,-15 13-1,3-9 1,-5 2 0,-5 1-1,-1 1 1,-3 2-757,-2 2 1,-1-3 0,-3 2-1,-4 1 1,-8-2 0,-3 2 250,-1 0 1,-3 0 0,3 2 0,-1-2-1,0 0 1,0-2 303,1 0 1,-5 1-1,2-6 1,-1 3 0,-1-4-1,3 0 750,2-2 0,-5-1 1,2 2-1,-3 0 1,-5 0-1,-2 4 0,-7 3-714,-2 5 1,-1 1 0,-8 3 0,-4 2 0,1 3-1,-3 1-93,1 3 0,2 1 0,4 1 0,4-2 0,4-2 1,1 2-1,1 2 184,4 1 0,-2 1 0,4 2 0,-1 2 0,-3-2 0,0-2 305,2-1 1,-7 0 0,4 0-1,-4-1 1,-5-2 0,-4-3 0,-2 0 89,0 0 0,-1-3 0,1 3 1,0 0-1,1 0 0,2 3 1,4 2-413,4 1 1,-5 0 0,7 0 0,-2 0 0,-1 0 0,2 0-46,1 0 0,-3 4 0,7 1 1,-2-2-1,-2-2 0,1-1 1,1 0 292,-2 0 0,-3 0 1,-10 0-1,-2-1 0,0-2 1,-1-3 0,-1-1 0,1-2 0,-6-5 0,4 1 0,3 1 0,2 2 0,1 2-133,3 2 0,-2 2 0,2 4 1,-2 0-1,1 0 0,1 1-464,-1 4 0,-2-2 0,-1 4 0,-1 1 0,1-2 1,0 0 387,-1-4 0,-4 4 0,-1-1 0,0-2 1,-3-2-1,0-1 0,-4 0 238,3 0 1,3 5-1,1-1 1,1-1 0,4-1-1,-1-1 1,3 4-171,2 3 1,1 0 0,-5 2 0,3 2 0,0 3 0,4 0-113,1 1 0,2 0 0,2-1 0,1 1 1,-2 4-1,1-1 0,-2 2 124,-2-1 1,6-2-1,-2 3 1,2 0-1,3-1 1,0 4 93,3 1 0,-4 2 1,4-1-1,-2 3 0,2 0 1,1 4-453,4 1 52,1 1 1,-2 8-1,2 0 1,4 0 0,4 3-1,5 1-278,4 2 0,1-3 1,6 2-1,2-5 0,6 0 1,10-3-2823,7-3 3203,16-5 1,4 1 0,12 1 0</inkml:trace>
  <inkml:trace contextRef="#ctx0" brushRef="#br0">7172 17312 8483,'-14'0'-14,"1"0"0,1-1 951,3-4 1,-3 2 0,5-6-1,0-1 1,2-2 0,4-1 1023,1-1 0,1 3 0,2 3 0,2 8-1312,-3 8 0,-2 5 0,-2 5 0,-4 4 0,-2 4 0,-2 6 0,-2 2-282,-1 0 0,-1 6 0,2-2 0,2 5 0,3 2 1,1-1-368,3 0 0,1 10 0,4-4 0,2-1 0,5-2 0,3-4 0,1-1 0,5-4 0,1-1 0,1-1 0,-1-1 0,-3-1 0,-1-3 0,-2-2 0,1-3 0,-3 1 0,-2-2 0,-3-1 0,-1-4-523,-1 0 0,1-2 0,-4-5 0,2 0 0,1 0 0,1 1-923,1-1 1,-3-4 0,6-2-1,1-1 1,2-3 1445,1-1 0,1-2 0,-1 0 0</inkml:trace>
  <inkml:trace contextRef="#ctx0" brushRef="#br0">6878 18258 8496,'-13'-19'7516,"1"0"-6702,3-4 1,5 4-1,8 7 1,7 2 0,3 1-1,6-1 1,0-2 0,6-1-519,3-1 0,5-2 0,6 1 0,2 3 1,1 0-1,1 1-296,-1-3 0,5 1 0,-1 0 0</inkml:trace>
  <inkml:trace contextRef="#ctx0" brushRef="#br0">8185 17285 8122,'7'-13'-14,"3"0"946,-5-1 0,-2 1 1,-8 1-1,-3 3 0,-4 5 1,-2 2-130,1 2 1,4 0 0,0 2 0,-1 1 0,0 3 0,-1 1-364,2 4 1,2 0 0,-2 3-1,5-1-64,2 0 1,2-4-1,2-1 1,2-2 580,5-3 0,-2-3-196,2-5 1,-7 5 0,-2 2-472,-8 9 1,-4 9 0,-2 6 0,-4 4 0,-3 2 0,-1 6 0,0 0-184,-2 5 0,3-3 0,0 6 0,2-2 0,4 2 1,4 0-108,2 0 0,6-2 0,-3-4 0,1 0 0,1 0 0,-1-1 0,1-2-1005,0-2 1,-1-4 0,4 4 0,-2-1 0,-2-2-1,2 2-634,2 0 1,1-3-1,0 3 1,0-1 0,1-3-1,5-4 1221,8-3 1,5 2-1,7-5 1</inkml:trace>
  <inkml:trace contextRef="#ctx0" brushRef="#br0">8278 18445 8076,'7'-6'702,"-2"-3"1,1 2 1520,-2-2 0,1 4 0,-7-2-749,-2 1 1,1 1 0,-5 7-1,2 2-1248,4 5 0,0 3 0,2 1 0,2 1 0,2-1 0,5-1-511,3-3 1,1 3-1,2-5 1,1 1 0,2-4-1,-2-3-608,-1-1 0,-8-1 0,-2-3 0,-4-5 0,-2-3 0,-5-2 617,-7 1 0,-2 4 0,-9 0 1,-3-1-1,-1 0 0,2 1 1,5 3-742,6 0 0,3 4 1017,17-2 0,17-3 0,19-1 0</inkml:trace>
  <inkml:trace contextRef="#ctx0" brushRef="#br0">9331 17445 8484,'-4'-9'831,"-1"0"110,-5 7 0,8-3 1,-2 11-1,2 7 70,2 8 1,-4 6-1,0 4 1,-1 4-1,1 5 1,-2 5-806,-2 4 0,4 1 0,-4 2 0,3-2 1,2 0-1,0-4-322,-2-3 1,4-4 0,-4-4 0,4-5 0,1-5 0,1-4-1001,4-2 0,-2-6 1,6-5-1,1-2 0,2-3 1,3-5 1115,2-7 0,10-11 0,7-14 0</inkml:trace>
  <inkml:trace contextRef="#ctx0" brushRef="#br0">9838 17205 7952,'-20'-40'6742,"6"14"-6281,-4 8 0,9 15 1,4 12-1,3 3 1,-1 3-1,-2 1 0,2 3 126,2 2 0,1 7 1,0 7-1,0 5 1,0 5-1,0 5-658,0 7 0,1-3 1,2 4-1,3-3 0,1-3 1,2-3-803,-1-5 1,4-3 0,-4-4-1,4-4 1,2-8 0,-1-4-1,-1-5-4702,-3-1 5575,3-8 0,-11-7 0,5-7 0</inkml:trace>
  <inkml:trace contextRef="#ctx0" brushRef="#br0">8971 17565 9213,'-16'-21'0,"3"4"1196,5 2 1,8 3 0,9 2-694,9 1 0,7 4 0,6-4 0,5-1 1,4 0-1,4-1 0,6 2-3,7-1 1,0 3-1,7-2 1,3 0-1,-1 0 1,6 0 0,-3 0-966,-1 2 0,5-3 1,-9 5-1,-2 2 1,-1 2-1,-5 1 1,-4 0 464,-8 0 0,1 0 0,-11 0 0</inkml:trace>
  <inkml:trace contextRef="#ctx0" brushRef="#br0">9104 18258 8098,'-20'6'1607,"2"-6"1,8 3 0,23-1-1159,14 5 0,13 2 1,7-9-1,5-2 1,12-4-1,-27 1 1,1-3-1,6-2 1,1-1-1,2-1 1,1-2-369,1-2 0,1 1 1,0 1-1,1 0-81,2-1 0,0-2 0,6-2 0,1-2 0,1 1 0,-1-1 0</inkml:trace>
  <inkml:trace contextRef="#ctx0" brushRef="#br0">10824 17645 7409,'-13'0'0,"-1"0"1211,1 0 0,4 0-318,0 0 1,6-1 0,-1-4 0,4-2-203,4-1 1,-1-2 0,6 6-1,2-1 1,0 1 0,4-2-125,3-2 1,-2 4-1,7-3 1,0 1 0,2 1-1,2 1 1,1-2-165,3-2 1,2 4 0,5-5 0,1-1 0,4-2 0,3-1-183,4-1 1,0 1 0,1 0-1,-2-1 1,1 1 0,0 0 0,1-1-317,-2 1 1,-11 0 0,1 1-1,-4 1 1,-2 4 0,-2 0-328,-6-1 1,0 5-1,-7-1 1,-2 2 0,-2 1-1063,-5-4 1,-5 4-1,-7-2 1,-3 4-29,-1 4 0,-2-1 0,-3-2 1512,3 2 0,3-8 0,6 2 0</inkml:trace>
  <inkml:trace contextRef="#ctx0" brushRef="#br0">11797 17299 8674,'-13'-21'1518,"7"3"1,6 9-1223,7 5 0,5 7 1,3 1-1,1-1 1,4-1-1,0-2 0,5 0 1,4 0 170,2 0 1,0 4 0,-3 1 0,2-1 0,2 0 0,1 1-233,-1-2 0,-2 3 0,-6 0 0,-4 0 0,0 1 0,-6 0-179,-3 4 1,-5 1 0,-6 1 0,0 0 0,-3 1 0,-6 0-320,-9 4 1,-6-2-1,-2 5 1,-1 0-1,0 0 1,1 2-1,-1 4-3285,0 4 3548,1-3 0,-7 11 0,-1-5 0</inkml:trace>
  <inkml:trace contextRef="#ctx0" brushRef="#br0">11797 17818 8533,'-13'-26'0,"5"5"0,5 5-104,6 5 1,0 5-1,6 6 1,3 0 0,3 0-1,6-1 1,2-2-1,7-3 1,3-1 0,5-4-1,5-1 1,7-1 0,5 0 195,3-1 1,10 0-1,0-3 1,5 0 0,-34 8-1,2 0 1,0 0-1,1 0 1,2 0 0,1-1-1,0 0 1,0 1 0,3-1-1,0 0 1,1 1-1,0 1-84,0-2 0,0 0 1,4 1-1,2-1 1,-1-1-1,0 0 0,-1 1 1,1 1-1,-1 0 1,0 0-1,-1-1 1,0 1 24,-1-2 1,0 1 0,0 0 0,-1-1 0,-4-1 0,0 0 0,-3 1 0,0 0 0,-2 0 0,1-1 0,-4 0 0,1 0 0,-2-1 0,0 1 111,-1-2 1,0 1 0,23-11 0,2-7 0,-2 3-1,-2 1 1,-1 1 801,-4-1-1066,-8 6 0,2 2 0,-7 7 0,-4 2 0,-2 3 0,-4 1-163,-2 3 0,6 1 0,-10 2 1,0 0-1,-3 2 0,-3 1 282,-3 1 0,0 0 0,-1-4 0</inkml:trace>
  <inkml:trace contextRef="#ctx0" brushRef="#br0">14930 16806 9272,'6'-8'-75,"6"4"0,7 7 1,2 3 283,2 1 0,7 0 1,2 4-1,1-4 1,0-1-1,-5-3 1,-5-1 1283,-5-2-1417,-3 5 0,-3-2 1,-3 6-1,-8 2 1,-8 1-720,-11 1 1,-7 11-1,-6 4 631,-5 4 1,-14 10 0,-5 5-1</inkml:trace>
  <inkml:trace contextRef="#ctx0" brushRef="#br0">15090 2612 7895,'-14'-13'0,"-2"7"0,3 6 0,5 7 401,5 5 1,3 1 0,0 1 0,0-1 0,0 2-1,0 1 1,2 5 0,2 1 0,5 3 0,5-1 0,3 0-1,6-4 1,2-2 0,3-3 662,3-2 1,3-5 0,9-4 0,3-4 0,6-7 0,3-11 0,7-13 0,-29 11 0,0-2-931,3-1 0,-1-2 0,5-7 0,0-2 0,0-1 0,0-2 0,2-1 0,1-1 0,3-4 0,1-1 0,1-1 0,-1-1 0,3-3 0,-1-1 0,0 0 0,-2-1-244,1 0 0,1-1 1,3-1-1,-1 0 0,-4 6 1,-2 1-1,0 3 0,1 0 1,-3 3-1,1 0 0,-2 4 1,-1 1-1,-1 2 0,0 1-325,-3 3 0,0 2 0,-3 4 0,0 1 1,28-18-1,-2 9 0,-4 9 435,-3 9 0,9 5 0,-7 8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9518 6157 8044,'0'-13'756,"4"4"0,2 2 0,2-1 0,3 2 0,4 0 0,3 3 1,0 2-1,-1-1 0,3-1 0,-1-1 0,2 1 0,-2 2 1,2 1-435,-1 0 0,-3 0 1,1 0-1,-4 1 1,0 2-1,-1 1 1,0-1-1,1-1 1,0-2-3201,4 0 1,-1 0 2877,5 0 0,0-6 0,5-1 0</inkml:trace>
  <inkml:trace contextRef="#ctx0" brushRef="#br0">10251 6051 10145,'-12'1'0,"2"2"0,2 3 2480,2 1 1,0-4-1214,2 2 0,2-5 1,0-3-586,4-2 1,6 1 0,5 5-1,-1 4 1,-2 4-459,-1 3 1,-1 1 0,2 0-1,-1 0 1,1 1 0,2-1-1,2 0-221,-1 1 0,5-7 0,-1-2 0,0-4 0,-1-1 1,0 0-1,2-1-171,-2-4 0,-5-1 0,-4-4 0,-1 1 0,-1 0 1674,0 2-582,-3 1 0,2 7 0,-7 4 1,-1 4-869,1 2 0,2 3 0,1 1 0,1 1 0,3 2 0,5-2 1,5-1-57,3-2 0,4-6 0,6-2 0,-1-5 0,0-5 0,-3-5 0,-2-5-398,-2-2 0,-1-7 0,-6 2 0,-3-4 0,-5 1 0,-2 2 0,-2 2-1339,0 2 1,0 1 0,0 5-3206,0-1 4262,0 7 1,6 1-1,3 6 1,4 0 0,5 0-1,2-2-24,1-2 1,4-3-1,-2-7 1,0-1 0,1-2-1,-3-7 1,-2-4 672,-3-3 0,1-2 0,-1 4 0,0-3 1,-3 3-1,-2 2 0,-2 5 1882,-2 4 0,3 3 0,-4 2 0,2 1-447,2 3 0,-2 9 0,-1 12 1,-1 7-1,-3 10 0,-2 5 1,-2 6-585,-4 3 0,-2 7 0,-6-1 0,-1 1 0,1 0 0,0-1-820,-1 2 0,3-5 0,0-1 0,4-2 0,1-1 0,3-5 0,3-5-3396,4-6 3396,10-6 0,6-18 0,7-4 0</inkml:trace>
  <inkml:trace contextRef="#ctx0" brushRef="#br0">11584 5997 8017,'-15'0'0,"0"3"1966,2 6 0,3 4 0,8 10 0,-2-6 0,-4 0-1009,1 0 0,-4 0 0,7 3 0,1 1 0,2-2 0,1 1 0,1-4-2560,4-1 1,2-3 0,8-3 1602,3-5 0,2-3 0,7-1 0</inkml:trace>
  <inkml:trace contextRef="#ctx0" brushRef="#br0">11517 5824 7967,'-26'-19'9574,"0"10"-8721,4 0 1,7 6 0,11 4-1654,7 4 800,1 2 0,33 1 0,-1-2 0</inkml:trace>
  <inkml:trace contextRef="#ctx0" brushRef="#br0">9744 7290 7962,'-13'-13'0,"1"-1"732,3 1 1,3 4 0,8 0 0,2 0 0,5 2 0,4 2 0,4 3 0,2-1 0,2-2 0,2 2-31,3 2 1,0 1-1,-1 0 1,-1 1-1,-2 2 1,1 2-1,-1-1-2411,0 2 1,-1-5-1,2 4 1,-2-4 1708,-2-1 0,11 0 0,-2 0 0</inkml:trace>
  <inkml:trace contextRef="#ctx0" brushRef="#br0">10557 7210 7917,'0'-13'118,"0"-1"1,0 1 0,0 0 837,0-1 0,0 5 1,0 1-1,-1-1 157,-3 1 0,1 2 0,-6 6 0,-2 2 0,1 4 1,0 7-280,1 8 1,1 4-1,-2 3 1,3 2-1,1 2 1,3 1-1,1-1-1748,2-2 1,6-3-1,3-5 1,4-4-1,7-5 1,5-4 913,4-5 0,8-20 0,-3-6 0</inkml:trace>
  <inkml:trace contextRef="#ctx0" brushRef="#br0">11011 7303 7877,'-27'11'0,"3"2"3264,7 6 1,5-1-1483,12 0 1,0-11 0,1-7-1827,4-7 0,-2-10 0,4-2 0,-1-2 1,-3-1-1,0 0-130,1 0 0,-2 6 0,2-2 0,-2 3 0,-2 2 0,1 1-450,4 3 0,-2-1 0,5 5 0,4 2 1,3 2-1,4 1 0,2 0 624,3 0 0,7 6 0,3 1 0</inkml:trace>
  <inkml:trace contextRef="#ctx0" brushRef="#br0">11277 7170 9928,'-13'9'0,"0"0"1815,-1 1 1,1 1 0,1-1-1,2-1-1241,1 1 1,6 2 0,-2 1 0,4 1 0,2-1 0,4 0 0,4 1 0,4-3-520,5-2 1,-3 2 0,4-7 0,-1-2 0,1-4-1,-1-4-250,-3-1 0,1-7 0,-9-5 0,1 0 0,-4 0 0,-2 2-149,-2 3 1,-6 2 0,-5 1 0,-3 4 0,-6 1-1,1 3 1,0 2 0,2 1 1752,3 0 1,0 1 0,2 4-1,4 3-1539,3 4 1,10 2-1,3-1 1,4-1-1,2-2 1,0-1-910,4 1 0,3-4 1,6-1-1,-1-4 1,1-2-1,0-4 1039,-1-4 0,7-2 0,1-3 0</inkml:trace>
  <inkml:trace contextRef="#ctx0" brushRef="#br0">11571 7170 8225,'0'-9'1499,"0"0"1,1 6-1,3-1-1025,5 2 1,-1 2-26,1 0 0,-6 6 1,1 3-1,-2 3 1,-2 1-276,0 1 0,0-5 0,0-1 1,1 3-959,3 1 1,-1-5-1,6-1 1,2-2 0,1 1-1,1-2 1,0-2 222,1-1 1,-1 0-1,0-1 1,-1-4 0,-2-2-1,-1-2 1,0 0 538,-1-1 0,-1-2 0,-4-1 0,1-1 2435,-1 1 0,-1 4-1291,-2 0 0,0 8 0,0 1 1,0 7-1,0 5-310,0 1 1,0 5 0,0 0 0,0 0-1,0-1 1,-2 1-649,-2-2 1,2 4-1,-2-3 1,3 0 0,1-2-1,-2-4-2476,-2-2 0,1 2 1,-6-5 2311,-2 1 0,0 2 0,-3 4 0</inkml:trace>
  <inkml:trace contextRef="#ctx0" brushRef="#br0">4066 8623 27965,'-6'-8'-1222,"1"2"1,1 6-1,8 0 2411,7 0 1,-1 0 0,2-1-1,3-2 1,0-2 0,1 1-1,2 0-1169,4-1 0,3-1 0,2 3 0,-1-1 0,2 1 0,2 0 0,1 0-20,-1-2 0,-1 1 0,1 4 0,1 0 0,0 0 0,0 0 0,0 0 0,4 0 0,-3 0 0,5 0 0,-1 0 0,-1 0 0,-1 0 0,2 0 0,2 0 0,1 0 0,-1-1 0,4-2 0,-1-2 0,1 2 0,2-3 0,2 0 0,0 0 0,0-1 0,-3 1 0,-2 0 0,4-4 0,1 1 0,-2-1 0,1-1 0,-5 2 0,1-1 0,1-2 0,-7-1 0,8-1 0,-1 1 0,-4 0 0,-1-1 0,0 1 0,-3 0 0,0-1 0,-1 1 0,-4 0 0,0-2 0,-3-1 0,1-2 0,0-1 0,-2 2 0,-2-2 0,0 0 0,-1 0 0,-1 1 0,-4-1 0,-2 4 0,-1-9 0,-3 5 0,-2 0 0,-3-1 0,-1 4 0,-1 1 0,1-2 0,-7-1 0,-1 1 0,-3 1 0,-3 0 0,-4-2-340,-3 2 1,-2-3-1,5 1 1,-1 0 0,1 0-1,0 1 1,-1-1 66,1-2 0,0 6 0,-1-6 0,-1 3 0,-1-1 0,-3 2 245,-2 1 0,-1 0 0,-5-1 1,-1-2-1,-3 3 0,-5 3 0,-2 3-199,-2-1 1,-2 4-1,0 0 1,-4 2 0,0-1-1,0 2 1,4 2-9,5 1 1,-1 0 0,2 0 0,-1 0 0,0 0-1,3 0 484,2 0 1,-4 0-1,5 0 1,0-2 0,0-1-1,0-1 1,-1 1 271,0 2 0,4 1 1,-5-2-1,2-1 1,-2-1-1,-1 1 1,-1 1-222,1 2 1,-5 0-1,4 0 1,-2 2-1,-2 1 1,1 3-301,-4 1 0,-1 0 0,3 4 0,0-4 0,0 1 0,0-1 0,0 3 0,0 2 0,2-3 0,1-2 0,1 1 0,1-1 0,-1 2 0,1 0 0,-2 0 0,2-2 0,1 4 0,2-2 0,1 1 0,0 3 0,0 5 0,-1-2 0,4 7 0,-1 0 0,-4 4 0,-1 4 0,-2 5 0,2 2 0,-3 3 0,8 2 0,4 2 0,5-2 0,7-3 0,4-5-236,5-4 1,2 2 0,4-2 0,2-3 0,8-3 0,7-4 436,8-2 1,14-1-1,5-5 1,9 1-1,9-2 1,4-2 0,4-3-357,2-1 1,-1 0 0,-34-4-1,1-1 1,0 2 0,0 0-1,-2 0 1,1 0 0,-2 1-1,1-1-3251,1 1 0,-1 0 3378,26 5 1,-23 0 0,1 1 0,26 11 0</inkml:trace>
  <inkml:trace contextRef="#ctx0" brushRef="#br0">6318 10142 28010,'-13'-6'-3333,"4"5"3025,0-4 0,5 2 486,-5-1 0,8 2 1,1-2-1,7 2 1,5 2-1,3 0 1,1 0-1,5 0 1,2 0-1,6 2 1,0 1-1,4 3 1,2 1 120,4 3 1,2 1 0,4-1 0,2-1 0,2 0 0,0-2 0,1-2 0,2-4 0,3-1 116,3 0 1,2 0 0,7 0 0,0-1 0,-1-4-1,2-2 1,1-2-289,-3 0 0,8 2 1,-6-4-1,2 4 0,3 1 1,-4 2-129,1-2 0,-31 5 0,0 0 0,31-3 0,2 4 0,3 4 0,-3 4 0,2 1 0,-1-1 0,-1-3 0,-33-2 0,1 1 0,-2 0 0,1 0 0,35 2 0,0 0 0,-1-4 0,-1 0 0,-1-2 0,-3 0 0,0 0 0,1 0 0,-6-2 0,-2-2 0,1 1 0,-6-4 0,-4 1 0,-4 3 0,-5 0 0,-2 0-93,-2-2 0,-8 1 1,0 4-1,-3 1 1,-3 4-1,-1 4-3668,-2 3 3507,-6 1 0,4 0 1,-7 1-1</inkml:trace>
  <inkml:trace contextRef="#ctx0" brushRef="#br0">4172 12194 21724,'0'-13'-3050,"-4"0"1,-1-1 1167,2 1 2195,2 0 0,2-1 1,4 3-1,4 2 1,3 4-1,2 4 1,3 1-1,1 0 1,-1 0-19,3 0 0,0 4 0,7 2 0,1 0 0,3 0 0,3-3 0,3-2 0,2-1 168,2 0 1,7 0-1,-1-1 1,2-4-1,3-3 1,0-4-1,2-2-51,3 1 0,2 0 0,-4-1 0,1 1 1,-1 0-1,1-1 0,-3 1-59,-2 0 1,1 1 0,-5 3 0,2 3-402,0 0 0,-6 5 0,1-4 0,-2 4 0,-2 1 1,0 0-1,0 0 0,-2 0 161,-2 0 0,5 4 1,-4 1-1,0-2 1,2-2-1,-1-1-52,2 0 0,-4-1 1,-2-4-1,0-2 1,-2-2-1,1 0-903,-3-1 0,-8-2 1,-4-1 793,-3-1 0,4 1 0,1 0 0</inkml:trace>
  <inkml:trace contextRef="#ctx0" brushRef="#br0">14570 11341 29620,'-6'-26'-2699,"0"9"0,-4 4 1,2 1 2679,2 0 0,2 4 0,4-1 0,0-2 1,0-1-1,0-1 0,0 0 0,1-2 1,2-1-1,3-2 679,2 2 1,-7 2-1,-1 5 1,-7 5-1,-7 3 1,-3 3 0,-6 6-1,-3 7 114,-5 4 1,1 6-1,-4 8 1,1 4 0,4 1-1,1 5-560,1 5 0,6-3 0,5 0 1,6-4-1,7-1 0,9-1 1,10-4-215,9-4 0,15-8 0,4-7 0,8-6 0,10-5 0,4-5 0,3-5 0,4-8 0,-5-9 0,-4-5 0,-5-2 0,-7-4-341,-6-1 0,-12-2 1,-8-5-1,-8-2 0,-9-1 1,-10 2-284,-11 5 1,-14 0 0,-11 6 0,-5 1-1,-7 4 1,-2 3 0,1 7 836,1 6 1,8 4 0,1 6 0,7 0 0,6 0 0,7 1-1,6 4-1364,8 4 1,8 7 0,8 3 0,11 0 0,12 2 0,7-2-4244,5 1 5499,21 3 0,-10-2 0,-20-8 0,0 1 0</inkml:trace>
  <inkml:trace contextRef="#ctx0" brushRef="#br0">14610 11808 8751,'-8'-13'-668,"-2"-1"577,6 1 0,-1 0 1,5-1-1,0 1 1,2 0 1466,2-1 1,-2 8 0,2 6-625,-2 8 1,-2 4 0,0 1 0,0 2 0,-2 1 0,-1 3 0,-1 0 24,1 1 0,1-1 0,2-3 1,0 4-1,0-1 0,0 0 0,2-1-152,2 1 0,-1-3 1,4 5-1,1 0 0,-1 0 1,2 2-1,0 4-311,0 4 0,-5 0 1,4 8-1,-1 4 1,-1 2-1,0 9-344,-3 6 29,-2 3 1,2-25 0,-1 1-1,0-2 1,0 1 0,0 1-1,-1 1 1,1 2 0,-1 2-1,1-2 1,-1 1-1,1 2 1,1-1 0,1 2 0,1-1 0,-2-5 0,1 0 0,6 32 0,5-5 0,1-8-1,4-4 0,-5-6 1,2-12-1,-2-3 0,-2-2 1,-1-4-1,-1-4 1,-2-6 0,-6-3 1,1-2-3,-3 0 1,-6-5 0,-4-4 0,-3-2 0,-2-2-1357,1 0 0,0 0 0,1 1 0,2 2 0,2 3 0,1 1 0,1 4-199,0 1 0,1 1 0,5 0 0,0 2 0,0 1 1,0 4-1997,0 0 3552,0-3 0,-5 2 1,-3-6-1</inkml:trace>
  <inkml:trace contextRef="#ctx0" brushRef="#br0">14463 13914 8528,'-13'-6'0,"1"-2"0,3-5 0,5-2 0,2-1 1023,2-2 0,11 0 1,2 6-1,3 2 1,3 3-1,4 1 1,2 3 384,2 1 0,1 2 0,3 2 0,3 4 0,1 6 0,1 4-1334,1 0 1,-4-6-1,-2-2 1,-3-2-1,-2-3 1,1-2-1,-2-1-878,-2 0 0,-3-1 1,-3-2-1,0-5 1,-2-2-1,-3-5 0,-3 0-1112,1 1 0,-2-4 1,-1 0-1,0 2 1916,1 1 0,1-4 0,4-2 0</inkml:trace>
  <inkml:trace contextRef="#ctx0" brushRef="#br0">14637 14473 8511,'0'-13'0,"0"0"-114,0-1 1,0 0-1,1-3 1,2-2 560,1-2 0,5 3 1,-4-2-1,-2 0 0,-2 3 1,-1-1-1,0 0 304,0 2 0,-6 6 0,-3 2 0,-4 2 0,-5 3 0,-4 5 212,-3 7 0,-6 7 0,-2 15 0,-1 7 0,0 7 0,3 7 0,6 1-237,4 3 1,9 9-1,9-1 1,8-2 0,9 1-1,12-6-759,8-2 0,16 0 1,9-12-1,-25-24 1,0-1-1,4-3 1,1-2-1,2-3 0,0-2 1,2-3-1,1-1-220,2-3 0,0-2 0,-6-3 1,0-1-1,2-5 0,-1-2 0,-3-3 1,-2-2-1,28-21 0,-9-8-421,-9-7 1,-12-7 0,-9-9 0,-10-5 0,-12 35 0,-2-1-1,-3 0 1,-3 0 520,-5-1 1,-3 1-1,-1 2 1,-3 0-1,-7-1 1,-4 0-1,1 4 1,-2 2 0,0 3-1,-1 2 1,-1 2-1,-2 2 1,1 2-1,-1 2-344,-34-12 0,7 8 1,3 15-1,7 6 497,6 6 0,2 16 0,2 10 0</inkml:trace>
  <inkml:trace contextRef="#ctx0" brushRef="#br0">14583 14687 8436,'-4'-17'0,"-1"4"496,2 1 0,2 5 0,2-2 0,4 0 0,4 1 0,3 4 1,1 1-1,0 0 0,1-1 0,-1 1 39,0 1 1,0 7-1,1 1 1,-2 1-1,-2 3 1,-3 2-1,1 2-262,-1-1 1,-4-4-1,3 0 1,-1 1 0,-1 2-1,-1 1-285,-2 1 1,-1-1 0,-1-1 0,-2-2 0,-3-1 183,-1 1 1,2 1 0,-4-1 0,0-1 0,2 1 0,3 2-129,2 1 0,2-4 0,3-1 0,6-1 1,9-1-1,7 0 0,5-3-613,1-2 1,10-1-1,1-1 1,2-3-1,3-5 1,-1-2-4858,0 2 5426,11-8 0,-9 2 0,12-12 0</inkml:trace>
  <inkml:trace contextRef="#ctx0" brushRef="#br0">14663 11328 9648,'-1'-18'157,"-4"1"1,-2 0 0,-5 10 0,2 7 0,1 6-1,0 3 1,0 0 0,0 2 498,-1 6 1,4-5 0,1 4 0,4 2 0,1-1 0,0 4 0,0 0-757,0 3 0,6 1 0,3 1 0,1 0 0,0-1 1,-1 0 80,2 3 1,1 2-1,1-4 1</inkml:trace>
  <inkml:trace contextRef="#ctx0" brushRef="#br0">15556 12687 8542,'6'-20'-727,"-4"0"1045,2 7 1,-2 4-1,-4 2 1,-2 1 561,-5 3 0,1 3 0,1 4 1,0 5-1,1 3 0,-2 1 1,2 1-318,0-1 1,-2 5 0,2 1 0,-2 2 0,-4 4-1,-2 3-349,-4 3 0,-1 2 0,1-4 0,-3 3 0,-1-3 0,0-1-338,-2-1 0,-1 4 1,0 0-1,2-3 1,4-3-1,1-4 163,0-2 0,5-2 0,6-7 1,1-1 175,3 1 1,3-2-1,6-1 1,7-1 0,6-3-1,5-1-660,3-2 1,-2 0 0,9 0-1,0 0 1,0 0 0,3 0-1,2 1-5231,1 3 5676,6 4 0,1-1 0,6-1 0</inkml:trace>
  <inkml:trace contextRef="#ctx0" brushRef="#br0">16196 12528 25048,'-13'0'-397,"4"0"353,0 0 0,0 0 0,-3 1 0,3 3 0,6 5 323,6 3 1,-1-3 0,2 0 0,-1 1 0,0 4 0,2 3 0,-2 6 495,-2 2 1,-1 3-1,0 2 1,0 2-1,0 2-542,0 3 1,-4 2 0,-1 1 0,2-2 0,2-1-1370,1-1 877,0-13 1,0 7 0,0-12 0,1-2-1,2-1-818,2-2 1,-2-5-1,-8-5 1,-4-6 514,-3-6 0,-1-5 1,0-2-1,-1-2 1,0 1-1,-3 0 0,0 1 691,0 0 1,3 8 0,0-3-1,1 2 1,0 3 0,-1 0-1,1 3 711,0 1 1,-1 8 0,2 3-1,2 3 1,3 1 0,1 1-600,3-1 1,1 2 0,2 1 0,0 2 0,0-2 0,2 0-1145,2 2 1,4-3-1,6 3 1,4-3-1,6-2 1,5 0 0,7 1 1107,3-1 1,6-6-1,3-1 1</inkml:trace>
  <inkml:trace contextRef="#ctx0" brushRef="#br0">16423 13167 21006,'-12'-22'626,"3"0"-218,-3 6 1,12 10 0,-1 7-184,4 4 0,7-4 1,-3 5-807,1 0 0,-2-3 0,-6 6 0,-2 0 1,-1-1-1,-3 0 1258,-1-2 1,-2 3 0,-3-3 0,2 1-1,1 3 3294,-1 2-3808,4-4 1,0 3 0,6-2 0,1 3 0,2 2-485,2-1 1,9-4 0,0-2 0,2-1 0,3-3 0,4-1 0,3-2-5003,5 0 5563,-3-6 0,17-14 0,-4-8 0</inkml:trace>
  <inkml:trace contextRef="#ctx0" brushRef="#br0">16756 12874 8538,'-13'-27'1731,"1"14"0,3 9-1109,4 10 0,0 10 1,-1 2-1,0-2 1,0-1-1,3-2 1,0 0-1,0 2-450,-2 3 0,1-2 0,4 6 0,0 1 0,0-1 0,2 0-646,2 2 1,3-4-1,7 1 1,0-2 473,4-2 0,3-2 0,6-2 0</inkml:trace>
  <inkml:trace contextRef="#ctx0" brushRef="#br0">16863 13194 8538,'-14'0'591,"1"0"0,0 0 0,-1 0 1047,1 0 1,0 0-1,4 0-1120,9 0 1,4 0 0,18 0-1,2 0 1,1 0 0,2-2-564,0-2 0,-5 2 1,-1-2-1,-2 3 0,-3 1 1,-1 0-1112,-2 0 1,-5 1-1,-5 3 1,-5 5 1383,-2 3 1,-7 3 0,2 1 0,-2 2 0,-3 0 0,1 1-1,0 2 485,-1 0 0,5 2 0,2-3 0,1 0 1,3 2-1,2 1-1297,1-1 0,0-6 1,0 2-171,0-3 0,-2-9 0,-1-6 0,-1-8 0,-1-4 0,1-1 1247,-1 0 0,1-1 0,4 1 0,0 0 0,1-1-342,4 1 0,2 4 1,8 2-1,1 1 1,5 1-1,3 1 1,4 0 357,0 1-509,6 1 0,6 2 0,8 0 0</inkml:trace>
  <inkml:trace contextRef="#ctx0" brushRef="#br0">17489 13314 17229,'13'0'568,"1"0"0,-1 0 0,0 1-87,1 4 1,-2 2 0,-2 8 0,-3 1 0,-1 4 0,-3 0 0,-3 5 0,-4 5-451,-5 6 0,-9 4 1,-4 2-1,-3 3 1,-3-1-1,-2 2-25,-1 3-107,-6 3 1,3-5 0,-6-1 0</inkml:trace>
  <inkml:trace contextRef="#ctx0" brushRef="#br0">23501 15060 8307,'-6'-12'0,"-3"3"850,3-3 0,2 11 0,8-4 0,5 4 0,3 1 1,1 0-1,1 0 0,-1 0 2426,0 0 1,-4 0 0,0-2-2911,2-2 1,0-4 0,3-6-1,1-4 1,1-4 0,2-4-1,-1 0-734,3-1 1,-4-1 0,5-3 0,-2-3 0,-3-2 0,-1 1 370,-2-2 0,-4 4 0,-1 4 0,-2 5 0,-3 6 0,-2 3 667,-1 2 0,0 7 1,0 6-1,-1 9 1,-2 7-671,-2 6 0,-4 9 0,3 7 0,0 3 0,0 3 0,2-1 0,0 0 0,-1 0-95,2 2 1,3-1-1,3-5 1,3-4 0,3-4-1,4-3-4821,4-1 1,5-6 4602,-4-3 0,11-10 0,-1-2 1</inkml:trace>
  <inkml:trace contextRef="#ctx0" brushRef="#br0">24074 14167 11890,'-1'-34'2771,"-4"3"0,-1 10-2323,-2 21 1,0 6-1,5 9 1,-3 1-1,0 3 1,0 2-1,3 4 1,2 5-1348,1 5 1,0 4-1,3 1 1,3-2 898,3-2 0,11 2 0,-5-4 0</inkml:trace>
  <inkml:trace contextRef="#ctx0" brushRef="#br0">24434 14673 8430,'-6'-23'-38,"-1"3"895,-1 7 1,4 8-1,8 1 1,7 3-1,4 1 1,5 0 0,4 0-1,4 0 1,2 1-1,1 2 1,0 3-1492,-1 1 0,-2-2 1,-2 2-1,0 1 0,-4-2 1,-6 1 633,-5 0 0,0 2 0,-3 5 0</inkml:trace>
  <inkml:trace contextRef="#ctx0" brushRef="#br0">24394 14860 8341,'-7'6'1901,"1"-3"1,9 4-1,4-1-1485,7-3 1,9 3 0,2-2 0,7-1 0,2-1 0,1-2-1,1 0-3034,-1 0 2618,-5 0 0,8 6 0,-4 1 0</inkml:trace>
  <inkml:trace contextRef="#ctx0" brushRef="#br0">25754 14620 8373,'1'-15'-22,"4"5"0,4 2 407,3-1 0,1-1 0,-1 0 0,-2 1 0,-1 0 0,0 0 0,0 2 0,0-1 1,-1 1-1,1-2 0,0 0 1169,2 0 1,-5 5-1,-2-5-1206,-3-2 0,-2 4 0,-3 0 0,-5 1 0,-5 3-261,-3 1 0,-4 2 1,-6 0-1,2 0 0,0 0 1,1 0-1,-1 0 240,1 0 1,1 5 0,-3-1 0,3 1 0,2-1 0,2 1 67,2-3 0,-2 6 0,1-1 0,2 2 0,1 0 1,2 1-1,0 4-254,-1 4 0,2-4 0,2 6 0,1-1 0,0 3 0,0 2 0,1 1-79,-3 2 1,4-7-1,-2 10 1,0 0 0,0-2-1,0 0 1,0 0 362,2 3 0,1-3 0,6 5 1,0-2-1,1 1 0,4 1-371,4 0 1,7-2 0,3-5-1,4 1 1,3 0 0,5-2 0,3-1-55,3-2 0,2-6 0,1 0 0,1-5 0,2-7 0,2-2 0,-1-2 0,2 0 0,-3-6 0,7-5 0,2-5 0,3-8 0,0-4 0,1-6 0,-1-4 0,0-1 0,-5-10 0,-3-1 0,-7-2 0,-4-1-456,-8-1 1,-10-5 0,-5-1 0,-10-3-1,-10 3 1,-14 0 0,-11 4 12,-13 1 0,-7 3 1,-6 5-1,-4 7 1,-3 9-1,-2 7-215,1 7 0,5 3 1,3 4-1,6 2 0,7 3 1,6 2-1,5 1-2231,4 2 0,8 5 2889,4-1 0,4 12 0,0-1 0</inkml:trace>
  <inkml:trace contextRef="#ctx0" brushRef="#br0">23954 16459 7819,'-20'-6'0,"-4"5"0,6-2 0,2 7 0,2 11 374,6 10 1,-3 2-1,7 4 1,-1-2-1,1 3 1,-2 3-1,-1 2 1,-4 0-1,-1-1 1,-1 2-1,-2 2 1,-3 3-1,-4-1 25,-3 1 1,-6-2-1,-3-4 1,-3-3-1,-5-1 1,-1-5-1,-3-5-151,-2-5 0,0-3 0,-1-3 0,-1-3 1,-2-5-1,-3-2 0,1-4-52,0-2 1,-7-8 0,8-9 0,-2-2 0,-2-7 0,-1-3-135,0-4 1,25 18 0,-1 0-1,-22-23 1,-3-1 0,0-3 0,1 1-170,0-1 0,2-5 0,5 2 0,6-2 0,2-4 0,6-1-47,3-2 0,4-10 0,8 0 0,4-3 0,11 33 0,1 0 1,1 0-1,1 0 0,1-2 0,1-1-7,1-2 0,1 0 0,0 3 0,0-1 0,0-6 0,1 0 0,1 0 0,1 0 0,1-1 0,1-1 0,0-1 1,1 0-1,1 1 0,-2 0 39,0 0 1,-1 0-1,2-2 1,-1 0-1,-2-1 1,-1-1-1,1-2 1,0 0-1,1-2 1,-2 0-1,0 1 1,-1 0 118,0-2 0,0 0 0,1 1 0,0-1 0,1-2 1,0 0-1,0 0 0,0 0 0,1-3 0,-1 0 0,0 1 1,0 0-1,1-2 0,1 0 190,1 2 1,0 0-1,-1 3 1,2 1-1,3-3 1,2 0-1,0 1 1,1 1 0,1 0-1,2 1 1,1-1-1,2 2-150,-1 2 1,2 0 0,2-1 0,0 1-1,1 5 1,0 1 0,1-1 0,0-1-1,1 2 1,0-1 0,1-1 0,0 0-1,1 1 1,-1-1-230,1 1 0,0 0 1,-3 1-1,0 0 1,1 2-1,-1-1 0,1 0 1,-1 0-1,0-1 1,0 0-1,-1 0 0,0 1 23,0-2 0,-1 0 0,-3 4 0,-1-1 0,2-1 0,0 0 0,-1 2 0,0 0 0,-2 0 0,1 0 0,0 0 0,0 0 150,0-2 0,1 0 0,-2 4 0,0-1 0,0-1 0,1-1 0,1 2 0,-1 0 0,1 1 0,1 0 0,0 2 0,0 1 0,-1 2 0,0 0 260,-1 1 1,0 0 0,1 5 0,0 1 0,15-33 0,2 4 0,-1 6 0,1 5 0,-2 7-115,-3 6 1,3 5 0,2 6-1,2 4 1,2 4-1,2 4-285,2 0 1,5 5 0,9 2 0,3 1 0,1 3 0,-1 3 103,-2 5 1,3 6 0,-3 10 0,-1 4 0,-2 8 0,-7 4-1,-4 6 130,-7 6 1,-8 1 0,-4 14 0,-6 4-1,-7 4 1,-8-33 0,-1 1 0,-2 1-1,-1 1 29,-2 3 0,-1 0 1,-1 4-1,-2 0 1,-1-1-1,-1-1 1,1-3-1,-1 1 1,0-3-1,-1 0 0,1-3 1,-1-1-624,-5 36 0,-3-9 0,8-9 0,-1-7 1,0-7-1,0-8-43,2-6 1,-5-6-1,3-13 1,-3-8-1,1-8 232,2-11 0,3-7 1,6-4-1,0-4 1,0 0-1,0 1 1,0 4 505,0 4 0,0 0 0,-2 8 0,-1 3 706,-1 2 0,-5 10 0,6-1-589,5 5 0,6 2 0,13-5 1,7 0-1,6 0 0,6-2-1600,3-2 0,9-5 1306,2-9 0,-1 3 0,6-4 0</inkml:trace>
  <inkml:trace contextRef="#ctx0" brushRef="#br0">25141 12021 9087,'-6'-21'3749,"-3"4"-3348,3 8 0,3 3 0,10 6 0,8 0 0,3 1 0,4 2-364,3 2 1,-1 1-1,7-3 1,-3 1-1,-1-1 1,0 0-1,-1 0-710,1 1 1,-5 5 0,0-3 0,1 0 672,-3 0 0,6 10 0,-6-1 0</inkml:trace>
  <inkml:trace contextRef="#ctx0" brushRef="#br0">25274 12261 9799,'-25'-6'0,"3"-1"932,4-1 1,10 2-835,8 6 0,11 0 0,8 0 0,2 0 0,2 0 0,4 0 0,4 0 0,5 0-98,2 0 0,8-6 0,2-1 0</inkml:trace>
  <inkml:trace contextRef="#ctx0" brushRef="#br0">25794 12368 8016,'-21'-17'3492,"3"4"-3164,9 9 0,5-2 0,8 4 0,7-2 0,5-5 0,6-3 0,4-3 0,0-1-285,1-2 0,4-1 0,2 1 0,-1-4 0,-1-3 0,-4 0 0,-5 1-328,-3 2 1,-2 5 0,-8 0 0,-5 2 0,-3 1 203,-1 1 1,-5 6 0,-4 2 0,-5 4-1,-2 2 1,-2 5 1178,2 8 1,-3 0 0,1 10 0,3 4-1,3 5 1,5 2 0,1 1-909,3 1 0,1 1 0,4 1 0,2-4 0,7-4 1,4-4-877,2-5 1,7-4 0,-2-9-1,3-5 1,4-2 0,2-5 685,4-6 0,4-18 0,1-14 0</inkml:trace>
  <inkml:trace contextRef="#ctx0" brushRef="#br0">26207 11581 12845,'-35'-20'0,"0"3"0,7 11 653,8 11 1,6 7 0,5 1-1,5 0-1342,2 1 0,2 0 1,2 3-1,2 2 689,5 2 0,15-5 0,4 3 0</inkml:trace>
  <inkml:trace contextRef="#ctx0" brushRef="#br0">23634 15246 8035,'-1'-7'0,"-4"2"220,-3 4 0,0 1 1,1 1-1,-1 4 0,2 4 1,0 3-1,4 1 0,-1 0 1,0 1-1,-2-1 162,2 0 1,-3 1-1,0 0 1,0 3-1,-1 0 1,0 1-1,-4 0 1,-1 1-1,-2 0 167,-4 1 0,2-1 1,-5-3-1,0 4 0,0-1 1,-2 1-419,-3 1 1,-2-3 0,-3 3 0,-4-2 0,-4-3 0,-2-1 0,-4-2-80,-4 1 1,3-2-1,1-2 1,-1-3-1,-2-1 1,1-3 136,2-1 1,4-2 0,2-2 0,2-1 0,3-3 0,3-1 64,6-3 0,0-2 0,7-2 1,2 1-1,1 0 0,2-1 0,1 0-233,3-4 1,3 2 0,6-7-1,0 0 1,0-3 0,1 0 0,4-1-240,4 1 0,3-6 0,1 0 1,0-2-1,1-3 0,-1 0 149,0 1 0,1-1 0,-1 5 0,0-2 0,1-3 0,-1-2 302,0-1 1,-1 2 0,-2 1-1,-1 1 1,2-1 0,-1 0-1,0-2-103,-1-1 1,-4 8 0,2-8 0,-1 1 0,-1 1-1,-1-2 1,2 0-110,1 0 0,2-6 1,3-3-1,-2-1 0,1-2 1,1 2-132,0-1 0,8-3 1,-6 5-1,0-3 1,3-3-1,-1 0 78,2 2 1,-2-2 0,-6 9 0,-1 0 0,0-1 0,-1 1 0,-2-1 96,-1-1 1,-3 1 0,2-2 0,-2 3-1,-1 2 1,2-2-84,2-2 0,5 1 1,-1-3-1,3 1 0,3 0 1,1 0-1,3 0-123,2-1 0,-3-2 0,4 0 0,0 2 0,0 1 0,1 0 48,0 2 1,-2 1 0,0 4 0,-1-1-1,0-1 1,-1 1 0,-1 2 151,1 1 0,-4 0 1,4 0-1,-1 0 0,1 0 1,0 0-1,2-2-40,0-2 1,0 2 0,4-4-1,0 1 1,3-3 0,2-1-160,2 0 0,1-2 0,5-6 0,-1 4 0,3 0 0,0 4 1,3 1-70,-1 6 0,-4 0 0,1 2 0,1 0 0,-2 0 0,-1 0 93,0 0 0,-4 6 1,0 3-1,-2 1 1,0 2-1,-2 0 71,0 3 1,-1 1 0,1-2-1,2 0 1,0 3 0,2 1-1,1-2-90,0-1 1,3-2 0,-4-1 0,1-2 0,3-1 0,1 0 103,2-2 0,0 4 1,0-5-1,0 1 0,2 4 1,1 0 63,1 3 0,1 1 0,-7 1 0,-1 3 0,-3 2 0,-1 1 0,-4 0 80,0 1 0,-9-1 0,-2 5 1,-2-1-1,-1 1 0,2 0 1,-4-1-63,-1 1 1,3 0 0,-5-1 0,5 2 0,4 2-1,2 1-51,2-1 1,3-1 0,0 1 0,2 3 0,3-1-1,4 2-18,-1 0 18,4 2 0,-8 0 1,4-1-1,-2 2 1,-3 2-1,-4 1 1,-5 0 139,0 0 1,2 1-1,-4 4 1,-2 2-1,-1 0-6,-2-2 1,-1 2-1,-2 1 1,-1 1-1,2-1 1,0 3-50,3 1 0,-2 1 1,-2 2-1,-1 1 1,1 3-1,2 2-27,1 3 1,-1 1 0,-1 2-1,-4-2 1,0 0 0,-1-1-1,0 2 114,-3 2 0,0-7 0,0 6 1,2-2-1,-2 0 0,-2 2 0,-1-1 130,0 1 1,0-2 0,-1-1-1,-2-2 1,-2 2 0,2 1-176,2 2 0,1-5 0,0 0 0,0 0 0,0 1 0,0-1-99,0 1 1,0 1-1,0 0 1,0-2-1,0 2 1,0 1 0,0 0 41,0-3 0,0 2 0,-2-5 0,-1 2 0,-1 1 0,1-1 0,1-2-131,2 0 1,0-4-1,0 3 1,0-2-1,0 1 1,0 0-447,0 0 1,0-1 0,0 0 0,0 3-1,0 2 1,-1 3-1319,-4 1 1,4 2 0,-5-2 0,2-1 1824,-1-2 0,-11-6 0,1 3 0</inkml:trace>
  <inkml:trace contextRef="#ctx0" brushRef="#br0">25781 11675 8107,'-21'0'399,"2"-5"1,8-1-1,7 0 522,8 0 0,14 0 0,9 2 0,7-5 0,6-3 1,3-1-1,4 0-555,5-1 1,-2 1 0,8 0 0,-3-1 0,-5 2-367,-5 4 0,-1-10 0,-10 3 0</inkml:trace>
  <inkml:trace contextRef="#ctx0" brushRef="#br0">25914 14953 8082,'0'-68'0,"-6"-5"0,-3 17 0,-3 12 0,-1 13 0,0 5 0,-1 7 0,1 0 0,-2-2 0,-3 2 0,-4 0 0,-3 4 0,-3 3 0,-3 5 0,-3 1 0,-2 6 736,0 7 1,7 8 0,-4 13 0,2 3 0,0 5 0,3 4 0,3 4 0,4 3 61,2 1 0,2 4 1,9-3-1,3 1 1,4-1-1,2-6-890,4-6 1,8 0 0,11-6-1,5-3 1,10-6 0,7-8-125,7-9 0,9-5 1,0-5-1,2-9 0,-2-8 1,-5-6-160,-7-3 1,-6-11-1,-10 1 1,-8-4-1,-12-2 1,-11 3-1,-10 1 441,-11 4 1,-16 5 0,-7 2 0,-7 8 0,-4 8 0,-1 8-1,1 5 961,0 3 0,2 8 1,1 5-1,6 8 1,6 5-1,6 4-853,3 1 1,9 2-1,5-2 1,8 3 0,8 1-1,7-1-1469,9-1 1,11 2-1,10-5 1,8-5 1294,11-5 0,11-6 0,6 0 0</inkml:trace>
  <inkml:trace contextRef="#ctx0" brushRef="#br0">25447 13914 8382,'-9'0'325,"0"0"1,1 1 0,0 3 0,4 5 242,2 3 0,2 2 0,0-1 1,0 0-1,0 1 0,0-1 0,0 0 1,2-1 941,2-3 1,-1 3-1,6-3-1660,1 2 0,-2-3 1,-1-5-1,-1-6 1,-1-6-1,-1-4-4,0-5 1,1-3 0,-5-5 0,0-1 0,0-1 0,0-2 517,0-1 1,4 0-1,2 4 1,2 1-1,2 0 1,2 3-1,3 2-137,3 2 0,-4 2 0,6 7 0,-1 3 0,2 1 0,1 3 0,-1 1-1705,-2 2 1,3 2 0,-3 1 0,2 3 0,3 1 1477,1 3 0,2 2 0,-1 2 0</inkml:trace>
  <inkml:trace contextRef="#ctx0" brushRef="#br0">25954 13607 8172,'0'-37'0,"0"6"1633,0 9 1,1 11-1,4 7-1268,4 2 1,2 2 0,3 2 0,-2 2-1,-2 5 1,-1 5 0,0 3 0,-2 6-218,-2 2 0,1 1 0,-1 2 1,1 2-1,0 1 0,-1-1-1425,1-2 0,-3-1 0,4-1 0,0-1 1277,1-2 0,-5-4 0,3-6 0</inkml:trace>
  <inkml:trace contextRef="#ctx0" brushRef="#br0">26140 13727 8899,'-1'-21'1780,"-3"3"1,2 4-1566,-2 0 0,2 8 0,2 6 0,0 8 0,0 4 1,0 2-1,0 4-176,0 4 1,0 4-1,2 0 1,1-1-1,1-1 1,-1-3-3026,-2-2 2986,-1-1 0,0-5 0,0 1 0</inkml:trace>
  <inkml:trace contextRef="#ctx0" brushRef="#br0">26100 13807 8172,'0'-18'192,"0"0"1,0 2 354,0 1 0,6 3 0,3 2 0,3 3 0,3 1 0,1 3-692,2 1 1,1 2 0,-1 0 0,4 0 0,3 2 144,2 2 0,-6 4 0,-2 5 0</inkml:trace>
  <inkml:trace contextRef="#ctx0" brushRef="#br0">26407 13780 11144,'-13'0'2004,"4"5"1,1 1-1393,2 1 1,2 2 0,4 4 0,2-1 0,2-3 0,3-3 0,2-2-591,0 1 0,-4-1 0,3-5-811,3-4 1,-5-7-1,0-5 1,-2-1-1,2-1 1,1-2 89,4 0 0,-1-7 0,1 4 0,-4 1 1,0-1-1,-1 3 0,2 5-573,-1 6 1272,-4-2 0,15 4 0,-3-5 0</inkml:trace>
  <inkml:trace contextRef="#ctx0" brushRef="#br0">26700 13674 8178,'-13'-6'0,"0"-5"2186,-1-2 0,8 3 1,6 10-1,8 0-1473,4 0 1,5 1 0,3 2 0,-1 2 0,0-1 0,-3 2 0,-1 1-1004,-1 1 0,-7 4 0,-3-4 0,-5 4 0,-8 2 0,-9 0 238,-5 4 0,-8-3 0,1 4 0,5-1 0,5 0 0,6-2 0,2-1 160,3-2 1,4-1-1,10-2 1,7-1-1,7 0 1,11 0-1,7-1-3194,9-3 0,4 6 3086,3-2 0,7 3 0,0 1 0</inkml:trace>
  <inkml:trace contextRef="#ctx0" brushRef="#br0">24967 10342 8154,'-19'7'0,"0"5"0,-3-4 0,4-1 0,3-3 0,2 2 447,-1-1 0,6-1 0,0-5 0,2-4 0,5-4 0,2-2 0,5-3 0,2-1 0,2-2 0,2-6 0,1-2 17,0-1 0,1-3 0,-2-2 0,-2-4 1,-3-5-1,-1-5 0,-3-3 0,-1-4 384,-2-2 0,0-5 1,0-3-1,0-3 1,0-3-1,0-3-829,0-5 0,2 37 1,2 0-1,0-1 0,1 0 1,0 1-1,0 1 1,5-36-1,-2 6 0,-2 2-815,-3 7 0,-2 9 1,-1 7-1,0 4 1,0 7-1,0 2-160,0 5 1,-4 12 0,-2 1 0,-2 4 0,-1 7 955,2 4 0,-5 10 0,5 8 0</inkml:trace>
  <inkml:trace contextRef="#ctx0" brushRef="#br0">24661 7263 8818,'-14'-20'546,"3"0"0,2 7 0,4 0 221,4-1 0,1 5 0,0 1 0,1-1 0,2 0 1754,2 0-2109,5 6 1,-8-1 0,3 8 0,0 5-1,-1 4 334,-1 5 1,3 1-1,0 5 1,2-2 0,2 2-1,2 1-273,1 2 0,0 4 1,2 0-1,2-2 1,0 0-1,1-3 1,0 1-185,0 0 0,4-5 0,-4-2 0,-2 1 0,-1-2 1,-2 1-312,0-4 0,-1-1 0,-1-2 1,-3 0-1,1 1-1281,-1-1 1,-2-4 0,-5-2-1,2 1 6,2-1 1,1 1 0,-4 2 0,4-3 0,0 1 0,2-2-3508,-1 0 4804,2 4 0,4-9 0,1 5 0</inkml:trace>
  <inkml:trace contextRef="#ctx0" brushRef="#br0">25381 7517 8292,'-8'-14'2056,"2"5"-1287,6 0 0,2 6 0,2-1 0,4 4 0,1 4 0,-1 5 0,3 3 517,1 2 1,1 5-1,0 4 1,1 6-1,-3 3 1,0 1-1517,-2-1 1,-2 10 0,3-2 0,-2 1 0,-1 2 0,-1 0 0,0 3-3643,-3 1 0,-3-4 3872,-4 2 0,-4-4 0,-5-1 0</inkml:trace>
  <inkml:trace contextRef="#ctx0" brushRef="#br0">25767 6304 8243,'-13'-6'0,"-5"-2"0,0-5 727,2 0 0,7 4 0,3 0 0,2-1 0,-1-2 1,2-2-1,2 4 312,1 6 0,6 5 0,1 14 0,4 3 1,0 5-1,4 7 0,2 6 0,2 2 0,2 2-42,-1 0 1,5 9 0,-4 1-1,1 1 1,-1-1 0,0-3-998,0-2 0,-5-1 0,3-1 0,0-3 0,2 0 0,0-4-183,-3-2 1,1-5 0,-1-7 0,-2-2 0,-1-4 0,-2-1 0,0-3-4240,1 0 0,-1-7 4422,0 0 0,1 2 0,-1 1 0</inkml:trace>
  <inkml:trace contextRef="#ctx0" brushRef="#br0">24008 7663 8122,'0'-13'0,"-2"1"199,-2 3 1,2 5 0,-2 8 0,2 5 0,2 3 0,0 3 0,0 1 0,2 3 1438,2 2 0,-2 3 1,2 5-1,-2 4 0,-2-1 1,0 2-1002,0 0 0,0 1 1,0 2-1,-2-2 1,-1 1-1,-1-2-310,1-3 1,1-3 0,2-1 0,0-2 0,0-3 0,0-3-245,0 0 1,0-8-1,2 1 1,2-5 0,7-4-1,5-2 28,6-1 1,9-1 0,5-3 0,4-7 0,4-5 0,7-5-541,5 0 0,-1-2 0,2 5 1,-2 0-1,-3 2 0,-3 1 0,-5 5-1998,-2 2 1,-2 2 2426,0 2 0,6 3 0,1-5 0</inkml:trace>
  <inkml:trace contextRef="#ctx0" brushRef="#br0">25954 5744 11552,'-18'-13'1253,"0"-1"1,8 1 0,11 13 0,10 0-891,5 0 0,8 4 1,-1 1-1,7-1 0,7 1 1,5 1-1,3 0 110,3 0 0,-4 2 0,4-2 1,-2 0-1,-3 2 0,-2-1-569,-1 3 0,-6-2 1,-3 1-1,-3 1 0,-2 2 1,-3 1 98,-1 1 1,-5-1 0,0 2 0,-2 3 0,-1 2 0,-3 2 0,0 1 457,-2 0 1,-6 4 0,1 3-1,-2 2 1,-2 2 0,-2 3 0,-2 3-395,-5 5 0,0-2 1,-3 6-1,-3 1 1,0 0-1,1 2-2397,0 1 0,1-2 1,0 6 2329,-1-2 0,1-1 0,0-1 0</inkml:trace>
  <inkml:trace contextRef="#ctx0" brushRef="#br0">24541 6970 8057,'-33'0'0,"5"0"0,-2-1 0,7-2 0,5-3 494,3-2 0,3-1 0,3-5 1,5-4-1,3-7 0,2-8 0,5-10 1,6-4-1,6-8 0,2-1 0,4-8 1,1 0 733,2-1 1,-14 28 0,0-1 0,14-32-1,-2 2 1,-2 0 0,-4 6 0,-3 1-1115,-3 5 1,4 2 0,-10 6 0,1 5-1,-4 4 1,-3 7-1493,-1 3 1,-5 6-1,-3 9 1,-1 3 1377,0 2 0,0 3 0,-4 6 0</inkml:trace>
  <inkml:trace contextRef="#ctx0" brushRef="#br0">24741 4291 8520,'0'-25'0,"0"3"2040,0 4 1,0 8-1137,0 1 0,1 6 1,2 1-1,2 8 1,-1 9-1,1 4-62,-1 5 0,6 10 0,1 5 0,4 2 0,2 5 0,0 0 26,-3-2 0,4 2 0,1 0 0,1 0 0,0 0 0,0-4-484,-1-5-465,5 7 0,-10-13 0,3 8 1,-5-7-1,-5-5 0,-1-5 1,-3-3-787,-2-2 1,-2-9 0,-4-3-1,-5-4 1,-5-2 321,-3-4 0,-5-3 0,1-9 0,-4-2 0,-2 0 1,0-1 961,1 4 1,-1 1-1,11 2 1,0 1-1,2 3 798,2 5 1,6 4 0,4 4 0,4 5 0,5 5-1216,2 3 0,2-2 0,6 3 0,3-2 0,2 0 0,3 2 0,1-1-1047,2-3 1,1-5-1,1-1 1,4-2-1,1-3 1047,3-2 0,2-1 0,1 0 0</inkml:trace>
  <inkml:trace contextRef="#ctx0" brushRef="#br0">25367 4758 10781,'-20'-14'3835,"0"7"-2288,13 1 0,1 5 1164,6-4-2258,0-2 0,0 1 0,-2 6 0,0 7 236,-3 5 0,1 1 0,4 1 0,1-2 0,4-2-803,3-1 1,4-6 0,2 1-1,0-2 1,3-2 0,2 0 0,2-2-2881,2-2 0,3-5 2994,0-9 0,1-3 0,0-5 0</inkml:trace>
  <inkml:trace contextRef="#ctx0" brushRef="#br0">25421 3998 10170,'-6'-34'4148,"4"7"-3768,-2 10 0,7 6 1,3 4-1,1 1 1,3 3-1,2 2 1,2 1 301,-1 0 0,0 1 0,1 2 0,-1 3 1,0 1-1807,1 4 0,-3 1 0,0-1 0,-4 0-2140,-1-2 2709,4-6 0,-7 1 1710,6-8 1,0 7-1,3-2 1,-2 5-1,-1 4 1,2 4-361,1 3 0,5 0 0,1 3 0,0 1 0,0-2 0,1 2 0,0-2-831,0 1 1,4 3-1,-4 0 1,0 2-1,0 1 1,-2 1-763,-3 0 1,-6 1 0,-4 1 0,-2 3-1,-2-3 1,-2-1 0,-1-3-61,-1-2 1,-6 0 0,2-5 976,1-2 0,1-8 0,6-10 0,1-10 1,4-10-1,4-7 379,2-7 1,3 1 0,-1-4 0,-1-1 0,-2 3 0,-2 3 0,-1 4-572,1 4 1,-4-2 0,3 8 0,1 3 0,-1-1 72,4 2 0,6 4 0,4-8 0</inkml:trace>
  <inkml:trace contextRef="#ctx0" brushRef="#br0">26020 5824 8074,'-26'13'0,"1"1"229,2-1 1,4-1-1,6-3 226,-1-5 1,3-4 0,2-6-1,4-7 1,4-9 0,1-9 0,0-9-1,1-8 547,4-4 1,7-7 0,8-3 0,4-5 0,4-2 0,-13 33 0,0-1-986,1 0 1,0 0 0,0 2 0,1 1 0,1-3 0,1 1 0,-2 1 0,0 0 0,16-33 0,-4 5-1740,-1 2 0,-1 9 1722,0 8 0,5-10 0,2 0 0</inkml:trace>
  <inkml:trace contextRef="#ctx0" brushRef="#br0">26514 3492 8506,'0'-25'8,"0"2"0,0 4 0,1 7 0,2 2 345,2 1 0,5 2 1,-1-2-1,3 4 0,1 4 1,0 1-1,1 1 842,-1 4 0,0 4 1,2 10-1,1 6 1,2 8-1,0 4-268,1 4 1,-2 11 0,3 0 0,0 1 0,-3 5 0,1 0 0,0-1-917,-2-5 0,-1-5 0,-3-8 0,-2-3 0,-1-5 0,1-5-1836,2-4 0,-3-4 0,-1-10 1309,-3-8 1,-5-11 0,-5-8 0,-3-2 0,-4-2 0,-3-1-1,-2 0 1255,0 2 0,1 6 1,0-2-1,-2 5 1,2 4-1,2 3 924,6 0 0,-3 6 0,7 0 0,2 7-1978,5 5 1,5 1-1,6 1 1,3-1 0,2 0-1,2 1 1,4-2-2820,5-3 1,-1 1 0,7-6 3133,1-1 0,7-7 0,4-4 0</inkml:trace>
  <inkml:trace contextRef="#ctx0" brushRef="#br0">27047 3745 8248,'-19'-21'6910,"4"3"-6363,-3 10 0,9 3 1,6 8-1,6 3 0,6 0 1,3 1-738,1 1 0,6-5 0,4 3 0,0-2 0,1 0 0,-2-1-7082,2-1 7272,-5-8 0,6-7 0,-4-8 0</inkml:trace>
  <inkml:trace contextRef="#ctx0" brushRef="#br0">27140 3638 10247,'-13'0'0,"0"0"0,-1 0 799,1 0 1,7 0 0,6 0 0,9 0 0,6 0 0,4 0 0,0 0 0,2 0-727,0 0 0,-1 0 0,3 0 0,-6 0 0,-2 0 0,-2 0-732,1 0 1,-5 0 0,-3 0 956,-5 0 0,-4 0 1,-9 2-1,2 1 1,3 3-1,1 1 0,3 3 10,1 2 0,-2 2 0,-1-1 1,2 0-1,3 1-867,5-1 0,-2-4 0,6-2 0,1-1 1,2-3 558,1-1 0,0-14 0,1-3 0</inkml:trace>
  <inkml:trace contextRef="#ctx0" brushRef="#br0">27260 3052 8248,'-13'-6'1630,"4"5"1,2-2 0,1 6-1003,3 5 0,1 4 0,2 2 0,0-1 0,0 0 0,2 2 0,2 1-149,5 2 0,3 0 0,3-3 0,1 1 0,3 2 0,2-2-3038,3-1 0,1-3 1,1-2 2558,1-1 0,-6-6 0,-2 3 0</inkml:trace>
  <inkml:trace contextRef="#ctx0" brushRef="#br0">27447 3172 10672,'-19'0'0,"-4"0"0,0-2 0,0-1 0,6-1 2402,2 1 1,10 2 0,8 1-2071,9 0 1,6-2 0,0-1-1,4-3 1,3-1 0,3-4 0,2 0-1,1-3-1376,-1 1 1,1 0 0,-5-1 0,-5 1 0,-6 0 462,-6-1 0,-5 7 0,-8 2 0,-7 4 0,-5 1 0,-5 0 0,-1 1 1595,0 4 0,4-2 0,-3 6 0,2 0 0,4-1 0,4 1-147,2 2 0,6 1 0,0-1 0,6 0 0,6-4 1,2 1-879,3-1 0,4-4 0,2 1 0,3-2 0,2-2 0,-2-2 0,3-2-1270,-1-5 0,-5-3 0,-2-1 0,-4 0 0,-4-1 0,-3 1 663,-1 0 0,-7 4 1,-8 0-1,-3 0 1,-3 0-1,-1 2 931,-2 1 0,-4 1 1,4 5-1,2 0 0,1 0 1,2-1 1260,-1-4 0,6 4 0,2-5 0,4 2-1209,8-1 0,6-5 0,6 1 0,2-3 0,3 0 0,-1 2-482,2 1 1,-5 0-1,-1-4 1,-4-1 0,-2 1-1,-3 0-773,-4-1 1,-4 1 0,-4 0 0,-4 1 0,-7 1 0,0 4 0,-1 1 942,1 3 1,-3 2 0,-1 1 0,2 0 0,2-2 1369,5-2 1,3 1 0,8-5-1132,2 3 0,5-4 0,8 3 0,0-2 1,1-2-1,0 0 0,0-1-469,-2 2 0,-3 0 0,-2-4 0,-4 0 0,0-1-1702,1 1 0,-7 6 0,1 4 1879,-5 6 0,-8 16 0,4 9 0</inkml:trace>
  <inkml:trace contextRef="#ctx0" brushRef="#br0">20702 4811 8443,'0'-19'62,"0"3"1,0-5-1,0 2 1,0 1 178,0-1-8,0 4 1,-6-3 0,-3 8 0,-3 2 0,-3 2 0,-1 3 0,-2 2 0,2 2 0,1 2 0,2 3 0,-1 2-428,1 2 1,0-3 0,-1 2 0,1 0 0,0 0 0,-1 0-1,1 0 426,0-2 0,-5 4 1,-1-5-1,0-1 1,-2 1-1,-1-3 272,-7-1 1,1-2-1,-6 0 1,0-2-1,2-2 1,-1-4-1,2 1-246,-2 3 1,8-2 0,-3 1-1,1 2 1,4 2 0,-3 1-1,3 0 47,1 0 1,-4 1-1,4 2 1,-2 2 0,-1-1-1,2 1-259,-1-1 1,-9 5-1,4-5 1,-7 1-1,-5-1 1,-2 2-1,-2 0 200,1 0 1,-7 0 0,3-3 0,-4 3 0,-2 1 0,1 2 0,1 0-35,3 0 0,-7-2 0,3 4 1,-2-2-1,-1 1 0,-1 0-35,0-1 1,-6 3-1,6-3 1,0 3-1,3 1 1,0 2-1,1 1-1,0 2 1,-1 6 0,1-2 0,0 3-1,-1 2 1,1-1-197,0 1 0,2 1 0,1 2 0,-2 1 0,3 0 1,-1 0-1,1 0-188,-1-1 1,-10 2 0,7 1 0,-2-2 0,-1 0 0,0-3 184,-2 2 1,-4-1 0,3 0 0,-1 0-1,-2 4 1,0-1 0,-3 2 129,1 0 1,0 2-1,31-16 1,0 0 0,-1 1-1,0 1 1,-1 0 0,1 2-1,0 1 1,0 0 0,1 1-1,1 0-182,-1 2 0,1 0 1,2-1-1,1 0 0,-1 2 1,0 1-1,2-1 0,0 0 1,0 0-1,1 1 0,1-1 1,0 1-123,1 0 0,-1-1 1,0 0-1,1 0 0,-25 26 1,3 1-1,1 2 0,3-2 165,1-1 0,-2 4 0,-1 2 1,4 0-1,2-2 0,5-1 1,2-1 16,2 0 1,3 3-1,5 1 1,4 1-1,4 0 1,2 2-1,1 1-197,3 2 0,5-1 0,-3 3 1,1-1-1,-1 1 0,0-2 0,0 1-20,3 0 1,2-7 0,-1 5 0,0-2-1,-3-3 1,2-2 0,2-3 70,1-2 1,-5 5 0,1-7 0,1 1 0,1 3-1,2-1 99,0 0 1,0 0 0,0 2 0,0 4 0,0 1 0,0-1 0,0 0-167,0-1 1,0 3 0,0 2 0,0-1-1,0-2 1,0 1 109,0 3 1,5 0 0,1 1-1,0-1 1,1 1 0,-1 0 0,1-2 73,1-3 1,1 2 0,4-7-1,0 0 1,1-1 0,-1 0 0,2 4 83,3 0 0,-2-2 0,5 1 0,1-1 1,0-3-1,3 3-513,-1 1 445,0-3 1,7 8 0,0-5-1,-2 0 1,1 2 0,0 0 129,1 2 0,4 1 0,-2 0 0,-1-5 1,3-1-1,-3-4 0,4 4 120,2 1 1,-5-2 0,7-1 0,0-3 0,1-2 0,5 0-1,0 0-149,0 1 1,7-1-1,-1 1 1,1-1-1,-24-27 1,0 0-1,0 1 1,0-1-53,0 0 0,1 0 0,1 3 0,0 0 0,-1-1 1,0-1-1,0 0 0,0 0 0,1 1 0,1 0 0,-1-1 1,0 0-1,0 1 0,1-1 62,2-1 0,1 1 0,-4-3 0,1 0 1,3 2-1,1-1 0,1 1 0,0-2 0,1-1 1,0 0-1,1-1 0,1-2 0,-2-1 1,1-1 85,-1-2 0,1 0 1,3 1-1,1 0 0,-2-4 1,0 0-1,1 1 0,0-1 1,3 2-1,-1-2 0,0 0 1,0-1-89,-2 0 1,1-1 0,6 1 0,0-1 0,-4 0 0,-1-1 0,1 0 0,0 1 0,1 0-1,0 0 1,-2 0 0,0 0 0,1 0 0,2 1-44,-1 1 1,-1-1 0,-2-1 0,0 0 0,4 1 0,0 0 0,-1 0 0,-1 0 0,-1-2 0,0 0 0,1-1 0,2-1 433,-1-1 1,1-1-357,-4 3 0,0-2 1,7-4-1,1 0 1,-6 1-1,0 0 1,-1-1-1,-1-2 0,1-1 1,0 0-1,-2-2 1,0-1-24,1-1 1,1 0 0,4-1-1,-1 0 1,-2 0 0,-1 0-1,-1-2 1,0 0 0,1-2 0,-1 0-1,-1-2 1,-1 1 0,2-2-1,-1 1-44,-1 0 1,-1-1-1,1-1 1,0-1 0,-2 1-1,0-1 1,0 1 0,-1-1-1,0 0 1,0-1 0,0 0-1,-1-1-49,0-1 1,0-1-1,2 1 1,-1-2 0,-2 1-1,-2-1 1,1-1 0,0-1-1,-1-1 1,0 0 0,1-2-1,1 0 1,-1-1 0,-1 0-13,2 1 1,0-1 0,1-1 0,0-2 0,-1 0 0,0 0 0,0-1 0,-1-1 0,1-1 0,-1 0 0,0 0 0,0-1 5,2 0 0,0-1 1,-1-2-1,-1 0 0,1 0 1,1 1-1,-2-1 1,1 0-1,-1-1 0,-1-1 1,0 0-1,-1-1 0,-1 1 1,-2-1-27,0-1 1,0 2 0,-1 0 0,-1 1 0,-1-1 0,0 1 0,-1-2 0,1 1 0,-1 1 0,0 1 0,-1-1 0,-1 0 0,-2 2 0,-1-1-78,-3 1 0,1 0 0,0-2 1,0-1-1,-2 2 0,0 0 1,0-1-1,0 0 0,-1 1 1,-1 0-1,0 0 0,-2 0 1,1 0-1,-1 0-34,1-1 1,-1-1 0,0 1-1,-1-1 1,0 1 0,0-1 0,-2 2-1,0-1 1,0-1 0,0 1 0,-2-2-1,0 0-510,0-2 1,-1-1 560,0 3 1,-1-1 0,0-4 0,0 0 0,-1 1 0,0 2-1,-1-1 1,0 1 0,-1 0 0,0 0 0,-1 0 0,0 1 62,1-3 0,0 1 0,-2 0 0,0 1 0,1 0 0,0 0 0,-1 2 0,-1 0 0,0 0 1,-1 1-1,-1 1 0,0-1 0,-2 0 0,-1 0-28,-1 0 0,0 1 0,-1 0 0,-1 0 0,0 0 0,0-1 0,-2 1 0,0 1 0,1-1 0,-1 0 0,0 1 0,-1-1 0,1 0 0,0 0-55,-2 0 1,0-1 0,2 1-1,-1-1 1,0 0 0,0 0-1,0 0 1,0 1 0,0-1-1,1-1 1,0 2 0,1-1 43,-1 0 1,1 0 0,1 0 0,1-1 0,-2 0 0,0-1 0,1 0 0,1 0-1,0 0 1,1-1 0,-1 2 0,1-1 0,-1-1 0,0 0 50,1-1 0,-1 0 1,0 3-1,-1 0 1,0-2-1,0 1 1,-2-1-1,1 1 1,-2 0-1,1 0 0,-1 1 1,0 1 161,0 0 0,1 2-153,-3 1 1,1-1 0,1 0 0,1 0 0,-3 1 0,-1 0 0,-12-31 0,-1 4 0,0 3-230,1 1 1,-1-3-1,-1 3 1,-2-1-1,-2 0 1,-1 0-1,-1-2 119,0-3 1,-2 9 0,16 24-1,0-1 1,0-1 0,0 1-1,0 0 1,0 1 0,0-2 0,-1 1-1,0 1 1,-1 1 270,0-1 0,-1 0 0,-1-2 0,-2 0 0,1 2 0,0 2 0,-2-2 0,-1 0 0,-2 0 0,-1 0 0,0 2 0,0 0 18,0 0 1,-2 0 0,-3 1-1,0 1 1,2 1 0,0 2-1,-1 0 1,-1 1 0,-2 1 0,0 1-1,1 2 1,-2 2 0,-1 1-1,-1 1-126,-1 2 1,-2 2 0,-1 2 0,-2 2-1,-5-1 1,-2 2 0,-2 1 0,1 1-1,-2 3 1,0 0 0,-5 1 0,1 0-1,-2 2 1,0 0-293,-4 1 0,-1 0 1,-2 2-1,1 1 1,3 3-1,1 0 1,4 2-1,1 0 0,1 0 1,1 0-1,3 2 1,0 0 246,3 0 0,1 1 0,0 0 0,1 1 0,7-1 0,1 1 0,1-1 0,0 0 0,0 1 0,0-1 0</inkml:trace>
  <inkml:trace contextRef="#ctx0" brushRef="#br0">16729 8703 25164,'-9'-5'-2388,"1"1"1605,5-7 0,-2 8 1259,10-5 0,8 3 0,9-2 0,3-1 1,3 2-1,2-1 0,3 1 0,1-1 1,1 1-1,1 0 0,-2 3 0,-2 0-651,-2-2 0,-3 4 0,-4-4 0,0 4 0,-1 1 0,0 1 0,-1 2-2940,-2 2 3116,11 5 0,-2-2 0,12 5 0</inkml:trace>
  <inkml:trace contextRef="#ctx0" brushRef="#br0">19009 8223 29710,'0'-13'-4916,"1"1"1,4 3 4560,4 4 0,2 4 0,4 1 754,3 0 0,-2 0 0,7 0 0,2 0 0,3 0 0,4 1 0,3 2 1,2 2-1,1-2 0,4-2 0,0-1 0,4 0 0,2 0-4,2 0 1,2 0 0,1 0-1</inkml:trace>
  <inkml:trace contextRef="#ctx0" brushRef="#br0">18569 9835 8221,'0'-13'667,"0"0"1,0 4 0,0 0 0,-2 0 120,-2 2 1,2-1-1,-2 4-120,3-5 1,-1 3 0,-2 2-340,-5 2 1,1 2-1,-1 0 1,-1 2-1,-2 2-286,-1 5 0,0-3 0,1 0 0,1-2 0,2 1 0,-1-1 0,-2 1 375,-1-1 0,0 0 1,-1-4-1,1 0 1,0 0 9,-1 0 1,1 0 0,0 0-1,1 2 1,1 1-246,3 1 1,3 5 0,-4-3 0,0 2 0,0 2 0,1 2-346,-3 1 1,1 0 0,-1 1 0,4-1 0,0-1 0,1-2 0,-2-1 390,1 2 0,2 0 0,-3 3 0,-1-1 0,0 0 0,1 1-117,2-1 0,-2 0 1,2 1-1,0-1 1,-2 0-1,1 1-239,-3-1 0,2 5 1,-1 0-1,0-1 0,0 1 1,2 1-1,0 1-6,-1-1 1,5-1 0,-3-5-1,2 0 1,-1 1 0,3-1 0,0 0 382,2 1 0,0-6 1,0 1-1,0 2 1,2 1-1,2 1 5,5 0 0,3 1 0,1-1 1,2 0-1,3 0 0,4 1 0,3-1-181,2 0 1,-1-1 0,1-1 0,0-2 0,1 1 0,1 0 0,3-1-405,-3-4 0,-1-4 0,-1-1 0,0 0 0,-2-1 0,0-4 0,0-4 316,3-3 1,2-5 0,-2-3-1,2 0 1,2-4 0,1-1 10,-1-2 0,2-4 0,-4 0 0,-2 1 0,0 1 1,-2-1-1,-4-1-95,-3 1 0,-6 2 0,-5 2 0,-2-1 0,-3 0 1,-3 1-1,-5-1-122,-4 0 1,-4-4-1,-5 0 1,-4 2-1,-5 0 1,-4 4-222,-4 3 1,-4-2-1,1 5 1,1 0 0,1 0-1,1 4 1,0 3 0,4 3-221,3-1 0,3 2 0,1 1 0,4 1 0,0 3 661,4 2 0,7 1 0,3 0 0</inkml:trace>
  <inkml:trace contextRef="#ctx0" brushRef="#br0">18316 7317 13247,'0'-9'-530,"0"0"380,0-2 1,-2 6 0,-2 0 0,-5 5 423,-3 5 1,-1 2-1,-1 6 1,2 1 0,2-1-1,1 0 23,-1 1 1,2-1 0,1 2 0,0 1 0,-1 3 0,-2 2 0,-1 1-203,3-1 1,-4 4-1,3-3 1,-3 2-1,-1 0 1,-1-2 58,1 2 1,0-1 0,-1 1 0,1-3-1,0-2 1,-1-1 0,1 0 170,0-1 1,4 1 0,0-3 0,-1 1 0,-1 2-1,2-2 1,5 1-274,2 0 0,-2 0 0,0 5 1,-1 0-1,1 2 0,-2 1-98,-2 3 0,4 3 1,-5-1-1,-1 1 0,-2 0 1,-2 0 73,1 0 1,0 0-1,-2-4 1,0-2 0,0-1-1,3-2 1,1 0 238,-1-1 1,3-2 0,1-6 0,3 1 0,2-1 0,1 0-1,1 1-159,-4-1 0,4 0 0,-4 2 0,4 1 1,1 2-1,0 0-271,0 1 1,-2 2 0,-1 6 0,-3-1-1,0 1 1,-1 0-612,0-1 713,4 7 0,-9-5 0,4 2 0,1-5 1,3-3-1,1 2 0,0-1 290,-2 0 1,1 0-1,5-3 1,2 0 0,3 2-1,2 1-130,2-1 1,6 0 0,3 5 0,2-1 0,1 1 0,1 0 0,-1 1-269,2 3 1,-5-3 0,-1 5 0,-5-2 0,-3 0 0,-2 0 0,-2 0 6,-3 0 1,0 0 0,0-4-1,1 0 1,-1-1 0,-2-1 287,-1-2 0,0 0 1,2-5-1,1-2 0,3-2 1,1-4-1,5-1-229,4 1 0,-1-4 0,4-1 0,-1-2 0,0 0 0,-2 1-2013,-1-1 1,-2 3 0,-1 0-497,-3 1 1,-4-2 2611,-10 4 0,4-1 0,-5 6 0</inkml:trace>
  <inkml:trace contextRef="#ctx0" brushRef="#br0">18129 9716 8367,'-9'-12'529,"0"3"1,6 4-251,-1 10 1,2-2 0,2 6 0,-1 1 0,-2 2 0,-2 1-1,3 0 1,0 1-516,2-1 0,-4 5 1,-1 0-1,1-2 1,-1 0-1,-1 1 236,-1 0 0,4 7 0,-3-3 0</inkml:trace>
  <inkml:trace contextRef="#ctx0" brushRef="#br0">19862 9995 10672,'0'-9'-1086,"0"1"1,-2 5 0,-2-2 1643,-5 4 0,2 1 1,-2 0-1,-2 0 1816,0 0 0,2 0-1315,0 0 0,6-2 0,0-1 0,6-1-906,6 1 1,3 1-1,2 2 1,3 0 0,0 0-1,0 0 1,-2 0 36,-2 0 1,5 5-1,-1-1 1,0-1-1,-2-1 1,-4-1 356,-2 4 1,-1-4-224,-4 4 1,-2-10 0,1-2-612,-6-1 1,-5-2 0,-5 6 0,-2 1 0,-1 0 47,-2-2 0,0 4 1,3-4-1,-1 4 0,-3 2 1,0 2-1,-1 2 225,4-2 0,1 4 0,2 0 0,0 2 0,-1-1 0,2-1 455,4 0 1,0-2 0,7 2-332,1-1 1,7-1 0,12-5 0,2 0 0,3-2 0,1-2-143,2-5 1,1-3 0,1-1 0,4-1 0,0 1-1,-1 0-698,-2-1 0,2 6 0,-2 0 0,-3 1 0,-5 1 0,-3 0 739,-3 3 1,5 1-1,0 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3266 13674 8206,'-6'-39'0,"-1"5"0,-5-6 0,1 9 231,2 7 0,6 10 1,-2 6-1,0 4 1,1 5-1,-1 8 1,-1 9-1,-3 8 0,-2 10 1,-3 8-221,1 10 0,-2 11 0,6-25 0,0 3 0,-2 6 1,0 3-1,-1 4 0,-1 2 0,0 5 0,1 1 0,0 2 1,0 1-1,1 3 0,1 1 0,0 0 0,1 1 1,1 2-1,0 1 44,0-1 0,1 0 0,2-4 0,1-1 0,0-2 1,-1-1-1,0 1 0,0-1 0,-1-1 0,0-1 0,0 1 1,0-1-1,1-4 0,0 0-3,0-1 1,1-1 0,2-4 0,1-1 0,-2 0-1,0 0 1,1-3 0,0-1 0,-1-2 0,1 0 0,0-3-1,1-1-8,0-2 0,1-2 1,0 34-1,0-11 1,0-6-1,0-6 1,0-5-1,0-5 7,0-5 1,6 4 0,2-5 0,6 1 0,5 1-1,8 1-138,7 1 1,7 2-1,8 0 1,12-1-1,-27-21 1,3-1-1,4 0 1,1-1 0,2-1-1,2 0 83,3-1 1,1-2 0,9 1-1,1-2 1,3-4 0,1-2-1,3 0 1,0-1 0,3-2-1,0-1 1,1-2 0,1-1 0,0-3-1,1-1 326,0-1 0,0-2 0,-2 1 0,1-2 0,2-1 0,0-3 0,-3 0 0,0-1 0,-2-1 0,0 0 0,-2-1 1,-1-1-1,-2 0 0,-1 0-250,-2 0 0,0-1 1,2-3-1,0 0 1,-5 3-1,1 1 1,-2 0-1,0-1 1,-1-1-1,0 0 1,-3 0-1,-1 0-262,-1 0 0,-1 0 0,0-2 1,-2 1-1,-8 3 0,-2 0 0,-2 0 1,-2-1-1,25-19 0,-10-1 1,-7-2 247,-5 0 1,-14-7 0,-1-1 0,-5-4 0,-5-5 0,-3-5 145,-5-7 0,-4-6 1,-2 35-1,0-2 0,-3-2 1,1-2-1,-2-1 0,0-2 1,-1-2-1,0-1 4,1 0 1,-1-2 0,0-1-1,1-2 1,0-5 0,0-1 0,1-4-1,1-2 1,1-1 0,2-1 0,0 20-1,0 0 1,1 0 0,0-1 0,0 0-1,0-1-446,0-2 0,0 0 0,0-1 1,0-2-1,1 0 0,0 0 1,0 2-1,0 0 0,1 0 1,0 1-1,1 1 0,-1-1 0,1 0 1,0 0-1,0 1 0,0 3 1,-1 0-1,1 2-23,0-24 0,0 3 0,-1 6 0,0 4 1,-2 7-1,0 3 0,0 3 0,0 2 1,0 4-1,-1 1 0,-5-27 0,-8 10-133,-6 10 0,-10 3 0,-8 10 0,-14 5 1,-12 6-1,26 15 0,-3 2 194,-3 1 1,-2 2 0,-3 0 0,-1 2 0,-4 2 0,-2 1 0,-3 1 0,-2 2 0,-1 3 0,-2 1 0,-5 3-1,-1 2 1,-1 2 0,-1 1 181,22-5 0,1 0 0,-1 1 1,1 0-1,1 0 0,-1 1 1,-1 1-1,1 1 0,0 0 0,-2 1 1,1 1-1,0 1 0,-2 0 1,1 0-1,0 2 0,-1 0 1,1 2-1,0 0-480,0 0 0,0 1 1,1 1 497,1 2 0,-1 1 0,1 0 0,2 1 0,0 1 0,1 0 0,-1 1 0,0 1 0</inkml:trace>
  <inkml:trace contextRef="#ctx0" brushRef="#br0">8625 13167 20735,'-8'-19'-2414,"2"4"1,6-3 2134,0 4 0,0 5 0,-1 1 1,-2 1-1,-3 1 0,-1 0 1,-4 3-1,-1 2 908,-1 1 0,0 4 1,-1 2-1,1 0 1,1 1 6,3 1 0,6-5 0,11 1 0,6-2 0,6-2 0,3 0-239,3 0 0,9 0 1,4 0-1,1 0 1,4-2-1,2-1-73,4-1 0,7-1 1,2 5-1,2 0 1,4 0-1,1 0-159,1 0 1,-28-2 0,1 0 0,32-3 0,-34 4 0,0-1 0,1 1 0,0 1 0,0 0 0,1 0 0,0 0 0,1 0-139,1 0 0,1 0 0,-4-1 1,0 0-1,3 0 0,1 0 1,-1-2-1,1 1 0,0 0 0,-1 1 1,0 0-1,0-1 79,2 0 1,-2 0 0,32 0 0,-31-1-1,0 0 1,-2 1 0,0 0 0,-1-1 0,0 0-1,-1 0 1,0-1-16,1-2 1,-1 1 0,33-2 0,-1-2 0,-3-1-1,-4-2 1,-3-2 0,-6 1-76,-4 0 1,3 4 0,-8 0 0,-2-1 0,1-1 0,-5 1-604,-2 1 0,-2 4 0,-11-2 0,-3 1 0,-3 2-3042,0-2 0,-4 4 36,3-2 3538,-9 2 0,-9 8 0,-7 2 0</inkml:trace>
  <inkml:trace contextRef="#ctx0" brushRef="#br0">8465 13354 8356,'0'-19'-100,"1"4"0,4-3 0,2 3 459,0 2 0,11 0 0,-3-1 1,1 2-1,-2 3 0,-3 5 34,1 3 1,-3 1-1,-1 1 1,-2 3-236,-4 5 0,0 5 0,-2 3 0,1 6 0,2 2 0,2 3 162,-2 3 1,0 8 0,0 6 0,3 1 0,0 3-1,1 2 239,0 3 1,2 9 0,5 0-1,-1 5 1,0 3 0,1 1-459,-1 0 1,2 2 0,-7-33 0,0 0 0,1-1-1,0 1 1,-1 1 0,0 0 0,0 0 0,0 1 0,1 2-1,-1 0 1,0 0 0,0 0-66,-2 1 1,0 0 0,1 2 0,-1-1 0,-2-2-1,0 0 1,0 2 0,0 0 0,0 0 0,0 0 0,-1-1-1,0-1-158,-2-1 1,1-1 0,1-1-1,0-1 1,-1-2 0,0-1 0,3 35-1,-1-5 1,2-9-186,1-7 1,-2-6 0,2-8-1,1-2 1,-3-7 0,1-5-395,-3-6 0,3-8 0,0-4 0,2-3 0,2-7 701,2-7 0,7-11 0,2-12 0</inkml:trace>
  <inkml:trace contextRef="#ctx0" brushRef="#br0">11571 12967 8371,'-6'-7'-270,"4"-5"0,-2 11 1,7-2-1,0 4 0,-3 5 614,-3 1 1,-8 2 0,2 5 0,-1-1 179,1 0 1,3-4-1,6 0-228,0 1 1,0 2-1,0 2 1,2-1-223,2 0 1,-2-4-1,2 0 1,-2 1 0,-2 2-1,0 2 1,0 0-97,0 4 0,0-3 0,-2 3 0,-1-3 1,-1-2-1,1 0 48,1 1 0,-2-1 0,-1 0 1,2 1-1,2-1 241,1 0 1,0 0-1,0 1 1,0-1-1,0 0-240,0 1 0,1-1 0,2 0 0,2 1 0,-2 1 0,-2 1 176,-1 2-257,0-1 1,-1 1 0,-2 0 0,-3 0 0,-2-1 0,-2 1-4,-2-1 0,3-3 1,0-2-1,1-1 0,-1-4 1,1 0-1,1-1 643,-1 0 1,4-1-1,-3-4-597,1 4 0,0 1 0,3 4 0,-3-1-154,-1 1 1,2 0 0,-4 1 0,0-2 0,0 1 0,1 2-1,-3 1 115,-1 1 1,-1-6-1,0 1 1,-1 2-1,1-1 1,0-1-1,1-3 427,3 0 0,-3-3 0,3 4 0,-3 1-147,-1-1 0,1-3 0,2 4 0,1-1-221,-1 1-79,-2 1 0,-2 2 1,1 0-1,0-2 1,1 1-1,0 2 0,0 1 14,-3 1 0,-1-3 0,3 0 0,-1-2 1,1 0-1,0-1 186,-1 1 1,3-4 0,0 2 0,2 1 0,-1-3-26,-2 1 1,-1 3 0,-1-4-1,3-1 1,0 1 0,2 1-41,-1 1 1,-2-3 0,-1 4-1,-1-1 1,0 1 0,-3 2 0,0 2-182,0 1 1,-2-4-1,1 0 1,0 1-1,1 1 1,-1-1-1,0-1 174,-1 1 1,4-2 0,-4-1 0,1 0 0,0-1 0,2 2 105,1-1 1,-3-4 0,1 3 0,0-2 0,3 2 0,0 0-90,1 0 0,0 3 0,-1-3 1,1 1-1,0 4 0,-1 1-188,1 1 1,0-1-1,-1 0 1,1-2 0,0 3-1,-2 1 1,-2 1 7,0-5 0,-1 3 0,5-4 1,-1 1-1,1 1 0,0-4 1,-1 1 379,1-1 1,0-4 0,-1 1 0,2-1-1,2 0-29,1 2 0,0 4 1,-4-3-1,1 1 1,2 2-280,1-2 0,0 5 0,-4-3 0,-1 3 0,1 3 0,0 1 0,-2 2-266,-3-2 0,3-1 1,-3-3-1,4-2 0,0-1 1,1 1 498,0 2 1,-1-3-1,1 0 1,0 0-1,1 0 1,1 0 51,3 1 1,-1 0-1,-3 1 1,1-2 0,4 1-1,0 2-323,-1 1 1,-1 0-1,-4 1 1,1 1-1,2 1 1,1 3-922,-1 2 994,-2-5 0,0 8 1,1-6-1,3-1 0,-1 1 1,0 0 162,0-2 1,4-1 0,-2-2-1,0-1 1,1-1 0,0-3-1,1 1 59,-1-1 0,5 4 1,-5-4-1,2 4 1,-1 2-1,2-1-242,2 0 1,-4 7 0,1 2 0,1 1 0,0 3 0,0-1-257,-1 3 1,-5 2-1,3-2 1,0 0-1,-2 0 1,2-3 30,1 0 516,0 0 0,1 1 0,-1-3 1,1-2-1,-1 0 0,1-2-2,1 0 0,-3 3 1,0-4-1,0 0 0,0 1 1,3 2-1,2 1-438,1 0 0,0-4 0,0 4 1,-2 2-1,-1 3 0,-1 2-62,1 2 0,0 1 0,0-4 1,-1 1-1,1 4 0,1-1 0,2 1 327,0-3 1,-1-1 0,-2 1 0,-2 1-1,2-1 1,2-2 159,1-2 1,-2-2-1,-1 1 1,-1 3-1,1 1 1,1-1-1,2-2-414,0 1 0,5 0 1,-1 1-1,-1 0 0,0 2 1,0-4-94,2-1 0,-1 3 1,-4-5-1,0 0 1,0 1-1,0-3 275,0-2 0,-4 3 0,-1-2 1,2-1-1,0 2 0,0-2 0,-1 1 181,1 1 0,1 1 0,2 4 0,0-3 0,0 0 1,0 0-1,0 2-314,0 2 1,5 0-1,-1-1 1,-1 1 0,-1 0-1,-2-1-24,0 1 1,0 0 0,0-1 0,0-1-1,0-2 1,0-4 213,0 0 1,0-4 0,0 3-1,0-3 1,0-2 0,0 0 283,0 1-475,0-1 1,0 0 0,0 1 0,0-1 0,0 0 0,0 0-604,0 1 1,0-1 0,0 0 0,0 1 0,0-1-1,0 0-1143,0 1 0,0-8 1,0-9 1853,0-14 0,12-15 0,2-16 0</inkml:trace>
  <inkml:trace contextRef="#ctx0" brushRef="#br0">9051 15873 7585,'0'-14'391,"5"5"0,1 2 1,-1 0 33,1-1 0,3 4-251,-4-5 0,-2 7 0,-8 2 1,-4 9-19,-2 8 0,-3-1 0,1 5 0,0-1 0,-1 3 1,2 3 34,3 4 1,-1 7 0,4-3 0,0 1-1,0 1 1,3 1 0,2 2-59,1 0 0,0 0 1,0-2-1,0-1 0,0-1 1,1 1-176,4-1 1,-4-1 0,5 3 0,-1-4 0,-1-2 0,-1-3 98,-1 2 1,-2-1 0,0-2 0,0-2 0,-2-1 0,-1-2 0,-3 2 114,-1 1 0,2-1 0,-2 1 0,1 3 0,2 0 0,-1 0 37,1-1 0,-1-1 0,5 1 1,0 1-1,0 2 0,0 2 0,2 1-321,2 0 0,-1 2 0,4-4 0,-1-1 0,-3-1 0,-1 1 84,-2 1 0,0 0 1,0-4-1,0 0 1,-2-1-1,-1-1 243,-1-2 0,-5 0 0,3-5 0,-1 0 1,-2 0-1,1-1 0,3 1 62,-1 1 1,4-4 0,-2 3-1,2-2 1,2 1 0,0 0-502,0 0 0,0-1 0,0 0 0,0 2 1,2-2-1,1 1 0,1-1 65,-1 2 0,-1-1 0,-2-2 0,0 1 0,0 2 0,0-1 373,0-3 0,0 0 0,0-1 1,0 0-1,-2 1-126,-2-1 0,2-4 0,-2 0 0,2 1-354,2 2 1,0 1 0,0 1-1,0-1 172,0 0 1,0 1 0,0-1 1358,0 0-1305,0-5 1,6-4 0,3-7 0,3-3 0,1 0-156,1 0 1,-6 0 0,1 3 0,2-1 0,-1 0-1,0-1-222,-1 1 1,-4-1 0,2 4 0,1-2 0,-3-3 337,1-2 0,5 4 0,-2-3 1,4-1-1,3 1 0,5-2 1,1 0-189,2 0 1,9 6-1,-7-1 1,2 2 0,0 2-1,-2 0-1048,-4 0 1,2 2 1314,-7 2 0,1 4 0,-5 5 0</inkml:trace>
  <inkml:trace contextRef="#ctx0" brushRef="#br0">12597 12927 8331,'-1'-25'0,"-4"3"0,2 9 415,-6 8 1,6 2 0,-3 0 0,2 0 0,-1 5-1,2 7 1,3 5 0,3 7 0,2 3 0,-2 6 812,-2 2 1,-7 5 0,-2 6 0,-4 3-1,0 0 1,1 1 0,3-1 0,-3 2-792,-1-1 0,-1-6 0,0 1 0,-1-7 0,1-2 0,1-5 0,2-4 0,2-6 0,1-5-1363,0-4 0,4 0 1,-2-11 838,4-8 0,8-4 0,5-8 0,4 0 0,1 1 0,-3 4 0,0 2 0,-1 1 1560,0 1 0,-4 6 0,0 2 0,0 5-1473,-2 5 0,-1 4 0,-4 7 0,1 3 0,3 2 0,0 1 0,0-1 0,4 4 0,-1-3 0,3 2 0,1 0 0,0-4-2458,1 0 0,0-3 1,4-3-1,3-3 2219,0-2 1,4-9 0,-4-7 0</inkml:trace>
  <inkml:trace contextRef="#ctx0" brushRef="#br0">12864 13554 8331,'0'-20'4915,"0"6"0,0 2-2872,0 12 0,0 6 1,0 9-1,0 1-1916,0 2 1,0-1-1,1-2 1,4 1 0,3 1-128,4-5 0,8 1 0,0-6 0</inkml:trace>
  <inkml:trace contextRef="#ctx0" brushRef="#br0">13050 13327 8438,'0'-26'1178,"-6"11"1,-1 7 0,-1 10-1025,4 7 1,3 3 0,1 1-1,0 0 1,0 0 0,1 2 0,3 2-1,7 2 1758,5 2-1912,5 1 0,6 4 0,-1 1 0</inkml:trace>
  <inkml:trace contextRef="#ctx0" brushRef="#br0">13237 13554 8174,'-6'-17'931,"-3"4"0,3 9 0,2 13 0,1 4 438,-2 5 1,4 1 0,-5 5 0,1-2 0,1 3 0,0 3 0,-2 5 3331,-3 1-4625,3-5 0,-6 8 1,3-4-1,-3 0 1,0-2-1,2-6-826,1-6 1,0 0 0,-4-2-1,1-4 1,2-4-890,1-3 1,6-9-1,-2-11 1,7-8 0,7-7-1,9-8 1619,5-6 0,16-11 0,2-6 0</inkml:trace>
  <inkml:trace contextRef="#ctx0" brushRef="#br0">13623 13261 10023,'-11'13'2457,"2"0"1,3 2-1,4 4 1,-1 6-1404,-1 5 0,-2 7 0,3 0 0,-1 5 0,-1 2 0,1-1 0,-1 0 0,1-2-1346,-2-1 0,4-3 1,-4-10-1,2-2 0,0-3-1613,1-4 0,1-10 1,2-8-1,3-9 1,4-8 1706,7-5 1,8-2 0,0 1 0,2 2-1,0 2 1,-2 4 0,2 5 468,1 5 0,1 4 0,0 2 0,-3 4 1,-1 3-1,1 6 0,-3 4-204,-2 4 0,0 4 0,-3 6 0,-5 2-67,-2 0 0,-4 4 0,-4-4 0</inkml:trace>
  <inkml:trace contextRef="#ctx0" brushRef="#br0">12744 14447 8252,'-14'-12'0,"-3"9"0,-1-6 0,3 7 0,5 7 0,-2-2 0,4 6 0,-1 1 0,2 3 0,1 4 0,3 3 0,2 6 0,1 6 0,0 4 0,0 1 1404,0-2 0,6-1 0,2 2 1,4-5-1,0-4 0,-1-5 1,-3-4-224,3-4 1,1-6 0,-1-5 0,-2-6-1573,-4-6 0,-4-9 1,-1-7-1,0-6 1,0-8-1,0-1 474,0-2 1,2 0-1,1 5 1,1 4-1,1 4 1,1 5 193,2 3 1,4 5-1,2 6 1,-1 2-1,0 2 1,1 3-1,-1 2-19,0 1 0,5 4 0,0 2 0,-2 2 0,-1 2 0,-3 2 0,-2 3-1383,-1 3 1,-2-4-1,2 6 1,-3-1 0,-1 2-1,1-1-2879,1-2 4004,-4 3 0,15-6 0,-3 4 0</inkml:trace>
  <inkml:trace contextRef="#ctx0" brushRef="#br0">13237 14527 8982,'0'-20'336,"1"17"0,4 3-336,4 9 0,3-1 0,1-2 0</inkml:trace>
  <inkml:trace contextRef="#ctx0" brushRef="#br0">13463 14553 9121,'-13'-12'1241,"0"5"0,-1-6 6,1 7 0,6 3 0,2-2 0,4-4 4567,1-2-5716,0 3 1,-2 4-1,-1 8 1,-1 5 0,-1 3-1,0 1-259,-4 1 0,1-1 1,1 0-1,-1 1 0,3-1 1,-1 0 219,3 1 1,1-6-1,2 1 1,0 2-121,0 1 0,2-1 1,2-2-1,5-3 1,3-1-1765,1-1 0,0 5 0,1-3 0,-1 1 0,0 4 1825,1 1 0,-1-5 0,0-1 0</inkml:trace>
  <inkml:trace contextRef="#ctx0" brushRef="#br0">13250 14687 8219,'8'8'0,"-2"0"1196,-1-2 0,-2-2 0,6-4 1,2 0 0,-4 0 0,2 0 0,1 0 0,2 0 0,1 0 0,1 0-1141,-1 0 1,0-1 0,-1-4 0,-1-2-1,-4-2 1,-1-1-440,-3-5 1,-4 1 0,-7-3 0,-7 2 0,-2 2 0,-4-1 674,0 1 1,-1 6 0,-3 2 0,2 4 0,6 1-1,2 0 1,3 1 267,3 4 1,3 6 0,6 9-1,0-1 1,2 2 0,2-1-1,6 3-575,7-3 0,4 4 0,5-5 0,1 0 0,-1 1 0,3-4-1913,2-1 1,-2-3 0,5-2 1927,-1-1 0,4-6 0,-3 3 0</inkml:trace>
  <inkml:trace contextRef="#ctx0" brushRef="#br0">13770 14593 8111,'-7'-28'2297,"1"9"1,7 17-1,4 8-1316,4 2 0,2-4 0,3 5 0,-1 1 0,-1 2-534,-3 2 1,3-1-1,-5 0 1,2 2-1,-2 1-348,-1 2 0,-1 0 0,-7-5 0,-2-1 0,-7 0 0,-3-2 0,-6 2-320,0-2 1,-3-1-1,-2 2 1,2-2-1,2-1 1,2 0-1,2-2-1401,2 0 1,4-3 1621,2 6 0,21-6 0,10 2 0</inkml:trace>
  <inkml:trace contextRef="#ctx0" brushRef="#br0">14490 14660 8092,'-8'-6'380,"4"6"1,3 1-1,1 8 1,0 2 0,0 1 1615,0 1 0,1 2 0,2 1 1,3 3-1632,1 2 0,2 0 0,3 1 1,0-3-1,0-3 0,3-1 0,-1-4-327,1-4 0,-1 2 1,-1-5-1,0-2 0,1-7 1,-1-6-1,-1-7-509,-3-3 1,1-3-1,-6-4 1,-1-1 0,-1 2-1,-2 0 474,0 4 1,0 3-1,0 0-759,0 0 1,6 10 0,3 10 0,4 7 0,5 4 755,4-2 0,-3-3 0,0-6 0</inkml:trace>
  <inkml:trace contextRef="#ctx0" brushRef="#br0">15010 14673 8065,'7'-6'1017,"1"5"1,-4-2-226,5 6 0,-2 4 1,1 8-1,-1 3 0,1 4 1,0 2-1,0 1 1,-4 0-490,-2 3 1,-2 2 0,0-4 0,0 0 0,0-3 0,0-2-5709,0-2 5405,0 5 0,-6-3 0,-2 5 0</inkml:trace>
  <inkml:trace contextRef="#ctx0" brushRef="#br0">15303 14753 10329,'-13'-12'992,"-1"5"0,1-5 1,1 11-151,3 8 1,3 5-1,6 1 1,2 0-1,1 1 1,4-1-551,5 0 1,4-4 0,11 0 0,1 0 0,2-1 0,1-4-1,-1-3-1561,-2-1 0,-3 0 0,-3 0 1269,-4 0 0,-3 0 0,-2 0 0</inkml:trace>
  <inkml:trace contextRef="#ctx0" brushRef="#br0">9984 14993 8138,'-13'-19'0,"-2"-3"995,-3-4 0,8 10-498,-3 3 0,8 7 0,2-2 548,6 3-974,5 0 0,5 7 1,0 2-1,1 5 1,0 3-1,3 1-139,1 0 0,5 5 0,1 1 0,3 1 0,2 0 0,-1 1-168,2 3 1,-5 1-1,-3 2 1,1-1-1,-3 1 1,-2 0 161,-3-1 0,-8 1 0,-2 0 0,-4-1 0,-1 2 0,-1 2 0,-2 1 372,-2-1 0,-5-2 1,1-3-1,-1-1 1,-1-2-1,4 2 836,1 1-1103,2-4 0,4 2 1,0-4-1,0 1 1,1 0-1,3 0-144,5-1 1,3 5 0,3-2 0,1 3 0,4 2 0,-1-1 0,2 2-85,-1 4 1,-2-4 0,3 4 0,-2-1 0,-1 2 0,-2 1 172,-3 3 0,4-3 0,-10 2 0,1-1 0,-4 1 1,-3-2-1,-1 0 0,0 0 0,0 1 306,0-1 0,-5 1 0,-4-6 0,-5 4 0,-2-1 0,-3 2-176,-2 0 1,3-4-1,-2 3 1,0-2-1,4 1 1,3 1 0,2-1-208,2-2 1,6 0 0,-1-1 0,3 4 0,1-1 0,1 1 0,2-3-295,1-2 0,5 3 0,-3 0 0,0-1 0,0-1 0,-4 1 179,-5 1 0,-6 4 0,-11-2 1,-6 0-1,-8-1 0,-6-2 470,-5-2 1,-1-1 0,-4-1 0,3 1 0,-1 0 0,4-2 0,2-2 0,10-2 695,7-2 0,11 4-950,10-6 0,2 1 0,2-5 0</inkml:trace>
  <inkml:trace contextRef="#ctx0" brushRef="#br0">11544 16512 8583,'-7'-19'0,"2"-3"0,4-2 660,1 2 1,0-2 0,0 7 1034,0 0-1379,0 2 0,4 2 0,2 1 0,1 2 1,4 2-1,1 4 4110,1 6-4021,-6 3 1,4 15-1,-7 3 1,-1 7-1,-1 7 1,-4 6-174,-2 6 1,-1 3 0,-7 2 0,-2 3 0,-3 0 0,-1 0 0,2-2-1105,4-2 0,-1-9 1,6-1-1,-1-1 0,4-5 1,2-5-7354,2-4 7624,0-7 1,6-2 600,3-5 0,15-7 0,4-1 0</inkml:trace>
  <inkml:trace contextRef="#ctx0" brushRef="#br0">11797 16899 8140,'14'-13'1268,"-7"4"-511,-3 0 1,-2 7 0,-2 2 0,0 9 0,0 6 0,0 3-5,0-2 0,0 3 0,1 1 0,4 0 0,5 2 0,5-1-759,3-3 0,4-8 0,-3-2 1,0-2-1,1-3 0,-4-2-561,-1-1 1,-3-6 0,-3-4 0,-6-6 0,-6-5 0,-8-1 0,-5 1 571,-6 2 1,1-4-1,-1 7 1,-2 3-1,0 4 2978,2 3-3265,3 2 0,8 5 0,7 5 0,8 6-287,7 4 0,10 6 1,5-2-1,8-1 0,6 1 1,3 0 568,2-1 0,5-1 0,-3-5 0</inkml:trace>
  <inkml:trace contextRef="#ctx0" brushRef="#br0">12317 16992 10205,'-13'-7'0,"-1"-5"0,1-3 4175,0 3-3873,-1-1 0,8 13 1,6 0-1,8 7 1,5 5-1,4 1 71,0 1 0,6-1 0,-4 2 1,0 0-1,2 1 0,-1-1-781,4 1 0,-3-4 1,0-5-1,-2 1 1,-3-2-1,-1 0-1017,-2-3 1,-2-2 2174,-7-1-380,1 0 0,-17 6 1,4 3-1,1 3 1,2 1-1,4 0 368,1 1 1,1-1 0,4 0 0,5 1 0,7-2 0,5-4 0,3-3-330,2-4 0,-1-4 1,-1-4-1,-2-8 1,-6-3-1,-2-2-869,-1-1 0,-7-1 0,-3-5 1,-2 0-1,-2 2 0,-2 2 1,0 2-2286,-3 2 0,-4 1 0,5 4 2745,1 1 0,1 0 0,2-1 0</inkml:trace>
  <inkml:trace contextRef="#ctx0" brushRef="#br0">13477 17005 8559,'-15'2'0,"-1"2"987,-2 5 0,0 12 0,5 3 1,-1-1-59,1 3 0,1-6 0,2 1 0,3 0 0,1-2 0,3 0 0,1-1-954,2 1 0,2-4 0,2 1 0,6-5 1,5-7-1,3-4-647,-2-4 0,-1-10 1,-2-8-1,1-3 0,-1-3 1,-1-2 428,-3-1 1,1-4 0,-5 2 0,-2 0 0,-2 2 0,-1 5 1370,0 2 0,0 8 0,-1-2-1455,-4 3 0,-1 15 1,-3 8-1,5 8 1,4 6-1,6 6 327,7 6 0,6-1 0,8-1 0</inkml:trace>
  <inkml:trace contextRef="#ctx0" brushRef="#br0">13783 17192 7955,'-9'-27'0,"1"4"5036,-3 5-4225,5 6 1,2 12 0,8 0 0,5 0-1,3 0 1,1 0-335,1 0 0,-2-1 0,-2-2 0,-1-2 0,0 1-839,-2-2 1,-2 0 0,-10-4 0,-4 2 0,-3 2 0,-2 3 613,-4 2 1,1 2-1,-3 4 1,1 4-1,4 2 1,3 4-390,3 3 0,6-3 1,-1 3-1,2-2 1,5 0-1,6 2-1033,9-2 1,7-2 0,4-4 0,4-3-1,1-1 1170,3-3 0,-4-1 0,-1-2 0</inkml:trace>
  <inkml:trace contextRef="#ctx0" brushRef="#br0">14117 17152 7955,'7'-6'1046,"-3"6"1,2 2 0,-1 7 0,-2 1 494,-2 2 0,-1 1 1,0 0-1,0 1-924,0-1 0,0 0 1,0 1-1,-1-1 1,-2 0-1,-2 1-1136,2-1 0,-2-4 0,-1-2 0,-2-1-1373,-2-3 0,-2-1 0,-1-2 1,1-2 1891,3-2 0,-3-4 0,5-5 0</inkml:trace>
  <inkml:trace contextRef="#ctx0" brushRef="#br0">15076 17245 8003,'-13'0'395,"0"0"0,5 2 296,4 2 1,2 4 0,2 5 0,2 0-92,2 1 0,-1-7 0,6-1 0,3-2 0,3 1 0,3-2-524,-2-2 1,-1-1 0,-2 0 0,0-1 0,1-5-397,-1-7 1,-6-1 0,-2-4 0,-4 2 0,-1 0 0,-1-2 0,-2 2-200,-2 1 1,-5 2 0,1-1 0,-3 3-482,-1 2 0,1 4 0,5 11 1000,7 7 0,12 1 0,8 5 0</inkml:trace>
  <inkml:trace contextRef="#ctx0" brushRef="#br0">15596 17299 10362,'-7'-12'0,"-5"3"701,-4 4 0,-2 10 0,5 2 0,-1 2-549,1 0 1,0-4-1,-1 3 1,1 1 0,0 0-1,1 0 1,1 0-964,3-2 0,5 5 0,0-4 210,6-1 1,0 0 0,5-4-1,3 2 1,1-2 0,1-2 773,0-1 1,1 0 0,-1 0 0,0 0 0,1 0 0,-1 0 565,0 0 1,1 5-1,-1-1 1,2-1-1,1-1 1,2-2 0,-2 0-10,-1 0 0,-6 0 1,0 0-1,1-2-357,2-2 0,-3 1 0,0-6 0,0-2-84,-2 0 1,5-3 0,-5 1 0,2 1 0,-1 2 495,-3 1 0,1 6-878,-1-2 0,-2 5 1,4 5-1,1 4 6,-1 3 1,-3-3-1,5-2 1,2 0-1,2-1 1,3 2-251,2-1 0,7-4 0,0 1 0,7-2 337,2-2 0,7 6 0,6 1 0</inkml:trace>
  <inkml:trace contextRef="#ctx0" brushRef="#br0">5945 6850 12327,'-12'-32'0,"4"5"0,3 8-482,4 4 1,1 9 586,0 6 1,0 6 0,0 7 0,1-1 0,5-3 0,7-5 0,10-1 468,6 2 1,8-2 0,12 4 0,9-1 0,7-1 0,8-1 0,-35-2 0,1 0 0,2 0 0,1-1 0,0 0 0,0 0-304,1-1 0,1 0 0,4 2 0,1 0 0,-5 1 0,0-1 0,0-1 0,-2 1 0,0-1 0,-1 1 0,-1-1 0,-1 1 1,-1 0-1,-1 2-823,34 3 1,-8-4-1,-7 1 1,-4-1-1,-6 0 1,-5 2 798,-7-2 0,-4-2 0,-3-1 0</inkml:trace>
  <inkml:trace contextRef="#ctx0" brushRef="#br0">19755 7143 8356,'0'-34'-102,"0"8"1,-1 17-1,-4 9 1,-4 1 0,-2 1-1,-3-2 1,1 1 0,-2 2-1,-1 2 1,-3-2 836,-2-2 0,-1 3 0,-5 1 0,0-2 1,1-2-1,-1-1 0,-1 0-337,-3 0 1,1-1 0,-5-2 0,-2-2 0,-3 3 0,-5-1 0,-4 0-373,-3-2 0,-1 1 0,-2 4 0,-1 0 0,-5 0 0,-1 1-31,-2 4 0,-7-4 0,6 5 0,-2-2 0,-2 1 0,2-2 147,4-2 1,-3 4-1,4-1 1,0-1 0,1-1-1,5-2-40,0 0 0,1-5 0,5 1 1,4-1-1,1 1 0,4-2-147,-2-1 0,0 4 0,3-3 1,1 1-1,2 1 0,3 1 1,0 1-1,2 2 55,-1 0 1,-3 0 0,5 0-1,2 0 1,1 2 0,2 1 39,4 1 0,-2 5 0,5-3 1,0 1-1,-2 4 0,2-1-121,0-1 0,-4 3 1,6-3-1,-1 3 0,0 1 1,0-1-1,1-2 50,-3-1 1,6 1 0,-4 7 0,3 2-1,0 3 1,-1 5 0,-2 4 77,2 3 0,-3 2 0,1 5 0,1 5 0,1 6 0,0 6 33,-2 2 1,-4 7-1,4 5 1,10-35 0,0 0-1,0 2 1,1 1-1,0 0 1,1 0-28,-1 0 1,0 0 0,3 5 0,1 0 0,0-4 0,1 0 0,1-1 0,1 0 0,0 0 0,0 0 0,0 35 0,0-1 43,0-3 1,4-10 0,2 6 0,0-4-1,0-4 1,-1-2 0,-1-5 67,1-2 0,0 5 1,-2-6-1,2 2 0,-2 4 1,-2 3-34,-1 4 1,5 3 0,-1 2 0,1 0-1,1 2 1,1 4 0,-3-34 0,1 0-206,0 2 0,-1 0 0,-2-3 1,0 1-1,2 1 0,0 0 0,3 32 1,0-5-1,2-4 0,-1-2 84,-4-2 0,2-1 0,-1-5 0,-3 1 1,0-1-1,-2-1 222,0-3 1,0 1 0,0-4 0,0 0-1,0 0 1,0-3 0,0-2-1,1-1-17,4 0 0,-4-1 0,5-1 1,-1 1-1,-1 4 0,-1 3-320,-1 4 1,-1 2 0,2 1 0,2 2 0,-3 1 0,0 2-39,-2-2 0,0-1 0,0-2 0,1-1 0,2-2 1,2-2-1,-2-2 71,-2-3 1,-1-2 0,-1-1 0,-2 0 0,-2-1 0,2-2-1,2-2 161,1 2 0,-4-3 1,-1 2-1,2 1 1,2 1-1,1 2-197,0 0 1,-2 3-1,-1 0 1,-1-1-1,1 1 1,0-2-60,-2 0 1,4 4 0,-5 1 0,2 0 0,-2 0 0,0-3 0,-2-1 53,1 3 1,2-5 0,-2 1 0,1-7-1,3-4 1,2-5 0,1-1 226,0-3 1,0 2 0,0-5 0,0 0 0,1 0 0,4-1-246,3 0 0,4-1 1,3 0-1,1 1 1,4-4-1,0-3-13,4 1 0,6 0 0,4 3 0,1-2 1,5-2-1,0-3 82,3-1 0,5-1 0,-2-5 0,1 0 1,5 0-1,1-2 65,0-2 0,13 1 0,-7-6 0,2-1 0,2-1 1,-1 1-1,5 1 0,0 0 18,2 2 0,1-4 0,-2 5 0,0 0 0,0-1 0,-2 1-30,-1 0 0,-2 2 1,1 4-1,-3 0 1,-2 0-1,-3 0 55,-1 0 0,-1-5 1,-1 1-1,-1 1 0,-2 1 1,-3 1-1,1-2 136,-1-1 1,-2-2 0,1 1 0,-2-2-1,-3-2 1,2 0 0,-3-1-134,-3-2 1,0-1 0,-4-2 0,0-2 0,-1 0 0,-4 0 78,-4 3 1,0-4 0,-6 0-1,-2 0 1,-1 0 0,-4 1 0,0 0 156,-2 3 1,-2 0 0,4 1 0,-3 0 0,3-1-237,1 1 1,-1 0-1,0-1 1,-4 1-1,-1-2-341,-3-3 1,0 2 0,0-6 0,2-2 0,-3-2 0,0-6 0,-4-3 519,-2-4 0,3-6 0,-5-6 0,1-5 0,1-6 0,1-3-76,1-2 0,7 0 0,1 1 0,0 0 0,0 4 0,-2 6 0,0 4-337,1 3 0,-1 0 1,-4-2-1,-1 2 0,-2 3 1,-3 0-35,-1-3 0,-1 2 1,-2-2-1,2 0 0,2 0 1,2 0-1,0-3 106,-1-4 1,1-3 0,4-6 0,0 1 0,0-3 0,0 1 69,0-4 1,1-2 0,2 5 0,3 5 0,1 3 0,2 1 17,-1 2 0,-2 2 0,-6 4 0,0 4 0,0 2 0,0 2 0,0-2 41,0-2 1,0 3-1,0 0 1,0 3 0,0 1-1,0-4 1,0-1-97,0-2 0,0-3 1,0 2-1,0-2 0,0-3 1,0 2 18,0-2 1,1 0 0,2-3 160,2-2 0,3 6 0,-3-1 1,-2 5 74,-2 4 0,-1 0-166,0-1 1,0 7 0,0-3-1,0 1 1,0 1-165,0-2 1,0 0-1,0-2 1,0-2 0,0-6-1,0-4 54,0 1 1,-1-12 0,-2 4 0,-2-3 0,2-2-1,2 4 1,1-1 230,0 3 1,0 3-1,0 0 1,0 2-1,0 3 1,0 2-1,-2 2 70,-2 2 0,3 2 0,-5 4 1,1 0-1,-1 0 0,-1 0-433,-4 0 1,0 2-1,-3 1 1,1 1 0,-2-1-1,-1 0 1,-2 0-127,2 1 0,-3 2 0,1-3 0,1 3 0,4 3 0,3 5 0,2 2-502,2 0 0,-2 5 0,3 1 0,2 3-755,2 2 0,2 9 0,4 7 1605,3 8 0,-2 12 0,0-3 0</inkml:trace>
  <inkml:trace contextRef="#ctx0" brushRef="#br0">18222 7090 8438,'-7'-33'0,"5"11"0,8 2 0,0 6-67,0 5 0,-1 5 0,-8-4 0,-5 3 0,-7 2 0,-4 1 0,-4 2 0,-3 0 466,0 0 1,-1 0 0,2 0 0,1 0 0,2-1 0,0-2 0,-1-2 0,3 1-38,1-2 0,1 3 1,3-5-1,-1 3 0,-4 2 1,1 1-1,-2 2-383,1 0 0,-4 5 1,-6 0-1,-2 1 1,-2 2-1,-5-1-34,-4 4 0,0 0 1,-4 3-1,-1-1 0,3 0 1,-1 1-1,3-1 254,1 0 1,4-4-1,2-1 1,5-2 0,3-2-1,3 0 1,1 2-23,2 2 0,4-4 0,-3 5 0,1 2 0,0 2 0,0 3 1,0 3-343,1 2 1,-8 1-1,2 5 1,-1 0 0,-6 1-1,0 1 130,-5 2 1,-6 6-1,-3-2 1,0-1-1,0-3 1,5-5 0,2-2 470,4-2 0,5-5 0,0 0 0,7-2 0,3-2 0,3 1-216,-1-1 1,0 2 0,5 1-1,-1 3 1,1 2 0,0 4 0,1 5-267,3 6 1,-6 2-1,5 2 1,1 0-1,0 1 1,3 1-216,0-2 1,0 7 0,3-8 0,-1-1 0,1-1 0,0-1 0,0-2 269,-1-3 0,-1-3 1,5-3-1,0-1 1,0-3-1,0-1 117,0 1 1,0-5 0,2 2 0,1-1-1,3-1 1,1 3 0,3 2 242,2 2 0,6 3 1,0 2-1,-1 1 1,3 4-1,0 1-493,1 3 1,4 0-1,-2 2 1,2-2 0,3 1-1,2-2 1,2-1 92,2-1 0,-1-4 0,4-1 0,3-3 0,0-6 0,4 1 0,1-2 309,1 1 0,4-3 0,-1-3 0,1-1 0,1 2 0,-3 1-148,3 2 0,-4 0 1,1-4-1,-3 3 1,0 1-1,-1-1 1,1 1-389,-2 0 1,-5 4-1,1-3 1,2 1-1,1-1 1,1-3-102,1-1 379,3-2 1,2 1 0,0-3 0,2-2 0,2-4 0,2-4 71,-2-1 1,12 0 0,-6-1 0,2-2 0,1-3 0,-2 0-24,-1 0 0,7-3 0,-3 5 0,-4 1 0,-3 1 1,-2 1-1,-1-2-167,0-2 1,1-4 0,-1 4-1,-1-3 1,-2-2 0,-1-2 0,1-3 114,2-3 1,6-2 0,1-7 0,0 0 0,2-1 0,-2-3 189,1-4 1,-27 15-1,0 1 1,31-21 0,0 0-1,-32 20 1,1-1 0,-1-1-1,-1 1 1,1-1-1,-1-1-90,26-20 0,-2 2 1,-3 2-1,0 2 0,-3 3 1,0 2-1,-6 2-419,-3 2 1,0-2 0,-9 1-1,-2 1 1,-1-4 0,-2 1 193,-4-1 0,2-5 0,-5 1 1,2-2-1,2-2 0,2 0 1,2 0 120,0 0 1,-4 1 0,1 2 0,3 2 0,-2-1 0,2 1 44,-4-1 0,-3 7 0,0-3 0,-2 3 1,-5-1-1,-4-1 0,-3 1-130,-3 2 1,-1-7-1,-5-2 1,-5 0-1,-8-2 1,-6 1-81,-6-2 0,-12-5 0,-3 1 0,-6 0 1,-7-1-1,-2 1 0,27 21 0,0 1 84,-2-1 0,0 0 1,-29-15-1,26 16 1,-2 1-1,-2-1 1,0-1-1,-1 1 0,-1 0 1,-3-2-1,0 1 1,-1 0-1,0 1 63,-1 1 1,-1 1 0,-7-2 0,-1 1 0,3 3 0,0 0 0,-5 0 0,0-1 0,-3 1 0,-1 1 0,-1 2 0,0 2-234,-1 2 0,-1 2 0,-5 0 0,-2 2 1,4 4-1,0 3 0,0 0 0,1 3 1,-1 3-1,1 4 0,2 5 0,0 3 0,-2 6 1,1 4 237,20-7 0,1 1 0,-1 1 0,0 0 0,-1 0 0,1 2 0,-2 4 0,1 1 0</inkml:trace>
  <inkml:trace contextRef="#ctx0" brushRef="#br0">17289 6477 8474,'-12'-40'0,"3"0"-43,5 4 1,1 13 0,-1 8 0,-5 5 0,-3 1 0,-1 0 134,-1 0 0,1 5 0,0-4 0,-2 1 0,-2 1 0,-2-2 0,0 2 0,-2 1 393,0 2 1,4-3 0,-6 1 0,0 2 0,-1 2 0,0 1-304,2 0 1,0 0 0,-5 1 0,-1 5 0,-1 8-1,-4 6-286,-1 5 0,1 4 1,-5 0-1,-2 4 0,1-1 1,2 2 108,0 0 1,-1-2 0,-2 2 0,0 0-1,1 0 1,1 4 0,-1 4 334,-2 2 0,-5 5 0,6-5 0,4-1 0,4 0 0,1 2 0,1 5-146,2 6 0,-3 5 0,0 6 0,16-32 1,0 1-1,1 1 0,0 1 0,0 4 0,1 1-240,0 1 0,0 1 0,-1-4 1,1 0-1,0 5 0,-1 0 0,1-2 1,0 0-1,0-3 0,0 1 0,2-2 1,0 0-1,2-2 0,0-1-45,-5 34 0,2-10 0,1-6 0,4-7 0,0-2 0,1-3 0,0-1 420,3-2 1,1 0 0,2 0-1,0 1 1,2 2 0,1 3-219,1 1 0,5 4 1,-3 5-1,0 5 1,0 4-1,-3 7 1,-2-33-1,-1-1-250,0 2 0,0 0 1,0 2-1,-1 1 0,-1 0 1,-1 1-1,0 1 0,-1-1 1,0 1-1,-1-1 1,1-3-1,1-1 104,-3 34 0,-3-3 0,4-4 0,2-6 0,2-6 0,1-5 0,0-3 167,0-1 0,0 0 0,0-1 0,0 3 0,1 4 1,4 2-1,4-1-2,3 0 1,1 9 0,0 4 0,1 0 0,-3 4 0,0-2-265,-2 0 0,-2 3 0,3 0 0,-2-1 0,-1-4 0,-1-3 0,0-6 98,-3-2 0,3-2 0,-2-1 0,1-1 1,-1-4-1,2 0 68,2 1 0,-4 1 0,5 4 0,1 0 0,2 1 0,3 0 1,1 3-119,2 0 1,4 6 0,-2-4 0,-1 0 0,2 0 0,-2-2 72,0-3 0,0 0 0,-2-1 1,0 0-1,0 2 0,-3 0 0,0 0 166,-1-4 1,0 0 0,1 2-1,1 0 1,2-1 0,6 0-37,2 1 1,7-1 0,4 7 0,4-1 0,3-5 0,1 2 0,1-3-310,1 0 1,0 1 0,4-8 0,-3-2 0,-1-2 0,-3-2 160,-1-4 0,-2 2 1,0-6-1,-2-1 0,-1-1 1,-3 1-1,0 1 145,0-1 0,-3-5 0,5 0 0,1 3 0,2 0 0,1-1-181,0-5-156,5 3 0,0-5 0,2 2 0,-4-4 0,2-4 0,-1 0 83,2-1 0,1 0 0,-4 1 0,-1-1 1,1-1-1,-2-2 0,1-1 288,-2 2 1,0-4-1,0 0 1,1-1-1,2-1 1,2-1-1,-2 1-70,-2-2 0,3-2 1,1-1-1,-2 0 1,0 0-1,0 0-79,1 0 1,5 0 0,-3-1 0,0-4 0,1-2 0,-1-2 111,0 0 0,3 0 0,-3-4 0,0-2 0,1-1 0,-1-2 0,0 0 96,-3-1 0,0-2 0,1-7 1,5-3-1,3-3 0,3-3 1,1-2-97,2-2 0,-26 19 0,0-1 0,28-21 1,-29 21-1,1-1 0,-1-1 0,0-1 1,0 1-1,0-2-6,-1 0 0,1 0 0,1 1 0,-1 0 0,-1 1 0,-2 1 0,27-25 0,-3 0 0,-5 2 0,-1 1 70,-3 3 1,-6 0 0,-3 0 0,-1-3 0,-4-1 0,-2-3-107,-5-2 0,2-3 1,-6-3-1,-1-4 1,1-5-1,2-2 1,-1-2 183,0 1 0,3-1 0,-3 1 1,2 4-1,3-1 0,0 5-331,-2 1 0,3 0 0,-4 4 1,-1 0-1,0-2 0,-2 3 1,-2-3-472,-4-1 0,-3 3 1,-6-5-1,1-2 1,-1-1-1,-2-3 475,-1-3 0,-1 1 0,-2-3 0,-1 2 1,1 3-1,1-3 0,2 1 66,0 2 0,0-4 0,2 7 0,1-1 1,2 0-1,3 4 8,2 1 0,2-1 0,1 4 0,-1 2 0,-1 1 0,-3 3 0,3 2 42,1 1 1,-5 4 0,-1-3 0,-2-1 0,1 0 0,-2-1 339,-2-5-394,-1 7 1,0-15-1,0 5 1,0-4-1,0-5 1,0 0-121,0-1 0,0 27 0,0-1 0,0-32 1,0 36-1,0-1 0,0 1 0,0-1 0,0-36 1,2 2 31,2 7 0,-2 1 1,4 8-1,-2 4 0,1 4 1,-2 3 32,-2 3 88,-1 2 0,0 1 0,0-2 1,0-1-1,-1-3 0,-4-1-78,-4-3 0,-4-7 1,-3-2-1,-2-1 0,0-6 1,0-3-1,9 31 0,0-1-100,1-2 1,0-1 0,1 1 0,-1-1 0,2-2 0,-1-1 0,0 0 0,1 0 0,-1-1 0,0 0-1,1 0 1,-1 0 121,0 1 0,1 1 0,-1 2 1,0 0-1,-6-31 0,-2 10 1,-1 9-1,-3 8 0,-2 8-75,-3 5 1,-7 11 0,-6 4-1,-4 5 1,-7 4 0,-2 5 0,-8 4-563,-6 4 0,5 4 0,-7 6 0,2 3 0,3 2 1,3 2 157,4 2 1,0 3-1,2 0 1,5 1 513,7-1 0,0 1 0,6 0 0</inkml:trace>
  <inkml:trace contextRef="#ctx0" brushRef="#br0">11651 13620 7819,'-12'-9'299,"3"1"0,-2 3 0,8-2 0,5 1 0,5 3 0,5 1 0,2 2 0,-1 0 0,0 0-351,1 0 0,-1 6 0,-1 3 0,-3 3 0,-5 3 1,-2 3-1,-2 4 0,0 2 0,-2 1 272,-2 1 0,-4-5 0,-5 9 0,0-1 1,-1-1-1,-1 2 93,-2 1 0,2-1 0,-3 4 0,5 0 0,2-2 0,4 3 0,0-1-387,-1 3 1,5-5 0,-1 1 0,2-2-1,2 1 1,0 1-97,0 0 1,0 2 0,0-4 0,-1-1 0,-2-1-1,-3 3 237,-2 3 1,1-2 0,-3-1 0,1-1 0,0 0-1,2-1 1,1-2 258,0-1-327,4-1 1,-4 1 0,6 0-1,0-1 1,0 1 0,0 0-188,0-1 0,0 1 0,0 0 1,2-1-1,1 1 0,1 0-17,-1-1 0,-1-3 0,-4-1 0,-2 0 0,-4 0 0,-1-1 0,0 0 304,-1-1 1,-2-2 0,-1 3 0,1-2-1,2-3 1,2 1 0,1-1-327,0 2 1,4 0-1,-2-4 1,5 1-1,5 0 1,3-3-914,4 0 0,6-6 1140,0-2 0,11 3 0,0 1 0</inkml:trace>
  <inkml:trace contextRef="#ctx0" brushRef="#br0">11451 15340 6559,'-14'8'0,"1"1"175,0 2 1,4 1 0,1 1-1,2 0-9,3 1 0,2-6 0,1 1 1,0 2-1,0 1 0,0 1-359,0 0 1,6-5 192,3-4 0,3 3 0,1 1 0</inkml:trace>
  <inkml:trace contextRef="#ctx0" brushRef="#br0">11517 15433 7787,'-18'7'389,"1"-2"0,0-2 1,7 0-376,1 1 1,5 1-1,-4-4-110,2 3 1,0-2 0,3 4-1,-2-2 1,-3 2 0,-2 0 101,-2 0 1,-6 3 0,-1-3 0,-2 1 0,-3 4 0,-1 0 0,-1 1 296,-1-3 1,5 5 0,0-3 0,-2 6 0,0-1 0,2-1-1,4-2-174,3 0 1,2 5 0,0 0 0,-1-2 0,3-1-1,0-2-134,2 1 1,0-1 0,-2 0-1,0 1 1,2-1 0,-1 0-59,-2 1 0,2-5 0,-2-1 1,-3 3-1,0 1 0,-1 1 1,0-1 244,-2-3 0,-4 3 0,4-4 0,2 4 0,1 2 0,1-1-174,1 0 1,0 1 0,-1-1 0,1 0 0,1 2 0,2 1 0,1 2-94,-1-2 0,2-1 0,1-1 0,-1-1 175,1 0-61,4 1 1,-7-6 0,4 0 0,0-1 0,-2 1-44,1 2 0,0 2 0,-4 1 1,2 0-1,-1 1 0,-2-1 0,-1 0 0,-1 1 0,6 1 0,-1 1 1,0 3-1,0 0 0,0 1 50,-1-4 1,2 3 0,1-1 0,-1-2-1,1-1 1,-2-2 0,0 1 210,0-1 1,5-4 0,-5 0 0,0 1 0,0 1-265,0-3 1,6 4-1,-2-3 1,0 3-1,1 1 1,1 1 0,1-1-99,2 0 0,0 2 0,0 3 1,0 4-1,0 2 0,0-1 161,0 0 0,0-1 0,0 5 0,-1-2 0,-2-2 1,-3 0-1,-2-1 225,-2-1 0,3 2 0,-2-3 0,0-1 0,0 1 0,2 0-180,1-1 1,0 0-1,3-2 1,-2 2 0,2 2-1,2 1 1,2 0-264,4 0 1,-2 0 0,4 5-1,-1-2 1,-1-1 0,-1-3 0,0-1-1,-1 1 0,3-5 1,-1 2-1,-2-3 0,-2-2 1,-1 1 359,0-1 1,-4 0 0,-2 1 0,0-1 0,-1 0 0,1 1-138,0-1 1,-3 0 0,4 1 0,2-1 0,2 0-1,1 2 1,-2 1-316,-2 2 1,2 6 0,-2-4-1,3 3 1,1-3 0,0 1-1,0-2-5,0 1 0,0-3 1,-2-3-1,-1-1 41,-1 0 1,-1-4-1,5-3 228,0-4 0,12-11 0,3-12 0</inkml:trace>
  <inkml:trace contextRef="#ctx0" brushRef="#br0">3586 10822 20187,'-25'-6'-107,"7"4"1,-9-2 0,2 5 0,-2 7 108,-4 5 0,5-1 0,-3-5 0,7-1 0,3-3 0,3-1 0,1-4 0,3-2 0,3-5 0,5-3 536,2-1 0,2-1 0,2 2 1,2 4-1,5 3 0,3 4 1,1 2 575,1 4-1222,-1 2 0,0 2 0,2-2 0,3-1 0,5-1 0,7-1 0,6 1 72,2-2 341,2-8 0,5 2 0,0-6 0,3-3 0,2-2 0,1-4-2,-3 1 0,-6 7 1,-8 3-1,-1 1 1,-4 3-1,-2 1-1374,-5 2 1,-3 2 0,-7 4-1,-3 7 1,-4 8 0,-4 4 753,-1 2 0,-6 5 0,-1 2 0</inkml:trace>
  <inkml:trace contextRef="#ctx0" brushRef="#br0">3999 10622 12362,'-18'-9'-674,"0"0"963,1-6 1,12 14 0,8-4-1,11 4 1,6 1 0,8-2 0,7-2 365,3-5 1,2 2 0,0-1 0,-1 2 0,-4 3 0,-4 2-696,-3 1 0,-7 1 0,-3 5 0,-5 8 0,-4 8 0,-5 7-574,-2 7 1,-9 2-1,-8 5 1,-10 3 0,-11 6-1,-5 0 1,-2 0-342,4-6 0,-1-3 0,6-3 1,0-2 944,3-2 0,3-4 0,1-5 1</inkml:trace>
  <inkml:trace contextRef="#ctx0" brushRef="#br0">6785 11368 8517,'0'-27'0,"0"7"0,0 2-1565,0 3 816,0 2 771,0-1 0,-1 1 1,-2 0-1,-2-2 1,2-1-1,2-2 1,1 2-1,0 1 404,0 2 0,0-1 0,0 1 0,0 0-221,0-1 1,4 5 0,1 0 0,-2-1 0,-2-2 75,-1-1-264,-6 0 1,-3-1-1,-7 1 1,-3 1-1,-2 2 1,-3 1 35,-1-2 1,-2 4-1,-1 0 1,-1-1-1,-2 2 1,-1 0-27,0 3 0,2 2 0,-5 1 0,-2 1 0,0 4 1,0 2 13,1 1 1,1 4 0,-7-2-1,-1 5 1,-3 2-10,-1 0 1,2-2 0,-2-2 0,0 0 0,1 1-1,-2 0 1,4 1 8,2-2 1,-1 4 0,8-8 0,-2 3 0,1 1 0,4 0 0,1 0-8,-1 1 1,1-1 0,5 0 0,-1 1 0,2-1 0,1 0 14,2 1 0,6-1 0,-2 2 0,3 3 0,2 2 0,-1 4 0,3 0-103,2-1 1,-2 9 0,7-7 0,1 0 0,1 3-1,2-3 28,0 0 0,6 4 0,3-7 1,3 3-1,1 2 0,2-1 0,2 1 71,0 0 1,7-5 0,-3-2 0,2 1 0,3 0 0,2 1 1,0-1 1,4 4 0,0-4-1,-1 1 1,1 0 0,4 0-1,2-1 3,2-3 1,5 1 0,1 0-1,0 1 1,1 0 0,0 0 7,4-1 1,-1 3 0,2-3-1,-2 1 1,4-1 0,-1-3-1,5 0-37,1 2 1,-4-3 0,4 3 0,3-3 0,0-2 0,4 2-40,-1 3 1,-2-4-1,1 4 1,1-3 0,-1-2-1,1 1 1,2-1 17,4 0 0,-3 1 1,5-3-1,-2 0 0,0-2 1,0 0 50,1-2 0,-3 5 1,3-5-1,1 2 0,1-2 1,-36-3-1,-1 0 0,37 2-30,-1 0 1,-35-2 0,1 1 0,35 1-1,-36-4 1,0 1 0,-1 1 0,1 0 0,1-1-1,-1 0 1,1 0 0,-1 1-29,0 0 1,0 0 0,3-3-1,1 1 1,-2 0 0,0 1 0,0 0-1,1-1 1,0 0 0,0 0-1,-2 0 1,0-1 0,0 1 0,-1-1 1,0 2 1,0-1 0,37-1 0,-35 1 0,0 1 0,-1-2 0,1-1 0,35 0 0,-1 0 326,-35 0 1,-1 0-339,38 0 1,-36 2-1,0 1 1,32 1-1,-1 0 1,2 1-1,0 1-55,-1 1 0,-33-5 0,-1 1 1,36 6-1,0-1 0,-1 1 0,-2 0 1,0 0 16,-1-2 1,2 4 0,-1-7 0,0-1 0,0-1 0,1-2 0,-3 0 245,-1 0 0,2-6 0,0-3 1,-1-4-1,4-4 0,-1-2-40,-1-2 0,2 1 1,-37 8-1,1 0 0,34-9 1,-2 2-1,-5 1 0,-2 0-333,-1 1 1,-3-3 0,2 4 0,1-3 0,-2 0 0,-1-2-637,-6 0 786,1-1 0,-13 0 1,2-1-1,-7 1 0,-2 0 1,-4 0 76,0-2 0,-4-5 0,-3-4 0,-6 0 1,-4-1-1,-4 2 0,-2-2 50,-4 0 0,0 4 0,-4-3 0,-2 2 0,-5 0 0,-4 2-290,-5 1 0,2-1 0,-5 0 1,0-2-1,1 1 0,-6 2 0,-2 3 124,-3 3 1,-4-7 0,2 6-1,0 0 1,-2 1 0,-1 2 199,-1-4 1,-9 3 0,6-1 0,-3 0 0,-3-1 0,-1 3 0,-2-1-291,0 0 0,-5 1 0,-7-3 1,-3 4-1,-1 3 0,-5 0 0,-2 1 52,34 7 1,-1-1 0,-2 1 0,-1 0 0,-1 1 0,0 1 0,0-1 0,0 0 0,-1 0 0,-1 0-1,1-1 1,-1-1 129,0 1 1,0-1 0,0-1-1,0 0 1,2 2 0,1 0-1,-1-1 1,-1-1 0,-1 0-1,-1 1 1,0-2 0,-1 1 0,-2 0-1,0 1 88,0-1 0,-1 0 1,-4-1-1,-1 0 0,1 2 1,1 0-1,-2 1 0,0 0 1,-1 1-1,0 1 0,-3 0 1,-1 1-122,-3 0 1,-1 1 0,-2 3-1,-1 0 1,-4-1 0,-1 1-1,1 1 1,0 3 0,-2 0-1,0 2 1,20-1 0,0 1 0,0 0-1,-2 0 1,1 1 0,-1 1-84,0 0 0,-1 0 0,1 1 1,-3 0-1,-1 0 0,1 1 1,2 0-1,1-1 0,0 2 1,-1-1-1,0 0 0,-1 1 1,-1-1-1,-1 1 0,0 0 1,1 1-1,0-1 0,1 0 0,-2 1 1,1-1-1,0 0-317,1 1 0,0 0 0,1 0 411,4 0 0,2 0 0,-1 1 0,-2 1 0,0 0 0,1 0 0,-21 5 0,2-1 0</inkml:trace>
  <inkml:trace contextRef="#ctx0" brushRef="#br0">18022 12141 8353,'0'-13'0,"0"-1"0,2 1 0,1 0 0,1-1 0,7 1 435,-2 0 1,2-1 0,3 1 0,-2 0 0,-2-1 0,-3 1 437,-1 0-751,-7 5 0,-11 2 0,-7 6 0,-2 2 1,-1 1-1,-1 1 0,1 1 0,0-1 0,1 1 443,4-2 0,2 0 1,1 0-1,3 2-417,2 3 1,3-4-1,6 5 1,0 2-1,0 0 1,1 3-1,4-1-223,4 0 0,2 1 1,3-1-1,-1 0 0,0 1 1,1-2 35,-1-4 1,0 3 0,1-7-1,-1-1 1,0-3 180,1-4 0,-5-5 0,-2-7 0,-1-4 0,-3 0 0,-2-4 0,-1 0-34,0 2 0,-1-2 0,-4 7 0,-2 0 1,-2 4-1,0 4-531,-1 5 0,2-2 0,0 1 0,-1 4 0,0 4 0,1 6-1584,2 2 1,2 7 0,4 1 2006,0 2 0,6 1 0,1 5 0</inkml:trace>
  <inkml:trace contextRef="#ctx0" brushRef="#br0">18129 12194 8208,'-13'0'-77,"-5"0"1,2 2-1,2 1 1,4 1 68,0-1 0,2 3 1,1 0 807,1 1 0,1-5 0,7-2 0,1-7-156,1-5 0,7-8 1,-4-2-1,2-3 1,0-2-1,1-1-321,2-3 0,-3-3 0,0-6 0,1 0 0,1 0 0,-1 0 0,-3 0-88,-1 0 0,-1 0 1,-5 2-1,0 1 1,0 1-1,0-1 0,0 0-44,0 2 1,-2-4-1,-1 4 1,-3-4 0,-1-1-1,-2 2-96,2 2 0,-1-4 0,5 3 0,-1-4 0,-1 1 0,1-2 0,-1 4 24,2-1 1,2-1 0,1 8 0,0-1 0,0-1-1,0 1 1,0 1-202,0 2 0,0 2 0,0 3 0,0 1 0,0 2 1,0-2-100,0-1 0,0 3 1,-1 1-1,-2 2 0,-3 1 1,0 0-1,-2 1-86,1 0 0,-2 2 0,-3 2 0,2 1-1051,1 3 0,6 5 0,1 8-462,10 5 1,2 3 0,11 1-1,0-1 1780,-1-3 0,3 9 0,3-3 0</inkml:trace>
  <inkml:trace contextRef="#ctx0" brushRef="#br0">18182 10409 8350,'-22'0'-70,"0"0"1,6 0 0,-4 0 0,3 1-268,-1 3 1,-3-1 0,6 5 0,3-2 0,2-2 692,3 2 0,2-6 1,8 0 478,2-7 0,3-5 0,-3-1 1,-2-1 1102,-2 1-1646,-1 0 0,-1-1 1,-4 2-226,-3 3 0,-4 4 1,-2 5-1,3 1 1,0 3-207,2 5 0,6 3 0,-1 2 1,2-1-1,4 0 0,1 1 1,4-1 181,5 0 0,-2-5 1,8-4-1,-3-3 1,-2-1-1,1 0 0,-1-1 53,0-3 0,-1-4 0,-3-5 0,-4-2 0,-4-1 0,-2-4 1,-4 1-114,-4 0 1,-9 1 0,-2 5-1,-3 1 1,1 3 0,-1 5-305,-3 2 0,6 4 1,2 2-1,5 8 0,4 7 321,4 8 0,22 8 0,5 0 0</inkml:trace>
  <inkml:trace contextRef="#ctx0" brushRef="#br0">19049 8449 8517,'-6'-13'0,"-2"0"-161,1-1 1,1 6-1,6-1 1,2-2 0,2-1-1,5-1 1,1 0 522,-1-1 0,3 1 0,-5 0 0,1-1 0,-4 1 12,-2 0 1,-4 5-1,-2 4 1,-7 3-308,-5 1 1,0 5 0,-5 3 0,2 1 0,3 0 0,1-1-169,1 0 1,-2 4-1,1-5 1,5 2 0,3 0-1,4 1 189,1 2 1,2-3-1,2 0 1,4 1 0,7 2-1,8 0 1,4-2 14,1-1 0,1-1 1,0 0-1,-1-3 1,0-4-1,-4-1-81,-4 0 0,-4 0 0,-2-1 0,-3-4 0,-4-3 1,-5-4-1,-3-2-65,-2 1 0,-10 0 0,2-1 0,-2 3 0,0 0-1141,2 2 1,6 12-1,2 2 1184,4 5 0,1 15 0,0 3 0</inkml:trace>
  <inkml:trace contextRef="#ctx0" brushRef="#br0">19169 8463 8530,'-27'-6'-19,"2"0"0,3-3 1,4 5 43,3 2 0,-3 2 1,1 2-1,0 1 1,2 1-1,2-1 1,0 0 331,-1 1 0,6-1 1,0 6-1,2 2-205,3 0 1,6 3 0,3-1 0,2 0 0,2 2 0,2 3 0,0 4-86,-3 3 0,2 3 0,-3 4 0,-1 5 0,-2 4 0,-4 6 0,-1 4 18,0 4 1,0 1-1,-1-1 1,-2-1-1,-3 1 1,0-3 75,0 0 1,-3-6-1,3-2 1,0-4-1,0-3 1,3-1-1,2-1 1,1 1 154,0-1 0,0-1 0,1 3 1,2-1-1,3 1 0,2 0-367,2-1 1,-3 5 0,1-4 0,-2-1 0,-3-1 0,-2-2-403,-1-1 1,0-1-1,0-5 1,0-4 0,0-4-1,0-4 1,0 0-1153,0-1 1,0-4 1604,0 0 0,0 0 0</inkml:trace>
  <inkml:trace contextRef="#ctx0" brushRef="#br0">18942 10062 8754,'-13'0'0,"-1"-1"557,1-4 0,12 4 0,5-4 0,8 4 1,6 1-1,4 0 0,5 0 0,2-2-280,2-2 0,11 2 0,-4-4 0,1 2 1,-2-2-1,-3 0 0,-1-1 0,-5 1-2785,-3 0 2508,3 1 0,-13 5 0,4 0 0</inkml:trace>
  <inkml:trace contextRef="#ctx0" brushRef="#br0">4426 14207 7938,'-6'-19'0,"-3"-4"0,-2 4 0,3 1 0,3 3 0,4 2 0,1 0 485,0-1 1,0 1 0,0 0 0,-2 1-1,-2 3 1,-5 5 0,-5 4 0,-2 4 0,-3 6-151,-2 7 1,0 8 0,-1 6 0,4-1 0,4-1 0,2 1 0,3 1-119,4-1 1,10-7 0,5-2 0,7-2 0,6-2 0,8-4 0,9-4-149,8-5 0,-1-8 1,1-7-1,-3-5 0,-2-8 1,-3-4-1,-4-4-298,-5-2 0,-10-2 0,-8-4 0,-7 0 0,-6 2 100,-4 2 0,-10 4 0,-8 5 0,-3 2 0,0 4 0,1 6 1,2 6-1623,-2 3 1163,5 2 0,0 5 0,7 5 0,3 8 588,4 6 0,4 11 0,1 4 0</inkml:trace>
  <inkml:trace contextRef="#ctx0" brushRef="#br0">4399 14567 8062,'-4'-18'0,"-1"0"0,2 2 64,2 1 1,1 6 450,0 0 1,1 2 87,4-2 1,0 9 0,4 9 0,-4 3-17,-4 1 0,-1 0 0,0 1 0,0 0 1,-1 4-1,-2 3 0,-3 3-339,-1 2 1,2 5 0,-2 14-1,-1 5 1,1 6 0,-2 7-173,2 2 1,-4 1 0,5 1 0,0 0 0,0-1 0,2 1 0,0-3 18,-1-7 0,-4 6 1,3-10-1,-1 0 1,-2-1-1,0-6 49,0-5 1,6 5 0,-3-9 0,2-1 0,-1-1 0,2-2-340,2 0 0,1-2 1,0-5-1,0 1 0,0 0 1,0-2-1,0-2-522,0 0 1,0-3-1,0 4 1,0-3 0,0-2-1,0-3 1,0-1-222,0-2 1,0 1-1,0-1-1857,0 0 2795,0-5 0,0-2 0,0-6 0</inkml:trace>
  <inkml:trace contextRef="#ctx0" brushRef="#br0">4119 16406 7818,'7'-21'2391,"-4"2"0,-1 7-2311,8 3 1,8-3 0,9 5-1,-1-2 1,1 0 0,0-3-1,-1-3 1,1-2-380,0 0 0,4-2 0,1 0 0,1-2 299,-1-3 0,0-7 0,-6-3 0</inkml:trace>
  <inkml:trace contextRef="#ctx0" brushRef="#br0">5265 15793 7868,'-6'-14'0,"-1"3"0,-5 0 892,3 2 0,2 6 0,2 2 0,-2 7-641,0 7 1,-1 14 0,5 2 0,-1 7 0,1 5 0,1 1 0,2 1 0,0 0-35,0 1 0,11-1 1,4-6-1,2-4 1,4-4-1,0-5-237,3-3 1,4-5 0,1-7 0,-2-5 0,0-2 0,-5-5 0,-1-5-139,-5-5 1,-6-5 0,-2 1 0,-2-7 0,-3-4 0,-3-3 30,-5 1 0,-2 5 1,-7 1-1,1 0 1,0 5-1,-1 3 1,3 3-23,2-1 1,-3 2 0,4 2 0,1 1 0,4 0-3418,6 2 3566,4 1 0,19 0 0,2-1 0</inkml:trace>
  <inkml:trace contextRef="#ctx0" brushRef="#br0">5492 15913 7857,'-21'0'2180,"4"0"1,8-2-1913,4-2 1,4-4 0,1-5 0,1-3 0,4-5-34,4-6 0,2-14 0,3-4 0,-1-5 0,0-6-388,1-6 1,-1-1 194,0-8 0,-4-1 0,-1 1 0,-1 1 108,0 2 1,-4 0-1,2 0-142,-4 1 0,-1 9 0,0 14 0,-1 4 0,-2 6 0,-3 7 0,-1 8-445,-4 4 0,4 6 0,-2 2 0,0 2 0,2 7-603,2 5 1,4 1 0,1 2 0,1 2 1039,4 0 0,2 10 0,6-7 0</inkml:trace>
  <inkml:trace contextRef="#ctx0" brushRef="#br0">5505 14873 7857,'-26'8'677,"1"-4"-220,2-3 0,0-1 0,5 0-257,2 0 1,2-1 0,5-3 0,5-5-1,5-5 1,8-3 0,9-6 0,7-2 183,6-2 0,-1 1 1,5 1-1,1 2 0,0 6 1,-2 2-468,-2 2 1,-1 5-1,-6 4 1,-1 2 0,-3 2-1,-2 2 1,-4 4-787,-5 7 1,-4 3-1,-6 9 1,0 7 868,0 5 0,0 0 0,0 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19555 6983 8474,'0'-13'0,"-1"6"0,-4 2-131,-3 4 0,2 2 1,0 2-1,0 2 1,-2-4-1,1-4 2595,2-6 1,4 2-2055,1-2 0,-1 8 1,-4-1 33,-4 5 0,-3 3 1,-1-3-1,0 1-74,-1-1 0,3 0 0,0 2 0,4 4 1,1 4-1,3 3-381,1 2 1,2 6-1,0-2 1,2 2-1,2-1 1,5-1-1,3 2-98,1 1 0,5-2 1,0-4-1,0-1 1,1-5-1,3 0 1,2-2 78,-2 0 0,2-5 1,-5-1-1,0-4 0,2-2 1,-2-4-1,1-4 92,-4-2 1,3-4-1,-1-3 1,-2-6 0,-1-4-1,-2-4-70,1-2 0,-6 2 0,1-2 0,0 0 0,0 2 0,-1 1 0,-3 4 10,-2 3 1,-1 8 0,-2-2 0,0 3 0,-2 4-1,-3 2 1,-7 4-300,-5 4 0,-2 1 0,1 0 0,-4 0 0,-3 1 1,-2 4-516,1 4 1,-1 2 0,0 3 0,1 1 0,0 1 0,3 2 811,1-2 0,5-1 0,-2-2 0</inkml:trace>
  <inkml:trace contextRef="#ctx0" brushRef="#br0">16623 9262 19922,'-8'-6'-1309,"2"-1"1,2-2-330,-1 0 1591,1 6 0,4-9 0,2 5 0,2-2 0,5 2 0,1-1 85,-1 1 0,-4 4 1,-10 0-1,-4 5 0,-4 3 1,-3 1-1,-4 2 0,0-2 341,-4 0 0,3 3 0,0-5 1,2 0-1,1 1 0,1 1-225,-1 1 1,2-2 0,5 3 0,4 3-1,-1 2 1,2 5 0,1 4-278,2 3 1,1 3 0,4 4-1,2 5 1,3 4 0,4 5-71,2 1 1,-3 1 0,8 1 0,-1-3 0,0-4 0,6-2-1,3-6 270,5-4 0,-3-9 0,7-5 0,-1-6 0,3-5 0,-2-5 0,1-6 28,-2-7 0,-3-10 0,4-11 0,2-7 0,2-6 0,1-7 0,-2-4-404,-2-2 1,0-1-1,-8-4 1,-6 1-1,-6 1 1,-8 3-2035,-5 4 1986,-9 9 1,-6 8 0,-13 13 0,-12 8 0,-6 7 0,-6 10 450,-3 8 0,2 8 0,-10 12 0</inkml:trace>
  <inkml:trace contextRef="#ctx0" brushRef="#br0">15170 8876 8555,'0'-40'-1,"0"7"1,1 8-1,2 9 1,2 6 49,5 7 0,-7-8 0,6 5 0,1-1 0,2-2 0,0 0 869,-3 0 1,-9 6 0,-9-1 0,-3 2 0,-1 2 0,-1 2 0,1 1-183,0 1 0,1 7 0,1-1 0,4 5 0,0 4 0,1 0-76,0 0 0,1 5 0,5-2 0,0 5 1,0 4-1,0 3 16,0 0 1,0 5-1,0-4 1,0 2-1,0 0 1,0-3-1,0-1-630,0-3 1,5 1 0,-1-3-1,-1-4 1,0-2 0,0-3-938,2 0 1,3-1-1,-2-6 1,2-2 0,2-2-4029,2-2 4919,-5-2 0,5-10 0,-4-1 0</inkml:trace>
  <inkml:trace contextRef="#ctx0" brushRef="#br0">14983 11288 11313,'-9'-4'0,"2"-2"-204,1-2 0,-3 4 98,5-5 1,-2 5-1,3-5 1,-2-2-1,2-1 1,2-1-1,1 0 1,1 1 1111,4 3 0,2-1 0,6 5 1,2 2-1,2 2 0,2 1 1,0 1-596,0 4 0,5-4 0,0 5 0,4-1 0,3 1-158,-1 1 0,-2-3 1,-2 4-1,0-2 1,-3-2-1,-2 1 289,-2-1 0,-1 2 0,-6-2-610,-3 5 1,-3-1 0,-8 1 0,-2-1 0,-7 1-1,-5 0-28,-6 2 1,1 0-1,-1 4 1,0 2 0,1 0-1,2 1 1,1 0 180,0 0 0,2 1 1,5-3-1,4 2 0,1 0 1,3-1-1,2 1 63,1-1 0,1-4 1,4-3-1,5-2 0,6-2 1,7-4-192,2 0 1,6-2-1,1 0 1,1-2-1,1 0 1,-1-4 0,1 0-1801,0 0 1,-5-3 1851,2 4 1,4-5 0,-1 3 0</inkml:trace>
  <inkml:trace contextRef="#ctx0" brushRef="#br0">20568 10582 8252,'-13'-5'0,"0"1"0,-1-2 0,1 3 133,0-1 1,4-1 472,0 5 0,6-1 1,0-4-1,6-2 0,6-2 1,3 1-102,1 3 0,0 0 1,1 4-1,-1-2 1,2-2-1,1 2 1,3 2-1,2 1-343,3 0 1,1 0 0,2 0 0,-2 1-1,-1 2 1,-4 2 0,0-1 0,-4 2-231,-1 3 1,-3-2-1,-2 2 1,-3 2-1,-1 0 1,-3 3 12,-1-1 1,-8 0 0,-3 1-1,-3-1 1,-1 0 0,-1-1-1,0-1 1,-3-3 233,-1 3 0,1-4 0,3 1 0,3-1 0,2 0-19,4 4 0,4-4 0,2 1 0,4-1 0,5 0 0,8 4 56,8 1 1,1 1-1,6 0 1,-2 1 0,0-2-1,-1-2 1,-2-1-168,-2 1 0,0 2 1,-4 1-1,-4-1 1,-5-1-1,-3-3-153,-1 3 1,-7 1-1,-4-1 1,-10 0 0,-7-4-1,-3-1-2,0-3 0,-2-1 0,-4-2 0,0 0 0,2 0 0,1 0 0,2 0-218,0 0 1,0 0 0,5 0 0,2 0 0,1 0 0,1 0 0,1 1-1376,0 4 0,4 2 0,1 6 1699,3 1 0,0 5 0,5 2 0</inkml:trace>
  <inkml:trace contextRef="#ctx0" brushRef="#br0">15090 12887 8421,'-14'-13'57,"1"0"1,0 1 312,-1 3 0,1 2 1,0 4-1,1-3 1,2-2-1,2-2 0,2-2 1,5 0 53,4 3 0,6-3 1,8 5-1,7-2 1,4 0-1,5-1 0,1 0-340,3 1 0,-3-2 1,0 5-55,-1-1 0,1 4 0,-6-1 0,-5 2-117,-2 2 1,-4 2 0,-9 2 0,-3 5 0,-5 3 0,-5 1 14,-3 0 1,-9 2 0,-2 2 0,0 0 0,-1 0 0,4-4 226,1-4 1,2 3 0,0-5 0,1 2 57,3 0 1,5-2-1,9 2 1,9-3-1,5-2 1,5 2-122,2 2 1,-2-4 0,7 5 0,-1 2 0,-2-1 0,0 2 0,-4-2-206,-3 0 0,-8 10 0,-6-7 0,-1 3 0,-4 2 0,-5 1 75,-6 2 0,-10 1 0,-7 3 1,-5-2-1,-3-4 0,-3-1 1,-1-2 41,-2-4 1,4 0 0,2-8 0,1-1-333,4-1 1,5-2-1,3 0-76,2 0 1,1 4-1,7 2 404,2 1 0,-3 2 0,4 5 0</inkml:trace>
  <inkml:trace contextRef="#ctx0" brushRef="#br0">15263 15260 8145,'-12'-21'0,"3"3"0,5 9 760,8 5 0,-2 1 0,1 0 0,-6 0 0,-8 4 0,-3 7-244,-4 4 0,-1 2 1,2 3-1,-1 0 1,1 0-1,-1-2 1,0-2-1,3 0 0,4 1 218,2-1 0,1-4 1,-1 0-1,6 1-581,6 2 0,5-3 0,7-2 1,2-1-1,4-1 0,1-1-137,0 0 1,1 7 0,2-2 0,-3 3 0,-4 2 0,-2 3 313,2 0-296,-9 7 1,7-3 0,-11 5-1,-2 1 1,-2 1 0,-1 2-199,0 1 0,-4 0 1,-2-4-1,-2-2 1,-2-3-1,-2-4-803,-1-3 1,-1-2-1,1-1 1,0-3-1,-1-5 967,1-2 0,0-20 0,-1-4 0</inkml:trace>
  <inkml:trace contextRef="#ctx0" brushRef="#br0">14996 15313 8219,'-4'-40'0,"0"3"310,1 6 0,13 7 0,8 14 0,5 1 880,4-1 1,6-2 0,4-3-1,6-1 1,6-4 0,2 0 0,4-3-1065,3 3 0,-2-4-126,6 6 0,-5-6 0,2 4 0</inkml:trace>
  <inkml:trace contextRef="#ctx0" brushRef="#br0">6172 10222 29112,'7'-6'-2098,"1"-1"0,-5-7 0,3 1 2514,1 0 1,-4-1-1,1 1 1,-1 1 0,0 2-1,0 2 1,-6 2-1,-7 3 245,-6 2 1,-8 1 0,2 1-1,-3 2 1,-2 3 0,0 2-1,1 2 1,-1 0 0,2 1-497,3-2 1,2 0-1,8 4 1,5 0-166,7 1 0,12-6 0,10 0 0,2-1 0,1-1 0,0 2 0,3-1 0,-3-3 0,-4 4 0,-2-1 0,-2-1 0,-2 2 0,-4-1 0,-2 3 0,-3-1 0,-9 5 0,-4 3 0,-8 3 0,-4-3 0,-5-2 0,-4 3 0,-2-2 0,2-2 0,-1-4 0,0-1 0,1 0 0,2 0 0,3-6 0,3 1 0,0-3-691,4-1 0,9 0 1,8 0-1,12 0 0,13 0-5146,8 0 5944,10 0 1,9-11-1,8-4 1</inkml:trace>
  <inkml:trace contextRef="#ctx0" brushRef="#br0">6372 10262 9530,'0'-13'0,"0"-1"2500,0 1 1,1 4 0,4 2-863,4 1 0,-2 1 1,2 7-1,0 2 0,-2 5 1,-2 3-1334,-4 1 0,-1 1 0,0 0 0,2 3 0,1 0 0,1 0-532,-1-2 1,-2-7 0,1 1-1,2 2 1,5-1-409,3-1 1,-3-3 0,-2-8-1,1-1 1,-2-3 531,0-1-39,-2-2 0,-4-4 1,0 0-1,-1-1 2981,-4 1 1,2 1-2595,-6 3 0,8 5 0,-1 8 1,7 4-1,2 0 0,4 1 0,0 0-836,3-1 1,4 3 0,1-3 0,0 1 0,0-2 0,-2-1-639,-3-3 0,4-1 0,0-2 0,-2-2 1,-2-2-1,-4-5 0,-3-3 0,-1-1 579,-3-1 0,3-4 0,-1 1 0,-2-1 0,0 0 0,0 0 1969,1 2 1,5 1 0,-3 3 0,0 2 0,1 3-1,0 1 1,2 1 617,-1-1 1,4 5-1,-3-2 1,2 6 0,1 6-1938,-3 3 0,3 1 0,-5 0 0,1 1 0,-2-1 0,-2 0 0,1 1-1306,-2-1 1,2-4 0,1-2-1202,2-1 2403,-5-1 0,3-7 0,-6-2 0,0-5 615,0-3 0,1 5 0,2 1 0,3 1 174,1 1 0,2 1 0,6 6 0,1 3 0,4 1 0,0 3 0,4 2-685,1 2 0,3-6 0,2 0 0,3-2 0,-1-3 0,1-2 0,-4-1 0,-2 0 0,-5-1 0,-4-4 0,-3-4 0,-3-2 0,-3-4 0,-5-2-556,-2 0 1,-2-3-1,0 4 1,-2 0-1,-1 3 1,-3 4 1129,-1 3 0,2-3 1,-2 6-1,3 4-893,5 7 1,6 10 0,11 4-1,6 4 1,5 6 221,7 3 1,8-2-1,4-1 1</inkml:trace>
  <inkml:trace contextRef="#ctx0" brushRef="#br0">25327 5144 8423,'0'-9'-14,"0"1"0,0-3 903,0-1 0,0 3 0,2 2 71,2 1 0,-4 2 1,0 5-1,-9 5 0,-5 7-717,-4 8 1,-6 9 0,2 4 0,-3 3 0,-2 6 0,2 3 0,3 4-63,4 2 0,9-3 0,4-2 0,4-1 0,4-5 0,6-4-105,9-5 0,7-10 1,6-6-1,4-6 1,4-5-1,2-5 1,2-5 118,2-3 0,1-15 0,-3-6 0,0-8 1,-2-9-1,-2-3-315,-2 0 0,-2-10 0,-8 3 1,-2-2-1,-4-3 0,-8 3 1,-7 4-883,-4 3 949,-8 2 1,-8 3 0,-11 6 0,-8 8-1,-8 5 1,-5 6-192,-4 8 1,-1 6 0,3 8 0,5 4 0,6 4-1,7 4 244,6 5 0,11 2 0,7 7 0</inkml:trace>
  <inkml:trace contextRef="#ctx0" brushRef="#br0">25021 5091 8176,'-14'-19'0,"3"4"0,2 5 0,4-1 353,4-1 1,2-1 0,4 0 0,4-1 0,1 1 0,2 0 0,0 1-1,2 1 1,1 3 0,0-3 0,-2-1 0,-1-1-102,-3 0 0,1-2 0,-5-1 0,-2-2 0,-2 0 1,-1-1-1,0-3 123,0-4 0,-6-6 0,-1-2 0,-2-2 1,0 1-1,-1-1 0,-3 1 38,-5-1 0,3 2 0,-4-1 0,-1 2 0,0 3 0,-3 2-145,1 3 0,0 3 1,-3-2-1,1 2 0,2 0 1,-2-1-150,-1 1 1,4 5 0,4-6-1,2 0 1,1-3 0,3 0 0,0-1-356,2 0 0,6-4 0,-1-1 0,2-1 1,4 1-1,2 1 0,4-1-75,-1 1 1,5-4 0,-5 4 0,2 1 0,-1 3 0,-2 4 461,-3 1 1,-2 4 0,-2-3 0,-4 0 0,-5 2 0,-5 0 0,-4 3 150,-2 1 1,-1 1 0,-5 1 0,2 0 0,1-1 0,2 1-116,-2 0 1,5-1-1,1 1 1,3 0 0,2-1-1,1 1 1,3-2-93,5-2 1,3 2 0,1-3 0,0 3-1,0 2 1,0-2-561,0-3 266,5 9 1,-3-8 0,2 8-1,-2-3 1,-2-1-316,0-1 1,-6 1-1,-3 0 1,-1-1 0,-1 2-1437,2 3 0,2-2 0,1 3-2632,11 1 4582,2-5 0,18 5 0,-4-7 0</inkml:trace>
  <inkml:trace contextRef="#ctx0" brushRef="#br0">24034 3292 8577,'-23'-18'495,"5"0"1,6 5-1,12 4 1,0-1-80,0-2 0,10-3 1,7-3-1,5-4 0,6-5 1,0-2-1,2-4 1,-1 2-175,2 3 0,5-6 1,-5 7-1,-3 1 0,-3 0 1,-4 7-1123,-2 4 0,-2-1 1,-7 9-1,-1-1 703,1 4 0,-4 4 1,-1 4-1,-5 5 1,-3 3-1,-3 1 344,-2 1 1,5-1 0,-1 0 0,4 1 0,4-1 0,5 0-404,3 1 1,3-1 0,4 0 0,8-1 235,7-3 0,10-3 0,4-6 0</inkml:trace>
  <inkml:trace contextRef="#ctx0" brushRef="#br0">25607 4638 8198,'-13'0'464,"4"0"1,2-2-1,1-2 1,3-5-1,1-3 140,2-1 1,6 0-1,3-1 1,4-1-1,5-1 1,6-3-1,4-2-621,3-3 0,5-4 0,-4 0 0,1 3 0,-1 0 0,-2 1 0,-2 0-112,-1 2 0,-2 4 0,-3-2 0,-5 0 0,-6 4 0,-3 1 0,-2 2 314,-3 0 1,-2-1 0,-2 1-1,-4 0 1,-4-1 0,-3 1 187,-1 0 0,-5-1 1,-1 0-1,0-3 1,0 0-1,1 0 1,0 2 35,0 2 0,2 0 0,6-1 0,2 1 0,1 0 0,1 0-377,0-1 1,3 1-1,7-2 1,5-1-1,3-2 1,3 0-1,3-1-442,4-3 1,8-8-1,2-1 1,1 1 0,1 2-1,-3 2 151,-3-1 0,6 0 0,-9 1 0,1-1 0,-4 0 0,-3 1 0,-3-2 316,-1-4 1,-6 9 0,-2-4 0,1 0-1,-2-1 1,1-3 158,1 2 1,-6 1-1,4 1 1,-1 0-1,-1 2 1,1 1-1,-1 2-188,1-2 1,1-1 0,-2-1 0,5-1-1,1 0 1,1 2-90,-3 3 1,6-3 0,4 3-1,-2-2 1,-1 0 0,-2 2-1,0 0-171,1 1 185,-1-4 0,0 10 0,-1-4 0,-1 1 1,-4 0-1,0 2 29,1 1 1,-5 2 0,1-1 0,-1 3 0,0 0 0,3 1-238,1-5 1,2 2-1,8-7 1,3 1-1,9-3 1,2-3-1,3-2-510,0 1 1,-3 3 0,3 3 0,0 0 764,0 4 0,-4-5 0,2 1 0</inkml:trace>
  <inkml:trace contextRef="#ctx0" brushRef="#br0">26194 2545 9996,'-5'-31'345,"1"0"1,-1 6 0,8 7 0,6 2-503,9-2 0,12 2 0,5-5 1,2 1-1,2 0 0,-1 1 0,4 4 1,-1 3 20,1 4 0,2 3 0,1-2 0,-4 1 1,-4 3-1,-6 3 147,-3 4 0,-7 4 1,-3 6-1,-5 3 1,-4 2-1,-5 2 0,-4 4 187,-4 4 0,-3 1 0,-5 6 0,1-1 0,3 1 0,-3-1 0,-1 2-629,-1 2 0,0-1 431,-1-2 0,-5 8 0,-2-2 0</inkml:trace>
  <inkml:trace contextRef="#ctx0" brushRef="#br0">19649 10968 8495,'0'-20'-24,"0"2"1,0 3 354,0 2 0,4 4 0,-1 3 1162,-4 4 1,1-2 0,-5 4 1914,4-8-2805,1-3 0,0-3 0,0 1 354,0 0 1,0 4 138,0 0-665,-6 6 0,3-3 0,-6 6 707,-1 0 1,2 0-611,-1 0 0,0 0 1,-4 0-505,0 0 0,4 0 1,0 0-1,-1 0 1,-2 1-1,-2 2 150,1 2 0,0 4 0,-1-5 1,1 1-1,0-1 0,-1 1 1,3-1-175,2 2 0,-3-3 0,3 6 0,-3 1 0,5 2 0,1 1 0,1 1 0,1-1 0,-5 0 0,4 1 0,1-1 0,0 0 0,-1 1 0,1-1 0,-2 0 0,3 1 0,-6-1 0,0 0 0,2 1 0,2-1 0,4 0 0,-4 1 0,1-1 0,1 0 0,1 1 0,2-1 0,0 0 0,0 0 0,0 1 0,0 1 0,0 1 0,2 2 0,2-2 0,-1-1 0,5-2 0,-1 0 0,-1 1 0,1-1 0,-1 0 0,0 1 0,3-1 0,-3 0 0,1 1 0,4-1 0,-1 0 0,1 1 0,-3-1 0,1 0 0,5-1 0,-1-1 0,0-4 0,2 0 0,1-1 0,2 0 0,1 3 0,-2-4 0,2-2 0,2-2 0,1-1 0,-1 0 0,4 0 0,-3 0 0,2 0 0,1-1 0,-1-2 0,1-3 0,-1-2 0,-1 4 0,4-4 0,0 1 0,-2 0 0,-2-2 0,-2 0 0,-2 0 0,1 0 0,-4-3 0,2 2 0,-2 1 0,-1-3 0,-2-3 0,1-2 0,-1-1 0,0 3 0,1-1 0,-3-4 0,0 1 0,-4-2 0,-1 1 0,3-1 0,-5-3 0,-1 2 0,-1-2 0,-2 1 0,0 0 0,-11-2 0,-3 5 0,-6-3 0,-3 3 0,-2 0 0,-4 3 0,-2-3 0,3 10 0,-4-3 0,0 1 0,1 1 0,2 1 0,1 1 0,5 5 0,3-4 0,0 2 0,4 2 0,1 0-1731,2-1 1,6-5 0,4 2 1730,6 1 0,10 1 0,8 6 0</inkml:trace>
  <inkml:trace contextRef="#ctx0" brushRef="#br0">24914 7343 8446,'-7'-1'-28,"2"-4"-88,4-4 0,1-2 0,0-3 0,1 2 0,2 2 1,3 1-1,0-1 0,1-2 0,-1-1 0,0-1 0,-3 1 1,-1 0 395,-2-1 0,0 1 0,-2 1 1,-1 2-1,-3 1 0,-1-1 1068,-3-2 1,2 0 0,1 1-355,1 3 0,1 8 0,4 3-371,-4 8 1,0 18 0,-6 2-1,2 7 1,-3 7 0,-2 3-214,-4 4 0,0 3 1,5 3-1,-1 4 1,1 6-1,0 6 0,6-34 1,0 2-185,1 0 1,-1 1-1,0 2 1,1 1 0,-1 1-1,0 1 1,1 0 0,-1 0-1,1-1 1,0-1-1,1 1 1,0 1-149,0 0 1,1-1 0,2-4 0,1 0-1,-1 1 1,0 0 0,0-1 0,1-1-1,-1-1 1,1 1 0,-1-1 0,-1 1 0,1-2-1,0 1 2,-1 0 0,0 0 0,0 30 0,-1-33 1,-1 1-1,-4 33 0,0-2 0,2-4 1,-1-2-58,1 0 0,3-6 1,-4 1-1,1 3 1,-1-1-1,-1-1-475,2-3 0,0-3 0,4 0 0,-3-1 0,0-3 0,0-4 0,3-7-1098,1-5 1,2-5 0,0-6 0,3-7 0,6-7-1396,9-9 1,9-21 2944,8-19 0,-14 10 0,0-4 0,5-6 0,1-1 0</inkml:trace>
  <inkml:trace contextRef="#ctx0" brushRef="#br0">25021 7223 8673,'-9'-17'542,"0"-1"0,7 0-204,2 5 1,6-1 0,8 1 0,-1 1 0,0 3 75,1 5 0,-1 2 1,0 2-1,2 0 1,1 0-1,5 0 1,3-1-97,4-4 1,8 2 0,1-5 0,6-3 0,7-2-1,5-3-304,2-2 0,7-6 1,0 2-1,3-3 1,1-2-1,-5 2-296,-2 3 0,-5 2 0,-7 7 0,-6 0 0,-4 1 0,-7 3 0,-2 3-96,-5 0 0,-7 5 1,-2-2-1,-6 6 1058,-5 6 1,-4 7-1,-1 3 1,0 2 0,0 4-1,0 3-303,0 3 0,2 11 0,1-1 0,1 5 0,1 6 0,1 3 0,3 7-164,2 8 1,3-5-1,-7-25 1,-1 1-1,1 2 1,-1 0-1,1 1 1,0-1-1,0 4 1,1 0-158,0 1 1,1 0 0,-1 0-1,-1 0 1,3 2 0,-1 1-1,0-1 1,0 1 0,1-2-1,-1 1 1,1 1 0,0 0 0,0-1-1,0-1-160,1-2 0,-1 1 1,-2 3-1,0 0 1,2-8-1,0-1 1,-2-1-1,0 0 1,0 0-1,-1 0 1,-2-2-1,0-1-17,-1 0 1,0 1-1,-2 2 1,0-1-1,-2 34 1,-1 0 0,-5-1-1,-8-2 285,-6 0 0,-6 0 1,-2-4-1,-1-2 1,-4-1-1,2-5 1,0-3 16,1-4 0,9-8 1,-5-1-1,2-4 0,2-7 1,0-2-541,-2-5 1,3-7 0,-1 0 0,-3-5 0,-3-4 0,-6-5 0,-5-5 107,-7-8 1,-10-1 0,-8-12 0,-4-2-1,31 11 1,-1-1 0,-2 0 0,0 0 292,-3 1 0,0-1 1,-5 0-1,-1 0 1,3 5-1,1 2 1,-1 0-1,1 1 1,0 1-1,1 1 1,4 0-1,0 2 1,2 0-1,-1 1 544,-35-1 0,12 2 0,4 0 1,11 2-1,8 2 0,8 4 0,9 1-1221,6-1 1,10-3-1,9 2 1,13-1 634,14-3 0,25-1 0,7-2 0</inkml:trace>
  <inkml:trace contextRef="#ctx0" brushRef="#br0">26447 8396 8552,'-18'-13'365,"0"-1"0,1 7 66,3 3 1,7-4 0,4 1 0,6-2-1,6 0 185,3-1 0,5 4 1,3 0-1,0 1 1,3-1-1,-1 1-154,0-1 1,-1 1-1,3 5 1,-2 0 0,1 0-1,1 0 1,0 2-46,-2 2 1,-4-1-1,4 6 1,2 1 0,-1 2-1,1 1-157,-2 1 1,2-1 0,6 0 0,2 1 0,2-1 0,3 0-317,2 1 1,-2-1 0,0 0 0,0-1 0,-3-1-1,-1-2 1,-4-1-104,-4 0 1,5 2 0,-8-5 0,-2-1 0,-4 0 0,-4 2-1,-2 0-321,-1 0 1,-5-1-1,4-4 1,-1 4-1296,1 4 1,-5-2 0,1 2-4407,-3 1 6181,-1 2 0,0-5 0,0-1 0</inkml:trace>
  <inkml:trace contextRef="#ctx0" brushRef="#br0">27273 8383 8002,'-25'-6'1171,"3"-3"0,3 3-774,6 2 1,7 2 0,6 2 0,7 2 0,5 2 0,1 5 197,1 3 0,-1 1 0,0 2 0,0 1 0,1 3 0,-1 2-299,0 3 0,1 0 1,-1-1-1,0-2 0,1 0 1,-2-2-1,-2 2-445,-1-1 1,-2-3 0,2 1 0,-4-4 0,-4 0 0,-1-1-1,0 0-664,0 1 1,-10-1-1,-5 0 1,-4-1 0,-5 0-1,-3-2-1294,-4 1 2107,3 4 0,-16-8 0,2 6 0</inkml:trace>
  <inkml:trace contextRef="#ctx0" brushRef="#br0">25834 10249 8219,'-6'13'0,"-1"-6"0,-7-1 0,1-1 0,0-1 297,-1 1 1,2-7 0,3-2-1,5-5 1,3-5 0,2-2 0,2-2-1,3 2 1,1 0 231,4-2 1,-4 3 0,0-3 0,1 4-1,-2 0 1,0 1 0,-3 0 3066,-2-1-3033,-1 7 1,0 2 0,0 10 0,0 4 0,0 4-185,0 5 1,2-2 0,2 6 0,6 4 0,5 2 0,5 3 0,-1-2-15,0 0 0,9 2 0,0 0 0,3-2 0,3 1 1,-1-2-228,0-1 0,4 2 0,-3-6 0,0 2 0,-3 0 0,-3-3-431,-1-4 1,-2 1-1,-3-1 1,-4 0-1,-3-1 1,-2 3-1,-1-1-64,-3 0 0,-2 0 0,-4-2 0,2 2 0,-2 0 0,0 2-731,1 0 1,-1-3 0,4 2-1,1 0 1,-1-4 0,5-3-1,4-4-4944,6-5 6032,4-2 0,12-14 0,4-3 0</inkml:trace>
  <inkml:trace contextRef="#ctx0" brushRef="#br0">26740 10582 8137,'-38'-5'0,"2"1"1170,5 1 1,9 1-1,4 2-639,3 0 0,9 0 0,6 2 0,9 1 0,8 3 0,3 1-141,1 4 0,3 5 1,-6 2-1,-2-1 1,-1 1-1,-4 1-359,-2 2 0,-4 1 0,-11 6 1,-9 2-1,-10 3 0,-9-1 5,-5 1 1,-5 7 0,-2-5 0,0-1 0,0-1 0,3-2-426,2-1 0,4-2 0,4-1 0,6-1 0,4 1 0,3-2 389,7-3 0,12 3 0,8-4 0</inkml:trace>
  <inkml:trace contextRef="#ctx0" brushRef="#br0">20995 13007 8337,'-46'-12'0,"5"4"0,-2-9 0,4 7 0,5 8 143,1 10 0,-8 13 1,1 16-1,-1 7 1,-1 9-1,2 8 1,20-28-1,2 1 1,-1 1-1,2 1 0,1 2 1,2 1-1,2 1 1,1 1-1,2 3 1,1 0-1,2 0 1,2 2-1,2 1 1,3 1 63,1-1 1,3 0 0,5-1 0,4-1-1,6-1 1,4-2 0,4-1 0,3-2-1,5-3 1,2-3 0,7-2 0,4-4-1,5-2 1,4-4 0,8-2 0,2-4-1,4-2 1,2-2-139,-23-6 0,1-1 0,1 0 1,4-1-1,1-1 0,0-1 0,2-2 1,1-2-1,0-1 0,2 0 0,0-2 1,1-1-1,2-2 0,1-2 1,0 0-1,1-2 0,0-1 0,0-1-208,2 0 0,1-2 0,-2 0 0,-2-1 0,-1-1 1,0 0-1,-2 0 0,-1-1 0,0 0 0,-5 0 0,-1 1 1,-1-1-1,-4 0 0,-1 0 0,-3 0 0,18-8 1,-4 0-179,-7 1 0,-4-1 1,-9 3-1,-4-2 1,-8 2-1,-3-1 1,13-26-1,-17-3 1,-15 0-1,-17 0 120,-18 2 1,-16 0-1,12 25 1,-4 2 0,-6 0-1,-1 1 1,-5-1 0,-3 3-1,-4 0 1,-1 1 180,-3 1 0,-1 1 0,1 2 1,0 0-1,-4 2 0,0 0 0,0 1 1,1 2-1,3 2 0,2 1 0,2 2 1,1 1-196,4 2 0,0 1 0,7 1 0,2 2 211,1 2 0,2 2 0,-27 2 0,7 8 0,2 3 0</inkml:trace>
  <inkml:trace contextRef="#ctx0" brushRef="#br0">23514 12901 7601,'-13'0'0,"0"0"74,-1 0 0,1 0 0,-2 0 0,-1 0 209,-2 0 0,-4 0 1,4 0-1,0 0 1,1-2-1,0-2 1,4-7 150,3-5 1,7-6-1,-2-9 1,5-8-1,5-7 1,5-8-376,6-6 1,1-8 0,-7 31 0,2-1 0,-1-2-1,0 0 1,0-2 0,0-1 0,0-1 0,1-2-94,-1-2 1,1 0 0,1-2 0,-1-1 0,2-3 0,-1 0 0,0-1 0,-1 0 0,0 0 0,0-1 0,-2 1 0,1-1 0,-1 1 0,0-1-136,1 1 0,-1-1 1,1-2-1,0-1 1,2 2-1,1 0 0,-1 0 1,-1 0-1,1 1 1,-1 0-1,1 0 0,0 1 74,0-1 1,2 0 0,0 4-1,1 1 1,-2 3 0,1 1 0,1 3-1,0 1 1,-1 1 0,1 1 0,0 2-1,0 1 135,2 1 1,0 0 0,-1 1-1,1 1 1,1 2 0,1 1-1,20-31 1,0 4 0,0 0 0,3-2-10,-21 31 0,2-1 0,0-1 0,1 1 0,0 2 0,1 0 0,1-1 0,0 1 0,0-1 0,1 1 0,2-2 0,0 1-84,1 0 0,0 1 0,-1 2 0,0 0 0,0-1 0,0 0 0,1 2 1,-1 0-1,29-20 0,2 5 0,-2 7-149,1 4 1,-4 5 0,-4 3-1,-2 4 1,2 3 0,-3 3 98,-2 3 0,2 4 0,-3 5 1,0 0-1,1 0 0,-1 0 146,0 0 0,3 0 0,-2-2 0,2-1 0,3-3 0,-2-1 0,2-4-12,0 0 1,0-3-1,-5 1 1,-5 0-1,-7-1 1,-3 1-192,-7 0 1,0-1 0,-9 1-1,-3 0 1,-4-1 0,-3 1 159,-3 0 0,-1 1 0,-2 3 0,0 3 0</inkml:trace>
  <inkml:trace contextRef="#ctx0" brushRef="#br0">25980 8623 8400,'0'-20'-6,"0"6"0,2-4 0,2 5 155,5 4 0,3-2 0,3 5 0,3-1 0,5-3 0,7-1 1,6 1-1,2 1 197,2-1 0,-6 4 0,-1 1 0,-2 4 0,-2 1 0,-3 0-342,-7 0 1,-6 10-1,-4 5 1,-4 4-1,-7 6 1,-5 3-1,-10 5-380,-6 1 1,2-1 0,-7 4 0,3 1 0,5-1 0,4 0 0,4-1 375,3-1 0,3 1 0,6 4 0</inkml:trace>
  <inkml:trace contextRef="#ctx0" brushRef="#br0">26527 10675 8501,'-33'-25'0,"10"7"0,-4-7 0,2 6 0,0 7 0,-2 6 0,5 7 159,0 8 0,-5 13 0,-6 20 0,1 10 0,-1 11 0,18-26 0,1 1 1,0 3-1,1 2 0,1 2 0,2 0 0,1 2 0,1 0 0,2-1 1,2-1-1,3 0 0,2-1-342,3-1 1,4-1-1,2-4 1,4-2-1,6-3 1,4-3 0,28 21-1,7-17 1,11-14-1,4-11 215,-36-6 1,1-3 0,4-6 0,0-5 0,-3-3-1,0-2 1,-1-3 0,0-4 0,-1-3 0,-2-2-1,-3-1 1,-2-2 0,-2-2 0,-3-3 0,-4 0-1,-3-2-19,-2-4 1,-4-1 0,-4 0 0,-3-1-1,-5-1 1,-2 0 0,-3 1 0,-3 2-1,-4-1 1,-4 1 0,-3 2 0,-1 0 47,-3 0 1,-2 2-1,-2 3 1,0 2 0,-22-19-1,0 12 1,-3 12 0,5 10-426,3 8 1,5 11 0,1 16 0,4 11 0,4 13 363,3 9 0,-3 13 0,12-26 0,0 0 0</inkml:trace>
  <inkml:trace contextRef="#ctx0" brushRef="#br0">26607 11475 10052,'-22'-14'0,"0"4"214,2 10 0,10 27 1,4 27-1,2 15-293,2-30 1,-1 3 0,-2 6-1,0 0 1,0 1 0,1 0-1,-2 4 1,-1 1 0,-2 4 0,0 1-1,-2 0 1,0 2 0,-2 0-1,0 0 1,0 1 0,0-1 185,0 1 0,-1 1 0,-1 1 0,-1 1 1,0-2-1,1-1 0,0 1 0,0-1 1,1-1-1,0-1 0,0-2 0,0-2-41,-1-1 0,-1 0 0,-1-2 0,0-1 0,-3-1 0,-2 0 0,1-2 0,-2-2 0,-1 0 0,-1-2 0,-1-1 0,-1-2 31,-1-1 1,-2 0-1,-5 3 1,-3-1 0,-4-2-1,-2-1 1,-3 3-1,-2 0 1,-3 2 0,-2 1-1,-3-1 1,-1 0-1,18-14 1,-1 0 0,0 0-1,-2 1 1,-1-1-1,0 1-205,-1 1 1,-1 0 0,-1 0 0,-2 2 0,-1 0 0,0 0-1,1-1 1,0-1 0,0 0 0,0 0 0,-1 0 0,0 0-1,-2 0 1,-1 1 0,1-1 0,-1 1 0,1-1 0,0 0-43,-1 0 0,1 0 0,-2 0 1,-2 1-1,-1-1 0,0 1 1,1-2-1,0 0 0,0 0 1,0-1-1,-2 0 0,1 0 1,-3 0-1,0 1 0,0-2 1,0 1-1,-1-1 0,0 0 177,-1 0 0,-1 1 0,0 0 0,-1-1 0,0 0 1,0 0-1,-1 0 0,0 0 0,1 0 0,-2 0 0,-1-1 1,1 0-1,-1 0 0,1 0 0,-1 0 0,0 0 1,1 0-1,-1 0 0,0 1 0,1-1 0,-1 1 0,2-1 1,0 0-1,0 0 79,2 0 1,0-1 0,1 0 0,1-1-1,1-1 1,0 1 0,2-1 0,1-1-1,0 1 1,2-1 0,0-1 0,1 1-1,-1-1 1,1 0 0,0 0 0,3-1-1,0 0 1,0 0-186,1-2 0,0 0 0,1 0 0,-18 9 0,2-2 0,1-3 0,2-1 0,3-2 0,1 0 0,2-1 0,1-2 0,2-1 0,2 0-253,3-2 0,1-1 349,6-6 1,1-2 0,-27 9 0,11-11 0,7-4 0,9-4 0,7-5-46,5-4 1,8-3 0,3-1 0,5-4-1,5 0 1,3-3 0,5 1-1219,7 0 1,11 4 1245,7-4 0,-5 0 0,4-5 0</inkml:trace>
  <inkml:trace contextRef="#ctx0" brushRef="#br0">19795 16846 8265,'-34'-33'574,"3"0"1,9 1-297,4 10 1,8 10 0,2 16 0,1 5-1,1 3 1,-1 0 0,-1-2 0,-2 0-569,-2 5 0,-7 0 1,-5 7-1,-4 2 1,-6 4-1,-2 5 417,-1 2 0,-3 7 0,9-7 0,2 2 0,2-1 0,5-7 0,5-5 474,7-6 1,6-3 0,9-3-1,10-2 1,13-3 0,17-1-400,16-3 0,-24-2 1,3-2-1,4-1 1,2 0-1,2-2 1,0 0-1,5 0 1,1 1-203,5 1 0,0 0 0,-1-2 0,1 0 0,7 0 0,0 1 0</inkml:trace>
  <inkml:trace contextRef="#ctx0" brushRef="#br0">26940 8156 8088,'8'0'0,"-4"0"711,-8 0 0,2-1 1,-2-4-1,2-4 1,4-2-184,2-3 1,4 1 0,5 0 0,0-1 0,1 1-391,-1 0 1,-1 4 0,-3 0 208,-5-2 1,-10 1 0,-6 1-1,-5 5 1,-4 2 1651,-3 2-1631,-1 0 0,3 0 0,1 0 0,2 0 0,2 0 0,3 2 73,0 2 0,1-1 1,0 5-1,1-1-269,3 0 1,-3-2 0,3 2-1,-1 1 1,-1-2 58,3-1 0,-1 4 0,-6-3 0,-3 2 0,-3 2 0,1 2-95,2 1 1,-1 1 0,-1-1 0,1 0 0,0 1 0,2-1 0,3 0 10,0 1 0,1-3 0,0 0 0,-1-2 0,1 0-19,0-2 1,4 3 0,1-4 0,1 2-1,0 0 1,-4 1 0,-1 0 106,-1 2 1,0 2-1,1 3 1,1 2-1,3 0 1,-3 1-236,-1 3 0,1 3 0,0 2 0,4 0 0,-1-1 0,2 0-182,1-4 0,0 3 0,5-4 0,0-1 0,2 0 0,1-3 0,2 1 230,3-2 0,-4-2 1,5-4-1,0-1 0,0 1 1,-2 2-1,1 0 108,-1-3 0,-2 3 0,3-3 0,1 3 0,0 1 0,2 0-156,3 1 0,0-1 0,5 0 0,0 1 0,4-1 0,3 0 0,5 1 0,-1-3 0,5 0 0,2-4 0,3-1 0,3-3 0,3-1 0,2-2 0,-4-2 0,4-2 0,-1-5 0,-3-3 0,-1-1 0,-4 1 0,-1 3 0,-1-3 0,-1 3 0,-5-1 0,-3-1 0,-1 2 0,-1-1 0,-5 3 0,-2-2 0,-1-2 0,0 0 0,-2-3 0,1 1 0,-1-2 0,2-3 0,-2-4 0,0-3 0,2-2 0,-3-1 0,4-3 0,-3-4 0,-1-4 0,-3-1 0,0 0 0,0 0 0,-5 0 0,-2 0 0,-4 0 0,-1 2 0,-1 1 0,-4 1 0,-8 6 0,-9 1 0,-5 4 0,-3 2 0,-4 0 0,-4-2 0,-2 4 0,-11 3 0,0 3 0,-1 2 0,-2 0 0,3 1 0,3 3 0,1-1 0,4 4 0,4 0 0,7 0 0,5 3-206,5 1 0,3-2 0,7 1 206,3 4 0,21 5 0,10 8 0</inkml:trace>
  <inkml:trace contextRef="#ctx0" brushRef="#br0">26607 7916 8072,'-13'0'0,"-1"0"303,1 0 1,6-6 0,4-1 0,4-2 0,5 2 0,1-1 0,2 1 0,0-2 0,-1 0 310,-2 0 1,-2 0 0,-5-4 0,-2 0 0,-2-2 0,2-1 0,2-4 0,1 1-154,0 0 0,0-9 1,0 1-1,0-1 1,0-2-1,1 1-425,4-2 1,-4 0 0,4 4 0,-4 0-1,-1 1 1,0-1 0,0 0 165,0 1 0,-4-1 1,-2 2-1,-2 1 0,-1 2 1,-1-2 12,-3-1 1,2 3 0,-5 1-1,4 2 1,3 3 0,-1 1-100,-2 1 0,5 0 1,2-3-1,4 0 0,1 0 1,0 2-1,0 2-277,0 0 1,1-1 0,2 1-1,2 0 1,-2-1 263,-2 1 1,-1 0 0,0-1 0,0 1 0,0 0 11,0-1 1,0 1 0,0 0 0,0 0-1,0-1 1,0 1-329,0 0 0,4-1 1,2 1-1,0-2 1,0-1-1,-1-2 253,1 2 1,-5-4 0,5 3 0,-2 0 0,1 3 0,-2 0 0,-2 1 161,-1 0 1,-1-1 0,-2 1-1088,-2 0 0,1-1 0,5 2 0,4 4 0,4 2 0,6 0-1672,7-3 0,0-3 0,9-3 2557,-3-3 0,-1 4 0,0-6 0</inkml:trace>
  <inkml:trace contextRef="#ctx0" brushRef="#br0">26567 6464 8072,'-24'7'0,"-2"-2"0,-1-4 0,3-1 590,7 0 1,8-7 0,4-5-1,7-6 1,7-3 0,8-2-1,8-3 1,7 1-169,3 3 0,4-3 0,2 3 0,1-1 0,-1 4 0,-4 6-1249,-3 1 1,-3 6 0,-6 3 826,-2 6 0,-4 10 0,-6 8 0</inkml:trace>
  <inkml:trace contextRef="#ctx0" brushRef="#br0">26460 10768 8072,'0'-13'0,"-4"4"0,-1 0 961,3-1 0,0-2-822,2-1 1,2-1 0,0 1 0,3 0 39,-2-1 0,-3 7 0,-5 3 1,-3 2-1,-4 2 0,-2 0 1,1 0 935,0 0 0,-1 0 0,1 0-628,0 0 1,4 0 0,1-1-322,2-4 0,-4-1 1,1-3-1,-3 5-30,-1 2 0,0 2 1,-2 2-1,-1 1 1,-4 4-1,1 4 1,-2 3 113,1 1 0,2 2 0,-3 0 0,0 6 0,2 0 0,0 1-32,3-2 1,1 0 0,1 5 0,1 1 0,1 2 0,2 2 0,3 2-145,1 3 1,1 2-1,5 1 1,0 1 0,0 4-1,2 1-220,2-3 0,5 5 0,9-8 0,5 2 1,7-2-1,6-6-77,2-7 0,8-7 1,4-8-1,7-3 1,6-6-1,5-7 0,5-10 33,-36 5 1,0-2 0,1-5 0,0-1 0,0-2 0,1-1 0,-2-2 0,0-1 0,-3-1 0,-2-1 0,0-1 0,-1-2-185,-3 1 1,-2 0 0,14-25 0,-6-6 0,-10 2 0,-11-1 0,-10 0 0,-11 0 397,-15 3 0,-18 3 1,-17 5-1,26 26 1,-1 2-1,-5 0 1,-1 2-1,-1 1 1,-2 2-22,-1 0 1,-1 2-1,1 1 1,0 1-1,4 2 1,1 0-1,-34-4 1,3 0-1,10 2-783,7-1 0,8 3 0,8-2 780,5-2 0,9-6 0,3-4 0</inkml:trace>
  <inkml:trace contextRef="#ctx0" brushRef="#br0">25821 10422 7937,'-18'0'449,"0"0"1,0 0 293,5 0 0,5-6 0,4-3 1,3-3-1,2-1 0,2 0-304,1-1 1,5-4 0,-3-1 0,2 0 0,2-2 0,2 0-516,1-2 0,-1-7 0,-2-1 0,-1 0 1,0 0-1,-1 0-139,-4 1 1,-3-7 0,-2 2-1,-3 1 1,-7 1 0,-4 2 406,-2 1 0,-7-1 0,0 2 0,-4 2 0,-3 0 0,1 5 0,1 0 327,-2 1 0,2 3 0,0-2 0,4 0 1,5 3-1,4-1 0,4-1-414,0-2 0,7 3 1,0-4-1,4-2 1,1-1-1,1-2-277,4 1 1,2-5-1,6-1 1,2 3-1,1-1 1,2 1 0,-2-2-390,-1 1 1,-1 2 0,-1 1-1,-1 0 1,-2 1 0,-2-1 490,-3 0 0,0 1 0,-5 1 0,0 1 0,0 2 1,0-2-1,-2 0 326,-2 2 0,-3-3 0,-5 4 1,1 1-1,2 0 0,-1 3 0,0-1-46,1 1 1,-2 3 0,6 2 0,-1 1-1,0 3 1,3-3-132,1-1 0,2-1 0,0 0 0,2-1 1,1 0-1,4-3 0,3-2-587,5-2 0,6 1 0,-2-4 0,1 2 0,0-1 0,0 1 83,-1 0 1,-1 6 0,-5-2 0,-1 3-1,-3 2 1,-5-1 304,-2 1 1,-10 1-1,-4 2 1,-4 3-1,-2 1 1,0 3-49,1 1 0,-6 2 1,6 2-1,0 2 0,3 3 1,0 4-649,1 2 0,4-2 1,2 6-1,-1-3-76,1-5 1,4-5 1190,-2-8 1,4-4-1,1-5 1,0-1 0,0 1-1,0 0 1,0-1 580,0 1 1,1 0-1,4 1 1,4 3-1,3 5-989,1 2 0,2 2 1,1 2-1,2 2 1,-2 5-1,-1 3 0,-2 3-888,1 2 1,-1 0 996,0 5 0,1 0 0,-1 5 0</inkml:trace>
  <inkml:trace contextRef="#ctx0" brushRef="#br0">8225 11981 8451,'-14'-19'0,"7"0"0,1-2 302,0 8 0,5 7 1,-5 9-1,3 1 1,3-1-1,7-2 1,8-1-1,9 0 160,5 0 1,10 0-1,10 0 1,4 0-1,9 0 1,5 0 0,-29 2-1,1-1 1,3 3-1,0 0-252,4 2 0,2 1 0,4 2 0,1 0 0,1 0 0,0 0 0,2 1 0,2 0 0,5 1 0,1-1 1,2-1-1,0 0 0,5-1 0,2-1-102,-23-3 0,1 1 0,-1-1 0,19 2 0,0 0 0,-17-3 0,1 0 0,0-2 1,0 0-1,0-1 0,0-1 0,-1 0 0,0-2 0,1 0 0,1-1 0,0-1 0,1-1-23,1-1 0,1-1 0,-2 1 0,-3 1 0,-2 0 0,1-1 0,4-2 1,2-2-1,-2 1 0,-1 0 0,-1 0 0,0 0 0,-2 1 0,-1 1 0,-1-1 1,21-4-1,-2 1 0,-7 1 0,-1 1-153,-5 0 0,-2 1 1,-3 0-1,-1 1 1,-4 3-1,-2 0 1,-4 1-1,-1 1 1,27-3-1,-13 3-1730,-9 1 1,-8 2-1,-12 2 1,-6 2-1,-3 5 1798,-5 3 0,-4-2 0,-5 4 0,0 2 0</inkml:trace>
  <inkml:trace contextRef="#ctx0" brushRef="#br0">21208 13074 8403,'-7'-13'0,"-3"-5"-123,5 0 0,2 6 1,6 6-1,3 2 1,-2-1-1,-2 2 1,-8 3 198,-4 5 1,-8-2 0,0 4 0,0-1 0,1-1 0,-1-1 0,0 1 0,0-3 0,0 0 372,2-2 0,1 0 1,2 0-1,0 0 1,-1 0-1,1 0-420,0 0 0,-1 0 1,1 0-1,0 0 1,-2 0-1,-3 1 1,-4 2-1,-3 2 0,-3 5 0,-2-1 0,-1 3 0,1 1 0,1 1 101,-3-1 1,4 0-1,-3 1 1,5-1-1,2 0 1,3 1-222,2-1 0,1 0 0,5 1 0,-1-1 0,1 0 0,0-1 32,-1-3 1,6 3 0,-1-2-1,-2 5 1,-1 3 0,-1-2 0,0 0 94,-1 2 1,1-2 0,1 5 0,2 0 0,1-2-1,0 2 1,2-2 20,2 0 1,-1 5-1,2-2 1,1 2-1,2 0 1,2-2-184,3 1 1,4-3-1,5-1 1,0-1 0,2 0-1,2-2 182,0-1 1,7-2 0,-2 0 0,3 1 0,2-1 0,0 0 80,-1 1 0,6-1 1,0 0-1,1 1 0,2 0 1,1 3-43,1 0 0,9 6 0,-5-4 0,4 0 0,2 2 0,-1 0 0,1 1 231,1-1-334,1 4 0,8-10 1,3 2-1,0-3 1,6-4-1,2-3 139,3-1 0,-32-3 0,2-1 1,-1-2-1,0-2 0,0 0 0,1 0 1,2-2-1,0 0 0,-1 0 1,-1 0-75,1-1 0,0 1 0,2-1 1,0 1-1,0-3 0,-1 0 1,1 1-1,1 1 0,2 0 0,-1 1 1,0 1-1,0 0-216,0 0 1,0 0-1,2 2 1,0 0 0,-3-1-1,-1 0 1,0 1 0,0 0-1,1 1 1,0 0 0,-2 0-1,0 0 1,0 0-1,0 0-46,-1 0 0,-1 0 0,31 0 0,2 0 0,-8 0 0,-9-1 1,-2-5-1,-3-6 357,-3-4 1,-3-9 0,-6-2 0,-2-7 0,-1-4 0,-4-2 162,-5 0 1,2-6-1,-10-5 1,3-6-1,-3-9 1,-2-2-122,-6 3 1,-5 4 0,-8 8 0,-4 3 0,-6 5 0,-10 10-607,-10 5 1,-12 9 0,-8 5 0,-6 4 0,-10 5 0,-6 0 0,35 3 0,-2 2-279,-2-1 0,-1 0 1,2 0-1,-2 1 1,-5 2-1,0 0 690,3 0 0,-1 0 0,-2 0 0,-1 0 0,1 0 0,1 0 0</inkml:trace>
  <inkml:trace contextRef="#ctx0" brushRef="#br0">21328 11088 13492,'-7'-6'506,"1"-1"1,6-6 0,0-1 0,0 1 0,1 0 0,4-1-1,4 1 1,3 0 401,1-1 1,-4 7 0,0 4 0,0 7 0,-1 8-1,0 6 1,-2 3-848,-3 2 1,-2 3-1,-2 2 1,-4 1-1,-4 2 1,-2-1 0,-1-2-1,1-3 1,4-1-1334,1-2 0,2-5 0,4 0 1,1-3-1,4-6 0,6-3 1349,10-4 0,1-7 1,11-1-1</inkml:trace>
  <inkml:trace contextRef="#ctx0" brushRef="#br0">21861 10488 8423,'-8'-11'624,"-1"2"0,0 1 0,-5 5 727,1-1 1,4-6-433,0 1 1,6 1 0,-1-1-1,4-1 1,6 0-315,7 1 1,2-2 0,6 5 0,1 1 0,0-1 0,3 1-544,-1-1 1,0 5 0,1-4 0,-1 4 0,-4 1-1,0 0 1,-4 1-359,-1 4 1,-6-4 0,-2 5 0,-1 0-1,-3 3 1,-3 1 221,-5-1 0,-3 3 1,-9-3-1,0 3 1,0 1-1,2 0 1,2-1 121,0-3 1,4 2-1,1-5 1,3 1 152,2 3 1,8-4 0,9-1 0,7-2 0,4 0 0,1 1 0,1 0-13,0 2 1,-1-3-1,0 6 1,-4 2 0,-4 0-1,-5 3-281,-4-1 1,1 0 0,-5 1 0,-4-1 0,-5 0 0,-8 1 0,-6-1-2,-3 0 1,-1 1 0,-5-1 0,1-1 0,1-2 0,1-2 0,3-2-336,2-3 1,1 2 0,5 0 0,-1-2 0,0 0 0,-1 1-801,1 5 0,-2 3 0,7 1 0,-3 2 1228,-1 3 0,0 3 0,-1 5 0</inkml:trace>
  <inkml:trace contextRef="#ctx0" brushRef="#br0">14543 10795 27072,'0'-19'-7483,"0"8"5020,0-2 0,-1 10 2633,-4 3 0,2 6 0,-6 7 0,-1-1 0,-2-1 0,-1-4 0,0-1 0,-1-3 0,1-2 202,0-1 1,1 2-1,1 1 1,2 3-1,1 1 1,-1 5-1,-2 3-405,-3 3 0,0 7 0,-5 0 0,1 7 0,-1 5 1,-2 5-1,-3-1 0,-2 4-3,-5 4 1,1-5-1,-5 9 1,-3-2-1,1-2 1,0-1 53,2 3 1,5-10-1,-1-2 1,5-4 0,3-2-1,6-1 1,2-2-247,1-2 1,7-1 0,3 0 0,2-1 0,4 1 0,2 0 166,5-1 1,3 7 0,3 2 0,2 2 0,4 0 0,0-3 0,-2 2-2,0 2 0,-8-1 0,2 8 0,-3-4 0,-2-2 0,-4-1-87,-2 2 1,-4-1 0,-4 8-1,-7 1 1,-6-1 0,-5 5-1,-3 3 94,-5 2 1,-5 7 0,-3-2-1,0 2 1,20-32 0,0 1-1,0-1 1,0 1 71,-1 1 1,2 0 0,1 3 0,0 0 0,1 0 0,0-1 0,1 0 0,1 0 0,1 1-1,1 1 1,1-2 0,1 2 0,-1-1 0,1 1-87,1-1 0,0 0 0,-11 36 0,6-8 0,0 0 0,4-1 1,0-1-108,4-3 0,1 0 0,6-2 0,0 0 0,0 1 0,0 2 1,1-1 98,4-2 0,-4 1 0,4 1 0,-4-1 0,-1 2 0,0-1 94,0 4 1,0-2 0,0-1 0,0-5 0,-1 2-1,-2-2 1,-2 0 61,2-4 0,2-6 1,1 2-1,0-1 1,0-1-1,1 1-158,4 1 0,4 0 0,7 6 0,2-1 0,-2 0 0,-1 1 0,-2-2-157,0-4 0,5 3 1,0-5-1,-3 1 1,-3 2-1,-3 0 88,1 0 1,0-2 0,1 2 0,-2-5-1,1-2 1,3-4 257,5-2 0,4-1 0,11-6 0,7-4 0,7 0 1,5 0-1,3 5-51,3 5 0,-2-2 0,-26-11 0,1 2 0,0 1 0,0 1 0,1 4 0,0 0 0,3 3 0,1 0 0,0 2 0,2 0 47,0 0 1,1 1 0,4 5 0,1 1 0,-3-1 0,0-1 0</inkml:trace>
  <inkml:trace contextRef="#ctx0" brushRef="#br0">16863 9142 8552,'0'-13'0,"0"6"-31,0-5 1,0 9-1,-2-5 1,-1 1-1,-3 1 1,0-1-1,-1 1 1803,0 0-1146,4-4 1,-5 8-306,4-2 1,-2 1 0,-5 0-1,3-3 1,-3 0 21,-1 0 1,-1-3 0,1 3 0,2 0 15,1 0-555,0-4 1,0 8 0,0-2 0,-3 4 258,-4 4 1,-3 4 0,-5 5 0,3 0-1,1 1 1,-1-2 0,-1-2 190,1-1 1,-3-2-1,7 4 1,0-2 0,2 1-47,2 2 1,1-3 0,2-2 0,2 0-1,3 1-418,2 2 0,-3 2 0,1 1 0,1 1 0,-1-1 0,-1 2 134,-1 3 0,0-4 0,-4 6 0,2-3 0,-1 3 0,-2-1 265,-1 0 1,-1-1-1,1-5 1,1 1-1,2-1 1,2 0 84,3 1 1,-4-1 0,4 0-1,2 1 1,3-1-274,5 0 1,-4-2 0,5-1 0,-1 3-1,0 1 1,1 2 0,2 0-75,-1 3 1,-4-2-1,2 3 1,-2 1 0,0-2-1,1 2-45,-1 0 1,3-5 0,0 3 0,1-1 0,4 0 0,0-3 0,3-3 279,-1-3 0,6-6 0,4 1 0,2-3 1,3-1-1,2 0-12,1 0 1,6-1 0,-3-2-1,1-3 1,-1 0 0,-1-1 0,-3 1-212,-2 0 0,-2-3 0,1 3 0,0-1 0,-2-2 0,-1 0-11,-2 0 0,-2-4 0,4-5 0,-2 0 1,2-1-1,1-3 0,3-3 44,4-2 0,-4-1 0,3-2 1,-5-2-1,-3-1 0,-6-1 130,-2 0 0,-3 3 0,-3-3 1,-5 0-1,-2 1 0,-5 0 0,-4 4-27,-7 1 1,-10 3 0,-2 1-1,-7 5 1,-4 2 0,0 7-789,0 3 0,-9 2 0,6 5 0,0 0 0,3 0 0,8 2 0,3 1-3500,4 1 4213,6 6 0,3-2 0,7 5 0</inkml:trace>
  <inkml:trace contextRef="#ctx0" brushRef="#br0">15503 9249 14275,'0'-19'-1969,"0"4"2043,0 2 0,-6 7 0,-1 7 0,-1 4 504,4 4 0,2-2 1,4 0-1,1 1 1,3-2-1,0 1 0,0 0 1,-4 5-1,0 3-225,-2 3 0,0 4 0,-2-3 0,0 2 0,-4 3 0,-2-1-1593,-2 0 1,2 2-1,1-4 1,1-1 0,3-2 1210,2-3 0,1-8 1,0-1-1</inkml:trace>
  <inkml:trace contextRef="#ctx0" brushRef="#br0">15810 8783 29455,'-14'0'2314,"7"-2"-2190,2-2 1,5-4 0,5-5 0,5 0-1,5-1 1,4 1 0,3 0 0,5 1-125,3 3 0,5-3 0,-4 5 0,-1-1 0,-2 4 0,-3 2 0,-2 2 0,-4 0 0,-6 2 0,-1 2 0,-5 5 0,-7 3 0,-10 7 0,-11 3 0,-4 4 0,-7 0 0,-4-1 0,0-1 0,5-2 0,3-5 0,3 0 0,3-2 0,6-1 0,5-1 0,7-1 0,10-2 0,8-3 0,12-1 0,8-3 0,4-1 0,7-2 0,1 0 0,-1 0 0,1 0 0,-3 0 0,-1 0 0,-2 0 0,-2 1 0,-1 4 0,-3 4 0,-1 3 0,-2 7 0,-4 1 0</inkml:trace>
  <inkml:trace contextRef="#ctx0" brushRef="#br0">20235 7250 16975,'0'-13'-1381,"0"5"0,5 4 0,-2 7 1752,-5 1 1,1 5 0,-7-3-1,1 1 1,-1 5 0,0 3-168,0 3 1,-4 6-1,3-4 1,-2 4 0,-1 0-1,1 1 1,2-1-364,-1 1 0,-2-2 0,0 1 0,2-3 0,3-2-2702,1-3 2731,1-1 0,11-13 1,2-4-1</inkml:trace>
  <inkml:trace contextRef="#ctx0" brushRef="#br0">20622 6877 10763,'0'-33'-1041,"1"13"671,4 2 0,-4 10 0,2 13 0,-6 4 579,-6 3 0,-3 2 0,1 3 1,0 2-1,2 2 0,0 1 161,2-1 1,-5 4-1,5-3 1,-1 2-1,4 1 1,2-2-208,2 1 0,2 3 1,4-9-1,6-2 1,5-1-1,4-3 1,4-4-84,5-3 0,4-5 0,5-5 0,-2-3 0,-3-6 0,0-4-195,0-4 0,-5-9 0,1-4 0,-6-4 0,-6 1 0,-5-1 2,-4-1 0,-3 3 1,-8-6-1,-2 6 0,-7 6 1,-5 4-1,-6 5-153,-3 4 1,-6 5 0,-2 3 0,0 2 0,-1 2 0,3 5-469,3 4 0,0 6 751,10 9 1,0-4 0,5 6 0</inkml:trace>
  <inkml:trace contextRef="#ctx0" brushRef="#br0">9065 12114 13623,'0'-13'-861,"0"0"0,1 1 1148,3 3 0,-1 3 2200,6 6-284,-6 0 1,2-4-1949,-10-1 1,-2 2-1,-6 6 1,-1 3 0,1 0-75,0 0 0,4 4 0,0-2 0,-2 1 0,0 0 0,-1 1 0,1 3 150,2 5 1,6-3 0,-1 4 0,3-1 0,1 1 0,1 0-99,3 1 0,10-1 0,8-4 0,5-1 0,5-3 0,5-4 0,3-4-253,-1-1 1,-2-2 0,1-2 0,-1-2-1,-4-5 1,-3-3-150,-5-1 0,-7-1 1,-1 1-1,-3 0 1,-6-2-1,-3-1 1,-4-2-148,-1 2 1,-7-4-1,-6 2 1,-7 1 0,-3-1-1,-1 0 1,-3 2 182,-1 1 0,7 2 0,-4-1 0,5 3 0,3 0 0,2 4-2843,2 1 3011,0 1 1,-1 17 0,1 3 0</inkml:trace>
  <inkml:trace contextRef="#ctx0" brushRef="#br0">8985 12994 15768,'-8'-6'15,"4"-3"1,2-3 0,2-1 511,0 0 0,6 4 1,3 1-1,3 1 0,1 1 1,1 0-1,0 3 0,3 2-209,0 1 0,6 0 0,-6 0 0,0 0 0,-3 0 0,0 0 116,-1 0 1,0 1-1,1 4 1,-2 4-84,-3 2 0,-5-3 0,-8-2 0,-5-2 0,-3 2 0,-2 0 79,1 0 0,0 0 0,-2-3 0,0 3 0,-1 0 0,1 1-270,-1 0 1,1 2 0,5 5-1,1-1 1,-2 2 0,1 3-532,1 4 1,-1 1-1,5 1 1,2-2-1,2 1 1,1-3 221,0-2 0,6-3 0,3-3 0,3-2 0,2-3 1,3-1-1,0-3 13,0-1 1,3-2 0,3-2-1,2-1 1,1-3 0,3-1-1,-1-2-690,-2 2 0,4 1 0,-8 6 0,2 0 0,0 1 774,-2 4 0,-6 8 0,3 8 1</inkml:trace>
  <inkml:trace contextRef="#ctx0" brushRef="#br0">8825 14073 20610,'-14'-5'-1717,"1"-3"902,0-5 1296,5 5 0,2 4 0,6 8 1,2 4-1,4-1 0,7-2 1,8-4-183,4-1 0,-1 0 1,1 0-1,3 0 1,2 0-1,1 0 1,0 0-1,-2 0 1,0-1-145,-3-4 0,1 4 0,-2-4 0,-1 2 0,-4 0 0,0-1-1365,-4 1 1214,5 2 0,-6 6 0,4 3 0</inkml:trace>
  <inkml:trace contextRef="#ctx0" brushRef="#br0">9025 14727 21490,'-14'5'-183,"1"-2"0,0 6 1,-1 0-1,1 0 1,0-2 238,-1-1 1,1 3 0,0-4 0,2-4 0,7-4 882,8-6 0,8-3 0,6-1 0,4 0 0,3 1 0,2 2 0,0 1-670,-1-2 0,1 1 0,-1 1 0,1 3 0,-2 2 1,-1-1-1,-3 2-185,-2 2 0,-1 1 1,-6 1-361,-3 4 0,-4 2 0,-5 7 1,0-1-1,-1 0 0,-3 1 403,-5-1 0,-3 0 0,-2 0 0,1 1 0,0-2 0,-1-2 14,1-1 1,0-2 0,1 4 0,2-4-1,2 0-157,2 1 1,3-4 0,8 4 0,5-1-1,5 1 1,6 2 0,2 2-344,6 1 1,0 5-1,-4 1 1,-2 0-1,-6 1 1,-2-4 28,-2-1 1,-5 2 0,-4 1 0,-4-1 0,-6-3 0,-7 0-34,-8-1 1,-10 0 0,-4-1-1,-4-1 1,-2-4 0,-1-1 0,1-2-306,2 2 0,7-4 0,-1 2 0,3-2 1,7-1 864,2 4 0,3 2 0,5 6 0</inkml:trace>
  <inkml:trace contextRef="#ctx0" brushRef="#br0">8865 15846 10042,'0'-25'0,"0"3"0,0 4 1247,0 3 0,5 8 1,6 2-1,4 4-1083,2 1 0,7-2 0,0-1 0,4-1 0,5-1 0,1 1 0,3-1-566,1 3 0,-2 0 1,-2 2-1,-2 0 0,-4 0 1,-1 0-1,-3 0 402,0 0 0,4 0 0,-8 0 0</inkml:trace>
  <inkml:trace contextRef="#ctx0" brushRef="#br0">8905 16352 8419,'0'-19'172,"1"6"0,6 0 1,10 8 56,8 8 0,16 10 1,5 10-1,6 0 1,6 1-1,0-3 0,4-2 1,-1-3-230,-1-1 0,4-2 0,-3 1 0</inkml:trace>
  <inkml:trace contextRef="#ctx0" brushRef="#br0">15716 15859 7977,'0'-13'0,"0"0"516,0-1 0,0 10 0,-1 7 0,-4 10 1,-2 6-1,-2 5 0,0 3-230,-1 4 0,-2-3 1,-1 5-1,-1-2 0,2-2 1,4-2-1,2-3 0,1-2-766,1-1 0,1-2 1,7-7 479,5-3 0,9-9 0,3-8 0</inkml:trace>
  <inkml:trace contextRef="#ctx0" brushRef="#br0">15836 15619 8127,'-10'-13'0,"-3"0"1862,-2-1-1499,6 7 0,4 1 0,10 5 0,4-2 0,4-2 1,3 2-264,2 2 0,10 1 0,-1 0 0,1 0 1,0 0-1,0-2-100,3-2 0,-2-4 0,3-5 0</inkml:trace>
  <inkml:trace contextRef="#ctx0" brushRef="#br0">16303 16073 8334,'7'-6'-65,"-1"-2"0,-4-5-116,2 0 0,3-1 0,7 2 0,-2 2 1334,-3 1 0,-4 5 0,-3-4 0,1 1-731,1-1 0,1 7 0,-5 2 0,-2 10 0,-4 7 0,-5 2-533,-6 4 1,-5 6 0,4 1 0,2-2 0,0 0 0,-1-3-376,0 1 0,-1-2 0,6-3 1,3-4-1,5-3-1078,2-2 0,5-5 1564,6-4 0,6-8 0,11-4 0</inkml:trace>
  <inkml:trace contextRef="#ctx0" brushRef="#br0">16823 15739 8374,'0'-26'320,"-6"2"0,-2 5 94,1 5 0,-5 10 1,3 1-1,-3 6 1,0 6-229,4 3 0,-3 6 0,5 1 0,0 1 0,0 4 1,3 1 62,2 2 1,2 0-1,4-1 1,4-1-1,4-1 1,3-3-365,2-2 1,0 3 0,-5-4 0,1-2 0,-1 1-1,-1-1 1,-3 2-333,-5-2 1,-2-1 0,-2-2-1,-3 1 1,-6-1 0,-9 0-2120,-6 1 2566,-8-7 0,-2-1 0,-6-6 0</inkml:trace>
  <inkml:trace contextRef="#ctx0" brushRef="#br0">16716 15833 10258,'27'-45'0,"-1"1"0,1 1 0,3 3 0,2 4 0,5 7 0,0 5 380,2 6 0,-2-1 0,0 1 0,-3 3 0,0 4 0,-1 3 0,2 1 0,2 1-380,5 0 0,6-4 0,0 2 0</inkml:trace>
  <inkml:trace contextRef="#ctx0" brushRef="#br0">15783 12927 8200,'-8'-20'0,"-3"0"674,9 13 0,-5 1 1,4 8-327,-2 2 1,1-1 0,5 4 0,4-1 0,4-3 0,3-1-1,2-4 1,3-1 0,0-1-259,0 1 1,3-5 0,3 1 0,0-2 0,1 0-1,-3 0-90,-2 2 0,5-5 0,-3 5 0</inkml:trace>
  <inkml:trace contextRef="#ctx0" brushRef="#br0">15716 11475 8339,'-20'0'678,"-4"-6"-143,6-3 1,6 1 0,9 1-1,6 1 1,6 2 872,3-2-1501,-5 4 0,5-4 1,-3 6-1,3 0 1,1 0-1,1 0 1,-1 0-1,0 0-161,1 0 0,-6 5 0,0 1-118,-2 1 0,-3-4 377,-8 2 0,4-5 1,-4-5-251,4-4 0,5 2 0,2-1 0,2 2-61,2 4 306,2 0 0,1 14 0,1 3 0</inkml:trace>
  <inkml:trace contextRef="#ctx0" brushRef="#br0">16383 12594 23911,'0'-13'-1772,"0"4"1,-2 2 0,-2 1 2222,-5 3 0,3 3 0,2 4 0,1 5-248,-2 3 1,5-5 0,0-2 0,8-4 696,3-1 0,4 0 0,2-1 0,0-2 0,0-2-547,-3 2 0,0 2 0,-1 1 0,0 1-890,1 4 1,-7 2-1,-2 6 1,-4 1-1,-1-1 1,0 0 342,0 1 1,0-5-1,0 0 1,-1-1 0,-2 1 139,-2 0 1,-5 0 0,1 4-1,-3 1 564,-1-1 1,5 0 0,4 1 0,2-1-1,4 0-760,2 1 1,4-1 0,5-1 0,0-2 0,1-1 0,-1 0 253,0-2 0,1 4 0,-1-7 1,0 1-1,1-1 0,-1 1 262,0-2 1,1-2 0,-1-1 0,-1 2 0,-2 0-207,-1 3 0,0-1 1,4-4-1,1 0 0,-2 2-205,-4 2 1,3-1-1,-8 6 1,-6 0-1,-9 0-220,-9 0 1,-5 0 0,-6 4 0,-3-1-1,-4-2 1,-2-1 0,-1 1-287,2 2 1,-5 2 0,9 0 0,3 3 709,4 0 1,8 7 0,2-3-1</inkml:trace>
  <inkml:trace contextRef="#ctx0" brushRef="#br0">22528 10755 8413,'0'-13'253,"0"-1"1,1 3-1,4 0 1,4 2 0,3 0-1,1 0 1,0 1-1,1-1 1,-1 1 0,-1 5-1,-3 8 1,-5 7-46,-2 4 1,-2 8 0,-2-2 0,-2 2 0,-5-1 0,-3-1 0,0 1 0,2-1 0,2-1-895,2-2 0,2-1 1,7-7-1682,6-2 2367,6-15 0,17-14 0,2-14 0</inkml:trace>
  <inkml:trace contextRef="#ctx0" brushRef="#br0">22941 10235 17842,'-13'-19'-1806,"4"10"0,2-1 1812,1 2 1,0 7 0,3-5 0,-3 2 0,-2 1 774,-2 4 0,3 5 0,-1 7 1,2 1-1,2 0 0,-1 3-589,1 0 1,0 7 0,4-3 0,0 1 0,1-1 0,3-2-87,5-3 1,3-1-1,2-3 1,-1-2-1,2-2 1,1-2 0,3-3-466,2-2 0,1-2 0,5-5 0,0-6 0,-1-4 0,1-2 0,-1-1-459,1-4 0,0-3 1,-1-4-1,1-1 703,0 1 1,-1-10-1,1-1 1</inkml:trace>
  <inkml:trace contextRef="#ctx0" brushRef="#br0">23501 9875 9096,'-21'-19'990,"4"6"1,8 11 0,4 13 0,4 5-609,1 6 1,-5 5 0,1 4 0,-1 5-1,-1 4 1,-2 4 0,-4 6-203,-2 7 0,0 5 0,-3 7 0,8-32 0,1 0 0,-1 0 0,1 0 0,-5 37 0,4-5-1583,5-3 1,8-11-1,5-3 1403,3-5 0,7-8 0,2-7 0</inkml:trace>
  <inkml:trace contextRef="#ctx0" brushRef="#br0">15770 11395 8525,'0'-21'0,"0"-4"190,0 22 0,0-2 0,-2 20 0,-1 3 0,-3 4 0,-3 5 1,-4 4-1,-3 3 0,-1 3 0,3 2 0,0 2-112,1 0 0,1 1 0,3-5 1,5-3-1,2-6 0,2-1 1,2-5-1,2-3 0,7-7-952,5-6 0,5-4 874,5-2 0,13-18 0,2-4 0</inkml:trace>
  <inkml:trace contextRef="#ctx0" brushRef="#br0">15996 11008 24807,'-13'-7'-1331,"0"1"1,1 4 0,1-1 1591,2-1 1,5 0 0,-3 2 0,1-2 56,3-5 0,1 1 0,4 1 1,2 0-1,5-1 0,3-2 412,1-2 0,6 3 0,4 0 0,2 0 1,3 2-1,2 2 0,1 2-399,-2-1 0,-2 3 0,-3-4 0,-4 5 0,-2 5 0,-4 3-847,-4 4 0,-7 2 0,1 0 0,-4 4 0,-6 4 0,-7 4 0,-8 0 150,-4 1 0,-6 4 0,0-1 0,1-5 0,4-4 0,2-4 412,2 1 0,10-5 0,0-4 0,6 0 143,8-1 1,4-3-1,10-5 1,5 0-1,5 0 1,2 0 0,2 0-369,1 0 0,-3 0 0,3 0 0,-3 2 0,-1 1 0,0 3-791,-1 1 0,1 2 1,0 4-1,1 1 867,3-1 0,3 0 0,6 1 0</inkml:trace>
  <inkml:trace contextRef="#ctx0" brushRef="#br0">16409 8649 19029,'0'-13'-4555,"2"1"3331,2 3 1110,-2 3 1,5 6 0,-4 2 414,2 2 1,-1 4 0,-4 5 0,2 0 0,1 1-1,2-1 1,1 0 0,2 2 69,-1 3 1,-4-3 0,2 4 0,-2-1 0,0 1-1,1 2 1,-1 2 0,-3 1-846,-5-2 0,0 2 1,-6-5-1,2 0 1,-1 1-1,0-4-1723,1-1 1,-2-6 2196,7 0 0,-1-18 0,5 0 0</inkml:trace>
  <inkml:trace contextRef="#ctx0" brushRef="#br0">16636 8303 26021,'-7'-6'-2731,"2"-3"0,4 2 3077,1-2 0,1 1 1,4-1-1,4 5 0,2 3-65,3 1 1,-7 5 0,-1 6 0,-2 5-1,1 6 1,-2 3 0,-2 2-317,-1 0 1,0 1 0,0 2 0,2 1 0,1-3 0,1-2 0,-1 0-561,-1 2 1,4 0-1,2-4 1,4-4-1,2 0 1,-1-3 139,0 3 1,1-6 0,-1 4 533,0-3 1,7-2-1,0 1 1</inkml:trace>
  <inkml:trace contextRef="#ctx0" brushRef="#br0">17023 9396 21463,'-29'-8'-931,"-2"-5"1,3 1 0,12-3-4325,6 5 5490,10 7 0,7-9 0,6 5 1</inkml:trace>
  <inkml:trace contextRef="#ctx0" brushRef="#br0">21648 7077 7844,'-19'0'0,"6"1"0,-2 2 0,6 3 157,3 1 1,2 2 0,2 5 0,-1 1 0,-3 1 0,0 2 0,0-1 0,3 1 0,2 1 0,1 1 0,0-1 283,0-3 0,0 3 1,0-1-1,0-2 1,0 1-1,1-1 1,2 2-768,2-2 0,-1-6 0,-4-1 1,0 2-2772,0 1 3097,0-5 0,0-7 0,0-7 0</inkml:trace>
  <inkml:trace contextRef="#ctx0" brushRef="#br0">22021 6544 7910,'-31'0'0,"2"0"0,4 0 876,5 0 0,5 0 1,4 1-519,2 4 1,-2 2-1,7 6 1,1 1 0,1 0-1,2 4 1,0 6-1,2 4-71,2 3 0,4 6 1,7-3-1,2 2 1,7-2-1,6-2-155,5-2 0,8-8 0,3-4 0,0-5 0,1-4 0,-2-4 0,-2-4-192,-5-1 0,-8-1 0,-2-5 0,-6-8 0,-4-6 0,-6-7-70,-6-4 1,-5-3 0,-2-6 0,-4 0 0,-5 0 0,-6 0 133,-6 0 1,-5 4 0,-3 4 0,-2 2-1,-1 7 1,0 0 0,4 6 104,1 2 1,7-2 0,3 9-1,6-3-109,8 2 0,5-3 0,13 5 0</inkml:trace>
  <inkml:trace contextRef="#ctx0" brushRef="#br0">21275 12861 8124,'-6'-8'105,"-1"-4"0,-2 11 0,1-5 0,1 2 0,1-2 0,0-2 1,3-2-1,2-2 0,1-1 857,0-1 0,0 1 0,0 0 0,0-1 0,0 1-686,0 0 0,-6 4 0,-3 1 0,-3 3 0,-3 2 0,-1 1 1,-3 2 55,-2 0 0,3 0 0,-4 0 0,0 0 0,-1 0 0,3 0-120,0 0 0,-2 0 1,4 0-1,1 0 1,-1 2-1,0 1 0,2 1-13,1-1 1,-3 4-1,-1 1 1,0 1-1,-2 0 1,2 2-95,-1 6 1,-3-3-1,2 4 1,-1-3 0,1 0-1,0 1 1,1 2 62,-4-2 0,5 1 0,-1-1 0,3 3 0,-1 0 0,2 2 85,1 0 0,0-3 0,-1 2 0,-2 1 0,2 0 0,1 2-96,1 3 0,0 0 0,-1 1 1,-1 0-1,1-1 0,-2 2 1,3 0-22,-1-1 0,1 7 0,3-6 0,0 2 0,4 1 1,-1-3-77,1 2 0,4-1 1,-1 0-1,2-1 1,2 1-1,0-1 23,0 2 0,0 0 0,2-4 0,1 1 0,3 0 0,-1-1 69,1 1 0,5-2 0,-2-1 0,1-2 0,0 0 0,-1 0 0,2-1 1,0-2 1,-2 4 0,0-4-1,2 0 1,0 0 0,3-2 0,1-1-154,2 2 0,-2-3 0,4 2 0,-1-2 0,0-2 0,0 1 0,1-1 0,0 5 0,5 0 0,-2-2 0,2-1 0,1-2 0,3-1 0,3-3 0,-3 3 0,4-3 0,-4 1 0,-2 0 0,3-1 0,2 2 0,-3-4 0,3 2 0,-3 0 0,-1 0 0,-1-2 0,1 0 0,0 1 0,-1-1 0,2 4 0,2-4 0,1-1 0,0-2 0,2 2 0,-1-3 0,7 5 0,-1-1 0,5-1 0,2 0 0,1-3 0,3 3 0,-3-2 0,1-1 0,3-1 0,1-1 0,-1 2 0,-1 2 0,-5-1 0,4-4 0,-2 0 0,-3 0 0,-2 0 0,-2 0 0,-4 0 0,4 0 0,-5 0 0,1-2 0,1 0 0,1-4 0,1-2 0,8 4 0,2-4 0,1 1 0,-1 0 0,3-4 0,1-1 0,5 3 0,0 1 0,-4-3 0,-3-1 0,-1-1 0,-1 0 0,3-1 0,-8 5 0,5 1 0,-2-3 0,-5-1 0,-2-1 0,-4 0 0,-4-1 0,3 1 0,-1 0 0,-3-1 0,-1 0 0,2-4 0,-1 2 0,4-5 0,0 0 0,-1 2 0,1-2 0,0 0 0,-3-1 0,3-4 0,0 0 0,-1 3 0,1 0 0,-2 1 0,1 1 0,4-10 0,-2-1 0,4-8 0,2-5 0,1 2 0,-2 2 0,1 2 0,-10 2 0,-1 3 0,-3 0 0,-4 2 0,0-1 0,-6-2 0,6 2 0,-1 1 0,0-4 0,-1 0 0,-2-1 0,3 0 0,-2 8 0,-3-2 0,0 1 0,-6 2 0,0 3 0,-4 3 0,-1-2 0,-6 5 0,0-1 0,-3 1 0,-4 3 0,-7 1 0,-9 2 0,-2 1 0,-7 1 0,0 3 0,-4-1 0,-2 1 0,1 1 0,-8 4 0,4-3 0,2-1 0,1-4 0,-1-1 0,-2-1 0,-2 0 0,3-1 0,1 0 0,1-3 0,1-2 0,0-2 0,-5 5 0,5-3 0,-4 1 0,-4 0 0,3 2 0,0 1 0,2-3 0,-1 1 0,-4 2 0,-4 3 0,-3 5 0,-1 1-228,-6-5 1,-3 10-1,-8-4 1,-3 4-1,-2 2 1,35 1-1,-2 1 32,-1 1 0,-1 1 0,-4 0 0,0 2 0,-2 0 0,1 0 0,-3 2 0,0 0 0,-3 1 0,-1 1 0,-4 0 0,0 0 165,-3 0 0,0 0 1,1-2-1,0 0 0,-1 1 1,1 1-1,2-1 0,0-1 1,4-1-1,1 0 1,1 0-1,1-1 0,4 0 1,1-1-175,1 1 1,2 0 0,2 1-1,1 2 1,4-1 0,1 1-1,-33 10 1,8 3 0,9-1-477,7 0 0,12-4 1,7 4-1,8 2 1,6 1 680,4 2 0,3-7 0,6 0 0</inkml:trace>
  <inkml:trace contextRef="#ctx0" brushRef="#br0">23035 14660 8273,'-6'7'222,"-2"-1"540,-5-6-291,5 0 0,-2-1 1,6-4-1,2-4 1,4-4-1,4-5 0,1-4-225,3-3 1,5-6-1,1-3 1,-1-2-1,2-2 1,-3 1 0,1-2-1,-2 2-339,1 2 61,-1 2 1,-4 11-1,-2 1 1,-1 2-1,-3 3 511,-1 1 1,-2 6-179,0 0 1,0 12 0,0 1 0,1 7 0,2 4 0,2 1 0,-1 2-69,2-2 0,1 5 0,5-1 0,0 3 0,0-1 0,3 2-739,0 1 1,-1 1-1,0 0 1,1-3 0,1-1-1,3 2-1171,2 1 1,-3-4 0,2-3 1676,0-3 0,3-2 0,-2 0 0</inkml:trace>
  <inkml:trace contextRef="#ctx0" brushRef="#br0">23448 14500 8272,'-20'9'522,"-2"0"1,3-5-1,1 4 1,3-1 0,2 0-1,1 4 210,3 1 1,3 1-1,6 2 1,2 2 0,2 6-1,5 3 1,3 5 0,3 4-765,3-1 0,1 4 1,5-2-1,-2 2 1,3 2-1,3 0 32,3 0 0,0 0 0,-4 0 0</inkml:trace>
  <inkml:trace contextRef="#ctx0" brushRef="#br0">17369 16579 8119,'-34'-21'107,"7"6"-433,10 7 0,9 5 0,8-2 0,8 4 355,4 1 0,-7 4 0,-5 2 0,-7 0 257,-5 0 0,-1 3 0,0-5 1,-1-1-1,1-1 0,0-2 1,-1 0 76,1 0 0,0 0 0,-1 0 0,1 0 0,-2-2 0,-1-1-325,-2-1 1,-1-1-1,2 5 1,-2 0 0,-2 0-1,-2 0-140,-2 0 0,-6 0 1,-2 2-1,-1 1 0,-5 3 1,-2 0-1,-5 1 110,-1 0 0,2-2 0,-4 4 0,-1 1 0,-2 0 0,-3 2 0,0-1 51,2-1 1,-12 9 0,6-4 0,-2 3 0,-1 3 0,3-1-66,-1 4 0,-2 1 1,4 3-1,2 2 0,1 3 1,3-1-48,4 1 0,-7 7 1,4-3-1,1 0 0,-2 1 1,2-1-1,1 0 176,4-1 0,4-1 0,1 4 1,0-2-1,2-2 0,2 2-20,5 2 1,7-4 0,3 1 0,2 1 0,4 2 0,5 1 0,6-1-74,2 1 0,14 6 1,6 5-1,7 4 0,9 4 1,7 0-62,-18-29 0,2-1 0,8 3 0,3-2 0,-1 0 0,0-2 0,2 0 0,2-1 0,2-1 0,1-2 1,-1-1-1,0-1 0,4-2 0,1 0 36,0-2 1,1-1 0,1 3 0,0-1 0,4-2 0,0 0 0,0 1 0,0-1 0,0 1 0,-1-2 0,2 1 0,0-1 0,-1-1 0,1 0-5,2-1 0,1 0 0,1-3 1,0-2-1,2 0 0,0-1 1,0-2-1,-1-2 0,3-1 1,0-1-1,0-2 0,1 0 95,1-2 0,1-1 1,5 0-1,0-1 1,-2-3-1,1-1 0,-2-1 1,1 0-1,0-1 1,-1-2-1,-2-1 1,0-1-25,1-1 0,0-1 1,2 0-1,-1 0 1,-4-4-1,-1 0 1,-1-1-1,-1 0 1,0-2-1,0-1 1,-2 0-1,-1-1 1,0-1-1,0-1-25,-2-1 0,-1-1 0,-2 3 0,-1-1 0,-1-2 0,-1-1 1,0-1-1,-2-2 0,-3 0 0,-2-1 0,0-1 0,-2-2 1,-3 1-1,-2-1-12,-3 2 1,-1-1 0,-2-2-1,-2-1 1,-4 1 0,-4-1-1,0 1 1,-3-1 0,-2 0 0,-2-2-1,-4 1 1,-1-1-16,-2-1 0,-2-1 0,-6-2 0,-3 0 0,-1 1 0,-4-1 0,-4 0 0,-2 0 0,-5 0 0,-3 1 0,-3 2 0,-3 1-128,-1 2 0,-4 1 1,-2 4-1,-3 3 1,-5 3-1,-4 3 0,-3 2 1,-3 3-1,-5 2 0,-3 5 1,-3 2-1,0 4 1,-5 3-1,0 2-99,0 2 1,0 3-1,23-1 1,-1 2 0,1 0-1,-2 3 1,1 1 0,0 1-1,-3 2 1,0 1 0,0 1-1,0 1 1,-1 1 0,1 1-1,0 1 1,-1 1 0,1-1-72,1 1 1,0-1 0,1 2 0,4 0 0,0 1 0,2 0 0,-24 10 0,2 1 0,3 0 0,1 1 277,5 1 0,1 1 0,2 0 0,1 1 0,1 5 0,1 0 0</inkml:trace>
  <inkml:trace contextRef="#ctx0" brushRef="#br0">1333 7796 13418,'0'-47'-209,"0"0"1,3-1-1,1 1 1,2 6-1,2 2 1,11-32-1,3 12 1,-1 16 881,-2 13 0,-5 9 1,-6 9-1,3 4 1,-1 5-1,-1 9 1,-5 10-523,-2 9 0,2 22 1,-1 8-1,-6 12 0,-1-29 1,-3 2-1,-3 3 0,-1 2 1,-2 4-1,-1 1 0,0 3 1,-1 2-143,-1 2 0,0 1 0,1 3 1,1 0-1,2 0 0,2-1 1,1-2-1,1 0 0,2-2 0,2-1 1,1-4-1,2 0 0,0-2 1,2-2-1,0-4 0,2-1-798,6 32 0,7-9 0,3-13 0,4-5 0,3-8 0,5-11 920,3-9 1,8-16-1,5-5 1</inkml:trace>
  <inkml:trace contextRef="#ctx0" brushRef="#br0">1640 7410 27909,'-14'-53'-2781,"8"4"0,8 9 0,10 15 3439,8 11 1,12 8 0,6 6 0,8 0 0,12 0 0,10 0 0,-27 0-1,1 0 1,3 0 0,2 0-583,1 1 1,1-2 0,8-1 0,0 0-1,-1-1 1,0 0 0,-3 0 0,0 0 0,0 0-1,-1 0 1,-3 1 0,-1 1 2,-2 0 0,-1 1 0,-2-1 0,-1 2 0,32 0 0,-7 5 0,-8 6 0,-7 6 0,-6 2-123,-6 4 0,-9 3 1,0 5-1,-5 7 0,-3 5 1,-7 8-30,-6 12 1,-4-4 0,-6-20 0,-3 0 0,0 2 0,-3 1 0,-2 1 0,-3 1 0,-2 2 0,-2 0 0,-2 1 0,0-1 528,0 0 0,0 0 1,-2-2-1,-1 0 0,3-5 1,0-2-1,0 0 0,0-2 1,-15 32-1,0-7-878,1-6 0,-6-3 0,-1-9 0,-7 0 1,-8-3-1,-3-5 331,-5-2 0,25-15 1,0 1-1,-1-2 0,1 0 1,-3 0-1,-1 0 0,0-1 1,-1 1-1,2-2 0,1 1 1,0 0-1,0 0-38,1 1 1,0 0 0,2 1-1,1 0 1,-3 2 0,1 0 0</inkml:trace>
  <inkml:trace contextRef="#ctx0" brushRef="#br0">2159 9302 14284,'-13'-1'0,"0"-2"-120,-1-2 0,1 1 0,0 4 519,0 0 1,4 0 0,0 0 0,-2 0 0,0-1 0,-3-2-1,1-3 596,0-2 1,4 1 0,0-4 0,-2 3-186,0-3 1,-3 5-1,1 2-663,0 2 0,4 8 1,1 3-1,1 3 1,1 3-1,0 1-251,3 2 1,2 0-1,1-5 1,1 0-1,3-1 1,7-3 37,5-4 0,0-4 0,7-1 0,0-3 0,3-4 0,-1-8 1,-2-4-191,0-5 1,-9-6-1,1-1 1,-6 2-1,-3 0 1,-3 3 386,-2-1 1,-6 5 0,-6 1 0,-4 3-1,-4 7 1,0 3 0,-2 4 368,0-1 0,5 1 1,-2 5-1,4 2 1,0 3-1,2 2-432,3 2 0,4-3 0,5 2 0,0 3 0,1 3 1,5 3-1,6-2-343,4-1 0,12-2 0,-1-1 0,1-3 0,0-5 0,-3-2-485,-2-2 1,-4-2 0,-6-2 0,-1-7 0,-5-3 0,-8-4 723,-11 2 1,-9 1 0,-10 1 0,-4 1 0,-4 1 0,-1 2 0,2 3 1142,2 1 0,-1 1 1,7 5-1,5 0 1,6 0-1206,4 0 1,8 6 0,4 4 0,7 7 0,11 6-1,12 7 169,11 6 0,14 8 0,-22-20 0,1-1 1</inkml:trace>
  <inkml:trace contextRef="#ctx0" brushRef="#br0">22461 12847 8436,'0'-47'0,"0"8"80,0 13 1,-6 10 0,-1 7 0,-2-2 0,2-1-222,1-1 222,1 6 1,-1-5-1,-2 4 1,-4 0 0,-2 0-1,0 1 1,-3-1 330,-1-2 0,-4-2 1,3 0-1,-2 2 1,-1 3-1,0 1 0,0 3-329,-2 1 0,3-2 0,0-1 0,1 2 0,0 2 0,0 1-155,-1 0 0,3 0 0,-3 0 0,1 0 0,0-2 0,0-1 211,-1-1 0,3-2 1,-4 3-1,0-1 0,0-1 1,-1 1-1,0-1-21,-3 2 1,0 2 0,-2 2-1,-2 4 1,-3 4 0,1 3-325,-1 1 1,-4 5-1,2 1 1,-4 0-1,-1 2 1,2-2 118,2 0 1,-5-1 0,2-5 0,1 1-1,-2-1 1,3-1 0,-2-3 365,1-5 0,-1 2 0,2-1 1,3-2-1,1-2 0,2-1-75,-1 0 0,4 0 1,-3 0-1,2 0 1,3 0-1,-1 0 0,0 2-287,1 2 1,-2 3 0,-4 8-1,-2 2 1,-1 2 0,1 1-27,1 4 0,-2 0 0,2 0 1,1-2-1,-1 0 0,3 0 1,1-1 133,-2-2 0,7-1 1,-3-5-1,4 1 0,2-1 1,3 0-1,3 1 215,2-1 1,1 0-1,2 1 1,1 0 0,-2 4-269,0 4 0,2 5 0,0 3 1,0 4-1,0 3 0,2 6 0,-1 1-227,1 2 1,4 3-1,-2-5 1,5-1-1,5-3 1,4-4 286,3-5 0,1-5 0,2-2 0,1-3 0,3 0 0,3-2 170,7 0 0,-1-1 0,7-5 0,2 1 0,3-3 0,5 0 0,4-2 34,2 1 1,6 2-1,1 1 1,4 2-1,-2 3 1,4 4-399,-2 3 0,4-1 1,2 1-1,1 3 1,-1 2-1,-33-15 1,0 1-1,0 0 0,0-1 79,1 0 1,0 0-1,0-2 1,1 0 0,1-1-1,1-2 1,-1-1 0,-1-1-1,1-2 1,0-2 0,36 1 290,-3-4 1,2-1-1,-1-1 1,2-4-1,-35 1 1,1-1 0,0 0-1,0-2-103,-1 1 0,2-1 1,4 0-1,1 1 1,-2-1-1,0-1 1,1 0-1,0 0 1,2-1-1,0 0 1,-4 1-1,1 0 1,0 0-1,-1-1-225,1 0 1,0 1-1,-6 0 1,1-1 0,4-1-1,1 0 1,-1-1 0,-1 1-1,-2 0 1,1 1 0,0-2-1,-1 1 53,1 0 0,-2-1 0,33-13 0,-38 10 0,1-1 1,0-1-1,0-1 0,31-17 0,-32 15 0,-1 0 1,31-21 177,-1 0 0,-27 14 0,0-2 0,-4 3 1,-1-1-1,1-3 0,-2-2 0,1-2 1,-1 0-1,-2 0 0,-1 0-71,-1 1 0,-2-1 0,1-2 1,-1-1-1,16-26 0,-6 3 1,-6 4-1,-5 9-187,-6 11 1,-3 2 0,-4 12 0,-3 1 0,-2 3 0,-8 5 0,-10 4-296,-13-3 1,-15 4-1,-15-2 1,-12 0 0,30 4-1,-1 1 1,-5 0 0,0 1 286,-3 0 0,-1 0 0,-3 0 1,-1 0-1,-4 1 0,-1 1 0,-2-2 1,0 0-1,-1 0 0,1 0 1,-1-1-1,0-1 0,2 0 0,1 0 29,-1-2 0,2-1 1,2 0-1,2 0 1,4 1-1,0 0 1,3 1-1,1 1 1,4 0-1,0 1 126,-32-1 0,4 4 0,1 1 0</inkml:trace>
  <inkml:trace contextRef="#ctx0" brushRef="#br0">16943 16925 8095,'0'-19'0,"0"-1"0</inkml:trace>
  <inkml:trace contextRef="#ctx0" brushRef="#br0">16889 16886 8095,'-20'-8'0,"2"-5"0,3-8 0,2-4 0,-1-2 0,2 2 0,2 1 0,1 4 0,0 0 213,2 4 1,-5 3 0,5 2 0,-4 4-1,-1 1 1,-4 3 0,-3 2-421,-5 1 1,-2 1 0,-6 2 0,-3 3 0,-5 3 30,-5 6 0,3-2 0,-6 5 0,1-2 0,1-1 1,-2 0-1,3-3 593,-1-1 0,1 1 0,5 2 0,0-3 1,0 1-1,2 0 0,1 4-160,1 4 1,5-1 0,-3 8-1,1 5 1,2 5 0,0 5-535,0 2 1,0-1 0,4 4 0,2-1 0,3-3-1,3-1 1,1-4 205,0-2 0,2-4 1,5-7-1,4-1 1,1-3-1,3 0 305,2-1 0,1-3 0,3 2 0,4-1 1,9 2-1,8 4-235,9 4 0,10 3 0,7 0 0,6 3 0,9 2 0,-30-19 0,1 0-42,2-1 0,0 1 1,5 1-1,0-1 1,-2-1-1,-1-1 1,3 0-1,0-2 1,3 0-1,0-2 0,1-1 1,1-2-1,3-1 1,0-1-1,3-1 1,0-1 142,4-1 0,1-1 0,6-4 0,2-2 0,2-2 1,0-2-1,1-1 0,0-1 0,3-1 0,0-2 1,-3 1-1,0-1 0,3 0 0,-1-1 0,1 2 1,0-1-1,1 1 0,0 1-188,-1-1 0,0 0 0,-3 2 0,-2 1 0,0 0 0,-1 1 0,-2 2 1,0 1-1,-3 1 0,-1 0 0,-2 0 0,-1 1 0,-2 0 0,-2 0 0,-3-1 1,-1 0-1,-5 1 0,-2-1-150,-3-1 1,-1 0-1,28-7 1,-13-2-1,-8 0 1,-10-4 0,-8-6-1,-7-5 1,-8-8 567,-7-6 0,-6-5 0,-6-8 0,-7-6 0,2 26 0,-1-1 0,-2-3 0,-3-1-85,-2-4 0,-2 1 0,-3-1 1,-2 0-1,-4-1 0,-2 1 0,-2 1 1,-2 1-1,-3 0 0,-3 3 0,-2 2 1,-3 3-246,-1 4 0,-1 3 0,-1 5 1,-1 5-1,-4 3 0,-3 5 1,-2 2-1,-3 4 0,-5 4 0,-1 3 0,-5 2 0,0 3 0,23 0 0,1 1 0,-1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8025 5811 30400,'0'-17'-9831,"0"7"3364,0 7 3195,0 0 4050,0 3 0,0-3 1,1-4-1,4 1 1,4 3-1,2 1 1,4 2-1,2 0 1,3 2-15,5 2 1,-4-1 0,9 5-1,-1-1 1,0-1 0,2 1-474,4 1 1,-4-5 0,9 3 0,-3-2 0,-1 1 0,-2-3 0,0 0 249,0-2 1,-3 0 0,3-2 0,-1 0 0,-2-4 0,0 0-1,2-2-292,1 1 0,-5 2 0,2-2 0,-2 1 0,-3 3 0,2 2 0,2-1 7,1-2 1,6 2 0,-1-2 0,1 2 0,0 2 0,0 0 0,3 2-96,3 2 0,1-2 0,-4 2 0,2-1 0,1 0 1,2 2-162,3-2 0,-5-2 0,7-1 0,-4 0 0,0 0 0,1 0 0,-1 0 0,0 0 0,-1-4 0,-7-1 0,-1 2 0,-1 0 0,-1 0 0,1-1 0,-1 1 0,1 1 0,4 2 0,0 0 0,1 2 0,2 1 0,2 1 0,-2-1 0,3 3 0,0-1 0,1-2 0,3-2 0,1 0 0,-2 4 0,1-4 0,-4 4 0,0-4 0,1-1 0,-1 0 0,1 0 0,1 0 0,-8 0 0,3 0 0,0 0 0,-2 0 0,2 0 0,0 0 0,2 0 0,-1 2 0,-3 1 0,2 1 0,2-1 0,-1-1 0,2-2 0,0 0 0,4 0 0,-2 0 0,-1 0 0,-1 0 0,2 0 0,-1 0 0,-3 0 0,5 0 0,0 0 0,0 0 0,-2-2 0,1-1 0,-1-1 0,-4-1 0,3 5 0,-3 0 0,0-1 0,-2-2 0,2-2 0,0 1 0,-3 4 0,0 0 0,0 0 0,0 0 0,0 0 0,0 0 0,2 0 0,-1 0 0,2 0 0,-1 0 0,1-1 0,-3-2 0,-3-2 0,4-1 0,-4 3 0,0-1 0,2-1 0,-1 1 0,2-1 0,0 2 0,-3 2 0,0 1 0,2 0 0,-2 0 0,1 0 0,1 0 0,1 0 0,4 0 0,2 0 0,0 0 0,1 0 0,-1 0 0,2 0 0,-1 0 0,-2 0 0,2 0 0,0 0 0,1 0 0,1-1 0,-2-2 0,-3-2 0,2-4 0,-1 5 0,-4 1 0,-2 0 0,-4 0 0,2-2 0,-4 1 0,0 4 0,-2 0 0,1 2 0,2 0 0,2 3 0,-2-2 0,4 0 0,-2 0 0,4 1 0,3-1 0,3-1 0,1-2 0,4 0 0,-1 0 0,2 0 0,0 0 0,4 0 0,2 0 0,1 0 0,3 0 0,-4 0 0,-3 0 0,-3 0 0,-5 0 0,-1 0 0,-3 0 0,-6 1 0,-2 2 0,1 2 0,-1-1 0,1 0 0,0 1 0,-2-2 0,4-2 0,-2-1 0,4 0 0,3 0 0,3 0 0,1 0 0,2 0 0,4-1 0,0-2 0,1-2 0,-2 1 0,-2 0 0,-1-1 0,-6-4 0,1 5 0,-4 1 0,-3 1 0,-1 2 0,1 0 0,1 0 0,-2 0 0,-1 0 0,1 2 0,0 1 0,-1 3 0,2 1 0,2-4 0,1 2 0,0-3 0,0 1 0,0 2 0,0-2 0,0-2 0,1-1 0,0 0 0,2 0 0,-3 0 0,0 0 0,-1 0 0,4 0 0,-5 0 0,5-1 0,-3-2 0,2-2 0,-1 2 0,1 2 0,-2 1 0,0 0 0,-2 0 0,-1 0 0,-1 0 0,-1 0 0,-1 0 0,5-1 0,-5-2 0,2-2 0,-1 2 0,2 2 0,2 1 0,1 0 0,0-5 0,1 1 0,1 1 0,-1 0 0,-2 0 0,-1-2 0,-1 1 0,0 3 0,-1-2 0,1-3 0,0 0 0,0 0 0,-2 3 0,-4 0 0,5 0 0,-1-2 0,1 3 0,0-1 0,-1 0 0,-1-2 0,5 1 0,-4 4 0,2 0 0,0 0 0,-3 0 0,0 0 0,0 0 0,1 0 0,2 0 0,-2 0 0,2 0 0,2 0 0,1 0 0,0 0 0,3 4 0,0 1 0,-2-2 0,3 0 0,1-1 0,1 3 0,-3-2 0,-2-2 0,-2-1 0,-2 0 0,-3 0 0,0 0 0,0 0 0,-3-1 0,3-4 0,0-3 0,0-4 0,3-2 0,2 1 0,1 0 0,-5-1 0,1 3 0,1 2 0,0 3 0,-2 1 0,-2 1-390,0 1 0,-5 6 1,3 3-1,-4 1 0,-5 2 1,-3 0-1,-1 0-506,0 1 0,-2 2 0,-6 1 0,-2 1 0,-2-1 1,-3 0-3614,-2 1 4288,-1 5 0,0-4 0,0 4 1</inkml:trace>
  <inkml:trace contextRef="#ctx0" brushRef="#br0">8918 7023 29674,'0'-13'-9831,"1"0"9745,4-1 1,1 6 0,4 0-1,-1 2 1,1 3 0,2 2-1,2 1 1,-1 0 0,0 0-1,1 0 425,-1 0 0,0 0 0,2 0 0,3 0 1,4-2-1,5-1 0,2-3 0,5-1 1,2-3-1,4-2 138,1-2 0,-5 6 0,7-1 0,0-2 0,-2-1 0,1 1 0,-2 0 0,0 4-329,0 1 0,-2 2 0,-1 2 0,-3-1 1,0-1-1,0 1-15,3 1 1,-2 2-1,-1 0 1,1 0 0,1 0-1,2 0 1,-1 0 157,2 0 0,-5-4 0,1-1 0,1 2 0,-2 2 0,-1 1 0,-2 0-246,0 0 0,6 0 0,-5 0 0,1 0 0,-2 0 1,2 0 226,-1 0 1,2 4-1,-4 1 1,3-1-1,1 1 1,1-1 0,1-1-185,-1-1 0,1-2 1,4 0-1,0 0 0,-2-2 1,-1-2-89,-1-5 0,-2-2 0,3 1 0,-3 1 0,-1 0 0,-5 0 0,-2 2 0,1 1 0,-9 2 0,5 2 0,-3-1 0,-2-1 0,-1 1 0,3 1 0,-6 2 0,4 0 0,-3-1 0,-2-2 0,1-2-734,-1 2 1,0 2-1,1 1 1,-1 0-1,0 0 1,1 0-2381,-1 0 3008,0 0 0,1-6 0,-1-1 0</inkml:trace>
  <inkml:trace contextRef="#ctx0" brushRef="#br0">10491 8836 30539,'0'-19'-3277,"1"2"0,4-3 0,2 0 3215,1 4 1,3 1-1,-2 2 1,3 1-1,0 2 1,-2 2-1,-1 2 161,2 3 1,-1 8 0,0 2 0,-2 2 0,-1-1 0,1-1 0,2 0 0,2 2 0,3-1 0,1-2 831,2 0 1,8-5 0,0 3 0,0-2 0,4-2 0,-2 0 0,2-2-333,1-2 0,-2 3 0,5-4 0,0 4 1,-1 1-1,1 0-567,0 0 0,-3 0 1,3 1-1,-1 2 0,-3 2 1,-1-1-1,1 0 131,1 1 1,4 1 0,-2-3 0,0 1 0,1 1 0,-2-1 0,2 0-164,0-1 0,2-1 0,2-2 0,1 0 0,-2-2 0,3-2 0,1-5 0,-4 2 0,5-2 0,-4 0 0,1 0 0,1 2 0,-2-1 0,1 1 0,-2 4 0,1-2 0,0 4 0,0 1 0,-1 0 0,2 0 0,-2 0 0,0 0 0,-2 0 0,1 1 0,-1 2 0,-1 3 0,-1 2 0,-1-4 0,-3 4 0,0-2 0,-2-4 0,0 0 0,-4-2 0,1 0 0,3 0 0,-1-2 0,1 0 0,0-3 0,-1 1 0,1-2 0,0 3 0,1-5 0,1 2 0,2 2 0,-1 0 0,-2-1 0,-1 2 0,0 2 0,-5-1 0,-2-1 0,1-1 0,-2 1-87,1 1 1,-2 2 0,-5 0 0,0 0 0,-1 2-1954,-3 2 1932,3-2 1,-5 4 0,6-6-1</inkml:trace>
  <inkml:trace contextRef="#ctx0" brushRef="#br0">14623 9262 32690,'0'-38'-4916,"0"8"1,0-4 3911,0 9 1,-1 12 0,-4 8 0,-4 4 0,-1-1 0,1-2 783,5-5 0,2-3 0,2-1 0,0-1 0,0 1 792,0 0 1,2 4-1,1 0-265,1-1 1,2-1-1,-2 2 1,5 4-1,3 0 1,2 1-1,0 1-561,4 1 0,4-2 0,9-2 0,6 0 0,8 0 0,7 2 619,4-2 0,14 3 0,2-5 1,-33 5-1,1 0 0,2 1 1,0 0-1,0 0 0,-1-1-240,0 1 1,1 0 0,4-1 0,0 0 0,-5 2 0,-1-1 0,1 0 0,0 0-1,-2 0 1,-1 1 0,33-1 2974,-4 2-2706,2 0 1,-14 0 0,1 0 0,-5 0 0,-7 0 0,-3 0-43,-1 0 1,-4 0-1,0-1 1,1-2-1,0-3 1,-2-2-1,-4 0-7,-3 0 1,2-2 0,-2 4 0,-3 0 0,-1 0 0,-3 3-832,-3 2 1,-4 1 0,0 0 0,-1 1 0,-1 4-1824,-3 3 1,-3 9 1584,-6 0 1,0 1-1,0-4 1</inkml:trace>
  <inkml:trace contextRef="#ctx0" brushRef="#br0">17316 9316 28849,'-15'-49'-3277,"3"0"0,15 19 0,8 5 3500,11 6 1,15 4-1,13 3 1,6 3-1,8 5 1,6 2-1,-32 2 1,2 0 0,3 0-1,2 0 64,3 1 1,1-2-1,3-1 1,0-1 0,1-1-1,1 0 1</inkml:trace>
  <inkml:trace contextRef="#ctx0" brushRef="#br0">10344 12181 15035,'-6'-19'-2612,"5"4"2449,-4-3 0,5 9 0,5 5 0,4 2 553,3 2 0,5 2 0,3 1 0,-1 1 0,2-1 0,-1-1 0,4-2 56,1 0 0,2 0 1,-2 0-1,0 0 0,-1 0 1,1 0-547,-1 0 0,-2 0 0,2-2 0,-4-1 0,1-1 0,-2 1-897,1 1 0,-3 2 1050,-3 0 0,-1 0 1,0 0-1</inkml:trace>
  <inkml:trace contextRef="#ctx0" brushRef="#br0">10824 12061 15035,'0'-19'-722,"0"-3"1,0 1 0,0 0 0,2 2 819,2 3 0,-1 2 0,6 5 0,1 5 0,2 2 0,1 2 0,2 0 0,3 0 218,4 0 0,2 6 0,0 3 0,-4 5 0,1 2 0,-2 3-389,1 2 1,-7 1 0,-6 3 0,-1-1 0,-3-2 0,-1 0 32,-2-1 0,-11-2 0,-2-5 1,-3-2-1,-2-2 0,0-3-460,2-1 0,-3 3 0,-1-3 551,0 1 0,-3 2 0,-3 5 0</inkml:trace>
  <inkml:trace contextRef="#ctx0" brushRef="#br0">21808 8250 7984,'2'-9'0,"2"0"203,-2 6 1,5-8-1,-6 7 1428,-1 1-1160,3 2 1,-10 1 0,4-2-280,-1-2 0,-1 1 0,4-5 0,-2 1 0,-3 1-71,-2 0 1,-1 2 0,-4 4 0,0 0 0,-2 1 0,-1 3 144,-2 5 1,0-1-1,5-1 1,0 1-1,-1-1 1,-1 3-100,-2 2 0,6-3 1,-2-2-1,1 1 1,0-1-151,-1 4 1,0 0 0,1 3-1,3-1 56,4 0 0,-1 1 1,2 1-1,1 1 0,0 2 1,0-1 245,-1 3 0,-7-1 0,2 5 0,-2-2 1,-1 0-1,1-1-72,2-3 0,1 1 1,-4-1-1,1-1 1,4 1-1,0 0-483,-1-2 0,5-1 1,-1-2-1,2 1 0,2-1 1,0 2 137,0 3 0,-1-4 0,-2 6 0,-2-3 0,2 1 0,2 0 334,1 1 0,0-3 0,0 7 0,0 0 0,0 1 0,0 1 1,0-1-181,0 0 0,0 4 0,0-8 0,1 3 1,2-1-1,3 0-129,2-1 0,-4 4 0,4-4 0,-1 1 0,0 0 0,2 0 75,-1-1 0,3 0 0,-3-5 0,1 2 0,0 0 1,1-2-1,2 0 359,1 1 0,2-4 1,1 8-1,5-2 1,1-3-1,5 0-380,1 2 1,3-3 0,11 3-1,2-3 1,3-4 0,2 0-1,-1-4-157,-2-1 0,1-1 1,-4-5-1,-3 0 0,0 0 1,-4 0 226,-2 0 1,-3 0 0,-5 0-1,1 0 1,0-2 0,-2-1 0,-1-3 307,-2-1 0,0-2 0,3-4 0,0-1 1,1 1-1,2 0-382,0-1 0,1-4 0,1-1 0,1 0 0,0-2 1,0 1-62,0-4 0,-1-1 0,-6-2 0,-2 0 0,0 1 0,-1-1 0,-3-1 184,-3-3 1,-4 1-1,0-4 1,-4 0-1,-1 2 1,-3-3 166,-1 1 0,2 0 1,0-3-1,-1 2 1,-1-2-1,-4-2-365,-2-1 0,2 2 0,-3 1 0,-1 1 0,-5-1 0,-4 0-102,-2 2 0,-7-2 0,2 6 0,-3 1 0,-4 2 0,-2 1 279,-4 0 1,-8 7 0,-3 2 0,-1 3 0,-2 3-1,0 2 1,0 3-628,-1 1 0,4 1 0,1 5 0,4 2 0,2 1 0,2 3-400,2 1 0,9 0 1,1 4-1,5-4 948,3-1 0,2-2 0,2-4 0</inkml:trace>
  <inkml:trace contextRef="#ctx0" brushRef="#br0">23114 7810 7868,'0'-9'0,"-1"1"242,-3 3 1,1 0 0,-6 5 0,-2 0 0,-1 0 0,1 2 0,0 1 0,2 2 0,1 3 0,-1 2 563,0 2 1,6 1 0,-2 1-1,4-1 1,1 0 0,0 2-1,1 3-520,4 4 0,-1-1 0,8 0 1,4-2-1,2-3 0,3-1-216,0-2 1,-4-4 0,6-1 0,-1-3 0,-1-2 0,-4-3-362,-2-4 0,-3 0 0,-2-8 1,-2-5-1,-2-2 0,-5-5-128,-4-1 1,-1-1 0,-8 0 0,-3 4 0,0 3 0,0 1-580,2 0 0,0 5 578,-1 4 1,7 8 0,4 1 419,6 7 0,10 5 0,8 1 0</inkml:trace>
  <inkml:trace contextRef="#ctx0" brushRef="#br0">23528 7903 7872,'-14'6'1496,"3"-3"1,2 6 0,4 1-1164,4 2 0,1 1 0,0 2 0,0 3 0,0 4 0,0 5 0,0 2 1,1 4-139,4 1 0,2-4 0,6 2 0,1-2-195,-1-4 0,12 4 0,3-9 0</inkml:trace>
  <inkml:trace contextRef="#ctx0" brushRef="#br0">23834 7663 7803,'-4'-21'0,"-1"4"275,2 2 0,3 3 0,3 2 0,3 2 432,2 2 1,-5 0 0,3 3 0,-2 0 0,1 5 0,-3 5-198,0 5 1,-4 12-1,0 4 1,-3 3-1,2 3 1,2 0-298,1 3 1,0-4 0,1-2 0,2-4 0,3-5 0,1-6 0,5-4-446,5-3 0,-7-6 0,3 0 0,-1-8 0,-2-8 1,-1-9-1,-4-6 6,-4-4 1,-1-9-1,-1 0 1,-4-4 0,-4-1-1,-2 3 339,-3 2 0,1 7 1,0 4-1,-1 6 0,1 7 1,1 2-325,3 2 1,5 5 0,8 4 0,8 2-3689,9 2 3899,1 6 0,22-4 0,-2 4 0</inkml:trace>
  <inkml:trace contextRef="#ctx0" brushRef="#br0">24301 7623 9509,'-21'6'874,"8"7"0,8 10 0,4 0-446,1 0 1,0 0 0,0-2 0,0 1-1,0 5 1,0-1 0,1 4 0,4-2-2000,4 0 1,-2-1 0,2-2 1570,1-3 0,2-2 0,2-7 0</inkml:trace>
  <inkml:trace contextRef="#ctx0" brushRef="#br0">24594 7397 7909,'-19'0'4159,"0"0"-3732,-4 0 0,9 0 0,6 1 0,2 3 0,5 7 0,2 5 116,4 6 0,5 4 1,0 0-1,7 1 1,5 0-1,3-2 1,3-2-559,3 0 0,-1-7 0,4 0 1,-1-5-1,-4-7 0,-1-3 54,-1-1 1,-2-3 0,-4-4 0,-6-8-1,-6-2 1,-3-6 0,-3 0 17,-2-6 1,-11-5 0,-7 3 0,-5 2 0,-7 1 0,-4 2-57,-4 4 1,-2 0-1,1 7 1,2 5 0,7 2-1,5 5 1,6 2-877,3 1 0,11 1 875,8 4 0,16 2 0,14 7 0</inkml:trace>
  <inkml:trace contextRef="#ctx0" brushRef="#br0">24168 12061 8179,'-14'-12'0,"1"3"1053,0 5 1,4-2-390,0 2 1,6-2-1,-2 1 1,4-4 0,1-3-1,0-1 1,1 1 367,4 3 0,-2-2 1,6 2-1,1-3 0,2 0 1,1 2-1,1 2 0,-1 2-831,0 3 1,1-3 0,-1 2-1,0 1 1,1 2 0,-1 2-1,-1 3 1,-2 5-442,-1 3 0,-6 1 0,1 2 0,-2 3 1,-2 3-1,0 1 0,-2 0 377,-2 2 1,-2-3 0,-4-1 0,2 0 0,2-4 0,2-3 47,-2-4 0,4 3 0,0-5 0,4 1 0,9-4-174,5-2 0,-1 2 0,4 1 0,-1-2 0,0-2 1,-2 1 401,-1 2 0,-2-1 0,1 6 0,-3 3 0,-2 2-177,-4 4 1,-4 4 0,-1-2-1,-1-1 1,-4 2 0,-4-2 0,-2 2-646,-3-1 1,5-3-1,0 0 1,-1-2 0,0-1-1393,1-1 0,-2 0 1,8-1-1,5-3 1801,5-5 0,11-8 0,3-3 0</inkml:trace>
  <inkml:trace contextRef="#ctx0" brushRef="#br0">24674 12301 8179,'8'1'2406,"-4"4"1,-3 2-1,-1 8 1,0 1-2035,0 2 1,0 6 0,0-2 0,0 3 0,0 2-95,0 0 0,0-2 0,0-2 0,0-2-278,0-2 0,12-1 0,3-5 0</inkml:trace>
  <inkml:trace contextRef="#ctx0" brushRef="#br0">25021 11808 8306,'-2'-8'2574,"-2"4"0,2 1-1506,-2-1 0,4 2 1,4-2-527,5 2 0,3 2 0,1-1 1,1-2-1,-1-2 189,0 2 0,1 2 0,-1 1-403,0 0 0,-4 4 1,-1 2-1,-2 2 1,-3 2-1,-2 3 174,-1 5 1,-4-3-1,-1 3 1,1-3-1,-1-2-457,1 0 0,-1 0 0,5 1 0,2-2-475,2-3 0,4-4 0,5-5 0,0 0 0,1 0 980,-1 0 1,-4 0 0,-2 2 0,1 1 0,-2 3-244,0 1 0,-2 2 0,-4 6 0,0 1 0,0 3 0,0 1-307,0-1 0,-4 5 0,-2-4 0,-2 3 0,-1-3 0,0 0 0,1-3-34,-3 3 1,4-7 0,-1 2 0,2-5 0,2-1 0,0 0-3201,-1 0 0,2-6 0,8 1 3234,3-2 0,4-2 0,2 0 0</inkml:trace>
  <inkml:trace contextRef="#ctx0" brushRef="#br0">25541 12141 8578,'11'-13'0,"0"1"3133,-2 3-2426,-6-3 1,1 11 0,-8-2 0,-7 7 0,-4 9 0,-4 8-1,0 4 237,0 2 1,-4 0 0,6-1-1,2 1 1,3 0 0,5-1-2005,1 1 0,1-5 1,7-1-1,4-3 1,7-6 1059,8-7 0,4-3 0,2-2 0</inkml:trace>
  <inkml:trace contextRef="#ctx0" brushRef="#br0">25954 11595 8235,'-14'0'2449,"1"1"0,1 4-1173,3 3 0,-1 0 0,4 2 1,0 4-1,0 2 0,3 2 1,2 1-632,1 3 0,1-1 1,4 1-1,5 0 0,6-1 1,7-3-1468,2-3 0,4-4 0,4-2 0,6-4 0,1-7 0,4-7 0,0-8 822,2-7 0,5-15 0,-4-2 0</inkml:trace>
  <inkml:trace contextRef="#ctx0" brushRef="#br0">26407 11421 9420,'-34'-23'0,"4"8"0,7 15 0,6 16 2457,7 12 1,0 5-1,4 5 1,-2 4-1400,-2 8 1,-5 6 0,0 10 0,5-1 0,3 4 0,4 1 0,4 0 0,6-7-2467,7-2 0,9 0 1408,4-8 0,0 3 0,5-8 0</inkml:trace>
  <inkml:trace contextRef="#ctx0" brushRef="#br0">21088 16819 8125,'-7'1'406,"2"4"1,5-4 0,5 4 1967,4-4 1,-3 1 0,-3 2-2297,-6 5 0,0 3 0,-5 3 0,2 1 0,3 3 0,2 0 10,1 1 0,3 2 1,4-4-1,8-2 0,3-1 1,3-2 39,-1 0 0,-2 1 1,3-1-1,-2 0 1,-3-1-1,-2 0-276,-5 1 0,1-2 0,-6 7 1,-1-2-1,-3 2 0,-4 4 1,-6 2-157,-7-2 0,3 1 0,-4-3 0,3-1 0,2-1-3769,-1-6 4073,1-5 0,0-13 0,-1-1 0</inkml:trace>
  <inkml:trace contextRef="#ctx0" brushRef="#br0">21035 16939 8112,'0'-14'2213,"1"1"-1510,4 0 0,7 4 1,7 0-1,2 0 1,2 2-1,4 1 1,3 0-1,1-1-935,-2-1 0,6-2 0,-1 5 0,1 1 1,-1-1-1,-1 1 232,-4 1 0,5 2 0,1 1 0</inkml:trace>
  <inkml:trace contextRef="#ctx0" brushRef="#br0">21808 17192 7934,'-4'-16'514,"1"4"1,4 5 358,7 4 0,8-3 0,3 0 0,2-2 0,3-2 0,2-2 0,5-1 0,3 1-1057,0 3 1,-1-1-1,-5 4 184,3-2 0,-3 5 0,5-3 0</inkml:trace>
  <inkml:trace contextRef="#ctx0" brushRef="#br0">22915 16712 9199,'-6'-28'1173,"4"3"0,-4 28 0,6 7 1,0 7-851,0 2 1,2 5 0,2-2 0,4 3-1,2 3 1,2 2 4,3 1 0,1 4 0,-1-2 1,-1-2-1,1 0 0,-3-3 1,-1 0-339,-4-4 0,0 1 0,-4-6 0,2 1 0,-2-1 0,-3-4-784,-5-5 0,-4 0 0,-7-5 1,-3-2-1,-2-2 794,-3-1 0,-1-11 0,-1-4 0</inkml:trace>
  <inkml:trace contextRef="#ctx0" brushRef="#br0">22808 16792 8017,'13'-32'848,"1"-1"0,2-2 0,5 3 0,7 6-333,4 4 1,1-2 0,5 6 0,4 2 0,-1 1 0,2 2 0,0-1 0,3 3-1074,2 2 1,-5 3 557,1 6 0,-3-6 0,-1-2 0</inkml:trace>
  <inkml:trace contextRef="#ctx0" brushRef="#br0">23301 11968 8354,'-4'-21'-32,"-1"3"0,1 8 0,2 3 0,-2 1 121,-5 3 1,2 1 0,-2 2 216,-2 0 0,-1 0 0,-1 0 0,0 0 0,-1 0-197,1 0 1,4 2-1,0 1 1,-1 3-1,-2 2 1,-3 6-138,-2 2 0,0 3 0,-3-1 0,-1 3 0,0 2 0,-1 1 173,1 0 1,-4 8 0,4-5-1,-1 1 1,0 2 0,0-1 65,1 3 1,0 3-1,5-2 1,-2-1-1,2 2 1,1-1-160,2-1 1,5 1-1,2-2 1,2 3-1,-1 2 1,2-2-1,3 0-91,5 0 1,2 1 0,7 5 0,0 0 0,3-1-1,3-4 173,6-3 0,3-4 0,10-3 0,-1-1 0,1-4 0,5-2 101,7-6 1,-6 0-1,9-8 1,-2-1 0,-1-3-1,3-4 1,-2-7-145,-4-5 0,-2-6 0,-6-9 0,-1-5 0,-2-5 0,-3-5-630,-1-3 1,-4-15-1,-8 4 1,-8-6 0,-7-5-1,-6-1 327,-1 33 0,-2 1 1,-3-2-1,-2 1 0,-2 0 1,-3 1-1,-1 2 0,0 1 1,-20-25-1,-5 8 0,-5 10-221,-2 10 0,-6 12 1,4 19 432,1 8 0,-11 26 0,3 16 0</inkml:trace>
  <inkml:trace contextRef="#ctx0" brushRef="#br0">24141 8210 8306,'-5'13'0,"0"-1"94,-3-3 0,4-2 159,-5-3 1,6-1 0,-2 6-1,4 2 1,2 0 0,2 3-114,2-1 0,4 5 0,-3 0 0,0-1 0,1 1 0,0 1 0,2 2 0,0 1 37,0-1 0,0 4 0,4-2 1,-1 0-1,-2 1 0,-1-2 0,2 2 27,1 1 1,-4 2 0,1 1-1,0 3 1,0 3 0,-1 3-150,-3 3 1,4-6-1,-3 9 1,2 1-1,1 1 1,-2 2-105,-3 1 1,4-5 0,-1 1 0,2-3 0,-2-2-1,1-2 4,-1-2 0,1-9 0,2 0 1,-1-1-1,1-1 0,2 0 0,0-3 135,-3-2 0,3-1 0,-5-4 0,2 3 0,0 2 0,0 2 85,-2 2 1,1 7 0,-5 3-1,1-1 1,-1 2 0,0 0-121,1 3 1,-2-4-1,2-1 1,-1-2-1,0 0 1,3-4-1,0 1-104,0-3 0,3-1 1,-3 3-1,0-4 1,0-3-1,-2-1 88,2 0 1,-4 1 0,3-3 0,0 2 0,-1 0 0,-1-1 0,-1 3 88,-2 0 0,0-2 0,1 4 0,2 1 0,2-1 0,-2 0-157,-2 2 1,-1-1 0,2 1-1,1-2 1,2 2 0,1 0-22,0-2 1,0 2 0,-3-5 0,2 0-1,-1 2 1,1-2 54,-1 0 0,2 1 0,-3-4 1,3 2-1,0-2 0,1-1 1,-1-1 199,0 4 0,3-3 0,-5 4 0,1-1 0,-1 1 0,1 1-270,-2-1 0,3 5 0,-1-4 0,1 2 0,2 1 0,-2-1 0,1-1-143,1-4 1,-4 4-1,3 0 1,1 1 0,-2-1-1,0-2 351,-3-3 0,3 4 0,-2-3 0,-1 0 1,0-3-1,0 0 94,1-1 0,1 0 0,-5 1 0,1-2 0,2-2-353,2-1 1,4 0 0,-4 3 0,3-2 0,2-3 0,2-1-307,1-3 0,-4 3 1,-1 0-1,-1 0 0,-1 1 1,1-1 323,1 0 1,-5 0-1,1-1 1,-2 4 785,-2 2 1,0 3 0,0-1 0,1 0-557,4 1 0,-4-5 1,5-2-1431,0-1 1,-3-2 734,6-4 1,-6-1 0,1-4 0,-2-3 0,-2-4 0,0-2-1664,0 1 2226,6-6 0,1-2 0,6-6 0</inkml:trace>
  <inkml:trace contextRef="#ctx0" brushRef="#br0">12064 11781 29678,'0'-13'-2248,"0"0"1,0-7-1,0 0 1</inkml:trace>
  <inkml:trace contextRef="#ctx0" brushRef="#br0">11877 11581 16938,'-13'-6'-141,"4"5"0,0-4 0,-1 4 0,-2 1 0,-1 1 1,-2 4-1,-2 4 93,0 3 1,-1-1-1,5 0 1,-1-2-1,1 0 1,0-2-1,-1-1 1,1-2-1,0 1 336,-1-2 1,1-2-1,0-1 1,-1 0 0,1 0 18,0 0 0,-1 0 0,1 0 0,0 2 0,-2 2 0,-2 4-361,0-1 1,-6 9-1,6-2 1,0 0-1,3 1 1,0 0-147,1 3 1,0-3 0,1 2 0,1-3 0,4-4 0,1-1 213,3 1 0,2-2 0,1 1 0,0 1 0,0 2-357,0 1 266,0-5 0,4 3 0,1-2 0,-1 3 0,0 1 0,2 2 0,0 2-159,0 0 1,-1 6 0,-4-4 0,2 0 0,2 2 0,-1-2 56,2 0 1,0-1 0,4-5-1,-1 1 1,1-2 0,1-2 277,-2-1 1,3-2 0,-4 4 0,4-4 0,2-1 0,0-2 0,3 1 133,0-1 0,3 2 1,-3-3-1,6 2 0,2-2 1,3-1-273,3 3 0,-3-2 1,3 4-1,-1 1 1,1-2-1,3 1 1,0-1-19,-3 0 1,2 3 0,-2-3-1,-1 0 1,-2 0 0,-2-2 345,1 2 1,-5-5 0,1 4 0,-1-4 0,0-1-1,-1 0 8,-2 0 1,3 5-1,-3-1 1,2-1-1,3-1 1,1-1-242,2 4 0,-1-4 0,1 3 0,-2-1 0,0 0 0,-1 2 0,3-2-16,1-2 0,-7 4 0,5-1 0,-1-1 1,1-1-1,-1-2 165,-3 0 1,2 0-1,-6 0 1,-1 0-1,1 0 1,0 0-1,-2 0 30,-1 0 1,3 0 0,-1 0 0,1 0 0,0 0 0,1 0-476,2 0 1,-3 0 0,3 1 0,-1 2 0,0 3 0,0 0 55,1 0 0,-3 4 0,3-1 0,-1 1 0,1-1 1,1-3-1,0-1 472,1-1 0,-7 1 1,3-5-1,-1 0 1,1 0-1,0-2 0,2-1 181,0-1 0,-3-2 1,2 3-1,0-2 1,-3 2-1,3 2-928,2 1 0,-1 0 1,-1 0-1,1 1 1,-2 2-1,2 3 290,0 2 1,-3-5 0,2 1-1,1-1 1,0 0 0,1 1-1,0-1 502,1-1 0,-6-4 0,6-2 0,0-5 1,1-3-1,0-1 0,-2 0-15,2-1 1,4 1 0,1 0-1,-2 1 1,1 1 0,-1 2-531,2-1 0,0 0 1,-6-1-1,-1 4 1,1 0-1,-1 1 81,0 0 0,-6-3 1,4 3-1,-4-1 0,-1-2 1,-3 0-116,-1 0 424,1 0 1,2-4 0,-3-1 0,0 0 0,-2-3-1,0-2 1,-1 0-80,1-1 1,-1-3 0,1 2 0,-3-1-1,-2 1 1,0 0-411,-1 1 0,-1 3 0,-2 0 1,0 2-1,-2 1 0,-1 1-54,-1 0 0,-6-1 1,1 1-1,-2 0 1,1 0-1,1-1 277,-1 1 1,2-5 0,-1 0 0,-1 1 0,0-1 0,-1-1 0,2-1 177,-1 1 1,-2-3 0,0 4 0,2 2-1,0 1 1,-4 2 0,-2-1-300,0 1 0,-5 4 0,-1 2 0,-3 1 0,-3 1 0,-1 1-9,3-1 1,-7 1 0,8 4 0,0 0 0,-2-2 0,3 0 304,-1-3 1,2-1 0,-1 3 0,3-1 0,2-1 0,1 1 153,-1-1 1,4-5 0,-3 3 0,2-1 0,0 2 0,-2 2 917,2-1-1140,-5 1 0,5 4 0,-7 0 0,0 0 0,-3 0 1,-2 0-1,-1 0-250,-2 0 1,-1 4 0,4 2 0,-1 0-1,-4 2 1,1-2 310,-1 0 1,-4 2-1,3-3 1,-2-1-1,1 1 1,-2-1 232,-2-1 0,1-1 1,1-2-1,1 0 0,-1 0 1,0-2-143,2-2 1,-4-4-1,3-4 1,-2 2 0,-2 1-1,0 0-277,0 2 1,0-5 0,-1 5 0,-2-1 0,-2 2 0,2 2 0,2-1-213,1 3 1,-2 0 0,-1 2-1,-1 0 1,2 2 0,4 2-1,4 3-272,1 1 0,2 8 0,4-3 0,2 2 516,3 0 1,-3 4-1,4 2 1</inkml:trace>
  <inkml:trace contextRef="#ctx0" brushRef="#br0">13610 11595 11340,'-13'-20'0,"-1"0"0,1-1 690,0 3 1,4 3 0,0 2 0,0 0-495,2-1 0,-4 1 1,7-2-1,1-3 0,1-5 1,4-5-1,2-5 1219,5-1-1278,9-2 0,3 1 1,5-1-1,1 1 1,0 1-1,-1 3-258,1 3 0,-2 2 1,-3 4-1,-4 4 0,-3 4 1,-2 2-1,1 1-849,-1 2 1,-4 7 1065,0-3 0,0-2 1,4-1-1</inkml:trace>
  <inkml:trace contextRef="#ctx0" brushRef="#br0">14170 10702 10736,'0'-14'657,"1"3"-334,4 2 0,-2 3 0,6 6 0,1 0 0,2 0 0,1 0 26,1 0 0,-6 0 1,1 0-1,0-2 0,0-1-605,0-1 1,-6-7-1,1 3 1,-2-4 0,-4-2-1,-2 1 256,-5 0 1,-3 1 0,-3 2-1,-1 2 1,-2 2 0,1 3-1,-1 2 242,0 1 0,2 1 0,5 2 0,4 3 0,0 2 1,1 2-86,0 2 1,1 1 0,7 0 0,2 1 0,7-1 0,3 0 0,6 1-314,0-1 0,3-4 1,2 0-1,-2 0 1,0 0-1,0-1 1,1 1-1333,-2-1 0,2-1 1487,-6-2 0,5-4 0,-2 5 0</inkml:trace>
  <inkml:trace contextRef="#ctx0" brushRef="#br0">14570 10568 9963,'-6'-19'-592,"-1"1"1438,-7 1 0,7 6 1,2 16-1,4 4-748,1 2 0,1 3 0,4-1 0,4 0 0,3 1 0,1-1 0,2 0-766,2 1 1,0-1 0,3 0-1,1-1 1,0-1 686,3-3 1,1-5 0,1 3 0</inkml:trace>
  <inkml:trace contextRef="#ctx0" brushRef="#br0">14770 10542 9129,'-18'-22'0,"0"1"547,2 2 0,0 5 0,-1 7 1,0 1-131,0 3 1,-2 3-1,0 6 1,0 6-1,-1 4 1,4 2-1,0 1-517,-2 3 1,8 0 0,-2 2 0,4 1 0,5-2 0,2-1 0,2-3-896,4 0 1,4-1 0,8-5 0,7-1 1015,6-3 1,10-3 0,7-6-1</inkml:trace>
  <inkml:trace contextRef="#ctx0" brushRef="#br0">14970 10528 13162,'-14'-20'1102,"1"8"-805,0 12 0,4 6 0,0 7 0,0 0 0,2 1 1,2-1-787,4 0 0,2-1 0,2-1 1,3-2-1,2-1 0,2 0-3182,2-4 3740,1-2 0,0-2 1,1 0-1</inkml:trace>
  <inkml:trace contextRef="#ctx0" brushRef="#br0">15010 10369 13162,'-14'-35'37,"3"-2"0,0 8 1,4 2-1,-1 5 1,2 3-1,-1 4 1,1 3 299,0 3 1,-4 6 0,2 0-1288,1 6 0,3 5 0,8 5 925,5 0 0,15 1 1,4-1-1</inkml:trace>
  <inkml:trace contextRef="#ctx0" brushRef="#br0">15263 10075 8567,'-13'-25'257,"-1"3"0,5 12 0,2 14-400,1 12 1,-4 8-1,1 4 1,-1 2 0,1 2-1,3 1 1,1 2-1,1 2-371,1 5 0,1 7 0,2-2 514,0 1 0,6 3 0,2-3 0</inkml:trace>
  <inkml:trace contextRef="#ctx0" brushRef="#br0">15236 10409 21974,'-13'-48'-2595,"6"14"1,2 15 2526,4 11 0,1 10 0,-2 11 0,-1 1 0,-1-1-501,1 0 0,7 1 0,4-1 0</inkml:trace>
  <inkml:trace contextRef="#ctx0" brushRef="#br0">15690 10169 17661,'-27'-23'0,"0"1"0,2 4 564,3 7 0,1 11 0,3 10 0,-2 6-884,-1 6 0,6 4 0,8 2 1,1 1-1,6 4 0,9 1 1,13 2-1,12-2 0,10-3 335,10-3 0,-4-7 0,6-5 0,1-6 0,-6-5 0,-5-4 370,-10-1-405,-6-6 0,-11-7 0,-6-11 0,-8-4 0,-10-5 0,-10 1-10,-10-1 0,-9-4 0,-9 5 0,-1 1 0,1 5 0,1 6 0,4 5 274,2 5-159,4 4 0,5 6 1,0 0-1</inkml:trace>
  <inkml:trace contextRef="#ctx0" brushRef="#br0">15770 11515 8334,'0'-27'134,"4"2"0,3 4-839,5 8 0,-1 5 0,5 10 635,-6 2 0,-10 4 0,-7 5 0,-2-1 0,0-2 1024,-1-1 1,2-6-1,-1 2 1,-1-4-433,-2-1 0,3 0 0,0 0 0,-1 0 0,-2 0-467,-1 0 1,0 0-1,-1 0 1,1 0 0,0 0-1,-2 0-136,-3 0 0,3 1 0,-4 2 1,1 2-1,0-1 0,2 1 50,1-1 1,-2 1 0,-1-5 0,0 0-1,0 0 1,0 0 172,2 0 0,0 0 0,0 1 0,-2 2 0,0 2 0,0-2 0,0-1-137,2 3 0,0-4 0,0 5 1,-2 0-1,0 2 0,0 1-89,0-1 1,-4 1 0,3 5 0,0-1 0,-2 0 0,0 1 0,-1-1 193,1 0 0,-2 1 1,3-1-1,0 0 1,-3 1-1,3-1 115,2 0 1,-1-4-1,1 0 1,2 1 0,1 1-1,3-1-196,3-1 0,-3-2 0,5 4 0,-2-2 0,2 1 0,-1 2-244,1 1 0,4 1 1,-2-1-1,4 0 0,1 0 157,0 1 1,0 4-1,0-1 1,0 0-1,0-3 1,0 0 0,1-1-1,4-1 140,4-3 1,2 3 0,3-3 0,-1 1 0,2 0 0,1-1 68,2 2 1,6-4-1,-2 2 1,2 0-1,-1 0 1,0-1-278,0 3 1,1 1-1,0 1 1,-2 0-1,2 1 1,1-1-1,3 0 59,3 1 0,-1-1 0,4-1 0,0-3 0,-2-3 240,1 0 1,4-5 0,-2 3 0,4-2 0,2-4 0,2 0 0,3-3 0,0 2 8,0 2 0,-1-4 1,-4 1-1,2 1 0,1 1 1,-1 4-498,-1 2 0,1-2 0,-2 4 0,-2-2 0,-1 2 0,1 0 146,1 0 1,0-2-1,0-4 1,-2 0-1,-1 0 1,-1 0 0,-1 0 768,-1 0 0,5-1 0,-5-2 0,2-2 0,1 1 0,3 0-639,3-1 0,-2 1 0,-4 4 1,3 0-1,0 0 0,4 0 1,1 0-279,1 0 0,3 0 0,-3 0 0,1 0 0,3 0 1,1-2 285,-2-2 1,1 1-1,-4-6 1,0-1-1,0-4 1,-3-2 559,-2-2 0,-5-1 0,-2 1 0,-2-3 0,-2-1 0,-2 0-205,-1-2 0,-1 4 1,1-3-1,-2 1 1,-1 0-1,-3 0-529,-2-2 0,-1 0 0,-5 1 1,0 2-1,-1 0 0,-3 0 1,-4-2-61,-4-2 1,-2-2 0,-4 0 0,-5-1 0,-8-2-1,-9-2 218,-7-2 0,-13 3 1,-8-3-1,-10 0 0,30 17 1,-1 1-1,-4-1 1,-2 1-1,0 2 0,-2 2-75,0 1 1,-2 3 0,-5-2 0,0 3 0,3 4 0,0 2-1,0 0 1,-1 0 0,0 3 0,1 1-1309,0 2 1,1 3 1088,0 3 0,-1 3 0,-7 5 1,-1 2-1,-2 3 0,0 0 1</inkml:trace>
  <inkml:trace contextRef="#ctx0" brushRef="#br0">22861 16446 8202,'0'-14'0,"0"1"0,0 0 0,0-1 0,0 1 0,0 4-817,0 0 1,-1 6 1321,-4-1 1,4-3-1,-4-2 1,2-3-323,-1-2 1,2 6 0,-2-1 0,1 0 0,-1 1-65,-5 4 1,-3 2 0,-1 2-1,-1 0 1,1 2 0,-2 4-1,-1 6 98,-2 4 0,-4 3 1,3-1-1,-1 4 1,1 3-1,1 4-90,-1 2 1,4-2-1,-1 5 1,4 0-1,5 2 1,1 4-145,3 3 0,1 3 1,2-2-1,0 4 0,3 0 1,5 1 37,5 2 1,9-5-1,2-2 1,4-3-1,6-1 1,5-1-1,7-4-49,4-3 0,5-4 0,2-3 0,6-3 0,0-4 0,3-3 0,-3-4-104,1-2 1,-2-3 0,-9-6 0,-1-1-1,-3-5 1,-6-9 85,-6-10 0,-1-8 0,-8-8 0,-4-4 0,-4-5 0,-5-5 56,-5-2 0,-5-10 0,-10 2 0,-6-2 0,-10-2 0,-10 2 157,-6 3 1,15 33 0,-2 0 0,-27-24 0,24 29 0,-2 0 0,-1 1 0,-1 2 0,1 0 0,-2 3-216,-30-16 1,7 12 0,2 7 0,7 3 0,6 5 0,6 5 0,7 4-712,8 4 0,6 4 0,4 7 759,4 2 0,16 10 0,4 7 0</inkml:trace>
  <inkml:trace contextRef="#ctx0" brushRef="#br0">24674 7290 8372,'-13'1'-143,"-1"4"0,1-2 0,0 4 1,-1-1-1,1-3 0,0-1 170,-1-2 1,7 1 0,1 4 0,2 3 28,-1 4 0,1 8 0,2 3 0,-1 7 0,-3 8 0,1 8 143,-1 8 1,-5 8-1,4 0 1,-1 2-1,2-1 1,2-2-1,0-3-63,1-6 1,6-7-1,3-10 1,2-9-1,7-8 1,7-8 0,8-10-127,6-12 0,8-11 1,6-25-1,-22 21 1,-1-2-1,2-4 1,0-1-1,-1-1 1,0-1-144,0 0 1,-1 0 0,-1-2-1,-2 0 1,0 2 0,-2-2 0,-2 0-1,-1-1 1,-2-1 0,-2 0 0,-1 2-1,-2-1-92,7-33 0,-10 7 1,-8 4-1,-8 6 1,-12 3-1,-8 9 1,-7 9 95,-5 12 0,1 7 1,-8 6-1,1 8 1,5 8 128,2 11 0,2 18 0,10 5 0</inkml:trace>
  <inkml:trace contextRef="#ctx0" brushRef="#br0">16436 10968 9178,'-13'6'-11,"-1"-3"35,1 6 272,6-6 0,1 1 1,7-7-1,4-2 1,4-1-1,2-2 1,3 2-1,-1-1 1,0 1-1,1 0 0,-1 3 1,0 2 159,1 1 0,-1-5 0,0 1 0,-1-1-668,-3-1 1,-3 3 0,-7-5-1,-4-1 1,-4 1 280,-3 4 237,-1-4 0,-5 7 1,1-4-1,0 4 177,2 1 1,2 1-1,1 4 1,3 4-1,5 3-462,2 1 0,2 0 0,2 1 0,2-3 0,5 0 0,3-2 0,1 0-687,1-2 1,-1 3 0,0-4-1,1 0 1,1 0 0,1-1-1396,2 0 1,-1-3 2058,-3 2 1,5-8 0,2-3 0</inkml:trace>
  <inkml:trace contextRef="#ctx0" brushRef="#br0">16729 10862 20220,'-7'-21'-264,"-5"2"1,15 13 0,-1 4 239,3 5 0,0 3 1,2-1-1,1 3 0,-1 4 1,3 2-368,2-1 1,0 0 0,0 2 0,0 0 0,4 0 0,2-3-1,3-2-1866,-1-3 2431,3-1 1,3-6 0,1 0-1</inkml:trace>
  <inkml:trace contextRef="#ctx0" brushRef="#br0">16956 10728 19873,'-19'-4'26,"-4"-1"0,0 1 1,-1 4-1,2 2 0,-2 3 476,-1 9 1,0 6-1,1 9 1,3-1 0,2-3-1,3 0 1,1 0-508,2 2 0,5 0 0,4-1 0,2 1 0,4-2 0,2-3 1,7-4-495,5-3 0,6-6 0,9-2 643,5-1 0,2-13 1,2-8-1</inkml:trace>
  <inkml:trace contextRef="#ctx0" brushRef="#br0">17089 10822 10091,'-1'-18'0,"-2"0"818,-2 2 1,1 8 0,4 8-986,0 8 1,-2 2 0,-1 1 0,-1-3 0,1 3-1,2 1-48,1 1 1,6 0 0,1 1 0,2-3-1,0-2 215,1-4 0,2-4 0,1-1 0</inkml:trace>
  <inkml:trace contextRef="#ctx0" brushRef="#br0">17116 10528 8552,'-13'-29'246,"-1"2"1,2-1 0,4 10-1,2 3 368,0 5 0,4 3 0,-1 4-941,6-2 1,9 1 0,7 4-1,2 0 1,3 0 0,1 0 326,2 0 0,5-6 0,2-1 0</inkml:trace>
  <inkml:trace contextRef="#ctx0" brushRef="#br0">17409 10195 11350,'-13'-1'188,"0"-4"0,1 5 1,1 0-1,2 9 1,1 8-97,0 5 0,1 7 1,4 5-1,-2 2 0,2 4 1,2 0-1,1 4 0,1 1-398,4 1 0,2 7 0,7-4 1,-1-3 243,0-3 1,6-9 0,2-2-1</inkml:trace>
  <inkml:trace contextRef="#ctx0" brushRef="#br0">17396 10555 8451,'-5'-41'0,"1"5"0,1 12 0,7 20-109,5 2 0,-1 8 1,-1 3-1,1 3 0,-3 1 109,1 1 0,11 5 0,-2 2 0</inkml:trace>
  <inkml:trace contextRef="#ctx0" brushRef="#br0">17889 10129 19605,'0'-20'-2493,"-4"9"0,-1 3 2332,2 16 0,2 9 0,-1 13 0,-1 3 0,-1 4 1,1 0-1,1 3 0,2 1 0,2 5 397,2 1 0,4-2 0,7 4 1,2 1-1,6 0-268,2-1 0,7 3 0,2-5 0</inkml:trace>
  <inkml:trace contextRef="#ctx0" brushRef="#br0">18462 14687 17627,'-13'-12'-558,"0"7"0,-1-7 1,-1 5-1,-1 4 573,-2 2 1,-5 1-1,0 0 1,-2 0-1,-1 0 1,-1 0 0,0 0-1,1 0 1,0 0-1,4 0 1,4 0-1,4 0 1,0 0 604,1 0 0,6-2 1,5-1-1,8-1 1,10-1-1,7-1 1,6-1-258,4-1 1,2-3 0,5 2 0,0-3 0,0 0 0,2 2 0,1 1 0,1 0-253,-1 2 1,-4-4 0,-2 7 0,1 1 0,-2 0 0,-2 0 0,-5-2-568,0 2 0,-7 2 0,-2 1 0,0 0 0,-4 0 0,-1 1-183,-2 4 0,0-4 0,1 5 0,-1-1 0,0-1 47,1-1 0,-1-1 0,0-2 0,1 0 0,-1-2 0,2-2 0,1-4 622,2 1 0,6-11 0,-4 3 0</inkml:trace>
  <inkml:trace contextRef="#ctx0" brushRef="#br0">19142 14380 14829,'-7'-6'-229,"2"5"1,11-4-1,6 4 800,4 1 1,8 0 0,-2 0 0,3 1 0,2 4 0,1 2 0,2 2-196,1 0 1,0 0 0,-4 4 0,-2 0 0,-1 1 0,-4-1-490,0 0 0,-4-4 1,-6 0-1,-2 3 0,-2 3 1,-3 2-1,-3 0 0,-5-2 1,-5-1-345,-7 4 1,-3-3-1,-7 3 1,0-3 0,-1-2-1,-1 2-863,-3 2 1,-3 3-1,2 5 1320,-1 2 0,5 2 1,-4 11-1</inkml:trace>
  <inkml:trace contextRef="#ctx0" brushRef="#br0">11877 14700 29870,'0'-19'-2566,"-1"4"0,-2-3 0,-3 5 2599,-2 4 0,4 1 0,-5 5 1,-1-1-1,-2 0 0,-1-1 0,-1 1 1,1 1 439,0 1 1,-1 2 0,1 0 0,0 2 0,-1 1 71,1 1 1,0 1 0,-1-5 0,1 0 0,0 0 0,-1 0 0,1 0-233,0 0 1,-5 0 0,-1 1-1,-1 2 1,0 3-250,-1 1 1,3-2 0,-4 4 0,0 0-1,-1-1 1,3 1-132,0 2 0,-2-1 0,4 0 1,2-1-1,1 2 0,2-1 0,-2 0 43,-3-1 1,8 0 0,-3 3-1,1-2 1,0-1 0,-1 2 264,-1 0 0,5-2 0,2 0 1,0 2-1,1 0 0,-2 3-497,1-1 1,4 0 0,-2 1 0,4-1 0,1 0 0,0 1-89,0-1 0,1-4 0,2 0 1,3 1-1,2 2 247,2 1 0,2 1 0,3-1 1,1-1-1,2-2 0,-2-1 19,-1 2 1,3-4 0,1 2 0,2 0 0,2 0-1,1-1 1,0 3-35,-2 1 1,2-3 0,4-2 0,2 0 0,-2 1 0,1 1 0,-1-2 215,1-3 0,-3 2 1,1 0-1,0 0 0,1 2 1,1-2 51,2 0 0,1 2 1,-6-3-1,1-1 1,-1 1-1,1-1 66,0-1 1,4 3-1,0 0 1,0 0 0,0 1-1,2 1-263,1 2 0,0 2 1,3 1-1,-3 1 0,0-1 1,-1 0-1,1-1 0,-2-2 141,1-1 1,2-4 0,-2 2 0,0-1 0,1-3 0,0-1 339,3-2 0,1 0 1,2-2-1,0-2 1,0-4-1,0-1-328,0 0 0,5 5 1,1-3-1,-2 1 0,0 1 1,-2 1-281,1-1 1,4 1 0,-1 4-1,0 0 1,2 0 0,-3 0 0,1 0 10,-3 0 1,0 0-1,0 0 1,2 0 0,-2 0-1,0 0 251,1 0 1,-5 0 0,3-2 0,3-2 0,-1-5 0,4-3 0,-2-1 146,0 0 0,7-1 0,-4 1 0,-2 1 0,-1 2 0,-3 2-259,-4 2 1,3-2 0,-4 2 0,-3 0 0,1-2 0,-4 2-372,1 0 1,-4-4 0,-5 1 0,-2-3 0,1 0 0,-3 1-1,-2-1 92,-3-3 0,-8-1 1,-1 1-1,-1-3 0,-1-3 1,-2-2-735,-5-4 1183,-5 3 0,-5-8 1,0 5-1,-1 0 0,-1 1 1,-1-1-71,-2 0 0,-5 7 0,-1 2 0,-4 3 0,-5 2 0,-1 1-442,-3 3 1,-6-1-1,-3 4 1,-1 0 0,-4-2-1,0 3 1,-6-1 33,-5 3 1,-5-3-1,29 3 1,-1 1-1,2 0 1,-1 0 0,0 0-1,0-1 1,1 1-1,-1-1 361,0-1 0,0 0 1,1 2-1,-1 0 0,-3-2 1,0 0-1,0 1 1,-1 0-1,0 1 0,0 0 1,0 0-1,0-1 63,-1 1 1,0 0-1,1 0 1,1 1 0,-3 3-1,0 0 1,0 2 0,-1 1-1,0 2 1,0 0-1,-2 1 1,-1 1 0,1 2-1,1 1-472,1 0 0,0 1 0,1 0 0,2 1 0,2-2 0,1 1 0,2-1 0,0-1 0,-29 10 0,8-2-289,7-2 1,5-7 0,8-3 0,2-1 888,5-3 0,3-1 0,2-2 0</inkml:trace>
  <inkml:trace contextRef="#ctx0" brushRef="#br0">22488 7583 13996,'-6'-7'-829,"-3"1"1,-3 1 839,-1 1 84,6 0 0,-4 2 0,5-1 0,-1-1 0,-3-1 0,-2-1 106,-2-3 1,5 5-1,1 4 1,-3 6-1,-1 3-44,-1 0 0,0-5 0,-2 3 0,-1 1 0,-4-2 1,0 0-1,-3-3 0,1 0 39,0 1 1,0-2 0,-3 2 0,1-1-1,3 0 1,2 1 0,3-1-160,1-1 0,1-1 0,1 2 0,1 3 0,2 0-27,1 0 1,0 4-1,-4-1 1,-1 2-1,1-1 1,-2-1 891,-2 1-778,2-4 0,-6 2 0,5-5 0,-4 2 1,0 1-1,-3 0 0,3-3 79,2-1 0,-1 2 0,1 1 0,2-2 0,1 0 0,2 0-389,-1 1 0,1 2 1,0-3-1,-1 3 122,1 1 0,-3 2 1,-1 3-1,2-2 0,-1-1 1,1 0 206,1-2 1,-4 5-1,0-3 1,0 2-1,0-3 1,1-2 708,0 0-756,3-4 0,0 5 1,1-2-1,0 2 0,-1 0-164,1-2 1,4 1-1,0 0 1,-1 0 0,-1 1-1,1 0 1,1 2-58,-1-1 1,-4 7-1,-2-5 1,-2 0 0,1 4-1,-1-1 227,0 0 0,-6 6 0,4-8 0,-3-1 0,1 2 0,-1 0 25,-3 1 0,1 1 0,1-1 1,4 0-1,-1 1 0,2-1-145,-1 0 1,-2 1 0,3 0-1,0 3 1,-2 0 0,2 0-1,-2-1-69,0 2 0,1-2 0,-4 5 0,2-1 1,-1 0-1,1 0 104,0 1 1,0-3 0,-5 3-1,0-2 1,1-1 0,-1-1-1,2 1 92,3-1 0,-3-3 0,4 0 1,0-1-1,2 0 0,1 1-121,0-1 1,-1 5 0,3 0-1,-2-2 1,0 0 0,0 0-60,1 2 1,-7 6 0,3-3 0,-1 1 0,0 0-1,0 0 1,-1 0 93,1 1 1,4-6 0,-4 4 0,-2 0 0,1-2 0,-1 0 138,2-2 1,6 2 0,-2-1-1,1-2 1,1-1 0,-2-2-1,2 0-152,1 1 0,3 1 0,1 1 0,0 2 0,-1-1 0,1 1-168,-6 0 1,4 4 0,-5-3 0,3 1-1,2 0 1,0 1 152,-1 3 1,-3 0-1,-1-1 1,1-2 0,1 0-1,0-1 1,-2 3 89,2-3 1,0 6-1,1-6 1,-2 2 0,3 1-1,-3 0-71,3 3 1,3-4-1,2 0 1,-1 2-1,0-1 1,-1 3 0,4-3-135,1 1 1,-3 8 0,4-5-1,1 1 1,0 0 0,-1-1 82,2 0 0,0-1 1,0 1-1,-1 0 1,-1-1-1,1 0 145,0-4 1,-2 6 0,3-4 0,-2-1 0,1 2 0,-1 1 40,1 0 0,-1-4 1,5 1-1,0-1 1,0 0-1,0 0 1,0 2-247,0 1 0,2-3 0,1 1 0,3 0 0,1 2 0,4 2 0,0 0-48,3-1 1,-1 1 0,0 0 0,1-2 0,1-1 0,-1-4 97,0 0 0,2 3 0,-7-2 1,3 0-1,1-2 0,0-1 467,1 0-335,-7 5 1,5-6 0,-3 3 0,1 1-1,1 0 1,-3 1-193,3-1 1,1 4 0,1-4 0,2 1-1,1-2 1,3 1 0,1-2 65,-1 1 1,3 2-1,-3-4 1,2-2 0,3-1-1,1-2 294,2 0 1,-1 1-1,1-1 1,-2 0-1,-1 2 1,-2 2-133,2 0 1,-4 1 0,3-5 0,-1 2 0,0 1 0,-1 4 0,0 0-297,-1 4 1,-2-3 0,4 1 0,1 2 0,-1 1 0,0 2 153,2-1 1,-4-4-1,1-1 1,0-2-1,0-2 1,2-2-1,2-2 205,2 0 0,0 1 0,-1-1 0,0-1 0,-1-2 0,-1-1-70,-1 1 0,4-2 0,-9 1 0,-1 0 0,1-1 1,0 1-1,-3 2 0,-3 1-204,-3 1 1,-1 5 0,4-1 0,-1 1 0,-2 1-1,1 2-76,2 0 0,1 3 0,0-7 0,2 0 0,1-3 0,4-2 171,0-3 1,1 2 0,4-6 0,1 1 0,2 2-1,0-2 112,0 0 1,-1 0-1,-2-2 1,-1 3 0,-2 2-1,0 0 1,0 2-199,0 0 0,-5 3 0,0 0 1,-2 3-1,-1 2 0,-1 2-135,0 2 0,1 4 0,0 4 1,3 3-1,0 0 0,1-3 1,2-2 9,2-3 1,4-4 0,4-1 0,3-3 0,2-5 0,5-4 355,3-3 0,2 0 0,-5-3 0,-1 1 0,1-1 0,-1-1 0,-3-1 102,-5 4 1,-3-4 0,-3 5 0,-3 0-1,-4 3 1,-3 3-327,-2 1 0,0 0 0,1 2 0,-1 3 0,0 4 1,2 3-1,2 2-270,0 0 0,3-1 1,-3 0-1,6-3 0,3-2 1,4-3 293,1-6 0,6-1 0,-1-6 1,2-2-1,2-2 0,0-1 511,0 0-355,-6 0 0,3 5 1,-6-1-1,-1-1 1,-2 0-1,0 0-66,3 2 0,-7 5 0,3-1 0,-2 3 0,0 1 0,2 0 1,-1 1-223,1-1 0,0 5 0,1-1 1,0 0-1,1-2 0,0-4 186,0-2 0,1-3 0,-4-6 0,1 0 1,0 0-1,-1 0 0,1-1 567,0-4 0,-5 2 0,0-6 0,2-1 1,1-2-1,2-1-304,-1 0 1,1-1 0,0 1 0,-1 0 0,1 1-1,0 1 1,-1 3-667,1-3 0,0-1 1,-1-2-1,0-3 1,-3-1-1,-1 1 313,2-3 0,-5 6 0,-1-6 0,-3 1 0,-2-2 0,1-1 0,-2 0 333,-4-2 1,3-1-1,-5-2 1,0 1-1,1-1 1,0 0-1,4 1-103,1-1 0,1 1 1,0-1-1,2 0 1,1-1-1,4-2-327,0-1 1,-2 0 0,3 3-1,-2-1 1,-3-4 0,-2 0-268,-5 1 413,3 1 0,-10-2 0,6-1 0,-2-3 1,-3-1-1,-2-5 253,-1-3 1,0 1-1,-1-2 1,-2-1-1,-2 4 1,2 1 0,2 5-43,1-1 0,0 1 1,0-2-1,1 0 0,4 0 1,2 0-473,1 0 0,2-3 0,-6 1 1,1 4-1,-1-1 0,1 2 211,-2 2 0,-3-4 1,-5 4-1,-4-4 0,-2-1 1,-3-1-1,1-2 343,0-2 1,-1 1 0,2 4-1,2 0 1,1 0 0,0 0-1,0 0-545,1 0 1,5 2-1,-2-1 1,4 2 0,1-3-1,0 0-60,0-3 0,0 2 1,-2 4-1,-1 1 1,-1-1-1,1-1 285,1-2 0,1 1 0,-2 2 1,-3 2-1,-1-2 0,-2-2 1,0 1 323,0 2 0,0 2 0,-4 4 0,-1-1 0,1 2 0,0 0-437,-1 3 0,2 4 1,2 1-1,1 0 1,0 2-1,0 0 0,2 2-5,1 3 1,-3-1 0,5-2 0,-1 0 0,1-1 0,-1 0 235,2 0 1,-2-5 0,-1 0-1,0-2 1,-2-1 0,1-1-1,-3 0 46,-2 1 0,0-1 0,1 2 0,3 1 0,-3 2 0,-1-2-179,-1-1 1,0 3 0,-1 0-1,1-2 1,0 0 0,1 1-1,1 0-76,3 0 1,-1-2 0,-3-2 0,2 0 0,1 1 0,0-1 208,1 0 0,-4-4 0,4-1 0,-3-1 0,1-1 0,1 1 0,-1 1-18,-2 2 1,-2-4 0,3 0-1,-1-2 1,1 2 0,0 2 0,0 2-420,-1 2 1,-1-3 0,-3 1 0,-2 4 0,0 2 0,0 2 271,1 1 0,-6-3 0,4 5 1,-2 0-1,-2 0 0,-1 1 1,0-1 168,2-4 1,0 1 0,-5-1 0,1-4 0,-1 0 0,0-5 1,1-5 0,-1 3 1,0-9-1,1-2 1,-3-1-1,0-4 0,-2 0-306,1 1 0,2 4 0,0 8 0,-2 5 0,-2 2 0,-2 6 0,-5 4-10,-4 3 1,-6 4-1,-7 3 1,-3 2 0,-2 2-1,-4 5 142,-5 4 0,11 0 0,0 6 1,5 0-1,10-1 0,5 1-482,8 2 280,3 1 0,9-4 1,6 1-1,7 2 1,7-1 368,8-1 0,12 3 0,13-5 0</inkml:trace>
  <inkml:trace contextRef="#ctx0" brushRef="#br0">18089 12034 10219,'-7'-31'-184,"-4"8"0,7-11 1,1 8-1,3 9 86,4 2 0,5 3 421,9 3 0,4-1 1,9 5-1,5 2 1,4 2-1,3 1 1,3 0-1,1 0 1,2 0-1,-2 1 1,-1 2-1,-3 2 1,0-2-1,-1 0-298,1 1 0,0 4 1,-3 5-1</inkml:trace>
  <inkml:trace contextRef="#ctx0" brushRef="#br0">18129 12847 9005,'-13'-35'0,"1"-1"0,1 5 1511,3 6 1,6 9 0,2 11-1795,7 10 0,7 2 1,4 5-1,5 3 1,5-2-1,5-1 1,1-3-590,3 1 1,2 2-1,1 1 872,0 1 0,0-1 0,0 0 0</inkml:trace>
  <inkml:trace contextRef="#ctx0" brushRef="#br0">17942 14540 8806,'2'-58'0,"2"-1"0,7 7 1158,5 11 0,9 13 0,9 20 0,5 10 0,7 9-2220,4 10 0,5 1 0,1 4 1072,2 2 1,6-5 0,-4-3-1</inkml:trace>
  <inkml:trace contextRef="#ctx0" brushRef="#br0">23341 12154 8132,'-7'-6'0,"-4"3"0,7-5 446,-1 5 0,5-9 0,2 4 1,1 0-1,3 0 0,0 1 1894,0-1 1,-2 4 0,-5-4-1902,-4 3 0,2 0 1,-6 5-1,-1 0 1,0-1-18,1-4 0,1 4 0,5-5 0,-3 1 0,0-1 0,-1 0 629,0 1 0,2-1 0,-4 3 1,-1-2-735,-2 2 1,-1 3 0,-1 3-1,1 3 1,-2 2 0,-1 2-318,-2 2 0,0 1 0,5 0 0,0 1 0,-1-1 0,1 0 0,0 1 0,4-2 0,0-2 0,0-1 0,0 0 0,2 0 0,-1-2 0,1-1 0,-2 4 0,-3-1 0,2 2 0,1-1 0,-1-1 0,-2 0 0,0 4 0,2-1 0,1-2 0,0-1 0,1 1 0,-3 2 0,3 2 0,-1-1 0,0 2 0,1 1 0,-1 2 0,0-2 0,6-1 0,-3-2 0,1 1 0,1-1 0,1 0 0,2 1 0,1-6 0,0 1 0,0 2 0,0 1 0,0 1 0,1-4 0,2 0 0,1 1 0,1 0 0,-1 1 0,2-2 0,2 1 0,-4 3 0,5 4 0,0 0 0,0 0 0,0-1 0,1 0 0,2 2 0,1 0 0,1-5 0,-1 0 0,0 1 0,1-1 0,-1 0 0,0-4 0,1 0 0,-1 0 0,0-2 0,1-1 0,-1-1 0,0-1 0,0 1 0,1-5 0,-1 0 0,0 0 0,2 1 0,3 4 0,-3-4 0,4 4 0,-1-4 0,1-1 0,0 0 0,2-1 0,0-4 0,-3 4 0,2-5 0,0 1 0,-3-1 0,1-1 0,0-3 0,0-1 0,-5 1 0,0 1 0,1-1 0,-1-2 0,-1-2 0,-3 1 0,3-5 0,-3 1 0,2-1 0,3 0 0,-2 0 0,-2 0 0,-1-1 0,-6 3 0,3-5 0,-2 0 0,1 2 0,-2-2 0,-2 1 0,-7 2 0,-1-3 0,-2 1 0,0 0 0,-3 0 0,-3 0 0,-2 1 0,-1-3 0,3 3 0,-1-1 0,-4 1 0,1 3 0,0 1 0,-3 2 0,2 1 0,0 1 0,-3 4 0,1 1 0,0 3 0,-2 2 0,4 1 0,-1 0 0,2 0 0,2 1 0,2 4 0,4 3-462,2 4 0,3 6 1,6 1-1,0 2 462,0 3 0,6 1 0,1 2 0</inkml:trace>
  <inkml:trace contextRef="#ctx0" brushRef="#br0">23581 13087 9151,'-6'-13'468,"-3"0"0,-3-1 0,-1 1 0,1 0 1,3-1-1,5 1 767,2 0 1,8 5-1,2 2 1,1 2-1,-1-1 1,3 2-613,1 2 1,-3 1 0,-1 0-1,1 1-209,-1 4 1,-1 2 0,-4 7 0,2-1 0,-2 2 0,-2 1 0,-1 2 155,0-2 0,4 3 0,1 1 0,-1 0 0,1 3 0,1-1 0,1 0-573,4 2 1,0-4 0,4 1 0,1 0 0,4-2 0,0 2 0,4 0 1,6-4 0,2 4-1,1-2 1,2-1 0,3 0-1,3 1-10,0 2 1,-2-3 0,-2 2 0,2 1 0,-4-2 0,1 1 11,-2-4 0,-5 3 0,4-1 0,-2 0 0,2-1 0,1 1 0,3-3 0,1-5 0,7 1 0,2-5 0,3 0 0,7 0 0,0-4 0,3 0 0,2-2 0,-3 0 0,2-2 0,1 0 0,-1-3 0,-3 2 0,-5 2 0,-3-1 0,-2-1 0,-2-1 0,-4 1 0,-2 1 0,-4 2 0,-3 0 0,-7 0 0,-1 0 0,-1 0 0,-3 0 0,0 0 0,-1 0 0,-2-4 0,4-2 0,1 0 0,-1-1 0,-2 1 0,0 0 0,-1-3 0,-3 3 0,2-1 0,-2-2 0,-2 0-534,-5 0 1,-5 6-4383,-8-1 1,-4 2 4533,-5 2 0,5 6 1,3 1-1</inkml:trace>
  <inkml:trace contextRef="#ctx0" brushRef="#br0">25447 13514 7467,'-18'-15'652,"1"-3"0,2 3 213,10 11 0,11 2 1,15 1-1,3-2 1,7-3-1,4 0 1,8-1-1,2 1-81,1 0 1,7 1 0,-1 5-1,0 0 1,1 0 0,-4 0-308,-2 0 0,-7 2 0,-6 2 0,-2 5 0,-7 3 0,-6 3 0,-6 1-219,-4 2 0,-7 7 0,-14 0 0,-13 6 0,-9 3 0,-11 3 0,-4 1-44,-6-3 1,-4 2-1,4-4 1,4 1 0,0 1-1,5-1-1299,6-3 0,3-2 1,11-3-1,6-1 0,9-1 1,6-2 1084,4 2 0,18 1 0,6 2 0</inkml:trace>
  <inkml:trace contextRef="#ctx0" brushRef="#br0">22301 8076 25414,'-7'-6'-1744,"-5"3"1,3-4 2001,-3 1 1,3 2 0,1 4 0,-4 0 0,-3 0-1,-3 0 1,0 1 0,-1 2 0,-2 1 0,-1 1-1,0-1-144,-2 1 0,4-1 0,-3-4 0,1 0 0,0 0 0,1 0 0,0 2 0,2 1 0,-2 1 261,1-1 0,3 5 0,0 0 0,0 4 0,1 2 0,-2-1-709,2 0 222,1 6 1,-3-4-1,-2 5 1,-3-1-1,-3 2 1,-1 1 86,-3 0 0,-4-1 1,0 2-1,-1 0 0,-4 0 1,2 1 127,-1-2 1,4-3 0,0-5 0,1-1 0,2 0 0,1-1 197,4-3 0,-4 3 0,9-3 1,-1 3-1,0 1 0,-2 0-347,-1 1 0,-2-1 1,-1 2-1,-1 1 0,-6 3 1,0 1-1,-5 0-169,-2 1 1,7 1 0,-8 3 0,0-1-1,2-2 1,-1 1 257,2-3 1,5 4 0,0-6 0,1 0 0,2-1 0,-1 3 0,4-1-78,0 0 1,7 5 0,2-2 0,-1 2 0,2 1 0,-1 0-196,4 3 0,-3 6 1,-1-1-1,1-1 1,-2 1-1,2-2 86,0 2 0,-3-5 0,3 3 0,-2-3 0,-3-1 0,-1-2 0,-2 0 241,1 2 0,0-8 0,3 8 0,0-2 1,1-2-1,2 1-199,2-2 1,-2 1 0,3 3 0,0 1 0,3-2-1,0 0 1,1-1-125,0 0 1,-1 7 0,1-6 0,0 1-1,-1 4 1,1-2 35,0 0 1,-1-1-1,1 0 1,0-1-1,-2 1 1,0-2-254,2-3 357,-10 4 0,19-6 0,-9 5 1,2-1-1,4-3 0,1 0 2,0-1 0,5 3 0,-4 2 1,4-2-1,2 0 0,2 0-280,2 2 1,5 2-1,-1 0 1,3 1 0,2 2-1,3 1 1,1-2-25,-2-1 0,-1-2 1,-2-3-1,0-2 0,1 0 1,-3-2 232,-2 0 1,3 0-1,-3-2 1,3 1-1,1-2 1,1-1-369,-1-2 483,0-6 0,7 5 0,2-3 0,4 1 0,4 1 0,3-4 50,1-1 1,3 3 0,7-3 0,5 0 0,3 1 0,1 1-1,1 2-139,-1 2 0,-1-3 0,-2 0 0,-4 0 0,-3-1 0,-5 0 72,1-2 1,-1-2 0,2-4 0,-1 0 0,-1-3 0,1-4 0,2-6 522,1-2 0,7-6 0,3-1 1,5-3-1,4-2 0,3-1-270,1-3 1,3 1-1,-33 13 1,0 0-1,0 0 1,1 0-1,-1 0 1,1 0-1,-1-1 1,1-1 570,0 0 0,-1-1-677,30-14 0,-31 16 0,0-1 0,30-15 1,-2-1-1,0-5 0,-4 0-39,-3-3 1,-25 19-1,-1 0 1,22-21 0,-2-1-1,-1-3 1,0 0-1,4-6-21,-24 25 1,0 1 0,24-21 0,-24 19 0,0-1 0,0 2 0,0 0 0,0-1 0,-1 1 0,1-1 0,0 0-22,1-1 1,0 0-1,-2 4 1,1 0-1,1 0 1,0-1 0,-2 1-1,-1 0 1,23-25-1,-5 0 1,-4 2-90,-4 1 1,-4 1 0,-6 9 0,-4 0-1,-4-1 1,-4-2-118,0-2 1,-7 1 0,-1 2 0,-1-1-1,-1-2 1,-2-1-117,-5 0 1,-5-3-1,-5 3 1,-1-1 0,0-4-1,-4 1 1,-6 0-25,-5 1 0,-1 6 0,-6-2 0,-1 5 0,-1 5 0,-4 4 170,-2 3 0,-3 7 1,-7 3-1,1 3 1,1 2-1,2 1 1,1 3-3,-2 5 1,6 2 0,-1 4 0,3 2 0,1 7 227,4 5 0,1 10 0,-3 9 0</inkml:trace>
  <inkml:trace contextRef="#ctx0" brushRef="#br0">23194 12234 8014,'-8'-7'0,"0"1"-83,2 0 0,0 5 1,2-4-1,-5 4 1,-3 2-1,-3 2 1,-1 3-1,-3 1 1,-2 2-1,-3 0 0,1-1 1,-1-2-1,2-2 289,-2 2-79,5-5 1,-5 7-1,6-5 1,2 3 0,1 1-1,2 3 1,0 4 0,-1 4-1,1 5-33,0 7 1,-1 11-1,1 13 1,0 8 0,-1 7-1,2 5 1,4-1-290,3-6 1,11-7-1,7-8 1,8-4-1,4-8 1,3-9 81,3-8 1,-1-3-1,6-9 1,1-3-1,1-8 1,2-11-1,0-8 127,0-7 1,0-11 0,-1-2 0,-4-5-1,-5-5 1,-6-3-29,-7 0 14,-2-4 0,-7 3 0,-3-8 0</inkml:trace>
  <inkml:trace contextRef="#ctx0" brushRef="#br0">20448 9875 8134,'-7'14'-101,"1"-1"1,6 0-908,0 1 862,6-7 1,-3 4 145,6-7 0,0 6 0,4-2 0</inkml:trace>
  <inkml:trace contextRef="#ctx0" brushRef="#br0">20355 10075 8204,'-6'8'0,"-3"-2"295,-3 0 0,-1 1 0,0 5 0,-1-3 391,1-5 1,6 4 134,2 0-503,4 4 0,1-6 1,0-6-1,0-9 1,0-7-1,0-6 26,0-3 0,0-8 1,0-4-1,0-7 1,1-8-1,4-7 1,4-5-298,2-4 1,-2 27 0,0-1 0,1 0-1,0-1 1,0-1 0,0 0 0,2-5 0,0 0-1,0-1 1,1-1-40,0 0 0,1 0 1,-1-5-1,0-1 1,1 3-1,1-1 1,-1-1-1,1 1 0,1-2 1,-1 0-1,0 1 1,0-1-1,0 0 1,0 0 42,0-2 1,1 1 0,-2 5 0,1 0 0,3-4 0,0 0 0,0 1 0,1 1 0,0 1 0,0 1 0,2-1 0,0 1 0,0 1 0,1 1 48,0-1 1,0 0 0,3-2-1,1 1 1,-2 4 0,0 1 0,2 0-1,0 1 1,1 0 0,0 1-1,-1 1 1,1 1-23,0 1 0,-1 0 0,1-3 0,0 0 0,-1 6 0,1 0 1,0 1-1,-1 0 0,1 0 0,0 2 0,-2 3 0,1 1-100,-1 3 1,-1 0-1,22-29 1,-7 14 0,-2 4-1,-3 2 1,-2 5-1,-2 3-258,-2 6 0,-7 0 0,-3 7 0,-4 3 0,-2 3 0,-1 5 0,-4-1-1961,-1 1 99,-2 4 1,-2-4 2141,2 2 0,4-2 0,5-7 0</inkml:trace>
  <inkml:trace contextRef="#ctx0" brushRef="#br0">22608 5437 8169,'1'-7'0,"2"1"794,2 0 1,1 5 0,-3-2 0,1 6 0,-1 7-1,-1 5 1,-2 4 0,0 0 843,0 1 0,0 3 1,0-2-1,0 1 0,1 1 1,2-1-1696,1-2 1,2 0 0,-3-7-1,3-1-583,2-3 0,-4-5 0,4-10 0,-3-6 856,-2-4 0,-1-3 0,-2 1 0,0-3 0,0-1 0,0 1 680,0 2 0,0 0 0,0 3 0,1-2 0,2 2 1,2 1-791,-2 1 1,4 1 0,2 1 0,3 3-386,1 5 1,1 3-1,-1 1 1,0 0-1,1 0 1,-1 0-1361,0 0 1,5 0-1,1 0 1,1 0 0,0 0-1,-1 0 1348,1 0 1,3-6 0,-2-2 0</inkml:trace>
  <inkml:trace contextRef="#ctx0" brushRef="#br0">23074 4984 8169,'0'-25'515,"0"3"370,0 4 1,0 3-1,0 2 1,0 0 0,2 1 353,2 3 0,4 3 1,5 6-1,0 2 0,1 3 1,-2 7-1,-2 8-367,-1 5 1,-5 1 0,4 13 0,-2 4 0,-3 1 0,-2 2-954,-1-3 0,0-1 0,-1-2 0,-2 0 0,-2-2 0,2-2-1723,2-5 1,7-8 0,3-3 0,4-4-1,5-6 1804,4-2 0,3-16 0,2-7 0</inkml:trace>
  <inkml:trace contextRef="#ctx0" brushRef="#br0">23448 4891 8145,'-6'-12'0,"-3"3"1937,-3 5 1,5 1-963,2-2 0,10 3 0,4-7 0,2 0 0,3 0 0,1 0 0,1-1-896,2-2 0,4 3 1,-4 0-1,-1 0 0,1 0-798,0 0 1,1 6 0,-3-1 0,2 2 718,-1 2 0,3 6 0,1 2 0</inkml:trace>
  <inkml:trace contextRef="#ctx0" brushRef="#br0">23474 5144 8145,'-10'8'1776,"7"-5"1,13-8-876,14-8 1,10-2 0,9-7-1,3 0 1,0-1 0,1 3 0,1 0-902,2 4 0,2 1 0,1 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11171 6157 29365,'0'-13'-2458,"0"-1"0,-2 3 1,-1 0-1,-1 2 2674,1-1 1,0 3-1,0-2 1,-3 0 0,0 0-1,-1 0 1,1-1 0,-2-1-1,1 1 1,-3 3 0,-2-1-1,-2 2 1,1-1 0,-2 1-1,-1 0 1,-3 3 386,-2 2 0,-1 1 1,-5 0-1,0-2 0,1-1 1,-1-1-1,-1 1 0,-2 1 1,-2 2-126,-2 0 0,-2 0 0,-2 0 0,-1 0 0,1 0 0,-5-1 1,-3-2-1,-5-2-405,0 2 0,2-3 0,-2 2 0,-2 1 0,-3 2 0,-2 1 1,0 0-74,0 0 0,-4 1 0,4 4 0,2 2 0,1 2 0,2-2 0,0-1 0,5 3 0,2-5 0,2 1 0,0-1 0,1 1 0,0-2 0,-2-2 0,4-1 0,-4 0 0,4 0 0,1 0 0,-2 0 0,-1 0 0,-1 0 0,-6 0 0,1 0 0,-3 2 0,-1 1 0,-1 1 0,1-1 0,1 3 0,2 0 0,1 0 0,0 1 0,0-1 0,2 0 0,1-3 0,0 3 0,4-2 0,1-1 0,2-1 0,1-2 0,-1 0 0,-1 0 0,0 0 0,0 0 0,0 0 0,0 0 0,0 0 0,0 0 0,-3 0 0,1 0 0,2 0 0,0 0 0,3 0 0,-2 0 0,-2 1 0,-2 2 0,1 2 0,-1-2 0,2 0 0,-1 0 0,2 1 0,-1 2 0,-1-3 0,1 1 0,1-1 0,0 0 0,0 0 0,1 2 0,-1 1 0,-3-3 0,2 3 0,-1-1 0,4 1 0,1-3 0,3 3 0,-3-1 0,3-1 0,0 1 0,1-1 0,1-1 0,-4-2 0,3-1 0,1-1 0,-1-2 0,4-3 0,0-1 0,3-2 0,-1 1 0,0-2 0,1 4 0,-1 0 0,1 0 0,-1 3 0,0 2 0,-4 1 0,-2 0 0,1 0 0,-2 1 0,1 4 0,1 4 0,-5-2 0,1 2 0,-1 0 0,0 0 0,3-2 0,0-1 0,0-3 0,4-2 0,-1-1 0,3 0 0,1 0 0,1-1 0,-1-3 0,5 1 0,1-6 0,2-2 0,2-1 0,3-1 0,0 1 0,1 3 0,0-2 0,-2 3 0,-1-1 0,-4 2 0,0-1 0,-4 1 0,-1 4 0,-2-1 0,0 2 0,-1 2 0,-3 0 0,-4 0 0,-4 0 0,-1 2 0,2 1 0,-1 3 0,1 1 0,-5 3 0,-3 2 0,6-3 0,-2 0 0,1 0 0,1 0 0,-3 0 0,1 1 0,1-4 0,2 4 0,2-4 0,2 0 0,-2 0 0,-2-2 0,-1 2 0,0 0 0,2 5 0,1-4 0,1 0 0,1-1 0,1 0 0,-3 3 0,5-3 0,3 0 0,-1 1 0,1 1 0,-3 1 0,3 0 0,1 0 0,1-2 0,0 3 0,1-1 0,-2 2 0,-4 0 0,4 3 0,-3 1 0,3 1 0,0 2 0,-2-1 0,-1 1 0,2 0 0,-1 1 0,0-3 0,-1 2 0,2 0 0,1 0 0,1 0 0,0 4 0,2-3 0,1 0 0,4 2 0,-1 0 0,2 1-45,-1-1 0,3 4 1,3-3-1,1 3 1,1 3-1,2 3-285,1 5 0,0-2 1,-4 2-1,-2 1 1,-2 3-1,0 4 1,-1 3 32,-1 1 0,4-1 1,-4-4-1,1 2 1,0 0-1,2 3 144,1 1 1,2 4-1,-1-7 1,1 1-1,1 5 1,2 3-1,2 3-47,2-2 1,-2 2-1,3-4 1,2 0 0,2 1-1,1 1 1,1 0-107,4-1 1,-2 1 0,4 2-1,0-2 1,1 5 0,1-2 53,-2 3 0,5-1 0,-5-5 1,2 4-1,0 5 0,0 0 140,-2 0 1,4 2 0,-5-8 0,0 0-1,0 2 1,-4-2 0,0 0 117,-2-2 1,0 3-1,1 2 1,2 4-1,2 2 1,-2 1-1,0 4-116,1 1 0,2-6 0,4 0 1,-1-6-1,2-1 0,-1-2 122,-1 1 0,3-3 0,-5-3 0,2 0 0,-1 3 0,-1 2 0,-1 2 18,0 2 1,3-6 0,-5-1-1,-1 0 1,-1 0 312,-2 4-373,0-6 1,0 7 0,0-3 0,0 4 0,0 5 0,0 4 0,-2 3-49,-2 0 1,1-35 0,0 0-1,-8 35 1,2 0 0,-1-1-1,0-5 258,1-6 1,-3 5-1,3-14 1,-3 0-1,-1-1 1,0-4 13,-1-2 0,5 1 0,2-6 0,0-2 1,1-1-1,0 1 0,3 1-157,1 0 1,4 1 0,2 2-1,5 3 1,3 0 0,1 2 0,1-3-237,-1 1 1,2 5 0,1-2-1,2-1 1,-2 0 0,-1-7 18,-2-2 0,1 1 0,-1-9 0,0-2 0,1 0 0,-1-3 404,0 1 1,1-2 0,0-1-1,3-2 1,3 2 0,4-1 65,4 0 0,6 0 0,0-5 0,5-2 0,7-1 1,4-3-1,3-2 59,1-1 1,4 0 0,-1 4 0,1-1 0,0-1 0,3-2 449,4 1 0,-6 2 1,6 1-1,-1 0 1,-3 1-1,1-1 1,-3 0-867,3 1 0,0-1 0,2 0 0,-2 1 0,4-1 0,2-1 15,3-3 0,-34-4 0,1 0 0,36 0 1,-36-4-1,0 1 0,1-2 0,0 1 1,0-1-1,1 0 132,1 0 1,1 0 0,-3-2 0,0 0-1,3-1 1,-1 0 0,-1-1 0,-1 0 0,1 0-1,0-1 1,0 1 0,0 1 0,1 0 0,1 0-81,-1 0 0,-1 0 0,0 2 0,-1 1 0,-1-3 0,1 1 0,0 2 0,0 0 0,-1 2 0,0 1 0,0 1 0,-1 0 0,37 8 0,-1 2 0,-35-8 0,-1 1 0,1 0 0,0-1 0,33 8 0,2-1 0,-1 0 0,-2-1 0,-1-1 0,-2-4 0,-3 0 0,1-1 0,-1 0 0,1-3 0,-6-1 0,0-2 0,-1-2 0,1-1 0,1-1 0,-1 1 0,-1 1 0,-4 2 0,4 0 0,4 0 0,2 0 0,1 0 0,2 0 0,-8 0 0,8 0 0,-2 0 0,0 0 0,3 0 0,3 0 0,-6-4 0,5-2 0,0-1 0,-2-4 0,0-1 0,-1-3 0,-1-2 0,-1 0 0,-1-3 0,-3 0 0,-2 3 0,-3-1 0,-1 0 0,3 0 0,0 7 0,-1 0 0,1 2 0,0 0-220,-2 2 0,-1-3 0,-2 4 0,1 0 0,-1-2 1,0 2 59,1 1 1,-3-6 0,0 2 0,-4-3 0,-1-1-1,-4 0 1,-4-2 506,-2-3 1,-2 2 0,1-6-1,-4-1 1,-2 3 0,-3 1 0,-1 1-348,-2 0 0,0-1 0,-3 2 0,-1 0 0,0-1 0,-3-1 0,-1-4 0,-3 0 0,-2-1 0,-1 2 0,0-3 0,0-3-299,0-4 0,-2-11 0,4-1 0,-4-8 0,1-6 0,-1-4 478,3-3 0,2-9 1,-5 35-1,-1 0 1,1-3-1,0 1 0,0-2 1,-1 1-1,0 1 1,0-1-180,-2 2 0,1 0 0,1-1 0,0 1 0,3-33 0,1 4 0,0 2 0,-1 9 0,0 2-438,-1 1 1,-1 8-1,-4-6 1,1 1-1,-1 0 1,-1-1-83,-2-1 1,1-5 0,2-2-1,2-1 1,-2 0 0,-2-5 0,1-5 404,0 32 1,0 0 0,-1-4 0,-1 1 0,3-2 0,0 1 0,0-2-1,0 0 1,1-3 0,1 0 0,1 0 0,0 0 0,1-2 1,-1 0 0,1 0 0,0 0-1,-1 0 1,1 0 0,0 2 0,-1 2-1,1 1 1,0 1 0,-1 3 0,1 1-114,0 3 1,-1-1-1,3-32 1,-1 8 0,-2 3-1,-3 4 1,-2 6-1,-2 2-163,-4 5 1,1 0-1,-7 1 1,-2-4-1,0-2 48,-4-2 1,1-6 396,3-2 1,-1-10 0,1-3 0,6 32-1,1-1 1,-1-4 0,2-1 0,0-1 0,1-2-68,1-4 0,2-2 0,0-1 0,0-2 0,1-4 0,0-1 0,0 1 0,2-1 0,0-3 0,1 0 0,3 1 0,0 0 116,2 2 0,1 0 1,1 1-1,2 2 1,-2 5-1,-1 2 1,1 1-1,-1 2 1,1 3-1,0 2 1,-2 4-1,0 1 0,7-29 156,-2 9 0,-6 10 1,-2 5-1,-4 2 0,-1 4 1,-1 1-1,-4 3-742,-3 1 1,-9-7-1,-2 3 1,-2 0-1,-1-1 1,0 1-640,0 1 1,1-2-1,-1 2 1,4-1-1,3 2 1,2 5 652,-1 6 0,1 2 1,-2 9-1,-1 5 1122,-2 5 0,-5 3 1,2 0-1</inkml:trace>
  <inkml:trace contextRef="#ctx0" brushRef="#br0">4252 7010 17931,'-13'0'-336,"4"5"1,2 0-1,1 3 555,3 2 0,1-2 0,4-1 0,2 0 0,7-1 1,3 2-1,4-2 0,0 1 0,1-1 0,2 1 1,1-1 253,0 0 1,-4 0 0,4-3 0,4 3 0,0 0-1,4 0 1,-2-3 0,3-2 0,0-1-338,2 0 0,2 0 0,-1-1 0,2-2 0,2-4 0,-1-4 0,2-5 0,-2-3-130,-1-5 0,1-1 0,-6-3 0,-3-2 0,-3-3 0,-4-1 90,-2-3 0,-1-3 0,-5-3 0,-1-1 0,-3 1 0,-5 2 0,-2 2-103,-2 4 1,-11 2 0,-3 6 0,-7 1 0,-6-1 0,-4 2 0,-3 3-765,-3 4 0,-7 5 0,-5 2 0,-5 4 0,-2 1 0,0 3 452,4 1 1,-1 4-1,5 2 1,-1 5 0,2 3-1,3 1 1,4 2 342,3 3 1,7-2 0,-1 5 0,4 0 0,5-1 0,4 4 0,3 1-435,2 2 1,6 1 0,2 3 0,5 5-1,8 2 286,9 2 0,10 0 1,13 0-1</inkml:trace>
  <inkml:trace contextRef="#ctx0" brushRef="#br0">6812 7810 15485,'-8'-6'612,"2"4"0,8-4 0,2 6-150,5 0 1,3 0 0,3 0 0,1 0 0,3 2 0,2 2-225,3 5 0,2-1 1,6 0-1,3 3 1,5 1-1,5 0 0,3-2 112,4-1 0,0-6 0,1 1 0,7-2 1,-1-2-1,5 0-108,-2 0 0,-3-8 0,0-4 0,-1-5 0,-5-4 1,1-3-1,-7-1-380,-4-2 0,2-4 0,-13-3 0,-4-3 0,-3-6 0,-4-1 0,-5-4-252,-5 1 0,-8 3 0,-12-4 0,-10 4 0,-10 5 0,-9 7 70,-9 4 1,-1 11-1,-14 6 1,-6 3 0,-2 5-1,1 2 1,5 2 252,5 4 0,-2 2 0,14 8 1,-1 3-1,4 4 0,2 3 1,4 3-380,2 3 1,11 5 0,10 7 0,6 3-1,6-2 1,9 2-949,11 1 1356,18-7 1,13 18 0,-18-34-1,0-1 1</inkml:trace>
  <inkml:trace contextRef="#ctx0" brushRef="#br0">14410 6091 21769,'-8'-6'-3012,"4"-3"2841,3-3 0,1-1 0,0-1 0,1 1 0,3 0 0,4-1 0,1 1 0,0 0 0,1-1 0,2 2 616,1 4 1,-4-4 0,-1 3 0,-3-3-769,-2-1 1,-3 5 531,-4 4 1,2 4-1,0 4 1,4 4 0,6 0-1,1 1 202,0 2 1,-5-1 0,3 0 0,-1-1 0,-3 3-1,-1 3-391,-2 3 1,-2 4 0,-2-3 0,-3 2 0,-2 3 0,0-1 0,-2 1-189,0-2 0,-1 0 1,1 4-1,2-3 1,1 0-1,0-1 1,4-2 303,2-2 0,-2 2 1,-1-3-1,2 0 1,2-3-1,1 0 339,0-1 0,4 2 1,1 1-1,-1 2 0,1 0 1,1-1-558,1 1 0,-4 0 0,1-3 1,-2 3-1,-2 2 0,1 3 1,2-3-336,2-1 0,-1 4 0,-4-6 0,0 0 0,0-2-208,0-2 1,0-7-78,0-6 1,0-6 0,0-7-1,0-1-4608,0 1 5255,0 0 0,6-7 1,2 0-1</inkml:trace>
  <inkml:trace contextRef="#ctx0" brushRef="#br0">14317 6584 6179,'0'-26'0,"1"6"0,2 5 1642,1 5 1,1 8 0,-5 2-1859,0 7 0,0 7 1,0 2-1,0 3 1,0 1-1,-2 0 395,-2 1 1,3-3 0,-4 3 0,5-1 0,3 0 0,4-1 665,5-3 1,3-3 0,9-4 0,-2-4 0,3-4 0,3-1-597,3 0 0,5-6 1,-3-4-1,-1-5 1,1-4-1,-4-2 1,-1-4-127,-1-5 0,0-4 0,-1-6 0</inkml:trace>
  <inkml:trace contextRef="#ctx0" brushRef="#br0">13370 6304 21652,'0'-14'-6815,"0"1"7066,0 6 0,2 1 1,2 6-1,5 0 1,3 1-1,1 4 281,0 4 1,-1 2-1,-1 4 1,-4 2 0,0 2-1,-1 0-434,0 0 0,-1 3 0,-5-4 0,0 0 0,0 0 1,0 0-868,0-2 1,0-1 655,0-2 1,-5-7 0,-1-6 0,0-7-1,-1-7 1,1-4 0,-1-2-71,-1-1 1,5-4 0,-1 4 0,2-1 0,2 1 0,0 2 0,0 3 70,0 1 0,0 6 0,2 1 418,2 3 0,-1 2-922,6 7 1,0 2 0,6 4 0,3-2 0,4-1 0,5-1 817,4 0 0,9-2 0,7-4 0</inkml:trace>
  <inkml:trace contextRef="#ctx0" brushRef="#br0">13943 6170 10070,'-1'-20'0,"-2"2"727,-2 3-302,1 8 0,3-4 0,-2 8 0,-2 5-345,2 5 0,2 5 0,1 3 0,0 1 0,0 4 1,0 0 16,0 4 0,4 6 0,2 1 1,0 0-1,1 0 0,-1 1 0,2 1-456,-1 0 0,-4-2 1,3-5-1,-2 1 1,1-2-1,-2-3 343,-2-4 0,-7-9 0,-1-3 0</inkml:trace>
  <inkml:trace contextRef="#ctx0" brushRef="#br0">13850 6490 26300,'4'-19'-402,"1"-3"0,11 3 0,3 1 0,8 3 1,6 3-1,-1 3 793,1 5 0,2 2 0,-2 2 0,1 0 0,2 0 0,-2 2 0,-3 1 1,-3 3-292,-1 1 0,11-4 0,4 3 1</inkml:trace>
  <inkml:trace contextRef="#ctx0" brushRef="#br0">4412 7703 13610,'-12'6'0,"2"3"-195,1 3 0,6 6 0,-1-1 0,2 0 0,2-3 0,0 0 0,3-1 0,6-1 0,10-3 0,8-5 0,7-2 0,5-2 794,7 0 0,4-2 1,6-2-1,3-7 1,7-3-1,0-6 1,4 1-1,-3-2-362,-4 1 0,4-1 0,-6-3 0,-4 1-367,1-6 1,-9 7 0,-9-4 0,-9 0 0,-7 0 0,-8-4-255,-6-1 0,-7-6 0,-13 1 0,-12-2 0,-12-4 0,-11 0 377,-8-3 0,-6 1 0,25 23 1,-2 2-1,0 0 0,0 1 0,-4 1 1,0 3-1,-2 2 0,1 1-17,-3 2 0,0 2 0,-2 5 1,0 3-1,3 0 0,1 4 1,-1 1-1,1 4 0,0 2 1,0 2-1,1 3 0,2 2-91,-1 2 0,1 1 0,1 1 0,2 1 0,4 4 0,2 1 0,1 0 0,2 1 0,1 1 0,3 1 0,2 1 0,2 0 0,-11 35-366,11 1 1,16-2-1,21-6 427,11-2 1,2-29 0,5-2-1,2-2 1,1 1 0</inkml:trace>
  <inkml:trace contextRef="#ctx0" brushRef="#br0">6012 10022 27612,'-9'0'237,"2"2"1,-1 2-2410,1 5 1,4 3 2122,-2 1 0,4 0 0,2 1 0,4-2 0,4-2 0,4-3 0,5-1 0,4-1 1,5-1-1,4 1 0,6-3 811,6 0 1,1-4-1,7-2 1,3-5 0,3-4-1,5-3 1,-3-4-710,-3 0 1,4-3 0,-10-3 0,-1-1 0,-3-1 0,-8 0-678,-5 1 1,-11-7 0,-6 6 0,-5-5 0,-10-4 0,-8 0 0,-14-1 370,-11-2 1,-7 7-1,-14-5 1,-7 4-1,-2 6 1,-3 5-1,1 10 472,1 7 0,-5 6 0,7 5 0,2 5 0,2 8 0,5 7-464,2 4 1,3 4-1,11-3 1,7 2 0,6 2-1,10 3 1,9 2-1260,7 1 0,17 1 1464,16 4 1,14 2 0,-19-20-1,-1-1 1</inkml:trace>
  <inkml:trace contextRef="#ctx0" brushRef="#br0">14290 7796 8284,'-7'-8'-498,"2"-1"0,2 6 525,-1-2 1,1 4 0,-6 1 0,-2 0-1,0 0 1,-3 0 0,1 0 483,0 0 0,-1 0 0,1 0 0,0 1-364,-1 4 1,1-2 0,0 4 0,-1 0-71,1 1 1,0 1 0,-1 3-1,1-2 1,0-1 0,-1 0 32,1-2 1,-5 5 0,0-3 0,1 3 0,-1 1 0,0 0 0,0 1-70,-1-1 0,6 0 0,-2 1 0,5 0 1,1 3-1,0 1-61,0-2 0,4 3 0,-2-1 1,0 0-1,1-1 0,-2 3 0,2-1 63,0 0 1,-4 0 0,1-1 0,-3 3 0,-1 1 0,0 0 0,-1 2 92,1 1 1,0-3 0,1 1 0,2 2 0,1 3-1,0 3 1,1-1-99,4-2 0,-2-2 0,0 1 0,0 0 0,0-2 0,3-1-76,2-2 0,-1-1 0,-1 2 0,-1-1 0,-1 2 0,1 1 0,-2 2 160,-1 0 1,2-5 0,-4 0 0,0 2-1,1 1 1,0 2 358,2-1-514,-4 1 1,8-1-1,-2 1 1,2 0 0,2-1-1,0 1 14,0 0 0,2-1 1,2 1-1,4 0 0,1-1 1,-2 1-1,0 0 34,1-1 1,-1 1 0,4 0 0,-2-1-1,-1 1 1,1 1 0,-1 2 7,-2 1 1,3 1 0,-5-2-1,0 1 1,1 0 0,-1 0-38,-1 0 1,0 5 0,0-3 0,2-1 0,-1 1 0,1-4 0,0-1 78,3-1 0,-4 0 0,4-1 0,-1 1 1,1-2-1,0-1 0,1-2 54,0 2 1,0 1-1,4 2 1,1-1 0,1 1-1,1 1-167,2 3 1,-1-1 0,-3 5 0,-1 1 0,0-2 0,-1-3 0,-1-1-45,-3 1 0,-3-3 1,2 3-1,1-3 1,-2-3-1,0-1 227,-3-2 1,-2-1 0,0 3-1,2-2 1,2 0 0,-2 0 0,-2-1-63,-1-2 1,2 5 0,1-3 0,3 1-1,1 0 1,2 0 0,0 0-758,0 1 0,0-6 1,3 6-1,-2-1 1,-1-1-1,0-4-2832,-2-2 3516,-1-1 0,0 5 0,1 2 0</inkml:trace>
  <inkml:trace contextRef="#ctx0" brushRef="#br0">13943 11142 8250,'-13'-6'38,"6"4"1,15 5-1,10 7 127,0 1 1,3-7 0,-3 2-1,-1-1-180,3-1 0,-6 5 0,6-5 15,-1-1 0,-4 5 0,4-1 0</inkml:trace>
  <inkml:trace contextRef="#ctx0" brushRef="#br0">12517 10222 9040,'-7'-13'313,"1"5"1,12 2 0,2 8-1,4 2-226,2 5 0,-2 7 0,-2 4 0,-1-1 0,1 2-43,2-1 1,-3 1-1,-2 3 1,-1-4-1,-1 0 1,-1-4-277,1-1 1,-1-5 298,-4-5 1,0-17 0,0-15 0,0-2 0,0-4-75,0-3 0,1-1 0,4 0 0,2 5 0,2 2 1,-1 5-1,-1 1 0,-1 4 42,0 2 0,3 3 1,-5 2-1,1 1-348,1 3 1,-3 3-1,5 8 1,1 2-775,-1 5 0,8 7 1087,-3 2 0,10 0 0,-3-5 0</inkml:trace>
  <inkml:trace contextRef="#ctx0" brushRef="#br0">13064 9942 8134,'-29'-28'-829,"4"4"632,12 15 1,1 9-1,2 9 1,2 3 0,2 1-1,3 2 840,2 3-492,1-3 1,6 6 0,3-4 0,4 6 0,3 2 0,4 1-130,0 1 1,-3 4-1,0 2 1,-2 1-1,-1 3-22,-1 1 0,0 2 0,1 0 0</inkml:trace>
  <inkml:trace contextRef="#ctx0" brushRef="#br0">13077 10235 8394,'0'-46'0,"1"8"214,4 10 1,8 8 0,11 12 0,4 3-777,3 4 0,5 2 562,-5 4 0,6 2 0,-3 6 0</inkml:trace>
  <inkml:trace contextRef="#ctx0" brushRef="#br0">4626 10409 26492,'0'-20'-3737,"0"5"0,0-2 3024,0 2 0,-2 7 1,-2 6-1,-4 4 0,-1 6 1037,0-1 811,6-1 0,-2-12 0,5-3 0,0-2-1172,0-3 0,0 1 1,-2 1-1,-2 3 110,-5 5 0,1 2 0,-1 2 0,-1 0 0,-2 0 118,-1 0 0,4 0 1,0 0-1,-1 0 144,-2 0 0,3 0 52,0 0 1,5 0 0,-4 2-1,1 2 1,-1 4 0,0 0-223,0 1 1,-4-1 0,3 2 0,-2-1 0,-3 1 0,1 1-19,0-2 0,-1 2 1,2-2-1,2 2 1,1-1-1,-1-1-87,-2 1 0,5 2 0,1 1 0,1 1 0,1-1 1,1 0-111,1 1 0,2-1 1,0 2-1,0 1 0,0 2 1,0 0-162,0 1 0,0-3 1,0 5-1,0-2 0,0-2 1,0-3-1,0 0 143,0-1 0,5-4 0,1 0 0,1 0 0,2 0 0,0-2 0,0 0 82,1 1 1,2-4-1,1 5 1,1 0-1,-1 0 1,0-2-206,1-1 1,-1 5 0,2-3 0,1 3 0,2-1-1,0-1 24,1 1 0,-3-2 0,5-1 0,0 1 1,-1-2-1,4 0 0,1-4 452,2 0 0,0-4 1,-2-2-1,-2-5 0,0-1 1,0-1-1,3 3 51,0-3 1,1-1 0,0-1 0,-2 1-1,-2 2 1,0 1 0,0-1-243,2-2 0,-2 3 0,-1 0 0,0-1 0,-1-2 1,-3-2-100,-4 1 1,0 0 0,-1-1 0,0 1-1,-1-2 1,-1-1 0,-4-3 37,-1-2 1,-2-1-1,-2-5 1,1 0 0,1 1-1,-1-1-72,-1 0 1,-2 1-1,-2-1 1,-1 1 0,-3 0-1,0 4 1,-1 4-162,0 4 1,-2 0 0,-5 2 0,0 2 0,-3 3 0,-3 1 0,-3 3-227,0 1 0,-10 2 0,5 0 1,-5 0-1,-4 2 0,0 1-46,2 1-1,-2 2 1,6-3 0,1 1 0,2 1 0,3-1 0,1 1-1849,2-2 2218,5-2 0,-2-13 0,6-2 0</inkml:trace>
  <inkml:trace contextRef="#ctx0" brushRef="#br0">5825 7063 24419,'-4'-13'-1679,"-1"0"1,1-1 0,4 1-1,0 0 848,0-1 1,0 9-1,0 5 1,0 7 879,0 5 0,1 0 1,4-4-1,4-3 0,4-4 1,3-1 404,2 0 0,6 0 1,0-1-1,4-2 1,3-3-1,-2-1 1,0-2 1306,-3 1-1542,1-3 1,-2 9 0,-3-2 0,-4 1-1,-3 0-268,-2-2 1,-1 7 0,-6 7-1,-9 2 1,-10 3-181,-7-1 0,-2 0 0,-4 1 0,-3-2 1,0-2-1,-2-1 419,1 1 0,-3-2 1,2-1-1,2-1 0,1-3 1,1-2-1,2-1 280,3 0 1,2 0-1,7-1 1,0-2-1,-1-3 1,1 0 177,0 0 1,4-3 0,1 3-949,2-1 1,3 4-1,8-1 1,5 2 0,7 2-1,6 0 25,7 0 0,4-1 0,7-2 0,2-2 0,3 1 0,0-1 0,0 1-1959,-3 1 2320,-1 1 1,3 8 0,3 2-1</inkml:trace>
  <inkml:trace contextRef="#ctx0" brushRef="#br0">14810 6250 8330,'-9'-8'0,"3"0"164,5 2 1,3 2 0,12 5 0,-1 2 0,0 2 0,2-1-1,3 1 1,3-1 0,1 0 0,-1 2 0,-1 2 0,0 1-1,0 0-128,1 1 0,-5 2 1,2 1-1,-3 2 1,-2 1-1,1 3 0,-1 2 1,0 1 162,1-1 0,-1 3 0,2-5 1,1 0-1,3 2 0,1-2 34,-1 1 0,3 2 0,-3-3 1,2 0-1,4 2 0,3-2-136,4 0 1,-1 4 0,-3-4 0,3 0-1,4 2 1,2 0-147,-1 2 0,1 1 1,-4 0-1,-1-2 0,1 2 1,-5-1-1,-3 1 0,-4-2 0,-2 2 0,3 1 1,-2 2-1,-1-1 1,0 1-1,-3-2 311,-1-3 0,-1 2 0,-1-5 0,0 1 0,1 0 1,-1 1-1,0 3-110,1 1 0,-1 2 0,0-1 0,1 2 0,-1 2 0,-1 3 0,-2-1-181,-1 1 1,-2 4 0,2-2-1,-4 4 1,-4 1 0,-1 0 99,0 0 1,0-5 0,0 1 0,0-1-1,-1 1 1,-2-1 0,-2 1 35,2-2 1,-3 5 0,2-4 0,-1 4 0,1 1 0,-2 1 0,0 2-78,0 1 1,-3 2 0,3-1-1,1 2 1,-1 2 0,1 0-83,-1 1 1,5-2-1,-4 0 1,2 1 0,0 0-1,-1-1 1,0-3 171,-2-2 0,3-1 0,-5-2 1,1 0-1,-1-2 0,0-2 49,0-5 0,-4 2 1,3-1-1,-1 1 1,0 1-1,2 0 0,1 1-154,-1-1 0,5 9 1,-2-3-1,0 2 1,-1 1-1,0 0 1,-1 3-211,-1 1 0,4-4 1,-5 1-1,0-1 1,0 0-1,0 2 0,-1-2 278,-2-2 1,-1-1 0,-2-1 0,-1-4 0,-2-2 0,2-1 55,1 4 0,2-2 0,-1 1 0,2 1 0,2 1 0,1 1 1,0 4-369,2-1 1,-5 2 0,3 2 0,-3 2-1,-1 2 1,0 0 0,1 0 30,3-2 1,-3 2-1,3-6 1,-3-3-1,-1 0 1,0-3 0,1 0 364,3-3 1,-4 4 0,2-5 0,-2 0-1,1-4 1,0 2 0,0 0 46,-1 2 0,1 3 0,2-4 0,1 2 0,0 5 0,0 2-454,0 4 0,0 3 1,-4-3-1,1-2 1,2-2-1,1-1 1,-1 2 115,-2 2 1,3-8 0,0-1 0,-1-5 0,-2-4 0,-2 1 0,1-2 279,0-2 1,-1 2-1,1-5 1,0 1-1,-1-2 1,3-1 0,0 1-572,2 2 1,2-3-1,-2 3 1,3-1 0,2 0-1,-1 0-319,2 1 0,0-3 1,0 3-1,-1-2 1,1-3-1,0-1 1,0-2-800,-1 1 1,-2-7 1532,1-3 0,-8-2 0,-8-2 0</inkml:trace>
  <inkml:trace contextRef="#ctx0" brushRef="#br0">14890 12341 9017,'-12'6'1327,"3"4"1,5 7-1155,2 5 0,-2 3 0,-2 3 0,0 2 0,0 1 1,1-2-1,1 0 0,0-4-177,1-3 1,1-3 0,4-7-1,1-2 1,2-2 0,3-2-445,2-3 1,4-8 0,2-5 0,3-6-1,2-8 1,4-6 0,5-10-928,5-12 0,4-5 1375,-19 20 0,0-2 0,0 2 0,0-1 0,0-2 0,0 0 0</inkml:trace>
  <inkml:trace contextRef="#ctx0" brushRef="#br0">16169 9742 8006,'-5'-21'366,"3"2"0,-4 13 157,6 6 1,0 2 0,0 8 0,0 3 0,0 5-118,0 3 1,0 0 0,0 2 0,0 0 0,0 0 0,0 2-1,0 1-137,0-4 1,0 2 0,0-7-1,0 0 1,0-3 0,0 0-231,0-1 1,0-7 0,0-6-148,0-7 1,0-11 0,0-4 0,0-5 0,2-3 0,1-2 0,3-1-1,1-1 128,3 0 1,1 4-1,-1 1 1,-1 5-1,1 6 1,1 4-1,-1 2 284,-1 3 0,-5-2 1,4 5-1,-1 1 1,1-1-747,2 3 0,0 3 0,1 4 0,-2 4 1,1 0-1,0 1-1355,-1 2 1,7 1 0,-1 1 1796,5 0 0,2-5 0,4-2 0</inkml:trace>
  <inkml:trace contextRef="#ctx0" brushRef="#br0">16623 9636 8006,'-14'-12'1544,"1"3"-1116,6-3 208,1 10 1,6 2-1,0 9 1,0 3 0,0 2-564,0-1 1,4 0 0,1 1 0,-1-3 0,0 0 0,2-4 0,0 1-195,0-1 1,0-4 0,-1 1 0,4-2 0,1-4-28,-1-2 1,-2 1-1,-4-6 1,2-1-1,-1-1 850,2 2 0,-5 2 0,4 6 0,-2-1-195,1 4 1,-1 6 0,5 1 0,-1 3 0,0 2 0,2-1-614,-1 0 0,4-1 0,-4-2 0,4-1 0,3 0 0,1-1-111,2-4 1,0 2-1,-3-2 1,3-1 216,4-1 0,3-8 0,2-2 0</inkml:trace>
  <inkml:trace contextRef="#ctx0" brushRef="#br0">14663 7690 8143,'2'-8'0,"2"4"-185,-2 2 0,5 2 1,-6 0-1,-1 0 0,-5 2 968,-6 2 0,2-2-381,0 2 1,6 4 0,0 1 0,5 2 0,4 1-204,1-3 0,1 3 0,2-3 0,-1 3 0,0 1 0,0 0-23,0 1 0,-1 3 1,6 1-1,-2-1 1,0-1-1,-1 0-39,4 2 0,1 4 1,-1-4-1,2 0 1,2-1-1,0 1 1,2 0-1,0 0-14,2-1 1,-2 6 0,0-6 0,-1 1-1,0 0 1,-1 0-52,-3-2 1,-1 3 0,-2 1 0,1-1 0,-2 2 0,-4-2 138,-3 0-139,-4 5 0,4-8 1,-1 5-1,-1-1 0,-1 0 1,-2 0 55,0 1 1,0-3-1,0 4 1,0 0-1,0 1 1,0-3-1,0 1-15,0 0 0,1-3 0,2 2 0,2 1 0,-2 0 0,-2 1-9,-1-1 1,0 4-1,0-3 1,0 2 0,0-1-1,-1-2 1,-4 0 105,-4 0 1,2 1 0,-2 3 0,0-1 0,0-4 0,2 1-1,-1 0-199,1 3 0,4-5 0,-3 0 1,2-1-1,-1 1 0,2 0 10,2 1 0,1 2 1,0-3-1,0 0 1,0 2-1,0-2 1,0 2 54,0 0 0,0-3 0,0 2 0,0 1 0,0 0 0,0 1 0,0 0-97,0 0 0,-2-1 0,-1 3 0,-1-2 1,-1 2-1,1 1-5,0 2 0,-5-5 0,4 0 0,2 0 0,2 0 0,-1-1 0,-1 0 162,-1 0 0,-1-4 0,5 4 0,0 0 0,0-2 0,0 2 0,0-2 57,0 0 0,0 1 1,0-3-1,-1 4 1,-2 1-1,-1-1-114,1-2 0,-3 5 0,0-2 0,0 3 1,-2 2-1,2-2 0,-1 0-128,0 2 1,-1-6 0,-2 8 0,2 1 0,1-2 0,1 0 7,0-1 0,0 0 0,3-1 0,-1 1 0,1-2 0,0 0 1,0-1 249,-1 0 0,-2 4 0,3-8 1,-2 3-1,1-1 0,-1 2-66,1 1 1,-2 0-1,3-1 1,-3-2-1,0 2 1,-1-1-1,1 2-297,0 2 1,-4-8-1,2 8 1,-1-2-1,0 0 1,-1 2-1,0-2-44,1-3 1,-2 2-1,5-5 1,1 1 0,-1-1-1,1-4-442,-1-5 0,5 2 1,-4-3-1,4 3-413,1 1 181,0 0 0,1-5 872,4-4 0,2-2 0,6-2 0</inkml:trace>
  <inkml:trace contextRef="#ctx0" brushRef="#br0">14583 11208 7896,'-6'-22'575,"-3"0"0,3 7 0,3 13-63,6 5 0,5 2 1,5-5-1,1 1 0,-1 2 1,0 2-1,2-2-845,3-2 0,-2-1 0,6 0 0,3 0 0,4-1 0,3-4 333,2-4 0,2-14 0,4-5 0</inkml:trace>
  <inkml:trace contextRef="#ctx0" brushRef="#br0">15343 7903 7956,'-1'-7'2113,"-4"2"1,4 5-1037,-4 5 0,5-4-391,5 4-417,-4 2 0,9-4 1,-5 6-65,-2 1 1,-2 2 0,-1 1 0,0 1-397,0-1 131,-6 0 0,5-7 1,-4-6-1,4-7 0,1-5 6,0-1 0,1-1 0,2 1 1,3 0-1,0-1 0,0 1 1,-1 1 664,1 3 0,-5-3 1,5 5 38,0 0 0,-3 1 0,4 7-539,-1 4 1,0 2 0,-3 6 0,2 1-233,-2-1 0,2-4 0,1 0-191,2 1 0,-4-4 0,4-3 480,-2-6 11,-2 2 0,-4-7 471,0 4 1,6 2-350,3-2 1,3 2 0,1 2-754,0 0 0,-5 2 1,-2 2-1,-2 5-775,1 3 1,-1-3-1,-3-2 1,4-1 0,5-3-3878,7-1 5104,-3-2 0,17-12 0,-2-3 0</inkml:trace>
  <inkml:trace contextRef="#ctx0" brushRef="#br0">15743 7850 8848,'-6'-8'5661,"5"4"-5002,-4 8 0,4-1 0,1 6 222,0 2-1321,0 0 1,1-3 0,4-4-1498,3-2 2447,4-8 0,-4 6 1,-4 0-1,-2 7 214,-2 5 1,0 1-1,0 1 1,0-1-1,1 0 1,3 1-805,5-1 0,-1-6 1,1-2-1,1-4 1,2-1-1,1 0-2167,1 0 1,3-3 0,1-4 2246,-2-6 0,5-10 0,0 3 0</inkml:trace>
  <inkml:trace contextRef="#ctx0" brushRef="#br0">14130 11781 8471,'0'-7'-1053,"-2"1"1886,-2 6 1,-3 0-1,-7 0 1,2 1-496,4 4 1,-4 2-1,4 7 1,-1-1-1,1 0 1,-4 2 0,-3 1-136,-3 2 1,-4 6-1,3-2 1,-1 3-1,0 2 1,0-2 25,1-3 1,-3 3-1,3-2 1,-1 2 0,0 1-1,0 1-28,1 0 1,1-2 0,5-1 0,0-2 0,-1 1 0,1 3 0,0 0-63,-1 1 1,1 1 0,0 2-1,-1 2 1,1 2 0,-2 3 0,-1 2 21,-2 1 0,0 0 0,5 0 1,0-2-1,-2 1 0,0-1 65,2 4 0,-3-5 0,7-5 0,-2-1 1,2 2-1,3 0 0,2-1-66,0-2 1,-1-2 0,5-1 0,0 1 0,0 1 0,0 2 0,0-1-1,0-2 0,2 5 0,1 2 0,1 4 1,-1 2-1,-2 2-86,-1 2 1,2 4 0,1-4 0,1 1 0,1 0 0,1-3 0,3-3 68,2-4 1,3 1-1,-1-6 1,2-2 0,1 1-1,2 0 1,0-1-8,1-4 1,-3 5 0,5-6-1,0-1 1,-2 3 0,2-1-192,0 1 1,-1 1 0,4 0-1,-3-1 1,-1 1 0,0-2 0,0-1-413,1-2 1,-5 0-1,2 4 1,-3-3-1,-2-2 1,1 0-1,-1-2-639,0 0 0,1 0 1,-1-2-1,0-1 0,2-3 1,1-4-1366,2-3 1,4-1 2470,-4-5 0,6-18 0,-3-4 0</inkml:trace>
  <inkml:trace contextRef="#ctx0" brushRef="#br0">13983 14447 8009,'-25'-21'4408,"3"3"-4031,9 3 0,13 15 0,8 0 0,4 2 0,2 1 0,0 1 0,4 1 0,3-1 11,0 1 0,4 5 0,-3-1 1,3 3-1,0 1 0,-1 0-411,-2 1 0,-5-1 0,0 0 0,-3 1 0,-5-1 0,-5 0-206,-2 1 0,-2-1 0,0 2 0,-2 1 0,-4 2 0,-6 0 0,-5-1-218,-4 1 1,-1 1-1,-5-2 1,0 0 0,2 0-1,1-3-1315,2 0 1762,6 5 0,-3-4 0,5 4 0</inkml:trace>
  <inkml:trace contextRef="#ctx0" brushRef="#br0">12504 12501 18218,'-14'-5'-1991,"3"0"2440,2-3 1,3 4 0,7-4 0,2 4-1,2 7 1,-1 7-236,2 6 1,-5 7 0,4-4-1,-4 2 1,-1 2 0,0 2 0,0 2-1,-1 0 1,-2-2 0,-2-1-1,3-4-355,0 0 0,2-7 0,0-4 1,-1 0-1,-2-3 0,-2-6-60,2-8 1,2-10 0,2-4 0,2-4 0,2-4-1,-2-1-90,-2 1 0,3 2 0,2 2 0,0 0 0,0 4 1,-1 4-1,-1 4 618,1 0 1,0 1-1,0 1-11,4 3 1,-2 3-1,2 6 1,0 2 0,0 1-1,-2 3-210,-1 1 1,3 2 0,-3 4 0,0 1-1,1-3 1,-1 0 0,0-2-348,-3 1 1,3-3 0,0 1 0,0-1-98,0 1 0,3-7 0,-3-1 0,1-9 0,2-7 0,0-5 284,0 0 0,-5-2 0,4 5 0,-2 2 0,-4 1 0,0 2 0,-1 1 1972,4 3-1161,-4-3 1,5 16 0,-6 1-1,0 5 1,2 4-1123,2-1 0,-1 0 0,6-1 0,1-2 0,2-2 1,2-2-1,0-3-868,4-2 0,3-1 1,6-1-1,-1-4 0,1-5 1,0-6 1281,-1-7 0,7-8 1,1-3-1</inkml:trace>
  <inkml:trace contextRef="#ctx0" brushRef="#br0">13330 11994 11127,'0'-26'-254,"0"5"1,0 3 599,0 3 1,-1 4 0,-4 2-1,-4 4 1,-3 4 22,-1 1 0,4 7 1,2 5-1,1 6 1,2 3-1,-1 2-242,1 2 1,-1 7-1,5-1 1,0 0 0,2 1-1,2 2 1,4 2-464,-1-1 0,5-3 0,-3 2 0,2-2 0,1-1 1,-3 0-1,-4-1-1174,-4-5 0,-2 0 1,-5-7 1541,-8-2 0,-5-1 0,-7-1 0</inkml:trace>
  <inkml:trace contextRef="#ctx0" brushRef="#br0">13090 12488 11127,'-21'-35'138,"4"-2"1,8 5 0,4-1 712,4 1 0,7-4 1,4 5-1,6 3 0,7 3 1,2 4-217,2 2 0,-1 5 1,2 7-1,2 1 1,3 5-1,1 4-613,3 6 1,-5 2-1,1 3 1</inkml:trace>
  <inkml:trace contextRef="#ctx0" brushRef="#br0">19942 12727 8540,'-12'-13'0,"2"6"0,-13 2 0,-2 4 0,-4 1 218,-7 0 0,-4 0 0,-4 0 0,-5 0 0,-2 0 1,1-2-1,1-1 0,-1-3 0,-2 0 0,-1-1 0,-1 0 1,3-4-1,-1-1 2057,-2-1-2169,4 0 1,-11 4 0,4 2-1,-4-1 1,-3 2 0,-3 0-1,-4 5 1,-3 4 0,36 1 0,-1 2-160,-1 2 0,-1 0 1,2 1-1,-1 0 0,-2 3 1,-2 1-1,-1 2 1,0 0-1,-1 0 0,0 1 1,-2 1-1,0 0 1,1 0-1,1 0 65,1 1 1,-1 1 0,-2 2-1,-1 0 1,2-1 0,0 1 0,2-1-1,0-1 1,-1 0 0,0 0-1,3 0 1,0 1 0,0 0 0,0 1 174,1 1 1,1 1-1,4-2 1,0 2 0,-1 2-1,-1 2 1,2 0 0,2 2-1,1-1 1,1 2 0,-1 1-1,1 1-127,1 3 0,1 0 0,1-2 0,2 1 0,-1 4 0,2 2 0,1-1 0,1-1 0,3 0 0,1 0 1,2 2-1,0 1-123,1 2 0,0 0 0,4-7 1,0 1-1,0 4 0,1 1 1,4-2-1,1 1 0,2-2 0,1 0 1,2 1-1,2-1 0,2 33 226,8-3 1,12-1 0,18-11 0,6-2 0,-16-28 0,3-2 0,4-1 0,2-2-60,6-1 1,3-1 0,8 2 0,4-2 0,0-4 0,2-2 0,3-1 0,2 0 0,6-1 0,1-2 0,-23-3 0,0 0 0,1-1 0,3-1 0,1 0 0,1-1-235,0 0 1,2 0 0,-1-1 0,1-1 0,-1 0 0,2 0 0,4-2 0,2 0 0,1 0 0,1 0 0,1 0 0,0 0 0,0-1 0,1 1 0,1-1 0,2 0 0,0 0 0,0-1 58,1-1 1,-1 1 0,1-2 0,-1-1 0,0 0 0,0-1 0,-15 1 0,0 0 0,1 0 0,0 0-1,-1 0 1,1 0 0,0 0 0,0 0 0,-1-1 0,0 1 0,1-1 0,-1 0 0,2 1 0,1-1 0,-1 1-1,0-1 24,1 1 0,-1-1 1,1 1-1,-2-1 1,18-2-1,-2-1 1,1-1-1,-15 3 1,1-1-1,0 0 1,-1 0-1,-1 0 0,1 0 1,-1 0-1,0 0 1,-1-1-1,-1 1 1,0 0-1,0-1 1,1-1-1,0 1 1,0-1-1,-1 0 0,0 0 1,-2 0-1,1 0 1,0 0 81,1 0 1,0-1-1,-1 0 1,1 0-1,-1 0 1,-1-1-1,0 0 1,1 0-1,18-3 1,-1-1 0,1 1-1,-2-1 1,0 1-1,0-1 1,-1-1-1,-1-1 1,1 1-1,-3-1 1,0 0 0,0-1-22,-1 0 0,-1 0 0,0-1 1,-1 1-1,1-1 0,-2 0 0,-5 1 1,-1 0-1,0-1 0,-2 0 1,0 0-1,-1-1 0,0 0 0,0 0 1,0-2-1,-3 1 0,1-1 1,-1 0-119,0 0 0,0-1 1,-1-1-1,-1-2 1,-1-1-1,-1 0 1,13-11-1,-4-1 0,-5 2 1,-3-2-1,-6 0 1,-3-2-1,-6 4 1,-3-2-1,-5 0 0,-5 0 155,-4 2 1,-5-1-1,-5 0 1,-4-1-1,-8 0 1,-5-1 0,-6-1-1,-5 3 1,-8-1-1,-6 3 1,-9-2 0,-5 3-110,-6 0 1,-4 3-1,12 11 1,-2 1-1,-2 2 1,-3-1-1,-3 1 1,0 1 0,-6 1-1,-1 0 1,0 1-1,-5 1 1,-1 1-1,-2 0 1,15 4-1,0 0 1,-1 1 0,-1 0-1,-1 0 1,-1 1-1,0 0 1,0 0-154,0 1 0,-1 0 1,-1 0-1,0 0 1,-3 0-1,-2-1 1,0 1-1,1 1 1,1 1-1,1 0 1,0 1-1,0 0 1,-1 0-1,0 0 1,0 0-1,-1 1 1,-1 0-1,-1 0 1,0 1-1,1 0 1,1 0-1,1 1 1,0 0-1,0 0-15,1 1 0,0-1 1,0 0-1,-1 2 1,0 0-1,-1 2 1,1 0-1,0 0 1,4 1-1,0 0 1,1 0-1,0 1 1,0 0-1,1 0 1,-1 2-1,0-1 226,0 2 0,0-1 0,0 2 0,0 0 0,0 1 0,0 0 0,1 1 0</inkml:trace>
  <inkml:trace contextRef="#ctx0" brushRef="#br0">4319 8583 8525,'-2'-14'0,"-2"3"0,-5 2 715,-3 4 1,3 4 0,1 1 0,-3 0 0,-1 0 0,-1 0 0,0 0-1,-1-2 1,1-1 0,0-1 0,-1 1 205,1 1 1,0 2-1,-1 0 1,1 0-1,0-1 1,-1-2 0,1-3-254,0-1 0,-1 2 1,1-4-1,0 0 0,-1 1 1,1 0-1,0 2-412,-1 3 1,0 0-1,-3 0 1,-2-1 0,-2 1-1,-2 3-279,-3 4 1,-5 2 0,0 6 0,0 0 0,0 3 0,0 0 0,0-1 0,1 0 229,4-1 1,-4 5 0,9 0 0,-1-2-1,1-1 1,2-2-67,3 0 0,1-1 1,3-1-1,2-3 1,1 3-1,0 1 1,0 1-72,0 0 1,2 2 0,-4 3-1,2 3 1,1 1 0,-1 0-1,0 0-515,-2-1 1,4 4 0,0-3 0,1 2-1,1-2 1,1-2 243,-1-1 0,1-4 1,4 2-1,0-2 1,1 0-1,4 3 664,4 4 1,4-7 0,3-2 0,4-1 0,0-2 0,4 1 0,3-4-255,4-1 1,-2 3 0,7-5 0,-1 1 0,3-1 0,0 2 0,5 0-250,3 0 0,-2 3 0,4-3 0,-1 0 1,-2 1-1,-1-1 0,-4 0 136,-2-3 1,7 3 0,-8-2-1,0 1 1,1-1 0,0 1-97,-3-2 0,4 2 0,-4 0 0,4-2 0,1-2 0,0-1 0,1 0 0,4 0 0,-3 0 0,6 0 0,-1-1 0,-1-2 0,2-2 0,-3 3 0,1 0 0,3 2 0,-3 0 0,0 0 0,0 0 0,-3 0 0,4 0 0,-5 0 0,4 0 0,-2 0 0,1 0 0,-1 0 0,0 0 0,1 0 0,1 0 0,-3 0 0,1 0 0,-1 0 0,-1 0 0,-2 0 0,1 0 0,2 0 0,1 2 0,-1 0 0,0 3 0,-1-2 0,-2-2 0,7 1 0,-7 1 0,0 1 0,0-1 0,-1-1 0,2-2 0,7 0 0,-2 0 0,1 0 0,3 0 0,2 0 0,0-2 0,-3-2 0,3 1 0,-3-5 0,2 1 0,3 1 0,-2 0 0,-4 3 0,4 2 0,-6-1 0,5-1 0,-4-1 0,0 1 0,-1 1 0,0 2 0,3 0 0,-3 0 0,0 0 0,1 0 0,1 0 0,2 0 0,-3-4 0,1-1 0,-2 1 0,-2 0 0,1-2 0,-1-2 0,-1-2 0,-5 3 0,0-1 0,2 2 0,-1 2 0,4-1 0,-1 1 0,5-7 0,-1 10 0,5-5 0,-4 2 0,0-2 0,-1 0 0,0 0 0,5-3 0,-4 3 0,0-1 0,-2-2 0,-4 0 0,-1 0 0,0-1 0,-4-2 0,-1-2 0,1 1 0,-2 0 0,-3-1 0,-3 1 0,-1 0 0,-2 0 0,-1-1 0,-4 1 0,0 0 0,-4-1 0,-1 1 0,-2 1 0,-1 2 0,-3 1 0,-5-2 0,-2 0 0,-2-3 0,0 5 0,-2 0 0,-2-1 0,-5-2 0,-3-1 0,-3 0 0,-2-1 0,2 1 0,-3 0 0,2-1 0,-1 1 0,-2 0 0,-2-1 0,4 0 0,-4-3 0,0-1 0,0 2 0,-4 1 0,-4 2 0,-7 0 0,-4 4 0,-4 0 0,-5 0 0,-5 0 0,-2 2 0,-2 1 0,1-3 0,3 4 0,2 1 0,2 0 0,1-1 0,-1 2 0,-2 2 0,5 1 0,4-2 0,3-1 0,3-1 0,-2 1 0,2 1 0,0 1 0,-3-2 0,0-1 0,0 1 0,-1 1 0,-5 1 0,-8-4 0,1 4 0,-6-4 0,1 4 0,-1 1 0,0 1 0,-1 2 0,4 2 0,0 1 0,0-3 0,-2 1 0,0-1 0,0 0 0,0 1 0,7-2 0,-6 4 0,4-6 0,-2 0 0,0 0 0,2 0 0,0 0 0,-2 0 0,-1 0 0,-2-2 0,0-1 0,-1-1 0,4-5 0,-3 5 0,-2-5 0,-1 4 0,-1 1 0,1-1 0,-1 1 0,-2 1 0,-4 1 0,-8 2 0,1 2 0,36 0 0,1 0 0,-1 2 0,-1 1 0,1 1 0,0 0 0,-2 1 0,0-1 0,0 1 0,-1 0 0,2 0 0,-1 1 0,-1 0 0,0 0 0,-3 1 0,-1 0 0,0 0 0,-1-1 0,-1 1 0,0 0 0,-1 0 0,1 0 0,2 1 0,1-1 0,-4-1 0,1 0 0,2 1 0,0 0 0,3-1 0,1 1 0,0-2 0,1 0 0,2 0 0,1 0 0,-36 6 0,4 0 0,6 1 0,5-1 0,4 0 0,8 1-1042,4-1 0,10 5 0,5-1 1,6-2 885,3-4 1,1-5 0,5-6 0</inkml:trace>
  <inkml:trace contextRef="#ctx0" brushRef="#br0">5079 12314 30582,'0'6'-4916,"0"-6"1,0-7 4563,0-5 0,-5-1 1,-1 1-1,-1 3 1,-3 4 1294,-2 4 1,-6 1-1,0 0 1,0 1-1,-1 2 1,-3 3-955,-3 2 1,-6-5 0,-2 3 0,-1 0-1,-1 1 1,-1 0 430,0-2 0,5 1 1,-3-2-1,0 1 1,2-1-1,-1 1 0,3-3 339,2 0 1,3-2-1,0 0 1,1 0-1,-2 0-554,-3 0 0,7 0 0,-7 0 0,-3 1 0,1 2 0,-3 3 1,0 2-317,-3 2 1,0 0-1,0 2 1,2-1 0,-2 1-1,-2-2 221,-1 2 1,0 0-1,0 1 1,2-1-1,1-2 1,2-2-111,3-3 0,1 4 0,4-3 0,0 0 0,1 2 0,-1-3 0,0 3 0,1-1 0,4-2 0,-1 4 0,1 1 0,1 2 0,4 1 0,2 0 0,-3 1 0,2-1 0,2 2 0,4 3 0,1 2 0,0 3-530,0-1 0,6-1 1,-1 2-1,3-2 0,1-2 1,0-2 543,0-3 0,0 4 0,3 0 0,4-3 0,9-3 1,6-4 426,7 3 1,6-1 0,2 1 0,6-4 0,7-1 0,5-2 0,7 1-442,8-1 0,3 2 0,-30-4 0,1-1 0,-1 1 0,0 1 0,-2-1 0,1 0 0,0 1 0,0 0 0,3 1 0,-1 1 0,-3 1 0,0 0 0,3 0 0,1-1 0,-2 1 0,1-1 0,-3-1 0,-1 1 0,3-1 0,-1 1 0,-1-1 0,-1 1 0,2-1 0,-1 0 0,2-2 0,0-1 0,-5 2 0,0-1 0,1-1 0,0-1 0,1 0 0,0 0 0,0 0 0,-1-1 0,-2-1 0,1-1 0,1 3 0,-1-1 0,35-5 0,-2 2 0,0-1 0,-3 2 0,2 2 0,5 1 0,-1 0 0,2 0 0,-2 0 0,0 0 0,0 0 0,-35 0 0,-1 0 0,33 0 0,2 1 0,-36 0 0,1 1 0,0 0 0,0 1 0,1-2 0,0 0 0,0 0 0,1 0 0,0-1 0,0 0 0,0 0 0,0 0 0,-1-1 0,0 0 0,0 0 0,-1-2 0,1-1 0,-1-1 0,3-1 0,0 0 0,0 2 0,1-1 0,2 1 0,2 0 0,1-2 0,-1 0 0,0-1 0,0-1 0,2-1 0,-1 0 0,-1 0 0,0 0 0,0 0 0,0-1 0,0 1 0,1-1 0,-4-2 0,0 0 0,-1 1 0,0 0 0,1-1 0,-1 0 0,-2 0 0,1-1 0,1 0 0,-1-1 0,-2 1 0,-1 0 0,-2-1 0,-1 0 0,30-15 0,-4 0 0,-6 1 0,-3-2 0,-3-4 0,-9 3 0,-2 0 0,-2-2 0,-5-1 0,-3 0 0,-1 3 0,-7 3 0,-3 3 0,-6 1 0,-3 3 0,-2 1 0,-3-1 0,-2 5 0,-4-2 0,-4 3 0,-8 2 0,-6-1-338,-7 1 1,-6 6 0,-9 1-1,-4 1 1,-4 1 0,-6 1-1,-7 1 169,-9 2 1,30 0-1,-1 0 1,-4 0 0,-2 0-1,-1 0 1,-1 0-1,-4 0 1,-1 0 0,0 0-1,0 0 117,-3 0 0,0 0 0,-2 0 0,0 0 0,-2 1 0,0 0 0,0 1 0,-1 0 0,-2 3 0,-1 1 0,4 1 0,0 2-488,0 2 1,0 0 0,5 1 0,1 0 0,2 0 0,1 1 0,2-1 0,1 1 539,3 1 0,0 0 0,3 1 0,0 0 0,6-2 0,0 1 0,0-1 0,0 0 0</inkml:trace>
  <inkml:trace contextRef="#ctx0" brushRef="#br0">2759 9742 8348,'-9'-13'0,"1"0"0,5-1 0,-2 1 56,4 0 0,1 4 0,-2 1 0,-2 1 0,-5 1 0,-3 0 1,-1 3 84,-1 2 1,3 2-1,0 2 1,2 3-1,-1 1 1,-2 4 0,-1 2 41,-1 5 0,5-2 0,1 5 0,-1 0 0,0-1 0,1 2-48,3-1 0,-4 7 0,3-4 0,-2 0 0,-2 2 0,0 3-28,1 2 0,-3 0 1,3-3-1,-3 1 1,-1 4-1,1-2 0,2 0 24,1-1 0,1-5 0,-2 6 0,2-3 0,3-1 0,0 1 0,1 2-2,-1 1 0,1 1 0,4-1 1,-2 5-1,-1 4 0,-1 3-64,1 1 0,0 7 0,0-1 0,-1 3 0,-1 4 0,1-3 0,-1 3-70,2-3 0,0-5 0,0-4 1,-1-4-1,1-1 0,1 0 140,2 0 1,5-4 0,-1-2 0,1 0 0,-1 0 0,1 3 0,-1 1 28,2 2 0,-4 0 0,2 2 1,-1 2-1,0 5 0,1 4-160,-1 5 1,0-3 0,0 3 0,3-4 0,2-2 0,2-3-1,3-3-121,5 0 1,-3-9 0,4 3-1,-1-3 1,1-1 0,2-2-1,1-2 125,-1-2 1,4-4 0,-3-2 0,3-3 0,2-2 0,0-3 0,-1-2 101,1-5 1,0 1 0,-1-6 0,1-1 0,-2-1 0,-1-2 0,-2 0 201,2 0 1,-3-2 0,-1-2-1,1-6 1,0-7 0,1-5-231,-1-3 1,4-9 0,-3-5 0,2-4 0,-1-4 0,-2-5-152,-2-6 1,-1-10 0,-3 3-1,1-4 1,2-3 0,0 0 0,-9 34-1,0 0 62,0-1 0,-1 0 0,2 2 0,-2 0 0,6-34 0,-3 3 0,0 3 0,-4 1 0,-1 2-136,-3-2 0,-3 5 0,-6 0 1,-6 1-1,-7 0 0,-5 2 1,-7-1-38,-6 0 0,-1-4 0,14 28 0,0 1 0,1-1 0,-1 1 0,0-1 0,0 1 0,0-2 0,0 1 15,0 1 0,0 0 1,0 0-1,1 1 1,-19-27-1,1-1 1,4 4-1,1 3 1,4 6 207,-1 6 1,2 3 0,4 9-1,2 6 1,1 4 0,4 8 0,1 2-424,2 5 1,8 14 0,5 8 0,2 10-1,4 10 380,2 4 0,4 7 0,5-2 0</inkml:trace>
  <inkml:trace contextRef="#ctx0" brushRef="#br0">2386 11341 8237,'-21'-20'-43,"2"0"0,6 9 147,-1 2 0,1 1 0,0 5 0,1-3 1,2 0-1,1-1 0,-2-2 311,-1-6 1,-1 1-1,0-9 1,-1-2 0,1-4-1,0-5-184,-1-1 0,1-7 1,0-1-1,-1-6 0,3-8 1,0 0-1,2-4 34,-1 0 0,3 4 1,-2-4-1,-2-1 0,0-1 1,-3-2-1,1 3-267,0 1 1,-1-1 0,-1 3 0,-1 0 0,-2-1 0,1 4 15,-3 1 0,5-1 0,-2 1 0,2 4 0,2-1 0,-1 0 0,1-1 15,0-1 1,4 5-1,1 1 1,2-3-1,2-1 1,-1-1 0,1 1-15,1 3 1,2-1 0,1 4 0,0 2 0,0-1 0,0 5-105,0 2 0,-5-2 1,-1 7-1,0 1 1,-1-2-1,1 1 1,-1-1-109,-1 0 0,1 3 0,-4-3 1,4 1-1,1 4 0,3-1 1,2 0 79,1-1 0,-2 2 0,-1 5 1,-1 2-1,1-1 0,1 1 124,2 0 1,-4 1-1,-1-2 1,1 0-1,-1 1 1,0 0-80,-3 0 0,1 5 0,-4-2 0,4 1 0,0 1 0,1 0 1,0 3-878,3 0 0,-3 5 0,1 0-1678,2-1 2717,2 4 51,7 0 0,1 6 0,7 0 0</inkml:trace>
  <inkml:trace contextRef="#ctx0" brushRef="#br0">1560 8010 14675,'-26'-27'0,"4"0"-271,4 1 0,5 5 652,4 3 0,2 9-373,2 5 1,4 1-1,-2 0 1,7-3-1,8 0 1,6-1 405,3-1 1,1 1-1,6-4 1,2 3-1,2-1 1,2 1-1,3 2 1,0 2-32,-1 0 1,2-1 0,-2 5 0,1 2 0,-1 1 0,-7 2-338,-5 3 0,0 2 0,-5 6 1,-1 2-1,-2 0 0,-4 1-1054,0 3 0,-2 5 0,2 4 0,0 3 845,3 0 0,7 11 1,-2-4-1</inkml:trace>
  <inkml:trace contextRef="#ctx0" brushRef="#br0">3373 6424 22474,'-14'7'0,"1"-1"0,0-2-224,-1 1 0,1-1 1,0-2-1,-1 1 1,1 1-1,0 1 1,-1-1-1,2 2 1,2 0 224,1 0 1,6 0-1,-3-3 1,0 3-1,-1 1 1,-2 3-1,0 2 1,-3 3-1,-3 1 69,-2 2 0,-1 4 0,3-2 0,-1-1 1,-2 0-1,0-1 19,-1 1 0,4-4 0,-3 4 0,5-1 0,3 1 0,1 0 0,0 2-176,2 0 0,-4-3 1,7 4-1,-1 2 1,1 1-1,-1 1-103,2 1 1,2 1 0,1 2-1,0 2 1,0 1 0,0 1 0,0-1 146,0-1 1,-4 8 0,-2-3 0,0 0 0,0 0 0,1-1 0,1-1-34,-1 2 0,1-3 1,3 0-1,-2 1 0,-2-1 1,2 3-35,2 1 1,1 2 0,0 0-1,1 2 1,2 0 0,3 4-1,0 0-72,0 0 0,4 3 0,-1-5 0,3-2 1,3-4-1,1-3 0,2-1 62,-2 0 1,-1-3 0,-2 3-1,2 0 1,1-2 0,2 1 58,-2-3 1,1-2-1,-1-3 1,3-1-1,1-4 1,0 0-1,1-4 122,3-1 0,-1-6 0,1-2 0,-2-1 0,4-3 0,2-2 119,3-1 1,4-6-1,-2-4 1,-1-5 0,3-5-1,-3-4 1,2-6 93,0-2 0,-4-4 1,1-2-1,-3-1 1,-1-1-1,-1-4 1,1-4-197,0-1 1,-1 2 0,1-3-1,-2-1 1,-3-2 0,-4-3-210,-3 0 0,-2-2 0,-1 0 0,-3 0 0,-4-4 0,-4 1 0,-2-1 44,-4 1 0,-4 4 1,-9-4-1,-4 0 1,-3 4-1,-3 0 1,-2 7 41,-1 3 0,-6-2 1,3 4-1,-1 4 1,1 4-1,1 7-324,3 6 1,2 1 0,1 5-1,1 3 1,-2 3 0,0 5 0,-2 1 105,0 3 0,5 2 1,-6 4-1,3 4 1,1 8-1,1 5 0,-1 7-601,0 3 0,7 13 799,2 1 0,3 6 0,2 4 0</inkml:trace>
  <inkml:trace contextRef="#ctx0" brushRef="#br0">3119 7916 9098,'-4'-13'0,"-1"0"-131,2-1 1,0 7-2,-1 3 1,1 8 0,-6 3 0,-1 2 0,-2-1 586,-1-2-287,5 4 1,-4-9 0,3 4 0,-2-2 0,-3 0-1,1 3 97,0 1 0,-1-2 1,1 2-1,-2 0 0,-3 1 1,-2 2-1,-3 2-104,1 1 0,0 1 0,-5 0 0,1 3 0,-1 2 0,0 0-157,1 0 1,2 5 0,-1-2 0,-2 2 0,2 0 0,1-2 0,2 2-10,1 1 1,-4 1-1,4 1 1,-1 0 0,1-1-1,2 0 60,3-4 0,-3 3 0,-1-3 0,1 3 0,0 2 0,1 0 0,0-1-58,1 1 1,-3 0 0,4-1 0,-3 2 0,0 2 0,-2 3 0,2-1-27,-1 1 1,-2-1 0,3-2 0,0 1 0,-2 2 0,2 1 50,-1 1 1,1 5 0,3-7 0,-2-1 0,2 2 0,1-1 14,2 0 1,1 2 0,1-2 0,2-1-1,1 1 1,-1-3 0,1-2-89,2-2 1,0 5-1,3 2 1,-1 1-1,0 2 1,-1 1-1,-1 3-45,-1 5 1,-1 0 0,-2 1 0,3-3-1,-1 0 1,2-3 51,0-2 1,-3 2 0,5-9-1,0-1 1,-1-2 0,-1-1-1,0-2 2,0-3 1,0-3 0,3-5 0,-1-1 0,1 0 0,2 1-449,1-1 1,0-4 0,1-2 156,4-1 0,2-7 0,6-8 0,-1-3 0,-3-1 317,-5-1 1,-2 5 0,-4 2-1,-2 1 1,-6 3 14,-7 2 1,1 1-1,-6 0 1,0 0-1,-1 0 1,3 0-1,0 1 44,4 4 0,1-4 1,2 3-1,1-1 0,2 0 621,1 2 0,6 1 0,0-3-428,6 1 0,4 5 0,7-5 0,-1-1 0,0-1 0,2-2 1,1 0-126,2 0 1,6 0-1,-3 0 1,1 0-1,0 0 1,2 0-1,1 0-2138,2 0 2028,-1 0 0,1-12 0,0-3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3586 9356 16361,'-9'4'0,"2"2"-191,1 1 0,-5-2 0,2 4 1,-3 0-1,1 0 0,0-2 1,2-1 756,-1-3 0,6-2 0,4-1 0,6-1 0,2-2 0,1-3 0,2 0 4,0 0 1,3 2 0,-1 4-1,0 0-498,1 0 0,-5 0 1,0 0-1,-1 1 1,1 2 38,0 2 1,0 0-1,4-2 1,2 2-1,2-2 1,2-2 247,2-1 0,1 0 0,4 0 0,1 0 0,0 0 0,-1 0 0,3 0-137,2 0 1,-3 0 0,3 0 0,-3 0 0,-3 0 0,-1 0-105,-2 0 0,-4 0 1,3 0-1,-2 0 1,-3 2-1,0 1-6,2 1 1,-3 1-1,3-5 1,-2 0 0,0 1-1,4 2 1,0 2 164,4-3 0,1 0 0,2-2 0,-2 1 0,0 2 0,-1 2 0,3-2-86,1-2 0,-7 1 1,5 1-1,-1 1 1,1-1-1,0-1-40,1-2 0,-2 0 0,-1 0 0,-2 0 0,0 0 0,0 0 0,1 0 11,0 0 0,-2 0 1,1 0-1,1 0 0,-1 0 1,0 0-163,2 0 0,-4 0 0,3 0 0,-1 0 0,0 0 0,0 0 0,2 0 0,-3 0 0,1 0 0,0 0 0,0 0 0,1 0 0,0 0 0,2 0 0,2 0 0,-2 0 0,-1-2 0,-2-1 0,2-1 0,1 1 0,0 1 0,-1 1 0,-2-2 0,2-2 0,1 2 0,2 2 0,-5-1 0,0 0 0,0-3 0,1 2 0,-1 2 0,0 1 0,-1 0 0,2-5 0,-3 1 0,-1 1 0,0 1 0,-1 2 0,1 0 0,-4 0 0,4 0 0,-1 0 0,1 0 0,1 0 0,0 0 0,1 0 0,-2-1 0,5-2 0,1-2 0,-1 2 0,1 2 0,0 1 0,2 0 0,0 0 0,1 0 0,0-2 0,1 0 0,-2-3 0,-2 2 0,3 2 0,-7 1 0,1 0 0,-1 0 0,0 0 0,-2 0 0,0 0 0,-2 0 0,2 0 0,-1 0 0,-1 0 0,1 0 0,1 0 0,2 0 0,-3 0 0,4 0 0,2 0 0,1-2 0,2-1 0,-1-1 0,1-1 0,1 5 0,2-1 0,1-2 0,-1-2 0,-2 1 0,-2-2 0,1 3 0,-2-4 0,-1 1 0,-3 3 0,-1 0 0,1-2 0,-5 4 0,2-4 0,-3 4 0,-2 1 0,1 0 0,-1 0 0,0 0 0,5 0 0,0-1 0,0-2 0,-1-2 0,3 2 0,0 2 0,1 1 0,4-2 0,-1-1 0,1-1 0,-1-1 0,1-1 0,0 5 0,2-3 0,0 1 0,-1 0 0,1-2 0,0 2 0,-2 2 0,-2-1 0,0-1 0,-1-1 0,0 1 0,0 1 0,2 2 0,-3 0 0,-1-1 0,1-2 0,0-2 0,3 3 0,1 0 0,-3 2 0,-1-1 0,-1-2 0,1-2 0,1 2 0,-1 2 0,4 1 0,-8-2 0,3-1 0,1-1 0,-2 1 0,1 1 0,-4 2 0,3 0 0,0 0 0,1 0 0,0 0 0,1 0 0,3 0 0,-3 0 0,1 0 0,2 0 0,1 0 0,1 0 0,1 0 0,0 0 0,-1 0 0,1 0 0,0 0 0,-2 0 0,-1 0 0,-2 0 0,-4-4 0,2 0 0,0 1 0,-3 1 0,1 2 0,0 0 0,-2 0 0,-1 0 0,-2 0 0,2 0 0,1 0 0,2 2 0,-2 2 0,5-3 0,1 4 0,4-4 0,0-1 0,1 0 0,0 0 0,-1 0 0,2 0 0,2-1 0,1-2 0,-1-3 0,-2 0 0,-2 0 0,1 0 0,0 3 0,-2-1 0,-1-1 0,-2 1 0,0 0 0,-1 1 0,3 1 0,-5 2 0,0 0 0,2 0 0,0 0 0,2 0 0,-2 0 0,1 0 0,0 0 0,1 0 0,-1-1 0,2-4 0,-4 4 0,2-4 0,1 4 0,-1-1 0,0-1 0,0-1 0,-1 1 0,3-3 0,-5 2 0,0-1 0,1 1 0,-3-1-226,3 2 1,-6 0 0,4 0 0,-3-1 0,-2 1-1,1 1-1533,-1 2 1,0 0-1,1 0 1813,-1 0 1,0 6 0,1 2-1</inkml:trace>
  <inkml:trace contextRef="#ctx0" brushRef="#br0">13077 10915 32267,'-9'-6'-1886,"0"-3"1,6 2 1055,-1-2 1,2 4-1,4-2 1,2 1-1,5 3 1539,3 2 0,1 1 1,2 0-1,1 0 1,2 0-1,0 0-16,1 0 1,-3 0 0,7 0 0,2 0 0,3 1 0,5 2-694,1 2 0,6 3 0,4-3 0,0-1 0,2 1 0,2-1 0,1-1 0,0-1 0,-1-2 0,4 0 0,0 0 0,0 0 0,3-2 0,0-1 0,-1-1 0,0-2 0,-1 3 0,-1-3 0,-2 0 0,-2-1 0,-3-1 0,4 5 0,-3-1 0,0 2 0,0 2 0,-3 0 0,-1 0 0,2 2 0,0 1 0,1 1 0,-1 1 0,2-1 0,2 1 0,-1-1 0,3-3 0,-2 2 0,-1 2 0,-1-2 0,0-2 0,-2-1 0,-2 0 0,1-1 0,3-2 0,0-3 0,1 0 0,0 0 0,-2-3 0,1 5 0,-2-1 0,-2 1 0,1-1 0,-2 2 0,2-2 0,-1 0 0,-1 2 0,-2 2 0,-1-1 0,-1-1 0,-1-1 0,1-2 0,-5 3 0,1-2 0,1 1 0,-2 0 0,1-1 0,-2-4 0,-3 3 0,2-1 0,1-2 0,-1 0 0,-2 0 0,-3 2 0,-1-2 0,-2 3 0,0 2 0,-1-1 0,-3 2 0,1 0 0,-1 0 0,-2-1 0,-1 1 0,-2 1 0,0 2 0,-5 2 0,-2 1 0,-2 3 0,1 1 0,-1 4-6067,2 0 5832,-5 3 0,17-1 0,-3 0 0</inkml:trace>
  <inkml:trace contextRef="#ctx0" brushRef="#br0">12944 5358 31524,'-21'5'-663,"-3"3"1,6 7 0,1 1 265,-3 2 0,6 4 1,-4-3-1,3 2 0,2 3 1,1 1-1,1 1 0,3 1 1,-1 0-1,0 1 0,0 3 1,0 6 34,2 6 1,-5 9 0,3 8 0,-5 7-1,6-28 1,-1 1 0,-2 4 0,0 2-1,-2 4 1,0 2 0,0 1 0,-2 1-1,0 2 1,-1 2 234,-1 3 0,-1 1 1,-2-4-1,0 1 1,-2 10-1,1 1 0,-2-3 1,1 1-1,1-2 1,-1-1-1,1 1 0,1-1 1,0-1-1,1 0 24,1 1 0,1-1 0,0 3 1,3 0-1,2-6 0,1 1 0,3-3 1,0 0-1,2-2 0,2 0 1,1-1-1,1-1-149,1 1 1,1-1 0,2-2 0,3-2-1,1-4 1,3-1 0,2-4 0,3-1 251,3-4 0,0-1 0,1 1 0,0 0 0,22 25 0,6-3 0,4-3 0</inkml:trace>
  <inkml:trace contextRef="#ctx0" brushRef="#br0">12517 7983 27160,'-21'0'0,"4"0"-630,2 0 0,7 6 0,2 4 0,0 7 45,-2 5 1,0 10-1,-1 8 1,0 8 0,0 8-1,1 6 1,-3 9 0,5-33-1,-1 0 380,-2 4 1,0 0 0,2 2-1,-1 1 1,-1 1 0,-1 1-1,1 0 1,0 1 0,0 1 0,1 1-1,-1 3 1,1 1 92,0 3 1,1 0 0,1 1 0,1 1 0,-1 0 0,1 0-1,1-1 1,1 0 0,-1 1 0,0 0 0,1 0 0,0-1 0,0 3-1,-1 0 30,0-2 0,1 0 0,0-2 0,1 0 0,-1 0 0,-1-1 0,0-1 0,0-1 0,1-2 0,0 0 0,0-1 0,1-1 16,0-2 0,1 0 0,-2-4 0,0-1 0,0-3 0,1-1 1,-2 30-1,-1-8 0,-1-5 0,0-5 83,1-4 1,-4-8 0,3-8 0,0-3 0,0-3 0,3-1-303,1-2 0,2 5 0,0 7 1,0 4-1,0 8 0,0 4-793,0 4 0,5-1 1,1 2-1,0 1 1,0 0 1077,-3-4 0,3 1 0,-2-4 0,0 3 0</inkml:trace>
  <inkml:trace contextRef="#ctx0" brushRef="#br0">11917 11608 26473,'-13'0'17,"4"0"1,2 1 0,1 4-780,3 4 0,1 4 0,4 5 1,4 6-1,7 5 0,8 7 0,4 2 631,1 2 0,7 5 1,3-1-1,2-2 1,4-7-1,2-8 204,5-8 0,7-13 0,6-14 1,5-15-1,-30 5 0,0-3 1,1-1-1,0-2 0,2-2 0,0-2 605,2-5 1,-1 0 0,-5 4-1,0-1-1201,2-5 0,0-1 0,-5 1 0,0-1 0,4-1 1,-1 0-1</inkml:trace>
  <inkml:trace contextRef="#ctx0" brushRef="#br0">12197 12941 8496,'-27'0'0,"7"0"0,0 1 0,1 5 0,-3 7 22,-3 8 0,-6 16 1,-3 12-1,-2 13 1,16-23-1,0 1 1,0 3-1,0 1 1,-3 6-1,0 1 1,0 2-1,-1 2 1,-2 5-1,0 1 1,1 3-1,1 1 1,0 5-1,1 1 1,8-23-1,1 1 1,1 0-1,1 2 1,0 1-1,1-1-1,1 3 0,1 0 1,1 0-1,-1 18 1,3 1-1,4-21 1,2 1-1,1-1 0,0-1 1,2-1-1,2 0 1,4 20-1,4-2 1,3-4-1,5-2 0,2-7 1,3-2-1,2-4 1,3-4-1,-1-5 1,2-4-200,0-4 0,1-5 1,34 7-1,6-20 0,-35-15 1,1-4-1,1-8 1,0-4-1,-1-5 0,0-5 226,1-4 0,-1-5 0,-2-3 1,-2-3-1,1-4 0,-2-1 0,-2-3 1,-2-1-1,-2-4 0,-3-3 0,-1 1 1,-3-2-183,-2-3 0,-1-1 1,-4-1-1,-2-1 1,-2 2-1,-3 0 0,-1 1 1,-2-1-1,-2-3 1,-2 0-1,-3 2 1,-2 2 97,-3 1 0,-2 0 0,-1 5 0,-1 3 0,-2 9 0,0 3 0,-1 4 0,0 2 0,-16-24 0,0 17-26,-2 17 0,3 12 0,-5 16 1,-1 7-1,2 12 62,3 11 0,-1 8 0,1-1 0,-1-3 0</inkml:trace>
  <inkml:trace contextRef="#ctx0" brushRef="#br0">12344 14407 7827,'-30'-8'0,"3"-5"0,7-8 152,3-4 1,0-8 0,-3-4 0,1-4-37,0-3 1,-3-19 0,4-5 0,9 30-1,2-2 1,-1-4 0,1 0 0,0 0 0,0-2-1,0-2 1,0-2 0,-2-1 0,0-1-188,-2-4 0,0-1 0,-1-3 1,0-1-1,-1-2 0,1 0 0,0 0 1,0 0-1,-1-1 0,-1-1 0,1 0 1,-2 0-1,-1-3 0,-2 0-163,0-2 1,-1 0 0,-1 4 0,-1-1-1,-1 0 1,1-1 0,-1 1 0,-1 1 0,2 2-1,-1 1 1,2 1 0,0 2 168,2 5 0,1 1 0,0 3 0,1 1 0,3 6 0,1 1 1,1 2-1,0 2 0,-5-32 0,5 7 410,7 6 0,2 9 0,5 5 0,5 2 0,6 4 1,6 2-1,3 5-463,3 3 1,0 2 0,1-1 0,-2 0 0,-1 1 0,-3 0-163,-2 4 1,-1-1-1,-5 3 1,0 1-1,-1 0 1,-3 2 495,-5 3-216,-2 0 0,-2 7 0,0 1 0</inkml:trace>
  <inkml:trace contextRef="#ctx0" brushRef="#br0">11331 10995 16128,'-42'-42'-1196,"11"-5"0,18 10 0,7 2 1193,4 0 0,8 0 1,5 4-1,5 1 1,8 2-1,5 1 1,8 1-1,6 1 65,6 2 0,13-2 0,8 4 0,-33 11 0,1 0 0,4 0 0,1 2 0,1 1 0,1 1-689,1 1 0,3 1 199,10-3 1,1 2 0,-7 4 0,0 0-1,9-2 1,0 0 0</inkml:trace>
  <inkml:trace contextRef="#ctx0" brushRef="#br0">16716 4918 32767,'-7'-49'-2458,"1"10"0,6 22 1,-2 3-1,-2 5 2655,-5 5 1,-3 4 0,-4 3-1,-5 3 1,-7 0 0,-6 1 0,-6-1-1,-5 0 1,-4-3 0,-5-2-1,-6-1 1,-3 0-168,-4 0 1,6 0 0,-8-1 0,-1-2 0,3-1 0,2 1 0,5 1 1257,0 2 1,-2-1-915,4-4 1,5 4-1,3-4 1,-2 2-1,-1 0 1,1-1-127,0 1 0,-1-3 1,-4 2-1,-1 1 0,2 1 1,0 2-124,-2 0 0,-1 0 1,-5 2-1,4 1 1,-1 2-1,2 1-434,-1 0 0,-3 5 0,0-4 0,1 2 0,0 0 1,3 1-1,-3 2 514,-1 1 1,6 1 0,-1-1-1,3 0 1,2 2 0,-1 1-1,1 4-248,0 0 0,-1-3 1,1 2-1,1 0 0,2 2 1,2 1-29,3 0 0,0-4 0,5 4 0,0 1 1,0-1-1,0-1 0,0-1-20,0 1 0,5-3 0,1 4 1,0 0-1,1 0 0,0 1 0,4 0-105,1 3 1,1 0 0,0 1 0,1 1 0,0 2 0,3 1-155,0-2 0,7 5 0,-2 2 0,4 2 1,0 2-1,1 0 60,0 0 1,-5 6-1,0 3 1,0 3 0,1 3-1,-1 1 1,0 5 198,-1 4 0,4 0 0,6-28 0,0 0 0,-6 36 1,2-2-1,0 3 0,6-37 0,0 1-62,-6 36 0,8-31 0,1 0 0,0-5 0,1 0 0,-1 1 0,0 2 0,1 0 0,0 1 0,0-1 0,-1 0 34,0 1 0,1 1 1,-1 2-1,0 0 0,0 0 1,-1-1-1,2 2 0,0 0 1,1 2-1,0 0 0,0 1 1,-1 0-1,2 1 0,0-1 23,0-1 0,0-1 0,1-1 0,0 0 0,0 0 0,0-1 0,0 1 0,0-1 0,0-1 0,0-1 1,0 1-1,0 0 0,0-1 0,0-1-38,0 2 0,0-2 0,0-1 0,0 0 0,0 34 0,0-4 0,0 2 0,-1-5 5,-4-1 0,4 5 0,-5-4 1,1 3-1,-1 3 0,0-1 0,-1 1 40,0 0 0,5-36 0,1 0 0,-2 1 1,1 0-1,1 0 0,1-1 0,0 38 1,0-1 9,0-1 1,1-1 0,4-10 0,4-2 0,2-5 0,4 1 0,3-4 172,4-3 1,3 1-1,3-7 1,4-1-1,5-2 1,6-1 147,5 0 0,9 3 0,2-1 0,3-4 0,-28-18 0,0-1 0,2 0 0,1-1-108,0 0 1,0-1-1,5 2 1,0-1-1,0-2 1,1 0-1,2-1 1,2 1-1,1-1 1,1 1-1,3-1 1,0 1-1,2-1 1,2-1-695,1 1 1,1-1 640,-2-3 0,1-2 0,5 2 0,2-2 0,-4-3 0,0-1 0,-2 0 0,1-1 0,-2-1 0,1-1 0,-1-1 0,0-1 56,0 0 1,0 0 0,6 0-1,0-1 1,-3-2 0,0 0-1,-1-2 1,-1-2 0,0-1-1,0-2 1,-2 0 0,0-1-49,-1 0 1,0-1-1,2-3 1,0-1-1,-5-1 1,-2 0 0,0-1-1,-1 0 1,0 0-1,-1-1 1,-3 0 0,0 0-1,-1-2 1,-1-1 35,0-2 1,-1 0-1,-5 3 1,0-1 0,2-5-1,0-2 1,-1 1-1,-2 0 1,-1 0 0,-2-1-1,0 0 1,-2-2-138,-1-2 0,-2-1 1,-1 1-1,-1-1 0,-1-1 1,-1-2-1,0 0 0,-2 0 1,0-2-1,-1-2 0,1-3 1,-1-1-1,0-3 0,-1 0-169,2-3 0,-1 0 0,1-4 1,-2 0-1,-2-2 0,-1 0 1,0-2-1,-2 0 0,-1-4 0,-2-2 1,0-2-1,-2-2-79,0-4 1,-2-1 0,-3 24 0,0-2 0,0 0 0,-1-3 0,0-1 0,0 0 0,-1-2 0,0 0 0,0-1 0,-1-2 0,-1-1 0,0-1 0,0-2 0,-1 0-1,1-1-1667,-1-2 0,1-1 0,-2-1 1802,-3-1 1,0 0 0,0 0 0,1 0 0,1 0 0,-2 0 0,-2 0 0,-1 0 0,1 1 0,0-1 0,0 0 0,0 1 0,0 0 0,0 1 0,0-1-1,1 1 1,-1 0 0,1 0 23,0 1 1,0 1 0,0 1 0,0 5-1,0 1 1,0 1-139,0 2 1,-1 1 0,-1 1 0,-1-19 0,-1 2 183,-4 7 1,-1 2-1,4 6 1,-1 3-1,-3 3 1,-1 2 333,0 5 0,0 1 1,0 6-1,0 3 1,-13-19-1,0 8 1,-2 10-1,2 8 1,-1 8-416,1 4 0,4 9 0,3 6 0,2 9 136,3 7 0,-5 5 0,0 6 0</inkml:trace>
  <inkml:trace contextRef="#ctx0" brushRef="#br0">16823 10848 31734,'-18'-25'-1606,"0"3"1,-1 9-1,1 10 0,-4 6 1481,-3 5 0,-8 4 0,-2 2 0,-5-1 0,-5 0 0,-5-1 0,-5-1 1791,-3-3-1396,0-5 0,1 3 0,-3-6 1,1 0-1,-2-1 0,2-4-60,0-4 0,-5-2 0,2-4 0,-2-1 0,1-4 0,2 0-198,2-4 1,-3-1-1,2-2 1,0 2 0,-4 4-1,-1 6 1,-3 6-143,-4 4 0,3 2 0,31 4 0,-1 2 1,-2 1-1,0 1 0,-1 1 0,-2 1 1,-1 1-1,-1 0 9,-3 1 1,0 0 0,5 2-1,0 0 1,-4-1 0,-1 0-1,1-1 1,1 1 0,0 0-1,-1-1 1,-1 0 0,-1 0 0,1-1-1,0 0 346,2-1 1,-1 0 0,2 1 0,1-2 0,3-3 0,2-1 0,0-1-1,2 1 1,-32 1 0,11 0-42,8 1 0,2 2 0,8-1 0,4 3 1,1 6-1,4 2 0,-1 5-410,4 4 1,1 0 0,1 11 0,0 4 0,1 6 0,-1 8-2574,0 6 2613,6 8 1,2 1 0,12-30 0,-1 1 0,0 1 0,0 2-1,-1 4 1,0 1 0,1 3 0,0 2 44,0 2 1,1 2 0,0 1 0,1 0 0,-1 1-1,1 0 1,-1-1 0,2 0 0,0-1 0,1 1 0,1-2-1,0 1 53,0 0 1,0 1-1,2-2 1,-1 1 0,-2 1-1,-1 1 1,0 0-1,0 0 1,-2 3-1,0 1 1,0 1 0,-2 0-1,0 5 1,-1 0 29,0 1 1,-1 1 0,0 0 0,0 1 0,-1 1 0,-1 0 0,4-24 0,1 1 0,0 0-1,-1 1 1,1 0 0,-1 1 0,0 3 0,-1 0 0,0 1-87,-1 1 1,0 0 0,0-1 0,0 0-1,-1-1 1,0 0 0,-1 2 0,0 1 0,0-1-1,1-1 1,0 1 0,1-1 0,0-2 0,0 0-1,1 1 1,1-1 0,0 1 0,1 0 0,0-2-1,1 1 1,0-1-19,0 0 1,1 0 0,1-1 0,-3 21 0,1-1 0,1 1 0,0-2 0,1-4-1,1-1 1,2 0 0,0-1 0,1-4 0,0-1 103,1-1 0,0-1 0,3-3 0,0 0 0,1-4 0,1 0 0,1-2 0,0 0 0,1-2 0,-1 0 0,1-1 0,0 0 0,-1-1 0,1-1 1,-1-1 0,1-2 1,2-1-1,2-1 0,-1 0 1,2 0-1,1 2 0,0 0 1,2-1-1,0 0 0,2-1 1,0 0-1,1-1 0,1-2-28,1 1 0,2-1 0,2 2 0,1-1 0,0 0 0,1-1 0,3 0 0,2-1 0,2 0 0,2 0 0,0-3 0,1-1 69,-1 0 1,2-1 0,5-1 0,1-2 0,0-2 0,1-2-1,4-2 1,2-2 0,3-3 0,1-1 0,3-3 0,1-2-1,4-2 1,1-3 60,2-1 1,1-2-1,2-1 1,1 0-1,4-2 1,2-1 0,0-2-1,-1-1 1,-23 0-1,-1-1 1,0-1 0,1 0-1,0-1 1,0-1-1,1 0 1,-1 0 0,2-1 62,0 0 1,0 0-1,0-1 1,2 0-1,-1 1 1,0-2-1,0 0 1,-1 0-1,0-1 1,0 2 0,-1 0-1,0-1 1,0 1-1,0 0 1,0-1-1,-1 1 1,0 0-1,-1-1-170,2 0 0,0 0 1,-2-1-1,22-5 1,-3-1-1,-6 1 1,-1 1-1,-5 0 1,-2 1-1,-2 0 1,-2 0-1,-2-2 1,-2 0-1,-1-1 1,-2-2 66,-1-1 1,-1 0 0,-4-1 0,-2-2 0,-2-1 0,-1-1 0,-2-1 0,-2 0 0,0-2 0,-1-1 0,-1-3 0,-1-2 226,-2-2 0,-1-1 0,-1 1 0,-2-2 0,-2-4 1,-1-1-1,0-2 0,-1-1 0,0-1 0,-1-2 0,1-6 1,-1 0-1,0-4 0,0 0-166,-1-5 0,0-1 0,-1-2 1,-1-1-1,0 0 0,0-1 0,-2-2 1,1-1-1,-5 23 0,1 0 0,-1-1 1,-1 0-1,1 0 0,-1-1-223,0-1 1,0-1 0,0 0 0,-2-3 0,0-2 0,0 0 0,0-2 0,0-1 0,0 0 0,0 0 0,0-1 0,0 0 0,0-2 0,-1-2 0,1 1 0,0-1 0,0-1 0,0 0 0,1-5 0,-1 0 0,1-2-1075,-1 17 0,0 0 0,0-1 0,0 2 1145,-1-16 1,1 2-1,-1-3 1,0 9-1,0-2 1,-1 0-1,0 0 1,-1 4-1,-1 1 1,0-1-1,0 1 1,-1-3-1,1 0 1,-2 0-1,0 0 1,-1-2-1,-1 0 1,0 0-1,-2 0 1,0 1-1,-1 1 1,0 0-1,-1 0 57,-1 0 0,-1 0 0,-1 1 0,0-1 0,-1 1 0,0-1 0,-2 0 0,0 1 0,0 4 1,-1 0-1,-1 1 0,0 1 0,-1 2 0,0 0 0,-2 0 0,0 1 0,0 1 0,-2 1 1,0 0-1,-1 1 0,-7-13 0,-2 2 0,1 2-374,1 4 0,-1 2 1,0 1-1,-2 3 1,-1 1-1,0 3 403,-12-11 0,-1 2 0,12 19 0,0 0 0,0 2 0,-13-8 0,1 0 0</inkml:trace>
  <inkml:trace contextRef="#ctx0" brushRef="#br0">20275 16113 8493,'-3'-5'0,"12"1"0,16 1 0,27 1 277,10 2 0,-20 2 0,2 1 0,5-1 0,1 0 0,7-1 0,2 0 0,7-3 0,3-1 0,3-3 0,1-1 0,-20 1 0,1-1 0,0-1 0,2 0 0,0-1 0,1-1 0,3 0 0,1 0 0,0-1 0,1 0 0,-1-1 0,2 0 0,2-1 0,1 0 0,0 0-987,0 0 0,1 0 0,-1-1 727,1-1 0,-1-1 0,1 1 0,5 2 0,1-1 0,0 1 1,-2 0-1,0-1 0,0 1 0,0 2 0,-1 2 0,0 0 0,0 1 1,-1 2-1,1 1 0,-4 1 0,-1 1 0,1 1 0,-2 0 0,0 2 1,0 0-1,-3 1 0,-1 1 0,0 1-324,-3 1 0,0 0 0,1 1 1,1 2-1,0 2 0,-1 1 0,-7 1 1,-1 2-1,-2 1 0,24 8 1,-3 2-1,-1 3 0,-3 2 0,-4 1 1,-3 2-1,-1 3 0,-1 2 307,-3 0 0,-1 3 0,-1 0 0,-2 1 0,1 3 0,-2 1 0,-2-2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16196 7263 9150,'2'-13'0,"1"-2"317,1-3 0,2 8 1,-2-3-1,4 1 1,1 0 713,0-1 0,-5 1 0,3 4 0,-1 10-896,-3 10 0,-1 3 0,-2 5 0,0 3 0,0 0 0,0 5 0,0 0 83,0 1 1,0 2-1,0 0 1,0-2 0,0 0-1,-2-3-198,-2 1 1,2 0 0,-4-1 0,2-1 0,0-1 0,-1-3 0,1 0-192,-1-1 1,-1 1 0,3 1-1,-3-3 1,1-1 0,-3 0-4065,1-2 4412,4-1 1,-9-2 0,4 1-1</inkml:trace>
  <inkml:trace contextRef="#ctx0" brushRef="#br0">16156 7623 30030,'0'-27'-4916,"0"1"1,0-1 4291,0 1 0,0 5 1,2 3-1,1 3 1019,1 2 1,0 3 0,-4 5-308,0 10 0,5 0 1,1 4-1,1 2 1,5 1-1,3 1-1915,3 0 0,5-5 2242,0-4 0,8 3 0,3 1 0</inkml:trace>
  <inkml:trace contextRef="#ctx0" brushRef="#br0">16583 7250 30118,'-14'0'0,"1"0"-265,0 0 0,-1 3 0,3 4 1,2 7-1,4 2 0,4 2 0,1 1 314,0 2 0,0 1 1,0 6-1,-2 2 1,-1 1-1,-1-2 0,1 0-402,1-3 1,-2 1-1,0-2 1,1-1-1,1-4 1,2 0 0,0-4-788,0-1 1,2-8 0,1-4 0,2-6-1,1-7 394,0-6 1,3-1 0,-3-3 0,0 0 0,1 4 0,-1 1 1483,0 2-293,5 0 1,-8 5 0,5 4 0,3 2 16,1 2 1,0 2 0,-2 2 0,-1 5 0,1 3 0,2 3-762,1 2 1,1-6-1,-1 2 1,0-1 0,1 0-1,-1 0 1,0-2-299,1-1 1,5-6 0,2 1-1,1-2 1,0-2 0,0-2-1,1-2 355,-1-5 0,-7-3 0,-1-1 0,-5-1 0,-3 1 459,-3 0 0,-1-1 1,-4 3-1,-2 0 1,-5 4-1,-2-1 1,1 3 2818,1-1 1,0 1 0,-3 7-2653,4 2 1,2 4 0,7 5 0,2 0 0,3-1-1,1-2-555,4-1 0,1-6 0,2 3 1,3-1-1,1-1-391,-2-1 0,-1-3 1,-4-4 1519,-2-5-20,-3-3 0,-6 6-555,0 6 0,6 4 0,3 7 0,3-4 204,1-1 0,1-2 0,-1-4-813,0 0 0,-4-4 0,0 0 0,1 1 0,4 3-367,4 4 0,-2 5 0,6 9 0,5 5 0,4 6 447,4 2 1,13 18-1,-7-1 1</inkml:trace>
  <inkml:trace contextRef="#ctx0" brushRef="#br0">18276 6943 29833,'0'-13'-3277,"0"0"0,1 4 0,2 0 2827,2-1 0,0-2 0,0-2 1,2 1-1,1 0 0,-2 1 1,-2 2 126,1 1 0,-3 6 1,-6-2-1,-3 2 1022,-1-1 0,-4 2 0,3-2 1,-2 3-1,-3 1 0,1-2 3,0-2 1,-2 2 0,-1-2 0,-4 1-1,0 0 1,-4-2 0,-1 2-390,-2 2 0,0 2 0,1 2 0,-1 3 0,0 0 0,1 2-412,-1-1 0,0 2 0,1 4 0,1 1 0,1-1 0,2 0 0,-1 0-23,3 1 1,-4-1-1,5 0 1,-1 1-1,0-1 1,0 0-1,1 1 654,3-1 0,-3-4 0,1 0 0,0 1 1,0 1-1,1-1 0,0-1-270,2 1 0,2-2 0,0 1 0,0 1 0,-1 2 1,1 1-1,0 0-325,-1 1 0,1-1 0,0 2 0,1 1 0,1 2 1,2-2-394,-1-1 0,4-2 0,2 1 0,2-1 0,2 0 94,0 1 0,0-1 1,0 0-1,2-1 1,1-2-1,3-1 372,1 2 0,2-4 0,4 2 0,1 1 0,0 1 0,3 1 0,2-2 14,2 0 1,1 5 0,4-6 0,1 3 0,1 1 0,2-1 0,3-2 220,1-1 0,-3-6 0,3 3 0,0-1 0,-2-1 0,1-1 0,-2 0-27,2 1 0,-5-2 0,4 2 0,-1-2 1,2-1-1,0 2 0,1 2-38,0-2 1,-3 3-1,3 0 1,0-1-1,0 1 1,2-1 0,-1-1-76,1 1 0,-1 5 0,5-3 0,-1 2 0,-2-1 0,-2-2 129,2-3 1,2 3 0,1-2-1,0-1 1,-2-2 0,-1-1 0,0 0-235,5 0 0,-7 0 0,5-1 0,-1-2 0,-2-1 0,1-1 0,0-1 0,-1-3 0,7 2 0,-7-2 0,0 0 0,2 0 0,-2 0 0,-2-1 0,4 3 0,-4-1 0,2 1 0,0 1 0,-3-2 0,0 3 0,0-1 0,-2 0 0,2 3 0,-2-3 0,-2 0 0,-1-2 0,3 1 0,-4 3 0,3-5 0,-3 0 0,-1 0 0,-1 0 0,1 0 0,0 2 0,4-5 0,0 5 0,-2-2 0,0 0 0,-3 0 0,2 0 0,3 0 0,-2 0 0,0-3 0,-4 2 0,-2 1 0,-1-1 0,-1-1 0,-4 3 0,1-4 0,-3 3 0,-3-2 0,-2 1 0,-1 1 0,-2-1 0,-1-2 0,-1-1 0,-5-1 0,1 1 0,2 0 0,2-2 0,-2-1 0,-2-2 0,-1 0 0,0 3 0,0-1 0,-1-3 0,-2-1 0,-2 1 0,-4 0 0,3 3 0,-1-2 0,-3 0 0,-2 0 0,-2 1-246,1 0 1,-5 2-1,-1 2 1,-2 1 0,-2 2-1,-2 1 1,-2 0-84,0 2 1,-5-1 0,-2 5-1,-2-1 1,0 1 0,-1 0-1,-1 0 271,-2-1 1,0-1-1,0 5 1,-2 0-1,0 0 1,-4-1-1,0-2 310,0-2 1,0 1 0,3 4 0,-2 0-1,1 0 1,0 0-137,-1 0 0,-5 0 1,1 0-1,-1 0 0,-1 0 1,2 0-1,-1 1-6,-2 4 1,-1-2 0,-1 6 0,1 0-1,0-1 1,-2 1 0,0 2-443,2 1 0,-2-4 1,11 1-1,1 0 1,3 0-1,4 0-290,5 1 1,4-2 0,5 1 0,4 1 391,4 2 1,6 7 0,2 2 0</inkml:trace>
  <inkml:trace contextRef="#ctx0" brushRef="#br0">20062 6970 8151,'0'-13'497,"0"-1"1,4 6-1,2 0 1,0 1 0,0-1 120,-3-2 1,-1 3 0,-2-2 0,0-2 0,0-1 0,0-1 148,0 0 0,0-2 1,1-1-1,2-4 1,3 1-537,1 0 1,-2 0 0,4 2-1,0-2 1,-2-2 0,-1-1 8,0 2 0,-5-4 0,4 5 1,-2-1-1,0 0 0,1 0 24,-1 1 1,-1-5 0,-1 2 0,2-1 0,3-1 0,0 3-9,0 2 0,0-5 1,-3 3-1,3-1 0,-1 1 1,1 2-84,-3 3 0,3 0 0,-1-1 0,-1 0 0,1 0 1,-1 1-1,-1 0 5,-1-2 1,2-1-1,0 2 1,-1-2-1,-1 0 1,-2-2-106,0 0 0,4 4 0,1-6 1,-1 0-1,1-2 0,-1-2 90,-1 0 0,3 1 0,0 0 0,0 3 0,0 2 1,-3 0-1,-2 2-53,-1 0 0,5 0 0,-1 2 0,-1-2 0,-2 0 0,-1 0-110,0 2 0,0-2 0,0 1 0,0 0 0,0 1 0,0-1 0,0 2 0,0-5 0,0 0 0,0-1 0,0 1 0,0 0 0,0 1 0,0-1 0,0-3 0,0 4 0,0 0 0,0 4 0,0 0 0,0-2 0,0 3 0,0-3 0,0 4 0,-1 0 0,-2 1 0,-1 0 0,1-1 0,1 1 0,1 0 0,-2-1 0,-2 1 0,2 0 0,2-2 0,-1-1 0,-1-2 0,-1 1 0,1 3 0,1 0 0,2 1 0,0-5 0,0 0 0,-1 2 0,-2 1 0,-1 2 0,1 0 0,1-1 0,2 1 0,-1 1 0,-4 3 0,4-2-3332,-4 2 850,4 3 0,1 1 916,0 10 1,6 2 0,1 6 0,2 2 0,-2 2 1565,-1 0 0,5 7 0,-4-3 0</inkml:trace>
  <inkml:trace contextRef="#ctx0" brushRef="#br0">20049 4864 8232,'-18'0'0,"0"0"0,2 0 1013,1 0 1,6 0 274,0 0 1,6-1-1,-1-4-822,2-3 1,7-4 0,1-2 0,1 1 0,2 0 0,0 1-42,0 3 1,-5-3 0,4 3 0,-1-1 0,0 0 0,2 1-74,-1-2 1,2 4-1,-4-2 1,1-1-371,4-2 0,-4-1 0,1-1 0,-1 1 0,0 0 0,4-1-12,1 1 0,-4 0 0,1-1 0,2 1 0,1 0 0,1-1 0,0 1 381,1 0 1,-1 4 0,0 1-1,1 2 1,-1 3 75,0 2 0,0 1 0,1 1 1,-1 5-1,0 6 0,1 6 1,-1 3-63,0 2 0,1 3 1,1 0-1,1 1 0,2-2 1,-1-1-421,3-2 1,-4-6 0,5 2 0,-1-3 0,0-2-1,0-1 1,0-3-1398,-1-5 1,-1-2-1,-5-2 1,0 0 0,1 0-1,-1 0 1452,0 0 0,1 0 0,-1 0 0</inkml:trace>
  <inkml:trace contextRef="#ctx0" brushRef="#br0">4399 4611 31936,'0'-21'-2458,"0"4"0,0 6 1,-2 4-1,-2 1 2361,-5 3 0,-9 2 0,-2 1 0,-4 0 0,-1 0 0,-5 0 0,-2 0 0,-4 0 1,0-2-1,1-1 0,-1-1 0,1 1 0,1 0 567,1-2 1,-2 4 0,2-4 0,0 4 0,-1 1 0,0 0 0,-3 1 0,-1 2-364,-2 2 1,-5 5-1,-1 1 1,-1 3-1,-5 6 1,-4 0-1,-6 4 1,-3 0-193,-2-2 0,-3 3 0,1-3 0,2 2 0,0 0 0,7-4 1,0 1 127,4 0 1,6 0 0,-4 2 0,9-2 0,3 0-1,4-1 1,1 3-109,1-3 1,11 6 0,-2-4 0,2 3 0,0 5 0,0 4-249,2 6 1,-2 4 0,3 0 0,-3 4-1,-2 4 1,0 3 0,1 5 437,-1 2 1,6-4-1,4 0 1,2-3 0,1-2-1,3 0-1264,2 1 0,3-1 667,6 0 0,0-4 0,0 1 1,1 4-1,4 4 310,4 2 0,-2 2 1,2 7-1,0 3 1,-5-32-1,-1 2 1,0 2-1,-1 2 1,-1 4-1,-1 1-13,0 3 1,0 1 0,0-3 0,0 1 0,0 7 0,0 0-1,0 1 1,0 0 0,0-2 0,0 0 0,1 0 0,0-1-97,0-3 1,2 0 0,0-4 0,1-2 0,3-6-1,0-1 1,0-3 0,1-1 0,9 27 0,4-9-1,1-7 554,1-5 1,-3 1 0,4-4-1,-2-2 1,2-1 0,0 1 16,-2 1 1,2 4 0,-7 1 0,0-1 0,-3 2-1,0 1-441,-1 1 0,-1 8 0,-2 2 0,-2 8 0,-5-26 1,0 0-1,-2 4 0,1 0 0,-1 5 0,-1 1 15,0 4 1,0 0-1,0-3 1,0 0 0,0 6-1,0 0 1,0-1 0,-1-1-1,-1-1 1,1-1 0,-2 0-1,0-1 142,-1 0 1,0-2 0,3-9 0,-1-2 0,-1 0-1,0-2 1,-1 28 0,0-9 0,1-7 0,1-7 273,2-7 0,0 4 1,0-5-1,0 1 1,0 1-1,0 1-96,0 1 0,2 7 1,1 1-1,1-1 0,0 4 1,1 2-1,1 3-692,1 1 0,-2 0 1,4-5-1,1-2 1,0-7-1,2-2 537,1-7 0,-2-8 0,8-6 0,-1-5 0,1-4 0,3-5 1,6-4 841,6-4 1,11-9-1,5-11 1,5-4-1,4-3 1,1 1-681,-1 2 0,3 7 1,-4 3-1,-2 5 1,0 4-1,1 5 119,0 2 0,0 8 0,-8 5 127,-5 5 0,-3 5 0,-1 5 0</inkml:trace>
  <inkml:trace contextRef="#ctx0" brushRef="#br0">413 7916 23713,'-6'-19'-3006,"-1"4"0,-1 5 4231,4 0 0,3 2 0,1-1 0,0-1 0,0 1 265,0 5 0,4 11 0,2 15 0,0 5 0,1 4 1,-1 4-1491,0 4 0,3 7 0,-3 1 0,1 2 0,2 0-64,-1 1 0,2 1 1,-4-2-1,0-5 0,1-3 1,-1-2-1,2-2 28,-1-2 0,-3-9 0,4-1 0,-1-4 0,1-7 0,2-3 0,2-7-9795,1-2 8696,1-8 1,5-14 0,2-8 0</inkml:trace>
  <inkml:trace contextRef="#ctx0" brushRef="#br0">813 7930 23713,'-21'0'653,"8"10"0,9 3 315,2 2 1,7 1-1,1 1 1,1 2-1,3 0 1,1 2-1,1 0 1,-2 1-969,0-1 0,5 2 0,-6-5 0,3-2 0,1-2 0,0-5 0,-5-9 0,-2-8 0</inkml:trace>
  <inkml:trace contextRef="#ctx0" brushRef="#br0">880 7903 17810,'-14'-9'0,"1"2"1118,0 1 0,5-5 1,2 4-1,2-2 152,0 0 0,1 2 0,6-4 0,3 4 1,1 1-1,3 2 0,4-2-1908,3-3 0,-2 2 1,4-2-1,-1-2 0,0-1 714,-2-1 0,5-6 0,0-2 0</inkml:trace>
  <inkml:trace contextRef="#ctx0" brushRef="#br0">1053 7676 15962,'-4'14'0,"-1"-1"430,2 0 1,2 1 0,1-1 0,0 2 625,0 3 1,6-4-1,3 6 1,2-3-1,3 1 1,-1-1 0,0-4-1,1-3 250,-1-1 0,0-6 0,1 2 1,-1-5-1,-1-6-2167,-3-8 1,1 1 0,-5-6 0,-2-1 0,-2 0 0,-1-2 0,0 1-1107,0 2 1,2-1 0,0 4 0,3-2 0,-2 2 1781,-2 1 1,5 2 0,2-1 0</inkml:trace>
  <inkml:trace contextRef="#ctx0" brushRef="#br0">1280 7570 28653,'4'13'-2979,"2"-1"3858,1-3 1,-2-3 0,2-5 0,1 2 0,-1 2 0,2-4 0,0-2-1170,0-4 0,-6-7 0,1 1 0,-2-6 0,-2 0 0,-2-1-227,-2 0 1,-2 0 0,-5 6 0,1 2 0,-3 3 0,-4 1 959,1 3 1,6 3-1,2 4 1,2 5-1,4 4 1,2 4 74,4 0 0,3 6 1,7-6-1,-1 1 0,2 0 1,1-2-2158,2-4 1,4 0-1,-3-8 1,2-1 0,1-1-1,1-4 1058,-1-2 0,0-15 1,5-10-1</inkml:trace>
  <inkml:trace contextRef="#ctx0" brushRef="#br0">1546 7250 9223,'-17'0'0,"0"1"2745,5 4 1,5-2-2078,7 6 0,4 0 0,2 4 0,2 0 0,1 1 0,0-1 0,-2 0 0,0-1-307,1-3 0,-4 1 0,5-5 0,0-4-869,-2-4 0,-1-4 1,-6-6-1,0-1 1,0 1-1,0-2 0,0-1 301,0-2 1,-4 0 0,-2 5 1546,-1 0 1,5 5 0,2 5-822,7 6 0,5 5 0,2 5 1,-1-1-1,0-2 0,1-1-1182,-1 1 0,5 2 0,-1 0 0,0-3 0,-2-5 0,-1-2 0,3-5 663,0-6 0,1-6 0,-4-11 0</inkml:trace>
  <inkml:trace contextRef="#ctx0" brushRef="#br0">1773 7103 7873,'-13'0'5588,"4"0"-3178,0 0 0,6-1 0,0-2-1919,6-2 1,4 1-1,7 4 0,-1 0 1,0 0-1,1 0-1195,-1 0 0,-4-4 0,0-1 0,1 2 1,-4 3-1,-2 5 1,-4 4-1,-4 2 798,-5 3 1,-1-1 0,-1 0-1,4 1 1,0-1 0,1 0 702,0 1 0,1-1 0,5 0 1,0 1-1,2-3 0,2-2-1622,5-4 1,4-5 0,5-5 0,4-5 824,4-6 0,0-11 0,1-7 0</inkml:trace>
  <inkml:trace contextRef="#ctx0" brushRef="#br0">2026 6863 8491,'-21'0'3258,"2"0"1,13 5-1,6 1-3005,8 1 0,2-2 0,0 2 0,-2 1-355,-2-1 1,3-3-1,-3 5 1,-1 2-1,1 0 1,-3 4-1,-1 2-1543,-2 0 0,0 1 1,0-5-1,1 1 1645,4-1 0,2-6 0,7-1 0</inkml:trace>
  <inkml:trace contextRef="#ctx0" brushRef="#br0">2213 6744 9786,'-14'0'1706,"1"0"0,0 0-871,-1 0 0,7 1 0,3 3 1,4 5-1,4 3 0,5 3-379,3 3 1,1-2-1,0 5 1,-1 0-1,-3-1 1,-3 2-1113,0-1 1,-4 3 0,2-5 0,-3 0 0,-1 1 655,0-4 0,-11 5 0,-4-1 0</inkml:trace>
  <inkml:trace contextRef="#ctx0" brushRef="#br0">17289 8729 29972,'-13'0'1681,"4"0"-1631,0 0 1,6 2 0,-1 2-1,4 4 1,3 1 0,3-2 84,1-1 0,2-2 0,6-4 0,2 0 0,4 0 0,1 0-135,1 0 0,-3-6 0,4-3 0,-3-1 0,-2 0 0,-3 1 0,-1-2 0,-2 0 0,-1-3 0,-3 1 0,-4 0 0,-4-1 0,-2 1 0,-5 0 0,-6 1 0,-6 1 0,-1 4 0,-2 1 0,0 3 0,4-3 0,-4 2 0,2 1 0,2 3 0,3 4 0,0 5 0,1 3 0,-2 3 0,-1 3 0,-1 2 0,4 3 0,3-1 0,-1 1 0,4 3 0,0 0 0,1 1 0,3 0 0,1-1 0,2 1 0,0 0 0,0-5 0,2-2 0,2 0 0,5-2 0,3-2 0,3-1-904,2-4 0,4-2 0,6 0 1,1-4-1,2-4 0,2-2-2809,2-4 1,-3-4 3765,5-8 0,-1-16 1,5-8-1</inkml:trace>
  <inkml:trace contextRef="#ctx0" brushRef="#br0">17889 8316 23049,'0'-25'-1305,"0"3"1,-1 10 0,-2 12 1925,-2 7 0,-5 5 1,2 3-1,1 1 1,1 4-1,2 0 0,-2 5-103,-2 5 0,5 4 1,-3 8-1,2 0 1,-2 4-1,0 0-535,0 0 1,2 2-1,4-5 1,0-3-1,0 0 1,0-5-1,0-1 1,0-6-1503,0-4 0,4 0 0,2-7 1,2 0-1,3-4 1695,6-4 1,-3 3 0,6-5 0</inkml:trace>
  <inkml:trace contextRef="#ctx0" brushRef="#br0">18182 8663 18900,'0'-20'-1866,"0"17"2200,0 3 0,0 5 0,2 4 0,2 1 0,5 2 205,3 1 1,1 2 0,-1 1 0,-1 2 0,-4 0 0,-1 1 0,-2 3-473,2 4 0,-4-1 0,2-2 0,-4 0 0,-4-1 0,-5 0 0,-3-1-321,-1-2 0,-1 3 0,1-4 1,-2-3-1,-1-3 0,-2-5-413,2-1 1,0 3-1,-1-5 1,-1-1-1,2-3 1,3-4-433,4-5 1,6-3-1,10-3 1,10-1-1,8-3 991,12-2 1,1-1 0,8-5 0</inkml:trace>
  <inkml:trace contextRef="#ctx0" brushRef="#br0">18489 8823 18900,'13'0'1192,"1"0"0,-6 0-365,1 0 1,5 0-1,5 0 1,0 0-1,3 0 1,4 0-289,6 0 0,1 0 1,1 0-1,-2 0 1,-2 0-1,-3 0 0,-5 0-778,-4 0 1,-5-6-1,-4-3 1,-8-3-1,-8-1 55,-11-1 1,-11 2-1,-5 4 1,-4 3 0,1 4-1,-1 1 1,2 1 758,2 4 0,5 2 1,5 8-1,3 1 1,4 3-1,5 1 1,6 0-675,4 1 1,5 1 0,8 3 0,11-1 0,10-3 0,10 0 0,4-4-50,3-2 1,10 4 107,-6-10 0,15 6 0,0-8 0</inkml:trace>
  <inkml:trace contextRef="#ctx0" brushRef="#br0">19502 9529 30277,'0'-13'-3277,"4"-5"0,2 2 0,3 4 3297,6 6 0,-6 4 0,4 2 1,-1 0-1,-1-1 0,-1-2 1,-1-2-1,1 2 2241,2 2 1,-5 2-1714,-2 4 1,-5-4-1,-5 2 1,-3-6 0,-4-4 280,-2 0 1,5-4 0,1 5 0,-3-1 0,-2-2-724,-5 2 0,2-1 0,-6 5 1,-2-1-1,-1 1 0,-2 1 1,-1 2-107,-3 0 0,-2 2 0,-2 1 0,2 3 0,2 1 0,-2 2 0,-1-2 0,0 5 0,-1-4 0,4 1 0,2-1 0,3 1 0,-2 0 0,-3 0 0,2-2 0,-2 4 0,2-4 0,1 1 0,-2-1 0,3 2 0,2-2 0,-6 4 0,7-5 0,1 0 0,-1 1 0,2 0 0,-1 4 0,6 1 0,-4 1 0,2 0 0,2 1 0,3-1 0,-1 2 0,-3 2 0,8 0 0,-4 5 0,2 2 0,1-1 0,-3 3 0,2-3 0,4 1 0,-3 4 0,5-6 0,0 2 0,-1-2 0,1-3 0,0 1 0,2-4 0,4 5 0,0-2 0,0-1 0,0-1 0,1 3 0,4 0 0,2-3 0,6 0 0,1 0 0,0 1 0,3 2 0,2 1 0,2-3 0,1 1 0,5-1 0,-1 0 0,1-1 0,1 1 0,3-2 0,2-1 0,5-1 0,1-3 0,4 0 0,1-4 0,4 1 0,-1-1 0,2-4 0,6 1 0,1-2 0,2-2 0,-1 0 0,3 0 0,-6 0 0,12-2 0,-4-1 0,2-3 0,-2 1 0,-3-1 0,0 3 0,-2-3 0,3 0 0,-1 0 0,-2 0 0,-2 2 0,-4-2 0,-2-3 0,3 1 0,-3 1 0,1 0 0,1-1 0,-2-1 0,1 0 0,2 0 0,1 1 0,0-4 0,1 1 0,1 2 0,1-1 0,2-2 0,4-1 0,-4 0 0,-2-1 0,0 2 0,0 2 0,2 1 0,-2-1 0,-1-2 0,2-1 0,-1-1 0,-1 1 0,-1-2 0,-2-1 0,-1-2 0,-8 0 0,3 5 0,-2-2 0,0-1 0,-2-2 0,-4 2 0,-2 1 0,-5-3 0,3 1 0,0-1 0,-1 0 0,-1 0 0,-2 0 0,-2-1 0,-1 4 0,-1-4 0,0 1 0,-3-1 0,-1 0 0,2 0 0,-5 1 0,-1 3 0,-3-1 0,-2-2 0,1 0 0,-1-1 0,-4 4 0,-2-3 0,-1 2 0,-1 0 0,-1-2 0,1 2 0,-2 1 0,-2 2 0,-1-1 0,0 1 0,0 0 0,-1-1 0,-4 1 0,2 0 0,-4-1 0,-1 1 0,1 1 0,-3 2 0,-2 1 0,-2 0 0,1-4 0,0-1 0,-2 1 0,-3 1 0,-4 2 0,-3 1 0,-2-1 0,0-2 0,-1 0 0,-1 2 0,-4 1 0,-1 0 0,-3 1 0,3-2 0,-2 6 0,2-1 0,2 1 0,2-1 0,0 2 0,-2 0 0,2 0 0,2-1 0,-2 1 0,2 1 0,0 1 0,2-3 0,-6 2 0,0-2 0,-2 2 0,-5 2 0,-4-1 0,-6-2 0,-2-2 0,-3 1 0,1 4 0,-2 0 0,-1 0 0,-2 0 0,2 0 0,-3 0 0,-2 0 0,-3 0 0,-4 0 0,0 1 0,0 2 0,3 3 0,2 2 0,-5-4 0,6 3 0,3 1 0,3-1 0,4 2 0,3-2 0,4 4 0,10-5 0,5 0 0,5 1-89,3 1 0,7 0-366,2 6 0,5-1 0,8 0 1</inkml:trace>
  <inkml:trace contextRef="#ctx0" brushRef="#br0">20875 9782 8228,'-1'-7'0,"-2"1"1468,-2 0 0,-4 3 0,5-6 0,2 0-708,5 2 0,5 1 1,5 6-1,0 0 1,1 0-1,-1 0 1,0 0-1,1 0-1040,-1 0 0,0-5 0,2-1 0,1 1 0,2-3 1,-1 1-1353,-3-4 1,1 1 0,1 0 0,1 1 1631,-5-2 0,1-6 0,-6-4 0</inkml:trace>
  <inkml:trace contextRef="#ctx0" brushRef="#br0">20955 9889 8985,'-13'9'0,"-1"-2"1684,1-1 0,7-2-1306,6-4 1,6 0-1,7-1 1,1-2 0,-1-3-1,0 0 1,2 0-558,3 3 1,-3 2 0,3 1 0,-4 0-1,0 0 1,-1 0-1489,0 0 1,-4 0 0,0 0 1666,1 0 0,2 0 0,2 0 0</inkml:trace>
  <inkml:trace contextRef="#ctx0" brushRef="#br0">21222 9716 8172,'0'-9'1065,"0"0"1,0 4 0,1-2-560,4 1 0,-3 2 1,7 4-143,2 0 0,1 5 0,1 4 0,0 2 0,1-1 0,-1-1-926,0 1 1,1-4-1,-1 0 1,0-1-1,2-1 1,1-2 561,2-5 0,6-11 0,-3-6 0</inkml:trace>
  <inkml:trace contextRef="#ctx0" brushRef="#br0">21502 9396 8172,'-6'7'299,"-2"3"1,-4-4 0,2 2 446,1 2 1,6-2 0,-1 0-1,2 3 1,2 2 0,2 3-1,2 4 1,4 0 271,-1 4 0,5 1 0,-5 3 0,2 3 0,-2 4 0,-1 0-956,-3 1 1,3-1 0,-1 5 0,-2 0 0,-2-1 0,-1-2-1193,0-2 1,6-5-1,3 1 1,3-4 1129,1-5 0,6-3 0,2-6 0</inkml:trace>
  <inkml:trace contextRef="#ctx0" brushRef="#br0">23941 17005 8082,'-13'0'0,"-1"0"0,1 0 1544,0 0 1,1-1 0,3-3-593,4-5 0,10 3 0,4 1 1,3 4-1,1 1 0,0-2-406,1-2 0,0 2 0,3-2 0,1 1 0,-1 0 0,1-3-222,0-1 1,1 2-1,-3-2 1,2-1 0,-2 3-1,-1-1-589,-1 3 1,2 0 0,-1 0 0,-3-2 0,-1 2 0,1 2-625,2 1 1,-1 0 0,0 0 0,1 0 0,-1 0 0,0 0-13,1 0 0,-1 1 0,0 4 901,1 4 0,-7 2 0,-1 3 0</inkml:trace>
  <inkml:trace contextRef="#ctx0" brushRef="#br0">24048 17352 8053,'-20'-7'2957,"11"-1"-2495,1 4 1,6 1 0,7-5 0,3 1 0,4 1-1,3 0 1,1 2 70,2-2 1,4 4-1,-2-2 1,-1 2-1,2 2 1,-1-1-1111,4-4 0,-3 4 0,1-4 1,0 4-1,2 1 0,0 0-3270,-1 0 3847,5 0 0,-1-6 0,7-1 0</inkml:trace>
  <inkml:trace contextRef="#ctx0" brushRef="#br0">24714 16965 8054,'-7'-5'6524,"1"3"-5857,6-4 1,0 8 0,1 1 0,2 3 0,3-1 0,2 3-312,2-1 0,3-2 1,4 2-1,0 0 0,1-1 1,0 2-398,0-1 0,4 1 1,-4 2-1,-1-3 1,1 1-1,0-2-832,-2 0 0,3 3 0,-1-4 0,-1 1 0,-1 0 0,0-3 1,2-1-1466,-2-2 1,0 0 2337,2 0 0,-3 0 0,4 0 0</inkml:trace>
  <inkml:trace contextRef="#ctx0" brushRef="#br0">25301 16792 8054,'-9'-4'2270,"0"-1"0,4-4-46,-3 5 1,3 0-1561,-4 4 1,6 5 0,-3 6-1,2 5 1,-2 8 0,-1 4 0,-4 6 121,-1 5 1,-1 2 0,1 9-1,0 1 1,0 2 0,-2 5 0,-1 1-638,0 0 0,6-1 1,0-3-1,-1 0 1,-1-1-1,1-3-953,1-4 1,6 0 0,-1-5 0,2-5 0,2-3 0,0-4 0,2-4 0,2-4-573,5-4 1,4-4-1,5-6 1376,4-3 0,4-4 0,0-1 0</inkml:trace>
  <inkml:trace contextRef="#ctx0" brushRef="#br0">25314 17912 7697,'-21'13'70,"-2"2"1,5 3 0,1 2 0,4 3 303,4-1 0,2-2 0,4 4 0,-2-2 0,2 1 0,3-3 0,5 0 0,2-3 0,4 1 0,2-2 0,5-1 0,3-1-104,1-1 1,-2 0 0,4 1 0,-3-1 0,-2 2 0,-3 2-1,-1 6-147,-1 2 1,-6 3 0,0 3 0,-2 5-1,-3 2 1,-2 2 0,-1 0 0,0 2 138,0 2 1,0-9 0,0 3 0,0-6 0,0-1-1,0-1-180,0-2 0,6-1 1,2-2-1,0-2 0,1-2 1,2 0-1,1-2-171,1 0 0,0 5 0,1-2 0,-3 3 0,0 4 88,-2 2 0,0-3 0,2 4 0,0 1 0,-4 1 1,-1 2-1,-3-1-72,-1 2 1,-2 2 0,0 1 0,0-2 0,0-1 0,0-3 222,0-1 1,0-2 0,0-4-1,0-2 1,0-2 0,1-2 90,3-2 0,-1 1 0,6-4 0,2 2 0,2-2 0,3-1 0,4-2-453,0 0 0,-2 2 0,3 2 1,-2 2-1,-1 0 0,0 3-70,-1 3 1,1-1 0,-6 9 0,-2-1 0,-2 2 219,-2 0 0,3 0 0,-5-4 0,0 1 0,1-3 0,-1-3 195,-1-2 1,3-7 0,-1 2 0,-1-3 0,2-2 0,1 0 0,2-1-592,0-3 1,0 1 0,4-4-1,1 0 1,-1 2 0,0-1-5262,1 3 5719,-1-4 0,0 6 0,1-4 0</inkml:trace>
  <inkml:trace contextRef="#ctx0" brushRef="#br0">25781 20670 11140,'-14'-4'0,"2"-2"0,3-1 0,6-4 0,6 1 518,6 1 0,9-3 1,6 5-1,5-1 1,8 2-1,5 2 1,4 0-1044,1 1 0,2 1 1,3 2 524,-3 0 0,3-6 0,-5-1 0</inkml:trace>
  <inkml:trace contextRef="#ctx0" brushRef="#br0">18049 16792 13327,'-7'-25'-908,"2"3"0,4 4 503,1 3 0,-2 3 1226,-2 4 0,2-4 1,-4 4-782,0 1 1,3 1-1,-5 6 1,-3 0-1,-1 0 860,-1 0 0,0 0 1,-1 0-1,0 0 1,-3 0-1,-2 0-440,-2 0 0,-1 0 0,-5 0 0,1 0 1,-1 1-1,0 4-480,1 4 0,-5 3 0,0 1 0,2 0 0,4-1 0,3-2-11,-2-1 1,1 0 0,0 3 0,4-2 0,1-2-1,1-1 1,-1 1 328,-1 2 1,4-3 0,-3 2 0,2 2-1,-2 1 1,-3 2 0,-1 3-266,0 0 1,0 7 0,-4-2 0,3 3 0,0 2-1,1 0-115,2-1 1,0 1-1,7 0 1,1-2 0,2-1-1,2-4 1,2 1 185,3 0 0,2-5 1,1 2-1,0-3 1,0-2-1,0 0 65,0 1 0,1-1 0,2 0 0,3 1 0,2-1 0,2 2 0,2 1-75,1 2 0,2 6 0,1-2 0,2 3 0,1 3 0,4 2-342,3 1 1,5 1 0,0-2-1,6 1 1,6-1 0,6-2 451,3-2 0,1-3 1,2-3-1,0 0 0,3-4 1,0-1-1,5-3 1,1-4 445,1-3 0,8 1 0,-7 0 0,4 0 0,1 1 0,2 0-686,1 4 1,0 2 0,-35-5-1,0 0 1,0 2 0,1 0 0,1 0-1,1 0 1,-1 2 0,1 0 0,0 0-1,2 0-153,-1-1 0,1 0 1,-4 1-1,0 0 0,6-3 1,1 0-1,1-1 0,1 0 1,-2-1-1,0 1 1,3-2-1,0 1 314,-1 0 0,1-1 0,-3-1 0,1-2 1,0-1-1,1 0 0,1-1 0,0-2 0,-3-1 1,0 0-1,2-2 0,-1-1 0,-3-1 0,0 0 220,-1 0 1,-1-1-1,5-2 1,-1 0-1,-5-1 1,-1 1-1,1-2 1,-1 1 0,1-1-1,-1 0 1,-2 0-1,-1-1-331,-1 1 1,-1 0 0,30-5 0,-2-3 0,-3-1 0,-2 0 0,-3-1 0,-2 2-167,-6-1 1,-2 0-1,-6-7 1,-1 0 0,-4 1-1,-5-4 1,-8-2-669,-8-4 0,-9-11 0,-10 4 0,-9-5 0,-10-1 0,-8 1 725,-8 0 0,-13-4 1,-2 5-1,26 23 1,-1 1-1,-3 0 0,-1 1 1,-1 2-1,-1 0 10,-1 2 0,-2 1 1,-6-2-1,-2 1 0,3 2 1,-2 2-1,-2 1 0,0 1 1,-4 1-1,0 3 0,0 0 1,-1 2-1,-2 1 0,-1 1-294,0 2 1,1 0-1,-1 1 1,-1 0-1,-2 1 1,0 0-1,-1 0 1,1 0-1,1 1 1,1 0-1,-2 0 1,1 1 26,-1 0 1,1 0 0,2 3 0,1 1 0,-3-2-1,0 1 1,6 0 0,2 0 0,4 0 0,2 0-1,3 0 1,2-1 0,-33 7-1197,9 0 1,5 4 1547,9 3 0,2-2 0,5 7 0,2 0 0,3 2 0</inkml:trace>
  <inkml:trace contextRef="#ctx0" brushRef="#br0">17689 17645 9516,'0'-25'-410,"0"4"2223,0-5 0,0 9-371,0 8-1339,0 6 1,-1-2 0,-4 5-1,-4 0 1,-3 0 0,-1 0-1,-2 0 126,-2 0 1,0 0-1,-5 0 1,-2 0-1,-1-2 1,-2-2-60,1-5 1,-2-2 0,-3 0 0,-3-1 0,-4-3 0,0-1-11,-3-4 0,-2 6 0,1-6 0,-1 3 0,-1-3 0,1 1-34,1 0 1,2-3 0,0 4-79,0 1 0,-1-2 1,-2 1-1,-2 1 0,2-1-31,2 0 0,1-6 1,0 2-1,2-1 0,1-1 1,1 2 128,-1-2 1,0-1 0,0-2 0,3 0-1,0-1 1,1-1 0,-1-2-116,0 1 0,4-4 0,-1 0 0,3-2 1,3 2-1,1-1-78,2-4 0,1 5 0,-1-9 0,3 0 0,3 2 0,-1-2 0,4 0-25,1-1 1,-3-1-1,6 4 1,-1-2 0,0-3-1,2-2 1,2 0-51,3 0 0,0 1 0,0 4 1,-1-3-1,1 0 0,2-1 35,1-1 1,0-1 0,0-2-1,0 2 1,1 3 0,3 1 0,4 1 66,-1 1 1,5-3-1,-3 0 1,3 2 0,1-1-1,1 4 83,-1-2 0,0-4 1,1 1-1,-1 0 1,0-2-1,1 2 1,-1-1-93,0 0 0,1 2 0,-1-4 1,0 1-1,0-1 0,1 0 1,-1 0-205,0 2 0,1-4 0,-1 7 1,0-1-1,1 1 0,-2 0 134,-3 1 1,2-3-1,-3 1 1,1 2 0,0 2-1,1 1 1,2-2 119,1-2 0,0 5 1,1-2-1,-1 1 1,0 3-1,2-2 1,2 1-34,0-2 0,6 2 0,-4 0 0,2 3 0,4-2 0,3 0 37,3 1 1,4 4-1,-3 5 1,-1 2-1,1 1 1,2 2 0,3 0 48,3 1 0,-7-3 0,7 7 0,-2 0 0,1 3 0,1-1 0,-2-2 37,-2 0 1,1 0 0,-4 7 0,-2 1 0,-2 0 0,-5 0-63,-3 1 0,-3 5 0,-5-2 0,0 4-264,1 1 0,-6 1 1,0 4-1,-2 3 1,-3 4-378,-2 2 0,-1-6 1,-1 0-1,-2-1 0,-2 1-192,2 2 0,3-4 0,3 0-2061,2 0 2845,-1-5 0,-4-1 0,0-7 0</inkml:trace>
  <inkml:trace contextRef="#ctx0" brushRef="#br0">17276 13047 8588,'-13'0'334,"1"-6"1,3-3 0,3-2 486,0-3 0,6 7 0,0 2 0,7 4-516,5 1 1,6 0 0,1 0 0,2 0 0,3 0 0,1 0-78,2 0 0,-1 4 0,1 2 0,-2 0 0,-3 2 0,-4-1-407,-3 3 1,-8 2 0,-2 2 0,-4-1 0,-2 2 0,-5 3 0,-6 4-1367,-4 3 1,-8 3 1544,2 3 0,-3-3 0,-2 5 0</inkml:trace>
  <inkml:trace contextRef="#ctx0" brushRef="#br0">21408 9249 14795,'0'-21'-2872,"0"4"2407,0 2 0,2 6 0,-1 1 510,-1 3 1,-4 0-1,-13 5 1,-2 2-1,0 1 1,-2 1-1,0 0 1,-2 1-1,-1-1 229,2-1 1,-2-1 0,5-2 0,0 0 0,-2-2 0,2-1-1,-1-3 31,4-1 1,0 3-1,0-5 1,-2 0-1,0 1 1,0 2-455,0 1 0,-5 3 0,1-2 0,-5 2 0,-3 2 1,-2 2 104,-2 2 0,-3-1 0,-6 6 0,-2 0 0,2 0 0,2-2 0,1 0 147,0 1 0,-5-1 0,1 4 0,2-4 0,2 0 0,3-1 101,0 0 1,-3 0 0,9-3 0,2 2 0,-1-1 0,2 0-226,1 1 1,-5 4 0,6-3 0,0 0 0,-4 1 0,2 0 0,0 2-63,1-1 1,-5 4 0,-4-4 0,-2 4 0,-2 3 0,0 1 0,0 2 158,0-2 0,-5 5 0,-1 1 0,0 4 1,0 0-1,5 1-98,4 0 1,0 4 0,6 1 0,3 2 0,3 3 0,4 0 0,2 2-107,2 1 1,4-6-1,3 9 1,2 0 0,4-2-1,5 1 1,7-2 13,3 0 1,15 0-1,5-2 1,7-1-1,7-3 1,5-1 190,6-4 1,11 0 0,-29-16 0,1 0 0,2 0-1,1-1 1,2 0 0,1-1 0,0-2 0,0-1-35,-1 0 0,1-1 1,4 0-1,1-1 0,-1 1 1,0-2-1,2 0 0,0-1 1,4-1-1,0-1 1,0-2-1,1 0 0,1-2 1,1-2-18,3-2 1,0-2-1,-2 1 1,2-2-1,6-3 1,2-3-1,-1-1 1,0-2-1,-1-1 1,0-2 0,0-2-1,0-1 1,0 0-1,-2-1 16,0 0 1,1 0-1,-19 6 1,1-2-1,-1 2 1,17-9-1,-1 1 1,2-2-1,-1-1 1,-1-2-1,0 0 1,-3 0-1,-2 0-74,-2 1 1,-1 0 0,1-1 0,-2-1 0,-5 3 0,-2-1 0,-2 2 0,-1-1 0,-3 2 0,-2 0 0,-4 2 0,-2 1 0,-2 1 0,-1-1-442,20-20 1,-13 5 0,-11-5 0,-12 2 0,-11 2-1,-11-2 1,-18 1 408,-15-1 0,11 21 1,-4 1-1,-8 1 1,-3 0-1,-3 1 1,-2 0-1,-7 0 0,-1 1 1,-4 0-1,-1 2 134,-6-1 0,-1 1 0,-4 3 0,0 3 0,23 4 0,0 1 0,0 1 0,1 0 0,0 1 0,-1 1 0,0 0 0,-1 0 0,1 1-70,-24 2 0,0 0 0,3 0 0,-1 1 0,22 1 0,-1 2 0,0 0 0</inkml:trace>
  <inkml:trace contextRef="#ctx0" brushRef="#br0">20302 9382 8531,'1'-29'0,"2"1"0,3 5-255,2 7 0,-4 1 0,2 12 0,-5 3 0,-8 5 0,-6 1 1,-7 1-1,1-1 402,0 0 0,0 3 0,2-3 0,0 1 0,0 2 0,3-2 1,0-2-1,1-4 0,0-1 724,-1 0 1,5 0-1,0 0 1,-1 0-731,-2 0 0,-1-1 1,0-2-1,-1-2 1,1 2-1,0 2-136,-1 1 0,-1 0 0,-2 0 0,-6 0 1,-2 1-1,-1 2-102,-1 2 0,0 1 0,1-3 0,-1 3 1,0 0-1,1 0 0,-1-2 200,0 2 1,5-3-1,0 4 1,-2 1 0,-1-1-1,0 2 1,1 0-46,2 0 1,4 0 0,-4 4 0,0 0 0,-1 1 0,3-1-133,0 0 0,-3 1 0,1 0 0,-2 3 0,0 2 0,2 0 0,-2 0 52,-1-2 1,4-2 0,4-2 0,2 0 0,1 1 0,1-1 98,0 0 1,4 5 0,0 0 0,0-2 0,2-1 0,1 0 0,1 1-65,1 2 0,-1 5 0,5 0 1,0 2-1,0 1 0,2 1-85,2 0 1,4-1-1,5 1 1,0 0 0,2-1-1,2 0 1,2-3 98,2-1 1,1 1-1,6 2 1,3-2-1,3 0 1,3 0-1,2 1 75,2-2 1,8 6 0,1-2 0,7 0 0,8 4 0,-30-16 0,1 0-79,1 0 0,1 0 0,10 0 0,2-1 0,-1 0 0,1 0 0,4 1 0,1-1 0,4 0 0,1-1 0,2 0 0,1-2 0,4 0 0,1-2-55,-1 0 1,0-1 0,1-1 0,1 0-1,3-1 1,1-1 0,0-1 0,1-2 0,-2 0-1,1-2 1,0-1 0,0-2 0,-1-1-1,-2-3 53,2-2 0,0-1 1,-1-1-1,0-1 1,2 0-1,-1-1 0,-1 1 1,-1-2-1,0 0 1,-1-1-1,-3-1 0,-1-1-59,-2-1 1,0-1 0,1 1 0,-1-2 0,-5 0 0,-2-1 0,-1-1 0,-2-1 0,-1-3 0,-2-1-1,-4 0 1,-3-2 0,-2 0 0,-2-2-69,-2 0 1,-3-1 0,-6 1-1,-4-3 1,-1-2 0,-3-3-1,-2 1 1,-2-2 0,-2 2 0,-3-2-1,-1-1 1,-2 0 181,-2-1 1,-1 0 83,-2 5 0,-1-1 1,-3-5-1,-3 1 1,-1 4-1,-2 2 1,-14-35-1,-12 4 0,-8 7-246,-8 8 1,16 26 0,-2 3 0,-3 3 0,-3 2 0,-3 1 0,-2 2 0,-4 1 0,-2 2-1,-2 1 1,0 2 0,-3 0 0,0 1-130,-4-2 1,0 2 0,6 4 0,-1 0 0,-6-1-1,-2 0 1,0 2 0,1 1 0,1 1 0,-1 1-1,0 0 1,1 2 0,1 0 0,2 2 213,-1 1 0,1 1 0,-1-1 0,0 1 0,4 1 0,1 1 0,0 2 0,0 2 0</inkml:trace>
  <inkml:trace contextRef="#ctx0" brushRef="#br0">19835 11102 23620,'-13'-42'-1091,"0"7"0,1 8 0,3 22 1,4 10-1,4 7 535,1 5 1,0-2 0,0 3 0,0-2 0,0 1 0,1 0 396,4 0 1,8 3 0,8 1-1</inkml:trace>
  <inkml:trace contextRef="#ctx0" brushRef="#br0">19929 11461 9978,'-14'-13'0,"2"10"198,4 13 0,6 14-198,6 7 0,7 6 0,-4-3 0</inkml:trace>
  <inkml:trace contextRef="#ctx0" brushRef="#br0">20182 11821 21695,'-13'-16'96,"-1"3"0,7 10 1,2 16-1,4 8-835,1 4 1,0 0-1,0-1 1,0-4-1,0 0 1,1-4 541,4-1 1,8-2 0,8 0 0</inkml:trace>
  <inkml:trace contextRef="#ctx0" brushRef="#br0">21875 12221 8835,'0'-18'0,"0"0"666,0 2 1,6 7 0,3 5-1,4 2 1,3 2 0,3 0-612,2 0 0,1 0 0,5 0 0,0 0 0,-1 0 0,1 2 0,-2 1 0,-1 3-1033,-2 1 0,-6 1 978,2 0 0,-3 10 0,-2-3 0</inkml:trace>
  <inkml:trace contextRef="#ctx0" brushRef="#br0">21928 12354 11322,'-13'-16'1025,"-1"3"0,9 2-856,5 11 1,11 0 0,13 0 0,6 0 0,7 0 0,4-1 0,5-2 0,0-3-196,0-1 0,3 4 0,-5-2 1,-1 4 38,-1 1 0,4 0 1,1 0-1</inkml:trace>
  <inkml:trace contextRef="#ctx0" brushRef="#br0">22501 12248 9201,'-20'-8'628,"2"-5"0,10 6 0,8-1-458,8 10 1,5-1-1,5 5 1,4-2-1,5 1 1,2-2-1,4 0 1,1 0-621,3 1 0,0 5 0,2-3 450,1 1 0,-3-4 0,9 3 0</inkml:trace>
  <inkml:trace contextRef="#ctx0" brushRef="#br0">23261 12168 9612,'-10'-25'0,"-5"4"0,-3 6 1007,-1 5 1,-3 7-1,1 1 1,-3 11-639,-4 13 1,-2 5-1,4 8 1,-2 1-1,-3 3 1,-3 2-1,-2 8-306,0 4 1,1 6 0,15-24-1,1 0-63,2 0 0,-1 1 0,-4 8 0,-1 1 0,3-1 0,-1 1 0</inkml:trace>
  <inkml:trace contextRef="#ctx0" brushRef="#br0">17796 7050 28261,'-9'-7'-240,"0"4"0,-1 4 0,-2 4 1,-2-1-172,1 2 1,4-5 0,0 4-1,0-5 1,2-5 0,3-3-1,2-4 1,4-2 0,1 1 0,2 0-1,3-1 249,2 1 169,-4 6 1,6-5 0,-3 3-47,3-3 1,-12 11 0,-8 5 0,-6 6 0,-3 2 0,2-1 0,2-2 144,0 1 0,-1-3 0,1 1 1,0-1 728,-1 1 0,6-6-68,-1 3-921,6-4 1,-5 5-1,4 5 1,-5 4 0,-3 4-1,-1 0-36,-1 0 0,1 5 1,0-3-1,-1 1 0,1-1 1,1-1 161,3 1 0,-1-3 0,6 3 1,-1-2-1,1-3 0,-1 0 1,2 1 120,2 0 1,1 3 0,0-4-1,0 2 1,0-2 0,0 0-1,0 1-292,0 0 0,0 3 0,1-4 1,2 3-1,3 2 0,0 1-70,0-1 1,3 7 0,-3-3 0,1 2 0,4 2 0,0-2 151,3-3 1,-1 1-1,2-4 1,1 1-1,4-1 1,-1-2-1,2-3 1,-1-1 573,4-2 1,6 1 0,2-2 0,1-2 0,1-3 0,0-1 101,3-3 0,0 3 0,1-1 0,1-3 0,1 0 1,-2-2-300,-1 0 0,-2 0 0,2-2 0,-3-2 0,-2-3 0,-2-2 0,-2 0-92,-1-1 0,-7-7 1,-2-1-1,-2 1 0,1-3 1,-1-3-1,-3-5-105,-2-3 1,-4-7-1,3 3 1,-1-4-1,0-1 1,0 0-33,0 1 0,-6-6 1,3-1-1,-2 0 0,1 0 1,-2 3-343,-2 2 1,-2 2-1,-5 2 1,-6 2-1,-7-1 1,-6 2-1,-9 3 104,-8 3 0,-8 3 1,-11 1-1,-7 3 1,-5 4-1,34 10 0,0 0 1,-1 2-1,0 0-56,0 0 0,0 0 0,-1 0 0,2-1 1,-26-4-1,8 3 0,10-1 0,7 2-582,4 0 1,5-3 0,9 5 768,4 1 1,15 1 0,5 2 0</inkml:trace>
  <inkml:trace contextRef="#ctx0" brushRef="#br0">18236 7143 8092,'-30'-11'0,"3"2"531,7 4 1,3-1 0,5 0-1,2-1 1,3-3 0,1-2-1,3-3 1,1-1 0,2-4 3104,0 0-3467,6-3 1,2-9 0,6-5 0,4-6 0,4-7 0,5-8 0,6-10 0,-14 30 0,0-1 32,2-2 0,1-1 0,6-8 1,0-1-1,2-1 0,0 0 0,3-3 1,2-1-1,3-2 0,1-1 0,2 1 1,1-1-123,1 2 0,3-1 0,-13 17 0,1 0 1,1 0-1,0 1 0,1 0 0,0 0 1,0 0-1,0 0 0,1 0 0,0 1 0,0 0 1,0 0-1,0 2 0,-1 0 0,1 0-116,15-17 0,1 0 1,-16 18-1,1 1 1,0-1-1,16-16 1,0-1-1,1 1 1,-1 1-1,-1 0 1,-1 1-1,-1 0 1,-1 1-30,-2 0 1,0 1 0,1 1 0,0 1-1,-2 1 1,-1 1 0,-1 2 0,-1 0 0,-1 1-1,-1 0 1,-1 2 0,-1 0 25,0 1 1,-1 0 0,-4 2 0,-1 1 0,0 4 0,-1 0 0,-4 3 0,0 0 0,21-23 0,-7 9-113,-6 5 1,-6 1 0,-7 8 0,-3 4 0,-2 3 0,-4 5 0,-3 3-407,-4 4 1,1-3 0,6 3-1,1-3 1,4-1-104,0 0 0,4-1 1,6 1-1,2 0 0,1-1 1,1 0-1,-3-3 165,-3 0 1,5-1 0,-9 4-1,-2 1 1,0 0 0,-3-1-44,0 1 1,4 1 0,-6 2 537,0 1 0,3 0 0,1-4 0</inkml:trace>
  <inkml:trace contextRef="#ctx0" brushRef="#br0">22075 2745 8252,'-15'-11'0,"-3"2"0,8 1 0,-4 5 2775,3-1 0,5-2-1882,1 1 1,8 5 0,3 2 0,2 8-1,2 8 1,0 3-761,-1 3 1,3-1-1,-3 2 1,1-1 0,1 0-1,-2-3-960,1-1 1,2-6-1,3-1 1,1-7-1,2-5 827,-2-1 0,-1-12 0,-2-2 0</inkml:trace>
  <inkml:trace contextRef="#ctx0" brushRef="#br0">22115 2492 8252,'-6'-13'3196,"4"4"-2967,-2 0 1,4 6 0,4-1 0,5 2 0,3 2-1,1 0 1,2 0-673,3 0 1,-2 5 0,6-1 0,2-1 442,1-1 0,8-2 0,1 0 0</inkml:trace>
  <inkml:trace contextRef="#ctx0" brushRef="#br0">22435 2399 8252,'-18'0'1258,"0"0"0,6 1 0,8 4-874,2 4 0,4 3 0,2 2 0,5 3 0,4 0 0,4 0 1,2-2 327,2-2 1,1 0-1,5 0 1,-2 1 0,-1-1-1,-4-1-742,-1-3 0,-1 3 0,-6-3 1,-3 2-179,-5 3 0,-4 4 1,-4-1-1,-5 0 0,-4-3 1,-4 0-1,0 1-573,0 2 1,1-2-1,1 3 1,1-5 0,2-2-1,1-3-177,4 3 1,2-5 0,13-5-1,8-8 958,9-11 0,11-12 0,-2-4 0</inkml:trace>
  <inkml:trace contextRef="#ctx0" brushRef="#br0">22915 1826 8286,'-6'-27'169,"6"12"0,0 5 0,7 4 0,6 2 821,5 1 0,-3 3 0,3 4 0,-3 6 0,-2 5 0,0 7 1,1 7-445,-1 8 0,0 10 0,0 2 0,-1 3 0,-1 1 0,-2 2-1898,1 3 0,-3-5 1,1 2-1,-1-8 1,-1-4 1351,0-4 0,4-8 0,-2 1 0</inkml:trace>
  <inkml:trace contextRef="#ctx0" brushRef="#br0">23114 2132 8286,'-19'-31'882,"-3"0"1,3 4 0,2 7 0,7-1-114,6 0 1,2 5-1,2-2 1,2 3-1,2 4 1,6 2-1,5 4-1263,3 4 1,6 1 0,-1 0-1,6 0 1,2 0 493,-2 0 0,5 0 0,0 0 0</inkml:trace>
  <inkml:trace contextRef="#ctx0" brushRef="#br0">23274 1812 8286,'-25'-1'0,"3"-2"0,6 0 808,5 5 0,11 3 1,9 10-1,3 3 1,3 6-1,1 5 1,2 5-1,-2 2 602,-1 0 0,-2-2 0,1 1 0,-1-4 1,-1-3-1,-2-2-1274,-1-4 1,-4 1 0,2-5 0,0-2-1672,1-1 1,-5-9 0,1-6 0,-2-9 1368,-2-7 0,-5 1 0,1-3 0,1 4 0,1 0 0,2 1 1244,0 0 1,0 4 0,2 1 0,2 2-708,5 3 1,3 6-1,1 3 1,1 2-1,-1 2 1,2 2-1,1 1-907,2 1 1,0-1 0,-3 0 0,1 1 0,2-3-1,-1 0-1929,3-2 0,-6-6 1,6 1 2464,-1-2 0,-4-2 0,4 0 0</inkml:trace>
  <inkml:trace contextRef="#ctx0" brushRef="#br0">23674 2119 12675,'-13'-4'0,"0"-1"0,-1 2 0,3 0 0,0 0 1147,2-1 0,6 1 1,0 6-1,5 3 0,2 1 1,1 2-2290,1-2 0,1 4 0,6-7 0,1-1-2426,-1-1 0,-6-4 3568,-2-2 0,2-4 0,1-5 0</inkml:trace>
  <inkml:trace contextRef="#ctx0" brushRef="#br0">23674 2079 9106,'-1'-12'0,"-2"2"0,-3 2 0,0 1 0,-1 1 1370,-1 0 0,7 2 0,1 4-1079,7 0 0,5 4 0,1 2 1,1 0-1,-1 1 0,0-1-790,1 0 0,-1 3 0,0-4 0,1-2 0,-2 0 0,-2-1 499,-1 3 0,0 5 0,4-2 0</inkml:trace>
  <inkml:trace contextRef="#ctx0" brushRef="#br0">23274 3132 10164,'-1'-19'0,"-2"-2"0,-1 0 1541,1 3 0,1 4-999,2 0 1,2 7 0,2 2 0,6 5-1,4 6 1,2 8 0,-1 6 422,1 6 1,0 5-1,-1 1 1,2 2-1,0 5 1,1 1-1503,1 0 1,-4 3 0,3-9 0,-3 0-1,-2-3 1,0-3-1143,1-1 1,-1-7 0,0-2 0,1-4 1678,-1-6 0,0-2 0,1-6 0</inkml:trace>
  <inkml:trace contextRef="#ctx0" brushRef="#br0">23728 3105 10966,'-8'6'1299,"-4"-4"1,12 5-1,-1-3 1,5 5-968,4 3 0,-4 2 0,5-1 0,0 2 1,0 1-1,-2 2-443,-1-2 1,3 3 0,-3-1 0,0-2 0,1-1 0,-1-2-2098,0 1 1,0-2 0,-3-5 1808,2-7 0,-1-6 0,-4-9 0,-1-1 0,-2-3 1,-3-2-1,-2-1 957,-2 1 0,-1-4 0,1 4 0,3 0 0,-1 4 0,2 2 1737,0 2 1,2 4 0,4 0-2028,0-2 0,1 5 0,4 2 1,4 3-1207,3 1 1,2 4 0,3 0 0,1-1-1,-1 0 1,1 0-1067,0 2 0,1-1 2004,-1-4 0,-3 0 0,4 0 0</inkml:trace>
  <inkml:trace contextRef="#ctx0" brushRef="#br0">24008 3092 8105,'8'0'799,"1"0"1,2 0 0,1 1 50,1 4 0,0-4 0,1 4 1,-1-4-1,0-1 0,1 0 1,-1 0-387,0 0 0,1 0 1,-1 0-1,-1-1 0,-3-4 1,-5-4-1,-2-2-501,-2-3 0,-6 1 0,-3 0 0,-5-1 0,-3 2 0,-4 2 208,0 1 0,-3 6 0,7-1 1,2 4-1,5 4-369,5 5 1,10 3 0,5 3 0,6 1-1,8 2 1,4-2-406,3-1 1,11-2 0,-1-1 0,5-3 0,6-5 602,4-2 0,11 4 0,7 1 0</inkml:trace>
  <inkml:trace contextRef="#ctx0" brushRef="#br0">19542 14647 8014,'-13'0'0,"-1"0"0,2-2 322,4-2 1,2 1-1,6-6 1,1 0 0,4 1-1,2 3 1,2 0 968,0 1 1,0 1 0,3 7 0,-4 5-654,-3 3 0,1 1 0,-2 1 0,1-1 1,1 0-1,2 1 0,4 0-328,2 4 1,5-3-1,3 4 1,5-1 0,2-2-1,5-2-186,5-4 1,-5-3 0,8 4 0,-1-2-1,-2-1 1,0 1 0,-3-1 96,-2-2 1,2 4 0,-5-3 0,-2 2 0,0 0 0,-4 2-24,-3 0 0,-1 3 0,-4-1 0,4 0 0,1 1 0,-1-1 0,0 0-16,0 1 0,1-1 0,4 0 1,1 1-1,0-1 0,-1 0 1,1-1 0,0-3 0,4 3 0,0-5 1,-1 1-1,-1-2 0,1-2-27,1 1 0,4 3 0,-3-3 0,-3-1 0,-1 1 1,-1 1-157,0 1 0,-1 2 0,-3 4 0,-1 1 0,0-1 0,0 0 0,-1 2 0,-2 3 0,5-3 0,-3 5 0,5-3 0,1 0 0,0 0 0,-1-2 0,1-2 0,4 0 0,2-1 0,-1-2 0,2-2 0,-1-2 0,-1-3 0,0 3 0,-4-2 0,0-1 0,0 0 0,-4 0 0,-2 3 0,-1 1 0,-5-4 0,2 3 0,-3 0 0,-2 1 0,2 2 0,2 0 0,-2 0 0,3 4 0,-2 1 0,1-1 0,2 0 0,0 1 0,0-1 0,5-4 0,0 0 0,4 0 0,4 0 0,1-2 0,0-1 0,2 0 0,-2-3 0,-1 3 0,2 0 0,-1 0 0,0-3 0,-2 4 0,-6 0 0,-1 2 0,-4 0 0,0 2 0,-4 0 0,3 3 0,-1-1 0,-2 0 0,-1 2 0,-2 1 0,1 2 0,-1 0 0,-3-3 0,2 1 0,3 2 0,0-2 0,0-1 0,-2-2 0,0 1 0,1-1 0,0 0 0,1 1 0,2-3 0,-4 0 0,-1-2 0,3-5 0,-7 4 0,4-1-58,2 0 1,-6-2 0,0 4-2214,-2 1 0,0-4 1,-2-2-1,5-2 777,3-2 0,7-2 0,3-4 0,5-7 0,4-8 1494,5-4 0,8-7 0,4-2 0</inkml:trace>
  <inkml:trace contextRef="#ctx0" brushRef="#br0">23035 15833 7881,'-27'0'261,"0"0"1,2 1 0,1 2 0,4 3 538,0 1 1,7-4 0,4 3 0,0 0 76,2 3 0,1-1 0,7-1 0,4 0 0,4-1 441,3 0 1,-4-1 0,1-4 0,2 4-741,1 3 1,-5 0 0,-3 1 0,-2 1 0,-2 2-1,0 3-563,0 3 1,-6-4 0,-3 4 0,-3-2 0,-3 1 0,-1 0-497,-2 0 0,-4-2 0,3-1 1,0 3-1,-2-1 0,2-3-712,-1-2 0,3-4 0,3 2 0,2-3 0,2-2 1193,1 1 0,6-1 0,-3-4 0</inkml:trace>
  <inkml:trace contextRef="#ctx0" brushRef="#br0">19195 14806 7974,'0'-13'0,"-1"1"0,-2 2 0,-1 1 237,1-1 0,1 2 0,2-1 0,0-1 5452,0-2-5112,0 5 1,0 7-1,-1 10 1,-2 5-1,-3 4 1,-2 2-1,-2 4-68,-2 5 0,3-1 0,0 5 1,0 0-1,1-1 0,0 1 1,2 0-230,3 3 0,2 2 0,1-1 0,0-1 0,0-1 1,0 1-55,0 1 0,1 1 0,4-1 0,2 1 1,2 2-1,-2 1-87,-1-1 1,0 4-1,-3 0 1,2 3-1,-2 1 1,-2 0-1,-1-2-58,0-1 0,-6 0 0,-1-3 1,-2 1-1,1-1 0,1-3 1,1-4-98,0-5 1,-3-3 0,5-3-1,1-1 1,1-4 0,2 0-166,0-4 0,2-6 0,2-2 0,4-1-546,-1 1 0,-1-7 1,-6-1-1,0-7 480,0-5 1,0-3-1,0-3 1,-1-5-1,-2-6 1,-2-3 0,1-2 51,-2-3 0,3-2 0,-5-1 0,1 0 0,1 0 0,-1 2-16,-1 2 0,1-1 0,-3 6 1,2 2-1,1 0 552,-1 3 1,5 5 0,-3 5 198,1 5 0,3 7 0,-2 10 0,2 7 0,2 8 0,0 7 0,0 6 249,0 6 1,0 9-1,0 1 1,0 4-1,-1 3 1,-2 1-790,-2 3 0,1 10 0,4-4 0,0-2 0,0-3 0,1-7 0,2-4 0,2-5 0,5-4 0,-3-7 0,2-4 0,0-5 0,2-7 0,0-6-637,3-1 1,-1-6 0,0-2 0,-1-4 0,-1-4 0,-2-6-1025,1-7 0,2-8 0,0-7 0,-3-2 1661,-5-3 0,3-8 0,1-2 0</inkml:trace>
  <inkml:trace contextRef="#ctx0" brushRef="#br0">23581 15499 8193,'-13'0'0,"-1"0"0,1 0 0,0 0 1766,-1 0-1140,7-5 1,1-3-1,6-5 1,2 0-1,1-1 1,2 2-1,3 3 1,1 4-1,0 0 1,-1 4-1,1 7 602,-1 10 1,-2 8 0,-6 5 0,0 5-1,0 5 1,0 1 0,0-2 0,0 1-1313,0-2 1,1-2 0,2 1 0,3-7 0,1-3 0,4-7-2583,1-4 1,1-1 2665,0-9 0,1-7 0,-1-5 0</inkml:trace>
  <inkml:trace contextRef="#ctx0" brushRef="#br0">23501 15353 8178,'-13'-21'442,"-1"2"0,6 12 539,-1 2 0,7 4 1,2 1-1,8 0 1,6 0-1,7 1 1,6 2-2670,1 1 1,6 1 1687,2-5 0,2 0 0,2 0 0</inkml:trace>
  <inkml:trace contextRef="#ctx0" brushRef="#br0">23954 15220 8178,'-19'0'0,"4"4"3308,-3 1 0,4 5-2305,0-1 0,7 3 1,2 1-1,4 2 1,2 1-1,4 2 1,4 0-1,3-1-212,1 1 0,5 4 0,1-2 0,0-1 0,2 0 0,0-3-795,2-1 1,-3-2 0,-3 1 0,-2-1 0,-3 0 0,-3 1-102,-5-1 0,-2 0 0,-4 1 0,-3-1 0,-9 2 1,-7 1 239,-4 2 1,0 0 0,1-5-1,2 0 1,-2 1 0,1-2 0,1-2-1091,4-1 0,7-2 1,4 4-1,1-3 0,5 1-7728,4-1 8683,10 4 0,8-11 0,5 5 0</inkml:trace>
  <inkml:trace contextRef="#ctx0" brushRef="#br0">24714 14327 8131,'-10'-18'905,"-4"0"0,3 0 0,2 5 2060,-2 0-3140,5 5 0,6 8 0,8 9 0,1 3 0,0 1 0,1 1 175,2-1 0,1 6 0,0 2 0</inkml:trace>
  <inkml:trace contextRef="#ctx0" brushRef="#br0">24594 14953 8036,'0'-13'0,"-1"-1"1191,-4 1 0,4 0 0,-4-1 0,4 1 521,1 0 1,0 4-1,0 3 1,1 4-407,4 8 0,2 11 0,8 5 0,1 3 0,3 5 0,2 2-1557,3 4 1,-3-1 0,2-8-1,4-2 1,4-1 0,2-5 0,1-4-1389,0-8 1,-3-5-1,2-7 1,-4-5 0,-4-8-1,-1-7 548,-3-5 1,-3-7 0,-10 2 0,-5-4 0,-6-1 0,-5 2 0,-6 4 1455,-4 7 0,2 2 0,-5 6 0,2 1 1,3 2 2091,1 4 1,3 9-1,3 4 1,6 11-1235,6 9 0,0 10 1,5 6-1,-1 6 1,-1 7-1,0 7 0,-3 5-1193,-2 3 0,-1 3 0,0 0 0,0-1 0,0-5 0,2-4-922,2-5 0,-1-3 1,6-10-1,2-1 1,0-5 891,3-7 0,-1-7 0,0-6 0</inkml:trace>
  <inkml:trace contextRef="#ctx0" brushRef="#br0">25474 13940 8287,'-13'-34'0,"1"7"1595,3 10 1,4 6 0,10 10 42,4 10 0,1 16 1,0 3-1,-1 5 0,2 5 1,-1 5-906,-1 6 1,1 3-1,-4 3 1,0 1-1,2 3 1,-2 2-988,-1 2 1,1-3 0,-3-3 0,2-2 0,-2-1 0,0-3 0,0-2-3024,1-4 0,5-10 0,-3-5 3138,1-6 0,8-5 0,6-6 0</inkml:trace>
  <inkml:trace contextRef="#ctx0" brushRef="#br0">25874 14327 8042,'-13'-8'0,"-1"4"2006,1 2 1,5 8-1,4 3-1189,3 3 0,2 1 0,2 1 0,3 0 0,0 3 0,1 2 0,1 0 0,2 1-1286,2-4 0,6-1 1,1-2-1,0 0 1,2-1-1,-2-3-1086,0-5 1,-1-4 1554,-5-4 0,1-9 0,-1-8 0</inkml:trace>
  <inkml:trace contextRef="#ctx0" brushRef="#br0">26047 14487 8042,'-12'-14'391,"2"-3"0,-12-1 0,-2 1 631,-1 3 0,3-1 1,-1-1-1,1-1 1,1 4 555,4 3 1,2 2 0,3-2 0,2 2-1009,1 2 0,12 2 0,1 4 1,8 0-1,6 0 0,4 0-879,3 0 1,6-4 0,2-1 0,1 2 0,1 2 0,0 1 308,-4 0 0,3-6 0,0-2 0</inkml:trace>
  <inkml:trace contextRef="#ctx0" brushRef="#br0">26220 14260 9111,'-13'0'280,"0"0"0,-1 6 1,1 1-1,0 2 1,1 0 631,3 2 0,3 0 0,8 3 0,2-1 1,6 0-1,7-1 168,5-3 1,5-3 0,4-6 0,4-1 0,4-5-1,-1-8 1,-2-6-1316,-5-6-126,-3 6 0,-7-6 0,-5 4 0,-4-1 0,-5-1 0,-2 3 1,-7 2-1,-7 3 10,-7 1 0,0 7 0,-5 4 0,2 2 0,3 4 1,1 4-1,1 6 0,3 5-169,2 4 0,3 0 1,9 3-1,6-2 1,10 0-1,7-1 520,6-3 0,5-10 0,-3-2 0</inkml:trace>
  <inkml:trace contextRef="#ctx0" brushRef="#br0">24661 16619 8259,'-14'-21'0,"3"1"0,2 3 0,4-1 0,4 2 0,1 1 46,0 2 0,6 4 0,3 0 1,4 0-1,3 0 0,2 1 1,-2-1-1,-1 0 0,-2 0 1,-1-1 1566,-3-2-1362,-3 4 1,-7-4 0,-4 4 0,-4-4 0,-4-2-1,-3 1 1,-4 0 0,0-1 26,-4 1 0,-1 6 0,-2 1 0,0 1 0,1 1 0,-1 1-328,0 1 1,1 2 0,-1 0-1,1 0 1,-1 0 0,2 0 0,1 0 36,2 0 1,0 0 0,-5 0 0,0 0 0,1 0 0,-3 2 235,-2 2 1,2-2 0,-5 2-1,-2-1 1,1 0 0,-4 3-1,2 2-57,-2 2 0,1 6 0,-2 2 0,1 0 0,2 1 0,3 2-263,2-1 1,1 6-1,4-4 1,0 3-1,2 3 1,1 0 55,2-1 0,6 3 0,-2-8 0,3 3 1,4 2-1,0-2 332,2-3 0,6 8 0,-3-1 0,2 7 1,-2 5-1,0 1-265,0-1 1,0 9-1,3 4 1,-3 1-1,0 2 1,-1 6-1,1 6-90,0 4 1,2 1 0,4-6 0,1 0 0,4-3 0,4-1 20,2-3 1,7-2 0,1-7 0,2-2 0,3-3 0,3-1 214,4-3 1,3-1-1,6-4 1,1-1-1,4-3 1,5-1-1,6-4 92,6 0 0,8-3 0,-33-13 0,2-1 0,0 1 0,2-2 1,2 0-1,1-1 0,0 0 0,1-1-146,1 0 1,0-2-1,1-1 1,0-3-1,2 0 1,0-1-1,-1-2 1,0 0 0,2-2-1,0-1 1,-3-1-1,1-1 1,-1-1-1,0-1-18,-1-2 0,-1 0 0,-2 1 1,0 0-1,0-3 0,1 0 0,-1-1 1,0-1-1,-1-1 0,-1-1 1,0-1-1,-1-2-155,0-1 0,0 0 0,-1 2 0,-1 0 0,1-4 0,1-1 0,1 0 0,-1-1 0,0 1 0,-1-1 1,-2-2-1,0-1 0,-4 1 0,-1-2-77,-1 1 1,-1-1 0,1-1 0,-2-2 0,-1 0 0,-2 0 0,-2-2 0,-1 0 0,-1-2 0,-1-2 0,-2 1 0,-1-1 96,-2 0 0,-1 0 0,1-4 0,-2 0 0,-4 1 0,-2-1 1,-1 0-1,0 0 0,-1-1 0,-1-1 0,-2 2 0,-2 0-38,1 2 1,-2-1 0,-4 1 0,-3-1 0,-9-32 0,-8 2-1,-10 2 1,-6 6 0,-9 7-249,-7 3 1,1 13-1,20 18 1,-2 1-1,-2 2 1,-1 2-1,-1 1 1,-1 2-1,-2 2 1,-1 1 37,-1 1 1,-1 1 0,7 1-1,0 1 1,-7 0 0,-1 1 0,3 1-1,0 1 1,3 1 0,1 1 0,1 0-1,0 1 1,-31 5-1662,7 7 1944,-4 7 0,13 12 0,-11 2 0</inkml:trace>
  <inkml:trace contextRef="#ctx0" brushRef="#br0">24594 18405 8216,'-13'-14'-7,"-1"3"402,1 2 0,7 3 1,6 6 58,8 0 1,-1 0 0,2 0-1,1-2 1,2-2 0,1-3-189,1-1 1,4-8 0,1 2 0,0-2 0,2-2 0,-2 1 45,0 0 0,-1-2 1,-5 1-1,1 1 1,-1-1-1,-1 0-62,-3 2 0,1 1 0,-5 2 1,-1-2-1,1-1 0,-1-4-243,-1 0 1,-2-3 0,-1-3-1,0-1 1,0 0 0,0-1-1,0-1-149,0-2 0,-1-5 0,-4 5 1,-3 0-1,-4 0 0,-2 0 1,1 1 98,0 2 1,-2 1 0,-1 1-1,-2 0 1,0 3 0,-1 0 70,-3 0 1,-2-2 0,0-1 0,2 4 0,-2 3-1,-1 1 1,-2-1 100,1-2 1,-1 5-1,2-2 1,1 2 0,4 0-1,-1-2 1,2 2-74,-1 1 1,1-3-1,3-1 1,-2-1-1,0 1 1,0 1-149,1-1 0,-3 4 1,4-4-1,-3 3 1,-2 0-1,-3 1 0,-1-2 26,-1 3 1,-7 3 0,-3 4 0,-4-1 0,-2 3 0,-4-3 54,-2 1 0,-1 2 0,-3-2 0,1 1 0,0 1 0,-1 1 0,4 0 26,0 1 0,-1 1 0,5 1 0,2-2 1,4-3-1,4 0 0,1-2-33,4 1 0,0 3 0,4-4 1,3 1-1,4-1 0,3 0 0,2-1-104,0 0 0,4 1 1,0-2-1,-1 1 1,-1-1-9,2-2 0,-2 3 0,2 2 0,-3-1 0,-3 2 0,-4-1 0,-8 1 39,-7 0 0,-4 2 0,-2 2 0,-2-1 0,-1-3 0,-3-1 296,-1-4 0,7 4 0,-3 0 1,0-1-1,1 1 0,2-2 1,3 0-85,2 0 1,5 0 0,-1-4 0,5 0 0,2-1 0,3 2-128,2 4 0,1-4 1,5 3-1,1-3 1,1 0-1,3 2 1,-3 1-242,-1-1 0,-2 2 0,-3-1 0,-2 0 0,-2 0 1,-2 2-1,-3 0 92,0-1 1,-1 4 0,-1-5-1,-2 0 1,-1 0 0,2 2 174,0 1 0,3-5 1,-1 3-1,0-4 1,1-2-1,1 3 1,2 0 223,6 2 0,-3 0 0,3-4 0,0 1 0,4 2 0,3 3-173,1 1 1,4-3 0,-4 3 0,-1 0 0,-2 0-304,-1 3 1,4-3 0,0 2 0,-1 1 0,-2 1 0,-1 1 0,-1-2 150,1-2 1,-5-1 0,0 3 0,1-1-1,-1 0 1,0-2 246,2-3 1,-4 1-1,3-1 1,0-1 0,3-2-1,-1-1 1,0 0 143,2-1 0,-4 1 1,8-2-1,-1-1 1,0-2-1,2 2-417,2 1 0,-2 6 0,3 0 0,1 0 0,-1 0 0,-1 0-79,-1-1 1,2 3-1,-3-1 1,-1 1 0,0 1-1,-2-1 1,-2-1 20,-3-2 1,-3 2 0,2 0-1,-2-1 1,-2 0 0,-1 1 341,1 2 1,-4-4 0,3 1 0,-2-1 0,2-1 0,3 3 0,1-1-155,0 1 1,0-2-1,7 4 1,0 0-1,4-1 1,-1 1-331,1 0 0,3-3 1,-4 3 91,2-1 0,-3 2 1,3-2-1,-1 1 1,-3 1-1,-4 1 1,-2-2 88,-2-1 0,-6 4 0,2-3 0,-4 1 0,-4 1 0,-1-1 89,1-1 1,2 1 0,1-6-1,1 4 1,-1-1 0,0 2-1,2-1-308,3 0 1,-3 2 0,4-2 0,0-1-1,4 2 1,2-1-2,2 0 1,-1 4 0,2-3-1,2 0 1013,1-3-480,6 3 1,-3-1 0,5 4 0,-2-3 0,-3 0 537,-2 0 1,4-3-1,-3 3-489,1-1 0,3 4 0,9-2 0,5 4 0,9 1 0,3 0 0,7 0-536,3 0 1,8 4-1,8 2 1,6 0 0,7 0-1,12-2 1,-33-1 0,1-1 299,2 0 0,1 0 0,8 3 0,0 1 0,-1-3 0,-1 1 0</inkml:trace>
  <inkml:trace contextRef="#ctx0" brushRef="#br0">26060 16299 8290,'-13'-38'0,"4"4"0,2-8 0,1 7-37,3 2 1,3 2 0,3 6 0,1 1 0,-1 2 0,-1-2 0,-2 0 0,0 1 0,-2 1 0,-2-2 0,-7-1 0,-3-2 0,-4 2 209,2 3 0,-4-2 1,3 6-1,0 2 1,1 3-1,0 2 1,-2 4-219,2 1 1,-5 9-1,-1 10 1,-5 8-1,-4 6 1,-6 4-3,-6 4 0,-6 5 0,-9 3 0,28-20 0,0 0 1,-1-1-1,-1 0 0,1 1 0,0-1 0,-1-1 1,-1-1 117,-2 2 0,0-1 0,4 0 1,-1 0-1,-1-2 0,-1-1 1,-31 16-1,0 1 0,31-16 0,0-1 36,-2 2 0,0 2 0,1 2 0,-1 1 0,-1-1 0,0 2 1,3 1-1,0 1 0,0 3 0,0 1 0,2 3 0,0 0-122,2 3 0,0 1 0,-3 6 0,2 2 1,5-3-1,2 1 0,-1 3 0,1 1 1,0 4-1,0 0 0,2 0 0,1 0 0,0 3 1,1-1-1,0 0 0,0 0-186,0 0 1,0 1 0,0-1 0,0-1 0,-1 1 0,-1-1 0,0-1 0,0 0 0,-2-1 0,0 0 0,2-4-1,0-1 281,0-3 1,-1 0 0,2 0 0,-1 0 0,2-2 0,0 0 0,0 0-1,0-1 1,0 2 0,0 0 0,1-1 0,0-1 22,1 1 0,0 0 1,0 2-1,1 0 0,2 0 1,2 1-1,0 1 0,2 1 1,0 3-1,3 2 0,1 1 1,2 1-1,1 2 1,2 0-98,0 0 1,2 1-1,6 3 1,2 1 0,2-2-1,2 1 1,4 2 0,2 0-1,3 0 1,1-1 0,2 2-1,2 0-101,2-2 1,1 1 0,1 0-1,2 0 1,2-2 0,1 0-1,2 0 1,0-1 0,1-3 0,2-1-1,1-1 1,2 0 0,0-3-1,1 0 1,1-1 0,1 1 1,4-1-1,2 0 1,-3-2-1,0-1 0,0-2 1,2-3-1,3 0 1,0-4-1,0-3 0,1-3-23,-2-3 0,2 0 117,8 2 0,1 0 0,-8-4 0,1-1 0,9 5 0,1 0 0</inkml:trace>
  <inkml:trace contextRef="#ctx0" brushRef="#br0">26314 21537 7852,'54'-29'0,"0"0"0,0-2 0,-2-3 0,0-4 0,-1-3 168,0-6 0,0-5 1,-17 14-1,0-2 1,-1 0-1,-2-3 1,0-1-1,-2 0 1,1 0-1,-1-1 1,0 0-177,-2-1 0,0 1 0,-1-2 0,0-3 0,0-1 0,-1-1 0,-2 1 0,0-1 0,-1 0 0,0-1 0,-1-1 0,0-1 0,-1-1 0,0-1 0,-1 0 0,-1 0 0,-1 0 0,0-1 0,-1-1 0,-1-1 0,0 0 0,-1 0 0,-1 0 0,0 0 0,-1-2 0,1-1 0,-1 1 0,-1 1 0,0-1 0,-1 1-89,0 1 0,-1 0 0,0 0 0,0-1 0,-1 0 0,-1 1 0,-2 3 0,-1 2 0,-1-1 0,0 1 0,0 0 0,0-1 1,-1 1-1,-1 0 0,-1 0 0,-1 0 0,0 1 0,-2 0 0,0 1 0,-2 0 0,0 0 103,-1 2 0,-1-1 0,-1 1 0,-2 1 0,-1 1 0,-2 0 1,0 1-1,-1-1 0,-2 1 0,-1-1 0,0 0 0,-2 0 0,0 2 1,-2-1-1,0 1 0,-1 1 0,0 1 0,-2 0 0,-12-19 0,-2 2 1,-2 1-1,-1 2 5,-3 1 0,-1 2 1,-2 4-1,-1 1 0,-6-2 1,-2 3-1,0 5 1,-2 3-1,-1 4 0,-2 3 1,-1 5-1,-2 4-11,-3 4 0,0 1 0,1 0 0,-2 2 0,19 9 0,-2 1 0,0 2 0</inkml:trace>
  <inkml:trace contextRef="#ctx0" brushRef="#br0">26154 19631 8313,'-14'-67'0,"7"15"0,4 12 0,8 17 0,6 9 18,6 6 1,6 5-1,0-3 1,2 0 0,3-5-1,2-3 1,2-6 0,1 0-1,1-4 1,0-1 0,3-3-1,0-2-79,-2-1 0,2-6 1,-4 1-1,-2-4 1,0-3-1,-4-1 1,-2 0-1,-6-1 81,-2 1 0,-4-5 1,-1 3-1,-3 0 0,-5-1 1,-2-1-188,-2-2 1,-2-2 0,-2-1 0,-7-1 0,-5 0 0,-5-3 0,-1 0 94,0 0 0,0 1 0,-5 0 0,0-3 0,1-1 0,-2 0 307,-4-1 1,7 3-1,-4-1 1,-2 3 0,-1 4-1,-2 0 1,2 2-288,-1 1 0,-2 0 0,2 6 0,0 2 0,-1-1 0,0 4 1,-1 2-85,1 3 0,-6 1 0,1 2 1,-4-1-1,-1 2 0,-2-1 273,-3-1 0,2 3 0,-2-5 1,-2 2-1,0-2 0,-3 1 0,2-1 12,4 4 1,-3-4-1,5 2 1,2 3-1,-1 4 1,5 6-414,2 4 0,-8-3 0,4 3 0,-3 2 264,-6 0 0,-1-6 0,-1-3 0</inkml:trace>
  <inkml:trace contextRef="#ctx0" brushRef="#br0">24088 16299 8079,'-51'-27'28,"1"1"0,-2-3 0,0-1 1,4-1-1,0-1 0,1 0 1,2-1-1,2 0 0,2 0 1,2 0-1,2 0 0,3 2 1,0-1 194,2 1 0,0 0 0,5 2 0,0 1 0,-1 0 0,2 0 0,-20-22 0,6 5 0,3 5 0,3 5-794,2 4 1,-5 3-1,-2-1 1,-7 0 570,-7-2 0,19 12 0,0 1 0,0 1 0,0 0 0</inkml:trace>
  <inkml:trace contextRef="#ctx0" brushRef="#br0">19435 14673 8572,'0'-19'-14,"-1"0"0,-2-4 0,-3 7 559,-1 6 1,2-2 0,-2 3-1,-1-1 1,1 1 0,-3 4-1,-2 4 1,-2 2 0,1 2-322,0 2 1,-5 5 0,-3-2-1,-2 0 1,-6 1 0,0 0 0,-4 0-1,-1 0 1,-1 0 241,-1-2 0,2 1 1,-2-4-1,5 4 0,5-1 1,3-1-85,6 0 0,2 1 0,1 7 0,3 0 0,2 3 1,4 2-307,4 2-80,1 1 0,6 4 1,4 1-1,6 0 0,8-2 1,6-3 22,5-4 1,10-3 0,4-3-1,1-4 1,0-3 0,-2-4-80,-2-1 1,-6-10-1,-6-5 1,-2-3-1,-4-4 1,-4-1 0,-6-6-1,-3 1 1,-8-1-1,-2-1 1,-4-3-1,-4 1 1,-6-1 239,-9 4 0,-5 1 1,-4 1-1,-1 2 0,-2 1 1,-2 5-1,-1 3 111,1 4 0,-4 7 1,5 1-1,1 2 0,4 2 1,2 2-1,3 2-240,2 5 0,1 3 1,6 3-1,3 1 1,5 3-1,2 2-199,2 3 0,3 1 1,5 0-1,7-1 1,5-4-1,7 0 21,3-4 0,7-6 0,-3-2 0,1-2 0,1-3 0,-1-2 0,-1-2 47,-2-4 0,-9-2 1,-2-5-1,-3 2 0,-6 1 1,-6-2 234,-5 0 1,-1-3-1,-1 1 1,-5 1-1,-8 2 1,-6 1-1,-7 0 249,-4 1 1,1 3 0,-4 5 0,2 0 0,0 0 0,1 0-229,0 0 1,5 1-1,5 2 1,2 3 0,4 1-351,4 4 0,11-1 1,12-1-1,9-3 0,12-2 1,8 1-313,8-2 1,7-2 0,2-1 0,-3 0 0,-3-1 0,-8-2-1096,-7-2 1418,-1-5 1,-22 4-1,3-4 1,-7 1-1,-10-2 193,-12 0 0,-6-3 0,-17 2 1,-4 2-1,-2 3 0,-4 1-10,3 3 1,2 4-1,4 7 1,5 8-1,6 8 1,7 11-21,9 11 0,6 15 0,3 13 0</inkml:trace>
  <inkml:trace contextRef="#ctx0" brushRef="#br0">19462 14660 27736,'-13'-27'-2854,"-1"1"1,3 12 2611,2 10 1,3 4 0,7 9 0,4 0 0,4-1-1,1 1 1,0 0 1091,-1-1 1,0 3 0,4-3 0,1 1 0,0-2-1,4 1 1,3-1 227,0 3 1,4-2 0,-1 1-1,4 1 1,4 2 0,1 0-1079,0-3 0,8 7 0,0-3 0,5 3 0,6 4 0,2 0 0,-1 1 0,8 7 0,-7-3 0,4 2 0,4 3 0,2-2 0,4 0 0,-29-15 0,1-1 0,-1 0 0,2 0 0,0-1 0,1-1 0,2 0 0,0-1 0,0-1 0,-2 0 0,0 0 0,-1-1 0,7 0 0,-1-1 0,27 8 0,-31-8 0,2 1 0,-3 0 0,0-1 0,-2 1 0,0 0 0,-1-1 0,-1 1 0,33 6 0,-9 1 0,-4 0 0,-5 3 0,-4 2 0,-6 0 0,-6 0 0,-3 4 0,-6-4 0,1 0 0,-6 0 0,-2-1 0,-5 1 0,-1-8 0,-2 2 0,1-1 0,-1-2 0,-1 1 0,-2-4 0,-1-1 0,5-2 0,3-4 0,0 0 0,-1 0 0,0 0 0,2 0 0,0 2 0,-5 2 0,0 4 0,1 5 0</inkml:trace>
  <inkml:trace contextRef="#ctx0" brushRef="#br0">21995 15579 24493,'-18'-45'-3242,"2"6"4219,-1 11 0,1 13 0,3 11 1,-1 4-1,1 3 0,0 3 1,-1-1-1660,1 1 1,-5 5 0,-1-1-1,-3 6 1,-8 7 0,-7 3 0,-6 5 454,0 5 0,2 2 0,1 2 0</inkml:trace>
  <inkml:trace contextRef="#ctx0" brushRef="#br0">18836 14993 8307,'14'-41'0,"4"-2"0,-9 15 0,3 5 0,3 8-173,2 4 1,-2 3 0,3 1 0,-3-1 0,-2 3 0,-1-3 0,-3 1 0,-6-2 0,-6 1 588,-6 4 1,-7 2 0,-2 2 0,2 0 0,1 0 0,1 0 215,1 0 0,6 6 0,2 3 0,4 5 0,2 2-384,4 2 1,-2 10-1,6-2 1,1 4 0,0 3-1,1 2 133,-2 4 0,-5 4 0,3 0 0,-1 0 0,-3 4 0,-1 2 0,-2 3-101,0 1 1,0-7-1,0 7 1,0-1-1,0-2 1,0 2-1,-2-2-116,-2 1 1,2 4 0,-4-8 0,2 2 0,0 0 0,1 0 0,0 1 84,-2 3 1,2-2 0,-4 6-1,-1-2 1,1-3 0,-3-2 589,-2-1-712,4-6 0,-3 7 1,2-7-1,-3-4 0,0-6 1,3-5-713,5-2 1,2-5 0,2-3 0,2-5-271,2-4 1,-1-9 0,6-9 0,1-4 0,1-6 0,-1-7 145,-1-3 1,-2-7-1,4 5 1,-4 2-1,-1 0 1,-3 4-1,-2 2 324,-1 0 0,0 7 0,0-2 2867,0 3-1916,-5 2 0,5 10 1,-2 5-1,7 2 1,2 3-1,5 1 0,3 2 311,2 2 0,3 1 0,-4-1 0,3-1 0,0-2 0,2 1-952,0 2 1,0-3 0,2-2 0,0-1 0,0-3-1,2-2-1079,2-1 1,4 5 1153,0-1 0,12 1 0,-1-5 0</inkml:trace>
  <inkml:trace contextRef="#ctx0" brushRef="#br0">9198 4651 30377,'0'-28'-9831,"4"-2"8079,1 13 1,-1 3 0,-5 7 0,-2 0 2327,-2-1 0,-1 4 0,3-5 0,-1-2 407,1 0-1245,1-3 1,2 5-1,-2 2-408,-7 1 949,0 2 1,-16 4 0,1 0 0,-4 0-1,-5 0 1,1 0-170,-1 0 1,-3 0 0,5 0-1,2-2 1,1-1 0,2-3 480,4-1 0,-2-2 1,5-4-1,0 1 1,0 1-1,2 3 1,3-1-1,0 0 83,1 0 0,0 6 0,-1-3 0,-1 2 0,-2-1 1,-4 2-764,0 2 0,-8 2 0,0 2 1,-2 3-1,-3 1 0,0 4 170,-3 1 0,0-3 0,0-1 1,2 3-1,-1 1 0,0-1 0,2 0 1858,2-2-1529,1-6 0,1 9 0,0-5 0,4 2 0,-2 0 0,3 0-425,-1-2 0,-5 5 0,6-3 0,0 3 1,-2 1-1,4 0-92,-3 1 0,-2-1 0,-1 0 0,0 1 1,0-1-1,-1 2 10,-2 2 0,3-2 0,-2 3 0,5-3 0,1 0 0,1 1 0,0 2 0,5-2-21,3-1 0,-2-2 1,0 0-1,2 2 0,1 2 1,2 0-92,-1 0 1,1-3 0,0 1 0,-1 1-1,2 2 1,2 0-41,1 1 0,0-4 0,-3 4 0,2-1 0,1 1 0,0 1-1520,2-1 1483,-5 5 1,9-8 0,-4 6 0,1 0 0,3 0 0,0-1-1083,-2-2 1091,4 5 1,-5-9 0,6 3-1,0-3 1,0-2 0,0 0 307,0 1 0,4-1 1,2 0-1,2 1 1,2 0-1,2 3 167,1 0 0,2 1 0,1-3 0,4 1 0,0 2 1,3 0-1,0 0 87,4-1 0,-3 1 1,8-5-1,1 1 1,2-1-1,4 0 1,1-1 237,0-3 1,4 1-1,1-5 1,-2-2 0,-2-2-1,-1-1 194,0 0 0,3 0 1,-1 0-1,-4 0 1,1 0-1,-2 0-336,-2 0 0,7 0 0,-5 0 0,-2 0 0,2 0 0,-1 0-381,1 0 0,10 0 0,-10 5 0,11-1 0,-1 1 0,-1-1 0,1 1 0,-1-2 0,0-2 0,3-1 0,-3 0 0,-2 0 0,1 0 0,-4 0 0,2 0 0,3 0 0,-3-1 0,-3-2 0,0-2 0,-3 1 0,2-2 0,-2 4 0,0-2 0,-3 2 0,0 2 0,0 0 0,4-1 0,5-4 0,-1 4 0,2-3 0,-1 2 0,0 2 0,2 0 0,-2-1 0,-2-4 0,-2 2 0,-1-4 0,1-1 0,1 1 0,-2-3 0,-1-2 0,-1 3 0,4 0 0,0-1 0,0-2 0,-2-2 0,-2 1 0,5 0 0,-2-1 0,-1 1 0,2 1 0,-3 2 0,2 1 0,-1-1 0,-2-2 0,-1 0 0,1 2 0,-1 1 0,1-2 0,-6 0 0,1-3 0,1-1 0,-1-1 0,0-2 0,1 1 0,-1-1 0,-2 0 0,4-6 0,-1 4 0,2-3 0,2 1 0,-2 0 0,-3 1 0,-3-2 0,-1 5 0,0 0 0,-2 0 0,-1 0 0,-4 2 0,0 1 0,-3 2 0,-5 0 0,-1-1 0,-4 1 0,-1-2 0,-3-1-159,-2-2 1,-1 0 0,0 4-1,0-3 1,-1-2 0,-2 0-291,-2 0 0,-1-4 0,4 4 1,-3 0-1,1-2 0,-1 2 1,1 0 247,1 2 1,0 3 0,0 0-1,-3 1 1,0 0 0,-1 1-309,-1 3 1,-5-2 0,-8 7 0,-4 0 0,-9-1 0,-8 1 226,-6 1 1,-10 1 0,-6 2-1,-4 0 1,-6 0 0,36 0-1,-1 0 1,-2 0 0,0 0-1,1 0 1,-1 0 145,0 0 0,1 0 0,-2 0 0,1 0 0,0 0 0,0 0 0,2 0 0,1 0 0,-37 0 0,3 0 344,4 0 1,0-4-1,10-2 1,4 0-1,2-1 1,4 1 2072,2 0-1586,2-5 1,4 10 0,0-4 0,0 5-167,0 5 0,-6 2 0,-1 7 1</inkml:trace>
  <inkml:trace contextRef="#ctx0" brushRef="#br0">17622 18685 10597,'6'-46'-164,"2"12"0,5 3 1,0 11-1,1 10 269,-1 6 1,5 1 0,0 0-1,-2-3 1,0-2 0,2-2-1,4-2 1,2 0 0,1 2-1,-1 1 1,2-1 0,1-2-77,3-2 0,4 1 0,-3 0 0,-1-1 0,-2 1 0,-2 1 476,1 3 1,-2-2 0,-1 2 0,-3-2 0,-2 2 72,-3 5 1,-1 3 0,-3 2 0,-3 3 0,-5 7-329,-2 5 1,-2 5 0,0 5-1,0 3 1,0 0 0,-2 2-793,-2-1 1,2 3 0,-2-1 0,2 1-1,2-1 1,2-2-1805,2-2 0,4-3 2344,5-3 1,6 4 0,2-6-1</inkml:trace>
  <inkml:trace contextRef="#ctx0" brushRef="#br0">18116 19178 14926,'-42'6'881,"1"3"0,13 11 0,2 11 1,3 14-1257,2 10 0,-3-1 0,7 3 0,0-5 0,4-5 0,4-1 0,5-5-4308,2-4 4511,2 2 0,6-11 0,1 5 0</inkml:trace>
  <inkml:trace contextRef="#ctx0" brushRef="#br0">18262 20244 9338,'5'-43'0,"-1"6"1628,-1 7 0,3 7 1,-1 9-615,-3 1 0,-2 6 0,-4 5 1,-5 8-628,-3 7 1,-5 10 0,-3-1-1,1 3 1,0 2 0,2-1-540,3 1 0,0-5 1,1-1-1,1-2 0,3-3 1,5-1 77,2-1 1,2-6 0,2 0 0,2-1-1,5-1 1,2 2 0,-1-2 405,-1-1 1,0 6 0,4-2 0,-1 3-1,-2 1 1,-2 2 0,-2 2-340,-3 6 0,-6 6 0,-5 4 0,-2 1 0,-7 3 0,0 0-437,-3-2 0,-3 3 0,2-7 0,0-3 1,4-5-1,2-6-1199,1-7 1,5-1-410,9-9 1,14-13 2062,17-14 1,18-14 0,0-1-1</inkml:trace>
  <inkml:trace contextRef="#ctx0" brushRef="#br0">18636 20111 11802,'0'-42'26,"0"4"1,0 29 0,0 10 2109,0 13 1,0 2 0,0 6 0,1 3-2298,3 5 0,-2 4 1,4 7-1,-2 4 1,1 4-1,-1 3 1,1 2-1,-1 1-2681,-1-2 1,3-2 0,-2-13 2806,-1-2 0,5-4 1,-1-5-1</inkml:trace>
  <inkml:trace contextRef="#ctx0" brushRef="#br0">18542 20617 11802,'-7'-40'838,"-5"2"0,5 4 0,-1 7-471,4 8 0,2 4 0,2 2 0,2 1 0,2 1 0,7 4 0,5 1 1,6 3-22,3 2 1,6 1 0,3 0 0,2 0 0,2 0 0,-1 1 0,2 2-5278,0 1 4452,-5 7 0,-6-8 0,-8 4 1,-2 1-1,-6-1 465,-6 3 0,-6-4 0,-4-1 0,-5-4 0,-5-1 0,-2 0 0,-2 0 0,2 0 3021,1 0 0,3-1 0,3-4 860,5-4-3759,3 3 0,8-4 1,6 6-1,8 1 0,6 1 1,2 2-1,4 0-234,1 0 0,-3 5 0,5-1 1,-1-1-1,-2-1 0,-5-2-1557,-4 0 1,-8 0-1,2 0 2156,-4 0 1,-8 0-1,-6 0 1,-7 0 2864,-5 0 1,0 1-2988,3 3 1,9 2 0,11 5 0,5-4-1,6 1 1,3-3-445,2 1 1,9-1 0,-1-5 0,-1 0 0,-3 0-1,-3-2-1143,-2-2 1,-9 1-1,1-4 1,-4-1 1353,-6 1 0,-3-1 1,-10-1-1,-3 5 0,-4 3 1,0 2 325,3 3 1,-1 1-1,5 7 1,2 4-1,2 2 1,2 4-1,4 0-1277,3 2 0,12 9 0,6-7 0,10 1 1,7-2 803,6-3 1,3-6 0,1 4 0</inkml:trace>
  <inkml:trace contextRef="#ctx0" brushRef="#br0">20475 19817 9129,'-13'-32'0,"-1"7"410,1 10 1,1 9 0,0 12 0,1 7 746,-4 8 0,-2 15 1,3 5-1,-3 5 1,-2 7-1,0 5 1,-2 7-802,0 3 0,10-6 0,-3 7 0,4-1 0,2 0 1,4 4-1261,3 1 1,6-5 0,6-9 0,5-2 0,6-9 0,5-5-3327,4-9 3516,-3-4 0,9-9 0,-4-5 771,1-6 0,-4-10 0,2-7 0</inkml:trace>
  <inkml:trace contextRef="#ctx0" brushRef="#br0">20928 20511 11162,'-6'-21'0,"-2"3"843,-4 3 0,-2 3 0,1 3-146,0 5 0,-1 3 0,1-1 0,0-1 0,-1-1 1,1 2 383,0 5 0,1 5 0,3 5 0,5 0-987,2 1 1,8-1 0,4-1 0,5-3 0,4-5-1,2-2-399,3-2 1,0 0 0,-2 0 0,-4 0 0,-4-2 0,0-1 0,-2-3 127,-4-1 0,-2 2 0,-7-2 0,-4 1 0,-3 4 953,-4 5 0,-2 2 1,1 7-1,0 3 1,1 1-1,3 2-562,5-1 0,2 6 0,4-6 0,2 1 0,6-2 1,8-1-1361,9-3 0,5-7 0,10-1 0,1-4 0,1-6 0,-1-9 1,-1-10 1142,-2-9 0,0-5 0,0 0 0</inkml:trace>
  <inkml:trace contextRef="#ctx0" brushRef="#br0">21342 20111 11903,'-2'-18'0,"-1"3"0,-1 8 1404,1 10 0,6 7 0,3 3 1,0 1-1,1-1 0,0 2 1,2 3-681,-1 4 0,2 3 1,-4 3-1,0 2 0,0 1 1,-3-2-1142,-2 0 1,-1-3 0,0 1 0,0-2-1,0-3 1,0-4 0,0-3-498,0-2 0,-6-5 1,-3-4-1,-2-2 1,-3-2-1,1 0 1509,0 0 0,-2-2 1,-2-1-1,0-1 0,0 1 1,3 1 1796,0 2 1,1 0-1,1 2-2547,3 2 1,9-1 0,11 6 0,5 1 0,6 2 0,6 0-1109,8-3 1,1-3-1,10-6 1,1 0-1,-1-3 1,3-5-1,1-6 1340,-2-6 0,2-14 1,-3-7-1</inkml:trace>
  <inkml:trace contextRef="#ctx0" brushRef="#br0">21875 20097 11802,'-12'-20'-451,"3"2"2503,5 3 1,2 9-1,2 6-1263,0 8 0,5 3 0,0 3 0,1 1 0,2 2 0,-1 5 0,4 4 0,0 0-180,3 1 1,-2 0 0,-2-2 0,-3-3 0,1-3 0,-2-1-2990,0 0 1,-2 0 1694,-4-5 1,-1-7-1,-4-6 1,-4-8-1,-3-3 1,-1-3-1,-2 1 1414,-2 0 1,2-2 0,-3 0 0,2 0 0,1 3 0,0 2 0,3 3 1415,0 2 0,5 4 0,0 2-2527,1 4 1,1 2-1,7 8 1,4 1 0,7 3-1,6 1-2076,2-1 0,6 3 1,-2-4-1,4-3 1960,1-5 1,4-4 0,0-6 0</inkml:trace>
  <inkml:trace contextRef="#ctx0" brushRef="#br0">22328 20630 12121,'-12'-7'0,"2"-5"0,1-3 1987,-1 4 0,4 2 0,0 6-809,0-2 1,4-1 0,-2 2-1352,2-5 1,4 2 0,1-2 0,1-2 0,-1 0 0,0-4-365,2-3 1,-4 3 0,5-3 0,-2 2 0,2 0 0,0-2 0,0 2-157,-3 1 1,3 6 0,0 2 0,1 1 0,4 3-768,1 1 1,7 7 1499,3-1 0,3 1 1,2-5-1</inkml:trace>
  <inkml:trace contextRef="#ctx0" brushRef="#br0">22768 20471 11641,'-13'-24'0,"-1"8"2059,1 11 1,4 15 0,2 13 0,-1 2-2140,1 2 0,-1-1 1,-2 2-1,1 3 0,-1 6 1,-1 5-1,1 5 1,3 2-3016,1 1 1,1-2 3045,5-13 1,0-2 0,0-6-1</inkml:trace>
  <inkml:trace contextRef="#ctx0" brushRef="#br0">23328 20097 11802,'0'-26'-312,"4"-7"0,1-1 0,-1 0 1395,2 3 1,-3 4-1,4 5 1,-1 4-305,-3 3 0,-3 20 0,-4 10 0,-4 11 0,0 11 0,-1 6-250,-2 6 1,-1 3 0,-1 1-1,0-1 1,-1-1 0,1-3 0,0 1-352,-1-1 1,3 0 0,0-6 0,4-6 0,1-5 0,3-8 0,1-2-1490,2-5 1,-4-8 0,0-8 956,1-8 1,1-5-1,2-5 1,0-3 0,0-1-1,0 2 1613,0 0 0,-1 4 1,-2 6-1,-2 1-550,2-2 1,2 7 0,1 4 0,0 7 0,1 5-1,4 2-1485,4-1 0,2 5 0,3 1 1,-1 0-1,2 2 0,1-3-863,2-4 1,4 6-1,-4-10 1,-2-1 0,1-2-1,-1-4 664,2-1 0,-1-4 0,-5-2 0,-1-5 1,-4-3-1,-1-1 1557,-3-1 0,-2 1 1,-1 0-1,0-1 6247,0 1-5677,0 6 0,0 7 0,2 9 0,1 2 1,3 3-1065,1-1 0,-2-4 0,4-2 0,1-1 0,2-3 0,1-1-532,0-2 0,1-2 0,-1-2 0,-1-5 0,-2-4 0,-1-5-507,2-4 1,-4 2 0,0 1 0,1 1 0,-2 1-1,1 0 899,0 3 0,-4 0 0,3 1 0,0 1 56,3 3 0,3 3 0,1 6 1,1 0-1,-1 0-733,0 0 1,-4 0 0,0 0 0,0-1 0,-2-4 0,-2-4 729,-4-2 0,-2-1 0,-4 3 1,-3 4-1,-4 2 0,-2-1 111,1-5 1,-5 3 0,0 0 0,2 2 0,1-1 0,2 2-1,0 3 1,1 5 850,3 4 1,2 4-1,4 5 1,-2 3-1,2 1 1,3-1-1343,5-2 1,4 4 0,7-2 0,3 0 0,2-3 0,3-3-2498,1-2 0,-3-6 2932,0-2 1,0-10 0,5-2 0</inkml:trace>
  <inkml:trace contextRef="#ctx0" brushRef="#br0">23848 20471 11802,'-5'-14'112,"1"1"1,-5 4 0,3 0 4143,-1-1-3610,4 4 1,3 1 0,8 8-1,4 2-393,2-2 0,-1 3 1,0-2-1,1-1 0,-1-1 1,0-2-1861,1 0 1,-5 0 0,-1 0-1,3 0 915,1 0 0,-3-2 1,-1-2-1,3-5 1,1-3-1,1-3 1,0-1-1,2-3 699,3-2 1,3 3 0,4-3 0,-2 1 0,-2 2 0,0 2 173,0 4 1,-5 3 0,2 0 0,-3 4-1,-4 7 1,-2 5 1053,-4 7 1,-5 6-1,-5 1 1,-4 3-1,-5 4 1,-7 2-555,-6 2 1,-4 2 0,1 8-1,-2 1 1,-2 3 0,-2 1-1765,2 3 0,-3 5 1059,6-2 0,-6 4 1,3-10-1</inkml:trace>
  <inkml:trace contextRef="#ctx0" brushRef="#br0">21395 19897 11802,'-13'-19'-524,"4"9"0,0-2 455,-2 5 1,0 1 0,-3 3 0,1-3-1,0-2 1,-1-1 0,1 2 0,-2 3 0,-1 1-1,-2 0 462,2-2 1,1 1 0,2 4 0,-1 0-1,-1-2 1,-1-1 0,-2-1-245,2 1 0,1 2 0,2 1 0,0 1 0,-1 2 0,0 3-258,-4 1 1,3-2-1,-4 4 1,-1-1 0,-3 3-1,-5 1 199,-4 3 1,-3 1-1,1-1 1,-2 1-1,-4 3 331,-1 2-342,8-5 0,-14 9 1,10-2-1,0 3 1,0 4-1,3 2 0,3 2-109,2 3 0,4-1 0,5 1 1,6 3-1,8-1 0,5 2-77,1 0 0,7-2 0,7 7 0,6-2 0,7 1 0,4-2 0,3-3 171,0-5 0,5 2 0,-2-6 0,4-1 0,5-3 0,0-4 0,1-2 170,1-2 0,5 0 1,5-2-1,0 1 1,1-2-1,5-3-205,5-4 0,1-3 0,5-6 1,-36 0-1,-1 0 0,1-1 1,1-1-1,1-1 0,1-1-51,2-2 1,1-2 17,-4-2 0,1-2 1,6 1-1,1 0 1,-4-3-1,-1-2 1,1 0-1,-1 0 1,0-1-1,-2 0 0,-3-1 1,-1-1-1,-3 0 1,0-1-1,-1 0 1,0-1-1,22-24 1,-4-2-1,-8-2 1,-7 3 40,-6 5 0,-10-5 0,-7 9 1,-10 0-1,-8-3 0,-8 0 0,-9-3-16,-9 0 1,-2 4 0,-17-5 0,-3 2 0,-3 4 0,-5 4-522,-6 7 1,1 8 0,-9 10 0,0 5 0,3 4 525,3 4 0,30 2 0,0 1 0,-30 14 1</inkml:trace>
  <inkml:trace contextRef="#ctx0" brushRef="#br0">5439 9742 27467,'0'-13'-9163,"0"-5"8265,0 0 0,0 8 0,0 10 1,-2 6-1,-1 0 0,-1-6 473,1-8 0,1 1 0,2-2 1,0-1-1,0-2 0,-1 0 969,-4 3 1,-2-1-1,-6 7 1,-1 3 0,1 4-1,0 4-331,-1 2 0,1 2 1,0 0-1,-1-2 1,1-1-1,0 0 0,-1 0 74,1 0 0,4-5 1,0 3-1,-3 1 0,-2-2 1,-4 1 122,2 1 1,-1-4 0,1 3-1,-2 1 1,2-2 0,0 1 0,-1 1-500,0 2 1,-1 3-1,3 5 1,-1 3-1,-2 1 1,0 2 119,-1 4 0,4-2 0,-4 6 1,3-4-1,1-2 0,3 1 0,2 0 74,2-1 1,-2-3-1,4-1 1,0 1-1,0 1 1,2 1 99,-2 2 0,4-6 0,-2 8 0,1 1 0,0-2 0,-2 2 1,2 1-258,2 4 1,1 4-1,0 1 1,1 0-1,4 1 1,4 2-284,3 2 1,2-1 0,4-4 0,4-1 0,3-2 0,2-3 170,0-2 1,4-1-1,2-4 1,-1 0 0,2-2-1,-1-2 194,-1 0 0,4-6 0,-4 4 0,3-2 0,2-1 0,1 0 52,2 0 0,0 4 0,0-3 0,0 0 0,0 1 0,0-3 0,1 1-105,4 0 1,1 4 0,4-3 0,-2 1-1,-3-1 1,0-1 0,-1-1 135,1 1 1,-1 0-1,-4-5 1,0 1-1,0-1 1,0-1 186,0-3 1,0 1-1,0-4 1,0 0 0,0 0-1,0-3 1,2-2 362,2-1 1,-1 5-1,4-1 1,1 1-1,-2-1 1,1 2-506,0 1 1,-2 2 0,2 5 0,1-1-1,-2 0 1,1 1 0,-1-1-239,0 0 0,-2 1 1,-2-1-1,1 0 0,1 1 1,-1-1 231,-1 0 0,2-4 0,0-2 0,-1 1 0,0-2 0,2 0 133,4-3 0,-2-2 1,2-1-1,0 2 0,0 1 1,0 1-1,1-1-155,2-1 1,3-1-1,-1 2 1,1 3-1,-4 0-91,-4 0 1,3 3-1,-1-3 1,2 1-1,0 2 1,1-2 0,3-1-67,0 0 1,6-4 0,-2 2 0,-1-1 0,-5 0 0,-1 1-1,0-1 166,1-1 1,0-2 0,2 0-1,1 0 1,4-2 0,-1-1 27,0-1 0,-1-1 0,-5 4 1,2-2-1,1-1 0,3 1-135,2 1 0,-5 2 0,4 0 1,-3-1-1,3-2 0,-1-2 29,0 2 0,3 2 1,-1 1-1,1-2 1,5-1-1,-2-3 1,2 1 4,-4-1 0,-2-5 0,3 2 1,3-2-1,-1-3 0,4 1 1,-4 0-67,-2-1 0,4-4 0,-4-1 0,-2 0 0,0 0 0,-2 1 0,-1-1 0,8 4 0,-4-4 0,1 1 0,1-1 0,0-1 0,2 0 0,0-1 0,-5 5 0,0-4 0,2 3 0,-1-3 0,1 1 0,-2 0 0,0-3 0,4 2 0,-3 0 0,-3-3 0,-4 1-58,-4 0 1,-2 0 0,3-3 0,-1 1 0,-3 2 0,-5-1 0,-2 1 113,-2 0 1,-2 1-1,-1-2 1,-2 2-1,-1 0 1,-2 0-94,1-2 0,-2-1 0,-4 0 1,-1 2-1,1 0 0,-2 0-132,-3 0 1,2-1 0,-6-3 0,-2-1 0,-1 0-1,-2 1-217,0-1 0,-4-4 0,-1 0 0,-2 0 0,-3 0 1,-2 0-1,-1 1 13,0 2 1,0 1-1,-1 0 1,-4 1 0,-2-1-1,-2 1 1,0 0-38,-1 4 0,-4-3 1,-2 3-1,-2-2 1,1 0-1,-1 4 23,0 0 1,-6-2-1,2 3 1,-3 0-1,-2-2 1,-1 0 259,-3-2 0,-2 2 0,-5-1 0,-1-1 1,-4 3-1,-3 0 0,-2 1 84,0-3 1,-5-3 0,3 0 0,-5 1 0,0 2 0,-1-2 0,2 0 24,4 2 1,-5-2 0,5 7 0,1-1 0,0 2 0,2 1 87,-4 3 0,-1 2 0,-1-4 0,0 2 0,0 2 1,-2 1 235,-3-1 0,3 4 0,-4 0 0,1 1 0,-1 0 1,0-1-1,-2 0 178,0 3 1,2-5 0,-5 1 0,-1-2 0,1 2 0,-1-1-285,0 1 0,1 2 0,1-2 1,-2 1-1,1 2 0,-1-1 0,-1 1-90,0 1 0,-4-3 0,1 1 0,2 1 1,-1 0-1,1-2 83,-2-2 1,-5 5-1,1-3 1,0 2-1,-1-2 1,2 0-78,-1 0 0,32 4 0,-1 0 1,0 1-1,0 0 0,-2 0 0,-1-1 1,0-1-1,0 0 0,1 0 1,0 0-1,0 0 0,-1 0-39,0 2 0,-2-1 0,0 2 0,-2-1 0,-4 1 0,0 0 0,-1 0 0,-1 0 0,1 0 1,-1 1-1,-3 1 0,0 1-195,-3 1 0,-1 1 0,2 0 0,-1 2 1,-6-1-1,-1 1 0,1 0 0,-1-1 0,4 1 1,-1 0-1,0-1 0,0 1 0,3 0 0,0-1 67,-1 1 0,0 0 1,-3-1-1,0 1 1,6-1-1,2 0 0,-2-1 1,1 0-1,-2 0 1,-1-1-1,1 1 0,1-1 109,-2-1 0,1 1 0,-4 2 0,1 0 0,5-2 0,1 0 0,0-1 0,0 1 0,0-1 0,1 0 0,1-1 0,1 0-63,1 0 0,0 1 0,-3 1 0,0 1 0,3-2 0,1 1 1,-1 1-1,0 0 0,-2 3 0,1 1 0,-1-1 0,1 1 1,-4 2-1,1 1-1362,-3 0 1,0 1 1366,7 1 0,-1 2 0,-12 1 0,0 3 0,9-1 0,1 2 0,0 1 0</inkml:trace>
  <inkml:trace contextRef="#ctx0" brushRef="#br0">13264 9502 7901,'-8'-6'1908,"-4"5"0,11-7 1,-5 5-977,0-1 1,3 0-1,-4 5 1,-1 4 0,1 3-1,-4 4-654,0 2 1,-1-1 0,1 0 0,4 2 0,-1 1 0,3 2 0,-1-2 0,4-1-245,5-1 1,3-6 0,4 0 0,-1-1 0,2-1 0,1 2 175,1-1 0,0-3 0,1 4 0,-1-1 1,0 1-1,1 2 298,-1 2 0,0 1 0,0 2 0,-1 1 0,-1 4 1,-4-1-1,1 1-559,-1 1 0,-4-3 0,1 3 1,-2-1-1,-2 0 0,-2 0 0,-2 0-515,-5-1 0,2-1 0,-2-5 1,-2-1-1,-1-2-2271,-1-1 0,6-9 2837,2-4 0,16-16 0,3-14 0</inkml:trace>
  <inkml:trace contextRef="#ctx0" brushRef="#br0">13610 9129 7813,'-6'-12'5662,"-3"3"-5307,3 3 0,0 17 0,6 5 0,2 6 0,1 8 0,3 4 0,0 7 0,0 5 466,-3 2 0,3 7 0,-2-5 0,-1-1 0,-2-2 0,1-5-2332,2-5 0,-1-5 1,5-7-1,-2-2 1511,-3-6 0,10-2 0,2-2 0</inkml:trace>
  <inkml:trace contextRef="#ctx0" brushRef="#br0">13650 9556 7813,'0'-14'1112,"0"1"1,0 0-708,0-1 1,2 7-1,1 1 1,2 1-1,3 1 1,2 1-1,2 3 1,1 3-309,1 1 1,-1 5-1,0-4 1,1-1-1,-1 1 1,2-1-1,1-1-714,2-1 0,0-7 1,-5-1-1,0-1 0,-1-4 1,-3 0 744,-4-3 1,-5 2-1,-5 4 3426,-4 3 1,-1 5-3054,1 5 0,3 2 0,8 5 0,2-3 0,5-3 0,3-2 0,1 0-274,0-1 0,1-1 0,0-2 0,3-2 0,1-2 0,-1-5 0,1-3-636,0-1 0,-5-5 1,-4 0-1,0 2 1,-2 1 74,-2 2 0,-4 0 0,-2 1 847,-4 3 0,4 4 0,-5 8 1,2 3-1,-1 2 0,2 2 1,2 2-136,1 1 1,1 1 0,4-1 0,3-1 0,4-2 0,2-2-620,-1-2 1,6-2-1,3-6 1,4-2-1,0-5 1,-1-4-1,-2-5 1,-6-3-437,-2 1 0,-6-4 1,-1 5-1,-3-1 0,-2 1 1,-1 3 1224,-2 1 0,-6 3 0,-3 3 0,-3 5 0,-1 4 0,1 4-155,3 5 1,3 9-1,6 4 1,0 3-1,2 2 1,2 0-857,5-1 0,9 5 0,4-1 1,3-5-1,3-6 0,2-4 0,3-3-3444,1-3 0,0-3 3907,1-6 0,4-6 0,-5-1 0</inkml:trace>
  <inkml:trace contextRef="#ctx0" brushRef="#br0">13637 10435 7828,'0'0'0</inkml:trace>
  <inkml:trace contextRef="#ctx0" brushRef="#br0">13783 10275 8092,'-7'0'350,"1"0"1,6 0 0</inkml:trace>
  <inkml:trace contextRef="#ctx0" brushRef="#br0">13810 10209 11852,'-13'0'3063,"-1"0"-2212,7 0 0,3 0 1,6 1-1,3 4 1,-2 6-1,-2 9 411,-1 6 1,0 11 0,0 3 0,2 6 0,1 3 0,1 0-1133,-1 1 0,-1 1 0,-1-1 0,2-4 0,3-3 0,0-6 0,1-3-2066,1-4 0,-5-8 1,3-5-1,-2-2 1461,1-1 0,-2-7 1,-8-4-1,-4-6 1,-3-6-1,-1-3 785,0-1 1,-1 1 0,1 2 0,0 1 0,-1 0 0,1 2 0,0 2 1086,-1 4 0,6-4 1,0 2-1,2 5-1507,3 5 0,2 6 1,1 4-1,0 1 1,1-1-1,2 1-862,2 0 1,4 0-1,-4-4 1,3 1 0,2 0-1,2-5 1,1-2-3918,1-5 4889,-1-2 0,6-13 0,2-2 0</inkml:trace>
  <inkml:trace contextRef="#ctx0" brushRef="#br0">13903 10409 7792,'-6'-14'1526,"1"1"1,-6 0 0,4-1-1164,1 1 0,1 0 0,5-2 0,2-2 0,2 0 0,4 0 0,1 1 73,-1-2 0,3 4 0,5-6 1,2 3-1,-2-1 0,-1 1 0,-2 4 202,1 4 1,-5-1 0,-1 5 0,3 2 0,1 3-274,1 5 0,-4 4 0,-2 10 0,-1 8 0,-1 7 0,-1 4 0,1 2-542,-3 0 0,0 5 0,-1-1 1,2-1-1,2-3 0,-1-3 0,1-3-1080,-1-1 1,7-7 0,-3-5 0,4-3 0,3-6 0,1-8-3669,2-7 4925,0-16 0,1-3 0,2-11 0</inkml:trace>
  <inkml:trace contextRef="#ctx0" brushRef="#br0">14423 10115 6973,'-13'14'2028,"0"-1"0,1 0 0,1 2-1089,2 3 1,1-2 0,-4 6 0,1 2 0,4 0 0,1 1-1,3-1-896,2-1 1,2 4 0,4-8 0,3 0 0,6-1-1,2-6 1,3-6-842,2-5 1,1-3 0,5-7-1,-2-9 1,-3-6 0,-4-4 847,-3-3 0,-6 6 1,-2-5-1,-1 1 1,-4 2-1,-5 3 1,-6 6 466,-3 4 0,-6 0 0,-1 1 1,0 1-1,-1 3 0,4 5-188,1 2 0,6 1 1,3-2-1648,5-2 0,4 1 0,10 4 0,2-1 0,1-2 1,2-3 1317,-2-2 0,-1-7 0,-1-5 0</inkml:trace>
  <inkml:trace contextRef="#ctx0" brushRef="#br0">13810 11515 7794,'0'-14'0,"0"1"0,-1 1 0,-2 2 647,-2 1 0,1 4 0,2-2 0,-1 3 0,-1 5 0,1 8 0,1 7 0,2 6 0,0 5 0,0 3 0,2 2 1,1 1-165,1-1 0,1 0 0,-4-6 0,2-1 0,2-1 0,-1-5 0,0-2-1317,1-6 0,1-5 0,-2 2 1,4-4-1,-1-7 473,-2-9 0,-4-2 0,-1-10 0,0-3 1,0-2-1,0-1 681,0 2 1,0-2-1,0 2 1,0 3 0,0 0-1,0 1 1,0 2 1270,0 4 1,0 3-1,0 2-1280,0 0 0,6 11 1,1 7-1,2 7 0,0 5 1,0 5 48,-2 4 0,5-1 1,-3-1-1,2-4 0,-1 1 1,-3-2-462,-1 0 0,5-2 0,-3-8 1,4-5-1,0-4-171,-3-4 0,1-5 1,-5-9-1,-1-4 0,1-3 1,-1-4-1,-1 0 22,-1-2 1,-1-5 0,2 4 0,2 1 0,-2 1-1,-2 6 1366,-1 4 1,0 2-1,1 6 1,4 5-1074,4 7 1,-2 5-1,2 9 1,0 1-1,0 2 1,0 6 0,0 2-409,-2 1 1,5 1-1,-3 0 1,1-2-1,1-3 1,-3-4-1759,3-3 1,1-4-1,2-2 2123,4-4 0,3-10 0,6-2 0</inkml:trace>
  <inkml:trace contextRef="#ctx0" brushRef="#br0">14397 11275 7794,'-6'-8'1161,"-2"4"0,-4 8 0,2 5-349,1 3 0,6 3 0,-1 1 0,2 2 1,4 0-1,2 0 0,5-1 0,3 0 1,1-3-1,1 0-709,-1-1 1,0-1 0,2-2 0,1-2 0,2-4 0,-2-5 0,-1-7 0,-3-5-696,-3-5 0,-3-3 1,-6-5-1,0-1 1,-2 0-1,-2 2 1,-5 3 927,-3 4 1,-3 3 0,-1 4 0,-2 2 0,4 3-578,3 0 0,8 3 0,11-7 1,6-5-1,7-6 0,7-6 241,6-4 0,-1-9 0,0-7 0</inkml:trace>
  <inkml:trace contextRef="#ctx0" brushRef="#br0">14730 10675 7794,'-6'-7'388,"3"4"1,-6 10 0,-1 9-83,-2 8 0,4 6 0,4 11 0,2 4 0,2 3 0,0 4 119,0 2 1,0 3 0,0 3 0,0-3 0,0-2 0,0-8 0,0-5 0,0-7-1702,0-3 0,6-12 1276,3-6 0,-3-7 0,0-7 0</inkml:trace>
  <inkml:trace contextRef="#ctx0" brushRef="#br0">14676 11195 8267,'0'-25'0,"0"2"0,0 6 2531,0 2-2152,0 7 1,2 3-1,2 5 1,5 0 0,3 0-518,1 0 0,1 4 0,-1 2 0,0 0 0,1 1 0,1-1 0,1 0-1987,2-3 0,-1-3 2125,-3-4 0,5-10 0,2-6 0</inkml:trace>
  <inkml:trace contextRef="#ctx0" brushRef="#br0">14916 11035 7794,'-1'-12'0,"-3"3"1215,-5 5 1,1 2 0,1 4 0,-1 1-41,1 1 0,4 6 0,0-2 0,6-1-1006,6-2 1,3-4 0,3-1 0,1-1 0,2-2 0,-2-3-1,-1-2-351,-2-2 1,0-2 0,-1-1 0,-1 1 0,-4 2 0,-1 1 364,-3-2 1,-2 7 0,-2 4 0,-2 7 537,-1 5 1,-5 2 0,4 0 0,2 3-1,2 0 1,2 0-319,4-2 1,7-4-1,5-2 1,1-4-1,1-4 1,2-2-560,0-4 0,4-7 1,-3-8-1,3-4 1,2-4-1,0 0 1,-1 1-3122,1 5 0,0-2 0,-2 6 3152,-3 2 1,3-5 0,-4 1-1</inkml:trace>
  <inkml:trace contextRef="#ctx0" brushRef="#br0">19529 19538 7732,'-12'-2'0,"1"-1"-11,3-1 0,3-1 1,-4 5-1,-1 0 0,-2 0 1,-3 0-1,-1 0 1,-3 0-1,-1 0 0,0 0 1,0 0-1,0 0 1,-1 0 98,-3 0 0,-1 0 0,0 0 0,1 0 0,3 0 0,1 0 0,-1 0-3,-3 0 0,1-4 0,-1-1 0,2 2 0,-2 2 0,-1 1 0,-2 0-127,0 0 1,1 1 0,-2 4 0,-2 2 0,-3 2 0,1 0 28,-1 1 1,-2-2 0,4 1 0,1 0 0,2-1 0,1 0 106,1-2 1,-1 3-1,0-3 1,2 0-1,1-1 1,2 0 0,-2-1-17,-1 1 0,3 1 0,0-3 0,-3 3 0,-3 1 0,-5 5-127,-1 4 0,-2 5 0,-5 7 0,-2 2 0,-2 4 0,3 1 0,2 2-64,4-4 0,3 1 0,7-3 0,1-3 0,2-3 1,6-4 211,2-2 1,1-1 0,1-5 0,0-1 0,1-1 0,2-3-6,1 3 1,4-4-1,-4 2 1,0 3 0,2 3-1,1 3 1,2 1-163,-1 4 1,1-5 0,4 9 0,0 0-1,0 1 1,1 3-71,4-2 1,2 1-1,6 0 1,1 1 0,1-2-1,1-2-264,2-5 537,5 3 1,-6-10-1,5 3 1,0-3 0,0-2-1,1-1 74,0-3 0,2 1 1,2-4-1,1 0 1,3 1-1,3 1-120,0 2 0,5-2 0,-2 1 0,4-1 0,5 1 1,0-1-74,0-2 1,3 2 0,-3-3 0,1-2 0,4 0 0,-1 0 0,0 1-55,-1-1 0,-4 3 1,2 0-1,2 1 1,0 2-1,3 0 1,-2 0-31,2 1 0,0 2 0,4 2 0,2-1 0,4 0 0,0 1 22,5-1 0,1-4 1,0-2-1,0 1 1,2-2-1,0 0 253,4-4-208,-3 6 1,1-5 0,-5 6 0,0 1 0,-1 0-1,2 1 9,3-2 1,-2 0 0,2 4 0,-2 0 0,1-1 0,2-2-42,2-1 1,-36-7 0,0-1 0,2 2 0,0-1 0,1-1-1,1-1 1,1 0 0,0 0 0,2 0 0,0 0 0,0 0 0,-1 0 55,0 0 0,-1 0 0,3-2 0,0 0 0,-1-1 0,-1 0 0,0-1 0,0 0 0,1-1 1,1 0-1,0 0 0,-1 0-11,1 0 1,0 1 0,-2 0 0,0 0 0,-3 3 0,0-1 0,0 0 0,1 0 0,0 0 0,0 1 0,0 0 0,-1 1-58,0-1 0,0 2 1,-2-2-1,0 2 1,0-1-1,-1 1 1,0 1-1,0 1 0,-1 0 1,1 1-1,0 0 1,0 1-1,36 2-69,-2-1 0,1 3 0,-2-5 0,3-1 0,0-3 0,-1-4 0,-2-5 128,0-3 0,-33 3 0,1-1 0,-1-1 0,0 0 0,1-2 0,0 1 0,0-2 1,1 1-1,-2 0 0,1-1 80,-2 1 1,1 0 0,-1 1 0,0 1-1,1 1 1,0 0 0,33-10 0,-3 4-1,-3 1 1,-3 2-181,-4 0 1,-3-1 0,-3 1-1,-5 0 1,-7-1 0,-7 1 83,-5 0 0,-7-2 0,-5-1 1,-6-5-1,-5-3 0,-4-5 8,-1-4 23,-12-3 0,-7-12 0,-15-3 0,-5 1 1,-8-5-1,20 26 0,-1-1-32,-2-3 1,-2-1-1,-4-2 1,-1 0 0,-1-1-1,-2 0 1,-1-3 0,-1 0-1,-1-1 1,0 0 0,0 1-1,0 0-16,1 2 1,0 1 0,-5 0-1,0 3 1,5 3 0,0 1 0,-2 3-1,-1 1 1,-1 1 0,0 2-1,1 1 1,0 1 0,-1 1 0,-1 0-32,-1 2 1,1 2-1,1 3 1,-1 3-1,-3 0 1,-1 2-1,-1 1 1,0 1-1,0 1 1,-1 1-1,-4 1 1,0 1-51,-3 1 0,0 1 1,1 2-1,0 2 1,-9 0-1,-1 2 1,0 1-1,-1 2 1,1 2-1,0 1 1,-1 0-1,1 2 1,3 1-1,0 0-707,1 0 0,0 1 0,-4 2 0,0 1 807,2-1 0,1-1 0,-2 0 0,0-1 0,2 1 0,1 0 0</inkml:trace>
  <inkml:trace contextRef="#ctx0" brushRef="#br0">4559 12488 29054,'0'-20'-7906,"1"10"5897,4-3 1380,-4 8 0,4-2 0,-10 2 0,-4-4 889,-2-2 1,-3 3 0,1 2-1,0 2 1,-1-1 0,1 2-1,0 2 1,-2 1-32,-3 0 0,3 1 0,-4 4 1,0 4-1,-2 1 0,-1 0 1,0-1-1,-1 2-89,3 1 0,-4-1 0,5 0 1,-1-2-1,0 0 0,-1-1 1,-1 0 179,1-2 1,-4 3 0,4-5 0,-1 1 0,1-1 0,2 2 0,3 0-271,1 0 1,-3 3 0,0-3 0,2 1 0,0 3 0,-1 2 93,0 1 0,-1 1 0,3-1 0,-1 0 0,-4 2 1,0 2-1,-4 0 88,-1 0 1,3-3 0,1 0 0,-1-1 0,-1 0-1,-2 1 1,2-1 191,-3 0 1,7 1-1,0-1 1,1 0 0,0 1-1,3-1-398,5 0 1,-2 5 0,3 1-1,-1 2 1,0 3 0,1 0-435,-2-2 1,4 3-1,0-1 1,-1 4-1,2 4 1,0 1 329,3-1 0,-3 8 0,2-1 0,0 1 0,-1 4 0,1 1 0,1 2-60,1 1 0,2-6 0,0 3 0,0-4 0,0-2 0,2-2 0,1-3-272,1-1 1,1 4 0,-5-3 0,0 1 0,0 2 0,1 2 134,3-1 1,-2 10-1,2-7 1,-2 3-1,-2 4 1,0-2 43,0 0 1,0 2 0,0-2 0,0 0-1,0 0 1,0-3-1398,0-1 1499,0 4 0,0-5 0,0 3 1,0-1-1,0-1 0,1 1 1,2-2 31,2 2 0,4 5 0,-5-4 1,1-1-1,-1 0 0,2 0 86,1 1 0,-4 2 0,2-1 0,-4 3 0,-1 7 1,0 6 4,0 6 0,0-29 1,0 1-1,0 0 0,0 0 1,0 2-1,0-1 0,0 1 1,0-2-1,0 37-100,0-3 1,2-2-1,1-6 1,1-5 0,1-5-1,-1-6 1,0-3 64,-1-3 1,3-2-1,-1-2 1,-2-2-1,0-3 1,0-1 241,1-4 1,1-2 0,-5-3 0,0-2 0,0 1 0,0 4 0,0 3-179,0 1 1,1 9 0,2-2 0,3 2-1,0 5 1,1-1-419,1 2 1,0-3 0,6-6 0,-1-4 0,0-4-1,1-5 1,-1-2-118,0-1 1,1-9 0,-1 0-1,0-5 1,1-4 0,-1-2-328,0-1 1,-4 0 772,0 0 1,0 6 0,4 2 0</inkml:trace>
  <inkml:trace contextRef="#ctx0" brushRef="#br0">18329 7063 22939,'0'-26'-6578,"0"5"6435,0 3 1,-6 9 0,-3 5 0,-3 2 0,-1 2-1,-2 2 1,-1 1 0,-3 1 0,-1-1 0,0-1 429,-1-2 1,3 0-1,-3 0 1,1 0-1,-1 0 1,-1 0 0,1 0-1,3 0 13,3 0 0,2-5 1,0-1-1,-1-1 1,1-2-1,0 0-164,-1 0 1,1 5 0,-2-4 0,-1 3 0,-3 2 0,-2 1-99,-3 2 0,-1 0 0,-3 2 0,-2 1 0,-1 2 0,2 3 1,-1 1-34,-1-2 0,3 5 1,-2-5-1,5 2 1,3 0-1,-2 0 81,-1-2 1,4 4 0,3-5 0,2 1-1,0 2 1,-2 0 0,2 0 185,1 1 0,2 2 1,-1 1-1,1 2 1,-2 1-351,-3 2 1,3 6-1,-2-3 1,0 1 0,1 0-1,-2 0 1,4 1-228,3-1 0,-1-2 0,3 3 0,-2-4 1,-1-1-1,1-1 267,2 0 0,2-2 0,-3-2 0,2 0 1,1-1-1,1-2 0,0-1 77,3 2 1,-3-4 0,2 2 0,-1 3 0,1 3 0,-1 2-240,2 0 1,0 3 0,0 3-1,-1 3 1,1 4 0,2 1-32,1-1 0,0-1 0,1-1 0,4 0 0,3-2 1,4-3-1,2-2 264,-1-3 1,5 1 0,1-1 0,0-2 0,2-1 0,0-3 148,2-3 1,-2 3 0,0-4 0,0 4 0,-2 2 0,2-3-111,-1-2 1,-2 8 0,3-4 0,0 2 0,-1 1-1,3 0 1,-1 4-79,0 0 1,2 3 0,5 2 0,5-2-1,3-2 1,6-2 292,3-2 0,5-4 0,5-3 0,3-2 0,0-2 0,2-3 0,-2-2 133,1-1 0,2 0 1,-3 0-1,0 0 0,2 0 1,-2 0-1,2 0-89,0 0 1,1 0 0,2 0 0,-2 0 0,-3 0 0,2 0-255,-3 0 1,-2 2 0,-3 1 0,0 2-1,1 1 1,-1 0-119,0-3 0,1-1 0,-1-2 0,2 0 0,1 0 0,5-2 0,1-4 451,2-7 0,4 0 0,-4-7 1,2 1-1,2-2 0,-1-1-152,3 0 1,-4 4 0,7-2 0,-4-1-1,0 2 1,-4-1 0,0 3-246,0-3 0,-7 8 1,-3-4-1,-3 0 1,-7 0-1,0-2-215,-1 0 1,-2-1 0,1 3 0,-6-4 0,-5 0-1,-1-4 1,-1-1 87,-5-2 0,0-4 0,-5-3 0,-1-3 0,0-6 0,-3-3-97,-1-4 1,-7-2-1,-4-1 1,-2-2 0,-2 0-1,0 0-11,0 3 0,-2 8 1,-2-1-1,-5 4 1,-5 3-1,-2 2 1,-5 3-317,-4 1 1,-1 5-1,-13-1 1,-5 4-1,-5 2 1,-9 0 306,-6 0 0,2 4 0,26 8 1,-2-1-1,-2 1 0,0 1 0,0 0 1,-1 0-1,-2 0 0,0 0 1,1 0-1,1 1 171,0 0 0,-1-1 1,-5 0-1,-1-1 0,5 1 1,0-1-1,-1 0 0,1 1 1,-1-2-1,0 1 0,3 0 1,-1 1 146,2-1 0,-1 0 0,2-1 1,-1-1-1,2 1 0,1 1 0,-33-11 1,7 3 804,5 4-918,3 0 0,2 7 0,-1 2 0,3 5 0,0 8 0,4 8 380,1 9 0,1 11 0,5-2 0</inkml:trace>
  <inkml:trace contextRef="#ctx0" brushRef="#br0">18222 7077 8242,'-13'0'0,"-5"1"96,0 4 0,7-5 0,6 0 0,4-8 0,1-4 1,0-1-1,0-2 0,1-1 0,2-2 481,2 2-423,-1-5 0,-4 0 0,-1-5 0,-2-2 0,-3-2 0,0-3 1,-2-1-1,1-1 176,-3 1 1,-1-3 0,1 6 0,1 0 0,0 0 0,0-2-283,0-1 1,6 3 0,-3-3-1,2-2 1,-1 1 0,3-5-182,0-2 0,2 4 0,0-7 0,0 2 0,0 2 0,2-2 99,2 0 4,-3 4 0,5-6 0,-6 5 0,0 0 1,0-2-1,0-1 153,0-1 0,0-1 1,0 5-1,0 0 1,0 0-1,0 0 22,0 0 1,0 2-1,0 1 1,0 3-1,2 1 1,1 4 0,3 2-194,1 5 1,1-2 0,2 6 0,-1 2 0,1 1-1,1 2-234,-3 0 0,4-1 1,-3 2-1,2 2 1,-1 1-1,-1-1-110,1-2 1,-4 3-208,-1 0 1,-4 8 278,-1 1 320,0 6 0,0 1 0,0-1 0</inkml:trace>
  <inkml:trace contextRef="#ctx0" brushRef="#br0">17929 5091 11038,'-7'-13'433,"2"-1"1,10 7 0,5 2-1,5 3-1650,3-3 1231,-1 4 0,1-5 1,1 7-1,2 4 3,3 3 1,1 6-1,2 2 1,1 5-1,1 3 1,3 5 0,-3 2-175,-1 2 0,-1 4 0,-2-2 0,-3 2 0,-2 2 0,-3-2 110,1 0 0,0 4 1,-5-7-1</inkml:trace>
  <inkml:trace contextRef="#ctx0" brushRef="#br0">1240 13340 13404,'-5'-13'-57,"1"0"0,-2 1 0,3 2 0,-2 1 0,3-2 1,0 0-1,2-3 0,0 1 0,2 1 2055,2 3 1,-3 5-1229,4 8 1,1 4 0,-2 6 0,-1 4-278,-1 4 0,-2 4 0,1 0 0,2 1 0,2-1 0,-1 1 0,0 0-502,1-1 1,5 1-1,-1 0 1,2-2 0,-1-3-1,-1-4 1,1-2 0,2 0-2577,1 2 0,-1-4 0,-1-6 2574,-3 3 1,-5 1 0,3 1 0</inkml:trace>
  <inkml:trace contextRef="#ctx0" brushRef="#br0">1120 13634 13430,'-21'-6'-254,"2"0"0,7-5 1433,3 3 0,3 3 0,8-4 0,3 0 1,9 0-620,7 1 1,8 0 0,4-2 0,1 1-1,3 0 1,1 0 0,2 2 0,-1-1-1,-2 2 1,-3 1 0,-1 2-485,-4 1 0,5-4 1,0-1-1</inkml:trace>
  <inkml:trace contextRef="#ctx0" brushRef="#br0">2133 13580 8504,'-21'-7'0,"2"3"0,6 9 0,1 7 418,3 5 1,-2 6 0,5-2-1,1 1 1,-3-1 0,2-2-1,0-1 1,3 0 0,0 1-1,0 0 1,-1 2 0,1-2-1,2 0-687,1-2 1,0-2-1,1-4 269,3-2 0,4 3 0,5-4 0</inkml:trace>
  <inkml:trace contextRef="#ctx0" brushRef="#br0">2226 13554 8433,'-1'-20'0,"-4"-2"0,4 3 1133,-4 1 0,5 8 0,5 1 0,4-1 0,5-2 1,7-3-1,7-1 0,5-2-748,4 2 0,3 1 0,3 1 0,3 1 0,0 1 0,1 2-8024,0 1 7639,-4 6 0,9-9 0,-4 5 0</inkml:trace>
  <inkml:trace contextRef="#ctx0" brushRef="#br0">1453 14300 8446,'0'-19'5018,"0"-3"-4653,0 2 1,1 13-1,2 11 1,3 7-1,2 4 1,2 2-1,3 6 1,4 2-306,1 1 1,1 5 0,-1 2-1,4 1 1,1 3 0,1-1-300,-2-5 0,1 0 0,3-9 1,-1 2-1,-2-2 0,-6-4-1356,-2-3 0,-6-8 0,-7-3 1,-14-4 1594,-10-4 0,-8-3 0,-9-7 0,1 1 0,1 0 0,-2-1-54,2 1 1,9 0 0,0-1-1,3 1 1,6 1 0,2 2 1226,4 1 0,6 0 0,4-4 1,7-1-1,9 1 0,8 0-857,4-1 1,3 5-1,2 1 1,1-3 0,-1-1-1,-2-1 1,-1 1-1102,-1 3 1,-5-1-1,-3 5 1,-3 1 0,-2 0 252,0-1 1,-5 2 0,-4 8 0,-2 5 986,-2 6 1,-6 5 0,-2 6 0,-1 1 0,2 1 0,0 4 0,1 0-896,0-1 1,1-1 0,5-4-1,0-2 1,-1-1 0,-4-4 439,-4 0 0,-2-3 0,-3-3 0</inkml:trace>
  <inkml:trace contextRef="#ctx0" brushRef="#br0">1560 14687 8446,'-21'-27'0,"5"0"0,5 1 0,4 0 0,4 3 0,-2 2 1464,2 2 0,2 1 0,2 6 0,5 2 0,6 1 0,6 0-1089,3 2 1,5-4 0,7 5-1,3 0 1,4 0-1,4 3-375,3 2 0,8-5 0,6-1 0</inkml:trace>
  <inkml:trace contextRef="#ctx0" brushRef="#br0">10957 14433 13936,'0'-13'-2530,"5"4"1829,-1 0 1891,1 0 0,-7 2 0,-2 2 1,-5 3 62,-3-3 1,3 4-1,0-2 1,-1 6-1,0 7 1,-1 5-919,2 3 0,2 5 1,-2 1-1,5 4 1,2 3-1,2-1 0,3-2-354,6-1 0,1-2 0,11-3 0,0-4 1,-2-3-1,2-4-142,-1-2 0,-3-3 0,1-6 0,-4-1 0,-2-4 0,-3-4 0,-4-2-10,-4-3 1,-1-5 0,0-3 0,-1-3-1,-4-2 1,-2 2 214,-1 3 1,-7-2-1,5 6 1,1 2-1,0 2 1,3 4-348,0 1 0,4 6 1,6-1-1,6 4 1,7 4-3328,5 5 0,6-1 3599,8 0 1,-1 1-1,11 5 1</inkml:trace>
  <inkml:trace contextRef="#ctx0" brushRef="#br0">11437 14460 8475,'0'-18'811,"0"0"1,2 7 0,2 6-1,5 5 1,3 3 0,1 2 263,1-2 0,-3 4 0,0 2 0,-2 3 1,1 2-1,2 3 0,1 3 0,-1 3-645,-3 0 1,-3 6 0,-6-7 0,0 3-1,0 0 1,-2-1 0,-1-4-1117,-1 0 1,-2-4 0,2-7 0,-5-5 0,-2-5 179,3-8 0,2-6 0,6-11 0,0-3 0,1-2 0,4-4 645,3-4 0,6 5 1,1 5-1,1 3 0,-3 6 1,0 0-1,-2 6 3351,1 3 1,-5 1-3048,2 5 0,-6 7 0,0 7 0,-5 3 1,-3 2-671,-3 4 1,4-3 0,-4 4 0,2-1 0,3 0 0,0 0-1,0-1-1178,-1 1 1,1 0 0,6-5-1,4-1 1,5-3 0,9-5-1,6-2 1106,4-2 1,6-18-1,-3-4 1</inkml:trace>
  <inkml:trace contextRef="#ctx0" brushRef="#br0">11930 14393 8424,'0'-19'3276,"-5"10"1,2-3 0,-5 14-2663,2 2 1,2 8 0,4 6-1,0 0 1,1-1 0,2 3-1,3 0 1,2 3 0,2-3-1499,2-2 1,1 1 0,0-1 0,2-3 0,2-3 0,0-5 0,0-1 883,-3-3 0,6-1 0,0-2 0</inkml:trace>
  <inkml:trace contextRef="#ctx0" brushRef="#br0">12117 14513 8403,'0'-13'9830,"0"0"-8282,0 5 1,2 4 0,2 7-1454,5 1 1,-2 5-1,1-3 1,-1 0-344,1 0 0,-5-3 1,1-8-642,-3-4 1,-1-2-1,0-3 1,-1 2 0,-2 2-1,-1 1 1,1-1 1060,1-2 1,10 5-1,3 1 1,7 1-1,1 1 1,2 1-1,0 1-1219,3 2 1,1-1 0,1-2 0,1-3 1046,0-1 0,5-2 0,2-5 0</inkml:trace>
  <inkml:trace contextRef="#ctx0" brushRef="#br0">12557 14193 8393,'7'-13'3775,"-2"0"-2649,-4-1 1,-1 9-1,0 5 1,2 7-1,2 5-280,5 1 1,-1 2-1,0 1 1,3 3 0,1 1-1,0-1-1142,-4-3 0,3-1 0,-7-2 1,-2 1-1,-5-1-195,-6 0 1,-4-5 0,-5-4 0,-3-2-1,0-2 1,2 0 0,1 0 0,2 1 748,4 4 1,-1-4 0,5 5 0,1 0 0,3 3 0,4 3-1,5 2 125,9 4 0,-1-1 0,6 3 0,1 1 0,0 0-383,1 2 0,4 3 0,-4 0 0</inkml:trace>
  <inkml:trace contextRef="#ctx0" brushRef="#br0">12330 17805 8214,'0'-27'0,"-6"2"0,-2 5 0,-3 5 1129,2 4 1,3 11 0,6 3 0,2 11 0,2 6 0,5 9 0,5 5 0,2 4-422,2 2 0,-5 3 0,-4 4 0,1 8 0,1 3 0,-3 4 0,-3 2 1,-4 4-1,-1 0-1304,0 0 0,-1-7 0,-2-3 0,-3-5 1,0-4-1,-1-5 0,1-4 0,0-4-1196,3-5 0,3-9 1,4-4-1,7-6 1792,5-8 0,11-11 0,7-14 0</inkml:trace>
  <inkml:trace contextRef="#ctx0" brushRef="#br0">12917 18338 8507,'-25'-15'1534,"3"6"0,4 7 0,3 3 0,3 3 0,2 5-576,1 3 0,0 2 0,-3-1 0,2 0 0,1 0 0,0 1 1,2-1-805,2 0 0,4 5 0,1 0 0,1-2 1,4 1-1,3-3 0,4 1 0,3-4-872,3-4 1,-2-3 0,5-4 0,-2 0 0,-3-1-1,-1-4 756,-1-3 0,-7-6 0,-6-2 0,-5-2 1035,-5 2 1,-10 1 0,6 3 0,-2 2 0,0 3 0,2 1 57,-1 3 1,8 1-2243,6 2 0,11 0 1,8 2-1,2 1 1,2 1-1,3-1-3746,0-2 0,5-1 4857,0 0 0,6-5 0,-2-3 0</inkml:trace>
  <inkml:trace contextRef="#ctx0" brushRef="#br0">13490 18352 8431,'-16'-17'0,"-5"4"0,-1 5 4902,3 6-2155,10 2-1007,-3 0-1727,10 0 0,-4 1 0,6 3 0,0 5 0,-1 3 0,-2 3 410,-1 3 0,-1-2 0,5 6 0,0 0 0,0 1 0,2-3-135,2 0 0,2-1 0,6-3 0,0 0 0,3-2 0,-1-5-634,1-3 1,-2 3 0,1-5 0,-1-1 0,0-3 0,-1-5-130,-3-3 1,-3-4 0,-6-2 0,0 1 0,0 0 0,-1 1-902,-4 3 1,-2-1 624,-7 5 1,9 1 0,6 4 0,11 0 0,9-2-1,5-4 751,5-7 0,3-12 0,6-9 0</inkml:trace>
  <inkml:trace contextRef="#ctx0" brushRef="#br0">13783 17845 11588,'-1'-24'0,"-2"5"821,-2 6 0,1 10 0,4 4 7,0 11 0,2 7 0,0 8 0,4 0 0,0 1 0,2 3 0,-1 3 0,2 0 0,1-1-190,4-1 1,-8-4-1,7 3 1,-3-4-1,-1-5 1,-1-2-1390,-2-1 0,-2-4 0,-7 1 0,-4-6 0,-7-5 0,0-4-49,-1-1 1,-3 0 0,0 2 0,2 1-1,1 3 875,2 1 1,5 3-1,5 7 1,6 0 0,8 1-1,5 0 1,8 1-2327,5 2 0,5-5 2251,6 2 0,12 3 0,3-1 0</inkml:trace>
  <inkml:trace contextRef="#ctx0" brushRef="#br0">14597 17485 8276,'0'-13'1762,"0"0"1,0 11-1,-2 8 1,-2 10-895,-5 11 1,1 10 0,-1 12 0,-1 6 0,0 8-267,1 4 0,-2 7 0,5 0 0,4-36 1,-1 0-1,-3 34 0,3-1 0,3-3-1166,4 2 1,4-2 0,5-4-1,2-4 1,1-2 0,3-6-558,2-6 1,4-6 0,5-5 1120,-1-3 0,2-16 0,9-4 0</inkml:trace>
  <inkml:trace contextRef="#ctx0" brushRef="#br0">14876 18138 8306,'-10'-20'2093,"-3"2"1,2-3 724,7 12 1,1 3-2645,-1 2 1,2 8-1,-2 5 1,2 3-1,4 1 1,1 1-126,1-1 1,2 0 0,-2 1 0,4-1 0,1-1 0,0-2-425,1-1 0,-3-6 0,2 1 1458,2-2 1,-5-1-857,-2 4 0,-3-2 1,-1 6-1,0 1 0,2 2-1109,2 1 0,-1 1 0,6-3 0,3-2 0,4-4 882,7-4 0,8-19 0,3-4 0</inkml:trace>
  <inkml:trace contextRef="#ctx0" brushRef="#br0">15210 17552 10191,'-20'-18'0,"9"9"1184,9 12 1,7 8 0,5 3 0,-1 4-1,1 4 1,2 5 0,1 3 0,1 2-355,-1 2 1,-4-3-1,0 3 1,0 0-1,-2-2 1,-2-3 0,-3-5-2105,3-3 0,-4 1 0,4-4 0,-5-4 442,-5-3 0,2-5 1,-5-6-1,-3-2 0,-1-1 1,1-3 1822,2-1 0,-3 4 1,4-3 335,1 0-1235,1 5 1,8 1 0,3 8 0,7 4 0,6 2-6659,3-1 6566,1 0 0,5 1 0,-1-1 0</inkml:trace>
  <inkml:trace contextRef="#ctx0" brushRef="#br0">15636 17272 8214,'-13'-6'420,"4"5"1,2-2 244,1 6 0,1 4 0,5 6 0,2 2 0,1 3 0,3 4 1,1 5 142,3 4 0,-2-2 0,1 6 0,1-1 1,2-2-1,0 2-488,-3 0 1,1-4 0,-4 1 0,0-4 0,0-5 0,-3-4 0,-2-4-826,-1 0 0,0-5 0,-1-2 0,-4-1 0,-4-3 321,-2-2 0,-3-6 0,2-4 1,2-2-1,3 1 0,-1 1 369,1-1 1,4 2-1,0 1 1,6 1-1431,6 3 0,4 1 0,5 4 0,3 2 0,2 7 1245,4 5 0,-3-1 0,8 4 0</inkml:trace>
  <inkml:trace contextRef="#ctx0" brushRef="#br0">15943 17898 8830,'0'-20'845,"0"2"0,0-3 0,0-3 0,0-4 0,1-4 0,2-1 0,3 1-273,2 2 0,2 2 0,5 1 1,1 2-1,-1 3 0,3 4 1,-1 5-573,3 4 0,3-3 0,-2 5 0</inkml:trace>
  <inkml:trace contextRef="#ctx0" brushRef="#br0">16129 16939 9159,'-11'-3'943,"2"3"1,9 9 0,10 13 0,6 3-387,7 2 0,2 7 1,1 4-1,1 5 1,0 2-1,-1 1 1,0 2-72,-4 4 1,0 2 0,-9-1 0,-5 0 0,-5 1 0,-3 0-848,0 4 0,-8-2 0,-5 5 0,-8 0 0,-4-1 0,-3 3 0,-3-3-2222,-5-2 0,4-5 1,1-4 2582,2-4 0,-3-4 0,-2-1 0</inkml:trace>
  <inkml:trace contextRef="#ctx0" brushRef="#br0">12357 18751 8165,'-25'-25'875,"3"3"1,-2 4-1,8 8 1,2 2-431,4 2 1,-3 2 0,-7 4 0,1 0 0,-3 0 0,-2 2 0,-5 2 0,-4 5 409,-4 3 0,-6 8 0,-3 4 0,0 3 0,0-2 0,3 0-826,2 0 0,1 2 1,0-2-1,1-3 0,4-4 1,4-3-1,3-2-963,1 1 0,6-6 0,3 0 0,4-2 0,0-2-2583,1 2 3007,6-4 0,2 4 510,10-6 0,8-12 0,8-3 0</inkml:trace>
  <inkml:trace contextRef="#ctx0" brushRef="#br0">11717 18818 8255,'-32'-4'0,"-2"-1"817,-1 2 1,3 3-1,5 6 1,1 6-1,-1 6 1,0 2-1,-1 4 34,-3 1 1,3-1 0,-3 0-1,3 1 1,2-2 0,6 1-1,5-2-957,5 1 0,7-7 0,0 3 0,7-1 0,9 0 0,8-2 0,7-3 0,6-4-725,6-4 1,9-5 0,-1-5 0,0-2 0,1-2 0,0 0 830,-1-1 0,-2 4 0,-6 0 0</inkml:trace>
  <inkml:trace contextRef="#ctx0" brushRef="#br0">9891 19991 8244,'-12'-34'2494,"3"9"-1535,-9 11 1,10 8-1,5 11 1,4 5 0,5 5-1,1 4 1,2 2-571,-1 3 0,4 5 0,-5 2 1,2-3-1,0-2 0,0-6-406,-2 0 0,3-3 0,-5-3 1,-1-3-331,2-2 0,-6-3 1,0-7-1,-7-5 0,-5-6 1,-1-6-1,1-2 730,3-4 0,-3-1 0,3-3 1,-1-1-1,1 1 0,4 3-17,4 0 0,1 6 0,0-1 1,1 3-1,4-1 0,4 3 0,3 3-1295,1 3 1,6 0-1,5-4 1,6 0 0,5-2-1,4-3 1,2-4-2754,4-3 0,-4-2 3682,3 1 0,-8-7 0,-3-1 0</inkml:trace>
  <inkml:trace contextRef="#ctx0" brushRef="#br0">10358 19551 8244,'-2'-7'1281,"-2"2"1,-4 5 0,1 6 154,2 7 0,4 7 1,1 8-1,3 3 1,4 6-1,8 6-1914,4 6 1,4 1 0,5 0 0,3-1-1,6 0 478,6-2 0,4-1 0,6-6 0</inkml:trace>
  <inkml:trace contextRef="#ctx0" brushRef="#br0">15423 17005 8244,'-15'-16'79,"-1"1"-630,-2 4 0,6 5 473,8-3 1,1 1 592,-2-1 1,-2-1-1,-6 6 1,-1 1 139,1 1 1,0 2-1,-1 0 1,1 0-1,-2 0 1,-1 0-366,-2 0 0,-4 6 0,1 3 0,-3 3 1,-4 1-1,0 2 0,-1 1 14,-3 2 0,4 4 1,-3-4-1,3 0 1,1 0-1,1-1 590,-1 0-730,6-3 1,-2 0-1,3-1 1,1 0-1,0 2 1,3 1-15,1 2 0,-3 4 0,0-2 1,2 0-1,0 6 0,-2 2 1,-4 6-95,-3 4 0,2-1 1,3 8-1,-1-2 0,2 0 1,-1 1-1,4-1 9,1-2 0,2-1 0,1 0 0,3 0 0,3 0 0,2 0 94,-1 0 1,1-1 0,5-2 0,2-2 0,3 2 0,2 0 0,2 0-74,2-1 0,3-3 1,1 4-1,3 1 0,0-1 1,2 2-1,0-2-129,3-2 0,5-2 0,4-7 0,-1 1 0,4 0 0,0-2 170,1-3 1,10-3 0,-4-5 0,6-2 0,3-2 0,2-3 0,3-1 289,2-3 1,2-7-1,5-7 1,1-5-1,0-6 1,-1-5-1,1-4-255,0-4 0,-34 15 0,0 0 0,1-2 0,-1 1 0,0-2 0,-1 0 0,0-1 1,0 0-1,-1-1 0,0 0-214,1-1 1,0 0 0,0 0 0,-1-1 0,1 0 0,-1 1 0,-2-1 0,-1-1 0,0-1 0,-1 0 0,-1-2 0,0 0-153,-1-1 1,-1-1-1,-1 0 1,-2-1 0,15-33-1,-5 2 1,-4 0 0,-5-2-1,-4-4-9,-4-1 0,-9 33 1,-2-1-1,1-34 0,-3 36 1,0-1-1,-2 1 0,0-1 1,0 1-1,-2-1 1,-8-33-309,-5 2 1,-11 6 0,-8 5 0,-5 9 0,-6 5 0,-7 10 247,-8 5 0,-9 13 0,32 14 0,-1 3 0,-2 1 0,-1 2 1,-4 3-1,-1 3 0,-1 3 0,0 3 0,-3 2 0,1 3-46,0 0 1,1 2 0,-2 4 0,0 0 0,2 0 0,1 0 0,0 2 0,0 2 0,4-1 0,1 1 0,1 1 0,2 0 0,4 0 0,1 0 42,2 1 1,1 0 0,-1 5 0,1 0-1,1-3 1,1 0 0</inkml:trace>
  <inkml:trace contextRef="#ctx0" brushRef="#br0">24354 6170 8224,'-6'-13'0,"-1"4"1425,-6 0 1,1 8 0,4 1-1,7 7 1,4 7 0,0 5-413,-2 8 1,1 1-1,1 6 1,1 0 0,-1-2-1,-1 1 1,-2-3 0,0-2-1,0-3-1175,0-3 0,0-3 0,0-5 0,-2-2 0,-1-7-363,-1-9 0,-5-11 0,4-16 0,2-4 1,2-4-1,-1-1 0,-1 0 801,-1 0 0,0 5 0,4 2 0,0 3 0,0 7 0,0 2 423,0 5 0,1 1 0,3 3-1688,5 3 0,8 9 0,2 8 0,2 0 0,4 1 1,4 0 988,7-1 0,8 3 0,4-3 0</inkml:trace>
  <inkml:trace contextRef="#ctx0" brushRef="#br0">24701 5744 8178,'-8'-18'216,"-2"0"0,0 4 0,7 3 1012,9 7 1,8 13 0,3 6 0,-2 5-1,1 10 1,-1 8 0,-1 10 0,-2 4-541,-3 1 1,2 8 0,-6-2 0,1-4-1,2-4 1,-1-3 0,4-4-1053,0-2 1,9-10 363,2-5 0,3 0 0,2-7 0</inkml:trace>
  <inkml:trace contextRef="#ctx0" brushRef="#br0">25381 5198 8337,'-20'-20'3357,"1"7"1,-2 1-1629,8 11 0,10 13 0,8 11 0,-3 8-1425,0 9 1,-2 18 0,-2 16 0,1-31 0,-2 1 0,-1 6-1,-1 1 1,0 2 0,-2 1 0,0-1 0,-1 0-280,-1 0 1,1-2 0,2-6 0,1-1 0,-1 1 0,0 0 0,2 0 0,0-1-1,0-2 1,2-1 0,-1-1 0,0-2 0,0 32-8844,1-6 8283,8-5 1,8-12-1,6-1 1</inkml:trace>
  <inkml:trace contextRef="#ctx0" brushRef="#br0">25621 5664 11782,'-27'-21'5248,"0"4"-4786,12 2 0,5 9 0,16-2 1,7 0-1,10-1 0,6-2-48,7-1 1,4-1 0,3 0 0,3-1 0,-1 3 0,0 2-598,-7 4 1,-4 4 0,-7 1 0,-2 0 0,-4 1 0,-8 4-55,-7 4 1,-16 8-1,-9 6 1,-11 3-1,-8 4 1,-5 1 689,0-1 1,7-2 0,6-3 0,7-3 0,5-3 0,5-1 115,4 0 1,9 0 0,10-7 0,8-2-1,9-4 1,7-4-647,4-1 1,4 0-1,1 0 1,0 2-1,-3 1 1,-5 3 208,-2 1 1,-7 2 0,-5 4-1,-2 1 1,-4 0 0,-5 4-1,-5 3 14,-4 0 1,-8 8 0,-8-1 0,-8 3 0,-9 4 0,-2-3-482,-3 1 1,0-2 0,2-5 0,4 0 0,2-3 0,4-2 0,3 0-2943,4 0 0,4-5 0,0 3 3033,1 0 1,0 2 0,-1 6-1</inkml:trace>
  <inkml:trace contextRef="#ctx0" brushRef="#br0">24368 7330 14205,'45'0'680,"7"-5"1,10 0 0,10-4-390,-30 2 1,1-1 0,7-1 0,1-1 0,6-4 0,2-1-1,1 0 1,1-1 0,4-1 0,1-1 0,1-2 0,0 0-1,2-2 1,0-2 0,0-2 0,0-1-199,-1-3 1,0-1 0,-18 7 0,0-2-1,0 0 1,0 0 0,0-1 0,-1-1 0,1 0-1,-1-1 1,-1 0 0,-1 0 0,-1-2 0,0 1-1,-2 0 1,-1-1 0,-1 0-306,-1 0 0,-1 1 1,-1-2-1,18-18 0,-3-3 1,-4 2-1,-2-3 1,-4 2-1,-2-2 0,-4-2 1,-2-1-1,-5 1 0,-3-2 1,-3-2-1,-3-1-39,-2-2 0,-4 0 1,-6 2-1,-4-1 1,-3-6-1,-4 0 1,-6 0-1,-4 1 1,-6 1-1,-5 2 1,-5-1-1,-5 1 1,-6 0-1,-4 1 79,10 19 0,-2 1 1,-2 1-1,-3 0 1,-2 1-1,-2 2 1,-4 2-1,-2 2 1,-2 1-1,0 1 1,-1 1-1,-2 2 1,-3 1-1,-2 2 1,-1 3-1,-1 2 1,-1 2-1,-1 3 177,-1 1 1,1 2-1,-3 4 1,-7 2 0,-1 4-1,0 4 1,6 3 0,0 3-1,0 3 1,-3 2 0,0 3-1,0 4 1,15-2 0,1 2-1,0 2 1,0 1 0,0 2-1,1 2 1,0 1 0,1 2-1,-1 2 1,0 2 0,2 1-1,0 1 33,1 0 1,2 2-1,0 0 1,2 2-1,-9 11 1,1 2 0,3 1-1,3 2 1,2 3-1,3 0 1,5-2 0,3 0-1,4 2 1,5-3-1,3 2 1,3 0 0,2 1-1,3 2 1,3-1-1,3 0 1,3-1 0,2 0-592,3 1 0,2 0 1,3 0-1,5 2 1,3 1-1,3-2 553,4-4 0,4-3 0,0 1 0,1 1 0,0 0 0,2-2 0,2-3 0,0 0 0</inkml:trace>
  <inkml:trace contextRef="#ctx0" brushRef="#br0">25754 7117 8054,'-8'-46'0,"7"10"0,14 2 0,15 8 0,12 5 83,9 2 1,14-5 0,5 0-1,-33 10 1,1 0 0,1-2 0,0 1-1,-2 1 1,1 0 0,35-11 0,-6 4-1,-3 2 1,-8 2 0,-5 3 0,-9 2-173,-8 3 1,-7 1 0,-14 5-1,-10 1 1,-14 4-77,-15 10 0,-20 8 0,-7 6 0,-5 2 1,-7 3-1,32-13 0,1 0 0,-2 1 1,0 0-1,1 1 0,1 0-255,0 0 0,1 0 0,-29 20 420,13 0 0,-3 0 0,5 0 0</inkml:trace>
  <inkml:trace contextRef="#ctx0" brushRef="#br0">25834 7157 8054,'-13'32'-42,"5"-8"1,4 3 0,2-4 0,4 0 0,2-3 0,6-1 0,7-2 907,5-2 0,3-7 0,3 0 1,3-2-1,5-3 0,2-3 0,2-3-272,0-2 1,5-5-1,1 3 1,1-1-1,4 4 1,0 2-595,3 2 0,-1 0 0,0 0 0</inkml:trace>
  <inkml:trace contextRef="#ctx0" brushRef="#br0">15236 17445 8153,'-20'-47'0,"-3"-1"0,10 11 0,6 9 79,4 6 1,9 10 0,3 6 0,1 0 0,0-2 0,-2-4 0,-2-2 0,-5 1-207,-4 0 0,-9 5 0,-6 4 0,1 1 1,-3 0-1,0-1 512,-1 1 1,-10 3 0,0 5 0,-6 9-1,-5 8 1,-1 8 0,-3 7-436,-1 6 0,4 10 1,20-23-1,2 2 0,0 1 1,2 1-1,0 0 1,2 0-1,1 0 0,1 1 79,-13 35 1,9 0-1,5 4 1,8-6 0,8-6-1,8-1 1,12-4 103,11-2 0,17-4 0,10-14 0,6-5 0,-29-18 0,0-3 0,1 0 0,0-2-62,0-3 1,1-1 0,4-1 0,0-3 0,-2-5 0,-1-2 0,3-4 0,0-3-1,3-4 1,0-3 0,0-3 0,0-3-41,-1-1 0,-1-3 0,3-10 0,-1-3 0,-6 1 0,-2-2 0,1-2 0,-2-1 0,-2-3 0,-2 0 0,-3 2 0,-4-1 0,-1-2 0,-4-1-174,-1 1 1,-4 0-1,-6 2 1,-2 1-1,-3-1 1,-3 1-1,-3 1 1,-2 1-1,-4 2 1,-3 1-1,-2 0 1,-4 1-1,-1 4 1,-3 2 54,-1 1 1,-4 2-1,-2 4 1,-2 5 0,-36-10-1,29 23 1,-2 4 0,-5 5-1,-2 5 1,-4 6 0,-1 5-1348,-5 5 1,-1 5 1434,-3 5 0,1 4 0,-3 4 0,1 3 0,18-11 0,1 0 0,-1 2 0</inkml:trace>
  <inkml:trace contextRef="#ctx0" brushRef="#br0">4932 17179 8499,'-13'-27'0,"1"6"0,2 5-66,1 6 0,4 4 0,-4 6 0,-1 0 0,-2 0 0,-1 0 0,0 0 0,-1 0 276,1 0 1,0 0 0,-2 0 0,-2 0 0,0 0 0,0 0 0,1 0 0,0 0 0,-3-2-1,-1-1 115,1-1 0,-5-1 0,2 5 0,-2 0 0,-1 0 0,0 2 0,-5 4 0,-2 6-556,-5 4 0,-2 8 1,-1-4-1,0 3 0,-1-1 1,-2 2 223,-2 1 0,0 1 0,2 1 0,0-2 1,1-1-1,4-3 0,-1-1 196,2 1 0,2-3 0,-1 3 0,5-1 1,3 0-1,1 0 0,0 1-12,1 3 0,-1-4 1,0 4-1,2 1 1,2 3-1,0 1-287,0 0 0,3 2 0,3 0 0,2 2 1,2 0-1,1-4 0,1 1 208,2-2 0,5-4 0,-3-2 1,1 0-1,3 0 0,1-1 11,2-2 0,0 5 0,0-3 0,0-1 0,0 0 0,2-3-59,2 1 1,-1 6 0,6-3 0,1 1 0,2-2 0,3 1 0,1 0 2,2 3 1,0-1 0,-3 3 0,1-1 0,3 1 0,0 0 44,1-3 1,3-1-1,0 4 1,2-3-1,1 0 1,1-1 26,0-2 0,4 0 1,0-7-1,-1 2 0,-1 1 1,1 2-1,1-3-105,-1-5 0,2 2 0,1-3 0,-1 3 0,1-1 0,-2 0-36,2-2 1,-5 0 0,4 4 0,-1 0 0,1 1 0,-1 0 0,0 3 9,0 0 0,1 1 0,-2-4 1,3-1-1,-1 0 0,2 1 34,0-1 1,2-1 0,5-2 0,2-3 0,2 1 0,-2-2 52,-2 0 1,5 0 0,1-3 0,2 1 0,0 1 0,0-1 0,0 2-60,0 1 1,0 1-1,4 2 1,-1-1 0,-2 1-1,-1 4-85,2 3 1,0-2-1,3 3 1,0-3-1,1-2 1,3 0-1,0 1-16,3-1 1,8 0 0,-4 1 0,0-2-1,2-4 1,-3-2 186,1 0 0,0-4 1,2 2-1,-1-2 1,1-2-1,0 0 0,1 0 154,3 0 1,-7 0-1,1 0 1,-1 0-1,-2 0 1,4 1-172,3 4 1,-7-2 0,6 4 0,0 0 0,-1 1 0,2 2 0,1 1-377,2-3 1,-3 3 0,3-5 0,-1 0 0,2 1-1,-1-1 228,1 0 1,-35-3-1,0-2 1,34-2 0,1-2-1,1-3 1,0-1 0,-36 1-1,1 0 203,0-2 1,0-1 0,0 2 0,-1-2 0,1-2 0,-1 0 0,2-1 0,-1 0 0,-1 0 0,1-1 0,0 0 0,0 1 67,1 1 0,-1 0 0,-1-1 0,1 0 1,-1 3-1,1 0 0,0 1 0,0 0 1,0 0-1,-1 1 0,2 0 0,-1 1 0,0 0 1,0 0-563,1 1 1,0 1 0,4-1 0,0 0-1,0 1 1,-1 2 0,-1-1 0,1 0-1,0 0 1,-1 0 0,0 1 0,-1-1 63,0 1 0,0-1 0,4 0 1,0 0-1,-3-3 0,-1 0 0,1 0 1,-1 0-1,2-2 0,0 0 1,-1-1-1,-1 0 278,0 0 1,-1-1 0,4-3 0,-2-1-1,-2 1 1,-1 1 0,1-1 0,0-1-1,2-1 1,0-1 0,0 1 0,-1 0-1,2 0 1,0-1 372,1 1 1,-1 1 0,-4 3 0,0 0-1,4-3 1,1-1 0,-1 2 0,0 0-1,-2 1 1,1 0 0,0 0 0,0-1-401,0 0 1,-1 1 0,-4 0-1,0 1 1,3 0 0,0 0 0,-1 0-1,-1-1 1,-1-1 0,0 0-1,34-12 1,-4 2-113,-5 0 0,2-2 0,-8-4 1,-3 0-1,-2 0 0,-4-1 124,-4-2 1,2-1-1,-11-4 1,0 1-1,-5-1 1,-5-1-1,-6-2 424,-3 0 1,-4 1 0,-2 2-1,-3 2 1,-1-2 0,-1-2-686,-1-1 0,-3 5 0,-4-1 0,-5 1 0,-3-1 0,-1 1 1,-1-2-116,1-2 1,-6 1-1,-3 1 1,-4 3-1,-2 1 1,-3 3 781,-4 2 1,-5-3 0,-3 0 0,-3 3 0,-3 3 0,-5 4-602,-2 2 0,-12-3 0,1 2 0,-1 1 0,-1 0 1,-2 3-1,32 8 0,1 1 18,-4 0 0,1 0 0,-1 1 0,1-1 0,-2 0 1,0 1-1,0-1 0,0 0 0,1 1 0,-1 1 0,0-1 1,-1 1-1,1 1 0,0-1 252,-1 0 1,1 0 0,2-1-1,0 0 1,-2 0 0,-1-1-1,0 0 1,1 0 0,-3 1-1,1-1 1,1 1 0,-1-1 111,2 0 1,-1 0-1,-3-1 1,-1-1-1,0-1 1,0-1 0,-2 0-1,1 0 1,-2-2-1,-1 1 1,3 0 0,-1 0-1,0 0 1,-1 0-28,2 2 1,-1-1 0,-4 1 0,0 1 0,2 2 0,-1 1 0,-2-1 0,0 1 0,1-1 0,0 2 0,-1-1-1,-1 1-393,1 1 0,-1-1 1,-2 3-1,1 0 1,1-1-1,0-1 1,-1 0-1,0 0 1,1 1-1,0 0 1,-2 0-1,0-1 1,1 1-1,-1 0 218,0 0 0,0 0 0,-2-1 0,-1-1 1,1 2-1,1 0 0,0 0 0,0 0 1,-3 0-1,1-1 0,0 0 0,0 1 140,0-2 0,-1-1 0,-5 0 0,0 0 0,3 0 1,0-1-1,-1 0 0,0 1 0,-2-1 0,-1-1 1,2-1-1,0 0 0,-2-1 0,-1-1 41,-3 1 1,0 0-1,6 0 1,-1 2-1,17 4 1,-1 1 0,1 1-1,-26-1 1,1 2-1,-1-1 1,0 2 0,25 0-1,-1 1 1,0 0-300,-2 0 0,0 0 0,0 1 0,-20 2 0,-1 1 0,21 0 0,-1 1 0,-1 1 0,1 0 0,0 1 1,0 0-1,0 1 0,0 1 0,0-1 0,0 2 0,-1 0 0,1 0 0,2 0 0,1 0 0,-1 0 0,0 0 1,-1 1-1,1 0-342,0 1 1,0-1 0,0 2 0,3-1 0,1 1 0,-1 0 0,-1 2 0,0 1 0,0-1 495,-19 6 0,0 0 0,-1 0 0,2-1 0,6 1 0,2 1 0</inkml:trace>
  <inkml:trace contextRef="#ctx0" brushRef="#br0">18569 7010 8761,'0'-28'-41,"0"-2"0,0 13-90,0 0 0,-2 8 0,-2 5 1,-6 2-1,-5 2 0,-4 0 0,-2 0 1,-4 0-1,-5 0 0,-4 0 0,-2 0 1,-1-1-1,-3-2 432,-3-1 0,-1-1 1,3 5-1,-4 0 1,-4 0-1,-1 2 1,-1 2-1,3 5-74,-3 3 0,-5 7 0,-5 3 0,-1 5 1,-3 4-1,3 5 0,1 4-152,5 4 1,5 0-1,5 7 1,3 2-1,8 0 1,7 4 103,11-3 0,9 1 0,11-3 1,8-3-1,18-5 0,19-2 0,-15-23 1,3-1 26,3-2 1,4-1 0,15 1 0,4-2 0,6-5 0,2-1 0,-20-2 0,1-1 0,1-1 0,5 0 0,1 0 0,2-2 0,0 1 0,2-2 0,1 0 0,4-1 0,2 0 0,1 0-182,3-1 1,2-1-1,-1 0 1,-5 0-1,1-1 1,0 0 0,-14-1-1,1 0 1,1-1-1,-1 0 1,17-2 0,0-1-1,0-1 1,-3 0-1,0-1 1,0-1 0,-1 0-1,0-1 1,-1 0-207,-1 0 1,-1-1-1,-2-1 1,-7 1-1,-2-2 1,0 1-1,-2-1 1,0-1-1,-2-1 1,-3 0-1,-1-2 1,-1-1-1,15-10 1,-3-2-1,-6-2 1,-5-3-1,-9-1 1,-4-1-58,-6-3 0,-5-2 0,-5-4 0,-5-1 0,-7 0 0,-4-1 0,-3 1 1,-4 0-1,-6 2 0,-4 1 0,-4 1 0,-5 1 0,-7 2 0,-4 1 150,-7 2 1,-4 3 0,-5 3 0,-5 5 0,-14 2-1,-4 5 1,22 8 0,-2 2 0,0 2 0,-4 1 0,-1 2-1,-1 1 1,-2 1 0,-2 2 0,-1 1-270,-1 1 1,-2 1 0,1 2 0,0 0 0,0 2 0,-1 0 356,-3 3 0,-1 2 0,-1-1 0,1 0 0,0 0 0,0 0 0</inkml:trace>
  <inkml:trace contextRef="#ctx0" brushRef="#br0">16876 7756 18606,'-12'2'-314,"3"2"0,2-2 612,2 2 0,-1-4 0,-2-4 1,2-5-1,1-4 0,-1-5 0,0-4-201,0-4 0,-4-11 0,1-4 1,-3-5-1,-1-7 0,0-5-193,-1-4 1,0-11-1,-3 5 1,-1-3-1,10 33 1,0-1 0,1 1-1,-1-1 1,2-2-1,-1 1 23,0-1 1,1 2 0,-8-35 0,8 34 0,-1 1-1,-6-33 1,1 5 0,3 0-96,5 5 0,-2 3 51,1-3 0,1 7 0,4 7 0,0 3-36,0 2 0,0 6 1,0 3-1,0 1 1,0 3-1,0 2 0,0 2 36,0-1 1,4 6 0,2 2 0,1 1-1,2 0 1,0 2-454,0 1 0,-1 6 1,2 2 210,-1 1 1,-5 2 0,5 4 26,2 0 1,0 0 0,1 1 0,-1 4 0,-3 3 500,3 4 1,1 8-1,1 0 1</inkml:trace>
  <inkml:trace contextRef="#ctx0" brushRef="#br0">16689 5877 29766,'-13'-12'-2163,"1"2"1,3-12-1,5 0 1576,2 1 0,2 2 1,0 8-1,0 8-653,0 12 0,6 10 0,3 16 0,3 7 963,1 10 0,7 16 0,0 1 0</inkml:trace>
  <inkml:trace contextRef="#ctx0" brushRef="#br0">18982 16832 14218,'-7'-40'-1134,"-5"12"0,3 6 1166,-3 6 1,-1 4 0,-2 3-1,-1 4 1,-4 4 0,0-1 0,-4-1-1,-3-1 1,-2 1 0,-4 0 99,-1-1 1,3 2-1,-5-2 1,-1 2-1,-1 2 1,-2 2-1,-3 2 1,-4 5-93,-7 3 1,-6 6-1,-1 1 1,-1 2 0,-5 1-1,-1 0 0,31-11 0,0 0 0,-36 10 0,36-10 0,0 0 0,-35 7 1,0-3-1,0-2 200,34-6 1,0-1-1,-33 12 1,3 0 0,6 0-1,1 1 1,2 3-184,0 3 0,7 8 0,7 3 0,7 2 0,5 4 0,10 3-263,6 9 1,7 3 0,11 7 0,7-2-1,10 2 1,14 1 304,-10-31 1,2-1 0,4-1 0,2-2 0,6 0 0,3-1 0,3 0 0,2-3 0,5-1 0,2-1 0,4 0 0,4-2 0,4 0 0,1-1 82,2-1 0,1-2 1,4-2-1,0-4 1,2-2-1,0-2 1,-22-3-1,2 0 0,0-2 1,3 1-1,0-1 1,2-1-1,4 0 1,2 0-1,0-1-195,2 0 0,1 0 1,1-2-1,1-1 1,1-3-1,0 0 1,0 0-1,0-1 0,0 0 1,0-2-1,0 0 1,0-2-1,1 1 1,-1-2-1,0 0 1,1 0-1,1-1 0,0 0 1,-2-1-1,-1 0 1,0-1-16,-2 0 0,-1-1 0,0-1 0,-3 1 0,-1 0 0,-2-2 0,-5 0 0,-1-1 0,-2 0 0,-3 0 0,-2 1 0,0-2 0,16-7 0,-2-2 0,-8 0 0,-2-2-690,-6 0 1,-3-2 575,-5-3 1,-4-1 0,-8 0 0,-4-1 0,-5-3-1,-3-3 1,-3-2 0,-5-2 0,-4-1 0,-3-1-1,-6-4 1,-5 0 57,-6-2 0,-5 1 0,-4 1 0,-5 2 0,-9-1 1,-5 2-1,-3 1 0,-3 3 0,-2 4 0,-3 1 1,-4 2-1,-2 3 0,-1 4 0,-2 3-186,-1 3 1,-1 3 0,19 10-1,0 3 1,0 1 0,-23 0 0,-1 3-1,2 2 1,-1 3 0,0 4 0,0 3 269,1 3 0,1 2 0,1 2 0,0 2 0,3 2 0,0 1 0</inkml:trace>
  <inkml:trace contextRef="#ctx0" brushRef="#br0">17556 16872 9463,'-5'-19'0,"-1"-2"-73,-1 0 0,3 10-50,-5 11 0,4 6 1,-2 7-1,-1 0 1,1-1-1,-3-2 1,-2-2 389,-1-2 0,-1 3 0,1-5 0,-2-1 0,-1-1 0,-4-2 1,1 0 187,0 0 1,0 0 0,2 0-1,-2-2 1,-2-1 0,-2-1-125,-2 1 1,-7-3 0,-2 0 0,-3-2-1,-4 0 1,-2-1-268,-3 0 0,3 0 0,-6-6 0,0-1 0,0-3 0,2-4 0,1-3 31,3-4 0,2-8 1,2-1-1,2-7 0,3-4 1,2-8-1,2-3 46,2-2 1,15 27 0,1-1 0,-11-31 0,6-5 0,9 36 0,1-1 0,-5-36-154,3 3 0,4 32 1,0 1-1,1-1 0,2 1 1,-1 0-1,0 0 0,-1 0 1,0 1-1,-2-36-132,1 1 1,-4-2 0,3 4-1,-2 0 1,-1-4 0,6 36-1,-1-1 1,1-2 0,0-1 43,0-2 1,0 0 0,2 2 0,1 1 0,-2-6-1,-1-1 1,2-2 0,1 1 0,0-1 0,0-1 0,0-3-1,0 0 1,0-1 0,0 0 18,0 0 1,0-1-1,2-6 1,0 0-1,1 5 1,0 0 0,1-2-1,0-1 1,0 0-1,0-1 1,1 0-1,-1 1 89,1 1 0,-1 1 1,2-4-1,2 2 1,0 7-1,1 1 1,0 1-1,0 0 1,0 2-1,0 2 1,0 2-1,0 2 1,-1 1-1,1 1-72,1 2 0,0 0 1,4-34-1,4 1 1,-3 2-1,-3 6 1,-2 4-1,-2 5-176,-2 5 0,-2-1 1,-2 8-1,1 5 1,1 5-729,-1 5 491,-2 7 1,-1 2 0,2 7 0,1 5-799,1 7 0,2 12 1275,-1 10 0,-10 3 0,4 2 0</inkml:trace>
  <inkml:trace contextRef="#ctx0" brushRef="#br0">16143 12701 25085,'-5'-39'-1221,"1"-5"1,-1-4 0,7 3-1,2 6 1,5 5 0,3 7 1484,1 8 1,7 7-1,3 15 1,7 8-1,7 12 1,6 16-1,6 17 1,-23-21-1,-2 3-446,1 4 1,-1 3 0,5 10-1,0 3 1,-2-1 0,1 1-1</inkml:trace>
  <inkml:trace contextRef="#ctx0" brushRef="#br0">17916 14433 8401,'-5'-9'0,"-1"2"2,-1 1 361,-2-4 1,-4 7 0,-1-6 0,3-1 0,0-1-1,4 1 1,-1 2 0,2 1 0,1 0 1763,2-4 1,1-1 0,1 1-1722,-4 2 0,4 4 0,-4 10 0,4 5 0,1 5 1,0 6-1,1 2 223,4 5 1,-2 6 0,4-1 0,0 1-1,1 2 1,2-1 35,2 1 0,1-4 0,1 2 0,-1-4 0,0 1 0,1 0-665,-1 2 0,3 2 0,-1-2 0,-3 1 0,0 1 0,-2 1 0,-1-1 0,3 1 0,-9 0 0,4-2 0,1-2 0,-1-1 0,4 2 0,0 2 0,-3-2 0,4 1 0,-4-4 0,4 1 0,2-2 0,-1 0 0,0-3 0,1 1 0,-1 1 0,-1 2 0,-2 1 0,-1-2 0,1-1 0,-2 4 0,-1-1 0,1-2 0,-2 1 0,1-1 0,-1 3 0,0-3 0,3-1 0,-3-1 0,0 0 0,1-1 0,-1 1 0,1 0 0,1-1 0,-4 1 0,5 0 0,1-1 0,2 1 0,0-2 0,-3-3 0,3 3 0,-3-2 0,3 2 0,1 0 0,0-1 0,1-2 0,-1 2 0,0-4 0,1 3 0,-1 0 0,-1 1 0,-2 0 0,-1-2 0,-2-1 0,4 2 0,-4-1 0,1 2 0,-2 0 0,1 0 0,0-2 0,-2-2 0,2 4 0,1-3 0,-2 0 0,1-2 0,0 0 0,1-1 0,2-3 0,-1 0 0,1 1 0,2 0 0,2-4 0,-1 6 0,0-3-2458,1-2 0,-7-4 1,-1-2-1,0-1 541,3-3 1,-2-2 0,2-1 1916,1 0 0,-4 0 0,0 0 0</inkml:trace>
  <inkml:trace contextRef="#ctx0" brushRef="#br0">18422 16646 9837,'-17'0'0,"-1"0"0,3 1 0,5 4 1331,5 3 0,4 4 0,1 2-655,0-1 1,4 0-1,2 1 1,3-1 0,4 2-1,4 1 1,0 3 0,3 1 123,2-1 0,3-3 0,3-7 0,2-3 0,2-2 0,2 1-29,3-2 0,-3-8 1,0-4-1,-1-4 0,-2-5 1,-1-2-772,-4-1 0,0-6 0,-10 2 0,0-5 0,-2-1 0,-4 0 0,-1-1-9,-2-2 1,-1 2 0,-6-2-1,0 2 1,0 4 0,0 3-1177,0 2 0,0 6 1,0-4-1,2 3 0,2 5 1,5 2-1,3 2-7392,1 2 8577,6-5 0,2 11 0,6-5 0</inkml:trace>
  <inkml:trace contextRef="#ctx0" brushRef="#br0">5812 2825 7912,'-13'0'0,"-1"0"0,7 0 819,1 0 0,16-1 0,5-4 0,3-5 0,3-5 1,-1-4-1,3-2 0,0-4 0,2-3 0,2-3 0,-2 1 1,0 2 408,4 1 1,-3 1 0,5 1 0,-2 2-1,-4 6 1,-2 2 0,-2 3 0,0 2-2042,0 1 1,-4 6 0,4-2 0,-2 4 0,-2 1 0,-3 0-1,0 0-1506,-1 0 1,5 0 0,0 0 0,-1 0 2318,3 0 0,0-12 0,7-3 0</inkml:trace>
  <inkml:trace contextRef="#ctx0" brushRef="#br0">7132 2012 8690,'-6'-13'4915,"4"6"0,-4 2-2659,6 10 1,0-1 0,2 8 0,1 4-2117,1 3 1,5 4-1,-3 5 1,1 1-1,2 3 1,0-3-1,0-1 1,0-1-141,-2 0 0,1-5 0,-5-1 0,3-2 0,0-3-932,-1-1 0,1-3 680,-1-3 0,-4-5 1,4-10-1,-4-7 1,-1-9-1,0-7 1,0-3-1,2-1 665,2 1 0,-1-4 1,5 4-1,-1 1 1,0 1-1,2 6-134,-1 3 0,2 4 1,-4 5-1,0 2 1,1 2-280,1 2 0,-4 6 0,4 8 0,-1 3 0,0 9 0,2 5 0,0 4 0,0 3 0,-5 3 0,4-4 0,-1 0 0,1-1 0,1-2 0,-1-4 0,1-4 0,-4-3 0,2-7 0,1-2 0,-1-3 0,0-6 0,2-9 0,-3-7 0,-1-6 0,1-7 0,1-6 0,2-3-9,-2-6 0,4 4 0,-5-4 0,-1 5 0,3 5 0,-2 5 22,0 6 1,3 5-1,-5 6 1,1 1-14,0 3 0,-2 3 0,6 8 0,0 4 0,0 5 0,-2 7 0,1 3 0,-1 3 0,1-1 0,2 1 0,-1-2 0,1 0 0,2 1-1967,1-1 1,5-10 0,2-1 0,0-3 0,4-8 1290,1-8 1,2 0-1,-1-12 1</inkml:trace>
  <inkml:trace contextRef="#ctx0" brushRef="#br0">7945 1946 8315,'0'-14'313,"-2"3"839,-2 2 1,2 4-1,-2 10 1,2 4-1,2 4 486,0 5 0,6 2 1,3 7-1,3 0 0,1-1 1,-1 0-776,-3-4 1,6 1 0,-3-5-1,1-1 1,3-4-842,-1-4 0,-1-5 0,-6-8 0,-3-7 0,-4-5 1,-1-6-23,0-3 0,-4-2 0,-3 0 0,-4 1 0,-4 1 0,1 1 0,-1 3 0,3 2 0,3 3 0,-1 1 0,5 1-492,2 1 0,12 6 0,6 2 1,6 4-1,5 1 0,5 0 1,2 0-1,1 0 0,-1-2-4424,-1-2 1,2-4 3633,-7-5 1,9-6 0,-8-2 0</inkml:trace>
  <inkml:trace contextRef="#ctx0" brushRef="#br0">8398 1746 7900,'0'-13'6542,"0"-1"-4326,0 7 1,0 2 0,0 11 0,0 8-1451,0 6 0,0 6 0,0 2 0,0 3 0,0 3 0,0 0 0,0-3-766,0-3 0,0-3 0,0-3 0,1-4-3,4-3 0,-4-11 1,4-8-1,-4-12 1,-1-8-282,0-3 0,0-4 0,0-1 0,0-1 1,0 1-1,2 2 0,1 2 512,1 1 0,2 6 0,-3 4 1,3 2-1,1 3 0,4 3-1010,1 5 1,1 2 0,2 2-1,1 0 1,5 0 0,3 0-4135,4 0 1,1 0 4718,-2 0 1,6 0-1,1 0 1</inkml:trace>
  <inkml:trace contextRef="#ctx0" brushRef="#br0">8798 1746 18308,'-2'13'0,"-1"1"0,-1-1 0,3 0 0,3-1 1228,7-3 1,9-3 0,4-8 0,4-1-1,0-4 1,1-3 0,0-5 0,-2-1-1540,-3-4 0,-3 4 0,-7-5 0,-3 2 0,-5 3 0,-2 1 0,-5 3 9,-6 3 0,-1 5 1,-11 8-1,0 7 1,2 3-1,0 7 393,2 4 1,4 0 0,4 9 0,5 1 0,2-3 0,4 1 0,2-4-700,5-1 1,9-2 0,5-3-1,7-3 1,7-6 0,6-6 607,6-5 0,3-15 0,1-3 0</inkml:trace>
  <inkml:trace contextRef="#ctx0" brushRef="#br0">9824 1666 7855,'-20'6'3836,"6"1"1,14 1-2919,9-4 0,-1-2 0,0-2 0,3 0 89,1 0 1,-3-2 0,-2 1 0,-3-1 0,-4 5 1634,-3 3-2680,-7 3 1,9 9 0,-4-1 0,4 0 0,2-1 0,2 0 0,3 2 0,1-3 0,4-3-291,1-3 1,5-6 0,3 1-1,0-3 1,3-2 0,-1-3-1,-1-7 1,-2-4 0,-3-4 162,-1-2 0,-6-1 0,-2-6 0,-1-2 0,-3-1 0,-3 2 0,-4 1 0,-5 1 871,-3 0 1,-6 5-1,0 1 1,2 4-1,1 3 1,2 5-1,1 2 1,2 1-560,1 0 1,6 3-1,-2 8 1,5 2 0,5 2-1553,4 0 1,9-5 0,4 4-1,3-2 1,2-4 0,-1-2-1,2-4 1000,4-5 0,2-9 0,6-2 0</inkml:trace>
  <inkml:trace contextRef="#ctx0" brushRef="#br0">10238 1239 7788,'-14'-4'2578,"1"0"0,1 1-2041,3 7 1,3 3-1,6 8 1,2 3 0,2 4-1,4 3 375,-1 2 0,5 4 1,-5 2-1,2 1 1,-1 3-1,-3 0 690,-2-2-1833,-1 4 0,2-11 0,1 3 0,-2-3 1,-2-3-1,-1-2-2209,0-6 2440,0-2 0,-6-1 0,-1-1 0</inkml:trace>
  <inkml:trace contextRef="#ctx0" brushRef="#br0">10198 1546 7788,'0'-13'445,"0"-1"1,-5 1-1,1 0 742,1-1 0,3 5 1,4 2-1,5 0 0,4 1 1,5-2-1,4 2 0,4-1-738,0 0 1,5-2 0,2-5 0,1 1-450,3 0 0,-4-7 0,-1 0 0</inkml:trace>
  <inkml:trace contextRef="#ctx0" brushRef="#br0">10544 1253 7788,'-13'0'1342,"-1"0"0,1 1 0,0 4 0,0 4-677,-1 2 1,5 4-1,2 3 1,1 4-1,3 3 1,2 2-1,1 1 1,0 2-1,0 1 24,0-2 1,4 0-1,2-4 1,1-2-1,2-2 1,0-2 0,0-2-1863,1-2 0,4-8 0,2-3 0,2-2 0,-2-2 0,-1-2 0,-3-2 501,-3-5 1,1-3 0,-6-1 0,-1 0 0,-1-1-1,-2 1 1,0 0 5457,0-1 0,-5 8-3785,1 6 0,1 2 0,7 7 0,5 3 0,3 2 0,1 4 0,1-2-1035,-1-1 1,5-1 0,1-3 0,2 0 0,3-4 0,1-1-3999,1-3 1,6-1 4031,-1-2 0,6-12 0,-3-3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216" units="cm"/>
      <inkml:brushProperty name="height" value="0.05216" units="cm"/>
      <inkml:brushProperty name="color" value="#FF0000"/>
    </inkml:brush>
  </inkml:definitions>
  <inkml:trace contextRef="#ctx0" brushRef="#br0">17702 5411 6446,'0'-13'0,"0"-1"0,0 1 0,2 0 0,1-1 0,1 1 259,-1 0 1,3-1-1,-3 4 1,-4 4-1,-7 6 6725,-4 1-6332,-1 7 1,0-7-1,-1 5 1,1-1-1,0-1 1,-1-1 439,1-1 0,0-4 0,-1-1 0,1-3 0,0 0-592,-1 0 0,1 0 0,0 3 0,-1-1 1,1 1-1,-2 2-542,-2 1 0,-4 4 0,-6 2 0,1 0 0,-1 1 0,2 1 0,0 1 1,-1-1 150,-2 1 0,-1-1 0,2 2 0,0-1 0,1 0 0,0 0 2227,4 0-1835,-3-6 1,9 7-1,-5-4 1,0 0-1,2 1 1,0-1-502,2 0 0,1 4 0,0-1 0,-2 3 0,2 1 0,-1 1 0,1-1-208,-2 0 0,-5 1 0,2 1 1,-1 1-1,0 2 0,-1-2 14,3-1 1,-6 3 0,6 1 0,-3 0 0,3 0 0,-1-2 0,2-3 96,-1 0 0,3-1 0,3 0 0,1 1 1,1-1-1,2 0-153,1 1 1,5-1 0,-4 0 0,2 1 0,2-1 0,-1 0 0,1 1-108,1-1 0,1 0 0,2 1 0,0-1 1,0 0-1,0 1 262,0-1 0,6 0 0,2 2 0,1 1 0,0 2 1,1-2-1,2-1 55,1-1 166,-6-1 0,10-1 0,-4-2 0,2-1 1,1 0-1,0 0 199,2 0 0,4-5 1,-2 3-1,0 1 1,4-2-1,1 1-133,2 1 1,0-4 0,-1 3 0,1 1 0,0-2-1,-1 1 1,2-1-79,4 0 0,-4 4 0,3-2 0,-2 1 1,1-2-1,3 0 0,-1-1 335,1 0 0,-1-1 0,-2-5 0,1 1 1,0 2-1,0 2-418,0-2 0,1-2 0,-4-1 0,1 0 0,4 0 0,-1 0 0,3 0-31,-1 0 0,-2 0 0,7 0 0,2 0 0,1 0 0,1 0 0,-2 0 0,-1 0 0,7 0 0,-5 0 0,1 0 0,1 0 0,-2 0 0,1 0 0,-2 0 0,1 0 0,-2 0 0,0 0 0,-2-1 0,1-2 0,-1-2 0,4 2 0,5 2 0,-3-1 0,-1-1 0,-1-1 0,-2-1 0,0-1 0,0 5 0,1-5 0,2 2 0,5-2 0,1 0 0,2-2 0,0 1 0,-1 3 0,2-4 0,-2 1 0,-2 1 0,-1-2 0,1 1 0,-6-2 0,3-3 0,-7 0 0,-1 1 0,0-4 0,-2-2 0,-1-2 0,-6 3 0,4-6 0,-1-2 0,1-1 0,-3-2 0,-1 1 0,-7-1 0,3 5 0,-7-1 0,0 0 0,-2-2 0,-2-1 0,0 4-311,-5-3 0,-2 6 0,-6-5 0,0 3 0,0 1 0,-2 0-581,-2 1 1,-4-5 0,-5 4 0,0-2 0,-2 1 0,-3 0-1,-4 2 653,-3 0 0,-4-1 1,-2 4-1,-4-3 1,-5 0-1,-6-2 1,-6 2 258,-4-1 0,-12 1 1,0 3-1,-5-2 1,35 10-1,-1 0 1,0 0-1,1 1 20,0 0 1,0 1-1,-3 1 1,-1 1 0,2 0-1,0 0 1,0 0-1,-1 1 1,0 0 0,-1 0-1,1 0 1,1 0-1,-2 1 1,-1 1-30,-1 0 1,1 1 0,2-1 0,0 2 0,-4-1-1,-2 0 1,4-1 0,-1 2 0,2-1 0,1 1-1,0 1 1,1 0-113,0 3 1,0-1 0,0 0 0,1 0 0,1 1 0,-1 0 0,-35 8-1,3 4 1,4-1 0,5 0-391,3 2 1,1-3 0,6 4 961,3 0 0,-2 2 1,3 6-1</inkml:trace>
  <inkml:trace contextRef="#ctx0" brushRef="#br0">19169 6117 11827,'-2'-9'876,"-2"0"-838,2 6 1,-2-2 0,8 5 0,5 0-1,3 0 1,1 0-163,1 0 0,4 0 1,1 0-1,0 0 0,2 0 1,-2 1-1,2 2 0,-2 1 1,0 1 64,-2 1 1,-3 0 0,0 4 0,-1-1-1,0 1 1,-1 2 227,-3 1 0,-1 1 1,-6-1-1,4 0 1,0 1-1,2 1-96,-1 2 0,-2-2 0,3 3 1,3-2-1,1 1 0,1 0-85,0 0 0,1-3 1,-1 1-1,0 1 0,1 2 1,-1-1-1,0-3 93,1 0 1,-3 3-1,0 1 1,-4 0 0,1 0-1,-2 0 40,0-2 0,2 0 1,-2 0-1,0 2 1,0 0-1,-1 0-117,1-1 0,-3 1 0,4-4 0,-1-1 0,-2 0 0,1 1 140,-1-1-67,1 0 1,-5 5-1,0 0 1,0-2 0,0-1-1,0-2 64,0 0 0,0 1 1,0-1-1,0 2 0,0 1 1,-2 2-36,-2-2 0,2-1 0,-4 0 0,2 1 0,-1 2 0,1-2-84,-2-1 1,5-2-1,-5 1 1,1-1 0,-1 0-1,-1 1 1,-4-1 52,0 0 0,2 2 0,0 1 0,-2 2 0,-2-1 52,-5-3 1,7 1 0,-6 3 0,-1 4 0,1 2 0,-3-2 0,4-3-11,1 1 0,2-4 0,0 5 0,1-2 0,1-3 0,4-1-244,1-2 0,-3 1 1,3-1-1,-1 0 1,-2 1 112,2-1 0,-5-4 1,3-2-1,-1 1 0,-1-3 1,2 3-1,-3-2-56,-4 0 0,4-2 1,-4-4-1,0 0 1,1 0-878,0 0 1,2 0-445,-1 0 0,8 0 1,8 0 1348,10 0 1,1-12 0,6-2 0</inkml:trace>
  <inkml:trace contextRef="#ctx0" brushRef="#br0">19302 7277 12936,'-13'11'0,"1"0"-248,3-2 1,-3 0 0,5 4-1,-1 0 438,4 1 0,-2-1 0,0 0 0,0 1 0,0 0 0,3 3 0,0 2 0,0 0 48,-1 0 0,-1-1 1,5-3-1,-1 1 1,-2 2-1,-1 0 77,1 1 0,-3-3 1,0 5-1,0 0 0,-2 0 1,2 1-108,1-1 1,-4 2 0,3-4 0,0 1 0,0 0 0,3 0-170,1-1 1,2-1 0,0-5 0,0 0 0,2-1 0,2-3-370,5-4 1,3-4-1,3-2 1,3-4-1,2-4 1,4-4-28,3-5 1,-4 3 0,9-4-1,-3 1 1,1 1 0,2 2-1,2 3-503,4 3 1,0 6-1,3-1 722,4 2 1,-4 2 0,5 0 0</inkml:trace>
  <inkml:trace contextRef="#ctx0" brushRef="#br0">16369 15553 8294,'0'-14'0,"0"1"87,0 0 1,0-1 0,-1 3-1,-2 3 734,-1 8 1,-1 2 0,5 7-365,0 1 0,0-3 0,0 2 0,2 0 1,1 0-1,1 1-310,-1 5 1,-2-1-1,-1 5 1,0 0 0,0 3-1,-1 5 1,-3 3 41,-5 1 0,-3 0 0,-2-3 0,1 1 0,1 3 0,2-3 0,1 1 1493,-1 1-1591,4-3 0,-2 3 1,5-6-1,-1-1 0,-1 1 1,1-1-99,0 1 1,-1-1 0,4-1 0,-2 0 0,-3 0 0,0 2 0,-2 4 48,1 2 0,3-3 1,-4 3-1,1-3 1,1-1-1,-2-1 56,1 1 0,4 1 1,-1 0-1,2 0 0,2-4 1,0-2-1,0-2 9,0-1 1,0-1 0,0-5 0,2 0 0,1 1-1,3-1-137,1 0 1,-4 1 0,3-1-1,-2 0 1,1 1 72,-2-1 0,-2 0 1,-1 1-1,0 0 1,0 3-1,0 0 1,2 0 8,2-2 1,-1 2-1,6 1 1,1-2-1,2-1 1,1-3-28,1-3 0,4 1 0,1-5 0,0-1 1,2 1-1,0-1 5,2-1 1,1-2 0,-2 1 0,-3 1 0,-1 1 0,0 1 0,-2-1 24,-1 1 1,-2 4 0,2-4 0,0 3 0,1 2 0,-1 2-57,1 1 0,2-4 0,0 0 0,3 2 0,2-1 0,3 0 0,2-2-43,0-2 1,6-2-1,1-4 1,2 0-1,1 0 1,-3 0 0,1 0 34,-2 0 0,3-1 1,-5-2-1,1-2 1,-1 2-1,-2 2 30,-2 1 1,2 0 0,-2 0-1,-3 0 1,0 1 0,-1 2-1,1 3-93,2 2 1,-8 0 0,8 6 0,-2-2 0,0-2 0,2-1 57,-1 1 1,3-4 0,0 0 0,2-2-1,0 1 1,1-2 0,0-2 141,2-1 1,2-1-1,2-2 1,-1-2 0,-1 3-1,1 0 1,0 2-195,-2 0 1,2 0 0,-5 0 0,-1 0 0,0 2 0,1 2-452,2 5 419,-4-3 1,3 6-1,-5-4 1,1 4-1,3 2 1,-1-1 92,1 0 0,-4-4 0,6-1 0,0-2 0,3-4 0,1 0 0,2-2 148,2 0 0,1-2 0,5-2 1,-1-5-1,-1-1 0,0-1-233,-3 3 51,-2-1 0,-1 0 1,0 1-1,-1 2 1,-2 3-1,-1 2-55,1 1 0,0 0 1,0 0-1,-2 1 0,2 2 1,2 3-1,1 2-18,0 2 1,-3-2-1,1-1 1,4-1-1,-2-3 1,0-2 0,-3-1 223,0 0 1,7 0 0,-7 0 0,0-1 0,2-2 0,-2-3 60,-2-1 1,2 2-1,-6-2 1,1-1 0,0 2-1,2 0 1,0 2-260,-3-2 0,3 5 0,0-5 0,2 1 1,0 1-1,-1-1 0,-1 1-142,-3-1 1,2 1-1,-2 4 1,-1 0-1,-4-1 1,-2-2-1,-2-2 397,2 2 0,-5-3 1,0 0-1,1 0 1,0-1-1,3 0 1,-1-4 290,2-1 1,-1-1 0,2 0 0,1-1 0,2 1 0,0 1-647,0 3 1,-1-3 0,-1 4 0,-1-3-1,-1 1 1,-3 2 0,0 1-86,-1 0 1,-2 2 0,3-4 0,-2 0-1,-3 1 1,-1 0 642,-1 2 1,-6-3-1,0 3 1,-1 1-1,-1-3 1,2 2-1,-2-1 76,-1-1 0,4-1 0,-3-4 0,2 0 1,2 0-1,2-1-584,1 1 1,1-2-1,-1-1 1,0-2 0,1 2-1,-1-1-118,0 0 1,1 2 0,-3-4 0,0-1 0,-4 0 0,-1-3 0,-3 1 104,-1-2 0,-2-2 1,0-5-1,0-5 1,0-4-1,-2-3 1,-2-4 681,-5-5 0,-2 3 0,1-6 0,3 4 0,1-1 1,3-2-516,1 3 1,7 6 0,1 1 0,0 2 0,-1 4 0,0 1 0,-1 3-460,1 1 1,-1 4 0,-4 5 0,0 2 0,0-1 0,-1 3 227,-4 2 1,-1 3 0,-4 2 0,1-1 0,-1 1 0,-1 0 0,1-1 0,1 3 114,-1 2 0,-2-3 0,-1 4 0,-1 0 0,1-1 0,0 0 110,-1 1 1,1-3-1,-2 3 1,-1-1 0,-3 0-1,-1 1 151,1 0 0,-5 1 0,2 4 0,-3-2 0,-2 2 0,1 2 1,-1 1-306,0 0 1,1 0 0,-1 0 0,-1 0-1,-2 0 1,-2 1 0,-2 2 120,-3 2 1,-2-1-1,-2-4 1,-2 2 0,-3 1-1,-2 1 1,-2-1 307,-2-1 1,-6-2 0,1 0 0,0-2 0,3-1 0,0-3-14,1-1 1,0-1 0,1-2-1,3 1 1,4 0 0,2 0 0,0 2-347,-1 1 0,-5-3 0,3 5 0,0 1 0,-3 1 0,-1 2-101,-5 0 0,-5 0 1,0 2-1,1 2 1,-3 5-1,-2 1 1,-4 2-1,-2-1 159,-2-1 1,5 5-1,-2-6 1,3 1-1,1-1 1,3-5 118,1-2 0,-1-2 1,3 0-1,0 0 0,-2 0 1,2 0 42,-1 0 0,-6-6 1,1-1-1,-1-1 0,0 2 1,4 2-1,1-1-559,5 2 238,1-4 0,-3 5 0,0-2 0,2 3 0,0 1 0,-1 0-22,0 0 1,-6 0 0,6 0-1,0 1 1,3 2 0,2 3-1,3 1-462,4 4 0,8 1 0,3 1 0,3 2 1,6 2-1,6 9-3940,4 8 4597,2 1 0,-1 29 0,1-2 0</inkml:trace>
  <inkml:trace contextRef="#ctx0" brushRef="#br0">17329 14060 8411,'-7'-6'0,"-4"-1"-140,7-6 0,0 4 1,4 0-1,-2 0 1,-2 1-1,-5 5 291,-3 6 1,-1 3 0,-1 5-1,1-4 1,0 1 150,-1-1 1,1-4-1,1 3 1,2-2 0,1 1 234,-2-2-498,0 4 1,-3-4 0,1 6 0,0 1 0,-1 1 0,1 1-27,0 1 1,-5-3-1,-1 8 1,-1-3 0,0 0-1,0 1 81,1 2 1,-5 5 0,2 0 0,-3 0-1,-2 1 1,1-3 49,-1-2 0,2 3 0,1-4 1,2-2-1,0 0 0,-1 1 0,3 1-92,0-2 0,1-1 1,3-1-1,-2 3 1,2 0-1,1 0 0,2-2-41,-1-2 0,-3 5 1,-1 1-1,0 0 0,0 0 1,1-1 50,0 1 1,-2-4 0,0 5 0,-1-3 0,0 3-1,0-1 70,1 0 1,-3 5 0,4-2 0,2 2 0,0-1 0,-1 0 0,0 0-102,0 2 0,2 2 1,2-2-1,0 0 0,-1-1 1,1 1-1,1-1 27,3 1 0,-2 0 1,2 2-1,-3-2 1,-1-1-1,-1-2 76,1 2 0,1-4 1,2 1-1,2-2 1,1-1-1,1 0 1,-2 0-15,1-2 1,4 3 0,-3-1 0,2 0 0,-1 1 0,1 3 4,-2 3-199,4 2 1,-8 4 0,4 0-1,0-1 1,-1 0 0,1-1 107,0 2 1,-4-1 0,2-5-1,-1-1 1,0 1 0,-1-1-1,0 1 222,1 0 0,-3-3 1,5 0-1,-1 2 1,2 0-1,2-1-294,-1 0 1,1-1 0,4 5 0,0-1-1,0 1 1,0 0 0,0 1-32,0 3 0,0-2 0,0 7 1,0-1-1,0 1 0,0-2 1,0 0 45,0 0 0,0-3 0,0 2 0,0-4 1,0-3-1,0-1 256,0 0 1,0 2 0,0-2 0,0-2 0,0-2 0,1 0 0,2-2-172,2 0 1,5 5 0,-1-2 0,3 2 0,1 0 0,1-2 0,-1 3-155,0 5 1,1-1-1,-1 5 1,0 0-1,-1-1 1,-2 0-1,-2-4 80,-2-1 1,3 3 0,-5-1 0,-1-3 0,0-4-1,0 1 114,1 1 1,5-2 0,-3-1-1,2 0 1,2 0 0,2-1-1,3 0-168,2-1 1,0 1 0,3 3 0,1-4 0,0 1 0,1 0 0,0 1-71,1-1 0,-7 9 0,2-4 0,-4 2 1,0 0-1,-1-1 180,0 0 1,-1 4 0,-1 0 0,-4-1-1,0-2 1,-1-2 0,2 1 204,-1 0 0,2-2 1,4-1-1,1-4 1,-1 1-1,0 0 1,2 1-256,3-1 1,1-2 0,5-6 0,-2 1 0,2-1 0,0 0 0,-1 2-7,-1 3 1,-4-8-1,3 3 1,-2 1 0,-2 1-1,-3 2 1,0 0 170,-1-3 1,0 1-1,2 2 1,1 2-1,2 0 1,-1 2-130,-3 0 1,4-4 0,1 4 0,2-2-1,3-2 1,1-3-14,2 0 0,-1-1 1,1-1-1,0-2 1,1-2-1,1-2 1,2-2 132,-1 2 1,-2-5 0,-1 4-1,0-4 1,-1 1 0,1 1 0,0 1-6,-1-1 0,1 3 1,0-1-1,-2-1 1,0 0-1,-1 2-331,-1 2 1,8-4 0,-7 4 0,0-1 0,1-1 0,0 1 0,2-1 118,-1 0 0,0 0 0,-3-3 1,-2 2-1,0-1 0,-2 0 1,0 1 262,-2-2 1,-3-2-1,0 1 1,-1 1-1,0 1-81,1-1 0,-5-1 1,-2-1-1,0 2 1,1 3-387,2 1 1,2-4-1,0 3 1,-2-1 0,-1-1-1,2 1-833,0 1 1,3-1-1,-1 4 1,0-3-1,1-1 1,-1-1-231,0-1 0,2-3 0,3-4 1,4-7 1333,3-5 0,8-11 0,1-7 0</inkml:trace>
  <inkml:trace contextRef="#ctx0" brushRef="#br0">18089 18578 8023,'-25'0'14,"3"0"1,2 0 0,7 0 1289,0 0-902,-1 0 1,8 0 0,6 0 0,8 0 0,4 0-17,1 0 1,2 0 0,3 0-1,2 0 1,3 2 0,-1 1-106,1 1 1,3 6-1,0-1 1,1 3 0,0 1-1,-2 2 1,-3 1 0,-4 2-260,-3-1 1,-2 2 0,-1-1 0,-3-2 0,-5 0 0,-2 2-13,-2 4 0,-11 3 0,-4 2 0,-5 0 0,-7-1 0,-4 1 0,-3 0 227,-3-1 1,4 1 0,2-2 0,5-3 0,2-4 0,3-3-927,2-2 0,5 0 0,7 1 0,3-2 1,5-2-1,9-3 689,11-1 0,7-7 0,12-7 0</inkml:trace>
  <inkml:trace contextRef="#ctx0" brushRef="#br1">7039 2606 7853,'-13'6'214,"2"-3"0,1 6 2399,1 1 0,5 0-1397,-5-1 1,7-4 0,4-7 0,8-6 0,7-8 0,4-5-295,2-7 0,3-7 0,4 1 0,5-4 1,4-3-1,5-2 0,5-3-885,6-1 0,-1-2 1,2 6-1,-1 1 0,-1 3 1,-2 4-1,-6 6-333,-4 6 1,-7-1 0,-2 7 0,-2 1-1,-5 2 1,-4 2 0,-2 3 0,-1 4-209,-1-1 0,0 4 0,-4-3 1,2 0-1,2 1-472,-2 1 0,-2 2 1,-1 1-1,0 0-3128,0 0 4104,-6 0 0,-1 5 0,-6 3 0</inkml:trace>
  <inkml:trace contextRef="#ctx0" brushRef="#br0">7744 1811 7904,'-8'-13'0,"5"2"1160,6 2 0,0-1 0,7 4 0,3-1 0,6-3 0,4-2-486,5-1 0,5 0 0,0 0 1,2 0-1,3 1 0,-3 4 0,-2 3 1,-4 4-447,-2 1 1,-6 1-1,-4 5 1,-2 7-1,-4 7 1,-2 8-1,-5 7 1,-2 8 0,-2 6-755,0 4 0,-6-1 1,-3-2-1,-1 0 1,1-6-1,5-2 1,3-5-1738,1-4 1,5-8-1,4-9 2263,3-6 0,6-5 0,3-5 0</inkml:trace>
  <inkml:trace contextRef="#ctx0" brushRef="#br0">8630 1577 7817,'-13'5'-1,"6"4"1,2 9 430,4 3 1,0-2 0,-2 0 0,-2-2 0,2 2-1,2 0 1,1 0 0,0-2 661,0 2 0,0 1 0,0 5 0,0-2 1,0-3-1,1-1 0,2-3 0,3-1 1,1-2-2064,3 0 1,2-2-1,1-2 1,0-5-1,0-4 1,-1-4-1,-2-3 360,-1-1 0,-7 1 0,3 3 2748,-4-5-115,-1 3 0,0 2 1,2 7-2447,2 1 1,3 6-1,5-1 17,-3 3 1,-4 1 0,-5 0-1,0 0 1104,0 0 0,-4-5 0,0 1-989,1 1 0,1 2 1,4-1-1,2-2 1,5-5 291,2-2 0,8-14 0,1-2 0</inkml:trace>
  <inkml:trace contextRef="#ctx0" brushRef="#br0">8826 1316 7787,'-18'-25'0,"1"4"955,-1 8 0,10 3 0,-1 4 0,0-2 0,1 0 108,-1 1 0,5 1 0,-4 9 0,1 5 0,1 11 1,1 9-1,2 8-282,1 6 1,-2 14-1,-2 11 1,0 2 0,-1 2-1,1-1 1,-1 1-518,3-34 1,1 0-1,-4 35 1,-4-1-1,4-4 1,1-9-1,3-8 1,2-6-1398,1-4 0,0-11 1,1-4-1,4-5 0,5-5 1,6-5 1132,6-6 0,8-20 0,3-5 0</inkml:trace>
  <inkml:trace contextRef="#ctx0" brushRef="#br0">8969 1889 7783,'-12'2'1488,"4"2"1,2 8 0,6 5 0,1-2-1,4-5 1,3-4-823,4-1 1,2-3 0,4 1-1,2-5 1,0-5 0,-2-3-1,-4-5 1,-1 0 0,0-3-867,0 1 0,-5-1 0,-4 5 1,-3 0-1,-2 0 0,-3 2 0,-4 3 353,1 8 0,-4 6 0,3 9 0,1 1 0,3 3 0,2 1 0,2 3 573,0 2 0,0-4 0,0 1 0,0 1 0,0 0 0,0-1-298,0-5 0,0 2 0,0-1 0,2-2-3223,2-2 0,3-7 0,8-2 2795,2-4 0,-2-12 0,3-4 0</inkml:trace>
  <inkml:trace contextRef="#ctx0" brushRef="#br0">9334 1837 7783,'9'0'29,"-1"-1"0,4-2 1,2-3-338,4-1 1,-5 4 0,-4-1 1356,1 2 1,-6 4 0,-4 2 0,-6 5 0,-2 1 0,0 0 0,1-1-138,0 1 0,4 1 0,-1 2 0,1 1 0,0-1 0,-2 0 0,3 0 0,0 0-1240,2 0 1,2 0 0,0 0 0,4 0 0,1-2-1416,4-2 0,0-3 0,4-6 1,2-2 1742,5-2 0,2-3 0,2-6 0</inkml:trace>
  <inkml:trace contextRef="#ctx0" brushRef="#br0">9621 1837 11170,'-13'0'2148,"0"0"0,4 0-1903,0 0 1,6 2-1,1 1 1,4 1-1,6 0 1,0 2 0,1 1 400,1 1 1,0 8-1,0-3 1,-2 1-1,-3 2 1,0 1-270,1 5 0,-5 3 0,3 1 0,-4-2 1,-2 1-1,-4-2 0,0 2-1112,0-2 1,-3-4 0,5 1 0,0-1 0,-1-3 734,1-2 0,0-6 0,4-3 0</inkml:trace>
  <inkml:trace contextRef="#ctx0" brushRef="#br0">10273 1863 7729,'1'-11'-297,"3"1"0,5 2-15,3 3 0,-4-4 1,1 5-1,1-1 1262,2-1 1,-5 6-1,-4-1-356,-6 4 1,-4 7 0,-5-1 0,2 2 0,1 2 0,-1 2 351,-1 2 0,-2 4 0,1 5 0,2 0 0,3 0 0,1 0 0,3-2 0,1 0-923,2-3 0,6-5 1,4 0-1,6-6 0,6-5 1,3-4-770,1-1 1,0-10 0,-2-6-1,0-6 1,-4-5 0,-3-1 619,-5 1 1,-5-4-1,-7 1 1,0 1 0,-1 3-1,-4 3 1,-3 2 0,-3 3 615,3 2 1,-2 1 0,4 2 0,0 0 0,0 0-532,3 0 1,3 4 0,5 1 0,3-1 0,5-1 0,5-2-3745,4-2 3785,2-8 0,2 2 0,0-6 0</inkml:trace>
  <inkml:trace contextRef="#ctx0" brushRef="#br0">10638 1355 7729,'-11'6'1375,"-2"3"1,8 8-1,-7 5 1,3 4 0,4 3-929,-1 1 0,1 11 0,5-1 0,0 4 1,0 1-1,2-3 0,1-2-805,1-1 1,5-4 0,-3-2-1,-1-1 1,1-4 0,-3-5 357,-1-6 0,3 3 0,3 1 0</inkml:trace>
  <inkml:trace contextRef="#ctx0" brushRef="#br0">10585 1746 10786,'0'-13'1607,"0"4"0,2 2-1501,2 1 0,3 1 0,8 0 0,2-2 0,5-2 0,3 1 0,2-4 0,4-4-106,3-6 0,-2-2 0,0-2 0</inkml:trace>
  <inkml:trace contextRef="#ctx0" brushRef="#br0">10963 1394 7729,'-5'-7'5244,"-3"1"-4637,-5 6 0,5 6 0,0 4 0,3 6 0,2 6 56,1 2 0,2 8 1,0 3-1,0 4 0,0 3 1,0 2-1,0-2 0,0-2-1102,0-1 0,0-4 0,2-2 0,2-2 0,3-5 1,2-5 438,0-2 0,5 4 0,7-2 0</inkml:trace>
  <inkml:trace contextRef="#ctx0" brushRef="#br0">11094 1746 7729,'-7'2'3276,"2"2"1,4-1 0,2 4-2208,4-1 1,2 3 0,6-4-1092,0 3 0,0-6 0,0 3 0,0-4 0,0-1 0,0 0 0,0-1-512,0-4 0,-1-2 0,-2-6 1,-3 0-1,-1 0 928,-3 0 1,0 1 0,0 2 755,1 2 0,0 6 1,-2 2-1,1 7 0,2 5 1,3 1-792,2 0 0,6 0 0,3-1 0,2-2 0,7-3 0,5-3-1525,5-5 0,7-9 0,4-10 0,6-4 1166,6-3 0,-29 7 0,0-1 0,0 1 0,1 0 0</inkml:trace>
  <inkml:trace contextRef="#ctx0" brushRef="#br0">5785 5691 14455,'-7'-14'0,"2"1"-2502,4 0 0,-1 4 2800,-2 0 1,3 5 0,-5-4 0,0 2 0,-3 3-1,-3 2 1,-1 1 398,-1 0 1,1-2 0,0-1-1,-2-1 1,-1 1 0,-4 1-1,1 2 1,-2 0-173,1 0 1,2 0 0,-4 2 0,-2 1 0,0 3 0,0 0 0,2 1-534,-1 1 0,-7-4 0,-1 3 1,1 1-1,1-1 0,-1 2 1,-1 0-1,3 0 122,4 1 1,-1-2 0,4 0 0,0 1 0,2 0-1,1-1-62,1-2 0,-1 4 0,4-1 0,1 3 0,0 1 1,1 0-1,2 1 106,1-1-222,6 0 0,-3 1 1,6-1-1,0 2 0,0 1 1,0 2-197,0-2 1,0-1-1,0-2 1,1 1-1,4-3 1,2 0 310,1-2 0,3 0 0,0 4 0,4-1 0,4-2 0,2-3 0,2 1 144,2-1 1,2-2 0,0 2 0,1 1 0,2-1 0,2 2 0,1 0-156,-1 0 1,5-2 0,-1 3 0,2-1 0,4 0 0,-1 0 0,2-2 0,-1 1 114,1-1 0,4-4 0,-1 3 1,1-1-1,4-1 0,1 0 70,1 2 0,0-4 0,1 2 0,-3-2 0,0-1 1,-4 2-1,1 2-50,-1-2 0,-6 0 1,1 0-1,-5 2 1,0 1-1,0 2 1,-1-2 118,-5 0 1,1 3-1,1-5 1,-1 0 0,2 1-1,-1-1 151,0-1 1,4-1 0,-2-1-1,4 2 1,1 2 0,0-2 0,1-2-1,1-1-174,-2 0 1,7 0 0,-7 0 0,1 0 0,1 0 0,-2 0-272,0 0 0,0 5 0,0-1 0,0 0 0,0 1 0,0 1 0,0 0-2,0 0 0,-5 2 0,1-3 0,2-1 0,2 1 1,3-1-1,-1-1 4,1-1 0,0-2 0,-2 0 0,1 0 0,1 0 1,-3-2-3,-2-2 0,4 2 0,-7-2 0,2 2 0,2 2 0,-2 0 0,1 0 0,-1 0 0,-4 2 0,1 1 0,0 1 0,-1 1 0,-1-1 0,-1 1 0,2-2 0,-5 2 0,6 0 0,0-2 0,3-2 0,0-1 0,2 0 0,-1 0 0,2 0 0,0 0 0,2 0 0,-1-1 0,1-2 0,-4-2 0,1 1 0,2 4 0,2-1 0,-3-2 0,2-2 0,-4 2 0,1 2 0,5 1 0,-6 0 0,2 0 0,3 0 0,-3 0 0,-3 0 0,5 0 0,-4 0 0,2 0 0,3 0 0,-3 0 0,0 0 0,0 0 0,-7-5 0,7-1 0,-2 0 0,1 0 0,2 2 0,2 0 0,2-1 0,-1 1 0,-1 4 0,3 0 0,4 0 0,1 0 0,1 0 0,-2 0 0,0 0 0,-2 0 0,-1 0 0,-2 0 0,-4 0 0,2 0 0,-9 0 0,6-2 0,-1-1 0,-2-1 0,-3 1 0,0 0 0,0-2 0,-3 3 0,4-6 0,1 1 0,0 1 0,-1-2 0,2 1 0,2 3 0,2-4 0,1 1 0,-1 1 0,-2-2 0,-1 2 0,1 1 0,-4-6 0,-2 4 0,-4-2 0,-3 0 0,-4 0 0,0-3 0,-4 3 0,-3-2 0,-4 2 0,0-3 0,-4-2 0,-1 0-368,-3-4 0,3 3 0,-2-3 0,-1 4 1,-1 0-1,-2 1 0,0 0-303,0-1 0,0 5 1,0 0-1,0-1 1,0-2-1,0-1 190,0 0 1,-6 4 0,-3 1-1,-3 1 1,-1 1 0,-2-1 319,-3-1 0,2 5 0,-6-3 1,-2 2-1,-1-1 0,-2 1 1,-1 0 226,-3-1 1,3-1 0,-3 3-1,1-3 1,0 0 0,-1-1-1,2 0 212,1-4 1,-3 4 0,-2-1 0,0 1 0,-1 1 0,2-1-45,-1-1 1,-2 4 0,2-4 0,0 2-1,-1 2 1,2 0 0,-2-2-165,0-2 0,0 5 0,-2-3 1,3 2-1,2-1 0,-1 1 0,-1 0 483,1-1 0,0-4 1,4 3-1,-1-1 1,-4-2-1,1 0-51,-1 0 0,-3 2 0,2-5 0,-1 2 0,-5-2 1,0 1-503,-3 0 0,-6-1 0,-1 0 0,-5 2 0,-6 2 0,-1 2 0,-2 3 0,5 2 0,1 1 0,2 0 0,-2 0 0,3 0 0,5 0 0,6 0-202,2 0 0,8 4 1,1 1-1,4-2 1,1-2-1,2-1 277,1 0 1,0 0 0,-2 0 0,1 0 0,-1-1 0,0-2 0,-1-2-18,-3 2 1,-3-4 0,-7-1 0,-4 0 0,-4 0 0,-2 2 0,-3 2-291,1-2 0,-9 4 0,-1-2 0,3 2 0,1 2 0,1 0 17,1 0 1,3 0 0,0 0 0,3 0 0,0 0 0,4 0 0,-1 0 257,1 0 0,8-4 1,-1 0-1,2 1 1,1 0-1,0 0 1,1-2 98,-1 2 1,-1-3 0,-4 2 0,-2 1 0,-6 1 0,-7 2-294,-5 0 1,-3 6 0,-2 3 0,2 3-1,0 1 1,1 1 0,1-1-41,3 0 0,4 1 1,3-1-1,-1-1 1,1-2-1,0-1 1,1 0 185,3-2 0,0-1 0,6-4 0,2 1 0,-2 1 0,1-1 255,1-1 0,5-2 0,1 0 1,-2 0-1,-3 0 0,-3 0-204,-2 0 0,-4 0 0,2 0 1,-2 0-1,-3 0 0,2 0 1,-3 0-1,-2 1-456,-3 4 1,2 1-1,5 4 1,4-1-1,1 1 1,5 2 36,4 1 1,1-4-1,8 0 1,4 0-1,3-2 1,7-1-1,2-1-285,3-1 0,6 2 0,0-3 0,6 2 1,6-1 698,3 2 1,7-5 0,2 5 0</inkml:trace>
  <inkml:trace contextRef="#ctx0" brushRef="#br0">17076 6064 9315,'1'-12'0,"4"5"0,4 7 4496,3 7 1,-4 0-3674,1 2 0,-4-6 3644,4 2-4098,-6-4 1,3 1-1,-8 1 1,-2 3 0,-7-1 335,-5 1 0,0 3 0,-7-3 0,-2 2 0,-3 2 0,-4 3 0,-2 4-587,-4 0 1,3 7 0,-2-3 0,-2 1 0,2 0 0,-1 0 0,1 1-78,1-1 0,-1-1 1,5 2-1,-1-1 0,1 2 1,3 1 38,6 2 1,-1-2-1,6 0 1,0 1-1,1 2 1,-1 0-81,2 0 0,1 5 0,1 2 0,0 4 0,-3 1 0,0 0 0,0-1 0,-2 6 0,0 1 0,0 1 0,-2 2 0,2-2 0,-1-2 0,4-4 0,7-5 0,5-2 0,2-1 0,4-4 0,4-2 0,7-4 0,8 0 0,10-7 0,4 2 0,5-3 0,6-2 0,5 0 0,0 1 0,15-6 0,-6 0 0,5-1 0,7-1 0,-1 2 0,1-1 0,2 0 0,-4 4 0,-3-2 0,1 0 0,-2-1 0,4 1 0,-2 2 0,-4-4 0,-5 0 0,-1-1 0,-6-1 0,-2-1 0,-7 1 0,-3-2 0,0-2 0,-10-1 0,-5 0 0,-6 0 0,-4 0 0,-2 0 0,-4 0 0,0 0 0,-12-1 0,-2-2 0,-5-2 0,-3 2-76,-1 2 1,3 2-1,0 4 1,4 4-1,2 1-3815,7-1 0,5 1 3760,11-5 0,3 5 0,5-3 1</inkml:trace>
  <inkml:trace contextRef="#ctx0" brushRef="#br0">17822 7477 9345,'-1'-40'0,"-4"8"2107,-3 12 1682,2 11-2393,0 3 1,6 7-1,3 2 1,6 3-1,8 0 1,9 2 0,3-1-290,2 3 0,6-2 0,-1 1 0,-1 1 0,-1 3 0,-5 4 1,-4 0-1108,-6 0 0,-3-2 0,-4-2 0,-3 0 0,-4 1 0,-5-1 0,-6 0 0,-8 0 0,-9 5 0,-12 0 0,-2-2 0,-4 1 0,0-1-2181,-1 2 1697,-4-1 0,9-2 1,-1 2-1,4 2 1,5 0-1,7 2 1,9-1 370,7 4 0,10-5 0,4 1 0</inkml:trace>
  <inkml:trace contextRef="#ctx0" brushRef="#br0">16329 7636 32767,'5'-17'-1108,"-1"-1"0,-1 6 0,-7 8 1,-5 4-1,-3 3 0,-1 1 0,-1 0 1500,1 2 1,-5-3 0,1 6 0,-1 2 0,0 0 0,0 3-1,2-2-129,1-3 0,2 5 0,-1-2 1,3 2-1,0 2 0,2-1 1,-1 1 103,-2 2 1,-6 2 0,1 7 0,-1 0 0,-1-1 0,-4 1 0,0 0-270,0-1 0,-5 5 0,5 2 0,-1 1 0,0 3 0,2 2-209,0 1 0,7 0 1,0 0-1,6-1 0,3 1 1,3 0-1,2 0 72,1 0 1,6-4 0,4-2-1,6-1 1,7-4 0,2-1-1,2-1 119,-1 0 0,7-2 0,2-1 0,5-4 1,3 1-1,3-2 13,2 0 1,0 1 0,7-4 0,2 2 0,0-2 0,0-1-94,-3-2 0,4 1 0,1-1 0,2 0 0,3 1 0,-2-3 0,-1 0 0,-3-2 0,-2-2 0,6 3 0,-4-2 0,-5-2 0,-3-3 0,-2-2 0,-2-1 0,4 0 0,-2 0 0,-1 0 0,-1 0 0,-2-1 0,1-4 0,-1 2 0,-5-6 0,-4 1 0,-4 0 0,-4 2 0,-3 2 0,-2-1 0,-10-1-97,1 2 1,-10 2 0,-3-2-6955,-7 3 7065,1 1 0,12 0 1,8 0-1</inkml:trace>
  <inkml:trace contextRef="#ctx0" brushRef="#br0">17782 8916 29707,'-7'-33'-1484,"1"11"0,12 4 1,3 17-1,4 5 2653,5 4 0,3-4 0,5 5 1,3 1-709,2 2 1,-2 2 0,5 0 0,-1 3 0,-3 0-1,-4 0 1,-4-1 0,-4 0-437,-3 2 1,-8 0 0,-2-5 0,-4 0 0,-4 1 0,-6-1 52,-8 0 0,-16 1 0,-5-1 0,-4 0 0,-4 1 1,-1-1-384,-2 0 1,2 5-1,-1 1 1,8 1-1,8 0 1,5 0-1,6 0 36,8 1 0,5-5 1,8 4-1</inkml:trace>
  <inkml:trace contextRef="#ctx0" brushRef="#br0">18009 13487 8083,'-13'0'531,"-1"0"1,5 0-1,2-1 1,0-2 0,-1-2-1,-2 2 59,-2 2 0,3 1 0,0 0 0,-1 0 1,-2 1-1,-1 2 0,-2 3 0,-1 2-240,-2 2 0,0 2 0,3 3 0,-1 1 0,-2 3 0,2 0 1,0 2-1,1 0 79,1 2 0,-5-2 1,9 0-1,-1 0 0,0-1 1,0 3-181,2-3 0,-1 6 0,6-4 0,1 1 1,1 1-1,2-2 0,0 2-33,0 1 0,0-3 1,0 1-1,0 0 1,2 1-1,2 0 0,3-2-27,1 2 0,5 1 1,-1 1-1,6 1 0,3 0 1,1-2-1,1-1-162,4-2 0,0-1 0,10 1 0,3-4 0,0-4 0,4-2 0,1-3-54,1-4 0,2-4 0,-2-2 1,0-4-1,0-4 0,-3-4 132,-1-5 0,1-7 0,-2-8 1,-2 1-1,-2-2 0,-3 0 1,-3-3-225,-3-2 1,-7-4 0,-4-3 0,-2-6 0,-1-1 0,-3-5-272,-2-1 1,-3 1-1,-6-2 1,-1 0 0,-5 4-1,-8 3 1,-8 4 214,-7 5 0,-4 8 0,-5 6 0,-1 7 0,-4 6 0,-3 7 132,-4 6 1,-1 2 0,0 4 0,-1 4-1,-2 7 1,3 8-723,0 4 204,8 1 1,-3 7 0,8 3 0,2 2-1,5 2 1,5 0 0,5-1-5473,7-4 6033,7 10 0,7-16 0,0 10 0</inkml:trace>
  <inkml:trace contextRef="#ctx0" brushRef="#br0">18196 14207 7823,'0'-14'-589,"-2"1"593,-2 0 1,1 4 0,-6 1-1,-1 1 1,-2 1 0,-2 0 846,1 3 0,0 2 0,-1 1 0,1 0-313,0 0 1,-1 1 0,1 4 0,1 4 0,2 2-271,1 3 1,4-1 0,-3 2 0,-3 3 0,-1 2-1,-1 3 1,-2-1 37,-3 2 0,-1 2 0,-4 4 1,0 1-1,0-1 0,-1-1 0,0 1 31,2 1 1,0 0 0,-3-3-1,1 2 1,2 2 0,-1 1-1,1-1-1,0-2 1,4 3 0,-2-1 0,0 1 0,2 2 0,1 2-200,-1 5 0,0 1 0,5-3 0,0 0 0,-2 0 1,-2 0-1,-2 1 11,-2 4 1,4-4 0,-4 3 0,0-2-1,2-2 1,-2 1 0,2 2 106,0 2 0,-5-1 0,3-4 1,-1 0-1,1 2 0,1 0 0,0 3-49,1-2 1,1 0 0,5 0 0,-2 3 0,0 0 0,-1 1 0,3-1-339,1 0 1,-3 4 0,6-1 0,-3 3 0,0 1-1,4-1 178,3-3 1,-1 1 0,2-5 0,1-2-1,1-1 1,2 0 0,0 1 9,0 0 0,0-6 1,0 4-1,2-4 0,1 0 1,3 2-1,1 1-69,3 0 1,2-5-1,2 1 1,-1-1 0,0 1-1,1-1 118,-1 3 0,0-1 0,1 0 0,-1-3 0,2 0 0,1-2 7,2 1 0,4-2 0,-3-4 0,2-1 1,3-1-1,1-1 0,3-3 0,3-2-65,5-3 0,2-2 0,2-4 0,2-3 0,1 1 1,1-2-48,-1 0 0,-2 0 0,-1-3 0,-1 1 0,-2 0 0,-3 1-8,-1-1 1,-7 5 0,-5-3 0,-2 2 0,-2 0 0,-3 1 0,-2 0-538,-3 2 0,2 0 0,-6 3 1,1-1-1,2 0 0,-2 1 1,1-1-383,0 0 1,2-1-1,5-1 1,-1-4 0,2-1-1,3-3 1,5-5-7322,7-6 8248,4-7 0,6-24 0,0-2 0</inkml:trace>
  <inkml:trace contextRef="#ctx0" brushRef="#br0">18356 17512 10137,'-20'1'0,"-2"2"0,-2 3 0,2 2 0,4 1 0,4-1 1043,0 1 0,5-4 0,1 4 0,-3 1 1,1 3-1,-1 5 0,3 3 0,-3 3-658,-1 2 0,-1-2 0,0 8 0,-1 1 0,1 1 1,0 0-1,-1-1-1830,1-1 0,4-5 1,2 1-1,1-4 1445,3-1 0,7-9 0,4-2 0</inkml:trace>
  <inkml:trace contextRef="#ctx0" brushRef="#br0">18782 14034 7985,'-40'-5'15,"0"1"1,2-5-1,2 4 1,5 2 282,3 2 0,6 2 1,1 2-1,2 3 1,2 2-1,3 2 126,0 2 0,7-3 0,4-2 1,6-1-1,7-2 31,7 2 0,3-4 0,10 2 1,2-2-1,7-2 0,1 0 2,3 0 1,6 4-1,1 2 1,5 2 0,4 3-1,0 4 1,2 4-174,0 2 1,1 3 0,3 6 0,-1 2 0,-3 4 0,-1 4-489,1 3 0,-2 2 1,4-3-1,-32-21 1,0 1-1,27 19 0,-1 2 1,-2-1-2,0-1 1,-2-2 0,1-2 0,-1-2 0,0 2 0,1 0 409,-1-1 1,-1 5-1,-2-2 1,-3 1 0,1 3-1,-2-3 968,0-3-1043,4 1 0,-7-4 0,4 6 0,-1 0 1,-3 0-1,0 2-72,2 2 1,-1-7-1,8 3 1,4-3 0,3-3-1,7-1 1,0-2-134,1 0 0,-30-15 1,0-1-1,31 12 0,-33-14 1,1 0-1,1 1 0,0-1 1,0 0-1,-1 1-160,0-1 0,0 0 0,3 0 0,-1 0 0,0-2 0,-2 1 0,1-1 0,-1 0 0,32 13 1,-6 0 341,-2-2 0,-3 3 0,-5-3 1,-3 4-1,-3 2 0,-3 0 0,-2 1 235,-2 1 1,-8-5 0,0 8 0,-3-2 0,-1 0 0,0 0 0,-1 2-44,1 2 1,0-1-1,-1 0 1,-1-1 0,1-2-1,-3 2-239,1 2 1,4 2 0,-7 0 0,1-3 0,0 2 0,2-1 0,1 4-209,2-2 1,-5 0 0,-1 1 0,1-1 0,0-1 0,3-1-649,-1 0 742,-6 3 0,6-10 0,-7 5 0,0-2 0,-3 1 0,0 1 69,-1 0 1,0-2 0,-1-5 0,-1 1 0,-4 0 0,-1-1 232,-3 1 1,3 0 0,-2-1 0,-1 1 0,-1 0 0,-2-1-1,0 2-186,0 3 1,0-1-1,0 4 1,0 0-1,1 0 1,2 2-156,2-2 0,-1 4 0,-4-4 1,0 2-1,0-2 0,0-1 0,0-4-306,0-1 0,-4 3 0,-1 0 0,2-1 0,2-3 0,1-4-37,0 0 0,0-7 1,1 2-1,2-3 1,3-4-1,2-2 0,3-3-1035,6 0 1,-2-4 0,4 1 1470,0-6 0,2-11 0,5-6 0</inkml:trace>
  <inkml:trace contextRef="#ctx0" brushRef="#br0">23048 18112 7857,'-19'0'1558,"-1"-5"-656,-2 1 1,9 1 0,10 7 0,6 5 0,6 3-1,3 1-162,1 1 1,6 5 0,5 2 0,4-1 0,6-2-1,5-5-602,6-4 0,6-3 0,2-7 0,-1-4 0,0-7 1,0-7-689,2-7 0,7-10 0,-3-1 0,-2-4 1,-1-5-1,-2 0 0,-1-3-5664,-3-3 6214,-3 8 0,-6-20 0,0 9 0</inkml:trace>
  <inkml:trace contextRef="#ctx0" brushRef="#br0">3879 9462 31735,'-13'-20'-4050,"-1"-3"0,1 9 3890,0 2 0,-1 7 0,1-1 0</inkml:trace>
  <inkml:trace contextRef="#ctx0" brushRef="#br0">3759 9396 30627,'-13'9'-856,"2"-2"1,8-1 0,11-3 1299,7-2 1,14-1 0,2-1 0,6-4 0,5-4 0,1-1 0,3 0-289,1 1 1,-2 0 0,2-3 0,3 2 0,4 1-1,6-1 1,1-1 0,0 1-205,-5 1 1,0 4 0,1-2 0,0 0-1,-2 1 1,-3-2 570,-3 1-609,-6 4 1,1-3 0,-7 6 0,-1 2-1,-1 3 1,0 7-130,-4 5 1,-3 0 0,-2-3 0</inkml:trace>
  <inkml:trace contextRef="#ctx0" brushRef="#br0">5212 9076 16902,'0'-34'-2153,"6"4"0,4 12 1092,7 9 924,-3 12 1,10 11 0,-6 9 0,-2 6 0,-1 3 0,-3 2 0,-2 5-174,-1 4 0,0-5 450,4 7 0,-1-7 1,-3 5-1,-4-3 1,-4-1-1,-1 2 75,0 0-207,-6 1 0,-6-4 0,-7-1 0,0-3 0,-3 1 1,-2-1-151,-4 3 0,-6-3 253,3 1 0,-6 1 1,2 4-1</inkml:trace>
  <inkml:trace contextRef="#ctx0" brushRef="#br0">4572 9476 28244,'-26'-33'-1968,"5"5"0,3-3 1,5 4-1,4 5 2301,4 4 0,4 8 0,2 2 0,5 4 0,6 4 0,7 3 0,7 0 0,8-2 0,7-1-140,8 0 0,7-1 1,5-4-1,1-3 0,3-4 1,-2-3-1,-3-1 1,-6-4-1,-7 1 152,-7 0 0,-15-3 0,-3 4 1,-7 0-1,-6 0 0,-4 1-103,-4 0 1,-8 2-1,-8 4 1,-10 0 0,-11 4-1,-7 2 1,-6 7-117,-3 5 0,-1 11 0,1 6 0,3 4 0,6 3-470,6-1 0,6 2 1,9-1-1,6-1 1,5-3-1,10-4 1,8-2 1,11-2 0,12-1 1,8-6-1,10-3 1,9-5-1,7-2 725,3-2 1,2-2 0,-2-2 0,-9-4 0,-11-1 0,-11 1-559,-7-3 0,-12 4 1,-10-2-1,-14 0 1,-23 2-1,-19 4 222,-16 6 0,28 2 0,-2 1 0,-2 4 1,-2 0-1,-1 0 0,-1 2 0,2 0 0,0 1 1,0 1-1,0 0 0,4 0 0,1 0-181,2 1 1,1 0 0,-27 19 0,15-1 0,8-1 0,12 2 0,13 0-239,8 3 0,22 2 0,6 1 0</inkml:trace>
  <inkml:trace contextRef="#ctx0" brushRef="#br0">7478 8383 29230,'-26'-56'-1994,"-1"2"1,2 5-1,0 15 1,-1 8 2364,-2 6 1,-13 11 0,-7 5 0,-11 6 0,22 2 0,-1 2-1,-5 4 1,-2 2 0,-6 4 0,-1 2 0,-4 2 0,0 2-506,-2-1 0,-2 2 0,-6 4 0,-1 1 0,2-1 0,1 1 0,-2 1 0,0 1 0,-2 2 0,0 1 0,2 1 1,1 0 189,0 1 1,0 1 0,3 2 0,1 0 0,5-2 0,2 2 0,5 0 0,1 1 0,2 2 0,1 1-154,4 0 0,1 2 0,4-1 0,2 1 1,3-1-1,3 1 0,5-2 0,5-1 1,4-2-1,4 1 0,5-1 0,4 0 0,6 0 1,5-1 93,6 2 1,6-1 0,10 0 0,6-1-1,9 1 1,5-3 0,9 0 0,4-2 0,-15-12-1,3-1 1,1-1 0,5 0 0,3-1-1,1-1 1,6-1 0,1 0 0,2-2-16,-14-4 0,1-1 0,0-1 0,1 1 0,1-1 0,0-1 0,1 0 0,0-1 1,3 0-1,0-2 0,1 1 0,0-2 0,2 1 0,0-1 0,0 0 0,1 0 1,-1-1-1,1 0 0,0-1 0,0 0 0,2 0 0,1-1 0,1 0 0,-2-1 1,0 1-1,0-1 0,0 0 0,-1-1 67,1 1 0,-1-1 0,1 0 1,0-1-1,2 0 0,0-1 0,1 0 1,-2-1-1,-3 0 0,-1-1 0,0 0 1,-1 0-1,1 0 0,-1 0 0,0 0 1,0-1-1,0 1 0,1-1 0,-1 0 1,0 0-1,-2 0 0,-1 0 0,0 0 1,1 0-1,0 0 0,-1 0 1,1 0-1,0 0 73,0 0 1,0 1 0,0-1 0,-2 1 0,12-1 0,-1 0-1,0 0 1,-15 1 0,1-1 0,0 1 0,-2-1 0,17-2 0,0 1-1,-2-2 1,-5 1 0,0-1 0,-2 0 0,-1-1 0,-1-1-1,-1-1-237,-2 0 1,0-2 0,-3 0 0,15-6-1,-4-1 1,3-4 0,-1-1 0,-9 0 0,-3-3-1,-8 0 1,-3-4 0,-4-1 0,-3-3 0,-8-2-1,-4-2-16,-4-1 1,-6-3 0,-4-4 0,-7-1 0,-10-4 0,-5 0 0,-6-6 0,-7 1 0,-9-5 0,-7 1 0,7 19 0,-4 0 0,-1 1 171,-4 0 1,-3 0 0,-2 1 0,-6-3 0,-3 1 0,-1 1-1,-3-1 1,-2 2 0,-1 0 0,11 11 0,0-1 0,-2 2 0,-1 1-1,-3-1 1,-2 2 0,0 1 0,-2 2 0,0 1 0,-2 1 0,0 2-1,-2 2 1,-2 0 0,-1 2 0,-1 2 0,-1 0 42,-1 2 0,-1 1 0,0 1 0,0 2 0,0 1 0,0 1 0,1 2 0,-2 1 0,-2 1 1,-1 1-1,1 1 0,-1 1 0,0 1 0,0 0 0,1 2 0,0 1 0,1 1 0,1 1 1,0 1-1,1 1-84,0 2 0,0 0 0,1 1 0,0 0 0,-2 1 0,1 0 0</inkml:trace>
  <inkml:trace contextRef="#ctx0" brushRef="#br0">3173 7157 15788,'-33'-33'0,"6"6"0,8 8 314,4 4 1,8 7 0,2-1 127,4-2 0,14 4 0,12-2 1,18 0-1,20 0 0,-26 5 1,3-1-1,4 0 0,2 0-350,4-1 1,1 0-1,-1-1 1,2 1 0,4 0-1,0 0 1,1 1 0,-1 0-1,0 0 1,1 1 0,-2-1-1,1-1 1,-3 1 0,-1 0-50,-1 1 0,-1-1 0,-5-1 0,0 0 0,-5 2 0,0-1 0,31-7 0,-7-1 0,-10 0-1682,-8 0 1671,-7-7 1,-12 0 0,-1-7-1</inkml:trace>
  <inkml:trace contextRef="#ctx0" brushRef="#br0">4252 6610 30119,'-14'18'-2458,"5"0"0,13 4 1,11-3-1,10 1 2621,9-1 1,6 3 0,6-3 0,6 0 0,7 1 0,3-4 0,2-3 120,-5-4 0,-2 3 0,-7-3 0,-6 4 0,-8 5 1,-8 6-1,-7 5-1161,-8 7 0,-19 8 775,-16 5 1,0-17 0,-5 0 0,-4 2 0,0 0 0</inkml:trace>
  <inkml:trace contextRef="#ctx0" brushRef="#br0">18062 14034 8030,'0'-14'0,"0"1"0,-1 4 0,-2 0 0,-2-1 0,1 2 690,4-1 0,-4 5-249,-1-5 1,-1 6 0,2-1 0,-5 2 0,-3 4 0,-1 2 0,-2 7 0,-3 3-52,-4 4 1,-9 4 0,-3-2 0,-2 0 0,2 4 0,2 0-65,2-2 0,2 3 0,1-3 0,0 2 1,2 0-1,3-4 0,4 1 16,3 0 0,2-3 1,0 2-1,-1 1 1,1 0-156,0 2 0,-1 1 0,0 1 0,-3 1 0,0 3 0,0 2 0,1 2-60,-2-4 0,2 5 0,-5 1 0,2 0 1,3-1-1,-1 0 0,1-1-23,-2-1 1,1 1 0,3-3 0,1 1 0,-2 0 0,-1 0 85,-2 0 0,0 0 0,3-4 1,-1-1-1,-2 2 0,1 2 1,-1 1 38,0-1 0,-4-1 1,3 1-1,-1 3 1,0-1-1,0 1-148,1-4 0,1 4 1,5-2-1,0 0 1,-1 0-1,2 0 1,2 0-123,1 2 1,5-3 0,-4 5 0,1 1 0,1-2 127,0-3 1,-3-2 0,3 1 0,-1 3-1,-2-1 1,0 1 0,0-4 255,-1 0 0,-2 2 0,0 0 0,2-2 0,1 0 0,0-3-209,2 1 1,-1 0 0,5 1 0,-1 0 0,-1 1 0,1 0-157,-1 0 0,1 1 0,4-4 0,0 1 0,0 0 0,0-1 0,0 1 52,0 0 1,0-4 0,0 1 0,0 1 0,0-1-31,0 1 0,0-1 0,0 1 0,0-1 0,0 1 0,0-1 0,0 1 0,0-2 0,0 0 0,2 2 0,2-4 0,3 1 0,2 0 0,0 0 0,1-1 0,1 3 0,1-5 0,-2 2 0,2 2 0,-2 1 0,2-2 0,0 3 0,1-2 0,1 2 0,-1 1 0,-1 0 0,-2-3 0,-1-1 0,0-4 0,4 4 0,1 2 0,-1 0 0,0 0 0,1-2 0,0-5 0,3 4 0,2 0 0,0-2 0,0 0 0,-1-1 0,2 1 0,-6-4 0,6 3 0,-3-2 0,1 1 0,-2 0 0,-1 0 0,3-3 0,0 0 0,0-1 0,-1 0 0,1 1 0,-2-1 0,4 0 0,-1-1 0,0-1 0,2-2 0,-2-1 0,0 0 0,4 2 0,-6-4 0,0 0 0,-1 1 0,0-1 0,2 2-383,-2-1 0,-5-2 0,-2 2 1,1 0-1,2-1 0,1 2-482,0-1 1,-4 1 0,0 2 0,0-1-1,0 0 1,0 0-511,1-1 0,2 0 0,1 2 0,1-2 0,1-2 0,2-3 1375,6-2 0,2-7 0,1-1 0</inkml:trace>
  <inkml:trace contextRef="#ctx0" brushRef="#br0">17809 17725 8066,'-13'-4'0,"1"-2"390,3-2 0,5 4 0,8-3 158,5 1 0,3-3 1,1 3-1,0 0 1,2 0-1,2 3 1,0 1 225,0 2 0,-1 5 1,0 1-1,2 1 0,-2 4 1,-1 2-310,-2 5 0,1-2 1,-2 5-1,-4-1 1,-3 0-1,-4 0-377,-1 1 1,-1 1-1,-4 5 1,-3 0-1,-4-2 1,-3-1 0,-3-2-459,-4 1 1,-3 1-1,-2 0 1,0-2-1,2 0 1,2 0-1552,0 1 0,9-7 0,-1 2 1921,4-3 0,8-2 0,-3 0 0</inkml:trace>
  <inkml:trace contextRef="#ctx0" brushRef="#br0">24714 19911 8267,'-27'-6'407,"2"4"1,3-1 0,4 5 315,3 2 0,10 1 1,5-7-1,10-2 0,9-5 1,9-3-1,3-1 1,5-1-149,2 1 1,-5-5 0,7 1 0,-3 2-1,-3 3 1,-1 3 0,-2 0 0,-2 2-374,-3 2 1,-1 4 0,-6 1-1,0 0 1,1 0 0,-4 0-1560,-1 0 0,-3 1 0,-4 4 0,-2 4 0,-1 3-3553,-1 1 4910,1 6 0,-5-4 0,0 4 0</inkml:trace>
  <inkml:trace contextRef="#ctx0" brushRef="#br0">24941 20111 8967,'-25'-8'0,"2"4"6281,6 2-5891,8 2 1,9-4-1,10-2 1,5 0-1,6-1 1,2 1-1,8 0-2548,6 3 1581,0-5 0,8 5 1,-7-4-1,1 1 0,2 3 1,1 2 576,-1 1 0,-1 0 0,0 0 0</inkml:trace>
  <inkml:trace contextRef="#ctx0" brushRef="#br0">25701 19778 8882,'-15'-6'875,"-3"-3"0,-1 3 1,-4 0-1,4 1-38,0 1 1,4-2 0,-3 3-1,4-1 1,0 1-349,1 1 1,6 4-1,2 2 1,5 5-1,5 3 1,3 1-514,4 1 0,3-1 0,1-1 0,4-2 0,-1-3 0,2-1-299,-1-3 1,1-1 0,3-2 0,-4-2 0,0-2-1,-4-5 157,-1-3 0,-2-1 0,-1 0 0,-3-1 0,-5 1 1,-2 0-1,-2-1 963,0 1 1,-6 4 0,-3 2 0,-3 1 0,-1 3 0,0 3-96,-1 4 0,1 1 0,0 6 0,-1 6 0,2 2 0,3 5 0,5 1-252,3 1 0,2 1 0,3 0 0,5-2 0,5-3 1,3-4-1418,6-3 1,2-2 0,2-1 0,1-3 0,1-5-1,2-4-1476,-1-4 1,7-5-1,0-9 1,-1-4 2442,-2-3 0,-3-8 0,-5-1 0</inkml:trace>
  <inkml:trace contextRef="#ctx0" brushRef="#br0">24714 19351 8202,'-24'-13'0,"-2"1"0,-2 3 149,-1 5 1,7 2-1,2 2 1,-1 0 91,0 0 0,5 0 1,-4 0-1,3-1 1,-1-2-1,2-2 1,1 2 91,2 2 0,-1 1 0,1 1 1,0 4-1,1 4 0,1 2 44,2 3 0,1 5 1,-6 3-1,1 5 1,0 2-1,-1 6-19,1 3 0,4 1 0,2 8 0,1 0 1,3 2-1,3 4 0,4 4-14,5-1 0,4 3 0,5 0 0,4 1 0,5-1 0,4-4-315,5-5 0,2-4 1,4-6-1,2-2 1,5-2-1,3-5 9,1-3 0,-1-1 1,0-2-1,0-3 1,2-4-1,1-3 0,2-2 178,0 0 0,1-4 0,6-1 0,2-2 1,1-3-1,3-2-91,-2-1 1,1 0 0,1-1 0,3-2 0,-2-3 0,0-2 0,-5-1-235,0 2 0,5-8 1,-8 3-1,0-1 1,-3-5-1,-5 1-12,-5-3 1,4-8 0,-8 2 0,-5-4-1,-1-3 1,-3-2 0,-1-7 319,-5-7 0,-7 4 0,-4-13 0,0-4 0,-4-5 0,-3-7-102,-8 35 0,-1-1 0,2-29 0,-5 30 0,-2-1 0,0 0 1,-1 0-1,-1 1 0,-3 0 0,-2-1 0,-3 1-210,-2 1 1,-2 1-1,-3 2 1,-1 0 0,-5 0-1,-1 1 1,-4 0-1,-1 3 1,-3 1 0,-3 2-1,-2 0 1,-2 3-1,-2 2 1,-2 3 6,-2 1 0,-1 2 1,-4-1-1,0 3 1,0 6-1,-1 2 1,1 1-1,0 0 1,1 3-1,-1 0 1,4 2-1,0 1-82,1-1 1,0 2 0,-1 2 0,0 1-1,5 2 1,2 2 0,0 1 0,1 2 0,3 2-1,1 1 1,-27 16 0,8 2-1028,9 2 0,9 3 0,8 6 0,9 5 1215,10 3 0,6 0 0,3 8 0</inkml:trace>
  <inkml:trace contextRef="#ctx0" brushRef="#br0">17796 13994 8415,'-8'-27'0,"2"2"0,6 2 0,0 4-136,0 0 0,8 3 1,4-5-1,4 0 1,0 2-1,-1 0 0,-3 2 1,-3 3-1,-6 0 1,-6 2 497,-6 4 0,-3 2 1,-3 6-1,-3 0 1,-2 0-1,-2 1 1,1 4-1,0 3 1,2 4 138,0 2 0,-5 0 1,2 6-1,-4 3 1,-2 6-1,-1-1-317,-2 1 0,-6 7 1,3-1-1,-2 4 0,-1 2 1,-3 2-1,-4 5 39,-4 3 1,4 0 0,-4 5 0,1-4 0,2-5-1,1 2 23,1 3 1,9-6 0,-5 6 0,5-3 0,5-4 0,1 3 0,1-2-240,0 0 1,5 4-1,0-3 1,0 2 0,-1 0-1,1 2 67,-1 0 1,-3 3-1,-2-1 1,-1-1 0,-4 0-1,0-1 1,-1 6 170,0 2 0,3-6 0,-3 2 0,2-2 0,2-2 0,2 1-210,1-1 1,6-2 0,4-1 0,3-1 0,4-1 0,3 0 0,1-3-135,3-2 0,1 4 0,2 1 0,2 1 0,1 3 0,1 2-22,-1 1 0,3-4 0,0-1 1,0-2-1,0-2 0,-2 0 0,1 2 258,-1 2 0,5-4 1,-3 3-1,1 1 1,4-2-1,0 0 1,3-5 1,-1-4 1,5 5-1,3-5 1,1-2-1,5 1 1,-1-4-91,4 1 0,-1-2 1,0-3-1,0 2 1,4 1-1,-1-2 1,2 1 5,0 1 1,-7-6-1,3 5 1,-1 0-1,0-2 1,0 0 119,2-2 1,-6-3 0,5-1 0,0 2 0,-2-1 0,1 1-1,1-3-93,1-2 1,5 3 0,-4-4 0,1-2 0,1-1 0,-1-2 0,1 1 0,0-1-193,3 0 0,-3 1 0,1-1 0,1-1 0,-2-2 0,-3-1-109,-3 1 0,-3 1 0,-1-1 0,-2-1 0,0 0 0,-1 0 0,-3 0-402,-3 1 1,-2-2-1,0 0 1,1 1-1,-1 0 1,0-1-3059,1-3 3100,-1 6 0,0-8 1,1 4-1,-1-1 1,0-3-1,1-1 579,-1-2 0,0 0 0,1 0 0</inkml:trace>
  <inkml:trace contextRef="#ctx0" brushRef="#br0">17862 17938 8795,'-6'-13'919,"6"6"-529,0 2 0,6 4 0,8 2 0,-1 4 0,0 4 0,1 2 0,-1 3 42,0-1 0,-1 6 0,-3 3 0,-3 4 0,-2 2 1,-1 1-217,-4 2 1,-6 11 0,-11-2 0,-4 0 0,-4-2 0,0-4 0,-2 1-193,-4-1 0,4-5 0,-3 2 0,3-3 1,3-1-1,3 0-2584,4-1 2018,3-5 0,6-2 0,2-5 542,1-1 0,7 0 0,7 1 0</inkml:trace>
  <inkml:trace contextRef="#ctx0" brushRef="#br0">25647 20670 8030,'0'-13'0,"-1"1"0,-2 2 0,-3 1 218,-2-1 1,5 2 85,-1-1 1,3 5 0,1-5-1,1 0 1,3 2 0,7 2-1,4 2-677,2-1 1,7 2 0,-2-1 0,4 5 372,0 2 0,1 13 0,0-3 0</inkml:trace>
  <inkml:trace contextRef="#ctx0" brushRef="#br0">20475 17085 8286,'8'-13'0,"-3"0"0,-5-1-8,0 1 0,-1 1 0,-2 2 1,-3 2-1,-1 3 0,-4 0 1,-1 1-1,-1-1 0,0 2 1,-1 2-1,3-1 0,0-1 452,2-1 1,2-2 0,-3 2 0,2-5 0,1-2 0,1 1-177,0 1 0,-4 2 1,1-2-1,-5 4 1,-2 2-1,-3 0 0,-2-1-348,-3 1 1,-1 3-1,-1 3 1,-1 3 0,-1 0-1,-2 1 1,-1 1 154,1 2 1,2-4-1,2 0 1,-1-2 0,2 2-1,1 0 120,2 0 1,4 0-1,-3-3 1,2 1-1,3-1 1,1-1-1,2-2-81,-1 0 1,-1 4-1,-1 1 1,-2-2-1,2 0 1,1 0-139,2 1 0,0 2 0,-2-3 0,-1 1 0,-2 1 0,1 1-82,3 3 134,0-3 0,0 5 1,-3-2-1,-1 3 0,2 1 1,1 1-1,4-1 73,2 0 0,-3 5 0,4 0 0,-1 0 1,2 1-1,0 2-27,-1-1 1,5 6 0,-3-4 0,2 3 0,-1 2-1,3-1-30,0 1 1,2 0 0,2-2 0,2-2 0,5 0 0,3 0 0,1 3-9,0 0 0,7-4 1,2 1-1,3 0 0,3 1 1,2 0 42,1-2 1,1 0 0,0 5 0,2-1 0,1 3-1,-1 0 1,-1 2-40,-4-1 0,1 2 0,0 1 0,1 0 0,-2 1 0,0-2-15,-3 1 1,1 4-1,0-3 1,-1 1 0,2 1-1,2 0 71,1-2 0,0-2 0,-3-4 0,3 2 0,3 1 0,1-3 46,-4-4 0,6 4 0,0-4 1,-2-1-1,-1 3 0,-4-1 1,0 1-37,1 1 1,-3-5-1,3 0 1,-1 1-1,-1-1 1,2 0-1,-1 0-54,-2-1 1,3 3-1,2-5 1,-1 0-1,4 2 1,-1-2 30,2 0 0,8 4 1,-7-6-1,2 0 1,3-2-1,-1-2 45,-1 0 1,4 1 0,-1-1 0,-1 0 0,-1 0-1,-2-1 1,0-1-25,0-2 0,0-2 0,0 3 0,0-2 0,-1-1 0,3-1 0,-1 1-153,-1 1 1,8-5 0,-7 1 0,4-2 0,4-2 0,1 0-5,5 0 0,-3 0 1,-2 0-1,2 0 1,1-2-1,-1-2 94,0-5 1,-2-3 0,2-3 0,-2-1 0,1-2-1,-5 0 1,-3-1 396,-3-3 0,0 0 0,-2-3 0,-1-3 0,-1-1 0,1 0 0,0-1-118,-2-1 1,4 0 0,-4 3 0,4-2-1,1-2 1,0-1-567,0 0 1,-5-2 0,-1 4-1,-1 1 1,-3 1 0,-4-1-262,-4-1 0,-2 0 1,-7 4-1,-1 0 1,-3-1-1,-5-3 251,-2-4 1,-8-2 0,-5-2 0,-5 1 0,-6-4 0,-5-1-250,-4-3 525,-3 5 1,-3-6-1,-1 2 1,-5-4 0,-2-1-1,-1 1-208,3 5 0,-1 1 0,-4 0 0,-6-2 0,-6 2 0,28 22 0,-1 1 1,-1 0-1,0 0-42,-1-1 1,-1 2 0,-7 1 0,-1 0 0,-1 1-1,-1 0 1,-2 1 0,-1 1 0,-4 1 0,-1 2-1,-1 0 1,0 1 158,0 1 0,-1 1 1,-10 0-1,-1 0 1,3 2-1,1 1 0,-3 0 1,0 0-1,-2 1 1,1 0-1,3 1 1,1 0 83,1 1 0,1 0 0,2 1 0,1 0 0,5 2 0,0 0 0,3 1 0,0 0 0,3 0 0,2 0 0,4 2 0,2 0-1770,-29 5 329,1 1 1,18 0 0,2-2 1427,8-1 0,7 1 0,5 2 0,0 6 0</inkml:trace>
  <inkml:trace contextRef="#ctx0" brushRef="#br0">22061 17459 8327,'-8'-14'678,"-1"1"0,6 0 0,0-2 0,6-3-153,6-4 1,5-5 0,9-5 0,8-7-1,9-8 1,10-8 0,-20 23 0,2 0-60,4-1 1,1 0-1,2-2 1,2 1-1,1 1 1,0 0-1,4-2 1,0 0-1,3-1 1,0 0-1,3-3 1,-1-1-363,1 0 0,0-1 0,2 0 0,0-1 0,1-2 0,0 0 0,-2 3 0,1 1 0,-3 2 0,0 1 0,-2 0 0,-1 1-368,-1 1 1,-2 0-1,-4 6 1,-2 1 0,-5 1-1,-1 2 1,-3 1-1,-1 0 1,23-17 0,-6 5-1,-9 10-2326,-7 6 1,-7 7-1,-11 3 1114,-3 1 0,-3 12 1,-8 1 1475,-2 7 0,3 2 0,-5 0 0</inkml:trace>
  <inkml:trace contextRef="#ctx0" brushRef="#br0">24288 15220 8887,'-6'-26'956,"-3"4"1,-3 3 0,-1 6 0,5 7 0,4 6 0,2 9 1,2 7-1,2 6 49,2 3 0,-1 8 0,6 4 0,0 4 0,0 5 0,0 0-607,1 0 0,0 3 0,1-3 0,-2 1 0,0 2 0,-1-2 0,1-1-1131,2 0 0,5-4 0,3 2 0,2-2 1,3-4-1,1-4-1591,1-7 0,1-6 0,0-10 0,1-2 2323,3-4 0,-3-10 0,5-2 0</inkml:trace>
  <inkml:trace contextRef="#ctx0" brushRef="#br0">24767 15619 8487,'-4'-23'1285,"0"-4"1,-2 9 1115,1 9 1,5 6-1642,0 3 1,0 6 0,5 5 0,-4 4-1,-1 4 1,0 2 0,0 1-778,0-2 0,5 9 0,0-6 1,1 0-1,2-1 0,-1-3-953,4 0 1,0-2-1,4-9 1,2-3 0,2-5-1,0-5 970,0-3 0,5-10 0,-3-3 0</inkml:trace>
  <inkml:trace contextRef="#ctx0" brushRef="#br0">24861 15526 8211,'-18'-13'173,"0"-1"0,-4 1 1,4 1 755,2 3 1,9 4 0,7 5 0,8 0 0,9 0 0,5 0-272,3 0 0,3 0 0,3 0-658,5 0 0,8-6 0,4-2 0</inkml:trace>
  <inkml:trace contextRef="#ctx0" brushRef="#br0">25221 15380 8267,'-20'0'1038,"-2"0"1,-2 1 147,2 3 1,7-2 0,7 4-647,-3 0 1,5-3 0,2 6-1,4 1 1,4 0 0,4 1-58,-1-2 0,9-5 1,-2 3-1,1-1 0,1-3 1,0-1-913,2-2 1,1 0-1,-3 0 1,2-2-1,-3-2 1,-3-3 0,-5-2-40,-1 0 0,3 0 0,-4-4 0,-4-1 0,-2 1 1,-5 0 1284,-2-1 0,-1 1 0,-4 1 0,1 2 1432,3 1 0,-1 4 1,7-4-2104,4-1 1,1 4-1,7 2 1,1 2-1,2 1-4713,1-4 3964,1 4 0,-13-1 1,-5 8-1,-7 2 0,-2 2 1,1 2-1,2 1 888,1 1 1,6 0-1,-2 3 1,5 0-1,5 0 1,4-2-133,3-2 1,2 0 0,4 1 0,6-3 0,6 0 0,5-4 0,4-1-3106,1-3 0,4-7 2952,0-5 0,7-9 0,-4-3 0</inkml:trace>
  <inkml:trace contextRef="#ctx0" brushRef="#br0">25727 15206 8267,'-21'0'550,"-2"-1"0,5-2 0,2-2 1429,1 2 1,2 2-922,-1 1 0,8 0 1,5 1-1,5 2 1,2 3-621,0 2 1,4-1 0,-2 4 0,1-4-1,-2 0 1,1-1-350,-1 0 0,-3 3 1,4-3-1,-1 0-3602,1 0 1,-7-3 4161,-1-8 1,-4 2-1,-7-4 1,2 1-1,1 2 1,-1-1 1428,0 1 1,7 1-2540,2 7 1,2-1-1,7 5 1,3-1-1,2-1 1,6 0-1,0-3-846,4-2 0,1-1 0,2-1 0,0-4 0,-1-2 0,1-2 686,-1 0 0,-5 0 0,-3-4 0,-3 0 0,-3-1 1,-3 1 812,-5 0 1,-8-1 0,-5 1 0,-3 1 0,-2 2 0,0 2 0,-3 1 1711,0 0 0,3 4 0,7-3 0,-1 1-1676,1 1 1,6 1 0,1 6-1,5 3 1,4 0 0,0 1-439,2 0 0,5-2 0,3 2 1,0-1-1,2-3 0,-2-1 0,1-2-750,-4 0 1,-1 0 0,-2 0 0,0-2 1346,1-2 0,-7 1 1,-4-5 73,-6 2 0,0 8 0,-4 7 0,1 3 0,3 2 0,1 4 0,4 4-1657,2 4 0,-1 5 0,8 1 1196,4 2 0,4-4 0,7 3 0</inkml:trace>
  <inkml:trace contextRef="#ctx0" brushRef="#br0">18089 13540 8174,'-6'-7'0,"3"-3"0,-6 4 85,-1-2 1,4 4 0,0-5 0,0-1 0,-1-2 0,-2 0 0,1 2 0,2 1 0,2-2 0,-2-1 0,-1-1 823,-1 0 1,1 4 0,2 2-1,-3 1-817,-4 3 1,-2 1 0,1 2 0,-2 2 0,-3 2 0,-4 5 0,-3 3 57,-2 1 0,1 0 0,-2 1 1,-2-1-1,-1 2 0,1 1 133,2 2 0,6 0 0,0-3 0,-1 1 0,3 3 0,0 0 0,3 2-51,-1 0 0,0 1 0,6 5 0,2 1 1,1 1-1,0 4-22,2 1-221,1 2 1,1 4 0,1 0 0,1 0 0,2 0-1,1 0 28,0-1 0,0 0 0,0-2 0,1-3 0,3 0 0,5-1 41,3-1 1,6-1 0,1-4 0,2-2 0,4-1 0,3-3 0,5-1-52,1 1 1,1-5 0,5 1 0,0-5 0,0-5 0,-1-1 0,-2-3 34,-1-2 0,-2-1 1,4-1-1,-1-5 1,2-6-1,-2-6 1,3-2-78,3-4 0,-6-3 0,3-4 1,-2-4-1,-1-4 0,0-1-157,-1 0 0,-7-4 0,2-2 0,-4-2 0,-5-2 0,-4-2 0,-5-1 59,-4 0 0,-3-1 0,-7 1 0,-5 0 0,-7 1 1,-8 3-1,-7 5 218,-8 2 1,-5 8 0,-13 3-1,-1 4 1,-2 5 0,-5 6 195,-4 5 1,0 5 0,-1 6 0,0 3 0,4 5 0,3 7-656,7 4-481,3 9 1,4 3 0,6 8 0,7 2 0,7 4 0,5 5 854,8 8 0,5-1 0,8 3 0</inkml:trace>
  <inkml:trace contextRef="#ctx0" brushRef="#br0">24754 16859 8027,'-13'0'0,"-1"0"0,1 1 0,1 4 0,3 4 0,-1 3 819,6 1 0,-5 0 0,4 2 0,2 1 0,2 4 1,2-1-1,4 1 0,4 0 0,2-1 0,3-3 0,1-1 1,1-2-265,2 1 1,-1-7 0,-2-2 0,2-4-1,0-2-555,0-4 0,3-8 0,1-8 0</inkml:trace>
  <inkml:trace contextRef="#ctx0" brushRef="#br0">24754 16766 8027,'-19'-12'868,"-2"3"0,2 3 0,4 1 1287,5 1 0,5 0-2223,-4 4 0,17 1 0,2 2 0,9 1 0,8-1 0,4-1 0,5-2 0,4 0 68,3 0 0,1-18 0,-4-4 0</inkml:trace>
  <inkml:trace contextRef="#ctx0" brushRef="#br0">25114 16579 8027,'-13'0'569,"1"1"0,1 2 0,3 3 0,-1 2 570,1 2 1,2-2-1,8 0 1,2 1-1,5 0 1,3 0-1,1 0-550,1-2 1,0 5 0,3-3-1,1 3 1,-2 1 0,-1 1-598,-2-1 0,-4 0 1,-2 1-1,-1-1 1,-3 2-1,-3 2-2593,-4 6 2430,-4-4 1,-11 6 0,-3-3 0,-2 2 0,0-2 0,5-4-765,4-3 0,1-2 1,12-3 934,8-5 0,7-18 0,14-16 0</inkml:trace>
  <inkml:trace contextRef="#ctx0" brushRef="#br0">25661 15873 7995,'-21'-6'1051,"3"6"0,9 6 1,5 7-1,2 0 353,2 1 0,0 3 0,2 4 1,2 3-1,5 5 0,3 4 1,1 4 4621,1 2-6047,5 1 0,-4-2 0,4-1 1,-1-3-1,1-1 0,0-5-473,0-4 0,4-1 0,-6-5 0,0-2 0,-3-2 1,-2-4-1463,-3-1 0,-4-8 1,-10 1-1,-4-7 2213,-3-2 1,-5 3 0,-3-4 0,0 2 0,-2 3 0,1 2 1659,3 1 0,3 0 0,2 0 0,1 1-1587,3 4 0,5 2 0,7 6 0,3 1 0,2 1 0,6 1 1,2 2-587,0-2 1,4 2 0,-1-4 0,2-2 0,2-1 0,2-4 0,2-2-1384,0-4 1,-1-2-1,1-4 1,0-5 0,-1-7-1,1-3 992,0-1 1,-6-4-1,-2 4 1</inkml:trace>
  <inkml:trace contextRef="#ctx0" brushRef="#br0">26074 16299 10007,'-14'0'0,"1"0"0,0 0 0,1 2 320,3 2 1,11 3-1,9 5 1,6-1 0,0-4-1,3-1-320,2-3 0,9-2 0,3-1 0</inkml:trace>
  <inkml:trace contextRef="#ctx0" brushRef="#br0">26300 16272 12032,'-19'5'0,"-3"1"0,-2 0 0,1 1 0,2-1 0,2 1 1406,2 1 0,4-4 0,6 5 0,7 0 1,7-1-1,5-3-987,1 1 1,5-3 0,0 6-1,-2 0 1,-1 0 0,-2 0 0,0 1-960,1 2 1,-2 1-1,-4 1 1,-3-1-1,-4 0-1461,-1 1 0,0-5 0,0-3 1,0-5-212,0-7 0,5-12 2212,-1-8 0,13-7 0,-3-7 0</inkml:trace>
  <inkml:trace contextRef="#ctx0" brushRef="#br0">26420 15779 11015,'-6'-7'0,"-2"3"0,-4 2 1973,-2 2 1,3 7-1,2 5 1,4 8-1571,4 5 1,2 0 0,4 12 0,4 3 0,4 3 0,5 0 0,4-3 0,3-5-1070,2-4 0,4-2 1,0-4-1,-1-3 1,-4-4 665,-4-4 0,-2 0 0,-7-1 0</inkml:trace>
  <inkml:trace contextRef="#ctx0" brushRef="#br0">26634 16272 7995,'-14'-13'0,"1"1"1304,0 3 0,-5-1 0,0 4 0,2 0-1063,1 0 1,8 3 0,4 9-1,6 8 1,4 6 0,2 7-242,0 4 0,0 9 0,4 7 0</inkml:trace>
  <inkml:trace contextRef="#ctx0" brushRef="#br0">25834 17219 7864,'-27'-14'707,"1"1"568,5 0 1,9 1 0,12 3 0,7 5 0,7 4-486,3 4 0,4 5 1,4 7-1,-1 3 0,0 2 1,2 1-1142,4-1 1,1-2-1,-3-5 1,2-1-1,1-1 1,-1-3-825,-2-5 1,1-2 1174,-2-2 0,3-12 0,-10-3 0</inkml:trace>
  <inkml:trace contextRef="#ctx0" brushRef="#br0">26207 17152 8815,'-18'-12'1389,"1"3"0,-1 3 0,4 5 0,1-2-866,0-1 1,7-1 0,6 5 0,9 0 0,7 0 0,6 0 0,3 0-564,2 0 1,0 0-1,1 0 1,0 0 0,0 0-1,-4-1 1,-3-2 0,-5-3-214,-1-2 0,-8 4 1,-4-4-1,-7 3 1,-8 2 744,-5 1 1,0 2-1,3 0 1,1 0 0,1 2-1,3 2 21,5 5 1,4 1 0,6-1 0,7-4-1,11-4 1,11-2-514,14-4 0,15-14 0,-27 5 0,0 0 0</inkml:trace>
  <inkml:trace contextRef="#ctx0" brushRef="#br0">25674 19005 8514,'7'-27'0,"5"-3"0,-3 1 0,3 2 0,1 0 112,1 4 0,-1 5 0,-1 0 0,0 3 0,-2 2 0,2 0 1,-2-1-1,1 1-282,-4 0 1,-3 5 350,-8 4 0,-3 2 0,-8 2 1,-2 0-1,-2 0 0,-2 0 1,-2 0-19,-2 0 0,1 0 0,-1 0 0,-3 0 0,-2 0 310,-3 0-514,5 0 1,-10 0 0,2 0-1,-4 2 1,-3 2 0,-1 5-1187,1 3 1198,-5 1 1,4 1 0,-3-1 0,4 0 0,-2 1 0,1-1 153,-2 0 1,-7 1 0,2-1-1,2 2 1,0 1 0,3 3-21,1 2 0,-4-3 0,3 4 0,0 2 0,0 1 0,3 3-201,2 3 0,2 3 0,0 8 0,1 1 0,-2 1 1,1 0-1,2 2 13,0 3 0,3-3 1,-1 0-1,-1-2 1,2 2-1,2 0 904,-1 0-798,5 4 1,0-2-1,7 7 1,2 1 0,4 3-1,5 0-67,5 1 1,10 8 0,5-2 0,8 2-1,10 1 1,-10-36 0,2-1 176,3-1 1,2 0-95,6 5 1,1-1 0,0-6 0,2-2 0,5 4-1,2-1 1,1-3 0,2-2 0,1-3 0,1-1 0,4-1-1,1-2 9,4 1 0,1-2 0,0-4 0,1-1 0,4 1 0,2-1 0,1 0 0,1-2 0,0 0 0,0-2 0,6 1 0,1 0 0,1-2 0,2 1-30,-23-3 0,1 1 0,0-1 1,2-1-1,1 0 0,-1-2 0,0 0 1,0 0-1,-1-1 0,0-1 0,-1 0 1,0 0-1,0-1 0,-1-1 0,-1 0 1,22-2-1,-1-2-218,-3-1 0,-2-2 0,-2-3 1,-2-3-1,-10-2 0,-3-3 0,-1 0 1,-1-3-1,-5-1 0,-2-2 0,-4-2 1,-1-2-1,-4-3 0,-1-2 82,-1-3 0,-2-3 0,-4-3 0,-2-2 0,-2-3 0,-3-1 0,-3-2 0,-3-1 0,-1-4 0,-4-2 0,-1-4 0,-2-3 132,-1-2 1,-1-1 0,-4-2-1,-2 0 1,0-2 0,-3 0-1,-2 1 1,-2-1 0,-2 3 0,-2 0-1,-1 0 1,-3 2 75,0 1 1,-3 4 0,-2 10 0,-3 3 0,-1 3 0,-3 3 0,0 6 0,-2 5 0,-2 5 0,-2 4-1,-5 4 1,-2 4 0,-3 5 0,-2 3-493,-3 2 0,-2 5 0,-5 6 1,-1 6-1,-6 2 0,-1 3 402,-4 5 0,0 3 0,24-7 0,-1 2 0,0 1 0,-6 3 0,0 1 0</inkml:trace>
  <inkml:trace contextRef="#ctx0" brushRef="#br0">17836 14340 8021,'0'-38'0,"0"9"0,0-2 0,1 11 0,4 5-93,4 1 1,2 3-1,1 0 1,-1 2-1,-4-1 1,-1-2-1,-5 0 1,-5 3 0,-8 6-1,-6 6 195,-2 6 1,-3 9-1,-5 6 1,-1 4-1,-5 7 1,-3 7-1,-6 8 1,-2 4 261,-1 0 0,20-23 1,-1 1-1,1 0 0,0 2 1,-1 1-1,-1 1 0,-1 3 1,-1 1-1,0 0 1,1 0-264,0 0 1,0 1-1,0 1 1,0-1 0,2 0-1,1-1 1,2 0 0,1-1-1,1-1 1,2 1 0,2-2-1,1 0-78,1-2 0,0 1 0,2 2 0,0 1 0,1 0 0,1-1 0,0 0 0,0 1 0,2 0 0,0 1 0,0-2 1,0 1 47,2-2 0,0 1 0,1 5 1,1 0-1,0-2 0,1-1 0,1 0 1,1 0-1,0 0 0,0 0 0,1-1 1,1-1 71,0 38 1,3-37 0,2-1 0,4 33 0,6 0-1,4 0 1,2 0-90,1-1 1,-7-33-1,2 1 1,-2 0 0,0 0-1,1-1 1,1 0 0,1 1-1,0 1 1,0-3 0,0 0-228,1-1 1,1 0 0,2 2-1,1-1 1,1-5 0,0 0-1,0-1 1,1 0 0,1 0-1,-1-2 1,24 26 0,-2-6-62,-1 0 0,-8-7 0,2 2 0,-6-6 0,-7-6 0,-4-3 1,-2-2-27,-4-4 1,-6 2 0,-2-7 0,-2 0 0,-3-3 0,0 0-3122,1-1 3381,-2 0 0,3-5 0,-5-2 0</inkml:trace>
  <inkml:trace contextRef="#ctx0" brushRef="#br0">17836 17579 9256,'-22'-14'0,"2"1"854,5 0 0,-1 5 1,7 4-1,-1 1-580,1-2 1,3 5 0,6 0 0,2 9 0,2 7 0,3 8-456,1 6 1,4 1 0,-3 7-1,2 5 1,3 2 0,-2 2-1,-4-1-173,-3 0 0,-4 3 0,-1-5 0,0-1 0,-1 0 0,-4 0 354,-3 1 0,-10 7 0,-3-4 0</inkml:trace>
  <inkml:trace contextRef="#ctx0" brushRef="#br0">25647 19045 18330,'-6'-39'-1527,"-1"3"1,-6-6 0,-1 5 1589,1 5 0,0 10 0,-1 6 1,-1 6-1,-1 5 0,-3 2 1,-2 0-1,-4-1 0,-3 1 0,-5 1 1,1 2-1,-2 0 58,0 0 0,1 0 0,-6 0 0,-4 2 0,-1 1 0,-3 4 0,1 4 0,-3 6 0,-2 7 71,-3 9 1,-7 9 0,32-17 0,0 1 0,1 1-1,1 2 1,0 4 0,1 1 0,1 2 0,0 2-183,-1 1 0,1 2 0,1 6 0,1 1 0,5-6 0,2 1 0,2 1 0,3 0 0,2 0 0,3 1 0,2-3 0,2 0 83,0-1 0,3-1 0,5 2 0,5-2 0,17 28 1,12-7-1,14-11 0,8-10 0,-25-24 0,1-2 89,4-4 0,1-3 1,2-1-1,2-4 0,5-4 1,2-2-1,2-2 1,-1-3-1,3-2 0,0-2 1,4-2-1,0-1-183,3-1 0,-1 0 0,-2 2 0,1-1 0,4-1 0,0 0 0,1 0 0,-1 0 0,-1 1 0,0-1 0,1 1 0,-1-2 0,-2 2 0,0-2-1166,-2 0 0,-1-1 0,-3 2 0,-1 0 1167,-5-1 0,-2 1 0,-1 3 0,-1 0 0,-2-4 0,1 0 0,1-1 0,0 0 0</inkml:trace>
  <inkml:trace contextRef="#ctx0" brushRef="#br0">18955 19364 8408,'-19'-26'0,"3"1"0,-5 2 0,0 6 0,1 2 0,-2 7 0,-5 4 128,0 2 0,-2 4 0,-6 2 0,-6 5 0,-5 3 0,-6 3 0,-1 1 0,-3 5 0,-1 3 0,-3 5 0,-4 5 0,31-14 0,1 0 0,0 2 1,2 1-143,-28 24 1,3 3-1,29-21 1,2 0 0,-19 32-1,13 3 1,14 1-1,14 7 1,7-33 0,4 1 49,4 3 1,5 0 0,7 3-1,6-1 1,7-1 0,4-3-1,5 1 1,4-3 0,8 1 0,3-4-1,4-3 1,3-3-141,-22-11 1,1-2 0,1-2 0,4-1 0,2-1 0,0-3 0,18 0 0,0-4-1,1-2 1,0-5 0,1-4 0,-2-5 0,-2-4 0,-2-4 17,-3-4 0,-2-4 0,1-3 0,-3-2 0,-12 0 0,-3-1 0,-4 1 0,-3-3 0,-6 0 0,-3-1 0,-8-1 0,-3-1 0,-6-2 1,-3-2 154,-4-2 1,-4 0-1,-6 1 1,-4-2-1,-3-4 1,-4-1-1,-5-1 1,-3 2-1,-5-1 1,-3 0-1,-4-2 1,-4 1 48,-4 0 1,-1 1 0,4 8 0,-2 2 0,-7 0 0,-3 3 0,3 5-1,0 3 1,3 4 0,0 5 0,0 3 0,-1 5 0,4 5 0,0 5-312,-1 4 0,1 4 193,0 5 0,1 4 0,3 5 0,1 4 0,-1 3 0,0 2 0,1 2 0,-1-1 0</inkml:trace>
  <inkml:trace contextRef="#ctx0" brushRef="#br0">25221 18445 8541,'-27'-27'0,"-6"6"0,-4 4 0,-6 3 0,-5 5 0,-6 8 120,-4 8 0,-1 11 0,-9 15 0,31-14 1,0 0-1,0 2 0,0 0 0,0 1 1,0 2-1,2-1 0,2 1 0,0 0 0,2 1 1,-24 24-1,11 0 0,13-2 0,12 0-129,8 1 0,14-5 0,16 0 0,18-6 0,20-6 0,-21-18 0,3-1 0,5-2 0,3-2 0,5-3 0,2-3 2,7-2 1,1-1 0,-2-3-1,2-3 1,6-3 0,1-2-1,-2-2 1,-2-3 0,-4-1 0,-2-3-1,-2 1 1,-1-3-29,-5 2 0,-3-2 0,-8 0 0,-2 0 0,-3 2 0,-4-1 0,13-24 0,-19-1 0,-20-3 0,-23-1 14,-27 2 1,11 26 0,-6 2 0,-9 2 0,-4 4 0,-4 1 0,-1 3 0,-7 2 0,-2 3 0,-4 3 0,0 4-250,20 2 0,0 1 0,0 1-151,-1 1 1,-1 1 0,1 2 0,-1 6-1,-1 4 1,1-1 0,0 1 0,-1-1 0,1 0-1</inkml:trace>
  <inkml:trace contextRef="#ctx0" brushRef="#br0">12784 5931 8193,'-5'-17'853,"1"4"0,-1 7 0,4-1 0,-2 2 0,-2 7 0,1 7 0,0 7-216,-1 6 0,-4 5 1,3 2-1,-1 4 1,-2 1-1,0 3 1,0 0-1,0 0 0,0-3-216,1-1 1,5 1 0,-2-6 0,4-3-1,1-1 1,1-4 0,5-3-148,7-7 1,2 0 0,7-5 0,4-4-1,3-2 1,7-5 0,1-1 174,-2-4 1,8-5 0,-3-3 0,2-1 0,-1 0 0,-1 0-913,0 1 0,-1 0 1,-4 3-1,-4-2 0,-1 0 1,0 0-1,1-1-1504,-2-2 1,-6 5 0,-4-2 0,-1 2 0,-1 0 1909,0-2 1,-3-6 0,0 4 0</inkml:trace>
  <inkml:trace contextRef="#ctx0" brushRef="#br0">13264 6064 8111,'-35'18'0,"-2"-1"321,-1 0 1,2-3 0,14-2 0,4-3 1082,4-4 0,14-4 0,10-4 1,14-4-1,13-10 0,9-6 1,8-10-896,6-4 1,-1-1-1,5-2 1,-32 18-1,1-1 1,-1 1-1,-1 0 1,2-2-1,0 0 1,-1 2 0,-1-1-1,1 0 1,-2 0-1816,28-23 1,-4 9 0,-6-2 0,-3 5-1,-5 5 1306,-5 0 0,4 3 0,-5-1 0</inkml:trace>
  <inkml:trace contextRef="#ctx0" brushRef="#br0">14317 5198 8379,'0'-14'151,"1"1"0,2 0 0,1-1 228,-1 1 1,0-5 0,0 0 0,3 2 0,0 1 2459,0 2 0,-1 3 0,-5 5-2255,0 10 0,0 12 0,0 10 0,0 7 0,1 6 1,2 2-284,1-2 1,5 2-1,-1-6 1,2 1-1,6 0 1,4-4-715,3-5 0,3-5 1,2-11-1,1-3 1,2-4-1,-1-4 1,-3-4-204,-5-6 0,2-1 1,-8-11-1,-3-1 0,-4 0 1,-3-3-1,-3 1 779,-2-1 1,-1 4 0,0 0 0,-1 3 0,-2 5 4779,-1 3-4634,-1 7 1,11 3-1,3 10 1,3 4-1,3 2 1,1-1-1,3-1-69,2-3 0,-2 1 1,5-8-1,1-1 0,-1-3 1,1-6-1,-1-7-202,-2-8 1,-3-4 0,-7-3-1,-3-2 1,-5-1 0,-1 1-771,2 2 1,-4 2 0,4 0-1,-4 3 1,-1 2 0,0 2-908,0 2 1,2 4-1,2 3 1,5 2 0,4 2-1,5 4 1208,4 0 1,9-4 0,3-1 0</inkml:trace>
  <inkml:trace contextRef="#ctx0" brushRef="#br0">15303 4904 8480,'-7'6'2580,"1"-3"-2019,6 6 0,6-4 1,2 2-1,4-1 1,2-3-1,-1-2 452,0-1 1,-5-6 0,-4-2 0,-2-4 0,-4-2-415,-2 1 0,-4 0 0,-5 1 1,0 3-1,-1 3 0,1 2 1,0-1-440,-1 2 0,3 8 1,0 5-1,4 6 1,1 7-1,3 2 0,1 1-364,2 1 0,6 1 0,3 2 0,5 1 0,2-3 0,2-3 0,-1-6-1212,3-4 0,-4 0 1,6-11-1,2-1 1,1-3-1,2-4 1416,-1-5 0,1-20 0,0-7 0</inkml:trace>
  <inkml:trace contextRef="#ctx0" brushRef="#br0">15796 4305 8024,'0'-14'0,"0"5"0,0 1 2977,0-3 1,0 4-1832,0-2 1,0 7 0,0 2 0,0 8 0,0 4-1279,0 1 1,0 2 0,0 1 0,0 2 0,0 0 0,0 1-1,0 2 182,0-1-50,0 0 0,6-7 0,2 0 0</inkml:trace>
  <inkml:trace contextRef="#ctx0" brushRef="#br0">16076 4251 7990,'8'-6'931,"-3"5"0,-5-3 0,0 8 0,0 6-172,0 7 0,-1 5 0,-3 9 0,-4 6 0,-1 6 0,2 4-330,1 1 1,-3 3 0,3-2 0,0 3 0,0 0-1,3-3 1,2-3-1852,1 0 0,0-6 1,0 0 1421,0-8 0,12-4 0,3-1 0</inkml:trace>
  <inkml:trace contextRef="#ctx0" brushRef="#br0">16503 3971 8963,'-6'-25'2330,"-3"3"1,3 10-1,2 12-1380,2 8 0,2 11 1,-1 9-1,-2 12 0,-2 10 1,2 10-1,2 5-740,1 7 0,0 1 0,0 1 0,0-3 0,0-4 0,1-4 1,2 0-2261,2-3 1,5-5 0,-3-9 0,2-3 2049,0-5 0,0-7 0,4 2 0</inkml:trace>
  <inkml:trace contextRef="#ctx0" brushRef="#br0">15183 5864 7968,'-4'-13'793,"-2"-1"662,-2 1 1,4 4-1,-5 0 1,-1 0 0,-1 3-687,2 6 0,3 12 0,6 13 0,0 8 0,-1 11 0,-2 8 0,-1 10 0,1 4-666,1 3 0,2-5 1,0-6-1,0-5 0,0-4 1,0-6-1181,0-6 1,5-6 0,0-9 0,1-4 396,0-3 0,-1-9 0,-7-6 1,-2-6-1,-5-3 0,-4 0 1333,-5-1 0,-3-1 0,-4 2 0,1 5 0,3 2 0,2 2 0,3 0 284,1 0 1,2 2 0,1 2 0,3 5 0,5 4 0,2 5-1322,2 4 0,6 2 1,3 0-1,4-2 0,5 2 1,4-1-1,5 0-2178,4-6 0,5-8 0,8-7 2562,5-10 0,3-18 0,1-16 0</inkml:trace>
  <inkml:trace contextRef="#ctx0" brushRef="#br0">15423 6370 8958,'-10'9'0,"-5"0"0,-3 2 0,-1 0 0,4 3 1152,5-1 1,4 0 0,7 1 0,4-2-1,3-4 1,4-2 0,2-1-994,-1-1 0,0 1 0,1-7 0,-1-2 0,-1-5 0,-3-3 0,-5-1 0,-2-2-277,-2-3 1,0 2 0,-2-6-1,-2-1 1,-4 1 0,1 1-1,2 1-1190,4-1 0,1 5 0,1-4 0,5 3 1308,8-1 0,5-6 0,8 3 0</inkml:trace>
  <inkml:trace contextRef="#ctx0" brushRef="#br0">16010 5224 9730,'-18'-12'0,"0"2"2350,2 1 0,5 6-1710,2-1 1,5 8 0,-3 8-1,1 9 1,3 11 0,1 10-1,2 8 1,0 6 157,0 7 0,0 0 1,0 1-1,0-2 0,0 0 1,0-2-1315,0-7 0,0-1 0,0-9 1,2-5-1,1-5 0,3-5-3796,1-1 0,0-7 4312,2-2 0,3-9 0,-4-3 0</inkml:trace>
  <inkml:trace contextRef="#ctx0" brushRef="#br0">15890 5757 7866,'-26'-6'4125,"4"-1"-2046,4 0 0,11-4 1,7 5-2285,7-1 1,11-2 0,6-6 0,5-3-1,7-4 1,4-4 0,3-6-1061,1-3 0,1-5 1265,-5-4 0,0-4 0,0-5 0</inkml:trace>
  <inkml:trace contextRef="#ctx0" brushRef="#br0">16289 5104 9602,'-17'0'1001,"-1"0"1,0 6-1,5 5 1,-1 3-335,1 4 1,0 7-1,1 2 1,2 6-1,2 4 1,2 1 0,3 5-1,2 0 103,1-2 0,0 2 0,0-7 0,0-1 0,1-2 0,2-6 0,2-4-3438,-2-2 2081,4-8 0,-4-2 1,6-7-1,0-2 1,0-7-84,0-8 0,-6 0 0,1-5 1,-3 3-1,-1 2 0,0-1 2419,0 1 1,0 7-1541,0 6 1,5 6 0,1 6 0,1-2 0,4-1 0,0 2 0,3-1-785,-1-1 0,0-3 0,1-6 0,-1-2 0,2-4 1,1-7-804,2-8 0,0-8 1378,-5-2 0,0-12 0,1 1 0</inkml:trace>
  <inkml:trace contextRef="#ctx0" brushRef="#br0">16423 5198 9037,'-14'6'1428,"7"-4"0,3 7 1,2 2-1,2 1-1058,0 1 0,5-4 1,0 0-1,3 1 0,2 2 1,2 0-1,1-3-399,1-5 1,-5-2 0,0-2 0,1 0 0,0-2-209,-1-2 1,-1 1-1,-5-6 341,1-2 1,-4 11 0,-6 6 0,0 8 0,0 5 0,3 0 0,2 3-1,1 2-1354,0 4 1,1 0 1249,4-5 0,8 8 0,8-3 0</inkml:trace>
  <inkml:trace contextRef="#ctx0" brushRef="#br0">22928 18831 8151,'7'15'69,"-4"3"1,-4 7-1,-5 9 127,-2 11 0,0 17 0,-6 12 0,7-33 0,1 1 0,-1 4 0,1 1 0,-1 1 1,2 0-1,-1 4 0,0 1 0,0 2 0,0 0 0,-1 5 0,-1 1 0,1 3 0,-1 0-40,1 2 1,0 2 0,0 5 0,2 1 0,-1-2 0,1 0 0,1-4 0,1 0 0,0-1 0,0-1 0,1-5 0,1 0 0,0-2 0,1 0 0,-1-4 0,2 0-212,-1-3 0,0-1 1,0 3-1,0-3 1,-1-7-1,2-2 0,-1-2 1,1-3-1,3 27 1,4-12-1,1-9 0,0-6 55,1-6 0,8-9 0,3-3 0</inkml:trace>
  <inkml:trace contextRef="#ctx0" brushRef="#br0">22875 21523 8151,'32'-37'0,"2"-6"0,-14 10 0,0 0 0</inkml:trace>
  <inkml:trace contextRef="#ctx0" brushRef="#br0">23301 18778 8022,'18'-12'90,"3"3"0,4 5 1,9 1-1,7 0 1,10-2 99,5 2 1,17-4-1,-31 3 1,1-1 0,4-1-1,1 0 1,3 0 0,0-1-1,2 0 1,1 1-112,1-1 0,1 0 1,2-2-1,0-1 1,2 0-1,1-1 0,1 0 1,1 0-1,-2 0 1,1 0-1,1-1 0,1 0-2691,1 0 1,-1-1 2550,-4 0 0,1-1 0,11 0 0,0 0 0,-4 0 0,0-1 0,1-1 0,0 1 0,-1 0 0,0 1 0,-2 1 0,0 1 0,0 2 0,0 0-133,-1 0 1,0 0 0,-3 2-1,-1 0 1,-1 2 0,-1 2-1,-4 0 1,-1 0 0,-4 1 0,-1 0-1,-2 2 1,-2 1 315,-3 1 0,-1 1 0,30 7 0,-6 7 0,-10 3 0,-10 2 0,-10 4 90,-8 5 0,-3 4 0,-11 6 0,-6 3 0,-4 6 0,-3 10 85,0 9 0,-2-30 0,0 1 1,-1 4-1,1 1 0,1 5 0,-1 0 1,2 2-1,0 2 0,2 3 0,1 0 1,1 1-1,1 0-219,0 3 0,2 0 0,1 2 0,1-1 0,1 0 0,0 0 0,0-3 1,0 1-1,2 0 0,0 0 0,0-3 0,0-1 62,-1-1 0,0 0 0,1-3 0,0-1 1,-3-5-1,1 0 0,-1-2 0,1-1 1,0-3-1,-1 0 0,8 31 0,-2-7 71,-2-6 1,-4-6-1,-2-12 1,-1-4-1,-3-5 1,-1-5-92,-2-3 1,-2-5-1,-2 1 1,-5-4 0,-3 0-1,-3-1-537,-3 0 0,0 2 0,-7 3 0,-7 4 0,-8 3 0,-14 3 0,-9 3 206,25-13 0,-1 0 1,-3 3-1,-1 1 1,-5 0-1,-1 0 1,-3 0-1,-2-1 1,-4 0-1,-2 0 1,-4-1-1,-1 0-44,-4 0 1,-1 0 0,-2 0-1,0 0 255,23-7 0,0 0 0,1 1 0,-1-1 0,0 0 0,0 1 0,0-1 0,0 0 0</inkml:trace>
  <inkml:trace contextRef="#ctx0" brushRef="#br0">7105 5477 28865,'-6'-20'-2458,"5"-4"0,-4 5 1,4 0-1,1-1 2311,0 4 1,0-3 0,-2 2 0,-2 4 0,-5 4 0,-3 2 0,-3 1 0,-3 0 0,-2 3 0,-4 3 0,-1 3 0,-3 1 0,0 1 0,-1-1 0,3 1 529,-1-2 0,0-2 0,1-1 1,-1 0-1,-1 0 0,-2 0 0,-2 0 1,-1 0-56,1 0 1,-5 0 0,1 0 0,-3 2 0,-2 2 0,-2 4 0,-3 0 0,-1 3-267,-4 4 0,0-2 1,-4 6-1,0 0 0,-1 4 1,1 2-1,-1 0-8,1-3 1,0 3 0,2-4 0,-1 3-1,1-1 1,0 3 0,1-3 4,3 3 0,0 2 1,8 1-1,2-1 1,1 2-1,1-2-274,1 0 0,-1 3 1,6 2-1,1 1 0,4 3 1,2 0-1,3 2 300,2 1 1,-3-8 0,4 8-1,2-1 1,1-2 0,1 0 0,3-2-313,2 2 0,-3 5 0,3 1 0,-1-2 0,-1 2 0,4-2-220,1 1 0,1 2 0,7 2 0,4 0 0,7 2 0,6-4 88,2-3 0,9 7 0,-2-8 0,5 1 1,5 2-1,4 0 261,2 2 0,6-2 0,-1-6 1,3-3-1,3 0 0,1-2 1,5 1 160,4-4 0,-30-14 1,1-1-1,4-1 1,2 0-1,-1 1 1,1-1-1,-2 0 1,1-1-1,2 0 0,0 0 1,0-1-1,1 0-73,1 1 0,1 0 0,4 0 0,0 1 1,-1 0-1,0 0 0,3 1 0,0-1 0,2 1 1,0-1-1,1 0 0,1-1 3,2-1 1,0 0-1,-2 2 1,0-1 0,0 0-1,1-1 1,-2 0-1,-1 1 1,1 0 0,0 0-1,0-1 1,-1 0 89,3 1 0,1 0 0,0-2 0,1-1 0,1 0 1,1 0-1,0-2 0,1-1 0,1 0 0,1-1 0,2-1 1,0-1 277,3 0 0,1 0 1,0-1-1,0 0 1,1-1-1,1-2 1,1 1-1,1 0 0,-24 0 1,1 0-1,0 0 1,2 0-1,0 0 1,0 0-1,2 0 0,0 0 1,1-1-1,0 0 1,0-1-1,1 0-249,-1 0 1,0-1-1,0 0 1,2-1-1,-1 0 1,0 0 0,0-1-1,-1 1 1,0-1-1,0 1 1,-1 0-1,2-1 1,1 0 0,0 0-1,0 0 1,-1 0-1,0 0 1,0-1 7,0 0 0,0 0 0,0 0 0,-1-1 0,-1-1 0,0 1 0,-1 0 0,-1 0 0,0 0 0,1 0 0,0-1 0,0 0 0,1-2 0,-1 0 0,1 0 0,-1 0 0,-1-1 0,0 1-188,-1-1 0,-1 1 1,0-2-1,-2 0 1,0 0-1,0-1 1,23-5-1,-1-1 0,0-2 1,-1-1-1,0-2 1,-1-1-1,0 0 1,-1-1 79,-1-1 1,0 0-1,-3 1 1,0-1-1,-1-1 1,0 0 0,-2-1-1,-1-2 1,-1 0-1,-1-1 1,-3 0 0,-2 0-1,-1 0 1,-2-1 38,-1 0 0,-1 1 0,-4 0 0,-1 0 0,-2 1 0,-2-2 0,-3 1 0,-1-1 1,-2 2-1,-2-1 0,-3-1 0,-1 0 0,-4 2 0,-2-1-544,10-30 1,-6-7 0,-11 4 0,-10-1 0,-13-4 0,-17 2 391,7 33 0,-4 2 0,-8-3 0,-4 1 0,-5-1 0,-3 1 1,-6-1-1,-3 2 0,-9 0 0,-4 1 0,19 12 0,-2 0 0,0 1 80,-3 0 1,-1 1-1,-2 1 1,-6-1 0,-3 2-1,1 1 1,-3 0-1,0 2 1,-1 1 0,-3 1-1,-1 2 1,-1 1-1,13 3 1,-1 0 0,0 2-1,-1 0 1,-1 1-1,0 1 1,-1 0 0,0 1-1,-2 0 1,-1 1 0,0 2-1,0-1-844,-1 2 1,-1 1 0,1 0-1,2 2 865,5-1 0,2 2 0,0 0 0,-1 0 0,-9 2 0,-2 1 0,0 0 0</inkml:trace>
  <inkml:trace contextRef="#ctx0" brushRef="#br0">7038 10448 20468,'0'-14'-2628,"0"-3"0,0 0 2589,0 0 0,0 7 0,-1 3 0,-4 1 1,-3 4-1,-4 4 0,-3 2 0,-1 1 1,-2-1-1,0 0 0,0-1 0,0-1 93,2-2 136,1 0 1,-2 0 0,-3 0 0,1 0 0,-2 0 0,1 0-1,-4-2 1,-1-2 0,-2 1 0,0-6 0,1 0 0,-1 2 0,0 2 0,1 4 1,-2 1 758,-3 0-1147,-4 0 1,-5 6 0,0 4 0,0 3 0,0 4 0,-1-4-27,-3-1 1,1 3 0,-6-8 0,-2 2-1,0-2 1,-3-1 0,-1-3 447,-2-1 1,2-2 0,-3 0 0,3 0 0,2 0-1,0 0-17,-1 0 1,3 0-1,0 0 1,2 0-1,0 1 1,2 4 0,1 4-194,0 2 1,0 3 0,-4-1 0,2 0 0,1 1 0,1-1-36,0 0 1,-3 1-1,3-1 1,1 0-1,-3 1 1,2-2-1,-1-2 163,-1-1 1,4 0 0,-3 3 0,-1-2 0,2-1 0,-1 1-116,0 2 0,8 3 0,-1 1 0,2 3 1,0 2-1,1 3 0,3 1-139,2 2 0,-4-1 1,4 2-1,-1 1 1,-1 0-1,3-1 1,0 2 38,1-2 0,9 0 1,-5-3-1,2-1 0,3-3 1,2 0 64,0-1 0,8-2 0,-2 4 0,1 2 0,2 1 1,1 2-156,5-1 0,2 4 0,2 3 1,0 5-1,0 2 0,2 3 0,2 0-121,5 3 0,3 0 0,1 3 0,0-5 0,1-1 1,-1-2 177,0-1 0,1 6 1,1-10-1,1-2 0,3-1 1,0-2-1,2-2 176,0-1 1,1-1 0,5 0 0,1-1 0,3 0 0,6-1-130,6 1 0,-3-5 0,6 9 0,4 1 0,2 0 0,7 3 0,1-1-5,-1-1 1,-24-13-1,1-1 1,25 16-1,2 0 1,1-1-1,-2-2 52,-1 0 0,3 5 1,-5-5-1,0-2 1,3-1-1,1-2 1,3-3 165,2-1 0,-1-4 1,-30-7-1,1-1 1,2 0-1,-1-1 1,1 0-1,1-1 0,3-1 1,0 0-49,1 0 0,2 0 1,0-1-1,2 1 0,4 0 1,1 1-1,0-1 1,0 1-1,0-1 0,1 0 1,2 0-1,0-2-92,3 1 1,-1 0-1,-2 0 1,0 0-1,4 1 1,1-1-1,0 1 1,0 0-1,-1-1 1,0-1-1,0 1 1,1-1-1,-2-1 1,0 1 60,1 0 0,2 0 0,4-1 0,1-1 0,-2 1 1,0 0-1,-1-1 0,1 0 0,3-1 0,0 0 0,2 0 1,0 1-102,-20-2 0,1 1 1,-1-1-1,1 1 1,0-1-1,0 1 1,-1-2-1,1 1 1,-1-1-1,25 1 1,-1 1-1,0 0 1,0 0-1,-25 0 1,1-1-1,0-1 1,3 1-1,-1 0 1,2-1-66,1 0 0,0 0 1,0 0-1,3 0 0,-1-1 1,0 0-1,0 1 1,-1-1-1,0-1 0,1 1 1,0-1-1,-1 0 1,0-1-1,-1 0 0,0 0 1,2-1-1,0-1 1,0 0 40,-2 0 1,0 0 0,0-1 0,-1-1 0,-1-2 0,0 1 0,1 1-1,-1 0 1,0-1 0,0 0 0,-1 0 0,0-1 0,0 0 0,0 0-1,0 0 1,0 0 0,1 0 0,0-1 0,0 0 0,-1 1 0,0-1 114,0-1 0,-1 1 1,0-1-1,-1 0 0,-1-1 1,0 0-1,22-4 0,0-1 1,-2 1-1,-1 0 0,0-1 1,0 1-1,-3 1 0,0-1 1,-1 0-1,0-1-82,-2 0 1,0-1 0,-6 1-1,0 0 1,3-1 0,0 0 0,0 0-1,0-1 1,-2 0 0,-1-2-1,0 0 1,-1-2-219,-2-1 1,-1-1-1,-1 1 1,-1-1 0,-4-1-1,-2-1 1,0-2-1,-1-1 1,-3-1 0,-1-2-1,-2 0 1,-3-2 257,-3 0 1,-2-1-1,-3-2 1,-2-1 0,-1-3-1,-2-2 1,0-2-1,-3 0 1,-1 0 0,-3-1-1,-1-2 1,-3 0-1,-2 0 1,-2-1 175,-1-2 0,-1 0 0,-2 3 0,-2 0 1,-3 2-1,-3 1 0,-3 3 0,-3 2 0,-5 1 1,-4 3-1,-3 2 0,-4 2 0,-5 1 1,-3 3-449,-5 1 0,-3 3 0,-1 4 0,-4 3 0,-11-1 0,-5 3 0,-4 1 0,-1 1 1,-4 2-1,-1 1 0,21 3 0,-1 2 0,0-1 31,-5 0 0,0 1 0,0 0 0,2 0 0,0 0 0,-2 1 0,-7 2 0,-3 0 0,1 1 0,1-1 0,0 1 0,0 1 0,0-1 0,1 1 0,-1-1 0,-2 1 0,0-1 1,1 1-1,0 0 0,-1 0 0,1 0 28,2 0 0,0 0 1,-2 1-1,-4 2 1,-1 0-1,1 0 1,6 1-1,1 0 1,0 0-1,-1 1 1,-1 0-1,0 0 0,-1 1 1,0 0-1,0 0 1,1 0-1,0 1 1,1 1-9,0 0 0,1 0 1,-1 1 196,-5 0 0,-1 0 0,2 1 0,7 1 0,1 1 0,0-1 0</inkml:trace>
  <inkml:trace contextRef="#ctx0" brushRef="#br0">17942 5517 28957,'-20'-22'-821,"2"0"1,-1 10 0,1 0 0,0 3 0,-1 4 733,-3-1 1,-1 1 0,0 5-1,-2 0 1,1 0 0,0 0 0,2 0-1,1 0 1,0 0 0,1 0-1,-3 0 1,1-1 0,2-2 184,0-2 0,-6-4 0,2 3 0,0-1 0,1-2 0,0 0 0,3 2 0,-1-1 0,2 3 0,-2-1 111,0 3 1,-1 1 0,-5 2 0,1 0 0,-1 0 0,-1 2 0,-2 2-405,-1 5 0,-5 0 0,4 3 0,-2 3 0,-2-1 0,1 3 110,-1 0 1,5-2 0,-1 3 0,0-2 0,6-1 0,-1 1 0,3-1 17,-1 1 1,4 1 0,1-4 0,0 0 0,4 1 0,1-1-165,2 0 0,0 5 1,-1 1-1,3 2 0,0 1 1,4 1-1,-1-1-54,1 1 0,4 3 0,-1 0 0,2 2 0,4 2 0,2 3 1,5-1 81,3 1 0,3-2 0,2-4 0,4-1 0,3 1 0,1-2 0,6-1 301,6-2 0,2-1 0,9 1 0,4-3 0,3-3 0,6 1 0,1-3-9,2 3 0,8-1 1,-4-3-1,4 1 1,2-1-1,0-1 14,-36-8 1,1 1-1,2 1 1,1 0-1,0-2 1,1-1-1,0 1 1,0 1-1,2-1 1,-1-1-1,1 1 1,1-2 5,1 0 0,0-1 1,4 0-1,-1 0 0,1-1 1,0 0-1,1 0 0,0 0 1,1 0-1,1 0 0,-4-1 1,0 0-1,0 0 1,0-1-1,-3 0 0,0-2-4,1 1 1,-1-1 0,3 0 0,1 1 0,-1-3-1,1 1 1,-2 1 0,1-1 0,1 0 0,0 0 0,0-1-1,0 0-53,0 0 0,0-1 1,1-2-1,-1 0 1,-3 0-1,0-1 0,-2 0 1,0-1-1,-1-1 1,-1 0-1,-4 0 0,0-1 1,-2 0-1,-1-1 241,33-12 0,-8-2 0,-4-3 0,-5-5 0,-4-2 0,-6-4-386,-6-2 0,-9 1 0,-7-6 0,-3-3 0,-7-3 0,-5-5 0,-4-1-160,-2 2 1,-3-7-1,-8 13 1,-11 0-1,-13 1 1,-13 6-1,-14 5 64,25 22 0,-3 4 1,-3 1-1,-3 4 1,-6 1-1,-2 2 0,-2 1 1,-1 1-1,-2 2 1,-2 2-1,-4 0 1,-2 0 52,-1 1 0,0 0 0,-1 1 1,-1 0-1,-3 1 0,-1 0 1,1 2-1,1 1 0,1 1 1,1 1-1,2 2 0,0 0 1,2 1-1,0 1 41,1-1 1,0 1 0,-4 3-1,0 1 95,4-1 0,1-1 0,0 2 0,1 0 0,3-2 0,1 0 0,-1 1 0</inkml:trace>
  <inkml:trace contextRef="#ctx0" brushRef="#br0">17089 5824 32129,'0'-13'-9831,"0"5"7824,0 2 1,-1 8-1,-2 2 1,-3 4 2155,-2-1 1,4 0 0,-5-2 0,-1 4 0,-4 3-1,-2-1 1,-3 1 108,-2 2 1,-1-4 0,-5 8 0,1-3 0,-3-1 0,0 3 0,-4 2-123,-1 2 0,0-1 1,-1 6-1,4-3 1,2 2-1,3-1-139,-1 1 0,2 0 0,1 2 0,3 0 0,2-1 0,3 0 1,1-3-21,2 0 0,-1-6 0,1 4 0,-2 0 0,-1-1 0,-2 3-113,2-3 1,0 4 0,-1-5 0,-2 1-1,0 0 1,0 1 0,2 3 312,2 1 0,-2 0 0,-1 0 1,2-1-1,-1 3 0,1-1 1,-2 4-17,2-2 0,1 0 0,2-3 0,-1 1 0,3-3 1,0 2-205,2-1 1,2-5 0,-3 2 0,2 0 0,1-2 0,1 2 0,-2 0-163,1 2 1,4 1-1,-3 0 1,2-2-1,-2 1 1,0 3-34,0 0 1,-3 5 0,5 1 0,1-3-1,1-1 1,2-3 0,0 1 126,0 0 0,0-8 0,2 6 1,2-5-1,5-1 0,4-2 1,4-3 348,0-4 0,3 3 0,-4-3 0,3 1 0,2 1 0,1-2 0,0 1-18,1 2 1,-1-3 0,6 0 0,2 2 0,1 3 0,0 2-192,1 0 1,1-4 0,2 6-1,-2-2 1,-3-1 0,-1 0 0,1-3 214,4 0 1,-1-5-1,2 0 1,2-1-1,3-3 1,2-1-1,-1-2 393,-2 0 1,-2 0 0,1 0 0,-1 0 0,-1 0 0,1 0-306,1 0 1,-4 0 0,-3 0-1,-2 0 1,-3 1 0,-1 2 0,-1 2-314,-2-2 1,-5 2 0,0 0 0,-2-1 0,-1 1 0,-1-1 338,0-1 0,1-1 0,-1-4-1015,0-2 0,-4-4 1,0-5 437,1 0 0,2-1 0,2 1 0</inkml:trace>
  <inkml:trace contextRef="#ctx0" brushRef="#br0">17489 7676 28509,'0'-20'-9831,"2"8"9470,2 12 1,2 6 0,4 7 0,-2 0 0,-2 1 0,-2-1 0,1 0 0,1 1 147,1-1 0,-4-4 0,1 0 0,-2 1 1,-2 2-59,0 1 1,0 1 0,-2-1-1,-2-1 1,-5-2 402,-3-1 0,-6 0 0,-1 4 0,-2 1 0,-2-1 0,-2 0 0,-4 1-332,-2-1 1,2 2 0,-7 1 395,-1 2 1,-7 6-1,-4-4 1</inkml:trace>
  <inkml:trace contextRef="#ctx0" brushRef="#br0">4692 13021 26763,'0'-8'-9090,"0"4"6060,0 8 3447,-6-2 0,-1 10 1,-6-5-1</inkml:trace>
  <inkml:trace contextRef="#ctx0" brushRef="#br0">4666 13034 26707,'0'-13'-71,"-2"5"1,-2 4 0,-5 2 0,-3 2 0,-1 0 0,-2 2 0,-2 1 0,-3 3 0,-2 1 0,-4 2 0,3-2 64,-3-2 0,3 1 0,-1-2 1,2-1-1,-2-1 0,0-2 0,1 0 180,1 0-265,-1 0 0,-3-5 0,0-1 1,3 0-1,1-1 306,-2 0 1,3 4 0,-1-2 0,-2 4-1,-1 1 1,-3 0 1030,-3 0-1186,3 6 0,-9 1 0,4 8 0,-1 1 0,-3 3 1,0 1-1,0-1-1154,1-3 1079,1 5 0,1-6 1,1 2-1,2-2 1,0 0-1,1 1 1,2 2-1,2-2 84,-1-1 1,0-1 0,2-1 0,1 2-1,4 1 1,0 2 0,3-1-189,-3 3 0,5 0 0,-2 7 0,2 1 0,3 2 0,2 1 0,2-1 0,2-1-106,3 2 0,2-7 0,1 3 1,1-4-1,2-2 0,3-3 0,2-3 142,2-2 0,2 0 0,1 1 0,1-3 0,0 0 0,4-2-5,4 1 1,2-3 0,0 2 0,-2 0 0,2 0 0,1 0-193,2 1 0,-2 7 0,-2 0 1,0 0-1,0-1 0,1 0-1237,-2 2 1326,3 6 0,-8-8 1,5 5-1,2 0 1,1-2-1,1 0 1,1-3 182,0-1 0,4-2 0,1 1 1,1-2-1,1-2 0,0-1 1022,3 1 1,0 1 0,2-1 0,-2-1 0,3 3 0,-2 3-881,1 2 1,5 3 0,-5-4 0,-1 3-1,4 2 1,-2 2 0,4 1-155,2-2 0,-2 2 1,5-5-1,0 1 1,2-1-1,0-3 98,4-1 1,3-3-1,-2-2 1,4-2-1,0-3 1,4 0 0,1-1 190,2 1 1,1-1-1,1-4 1,4 2-1,0 1 1,1 3-136,0 1 1,-36-3 0,1-1 0,1 3 0,0-1 0,-2-1 0,1 1 0,1 0 0,0 0 0,-1 1-1,0 0-102,0 0 1,-1 1-1,3 0 1,0 0-1,-1-1 1,0 1-1,0 0 1,1-1-1,3 0 1,0 0-1,-2-1 1,0 0 0,2 0-1,-1-1-39,0 2 0,-1-1 1,-1-2-1,1 1 0,3 0 1,0 1-1,1-1 1,0 1-1,-2-1 0,1 1 1,1-1-1,0-1 0,-1 1 1,1 0 35,1 0 1,1-1-1,4-1 1,0-1-1,-5 1 1,1 0-1,0-1 1,1 0-1,2-1 1,1 0 0,-2 0-1,0 0 16,0 0 0,0 0 1,5 0-1,1 0 1,-5 0-1,0 0 1,2 0-1,1 0 0,1 0 1,1 0-1,-1 0 1,-1 0 40,-1 0 1,1 0-1,7-2 1,-1-1 0,-5 1-1,-2 0 1,3 0 0,1 1-1,1-1 1,1 1 0,-1 0-1,0-1 1,1-1 0,2 0-87,-1-1 0,1 1 0,-1 0 0,0 1 0,2-1 0,0-1 0,0 0 0,-1 0 0,-2 1 0,1-1 0,2-1 0,0 0 0,0-1 0,1 0-113,1 0 0,0-1 0,4-2 0,-1 0 0,-2-1 0,-1 0 1,-1 1-1,0-1 0,1 0 0,1 0 0,-2-1 0,0 1 55,1-2 0,1 0 1,-2 0-1,0 0 1,-4 0-1,0-1 1,-1 1-1,0 1 1,-1-2-1,1 0 0,-2 1 1,1-1 9,0-1 1,1-1 0,-2 1 0,-1-1 0,1-1 0,-1-2 0,-1 1-1,-1 0 1,-1 1 0,0 0 0,-1-1 0,0 0 83,1 0 1,0 0-1,-3 0 1,-1 0 0,0-2-1,-1 1 1,-2 1-1,-1-1 1,0 1 0,-1-1-1,0 0 1,-1 0 0,-1-1-1,-1 0-93,-3 0 0,0 1 1,1 0-1,-2-1 1,-1 0-1,-2-1 1,31-17-1,-8 3 1,-4 2-1,-6 1-332,-3-2 0,-10 5 0,-5-5 1,-7 2-1,-5 0 0,-6 0-166,-2-2 0,-5 5 0,-9-4 1,-8 1-1,-6-2 0,-7 0 450,-4 1 0,-3 2 0,-8 7 0,-2 2 0,-5 0 0,-3 2 1,-3 0-1142,-2 2 1154,-4 3 1,-10 0-1,-2 1 1,-1-2-1,36 7 1,-1 0-1,1-1 1,-1 0 68,2 1 1,-1 0-1,-4-2 1,1 0 0,0 1-1,0-1 1,-1 1 0,0-1-1,-2 0 1,0 1 0,2 0-1,0 1 56,1 1 1,0 0 0,-5 0 0,-1 0 0,3 0 0,-1 0 0,-2-2-1,0 1 1,-2 0 0,0 0 0,0 1 0,0 1 0,0 0 0,-1 1-18,-2 0 1,0 0-1,1 0 1,0 0-1,-5-1 1,-1 1-1,2 1 1,-1 1-1,1-1 1,-1 2-1,1 0 1,-1 1-1,1-1 1,-1 1-6,1-1 0,-1-1 0,-3 3 0,1-1 0,1-2 1,0 0-1,0 1 0,0 0 0,-1-1 0,0 1 0,1 0 1,-1 0 89,0-1 1,0 0-1,-8 0 1,0 0-1,7-2 1,0-1-1,-1 1 1,0 0-1,-2-1 1,0-1-1,1-1 1,2 0 95,0-1 1,-1 1 0,-6-1-1,-1-1 1,5 0 0,1 1-1,-3-1 1,-1 0 0,-3 1-1,0-1 1,0 2 0,1 0-915,-1 0 1,0 1 746,18 4 0,-1 1 0,1 0 1,-21-1-1,-1 1 0,20 3 1,-1 1-1,0 0 0,-1 0 0,0 1 1,0 1-1,0 0 0,0 0 1,0 1-1,-4 1 0,-1 0 1,1 1-1,-1 1 0,0 0 0,-1 1-166,-1 1 0,0 0 1,-1 0-1,-4 1 1,-1 2-1,0-1 1,5-1-1,1 0 1,-1 1-1,0-1 1,0 1-1,0 0 1,-2 1-1,1 1 1,0-1-1,1 0 1,1 1-1,-1-1-37,0 1 1,1 1-1,-1-1 1,-2 1-1,0-1 1,1 1-1,0 0 1,0 1-1,1-1 1,-1 2-1,0-1 1,1 2-1,-2 0 1,0 0 0,0 0-1,4 1 1,0-1-1,0 0 1,-1 1-1,1 1 1,0-1 172,1 1 0,0-1 0,1 1 0,0 0 0,1 1 0,0-1 0,-1 1 0</inkml:trace>
  <inkml:trace contextRef="#ctx0" brushRef="#br0">19875 14073 8033,'-12'-1'0,"2"-2"-79,1-1 1,5-1 0,-5 5 0,-2 0-1,0-1 1,-3-2-30,1-2 1,4 1 0,0 4 0,-3 0-1,-2 1 1,-6 2 0,0 2 0,-4-2-1,0 0 77,2 1 0,-3-2 0,4 3 0,0 0 1,3-1 35,4-1 1,2 0 0,1 0-147,3 2 0,5-2 1,0-8-1,4-4 548,4-3 1,3-1 0,-3 0 0,-2 0-1,0-1 1,0 1 1554,1 0 0,1-1 0,-5 1 866,0 0-1851,0 5 0,0 4-354,0 8 0,0 4 1,0 5-1,-2 2 0,-2 4 1,-4 6 14,1 5 1,-5 7-1,3 0 1,-3 4-1,-1 5 1,1 0-341,3 0 0,-1 3 1,5-3-1,1 0 1,0 1-1,-1 0 1,2 4-299,2 1 0,1-1 0,0 0 0,0-2 0,-2 2 0,-2 4 0,-4 3 0,1-2 0,-5 2 0,3-2 0,-3-1 0,-1 1 0,0-2 0,-1-4 0,6-1 0,0-6 0,1-2 0,1 1 0,0-4 0,3-1 0,1-7 0,2 1 0,0-3 0,0-1 0,0-2 0,0-3 0,0-3 0,0-5 0,2-1 0,1 0-1866,1 1 1,2-8 0,-1-5-102,4-4 1,2-12 0,3 0 0,1-4 0,1-4 1921,2-3 1,5 0 0,-2-1-1</inkml:trace>
  <inkml:trace contextRef="#ctx0" brushRef="#br0">19275 15286 9736,'-13'0'0,"0"0"0,-1 2 391,1 2 0,4-1 0,2 6 0,-1 1 270,1 2 1,4 6-1,-3 1 1,2 2-1,-1 3 1,2-1-1,3 1 1,3-2 551,2 2 1,5-3-1,0-1 1,5 0-1,4-4 1,4-3-1001,5-4 0,0-3 0,9-6 0,3-1 0,6-4 0,3-4-1283,1-3 0,-1-2 0,-8-3 0,1-2 0,-1 0 0,-2-2 1070,-1 0 0,1-7 0,1-6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05363-444E-43D2-BFB5-3531F33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B1D573E-20C3-4D66-A6A6-64ADA8456093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29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009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68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31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829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471E3F1-0B5D-42B8-AE30-5AFDD4781322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3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CB09A8-9326-44B2-AD7D-C6B255969D4E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67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FA160D7-ED4D-4B70-A20A-0FEA35D0C4DD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16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2C4FE55-3C1E-44C0-83B2-BE125B512F5A}" type="slidenum">
              <a:rPr lang="en-US" altLang="en-US" smtClean="0">
                <a:solidFill>
                  <a:schemeClr val="tx1"/>
                </a:solidFill>
              </a:rPr>
              <a:pPr/>
              <a:t>24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80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374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26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49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0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8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C9BBBAB-A5CE-4D09-8679-56119BB5B95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12</a:t>
            </a:r>
            <a:br>
              <a:rPr lang="en-US" altLang="en-US" sz="4800" dirty="0"/>
            </a:br>
            <a:r>
              <a:rPr lang="en-US" altLang="en-US" sz="4800" dirty="0"/>
              <a:t>Superblock Scheduling, Intro to Modulo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21,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E0DFE5-BD1F-9894-27A8-441CEA1354DA}"/>
                  </a:ext>
                </a:extLst>
              </p14:cNvPr>
              <p14:cNvContentPartPr/>
              <p14:nvPr/>
            </p14:nvContentPartPr>
            <p14:xfrm>
              <a:off x="8134200" y="5143680"/>
              <a:ext cx="767880" cy="83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E0DFE5-BD1F-9894-27A8-441CEA1354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24840" y="5134320"/>
                <a:ext cx="786600" cy="85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DD44F34-798B-2A51-75F3-C7208353FAFB}"/>
                  </a:ext>
                </a:extLst>
              </p14:cNvPr>
              <p14:cNvContentPartPr/>
              <p14:nvPr/>
            </p14:nvContentPartPr>
            <p14:xfrm>
              <a:off x="335880" y="1972440"/>
              <a:ext cx="8575920" cy="457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DD44F34-798B-2A51-75F3-C7208353FA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520" y="1963080"/>
                <a:ext cx="8594640" cy="459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0416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Scheduling on Superblocks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4419600" cy="5216525"/>
          </a:xfrm>
        </p:spPr>
        <p:txBody>
          <a:bodyPr/>
          <a:lstStyle/>
          <a:p>
            <a:r>
              <a:rPr lang="en-US" dirty="0"/>
              <a:t>Follow same algorithm as BBs</a:t>
            </a:r>
          </a:p>
          <a:p>
            <a:r>
              <a:rPr lang="en-US" dirty="0"/>
              <a:t>Steps</a:t>
            </a:r>
          </a:p>
          <a:p>
            <a:pPr lvl="1"/>
            <a:r>
              <a:rPr lang="en-US" dirty="0"/>
              <a:t>Draw data dependence graph</a:t>
            </a:r>
          </a:p>
          <a:p>
            <a:pPr lvl="1"/>
            <a:r>
              <a:rPr lang="en-US" dirty="0"/>
              <a:t>Compute </a:t>
            </a:r>
            <a:r>
              <a:rPr lang="en-US" dirty="0" err="1"/>
              <a:t>Estart</a:t>
            </a:r>
            <a:r>
              <a:rPr lang="en-US" dirty="0"/>
              <a:t>, all </a:t>
            </a:r>
            <a:r>
              <a:rPr lang="en-US" dirty="0" err="1"/>
              <a:t>Lstarts</a:t>
            </a:r>
            <a:r>
              <a:rPr lang="en-US" dirty="0"/>
              <a:t>, priority</a:t>
            </a:r>
          </a:p>
          <a:p>
            <a:pPr lvl="1"/>
            <a:r>
              <a:rPr lang="en-US" dirty="0"/>
              <a:t>Perform list scheduling</a:t>
            </a:r>
          </a:p>
          <a:p>
            <a:r>
              <a:rPr lang="en-US" dirty="0"/>
              <a:t>Scheduling process</a:t>
            </a:r>
          </a:p>
          <a:p>
            <a:pPr lvl="1"/>
            <a:r>
              <a:rPr lang="en-US" dirty="0"/>
              <a:t>Ignore side exits – treat SB just like a BB</a:t>
            </a:r>
          </a:p>
          <a:p>
            <a:pPr lvl="1"/>
            <a:r>
              <a:rPr lang="en-US" dirty="0"/>
              <a:t>Control dependences prevent illegal code motion across branches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FE02C0F-F13C-BBAB-84D4-794A6883D703}"/>
                  </a:ext>
                </a:extLst>
              </p14:cNvPr>
              <p14:cNvContentPartPr/>
              <p14:nvPr/>
            </p14:nvContentPartPr>
            <p14:xfrm>
              <a:off x="413280" y="1779840"/>
              <a:ext cx="6348600" cy="33156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FE02C0F-F13C-BBAB-84D4-794A6883D7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920" y="1770480"/>
                <a:ext cx="6367320" cy="333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042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dirty="0"/>
              <a:t>Upward code motion is generally more effective</a:t>
            </a:r>
          </a:p>
          <a:p>
            <a:pPr lvl="1"/>
            <a:r>
              <a:rPr lang="en-US" altLang="en-US" sz="1600" dirty="0"/>
              <a:t>Speculate that an op is useful (just like an out-of-order processor with branch </a:t>
            </a:r>
            <a:r>
              <a:rPr lang="en-US" altLang="en-US" sz="1600" dirty="0" err="1"/>
              <a:t>pred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600" dirty="0"/>
              <a:t>Start ops early, hide latency, overlap execution, more parallelism</a:t>
            </a:r>
          </a:p>
          <a:p>
            <a:r>
              <a:rPr lang="en-US" altLang="en-US" sz="1800" dirty="0"/>
              <a:t>Removing restriction 1</a:t>
            </a:r>
          </a:p>
          <a:p>
            <a:pPr lvl="1"/>
            <a:r>
              <a:rPr lang="en-US" altLang="en-US" sz="1600" dirty="0"/>
              <a:t>For register ops – use register renaming</a:t>
            </a:r>
          </a:p>
          <a:p>
            <a:pPr lvl="1"/>
            <a:r>
              <a:rPr lang="en-US" altLang="en-US" sz="1600" dirty="0"/>
              <a:t>Could rename memory too, but generally not worth it</a:t>
            </a:r>
          </a:p>
          <a:p>
            <a:r>
              <a:rPr lang="en-US" altLang="en-US" sz="1800" dirty="0"/>
              <a:t>Removing restriction 2</a:t>
            </a:r>
          </a:p>
          <a:p>
            <a:pPr lvl="1"/>
            <a:r>
              <a:rPr lang="en-US" altLang="en-US" sz="1600" dirty="0"/>
              <a:t>Need hardware support (aka </a:t>
            </a:r>
            <a:r>
              <a:rPr lang="en-US" altLang="en-US" sz="1600" u="sng" dirty="0"/>
              <a:t>speculation models</a:t>
            </a:r>
            <a:r>
              <a:rPr lang="en-US" altLang="en-US" sz="1600" dirty="0"/>
              <a:t>)</a:t>
            </a:r>
          </a:p>
          <a:p>
            <a:pPr lvl="2"/>
            <a:r>
              <a:rPr lang="en-US" altLang="en-US" sz="1400" dirty="0"/>
              <a:t>Some ops don’t cause exceptions (Restricted speculation model)</a:t>
            </a:r>
          </a:p>
          <a:p>
            <a:pPr lvl="2"/>
            <a:r>
              <a:rPr lang="en-US" altLang="en-US" sz="1400" dirty="0"/>
              <a:t>Ignore exceptions</a:t>
            </a:r>
          </a:p>
          <a:p>
            <a:pPr lvl="2"/>
            <a:r>
              <a:rPr lang="en-US" altLang="en-US" sz="1400" dirty="0"/>
              <a:t>Delay exceptions</a:t>
            </a:r>
          </a:p>
          <a:p>
            <a:endParaRPr lang="en-US" altLang="en-US" sz="1800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E849B43-C4F2-F4BF-3121-17F5AF5A4E52}"/>
                  </a:ext>
                </a:extLst>
              </p14:cNvPr>
              <p14:cNvContentPartPr/>
              <p14:nvPr/>
            </p14:nvContentPartPr>
            <p14:xfrm>
              <a:off x="897480" y="695520"/>
              <a:ext cx="8777520" cy="615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E849B43-C4F2-F4BF-3121-17F5AF5A4E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8120" y="686160"/>
                <a:ext cx="8796240" cy="617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5023BC-BAF5-1F01-3A12-B3C744306A18}"/>
                  </a:ext>
                </a:extLst>
              </p14:cNvPr>
              <p14:cNvContentPartPr/>
              <p14:nvPr/>
            </p14:nvContentPartPr>
            <p14:xfrm>
              <a:off x="609480" y="686160"/>
              <a:ext cx="8172720" cy="647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5023BC-BAF5-1F01-3A12-B3C744306A1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120" y="676800"/>
                <a:ext cx="8191440" cy="649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Correct  program</a:t>
            </a:r>
          </a:p>
          <a:p>
            <a:pPr lvl="1"/>
            <a:r>
              <a:rPr lang="en-US" altLang="en-US" sz="1800"/>
              <a:t>No problem at all</a:t>
            </a:r>
          </a:p>
          <a:p>
            <a:pPr lvl="1"/>
            <a:r>
              <a:rPr lang="en-US" altLang="en-US" sz="1800"/>
              <a:t>Exceptions will only result when branch is taken</a:t>
            </a:r>
          </a:p>
          <a:p>
            <a:pPr lvl="1"/>
            <a:r>
              <a:rPr lang="en-US" altLang="en-US" sz="1800"/>
              <a:t>Results of excepting speculative operation(s) will not be used for anything useful (R1 guarantees this!)</a:t>
            </a:r>
          </a:p>
          <a:p>
            <a:r>
              <a:rPr lang="en-US" altLang="en-US" sz="2000"/>
              <a:t>Program debugging</a:t>
            </a:r>
          </a:p>
          <a:p>
            <a:pPr lvl="1"/>
            <a:r>
              <a:rPr lang="en-US" altLang="en-US" sz="1800"/>
              <a:t>Non-trapping ops make this almost impossible</a:t>
            </a:r>
          </a:p>
          <a:p>
            <a:pPr lvl="1"/>
            <a:r>
              <a:rPr lang="en-US" altLang="en-US" sz="1800"/>
              <a:t>Disable general speculation during program debug phase</a:t>
            </a:r>
          </a:p>
          <a:p>
            <a:endParaRPr lang="en-US" altLang="en-US" sz="20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AEB8AA-1AAF-298A-AE9E-2587A53917CE}"/>
                  </a:ext>
                </a:extLst>
              </p14:cNvPr>
              <p14:cNvContentPartPr/>
              <p14:nvPr/>
            </p14:nvContentPartPr>
            <p14:xfrm>
              <a:off x="1200960" y="637560"/>
              <a:ext cx="8512200" cy="577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AEB8AA-1AAF-298A-AE9E-2587A53917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1600" y="628200"/>
                <a:ext cx="8530920" cy="579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Draw the dep graph assuming restricted speculation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2. What 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3. 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131E52-7D34-DF64-F86B-6DD81BD3254F}"/>
                  </a:ext>
                </a:extLst>
              </p14:cNvPr>
              <p14:cNvContentPartPr/>
              <p14:nvPr/>
            </p14:nvContentPartPr>
            <p14:xfrm>
              <a:off x="273600" y="1391400"/>
              <a:ext cx="5571720" cy="4845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131E52-7D34-DF64-F86B-6DD81BD325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240" y="1382040"/>
                <a:ext cx="5590440" cy="486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7427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Solution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Draw the dep graph assuming restricted speculation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2. What 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3. 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" name="Elbow Connector 2"/>
          <p:cNvCxnSpPr>
            <a:stCxn id="14" idx="3"/>
            <a:endCxn id="16" idx="2"/>
          </p:cNvCxnSpPr>
          <p:nvPr/>
        </p:nvCxnSpPr>
        <p:spPr bwMode="auto">
          <a:xfrm rot="5400000">
            <a:off x="6172201" y="2546163"/>
            <a:ext cx="959037" cy="44637"/>
          </a:xfrm>
          <a:prstGeom prst="bentConnector4">
            <a:avLst>
              <a:gd name="adj1" fmla="val 89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Curved Connector 6"/>
          <p:cNvCxnSpPr>
            <a:stCxn id="14" idx="5"/>
            <a:endCxn id="19" idx="6"/>
          </p:cNvCxnSpPr>
          <p:nvPr/>
        </p:nvCxnSpPr>
        <p:spPr bwMode="auto">
          <a:xfrm rot="16200000" flipH="1">
            <a:off x="6165663" y="2812862"/>
            <a:ext cx="1492437" cy="44637"/>
          </a:xfrm>
          <a:prstGeom prst="curvedConnector4">
            <a:avLst>
              <a:gd name="adj1" fmla="val -6167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>
            <a:stCxn id="15" idx="4"/>
            <a:endCxn id="16" idx="0"/>
          </p:cNvCxnSpPr>
          <p:nvPr/>
        </p:nvCxnSpPr>
        <p:spPr bwMode="auto">
          <a:xfrm>
            <a:off x="6781800" y="2667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16" idx="4"/>
            <a:endCxn id="19" idx="0"/>
          </p:cNvCxnSpPr>
          <p:nvPr/>
        </p:nvCxnSpPr>
        <p:spPr bwMode="auto">
          <a:xfrm>
            <a:off x="6781800" y="3200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19" idx="4"/>
            <a:endCxn id="17" idx="0"/>
          </p:cNvCxnSpPr>
          <p:nvPr/>
        </p:nvCxnSpPr>
        <p:spPr bwMode="auto">
          <a:xfrm>
            <a:off x="6781800" y="37338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7" idx="4"/>
            <a:endCxn id="18" idx="0"/>
          </p:cNvCxnSpPr>
          <p:nvPr/>
        </p:nvCxnSpPr>
        <p:spPr bwMode="auto">
          <a:xfrm>
            <a:off x="6781800" y="42672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0" name="Curved Connector 30719"/>
          <p:cNvCxnSpPr>
            <a:stCxn id="18" idx="3"/>
            <a:endCxn id="21" idx="2"/>
          </p:cNvCxnSpPr>
          <p:nvPr/>
        </p:nvCxnSpPr>
        <p:spPr bwMode="auto">
          <a:xfrm rot="5400000">
            <a:off x="6172201" y="5213163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5" name="Straight Arrow Connector 30734"/>
          <p:cNvCxnSpPr>
            <a:stCxn id="20" idx="4"/>
            <a:endCxn id="21" idx="0"/>
          </p:cNvCxnSpPr>
          <p:nvPr/>
        </p:nvCxnSpPr>
        <p:spPr bwMode="auto">
          <a:xfrm>
            <a:off x="6781800" y="5334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7" name="Curved Connector 30736"/>
          <p:cNvCxnSpPr>
            <a:stCxn id="19" idx="2"/>
            <a:endCxn id="21" idx="1"/>
          </p:cNvCxnSpPr>
          <p:nvPr/>
        </p:nvCxnSpPr>
        <p:spPr bwMode="auto">
          <a:xfrm rot="10800000" flipH="1" flipV="1">
            <a:off x="6629399" y="3581399"/>
            <a:ext cx="44637" cy="2025837"/>
          </a:xfrm>
          <a:prstGeom prst="curvedConnector4">
            <a:avLst>
              <a:gd name="adj1" fmla="val -512131"/>
              <a:gd name="adj2" fmla="val 891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5" name="Curved Connector 30744"/>
          <p:cNvCxnSpPr>
            <a:stCxn id="15" idx="2"/>
            <a:endCxn id="21" idx="2"/>
          </p:cNvCxnSpPr>
          <p:nvPr/>
        </p:nvCxnSpPr>
        <p:spPr bwMode="auto">
          <a:xfrm rot="10800000" flipV="1">
            <a:off x="6629400" y="2514600"/>
            <a:ext cx="12700" cy="3200400"/>
          </a:xfrm>
          <a:prstGeom prst="curvedConnector3">
            <a:avLst>
              <a:gd name="adj1" fmla="val 40651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9" name="Curved Connector 30748"/>
          <p:cNvCxnSpPr>
            <a:stCxn id="17" idx="5"/>
            <a:endCxn id="20" idx="6"/>
          </p:cNvCxnSpPr>
          <p:nvPr/>
        </p:nvCxnSpPr>
        <p:spPr bwMode="auto">
          <a:xfrm rot="16200000" flipH="1">
            <a:off x="6432363" y="4679762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2" name="Curved Connector 30751"/>
          <p:cNvCxnSpPr>
            <a:stCxn id="16" idx="6"/>
            <a:endCxn id="20" idx="6"/>
          </p:cNvCxnSpPr>
          <p:nvPr/>
        </p:nvCxnSpPr>
        <p:spPr bwMode="auto">
          <a:xfrm>
            <a:off x="6934200" y="3048000"/>
            <a:ext cx="12700" cy="21336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4" name="Curved Connector 30753"/>
          <p:cNvCxnSpPr>
            <a:stCxn id="15" idx="6"/>
            <a:endCxn id="17" idx="6"/>
          </p:cNvCxnSpPr>
          <p:nvPr/>
        </p:nvCxnSpPr>
        <p:spPr bwMode="auto">
          <a:xfrm>
            <a:off x="6934200" y="2514600"/>
            <a:ext cx="12700" cy="16002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5" name="TextBox 30754"/>
          <p:cNvSpPr txBox="1"/>
          <p:nvPr/>
        </p:nvSpPr>
        <p:spPr>
          <a:xfrm>
            <a:off x="5257800" y="5912037"/>
            <a:ext cx="4538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Additional control deps: 2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4, 27, 47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 memory dependence between 3 and 5 since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can prove the addresses are always 4 apart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6" name="TextBox 30755"/>
          <p:cNvSpPr txBox="1"/>
          <p:nvPr/>
        </p:nvSpPr>
        <p:spPr>
          <a:xfrm>
            <a:off x="4876800" y="1447097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 Dependence graph with restricted speculation</a:t>
            </a:r>
          </a:p>
        </p:txBody>
      </p:sp>
    </p:spTree>
    <p:extLst>
      <p:ext uri="{BB962C8B-B14F-4D97-AF65-F5344CB8AC3E}">
        <p14:creationId xmlns:p14="http://schemas.microsoft.com/office/powerpoint/2010/main" val="46165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Solution (continued)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Draw the dep graph assuming restricted speculation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2. What 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3. 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224463" y="1714500"/>
            <a:ext cx="4618037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2. With general speculation, edges from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5, 45, 48, 78 can be removed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3. With further renaming, the edge from 28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can be removed.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Note, the edge from 23 cannot be removed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since we conservatively do not allow stores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speculate.  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Note2, you do not need general speculation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remove edges from 26 and 46 since integer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subtract never causes exception.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76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Focus to Scheduling Loops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6800" y="35782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65725" y="2019300"/>
            <a:ext cx="22320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 = _a</a:t>
            </a:r>
          </a:p>
          <a:p>
            <a:r>
              <a:rPr lang="en-US" altLang="en-US"/>
              <a:t>r2 = _b</a:t>
            </a:r>
          </a:p>
          <a:p>
            <a:r>
              <a:rPr lang="en-US" altLang="en-US"/>
              <a:t>r9 = r1 * 4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19600" y="3349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05400" y="3352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248400" y="541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191000" y="5638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191000" y="3124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10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05400" y="1981200"/>
            <a:ext cx="2438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172200" y="289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429000" y="36576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0" y="1673225"/>
            <a:ext cx="2946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Most of program execution</a:t>
            </a:r>
          </a:p>
          <a:p>
            <a:r>
              <a:rPr lang="en-US" altLang="en-US">
                <a:solidFill>
                  <a:schemeClr val="tx1"/>
                </a:solidFill>
              </a:rPr>
              <a:t>time is spent in loops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Problem:  How do we achieve</a:t>
            </a:r>
          </a:p>
          <a:p>
            <a:r>
              <a:rPr lang="en-US" altLang="en-US">
                <a:solidFill>
                  <a:schemeClr val="tx1"/>
                </a:solidFill>
              </a:rPr>
              <a:t>compact schedules for loops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02F0EB-9C54-F466-092F-D06125E93815}"/>
                  </a:ext>
                </a:extLst>
              </p14:cNvPr>
              <p14:cNvContentPartPr/>
              <p14:nvPr/>
            </p14:nvContentPartPr>
            <p14:xfrm>
              <a:off x="887760" y="1768320"/>
              <a:ext cx="6867720" cy="396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02F0EB-9C54-F466-092F-D06125E938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8400" y="1758960"/>
                <a:ext cx="6886440" cy="398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1072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/>
              <a:t>Basic Approach – List Schedule the Loop Body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67200" y="3144838"/>
            <a:ext cx="3917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670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6</a:t>
            </a:r>
          </a:p>
          <a:p>
            <a:r>
              <a:rPr lang="en-US" altLang="en-US"/>
              <a:t>2	2</a:t>
            </a:r>
          </a:p>
          <a:p>
            <a:r>
              <a:rPr lang="en-US" altLang="en-US"/>
              <a:t>3	-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1830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6 * 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4F9AC4-72BB-66DE-A339-9BD81CAA7CDD}"/>
                  </a:ext>
                </a:extLst>
              </p14:cNvPr>
              <p14:cNvContentPartPr/>
              <p14:nvPr/>
            </p14:nvContentPartPr>
            <p14:xfrm>
              <a:off x="955080" y="2206800"/>
              <a:ext cx="8743680" cy="474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4F9AC4-72BB-66DE-A339-9BD81CAA7C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5720" y="2197440"/>
                <a:ext cx="8762400" cy="476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04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8229600" cy="5216525"/>
          </a:xfrm>
        </p:spPr>
        <p:txBody>
          <a:bodyPr/>
          <a:lstStyle/>
          <a:p>
            <a:r>
              <a:rPr lang="en-US" altLang="en-US" sz="2000" dirty="0"/>
              <a:t>Homework 2 – Due tonight midnight</a:t>
            </a:r>
          </a:p>
          <a:p>
            <a:r>
              <a:rPr lang="en-US" altLang="en-US" sz="2000" dirty="0"/>
              <a:t>Project discussion meetings – signup after spring break</a:t>
            </a:r>
          </a:p>
          <a:p>
            <a:pPr lvl="1"/>
            <a:r>
              <a:rPr lang="en-US" altLang="en-US" sz="1600" dirty="0"/>
              <a:t>Meetings held Mar 11-15</a:t>
            </a:r>
            <a:endParaRPr lang="en-US" altLang="en-US" sz="1200" dirty="0"/>
          </a:p>
          <a:p>
            <a:pPr lvl="1"/>
            <a:r>
              <a:rPr lang="en-US" altLang="en-US" sz="1600" dirty="0"/>
              <a:t>Each group meets 10 </a:t>
            </a:r>
            <a:r>
              <a:rPr lang="en-US" altLang="en-US" sz="1600" dirty="0" err="1"/>
              <a:t>mins</a:t>
            </a:r>
            <a:r>
              <a:rPr lang="en-US" altLang="en-US" sz="1600" dirty="0"/>
              <a:t> with Aditya,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, and I (on Zoom)</a:t>
            </a:r>
          </a:p>
          <a:p>
            <a:pPr lvl="1"/>
            <a:r>
              <a:rPr lang="en-US" altLang="en-US" sz="1600" dirty="0"/>
              <a:t>Action items</a:t>
            </a:r>
          </a:p>
          <a:p>
            <a:pPr lvl="2"/>
            <a:r>
              <a:rPr lang="en-US" altLang="en-US" sz="1400" dirty="0"/>
              <a:t>Need to identify group members</a:t>
            </a:r>
          </a:p>
          <a:p>
            <a:pPr lvl="2"/>
            <a:r>
              <a:rPr lang="en-US" altLang="en-US" sz="1400" dirty="0"/>
              <a:t>Use piazza to recruit additional group members or express your availability</a:t>
            </a:r>
          </a:p>
          <a:p>
            <a:pPr lvl="2"/>
            <a:r>
              <a:rPr lang="en-US" altLang="en-US" sz="1400" dirty="0"/>
              <a:t>Think about project areas that you want to work on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600" dirty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r>
              <a:rPr lang="en-US" altLang="en-US" sz="2000" dirty="0">
                <a:solidFill>
                  <a:srgbClr val="000000"/>
                </a:solidFill>
              </a:rPr>
              <a:t>Next class</a:t>
            </a:r>
          </a:p>
          <a:p>
            <a:pPr lvl="1"/>
            <a:r>
              <a:rPr lang="en-US" sz="1600" dirty="0"/>
              <a:t>“Code Generation Schema for Modulo Scheduled Loops”, B. Rau, M. </a:t>
            </a:r>
            <a:r>
              <a:rPr lang="en-US" sz="1600" dirty="0" err="1"/>
              <a:t>Schlansker</a:t>
            </a:r>
            <a:r>
              <a:rPr lang="en-US" sz="1600" dirty="0"/>
              <a:t>, and P. </a:t>
            </a:r>
            <a:r>
              <a:rPr lang="en-US" sz="1600" dirty="0" err="1"/>
              <a:t>Tirumalai</a:t>
            </a:r>
            <a:r>
              <a:rPr lang="en-US" sz="1600" dirty="0"/>
              <a:t>, MICRO-25, Dec. 1992.</a:t>
            </a:r>
            <a:endParaRPr lang="en-US" altLang="en-US" sz="18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2D159F-1EBB-2021-3AFA-88107D105D21}"/>
                  </a:ext>
                </a:extLst>
              </p14:cNvPr>
              <p14:cNvContentPartPr/>
              <p14:nvPr/>
            </p14:nvContentPartPr>
            <p14:xfrm>
              <a:off x="1357920" y="2461320"/>
              <a:ext cx="2495880" cy="225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2D159F-1EBB-2021-3AFA-88107D105D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8560" y="2451960"/>
                <a:ext cx="2514600" cy="227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Unroll Then Schedule Larger Body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1,2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3,4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5,6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n-1,n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733800" y="3121025"/>
            <a:ext cx="4789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cmpp = 1, mpy=3, ld = 2, st = 1, br = 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82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1’, 6, 4’</a:t>
            </a:r>
          </a:p>
          <a:p>
            <a:r>
              <a:rPr lang="en-US" altLang="en-US"/>
              <a:t>2	2, 6’</a:t>
            </a:r>
          </a:p>
          <a:p>
            <a:r>
              <a:rPr lang="en-US" altLang="en-US"/>
              <a:t>3	2’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  <a:p>
            <a:r>
              <a:rPr lang="en-US" altLang="en-US"/>
              <a:t>6	3’,5’,7’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2008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7 * n/2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D00D00-6785-E939-A559-93089E8B150A}"/>
                  </a:ext>
                </a:extLst>
              </p14:cNvPr>
              <p14:cNvContentPartPr/>
              <p14:nvPr/>
            </p14:nvContentPartPr>
            <p14:xfrm>
              <a:off x="955080" y="1715040"/>
              <a:ext cx="8764560" cy="601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D00D00-6785-E939-A559-93089E8B15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5720" y="1705680"/>
                <a:ext cx="8783280" cy="603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9968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Problems With Unrolling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Code bloat</a:t>
            </a:r>
          </a:p>
          <a:p>
            <a:pPr lvl="1"/>
            <a:r>
              <a:rPr lang="en-US" altLang="en-US"/>
              <a:t>Typical unroll is 4-16x</a:t>
            </a:r>
          </a:p>
          <a:p>
            <a:pPr lvl="1"/>
            <a:r>
              <a:rPr lang="en-US" altLang="en-US"/>
              <a:t>Use profile statistics to only unroll “important” loops</a:t>
            </a:r>
          </a:p>
          <a:p>
            <a:pPr lvl="1"/>
            <a:r>
              <a:rPr lang="en-US" altLang="en-US"/>
              <a:t>But still, code grows fast</a:t>
            </a:r>
          </a:p>
          <a:p>
            <a:r>
              <a:rPr lang="en-US" altLang="en-US"/>
              <a:t>Barrier after across unrolled bodies</a:t>
            </a:r>
          </a:p>
          <a:p>
            <a:pPr lvl="1"/>
            <a:r>
              <a:rPr lang="en-US" altLang="en-US"/>
              <a:t>I.e., for unroll 2, can only overlap iterations 1 and 2, 3 and 4, …</a:t>
            </a:r>
          </a:p>
          <a:p>
            <a:r>
              <a:rPr lang="en-US" altLang="en-US"/>
              <a:t>Does this mean unrolling is bad?</a:t>
            </a:r>
          </a:p>
          <a:p>
            <a:pPr lvl="1"/>
            <a:r>
              <a:rPr lang="en-US" altLang="en-US"/>
              <a:t>No, in some settings its very useful</a:t>
            </a:r>
          </a:p>
          <a:p>
            <a:pPr lvl="2"/>
            <a:r>
              <a:rPr lang="en-US" altLang="en-US"/>
              <a:t>Low trip count</a:t>
            </a:r>
          </a:p>
          <a:p>
            <a:pPr lvl="2"/>
            <a:r>
              <a:rPr lang="en-US" altLang="en-US"/>
              <a:t>Lots of branches in the loop body</a:t>
            </a:r>
          </a:p>
          <a:p>
            <a:pPr lvl="1"/>
            <a:r>
              <a:rPr lang="en-US" altLang="en-US"/>
              <a:t>But, in other settings, there is room for improvement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031079-428B-6C18-2216-21FEC1E84543}"/>
                  </a:ext>
                </a:extLst>
              </p14:cNvPr>
              <p14:cNvContentPartPr/>
              <p14:nvPr/>
            </p14:nvContentPartPr>
            <p14:xfrm>
              <a:off x="1224360" y="1216440"/>
              <a:ext cx="8364240" cy="296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031079-428B-6C18-2216-21FEC1E845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5000" y="1207080"/>
                <a:ext cx="8382960" cy="298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6705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Overlap Iterations Using Pipelining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4191000" y="3276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981200" y="609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438400" y="54864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895600" y="4876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38862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029200" y="4114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4800600"/>
            <a:ext cx="4419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With hardware pipelining, while one instruction is in fetch, another is in decode, another in execute.  Same thing here, multiple iterations are processed simultaneously, with each instruction in a separate stage.  1 iteration still takes the same time, but time to complete n iterations is reduced!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BF5125-29B7-13DE-F9CA-3A95D0F9DF96}"/>
                  </a:ext>
                </a:extLst>
              </p14:cNvPr>
              <p14:cNvContentPartPr/>
              <p14:nvPr/>
            </p14:nvContentPartPr>
            <p14:xfrm>
              <a:off x="1761120" y="244800"/>
              <a:ext cx="8171640" cy="6573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BF5125-29B7-13DE-F9CA-3A95D0F9DF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1760" y="235440"/>
                <a:ext cx="8190360" cy="65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4074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31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    A</a:t>
            </a:r>
          </a:p>
          <a:p>
            <a:r>
              <a:rPr lang="en-US" altLang="en-US"/>
              <a:t>C    B    A</a:t>
            </a:r>
          </a:p>
          <a:p>
            <a:endParaRPr lang="en-US" altLang="en-US"/>
          </a:p>
          <a:p>
            <a:r>
              <a:rPr lang="en-US" altLang="en-US"/>
              <a:t>D    C    B    A</a:t>
            </a:r>
          </a:p>
          <a:p>
            <a:r>
              <a:rPr lang="en-US" altLang="en-US"/>
              <a:t>       D    C    B    A</a:t>
            </a:r>
          </a:p>
          <a:p>
            <a:r>
              <a:rPr lang="en-US" altLang="en-US"/>
              <a:t>         …</a:t>
            </a:r>
          </a:p>
          <a:p>
            <a:r>
              <a:rPr lang="en-US" altLang="en-US"/>
              <a:t>              D    C    B    A</a:t>
            </a:r>
          </a:p>
          <a:p>
            <a:endParaRPr lang="en-US" altLang="en-US"/>
          </a:p>
          <a:p>
            <a:r>
              <a:rPr lang="en-US" altLang="en-US"/>
              <a:t>                     D   C     B</a:t>
            </a:r>
          </a:p>
          <a:p>
            <a:r>
              <a:rPr lang="en-US" altLang="en-US"/>
              <a:t>                           D    C</a:t>
            </a:r>
          </a:p>
          <a:p>
            <a:r>
              <a:rPr lang="en-US" altLang="en-US"/>
              <a:t>                                  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Software Pipeline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32734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5020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32766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791200" y="4267200"/>
            <a:ext cx="18288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620000" y="4267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5791200" y="4267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5105400" y="16764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5105400" y="1676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05400" y="2743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81600" y="2895600"/>
            <a:ext cx="24384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848600" y="17494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772400" y="43402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848600" y="3121025"/>
            <a:ext cx="977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Kernel –</a:t>
            </a:r>
          </a:p>
          <a:p>
            <a:r>
              <a:rPr lang="en-US" altLang="en-US">
                <a:solidFill>
                  <a:schemeClr val="tx1"/>
                </a:solidFill>
              </a:rPr>
              <a:t>steady</a:t>
            </a:r>
          </a:p>
          <a:p>
            <a:r>
              <a:rPr lang="en-US" altLang="en-US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724400" y="1676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038600" y="15970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581400" y="3505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429000" y="5407025"/>
            <a:ext cx="389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Steady state: 4 iterations executed</a:t>
            </a:r>
          </a:p>
          <a:p>
            <a:r>
              <a:rPr lang="en-US" altLang="en-US">
                <a:solidFill>
                  <a:schemeClr val="tx1"/>
                </a:solidFill>
              </a:rPr>
              <a:t>simultaneously, 1 operation from each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iteration.  Every cycle, an iteration starts</a:t>
            </a:r>
          </a:p>
          <a:p>
            <a:r>
              <a:rPr lang="en-US" altLang="en-US">
                <a:solidFill>
                  <a:schemeClr val="tx1"/>
                </a:solidFill>
              </a:rPr>
              <a:t>and finishes when the pipe is full</a:t>
            </a:r>
            <a:r>
              <a:rPr lang="en-US" altLang="en-US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187B37-003B-6D26-223C-A016C954D999}"/>
                  </a:ext>
                </a:extLst>
              </p14:cNvPr>
              <p14:cNvContentPartPr/>
              <p14:nvPr/>
            </p14:nvContentPartPr>
            <p14:xfrm>
              <a:off x="484560" y="756000"/>
              <a:ext cx="8611920" cy="619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187B37-003B-6D26-223C-A016C954D9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200" y="746640"/>
                <a:ext cx="8630640" cy="621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5709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Software Pipelines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Lots of software pipelining techniques out there</a:t>
            </a:r>
          </a:p>
          <a:p>
            <a:r>
              <a:rPr lang="en-US" altLang="en-US" sz="2000"/>
              <a:t>Modulo scheduling</a:t>
            </a:r>
          </a:p>
          <a:p>
            <a:pPr lvl="1"/>
            <a:r>
              <a:rPr lang="en-US" altLang="en-US" sz="1800"/>
              <a:t>Most widely adopted</a:t>
            </a:r>
          </a:p>
          <a:p>
            <a:pPr lvl="1"/>
            <a:r>
              <a:rPr lang="en-US" altLang="en-US" sz="1800"/>
              <a:t>Practical to implement, yields good results</a:t>
            </a:r>
          </a:p>
          <a:p>
            <a:r>
              <a:rPr lang="en-US" altLang="en-US" sz="2000"/>
              <a:t>Conceptual strategy</a:t>
            </a:r>
          </a:p>
          <a:p>
            <a:pPr lvl="1"/>
            <a:r>
              <a:rPr lang="en-US" altLang="en-US" sz="1800"/>
              <a:t>Unroll the loop completely</a:t>
            </a:r>
          </a:p>
          <a:p>
            <a:pPr lvl="1"/>
            <a:r>
              <a:rPr lang="en-US" altLang="en-US" sz="1800"/>
              <a:t>Then, schedule the code completely with 2 constraints</a:t>
            </a:r>
          </a:p>
          <a:p>
            <a:pPr lvl="2"/>
            <a:r>
              <a:rPr lang="en-US" altLang="en-US" sz="1600"/>
              <a:t>All iteration bodies have identical schedules</a:t>
            </a:r>
          </a:p>
          <a:p>
            <a:pPr lvl="2"/>
            <a:r>
              <a:rPr lang="en-US" altLang="en-US" sz="1600"/>
              <a:t>Each iteration is scheduled to start some fixed number of cycles later than the previous iteration</a:t>
            </a:r>
          </a:p>
          <a:p>
            <a:pPr lvl="1"/>
            <a:r>
              <a:rPr lang="en-US" altLang="en-US" sz="1800" u="sng"/>
              <a:t>Initiation Interval</a:t>
            </a:r>
            <a:r>
              <a:rPr lang="en-US" altLang="en-US" sz="1800"/>
              <a:t> (II) = fixed delay between the start of successive iterations</a:t>
            </a:r>
          </a:p>
          <a:p>
            <a:pPr lvl="1"/>
            <a:r>
              <a:rPr lang="en-US" altLang="en-US" sz="1800"/>
              <a:t>Given the 2 constraints, the unrolled schedule is repetitive (kernel) except the portion at the beginning (prologue) and end (epilogue)</a:t>
            </a:r>
          </a:p>
          <a:p>
            <a:pPr lvl="2"/>
            <a:r>
              <a:rPr lang="en-US" altLang="en-US" sz="1600"/>
              <a:t>Kernel can be re-rolled to yield a new loop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3F7EB7-E2C2-C2BC-CA05-8F79B93DEE56}"/>
                  </a:ext>
                </a:extLst>
              </p14:cNvPr>
              <p14:cNvContentPartPr/>
              <p14:nvPr/>
            </p14:nvContentPartPr>
            <p14:xfrm>
              <a:off x="1143360" y="1645560"/>
              <a:ext cx="8646840" cy="419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3F7EB7-E2C2-C2BC-CA05-8F79B93DEE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4000" y="1636200"/>
                <a:ext cx="8665560" cy="421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66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Software Pipelines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Create a schedule for 1 iteration of the loop such that when the same schedule is repeated at intervals of II cycles</a:t>
            </a:r>
          </a:p>
          <a:p>
            <a:pPr lvl="1"/>
            <a:r>
              <a:rPr lang="en-US" altLang="en-US"/>
              <a:t>No intra-iteration dependence is violated</a:t>
            </a:r>
          </a:p>
          <a:p>
            <a:pPr lvl="1"/>
            <a:r>
              <a:rPr lang="en-US" altLang="en-US"/>
              <a:t>No inter-iteration dependence is violated</a:t>
            </a:r>
          </a:p>
          <a:p>
            <a:pPr lvl="1"/>
            <a:r>
              <a:rPr lang="en-US" altLang="en-US"/>
              <a:t>No resource conflict arises between operation in same or distinct iterations</a:t>
            </a:r>
          </a:p>
          <a:p>
            <a:r>
              <a:rPr lang="en-US" altLang="en-US"/>
              <a:t>We will start out assuming Intel Itanium-style hardware support, then remove it later</a:t>
            </a:r>
          </a:p>
          <a:p>
            <a:pPr lvl="1"/>
            <a:r>
              <a:rPr lang="en-US" altLang="en-US"/>
              <a:t>Rotating registers</a:t>
            </a:r>
          </a:p>
          <a:p>
            <a:pPr lvl="1"/>
            <a:r>
              <a:rPr lang="en-US" altLang="en-US"/>
              <a:t>Predicates</a:t>
            </a:r>
          </a:p>
          <a:p>
            <a:pPr lvl="1"/>
            <a:r>
              <a:rPr lang="en-US" altLang="en-US"/>
              <a:t>Software pipeline loop branch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E9805C-39B2-6BF9-4DEE-77D1C6FEBAEF}"/>
                  </a:ext>
                </a:extLst>
              </p14:cNvPr>
              <p14:cNvContentPartPr/>
              <p14:nvPr/>
            </p14:nvContentPartPr>
            <p14:xfrm>
              <a:off x="1444320" y="2011320"/>
              <a:ext cx="7865640" cy="448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E9805C-39B2-6BF9-4DEE-77D1C6FEBAE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4960" y="2001960"/>
                <a:ext cx="7884360" cy="450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3216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04401E-2A3F-863C-4A39-B51AB9DEB435}"/>
                  </a:ext>
                </a:extLst>
              </p14:cNvPr>
              <p14:cNvContentPartPr/>
              <p14:nvPr/>
            </p14:nvContentPartPr>
            <p14:xfrm>
              <a:off x="1665360" y="2257560"/>
              <a:ext cx="8393040" cy="4498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04401E-2A3F-863C-4A39-B51AB9DEB4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6000" y="2248200"/>
                <a:ext cx="8411760" cy="451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7774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to guarantee that</a:t>
            </a:r>
          </a:p>
          <a:p>
            <a:pPr lvl="1"/>
            <a:r>
              <a:rPr lang="en-US" altLang="en-US"/>
              <a:t>No resource is used at 2 points in time that are separated by an interval which is a multiple of II</a:t>
            </a:r>
          </a:p>
          <a:p>
            <a:pPr lvl="1"/>
            <a:r>
              <a:rPr lang="en-US" altLang="en-US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/>
              <a:t>Known as </a:t>
            </a:r>
            <a:r>
              <a:rPr lang="en-US" altLang="en-US" u="sng"/>
              <a:t>modulo constraint</a:t>
            </a:r>
            <a:r>
              <a:rPr lang="en-US" altLang="en-US"/>
              <a:t>, where the name modulo scheduling comes from</a:t>
            </a:r>
          </a:p>
          <a:p>
            <a:pPr lvl="1"/>
            <a:r>
              <a:rPr lang="en-US" altLang="en-US" u="sng"/>
              <a:t>Modulo reservation table</a:t>
            </a:r>
            <a:r>
              <a:rPr lang="en-US" altLang="en-US"/>
              <a:t> solves this problem</a:t>
            </a:r>
          </a:p>
          <a:p>
            <a:pPr lvl="2"/>
            <a:r>
              <a:rPr lang="en-US" altLang="en-US"/>
              <a:t>To schedule an op at time T needing resource R</a:t>
            </a:r>
          </a:p>
          <a:p>
            <a:pPr lvl="3"/>
            <a:r>
              <a:rPr lang="en-US" altLang="en-US"/>
              <a:t>The entry for R at T mod II must be free</a:t>
            </a:r>
          </a:p>
          <a:p>
            <a:pPr lvl="2"/>
            <a:r>
              <a:rPr lang="en-US" altLang="en-US"/>
              <a:t>Mark busy at T mod II if schedule</a:t>
            </a:r>
          </a:p>
          <a:p>
            <a:pPr lvl="1"/>
            <a:endParaRPr lang="en-US" alt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D52FDC-6999-8C05-8C2E-255776C56079}"/>
                  </a:ext>
                </a:extLst>
              </p14:cNvPr>
              <p14:cNvContentPartPr/>
              <p14:nvPr/>
            </p14:nvContentPartPr>
            <p14:xfrm>
              <a:off x="315000" y="474840"/>
              <a:ext cx="9566280" cy="725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D52FDC-6999-8C05-8C2E-255776C560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5640" y="465480"/>
                <a:ext cx="9585000" cy="72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5992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Need worry about 2 kinds</a:t>
            </a:r>
          </a:p>
          <a:p>
            <a:pPr lvl="1"/>
            <a:r>
              <a:rPr lang="en-US" altLang="en-US" sz="1800"/>
              <a:t>Intra-iteration</a:t>
            </a:r>
          </a:p>
          <a:p>
            <a:pPr lvl="1"/>
            <a:r>
              <a:rPr lang="en-US" altLang="en-US" sz="1800"/>
              <a:t>Inter-iteration</a:t>
            </a:r>
          </a:p>
          <a:p>
            <a:r>
              <a:rPr lang="en-US" altLang="en-US" sz="2000"/>
              <a:t>Delay</a:t>
            </a:r>
          </a:p>
          <a:p>
            <a:pPr lvl="1"/>
            <a:r>
              <a:rPr lang="en-US" altLang="en-US" sz="1800"/>
              <a:t>Minimum time interval between the start of operations</a:t>
            </a:r>
          </a:p>
          <a:p>
            <a:pPr lvl="1"/>
            <a:r>
              <a:rPr lang="en-US" altLang="en-US" sz="1800"/>
              <a:t>Operation read/write times</a:t>
            </a:r>
          </a:p>
          <a:p>
            <a:r>
              <a:rPr lang="en-US" altLang="en-US" sz="2000"/>
              <a:t>Distance</a:t>
            </a:r>
          </a:p>
          <a:p>
            <a:pPr lvl="1"/>
            <a:r>
              <a:rPr lang="en-US" altLang="en-US" sz="1800"/>
              <a:t>Number of iterations separating the 2 operations involved</a:t>
            </a:r>
          </a:p>
          <a:p>
            <a:pPr lvl="1"/>
            <a:r>
              <a:rPr lang="en-US" altLang="en-US" sz="1800"/>
              <a:t>Distance of 0 means intra-iteration</a:t>
            </a:r>
          </a:p>
          <a:p>
            <a:r>
              <a:rPr lang="en-US" altLang="en-US" sz="200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8351A8-830A-A480-3F45-4548867B669D}"/>
                  </a:ext>
                </a:extLst>
              </p14:cNvPr>
              <p14:cNvContentPartPr/>
              <p14:nvPr/>
            </p14:nvContentPartPr>
            <p14:xfrm>
              <a:off x="1266840" y="936720"/>
              <a:ext cx="8727480" cy="526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8351A8-830A-A480-3F45-4548867B66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7480" y="927360"/>
                <a:ext cx="8746200" cy="528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1700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375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Superblock </a:t>
            </a:r>
          </a:p>
          <a:p>
            <a:pPr lvl="1"/>
            <a:r>
              <a:rPr lang="en-US" altLang="en-US"/>
              <a:t>Single entry</a:t>
            </a:r>
          </a:p>
          <a:p>
            <a:pPr lvl="1"/>
            <a:r>
              <a:rPr lang="en-US" altLang="en-US"/>
              <a:t>Multiple exits (side exits)</a:t>
            </a:r>
          </a:p>
          <a:p>
            <a:pPr lvl="1"/>
            <a:r>
              <a:rPr lang="en-US" altLang="en-US"/>
              <a:t>No side entries</a:t>
            </a:r>
          </a:p>
          <a:p>
            <a:r>
              <a:rPr lang="en-US" altLang="en-US"/>
              <a:t>Schedule just like a BB</a:t>
            </a:r>
          </a:p>
          <a:p>
            <a:pPr lvl="1"/>
            <a:r>
              <a:rPr lang="en-US" altLang="en-US"/>
              <a:t>Priority calculations needs change</a:t>
            </a:r>
          </a:p>
          <a:p>
            <a:pPr lvl="1"/>
            <a:r>
              <a:rPr lang="en-US" altLang="en-US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40365C-A934-8E5F-C2F4-95520EA9A720}"/>
                  </a:ext>
                </a:extLst>
              </p14:cNvPr>
              <p14:cNvContentPartPr/>
              <p14:nvPr/>
            </p14:nvContentPartPr>
            <p14:xfrm>
              <a:off x="1027080" y="2240640"/>
              <a:ext cx="6488280" cy="4308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40365C-A934-8E5F-C2F4-95520EA9A7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7720" y="2231280"/>
                <a:ext cx="6507000" cy="432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7066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EVR may contain an unlimited number values</a:t>
            </a:r>
          </a:p>
          <a:p>
            <a:pPr lvl="1"/>
            <a:r>
              <a:rPr lang="en-US" altLang="en-US"/>
              <a:t>But, only a finite contiguous set of elements of an EVR are ever live at any point in time</a:t>
            </a:r>
          </a:p>
          <a:p>
            <a:pPr lvl="1"/>
            <a:r>
              <a:rPr lang="en-US" altLang="en-US"/>
              <a:t>These must be given physical registers</a:t>
            </a:r>
          </a:p>
          <a:p>
            <a:r>
              <a:rPr lang="en-US" altLang="en-US"/>
              <a:t>Conventional register file</a:t>
            </a:r>
          </a:p>
          <a:p>
            <a:pPr lvl="1"/>
            <a:r>
              <a:rPr lang="en-US" altLang="en-US"/>
              <a:t>Remaps are essentially copies, so each EVR is realized by a set of physical registers and copies are inserted</a:t>
            </a:r>
          </a:p>
          <a:p>
            <a:r>
              <a:rPr lang="en-US" altLang="en-US"/>
              <a:t>Rotating registers</a:t>
            </a:r>
          </a:p>
          <a:p>
            <a:pPr lvl="1"/>
            <a:r>
              <a:rPr lang="en-US" altLang="en-US"/>
              <a:t>Direct support for EVRs</a:t>
            </a:r>
          </a:p>
          <a:p>
            <a:pPr lvl="1"/>
            <a:r>
              <a:rPr lang="en-US" altLang="en-US"/>
              <a:t>No copies needed</a:t>
            </a:r>
          </a:p>
          <a:p>
            <a:pPr lvl="1"/>
            <a:r>
              <a:rPr lang="en-US" altLang="en-US"/>
              <a:t>File “rotated” after each loop iteration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2047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  <p:extLst>
      <p:ext uri="{BB962C8B-B14F-4D97-AF65-F5344CB8AC3E}">
        <p14:creationId xmlns:p14="http://schemas.microsoft.com/office/powerpoint/2010/main" val="397212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716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 a single Lstart any more</a:t>
            </a:r>
          </a:p>
          <a:p>
            <a:pPr lvl="1"/>
            <a:r>
              <a:rPr lang="en-US" altLang="en-US"/>
              <a:t>1 per exit branch (Lstart is a vector!)</a:t>
            </a:r>
          </a:p>
          <a:p>
            <a:pPr lvl="1"/>
            <a:r>
              <a:rPr lang="en-US" altLang="en-US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41521B-B2EE-0A55-2A54-1E1A2FBA3CD5}"/>
                  </a:ext>
                </a:extLst>
              </p14:cNvPr>
              <p14:cNvContentPartPr/>
              <p14:nvPr/>
            </p14:nvContentPartPr>
            <p14:xfrm>
              <a:off x="465840" y="811440"/>
              <a:ext cx="9463320" cy="590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41521B-B2EE-0A55-2A54-1E1A2FBA3C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480" y="802080"/>
                <a:ext cx="9482040" cy="592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895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Dependence height and speculative yield</a:t>
            </a:r>
          </a:p>
          <a:p>
            <a:pPr lvl="1"/>
            <a:r>
              <a:rPr lang="en-US" altLang="en-US"/>
              <a:t>Height from op to exit * probability of exit</a:t>
            </a:r>
          </a:p>
          <a:p>
            <a:pPr lvl="1"/>
            <a:r>
              <a:rPr lang="en-US" altLang="en-US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7755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1659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82169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73945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0041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3183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3945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2169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135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71659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71659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3183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71659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73183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73945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84455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81407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73183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9215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9977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9977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8359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97379" y="3865562"/>
            <a:ext cx="615264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/>
              <a:t>Estart</a:t>
            </a:r>
            <a:r>
              <a:rPr lang="en-US" altLang="en-US" dirty="0"/>
              <a:t>	Lstart0	Lstart1	Priority</a:t>
            </a:r>
          </a:p>
          <a:p>
            <a:r>
              <a:rPr lang="en-US" altLang="en-US" dirty="0"/>
              <a:t>1	 0	0	0 	.25(3-0+1) + .75(5-0+1)</a:t>
            </a:r>
          </a:p>
          <a:p>
            <a:r>
              <a:rPr lang="en-US" altLang="en-US" dirty="0"/>
              <a:t>2	 1	2	1	.25(3-2+1) + .75(5-1+1)</a:t>
            </a:r>
          </a:p>
          <a:p>
            <a:r>
              <a:rPr lang="en-US" altLang="en-US" dirty="0"/>
              <a:t>3	 2	-	2	.75(5-2+1)</a:t>
            </a:r>
          </a:p>
          <a:p>
            <a:r>
              <a:rPr lang="en-US" altLang="en-US" dirty="0"/>
              <a:t>4	 3	3	4	.25(3-3+1) + .75(5-4+1)</a:t>
            </a:r>
          </a:p>
          <a:p>
            <a:r>
              <a:rPr lang="en-US" altLang="en-US" dirty="0"/>
              <a:t>5	 3	-	3	.75(5-3+1)</a:t>
            </a:r>
          </a:p>
          <a:p>
            <a:r>
              <a:rPr lang="en-US" altLang="en-US" dirty="0"/>
              <a:t>6	 5	-	5	.75(5-5+1)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3787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8359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8945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Priority(op) = </a:t>
            </a:r>
            <a:r>
              <a:rPr lang="en-US" altLang="en-US" dirty="0">
                <a:solidFill>
                  <a:schemeClr val="tx1"/>
                </a:solidFill>
              </a:rPr>
              <a:t>SUM</a:t>
            </a:r>
            <a:r>
              <a:rPr lang="en-US" altLang="en-US" dirty="0"/>
              <a:t>(</a:t>
            </a:r>
            <a:r>
              <a:rPr lang="en-US" altLang="en-US" dirty="0" err="1"/>
              <a:t>Probi</a:t>
            </a:r>
            <a:r>
              <a:rPr lang="en-US" altLang="en-US" dirty="0"/>
              <a:t> * (</a:t>
            </a:r>
            <a:r>
              <a:rPr lang="en-US" altLang="en-US" dirty="0" err="1"/>
              <a:t>MAX_Lstarti</a:t>
            </a:r>
            <a:r>
              <a:rPr lang="en-US" altLang="en-US" dirty="0"/>
              <a:t> – </a:t>
            </a:r>
            <a:r>
              <a:rPr lang="en-US" altLang="en-US" dirty="0" err="1"/>
              <a:t>Lstarti</a:t>
            </a:r>
            <a:r>
              <a:rPr lang="en-US" altLang="en-US" dirty="0"/>
              <a:t>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71A8D9-B834-E82E-0C7F-9FC87BA7A0E4}"/>
                  </a:ext>
                </a:extLst>
              </p14:cNvPr>
              <p14:cNvContentPartPr/>
              <p14:nvPr/>
            </p14:nvContentPartPr>
            <p14:xfrm>
              <a:off x="2889000" y="1707840"/>
              <a:ext cx="6617880" cy="454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71A8D9-B834-E82E-0C7F-9FC87BA7A0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79640" y="1698480"/>
                <a:ext cx="6636600" cy="456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764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FF26AF-E66D-6CF3-504D-0426EDD7B3A7}"/>
                  </a:ext>
                </a:extLst>
              </p14:cNvPr>
              <p14:cNvContentPartPr/>
              <p14:nvPr/>
            </p14:nvContentPartPr>
            <p14:xfrm>
              <a:off x="524160" y="2116440"/>
              <a:ext cx="8434080" cy="326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FF26AF-E66D-6CF3-504D-0426EDD7B3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800" y="2107080"/>
                <a:ext cx="8452800" cy="32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783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Need a better solution!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ED586C-1537-E697-BAB8-520C93D526CF}"/>
                  </a:ext>
                </a:extLst>
              </p14:cNvPr>
              <p14:cNvContentPartPr/>
              <p14:nvPr/>
            </p14:nvContentPartPr>
            <p14:xfrm>
              <a:off x="1255320" y="1717560"/>
              <a:ext cx="7769520" cy="4803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ED586C-1537-E697-BAB8-520C93D526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5960" y="1708200"/>
                <a:ext cx="7788240" cy="482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845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Restriction 1a (register op)</a:t>
            </a:r>
          </a:p>
          <a:p>
            <a:pPr lvl="1"/>
            <a:r>
              <a:rPr lang="en-US" altLang="en-US" sz="1600"/>
              <a:t>The destination of op is not in liveout(br)</a:t>
            </a:r>
          </a:p>
          <a:p>
            <a:pPr lvl="1"/>
            <a:r>
              <a:rPr lang="en-US" altLang="en-US" sz="1600"/>
              <a:t>Wrongly kill a live value</a:t>
            </a:r>
          </a:p>
          <a:p>
            <a:r>
              <a:rPr lang="en-US" altLang="en-US" sz="1800"/>
              <a:t>Restriction 1b (memory op)</a:t>
            </a:r>
          </a:p>
          <a:p>
            <a:pPr lvl="1"/>
            <a:r>
              <a:rPr lang="en-US" altLang="en-US" sz="1600"/>
              <a:t>Op does not modify the memory</a:t>
            </a:r>
          </a:p>
          <a:p>
            <a:pPr lvl="1"/>
            <a:r>
              <a:rPr lang="en-US" altLang="en-US" sz="1600"/>
              <a:t>Actually live memory is what matters, but that is often too hard to determine</a:t>
            </a:r>
          </a:p>
          <a:p>
            <a:r>
              <a:rPr lang="en-US" altLang="en-US" sz="1800"/>
              <a:t>Restriction 2</a:t>
            </a:r>
          </a:p>
          <a:p>
            <a:pPr lvl="1"/>
            <a:r>
              <a:rPr lang="en-US" altLang="en-US" sz="1600"/>
              <a:t>Op must not cause an exception that may terminate the program execution when br is taken</a:t>
            </a:r>
          </a:p>
          <a:p>
            <a:pPr lvl="1"/>
            <a:r>
              <a:rPr lang="en-US" altLang="en-US" sz="1600"/>
              <a:t>Op is executed more often than it is supposed to (</a:t>
            </a:r>
            <a:r>
              <a:rPr lang="en-US" altLang="en-US" sz="1600" u="sng"/>
              <a:t>speculated</a:t>
            </a:r>
            <a:r>
              <a:rPr lang="en-US" altLang="en-US" sz="1600"/>
              <a:t>)</a:t>
            </a:r>
          </a:p>
          <a:p>
            <a:pPr lvl="1"/>
            <a:r>
              <a:rPr lang="en-US" altLang="en-US" sz="1600"/>
              <a:t>Page fault or cache miss are ok</a:t>
            </a:r>
          </a:p>
          <a:p>
            <a:r>
              <a:rPr lang="en-US" altLang="en-US" sz="1800"/>
              <a:t>Insert control dep when either restriction is violated</a:t>
            </a:r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243F6D-891D-C361-97A6-30AF561F130A}"/>
                  </a:ext>
                </a:extLst>
              </p14:cNvPr>
              <p14:cNvContentPartPr/>
              <p14:nvPr/>
            </p14:nvContentPartPr>
            <p14:xfrm>
              <a:off x="139320" y="442080"/>
              <a:ext cx="9812880" cy="7318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243F6D-891D-C361-97A6-30AF561F13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960" y="432720"/>
                <a:ext cx="9831600" cy="733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237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Same restriction as before, destination of op is not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Duplicate operation along both directions of branch if destination is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Part of the </a:t>
            </a:r>
            <a:r>
              <a:rPr lang="en-US" altLang="en-US" sz="2000" dirty="0" err="1"/>
              <a:t>philosphy</a:t>
            </a:r>
            <a:r>
              <a:rPr lang="en-US" altLang="en-US" sz="2000" dirty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8A0778-1F6A-3B30-C2FD-87F1D3663875}"/>
                  </a:ext>
                </a:extLst>
              </p14:cNvPr>
              <p14:cNvContentPartPr/>
              <p14:nvPr/>
            </p14:nvContentPartPr>
            <p14:xfrm>
              <a:off x="1103760" y="436320"/>
              <a:ext cx="8686440" cy="731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8A0778-1F6A-3B30-C2FD-87F1D36638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4400" y="426960"/>
                <a:ext cx="8705160" cy="733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7854322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12629</TotalTime>
  <Words>3232</Words>
  <Application>Microsoft Office PowerPoint</Application>
  <PresentationFormat>Custom</PresentationFormat>
  <Paragraphs>704</Paragraphs>
  <Slides>32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hp new</vt:lpstr>
      <vt:lpstr>EECS 583 – Class 12 Superblock Scheduling, Intro to Modulo Scheduling</vt:lpstr>
      <vt:lpstr>Announcements &amp; Reading Material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List Scheduling on Superblocks</vt:lpstr>
      <vt:lpstr>Relaxing Code Motion Restrictions</vt:lpstr>
      <vt:lpstr>General Speculation Model</vt:lpstr>
      <vt:lpstr>Programming Implications of General Spec</vt:lpstr>
      <vt:lpstr>Homework Problem</vt:lpstr>
      <vt:lpstr>Homework Problem – Solution </vt:lpstr>
      <vt:lpstr>Homework Problem – Solution (continued) </vt:lpstr>
      <vt:lpstr>Change Focus to Scheduling Loops</vt:lpstr>
      <vt:lpstr>Basic Approach – List Schedule the Loop Body</vt:lpstr>
      <vt:lpstr>Unroll Then Schedule Larger Body</vt:lpstr>
      <vt:lpstr>Problems With Unrolling</vt:lpstr>
      <vt:lpstr>Overlap Iterations Using Pipelining</vt:lpstr>
      <vt:lpstr>A Software Pipeline</vt:lpstr>
      <vt:lpstr>Creating Software Pipelines</vt:lpstr>
      <vt:lpstr>Creating Software Pipelines (2)</vt:lpstr>
      <vt:lpstr>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273</cp:revision>
  <cp:lastPrinted>2001-10-18T06:50:13Z</cp:lastPrinted>
  <dcterms:created xsi:type="dcterms:W3CDTF">1999-01-24T07:45:10Z</dcterms:created>
  <dcterms:modified xsi:type="dcterms:W3CDTF">2024-02-21T21:52:08Z</dcterms:modified>
</cp:coreProperties>
</file>