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6" r:id="rId2"/>
    <p:sldId id="408" r:id="rId3"/>
    <p:sldId id="628" r:id="rId4"/>
    <p:sldId id="617" r:id="rId5"/>
    <p:sldId id="618" r:id="rId6"/>
    <p:sldId id="619" r:id="rId7"/>
    <p:sldId id="620" r:id="rId8"/>
    <p:sldId id="621" r:id="rId9"/>
    <p:sldId id="622" r:id="rId10"/>
    <p:sldId id="623" r:id="rId11"/>
    <p:sldId id="614" r:id="rId12"/>
    <p:sldId id="595" r:id="rId13"/>
    <p:sldId id="596" r:id="rId14"/>
    <p:sldId id="597" r:id="rId15"/>
    <p:sldId id="573" r:id="rId16"/>
    <p:sldId id="574" r:id="rId17"/>
    <p:sldId id="575" r:id="rId18"/>
    <p:sldId id="610" r:id="rId19"/>
    <p:sldId id="576" r:id="rId20"/>
    <p:sldId id="577" r:id="rId21"/>
    <p:sldId id="578" r:id="rId22"/>
    <p:sldId id="579" r:id="rId23"/>
    <p:sldId id="581" r:id="rId24"/>
    <p:sldId id="609" r:id="rId25"/>
    <p:sldId id="582" r:id="rId26"/>
    <p:sldId id="583" r:id="rId27"/>
    <p:sldId id="584" r:id="rId28"/>
    <p:sldId id="615" r:id="rId29"/>
  </p:sldIdLst>
  <p:sldSz cx="10058400" cy="7772400"/>
  <p:notesSz cx="6858000" cy="9029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>
          <p15:clr>
            <a:srgbClr val="A4A3A4"/>
          </p15:clr>
        </p15:guide>
        <p15:guide id="2" pos="30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45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CBCBCB"/>
    <a:srgbClr val="00FFFF"/>
    <a:srgbClr val="CCECFF"/>
    <a:srgbClr val="FF6600"/>
    <a:srgbClr val="CCFFFF"/>
    <a:srgbClr val="6666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360" y="120"/>
      </p:cViewPr>
      <p:guideLst>
        <p:guide orient="horz" pos="1200"/>
        <p:guide pos="3072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1478" y="-58"/>
      </p:cViewPr>
      <p:guideLst>
        <p:guide orient="horz" pos="2845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2438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30163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4288" y="8543925"/>
            <a:ext cx="2994026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543925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fld id="{2BB4B6D7-E076-4388-B412-212100DEBD9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28887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21582 14740 7587,'-38'0'0,"-2"0"0,-7 0 0,4 0 0,6 0 0,9 0 0,9 0 0,4 1 0,2 2 158,-1 2 1,2 1 0,2-2 0,3 5 0,1 3 0,1 3 0,1 2 0,-2 7 0,-2 6 0,0 5 0,-1 7 0,0 5 102,-2 6 1,0 14 0,-3 1 0,1 3 0,6-33 0,1 1 0,-1 1 0,2 0-53,0 3 1,1 0 0,0 0-1,2 0 1,3-5 0,1-1 0,7 35 105,9-4 1,11-8-1,7-2 1,4-5-100,4-4 0,10-6 0,9-10 1,4-8-389,-1-4 0,-28-14 0,0-2 0,32-2 1,2-6-44,-1-6 0,-34-1 0,-1-3 0,0 0 1,-1-3-1,0-2 0,0-3 63,-1-3 1,0-2 0,-1-1 0,-1-2 0,0-3 0,0-1-1,-2 0 1,-1 0 140,-1 0 1,-1-2 0,0-2 0,-1-1 0,-6 1 0,-2 0 0,-2 1-1,-2 1 104,7-27 1,-12 4-1,-5 15 1,-5 4 347,-8 7 1,-6 10 0,-13 5-1,-3 7 248,-5 5 0,-8 7 0,-7 8 0,-3 14-580,-4 13 1,27-13 0,1 2 0,3 3-1,1 2 1,2-2 0,0 1 127,-19 29 1,15 3 0,8-3 0,8-1-215,7-3 0,11 12 0,8-7 0,8 4-3,7 0 0,10-1 1,-16-30-1,1-2 1,1-2-1,2-2-235,2 1 1,1-2-1,2-3 1,0-2 0,2 0-1,0-2 1,1-2 0,0-3-62,36 10 0,-33-14 1,1-2-1,-1-3 0,-1-2 1,2 0-1,-1-1 56,38-1 1,-36-5 0,0-3 0,-3-1 0,0-2 0,-1-2 0,-1-3-4,1-2 1,-1-1 0,29-18-1,-8-10 1,-7 2-66,-9-1 1,-3-2 0,-10 7 0,-7 6-180,-3 4 1,-8 10 0,-2 2 466,-1 3 0,3 3 0,-5 3 0,1 3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20515 19911 8370,'0'-19'0,"0"-4"0,0 0 712,0 0 0,0 4 436,0 6 1,0 4-829,0 0 1,0 8 0,0 1-1,0 7 90,0 5 0,0 9 1,2 4-1,1 6-59,1 3 0,0 6 1,-2 6-1,1 0-273,1 0 0,1 1 0,-4-6 0,2-4-217,2-2 1,1-4 0,-3-6 0,1-3-69,-1-4 1,0-8 47,1-1 1,-2-8 0,2-1 0,-2-8-250,-2-9 0,1-5 0,2-9 1,2-6-45,-2-6 1,0-7 0,0-5 0,2 3 690,3 0 1,-1 6-1,4 3 1,-4 6 62,-1 6 0,3 9 0,-3 4 135,1 4 0,-2 6 0,4 4 0,1 4 179,2 4 1,6 4-1,1 6 1,0 4-261,0 4 0,3 5 0,-4 4 0,-1 3-280,-3 0 1,-2 8-1,-3-5 1,-4-2-99,-4-1 1,-2-3-1,-4-4 1,-5 0-601,-7-1 1,-3-5 0,-8-3-1,-2-5 204,-1-4 0,-6 1 0,1-5 0,-2-2-146,-2-2 0,6-1 0,1 0 0,3 0-14,4 0 0,-2 0 1,10 0-1,3 2-35,5 2 0,4-1 0,7 6 0,5 0 613,8-2 0,11 5 0,9-4 0</inkml:trace>
  <inkml:trace contextRef="#ctx0" brushRef="#br0">21262 20337 8370,'0'-13'713,"0"0"0,-5 7 0,1 6 1,-1 6-784,-1 1 0,-1 3-34,-6-5 0,5-2 628,4-8 1,2-2 0,5-8-1,5-1-717,5-2 1,2-10 0,-3 0 0,-1-5-28,4-4 0,2-7 1,-4-4-1,0 1 127,1 3 0,-3-2 1,0 3-1,-4 6 464,-1 9 0,3 2 1,-5 9 825,-1 0 1,0 8-801,2 5 0,-2 8 1,6 7-1,0 4 86,-2 2 1,5 12 0,-3 0 0,3 7-448,1 5 1,-4 7 0,-2-3-1,1 1-327,-1 0 0,-4 3 0,1-4 0,-2-3-1322,-2 0 1,0-4 0,0-2 0,-2-6 1612,-2-7 0,-3-3 0,-7-7 0</inkml:trace>
  <inkml:trace contextRef="#ctx0" brushRef="#br0">21288 20177 8370,'5'-40'0,"1"3"1048,1 6 0,-3 12 0,5 15 0,3 2-1210,5 2 1,-3 0-1,6 0 1,-1 0-557,3 0 1,8 4 0,1 1 0,0-2-1554,1-2 2271,3 5 0,5-4 0,0 4 0</inkml:trace>
  <inkml:trace contextRef="#ctx0" brushRef="#br0">21955 19951 11616,'-6'-33'0,"-2"1"0,0 3 985,-1 12 1,0 18-1,-5 14 1,1 4-694,0 5 1,-1-3 0,1 2-1,0 4-6,-1 3 0,6 2 1,0-1-1,1 5-531,-1 2 1,5 1 0,0-2 0,6-3-110,6-2 1,5-6-1,3-9 1,6-2-162,2-1 0,0-7 1,-1-3-1,-4-4-99,0-4 0,-4-3 0,-6-7 0,-2 1 935,-2 0 1,-2-2-1,-4-2 1579,0 0 0,0-1 0,0 5-944,0-1 0,2 7 0,2 1 0,5 2-912,3-1 1,11 2 0,4 6 0,3 3-947,2 1 1,5-2 0,5 2-1,-4 1-4950,1-1 5852,-1-4 0,2 3 0,0-6 0</inkml:trace>
  <inkml:trace contextRef="#ctx0" brushRef="#br0">18796 4811 7575,'0'-9'-54,"0"0"1,1 5 0,2-5 0,1-1 362,-1-2 0,3-2 1,-1 1-56,-2 0 0,-2-1-210,-1 1 0,-1 1 1,-4 3-22,-4 5 1,-2 3 0,-4 2 0,-2 2-1,0 1 0,-6 5 1,6-4-1,-1-1 47,-1 2 0,4-4 0,-4 2 0,1-3 308,0-1 0,-6 0 0,2-1 0,-2-2-31,2-1 0,-3-2 0,3 3 0,-3-2-177,-2 2 0,-4 2 0,-2 2 0,1 4-124,-1 4 0,-7 7 0,2 3 0,-1 2-47,1 3 0,-4 1 0,8 1 1,0 1-160,3 0 0,4-2 0,5-1 1,4-4 215,3 0 1,7 2-1,0-4 1,2-2 48,3-1 0,2 2 1,1 3-1,1 0-12,4 4 0,-2 1 1,6 3-1,-1 4-149,0 3 1,-2 8-1,-6 3 1,0 1-30,0 4 0,0 9 1,0 6-1,0-1-56,0 0 0,-5 7 0,1-5 1,1 0 28,1-4 1,2 5 0,0-5 0,0-6-159,0-5 422,6 0 1,-3-11-1,6 2-77,2-6 0,-1 0 1,0-4-1,-2 0 184,-2-1 0,2 1 0,-2-4 0,0 4-204,0 1 1,-1 6 0,-5 6 0,0 1-171,0 4 0,-2 5 0,-2 6 1,-5 3-24,-3 3 0,0 5 1,2-11-1,2 2 62,3-2 1,0-4-1,5-8 1,2-3 113,2-1 0,-1-7 0,6-7 0,0-2 379,-2-3 1,5 1 0,-5-9 0,2 0-136,0 1 0,-1 2 0,2-4 0,-3-1-279,-1 3 0,0-6 0,-3 6 0,2-3-110,-2 1 0,-2 4 1,1-2-1,0 0 19,3 4 1,-1-3 0,-2 0 0,1-1 68,1 1 1,7-5 0,-3 1 0,6-6 413,4-2 0,4-6 0,9 2 0,4-4 71,4-1 1,1 0 0,1-1 0,2-2-136,2-2 0,-1-4 1,-4 5-1,-1 1-407,-4 2 0,2 1 0,-4 1 1,-2 4-1103,-3 3 0,-1 9 0,-12 3 0,-5 6-2796,-3 6 3966,-8 17 1,-12 0 0,-8 10 0</inkml:trace>
  <inkml:trace contextRef="#ctx0" brushRef="#br0">20915 10768 7275,'-7'-1'652,"2"-4"1,4 2-233,1-5 0,0 3-176,0-4 1,1 2-1,2-4-177,2 3 0,0 5 86,0-2 1,-4 2 108,4-1 1,-5 2 36,-5-2 1,2 2-143,-5 2 1,5 2 0,-3 1 397,0 1-179,4 1 0,-4-4 897,6 4-239,-6-4-1006,5 5 1,-5 0 51,6 3 0,0 3 1,0 1-1,0 0 24,0 1 1,0-1 0,0 0-9,0 1 1,0-1 0,0 0 0,0 1 44,0-1 1,0 0 0,0 1 0,0-1-15,0 0 1,0 1 0,0-1-1,0 0-4,0 1 1,0-1 0,0 0 0,0 1-84,0-1 1,0 2-1,-1 1 1,-2 2-91,-2-2 0,-4 3 1,3 1-1,0-1-69,0 0 1,1-1 0,2-5 53,-2 0 0,1 1-80,4-1 0,-5-4-416,1 0 1,-1-5-719,5 5 1,0-4 135,0 4 1,2-2 0,1 3 198,1-1 0,7-6 0,-2 2-606,2-4 1550,3-1 0,5 0 0,2 0 0</inkml:trace>
  <inkml:trace contextRef="#ctx0" brushRef="#br0">20742 11248 7568,'-14'6'-328,"1"-3"1456,0 6 0,5-5-303,4 5 1,2-4-240,2 4 1,6-6 0,3 1 0,2-1-103,-3 1 0,9-2 0,-4 4 1,2-2-194,0 1 1,-2 4 0,0-5 0,1 0-327,-1 2 0,0-3 1,1 5-1,-1-2 29,0-3 1,1-2 0,-1-1 0,0 0-765,1 0 0,-1 0 1,2-1-1,1-4-151,2-4 0,4-3 1,-3-1-1,1 0 921,-1-1 0,5-5 0,-4-2 0</inkml:trace>
  <inkml:trace contextRef="#ctx0" brushRef="#br0">9931 7210 26575,'0'-9'-7765,"0"0"7037,0-1 1,0 2-842,0 0 961,0 5 0,6-3 1147,3 6 0,3 0 0,1 0 0,0 0-108,1 0 0,-1 0 0,0 0 0,2 0-35,3 0 1,-2 4-1,5 1 1,0-2-160,-1-2 1,-3-1-1,2 0 1,-1 0 387,-1 0 0,1 0 0,-6-1 0,-2-2 507,-1-2 0,-4 1-700,4 4 0,-8 0 0,-1 0-177,-7 0 1,-10 0-1,-3 0 1,-4 1-334,-4 4 1,-2-4 0,4 5 0,-1-2-56,0 1 0,-4 4 1,0-5-1,3-1 134,4-1 0,1-1 0,3 2 0,1 2 283,0-2 1,1-2 0,5-1 1008,-1 0-1267,7 0 0,2 0-8,10 0 1,2 0 0,7 0 0,0 0-47,4 0 0,3 0 1,6 0-1,-1 0 64,1 0 0,0 0 1,1 0-1,0-1 3,-1-4 1,2 4-1,-8-5 1,0 1-217,-4 1 0,-2-5 1,-3 3-244,-3-1 0,-5 4 1,-10-2-1,-5 4 47,-6 1 1,-6 0-1,-1 0 1,-4 1-379,-3 4 0,0 2 0,5 6 0,3 1-1417,1-1 1956,5 0 1,-8 1 0,4-1-1</inkml:trace>
  <inkml:trace contextRef="#ctx0" brushRef="#br0">11491 8050 28197,'-6'-8'-7965,"4"1"6465,-2 2 0,-4 4 2233,-1-4 1,2 2-445,-2-1 0,5 1 66,-5-6 0,4 2 237,-4-2-637,7-3 1,-6 11-78,4-4 1,2 5 0,-1 3 454,6 2 1,5-1-1,5-4 1,0 0 244,1 0 1,0 0 0,3 0-1,2 0-302,2 0 0,1 0 1,3 0-1,-1 0-4,-2 0 1,-6 0 0,2-2 0,-3 0-48,-2-3 0,-4 1-218,0 4 0,-8 0 0,-1 0 326,-7 0 1,-5 0 0,-3 0-1,-2 0-313,-6 0 1,0 1-1,-2 2 1,1 2 193,0-3 1,-4 0 0,6-2 0,-2 1-50,2 4 0,-3-4 1,4 4-1,0-4 64,3-1 1,4 0 0,0 0-58,1 0 0,6 2-419,2 2 0,5-2 1,5 2 399,3-2 1,9-2 0,3 0 0,4-2-229,4-2 1,8 2 0,-2-4-1,1 2-108,1-1 0,-6-1 0,1 4 0,-3-3-123,-1 2 0,-7 2 1,-2 1-574,-3 0 0,-8 6 1,-5 2 447,-10 4 1,-6 8 0,-13 0-1</inkml:trace>
  <inkml:trace contextRef="#ctx0" brushRef="#br0">3772 6317 30163,'-5'-13'-9030,"2"5"8767,-6 4 1,0 4 0,-5 4-1,1 4 0,0-1 0,-1 5 0,1-5 0,0 1 436,-1-4 0,6-2 0,-1-2 1,-2 0 461,-1 0 1,4 0 0,-1-2 0,-2-1-281,-1-1 0,4-2 0,-1 3 0,0-3-132,1-1 0,-3 4 1,2-2-1,-3 4-214,-1 1 1,-5 0-1,-2 1 1,0 4 318,-4 4 1,0 2-1,-1 3 1,0-1-502,-3 0 0,-2-4 0,4-1 0,-1-1 499,0 0 0,1-4 0,-1 2 0,2-4 22,3-1 1,-4 0 0,4 0-1,-2 0-182,2 0 1,-1 0-1,5-1 1,1-2 34,3-2 1,-4 1 0,-1 4 0,-1 0-33,1 0 1,-3 4-1,1 2 1,-1 2-480,-2 2 1,-4 2-1,6 1 1,-3 1 247,-2-1 0,2-1 0,1-2 1,2-1 182,-2 1 1,4-2-1,-1-1 1,0 1-3,0-1 0,-1-2 0,-5 2 0,1-1 57,-1-3 1,0 3 0,1 0-1,-1 1-234,0 3 1,1 1-1,-1-1 1,0-1-183,1 1 0,-5 7 0,0 0 1,0 0-68,-2-2 0,5 2 0,-5 1 1,2 0 183,0 1 1,-5-3-1,5 5 1,3-2 30,4-2 1,-1 2-1,5-1 1,-1-2-49,3-1 0,-1 3 0,1-1 0,2 0-84,1-3 1,2 0-1,-1 1 1,1 1-91,0 2 1,-5 1-1,0-1 1,0 2 33,-1 1 1,4 4 0,-4-4 0,1 1 75,0 0 0,-4-1 1,3 3-1,0-3 88,-1-2 0,3 3 0,3-3 0,1 1 1,0-1 1,1 0-1,1-3 1,3 2-51,-3-2 1,4 4 0,-1-3 0,1 1-6,0 1 0,-1-2 0,-2 5 1,2 0-51,2-1 0,-4 4 0,3-3 0,-2 3-111,0 2 1,4 4-1,-3 2 1,-1-1 80,1 1 0,-2-2 1,4-4-1,0-1 57,0 1 0,2-2 0,2-1 0,-1-3 56,-1-2 0,-1-1 1,5-4-1,0 3 32,0 0 1,0 1 0,0-3-1,0 1 35,0 2 1,0 1 0,0-1 0,0 4-114,0 4 0,2 0 0,1 1 0,1-1-47,-1 1 1,-1 4 0,-2 0 0,0 0 118,0 2 1,4-6 0,1 2 0,-1-4 59,2-1 1,-3 3-1,4-9 1,1-2 397,-1-1 0,-2-2 0,3 0 0,1 1 27,-1-1 0,2 0 0,-4 1 0,0-1-231,0 0 1,3 5 0,-5 1 0,-1 2-224,-1 3 1,2 1 0,2 3 0,0 2 56,0 1 0,0 1 1,-3-2-1,3 1-40,1-1 0,-2-2 0,3-2 0,1 0 455,-1-4 0,4-3 1,-4-6-1,3 1 222,-2-1 1,3 0 0,-4 1 0,4-2-255,2-4 1,-2 4 0,-2-1 0,-1 3-333,1 4 1,2 0 0,1-3 0,-1 3-304,-3 4 0,3 3 0,-3 2 0,3-1 242,1 1 1,0 4 0,1 0 0,-1-1 204,0-2 1,5-1 0,1-1 0,1 1 163,-1-1 0,5-3 0,-2-3 0,1 0 251,0-4 0,5-1 0,-3-2 0,0 0-79,0 1 0,3 1 1,-5 1-1,2 2-465,2-2 0,-1 5 1,1-1-1,-2 3-134,-3-1 0,3 1 0,-2 7 0,2 1 89,1-1 1,1-2-1,0-1 1,1-1 282,3 1 0,-1-6 0,7-5 0,3-6 721,3-5 0,6-4 1,-2-1-1,3-1-586,5-4 0,0-2 0,-3-6 0,-2-1-416,0 1 0,5 0 0,-6-1 0,1 2 0,-1 4 0,6 2 0,-4 6 0,-1 0 0,2 0 0,-5 0 0,2 0 0,-2 0 0,-4 0 0,6 0 0,-9 0 0,2 0 0,-1 0 0,4 0 0,0-2 0,1-2 0,0-5 0,5-5 0,-1-3 0,6-6 0,-7-2 0,13-3 0,-8-1 0,1-3 0,-1 3 0,-2-4 0,0 2 0,-2 2 0,1 0 0,2 3 0,-7 1 0,-2 2 0,-2 6 0,4-3 0,-9 3 0,0 0 0,1 3 0,-1 0 0,-1 1 0,-3 0 0,-1-1 0,-4-4 0,5-1 0,-2 0 0,0 0 0,5-9 0,-5 1 0,-2-1 0,-1 0 0,-1-5 0,1-3 0,2-2 0,1-2 0,-1 0 0,-7 0 0,0 0-166,-7 6 1,7 1 0,-5 7-1,-3-1-655,-5 0 1,2 5 0,-4 2 0,1-1 37,-1 0 0,0 3 0,2-4 1,-2-2 236,-2-1 1,2-1 0,-2-3 0,0 0 89,0-2 0,3-2 0,-3 2 1,1-4 474,4-4 1,-4-5-1,2-2 1,1 0 82,2 0 1,2-4 0,-1 1 0,0-2-180,1 2 1,-5-1-1,-2 6 1,0 1-192,1 1 1,-4 8-1,5 2 1,0 1 11,-2-1 1,1 1 0,-5 5 0,1-1-328,-1 0 1,3 1 0,-1-2 0,-3-2 404,0-1 0,-2-5 0,0 5 0,0 2 84,0 0 1,0-2-1,-2-1 1,0-1 47,-3 1 0,1-1 0,2 3 1,-2-1 27,-5 2 0,1 2 0,1 3 0,0 2-112,-1-2 0,-1 1 0,-4 1 0,1 2 170,3 1 0,-3 3 1,4-5-1,-4 0 19,-2 1 1,2 2 0,2-3 0,3 2 108,1 3 1,-5-4-1,4 3 1,-2-1 104,0-1 1,2 4 0,-4-5 0,3 3-100,-3-1 1,-1 0-1,-1 5 1,0 0-40,-1-1 1,-3 2-1,-3 2 1,1 1 88,0-1 1,-3-1 0,2 1-1,1 1 111,0-1 0,-5-2 0,2-1 1,-3-1 56,-2 1 1,0 1 0,-1 2-1,-3 1 66,-4-2 1,-2 0 0,-2-1 0,2 1 44,0 3 1,-9-1 0,6-5-1,-1 2-78,-1 4 0,-1-3 0,0 5 0,2 0-145,-2 0 0,1-2 0,4 3 1,1 2-141,0 2 1,-5-4-1,7 1 1,-4 1-6,-1 1 0,0 2 1,-1 0-1,-1-1 13,2-4 0,-7 4 0,6-4 0,-2 4 56,1 1 1,-5 0 0,7 0-1,-2 0-271,1 0 0,7 1 0,1 2 0,1 2-273,-4-2 0,2 3 1,0 0-1,1 0-520,4 0 1,-5 4 0,0-1 761,-1 3 1,-3 1 0,4 0 0</inkml:trace>
  <inkml:trace contextRef="#ctx0" brushRef="#br0">19715 10875 29188,'-7'-6'-3973,"-1"5"4596,4-4 0,3 2-1368,-4-1 1753,4 2-541,1-4 0,6 6 0,2 0 0,6 0 171,4 0 1,-4 0 0,6 0 0,-3 0-280,1 0 0,0 2 0,-5 1 0,1 1-559,-1-1 1,-4 3-1,-2 0-392,-1 1 0,-3 2 0,-7 5 0,-5-1 374,-3 0 1,-6 1 0,0-1 0,1 0 523,-3 1 1,6-1 0,-6-1 0,3-2-26,-1-1 0,4 0 0,6 3 0,-1-2-131,1-1 0,2 0 0,6 4-471,0 1 1,0-6-1,2 0 1,2-1 82,5 1 1,-1-4 0,0 3 0,1 1-162,-1-1 1,4-4 0,-4 2 458,4-4 0,-3-1-417,0 0 1,-4 0-1,2-1-787,-1-4 0,4 2 1,-1-4-1,4-1 182,5 1 0,-2 3 1,5-4 1229,-2 2 1,5-4 0,-3 3-1</inkml:trace>
  <inkml:trace contextRef="#ctx0" brushRef="#br0">20089 11155 30424,'13'7'1017,"-6"5"0,-1-5-2282,-6 7 0,0-1 1,-1 0 626,-4 1 1,-7 1 0,-5 1 0,-1 3-733,-1 2 0,-2 0 1,-7 2-1,-2 0 1434,-1 0 0,-6 2 1,3 2-1</inkml:trace>
  <inkml:trace contextRef="#ctx0" brushRef="#br0">9958 7277 31512,'-8'-6'-3870,"-2"3"4815,5-6-1737,1 6 1,0-5 954,-1 4 0,1 1 1020,4-6-1433,0 6-879,0-3 744,0 6 0,6 0 0,2 0 1,6 0 520,4 0 0,1 0 0,5 0 1,-2 0-39,1 0 1,3 0 0,2 0 0,0 0 466,-1 0 0,1 0 0,-9-1 0,0-2 195,0-2 0,-2 0 0,-7 2-628,-1-2 1,-6-1-1,0 3 191,-6-1 1,-10-1 0,-11 5 0,-6 2-324,-5 2 0,-4-2 0,-2 4 0,-1 0 0,2 2 0,-3-2 0,9 0 0,0-1 0,3-1 0,4 1 0,5-5 0,4 0 0,4 0 0,2-2 0,3-2 0,4-4 0,10-4 0,5 4-40,7 3 1,5-1 0,9 2 0,4 1 16,4 1 1,1 4-1,1 2 56,4 5 0,-4 3 0,5 1 0</inkml:trace>
  <inkml:trace contextRef="#ctx0" brushRef="#br0">11717 11488 8492,'-7'-13'54,"2"-1"-40,-2 7 0,0 1 84,-7 6 1,2 2 0,2 0-1,1 3 361,-1-2 1,4 0-116,1 1 0,5-2 1,6 2 150,8-2 0,6-4 0,11-2 0,5-5-71,3-3 0,5-1 1,0-1-1,-1 3-270,-1 2 1,1-3-1,-2 4 1,-4 1-203,-3 3 0,0-2 1,-5 1-1,-6 2-155,-2 2 1,-8 1 33,-4 0 1,-7 0 0,-4 0 149,-10 0 0,-7 4 0,-8 1 0,-1-2 67,-3-2 0,2 4 0,-7-1 0,0-1 72,2-2 0,-3-1 0,6 0 0,2 2 112,1 2 0,2-2 0,3 2 0,2-2-84,2-2 1,1 0 0,6 1-1,2 2-436,1 2 0,6 1-40,-2-2 1,4-1 0,2 4 0,5-1 55,8-3 1,3-1-1,9-2 1,-1 0-454,3 0 0,2-2 1,-4-1-1,1-1 725,-1 1 0,1 7 0,0 4 0</inkml:trace>
  <inkml:trace contextRef="#ctx0" brushRef="#br0">18556 12914 9223,'-6'-7'1713,"4"-1"-858,-2 4 0,4 2-31,4-2 1,4-2 0,5 1-562,0 3 1,1-1-1,-1 0 1,2-2 9,2 2 0,0 2 0,4 1 0,-2 0 576,-3 0-683,5-6 0,-6 4 0,2-2-154,-2 2 0,-6 4 1,-2 2-135,-1 5 1,-1 3 0,-5 1-1,-2 1-31,-2-1 0,-5 5 1,-7 0-1,-4-1 7,0 3 0,-1-6 0,-3 6 0,4-4 187,0-3 0,-2 8 0,4-8 1,1 2 356,-3 0 1,10-6 0,-2 0 0,3 0-139,2-2 1,4 5 0,0-3-50,6 3 1,4-5-1,7-3 1,-1-2-21,0-2 1,6 0 0,4 0-1,0 0-831,0 0 0,5-5 0,-3 0 0,2-1-774,2 0 1,1-3 0,-3 4 0,-2 2-1221,-3 2 2634,3 1 0,-4-6 0,5-1 0</inkml:trace>
  <inkml:trace contextRef="#ctx0" brushRef="#br0">20928 12381 8375,'-7'0'-465,"1"0"1,5 0 918,-4 0 0,2 0 664,-6 0-209,6 0 1,-1 0 23,8 0 0,-1-5-495,6 1 1,-4 0-299,3 4 1,-5 6 0,2 2-1,-4 4 105,-1 2 0,-4 0 0,-2 4 0,-1 3-55,-4 0 0,5-1 0,0-3 0,2 0 39,-1 0 0,1 2 0,3-1 0,-2-2 8,-2-1 0,1 3 1,4 1-1,0 0-36,0 0 0,0-1 1,0-3-1,0 3-96,0 4 1,4-1 0,1 1 0,-2 0-376,-2-1 1,3 4-1,1-3 1,-2 2-206,-2-2 0,-1-3 1,0-5-1,0-1-735,0 0 0,5-4 0,1 0 0,1 1 0,-2-4 0,3-1-633,3-4 1843,-5-1 0,6-6 0,-5-1 0</inkml:trace>
  <inkml:trace contextRef="#ctx0" brushRef="#br0">20848 13021 8310,'-17'0'0,"-1"1"0,2 2 591,1 2 1,1 5-1,3-1 81,2 3 1,3-3-1,7-2 1,4-1-134,4-3 1,4-2 0,5-1 0,4 0-468,3 0 0,6 0 0,0-1 0,-1-4-13,-2-4 1,-3 2 0,-1 0 0,-3-1-2070,-2 1 0,-1-1 2010,-5 0 0,6-10 0,2 3 0</inkml:trace>
  <inkml:trace contextRef="#ctx0" brushRef="#br0">9944 8050 30032,'-13'4'-3808,"1"2"745,3 1 3530,3-4 87,6 3 1,0-7 0,0-4-393,0-4 1,2 2 0,2 0 0,4-1 404,-1 1 1,5 4 0,-3-2-1,3 4-174,1 1 0,0 0 0,2 0 0,1 0-213,2 0 0,4 4 0,-1 1 1,1-1-278,2 2 0,4-4 0,-7 2 0,1-2 362,0-2 1,-5 0 0,0 0 0,-2 0 527,-1 0 0,-6 0-793,1 0 0,-6-2 0,0-1 0,-6-1 0,-10-1 0,-9 5 0,-3 0 0,-2 0 0,-4 0 0,-2 0 0,1 0 0,-1 0 0,2 5 0,3-1 0,0-1 0,1-1 0,-1-2 0,9 0 0,-1 0 0,1 0 0,1-2 0,5-1 0,0-1 0,5-7 0,4 10 0,10-5 0,6 2 0,4-1 0,12 1 0,2 4 0,5 0-728,7 0 1,11 0 700,0 0 0,15-6 1,1-2-1</inkml:trace>
  <inkml:trace contextRef="#ctx0" brushRef="#br0">12970 8863 28704,'-4'-9'-3857,"-1"0"1,-5 6 4519,1-2 1,-3 8 0,-1 2-754,0-2 0,5 4 933,4 2-1359,2-3 784,2 6 1,2-11 0,2 4 0,5-4 532,3-1 1,3 0 0,1 0 0,3 0-352,2 0 0,1 0 0,5 0 0,-2 0 427,-3 0 0,3 0 0,-4 0 1,0 2-1301,-3 2 0,-3-2 0,-4 4 1,0-2-1929,-2 0 2061,-6 1 1,-5-5-1,-11 0 1,-8 0 777,-4 0 0,-6 0 0,-2 0 0,1 0 246,-1 0 0,-3-5 0,5 0 1,2-1-646,1 0 1,-4 1-1,3 5 1,2-1-90,4-4 0,6 4 0,-1-4 0,4 4-547,0 1 0,10 1 0,7 2-239,9 2 0,14 4 0,4-5 1,7 1 1439,9 0 0,10-3 0,5 4 0</inkml:trace>
  <inkml:trace contextRef="#ctx0" brushRef="#br0">4026 7517 31482,'0'-15'-4761,"0"-3"1,0 3 2030,0-3 1268,0 9 1,0 5 1333,0 8 0,6 4 1,1 5 865,0 1 0,10-6 0,-2 1 1,4 0-23,4-1 0,9-1 0,3-4 0,4 1 417,1-1 1,4-6 0,1-3 0,-3 1-1065,0-1 1,-2-3 0,-2 3 0,-2 0-1048,-5 0 1687,-3 2 0,-1 4 0,0 0 0</inkml:trace>
  <inkml:trace contextRef="#ctx0" brushRef="#br0">19809 12874 8338,'0'-9'367,"0"0"1,0 5 0,1-4 655,4 2 0,-3-2-114,7 3 1,-4 1-398,4 4 121,-6 0-309,3 0 0,-6 6 1600,0 3-1294,0-4 1,0 7-412,0-3 1,0 3 0,-2 1-1,-1 1-85,-1-1 1,-1 0 0,5 1-1,-1-1 82,-4 0 0,4 1 0,-5-1 1,0 2 51,-3 3 1,2-4-1,-1 4-42,2-3 0,-2-2-399,3 1 176,1-7 0,4-7 0,0-9-515,0-3 0,4-1 0,2-2 0,0-1 277,0-2 0,-2 0 0,-2 5 0,1 0 198,1-1 0,1 1 0,-5 0 0,0-1 14,0 1 1,0 4 53,0 0 0,-2 2 763,-2-2-161,2 3 1,2 6-168,9 0 0,-3 2 0,0 0 0,-2 4-158,1 2 1,1 1 0,-3 4-1,1 2-316,-1 3 0,-1-4 0,-4 6 0,-2-1-199,-5 3 0,1-1 1,-1 0-1,1-2-376,0-3 0,-4-1 0,5-2-215,0 1 1,-5-7 606,3-3 1,3-4 0,1-4-1,4-5 47,1-3 0,0-6 1,0-1-1,0-1 122,0-4 1,1 3-1,2-1 1,2 0 195,-2 1 0,-2 2 0,1 5 1179,2 1-1181,-2 6 0,4 2 1,-6 11-1,0 6-83,0 4 0,4 6 0,2-2 0,0-1-162,0 0 0,4 5 1,-1-2-1,3 2-1362,1-2 0,1 2 1435,-1-7 0,0 1 0,1-4 0</inkml:trace>
  <inkml:trace contextRef="#ctx0" brushRef="#br0">12957 11581 8610,'-9'-6'286,"0"-3"0,6 2 0,-3-2 0,2-1 425,-1-2 0,1 3 1,2 0 102,-2-1 1,1-2-502,-6-1-157,6 5 1,3 4 0,9 7 0,4 1-223,5-1 0,3 3 0,7 0 0,3 0-358,5 0 1,2 3 0,4-3 0,1 0-966,1 0 1,5 2 1388,-5-3 0,7 5 0,-4-2 0</inkml:trace>
  <inkml:trace contextRef="#ctx0" brushRef="#br0">23381 15606 8106,'0'-13'-1973,"0"5"2575,0 2 609,0 1-440,0 3 1,0-5-178,0 2 0,2 4 1237,2-4-1345,-3 4 0,7 5 0,-5 2 0,1 2 131,-1 2 1,-1 2 0,-2 1 0,0 0-150,0 1 1,0 4-1,-2 1 1,-1 2-181,-1 2 0,-5-2 1,5 0-1,-1-1-501,-1 1 0,5-3 1,-4 3-1,2-2-660,-1-3 1,2-1 0,-2-2-1378,2 1 0,2-1 2250,0 0 0,6 1 0,2-1 0</inkml:trace>
  <inkml:trace contextRef="#ctx0" brushRef="#br0">23101 16073 8146,'6'7'166,"1"-4"131,1-6 1,2 0 0,-4-4 0,0-1 143,0 1 1,3 2-1,-3-2-279,1 1 0,-2 0-205,4 2 1,-6 4 278,1 0 1,-8 6 0,-5 7 0,-2 0 92,2 1 1,-2-1 0,2 0 0,-2 1-149,2-1 0,-2 5 1,2-1-1,-3 0-178,-2-2 1,1-2 0,0 0 0,1 0-1025,3 1 0,-3-5 1021,3 0 0,-2-1 0,-3 6 0</inkml:trace>
  <inkml:trace contextRef="#ctx0" brushRef="#br0">1293 8023 28886,'-13'7'-1230,"-1"-2"1,1-4 0,0 1 1845,-1 2 0,5-1 0,2 6-1955,1 1 0,2-2 882,4 1 0,6-6 0,4 1 1,6-2 1173,7-2 1,2-5 0,3 1 0,1-1-312,3-1 1,5 5 0,-3-4 0,1 4-331,1 1 0,-2 0 1,3 0-1,-3 0-371,-2 0 0,4 0 1,-5 0-1,-1 0 124,-2 0 0,-1 4 0,-1 1 0,1-2-1651,0-2 2074,-7-7 1,0-7 0,-7-8 0</inkml:trace>
  <inkml:trace contextRef="#ctx0" brushRef="#br0">1840 7983 7560,'0'-19'0,"1"-1"1336,3 4 1,4 4 0,5 12 0,1 0-219,-1 0 0,0 6 0,-1 3-1693,-3 3 0,1 1 0,-4 1 0,0-1-13,0 0 1,-1 1 0,-5 0 0,-2 3 317,-2 0 1,-4 7 0,-5-3 0,0 0 353,-1-4 0,1 4 1,0 0-1</inkml:trace>
  <inkml:trace contextRef="#ctx0" brushRef="#br0">21528 16206 8185,'-7'0'836,"1"0"1,7-5-1,4-1-217,4-1 0,-2 4 1,2-1-133,1 2 1,-2 4 0,-1 2-60,-1 5 1,-1 7 0,-5 2 0,-2 0-308,-2 1 0,-4 2 0,-5 5 0,0 0-62,-1-4 0,1 2 0,0-5 0,-1 0-1100,1 0 1,1-1-1,2-5 1,2 1 1040,2-1 0,-4-6 0,3-1 0</inkml:trace>
  <inkml:trace contextRef="#ctx0" brushRef="#br0">21728 16073 8057,'-6'-14'3670,"5"7"-3293,-5 1 1,10 7 0,2 4 0,2 4 3,2 3 0,-4 2 0,-2 4 1,-2 3-441,-2 0 0,0 4 0,0-3 0,-2 3-267,-2 2 1,-2 4-1,-4 0 326,1-1 0,0 4 0,-5 0 0</inkml:trace>
  <inkml:trace contextRef="#ctx0" brushRef="#br0">2306 14713 15302,'-7'0'1090,"11"2"0,9 1 21,2 1 1,-4 5 0,-2-3 0,1 1-566,2 4 0,1 2 0,-1 5 0,-2 2-250,-1 1 1,-4 4 0,2-2 0,-1 2-164,-3 1 0,-2 6 0,1-1 0,1-2-555,1-1 1,1-2-1,-4-4 1,2-4-661,2-4 1,1-6 903,-2-4 0,-3-8 0,5-7 0,-1-6-96,-1-10 1,7-1-1,-2-9 1,2-2 290,3 1 0,-1-4 1,-1 11-1,-2 3 1531,-1 4 1,-4 5-568,3 6 0,1 7-639,5 6 1,-5 7 0,-2 11 0,-1 4 2,-3 3 1,3 4-1,-2 0 1,-1 4-306,-1 1 0,2 0 0,1 3 0,-1-4-637,2-5 0,-5 0 0,5-10-163,0-2 0,-3-3 0,6-4 0,2-6 287,0-6 1,-2-10 0,0-11 0,0-6 146,-2-5 1,5-8 0,-4 0 0,1 3 794,-1 3 0,0 7 0,1 1 0,-5 5 1579,-2 6 0,-1 5-1423,4 4 1,-2 3-1,5 6 1,3 2-626,1 2 0,1 5 0,0 7 0,1 3 0,-1 2 0,5 0 0,0 3 0,-1-2-615,3 2 1,-6-1 0,4 1-1,-3-3-1401,-2-2 1,1-1-1,-1-5 1,0 0-1306,1 1 1,0-7 3320,4-2 0,-3-4 0,4-1 0</inkml:trace>
  <inkml:trace contextRef="#ctx0" brushRef="#br0">3213 14966 8222,'3'-14'0,"4"6"1125,6 10 0,4 4 0,-3 4 1,3-3 616,0-1 0,7 3 0,-2-3 0,4 0-1355,0 0 1,-5-2 0,-2-4-1133,0 0 1,-4 0 656,3 0 0,-16-6 0,-10-2-648,-7-4 1,-8 3 0,2 1 0,-1 3 875,-1 2 1,7 1 0,-2 2 0,4 0 606,0 0 1,7 2 0,2 2-1,4 5-152,1 3 1,1 3 0,4 2 0,5 4-1048,6 0 1,1 4 0,3-3 0,1 3-90,0 2 0,0 0 0,2-2 0,-2-1-2442,-2-2 0,1-7 2983,-3-2 0,4 0 0,6-5 0</inkml:trace>
  <inkml:trace contextRef="#ctx0" brushRef="#br0">3692 15046 8222,'6'-26'0,"-4"1"0,2 2 708,-2 6 1,-1 8 0,2 3 0,3 1 864,2 1 1,-4 1 0,5 7 0,1 5-764,2 3 1,-3 1-1,0 1 1,1 1-43,2 2 1,-3 3-1,-2 3 1,1-1-779,-1 2 0,-4 0 0,2 0 0,-4-4-214,-1 0 1,0-3 0,2-5-21,2-3-1142,-3 3 0,5-17 0,-6 0 0,0-9 1009,0-4 1,-4-4-1,0 3 1,1 0 937,1-1 1,2 3 0,0 3 0,0 1 3699,0 0-3134,6 5 0,1 2-554,7 6 0,-1 6 1,-1 3-695,-3 3 1,3-3 0,-3-2 134,2-1 0,-3 0 1,-2-3-849,0 2 0,-3-2 0,4-8 0,0-4 218,1-3 0,-4-1 0,5 0 0,2-1 983,0 1 0,3-5 1,-1 0-1,0 4 575,1 3 1,1 5 0,1 6-1,2 0-368,-2 0 0,-1 0 1,-1 2-1,3 2-1060,1 5 1,-2 3-1,-6 3 1,-1 1-1816,1 2 0,2 6 0,0-2 0,-1 3-3368,-3 2 5669,1-1 0,5-5 0,-1-2 0</inkml:trace>
  <inkml:trace contextRef="#ctx0" brushRef="#br0">4759 15086 8749,'7'-6'2211,"-2"-2"0,-2 2 326,1 1-805,-2 4 1,5 1 224,-3 0 0,-1 0-1647,6 0 0,-6-6 0,2-3-826,-4-3 1,-1-1-1,-1-1 1,-4 1-85,-4 0 0,-2-5 0,-3 0 0,1 3 191,0 5 1,-1 0 0,2 4 967,3-2 0,-1 7-430,6 1 0,1 6 0,7 9 0,5 2-142,3 6 1,1 2 0,2 1 0,1 0-166,2-4 1,0 3 0,-3-4 0,1-1-775,2-2 0,1-4 1,-3-6-1,4-3-738,0-4 1,1-1 0,3-3 1689,-2-6 0,0-11 0,5-14 0</inkml:trace>
  <inkml:trace contextRef="#ctx0" brushRef="#br0">5345 14433 11489,'0'-13'1451,"0"13"1,0 10 0,0 13-872,0 6 1,0 8 0,0-1 0,0 2 329,0 2 0,0-1 0,0-2 0,-1-2-374,-4 2 1,4-3 0,-3-1 0,1-3-627,-2-5 0,4-8 1,-4 1-1017,4-3 0,1-9 348,0-6 1,0-12-1,0-10 1,-2-2 112,-2 2 1,-2-3 0,-4 4 0,2 0 665,2 4 1,-3 2 0,3 3 1803,-1 3 0,3 3 1,-4 8-1214,2 2 1,2 8 0,4 7-1,0 2-969,0 3 1,4 5-1,2 2 1,2 0-783,2 2 0,0-5 1,1 3-1,-2-4-362,1-5 1,2 3 0,3-4 0,1-2-1958,2-5 3458,-1-7 0,-3-7 0,-1 0 0</inkml:trace>
  <inkml:trace contextRef="#ctx0" brushRef="#br0">5652 14940 9059,'7'7'1339,"-1"6"1,-1 8-824,-1 4 0,1-2 0,-5-1 0,0 0 548,0-1 1,-6 4 0,-3-4-1,-3 1-438,-1 0 1,-1-6-1,1 2-412,0-3 0,-1-3 1,1-3-3204,0-5 1,5-5 2988,4-8 0,2-12 0,2-13 0</inkml:trace>
  <inkml:trace contextRef="#ctx0" brushRef="#br0">5932 14926 7354,'-2'-20'0,"-1"-4"3690,-1-1 0,1 6-1678,8 10 0,2 6 0,5-3 0,-2 1-2005,-1 1 1,0-5-1,4 3 1,1 0-1855,-1 0 1,0 0 435,1 2 1,-7-4 718,-3-5 1,-8 6-1,-5 2 1,-3 4 1162,-1 1 0,0 0 0,-1 1 140,1 4 0,6 2 0,2 6 0,4 1-45,1-1 1,0 2-1,0 1 1,0 3-1098,0 2 1,1 1-1,4 5 1,2 0-3329,0-1 1,5 0 3858,-3-4 0,9-3 0,3-6 0</inkml:trace>
  <inkml:trace contextRef="#ctx0" brushRef="#br0">6345 14833 8048,'18'-37'1791,"-2"0"1,-2 5 744,-4 8 0,3 13 1,5 7-1995,-2 3 0,-1 1 0,-3 1 1,-3 3 8,-5 5 0,2 3 0,-1 3 1,-2 1-328,-2 2 1,-7 6 0,-4-1-1,-6 6-704,-7 2 1,0 1 0,-1-2 0,2-1 310,-2-3 0,0 0 1,2-5-1,4 0-4309,4-3 0,2-4 4478,3 0 0,3-7 0,6-1 0</inkml:trace>
  <inkml:trace contextRef="#ctx0" brushRef="#br0">7278 14673 11154,'-12'-3'0,"2"-4"0,1-5 1704,-1 2 3,4 2 1,1 8-996,10 0 0,4 0 1,7-1-1,3-2 692,2-2 0,1 1 1,6 4-1,2 0-1915,1 0 1,5 4-1,-5 2 1,0 2-884,1 2 0,-3-3 0,2 2 1,-3 0-68,-1-1 0,-2 2 1461,-3-6 0,9 1 0,-3-5 0</inkml:trace>
  <inkml:trace contextRef="#ctx0" brushRef="#br0">7731 14353 9652,'-11'-22'0,"0"3"3934,2 4-3285,6 5 0,3 10 1,11 0-1,4 0-6,2 0 0,7 1 1,-2 2-1,3 3-122,2 1 1,0 2 0,-2 5 0,-1-1-343,-2 0 0,-6 7 0,2 2 0,-5 2-448,-4-2 1,-1 7 0,-5-1-1,1 4-491,-1 0 1,-8 1 0,-3-4 0,-4 2 80,-2-1 0,1 3 1,0-2-1,-1-3-3864,1-4 4543,6 1 0,-5-5 0,4 7 0</inkml:trace>
  <inkml:trace contextRef="#ctx0" brushRef="#br0">8758 14207 8053,'4'-22'872,"1"-1"-218,-1 1-338,-10 15 1,5 2-16,-4 10 0,4 2 0,1 6 0,1 2 1550,4 3 1,-4 3 0,4 5 0,-4 3-842,-1 2 0,0 3 1,0 7-1,-1 2-695,-4 2 0,-2 3 0,-6 0-355,-1 4 0,1-6 1,1 5-1,2-2 1,1-4-1501,-2-4 0,6 1 0,0-10 1,4-1-6542,1-3 8081,6 2 0,7-15 0,8 4 0</inkml:trace>
  <inkml:trace contextRef="#ctx0" brushRef="#br0">9131 14593 9605,'0'-20'2968,"-10"2"-1851,-4 9 1,3 4 0,3 10-61,2 4 1,-3-2-412,5 2 0,-5-5 1,5 5-952,1 2 0,6-4 1,3 2-1,1 1-894,3 2 0,7 6 1,0 0-1,1 0 302,1 1 0,-4-4 897,3 2 0,3 4 0,-1 0 0</inkml:trace>
  <inkml:trace contextRef="#ctx0" brushRef="#br0">9251 14740 10022,'-13'-6'0,"1"-3"0,2-3 2842,1-1 1,6 0-2307,-2-1 0,10 7 0,5 2 1,6 4-235,7 1 1,6 0 0,2 0 0,0 0-903,2 0 1,-6 4 0,1 1 0,-6-2-505,-3-2 0,-1-1 1,-6 2-1,-2 1-160,-1 1 1,-7 1 1456,-2-5 1,-6 1-1,-8 2 1,0 3 707,-4 1 0,3 2 0,-3 6 0,3 1 350,2 2 1,0 4-1,1-2 1,3 0-1212,5 4 0,-2 1 0,1 2 0,2-1-1178,2 1 1,5-5 0,2-1 0,2 0 543,2-1 0,2-5 594,1-1 0,12-1 0,3-6 0</inkml:trace>
  <inkml:trace contextRef="#ctx0" brushRef="#br0">9851 14593 8210,'7'-20'2297,"-2"-6"-918,-4 1 0,-2 9 0,-2 13-1086,-2 6 1,-5 9 0,1 5 0,-1 0 703,1-2 1,-3 4 0,3 3 0,-1 2-1074,1-2 1,3 2 0,6-5 0,1 0-427,4 0 1,2-1-1,8-6 1,3-3-898,4-5 0,5-2 1,2-5-1,3-6 1399,-3-9 0,11-23 0,2-8 0</inkml:trace>
  <inkml:trace contextRef="#ctx0" brushRef="#br0">10318 14113 8107,'-9'-5'1060,"0"-3"0,-2 1-65,0 2 0,-3 20 1,1 9-1,0 7 27,-1 6 0,1 1 0,0 4 1,-1 2-489,1 5 0,0-1 1,1 0-1,1 1-481,2-1 1,2-2 0,-3-6 0,2-2-2045,2-2 1,2 1-1,4-6 1991,0-2 0,6-6 0,1-4 0</inkml:trace>
  <inkml:trace contextRef="#ctx0" brushRef="#br0">10291 14633 13069,'7'-6'0,"-2"-3"0,-2-1 1152,1 1 1,-1 3-1,6 8-1250,1 2 1,-2 4 0,1 5-1,0 0-338,-2 1 1,3-1 0,-5 0-1,-1 1-462,2-1 1,-4-4 0,2 0-640,-2 1 1426,-2 2 0,-2-5 1,-2-2 1818,-5-4 0,1-5 1,-1-1 685,-1 2-2352,4 2 0,0 7 0,6 4 1,0 5-1110,0 3 1,2 1-1,2-3 1,6 2 1066,7-2 0,4-1 0,5-2 0</inkml:trace>
  <inkml:trace contextRef="#ctx0" brushRef="#br0">10677 14660 8060,'12'-10'1456,"-3"-4"1,-4-1 517,-4 1 1,1 6 0,1 5-2100,1 6 1,0 6 0,-4 9 0,0 4 21,0 3 0,-1 2 0,-3 0 0,-5 1-689,-3 3 0,-2-3 1,-2 4-1,-3 0-1337,-3-1 2129,-12 0 0,5 1 0,-11 2 0</inkml:trace>
  <inkml:trace contextRef="#ctx0" brushRef="#br0">3026 16219 7913,'7'-18'0,"-4"2"1342,-6 4 1,0 5-831,-5 7 1,-1 1 0,-5 4 37,1 4 1,0 3 0,1 1 0,1-1 252,3-3 1,-1 2 0,-5-2 331,1 3 1,0 0-203,-1-3 0,1 1-758,0-5 1,5 5-355,4-1 1,2 3 0,2 3 0,0 1-527,0 2 0,2 5 0,2 1 0,4 4-382,-1 3 1,5 5 0,-2-5 0,7-1-462,5-2 1548,3-2 0,8 1 0,1 0 0</inkml:trace>
  <inkml:trace contextRef="#ctx0" brushRef="#br0">3519 16299 7913,'-13'-27'1754,"-11"4"1,-1 6 0,3 13-1772,7 10 1,6 6 0,6 1 0,-1 2-153,1 3 0,1-8 0,2 3 0,0-1 707,0 0 1,0 3 0,0 1 0,2 2-313,2-2 1,4-2-1,6-4 1,3-3-188,0-1 1,3 3 0,-4-4-1,3-4-141,2-4 0,-5 0 0,2-7 0,-3-4-178,-2-2 1,-5-2 0,-4 4 0,-3-3 411,-1 0 0,-1-3 1,-3 5-1,-5 1 357,-3 2 1,0 6-1,2-1 1,1 1-347,-2 3 0,4 3 0,0 4 1,1 5-762,3 3 0,3 3 0,4 2 0,5 4-467,3 0 0,7 4 0,3-4 1,5-1-619,4-2 0,3-9 1703,6-4 0,0-4 0,0-1 0</inkml:trace>
  <inkml:trace contextRef="#ctx0" brushRef="#br0">3959 16299 10302,'-1'-13'2504,"-4"-1"1,4 9-2075,-4 5 0,4 10 0,2 8 0,2-1-137,2 3 1,5-4 0,-1 5 0,1-1-84,-1 1 1,1-5-1,-4 2 1,0-3-947,0-2 1,3-4 0,-3-1 0,0-1-939,0 0 0,-2-5 1385,-4-2 1,0-2 0,0-8-1,0-3 581,0-4 1,0-2 0,0 3 0,0-2 553,0 2 1,0 1-1,2 2-123,2-1 1,4 7-1,5 3 1,2 2-1310,3 2 0,-2 0 0,6 0 0,0 0-988,-1 0 0,4 6 0,-4 1 1574,0 1 0,4 4 0,-4-5 0</inkml:trace>
  <inkml:trace contextRef="#ctx0" brushRef="#br0">4479 15979 12385,'7'-13'1454,"-2"0"0,2 8 0,2 8-1707,3 9 1,1 16-1,1 2 1,-1 4 193,0 1 1,1 1 0,-3 4 0,-2 0-612,-4 0 0,1-5 0,-2 1 0,-1-1-379,-1-1 1,-2-1 0,0-6 0,0-2 1048,0-3 0,-6-3 0,-2-5 0</inkml:trace>
  <inkml:trace contextRef="#ctx0" brushRef="#br0">4586 16486 8799,'0'-27'0,"0"0"0,0 2 979,0 3 0,4-2 0,2 7-255,1 0 0,2 7 1,6 2-1,1 3-257,2 2 1,0 6 0,-3 2 0,1 1-385,2 0 1,0 3 0,-5-3 0,0 2-98,1 2 1,-1-4-1,-1 0 1,-2-2-2732,-1 1 2149,0-1 1,-2-5 0,-2-4 229,-4-4 0,-1-3 305,0-1 575,0 0 0,0 11 0,0 7-141,0 5 1,5 3 0,1 2 0,1 0 103,3-2 0,1 4 1,-1-8-1,-1 1 4,1-1 0,2 1 0,1-5-238,1-2 1,-1-2-1,0-2 1,1-4-377,-1-4 0,5-3 0,0-2 0,-4-3-712,-3 0 0,1-1 0,-5 3 199,1-3 0,2 3 1,-6-2 222,-1 2 1,3 6 592,-1 0 1,1 6 11,-2-1 1,-1 2 0,6 2-121,1 0 0,-2 5 1,-1 1-1,-1 1-658,-3 3 1,0 8-1,0 4 1,1 3 595,-1 2 0,-7 18 0,-4 3 0</inkml:trace>
  <inkml:trace contextRef="#ctx0" brushRef="#br0">6185 16352 8691,'8'-5'0,"-4"-4"0,-4-3 2550,-4-2-1746,2 7 1,4-3 0,9 4-43,6-2 0,2 4 1,-1-3-1,5-1-468,7 1 0,0-2 0,4-5 1,0 3-343,0 2 0,0-3 1,2 3-1,-5-1-92,-3 1 0,-2-2 0,0 5 0,-3 1-1947,0-1 1,-7 0-1,2 1 1,-4-4 2086,0-2 0,-1-15 0,0-2 0</inkml:trace>
  <inkml:trace contextRef="#ctx0" brushRef="#br0">6638 15913 8055,'-6'-14'2132,"6"7"-1745,0 2 1,11 4 0,8 1 0,0 0 150,1 0 0,3 0 1,1 0-1,4 0-80,3 0 1,0 0-1,-5 0 1,-3 0-269,-1 0 1,-5 1-1,1 4 1,-4 4-329,0 3 0,-7 2 0,-2 4 0,-4 4-96,-1 4 0,-6 0 1,-3 2-1,-3 1 11,-1-3 1,0 4 0,1-9-1,1 1-661,3 0 0,5-6 0,0 2 0,7-5 884,9-4 0,7-3 0,6-6 0</inkml:trace>
  <inkml:trace contextRef="#ctx0" brushRef="#br0">7918 15619 10165,'8'-5'0,"-6"-3"1129,-4 1 1,-6 1 0,-5 9-188,-1 6 0,6 1 0,-1 14 0,-2 2-80,-1 4 0,4 1 0,-1-3 1,0 2-765,1 1 1,2-1-1,6-7 1,0-1-635,0 2 1,0-5-1,0-1 1,2-3-156,2-2 1,4-5 0,5-4 0,0-2 107,1-2 1,-1-3 0,0-5 0,1-5 438,-1-2 0,0-6 0,-1 1 1,-1-1 676,-2 3 1,-1 3-1,6 2 1,-1 1 895,0 3 0,-4 2 0,0 4-773,2-2 1,-1 7-1,-1 7 1,-5 3-222,-2 1 1,-2 5-1,0 1 1,0 2-422,0 2 1,-6 3 0,-3 0-1,-3-1-1027,-1-2 0,-1 0 0,1-5 0,0-2-155,-1-1 1,6-1 0,0-1 0,1-1-25,-1-3 1,7-1 1191,1-8 0,6-8 0,7-13 0</inkml:trace>
  <inkml:trace contextRef="#ctx0" brushRef="#br0">8118 15979 10570,'7'-18'0,"-1"2"0,2 4 0,4 6 1338,4 5 1,6 1 0,-3 0 0,1 0-731,-1 0 0,-1 0 0,-3 0 1,1 0-477,2 0 0,-5 0 0,-4 0-942,1 0 1,1-6 336,-3-3 1,-2 2 0,-6-2 0,-1 0 51,-4 2 1,-2-5-1,-6 4 1292,-1 1 1,5 1 1979,1 6-2489,-1 0 0,3 1 0,4 4 0,7 4-624,2 3 1,1 1-1,2 0 1,-1 2-943,1 3 1,2-3 0,1 2-210,1-2 1,-1-3 0,0-3 0,1-5 1412,-1-2 0,6-14 0,2-3 0</inkml:trace>
  <inkml:trace contextRef="#ctx0" brushRef="#br0">8478 15659 8066,'7'6'1999,"-2"5"1,-4 4-1442,-1 2 1,2 11 0,1-1-1,1 1-753,-1 0 1,3 3 0,-1 1 0,-3-3-373,0-1 0,-2-1 0,0 0 0,0-1-65,0 1 0,-6-2 632,-3-3 0,-3-8 0,-1-8 0</inkml:trace>
  <inkml:trace contextRef="#ctx0" brushRef="#br0">8345 16006 8059,'13'-19'0,"-4"5"0,0 0 0,3 5 972,4 3 0,5 1 1,5 5-1,1 0-479,0 0 0,-2 0 1,-1 2-1,-2 1-192,1 1 0,-2 2 0,0-3 0,-2 1-438,-3-1 0,-5-1 1,-2-2-941,1 0 488,-4 0 0,-2-2 0,-8-2-148,-5-5 0,2 3 0,-1 0 476,2 0 1001,2 5 0,4-4 442,0 10 1,0-2 0,1 6-219,4 1 1,-2 2 0,6 1-383,1 1 0,-3-3 0,2 0 0,2-4-420,1-1 0,1-1 0,0-5 0,1 0-641,-1 0 0,0 0 0,1 0 96,-1 0 0,0-6 0,-1-5 0,-2-4 23,-1-2 0,-6-6 0,2 4 1,-4 0 283,-1 0 1,5-3 0,-1 4 1512,-1 1 1,0 9-1311,1 3 1,4 5 0,5 5 0,-1 5 7,-3 6 1,3 1 0,-3 5-1,3 0-119,1-1 0,0 4 0,-1-4 0,-2 1-651,-1 0 0,-4-6 1,4 4-1,0-3-587,-2 1 0,5 0 0,-3-5 0,2-1 1222,3-3 0,5 3 0,2-5 0</inkml:trace>
  <inkml:trace contextRef="#ctx0" brushRef="#br0">9704 15553 8062,'2'-12'1849,"2"3"0,-1 3 0,6 6-1039,1 0 0,2 6 0,2 3 0,-2 3-185,-4 1 0,3 2 0,-5 1 0,0 3-373,0 2 0,2 1 0,-3 4 1,-2-3-639,-2-1 1,1-1 0,1 1 0,1-2-844,-1-1 1,-1-4-111,-2 3 1,1-5 1023,4-4 0,-2-9 1,5-9-1,3-3 677,1-1 0,1-1 1,2 1-1,1 1 680,2 3 1,0-1 0,-5 5-1,0 3-164,1 0 0,-1 2 0,0 2-675,1 2 0,-7 3 0,-3 7 1,-2-1-59,-2 0 0,-2 5 0,-2 0 1,-5-2-773,-3-1 0,-5-2 0,-1 1 1,0-1-522,-1 0 1,2-1 0,-3-3 0,0-3-2825,4 0 3972,1-5 0,2-1 0,0-7 0</inkml:trace>
  <inkml:trace contextRef="#ctx0" brushRef="#br0">10211 15886 7996,'0'-13'967,"1"1"2201,4 3 0,-4 2-2716,4 2 0,2-2 1,2-7-1075,3 1 0,1 0 0,1 1-2345,-1 3 2967,0 3 0,6 6 0,2 0 0</inkml:trace>
  <inkml:trace contextRef="#ctx0" brushRef="#br0">10504 15806 7996,'8'-1'1665,"-4"-4"1,-4-1 1773,-4-3-1580,2-3-1621,-4 11 1,12-5 0,3 6-140,3 0 1,6 0 0,-1 0-739,0 0 1,-7 0 0,-1 0-1846,1 0 4173,-4 0-1110,0 0 1,-4 0 555,2 0 0,2 2 0,4 0-822,-1 3 1,0 4 0,4-5-551,1-1 0,-1 3 1,0-1-524,1-2 1,-1-2 0,0-1 94,1 0 0,-1-4 0,0-1 0,1 2-417,-1 2 1,0 1 0,2 0 1081,3 0 0,3 6 0,5 1 0</inkml:trace>
  <inkml:trace contextRef="#ctx0" brushRef="#br0">11504 15619 8095,'-13'-13'1574,"5"6"0,4 1 0,8 6 0,5 0-678,3 0 0,7 0 0,3 0 0,4 0-507,0 0 1,5 0-1,2 0 1,0 0-726,-1 0 1,-1 0 0,-6 0 0,-2 0-1146,-6 0 1,3-5-518,-3 1 0,-3-1 1998,-5 5 0,-12-5 0,1-3 0</inkml:trace>
  <inkml:trace contextRef="#ctx0" brushRef="#br0">11811 15433 8597,'7'-6'1776,"5"0"1,-3-3-1334,3 5 0,5 2 1,1 2-1,-2 0 154,-1 0 0,3 0 0,0 2 1,-3 2-210,-5 5 1,2-2-1,-5 2 1,1 2-173,-4 1 0,-3 1 0,-1 0 1,0 0-118,0 1 1,-5-1-1,-3 0 1,-1 1-978,0-1 1,2 0-1,-3 2-1577,1 3 1,6 3 2454,-2 5 0,16-5 0,3-2 0</inkml:trace>
  <inkml:trace contextRef="#ctx0" brushRef="#br0">12424 15513 8092,'-14'-12'0,"-3"-4"0,-1-7 0,2 12 1321,1 6 1,3 11-1,2 3 1,1 3-758,-2 1 1,5 0-1,2 2 1,2 2-388,2 0 0,2 10 0,2-3 0,7-1-427,5 3 1,5-6-1,8 1 1,4-2-143,2-2 1,7-9 0,-8-3-1,0-4 106,-3-1 1,-6-6 0,-5-4 0,-7-6 94,-1-6 0,-6-2 0,-5 0 0,-7 2 325,-7-2 0,-14-1 0,-1 0 0,-4 3-576,-5 4 0,-11 5 0,-2 4 0,1 6 442,2 6 0,-4 10 0,4 8 0</inkml:trace>
  <inkml:trace contextRef="#ctx0" brushRef="#br0">6758 16712 8315,'-13'0'-150,"0"-4"1,-1-1 0,1 1 214,0-2 1,4 5 0,0-4 2136,-1 4-1501,4 1 0,0 1 0,7 2-116,4 1 0,8 5 0,9-3 0,3 2 5,2 2 1,10 2-1,5 3 1,3 1 127,6 2 1,4 4 0,2-3 0,0 0-81,-1 1 1,8-2-1,-10-4 1,3 1-431,-2-2 0,4 7 0,-10-10 0,-5 0-570,-5 2 0,-4 0 1,-7 1-1,-3 1-437,1-1 1,-7 0 0,-1 1 0,-4-2-7087,0-4 7885,-1 10 0,0-9 0,1 10 0</inkml:trace>
  <inkml:trace contextRef="#ctx0" brushRef="#br0">7718 16939 8153,'-13'-21'1981,"1"2"1,2 7 0,1 3-1200,-2 5 0,0 4 0,-1 4-615,3 5 0,-2 4 0,5 5 1,1 3-182,-1 0 1,-5 8-1,4-2 1,-1 1-920,4 0 0,3 3 0,2 2 0,5-1 299,7 1 634,7-2 0,12-4 0,2-1 0</inkml:trace>
  <inkml:trace contextRef="#ctx0" brushRef="#br0">8585 17245 8020,'-14'-6'95,"1"-2"1,4 0 0,0 1-197,-1 1 0,4 0 0,0 3 0,2-3-183,-1-1 1,1-2 748,4-5 0,-5 1 323,1 0 1,-1 4 392,5 0 1,-4 7-1,-1 2-604,2 8 1,2 4 0,-1 1-1,0 0-143,-3 1 1,1 1-1,5 1-155,4 2 0,-2-1 1,5-3-432,3-1 1,1-6 0,1-2 0,0-4-954,1-1 0,-1 0 603,0 0 0,-1-1 1,-3-4 348,-5-3 0,-4-4 2470,-4-2 421,3 7-2962,-5 1 0,12 8 0,2 0 0,4 4-536,2 2 1,-1 1-1,2 3 1,1-2 44,2-1 0,6-2 715,-2 2 0,9-3 0,3-6 0</inkml:trace>
  <inkml:trace contextRef="#ctx0" brushRef="#br0">9038 16792 8165,'0'-29'1108,"0"2"1,0 11 0,1 17-1064,4 11 0,-2 1 0,6 7 0,0-1 284,-2 3 0,5 5 0,-5 4 0,1 4 100,-4 4 0,-3 5 1,-1 2-1,0 0-788,0 0 1,0 3-1,0-6 1,0-5-436,0-5 0,-4-5 1,0-3-1,1-3-1786,1-4 2580,2-9 0,0-9 0,0-7 0</inkml:trace>
  <inkml:trace contextRef="#ctx0" brushRef="#br0">9091 17112 8081,'6'-13'221,"-3"1"0,6 4-189,1 8 1,2 2 0,1 5-1,1 1 183,-1-1 1,0-4 0,2 2 0,3-4-192,4-1 0,2 0 0,0 0 0,-2-1-230,2-4 1,-5-7 0,-1-5 0,-4-1 8,0-1 1,-7 2-1,-1-5 1,-1-2 34,-1-1 1,0 3 0,-4 1-1,0 2 634,0 3 1,-4 5-28,0 2 1,-1 12 0,5 3 0,0 8-9,0 3 0,0 12 0,2-3 0,1 4 55,1 2 0,6 1 1,-2 2-1,-1-3-192,-2-4 0,1-2 1,-2 1-1,-1 0-241,-2-1 0,-1-3 0,0-3 0,0 0-664,0-4 0,0-6 0,-1-2 46,-4-2 0,4-4 0,-3-7 0,2-7 156,2-5 1,0-6-1,0 1 1,0-4 418,0 0 1,0 3 0,0 3-1,0 1 726,0 2 0,2 4-102,2 4 1,-1 3 0,6 8 0,0 2-174,-2 5 0,5 3 0,-3 1 0,3 0-166,1 1 1,0 1-1,1 1 1,-1 2-191,0-2 1,1-1-1,-1-2 1,0 0-218,1 1 0,-1-2 0,0-2 1,1-3-698,-1-1 0,-4-1 0,-2-7 979,-1-2 1,-1-4 0,-5-5 0,1 0 864,4-1 0,-4-3 1,4-1-417,-4 2 0,0 7 1,4 4-845,4 4 0,4 2 0,3 2 0,4 3-469,0 1 1,3 7-1,2 4 1,-1-1-704,-2 3 1,1-4-1,9 5 1,3-2 1390,4-3 0,7-1 0,1-2 0</inkml:trace>
  <inkml:trace contextRef="#ctx0" brushRef="#br0">10424 16819 7960,'8'-8'950,"-4"-5"0,-1 1-387,1-1 0,4 11 1,5 13-1,1 5 456,-1 6 1,0 4 0,2 0 0,1 1-205,2-1 0,0 1 1,-5 0-1,0-2-557,1-3 1,-5 6-1,-2-4 1,1-2-502,-1-1 1,-3 1 0,4-4 0,-1-3-399,1-5 1,-4 0 0,5-5 0,1-2-126,2-2 1,1-2 0,1-4 0,-1-3 685,0-4 1,1-2-1,-1 0 521,0-4 1,-1 3 0,-1-1 2822,-2 5-2475,-7 5 1,-2 12-1,-8 5-472,-4 5 1,-2-1-1,1 3 1,0-4-570,-1 0 0,1-1 0,1 0 0,2-1-888,1-3 0,5 1 0,-4-4-211,2 2 1,2-4-1,5 4-2162,4-2 3513,8-2 0,14 2 0,7 1 0</inkml:trace>
  <inkml:trace contextRef="#ctx0" brushRef="#br0">11064 17232 7960,'0'-13'2449,"0"-1"0,0 1 0,0 0-2043,0-1 1,4 6 0,1-1-585,-2-2 1,3-1 0,0 1-489,1 2 1,-2 3 0,3 6 665,3 0 0,1 12 0,1 2 0</inkml:trace>
  <inkml:trace contextRef="#ctx0" brushRef="#br0">11211 17219 7960,'0'-9'2499,"0"0"-741,0-1 0,0 2-708,0-1 0,1 2-676,4-2 0,-2 3 0,5 6-475,3 0 0,-4 2 1,2 1-1,1 2-205,2 3 1,-3-4-1,0 4 1,0-1-45,-2 0 0,5-2 0,-3 2 379,3-1 0,-3-1 907,0-5 0,0-2-323,4-2 1,-1-4 0,-2-5 0,-2 0-101,-3-1 1,6 1 0,-4 0-363,1-1 0,-1 7 0,-4 1-310,1 0 0,2 6 56,-1 0 0,-4 2 1,4 7-1,-2 1-79,1 2 1,-1 3 0,5 1 0,-1 2-487,0-2 1,2 3-1,3-1 1,0-2-303,1-1 0,-1-2 1,10 1-1,2-2-1185,1-4 1,3-2 2154,3-6 0,4 0 0,5 0 0</inkml:trace>
  <inkml:trace contextRef="#ctx0" brushRef="#br0">12104 17232 7879,'-2'-13'809,"-2"-1"0,1 7 149,-6 3 1,6 1 725,-1-2 1,2 2-748,2-6 1,2 2-1,2-3-599,5 1 0,9 6 0,4-2 0,3 4-385,2 1 1,-1 0 0,3 0-1,0 0-4,2 0 0,-1 0 0,-6 0 0,-4 0-1638,0 0 1,2 0-26,-4 0 1,-7-2 0,-9-2 1058,-9-5 0,-8 2 1,-12-2-1,0 0 655,1 1 0,-13-4 0,-2 5 0</inkml:trace>
  <inkml:trace contextRef="#ctx0" brushRef="#br0">12197 17005 7879,'30'-25'690,"-4"3"1,-2-2 0,3 8 0,1 3-232,3 2 0,-3 8 0,5-1 1,-2 3 126,0 1 1,-1 4-1,-8 2 1,-3 1-226,0 4 0,-8-4 1,0 2-1,-2 1-131,-1 2 1,-5 1-1,0 2 1,-6 2-29,-6 0 0,-3 6 0,-1-6 1,-1 1-185,1 1 0,0-2 1,-1 3-1,1 1-1459,0 0 1,1-5-1,1 2 1,4-2-2294,1 2 3734,2-3 0,16 4 0,2-6 0</inkml:trace>
  <inkml:trace contextRef="#ctx0" brushRef="#br0">13117 16819 7879,'12'-19'0,"-3"-2"6119,-5 0-5549,-2 8 1,-2 19 0,0 13 0,-2 9-760,-2 8 1,1 8 0,-8 6 0,-2 7-140,-3 5 0,-8 5 0,3 4 0,11-34 0,-1 1 328,3 1 0,-1 1 0,-4 2 0,-1 2 0,0-1 0,0 1 0</inkml:trace>
  <inkml:trace contextRef="#ctx0" brushRef="#br0">23474 12914 8310,'0'-7'-1042,"2"-1"791,2 4 1,-1 2 556,6-2 0,-4 1 1488,4-2 492,-7 4 46,4-5-455,-6 6-89,0 0-1009,0 6 0,2 0 0,1 4-63,1-1 0,1-4 1,-5 3-88,0 3 1,0 1 0,0 2-137,0 4 1,-5-1-1,-1 5 1,-1 1-108,-3 3 1,-1 0 0,1 1-1,1 0-98,-1-1 0,4 1 0,0-2 0,1-1-299,1-2 1,-1-6 0,5 2-2073,0-3 1137,0-2 0,2-5-797,2-4 1,-2-4 0,4-4 0,-2-5 1742,1-3 0,11-7 0,-1-2 0</inkml:trace>
  <inkml:trace contextRef="#ctx0" brushRef="#br0">25194 14926 7780,'-4'-8'555,"-1"-1"0,1 4 0,4-4 92,0-1 0,6-2 1,1-1-128,0-1 0,5 6 0,-3 0 0,1 1-76,-1-1 1,2 4 0,-5-3 1517,1 1-1524,-4 1 0,3 7 0,-6 2 0,0 5 22,0 3 1,0 1 0,0 0 0,-2 2 84,-2 3 0,-2-2 0,-4 7 1,1 0-200,-2 2 1,4 2-1,-2 0 1,-1-1 49,-2 1 0,0-2 1,2-1-1,1-2-167,-1 2 1,-1-3 0,1-1 0,2 0-322,2-4 1,2-1 0,4-2-1476,0 0 462,0 1 561,0-7 0,4-7 0,2-10 0,0-5 189,0-3 1,0-1 0,-3 3-1,2-4 357,-2 0 1,2-3 0,0-2 0,-2 3 34,-2 4 0,-1-1 1,2 1-1,1 2 53,1 1 0,1 2 0,-4 1 0,2 1 13,2 3 280,-1 5 1,-4-2-12,0 10 1,-1 2 0,-4 8-1,-4 3 174,-3 4 0,-1 3 1,0 2-1,-1 1-223,1 3 1,0-3 0,-1 5 0,1-2-485,0 0 1,4-2 0,1-5 0,2-2-926,4 2 1,0-5 0,2-1 0,0-3-651,0-2 0,6 1 0,3-1 0,4-1 1736,5-3 0,3 2 0,5-3 0</inkml:trace>
  <inkml:trace contextRef="#ctx0" brushRef="#br0">17689 17512 8143,'0'-13'-79,"0"-1"0,0 5 525,0 0 1,0 5 308,0-5 0,0 0-49,0-4 0,0 0-106,0-1 1,5 5 865,-1 1-1160,6 5 0,-8 3 0,2 10 1,-4 6-24,-4 6 1,1 4 0,-6 0 0,0 2 290,2 3 0,-5-1 0,4 4 1,1 0-53,3 0 0,-2-4 0,1 1 0,2-4-509,2-5 0,1 2 0,0-7 68,0 0 0,1-9-329,4-3 1,-4-5-1,5-6 1,-1-7-113,-1-8 1,5-10 0,-3-6-1,0-5-222,0-2 1,3 0 0,-5 2 0,-1 1 385,-2 1 1,4-3 0,-1 10 0,-1 3-226,-1 8 0,-2 6 1001,0 3 0,-2 5 0,-1 5 0,-3 6 56,-1 6 1,0 9 0,-4 4-1,2 5-106,-1 4 1,0 1 0,-1 7 0,2-1-544,-1 4 0,3 1 0,-2-3 1,0-2-167,1-2 0,2-2 0,6-4 0,0-1-572,0-4 0,0 0 0,3-5 0,5-2 751,5-4 0,15 9 0,0-9 0</inkml:trace>
  <inkml:trace contextRef="#ctx0" brushRef="#br0">25141 7330 8564,'0'-13'264,"0"4"0,0 0 0,1 0-191,4 2 1,-2-4 0,5 5 90,3-1 0,1-1 1514,1 0 1306,-6-4-900,-1 10-1479,-6-4 0,0 8 1,0 2-284,0 5 0,0 3 0,0 1 0,0 1 249,0-1 0,0 2 0,0 1 0,0 3-67,0 2 0,0 0 0,0 2 0,0 0-52,0 0 0,-4 3 0,-1 0 1,1-1-240,-2-2 0,5 2 1,-5-5-1,1 3-85,1-1 0,-1-6 0,4 2-292,-4-3 0,4-6-91,-4 0 1,4-8 0,1-1 44,0-7 0,0-10 0,0-3 0,1-6-144,4-6 0,-2-1 0,4-2 1,1-2 75,-1-2 1,-2 5 0,3 3 0,1 4-176,-1 5 0,-1-2 0,-4 7-5,2 0 1,-1 3 967,-4 0 334,0 7 0,0 2 0,0 10-249,0 4 1,0 3 0,-2 2 0,0 4 122,-3 4 1,-4 4-1,3 0 1,0 1-719,0 0 0,-2-1 0,2 2 0,0 2 0,0 1 0,-3 5 0,3-5 0,0-3-135,0-4 1,-3 4 0,3-5 0,0 0-2534,0-3 0,1-2 0,2-5-1363,-2 1 4031,1-7 0,4-1 0,0-6 0</inkml:trace>
  <inkml:trace contextRef="#ctx0" brushRef="#br0">25581 5704 7500,'1'-12'192,"3"3"1,2-3 0,5 5 291,-2 0 0,-5-4 0,4 5 46,-3-1 1,1 4-1,-3-3-273,2 0 0,5-1 149,-1-7 0,1 6 595,-1-1-286,-3 6 0,-6-2-327,0 10 1,-4-2 0,-2 4 38,-2-1 1,5 0 0,-2-3-245,-1 1 1,3 1 0,-5-4-8,2 4 0,0-2 1,2 6-1,-5-1 30,-3 0-1,3 4 1,0-3 0,-1 2 53,-2 3 0,-6 3 0,1 3 0,0-1 28,3 0 1,0 3 0,2-2 0,2 0-97,1 4 0,6-3 0,-1 1 1,2 0-282,2-1 0,6 4 0,3-3 0,3 2-50,1-2 0,1 3 0,0-2 0,3 0-13,0 0 0,6-4 0,-6-6 0,1 0 91,1 1 0,-2-2 0,4-3 1,-2-5 122,-3-3 1,3-1-1,-1-1 1,0-3 151,1-5 1,-3-9 0,7-6-1,-1-4-85,-1-3 0,4-11 0,-5 1 1,1-3-125,-3-2 0,1-3 0,-2 3 1,-6 0-38,-5 0 0,-4-1 0,-2 4 0,-2 3 15,-2 1 1,-4-1 0,-5 11 0,-2 2-23,-2 3 0,-4 10 0,-6 0 0,-1 8-117,-3 5 1,3 2-1,-5 5 1,2 6-372,0 4 0,0 8 0,4-2 0,1 3-150,-1 2 0,2 4 0,2 0 1,6-3-423,2-4 1,8 1-1,2-4 1,4 0 1099,1-3 0,11-4 0,4 0 0</inkml:trace>
  <inkml:trace contextRef="#ctx0" brushRef="#br0">23088 20004 7862,'-9'-13'1217,"0"1"2244,-1 3-1285,4 3-1444,0 6 1,12 0 0,3 0 0,1 2 223,-1 2 1,3 2 0,-3 4-1,1-1-198,-1 2 0,1 0 0,-5 3 0,-1-2-478,2-4 0,-4 4 0,3-4 274,1-1-923,-4 5 1,4-12 0,-6 0-191,0-7 0,0-7 1,0-4-1,0-5 698,0-7 1,0 2 0,0-2 0,0 7 834,0 5 1,4-1-1,2 2-387,2 6 0,-4 3 1,5 8-579,1 0 1,2 2 0,3 1 0,1 3-1125,2 1 1,0 2 0,-3 4 0,1 0-872,2 1 1,4 4 0,-3-1 0,2 1 1985,3 1 0,1 2 0,1 6 0</inkml:trace>
  <inkml:trace contextRef="#ctx0" brushRef="#br0">23608 20044 7862,'4'-22'1501,"1"0"1,1 5 0,-2 13-163,5 2 0,3 4 0,1 1 0,0 1-651,1-1 1,3-1-1,3-2 1,0 0-745,4 0 0,-3 0 0,0 0 1,-2 0-475,-3 0 1,-1 0 0,-3-2 229,-3-2 1,-3 1 0,-6-6-1,-2 0 799,-2 2 1,-5-5-1,-7 4 1,-2 1 706,1 3 1,3-2 0,0 1 226,1 2 1,6 3-1015,2 5 1,5 2 0,5 6 0,3 1-355,4-1 0,3 0 0,1-1 1,2-1-1085,-2-2 1,4-2-1,-2 3 1,-2-2 164,-1-2 0,-2-2-2126,0-4 0,1 0 1,-3-1 2979,-2-4 0,3-2 0,-4-7 0</inkml:trace>
  <inkml:trace contextRef="#ctx0" brushRef="#br0">24274 19738 7862,'21'-14'899,"-3"1"0,-5 4 886,-4 0 0,-3 5-681,-6-5 0,0 7 0,0 2-673,0 8 0,0 4 0,0 2 0,0 4 605,0 4 1,0-1 0,0 1 0,0 0-529,0-1 0,1 3 0,2-5 0,2 0-767,-2 1 0,3-7 0,-2-4 0,1 0-437,0-2 0,-2-1-148,6-6 1,-6-1-1,2-4 1,-4-5-259,-1-6 1,-1 1-1,-4-5 1,-2 3 1319,-1-1 0,-3 0 0,3 5 2392,1-1-2273,-5 1 0,10 12 1,-1 5-1,6 6 83,6 4 1,8-1 0,2 0 0,2 1-563,2-1 1,3 0 0,0 1 0,1-2-437,-1-3 1,4-4 0,-2-5 0,-3 0-325,1 0 1,-7 5 0,-1-1 619,-4-1 0,-6 0 0,-4 2 0,-4 5 640,-4 6 1,-4 5 0,-6 9 0,-4 2 784,-4 4 0,-8 5 0,-1-5 0,1 1-519,2-2 1,3-2 0,3-6-1,4-2-792,3-3 1,3-3 0,2-7 0,3-2-804,1-1 0,4-7 383,11-2 1,6-12 0,13-12 0,2-4-631,1-3 1,-2-6 0,-5 1 0,-2-1 249,2 2 1,-5 2-1,0 8 1,-2 3 967,-4 4 0,9-3 0,-7 1 0</inkml:trace>
  <inkml:trace contextRef="#ctx0" brushRef="#br0">25381 19471 7862,'-6'-21'761,"-2"3"1,-5 10 0,1 5-7,3 6 0,-1 4 1,4 8-1,0 1 258,0 2 0,2 1 1,4 0-1,0 7-390,0 3 0,0 8 0,0-1 0,0 2-367,0 2 0,4-1 0,1-2 1,-3-2-1163,0 2 1,-2-4-1,0-4 1,0-3-552,0-4 1,-4-6 0,-2 0 0,-2-5 532,-2-7 0,-2-4 0,-1-6 0,-2-7 816,-3-8 1,3-5 0,-3-4 0,4-1 372,0 1 0,2 4 0,4 2 0,2 5 1680,0 4 1,4-1-896,-2 7 1,5 3 0,7 1 0,5 5-403,2 5 1,4 2 0,0 7 0,2-1-72,3 0 0,-1 2 1,1 1-1,-2 2-411,2-2 0,0-1 1,-1-3-1,-2-2-1077,-2-1 1,4-6 0,-6 2-200,0-4 1,-4-2 0,-4-4 841,-5-4 1,2-3 0,-1-1 0,-2 0 1183,-2-1 0,-1 1 62,0 0 1,6 1 0,3 5-875,3 7 1,6 10-1,-1 9 1,0 2-1058,-2 3 1,-4 7 0,-2 4 0,-4 5 952,-4 5 0,-13 2 0,-2 6 0</inkml:trace>
  <inkml:trace contextRef="#ctx0" brushRef="#br0">23674 20684 8589,'14'-14'1257,"-1"1"0,-4 6-10,0 2 0,0 5-335,4 5 1,-1-2 0,-2 4 0,-2 0-339,-2 1 0,-2-4 1,-4 5-328,0 2 0,0-4 363,0 2-846,0 0 0,1 3 1,4-2 85,4-1 1,3-5 0,1 4 0,0-2 242,1-3 0,-1 2 0,0 1 1,1 0 133,-1 0 1,-4 5 0,-2-2 0,-1 2 25,-3 3 1,-3-5 0,-4-1-1,-5 3-67,-3 1 0,-3-3 0,-3-2 0,-2-1-671,-1-3 1,-4 0 0,3 0-1,-2 1-519,2-1 1,2-1 0,7-2 261,0 0 0,5-2 742,4-2 0,14-4 0,5-5 0</inkml:trace>
  <inkml:trace contextRef="#ctx0" brushRef="#br0">24128 20737 8573,'0'-13'1156,"0"-1"1,-2 7 0,-1 4-228,-1 6 1,-5 0 0,4 6-356,2 1 1,2 2-1,1 1 1,0 1-347,0-1 1,6 5 0,4 0-1,5-2-774,3-1 0,10-2 0,-1-1 0,2-2-889,4-1 0,1-6 1435,6 2 0,6-10 0,1-2 0</inkml:trace>
  <inkml:trace contextRef="#ctx0" brushRef="#br0">24581 20391 7862,'-8'11'376,"2"3"1,6 9 0,2-2 1582,2-2 1,2 1-1,5-4 1,-2 3-1238,1 2 0,0-3 0,1 4 0,-2 2-836,1 1 0,-3-3 0,1-1 0,-1-1-333,1 1 1,-5-5 0,1 2 0,-3-3-2156,-1-2 0,-1-4 1289,-3 0 0,-4-6 0,-5 0 0,-1-6 1171,1-6 0,4-3 0,2-1 690,1 0 1,1 4-1,7 0-400,2-1 1,4 4-1,5 1 1,2 4 582,3 1 0,1 4 0,5 1 0,-4-1-682,0 2 1,2 0 0,-4 4 0,-2-2-336,-1-2 1,-2 2-1,-1-2 1,-2 0-1837,-1 0 1286,-6-1 1,2-5 636,-10 0 0,2 0 0,-4-2 0,-1-1 754,1-1 0,3-7 95,-5 3 0,6 0 1,-2-1 1848,4-1 0,-4 3 3451,1-2-4817,-1 0 1,5 0-1,2 1-764,2 3 1,-1 0-1,5 7-934,-2 2 0,4-1 0,-1 6-415,3 1 0,-5-2 0,-1-1 1,-1 0-1086,-1 1 1,0-4 474,-4 5 1018,0 0 0,0 0 1,2-2-1,2-1 42,5-3 0,3 0 530,1 2 0,13-4 0,2 5 0</inkml:trace>
  <inkml:trace contextRef="#ctx0" brushRef="#br0">25381 20351 7862,'0'-14'2179,"-6"4"1,-2 5-2103,1 10 0,1 5 0,6 4 1,0-1 506,0 0 0,-2 2 0,0 3 1,-3 4 1,2 3 0,2 2 0,-1 0 0,-1-1-319,-1 1 0,-2-5 0,3-1 0,-2-2-314,2-3 1,0-1-521,-1-2 0,-3-5 5,-7-4 0,1-2 1,1-4-1,2-1 486,1-1 0,1-6 0,-2 2 1330,1 1-1157,6-5 1,-1 12 0,8-2 0,4 7 384,-1 2 0,5 1 0,-3 2 0,3-1-837,1 1 0,0-2 0,1-1 1,-1 0-818,0 1 0,1-5 0,-1 3 0,0-2 14,1 1 0,-1-1 0,0-4 737,1 0 0,-7-1 1,-3-4 1190,-2-4 0,-8-3 3200,-3-1 110,-3 0-3754,5 5 1,2 7-1,10 7 1,4 1-524,3 4 0,1-4 0,2 0 1,1 1-639,2-1 0,1-4 0,-3 2 1,4-4-834,0-1 0,-2 0 1,3 0 1667,-2 0 0,5-6 0,-3-1 0</inkml:trace>
  <inkml:trace contextRef="#ctx0" brushRef="#br0">25927 20471 7862,'0'-5'1327,"0"10"0,2 2 1,1 12-1,3-3-882,1-2 1,-4 4-1,3-7 1,-2 6 87,1-1 0,4 3 0,-5 0 0,-1 1-1051,-2-1 1,4 5 0,-1-2 0,-1 3-2578,-1 2 3095,-2-1 0,6 1 0,1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3586 7823 8261,'-18'-10'215,"0"-4"0,0-3 0,7 0 1,0 1 317,2 4 0,1-1 1,-6 4-1,1-1-482,0 1 0,-5-2 0,-2 7 0,0-1-67,-4 0 1,0 2-1,1-5 1,0 2 149,0 3 0,-7-3 1,-2 0-1,-1 1 38,0-1 0,-4 1 1,2 5-1,-4 0 48,-1 0 0,5 0 0,-1 0 0,-1 0-134,-1 0 1,-5 6 0,0 3 0,1 1 5,-1-1 1,-6 5-1,2-3 1,-2 6-166,0-1 0,0 0 1,-5 2-1,-3 4 124,0 3 1,-4 6 0,5 2-1,2 0-7,2-1 1,-1 1 0,9-4 0,1 4 24,1 1 1,4-3 0,1 3 0,3 0 93,1 0 0,3-3 0,7 5 0,2-1-75,2 0 0,-2 6 0,6-2 0,3 0 8,0 4 1,1 6 0,-3 0 0,2 2-102,4-3 1,-4 9 0,3-4 0,-2 0-1,3-2 0,-3 3 0,7-3 0,-1-1-60,-1 2 0,5 0 1,-4 1-1,4 0 245,1 1 1,0-1 0,0 0 0,0 1-67,0-1 1,1 5-1,2 1 1,3 2 14,2 2 1,-1 2 0,4 2 0,-3-2-284,3-3 1,1 7 0,-1-6-1,0-1-77,-2-1 0,-2 0 0,4-6 0,-4-5 153,-1-3 0,3-2 0,-3-5 0,0 0 168,0 0 0,2-6 1,-2-2-1,2-1-30,2 1 0,2-1 0,1-5 0,1 2 81,-1 4 1,2-4 0,3 4 0,4-1-170,3 0 1,7 5 0,4-3 0,4-1-3,4 1 0,8 7 0,8-3 1,0 0 1,4 1 0,3-5 0,-33-17 0,1-1 0,1-1 0,-1 0 4,35 13 0,-33-16 0,0-2 1,1 0-1,0-1 0,1-2 1,0-2 111,1-1 0,0-1 0,2-1 1,0-1-1,2 0 0,0 0 1,1 0-1,0 1-71,2 2 1,1-1 0,2-1 0,-1-1 0,0 3 0,-2-1 0,0-1 0,-2-1-59,-1 0 0,0 0 0,6 1 0,0 0 0,-4 0 0,-1 1 0,0 0 1,0 0 46,0 0 0,-1-1 0,0 0 0,-1 0 0,-1-1 0,-1 0 0,1 0 0,-1 0 70,3 0 1,0 0-1,-2-3 1,0 0-1,0-2 1,0-1 0,-1-1-1,-2 0 147,-1-2 1,0 0 0,1-2 0,0 0 0,-1 1 0,-1 0 0,0 0 0,0 0 99,34-14 0,-3-1 0,-2-2 0,0 0-212,-4 1 1,6-1 0,-6-1 0,-3-2-427,-2-1 0,-5-1 1,-2 1-1,-3-5-170,-1-2 0,-3-7 0,-6-2 0,-3-4 226,-1-3 0,-4-9 0,-6 0 1,-6-7 411,-8 33 1,-3-1 0,-1-9 0,-2-1 0,-1-4 0,0-1-1,-1-5 1,0-1-169,-1-6 0,0-1 0,-5 0 0,-1-1 1,-1-4-1,-1-1 0,-1-2 0,-1-1-1,3 24 0,-1 0 1,-1-1-1,1 1 1,0 1-1,-1-1 1,0 0-1,0 1 1,-1 0-1,-5-23 1,-1 1 42,-1 3 0,-1 0 0,-4-3 0,-1 2 0,-1 5 1,-2 3-1,-1 2 0,-1 3-42,0 1 1,-2 2 0,-3 4 0,-3 4 0,-1 3 0,-1 3 0,-2 1 0,-2 2-173,-2 3 1,-1 2 0,-6-1 0,-1 2 0,2 3 0,-2 3-1,-2 0 1,-1 2-137,0 1 0,0 1 1,-6 1-1,1 0 1,4 0-1,1 0 1,0 0-1,1 0 56,-1 0 1,1 0-1,2 2 1,2 1-1,0 0 1,2 0-1,1 1 1,1 1 208,1 2 1,1 1 0,-1-1 0,1 2 0,4 3-1,1 1 1,-32-3-35,6 2-192,15 4 1,-2 13 0,12 10-1008,0 15 0,4 22 1291,18-21 0,1 1 0,2 4 0,0 0 0,-1 4 0,1 1 0,1 3 0,0-1 0</inkml:trace>
  <inkml:trace contextRef="#ctx0" brushRef="#br0">1626 9462 29693,'-13'9'-3785,"0"0"0,4-2 3110,0 2 1,1-4 0,-2-8 629,1-2 1,5 1-1,-5 4 1,-2 0 453,0 0 1,-1-2-1,1-1 1,3-2 185,-3-3 1,4 5 0,-2-1-249,-1 2 0,-2 2 0,0 2 7,3 2 0,-1-1 0,5 6-572,2 1 1,3-4 0,5-1 758,3-4 1,10-1 0,4-1 0,4-2 312,0-2 0,1-5 0,1 3 0,2-1-481,1 4 0,4-2 0,-2 1 0,0 2-807,-1 2 1,5 1 0,-1 0 0,2 0-93,2 0 1,-4 0 0,-1 0 0,1 0-260,-2 0 0,-1 0 1,-8 0-1,-2 0 201,0 0 0,-7-2 0,0-2 2576,-5-5-2473,-6-3 0,-5-1 0,0 0 0</inkml:trace>
  <inkml:trace contextRef="#ctx0" brushRef="#br0">2119 9369 27582,'-17'0'-640,"-1"0"1,0 0 0,5 0 1046,0 0 93,5 0 1,4-4 0,8-2-104,5-2 0,3 5 0,1-1 0,1 2 309,-1 2 1,0 0 0,0 2-665,1 2 1,-7 8-1,-2 7 1,-4 1-1133,-1-1 0,-6 8 0,-3-4 0,-4 1-36,-5 1 1,2 0 0,-5 2 0,2 0-288,3-1 1,1-5 1119,2-3 0,-1-9 0,1-3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19875 7743 8266,'0'-13'0,"-1"5"-498,-4 4 726,4 2 0,-10 4 785,7 2 1,0-1-310,4 6 0,0-4-127,0 4 1,1-5-1,4 3-107,3-1 1,4-1-1,2-5-216,-1 0 0,0 0 0,1 0-46,-1 0-340,0 0 0,-7 0 47,-6 0 1,-6 0 0,-7 0 0,0 0 163,-1 0 1,-5 4 0,-2 1 0,1-2 211,2-2 1,-2 5 0,3 1 61,0 1 0,9-1 0,3-2-88,4 4 0,4 2 0,4 1-201,6-3 1,5 1 0,-2-4-1,4 0-266,0 0 0,-3 0 0,2-3-67,0 2 1,-4-1 0,3-4-356,-3 0 565,-8 0 0,-6-1 0,-8-2 1,-3-2 195,-5 2 1,-1 2 0,1 1-1,-2 0 227,0 0 1,-1 4 0,5 1-1,1-1 67,3 2 0,-2-3-301,7 6 1,1 0-36,8 4 1,6-4-1,9-2 1,-1-1-321,0-3 0,5 3 1,-3-1-1,-1-3-514,-2 0 1,1 2 315,-1 1 1,-5-1 0,-7-4 312,-4 0 0,-5 0 1,-12 0-1,-1 0 22,-2 0 1,-6 5 0,4-1 0,-3-1 1165,1-1 1,6 2-137,-2 1 0,6 5-901,8-1 1,7-2 0,15 2 0,2 0-744,1-2 1,4 4 0,-4-5-1,0 1-698,-4 3 0,-2 7 0,-3 0 0,-3 1 1400,-5 1 0,-2-4 0,-2 5 0</inkml:trace>
  <inkml:trace contextRef="#ctx0" brushRef="#br0">16583 9902 8418,'-8'-6'430,"2"-1"0,2-2-187,-1 0 1,1 5 394,4-5 1,0 4-137,0-4 1,4 5-1,2-4 1,2 1-143,2 0 1,2 4 0,1-3 0,1 1-130,-1 1 0,0-1 0,1 5 191,-1 0 0,0-4-724,1 0 0,-7 1 0,-4 6 41,-6 1 1,-4 6-1,-8-1 1,-1 3 150,-2 1 0,-4 1 0,4-1 1,0 0 401,-1 1 1,4-2 0,-3-2 0,5-1 316,4 1 0,-1-2-182,5 1 1,2-1-419,8 6 0,2-5 1,8-2-1,1 0-226,2 1 1,1-5 0,-3 3 0,2-2-434,-1 1 1,-3 1 461,0-2 1,-7 3 0,-4 5 185,-6-3 1,-6 1 0,-7-4 0,-3 0 342,-2 0 0,0 5 0,-1-4 0,3 2 230,-1 0 1,10-6 0,-3 3-277,1 0 1,6-3 0,3 4-129,6-1 1,4 0 0,8-3 0,2 1-271,0-1 0,5-1 0,-2-1 1,-1 2-597,0 2 0,-1 0 0,-5-2 139,1 2 0,-7 5 1,-4-1 484,-6 3 1,-4-3 0,-7 0 0,1 0 268,0-2 0,-1 3 0,3-4-169,2 2 1,3-4-194,6 5 1,10-6 0,5 3 0,3-2-1303,1 1 1,8 5 1469,-5-1 0,12 3 0,-6 1 0</inkml:trace>
  <inkml:trace contextRef="#ctx0" brushRef="#br0">20182 9716 8386,'-8'0'1132,"3"-2"-245,5-2 0,1 2-368,3-2 0,4 2 1,5 2-258,1 0 1,-1 0 0,0 0 0,1 0-135,-1 0 1,0 0 0,0 0 7,1 0 1,-5 0 0,0 0-15,1 0 1,-4 2-299,-2 2 1,-8 4 0,-6 5 0,-5 0 234,-3 0 0,-4 1 0,2-1 0,1 0 62,0 1 0,1-1 0,5 0 0,0 1-17,-1-1 1,7 0 0,2 1 0,4-1 34,1 0 0,1-4 0,5 0 0,6 2-130,4 0 0,13-3 0,-3-2 1,2-2-228,0 1 0,-1-1 1,0-4-1,-2 0-140,-3 0 0,-3 0 0,-5 0 177,-1 0 1,-7 0 0,-6 0 327,-7 0 1,-11 2 0,-4 0 0,-4 4 142,0 2 0,-1-4 0,0 5 0,2 0-42,3-2 0,3 5 1,6-4-1,-1 1 43,1-1 0,5-3-242,4 4 0,5-2 0,7 4-135,5-3 1,4-5 0,-3 2 0,3-4-77,0-1 1,1 0-1,-5 0 1,1 2-644,-1 2 523,0-2 425,-5 10 1,-2-9-303,-6 5 1,-2 0 0,-1 2-447,-1-1 1,1 0-1,6 6-463,1 3 0,5-2 1068,-4 6 0,11 0 0,-1 5 0</inkml:trace>
  <inkml:trace contextRef="#ctx0" brushRef="#br0">20382 12168 7390,'-12'-2'0,"2"-1"-81,1-1 1,6-2 962,-2 1 1,4 2 0,1-5-301,0-3 1,1-1 0,4-1-1,4 1-84,2 3 1,3-1 0,-1 4-1,0 0-201,1 0 1,4 2 0,1 4 0,0 0-322,0 0 0,4 0 1,-6 0-863,0 0 1,-4 1 582,-4 4 0,-5-4 0,-8 5 0,-7-1 325,-5-1 0,-5 5 0,-7-3 0,-1 1 226,-2 4 1,-5 3 0,5 3-1,3-3-31,4 3 0,0-1 1,7-3-1,0 1 163,3-1 1,6-4-1,4 0-294,2 1 1,8-4-1,4-1 1,7-4-311,5-1 1,3 0 0,3-1 0,2-2-65,1-2 0,-1-1 0,-7 3 1,-2-1-322,-2 1 597,-1-5 0,-12 7 0,-6-4 1,-9 5 217,-7 5 1,-5 1-1,-6 4 1,1-1 81,-1 1 0,0 2 0,1 2 0,1-3-16,2-2 1,4 2-1,6-5-3,0 1 1,5-2-311,4 3 1,8-5 0,6 3 0,5-1-815,3-1 0,6 5 1,-4-3-1,3 1-1254,-1 4 2109,-6 1 0,3 1 0,-5 0 0</inkml:trace>
  <inkml:trace contextRef="#ctx0" brushRef="#br0">16623 12101 8202,'-5'-25'958,"1"3"1,-1 7 262,5 6-603,0 6 1,0-4-1,2 4-170,2-2 0,4 1 0,5 4-335,0 0 1,1 4-1,-1 2 1,0 2 4,1 2 0,-1-3 0,-1 2 1,-3 2-278,-5 0 0,2 3 1,-1-1-1,-2 0 16,-2 1 0,-2-5 0,-4-1 1,-5 3 192,-7 1 1,1 0-1,-6-2 1,0-3 132,1-1 1,-3 3 0,5-3-1,0 0 53,-1 0 0,3 0 0,3-3 194,1 1 0,6 7-390,2-3 1,10 0-1,5-1 1,5-1-153,3-3 1,5-1 0,0-2 0,0 0-131,-1 0 0,4 0 0,-6 0 0,1 0-194,-3 0 0,-3-5 474,-2 1 1,-7-5-1,-6 4 100,-7 2 0,-11 2 0,-4 1 0,-4 0 124,0 0 1,-1 6-1,0 1 1,1 2-77,-1 0 1,2 0 0,3 6-1,4 1-521,3 2 1,3 0-1,3-4 1,5 3-290,2 0 0,8 6 1,5-4-1,5 2 624,6 2 0,9 8 0,3 4 0</inkml:trace>
  <inkml:trace contextRef="#ctx0" brushRef="#br0">17343 16193 8447,'-14'-12'0,"2"-5"1837,3-2-1390,4 6 1,6 7 520,3 6-645,4 0 1,10 0-1,-1 0 1,1 0-79,1 0 0,2 0 0,6 0 1,0 0-121,-1 0 0,1 0 0,-2 1 0,-3 2 69,-4 2 0,-3-1 0,-2-2-715,0 2 1,-7 2 204,-6 3 1,-10 1 0,-11-4 0,-4 0 507,-7 0 0,0 0 0,0-2 1,1 4 116,0-1 0,-3 4 0,5-5 0,6 1-18,2 3 1,3 2 0,6 1-88,3 1 0,4-1 0,6-1-196,3-3 1,5 1 0,9-4 0,4 0-136,4 0 0,5-2 0,1-4 0,2 0-40,3 0 1,-4-1-1,-2-2 1,-3-1-298,-1 1 0,-6 1 1,-4 2 66,-2 0 1,-9 0-1,-6 0 592,-7 0 1,-13 6 0,-6 3-1,-7 3 263,-1 1 1,-3 0 0,4 1 0,1-2-42,-1-4 0,7 3 0,5-5 183,2 1 0,4-4-994,10 2 0,13-4 1,14-1-1,5 0-597,4 0 0,12 0 0,9-1 0,2-2 991,7-2 0,-24-2 0,2-2 0,1 1 0,1 1 0</inkml:trace>
  <inkml:trace contextRef="#ctx0" brushRef="#br0">20582 14233 8039,'0'-20'281,"0"5"906,0 6-832,0 6 1,0-1-131,0 8 0,0-1 0,0 6-109,0 1 0,0-2 0,0 1-73,0 1 1,-2 0 0,-1 1 102,-1-2 0,-2-7 1,3 4 92,-1 0 1,-2-4 45,1 2 1,2-2-1,-4-4 391,1-2-461,1 2 0,5-5 0,0 2 0,2 4-248,2-3 1,4 4-102,5 4 1,-4 2 0,-2 4-24,-1-1 0,-1 0 220,-5 4 0,-6 1 0,-3-2 176,-3-4 0,3 0 1,0-5 30,-1 1 0,4 2-153,2-1 1,4 2 0,4 6-310,5 1 1,4-5 0,4-2 0,2-1-166,2-3 0,-5 3 0,3-2 1,-1-1 72,0-1 1,-1-7 0,-5-1 0,-1-1 171,-2-3 1,-7-2-1,3-2 1,-5 1 313,-5 0 1,-2-1 0,-6 1 0,-2 0 194,-3-1 1,3 3 0,-4 0-1,1 4-63,1 1 1,-1 1 0,3 5-115,-3 0 0,3 0 29,-2 0-511,2 6 1,9 0 0,4 5-149,5-3 0,8-3-116,-2 4 1,2-2 0,4 4-1,2-3-1125,0 3 0,1 1 1651,-5 1 0,7 6 0,0 2 0</inkml:trace>
  <inkml:trace contextRef="#ctx0" brushRef="#br0">21395 16446 8951,'6'-8'0,"3"4"552,3 2 0,2 1 0,4-2 0,4-1-105,4 1 1,2 0-1,1 0 1,4-2-68,1 2 1,-3 2 0,3 1 0,-1 0-364,-4 0 1,-5-5-1,-3 1 1,-2 1-261,-3 1 0,-7 1 0,-3-2 0,0-1 0,-6-5 0,0 3 0,-7 0 205,-5 0 0,-6 0 0,-1 3 0,0-1 140,-1 1 1,-6 1 0,2 2 0,0 0 226,-1 0 0,1 0 1,1 0-1,2 0 112,2 0 0,1 0 0,5 0-72,-1 0 0,7 2-353,2 2 0,11-1 0,6 4 1,6-1-114,3-3 0,1-1 0,5-2 0,-1 0-309,1 0 0,-1-5 1,0 1-1,-4 1-434,-4 1 1,-5-3 914,-4-4 0,-6 3 0,-11 0 221,-5 0 1,-14 4-1,-1-2 1,-4 2 69,-5 2 1,0 2 0,0 2 0,4 4-298,5-1 1,0 5 0,10-2 0,3 5-611,5 3 1,4 4 0,9-3 0,6 4 540,9 5 0,17 4 0,7 8 0</inkml:trace>
  <inkml:trace contextRef="#ctx0" brushRef="#br0">21488 18418 8233,'-4'-25'946,"-1"3"0,-5 4-506,1 9 1,-3 3 0,0 8 299,3 2 0,4-1-278,5 6 0,5-5 0,6 4 0,4-1-93,2 1 1,12-1 0,-1 3 0,4-1-222,5 2 0,0-5 1,-1-1-1,-5 0-441,-3-1 1,-3 1-1,-2-5 1,-6 0-887,-2 0 1,-6 0 816,0 0 1,-27 0 0,-6 0 432,-8 0 0,-4 0 1,-2 0-1,1 0 61,0 0 0,-3 4 0,9 2 0,1 0 931,2 0 0,7 3 1,3-3-274,4 1 0,8-4-442,6 2 0,16-4 0,12-1 0,5 0-114,4 0 0,1 0 0,2 0 0,0 0-835,0 0 0,-6 0 0,-4 0 1,-6 0-162,-7 0 0,-6 0 0,-4 2 0,-2 1 349,-7 1 0,-10 6 0,-10-1 0,-3 2 136,-2-3 1,2 3 0,3-5 0,4 1-123,3 4 1,8 2 398,2 5 0,10 2 0,2 7 0</inkml:trace>
  <inkml:trace contextRef="#ctx0" brushRef="#br0">7345 5824 5985,'0'-13'0,"0"-1"-1006,0 1 278,0 6 989,0 1 1132,0 6 1,1 4-231,4 1 0,2 0 1,7-2-1,-1 2-99,0-2 1,1-2 0,0 1 0,3 1-227,0 1 0,6 1 0,-3-5 0,3 0-97,0 0 0,5 0 0,-4 0 0,4 0 135,3 0 0,0 0 0,-4 0 0,1 0 65,3 0 1,-2 0 0,3 0 0,1-2-200,2-2 0,2 1 0,0-5 1,-1 2-743,1 3 0,1-2 0,1 0 0,-2 1 0,-2-2 0,0 4 0,2-2 0,-3 2 0,-2 2 0,4 0 0,-4 0 0,1 0 0,0 0 0,-2 5 0,-3-1 0,1 1 0,3 1 0,3-5 0,-2 4 0,-1-3 0,1 3 0,2-4 0,-2 4 0,0-4 0,-1-1 0,4 0 0,-5 0 0,0 0 0,1 0 0,-3 0 0,3 0 0,-1 0 0,0 0 0,5 0 0,-3 2 0,-1 1 0,1 1 0,2 2 0,-4-3 0,0 2 0,2-3 0,0 0 0,4-2 0,-3 0 0,-2 0 0,5 0 0,-3 0 0,0 0 0,-2 0 0,0 0 0,1 0 0,-1 0 0,1 0 0,2 4 0,-2 1 0,0-1 0,-1 2 0,4-3 0,-5 6 0,0 0 0,2-2 0,-5 5 0,4-4 0,-1 0 0,0 1 0,5-1 0,-5 2 0,-1-2 0,-2-3 0,3 1 0,2-3 0,-1 2 0,1-2 0,-2-2 0,-3-1 0,0 0 0,-1 0 0,2-4 0,-6-1 0,0 1 0,0-2 0,0 5 0,-4-4 0,2 4 0,3 1 0,-3 0 0,-1 0 0,1 0 0,0 0 0,1 0 0,5 0 0,-2 1 0,-3 4 0,8-3 0,-4 6 0,3-2 0,-1-3 0,3-2 0,1-1 0,2 0 0,3 0 0,-2 0 0,-1 0 0,0 0 0,0 0 0,-5 0 0,2 0 0,-2 0 0,-3 0 0,1 0 0,0 0 0,-2 0 0,-3 0 0,3 0 0,-3 0 0,4 2 0,0 2 0,1-2 0,1 2 0,2-2 0,1-2 0,4 0 0,-2 0 0,1 0 0,2 0 0,3-5 0,0 1 0,-2-1 0,-1-1 0,-2 5 0,1-4 0,-2 4 0,-1 1 0,-3 0 0,2 0 0,-3 0 0,-2 0 0,1 0 0,0 0 0,-2 0 0,-3 0 0,3 0 0,-2 0 0,2 0 0,1 0 0,-3 0 0,-1 0 0,0 0 0,-1 0 0,-1 0 0,-3 0 0,1 0 0,-2 0 0,-6 0 0,-1 0 0,1 0 0,2 0 0,2 1-487,-1 4 0,-6-2 0,-2 6 0,-4 1-1183,-1 2 1,-1 1 0,-4 1 0,-5 0-2653,-6 4 4047,-11-3 1,-1 4 0,-5-5-1</inkml:trace>
  <inkml:trace contextRef="#ctx0" brushRef="#br0">14543 4798 28477,'-7'-9'-2823,"2"0"1,4 0-1,-1-4 1811,-2-1 1,2 6-1,-3-1 1003,-1-2 1,3 5-1,-6 2 1,-2 2 714,0 2 0,-4 0 0,-2 0 1,-2 0-450,-2 0 0,4 0 0,-6 0 0,0 2-64,-2 2 0,-2-2 1,0 4-1,2-2 24,3 1 1,-3 1 0,4-3 0,-1 1-85,0-1 1,1 3-1,-3-2 1,3 1 311,2 1 1,-3-3 0,3 4 0,-1 0 91,1 1 0,-5-1 0,2 4 0,-3-2-463,-2 1 1,2 2 0,1 0 0,2-2-336,-1-1 1,-1 0 0,0 3 0,3-2 144,2-1 0,0-5 0,3 4 0,-2-1-60,2 0 0,1 2 1,1 3-38,1-3 1,1 3 0,2-5 0,1 2-76,-1 0 0,-1 0 1,1 4-1,1 1-122,-1-1 1,2 2-1,-1 1 1,0 2 36,2-2 0,-5 3 0,5-1 0,-2-2 20,0-1 0,6-1 1,-3-1-1,2 0-73,-1 1 0,1-1 0,4 0 25,0 1 1,0-1-1,0 0 1,0 1-136,0-1 1,1 0 0,2 1 432,2-1 1,5 2-1,-1 1 1,4 2 251,5-2 0,-2-1 1,7-2-1,-1 0 208,-1 1 0,4 2 1,-2-1-1,6-3 167,2 0 1,4-1-1,-2 1 1,-1-1 133,1-2 0,4-5 1,-1 3-1,1 1 27,-2-1 0,2-4 0,-4 3 1,1-1 9,3-1 0,-3 5 1,1-3-1,1 0-5,-2 0 1,5 2-1,-4-2 1,4 0-249,1 0 1,-2 3 0,1-3 0,-1 0-76,4 0 0,1-2 1,-3-2-1,0 1-179,-1 1 1,4 1-1,0-5 1,-1 0-189,1 0 0,4 0 0,-2 0 0,-2 0 0,-2 0 0,4 0 0,0 1 0,1 2 0,0 2 0,-1-1 0,-4-4 0,2 1 0,2 4 0,3-4 0,-2 4 0,0-4 0,0-1 0,5 0 0,-4 2 0,2 1 0,0 1 0,-6 1 0,3-4 0,-2 2 0,0 2 0,5-1 0,-4-4 0,-2 0 0,-2 0 0,-1 0 0,0 0 0,0 0 0,0 0 0,0 0 0,0 0 0,0 0 0,0 0 0,-4 0 0,-1 0 0,2 0 0,2 0 0,1 0 0,0-1 0,0-2 0,0-2 0,0 1 0,0 4 0,0 0 0,0 0 0,3 0 0,0 0 0,-3 0 0,-2 0 0,8 0 0,-6 0 0,0 0 0,-3 0 0,6 0 0,-3 0 0,1 0 0,1 0 0,-4 0 0,1 0 0,-2 0 0,0 0 0,9 0 0,-6 1 0,1 2 0,1 2 0,-2-1 0,1-4 0,2 0 0,2 0 0,1 0 0,-4 0 0,3 0 0,-2 0 0,-2 0 0,-1 1 0,0 2 0,0 2 0,0-1 0,0-4 0,0 0 0,0 0 0,-1 0 0,-2 0 0,-2 0 0,2 0 0,0 0 0,0 0 0,-2 0 0,-3 0 0,4 0 0,-4 0 0,1 0 0,-1 0 0,4 0 0,-3 0 0,-1 0 0,1 0 0,4 0 0,-2 0 0,2 0 0,-1 0 0,5 0 0,-2 0 0,1 0 0,3 0 0,0 0 0,-2 0 0,1 0 0,-2 0 0,7 0 0,-7 0 0,2 0 0,-1 0 0,-1-1 0,0-2 0,0-2 0,0 2 0,4 2 0,1 1 0,-2 0 0,-2 0 0,2 0 0,-1 0 0,-4 0 0,1 0 0,-2 0 0,0 1 0,-2 2 0,2 2 0,-4-1 0,-1-4 0,0 0 0,-1 0 0,4 0 0,-4 0 0,0 0 0,2 0 0,-3 5 0,5-1 0,2-1 0,2-1 0,-4-2 0,1 0 0,1 0 0,1 0 0,7 0 0,-1 0 0,1 0 0,1 0 0,0 0 0,4 0 0,-3 0 0,-1 0 0,3 0 0,-5 0 0,-1 0 0,-1 0 0,-2 0 0,-2 0 0,-1 0 0,-1 0 0,-2 0 0,3 0 0,-1 0-28,1 0 0,-3 0 0,1 0 0,2 0-94,2 0 0,1-5 1,0 1-1,0-1 42,0-1 1,-2 3 0,1-5 0,-2-1 99,0 1 1,4-2 0,-7 5-1,2 1-119,-1-2 0,0 3 0,2-4 0,-3-1-91,-2 1 0,2 2 1,-4-3-1,-3-3-139,-2-1 1,3-1-1,-7 0 1,-1-1-127,-2 1 1,-3-6-1,-2-3 1,1-4-236,-1 0 0,0-1 1,1 0-1,-3 1 19,-2-1 1,3 1 0,-3-1-1,1 2-20,-1 2 1,3 0 0,-4 4 0,-1-1-216,-3 1 0,2 1 1,-1 5-37,-2 0 0,-2-1 1,-2 1 553,-4 0 0,-2-1 1,-6 1 530,-1 0 1,1-1-1,-2 1 1,-1 0 267,-2-1 1,-6 0 0,4-3-1,-3-1 204,1 2 0,4 1 1,-2 2-1,-1 1 58,0 3 0,3-3 1,-4 5-1,-1 0-143,-3 2 1,0-1-1,-2 2 1,-2 1-68,-1 1 1,-5 2 0,4 0 0,-2 0 22,-3 0 1,0 0 0,0 0-1,2 0-119,3 0 1,1-4 0,3 0 0,-2 1-177,-1 1 1,0 1 0,3-2-1,-2-2 16,-1 2 1,0-3 0,3 0 0,-2 0-26,-1 1 0,-6-4 0,1 3 0,-2 0-235,-2 0 0,0-3 0,-2 5 1,-1-1-129,-1-1 1,-5 5 0,3-4-1,0 4 44,0 1 1,0 0 0,4 0 0,-3 0 146,2 0 1,6 0-1,2-2 1,-2-1-11,-2-1 0,3-1 1,1 4-1,-2-2 361,-2-1 0,-1-5 0,-1 3 0,-3-2-316,-5-2 0,-3 3 0,-4-1 0,-7 1-211,-8-1 1,-1 4 0,-2-3-1,2 1-110,7 3 1,-4 1 0,6 2 0,4 0 34,3 0 0,3 0 0,1 0 0,3 0 78,4 0 0,0 0 1,0 0-1,2 0 331,2 0 1,-8 0 0,-2 0 0,0-1 7,-6-4 1,-6-1-1,-11-4 1,36 5-1,0 1-122,0-1 1,-1 0-1,-4-1 1,0 0 0,3-1-1,0 1 1,0-1-1,-1 2-145,0 0 0,0 1 0,0 0 0,-1 0 1,1 3-1,-1-1 0,2 0 0,0 0-124,1 0 0,0 1 0,-1 1 1,1 0-1,-30 3 0,1 3 40,-2 1 0,0-2 0,4 2 0,-1-1 32,0-3 1,-2-1 0,-1-1-1,1 2 226,-5 1 1,36-1 0,0-1 0,-2-2 0,0 0 0,0 0 0,-1 0 97,-2 0 1,0 0 0,-5-1 0,-1 0 0,3 0-1,1-1 1,-1 0 0,1 0-157,2 0 0,-1 1 0,-2 0 0,1 1 0,7-1 1,-1 2-1,-36-1-106,1 0 1,-2 1 0,4 2 0,-1 3-77,1 1 0,34-3 0,0 1 0,-34 9 0,-1-1 47,0 0 1,36-6-1,-1-1 1,-35 6 0,-1-1 75,36-7 1,-1 1 0,1-1 0,-1 0 0,0 2 0,0 0 0,1-1 0,0-1 30,-34 1 0,33-2 1,1 0-1,-28 1 0,1-1 108,0-2 1,-6-1 0,6 0 0,-2 0-278,-3 0 0,2 5 0,6 1 1,6 1-1539,6 4 1710,-2 0 0,7 4 0,-2 3 0,2 4 0,1 3 0</inkml:trace>
  <inkml:trace contextRef="#ctx0" brushRef="#br0">5532 7850 25202,'0'-14'-3975,"0"5"0,0 1 2532,0-3-384,0 5-355,0 0 2270,0 6 0,1 0 1,4 0 479,4 0 1,3 0-1,1 0 1,0 0 90,1 0 0,-1 0 0,2 0 0,1 0-418,2 0 0,1 0 0,-3 0 0,2 0 292,-2 0 0,1 0 0,-1 0 0,2 0-83,-2 0 1,-1 0-1,0 0 1,1 2 34,2 2 1,1-2 0,-3 2-1,4-2 171,0-2 1,1 0 0,3 0-1,-3 0-75,-2 0 1,3 0 0,-3 0-1,2 0-426,3 0 0,-4-2 1,3-1-1,-1-1-44,-1 1 1,-1 1 0,-3 2 0,0 0-273,0 0 1,-2 5 0,-1 1 0,3 0-130,0 0 1,6 4 0,-4-3 0,0 2 123,0 0 0,4-4 1,-4 2-1,2-1 340,2-3 1,1-2 0,0-1 0,-4 0-70,0 0 1,2 0 0,-3 0-1,2 0 167,3 0 0,-5 0 0,0 0 0,-1 0-229,0 0 1,4 0 0,-4 0-1,-1 0-15,3 0 0,-6 0 0,6 0 0,-3 0-16,1 0 0,4 0 0,-2 0 0,0 0 138,4 0 0,0 0 1,0 0-1,-2 0 82,1 0 0,3 0 0,0 0 1,1 0-40,0 0 1,-2-1 0,-2-2-1,0-2-125,0 3 1,3 0 0,-1 2 0,-2 0-2,0 0 1,-1 0 0,3 0 0,-1 0-192,-2 0 0,-1 0 1,4 0-1,0 0 136,3 0 0,2 0 1,-3 0-1,-1 0-17,1 0 0,-5 0 0,0-1 1,2-2-47,1-2 1,-3-1 0,-1 3 0,0-3 126,0-1 1,-1 4 0,4-3 0,-3 2 12,-2-1 1,5 1 0,-4 4 0,1 0-316,-3 0 1,1 0 0,0 0-1,1 0 99,-1 0 1,3 0 0,-3 0 0,1 0 28,-1 0 0,0 0 0,-3 0 0,2 0 282,-1 0 1,2 0 0,-1 0 0,-2 0-3,-1 0 0,-2-5 0,0 1 0,1 1-110,-1 1 1,0 2-1,1 0-124,-1 0 1,0 0 0,1 0-20,-1 0 1,0 0 0,1 0-1,-1 0-19,0 0 0,1 0 0,-1 0 0,2 0 208,3 0 1,-4 0 0,4 0 0,-2-1-55,2-4 0,-3 4 0,4-3 0,-1 2-53,0 2 0,0 0 1,-4 0-1,3 0-1,0 0 1,6 0 0,-6 0 0,1 0-263,1 0 0,-2 2 1,4 1-1,-1 1 173,1-1 1,0-2 0,4-1 0,0 0 191,3 0 1,2 0-1,-3 0 1,-1 0 116,1 0 1,2 0 0,0 0 0,-4 0-223,0 0 1,0 0 0,0-1 0,-1-2-9,-2-1 0,0-1 0,4 5 0,-3 0-70,0 0 0,-1 0 0,4 0 1,1 0-87,0 0 1,4 0 0,0 0-1,0 0 178,2 0 0,-4 0 1,5 0-1,0 0 102,0 0 0,1 0 0,2 0 0,-3-1-49,-2-4 0,4 4 0,-5-4 0,-2 4-85,0 1 0,-7-5 0,0 1 0,0 1-95,-1 1 0,4 2 1,-4 0-1,1 0-59,0 0 1,-4 0-1,4 0 1,1 0 54,-3 0 1,5 0-1,-4 0 1,1 0 180,1 0 0,-1 0 1,5 0-1,-2 0 72,-3 0 0,3 0 0,-3 0 0,3 0-165,2 0 1,0-4 0,-1 0-1,1 1-18,0 1 1,-1 2-1,3 0 1,0 0 13,2 0 0,0 0 1,-2 0-1,-1 0 7,-2 0 0,8 0 1,-7 0-1,1 0 57,0 0 0,-1 0 0,0 0 1,-1 0-3,1 0 1,0 0 0,-1 0 0,0 0-133,-4 0 0,3-1 1,-3-2-1,2-2-32,-2 2 0,2 2 1,-5 1-1,0 0-85,0 0 1,4-5 0,-6 1 0,0 1-727,-2 1 0,-2 2 1,0 2-1,-1 2 702,-3 5 0,3 3 0,-5 1 0</inkml:trace>
  <inkml:trace contextRef="#ctx0" brushRef="#br0">20635 8183 27486,'7'-8'-5585,"5"3"6654,-10 5 2001,4 0-854,-12 0-1301,-2 0 1,1-2 134,3-2-1032,-4 2 1,5-4-177,-6 6 1,0 0 618,-4 0 0,4 0 1,2 2-1,-1 1-440,1 1 0,4 2 0,-3-3-198,0 1 0,3 5 0,-4-3-47,1 2 1,0-5 0,3 3-130,-1-1 0,-7 3 0,4 5-57,-1 1 1,1-3 0,4 0 0,-3-2 157,-1 1 1,2 0 0,-2 1 0,1-2-155,3 1 1,-3 2-1,2 1-223,1 0 0,1 1 0,2-1 471,0 0 1,0-4 0,2 0 0,2 0 347,5-2 1,-2 5-1,2-4 1,2 1 32,0 0 1,3-7-1,-1 3 1,-1-2 170,-3 1 0,3-2 0,-3 2 0,2-2 244,3-2 0,-1-2 0,0-1 0,1-3-364,-1-1 0,0-2 0,2-4 0,2-1-42,0 1 1,1 0 0,-3-1 0,1 1-27,2 0 0,0-1 0,-5 1 0,-1 0-206,-3-1 0,3 1 0,-5 0-98,0-1 1,-1 6 0,-6-1-687,0-2 0,-6 1 1,-2 0-1,-3 1 241,2-2 0,-7 4 1,3 0-1,-4 1 332,-2 3 0,0-3 1,-6 1-1,0 2 333,-4 2 1,0 1-1,2 0 1,0 0-91,1 0 0,-1 1 1,0 2-1,2 3-776,3 2 1,3-4-1,5 5 1,1 1-537,0 2 1,5-3 1308,4 0 0,-3 0 1,-1 4-1</inkml:trace>
  <inkml:trace contextRef="#ctx0" brushRef="#br0">20848 18098 7651,'-13'0'0,"0"0"0</inkml:trace>
  <inkml:trace contextRef="#ctx0" brushRef="#br0">20795 18125 7208,'7'-6'-206,"-1"5"1,-6-5 0,0 6 0</inkml:trace>
  <inkml:trace contextRef="#ctx0" brushRef="#br0">20808 18112 7956,'-13'11'-957,"0"-2"1173,5-3-73,-4-6 0,11-6 125,-3-3-395,2-2-44,2-3 1,-1 7 0,-4 2 250,-4 4 1,-1 2 0,0 2 0,1 2 94,-2-2 0,4-2 1,-2-1 99,-1 0 1,2 0-227,-1 0 0,0 0 1,-2 2-194,2 2 1,-3-2-1,4 4 90,1 0 0,-5-4 1,3 6-1,-1-1 74,1 1 1,-3 1-1,3 4 1,-3 0 21,-1 1 1,0 0 0,-1 3-1,1 0 24,0 0 1,-1 2-1,1 0 1,1 2-48,3 3 0,-2-4 0,2 3 1,-2-1-50,2-1 0,-2 7 0,3-3 0,-1 0 6,0 0 0,2 3 1,-2-5-1,5 2 21,2 1 0,2 0 1,0-3-1,2-2 2,2-2 1,5-1 0,9-5 0,4 1-47,3-1 0,3-6 0,5-2 1,5-4-160,5-1 0,3 0 1,-3-1-1,3-4-32,2-4 1,-4-4 0,3-5-1,1-4 129,-1-3 0,-4-6 0,2-2 0,-6 1 109,-3-1 0,0-2 0,-8 2 0,-5 0-46,-2 1 1,-9-5 0,-8 3 0,-4-2 128,-4 1 1,-14 5-1,-11 1 1,-8 5-19,-9 6 1,-11 5 0,-5 4 0,-4 4-66,-6 4 0,-2 7 0,34-2 0,0-1 0</inkml:trace>
  <inkml:trace contextRef="#ctx0" brushRef="#br0">19569 8063 24259,'-14'-5'-2492,"1"1"1562,6 0 0,1 2 177,6-2 0,6-2 1,1-5-1,2 4 1231,0 1 1,-5 0 785,5 2-864,0-4 1,4 1 0,1 1 26,-1 0 0,2 3 0,4-6 0,8-3-368,7-4 0,15-5 1,5-7-1,7-3 22,-27 14 1,0-1 0,2-2 0,1 1 0,3-2 0,1 1 0,1-2 0,-1 1 44,1-1 1,1-1 0,4-2 0,1 0 0,-2 1 0,1 1 0,0-2 0,-1 1-10,0-1 1,-2 1-1,-1 3 1,-1 0-1,-4 0 1,-1 1-1,-1 2 1,0 0-543,32-14 0,-8 5 1,-3 6-1,-7 4 68,-6 5 0,-5-2 0,-6 7 0,-8 0-555,-5 2 1,-2 2 0,-4 0-393,-1-1 1,-4-1-792,0 5 2105,-6 0 0,9-6 1,-5-1-1</inkml:trace>
  <inkml:trace contextRef="#ctx0" brushRef="#br0">21981 6917 8553,'0'-14'0,"2"1"0,2 1-28,5 3 1,-1-1-971,1 6 1812,-7-1-435,4 5 1,-10-1 0,-2-2 0,-1-2-194,-4 2 1,-5 0 0,-2 0 0,0-1 269,-1 1 0,0 0 1,-5 0-1,2-1-176,-2 1 0,-1 1 0,-2 1 0,1-2-203,-1-2 1,-4 1-1,-2 4 1,1 0-65,-1 0 1,2 0 0,3 1 0,-2 4 101,-1 4 0,0-2 0,3 2 0,-2 1 26,-1 2 0,0 6 0,5 1 0,-1 0-77,0 1 0,7 3 0,2 0 0,3 2-143,2 1 1,5 1 0,4 1 0,2 2-3,2 1 0,8 4 0,7-2 1,8 1 217,7 3 0,16 0 0,3 0 0,8-1-34,-23-17 0,2-1 0,6-1 0,2-2 0,4 1 0,2-1 0,1-1 0,1-1-120,2-1 1,0-2 0,10 1-1,0-2 1,-3-2 0,1-1 0,2 0-1,2 0 67,2-1 1,0-1 0,3-1-1,1-1 1,-3-2 0,-1-1-1,-2-1 1,0 0-73,-1-2 0,0-1 0,1-3 0,-1-1 0,-4 0 0,-1-1 0,-1 0 0,-1-1-62,0 0 0,-2-1 0,0-1 1,-2 1-1,-3-2 0,-1-1 0,-3 0 1,-1-1 39,-2-1 1,-2-1 0,-6-1-1,-3-1 1,28-21 0,-9-4-137,-8-3 1,-9-4-1,-9-3 1,-8-1 118,-8-2 0,-11-4 1,-15 2-1,-16 1 171,10 29 1,-3 1 0,-5-2 0,-2 1 0,-5 3-1,-2 1 1,-1 2 0,-1 2-239,-3 2 0,-3 2 1,-2 1-1,-2 2 1,-1 3-1,-1 2 1,-3 1-1,1 2-45,-3 1 1,0 2 0,-7-2-1,0 1 1,1 3 0,0 1 0,-1 1-1,0 2-92,-1 1 0,0 1 0,0 2 1,0 0-1,6 1 0,0 1 0,4 0 1,1 0-144,4 0 1,2 2 0,4 1 0,4 2 0,-28 9 0,10 1-309,10 0 1,12 2 0,8-4 715,5-1 0,2 10 0,8-3 0,4 2 0</inkml:trace>
  <inkml:trace contextRef="#ctx0" brushRef="#br0">21608 7143 11955,'-7'-6'-437,"1"3"739,6-5 0,0 3-146,0-4 0,6 6 111,3-1 0,3 1 237,1-2 1,-4 4-101,0-3 1,-6 1-111,1-2 0,-2 2-42,-2-6 0,1 0-211,3-4 0,-2 0 2,2-1 0,-2 6-122,-2-1 1,-6 6 0,-3-2 4,-3 4 1,3 2-1,0 2 1,-1 3 60,-2 2 0,0-4 0,2 5 1,1 0-4,-1-2 1,2 5-1,1-3-1,1 3 0,-3 1 0,5 0-46,1 1 1,3-5 0,4-2 63,5-1 1,3 3 0,1-5 0,1 1-187,-1 1 0,5-5 0,-1 5 1,0-2-83,-2 1 0,-2-1 1,0-2 15,0 2 0,-4-2 0,0 2-179,2-2 1,0-4-1,3-1-422,-1-1 0,5-7 887,0 3 0,5-4 1,-2-2-1</inkml:trace>
  <inkml:trace contextRef="#ctx0" brushRef="#br0">21981 7077 8577,'0'-20'-898,"0"12"0,0-3 1489,0 16 1,5-2 0,-1 6-115,-1 1 1,-1 2 0,-2 1-325,0 0 1,0 1-1,0-1 216,0 0 177,0 1-479,0-7 0,0-2 0,0-10 0,1-2 134,4-1 1,-2-4 420,6 4-516,-7 2 0,6 0 0,-5 7 53,1 4 1,2-2-339,-1 5 0,2 1-491,6 5 0,1-5 0,-1-2 0,0 0-983,1 1 1653,5-5 0,8 9 0,7-5 0</inkml:trace>
  <inkml:trace contextRef="#ctx0" brushRef="#br0">22421 7037 9746,'-4'-36'2063,"-1"1"-2268,1 17 1,4 6 0,0 21 0,0 3-327,0 1 1,0-4-1,0 0 1,1 1 576,4 2 1,1 6 0,4 1 0,-2 0-347,-2 1 1,4 3-1,-3-2 1,2 1 299,0 0 0,0 1 1,4 3-1</inkml:trace>
  <inkml:trace contextRef="#ctx0" brushRef="#br0">22515 7117 8855,'-9'-27'330,"0"2"0,0 3 135,2 4 1,-5 5-944,3 4 1,3 4 0,1 10 0,4 4-94,1 2 1,6 4 570,3 3 0,9 3 1,2 5-1</inkml:trace>
  <inkml:trace contextRef="#ctx0" brushRef="#br0">22848 7197 9905,'-6'-31'928,"-3"-1"-3576,3 13 1781,0 7 0,8 12 863,2 0 0,5 2 0,7 1 84,2 1 0,0 2 1,-5-3-1,1 2-14,-1-2 1,0 2-1,1 0 1,-1-2 159,0-2 1,-4-1 0,0 0 0,1 0-6,2 0 0,2 0 108,-1 0 0,0 0 0,-1 2-221,-3 2 0,1 5 1,-4 7-1,0 4 10,0 0 0,3 1 0,-5 4 0,-1-1-36,-1 0 1,-2 2-1,0-6 1,-2-1 144,-2 0 0,1-1 943,-6-5-1099,6-5 1,-3-8 0,8-9 0,4-5-847,7-3 0,2 2 0,7-4 775,2-1 0,7 0 0,3-7 0</inkml:trace>
  <inkml:trace contextRef="#ctx0" brushRef="#br0">20315 7170 8433,'2'-12'0,"1"2"0,3 2-312,1 2 0,-4 1 1,3 2-146,0-2 540,-5 1 859,5 4 577,-6 0-667,0 0 0,-1-5-507,-4 1 0,-2-1 0,-5 4-19,3-4 1,-3 4-383,3-3 1,2 6 0,-2 4 0,0 2-94,2 2 1,-1-2 0,5 0-1,-1 3 181,1 1 1,2 5 0,1 1 0,0-1 12,0-3 1,4 0-1,2-1 1,1 0 149,4 1 1,5-3 0,3 0 0,2-4-91,3-1 1,1-1 0,3-5 0,2-2-103,1-2 0,1-4 0,-4-5 1,1 0 17,-4-1 1,-3-3 0,-1-3 0,-7 1-25,-3 0 1,-8 0 0,0 2 0,-8-1-46,-8 2 1,-8 3 0,-8 4 0,-4 3-362,-1 0 0,0 5 0,-3-2 1,3 6-503,1 6 0,4 2 913,6 3 1,-2 5-1,4 2 1</inkml:trace>
  <inkml:trace contextRef="#ctx0" brushRef="#br0">9771 8809 30272,'0'-13'-4916,"1"6"1,2 1 3555,2 0 0,-1 6 1644,-4 0 1,0 1-1,2 7-247,2-3 0,-1 4 0,6-4 0,1-1 675,2 2 0,2-4 0,-1 2 0,0-2-43,1-2 0,3 0 1,3 0-1,0 0 148,4 0 0,-3 0 1,1-2-1,0-1-452,-1-1 1,4-5 0,-4 4-1,1 1 220,0-2 0,-4 5 0,3-4 0,-2 4-359,-3 1 1,4 0 0,-3 1-1,1 2-213,1 1 0,-2 1 0,4-5 0,-1 1 109,1 4 1,0-4 0,4 4 0,-1-4-123,-1-1 0,5 0 0,-5 0 0,0 0 0,0 0 0,5 0 0,-3 0 0,0 0 0,0 0 0,2 0 0,-8 0 0,0 0 0,1 0 0,2 0 0,-4 0 0,-2 0 0,-1 0 0,-2 0 0,0 0 0,1 0 0,-1 0 0,5 0 0,0 0 0,-1 0 0,3 0 0,-4 0 0,5 0 0,-1 0 0,1 0 0,0 0 0,3 0 0,-2 0 0,1 0 0,-2 0 0,0 0 0,0 2 0,-1 2 0,-3-2 0,2 4 0,-1-2 0,0 0 0,-1 5 0,-3-3 0,-1 0 0,0 0 0,5 3 0,1-3 0,1 0 0,-1 0 0,0-2 0,-3-4 0,4 0 0,0 0 0,-2 0 0,3 0 0,0 0 0,-1 0 0,-3 0 0,2 0 0,-1 0 0,-1 0 0,1 0 0,-4 0 0,-1 0 0,0 0 0,1 0 0,0 0 0,3 2 0,0 2 0,3-1 0,-3 5 0,6-3 0,2-2 0,3 0 0,2 0 0,1 2 0,-2-2 0,4-2 0,-2-1 0,-1 0 0,-2 0 0,-2 0 0,1 0 0,-2-1 0,-2-4 0,2 4 0,-5-4 0,3 4 0,-1 1 0,-6-5 0,3 1 0,-1 1 0,0 2 0,0 1 0,-5 0 0,0 0 0,1 0 0,-1 0 0,0 0 0,1 0 0,-1 0 0,0 0 0,1 0 0,-1 0 0,-4 0-1109,0 0 1,-2 5 0,2 4 756,-4 3 0,2-4 0,0-2 0</inkml:trace>
  <inkml:trace contextRef="#ctx0" brushRef="#br0">5865 13407 10158,'0'0'0</inkml:trace>
  <inkml:trace contextRef="#ctx0" brushRef="#br0">5852 13434 11325,'-13'-6'28,"-1"-3"1,1-3 0,1-1 207,3-1 0,2 3 0,4 0-228,-2 2 0,-3 8 0,2-1-382,-2 5 0,4 8 447,-5-2 0,0 1 0,-4 0 0,-1-2 208,1-2 0,0-2 0,-1-2 0,1 1 79,0 1 1,-5 5 0,-1-3 0,-1 0-134,1 0 1,-5 4-1,2-1 1,-3 3-67,-2 1 1,1 0 0,-1 2-1,0 2-125,1 0 1,-1 5 0,0-2 0,2-1-90,3 0 1,-3 0 0,3-2 0,-2 2 169,2 2 0,-3-3 0,4 2 0,0 0 54,3-4 0,-1 5 0,0 1 0,1 1-76,3 0 0,-6 2 1,10-1-1,-1 4-111,1 3 0,2 0 1,-2-3-1,0 3-141,2 5 0,6-2 0,-1 0 0,2 0 116,2 0 0,0 0 0,2 3 1,2-3 135,5-1 0,3-2 1,1-5-1,2 1 23,3 0 0,-2 1 1,5 1-1,0 1-16,0-5 0,1 6 0,3-6 0,-1 1-1,-2-3 0,0 0 1,6 3-1,2 1 37,1-1 1,6 1-1,-1-2 1,1-2 15,-2-6 1,8 3-1,-1-3 1,3-2 247,6-5 0,1-4 0,4-6 0,3 0-28,3 0 0,7-6 1,-7-2-1,3-6-144,2-4 1,-1 2-1,1-6 1,-2-2-78,-3-1 0,6-6 0,-4-2 0,0 1-206,1-1 1,0-4-1,0 2 1,-4-4 72,-8-1 1,4 0 0,-9 0-1,-2 0 23,-3 0 0,-9-1 0,-3-2 0,-4-1-62,-5 1 0,-2-5 0,-9-1 0,-2-1-173,-4 1 0,-5-7 0,-5 3 0,-5-2-225,-6 0 1,-4-1-1,-5-1 1,-1 4 9,-7 1 0,-4-3 0,-4 8 1,-4 0 17,-4 2 1,-7 5 0,-5 5 0,-2 4 225,-6 3 1,33 15-1,-2 0 1,1 1-1,-1 1 1,-1 0-1,-1 2 72,0 2 0,-1 0 0,-6-1 1,-1 1-1,5 3 0,0 2 0,0-1 1,0 0 42,2 0 1,-1 0 0,-1 1 0,0 1 0,5 3 0,-1 1 0,1 0 0,1 1-169,-37 3 0,10 5 0,11-3 1,8 3-310,8 1 1,6 1 524,9-1 0,4-3 0,9 4 0,3 2 0</inkml:trace>
  <inkml:trace contextRef="#ctx0" brushRef="#br0">4239 11888 8203,'-21'-22'0,"3"1"161,4 2 1,0-4-1,2 6 1,2 2 171,1 4 0,2 0 1,-4 3-461,3 1 252,5-5 0,-3 12 1,6 0 85,0 7 0,6 10 1,2 2-1,4 2 111,2 2 1,-1 7-1,2 3 1,1-1-73,2 1 0,9 4 0,-2-2 0,1 2 27,4-1 1,4 2-1,-1-2 1,-1 2 32,1 2 0,4 0 1,-3 0-1,1 2-183,1 2 0,-2 2 1,3 4-1,-3-1-118,-1 2 0,-2-1 1,-4 0-1,-2-2 13,-3-2 1,3 1-1,-3-6 1,2-4 61,-2-2 0,3 0 0,-2-5 1,0-4-76,0-2 0,-3-3 1,-3 1-1,0-3-199,0 1 1,-3-6 0,0 4-136,-1-3 1,-4-3-1,0-2-1252,1-1 453,-4-6 0,2 1 0,-5-10 1129,1-7 1,6-6 0,-2-8-1</inkml:trace>
  <inkml:trace contextRef="#ctx0" brushRef="#br0">4612 13167 11986,'6'-28'0,"3"7"1172,3 10 1,7 5 0,5 7 0,4 4-731,3 3 0,5 4 0,-4 2 0,2-3-208,3-2 0,5 2 0,1-7 0,-2-1 164,2-1 0,2-2 1,-2-2-1,2-4-214,3-7 1,-5-5 0,1-6 0,-4 2-428,-4-2 0,-4-2 1,-6-5-1,-3-3-86,-1 0 0,-5-8 0,1 4 0,-5-1-991,-4 1 0,6-7 1149,-7 10 0,13-19 1,-6 5-1</inkml:trace>
  <inkml:trace contextRef="#ctx0" brushRef="#br0">6572 11355 12234,'7'-25'0,"-1"1"0,-1 3 293,-1 2 0,5 1 259,-5 5 1,5-1 0,-3 3 234,2 2 1,-6 1 275,3 4 0,-4 4 1,-1 0-934,0 7 0,0 11 1,-1 6-1,-4 5 84,-3 7 1,-3 8 0,1 7 0,1 3-69,-1 4 0,-7 10 0,-2 0 1,-2 4-72,10-37 0,-1 2 0,-1 5 0,0 1 0,0-2 1,0 0-1,-1 1 0,1-1-51,0 2 0,-1-1 0,1-3 0,0 0 0,-1-1 0,1 0 0,0-1 1,1 0-209,-10 32 1,-2 1 0,6-12 0,3-3-165,5-5 1,-2-4-1,5-8 1,-1-4-90,4-7 0,3-2 0,-1-9-1579,-2-4 811,2 2 0,2-19 1254,9 1 0,9-13 1,3-3-1</inkml:trace>
  <inkml:trace contextRef="#ctx0" brushRef="#br0">6199 12647 16808,'-18'-13'642,"0"0"0,6 7 0,8 21 1,2 8-1528,2 7 0,0 11 0,2-1 0,1 2 359,1-1 1,2-7-1,-2-2 1,4-6 316,-1-4 0,5-4 0,-2-9 0,7-4 382,5-4 1,9-2 0,6-5 0,5-9-351,2-10 0,12-8 0,4-8 0,-28 19 0,2-1-8,1-1 1,1-1 0,3 0 0,-1-2-95,0 1 1,0-1 0,1-5 0,0-1 0,1-1 0,0 0-1</inkml:trace>
  <inkml:trace contextRef="#ctx0" brushRef="#br0">8278 11421 7579,'-9'-19'0,"0"6"-207,-1 7 0,-2 4 0,-1 2 588,-1 0 1,5 0 0,1 2 258,-3 2 1,-1 2 0,1 5-1,0-3-76,2 3 0,0 10 0,-4 4 0,0 3-173,-1 6 1,-5 9 0,-3 7 0,-3 5-235,-2 3 0,11-24 1,0 1-1,-3 1 1,0 1-1,-1 3 1,-1 0-114,-1 2 1,0 0 0,-5 7-1,-1 0 1,1-1 0,-1 0-1,-1 0 1,0 1-207,0 0 1,-1-1-1,2-1 1,0-2 0,2-2-1,1-2 1,2-2 0,0-2-139,3-1 0,-1-1 1,-1 1-1,1-1 0,-13 21 1,0-4-211,3-6 1,9-4 0,4-4-1,3-2-27,2-5 1,1-5 0,3-3-1694,4-6 2230,4-8 0,7 3 0,1-4 0</inkml:trace>
  <inkml:trace contextRef="#ctx0" brushRef="#br0">7318 13007 10394,'0'-6'1761,"0"6"-1603,0 8 0,2 10 1,2 4-1,7 1-53,5 0 1,0-1 0,6-7 0,2-5-174,1-3 1,6-2-1,3-7 1,5-2-183,7-5 1,4-9-1,3-5 1,-1-5 5,-3-4 0,3-3 249,-3 4 0,3-6 1,1 3-1</inkml:trace>
  <inkml:trace contextRef="#ctx0" brushRef="#br0">3013 11142 15396,'4'-9'0,"2"1"454,1 2 0,-2 2 0,4 2 1371,1-2 0,2 2-924,1-2 1,-5 4 0,-4 4-1644,-2 5 1,-2 3 0,0 2 703,0-1 1,0 8 0,0 4 0,0 6-1,-2 3 205,-2 3 1,2 1 0,-2 2 0,2-1 685,2-4 0,0 4 1,0-6-1,0-2-1275,0-5 0,-4-8 0,-1 0-37,2-3 0,2-9 0,1-6-58,0-8 0,0-10 0,1-5 0,2-7-263,2-5 1,5-5-1,-1-5 1,3-4 862,1-3 1,1-1 0,0 0 0,1 2 243,-1 7 0,5-3 0,-9 13 0,1 4 154,0 5 0,1 10 1,2 0 62,-1 5 0,0 7 1,1-2-248,-1 4 0,-6 7 0,-2 3 0,-2 3-429,1 1 0,-2 6 0,2 3 0,-4 4 197,-4 0 1,1 2-1,-6 2 1,-2 1-18,0-1 1,-1-2-1,1-2 1,2 0-894,-1-4 0,4-3 0,2-6-499,2 1 1,4-2-1,5-4 1614,11-3 0,3-10 0,11-2 0</inkml:trace>
  <inkml:trace contextRef="#ctx0" brushRef="#br0">3826 11088 30980,'-14'-12'315,"1"3"1,6 11-1,1 13 1,0 10-1738,-3 9 0,-7 9 0,-2 3 0,2 0-1,1 0 0,3 1 0,3-4 0,5-5-418,2-3 1524,8-1 1,13-20 0,9 6 0</inkml:trace>
  <inkml:trace contextRef="#ctx0" brushRef="#br0">6132 10862 24856,'-6'-8'-4309,"3"2"4626,-6 6 1,6 6 0,-1 5-1,2 5-527,2 6 1,0 8 0,0 2-1,0 2 218,0 3 1,0 2 0,-1 1 0,-2 0-135,-2 0 1,-1-6 0,3-3 0,-1-3-445,1-1 1,2-11 463,1-3 0,0-10 1,0-4-1,0-11-188,0-9 1,4-8 0,2-5 0,1-2 197,4-1 1,1-9 0,1 5 0,0-4-360,1-1 0,-6 3 0,1 6 0,2 5 737,1 4 1,-5 4 0,-1 11 677,0-1 0,-3 7-412,6 2 1,-6 5-1,1 5 1,-4 4-648,-4 3 1,1 5-1,-6 3 1,-2-1-136,0 0 1,-1 3 0,1-4 0,2 0-2,-1 1 1,4-8-1,2 2 1,2-1-44,2 0 0,2-4 0,2 0 71,5-2 1,13-2 0,5-5 0,3-2 498,2-2 0,2-11 1,6 1-1</inkml:trace>
  <inkml:trace contextRef="#ctx0" brushRef="#br0">6438 11075 26443,'-5'-19'-1794,"3"-1"1,-2-2-1,2 4 1783,2 4 1,2 5 0,2 1 372,5 2 1,3 2-1,1 4 150,0 0 1,1 0 0,-1 0-1782,0 0 1,-1 1 724,-3 4 1,-3 2 0,-6 7-182,0-1 0,0-4 0,0 0-22,0 1 0,2-4 1,2 0-1,5-2 950,3 1 0,6-1 0,2-4 0,4 0 195,4 0 1,8-6 0,-2-1 0</inkml:trace>
  <inkml:trace contextRef="#ctx0" brushRef="#br0">7985 11035 6747,'0'13'0</inkml:trace>
  <inkml:trace contextRef="#ctx0" brushRef="#br0">8185 10822 30338,'0'-21'-3277,"0"8"0,0 8 0,0 10 2227,0 3 1,0 4 0,0 2 0,1 0 1413,4 4 0,-2-1 0,5 6 0,1 4 119,-1 2 0,2 3 0,-4-4 0,0 1-434,0 2 1,-2 5-1,-4-5 1,0-3-158,0-4 1,0 0 0,0-7 0,0 0 94,0-3 1,-1-6-433,-4-4 0,4-4 1,-3-6-1,2-5 65,2-6 0,0-12 0,2-2 0,0-6-21,3-3 1,5-2 0,-2-1 245,-1-1 1,3-1 21,-5 5 0,1 2 0,-3 2 916,1 5 1,1 9 0,-5 4 115,0 3-1284,0 8 0,0 7 0,-2 9 9,-2 3 1,2 5 0,-2 1-1,1-1 254,-2-3 0,4 4 1,-5 0-1,2-2-12,-1-1 0,-4 3 1,5 0-1,-1-4-433,-1-3 1,5 1 0,-3-4-776,2 4 1346,2 2 0,6-7 0,1-1 1</inkml:trace>
  <inkml:trace contextRef="#ctx0" brushRef="#br0">8625 11102 10629,'-2'-33'0,"-1"-3"1019,-1 2 1,1 17 0,6 12-1288,1 11 1,5 6 0,-3 1-700,1 1 1,-2-3-1,2 0 1088,-1-2 1,3-5 279,-5 5 1,1 0-46,-5 4 0,1-1-30,4-3 0,-2 1 0,4-4 267,-1 2 1,-1-4 0,-5 5 0,0 1-655,0 2 0,-2 3 1,-2 1-1,-5 4-617,-3 0 0,-7 2 0,-4 5 805,-2 0 0,-7 5 0,-2 2 1</inkml:trace>
  <inkml:trace contextRef="#ctx0" brushRef="#br0">3932 12328 8217,'0'-9'-156,"0"0"0,-6 6 449,-2-2 1,0 8 0,1 3 562,1 2 0,-3-4-146,5 5 0,-1 0 1,5 4-354,0 1 0,0-1 0,0 0 1,0 1-159,0-1 0,0 5 1,0-1-1,0 1-38,0 1 0,0-2 1,-1 5-1,-2 0-105,-2-1 1,-4 7 0,5-4 0,1-1-476,1 3 0,-2-6 0,0 1 0,1-2-458,1-2 0,2 2 0,0-1-662,0-2 1,2-1 1538,2-2 0,3-6 0,7-1 0</inkml:trace>
  <inkml:trace contextRef="#ctx0" brushRef="#br0">4252 12607 8121,'0'-20'242,"-6"1"0,5 17 0,-4 6 0,4 7-448,1 2 1,0 0-1,0 2 1,-1 2 259,-4 0 0,4 7 0,-4-2 1,4 2-1485,1-2 1430,0 3 0,0-4 0,0 6 0</inkml:trace>
  <inkml:trace contextRef="#ctx0" brushRef="#br0">5625 11715 8245,'-7'-6'1129,"0"4"419,2-2 0,-1 4-1150,-3 4 1,3 4-1,6 5 1,0 0-250,0 1 0,0-1 1,0 2-1,0 2-346,0 6 1,0-3-1,0 3 1,0-1-69,0-1 1,0 2-1,0-3 1,2-1-465,2 0 0,-1-1 1,5-5-1,-1-1 729,0-3 0,2 3 0,5-5 0</inkml:trace>
  <inkml:trace contextRef="#ctx0" brushRef="#br0">5932 11875 8058,'-6'-21'-91,"6"7"49,0 10 0,1 3 0,8 1 663,2 0 1,1 0-106,1 0 1,-1 1 0,-3 3-1,-5 5-321,-2 3 0,-2 2 0,0 0 0,0 4-104,0 4 0,-6-1 0,-3 0 0,-2-1 15,3 1 0,-3-4 1,7 0-121,1-2 1,1-2 0,4-1-162,2-3 0,5-3 0,9-6 0,4 0-227,3 0 0,6 0 1,2-1-1,1-2 402,3-2 0,7-5 0,4 2 0</inkml:trace>
  <inkml:trace contextRef="#ctx0" brushRef="#br0">7385 11568 8055,'-8'0'1127,"-2"6"1,6 4-1,1 5-799,1 3 1,2 6 0,-1-2-1,-2 3-88,-2 2 0,1 1 0,2 1 0,-1 2-712,-1-1 1,0 3 0,4-2 0,0-2-648,0-1 0,0-2 1119,0-4 0,11 3 0,4-4 0</inkml:trace>
  <inkml:trace contextRef="#ctx0" brushRef="#br0">7545 11768 8529,'-13'-21'-672,"5"8"1,8 7 674,9 6 1,1-2 0,1-1 705,-2-1 1,0 0-561,4 4 1,-6 5-1,-2 4 1,-4 3 96,-1 2 1,-6-1-1,-1 0 1,-1 1 357,4-1 0,-2 0-334,2 1 0,7-3 1,8-2-215,6-4 1,5-4 0,-3-1 0,2 0 42,3 0 1,-5 5 0,-1 1 0,-4-1-151,0 1 0,-5 5 1,-2-2-1,-2 2 42,-7 3 1,-10 1-1,-10 1 1,-3 3-299,-2 2 1,-4-5 0,-3 3 0,-2-1-741,-1 0 0,2 4 1047,8-4 0,1 0 0,-1-5 0</inkml:trace>
  <inkml:trace contextRef="#ctx0" brushRef="#br0">4692 16432 8040,'-1'-11'0,"-2"0"1591,-2 2 1,1 0 402,4-4 1,0 0-1223,0-1 0,0 6-134,0-1 0,1 13 1,2 4-1,2 8-230,-2 5 1,-2 5 0,-1 7 0,2-1-241,2 1 1,-2-2-1,2-3 1,-2 0-411,-2-1 1,4 1 0,0-9-276,-1 2 1,0-6 176,2-2 0,-4-7 1,4-12-141,-4-7 1,4-6-1,1-10 1,-1 0 426,1-2 0,3-5 0,-3 4 0,2-1-60,2 0 0,-3 8 1,1 8-1,-2 2 1931,-3 1 1,3 6-1,0 0-1156,1 2 1,2 3 0,4 9-1,-1 6-230,-3 4 1,3 8 0,-5-2-1,2 3-98,0 2 0,-2 4 0,4-1 0,-4-4-573,-1-2 1,3-8 0,-3 4-297,1-1 0,2-6-380,4 1 1,1-9 0,-2-10-1,-2-9-62,-1-7 0,0-4 0,4-3 1,0-1 803,1-3 0,-5-3 1,-2 4-1,0 3 900,1 4 0,-4 5 0,4 5-414,-2 1 0,0 6 1,-3 4 977,1 6 0,6 9 0,-2 8 0,1 4-789,0 4 0,-2 3 1,3 0-1,-1 3-1065,2 0 0,0 3 0,1-5 0,-1-3-407,-2-1 0,-1-3 0,6-2 1,-1-6-672,0-2 0,1-1 1641,-1-1 0,6-6 0,2-1 0</inkml:trace>
  <inkml:trace contextRef="#ctx0" brushRef="#br0">5759 16406 8062,'-6'-21'1375,"-5"5"1,-2 11 174,6 10 0,-1 10 0,4 2 1,-1 0-997,-1-3 0,3 4 1,-4 0-1,1-2 405,3-1 0,-3-2 0,2 1-669,1-1 1,1 0 0,4-1-530,2-3 1,8-3-1,7-6 1,1 0-788,-1 0 0,0-6 1,-3-3-1,2-3-90,-2-1 0,-5 1 0,-4 2 1564,-1 1-298,-1 0 1,-5 0 473,0 0 0,-2 8 839,-2 1 0,2 6 0,-2 7 0,2 0-302,2 1 0,0 3 0,0 1 0,0-1-1241,0-3 0,5 0 0,1-1 0,1 0-1133,3 1 1,2-5-1,2-2 1,-1-1-3119,0-3 1,5 3 4330,0-2 0,6 1 0,-4-5 0</inkml:trace>
  <inkml:trace contextRef="#ctx0" brushRef="#br0">6052 16552 11374,'0'-28'1715,"0"6"1,10 18-1,5 9 1,4 7-1551,5 2 1,1 5 0,2-9 0,-2 1-676,-3 0 0,3 0 0,-2-1 0,0-2-577,0-2 0,-4 2 1,-6-3-1,0-2-2396,1-2 3483,-1-1 0,0 0 0,1 0 0</inkml:trace>
  <inkml:trace contextRef="#ctx0" brushRef="#br0">6358 16552 8058,'-20'-13'758,"-4"0"1,5 1 0,0 1 652,-1 3 1,3 5 0,3-2 0,2 5-789,3 5 0,-2 4 0,3 8 1,1 5-534,2 4 1,-1 0 0,0 2 0,1 2-921,-1 1 0,1 2 1,5-4-1,0 2-3278,0-1 4108,0-2 0,0-1 0,0 0 0</inkml:trace>
  <inkml:trace contextRef="#ctx0" brushRef="#br0">7065 15899 8219,'-10'14'1197,"-4"-1"1,-2 6 0,1 3 0,-3 5-63,-4 4 1,-3 8 0,-3 7-1,0-1-65,1 1 1,-6 9 0,10 0 0,-1 1-774,-1-1 0,6 4 0,1-8 1,5-1-971,4 2 0,3-2 0,7 0 0,4-4-252,4-4 0,8-1 1,7-10-1,6-2-243,5-6 1168,10-4 0,2-5 0,6-1 0</inkml:trace>
  <inkml:trace contextRef="#ctx0" brushRef="#br0">7318 16539 8004,'0'-13'644,"-6"5"412,-3 4 1,4 4-750,0 4 1,4 8-1,2 7 1,4 1 757,3-1 0,4 9 0,2 0 1,-1 3-301,0 2 1,-4 2 0,-1-2-1,-1 0-651,0-1 0,-4 2 0,2-6 0,-4-4-572,-1-3 1,5 1-1,-1-4-444,-1-2 0,-1-9 131,-2-7 0,-5-11 0,1-13 1,1-6 159,1-5 1,2-10 0,-1-2-1,-2-2 590,-2 0 0,1 3 0,4 0 0,0 6 482,0 2 1,0 5 0,0 4 0,1 3 638,4 4 0,-2 7 0,4 1 1,1 5-481,-1 3 0,2-3 0,4 5 0,1 1-261,-1 1 0,-4 4 0,0 2 0,1 5-88,2 3 0,-3 1 0,-2 0 0,-1 2-290,-3 3 1,-1-2 0,-2 5 0,0 0-384,0-1 1,-6-2-1,-3 3 1,-3-2-538,-1-3 0,-1 4 0,1-2 0,0-4-797,-1-3 1,1 1 1735,0-4 0,5-8 0,2-1 0</inkml:trace>
  <inkml:trace contextRef="#ctx0" brushRef="#br0">7931 16379 9870,'-5'-16'630,"-4"2"0,3 6 0,1 12 0,4 6-627,1 7 1,0-1-1,0 6 1,0 2 726,0 1 1,0 2 0,0-1 0,0 1-365,0 0 1,-2-1-1,-1 2 1,-1 2-830,1 1 0,1 5 0,2-5 0,2-2 463,2 0 0,4-3 0,5 1 0</inkml:trace>
  <inkml:trace contextRef="#ctx0" brushRef="#br0">8451 16299 9179,'0'-19'2826,"-1"9"-1900,-4-4 1,4 11 0,-4 3 0,4 9-494,1 7 1,0 5 0,0 6-1,0-1-304,0 1 1,0 4 0,0 2 0,0-1-1095,0 1 0,0 2 0,1-2 0,2 0-3201,2-1 4166,-1-1 0,-4-4 0,0 0 0</inkml:trace>
  <inkml:trace contextRef="#ctx0" brushRef="#br0">8305 16539 10016,'0'-43'0,"0"5"1422,0 8 0,10 14 0,5 13 0,4 4-2297,5 4 0,2 4 0,4-5 0,1 0 875,-1 2 0,10 2 0,1 5 0</inkml:trace>
  <inkml:trace contextRef="#ctx0" brushRef="#br0">8705 16486 9554,'0'-23'1206,"0"1"0,10 7 1,5 15-1,3 6-977,1 2 1,3-2-1,-3-6 1,1 0 500,-1 0 0,-1 0 0,-5 0-459,0 0 1,1-5-1,-3-1 1,-2-1-807,-4-3 1,-5-2-1,-5-2 395,-4 1 1,-7 1-1,-3 2 1,-2 2-706,-3 3 1,-5 0 0,-2 5-1,3 0 1107,4 0 1,0 2-1,5 2 496,-2 5 1,6 3-1,2 3 1,7 1-146,5 2 0,2 4 0,4-3 1,5 0-622,6 1 0,0 2 0,7-4 0,-1-1-1068,-1 3 1,4-6 0,-3 4-1,3-5-674,2-4 0,-2 2 1750,-3-7 0,9 7 0,-2-4 0</inkml:trace>
  <inkml:trace contextRef="#ctx0" brushRef="#br0">9238 16446 7989,'-6'-21'1391,"0"11"0,-3 16 1,5 13-174,2 9 0,2 12 0,0-2 0,0 1-1192,0-1 0,0 8 1,-1-6-1,-2 0-735,-2-3 0,-4 0 1,5-4-1,1-1 709,1 1 0,-3-2 0,-3-4 0</inkml:trace>
  <inkml:trace contextRef="#ctx0" brushRef="#br0">9798 16792 8046,'7'8'4131,"-2"3"-3369,-4 6 0,-1 11 1,0 0-1,0 3-345,0 2 0,-10 8 0,-4-1 1,-2 0-425,-3-3 0,2-4 1,-5-7-1,-3 1-547,-5 0 0,2-2 0,-3-3 0,3-4-864,1-3 0,1-3 1418,-1-4 0,0 4 0,1-4 0</inkml:trace>
  <inkml:trace contextRef="#ctx0" brushRef="#br0">10344 16512 8005,'0'-20'0,"0"2"1394,0 3 1,2 8 0,2 5 0,4 8-972,-1 7 1,9 10 0,-2-1-1,0 4-141,1 6 0,-1-3 1,-1 5-1,-1-1-160,-3-4 1,-3 3-1,-6-4 1,0-5-508,0-2 1,-6 1-97,-3-4 1,1-6 0,-1-9 8,-1-6 0,3-10 0,-2-11 1,0-6-259,1-5 0,-2-4 1,6-2-1,-1-4 795,-1-3 0,5-1 0,-4 3 1,4 6 974,1 1 0,-5 7 0,1 2 0,1 6-615,2 7 0,2 2 1,3 3-1,5 3 82,3 5 1,2-2-1,0 1 1,3 2-241,0 2 1,6 1-1,-6 0 1,1 0-249,1 0 1,-4 0-1,3 0-165,-3 0 1,-3 6 0,-3 3-154,-5 2 1,-3 4-1,-2 2 41,-3 0 1,-4 1 0,-5-5 0,-1 1-192,1-1 1,1 0 0,2 1 0,1-1-357,-1 0 0,-1 1 1,1-1-1,3 0-794,1 1 0,-3-1 1599,4 0 0,1 1 0,4-1 0</inkml:trace>
  <inkml:trace contextRef="#ctx0" brushRef="#br0">10731 16366 8011,'0'-36'0,"0"1"0,1 5 1346,4 9 0,2 9 0,8 12 0,1 0-926,2 0 0,6 0 1,-2 0-1,3 0-315,2 0 0,-7 0 1,0 0-1,-4 2 69,-3 2 1,2 5 0,-10 8 107,-2 0 0,-3 7 1,-6-2-1,-8 3-174,-6 2 0,-4 4 0,0 0 0,3-3-178,2-4 0,1-5 0,5-5 1,1-1-514,3 0 498,3-5 1,14-2 0,5-6 0,8-2-813,4-2 1,2 2 0,-1-4 0,1 2-932,0-1 1,2 1 1827,-2 4 0,9 6 0,-8 1 0</inkml:trace>
  <inkml:trace contextRef="#ctx0" brushRef="#br0">11491 16153 9000,'-6'-8'2330,"4"4"-1827,-2 8 0,2 4 1,2 5-1,0 2 337,0 2 0,0 9 0,0 5 1,0 0-632,0 1 0,0 1 0,-1 4 0,-2-1-1529,-2 1 1,1-5 0,4 1 0,0-4 1319,0-2 0,-6 3 0,-1-10 0</inkml:trace>
  <inkml:trace contextRef="#ctx0" brushRef="#br0">11371 16419 13028,'7'-44'0,"-3"2"1294,-2 8 1,5 15-1,5 17 1,6 5-1676,3 0 1,-5 3-1,3-1 1,-1-1-903,0 2 1,1-4 0,-3 3-1,2 0-1759,-2-1 3042,5 7 0,0 2 0,6 8 0</inkml:trace>
  <inkml:trace contextRef="#ctx0" brushRef="#br0">11797 16379 7969,'8'-27'2827,"-1"8"0,-3 6-2660,5 7 1,3 6 0,3 3 0,1 1 33,2-1 1,4 3 0,-4-1 0,-2-2 130,-1-2 0,-2-1 1,-1-1-1,-3-4-449,-4-4 0,-4 2 1,-1-2-1,-1-1-328,-4-2 1,-2-2-1,-8 3 1,-1 0 52,-2 2 1,-6 6 0,3-1-1,-1 2 217,0 2 0,6 0 1,-2 2 929,3 2 0,8 4 0,2 5 1,4 0-203,1 1 0,10 4 0,4 1 0,0 2-955,1 2 0,3-2 0,1 0 0,0-2-844,1-3 1,2-1 0,-3-2 0,2 1 1245,3-1 0,-5 0 0,0 1 0</inkml:trace>
  <inkml:trace contextRef="#ctx0" brushRef="#br0">12357 16312 7909,'-9'-11'208,"0"2"0,5-2 1498,-5 7 1,5-1 424,-5 5-2053,6 0 1,7 6-194,9 3 0,2-1 0,-4-1-463,-3-1 1,-3-2 0,2-2-1780,-1 2 3065,-1-2 1,-7 4 781,-2-6 0,2-2 851,-2-2-1803,2 2 1,4-4-290,2 6 1,-1 0 0,6 0-101,2 0 1,-4 0 25,2 0 0,-5 0 206,5 0 0,-4 0-134,3 0 1,-5 2-559,2 2 1,1-1 0,0 6 208,1 2 1,-4 0 0,3 3-1,0-1-1131,3 0 1,-2 1-1,1-1 1,-1 0 137,0 1 0,2-2 0,6-4 0,1-2 1095,2 0 0,6-4 0,-3 4 0</inkml:trace>
  <inkml:trace contextRef="#ctx0" brushRef="#br0">13024 16632 10071,'-14'-15'479,"7"5"0,2 15 1,4 5 277,1 6-1,-5 9 1,0 9 0,-3 2-541,-2 1 0,-4 4 0,-2-5 0,-2 1-613,2-1 0,-3-4 0,1-5 1,2-2-1300,1-3 1,8-3 1695,2-5 0,10-13 0,2-2 0</inkml:trace>
  <inkml:trace contextRef="#ctx0" brushRef="#br0">13277 16539 7933,'7'-12'1176,"-1"3"1,-4-7-592,2 6 0,8 4 1,6 6-430,-2 0 1,-1 0 688,-2 0 0,0 1 1,-1 4-1,-3 4-39,-4 2 1,1 7-1,-2 3 1,-1 1-552,-2 2 0,-1 7 0,0-6 0,0 0-695,0 0 0,0 2 0,-1-9-600,-3-2 0,-4-3 603,-5-4 0,1-9 0,2-10 0,1-6-158,-2-7 1,4-8 0,0-4 0,-1-5 449,1-5 0,4-1 0,-2-4 0,4 3 558,1 1 0,0 1 1,1 7-1,4 2 277,4 5 1,1 9-1,2 6 1,0 4-298,3 3 1,1 6 0,-1-1 0,1 2-222,2 2 1,4 2-1,-4 1 1,-4 3 127,-3 1 1,-1 2 0,-5 4-260,-2 0 1,-2 1-1,-1-1 1,-1 0-98,-4 1 0,-2 4 0,-7-1 0,1 0-1022,0-3 0,1 0 0,2 1 0,2 1-4315,2 2 5393,2-1 0,-2 3 0,-2 0 0</inkml:trace>
  <inkml:trace contextRef="#ctx0" brushRef="#br0">13797 16552 7810,'0'-19'1055,"0"-3"1,0-2 4038,0 2-4719,0 3 0,4 10 1,2 1-1,1 3 32,4 2 1,-4 1-1,2 2-259,2 0 0,0 0 0,3 0-510,-1 0 0,-1 2-41,-3 2 0,1-1 0,-7 6 268,-4 1 0,-1 1 0,-7-1 1,-1-3 604,-2-1 1,3 0 0,0-1-95,-1 4 1,4-2-1,2 2-106,2 1 1,6-2-1,2 0 1,2 3-306,2 1 1,5 1 0,1 0 0,-2 1 36,-3-1 0,3 0 1,-8 1-1,0-1 18,0 0 0,-3-1 0,-8-2 0,-4-1-33,-3 2 1,-2-1-1,-3 0 0,-2-2-485,-2-2 1,1 3 0,-4-5 0,3-1-828,2-1 1,1-2 0,5 0 549,-1 0 1,7-2 774,3-2 0,8-10 0,3-6 0</inkml:trace>
  <inkml:trace contextRef="#ctx0" brushRef="#br0">14250 16272 9704,'-7'-44'1226,"-7"9"0,7 20 0,-2 22 1,6 9-470,3 7 0,0 6 1,0-4-1,1 6-642,4 4 0,-4-4 1,4 4-1,-4 1-90,-1-2 1,0 3 0,0-6 0,0-1-1399,0-2 1,-4-2 0,-1 1 0,2-2 1372,2-3 0,-5-2 0,-1-7 0</inkml:trace>
  <inkml:trace contextRef="#ctx0" brushRef="#br0">14130 16472 7933,'13'-34'2596,"-5"-7"0,-2 7-2203,0 6 1,5 11-1,9 13 1,0 2-916,4 2 1,6 6 0,1 2 0,-2 1-146,0 0 1,-9-1-1,-2 6 1,-3-1-516,-2 0 0,1 2 1182,-1 3 0,0-3 0,1 4 0</inkml:trace>
  <inkml:trace contextRef="#ctx0" brushRef="#br0">14543 16459 7933,'8'-6'865,"-2"-7"0,-1 5 0,4 2 0,3 9 461,2 5 1,-1 1 0,0 4-406,1 0 1,-1-1 0,-1-1-792,-3-3-431,-4-5 1,-6-1-1,-5-8 1,-6-1-55,-4-4 1,-8 4 0,2-2 0,-2-1-13,2-2 0,-2 3 0,7 1 0,0 3 524,3 2 1,5 1 0,1 4 62,2 2 0,8 3 0,7 8 0,4 3-413,5 4 1,-2-3-1,6 1 1,2-3-228,1 1 0,2 0 0,0-5 0,-1-1-1253,1-3 0,-1 3 1673,1-3 0,6 3 0,1 1 0</inkml:trace>
  <inkml:trace contextRef="#ctx0" brushRef="#br0">14970 16739 7374,'-6'7'0,"-3"-2"560,-3-4 1,0-2-1,2-2 1,2-3 334,3-2 0,0 0 0,5-6 0,0 1 165,0 0 0,2-1 0,4-1-693,7-2 0,5 2 1,5-1-1,-2 4-201,-2 3 1,-1 6 0,-5-2-920,1 4 0,-5 1 470,0 0 0,-8 4 1,-1 2-1,-7 2 138,-5 2 1,-6 2-1,0 1 1,2-1 258,1-3 0,2 1 0,1-4 239,3 2 0,3 1-307,6 4 1,6-4 0,4-2 0,5 1-21,3-1 0,4-4 1,-3 3-1,1-2 62,-1 1 1,-1 5 0,-6-1 148,-4 3 0,-2 1 0,-9 1 0,-5 0-168,-10 4 0,-6-3 1,-4 3-1,-2-3-390,-1-2 1,0-4 0,4-2 0,1-1-1092,-1-3 1,6-2 0,4-1-869,2 0 2280,7-11 0,2-4 0,6-12 0</inkml:trace>
  <inkml:trace contextRef="#ctx0" brushRef="#br0">15223 15979 11372,'-4'-9'2755,"2"11"-2046,8 16 1,7 16 0,14 10 0,0-1-291,-1-1 0,7 6 0,1 3 1,0-1 142,-3 2 1,-3 0-1,-3 1 1,-2 0-292,-6 1 1,-8-1 0,-4 2 0,-4 1-1010,-1 2 1,-6 4-1,-5-3 1,-9 0 147,-6 1 1,5-28 0,-1-1 0,-2 1 0,-3-1 0,-4 1 0,-3 1 589,-4 1 0,-2-2 0,-3-1 0,0-1 0,-4 0 0,0-1 0</inkml:trace>
  <inkml:trace contextRef="#ctx0" brushRef="#br0">19115 8916 8652,'-8'0'589,"-1"0"1,0 0-323,-5 0 0,6 0 27,-1 0 0,0 4-102,-5 1 0,6 1 0,-1-3-51,-2 1 0,4 2 0,-2-2-28,-1 5 1,-1-1 0,1 1 0,1 0 85,-1-2 1,-2 5 0,-2-5-48,1 1 0,0 2 0,-1-4 0,1 1 33,0 4 1,0-4-1,-1 0 1,1 1-137,0-1 1,4 1-1,0 2 1,-2-1-88,0 1 0,-1-2 0,1-1 0,2 0 1,-1 1 0,-2-1 1,-1 4-1,0-4 88,-1-1 0,5 3 0,0-3 0,-1 1 217,-2 4 0,-1-4 1,-2 2-93,-3 1 1,-1 2 0,-3 0 0,4-2-203,3-1 1,2 0-1,0 3 1,-1-2 72,1-1 0,0 0 0,-1 4 0,1-1-344,0-3 0,4 1 0,0-4 0,-2 0 179,0 0 0,-3 5 1,1-4-1,0 0 320,-1-2 0,1 2 1,0 1 106,-1-1 1,5 0-1,1-4-327,-3 2 1,-1 5 0,-1-2-127,0-1 0,4 3 0,0-4-12,-1 2 0,-1 1 0,1 2 0,1 0 175,-1-2 0,-2 0 0,-2 2 173,1-2 0,4-1 0,0-5-88,-1 1 0,-2 5 0,-1-5 113,-1-1 1,5 3 0,1-1-298,-3-2 1,4 3-348,-2-2 1,0 5-1,-3-3 90,3 1 1,-3-2 0,4 2 42,-4-1 1,3 3 27,0-5 1,0 5 232,-4-4 1,4 1-270,0-2-727,6-2 570,-3 9 1,6-8-212,0 6 1,2-4 105,2 4 564,-3-6 0,17 2 0,-3-5 0</inkml:trace>
  <inkml:trace contextRef="#ctx0" brushRef="#br0">18022 9582 8423,'-13'-1'0,"0"-2"-199,-1-2 1,1 5-1,0 6 1,-2 3 49,-3 6 0,-1-6 0,-5 4 0,3-2 421,2-4 0,1 5 1,5-5 522,0 1 1,5 3-434,4-2 1,4 2 0,3-1 0,3-1-37,1 1 0,2-2 0,4-1 0,1 1-154,-1-1 0,5-4 0,0 1 1,-2-1-343,-1 2 0,0-4 0,1 5 0,2-1-146,-2-1 1,-1 0 0,-2-2 0,2 1 315,3 1 0,2 7 0,7-4 0</inkml:trace>
  <inkml:trace contextRef="#ctx0" brushRef="#br0">20275 8769 10038,'-13'0'0,"0"0"33,-1 0 1,2-1 0,2-2 0,1-3 246,-1-1 1,-2 2 0,-1-2 645,-1 1 241,1-5-919,5 4 1,4-5-1,8 3 1,7 3-1,4 2 144,2-1 0,7-3 1,0 3-1,4 1-131,3-2 0,6 4 0,-1-2 0,1 2-258,-2 2 1,8 0 0,-4 0-1,-1 0-75,-1 0 0,-3 0 0,3 0 0,-4 0 95,-5 0 0,0 0 0,-10 0 1,-2 0-567,-1 0 377,-2 0 1,-7 0 0,-7 2 42,-11 2 0,-13-1 1,-11 5-1,-2-1-70,-2 0 1,-9 2 0,-1 5-1,-1-1 36,-1 0 0,2-1 0,1-1 0,6-4 205,6-1 0,6 3 0,9-5 1,4-1 345,3-1 1,6-2 0,3 0-482,5 0 0,5 0 0,16 0 1,6 0-735,8 0 1,15 0-1,6 0 819,4 0 1,9-6-1,6-2 1</inkml:trace>
  <inkml:trace contextRef="#ctx0" brushRef="#br0">15903 9875 8563,'0'-13'-1148,"6"6"2410,-5 1 1,4 6-162,-10 0 1,4-2 1434,-4-2-1719,4 2 0,1-2-668,0 8 0,0 4 1,-2 5-1,-1 2 126,-1 3 0,-2-2 0,3 6 1,-1 0-128,1-1 0,-3 4 0,1-4 0,2 0 87,2-3 1,1 1 0,0-1 0,0-2 12,0-1 1,0 2 0,0 1-121,0-2 1,0-1-38,0-1 0,0-6-194,0 1-194,0-6 0,4 2 193,1-10 0,1-2 1,-3-8-1,1-1 72,-1-2 1,3-1-1,0 1 1,0-4 112,0-3 1,3-2 0,-3 0 0,-1 1 33,1-1 0,3 2 1,-4 1-1,-1 3 64,2 2 0,-4 1 0,2 5 350,-2 0 0,-2 4-411,0 0 0,0 5 146,0-5-298,0 6 0,-5 3 0,1 9 1,-1 2-33,-1 3 0,5 4 1,-5 1-1,1 2 406,1 2 0,-5 2 0,3 2 0,0 0 30,0-1 1,-3 0 0,5-3 0,1-1-189,2 2 0,1 0 0,0 0 1,0-4 28,0-1 1,0-1 0,0-4-1,0-1-2081,0 0 1,0 1-1,0-1-1327,0 0 1,0-4-187,0 0 3383,0-6 0,-6 3 0,-2-6 0</inkml:trace>
  <inkml:trace contextRef="#ctx0" brushRef="#br0">19609 9582 30038,'0'-13'-9831,"0"5"1604,0 3 6537,0 5 1802,0 5 0,1-3 1337,4 2 1,2-2-1,6-2-719,1 0 1,0-2 0,3-1 0,1-1-343,-2 1 1,3 0 0,0 0 0,1-1-378,-1 1 0,-1 1 331,-5 2 1,-4 0-1,-2 2-354,-1 2 0,-7-2 1,-8 2-1,-5-2 841,-3-2 0,0 0 1,-5 0-1,0 0-92,1 0 1,-2 1-1,5 2 1,1 1-1183,3-1 54,6-1 0,8 4 1,8 1-1</inkml:trace>
  <inkml:trace contextRef="#ctx0" brushRef="#br0">21022 10049 32767,'10'-8'0,"3"4"0,10 2 0,-1 1 0,3-2 0,2-2 0,4 1 0,0 4 0,-3 0 0,-4 0 0,1 0 0,-4 0 0,-1 0 0,-2 0 0,-5 6 0,-2 3 0,-2 3 0,-8 1 0,-1 0 0,-7 1 0,-5-1 0,-6 0 0,-1 1 0,-2 0 0,-3 4 0,-1-3 0,-1 4 0,0-1 0,4 0 0,3 0 0,6-5 0,-1 0 0,1 1 0,1-1 0,3 0 0,5 1-278,2-1 0,2 0 0,0 1 110,0-1 0,8 0 0,4-1 0,5-2 356,4-1 1,1-4 0,5 2-1,0-1 0,-1-3 0,5-2 0,2 1 0,0 1-188,-1 1 0,1 1 0,-4-5 0,2 0 0,-1 0 0,-6 0 0,-4 0 0,0 0 0,-4 0 0,-1 0 0,-2 0-1049,1 0 1,-6 4 0,0 2 1195,-2 2-89,-2 0 1,2 6 0,2-1 0</inkml:trace>
  <inkml:trace contextRef="#ctx0" brushRef="#br0">17556 10768 7765,'-12'-1'0,"2"-2"-295,1-2 0,6 0 0,-3 2 492,0-2 433,4 1-391,-4 4 0,6-2 1135,0-2-841,0 2 1,2-8 976,2 5-745,-2 1-584,4 4 1,-6 6 45,0 3 0,0-2 180,0 2 1,0 0 96,0 4 0,0-4-223,0 0 0,0 0 1,1 4-419,4 1 0,-4-1 1,4 0 214,-4 1 0,-1-1 0,0 0 0,0 1 77,0-1 0,-1 0 0,-2 1 0,-2-1 31,2 0 1,2 1-1,1-1 135,0 0 1,0 1 0,0-1-214,0 0 0,0 1 0,0-1 0,0 0-243,0 1 0,0-1 1,0 0 142,0 1 1,0-1 0,0 0 0,0 0-120,0 1 0,0-5 0,0 0 177,0 1 0,0 2 132,0 1 1,0 0-169,0 1 1,0-1 0,0 0 0,0 1-65,0-1 0,4 0 1,1 2-1,-2 2-89,-2 0 0,4 1 0,1-3 1,-1 1-99,1 2 1,-1 0-1,-4-5 282,4 0 0,-4 1 0,4-1 75,-4 0 1,-1-4 0,0 0-22,0 1 0,0-2-299,0 1 0,0 0-417,0 4 1,0 0 0,0 1-863,0-1 0,0 0-1152,0 1 2615,0-1 0,0 0 0,0 1 0</inkml:trace>
  <inkml:trace contextRef="#ctx0" brushRef="#br0">17556 11621 8063,'-14'-1'281,"1"-4"0,1 5 0,3 0 556,5 8 1,-2 4 0,2 1-303,1 0 0,3 1 0,4-1-418,5 0 1,4-1 0,5-2 0,3-2-471,0-2 1,8-2 0,-2-4 0,1 0-74,0 0 1,2-6 0,-1-3 0,0-4 425,0-5 0,13-2 0,-1-7 0</inkml:trace>
  <inkml:trace contextRef="#ctx0" brushRef="#br0">19409 10782 8026,'-14'0'-195,"1"0"1,0 0 440,-1 0 0,7-2 1,1-1 796,0-1-789,5-1 1,-7 5 0,5 2-91,-1 2 0,-7 2 1,4 5-1,-2-3-12,0 3 1,0 1 0,-4 0 0,-2-2 73,-3-1 1,2-2 0,-5 4 0,2-4 32,3-1 1,-3 4 0,-1-2 0,1-1-33,0-3 1,0 2 0,2 0-1,0 0-101,0 0 0,-2 5 0,0-4 0,0 2-114,-1 0 1,-3 0 0,0 4 0,-2 2-33,-1 2 0,-1 0 0,0 4 0,1-2 127,-1-3 0,2 3 0,1 1 0,2-1 42,-2 0 1,0 3-1,1-4 1,0-2 56,0-1 0,2-2 1,0-1-1,2-1 50,3-2 0,-4-1 1,1 6-1,0-1-191,0 0 0,-3-1 1,2-1-1,0-2-161,-4 1 1,3 2 0,-1 1 0,0 0 18,1 1 1,-3 3 0,6 0 0,1-4 66,-3-3 1,6-1 0,-6 5 166,1-1 0,4-4 0,-2-2-27,2-1 0,6 3-362,0-4 0,4 0-165,-3 0 1,5-2-244,-2 6 1,-1-5-1,2 5-881,1 1 0,-3-2 425,1 1 1,0-2-778,0 2 1873,4-3 0,1-6 0,7 0 0</inkml:trace>
  <inkml:trace contextRef="#ctx0" brushRef="#br0">17849 11675 8146,'-6'-14'517,"5"7"1,-4 5-1,8 8-144,2 2 0,5-1 0,-1 2 0,3-3-174,1 0 0,5-5 1,1 4-1,2-4-606,3-1 0,2 0 0,4 0 0,2 0 186,2 0 221,-4 0 0,9-12 0,-5-2 0</inkml:trace>
  <inkml:trace contextRef="#ctx0" brushRef="#br0">11864 12061 8797,'7'-18'0,"-1"1"0,-1 0 473,-1 2 0,2 8-255,-2 3-20,-2 2 1,4 4 0,-6 2-1,0 5-5,0 3 0,-5 1 0,1 0 0,-1 2 583,0 3 1,3-3-1,-2 4-382,2 0 0,2-2 0,0 3 0,0 1 0,0-2-148,0 1 1,0-1 0,0-3-1,0 2-145,0-2 1,5-1-1,-1-2-996,-1 1 457,4-7 1,-4-3 0,5-8 265,-2-5 0,0-9 0,-2-4 0,5-4 141,3-6 0,1 3 1,0-5-1,1 1-15,-1 4 138,6 6 0,-8 0 0,2 6 732,-1 6 1,0-1-398,1 7 1,-5 2-313,-4 8 0,-3 4 1,-1 8-1,0 4-178,0 0 1,-1 8-1,-2-2 1,-3 1 121,-1 0 1,4-2 0,-2-3 0,2-2-238,-1-2 0,2-1 1,-2-5 16,2 1 1,4-7 0,1-4 9,1-6 0,7-4 0,-2-10 1,2-3 17,3-7 0,-1-4 1,0 1-1,1-1-52,-1 2 0,-1 2 1,-2 3-1,-1 5 571,2 4 0,-4 0 182,2 11 1,-6 1-257,1 7 1,-2 8 0,-2 6 0,0 0-27,0 1 1,0-4 0,0 4 0,0-1-251,0 0 0,4-1 0,2-3 1,2-2-579,2-4 1,-3 4-1,2-4 1,0 1-644,-2-1 0,5-5 0,-3 2 0,3-4 1185,1-1 0,7 6 0,0 2 0</inkml:trace>
  <inkml:trace contextRef="#ctx0" brushRef="#br0">12704 12114 8383,'0'-20'0,"0"0"-458,0 7 808,0 12 1,-2-4 1030,-2 10 0,2 2-808,-2 2 0,-4 3 1,-1 1-221,-2 0 1,-1 1 0,1-1-1,4 0-138,1 1 0,2-1 0,4 0-610,0 1 1,1-1 168,4 0 1,-2-5 0,7-4 0,3-4 72,4-4 0,0 1 1,-5-6-1,-1 0-14,-3 2 1,-3-4 0,2 5 2355,-1-1-56,-1-2-1792,-5 2 0,0 2-494,0 10 0,0 2 0,1 6-233,4 1 0,-2-2 0,5-2 0,3-3-415,1-1 0,-3 3 1,-1-4-1,3-2-135,1-2 0,5-1 0,1 0 0,0 0 936,1 0 0,2-6 0,6-1 0</inkml:trace>
  <inkml:trace contextRef="#ctx0" brushRef="#br0">13024 12141 8617,'0'-13'0,"0"-1"0,-2 3 2383,-2 2-2057,2-3 0,-4 12 0,6 0-390,0 7 1,6 5-1,2 3 1,0 1-165,1 2 0,0 6 1,6-2-1,1 2 228,2-2 0,0 3 0,-5-4 0</inkml:trace>
  <inkml:trace contextRef="#ctx0" brushRef="#br0">13224 12114 8476,'-23'-43'593,"3"6"1,0 9 276,4 12 1,-3 9 0,0 13 0,-1 5-891,1 6 1,-5 6-1,2 1 1,-2 4-378,2 3 0,-2 9 0,7-1 0,0 1-216,3 3 1,6 0 0,4-5 0,4-2 612,4-5 0,15-3 0,10-1 0</inkml:trace>
  <inkml:trace contextRef="#ctx0" brushRef="#br0">13703 11648 17335,'-25'-9'708,"3"0"1,-2 2 0,5 14 0,-2 11-786,-2 12 0,-4 11 1,-4 6-1,-3 5-55,0 7 0,-5 5 1,5 3-1,17-33 0,0 0-27,1 1 1,1 1-1,-7 31 1,5 2-1,7-4-662,6-1 1,10-2-1,7-8 1,8-3-331,4-2 0,7-3 1,4-7 1082,2-4 0,2-2 0,0-7 0</inkml:trace>
  <inkml:trace contextRef="#ctx0" brushRef="#br0">13623 11981 9449,'5'-9'1405,"-1"0"0,2 6-1139,-1-1 1,-4 4-250,4 4 1,-4 4 0,-1 5 0,0 2 140,0 3 1,0-2 0,0 5-1,0-1 205,0 1 1,0-3 0,0 3 0,0-1 117,0 1 0,0 0 0,0 1 0,0-4-100,0-3 1,-4-2 0,-1 2-342,2 3 0,2-8 1,1 3-1,0-1 1,-2-2-1475,-2-1-3002,2 3 3324,-4-10 1,12 4 0,3-8 1128,3-2 1,7-10-1,2-6 1</inkml:trace>
  <inkml:trace contextRef="#ctx0" brushRef="#br0">14063 11994 8572,'8'-19'-53,"4"4"0,-9 4 81,5 11 1,-5 1-1,2 8 1,-4 1 56,-1 2 1,0 6 0,0 1 0,0 2 802,0 3 1,-1 1-1,-2 1 1,-2 0-722,2-4 0,2 1 1,1-3-1,0-1-488,0 0 1,-4 3-1,-1-4 1,2-2-2419,2-1 2739,1-1 0,6-7 0,1-1 0</inkml:trace>
  <inkml:trace contextRef="#ctx0" brushRef="#br0">13997 12261 8782,'0'-25'348,"0"3"1,1 8-993,4 10 1,-2 2 0,5 2 479,3 0 0,-4 0 0,2 0 0,1 0 378,2 0-214,2 0 0,-1 6 0,0 2 0</inkml:trace>
  <inkml:trace contextRef="#ctx0" brushRef="#br0">14423 12034 8523,'-7'-19'983,"-1"6"378,4 0 1,4 7-1296,0 10 1,6-1 0,9 4 0,1 1-110,2-1 0,4-2 0,-3 2 0,0 0-92,1 1 0,-4 1 1,-6 4-1,-2 0-32,-2 1 0,-2-1 0,-4 0 1,-1 2 242,-4 3 0,-7-3 1,-7 3-1,0-4-11,0 0 0,-1-1 1,6 0-1,-1 1 773,3-1 1,6-4-531,-3 0 1,8-2 0,1 2 0,9-5-226,7-2 1,3-2 0,5 0-1,-2 0-209,2 0 1,-1-4-1,1-2 1,-3 0-544,-2 0 0,-1-3 0,-3 4 0,1 2 669,2 2 0,-1-5 0,-3-1 0</inkml:trace>
  <inkml:trace contextRef="#ctx0" brushRef="#br0">15050 12208 9086,'0'19'213,"-5"0"0,-1 5 1,-1 0-98,-3 4 0,-4-2 0,-2 5 0,-3-2 32,-2-3 0,3-1 0,-4-1 1,-2-3-149,-1-2 0,-2 11 0,1-2 0</inkml:trace>
  <inkml:trace contextRef="#ctx0" brushRef="#br0">18436 11381 13491,'-14'-7'-321,"1"-5"1,0 5 0</inkml:trace>
  <inkml:trace contextRef="#ctx0" brushRef="#br0">15250 11941 8578,'-14'-1'-84,"1"-4"0,0 4 1,-1-2 133,1 6 1,0-2-1,1 5 1,1-1-500,3-1 1011,5 0 1,-2-4 0,10 0-51,4 0 1,7 0-1,2 0 1,-1 0-20,3 0 1,-4 0-1,5 0 1,-2 0-234,-3 0 0,-1 0 0,-2 0 0,1 0-297,-1 0 1,0 0 0,-1 2-229,-3 2 1,-3-1-1,-6 6 1,0 2 198,0 0 0,-1 1 0,-4-1 0,-4-2 322,-3 1 0,-1 2 0,0 1 0,-1 0 281,1 1 0,4-2 0,0-2 45,-1-1 0,4 0-364,2 4 0,4-6-832,4-2 1,3-4 0,7-1-425,-1 0 1,0 0 0,1 0 69,-1 0 1,0 0 0,1 0-1,-1 0 968,0 0 0,7-6 0,0-1 0</inkml:trace>
  <inkml:trace contextRef="#ctx0" brushRef="#br0">15596 11901 9683,'6'-7'910,"-4"5"0,-5 8-764,0 8 0,-3 8 1,1 0-1,2 3-23,2 2 1,-3 4 0,-1 1 0,1 3-285,-2 2 0,0 1 1,-5 1-1,4-4-205,1-4 1,2-3-1,4-3 1,0-2-1720,0-6 2085,0-8 0,0-3 0,0-6 0</inkml:trace>
  <inkml:trace contextRef="#ctx0" brushRef="#br0">15583 12141 8404,'1'-25'0,"2"3"836,2 4 1,1 10-1,-3 8-518,1 8 1,7 4-810,-3 1 0,4-6 0,3-2 1,1-4 251,2-1 0,4 0 239,-4 0 0,12-11 0,-2-4 0</inkml:trace>
  <inkml:trace contextRef="#ctx0" brushRef="#br0">16023 11968 8404,'-13'-6'841,"-1"6"-678,1 0 1,5 6 0,3 7-236,-1 0 1,4 1 0,-2-1 564,2 0 0,-2-4-184,-1 0 1,-1-4-298,2 4 1,2-5-89,-2 5 1,3-5 162,1 5 0,5-6 0,4 2 99,3-4 1,2 4-1,-1-1 1,0-1-30,1-2 0,-1 4 1,0-1-1,-1 1 71,-3 1 1,-2-3 0,-4 5-122,2 3 0,-2-1 0,-8 1 1,-4-3-49,-2 3 1,-3-1 0,2 1-1,2-4 84,1-1 1,2 0-50,-2-2-107,3-2 1,7 4-808,4-6 276,2 0 1,4 6 169,-7 2 0,-5 3 0,-14-1 0,-2-1 140,0 1 0,-6-2 0,6-1 0,0-1-685,3-3 1,0-1 918,1-2 0,5-12 0,3-3 0</inkml:trace>
  <inkml:trace contextRef="#ctx0" brushRef="#br0">16209 11715 14938,'-5'-15'-1140,"3"4"1,-2 16 915,2 4 1,2-2-1,2 2 1,4 1 734,7 2 1,2 2 0,7 0 0,2 4 166,1 4 1,7 4 0,2 2 0,0 1-263,-2 2 0,-6 5 0,-4-4 1,-5 3-348,-7 2 1,-4 1 0,-6 2 0,-1-1-519,-4-4 0,-13 4 0,-10-5 0,-4 0-787,-5-3 0,-6 0 1,-3-3-1,-2-3-1619,-2 0 2840,-2-5 1,-1 5 0,0-4 0</inkml:trace>
  <inkml:trace contextRef="#ctx0" brushRef="#br0">13823 12967 8570,'5'-13'0,"-1"0"0,1 1 0,-1 1 293,1 3 1,5 5-94,-1-2 1,3 4 0,1 1-233,0 0 0,1 0 0,-1 1 0,0 2-162,1 2 1,3-1 0,1-4 0,0 2 97,1 2 1,-4-3 95,3 4 0,3 2 0,-1 1 0</inkml:trace>
  <inkml:trace contextRef="#ctx0" brushRef="#br0">13983 13074 8570,'-7'7'1037,"-5"1"-1047,3-4 0,3-1 0,2 6 0,2 1-90,2 2 0,2 0 1,2-2-1,5-2 272,3-2 0,7 0 0,3-3-172,4 1 0,0-5 0,1-7 0</inkml:trace>
  <inkml:trace contextRef="#ctx0" brushRef="#br0">14637 13007 10076,'0'-13'-506,"0"0"1,0 4 962,0 0 1,-2 6 1556,-2-2-1683,2 4 1,-4 2-1,6 4-228,0 4 1,2 1 0,2 1 0,4-3 49,-1 3 1,5 1-1,-3 1 1,2 2-147,3 3 0,-1-4 0,0 4 0,-1-2-222,-3 2 1,2-3-1,-7 3 1,0-3-340,2-2 1,-6 0-1,0 1 253,-7-1 1,-9-1 0,-4-3 0,1-5-1779,0-2 2090,-5-2 0,-2 0 1,-8 0-1</inkml:trace>
  <inkml:trace contextRef="#ctx0" brushRef="#br0">14543 13021 9603,'18'-20'0,"1"-2"0,2-2 508,3 2 1,2-1 0,5 6 0,3 4 84,1 3 0,8 5 1,-4-2-1,3 1-944,-1 3 0,4-3 0,1 1 1,0 3 363,0 0 1,10 8 0,-1 1 0</inkml:trace>
  <inkml:trace contextRef="#ctx0" brushRef="#br0">21115 12221 9562,'12'-13'575,"-2"1"-18,-1 3 0,-4-1 0,2 4 0,0 0-135,1 0 1,-1 0 0,4 3 0,-3-2 365,3 3 1,-4 0-1,2 2-392,1 0 0,2 2 0,0 2-145,-3 5 0,-3 3 0,-6 3 0,0 1 63,0 2 0,0-1 0,0-3 0,0-1 84,0 0 0,0 1 35,0-1-496,0 0 0,0-7 0,0-7-389,0-11 1,6-3 0,1-7 0,2 0 104,0 1 0,0-3 1,3 5-1,-2 0 517,-1-1 1,-5 3 0,4 3 120,-2 1 1,3 4 530,-5 0 0,5 8 0,-5 1-166,-1 7 1,3 5-1,-1 1-328,-2 1 1,3 3 0,-2 1 0,-1-1-283,-1-3 0,2 0 0,0-1 0,-1 0-129,-1 1 0,-2-1-585,0 0 1,1-5 0,2-5 107,2-6 1,1-5-1,-3-5 1,3 0 165,1-1 0,-3-3 1,5-1-1,2 0 701,1-1 1,-4 5 0,1 0 0,0 3 469,-1 1 1,3 4-1,-2 2 20,3 2 0,2 4 0,-3 2-583,-2 5 1,2 4 0,-7 5 0,-1 3-1049,-1-1 1,-2 4 0,0-5 0,0 1-626,0-1 0,0 3 0,1-3 0,2 1 282,1-1 1,7-1 1187,-2-5 0,14-6 1,5-1-1</inkml:trace>
  <inkml:trace contextRef="#ctx0" brushRef="#br0">21915 12261 8448,'-2'-40'2120,"-2"9"0,1 15-876,-6 11 1,6 10-890,-1 4 1,2-2 215,2 2 1,0-5 0,-1 5-203,-4 1 0,2 2 1,-4 2-344,1-1 1,-3 0-27,5 1 0,-1-1-363,5 0 0,6-5 0,3-4-27,3-2 1,1-2 0,0 0 0,1 0-95,-1 0 1,-4 0 458,0 0 933,0 0-279,-2 0-947,-1 0 1,-4 0 0,1-2-175,1-2 0,6 2 0,-1-2 0,3 2-68,1 2 0,5 0 0,0 0 0,-2 2-490,-1 2 0,0-1 1,1 6-980,2 1 2029,0-4 0,-11 6 0,-1-4 0</inkml:trace>
  <inkml:trace contextRef="#ctx0" brushRef="#br0">22141 12341 8448,'-4'-13'1156,"-1"-1"0,1 1 1,6 0-487,2-1 1,3 5 0,7 2 0,-1 1-388,0 3 0,2 2 1,1 1-1,2 0-243,-1 0 1,0 6-1,-2 2 1,-3 6-392,0 4 1,-6-4 0,0 6 0,-2-3-1695,1 1 1,-1 0 0,-3-6 2044,4-3 0,-4 3 0,5-5 0</inkml:trace>
  <inkml:trace contextRef="#ctx0" brushRef="#br0">22355 12408 8448,'-5'-18'287,"1"0"1,-2 0 0,1 3 0,-2-1 477,0-2 1,-5 1 0,4 3 0,-1 2 70,1 4 0,3-3 0,-2 5 1,-1 0-226,1 0 0,2 2 0,-2 5 0,0 4-740,-1 4 1,4 3 0,-4 1 0,2 0-520,4 1 0,-4 3 0,1 1 0,2 0-461,2 1 0,7-5 1,4 0-1,5-5 1109,3-3 0,17-1 0,1-5 0</inkml:trace>
  <inkml:trace contextRef="#ctx0" brushRef="#br0">22741 11901 14013,'-4'-40'1016,"-1"9"0,-5 16 1,1 15-1,-1 8-99,1 4 0,-7 11 1,1 4-1,-3 2-689,-1 4 1,-4 1 0,4 8 0,0 1-132,0 1 1,1 6-1,6-1 1,3 3-675,5 1 1,2-1-1,2-2 1,2-2-2932,2-2 0,8-3 3504,6-8 0,11-2 1,0-7-1</inkml:trace>
  <inkml:trace contextRef="#ctx0" brushRef="#br0">23074 12034 8411,'-8'-7'819,"0"1"1254,2 0 890,2 5-2003,4-5 1,0 12 0,0 3-444,0 2 1,0 7-1,0 1 1,0 2-243,0 3 1,-6 1 0,-3 2-1,-1-1-76,1 1 1,-3 0-1,3-1 1,-3 1-509,-1 0 0,4-5 0,0-1 0,0-2-1815,2-3 0,1-6 1424,6-1 0,3-6 0,4 2-2996,7-4 3696,8-7 0,-1-7 0,5-8 0</inkml:trace>
  <inkml:trace contextRef="#ctx0" brushRef="#br0">23328 12101 8399,'9'-24'1024,"0"-2"-105,-6 8-357,8 6 1,-5 14 0,3 2-340,-4 5 1,-4 4-1,-1 5 1,-1 4 429,-4 3 1,2 2 0,-6 1-1,0 2-403,2 1 0,-5 0 1,5-3-1,-2 2-906,0 1 0,5-5 0,-4-5 0,2-2-941,3-2 0,2-2 1597,1-2 0,6-6 0,1-1 0</inkml:trace>
  <inkml:trace contextRef="#ctx0" brushRef="#br0">23328 12261 8407,'-8'-33'3821,"2"19"-3265,6 5 0,0 12 0,2 9 0,2-4-1047,5-3 1,3 1 0,3-2 0,1 1-223,2 1 1,4-3-1,-3 4 713,2-1 0,1 4 0,5-2 0</inkml:trace>
  <inkml:trace contextRef="#ctx0" brushRef="#br0">23688 12114 8389,'-8'-19'126,"-4"9"0,4-2 738,-4 5-598,4 2 0,4 10 0,8-1 0,5-1 184,3-2 0,7-1 1,3 0-1,4 0-236,0 0 1,5 5 0,1-1-1,-3-1-308,-1-1 0,-5-1 1,-3 2 30,0 2 0,-7 4 1,-6-4-1,-2 1 120,-7 0 1,-4 5 0,-9-4-1,-2 2 32,-6 0 1,3-2-1,-1 4 1,0-4 462,1-1 0,3 3 1,-1-3-127,4 1 0,8-2-165,6 3 1,10-3 0,9 2 0,2 1 47,3-1 1,1-2 0,0 2 0,-1 0-135,-2 1 0,-6-1 0,2 4 0,-5-3-164,-4 3 1,-3 1 0,-6 1-1,0 0 41,0 1 1,-7-1 0,-6 0 0,-8 1-231,-4-1 1,-2-4 0,-1-2 0,-2 1-75,-1-1 1,0-4 0,3 1 0,0-2-996,1-2 0,-1 0 0,12 1 0,2 2-575,4 2 0,8 1 1822,2-2 0,12-2 0,9 4 0</inkml:trace>
  <inkml:trace contextRef="#ctx0" brushRef="#br0">24208 12634 9624,'0'-34'2458,"-11"15"0,-2 14-2268,-2 11 0,-6 11 0,-1 0 0,-3 1-1002,-2 1 1,-4 1-1,-1 3 1,-1 0-1403,0 0 2214,2 2 0,5 8 0,-1 1 0</inkml:trace>
  <inkml:trace contextRef="#ctx0" brushRef="#br0">24767 12181 8498,'-5'-7'-1246,"2"1"1530,-6 6 0,4 0 86,-4 0 0,2 1 3384,-2 4-2893,3-4 1,12 5-1,3-6 1,4-1-262,5-4 0,1 4 0,5-4 0,-2 2-485,2-1 0,1 2 1,0-2-1,-3 2-223,-4 2 1,-3 0-1,-2 2 125,1 2 1,-7 4 0,-2 5 0,-4 0-311,-1 1 0,-7-1 1,-5 0-1,-5 1 386,1-1 0,-3 5 0,0 0 0,-1-2 303,1-1 0,1-2 1,5 0 8,0 1 1,5-1-257,4 0 0,8-5 0,5-2 0,3-2-329,1 0 0,1 1 0,-1-5 0,0 0-1021,1 0 0,-1 1 0,0 2-215,1 2 0,-1-1 1,0-4-440,1 0 1,-1 0 1854,0 0 0,1 0 0,-1 0 0</inkml:trace>
  <inkml:trace contextRef="#ctx0" brushRef="#br0">25301 12208 9164,'-5'-18'0,"-1"2"477,-1 4 1,2 4-1,-2 10 1,0 2-4,-1 5 0,4-1 0,-4 0 0,1 3 289,0 1 0,4 5 1,-3 3-1,1-1-729,1 0 0,-2 3 0,3-2 0,-2 0-47,2 4 1,2-5 0,1 1 0,0-3-2080,0 1 1,0 0 2091,0-5 0,6-5 0,1-2 0</inkml:trace>
  <inkml:trace contextRef="#ctx0" brushRef="#br0">25221 12368 8811,'0'-30'0,"0"3"876,0 7 1,1 9 0,2 8 0,3 5-21,1 2 0,2 1 1,5-4-1025,-1 4 0,6-2 0,2 4 515,0-1-287,-2-2 0,0 2 1,2 2-1</inkml:trace>
  <inkml:trace contextRef="#ctx0" brushRef="#br0">25554 12261 8781,'1'-22'0,"2"0"1057,2 2 0,5 10 0,-1 6-605,3 2 1,1 2 0,1 0-125,-1 0 0,-4 0 1,0 0-1,0 2-424,-2 2 1,-1-1 0,-6 6-1,0 1 58,0 2 1,-6 1 0,-3 2 0,-3 1-76,-1 2 1,0 0 0,-1-5 0,1 1 214,0-1 0,-1 0 0,2 1 422,3-1 0,4 0-222,5 1 1,10-3 0,3-2 0,2-4 23,0-4 0,4-1 0,2 0 0,1 0-875,0 0 0,-4 0 0,3-1 1,0-2-907,-1-2 1,-2-5-1,4 1 1455,2-3 0,1-7 0,2-2 0</inkml:trace>
  <inkml:trace contextRef="#ctx0" brushRef="#br0">25927 12021 8464,'0'-30'1943,"0"4"1,2 8-1,2 14-1548,5 2 1,4 8 0,4 3 0,0 3 198,0 1 1,3 2 0,1 4 0,0 6-477,-3 5 0,-4 7 0,-2 0 0,-3 4-390,-4 4 0,-5 1 0,-5-2 0,-5 4-88,-6-1 0,-5 3 1,-7-5-1,-2-1-516,-1 2 1,-5-10 0,4 1 0,-2-6 875,-3-5 0,4 4 0,1-9 0</inkml:trace>
  <inkml:trace contextRef="#ctx0" brushRef="#br0">26340 12261 8696,'0'-13'45,"0"-1"23,0 7 0,0 7 385,0 9 0,0 3 0,0 1-144,0 0 1,5-4 0,1-1-1,1-2 445,4-4 0,0 0 0,3-2 0,-1 0-386,0 0 0,1 0 1,1-2-1,1 0-417,2-3 0,4-4 0,-3 3 0,0 0-503,1 0 1,-3-2 0,-3 3 0,-1 2-460,0 2 0,-4 1 1011,0 0 0,-12 6 0,2 1 0</inkml:trace>
  <inkml:trace contextRef="#ctx0" brushRef="#br0">26434 12434 9100,'9'5'321,"-1"-1"0,3-1-3,1-1 1,-3-2 0,-1 1-1,3 2-647,1 1 1,1 2 0,0-3-1560,1 2 1888,-1-1 0,0-4 0,1 0 0</inkml:trace>
  <inkml:trace contextRef="#ctx0" brushRef="#br0">26967 12181 14020,'0'-13'-4410,"1"5"4098,4 4 0,-2 2 3294,6 2 0,-6 6-2327,1 3 0,-2 3 0,-4 1-202,-2 1 1,-4 3 0,-4 1-206,3-1 0,-1-7 0,6-1-354,1 1-60,1 2 1,4-5 0,2-2 0,5-4-77,3-1 1,3 0 0,1 0 0,2 0-475,-2 0 0,3-4 1,1-1-1,0 1-1105,4-2 0,-3 3 1919,1-6 1,0-6-1,5-5 1</inkml:trace>
  <inkml:trace contextRef="#ctx0" brushRef="#br0">27367 12114 14020,'0'-25'684,"0"3"0,-5 3 297,1 5 0,-1 9-343,5 5 0,-1 5 1,-3 10-1,-5 3-94,-3 4 1,-2 8 0,0 4-1,-4 3-466,-4 4 0,-2 4 1,0-2-1,4 1-615,0-1 1,-2 3 0,3 0 0,0 0-282,-1 0 0,4-2 1,6-2-1,2-1 681,2-1 0,-4 3 0,3-9 0</inkml:trace>
  <inkml:trace contextRef="#ctx0" brushRef="#br0">21608 14193 8124,'8'-5'-81,"-1"-1"0,-4-5 574,1 2 1,5 5 0,-3-4 285,2 3 1,-4-6-509,5 2 0,0-1 1,3 0-1,-2 2 434,-1 2 0,-5 0 30,5 2-358,-6 2 1,2-4-1,-10 6 60,-4 0 0,-8 2 0,-4 1-180,0 1 1,2 2-1,6-3 1,-1 2 483,1-2 1,0 4-437,-1 2 1,2 3-129,3 1 0,4 0-53,5 1 1,4-1 0,3 0 0,4-1 256,4-3 0,1 3 1,-1-3-1,1 4 235,2 5 1,1-3-1,-3 4 1,1 0-452,-6 4 1,3 0-1,-7 1 1,2-2-171,0 2 1,-6-1 0,1 1 0,-2-3 69,-2-2 0,-6 3 1,-3-4-1,-3-2-861,-1-1 1,-5-1-1,-1-3 1,-2 0 88,-3-2 1,1-6 0,-1 1 0,3-2 215,2-2 1,-3-2 0,4-2-1,2-5 356,1-3 1,3-1-1,3-1 1,3 1-22,0 0 0,5-1 1,-4 1-1,5 0 504,5-1 1,2 1 0,7 0-1,0-1 269,4 1 0,1 0 0,7-1 1,-1 1 10,3 0 0,6-1 1,-1 1-1,-1 0-465,1-1 1,-2 5-1,-5 1 1,0-3-364,-4-1 0,2 1 0,-7 0 1,0 2 57,-3-1 0,-2-2 0,-3-1 1,-4-2-478,-4-3 1,-1 3-1,0-2 1,-1 0 329,-4 0 0,-2 2 0,-7-3 0,0 3 305,-4 2 1,-3 4 0,-6 2 0,2 1-73,3 3 0,-6 1 1,4 2-1,1 0-363,-3 0 0,7 6 0,0 4 0,1 7-1725,0 5 1,5 8 2143,4 1 0,0 6 0,-4-3 0</inkml:trace>
  <inkml:trace contextRef="#ctx0" brushRef="#br0">16236 16179 8388,'-13'0'1069,"4"0"1257,0 0-216,0 0-1817,2 0 1,7 6 0,7 3-133,1 3 1,-3 3 0,-5 2-1,0 4 115,0 0 1,-1 8-1,-3-2 1,-5 1-195,-3 0 1,-2-1 0,3 0 0,0-2-382,2-3 1,2 2-1,-2-6 1,5-2-554,2-1 1,4-8-2901,2-2 3752,9-4 0,8-13 0,6-3 0</inkml:trace>
  <inkml:trace contextRef="#ctx0" brushRef="#br0">16476 16232 8080,'-9'0'716,"0"0"1,5 2 0,-4 2 0,3 5-354,2 3 0,1 1 1,2 2-1,0 2 231,0 0 0,0 7 1,2-2-1,1 3-389,1 2 1,5 0-1,-2-1 1,4 0-53,3-4 1,4-4 0,0-8 0,4-3-140,3-1 0,2-1 1,0-8-1,-1-5-221,1-5 0,0-14 0,-2-1 1,-3-4-174,-4-5 1,-5 0 0,-4-2 0,-4 2 184,-4 0 0,-7 1 1,-4 11-1,-7 3 49,-5 4 1,-7 5 0,-3 4 0,3 5 125,1 2 0,3 5 0,4 6 20,7 9 0,1 11 0,6 5 0</inkml:trace>
  <inkml:trace contextRef="#ctx0" brushRef="#br0">22701 16259 8074,'0'-9'-815,"0"0"984,6 6 0,-6-3 411,0 6 1,-1 0 221,-8 0 1,6-1 286,-2-3 1,-1 1-708,2-6 1,-5 4-1,5-4-370,1-1 0,0 3 0,0-2 209,-2-2 1,-5 5 0,1 2-75,-3 3 0,-6 1 0,1 1 1,0 3 252,3 5 0,0 3 0,1 2 0,0-1-152,-1 0 0,5 0 0,2 1-348,1-1 0,2 0 1,4 1 8,0-1 0,6-5 1,4-4-1,5-3-119,3-1 0,1 0 1,-3 0-1,3 0 51,2 0 0,-5-4 0,2-2 0,-3-1 228,-2-4 0,-1 4 0,-2-2 162,-1-1 1,-4-1-1,2 1 883,-1 1 763,-1 6 234,-5-3-1606,0 6 1,0 2 0,0 2 0,0 5 0,0 3 0,0 1 0,0 2 0,0 3-198,0 4 1,0 8 0,0 2 0,-2 1 141,-2-1 0,-4 10 1,-5-2-1,0 1-351,-1 1 1,1-4 0,-2-1 0,-1-3-270,-2-1 0,0 2 0,5-4 0,0-1-645,-1-2 0,1-6 0,0-2 1,1-4-3545,3-4 3303,3-8 1056,12-16 0,7-10 0,8-18 0</inkml:trace>
  <inkml:trace contextRef="#ctx0" brushRef="#br0">22995 18405 8207,'1'-19'745,"2"4"0,3 6-648,1 3 1,-2-4 962,4 1 0,-5-2 288,5 2 1,-6 2-200,1 3 0,-2 4-818,-2 0 1,0 1 0,-2 8-1,-1 1-73,-1 2 1,0 3 0,2 1 0,-1 2-108,-1-2 1,-5 1 0,3-1 0,-2 2-89,-2-2 1,3 3 0,-2 0-1,-2 1-586,0-1 1,-3-1 0,1-5-72,0 0 0,5-4 0,2-1-612,0-2 0,5 0 1,-2-4-1,6 3 1206,6-2 0,8-8 0,4-2 0</inkml:trace>
  <inkml:trace contextRef="#ctx0" brushRef="#br0">23328 18405 8929,'0'-9'2921,"0"0"-2259,6 6 0,-5-1-79,4 8 1,-4 5 0,-1 7-199,0 2 1,-4 4 0,-1-3 0,2 2-173,2 3 1,1 0 0,1-1 0,4 0-96,4 0 1,4-4-1,3 1 1,3-4-211,2-3 0,1 2 1,5-10-1,0-4-348,-1-4 1,0-4 0,-3-8 0,-2-1 69,-2-2 1,-1-10-1,-6 0 1,-3-4 41,-5 0 0,-4-5 0,-6 1 0,-7-1 139,-8 2 0,-8 4 0,-4 7 0,0 3-56,1 2 0,1 7 1,6 8-1,1 2 245,2 2 0,5 6 0,-2 2 0</inkml:trace>
  <inkml:trace contextRef="#ctx0" brushRef="#br0">9478 18258 8252,'-14'0'1533,"7"-1"-709,3-4 0,8 2 1,5-6 216,3-1 0,1-2-216,0-1 1,-1 4 0,-1 2 1370,-2 1-1730,-7 1 1,4 11 0,-6 3 0,0 4 39,0 5 1,0 1 0,0 5 0,0-2 16,0 2 0,-1 6 0,-2 1 0,-1-2-215,1-1 1,0 4 0,0-1 0,-2-2-422,2-1 0,2-2 0,1-3 0,0-2-424,0-2 1,0-1 0,0-5 0,0 1-2016,0-1 0,0-4-2762,0 0 4018,0-6 0,6-3 0,4-12 1296,6-9 0,5-1 0,6-11 0</inkml:trace>
  <inkml:trace contextRef="#ctx0" brushRef="#br0">10011 17952 8061,'7'-36'0,"-4"5"1226,-6 7 891,2 8 1,-5 22 0,6 4 0,1 5-963,4 3 1,-4 10 0,5 2 0,-1 5-602,-1 7 1,1 7-1,-5-2 1,0 0-431,0-2 0,0 1 0,-2-2 0,-1-1-101,-1-2 1,-1-1 0,5-1 0,0-3-2185,0-5 0,0 1 0,0-2 0,2-5 2161,2-6 0,10 2 0,6 0 0</inkml:trace>
  <inkml:trace contextRef="#ctx0" brushRef="#br0">10784 18365 8136,'0'-18'582,"0"0"1,0-4 0,0 4 0,-1 4-10,-4 3 1,4-1 0,-5 5-1,1-2 937,1 0 0,-6 6 1,1 0-728,-3 6 1,-2 0 0,1 6 0,0 3-139,-1 4 1,6-1-1,-1 4 1,0-1-244,1 0 1,2 4 0,6-4 0,0-2-746,0-1 0,2-2 0,2 0 0,5 1-1218,3-1 1,3-1-1,3-3 411,4-5 1,-1-2 0,1-2 0,0 0 0,-1-2 1149,-3-2 0,2-4 0,1-5 0</inkml:trace>
  <inkml:trace contextRef="#ctx0" brushRef="#br0">10877 18378 8125,'-6'0'1665,"6"0"0,8 2 1,8 1-1,3 3-1325,2 1 0,1-3 1,5 4-1,1-2-55,3-3 0,-3-2 1,5-1-1,-2 0-1237,0 0 1,3-4 0,-6-2 0,-4-2-548,-3-2 0,-5-2 0,-7-1 0,-5 0 1290,-2-1 0,-8 2 1,-3 3-1,-4 5 1753,-5 3 1,-1 1 0,-5 2 0,3 6-316,2 5 1,-3 9 0,3 1-1,-1 3-624,1 5 0,3-2 1,5 3-1,4-1-162,1 0 1,-3 0-1,5-2 1,1 0-1226,1 2 0,8-1 0,3-8 0,3-4-1803,1-3 0,2-2 0,1-1 2585,2-3 0,6-3 0,-3-6 0</inkml:trace>
  <inkml:trace contextRef="#ctx0" brushRef="#br0">11544 18378 8992,'-13'13'1926,"-1"1"1,2-1-1,2 0-493,1 1 1,2-1-1,-4 0 1,4 2-1490,1 3 0,2-2 0,4 5 1,3-2-836,5-2 0,3-3 0,11 0 1,2-2 587,1-4 0,7-3 303,4-10 0,3-2 0,1-6 0</inkml:trace>
  <inkml:trace contextRef="#ctx0" brushRef="#br0">11904 18018 7948,'-14'-6'1834,"3"8"1,2 2 0,4 11-1429,4 4 1,1 5 0,0-5 0,0 2 408,0 3 1,0 1 0,0 3-1,0 3-531,0 5 0,0 2 0,1 2 0,2-1-678,2-4 0,4 5 1,-3-6-1,1-3-1747,3 0 1,1-5 2140,-2-4 0,8-6 0,-2 3 0</inkml:trace>
  <inkml:trace contextRef="#ctx0" brushRef="#br0">12010 18391 12079,'0'-1'-153,"5"-2"0,1 10 1267,1-1 0,2 3 1,4-3 10,1 2 1,-1-5 0,0 1-1,1-3-1164,-1-1 0,0 0-839,1 0 0,-7-5 0,-2-4 369,-4-3 1,-7 3-1,-3 0 1,-3 0 754,-1 2 0,-5 1 0,1 6 0,0 0 497,2 0 1,2 0 0,1 1 0,2 4-254,1 4 1,6 4 0,-1 3-681,2 2 1,2 1-1,2-2 1,2 0-894,5 0 0,7 2 0,3-1 1,4-2-3789,5-1 4871,4-2 0,14 0 0,2 1 0</inkml:trace>
  <inkml:trace contextRef="#ctx0" brushRef="#br0">12450 18405 7908,'-13'-6'0,"-2"-2"1679,-3 1 1,5 3-1,-2 8-1009,5 5 0,7-2 0,-1 2 0,2 2-310,2 0 1,6 3 0,3 1 0,3 1-21,1 2 1,0-1-1,1-2 1,-2 2-547,-4 0 0,3 1 0,-7-5 0,-1 1-413,-1-1 1,-2 0-1,-2-1 1,-1-1-467,-1-3 1,-11 0 0,2 1-13,-2-5 0,4-2 1,3-2 1096,-3 0 0,5-12 0,0-3 0</inkml:trace>
  <inkml:trace contextRef="#ctx0" brushRef="#br0">13330 17992 7950,'-9'-2'0,"0"-1"2040,-1-1-1308,-2-1 0,3 5 0,2 2-85,1 2 1,-3 8 0,5 7 0,1 2-74,1 3 1,1 5-1,-2 4 1,-2 3-297,2 5 0,0-1 0,0 6 0,-1 0-1022,1 3 0,2-3 0,1-2 0,0-3-955,0-1 1,0-1 1698,0-4 0,5-2 0,3-6 0</inkml:trace>
  <inkml:trace contextRef="#ctx0" brushRef="#br0">13277 18378 8910,'-2'-16'984,"-2"3"0,8 8 0,1 13-708,5-1 1,3 3 0,2-4-1,2 2-178,0 2 1,6-3 0,-4 2-1,0 0-469,0-1 1,8 2 0,-3-4 0,-2 0-92,-1 0 0,-4-2 0,-3-4 1789,-1 0 635,0 0-802,-5 0 1,-2 2 0,-6 2-872,0 5 1,0 3 0,0 1 0,1 0-336,4 1 1,1-1-1,4 0 1,-1 1-361,1-1 1,-2-6 77,1-2 0,-2-5 0,2-5 0,-6-5 121,-6-6 1,-5-5 0,-5-7 0,0-3-49,-1-5 1,1 4 0,0 1 0,1 4-798,3 5 0,-1 3 0,5 5 1052,2 1 0,2 5 0,1 3 0</inkml:trace>
  <inkml:trace contextRef="#ctx0" brushRef="#br0">14330 18591 7950,'-6'-13'1586,"5"4"569,-4 0 0,4 5-993,1-5 1,6 6 0,2-1-676,4 2 1,3 2 0,1 0-1,2 0-379,-2 0 0,-1 0 0,-1 0 0,-1 0-591,0 0 1,-4-6 0,-1-3-99,-3-3 0,-2-1 0,-7-2 0,-5-1 89,-3-2 1,-6 0 0,-1 7 0,-2 0 694,-2 2 0,-1 5 0,2-3 0,4 1 795,3 3 1,2 1 0,0 2-610,-1 0 1,7 6 0,2 3 0,4 3-244,1 1 1,6 5-1,4 1 1,5 0-89,3 1 1,4 3 0,-1-2 0,2 0-1223,6-3 1,2 1 0,-2-1-1,2-4-3120,-1-3 4284,4 1 0,0-5 0,6 6 0</inkml:trace>
  <inkml:trace contextRef="#ctx0" brushRef="#br0">14650 18471 10309,'-2'-22'0,"-1"2"4696,-1 0-4762,0 8 0,9 6 1,6 8-1,4 2 3,2 5 0,7 8 0,-2 0 0,2 1-103,-2 1 1,2-4 0,-5 4-1,0-1-687,1 0 1,-1 0 0,-3-5 0,1 0-167,-6 1 0,3-7 1,-7-4 692,1-6 0,-3-4 0,-6-8 0,-3-1 438,-5-2 0,-3-6 1,-3 3-1,-1-1 1017,-2 0 1,-4 6 0,2-2 0,1 5 105,0 4 0,1-2 1,5 7-1,-1 2-911,1 5 1,0 5 0,1 7 0,3 2-190,5 6 1,2 2-1,2 1 1,0 1-591,0 0 1,2 4-1,2 0 1,5-1-1527,3-2 0,7-2 0,3 0 1981,3-4 0,8-3 0,1-6 0</inkml:trace>
  <inkml:trace contextRef="#ctx0" brushRef="#br0">15130 18498 9407,'-9'-12'0,"0"3"1306,-1 5 0,4 4-1760,1 4 1,4 4 1253,1 5 0,1 0 1,2 1-182,2-1 0,4-4 1,-4-2-447,3-1 1,-4 3-267,5-4 83,-6-1 1,2-4 0,-10 0-812,-4 0 0,2 5 1,-2 0 77,-1 3 1,4-4 0,1 5 194,4 2 0,4 0 0,4 1-28,6-3 0,10 1 576,-1-5 0,9 5 0,3-2 0</inkml:trace>
  <inkml:trace contextRef="#ctx0" brushRef="#br0">15436 18551 7857,'-6'-13'158,"-2"0"0,-4 5 1,-2 4-1,1 2 938,0 2 1,4 6-1,1 3 1,2 3-522,3 1 0,2 1 0,2-1-366,4 0 1,-2 1-1,6-1 1,3 0-4,4 1 1,-1-2 0,4-4 0,-1-3-625,0-4 0,4-1 1,-4 0-1,-2-1-258,-1-4 1,-4 2 0,-2-5-1,-4-3 255,-4-1 1,-1-1-1,-1 1 697,-4 3 1,-2-1-1,-6 6-414,-1 1 0,5 1-516,1 2 0,5 2 1,0 1-1,6 1 654,5-1 0,10-8 0,3-2 0</inkml:trace>
  <inkml:trace contextRef="#ctx0" brushRef="#br0">15890 18112 7900,'-14'3'126,"1"5"1,4 13-1,2 15 1,1 1 915,3-2 1,-3-2 0,1-5 0,1 2-612,-2 1 1,3 10-1,-4-1 1,-1 2-1079,1-1 0,4-1 0,-2-1 0,4-4 647,1-4 0,0-3 0,0-1 0</inkml:trace>
  <inkml:trace contextRef="#ctx0" brushRef="#br0">15783 18485 7847,'-13'0'49,"5"3"-172,4 6 0,2 0 1,4 7-1,2-4 348,5-3 0,3-1 0,1 4 1,1-1-318,-1-2 1,2-5 0,1 3 0,2-1-123,-2-3 0,3-3 0,-2-4 0,-4-4 594,-3 1 1,-2-9 0,1 2 0,-5 0 57,-2-1 0,-2-3 1,0 0 1706,0 2 1,0 1-602,0 2-1249,0 5-257,0 2-179,0 6 0,-6 2 1,-3 1-1,-3 1-44,-1-1 0,-1 3 0,2 0-451,3 2 0,-1 0 0,7 6-910,5-1 1,4-1 1545,7-3 0,12 3 0,3-5 0</inkml:trace>
  <inkml:trace contextRef="#ctx0" brushRef="#br0">16676 18205 9460,'-9'-6'4625,"0"-3"-4033,0-3 1,0 5 0,2 4-1,1 6-248,3 6 0,2 4 1,1 6-1,0 6-381,0 5 0,0 7 0,0 0 0,0 5-1070,0 2 0,0 0 0,0-2 0,0-1-2766,0-1 3873,0 3 0,6-15 0,1 5 0</inkml:trace>
  <inkml:trace contextRef="#ctx0" brushRef="#br0">16529 18378 7959,'0'-40'1042,"-1"5"0,-1 8-278,2 14 0,3 8 0,11 5 0,1 2-856,2 2 0,0-2 0,6 4 1,4-2-1316,3 0 0,5 7 1407,-4-2 0,12 3 0,-1 1 0</inkml:trace>
  <inkml:trace contextRef="#ctx0" brushRef="#br0">16956 18138 8020,'-13'-20'568,"4"6"0,1 11 0,2 6 508,3 6 1,2 4 0,2 4 0,2 0-358,2 0 0,1 3 0,-3 4 0,1 4-204,-1 3 0,3 1 1,-1-4-1,-3 1-523,0 2 0,-2 0 1,1-5-1,2-4-680,2-4 1,-1 1-1,-2-3-2804,2-4 3177,-2 1 0,4-17 1,-8-1-1,-1-5 610,-1-3 0,-1-1 0,5 1 913,0 0-537,-6-1 1,6 7-1,0 4 1,8 6-364,4 6 1,1 3 0,2 1 0,1 0-361,2 1 0,0 4 0,-5-1 0,0 0 142,1-3 0,-1 4 1,2 0-1,1-2-2131,2-1 0,0-2 1,-5-1 2040,0-3 0,6 3 0,2-5 0</inkml:trace>
  <inkml:trace contextRef="#ctx0" brushRef="#br0">17263 18498 8369,'0'-25'86,"-6"4"0,-2-5 0,-1 6 3552,0 5-2856,6 8 1,-2 3 0,5 8 0,0 5-805,0 3 1,1 3-1,2 2 1,3 4-684,1 0 0,1 4 1,2-3 704,-1 3 0,0 2 0,4 0 0</inkml:trace>
  <inkml:trace contextRef="#ctx0" brushRef="#br0">17116 18378 10117,'0'-25'0,"0"-3"1578,0 0 0,10 14 0,5 19 0,4 4-2320,5 0 0,1 2 0,2-2 1,1 2-714,3-2 1,2 2 0,4 0 1454,-2 5 0,1-1 0,4 4 0</inkml:trace>
  <inkml:trace contextRef="#ctx0" brushRef="#br0">17542 18498 10094,'-4'-24'0,"-2"1"1454,-1 3 1,5 9-2800,2 15 1790,6 3 1,7 7 0,1 1 0,-1 1-124,0 2 0,1-1 0,-2-3 0,-2 1-509,-1 2 0,-6-2 0,1 3 1,-2-3-48,-2-2 1,-2 0 0,-2 1 134,-5-1 0,-7-4 0,-4-2 0,1-1 310,0-3 0,-3 3 0,4-1 0,2-2-803,1-2 0,6 3 1,2 2 591,1 2 0,1-5 0,5 3 0</inkml:trace>
  <inkml:trace contextRef="#ctx0" brushRef="#br0">18049 18272 10434,'0'25'1357,"0"-2"1,0-2-1191,0-2 1,0 4 0,0-4 0,0 0 725,0 0 0,0-1 1,0-5-1,0 1-281,0-1 1,0-4-2223,0 0 1,-1-8 897,-4-1 1,4-11 0,-5-13 0,1-4 42,1-3 1,-1-11 0,5 2 0,0-1 395,0-1 0,2 4 0,1 2 0,3 7 737,1 5 0,-2 5 1,3 7-1,3 3 130,1 4 1,-3 4-1,-1 1 1,3 1-249,1 4 1,0 2 0,-2 7 0,-3 0 103,-1 4 1,-1-3 0,-5 4 0,0 0-176,0 4 0,-6-4 0,-3 0 0,-2-1 15,3 0 0,-4-2 0,4-6-468,1-1 0,1-4-213,6 4 0,3-6 0,4 1 94,7-2 0,3-2 1,0 0-1,1 0 303,-2 0 0,3 0 1,-3 1 508,-4 3 1,-3-1 0,-6 6 0,0 2 247,-4 0 0,-7 3 1,-10-1-1,-2 0-381,-1 1 1,-4 4 0,3-1-1,-4 0-374,0-3 1,5 0 0,3-1 0,3-1-3602,2-3 1,6 3 935,2-3 1,16-4 2656,6 0 0,19-15 0,5-5 0</inkml:trace>
  <inkml:trace contextRef="#ctx0" brushRef="#br0">18422 18192 7950,'8'5'1682,"-4"4"0,-2 3 1,-2 2-1,0 0-1354,0 4 1,0 1 0,0 5 0,-2-3 198,-2-2 1,1 3 0,-5-4 0,2-2-405,3-1 1,2-6 0,-1-2-627,-2-1 0,3-3 126,-4-7 0,4-4 1,1-6-1,1-6-362,4-6 0,2-1 0,6-5 0,-1 0 556,-3 1 1,1 6 0,-4 7-1,0 4 564,0 0 1,5 2 4,-3 4 1,0 3 0,-1 10 82,-1 3 0,3 4 0,-5 2 0,-1-1 279,-1 0 0,2 5 1,1 0-359,-2-2 1,3-1 0,-2-2 0,1 1-230,0-1 1,-2-1 0,5-2-1,-1-1-228,1 1 1,-5-2 0,1 1-51,-2 1 1,-2 2 0,0 1-1,-2 0-598,-2 1 1,-8 4 0,-7-1 0,-1 1-526,1 1 1,-5 1 0,2 3 0,-5-2 1239,-4-2 0,-3 11 0,-6-2 0</inkml:trace>
  <inkml:trace contextRef="#ctx0" brushRef="#br0">9011 17805 8454,'0'-18'-208,"0"1"0,0-6 236,0 6 0,-1 5-4,-4 7 1,2 14 0,-6 6 0,1 3 438,0 1 0,-4 9 0,3 2 0,-2 5 92,-3 7 1,1 8 0,0 3 0,-2 10-187,-3 6 1,3 4-1,6-34 1,0 0 0,2 1-1,0 0-149,0 3 1,0 0 0,1-3 0,0-1 0,2-1 0,-1-1 0,1 30-118,3-10 1,1 0-1,0-13 1,0-2-278,0-5 0,5-5 0,4-7 0,3-2-422,2-6 1,-1-3 0,2-5 0,2-5-11,6-2 1,2-10 605,2-5 0,-1-24 0,1-12 0</inkml:trace>
  <inkml:trace contextRef="#ctx0" brushRef="#br0">9038 18005 8512,'-2'-31'0,"-1"1"-103,-1 5-312,0 4 0,5 8 1,3 1 353,5 3 1,-1-1-1,1 4 1,2 0 401,6 0 1,3-3 0,7 5-1,1 1 402,3 1 1,3 2 0,8 0 0,2 0-186,5 0 1,8 0-1,3 0 1,4 0-257,4 0 1,8 0 0,-1 0 0,-36 0 0,1 0-296,-1 1 1,2-2-1,5 0 1,1-2-1,1 0 1,0 0-1,1 0 1,0 0-154,2 0 0,0 0 0,1-2 1,0 0-1,2 0 0,0 1 1,0-1-1,0 0 67,-1 0 0,1 1 0,3-2 0,0 0 0,-4 1 0,0 1 1,1-2-1,-1 0 40,-1-1 1,0 1 0,2 1 0,0 1 0,-2 0 0,0 1 0,-1-1 0,0 0 44,-1 0 0,0 1 1,1 1-1,-1 1 0,-2-2 1,0 1-1,0 1 0,-1 1-2,1 0 0,1 0 0,0 0 1,1 0-1,-2 0 0,0 0 0,-1 0 1,1 0-12,0 0 1,0 0 0,0 0 0,-1 0 0,-1 0 0,0 0 0,-1 0 0,0 0-31,0 0 1,0 0 0,3-2 0,-1-1 0,-2 1 0,-1 0 0,1 0 0,-1 1 35,-2 0 1,0 0 0,5 0 0,0-2 0,-5 0 0,0 0 0,1 0 0,0 0 10,1 0 0,-1 0 0,-2 0 1,0 0-1,1 2 0,0-1 1,0 0-1,-1 0 16,2 1 0,-1-1 1,-4-1-1,1 0 1,1 1-1,0 0 0,-2 0 1,1 1 3,35-1 1,-33 2 0,1-1 0,-3-1 0,0 1 0,1-1 0,0-1-10,1 2 1,0-1-1,34 1 1,-34 1-1,1 0 1,-2 0 0,0 0-28,1 0 0,0 0 1,0 0-1,0 0 0,0 0 1,-2 0-1,1 0 0,-1 0 3,36 0 1,-35-1-1,-1 0 1,-1 0-1,0-1 1,0 0-1,1 0 26,-2 1 0,1-1 1,1-1-1,1 0 0,-3 1 1,1 0-1,1 0 0,1-1 29,0 0 0,0 0 0,0 2 1,0-1-1,0-1 0,0-1 1,-1 1-1,0 0-19,-1 2 0,0-1 0,1-1 0,0 0 0,-1 1 0,0 0 0,1 0 0,0 1-92,1 0 0,0 0 1,-1 1-1,1 0 1,-2 1-1,1 0 1,33 2-230,-4 1 0,5 5 0,-8-3 0,0 0 239,0 0 0,4 3 0,-7-3 0,1-1-99,0 1 0,-4-1 1,-3-5-1,3 0 547,4 0 1,3 0-1,-5-2 1,1-1-136,2-1 0,7-5 0,-6 5 1,0 1-405,1 1 1,-4 2-1,-7 0 1,1 2-220,2 2 0,-1-1 0,-5 4 1,-3 1 117,-5-1 1,1 1 0,-2 2 0,-2-3 370,2-1 0,-6-1 0,-6-5 0,-2 0 177,-3 0 0,-1 0 1,-1 0-1,-3 0-102,-2 0 0,0 0 1,-2-2-1,2-2-175,2-5 0,-5 2 0,3-1 0,-1 1 10,0-1 0,4 4 0,-4-3-658,-2 1 1,-1 1-2,-2 5 523,0 0 1,-5 2-1,-4 2 78,-2 5 1,-4 3 0,-2 1-1,-4 1 49,1-1 0,-3 2 1,4 1-1,0 2 109,0-2 0,-3 3 0,5 0 0,-1 2 62,-1 3 0,5 1 1,-4 3-1,4 3-87,1 5 1,0 2 0,0 2 0,0 0-51,0 0 0,0 6 0,0 2 0,0 0-27,0 1 1,1-7 0,2-1 0,3-4 24,2 0 0,-5-4 0,2-2 0,0-3 40,-1-1 1,1-1-1,-4 0 1,2-3-62,2-1 0,-1-1 0,-4 3 1,2-2-7,2 2 1,-2 1 0,2 2 0,-3-1-233,-1 1 1,0 4 0,0 0 0,0-1-135,0-2 1,0-1-1,-1-1 1,-2-1 243,-1-2 0,-7-4 0,4-6 1,-2 0 177,0 1 1,-4-2-1,-5-3 1,0-5 128,-1-3 1,-2 4 0,-7-1-1,-3-1-128,-5-1 1,-1-7 0,-1-1 0,-1 1-27,-2-1 1,-4 0 0,1 1-1,-3-2-87,-1-1 1,-4 2-1,3 6 1,-2-1-32,-3-3 0,0 2 0,-3-2 0,-1 2-31,2 2 0,-5 5 0,-1-1 1,-4 0 32,-5 2 1,2-4-1,-5 2 1,0-2 32,-1-2 1,33 0 0,1 0-1,2 0 1,-1 0 0,0 0 0,-1 0-27,2 0 0,-1 0 0,-2 0 0,0 0 0,1 0 0,0 0 1,-1 0-1,0 0 30,-1 0 0,0 0 0,1-2 0,0-1 0,0 1 0,1-2 1,-1 1-1,-1 1 31,1-1 0,0 0 0,-4-2 0,0 1 0,6 1 0,0 1 0,-1 1 0,1-1-2,-1 2 1,0-1-1,0-1 1,-1-1 0,1 1-1,1 0 1,0 0 0,1 1-3,0 0 1,0 1 0,0-1 0,-1 2-1,0-1 1,-1 0 0,0 0 0,0 0-11,2-1 1,-2 2-1,-2 0 1,-1 2-1,4-1 1,0 0-1,-1 1 1,1-1-21,-1 1 1,0 0 0,0-2 0,-1-1-1,1 2 1,-1 1 0,1-2 0,-1-1-4,-1 0 1,-1 0-1,2 0 1,1 0-1,-1 0 1,1 0 0,2 0-1,-1 0 12,2 0 0,-1 0 0,-1 0 0,-1-1 0,3-1 0,0 1 0,0-2 0,-1 0 15,2-1 0,-1 0 1,0 2-1,0 0 1,-31-5-1,2-1 168,2 1 1,-6 2 0,6-2 0,-1 1-141,1 3 0,-7 2 0,4 1 0,-3 0-91,-2 0 1,-3 0 0,2 1-1,36 1 1,-1 0-26,-1 3 1,-1-1 0,-1 1 0,-1 1 0,1-1 0,0 0 0,-1 0 0,0-1 38,2 1 0,-1 0 1,-4 1-1,-1-1 0,4-1 1,0 1-1,-1-2 0,1-1 34,-1 2 1,0-2 0,0-1 0,-1 0 0,3 1 0,0 0 0,0-1 0,-1 0 55,0-1 0,1 0 1,1 0-1,0 0 0,-1 0 1,0 0-1,1 0 1,2 0-22,-37 0 1,37 0 0,0 0 0,-37 0 0,37 0 0,0 0 70,-1 0 1,0 0-1,0 0 1,0 0 0,-2 0-1,1 1 1,-2 1 0,0 1-113,-2 1 1,1 1-1,-1 0 1,1 1-1,4 0 1,0 0-1,0 0 1,0-1-37,0-1 0,0 1 0,-2-1 0,0 0 0,-1 3 0,1 0 0,1-1 0,-1 1 3,1 0 1,1-1 0,-34 3 0,1 0 0,2 0 6,0-2 1,0-1-1,4-6 1,2 0-3,3 0 0,-2 0 0,6 0 0,2-1 21,1-4 1,4 3 0,2-7 0,4-2-158,4-1 0,2-1 1,4 0-1,4 1-433,2 3 1,-2-1 0,0 5 0,2 2-2067,1 2 2675,-5 7 0,0-6 0,-2 9 0,2 2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4932 7490 28724,'0'-8'-4312,"2"-2"0,2 6 5343,5 1 0,3 1 1,1 2-1,2 0-225,3 0 1,-2 0 0,6 0 0,2 0-253,1 0 0,6 0 0,2 0 0,1 0-126,3 0 0,1 0 1,4 0-1,-1 0-146,-1 0 0,8 0 0,-8 0 1,0 0-219,-3 0 0,6 0 0,-3 0 1,1 0-65,1 0 0,-7 0 0,1 0 0,1 0 0,1 0 0,-2 2 0,-2 1 0,0 1 0,0-1 0,0-1 0,3-2 0,-1 0 0,1 0 0,0 0 0,1 0 0,-1 0 0,0 0 0,5 0 0,-7 0 0,4 0 0,1 0 0,-2 0 0,-1 0 0,-3 0 0,-1 0 0,3 0 0,-4 0 0,1 0 0,-1 0 0,-1 0 0,-4 0 0,0 0 0,-1 0 0,5 0 0,2 0 0,0 0 0,-1 0 0,1 0 0,-2 0 0,3 0 0,0 0 0,0 1 0,-3 2 0,3 1 0,0-1 0,8 0 0,-4 0 0,1 2 0,-1-2 0,7-2 0,-7-1 0,2 0 0,3 0 0,5 0 0,-4 0 0,-1 0 0,-2 0 0,-1 0 0,0 0 0,0 0 0,0 0 0,-1 0 0,-1-1 0,-1-2 0,1-2 0,6 1 0,-6 4 0,2 0 0,3 0 0,0 0 0,-1 0 0,1 0 0,1 0 0,5 0 0,-3 0 0,0 0 0,0 0 0,3-5 0,-3 1 0,0 1 0,-1 2 0,4-4 0,-3-1 0,2 0 0,2 0 0,-3 2 0,1 4 0,-2 0 0,-3 0 0,3 0 0,-2 0 0,-1 0 0,-2 0 0,-1 0 0,0 0 0,0-2 0,0-2 0,5 2 0,-1-2 0,-1 3 0,-1 1 0,2-2 0,2-1 0,0-1 0,0 1 0,1 0 0,-4 0 0,-1-2 0,1 2 0,0-3 0,-3 2 0,-2 1 0,-2 2 0,2-1 0,-2-1 0,2-1 0,2 1 0,-4 1 0,-1 2 0,2 0 0,2 0 0,1 0 0,1-1 0,1-2 0,-2-2 0,7 1 0,-7 4 0,2 0 0,-1 0 0,-2 0 0,-1-2 0,1-1 0,2-1 0,2 0 0,-1 4 0,-1 0 0,-1 0 0,7-5 0,-7 1 0,2-1 0,-7 5 0,4 0 0,-5 0 0,0 0 0,-3 0 0,2 2 0,-2 1 0,-2 1 0,0-1 0,-3-1 0,2-1 0,2 2 0,1 1 0,2 1 0,-4-5 0,2 0 0,-1 0 0,3 0 0,-1 0 0,1 0 0,-1 0 0,1 0 0,-3 0 0,2 0 0,2 0 0,-3 0 0,5 0 0,-1 0 0,0 0 0,2 0 0,-5 0 0,1 0 0,-1 0 0,5 0 0,-1 1 0,2 2 0,2 2 0,0-1 0,2-4 0,-1 0 0,-1 0 0,3 0 0,-7 0 0,2 0 0,2 0 0,-1 0 0,-2 2 0,-3 1 0,-2 1 0,4 1 0,-5-5 0,-1 0 0,-2 0 0,3 4 0,0 2 0,-1 0 0,-2 0 0,-1 4 0,-1-2 0,1 0 0,0 1 0,1-4 0,1 2 0,2 1 0,-1-1 0,3-4 0,-1 1 0,1-2 0,-1-2 0,-1 0 0,-2 0 0,0 0 0,2 0 0,0 0 0,-4 0 0,0 0 0,-1 0 0,4 0 0,-2 0 0,-3 0 0,1 0 0,-3 0 0,1 1 0,-3 2 0,-2 2 0,3-1 0,-3-2 0,1 1 0,-1 1 0,5 1 0,-4-5 0,3 1 0,-1 3 0,-2-2 0,4 2 0,-2-2 0,2-2 0,-3 0 0,0 0 0,-1 0 0,1 0 0,-5 0 0,4 0 0,-3-2 0,1-2 0,1 2 0,-2-2 0,0 3 0,0 1 0,-1 0 0,0 1 0,2 2 0,-2 1 0,1 2 0,-1-3 0,2 2 0,-2-2 0,5-2 0,0 1 0,1 1 0,0 1 0,0 1 0,5-5 0,-2 0 0,-3 0 0,6 0 0,-4 0 0,0 0 0,1 0 0,0-5 0,2 1 0,-2 1 0,-3 1 0,3 2 0,-4 0 0,1 0 0,1 0 0,-6 0 0,4 0 0,0 2 0,0 2 0,-1-2 0,4 4 0,-2-2 0,2 0 0,1 1 0,2-4 0,-1 2 0,1 2 0,0-1 0,-1-4 0,1 0 0,0 0 0,-2 0 0,-1 0 0,-2 0 0,1 0 0,-2 0 0,0 0 0,-2 2 0,-3 2 0,4-2 0,-3 2 0,0-3 0,-2-1 0,-2 0 0,0 0 0,1 0 0,-1 6 0,0-4 0,2 2 0,1-2 0,2-2 0,4 0 0,-2 0 0,-1 1 0,0 4 0,3-4 0,-2 4 0,-1-4 0,0-1 0,5 0 0,-3 0 0,1 0 0,0 0 0,-6 0 0,4 0 0,-3 0 0,1 0 0,4 0 0,-2 0 0,-1 0 0,0 0 0,3 0 0,-2 0 0,-1 0 0,0 0 0,3 0 0,-3 0 0,2 0 0,3 0 0,1 0 0,2 0 0,-1 0 0,1 0 0,0-1 0,1-4 0,2-2 0,1-1 0,4-2 0,-2 4 0,1-1 0,3-4 0,-5 4 0,1 0 0,-2 1 0,0 3 0,0-3 0,-4 1 0,0 2 0,-1 2 0,4-1 0,-2-1 0,-3-1 0,0 1 0,4 2 0,0-1 0,-1-1 0,2-1 0,0-2 0,-4 3 0,1-3 0,0-2 0,-1 5 0,-1-2 0,-1 0 0,-2 1 0,1-5 0,2 4 0,-3 2 0,-4 2 0,1 1 0,-1-2 0,-1-1 0,3-1 0,-5 0 0,2 4 0,-2 0 0,-2 0 0,1 0 0,-1 1 0,0 2-276,1 1 1,-1 1 0,0-5 0,1 1-556,-1 4 1,5-4-1,0 5-2426,-2 0 3290,-1 2 1,-2 11 0,0 2 0</inkml:trace>
  <inkml:trace contextRef="#ctx0" brushRef="#br0">17996 7023 7880,'-14'-8'44,"1"-1"0,0 6-49,-1-2 802,7 4 0,3 1-78,8 0 1,3 0-1,8 0 1,3-2-204,4-2 0,5-4 0,4-6 0,3-3-23,0 0 1,9-7 0,-3 2-1,3-5-196,3-4 1,6-3 0,7-6 0,2-2-89,-30 20 0,1 0 0,4-1 0,-1-1 0,3-3 0,0 0 0,0 1 0,1 0-139,-1 2 0,0 0 1,3-2-1,1 1 1,-2 2-1,1 0 1,2 0-1,0-1 20,2-1 1,0 0-1,2-2 1,0 0 0,2-1-1,1 0 1,1 0-1,1 0-101,1 2 0,0 0 1,6-2-1,0 0 1,-2 2-1,0 1 0,1 1 1,1-1-122,0 1 1,1 1-1,-1 1 1,0 1-1,-4 3 1,0 1-1,-2 1 1,-1 0-319,-2 2 1,1 0 0,-1 2 0,-1-1 0,-7 2 0,-1 0-1,-2 2 1,-1 0-72,30-6 1,-9 7 0,-10 0 0,-6 1 30,-6-1 1,-10 5 0,-9-3 221,-4 0 1,-2 4 0,-3-7-1,-5-2-581,-2-1 1,4-7 0,4-6 848,7-9 0,-3 4 0,6-8 0</inkml:trace>
  <inkml:trace contextRef="#ctx0" brushRef="#br0">21981 5051 8246,'-13'-12'0,"0"3"1588,-1 5 0,6-2-428,-1 1 0,6 2-732,-2 8 0,4-2 0,2 6 0,2 1 274,2 2 1,4 7 0,-4 3-1,1 5 130,0 4 1,-1 3 0,-5 9 0,0 3-275,0 3 1,0 15 0,-2-5 0,-1 2-313,-1-1 1,-5 5 0,5-4 0,1-2-218,1 4 1,2-12 0,0-2 0,0-7-562,0-7 1,0-2-1,2-8 1,1-3-1258,1-4 0,6-9 0,-1-5 555,3-2 0,7-15 0,4-11 0,2-13 1234,1-11 0,1-21 0,-14 31 0,1 0 0</inkml:trace>
  <inkml:trace contextRef="#ctx0" brushRef="#br0">22395 4784 8074,'-18'-28'1697,"0"6"1,2 7 0,7 20-632,4 4 1,8 4 0,2 5 0,-1 2-431,2 1 0,-3 6 0,5-1 0,-1 7 171,0 1 1,-2 11 0,4-1-1,0 6-401,-2 4 1,3 8-1,-4 3 1,0 0-485,0 0 0,3 8 0,-4-7 0,-1 1-1181,2-3 0,-5-2 1,5-7-1,-1-6-365,-1-6 1,7-3-1,-3-12 1,4-6 1623,2-6 0,11-5 0,3-11 0</inkml:trace>
  <inkml:trace contextRef="#ctx0" brushRef="#br0">22995 5424 8074,'0'-13'902,"1"5"124,3 4 0,-2 1 207,2-1 1,-4 2 0,-4-2-813,-5 2 0,-3 2 1,-1 2-1,0 2 411,-1 5 0,2 7 0,2 4 0,1 0-381,-1 4 0,4 0 0,1-1 0,4 0-779,1 0 1,0 2 0,1 1 0,4-4-662,4-4 1,4-4 0,5-2 0,3-3-695,-1-4 0,10-4 1,0-4 1682,7-6 0,0-12 0,8-13 0</inkml:trace>
  <inkml:trace contextRef="#ctx0" brushRef="#br0">23234 5344 9073,'-5'8'2012,"-4"-4"1,3-1 0,3 1 0,7 5-1967,10 3 0,0 7 1,7 2-1,0 0-151,0-3 0,-4-4 1,4-2-1,0-1-337,0-2 0,-5-6 0,3 1 0,-1-3-229,0-1 0,-1 0 0,-3-1 0,-2-3-42,-4-5 1,3-3 0,-7-2 0,-1 1 428,-1 0 0,-4-1 0,-2 1 1212,-5 0 1,-3 4 0,-1 2 558,-1 1 1,6 3 0,0 7 0,1 6-564,-1 7 1,5 3 0,-1 9-1,2 0-528,2 2 0,0 9 1,0-1-1,0-1-737,0 1 1,0 2-1,0-7 1,0 2-921,0-1 0,0-9 0,0-1 1,2-5-1919,2-3 1,5-8 3178,9-5 0,3-14 0,5-5 0</inkml:trace>
  <inkml:trace contextRef="#ctx0" brushRef="#br0">23808 5304 10051,'-27'-21'2779,"3"10"0,7 12 0,8 9-2773,6 7 0,3 6 0,0 1 1,0 4-611,0 3 0,0 2 0,0-3 0,-2 2 793,-2 2 1,2-6 0,-2 0 0,2-4-626,2 0 0,6-5 1,5-1-1,5-5-1225,6-4 1,5-3 1660,4-6 0,3-18 0,6-4 0</inkml:trace>
  <inkml:trace contextRef="#ctx0" brushRef="#br0">24128 4771 11007,'-14'-13'0,"2"10"1851,4 13 1,2 15-1,7 12 1,2 5-2283,1 2 0,5 7 1,-4-3-1,-2 4 439,-2 2 1,-1-3 0,0 0 0,0-5-637,0-5 0,0 2 1,0-7-1,0 1-3,0-2 0,2-2 631,2-7 0,4 1 0,5 0 0</inkml:trace>
  <inkml:trace contextRef="#ctx0" brushRef="#br0">24221 5278 8083,'-6'-33'-3,"-3"6"0,6 15 1,6 15 1427,9 9 0,4 5 0,-1-4 1,1 0-839,2 1 1,1-3 0,-2-2-1,0-3-799,0 0 0,-2-4 0,-2 2 0,0-2-862,1-2 0,-7-2 718,-3-2 1,-4 2 0,-6-2 0,-5 2 552,-6 2 1,-5 0 0,3 0 0,0 0 1712,-1 0 1,3 2-889,3 2 1,7 4 0,4 5-1123,6 0 1,9-1-1,7-2 1,2-2-813,2-2 1,7-2 0,1-4-1,0 0 912,2 0 0,1-12 0,6-2 0</inkml:trace>
  <inkml:trace contextRef="#ctx0" brushRef="#br0">24594 5198 10556,'-19'0'5667,"7"0"-5289,3 0 0,11 6 1,15 4-1,4 6-637,0 6 0,4-1 1,-3 0-1,2 0 732,-2-1 0,-3 3 0,-7 3 1,-3 1-731,-4-1 1,-4 7 0,-4 3 0,-6 2-777,-9 2 0,-11 0 1,-7 0-1,-4-1-2517,-4-4 3550,-9 4 0,-8-5 0,28-14 0,-1 0 0</inkml:trace>
  <inkml:trace contextRef="#ctx0" brushRef="#br0">22288 6464 7897,'-33'7'0,"-1"-2"0,2-4 1381,5-1 0,12 1 0,11 4-913,2 4 0,10 1 1,7-1-1,11-4 513,13-4 0,19-8 0,16-7 0,-31 3 0,1-1-603,6-5 0,2 0 1,6-1-1,1-2 1,7-4-1,1-2 1,3 0-1,1-1-381,-22 8 0,-1 0 0,2 1 0,2-2 0,1 1 0,0 0 0,-2 1 0,-1 0 0,0 0 0,2 1 0,0-1 0,0 0 47,0 1 0,-1-1 1,1 0-1,1-1 0,0 0 1,0 1-1,-3 0 1,0 0-1,-1 0 0,22-6 1,-1 1-414,-2 1 0,-1 1 0,-1 1 0,-2 1 0,-4 1 0,-1 1 0,-4 2 0,-1 0-719,-2 3 1,-1 1-1,-3 0 1,-2 2 0,-6 3-1,-3 1 1,35-6-2820,-10 2 3907,-6 6 0,-3-4 0,1 11 0,-1 7 0</inkml:trace>
  <inkml:trace contextRef="#ctx0" brushRef="#br0">3932 8529 14129,'-1'-7'-3839,"-2"1"3042,-1 0 650,-1 5 698,5-5 476,0 6 1043,0 0-1755,6 6 1,1-3 0,7 4 0,1-1-91,2-3 0,4-2 0,7-1 0,3 0 196,5 0 0,11 0 0,4-1 1,0-4 13,6-3 1,-4 0 0,6-1 0,-1 0-95,0 2 0,0 0 0,-5 4 0,0-2-103,1 2 0,-3 2 1,-2 1-1,-4 0 22,-4 0 1,-2 0 0,-2 0-1,-3 0-414,-2 0 1,-1 1-1,-5 2 1,-3 2-24,0-2 1,-7-2 0,2-1-1,-4 0-190,0 0 0,-1 0 0,0 0 1,1 0-439,-1 0 0,-4 0 0,-2 2 0,1 1-721,-1 1 1401,-4 6 1,3-2 0,-6 5-1</inkml:trace>
  <inkml:trace contextRef="#ctx0" brushRef="#br0">21768 7970 16967,'8'-2'-1801,"-3"-1"-40,1-1 1318,-4-1 1196,4 5 0,-6-1-406,0-4 742,0 4 68,0-5-1139,0 0 0,-6 5 287,-3-4 0,-3 4 0,-1 2 0,-1 2-157,1 2 0,0 5 0,-1-1 1,1 3 136,0 1 0,1 0 1,2 2-1,2 1-171,2 2 1,2 1 0,5-1 0,4 3 223,4 0 1,5-1 0,7-3 0,6 0-39,1 0 0,11-4 0,1-3 0,1-2-128,0-2 0,2-2 1,0-4-1,-3-1-180,-1-4 0,-4-2 0,-8-6 0,-3-1-434,-6 1 0,-2-9 0,-12-4 1,-2 0 345,-5-4 1,-11-4 0,-9 3 0,-7 1 179,-5 2 0,-4 3 1,-2 3-1,-1 6 172,2 5 0,-7 5 0,7 8-104,-2 2 1,1 10 0,1 6 0</inkml:trace>
  <inkml:trace contextRef="#ctx0" brushRef="#br0">17489 9649 27118,'8'-18'-2270,"-4"0"1,-1-2-1,0 5 2215,1 3 0,5 2 657,-4-4-58,5 1 0,-7 6 0,4 4 0,-1 6-75,-3 5 1,-1 9 0,-2 3 0,-2 6 104,-2 6 1,-2 4 0,-4 2 0,1 1-768,-2 2 1,4 5 0,0-4-1,-1-4-1594,1 1 1,4-2 0,0-2-1,6-4-2834,6-3 4785,8-7 0,10 4 0,7-4 0</inkml:trace>
  <inkml:trace contextRef="#ctx0" brushRef="#br0">21715 9382 9467,'-14'8'0,"1"-4"811,0-2 0,4-2 0,0 0 868,-1 0 0,4 1-1132,1 4 1,10 2-1,4 6 370,3 1-714,7-1 0,1 0 1,7 1-1,0-1-18,-1 0 0,1 1 0,-2-1 1,-2 0-209,-6 1 1,-3-1 0,-5 0 0,-5 1-237,-3-1 0,-8 0 0,-6 1 0,-8-1 127,-4 0 1,-6 1-1,0-1 1,2 2 39,6 2 1,-1-2 0,8 3 159,4-3 1,5-2 0,9 0 0,6 1 290,5-1 0,15-1 0,3-2 0,5-1-254,0 2 1,6-5-1,-2-1 1,2 0-880,-1-1 1,-7 5-1,-1-3 1,-3 0-905,-4 0 0,4 4 1764,-8-1 1,3 3-1,2 1 1</inkml:trace>
  <inkml:trace contextRef="#ctx0" brushRef="#br0">16876 12181 8573,'9'-12'0,"-2"2"348,-1 1 1,0 6 974,-1-1-302,2 2 1,6 2-434,1 0 0,-1 0 1,0 2-1,1 2 228,-1 5 1,0 4 0,1 5 0,-1 3-590,0-1 0,-1 4 1,-3-3-1,-5 3-695,-2 4 1,-4 1 0,-2-2-1,-5-2-904,-3-3 1,-1 2-1,0-6 1,-2-2 1371,-3-1 0,-3-8 0,-5-1 0</inkml:trace>
  <inkml:trace contextRef="#ctx0" brushRef="#br0">16956 12181 8573,'27'-40'752,"-7"2"1,0 3 0,-3 9 669,1 7 1,4 4 0,-2 1 0,0 3-767,4 2 0,6 3 0,4 6 0,3 0-2287,4 0 0,8 0 0,-1 0 1631,-1 0 0,11 6 0,-4 1 0</inkml:trace>
  <inkml:trace contextRef="#ctx0" brushRef="#br0">21715 11648 25609,'6'-27'-2975,"-5"7"1,5 3 4712,0 7 1,-4 5-1373,2 10 0,-3 2 1,-2 7-1,-2 0-296,-1 4 0,-5 3 0,3 4 0,0-1-758,0-2 0,1-1 0,5 1 0,0-4-266,0-3 1,8-4 0,5 0 0,8-4 111,4-1 0,6-1 1,2-5-1,-1-2-226,1-2 0,3-4 0,-7-7 0,-2-1 1223,-3-2 1,-10-1 0,1 3 0,-6-2 344,-3 2 0,-2 1 1,-5 3-1,-4 3 846,-3 5 1,-9 2 0,-2 2 0,-2 3-117,-2 6 1,-3 1-1,0 14 1,-1 4-399,0 6 1,1 5-1,-1 1 1,0 1-1085,1 4 0,-4 1 1,4 4-1,5-3-3486,5-1 0,2 2 3517,1-8 0,0 9 0,-1-8 0</inkml:trace>
  <inkml:trace contextRef="#ctx0" brushRef="#br0">22048 13820 9888,'0'-13'-2064,"-6"1"2157,-3 3 0,2-1 0,-2 5 1478,-1 2 0,2 2-820,-1 1 0,6 1 59,-1 4 0,4 2 0,4 8 0,5 1-392,3 2 1,6 10-1,1-1 1,0 3-223,1 2 1,2-2-1,-4 4 1,-4 0-309,-3 0 1,-1 1 0,-5 4 0,-2-2-54,-2-1 0,-7-7 0,-3 2 1,-3-4-209,-1-5 1,0-3 0,-1-7-1,1-3-209,0-4 1,-1-4 0,1-2 304,0-4 1,1-7-1,3-7 1,5-2 406,2-2 0,4-4 1,2-3-1,6-1 430,7 2 1,3-4 0,7 2 0,-2 1-235,-3 2 1,2 7 0,-5 2 0,1 1-250,-1 1 1,-1-1-1,-5 5 1,0-1-664,1 1 1,-7 0 0,-2-1-1,-4-1 148,-1-2 0,-7 2 0,-7-3 0,-6 3 279,-6 2 0,-2 0 1,-1-1-1,-3 2 176,3 4 1,-4 2 0,1 6 0,1 1 8,2 4-26,-6 8 0,13 2 0,-11 4 0</inkml:trace>
  <inkml:trace contextRef="#ctx0" brushRef="#br0">17849 16206 9465,'7'-25'0,"-2"2"0,-4 6 1860,-1 2 1,0 6 129,0 0-1763,0 6 1,0-1-1,0 8 1,0 7 69,0 5 1,-1 5-1,-2 5 1,-3 2-172,-1 3 1,-2 2 0,-5 5 0,1 1-516,0 2 0,-1 2 1,3-3-1,0 0-481,2 0 1,2-7-1,-2-5 1,5-6-571,2-2 1440,2-3 0,18-9 0,4-2 0</inkml:trace>
  <inkml:trace contextRef="#ctx0" brushRef="#br0">18196 16366 8207,'-18'-17'1635,"0"-5"1,-4 6-1,4 9 1,3 10-1254,5 10 0,0 6 1,5 9-1,2 2-488,2 1 0,1 2 0,1-4 0,4 2-25,3-1 1,10-8 0,4-4 0,4-3-6,0-2 1,5-6 0,2-2 0,1-5-453,3-5 0,0-8 0,-1-11 0,-5-4-2,-3-3 0,-3-9 1,-4 3-1,-8 0 435,-7-1 0,-6 5 0,-6 2 0,-6 3 287,-4 1 1,-8 6 0,2 4-1,-2 3-271,2 5 0,3 4 0,7 7 139,3 7 0,3 0 0,6 10 0</inkml:trace>
  <inkml:trace contextRef="#ctx0" brushRef="#br0">23221 15886 8927,'0'-13'2208,"0"-1"-1837,0 1 0,0 4-476,0 0 0,0 0 140,0-4 1,-6 6-1,-4 2 1,-5 4 177,-3 1 0,-10 0 0,1 0 0,-1 0 43,0 0 0,-3 4 1,0 2-1,1 1 168,2 4 0,7 1 0,4 0 0,2-2-120,2-1 0,5 0 1,4 4-1,2 0-321,2 1 1,8-5 0,5-2 0,8-1-193,4-3 0,7-2 1,4-1-1,3 0-127,0 0 0,0-6 0,-2-3 0,-3-2 137,-1-3 0,-4 1 1,-6 0-1,-6 1 607,-2 3 1,-2-3 2679,1 3-2525,-7 3 1,-2 6 0,-8 9 0,-3 4-175,-2 5 0,-1 3 0,-4 6 0,-2 1 85,-2 3 0,-4-2 1,-6 7-1,0 0-451,1-2 1,-5 0-1,-2-5 1,-1 2-579,-3-1 1,-1 4 0,-2 0-1,0 2-831,0-1 1,0-5 0,0 2 0,1-1-623,4 1 1,3-1 2007,10-5 0,3 1 0,6 0 0</inkml:trace>
  <inkml:trace contextRef="#ctx0" brushRef="#br0">22875 18138 8756,'0'-9'3641,"0"0"-2035,0 7-1171,5-4 1,-3 7-1,2 5 1,-4 6-90,-4 4 1,-3 8 0,-7-2 0,1 3-252,0 2 0,-1-2 0,1-1 0,0-2-327,-1 2 1,5-5 0,2-1-322,1-4 0,2 0 1,5-2-1487,3-3 1,10-5 2038,8-8 0,3-10 0,2-7 0</inkml:trace>
  <inkml:trace contextRef="#ctx0" brushRef="#br0">23181 18218 7770,'-13'-15'2363,"1"1"1,3 14-2353,5 6 0,2 4 1,2 3-1,-1 1 273,-4-1 1,4 2-1,-4 1 1,2 3-68,-1 2 1,2-3 0,-2 2-1,2 1-139,2 0 0,2-6 1,2 0-1,5-7-260,3-2 0,3-1 1,3-7-1,2-4 15,1-7 1,3-6 0,-6-8-1,-1-1-106,3-3 1,-5 3 0,1-5 0,-4 4 121,-3 2 0,-6-1 0,-1 10 0,-4 2-276,-7 1 0,-8 8 0,-3 2 427,-6 4 0,-3 7 0,-11 1 0</inkml:trace>
  <inkml:trace contextRef="#ctx0" brushRef="#br0">5399 15859 8944,'7'-13'3225,"-1"6"0,-4-4-1556,2 7 1,-1-5-451,6 4 1,-6 2-620,1 8 0,-8 2 0,-5 8 1,-4 4 441,-5 8 0,1 6 0,-5 7 0,0 0-810,1 0 1,-2 4-1,5 2 1,2 0-233,1 0 0,3 3 0,3-4 0,5 1 0,2 0 0,4 2 0,3-5 0,7-3 0,5-2 0,2-1 0,-1-9 0,4 0 0,3-2 0,2-9 0,-1 3 0,0-4 0,-4-3 0,1 2 0,-5-11 0,-1 1-2787,-3 1 0,0-5-162,-1 4 2949,-6-4 0,5-7 0,-4-1 0</inkml:trace>
  <inkml:trace contextRef="#ctx0" brushRef="#br0">6145 16006 8180,'0'-34'444,"0"4"1,0 7 1264,0 5 0,0 7-830,0 3 0,0 6 0,0 4-347,0 9 0,-4 9 0,-2 8 1,0 3 909,0 4 1,-3 5-1,5 3 1,-1 2-693,-1-2 0,5 1 0,-4-2 1,2-4-598,-1 1 1,2-7-1,-2-2 1,3-7 129,1-5-1062,0-3 0,0-9 0,0-8 0,0-9 81,0-10 0,0-12 0,0-7 0,0-6-248,0-1 0,-2-5 1,-1 3-1,-1-2 654,1-3 1,1 7-1,2 2 1,0 5 1409,0 5 1,0 2-1,2 8 1,1 3 494,1 4 1,6 3 0,1 2 0,5 1-1195,6 3 1,4-3-1,0 5 1,2-2-420,3 0 0,-1 5 0,7-4 0,2 1 0,-1 0 0,10 2 0,-10-2 0,1-1-210,-2 1 1,-8 3 0,2-4 0,-4 2-1550,-5 3 0,-3 2 1,-5-1 262,-1-2 1,-6 4 0,-2 0 1495,-4 7 0,-12 11 0,-4 3 0</inkml:trace>
  <inkml:trace contextRef="#ctx0" brushRef="#br0">6145 16166 9453,'0'-21'2490,"2"8"1,2 8-2630,5 4 0,9 1 0,3 0 0,1 0 124,0 0 0,0 0 0,5 0 0,-1 0-439,1 0 1,0 1 0,-1 4 0,0 4 453,-4 3 0,-3 1 0,-6 0 0</inkml:trace>
  <inkml:trace contextRef="#ctx0" brushRef="#br0">6092 16606 8037,'0'-20'1446,"1"7"0,5 0 202,8 7 1,5 4 0,8 2 0,-1 0-1382,1 0 1,0 0 0,1 2 0,1 1-1451,2 1 1,5 2-1,-5-3 1,-1 2 1182,-2-2 0,4 4 0,2 0 0</inkml:trace>
  <inkml:trace contextRef="#ctx0" brushRef="#br0">6865 16472 7950,'0'5'3190,"0"8"-1137,0 9 1,-6 5-1,-3 0 1,-3-1-1571,-1 1 0,-2 0 0,-1 1 1,-3 1-349,-2 2 1,5 1 0,-2-6-1,2 1-3225,-2 0 1,7-1 3089,-2 1 0,3-1 0,-4 1 0</inkml:trace>
  <inkml:trace contextRef="#ctx0" brushRef="#br0">7665 15806 11234,'7'-13'1781,"-2"-1"0,-4 8 0,-1 8 1,0 11-1156,0 12 1,-1 2 0,-4 6-1,-4-1 296,-2 4 1,-4 7 0,-2 3 0,-2 1-437,-2 3 0,-1-4 1,-4 0-1,0-3-789,4-3 1,3 2 0,7-11-1,2-2-344,1-1 1,6-7 0,-2-3 291,4-3 1,8-8 0,5-2 0,6-5 248,3-5 1,2-2 0,7-7-1,3 3 634,1 2 0,4-3 1,5 4-1,-1 1-64,1 3 0,4 1 0,-3 0 0,-1-2-308,-1 2 0,-7 2 0,-1 2 0,-1 2-1351,-3 2 1,-2 1 0,-3-3 0,-3 1-3058,-4-1 0,-3-2 4252,-2-1 0,0 0 0,1 0 0</inkml:trace>
  <inkml:trace contextRef="#ctx0" brushRef="#br0">8398 15460 8178,'-13'-11'0,"1"-2"544,3-2 0,4 0 105,10 2 0,4 5 0,9 3 0,5 0 449,7 1 0,4 1 0,6 9 0,0 7 194,0 8 1,0 10-1,0 6 1,-2 7 419,-2 10 0,-9 5 1,-11 9-1,-6 1-1656,-5 3 1,-5-34 0,-2 1 0,-1-1 0,-3 1 0,-2 0 0,-1 0-57,-3-1 0,0 0 0,-2 3 0,0-1 0,-2-5 0,-1 0 0,-2 1 0,0 0-70,-2 0 0,-1-1 1,-2 1-1,-1-1 1,1 0-1,0 0 1,0-1-1,-2 0-1693,-1 1 0,-1 0 0,2-3 0,0 1 1763,2-2 0,0 0 0,1-1 0,0 1 0,-1 0 0,0 0 0,-20 27 0,-1-4 0</inkml:trace>
  <inkml:trace contextRef="#ctx0" brushRef="#br0">22768 17898 8025,'0'-13'-538,"0"0"1,4-1 1087,1 1 523,-1 6 0,-4-5-110,0 3 1,5 2 0,1-1-276,1 2 0,-4 0 0,3 3 845,0-1-125,-5-1 0,4 5-772,-10 0 0,-2 6 0,-8 3 0,-3 3-22,-4 1 1,-3 5 0,-2 0 0,2 0 51,3 1 0,-3 0 1,2 5-1,0 0-167,1 4 0,-2-2 1,6 7-1,3-2-485,5 0 0,0 5 0,5-4 0,2 1-14,2-1 0,7 1 0,2-3 0,6 1 0,4-2 0,-2-2 0,6-3 0,3-2-487,5 2 1,-2-5 0,3 0 0,-3-1-1587,-1 0 1,-5 4 0,-1-3 0,-2 0 2072,-3 1 0,5 9 0,0-1 0</inkml:trace>
  <inkml:trace contextRef="#ctx0" brushRef="#br0">23674 18471 8077,'8'-5'931,"-4"-4"1,-2 1-1027,-2-1 0,4 5 0,2-3 212,1 1 1,-4 0-1,3 3 302,0-2 0,0-1 0,5 3 1382,-3-1 1,-3-1 641,4 5-2004,-6 0 1,3 6-1,-6 5 1,0 4 186,0 2 0,-2 3 0,-1-4 0,-1 3-317,1 2 1,-3-3 0,0 2-1,0 0-502,0-4 0,-3 3 1,5-1-1,-1-3-436,-1-5 1,3 0-1,-4-4 1,0 0-869,-1 0 1,5-3 912,-1-7 0,2-4 0,4-6 584,2-4 0,10-3 0,6-6 0</inkml:trace>
  <inkml:trace contextRef="#ctx0" brushRef="#br0">24261 18165 8794,'-2'-12'2563,"-2"3"0,2 2-969,-2 2 1,3 5-569,1 0 1,0 6 0,0 8 0,0 0-427,0 4 0,0-2 1,0 5-1,0 0-466,0 0 1,-5-1-1,-1 4 1,0-3-48,0-2 1,-3 3-1,4-4 1,-1-2-1809,0-1 1,1-6-1,5 0-2454,0 1 0,2-5 4175,2-5 0,9-12 0,8-9 0</inkml:trace>
  <inkml:trace contextRef="#ctx0" brushRef="#br0">24474 18205 8100,'8'0'1724,"-4"0"1,-7 1-607,-1 4 1,-1-2 0,4 6-629,-4 1 0,4 2 0,-5 1 0,1 1-120,1-1 0,0 5 0,4 1 0,0 0-146,0 0 0,0-1 0,1-3 1,3 0-63,5-2 0,3 3 1,3-8-1,1-1-780,2-2 1,4-5 0,-2-5 0,-1-4 320,0-3 0,-1-7 0,-6-3 0,-2-3-83,-1-2 1,-6-1 0,0-2 0,-8-1 227,-8 2 0,-5 1 0,-5 2 0,0 4 1132,0 4 1,-1 5-1,0 4 1,4 5-610,0 2 1,3 2-836,3 0 0,7 6 0,4 3 0,7 3-832,10 1 0,5 1 0,7-1 1296,1 0 0,6 1 0,1-1 0</inkml:trace>
  <inkml:trace contextRef="#ctx0" brushRef="#br0">24781 17898 7978,'6'-11'517,"3"2"0,-2-2 0,2 5 32,1-1 0,2 4 0,3-1 1,1 2 115,2 2 0,4 5 1,-3 2-1,2 3-205,3 5 1,-3 6 0,-1 0 0,1 2 708,0 5 1,-5 8 0,2-1 0,-5 4-506,-4 1 1,-3 0 0,-7 1 0,-4 2-703,-4 2 0,-4 2 0,-5-4 0,-3-3-944,1-1 1,-10 1 0,3-8 0,-1 1-916,0-1 0,-5-1 1,-2-4 1896,-4 0 0,-1-1 0,0 1 0</inkml:trace>
  <inkml:trace contextRef="#ctx0" brushRef="#br0">22795 18885 8562,'7'-14'0,"5"1"0,-3 1 1041,3 3 1,2-3 0,3 3 0,0-2 14,0-3 0,2-1 0,0 1 1,0-1-1205,1 3 0,-2 2 0,-4-4 0,3 2-42,0 4 0,1-4 1,-5 4 117,1 1 1,-5 1-1,-2 5 344,-1-4 1893,-2 4-1558,-4-5 0,0 12 0,2 3 0,1 4-102,1 5 1,1 1 0,-5 5 0,1-2-449,4 1 1,-4 7 0,4 3 0,-4-1-1111,-1 1 1,0 2 0,0-4 0,0-1-638,0-2 0,0-7 0,0-3 0,2-4 1690,2 0 0,3-7 0,7-1 0</inkml:trace>
  <inkml:trace contextRef="#ctx0" brushRef="#br0">23074 18871 10519,'-19'0'0,"-1"0"0,-3 2 1573,1 2 0,4 10 1,-2 9-1,-1 7-858,0 5 1,5 4-1,-2 1 1,3 0 322,2 0 0,0 4 0,-1 2 1,1 2-1041,0 2 1,1 0 0,1 1 0,2-4-1203,-1-1 1,-2-2 0,0-4-1,2 0-316,1 0 1520,0-6 0,-4-1 0,0-6 0</inkml:trace>
  <inkml:trace contextRef="#ctx0" brushRef="#br0">22288 20111 8391,'0'-14'1200,"0"1"0,4 0 1,2-1-1545,2 1 1,-4 0 4949,5-1-2520,0 7 0,-2 3-1515,-2 8 1,-4 9-1,-1 10 1,0 2-252,0 1 0,-6 5 1,-1 1-1,-2-3-587,0-1 1,6-5 0,-1-3 0,2-1-272,2-2 0,0-7-654,0-1 1,6-12-1,5-3 1,3-10 333,4-11 0,4-5 0,-2-10 0,-1-1 686,0-1 0,-1-7 0,-5 4 1,-1 1 618,-3 6 0,1 0 1,-5 8-1,-1 1 1094,2 4 1,-3 9 0,5 0 0,-1 4-480,0 0 0,2 7 1,6 2-1,1 4-679,2 1 0,10 0 0,-1 0 0,1 1-475,0 4 0,3 1 0,2 4 0,0-3-903,-1-1 0,-2 3 0,-7-3 0,-2 0-2085,-2 0 0,-2 0 0,-8-2 3080,-5 5 0,-2-3 0,-2 0 0</inkml:trace>
  <inkml:trace contextRef="#ctx0" brushRef="#br0">22528 19937 8391,'0'-13'1360,"0"7"0,1 6 165,4 8 0,4 2 0,7-1 1,2-5-1034,-2-2 1,3-2 0,1 0 0,0 0-972,4 0 0,-5 0 0,1 1-2137,-1 4 1,-6 2 2615,0 6 0,-5 7 0,-8 0 0</inkml:trace>
  <inkml:trace contextRef="#ctx0" brushRef="#br0">22208 20377 11694,'4'-15'0,"2"1"1672,2 0 1,5 4-1,8 11 1,3 2-1416,4 2 0,3-1 0,-2-4 0,4 0-95,1 0 1,-3 0-1,3 0 1,-1-1-1368,-4-4 1,4 4 0,-2-4 0,-3 4-3458,-4 1 4662,1 0 0,-4-6 0,6-1 0</inkml:trace>
  <inkml:trace contextRef="#ctx0" brushRef="#br0">24101 19164 9471,'-13'17'0,"1"-4"0,1-1 1161,2 0 1,7 6-1,-1-1-537,6 0 0,4-9 0,8-3 0,1-4-98,2-1 0,10-1 1,-1-5-1,1-6-669,0-4 1,7-8 0,1 2 0,-3-3-421,-4-2 1,1 0 0,-2 1-1,-4 1 51,-4 2 0,-2 0 0,-6 5 383,-3 2 859,3 1 1,-11 9-63,4 6 1,-4 6 0,-1 9 0,0 1-95,0 2 1,0 1 0,2-1-1,2 2-591,5 1 0,-2 4 0,2-4 0,0 1-502,-1 1 0,2-6 0,-6 6 1,-1-1-4814,-1-2 5332,-2 6 0,-6 0 0,-2 8 0</inkml:trace>
  <inkml:trace contextRef="#ctx0" brushRef="#br0">24314 19458 9223,'-1'-12'0,"-4"3"1994,-4 4 1,-2 22-1,-4 9 1,-2 10-1733,0 4 1,-1 0-1,6 0 1,2-2-41,1-2 0,0 2 0,-4-2 0,-1 2-210,1 2 1,0 0-1,1 0 1,1-1-1323,2-4 0,5 2 0,-3-5 0,-1-3 1310,1-1 0,-2-1 0,-4 0 0</inkml:trace>
  <inkml:trace contextRef="#ctx0" brushRef="#br0">23981 20257 9545,'0'-19'1516,"1"6"0,2-2 39,2 5 1,-1 5 444,-4-4 1,2 2-1551,2-2 1,-4 4 0,2 11 0,-7 6-45,-2 5 0,-2 6 1,-4-1-1,-1 4-135,1 0 1,0 1 0,-1-2 0,2-1-64,4-2 0,2-1 0,6 1 0,0-4-337,0-3 0,3 2 1,4 0-1,8-4-292,4-3 1,3-2 0,6 2 0,2-3-227,1-1 0,5 0 0,-4-3 0,1 2 94,-1-2 0,0 0 0,-6 0 0,-1 1 182,-2-1 1,0 3 0,-5 0 0,-3 1-1899,-5 4 0,1 0 2269,-7 3 0,1 5 0,-5 2 0</inkml:trace>
  <inkml:trace contextRef="#ctx0" brushRef="#br0">24341 17858 7981,'0'-20'426,"0"0"1,6 9-512,3 2-281,-3 3 402,0 6 1,-6 1 71,0 4 1,-2-4 950,-2 4 0,1-4-496,-6-1 1,6-1-100,-2-4-433,-2 4 0,0-5-175,-7 6 1,1 0 0,0 1 0,-1 2 211,1 2 0,0 4 0,1-4 0,1 1 467,2 0 0,1 0-230,-6-1 1,1-4 0,1 5 28,3 0 0,2-3-658,2 6 1,2-5 0,-4 5 147,1 2 1,-4 0 0,2 3 138,1-1 1,-5-1 0,5-2 0,-2-1 71,0 1 0,1 2 0,-2 0 0,3-1 361,1-3 0,-3 1 1,4 5-1,1-1-333,-2 0 1,5 1 0,-4 0 0,2 3-252,-1 0 1,2 1 0,-2-3 0,2 1 33,2 2 0,0 0 1,-1-3-1,-2 1 64,-2 2 1,-1-2-1,4-4 582,-3 1 0,-4-2 0,5 6-135,1-2 0,-3-1 1,1-1-1,2 0-231,2 0 0,1 1 0,0-1 0,0 0-134,0 1 0,0-1 1,0 0-1,0 1-149,0-1 0,4 0 1,2 2-1,0 2-111,0 0 1,3 1 0,-3-5 0,1 1 328,4-1 1,1 0 0,1 1 217,0-1 1,-4-1-1,0-2-144,1-1 0,2-1 0,2 2 0,-1-1-84,0 1 0,2 1 0,1-1 0,2-1-366,-2 1 1,4 2 0,-1 1 0,2-1 107,2-3 0,1 1 0,0-4 0,-2 0 97,2 0 1,1-1-1,2-5 1,-2 0 418,-3 0 0,2 0 0,-5 0 1,2 0 170,2 0 1,1-5 0,0-1-1,-4-1-321,0-4 1,3 0 0,-2-3 0,1 1-198,1 0 1,-3-2 0,4-1 0,-3-2-25,-2 1 1,5-2 0,-4 0-1,3 0-400,-1-1 1,-4-3 0,2 1-1,0-4 303,-4 0 1,-1-1-1,-2 0 1,-1 1 113,-3-1 1,3 0 0,-5-1 0,0-1 201,-2-2 0,-4 0 1,-1 2-1,0 0-56,0-2 0,0 4 1,0 5-1,0 0-343,0 1 0,-6-3 0,-2 6 0,-4 2 135,-2 1 0,-3 2 0,-1 0 0,0-1-560,-1 1 1,4 0 0,-4-1-1,1 3 145,0 2 1,-4-2 0,4 7 521,2 1 0,-5-5 0,0 1 0</inkml:trace>
  <inkml:trace contextRef="#ctx0" brushRef="#br0">19835 17312 8166,'0'-13'698,"0"-1"-847,0 7-626,0 1 856,0 6 1,2 0 268,2 0 1,-1 0 0,6 0 149,1 0 1,2 0-1,2 0-205,-1 0 0,0 0 0,1 0 0,-1 0-153,0 0 1,5 0 0,0 0 0,-2 0-495,-1 0 0,-2 0-183,1 0 288,-1 0 404,-6 0 0,-16 0 0,-10 0 17,-3 0 1,0 0 0,-2 0 0,2 0-56,-2 0 1,3-4-1,1-1 1,0 2-327,4 2 0,1 1 0,2 0-304,0 0 1,4 0-1,1 1-11,2 4 1,3 1 521,8 2 0,14 10 0,9-3 0</inkml:trace>
  <inkml:trace contextRef="#ctx0" brushRef="#br0">18542 16659 7849,'6'-7'367,"-4"-5"1013,2 3 0,-2 1 1372,-2 0 372,0 5-913,5-3-1879,-3 6 1,4 6 0,-6 2 0,0 4 90,0 2 1,-2 0 0,-1 3-1,-2 2-174,-3 2 0,1-5 0,-4 3 0,2-1-796,-1 0 1,3 0 0,-1-5-206,2 0 1,-3 1-1894,5-1 1,1-7-1,8-6-1523,3-8 4168,4-15 0,2-5 0,-1-12 0</inkml:trace>
  <inkml:trace contextRef="#ctx0" brushRef="#br0">18875 16512 8512,'-1'-11'2790,"-3"2"0,1 3-1789,-6 6 1,4 0 0,-4 1-563,-1 4 1,4 2 0,0 8 0,2 3-157,-1 4 1,-4 2 0,3 1 0,1-2-358,-1 1 1,1 4 0,5-7-1,0 1-353,0 0 1,0-5 0,0 0 0,0-2-1417,0-1 1,0-1 910,0 0 0,0-7 1,2-6-239,2-7 1,2-10 0,4-2 1169,-1-2 0,0-1 0,5-4 0</inkml:trace>
  <inkml:trace contextRef="#ctx0" brushRef="#br0">19075 16486 8666,'-7'-6'2049,"1"4"0,6-2 0,0 8-1481,0 5 1,0 3 0,0 1-1,-1 1-124,-4-1 1,4 5 0,-4 1 0,4 2-288,1 2 0,0-2 0,0 1 0,0 1-530,0-3 1,6 4 0,3-6 0,2-2-561,3-1 0,-1-3 0,2-3 0,1-5 351,2-2 0,0-2 0,-5 0 0,-1-2 398,-3-2 1,3-8 0,-5-7-1,0-2 550,-2-3 1,-4-6 0,-1-1-1,-1 0 283,-4-1 1,-2 4-1,-8-4 1,-1 6-37,-2 4 1,-4-2-1,3 6 1,-1 2-649,1 1 0,1 6 0,5 2 0,0 1-1347,-1 3 0,1 1 0,0 4 1382,-1 2 0,7 10 0,1 6 0</inkml:trace>
  <inkml:trace contextRef="#ctx0" brushRef="#br0">17516 16086 8261,'-18'7'0,"0"-1"423,2 0 0,1 2 1,3 6-1,2 4-238,1 4 1,6 5 0,0 4 0,6 5 145,6 2 0,4 8 0,5 4 0,4 5-31,3 3 1,4 4 0,2-4 0,4-2-447,4-1 0,5-3 0,4-3 0,2-6-608,5-6 1,7-6 0,0-11 753,3-6 0,8-1 0,1-6 0</inkml:trace>
  <inkml:trace contextRef="#ctx0" brushRef="#br0">19329 16153 7950,'13'5'1776,"0"6"0,2 4-688,3 2 0,1 7 1,5 0-1,-3 4-487,-2 3 1,-1 6-1,-6 2 1,-4 5-431,-3 5 0,-5 14 0,-6-2 1,-7 3-514,-8 1 0,7-29 1,-2 1-1,-16 29 1,15-32-1,0 0-503,-1 1 0,-1-2 0,-2 0 0,-1 0 0,-1-1 0,0-1 631,-1 0 1,0 0-1,3 0 1,-1 1-1,-1 1 1,0 0 0</inkml:trace>
  <inkml:trace contextRef="#ctx0" brushRef="#br0">23394 16566 7516,'5'-9'135,"1"0"367,1-1 0,-2-2 0,2-2 0,0 1 192,1 0 0,-1 4 1,4 0 515,-2-1 0,-2 2 342,2-1-864,3 6 0,-12 3 0,0 11-252,-8 5 0,-8 0 0,-3 6 0,-1 2 26,1 1 1,-3-2 0,3-1-1,-1 0-611,1-1 1,1 2-1,5-5 1,0-2-1269,-1-1 0,3-1 42,2-1 1,4-6 0,11-4 1374,8-6 0,11-10 0,9-8 0</inkml:trace>
  <inkml:trace contextRef="#ctx0" brushRef="#br0">23888 16153 8038,'7'-14'5751,"-1"8"-5056,-6 6 0,-6 8 0,-4 9 0,-5 6-21,-3 2 0,-4 1 0,4 1 0,0 0-408,-1-1 0,3 6 0,-5-1 0,2-2-810,2-1 0,3-2 0,2-3 0,3-2-634,5-2 0,2-1 0,2-5 1,2-1-952,2-3 0,9-3 2129,9-6 0,10-6 0,2-1 0</inkml:trace>
  <inkml:trace contextRef="#ctx0" brushRef="#br0">24194 16232 9126,'-19'-11'1439,"-3"2"1,3 9-1,1 10 1,3 5-1377,2 3 1,1 1 0,1-3 0,2 3 364,-1 2 0,4 0 1,2 3-1,2-2-220,2 2 1,2-1-1,2 1 1,7-3-356,5-2 0,5-3 0,8-7 0,5-4-396,6-4 1,5-11 0,-2-5-1,1-6 105,-1-7 0,-7-5 0,-7-7 0,-7 0 439,-8 0 0,-8 0 1,-12 0-1,-9 2-12,-10 2 0,-14-1 0,-11 8 0,-5 4 494,-3 5 0,-4 7 1,4 4-1,4 5-792,3 2 1,5 8 0,8 5 0,2 5 308,5 6 0,3 3 0,1 2 0</inkml:trace>
  <inkml:trace contextRef="#ctx0" brushRef="#br0">22701 15673 9089,'-6'-17'0,"-3"4"0,-2 6 265,-3 4 0,1 4 0,0 5 0,-1 7 287,1 8 1,-5 10 0,0 5 0,4 4 97,3 4 1,1 8 0,4 9 0,0 2-366,0 6 0,2 0 1,5-2-1,4-2-63,3-3 1,4 2 0,3-8-1,3-3-983,4-2 1,8-10 0,4 1-1,3-7-1038,4-2 0,14-4 1799,3-6 0,11-10 0,6-7 0</inkml:trace>
  <inkml:trace contextRef="#ctx0" brushRef="#br0">24767 15673 7936,'-4'-25'1340,"0"2"0,-1 7 0,7 12-1347,2 8 1,8 8 0,7 6 0,0 4 719,1 3 0,3 3 0,-2 5 0,0 5-26,-3 5 1,-4 9 0,-2 1 0,-3 8-321,-4 4 0,-5 2 0,-5 0 0,-5-1-599,-7 1 0,-5-1 0,-9 1 0,-4-2-255,-4-3 1,15-29 0,-2-2 0,-1-1 0,0-1 0,0 1 0,-2 0-2612,0-1 0,-1 1 3098,0-1 0,-1 0 0,-3-4 0,-1-2 0,0 2 0,0-1 0,0 1 0,0 1 0,0 0 0,-1-1 0</inkml:trace>
  <inkml:trace contextRef="#ctx0" brushRef="#br0">20235 14260 8199,'0'-13'1039,"0"4"-300,0 0 98,0 6-838,0-3 1,0 5-77,0-4 1,-1 4-1,-4-4 68,-4 4 1,-2 1 0,-3 0 0,1 0 27,0 0 1,-5 0 0,-2 0 0,0 0 10,-4 0 1,-1 0 0,-2 0 0,1 0 89,-1 0 0,-6 0 0,-1 0 0,-1 0 29,-1 0 1,-2-5 0,-5 1 0,1 1-137,-1 1 0,-6 1 0,1-2 0,-3-1-38,2 1 1,-3-3 0,4 0 0,-4 0 28,-2 0 0,-6-3 0,-3 3 0,3-1 5,-2-4 1,-5-1 0,3-1 0,-2 0 110,-1-1 1,-7 1-1,6 0 1,-3 0-76,-2-1 1,35 8 0,1-1 0,-36-6 0,-1-1-57,36 8 0,-1-1 1,0 0-1,-1 1 1,0-1-1,0 0 1,1 0-1,0-1-47,1-1 0,0 1 0,-3 0 0,-1 1 0,2-2 1,0 0-1,0 1 0,-1 0 17,0-1 1,0 0 0,1 2-1,1-1 1,-2-1 0,0-1 0,0 1-1,-1 0 98,0 0 0,0 0 1,-3 0-1,-1-1 0,2 2 1,-1 0-1,0-1 1,-1 0 24,-1 1 0,0 0 1,1-2-1,0 1 1,1 0-1,-1 0 1,0 0-1,1 0-31,0-1 0,0 1 0,-3 1 1,0 1-1,3-2 0,1 0 0,0 1 1,-1 1-114,-2 1 1,1-1 0,-2 0 0,1 1 0,0-1-1,1 0 1,-1 1 0,2-1 45,0 0 0,1 1 0,-4-1 1,1 0-1,2 1 0,1 1 0,0-1 1,1 1 6,-1 0 0,0 1 1,6 2-1,-1 0 0,-1-2 1,0-1-1,1 0 1,0 1 20,0 1 0,-1-1 0,-34-7 0,3 5 0,5 0 114,3 1 0,0-4 0,5 4 0,3 1-78,5-2 1,1 4 0,7-2 0,5 1-109,3-1 1,-1 2 0,5-2 0,4 2-208,2 2 0,8 0 0,-2 0 0,3 0 33,2 0 1,4 2-1,1 2 234,2 5 0,2 3 0,4 1 0</inkml:trace>
  <inkml:trace contextRef="#ctx0" brushRef="#br0">10064 13487 8907,'5'-15'0,"-1"-1"541,-1-2 0,-1 5 1,-1 5 411,4 3 461,-4 0-819,5 5 0,-6 2 0,0 2 49,0 5 0,0 3 1,0 1-1,0 0-189,0 1 1,0 4-1,0 1 1,0 2-174,0 2 0,0-2 1,0 1-1,0 0-352,0-1 0,-5 4 0,1-4 1,0 0-199,-2-4 1,4-2-1,-2-1-340,2-1 1,1-6 462,-4-2 1,4-5-1,-4-5 1,4-4 306,1-2 1,0-9 0,0-2 0,0-3 225,0-2 1,1 2-1,2 1 1,3 2 110,2-1 0,-4 3 0,4 3 0,-1 2-162,0 1 0,-2 7 0,2 1 1,1 2-286,-1-1 0,2 1 0,4 5-151,1 4 1,-6-2 0,1 6 0,0 1 13,-1 2 1,3 1-1,-3 0 1,1 2-73,0 3 0,-6-8 0,3 4-317,-1-2 0,-3-5 473,2 2 0,-1-8 1,0-1-116,2-7 1,-1-6-1,-4-5 1,2-4 184,2-4 1,-1-3 0,6 1-1,0 2 458,-2 1 1,4 6-1,-5 1 441,1 3 1,-3 8-452,5 3 0,-6 4 1,3 4-437,0 5 1,-3 7 0,4 2 0,-1 0-430,-3 1 1,3 0 0,0 5 0,0-2-301,0 2 0,0-5 0,-3 0 1,3-1-835,1 0 0,-4 0 1,3-5-332,0 0 0,2-1 1,5-3 1812,0-4 0,6-4 0,2-1 0</inkml:trace>
  <inkml:trace contextRef="#ctx0" brushRef="#br0">10917 13447 8332,'8'-18'740,"-4"1"0,-1 5 1180,2 7-1063,2 4 1,0 7 0,-2 4 0,-5 5-195,-5 3 1,0 4 0,-6-3-1,4 2-503,1 3 0,-3-1 1,3 1-1,0-3-446,0-2 0,2-1 1,4-5-2245,0 0 0,1-1 2530,4-3 0,2-21 0,6-10 0</inkml:trace>
  <inkml:trace contextRef="#ctx0" brushRef="#br0">10904 13314 8332,'-6'-13'3627,"-1"-4"-2177,-7 4 0,6 3-1305,-1 10 1,6 7-187,-2 6 1,10 2 0,4 4 0,2-2-1418,3-6 1,4 0 1457,-1 2 0,13 0 0,-2 1 0</inkml:trace>
  <inkml:trace contextRef="#ctx0" brushRef="#br0">11197 13340 8370,'0'-10'4272,"0"6"-4071,0 8 0,0 6 0,2 2 0,1-1 207,1-2 0,2-1 0,-3 6 1,2-1 418,-2 0 0,2 5 0,0 1 0,-2 1-651,-2-1 0,-1 3 0,2-4 1,1 0-708,1 1 0,1-4-941,-5 3 880,0-10 0,0-8 1,0-10-1,0-5 416,0-3 1,0-10 0,0 2 0,1-2 289,4-1 0,-2 9 1,4 2-1,-1 3 1376,-3 2 1,4 1-721,2 3 1,-1 3-1,0 8-342,3 2 0,-4 3 1,2 8-1,0 2-367,-2 0 0,4 3 0,-7-3 1,1 4-443,1 0 0,-3 3 1,4-5-1,0 0-413,1 0 0,-1-1 1,3-5-1,-1-1-1588,2-3 1,2 1 2381,5-5 0,9-7 0,7-5 0</inkml:trace>
  <inkml:trace contextRef="#ctx0" brushRef="#br0">12077 13007 8253,'0'-40'916,"0"8"-88,0 5 1,-1 12 0,-4 11-570,-4 2 1,-3 2 0,-1 0-1,0 0 268,-1 0 1,-3 12-1,-3 6 1,0 7 150,-4 6 0,0 8 1,1 8-1,2 3 23,2 5 1,1 12-1,6 0 1,2 2-474,1 4 1,6-7 0,0 1 0,6-8-665,6-4 0,4-3 0,5-3 0,3-6-522,-1-6 1,10 0-1,-2-6 1,5-3 957,4-4 0,1 1 0,2-4 0</inkml:trace>
  <inkml:trace contextRef="#ctx0" brushRef="#br0">18889 16952 7881,'-14'0'-1226,"6"5"832,-1-1 1,4 0 761,-4-4 0,1 5 614,-6-1 0,5 1 564,0-5 69,6 0-896,-2 0-499,5 0 1,0 1 115,0 4 0,1-4-41,3 4 1,4-4 0,5-1-105,1 0 0,-1 0 0,0 0 0,0-1-171,1-4 1,-1 4 0,0-4-172,1 4 1,-1 1 0,0 0 110,1 0 1,-1 0-423,0 0 565,-5 0 1,-8 0-1,-9 0 1,-3 1 99,-1 4 1,-1-4 0,0 4 0,-3-4-145,0-1 1,-1 5 0,3-1-1,-1-1-39,-2-2 1,0-1 0,5 0-106,0 0 0,-1 0-92,1 0 0,5 2 31,4 2 1,8-2 0,5 2 0,3-2-78,2-2 1,5 4-1,3 1 1,3-2-1038,2-2 1,4-1 0,3 0 1259,5 0 0,-2-6 0,8-1 0</inkml:trace>
  <inkml:trace contextRef="#ctx0" brushRef="#br0">12184 13181 28732,'7'-14'-1246,"-2"1"0,-4 4 0,1 2 0,1-1-1666,1 1 2946,0 4 1,-4-5-989,0 4 1692,0 3 0,0-4 1644,0 10 0,0-3-2231,0 7 0,0 0 0,0 5-584,0-1 1,0 0 0,0 2 0,-1 1 309,-4 2 0,3 4 0,-7-2 0,0-1-412,1 0 0,-3-1 1,2-5-1,-2 0-89,2 1 1,-1-1 0,4-1 0,0-2-543,0-1 1,3-6 348,8 2 0,4-5 615,8-5 0,4-8 1,6-8-1</inkml:trace>
  <inkml:trace contextRef="#ctx0" brushRef="#br0">12477 13181 26514,'-13'-15'-457,"5"4"0,2 14 625,0 2 1,5 5 0,-3-1 0,2 3-583,2 1 1,0 2 0,0 3-1,0 4 270,0 3 0,4 2 1,2-1-1,2 0 120,2-4 0,2-3 1,1-6-1,2-1 31,3-3 0,3-3 1,4-7-1,-1-4-153,-2-4 0,-6-8 0,2-7 0,-5-6-994,-4-5 1,-2-4 0,-4-2 0,2-2 404,-2-2 0,-6 2 1,-5 6-1,-2 2-176,-5-2 1,-5 10-1,0 5 1168,0 6 1,-3 8 0,-3 2 0</inkml:trace>
  <inkml:trace contextRef="#ctx0" brushRef="#br0">19515 15273 24525,'-7'-7'-5318,"0"1"5335,2 6 2609,4 0-1379,-5 0 0,7 0-402,4 0 0,-2 0 1,5 0-555,3 0 0,5 0 1,2 0-1,0 0-348,1 0 0,-4-5 1,4-1-1,-1 0-461,0 0 0,4-2 1,-4 3-337,-2 2 0,-3 0 0,-2 0 858,-3-1 0,-5-1 0,3 5 0</inkml:trace>
  <inkml:trace contextRef="#ctx0" brushRef="#br0">12984 13247 27029,'-2'-7'-3618,"-2"2"1,1 8 4281,-6 2 1,6 1-254,-2-2 0,5-2 0,5 2 372,4-2 1,3-2 0,1 0 0,0 0-373,1 0 1,-1 0 0,0 0 0,1 0-353,-1 0 1,0-5 0,1 1 0,-1 1-1260,0 1 0,1-2 1,-1-1-1,0 2 963,1 2 0,5-11 0,2-3 0</inkml:trace>
  <inkml:trace contextRef="#ctx0" brushRef="#br0">13370 13074 25140,'-6'-13'-761,"5"5"0,-4 2 0,10 6 0,4 0 1642,2 0 0,3 0 0,1 0 1,1 0-388,2 0 1,-1 0 0,-3 0 0,-1 0-386,0 0 0,-1 2 1,-3 2-1,-4 5-681,-4 3 0,-1 1 1,0 1-1,-1-1 479,-4 0 0,-7 5 0,-5 0 0,0-2 106,2-1 1,2 1 0,0 0-1,-1-2-342,1-2 0,6 2 343,2-5 1,11-1-1,8-1 1,5-1-352,2-3 1,8-1 0,-2-2 0,1 0-290,0 0 0,-6 0 1,-1 0-1,-2 1-277,-2 3 1131,-3-2 1,0 10-1,-1-5 1</inkml:trace>
  <inkml:trace contextRef="#ctx0" brushRef="#br0">14063 13407 9757,'8'2'422,"-4"2"0,-4 3 1,-4 8-1,-5 2 27,-3 0 0,-1 6 0,-2-4 1,-1 0-260,-2 0 1,-4 5 0,2-2 0,1 2-674,0-2 0,-5 3 0,2-3 484,-3 4 1,-2 0 0,0 1 0</inkml:trace>
  <inkml:trace contextRef="#ctx0" brushRef="#br0">23808 16739 8229,'-14'4'0,"1"1"-171,0-2 0,-1 3 0,0-2 1,-3-1 277,-1-1 1,1 2 0,3 0-1,1-1 413,0-1 0,-1-2 74,1 0 0,4-5 1,2 0 221,1-3 1,3-1-603,7-4 0,4 1 0,7 3 1,1 5-160,2 2 0,4-2 0,-3-1 0,0 2 60,1 2 1,3 1 0,-1 0 0,2 1-172,-2 4 0,2-4 0,-6 5 1,0-1-83,1-1 0,-6 2 0,2-3 1,-5 1-129,1-1 1,1-1 0,1-2-138,0 0 1,-1-2 0,-2-1-176,-1-1 0,-6-6 0,0 1 578,-6-3 0,-10-1 0,-8-1 0</inkml:trace>
  <inkml:trace contextRef="#ctx0" brushRef="#br0">12224 13820 10188,'9'-13'-226,"0"0"1,-7 4-1,4 1 477,0 2 1674,-4 2-1488,4 4 1,-8 1 0,-1 4 287,-1 4 1,-1 3 0,5 1 0,-1 0-203,-4 1 1,4 0 0,-5 4 0,0 3-274,-3 0 0,2 2 0,-2-3 0,0-1-450,2 0 0,-5 3 0,4-4 1,1-2-753,3-1 0,-2-2 1,1 1-213,2-1 1,3-5 0,5-4 1163,4-3 0,14-6 0,5-3 0</inkml:trace>
  <inkml:trace contextRef="#ctx0" brushRef="#br0">12477 13820 10480,'-13'0'1452,"1"6"0,3 5 1,3 3-1280,0 4 0,5 4 0,-4-2 0,4-1 105,1 0 1,0 3 0,0-4 0,1-2-216,4-1 1,-2-3-1,5-3 1,3-5-466,1-2 1,5-2 0,1-2-1,-1-2-172,-3-5 1,3-7-1,-3-4 1,-2 0 201,0-4 1,-6-1 0,-1-2 0,-4 1 357,-1-1 1,-1 6 0,-4 2 54,-4 0 0,-3 5-359,-1 1 1,6 7 0,4 11 317,6 3 0,4 10 0,6 3 0</inkml:trace>
  <inkml:trace contextRef="#ctx0" brushRef="#br0">12824 14034 9929,'13'0'1866,"0"0"1,1 0-1311,-1 0 1,5-2 0,1-1-1,0-1-368,0 1 1,4 1 0,-6 2 0,0 0-965,-2 0 0,-2 0 1,0 0-304,1 0 1,-1 0-1,0 0 1,1 0 1078,-1 0 0,6 0 0,2 0 0</inkml:trace>
  <inkml:trace contextRef="#ctx0" brushRef="#br0">13410 13794 8434,'0'-23'1770,"0"1"0,-4 7 1,-1 15-1,2 9-1615,2 8 0,1 3 1,-2 7-1,-1 0 122,-1-1 0,-2 2 0,2 2 0,-4 1-560,1-1 1,-5-2-1,4-1 1,0-2-779,-1-3 0,6 2 0,-2-7 0,4 0-1347,1-3 2408,0 0 0,6-7 0,1-1 0</inkml:trace>
  <inkml:trace contextRef="#ctx0" brushRef="#br0">13970 12674 8205,'0'-21'0,"0"4"400,0 2 0,1 7 0,4 2 0,4 2-208,3 0 1,5 1 0,3 9 0,2 7 97,6 8 1,-1 10 0,4 7 0,-3 10 27,-1 9 1,-2 9-1,-4 6 1,-14-33 0,-1 1-129,-2 1 0,-2 0 0,-1 6 0,-1 0 1,-1-2-1,-1 0 0,-1 0 0,-1-1-189,-2 0 1,-1-1-1,-4 2 1,-1-1 0,1 0-1,-1 0 1,-3 1 0,0 0-200,-2 2 1,-2 1 0,-1-3 0,-2 0 0,-1-2 0,0 0 0,0-2 0,0-1-426,0-2 0,0 0 1,1 2-1,-1-2 0,-18 24 1,-1-4-2195,2-6 2817,-3-6 0,6-9 0,-3 0 0,6 0 0,5-1 0</inkml:trace>
  <inkml:trace contextRef="#ctx0" brushRef="#br0">14077 14300 8344,'4'-13'848,"1"-1"1,0 7-1,0 1-32,4 0 1,1 3 0,2-4 0,0-1-536,3 1 1,5 3-1,0-4 1,-1 2-652,0 3 1,5-3 0,-2 2 0,2 1 279,-2 1 0,3 2 90,-3 0 0,4 6 0,0 2 0</inkml:trace>
  <inkml:trace contextRef="#ctx0" brushRef="#br0">14210 14420 8344,'-13'7'528,"-1"-2"0,2 2-318,4 2 0,3-3-44,10-2 0,8-2 1,9-2-1,3 0-2,2 0 1,1-4-165,3-1 0,3-5 0,6 2 0</inkml:trace>
  <inkml:trace contextRef="#ctx0" brushRef="#br0">14863 14153 8363,'-13'-20'0,"-1"3"320,1 7 0,0 6 0,1 8-294,3 5 0,3 3 1,6 1-1,0 2 849,0 3 1,6 1 0,3 6-1,3 0-376,1 3 1,6 6 0,4 1 0,0 0-383,0 2 1,0 3 0,-5-7-1,-2-1-127,-1 1 1,-8-2 0,-2-4-1,-4-1-373,-1 1 0,-1-6 1,-4-4-1,-3-2-307,-4-1 0,-6-6 0,-1 0 0,-2-2 375,-3-3 1,4-2-1,-1-4 1,2-4 395,2-7 1,8-3-1,5-3 1,2-5 10,2-4 1,6-8 0,5 1 0,4-2 757,2-2 1,7-5-1,0-1 1,4 2-261,3 2 0,0-1 1,-4 9-1,-1 0-313,1 3 1,-6 5 0,-5 2 0,-6 3-261,-5 2 1,-4 1 0,-4 5 0,-4 1-1009,-6 3 1,-15-1 0,-4 5-1,-5 2-3215,-3 2 4206,-11 13 0,2-3 0,-11 10 0</inkml:trace>
  <inkml:trace contextRef="#ctx0" brushRef="#br0">22395 14327 6339,'1'-8'8368,"4"4"-5708,-4-4-2351,11 7 0,-11 1 0,4 9 0,-4 4-331,-1 5 1,-6 3 0,-2 4 0,-3-1-644,2-2 1,-7-2-1,4 3 1,0-4-994,2 0 1,2-8-1,0 2-1833,3-1 3491,4-6 0,7-12 0,1-9 0</inkml:trace>
  <inkml:trace contextRef="#ctx0" brushRef="#br0">22808 14034 8319,'-9'0'1822,"0"0"1,5-2-506,-5-2 1,7 2-809,2-2 1,2 2 0,7 4 0,1 1-243,2 1 1,1 6 0,1-1 0,-1 3 4,0 1 0,-4 5 1,0 0-1,0 0 22,-2 1 0,4 2 0,-7 5 0,-1 0-314,-1-4 1,-4 6 0,-2-4 0,-5-1-348,-3 3 0,-1-6 0,-1 1 0,1-2-269,0-2 1,-1-3-1,1-2 1,0-3-130,-1-5 0,1 2 0,1-3 416,3-4 1,-1-1 0,5-8 0,4-5 329,4-5 1,4-6-1,8 0 1,3-1 615,4 0 1,-1 1-1,1 1 1,0 1-37,-1 2 0,3 1 0,-5-1 1,0 4-294,0 3 0,-1 0 0,-4-1 0,-3-2-154,-2 2 1,2 1 0,-5 2 0,-1-2-381,1-3 0,-1 2 0,-5-5 0,0 1-40,0-1 1,-6 4 0,-4-2 0,-5 1 223,-3 1 1,-6 0 0,2 7 0,-3 3 132,-2 1 1,-4 1 0,0 5 0,1 0-189,2 0 1,2 6 0,0 3 0,4 4-252,4 5 0,4 3 1,0 6 387,1-1 0,0 1 0,-1 0 0</inkml:trace>
  <inkml:trace contextRef="#ctx0" brushRef="#br0">21861 13700 8274,'-13'0'0,"0"2"0,-1 1 0,1 3 360,0 1 1,1 2 0,2 4 137,1 1 0,1 3 0,-1 1 1,5 0-85,2 1 1,2-3 0,0 8 0,2 3-103,2 2 0,-1 7 0,8-2 0,2 3-77,3 5 1,7 2-1,-4-1 1,2 1-1213,2-1 1,2 2 0,2-4-1,0-4-2241,-1-3 3218,1-3 0,6-4 0,1 0 0</inkml:trace>
  <inkml:trace contextRef="#ctx0" brushRef="#br0">23248 13607 9856,'13'-12'0,"0"5"355,1 7 0,-1 12 0,0 11 0,1 8 286,-1 9 1,0 11 0,-1 8 0,-3 2-266,-4 2 0,-11 3 1,-9 3-1,-10 2-535,9-35 1,-2-1 0,-3 7 0,-1-1 0,-1-5 0,0-2 0,-1 0 0,0 0-409,0-1 0,-2-1 1,-1 1-1,-1-1 0,0 3 1,-2 0 566,0 0 0,0-1 0,1-1 0,-2 0 0,-5 3 0,0 0 0</inkml:trace>
  <inkml:trace contextRef="#ctx0" brushRef="#br0">17383 12554 12970,'-6'-7'-661,"3"1"1,-6 7 557,-2 4 1,4-2 0,0 6 468,1 1 1,-3-3 0,4 2-1,1 0 484,-2-1 1,4 3-1,-2-2-399,3 3 0,1 1 0,0 1 1,-2-1-146,-2 0 1,2 1 0,-4-1-1,2 0-428,-1 1 1,-1-1-1,3 0 1,-2 1-1988,-3-1 0,-1 0-1108,-4 1 3193,5-7 1,3 5 0,5-5 0</inkml:trace>
  <inkml:trace contextRef="#ctx0" brushRef="#br0">17636 12354 10043,'-12'6'783,"3"3"1,3-2-425,6 2 0,2-4 0,2 2 0,5-1 568,3-3 1,1 3 0,0-2-1,1 1-413,-1 1 0,0 1 0,2 7 1,0-1-453,-2 0 0,4 2 0,-10 1 0,2 4-294,0 0 0,-6-2 0,0 4 0,-6 0-237,-6-1 0,-7 3 0,-4-6 0,1-2-181,0-1 1,-3-2 0,2-1 0,1-2-296,0-1 0,1-6 0,5 2 1,-1-4 944,1-1 0,6-6 0,1-1 0</inkml:trace>
  <inkml:trace contextRef="#ctx0" brushRef="#br0">17582 12368 8501,'9'-24'950,"-1"5"227,-2 5 1,8 4 0,1-3 0,5 1-792,3 3 0,4-1 1,4 4-1,5 0-337,2 0 0,7-3 0,0 4 0,1 2-130,0 2 1,-1 1 0,-5 0 80,0 0 0,0-6 0,0-1 0</inkml:trace>
  <inkml:trace contextRef="#ctx0" brushRef="#br0">22168 12248 7700,'0'-14'668,"0"1"1,0 4 453,0 0-610,0 6 0,-1-3 1,-2 8 50,-2 2 0,-4 4 0,5 6 0,-1 3-98,-1 1 0,1 4 1,-6-3-1,2 2-302,-1 2 0,-2-2 0,0 0 1,2 0-410,1-1 0,2-3 1,-2 0-598,4-2 1,5-7-1,5-4-2576,4-2 3419,8-8 0,10-8 0,7-6 0</inkml:trace>
  <inkml:trace contextRef="#ctx0" brushRef="#br0">22715 11648 7668,'-8'-6'4215,"-4"5"-2071,5-5-1595,0 6 0,2 0 0,10 0 1,5 1-34,6 4 0,5-4 0,7 3 0,2-2-336,1-2 1,4 0 0,-2 0 0,-1 0-137,1 0 0,-2 1 0,-6 2 0,-2 2-87,-6-2 0,-2 0 0,-2 0-156,1 1 1,-7 7 0,-2-3 0,-4 4 346,-1 2 0,-1 0 0,-5 4 1,-6 4 313,-4 4 1,-2 5 0,3 3 0,-1 1-217,-2 2 0,-4 9 1,4-4-1,2 1-221,1-2 1,2 5-1,1-9 1,1-2-414,2 0 1,6 0-1,-1-4 1,3-3-2107,1-4 0,0 0 1,0-7 2493,0 0 0,0-2 0,0-2 0</inkml:trace>
  <inkml:trace contextRef="#ctx0" brushRef="#br0">21328 11635 7785,'-13'0'0,"0"0"499,-1 0 1,-5 6 0,-2 2-185,1 4 1,0 2-1,7-1 1,0 0-24,-1 1 1,5 0 0,2 4-1,0 3-49,-1 0 1,5 8 0,0-1-1,6 3-35,6 2 0,13 3 0,8-4 0,5 1-9,7-1 1,5-1 0,1-4 0,2-2-682,5-3 0,6 2 0,-4-6 0,0-3-1691,-3-5 0,4 0 2173,0-5 0,6 5 0,-4-2 0</inkml:trace>
  <inkml:trace contextRef="#ctx0" brushRef="#br0">23434 11475 7728,'6'-6'910,"3"6"-299,3 7 1,6 9 0,0 5-1,-1 3-40,3 4 0,-6 8 0,4 1 0,-3 4-258,-2 3 0,-5 16 0,-4-1 1,-2 3-182,-2 3 1,-6-3 0,-6 1 0,-7-6-654,-8 0 1,-9 6 0,1-9 0,-5-1-570,-5-3 0,-5 4 857,-3-10 1,22-17 0,0-1 0,-24 16 0</inkml:trace>
  <inkml:trace contextRef="#ctx0" brushRef="#br0">16489 11968 9378,'-17'0'0,"-1"3"0,3 7-44,5 12 1,4 9 0,6 12 0,1 3 132,4 3 1,2 15 0,6-5 0,1 3 47,-1 3 0,6 4 0,5 0 0,4-2-273,3-2 0,11-6 0,-1-11 0,4-9-287,1-4 0,5-3 0,3-16 0,5-4-527,2-6 950,-23-7 0,1-2 0,24-11 0,-23 4 0,-1 0 0</inkml:trace>
  <inkml:trace contextRef="#ctx0" brushRef="#br0">18276 11835 7767,'-30'-24'1855,"5"9"-1774,9 15 1,8 7-1,13 14 1,3 0-196,4 0 1,-3 1-1,0 6 1,0 5 386,-2 7 1,-1 7 0,-6 12-1,-1 8-150,-4 7 1,0-33 0,-1 1 0,-4 1 0,0 0 0,1-1 0,-1 0-235,1-1 1,-1-1-1,-1 2 1,0-1-1,1-3 1,0-2-1,0 2 1,0-2-1378,-14 36 0,-1-7 1488,-2-8 0,-11 7 0,-4-9 0</inkml:trace>
  <inkml:trace contextRef="#ctx0" brushRef="#br0">22421 9649 7871,'0'-8'-569,"6"-3"1,-3 9 1263,6-2 0,-7 2 1286,-2 2 0,0-6-1633,-5-3 1,5-2 0,5-1 0,3 1-210,4 2 0,3 1 1,1-6-1,4 1-69,0 0 0,1-5 0,3 0 1,-2 2-114,2 1 0,-4 2 1,1 1-1,0 1-12,0 3 1,-5 0-1,2-2 1,-3 2-325,-2 2 1,-4 2-1,-2 3-635,-1-4-1588,4 4 1275,-8-5 1,2 7 1326,-8 4 0,-3-4 0,-7 5 0</inkml:trace>
  <inkml:trace contextRef="#ctx0" brushRef="#br0">22755 9356 8479,'0'-14'431,"0"1"0,0 0-118,0-1 1,0 5 0,1 1 0,3-1 62,5 1 1,3 1 0,2 4-333,-1-2 0,0 1 1,1 6-1,-1 2-28,0 5 1,-4 1 0,-1 1 0,-1-3 150,0 3 1,-4-4 0,3 2 0,-1 1-16,-1 2 0,1 2 1,-4-1-152,3 0 1,-2-4 0,2 0 0,-2 1-991,-2 2 0,0-3 1,0 0-1282,0 1 2270,0 2 0,-6-4 0,-1-2 0</inkml:trace>
  <inkml:trace contextRef="#ctx0" brushRef="#br0">23741 8916 7589,'0'-13'3889,"0"-1"-3105,0 7 1,1-4 242,4 7-383,-4 0 0,5 5-247,-6 3 0,0 4 0,0 7 0,0 1-74,0 2 0,0 5 0,0-2 1,0 1-234,0 1 1,0-3 0,0 3 0,0-6 282,0-2 0,5-2-1750,-1 1 1021,1-1 0,-5-11 0,1-7 0,2-7 61,2-5 1,-1-3-1,-4-3 1,1 0 147,4 0 0,-4-1 1,5 0-1,-1 4 190,-1 0 1,1 3 0,-5 3 0,1 2 1796,4 3-881,-4-2 0,6 9-597,-2-2 0,-2 2 0,4 4 0,1 2 48,-1 5 1,-4 3 0,3 1 0,-2 1-172,1-1 1,-1 0-1,-2 1 1,1-1-535,1 0 1,1 1-927,-5-1 743,0 0 0,0-11 0,0-8 0,1-8-260,4-3 1,-4-3 0,3 3 612,-2-6 0,-2 0 1,1 0 1112,4 6 0,-4 6 1868,4 2-2262,-4 7 0,1-4 1,1 7-268,1 4 0,5 2 1,-3 6-438,1 1 0,1-1 1,1 0-1,-3-1-856,0-3 1,-5 3-1,5-5-852,0 1 1,1 2-1,7-6-693,-1-1 0,0-1 2511,1-2 0,5-6 0,2-1 0</inkml:trace>
  <inkml:trace contextRef="#ctx0" brushRef="#br0">24221 8769 13176,'-13'0'951,"5"0"0,8 0 1,9 0-1,3 2-888,1 2 0,1 4 1,-1 5-1019,0 0 0,-5 1 0,-2-1-2319,-1 0 3274,-3 1 0,4-7 0,-6-1 0</inkml:trace>
  <inkml:trace contextRef="#ctx0" brushRef="#br0">24288 8596 9515,'-14'-12'0,"1"2"3480,0 1-3253,5 6 0,4-3 0,8 5 0,5-2-603,3-2 1,6 1-1,1 4 1,0 0-532,0 0 0,1 0 1,-4 1 906,2 4 0,0 2 0,-5 6 0</inkml:trace>
  <inkml:trace contextRef="#ctx0" brushRef="#br0">24448 8596 8578,'-8'2'2958,"4"2"1,2 3-2153,2 7 0,2-2 1,1-2-1,3-1-594,1 1 1,-3-2 0,5 0-700,2 3 0,-4-4-697,2 2 1,-6-7 267,1-2 1,-2-2-1,-2-7 1,0-1 549,0-2 1,-5-1-1,1-1 1327,1 1 1,1 0 1769,2-1-965,0 7 0,6 1-1591,3 6 1,3 4 0,1 2 0,1 2-1086,-1 2 0,0-2 0,1-1 0,-1 0-161,0 1 0,5-5 0,1 1 0,1-2 1071,-1-2 0,11-12 0,-2-3 0</inkml:trace>
  <inkml:trace contextRef="#ctx0" brushRef="#br0">24887 8170 9997,'-26'-5'0,"-1"2"0,2 5 1522,3 5 0,7 6 1,7 5-1,1 4-659,0 4 0,4 5 0,-2 3 0,4 3-236,1 4 1,0 2 0,0-3 0,1 0-1623,4 0 1,7-4-1,7-4 1,2-2-1624,2-5 1,7-7 2617,1-1 0,6-8 0,-3-3 0</inkml:trace>
  <inkml:trace contextRef="#ctx0" brushRef="#br0">25087 8010 10178,'6'-8'270,"-3"-2"1,5 4-1,-1 0-44,0 0 1,-2-3 0,4 3-1,0-1-98,-2-3 0,5 2 0,-3-1 0,1-1-3,-1-2 1,3 0 0,-3 2 0,3 2 42,1 2 1,-4 1 0,0 2 2,1-2 1,-2 1 3,0 4 0,0 1 0,1 4 5,-5 4 1,-2-2 0,-1 2-1,2 1 283,2 2 0,-1 1 0,-4 1 0,0-1 17,0 0 1,-2 5 0,0 1 0,-3 1-186,2-1 1,-3 5 0,2-4 0,1 2-557,1 1 1,1-6-1,-2 4 1,-2-2-513,2-2 1,2-2 0,1-2-1461,0 0 0,1-1-915,4-3 3148,2-3 0,13-18 0,0-3 0</inkml:trace>
  <inkml:trace contextRef="#ctx0" brushRef="#br0">25474 7983 8145,'-7'-6'824,"1"5"0,7-5-364,4 6 1,2 0-1,6-2-12,1-2 0,-6 2 0,1-2-646,2 2 1,-4 2 0,2 0-344,1 0 1,-2 0 0,-1-1 0,1-2-1313,-1-2 1853,2-5 0,4 3 0,1-7 0</inkml:trace>
  <inkml:trace contextRef="#ctx0" brushRef="#br0">25727 7743 8344,'-12'-6'765,"3"-3"0,9-1 1,9 0-473,3 1 1,2 4 0,0-2 0,3 1-76,0 3 0,1 0 0,-4 0 0,-1-1 29,0 1 0,0 1 1,1 2-1,-1 0-164,0 0 0,-5 6 0,-4 3 0,-2 3 17,-2 1 0,0 6 0,-2 4 0,-2 2-4,-5 1 0,-3 1 0,-1 0 1,0-1 17,-1 1 0,1 0 0,0-1 0,1-1-44,3-2 0,-2-4 1,7-6 23,1 1 0,3-3 0,4-2 1,5-4 125,3-4 1,7-1-1,2-1 1,1-2-57,1-2 1,-3-5 0,4 1 0,-2-1-947,2 1 1,-3-3 0,-1 5-1,0-2-3569,-4 0 4351,5 6 0,-1-9 0,7 5 0</inkml:trace>
  <inkml:trace contextRef="#ctx0" brushRef="#br0">26420 8036 10407,'-7'2'922,"3"2"1,1 2-1,0 4 1,-2-1-976,2 2 1,0 1-1,0 1 1,-1 0-554,1 1 0,-3-1 1,0-1-2234,-1-3 2839,-2 2 0,-5-15 0,1 3 0</inkml:trace>
  <inkml:trace contextRef="#ctx0" brushRef="#br0">26500 7610 8556,'2'-8'3347,"2"4"-2501,4-3 1,4 7 0,-2-2-411,-1 5 0,-5 13 0,4 1-239,-2 2 0,2 5 1,-2-5-1,0 0-249,0 0 0,0 8 0,-3-2 0,2 0-84,-2 0 0,-2 2 1,-1-8-1,-1 1-726,-4-1 1,2 3 0,-6-6 0,-1-2-2529,-2-4 3390,-1-1 0,-7-2 0,0-1 0</inkml:trace>
  <inkml:trace contextRef="#ctx0" brushRef="#br0">26567 7570 10452,'7'-25'0,"-2"2"0,-4 6 1243,-1 2 1,6 6 0,3 2-971,3 1 1,1-3 0,1 4-286,-1 2 1,0 2 0,1 1-1247,-1 0 1,0 0 0,1 1 1257,-1 4 0,0 2 0,1 7 0</inkml:trace>
  <inkml:trace contextRef="#ctx0" brushRef="#br0">26847 7623 9893,'-13'-6'0,"-1"-1"1241,1-1 1,6 4-1,4 7-684,6 1 1,-1 1-1,7-5-506,2 0 1,1-2 0,2-1-1,3-3-1249,0-1 0,6 3 1198,-6-5 0,7 0 0,-3-4 0</inkml:trace>
  <inkml:trace contextRef="#ctx0" brushRef="#br0">27007 7357 8279,'6'-8'207,"1"-4"1,7 5 232,-1 0 0,0-4 0,1 7 1,-1 1-221,0 1 1,1-2-241,-1-1 1,-4 1 0,-2 5 36,-1 4 1,-3 2-1,-6 7 49,-1-1 1,-5 0 0,3 1-30,-2-1 0,5 0 0,-1 1 604,3-1 1,1-4 0,1-2-376,3-1 0,-1-1 0,5-4 1,-1 2 550,1 1-446,-5 1 0,3-4-131,-6 4 0,0 2 0,0 7-46,0-1 0,0 2-138,0 2 1,0 3 0,0 2-11,0-4 0,4-4 0,2 0 0,0-1-35,0 0 0,-2-4 0,-4 0-331,0 2 0,0 0 0,-1 3 0,-5-1-90,-8 0 0,-3 1 0,-7-1 0,2 0-38,-2 1 0,3-2 1,1-4-1,0-3-583,4-4 0,7-2 1031,5-4 0,2-8 0,2-8 0</inkml:trace>
  <inkml:trace contextRef="#ctx0" brushRef="#br0">27247 7050 7268,'-21'-13'754,"3"10"1,9 9 895,5 10 1,4 11 0,4-5 0,5 3-1035,3 2 0,2-1 1,-1 2-1,2 2-398,2 1 1,-2 11-1,2 1 1,-6 4-858,-2 3 0,-6 14 0,2-5 1,-5 2-1116,-5 0 0,-7 4 0,-7-6 1754,-2-4 0,-7-9 0,-6 0 0</inkml:trace>
  <inkml:trace contextRef="#ctx0" brushRef="#br0">24381 9476 8861,'-8'-6'1634,"3"4"0,6-8-1381,3 5 0,4-3 1,5 3-1,1 2-376,-1 2 1,5-4 0,-1 1 0,0 1-440,-3 1 0,1 2 0,2 0 0,0 0-1643,0 0 2205,-3-6 0,6-1 0,0-6 0</inkml:trace>
  <inkml:trace contextRef="#ctx0" brushRef="#br0">24554 9556 8316,'-6'20'628,"5"-5"0,-4-6-170,4 1 0,2-4 0,4-1-310,4-4 0,2-1 0,4-1 0,2-4-605,0-4 1,6 2 0,-4-2 0,0-1 456,0-2 0,5-7 0,-3-2 0</inkml:trace>
  <inkml:trace contextRef="#ctx0" brushRef="#br0">24887 9316 8173,'-7'-28'1437,"3"2"-573,8 13 0,5 0 1,9 1-1,2 2-562,1 1 1,3 4-1,-5-2 1,0 1-357,1 3 1,-3 3-1,-3 4 1,-2 5-220,-4 3 0,-2 6 0,-7 3 0,-4 2 122,-3 5 1,-9 3-1,-2-1 1,-2 1 178,-2-1 0,3 2 0,3-1 1,3-2 126,5-6 0,3 1 1,6-6-1,0-2 335,0-1 0,8-2 0,5-1 1,8-3 227,4-5 0,12-4 0,5-4 0,3-5-740,6-3 1,1-6 0,1 1 0,-1-1-961,-3-1 0,1 4 982,-6-3 0,1-3 0,-5 1 0</inkml:trace>
  <inkml:trace contextRef="#ctx0" brushRef="#br0">22141 10115 7724,'9'-6'-195,"0"-2"1,-4 2 0,3 1-266,3 4 688,1-5 381,1 4 0,-7-2 0,-5 8 81,-4 5 1,-5-1-1,3 0-142,2 3 1,-3 1-1,2 1 1,-1 0-274,-1 1 1,3-1 0,-4 2 0,0 1-417,-1 2 1,4 0 0,-5-5 0,0 0-1038,2 1 1,-4-1-1,7 0 1178,1 1 0,1-7 0,2-1 0</inkml:trace>
  <inkml:trace contextRef="#ctx0" brushRef="#br0">22688 9875 8385,'-13'-13'-10,"-1"0"0,5 5 0,2 5 0,0 5-385,-1 2 1,1 7 0,-4-4 1153,2 1 0,7-1 141,-3-3 1,4 4-1,1 5-533,0 0 0,4 1 0,0-1 0,-1 0-221,-1 1 0,-2-1 0,0 2 0,-2 1-212,-2 2 0,-8 0 0,-7-5 0,-2 0-92,-3 1 0,-2-1 0,-4 2 0,-1 1 144,1 2 0,8 0 1,4-7-1,4 0 155,0-2 0,7 0 0,2 4 1,5-1 410,5-3 0,10 3 0,11-5 1,10 0-163,7-2 0,3-4 1,6-1-1,-1 0-906,4 0 1,2 0-1,-4-1 1,-1-4-1378,-3-4 0,-3 2 1893,-6-2 0,0-6 0,0-5 0</inkml:trace>
  <inkml:trace contextRef="#ctx0" brushRef="#br0">21422 9209 8559,'0'-13'-385,"-6"8"187,-3 10 0,-3 4 1,-3 14-1,-1 5 268,-2 7 1,-6 9 0,2 6 0,-2 7 161,2 5 1,-6 7 0,16-33 0,2 1 0,-9 35-130,2 1 0,10-8 1,2-6-1,5-2-75,5-4 0,7-3 1,8-11-1,6-4-137,6-4 0,10-7 1,5-5-1,5-2-640,7-5 749,5-8 0,8-4 0,3-7 0</inkml:trace>
  <inkml:trace contextRef="#ctx0" brushRef="#br0">23114 9609 15583,'14'-5'372,"-1"1"1,5 0 0,1 5 0,2 5-463,3 7 1,1 7 0,3 8-1,2 3 67,1 4 0,4 8 0,-4 3 1,-1 0 29,-2 0 1,-13 3 0,-8-2 0,-8 1-298,-8-2 1,-19 11 0,-11-9 0,-10 1 52,-10-4 0,23-23 1,-3-2-1,-3 0 1,-1-2-1,-1 1 1,-1-2-64,1-1 1,-1-1-1,1 1 1,0 1-86,4-2 0,0 1 0,-5 2 1,1 1-1,3-2 0,0 0 1</inkml:trace>
  <inkml:trace contextRef="#ctx0" brushRef="#br0">11824 10182 8332,'0'-13'-1228,"0"-1"1600,0 1 0,6 0 727,3-1 1,-2 2 0,0 2-1,-1 1 573,-3-1 1,3 2-735,-1 0 0,4 6-599,-5 2 1,5 6 0,-5 9 0,1 1-110,1 2 0,-5 0 0,5-5 0,-1 2 337,-1 3 1,2-4 0,-3 4 253,1-3 0,5-2-68,-4 1 0,1-7-345,-2-3 1,-1-7 0,4-2 0,1-3-756,-1-2 0,-4-7 0,3 0 0,-1-1-844,-1-1 667,0 4 1,1-4-1,-1 5 453,-1 1 0,0 4 0,0 0 204,2-1 0,1 4 1,-3 0 989,1 0 1,6 5-12,-1-4 0,2 10 0,-1 3-1327,-1 4 0,-5 2 0,4-1 547,-2 0 0,3 1-263,-5-1 0,2-6 108,-2-2 1,-1-4 0,5-2-168,-2-4 0,3 2 1,-4-7-1,3-3-417,2-4 0,1-5 1,-1 4-1,-1 1 641,1-3 1,-2 6-1,1-4-86,1 3 1,-3 8 371,2 2 0,0 5 0,4 3-208,1 2 0,-5 5 0,0-1 0,1 4-567,2 5 0,-3-3 1,-1 3-1,1-4-413,-1 0 1,4-1 0,-3 0 0,2-1-584,3-3 0,-1 1 0,0-4 1,2 0 1787,3 0 1,3-7 0,5-7 0</inkml:trace>
  <inkml:trace contextRef="#ctx0" brushRef="#br0">12744 9889 32767,'0'-25'-2975,"0"2"0,-2 12 0,-2 11 3032,-5 7 1,-3 5 0,-1 1-1,-1-1-266,1-3 1,4 3-1,0-5 1,0 2-394,2 0 1,1 0-2115,6 4 2298,0-6 0,0-1 1,0-6-1</inkml:trace>
  <inkml:trace contextRef="#ctx0" brushRef="#br0">12677 9649 30495,'0'-13'-3277,"0"11"0,0 8 0,0 7-1639,0 5 1,1 0 4640,4-5 0,2 1 0,7-1 0</inkml:trace>
  <inkml:trace contextRef="#ctx0" brushRef="#br0">13050 9769 30341,'-7'-11'-7204,"2"7"6610,4 8 0,-4 7 0,1 2 0,1 0-574,2 1 0,-4-5 3967,1 0-2953,-1-1 1,7 0 383,2-4 0,2-4 0,3-4 0,-3-5-361,0-3 1,0-1 0,4-2 0,-1-1-475,1-2 1,2 0 0,2 6 0,-1 2 1125,0 1 1,1 6-1,-1-1 96,0 2 0,1 7 1,-1 1-1,-1 1-128,-3 3 1,2 2 0,-2 1 0,3 1-70,2-1 1,-3 0 0,0 1 0,-2-1-985,1 0 0,2 1 1,1-2-398,0-3 0,-4 1 1,0-6-1,2-1 286,0-1 0,9-2 1009,2 0 0,3-12 1,2-3-1</inkml:trace>
  <inkml:trace contextRef="#ctx0" brushRef="#br0">13783 9382 29584,'-4'-13'-4553,"-1"0"0,1 1 4018,-2 3 1,3 3-1,-6 6 1648,-1 0 1,-2 4-1,-1 4 1,-1 4-883,1 7 1,-5 6 0,1 6-1,2 6-174,4 6 0,-1 9 0,5 7 0,-2 2-401,0 3 1,6-1-1,-1 1 1,2-3-782,2-2 1,2-7 0,2-8-1,7-4-4742,5-4 6050,5-4 0,5-11 0,1-2 0</inkml:trace>
  <inkml:trace contextRef="#ctx0" brushRef="#br0">13863 9422 29550,'6'-7'-221,"3"2"0,3 4 0,1 1 1026,1 0 0,-1 0 0,0 0-439,1 0 0,-1 0 0,0 0 1,2 0-367,3 0 0,-2 0 0,5 0 0,-2 0 0,-3 0 0,4-4 0,-2-1 0,-2 2 0,-1 2 0,-4 2-123,-2 4 0,-3 2 0,-6 6 0,-1 1-377,-4-1 0,-2 5 0,-6-1 0,-1 1 607,1 2 1,0-6 0,-1 6 0,1-3-432,0 1 1,-1 0-1,2-5-1497,4 1 1,2-1 447,6 0 0,1-5 1,5-4-1,6-2 363,4-2 971,8 0 1,3-12-1,7-3 1</inkml:trace>
  <inkml:trace contextRef="#ctx0" brushRef="#br0">14450 9396 29934,'-13'0'647,"4"0"1212,0 0-1750,6 0 0,9 0 0,10-2-385,3-2 0,6 1 0,-1-6 0,4-1-1810,3-2 1,5-2 1931,-5 1 0,6 0 1,-3-1-1</inkml:trace>
  <inkml:trace contextRef="#ctx0" brushRef="#br0">14796 9156 30602,'-8'-14'-5310,"-1"1"5065,6 6 0,-3-1 0,7 5 890,4-1 0,2-1 1,6 5-1,1 0-101,-1 0 1,5 0-1,1 0 1,0 0-171,1 0 0,-3 5 1,-3 1-1,-2 1-1288,-3 4 0,-2-1 0,-4 0 0,1-1 138,-1 2 0,-7 2 0,-5 3 0,-3 2 420,-1-2 1,-1-5 0,1-3-1,0 1 1076,-1-1 1,6 2 249,-1-5 0,7 3-700,2-3 0,11 1 1,6-3-1,0 1-366,-3-1 0,0 5 1,-1 0-1,0 3-266,1-2 0,-2 3 1,-4-4-1,-3 4 8,-4 2 0,-1-1 0,0 0 0,0 1 43,0-1 0,-6 0 0,-2 1 0,-4-1 9,-2 0 1,-5 1-1,-2-1 1,-1 0-1504,0 1 1912,-6-1 0,0 0 0,-5 1 1</inkml:trace>
  <inkml:trace contextRef="#ctx0" brushRef="#br0">22568 12461 27138,'-7'6'-2458,"2"3"0,5 1 1,5-1-1,5-5 2813,6-2 0,0-2 0,7 0 0,0 0 432,3 0 0,0 0 0,2 0 0,2 0-315,1 0 0,5 0 0,-5 1 0,-2 2-30,0 2 0,-3-1 0,-1-2 0,-2 1 932,-6 1-1237,-2 1 0,-1-5 1,-1 0-1</inkml:trace>
  <inkml:trace contextRef="#ctx0" brushRef="#br0">15090 9529 30756,'6'7'-2986,"1"-1"0</inkml:trace>
  <inkml:trace contextRef="#ctx0" brushRef="#br0">15156 9516 30622,'14'0'0,"-1"0"-48,0 0 0,5-2 0,0-1 0,-2-1 916,-1 1 0,-2 1-757,1 2 1,-7 6 0,-2 3 0,-4 3 0,-2 3-1621,-4 2 0,-2-2 1,-7 5 179,1-1 1,0-4 0,-1 2-1697,1-2 2688,6-1 0,7-7 1,7-1-1</inkml:trace>
  <inkml:trace contextRef="#ctx0" brushRef="#br0">15636 9062 29095,'-7'6'-471,"1"-3"1,6 6-336,0 2 0,6-1 0,1 0 0,2-1 643,0 2 0,0 2 0,3 3 1,-2 3-383,-1 2 1,-6-5 0,1 4-1,-2-3-135,-2 1 0,0 4 1,0-4-1,0-1-504,0-3 0,-2 0 1,-2-1 127,-5 0 0,-3-5 1,-1-4 1009,0-2 1,-1-2 0,1 0 0</inkml:trace>
  <inkml:trace contextRef="#ctx0" brushRef="#br0">15663 9129 11965,'6'-18'0,"3"1"0,3 0 1154,1 2 1,2 7 0,3-1 0,2 0-151,1 1 0,4-2 1,-1 6-1,4 1-744,3 1 0,5-2 0,-4-1 0,1 2 91,-1 2 0,5-5 0,-3-1 0</inkml:trace>
  <inkml:trace contextRef="#ctx0" brushRef="#br0">16196 9089 30078,'-7'-13'-6634,"1"5"5438,6 2 1,1 6-1,4 0 1611,4 0 1,7 0-1,3 0 1,0 0-65,1 0 1,9 6 0,-1 2 0</inkml:trace>
  <inkml:trace contextRef="#ctx0" brushRef="#br0">16449 8876 30306,'0'-8'-4916,"2"3"1,2 5 4964,5 0 1,3 0-1,3 0 1,3 0 1161,4 0 0,2 0 0,-1 0 0,-1 0-506,2 0 0,-3 0 0,0 0 0,-2 0-340,-3 0 1,-1 4 0,-3 2 0,-3 1-720,-5 4-1,-2 1 1,-4 1 0,-2 0-264,-5 1 1,-4-1-1,-4 0 1,-2 2 279,-2 3 1,5-8 0,-3 3-1,1-1 968,0 0 0,0 1 0,5 1 0,0-1-967,-1 0 1,3-4 0,2 0-486,4 2 1,5 0-1,6 1 525,7-3 0,7-3 0,8-6 0,3 0-556,5 0 1,2-1 0,2-4 0,0-2 1317,0-1 1,0-9 0,0 2-1</inkml:trace>
  <inkml:trace contextRef="#ctx0" brushRef="#br0">16836 8703 29728,'1'-14'-1970,"4"1"0,2 0 1,8 1-1,1 3 3065,2 4 0,10 4 1,0 1-1,5 1-671,4 4 0,2 8 1,1 9-1,0 4-521,0 0 1,-6 7 0,-5 4 0,-5 3-431,-6 0 1,-9 6 0,-5-8 0,-4 4-267,-4 5 1,-11-1 0,-13 1 0,-9 1-861,-6-1 1,-11-1 1329,5-2 1,-11 1-1,5-11 1</inkml:trace>
  <inkml:trace contextRef="#ctx0" brushRef="#br0">12357 10675 23824,'0'-13'-3358,"2"-1"1,2 1 3517,5 0 1,3-1 0,1 3 359,0 2 0,5-2 0,0 5 0,0 0-287,1 1 1,-4-4 0,4 3 0,-1 0-243,0 0 0,4 1 0,-4 5 1,-2 0-151,-1 0 0,-2 0 0,0 0 207,1 0 0,5 6 0,2 2 0</inkml:trace>
  <inkml:trace contextRef="#ctx0" brushRef="#br0">12504 10755 21224,'0'-21'-1904,"0"8"1,1 7 0,4 6 1925,3 0 1,9 0-1,4-1 224,4-4 1,-2-2 0,10-7-1</inkml:trace>
  <inkml:trace contextRef="#ctx0" brushRef="#br0">13184 10342 28547,'-5'-21'-2842,"1"3"1,-2 9 0,3 4 1514,-2-1 809,1 4 0,5-4 0,2 8 681,2 2 0,5 4 1,-2 5-327,-1 0 0,0-4 0,-4 0-298,2 1 0,-1 2 0,-4 2-114,0-1 1,0-4 0,0 0-224,0 1 1,2-4-1,1 0 1,3-2 1081,1 1 1,2 4 0,6-5 0,1-1 543,2-2 0,1 1 1,-3 1-1,2 1-218,-2-1 1,4 3-1,-3 0 1,0 0-194,-3 0 1,-5 3 0,0-3 0,0 1-208,-1 4 0,2-4 0,-4 2 1,0 1-236,0 2 0,3 1 0,-4 1 0,3-1 221,2 0 0,-2 1 1,-1-1-1,0 0 629,1 1 1,-5-1 0,1 0-1,-2 1-1534,-2-1 0,0 0 1,-2-1-1,-2-1 226,-5-3 0,-7 1 0,-5 5 0,-3-1 139,-4 0 0,-12 1 469,0-1 0,-9 6 1,2 2-1</inkml:trace>
  <inkml:trace contextRef="#ctx0" brushRef="#br0">17702 9982 27824,'0'-7'-4916,"0"2"1,0 10 3929,0 4 0,0 2 0,-1 1 0,-2-1 1455,-1-3 1,-1-3 0,5 4-164,0 1 0,0-2 0,0 0-282,0 3 0,0-4 0,-1 2-235,-4 1 1,2 2-1,-4 2-177,1-1 0,1 0 1,5 1-166,0-1 0,0-6 0,0-1 0</inkml:trace>
  <inkml:trace contextRef="#ctx0" brushRef="#br0">17876 9729 29202,'9'-11'-3308,"0"-2"0,-1 3 3346,6 5 1,-1 4 0,0 1 906,1 0 0,3 0 1,1 0-665,-1 0 0,-3 6 0,0 1 0,-2 2-622,-4 0 1,3 0 0,-7 6 0,-1 1-251,-1 2 0,-2-1 0,0-3 1,-2-1 340,-2 0 0,-4 1 0,-5-2 0,0-2 49,-1-1 1,-2-5-1,1 4 1,3-2 776,1-3 0,3 0-594,-1 1 1,9-3 0,3 4 158,9-4 1,9-1 0,-2 0 0,2 0-19,3 0 1,1 0 0,0 2-1,-3 1 160,-4 1 1,1 7 0,-1-4 0,-3 2 52,-5 0 0,-3-2 0,-4 4 0,2-3-523,-2 3 0,-6-4 0,-3 2 0,-3 0 260,-6-2 0,0 1 0,-5-5 0,0 3-52,4 1 0,-3-4 0,1 2 0,2-3-19,1 3 1,0-4 0,-1 5 0,-2-1-470,2-1 1,1 5-1,2-3 1,-1 0-189,1 0 1,-5 4 0,-1-1 0,0 3-336,0 1 1,1 1 0,3-1 996,-3 0 0,3 1 1,-4-1-1</inkml:trace>
  <inkml:trace contextRef="#ctx0" brushRef="#br0">17089 9689 12953,'-6'12'0,"-3"0"233,-2 1 0,-3-1 0,-1 11 0,-1 4-447,-2 3 1,-1 11 0,4-2 0,1-1 118,2-1 0,3-3 0,0 2 1,6-5 169,6-3 0,10-6 1,11-1-1,6-3 530,5-6 1,10-1-1,5-6 1,8-2-97,8-2 1,2-5-307,-30 2 1,0-1-1,2-4 1,1-2-1,3 2 1,0-1 0</inkml:trace>
  <inkml:trace contextRef="#ctx0" brushRef="#br0">18209 9542 29529,'13'0'-159,"2"0"1,1 0-1,4 2-735,0 2 1,3 5 0,3 9 0,1 4 320,0 3 1,4 6 0,1 0-1,-1-1 409,-2-2 0,-1 3 0,-12 2 0,-3-1-423,-2 1 0,-8-2 0,-2-3 0,-7 2 1459,-7 1 0,-15 6 0,-6-2 0,-11 4-995,-8 1-47,16-17 0,0 0 0,5-2 0,0-1 1,-7 3-1,0 0 0</inkml:trace>
  <inkml:trace contextRef="#ctx0" brushRef="#br0">22408 10608 8384,'-7'-13'245,"-5"1"-40,3 3 1,-3 5-1039,-1 8 1,1 4 886,3 5 1,3-4 0,7-2 402,4-1 1,2 0 0,7-3 0,0 2 224,4-2 1,-3-2 0,4-1 0,1 0-206,2 0 0,-1 0 1,1 0-1,1 0-634,3 0 1,0 0-1,2 0 1,2 0-2190,1 0 2346,6 0 0,-3-6 0,6-1 0</inkml:trace>
  <inkml:trace contextRef="#ctx0" brushRef="#br0">22395 8196 28856,'1'-12'-2597,"4"3"1,-2 4 3222,5 5 0,0 1 1,1 3-1048,-5 5 0,-2 3 0,-4 2 0,-1-1 472,-1 0 1,-7 1 0,3 0 0,-4 3-5,-2 0 1,1 6 0,0-4-1,-1 0-221,1 0 0,0-1 0,-1-3 0,1 1-439,0 2 1,-1 0-4502,1-5 5295,6-6 1,18-7-1,12-7 1</inkml:trace>
  <inkml:trace contextRef="#ctx0" brushRef="#br0">23088 7863 14999,'-14'-12'-1431,"1"5"1156,0 7 0,4 4 0,0 7 0,-1-3-150,-2 3 1,3-1-1,0 1 834,-1-3 1,-2 1-1,0 5 1,2-1 172,1 0 1,4 1 0,-2 0-1,-1 3-393,1 1 0,3 5 0,-4-1 0,2 4 100,3 0 0,2-4 1,1-1-1,1-2-129,4-2 0,2-2 1,8-2-1,1-1-142,2-3 1,6-3-1,-2-6 1,3 0-252,2 0 0,-6-8 1,-2-4-1,-3-6-161,-3-2 1,2-2-1,-10-5 1,-2-1 30,-2-3 0,-7 3 0,-4-4 0,-6 4 156,-7 2 1,-6-4-1,-4 3 1,1 7-369,-1 3 0,-4 4 0,3 1 0,-2 3 773,1 5 0,-1-4 0,-4 1 0</inkml:trace>
  <inkml:trace contextRef="#ctx0" brushRef="#br0">21462 7823 20822,'-14'0'-106,"1"0"0,4 0 0,0 2 0,0 2-299,2 5 0,-5 3 0,3 3 0,-1 2 249,1 5 1,-3 4-1,5 2 1,-2 3 202,0 4 0,6 5 1,-2 5-1,4 4-389,1 3 1,1-1 0,5 0 0,8-5 428,6-5 0,13-4 0,7-13 0,10-6 809,11-10-895,7-5 0,-28-5 0,0-2 0,0 1 0,0-1 0</inkml:trace>
  <inkml:trace contextRef="#ctx0" brushRef="#br0">23141 7650 27520,'2'7'-8620,"2"-1"9296,5 0 0,7-3 0,5 7 0,3 5-422,4 6 0,-3 4 0,-3 2 1,0 1-583,-1 3 1,3 2 0,-6 4 0,-4-2-159,-3 2 1,-5 3-1,-6 3 1,-2 3-226,-2 1 1,-11 4-1,-13 5 637,-11 2 0,-7-1 1,-7-3-1</inkml:trace>
  <inkml:trace contextRef="#ctx0" brushRef="#br0">16169 11768 23332,'-13'0'0</inkml:trace>
  <inkml:trace contextRef="#ctx0" brushRef="#br0">16183 11688 29732,'0'-13'-4782,"0"-1"0,0 1 4295,0 0 1,1 5 0,2 2 0,3 2 1101,2-1 1,-4 1 0,5 4 0,-6 1 0,1 4 0,-2 4-736,-2 3 0,4 2 0,1 4 1,-2 4 186,-2 4 0,-1 2 0,0 3 0,0 3 106,0 0 0,-4 9 1,-1-3-1,2 1-601,2 1 0,-4 1 0,1 0 0,-1-2 424,0 2 1,2-1 0,-5-5 0,1-2-27,-1 2 0,5-3 1,-1 0-1,1 0-387,-1 0 0,2-4 0,-2 3 0,2-2-264,2 0 0,0 0 1,0-5-1,0 0 445,0-4 0,6 6 1,3-4-1,3-1 204,1 3 1,5-3-1,1 1 1,2-2 64,3 2 1,1-3 0,1 1 0,3 1 26,2 3 0,3 0 1,6 1-1,1 0-108,4-1 0,-4 1 1,7 0-1,-1-1-86,2 1 0,6 0 0,-8 1 0,2 0 111,0-2 1,-2 7 0,3-9 0,-1-1 80,2 3 0,1-7 1,1-1-1,0-4 125,1 0 0,0-2 0,3-2 0,0-3-153,0-1 1,0-1 0,0-5 0,-2 0-203,1 0 0,-4 0 0,-5-2 0,-1-1-14,-3-1 0,-3-11 0,-5 2 0,-3-4 109,-4-2 1,-2-2 0,0-7 0,-3-1 174,-1-2 1,-1-11 0,4 1 0,-1-4-7,0-1 0,5-8 0,-3-1 1,5-3-154,3-1 0,-5-2 0,5 5 0,0 2-302,2 3 1,4-3-1,-7 8 1,-1 2 86,1 3 1,-8-5 0,-7 9 0,-5 1 40,-4 2 1,-3 3-1,-6 4 1,0 1 135,0-1 0,-6-4 0,-3-2 0,-3 1 189,-1-1 0,-2-4 0,-3 2 0,-4-2 83,-3 1 1,-8-1-1,-4 6 1,-6 1-62,-6 2 1,-7 7 0,-5 4 0,-2 3-177,-5 5 0,30 4 0,0 0 0,0 2 0,1 2 1,-3-1-1,0 1-71,-2 0 1,-1 0 0,0 1 0,-1 0 0,-3 1-1,0 0 1,1 0 0,-1 1 35,1 0 0,-1 0 0,-2 2 0,0 1 0,0-2 0,0 0 0,2 0 0,1 0 218,3 0 0,0 0 0,1 0 0,1 0 0,-28 0 0,3 3-119,7 1 0,6-3 0,2 5 0,4 2 0,1 1 0,5-2 0,4 0 0,0 4 0,4 0 0,3 4 0</inkml:trace>
  <inkml:trace contextRef="#ctx0" brushRef="#br0">21062 11142 8715,'0'-14'664,"4"5"1,2 2-114,1 1 0,-2-3-279,4 5 1,0-1 0,2 7-251,-2 2 0,-1 4 1,-5 6-1,1 3 163,-1 0 0,-1 12 0,-4 0 0,-2 7-3,-5 5 1,-3 7-1,-1-1 1,-1 3 5,1 5 1,-2 1 0,-1-2 0,-2-3-102,2-2 1,2 0-1,4-7 1,1-4 96,-1 1 0,2-2 0,1-2 0,1-4 43,3-3 0,2-1 0,1 0 1,0-1-191,0 1 1,0 4-1,0 0 1,0 0-3,0 2 1,4-3 0,1 5-1,-2 2-341,-2 2 0,3 4 1,2-2-1,2-2 184,2-1 0,6-1 0,5-1 0,3-5 57,4-3 0,12-3 0,1-3 1,5-4 46,5-3 1,9-2 0,6 0 0,0-1 79,4-3 0,4 2 0,0-7 0,-36-2 0,1 0-53,1 2 1,2-2-1,1-1 1,1 0 0,-1 2-1,0 0 1,0-1-1,0 0-67,-1 0 1,2 1 0,2 1 0,1 0 0,-1-1 0,0-1 0,0 0 0,1-1 16,1 0 0,0-1 1,0 2-1,-1 1 0,-1-1 1,0 0-1,-1 0 0,0-1 26,0 0 1,1 0 0,2-3 0,1-1 0,-2 1 0,-2-2 0,1 1-1,-1-1 22,-2-1 1,1 0 0,5-1 0,0 0 0,-5 0-1,1 0 1,0 1 0,1 0 43,0 0 1,-1 1 0,-2 0 0,0 0 0,-3-1 0,0 0 0,-1 0 0,0 1-25,-1-1 0,0 0 0,0 1 0,-1 0 1,30-3-1,-6-1 38,-5 1 0,-4 0 0,-3-4 0,-5 2-191,-2-1 0,-7-3 0,-1-4 0,-1-2 146,-4-2 0,-2-5 1,-3-8-1,-4-3 4,0-5 1,-3-7 0,-5-1 0,-3-8-21,-4-8 1,-4-3 0,-1 31 0,-1-1 0,-1 0 0,-1 0-44,-1 0 0,-1 0 0,-3-7 1,-1 0-1,-3 2 0,0 2 0,-2-1 1,0 0-160,-1 1 0,-1 1 0,-5 0 0,-1 2 0,0 4 0,-1 2 0,-2 0 0,-3 2 65,-3 0 1,0 2-1,0 2 1,-2 3 0,-5 3-1,-1 2 1,0 3-1,-1 1 51,2 2 0,-2 2 1,-8 1-1,0 3 1,1 1-1,0 3 1,-1 0-1,-1 1 12,-2 1 0,-1 1 0,-2 2 1,-1 0-1,3 1 0,0 0 0,1 1 1,0 0 62,0 0 1,1 2 0,2 2-1,1 0 1,3 1 0,1 0-1,2-1 1,1 0-104,0 0 1,1-1 0,1 0 0,1-1-1,-29 8 1,4-1-887,4 0 0,10 1 996,3-1 0,5 2 0,5 0 0,3-2 0,4-3 0</inkml:trace>
  <inkml:trace contextRef="#ctx0" brushRef="#br0">6825 17325 8094,'-6'8'0,"5"-1"2366,-4-2 1,5-4-544,5 3 0,4-2 0,8-4 1,4-2-640,0-5 0,4-3 0,-3-1 1,3 0-721,2-1 0,-5 1 1,-1 1-1,0 2-291,-1 1 1,-3 0 0,0-3 0,-2 2-919,-1 1 1,-1 0 643,0-4 1,-1 4 0,-1 1 559,-3 3 1,1 0-1,5 5-41,-1 0 1,-4 6-1,0 3 1,1 3-419,2 1 0,0 6 0,-2 4 0,-1 2 0,1 1 0,-2 5 0,-1 3 0,-1 2-394,-3 1 1,-1 3-1,-1-7 1,2 1-2716,1 3 0,2 0 0,-1 0 3109,4-2 0,3-5 0,1 2 0</inkml:trace>
  <inkml:trace contextRef="#ctx0" brushRef="#br0">7265 17485 13706,'-18'-20'0,"0"2"1820,2 7 1,7 13-1,3 8 1,2 7-1,-1 5 134,2 3 0,-2 3 1,-1 5-1955,-2 7 0,4 5 0,-4 10 0,1 2 0,0 0 0,4 10 0,-2-5 0,4-3 0,1-2 0,1-1 0,4-3 0,3-5-2413,4-5 0,6-5 0,1-2 0,2-5 2413,3-3 0,7-2 0,3 1 0</inkml:trace>
  <inkml:trace contextRef="#ctx0" brushRef="#br0">8278 18112 8341,'-13'0'2123,"5"6"122,4 2 1,2 0 257,2 1 0,-1-6-607,-4 1 1,2 4-913,-5 0 1,-1 4-849,-5 2 0,3-1 1,0 0-373,2 1 0,6-6 1,-1 1-102,2 2 0,7-4 0,1 1 1,1-3 43,4-2 1,0-3 0,3-4 0,1-5 493,2-3 1,-2-1-1,3 0 1,-5-1 1181,-4 1 1,1 4-1,-4 2-1115,2 1 1,-5 3 0,3 7-269,0 5 0,-5 9 0,4 6 0,-4 4 0,-1 3 0,0 4 0,0-2 0,0-1 0,0 1 0,-4 3 0,-1-4 0,2-1 0,2-3 0,-4 5 0,-1-9 0,0-2-1089,0-1 0,-2-4 0,2-3 0,-2-1-1620,-2 0 0,2-5 1,0-4 2708,-3-2 0,-1-2 0,-1 0 0</inkml:trace>
  <inkml:trace contextRef="#ctx0" brushRef="#br0">8771 18152 8118,'0'-21'4489,"-1"8"-3604,-4 8 0,2 5 1,-6 3-1,1 3 213,0 1 0,-4 1 0,5 2 0,0-1-284,2 1 0,2-2 0,0 1 0,-1 1-562,1 2 1,6-3 0,3-2-1,1 1-291,3-1 0,2-4 1,2 3-107,-1 0 1,0-5 1303,1 4 1952,-7-4-3111,-1-1 0,-6 0 0,1 0 0,4 0 0,2 6 0,7 3 0,-1 3-2458,0 1 0,1-4 1,-1 0-1,0 0 376,1-2 0,-1-1 1,2-6-1,1 0 274,2 0 0,0-12 1808,-5-5 0,6-7 0,2-3 0</inkml:trace>
  <inkml:trace contextRef="#ctx0" brushRef="#br0">9051 18218 8073,'5'-15'273,"-1"-2"1,5 2 2123,-5-3 0,2 9-937,-1 5 1,2 10 0,6 6 0,1 5 140,-1 4 0,0 6 1,1 5-1,-2 1-849,-3-1 0,-4 0 0,-3-4 1,1 0-753,1-2 0,1 3 0,-5-12 0,0 0-829,0-3 0,0-5-457,0 0 1,0-13-1,-2-5 1,-2-12-166,-5-8 0,2-14 1,-1-9-1,2-3 1026,3-6 0,2-1 1,1-2-1,0 7 273,0 6 0,1 4 1,2 17-1,3 5 2093,2 6 1,-4 6 247,5 4 1,0 10 0,3 12-1374,-3 8 0,-4 6 0,-5 2 0,0 4-1157,0 1 1,-1-3 0,-2 3 0,-1-1-1326,1-4 0,1 3 0,2-4 0,0-5-711,0-2 1,-1 1 0,-4-5 2376,-4-6 0,-3-21 0,-1-12 0</inkml:trace>
  <inkml:trace contextRef="#ctx0" brushRef="#br0">10051 17792 8107,'0'-18'0,"0"0"0,-5 8 0,1 10 0,1 7 1983,2 5 0,-1 1 1,-1 4-1,-3 2-807,-1 3 1,2 11 0,-2-7 0,1 3-1102,3-1 0,2-3 0,1-1 0,0-4-272,0 0 0,1-3 1,4-3-1326,3-1 0,4-6-2085,2-2 0,-7-10 3607,-3-4 0,-2-14 0,-2-5 0</inkml:trace>
  <inkml:trace contextRef="#ctx0" brushRef="#br0">9971 17725 8107,'6'-7'920,"1"2"1,8 10 0,1 2-1382,2 1 0,4 3 461,-4-2 0,12 3 0,-2 1 0</inkml:trace>
  <inkml:trace contextRef="#ctx0" brushRef="#br0">10438 17778 12462,'-8'6'1227,"2"2"0,6 5 0,0 0-398,0 1 0,0-1 1,0 0 25,0 1 0,6-1 1,3-1-1499,3-3 1,1 1-1,1-5-18,-1-2 1,-4-2 0,-2-2 0,1-4 406,-1-4 0,-4-3 1,1-1-1,-2 0 520,-2-1 1,0-3 0,0-1 0,1 2 1628,4 1 0,-4 1 1,5 3-1051,0 2 0,1-2 1,7 7-1,-1 1-569,0 1 0,5 2 0,0 2 0,-2 1-346,-1 1 1,3 7 0,0-4 0,-2 2-1164,-1 0 0,-2-2 0,0 4 0,1-4-1548,-1-1 0,0 3 1,1-5-2078,-1-1 4858,0-7 0,7-10 0,0-6 0</inkml:trace>
  <inkml:trace contextRef="#ctx0" brushRef="#br0">10931 17405 8094,'1'-17'764,"4"-1"0,-4 4 0,5 7 626,0 1 0,1 2 0,7 4-258,-1 0 1,0 10 0,1 5 0,-1 3-521,0 1 1,1 9-1,-1 0 1305,0 5-1196,-5-4 1,-2 8 0,-6-6 0,0-1-503,0-2 1,0-3 0,0-1 0,0-3-587,0-2 1,0-1 0,-2-6 0,-1-2-482,-1-1 0,-7-6 0,3 1 97,-4-2 1,3-8-1,0-3 1,-1-1 512,-2 1 0,-2-3 0,1 3 0,0-1 1036,-1 1 1,5-2-296,1 7 1,5 1-1,0 7-271,6 5 0,4 3 1,6 1-1,2 1-303,3-1 0,1 5 0,5 0 0,-2-2-2387,2-1 0,1-6 1,2-2-1,-1-1-2518,1-3 4976,-6-2 0,4-7 0,-4-1 0</inkml:trace>
  <inkml:trace contextRef="#ctx0" brushRef="#br0">11304 17619 8089,'1'-6'5018,"4"6"-3773,4 7 1,-2 5 0,2 0 0,0-2-612,-2-1 1,5-2-1,-4 4 1,1-4-1297,-1-1 0,-3 3 1,4-3-2232,1 1 714,-4-4 1,-2 2 1944,-8-10 0,-2 2 1,-4-4-1,2-1 278,2 1-625,-4 4 0,10-1 0,0 8 86,7 5 495,11 3 0,9 1 0,7 0 0</inkml:trace>
  <inkml:trace contextRef="#ctx0" brushRef="#br0">11731 17765 9789,'-18'-18'0,"0"1"2269,2 0 0,5 4 0,4 3-1932,1 1 1,3 6 0,7-2-628,5 4 0,3 2 0,3 2 0,1 2-1302,2-2 0,0 4 796,-5 2 1,-4-3 410,0-2 893,-6-2 1,1-2 0,-7-2-41,-1-2 1,-5-4-1206,5-5-39,-1 6 1,5 2 297,0 10 0,2-2 1,2 6-78,5 1 0,-2-3 0,2 1 0,2-2 555,1-3 0,1-2 0,0-1 0</inkml:trace>
  <inkml:trace contextRef="#ctx0" brushRef="#br0">11997 17592 7407,'8'6'1892,"-3"1"-824,-5 1-1068,0-2 0,0-6 0,0 0 0</inkml:trace>
  <inkml:trace contextRef="#ctx0" brushRef="#br0">11984 17632 8079,'-14'-5'91,"1"1"-122,0 1 0,4 2 0,0 1-486,-1 0 2514,4 0 21,0 0 0,4-2-1189,-2-2 0,1 2 0,-6-4 15,-1 0 0,-2 0 0,-1-3 0,-1 5-450,1 3 0,4 1 0,0 0 0,0 1-235,2 3 1,-4 5 0,7 8 0,1 0-21,2 0 0,1 6 0,0 3 0,1-1-652,3 0 0,4 7 0,7-5 0,1 0-792,2-4 0,1 1 0,-1-8 1305,4-4 0,-3 2 0,0-7 0</inkml:trace>
  <inkml:trace contextRef="#ctx0" brushRef="#br0">12090 17485 8030,'-7'6'1764,"0"0"0,4 4 513,-2-1 1,1 0-952,4 5 0,0-6-478,0 1-1234,6 0 1,0 0-1,4-2-1015,-1-1 0,0 0-229,4-1 3240,-5-4 598,3 5 0,-9-4-438,2 2 1,-1 4-1629,2 5 1,-2-1-1,6-3 1,-1-4-865,0 1 1,8-4 0,-3 2 0,2-2-3308,0-2 0,3-2 4029,0-2 0,5-9 0,-2-8 0</inkml:trace>
  <inkml:trace contextRef="#ctx0" brushRef="#br0">12410 17179 10551,'0'-2'2053,"0"10"1,0 12-1,2 7-1761,2 0 0,-2-4 0,2 3 0,-2 3 25,-2 4 1,0-4 0,0 4 0,0-2-25,0 0 1,0 5 0,0-7 0,0-2-4012,0-3 1,0-4 3717,0 3 0,0-10 0,0-7 0</inkml:trace>
  <inkml:trace contextRef="#ctx0" brushRef="#br0">12357 17419 9190,'-6'-6'3000,"6"6"-4551,8 7 1302,-3-1 1,12 6 0,-2-3 0,2 3-434,3 1 550,3 6 1,-6-4-1,5 3-1441,1-3 1573,-3-8 0,11 5 0,-3-5 0</inkml:trace>
  <inkml:trace contextRef="#ctx0" brushRef="#br0">12637 17485 7896,'-1'-13'763,"-4"0"1,4-1 1143,-4 1 1,5 6-1343,5 2 0,-2 5 0,5 3 415,3 1 0,1 7 75,1-2 0,-6-2 0,-1 1 463,0-3 1,-4 1-1958,2-1 1,-2-1-917,-2 10 0,-5 0 0,1 10 0,1-2 554,1 2 1,-2 1-1,-2 2 1,-1 1 800,-4 3 0,-7-3 0,-2 5 0</inkml:trace>
  <inkml:trace contextRef="#ctx0" brushRef="#br0">11384 18711 8007,'21'-28'0,"-4"-1"0,-3-3 1184,-5 3 0,3 2 0,-4 4 0,3 2-593,-2 2 0,1-4 0,-6 6 0,-1 0 176,-1 2 1,-2 2 0,0 0-322,0-1 0,-2 6 0,-2 0 111,-5 2 0,-3 3 0,-1 8 144,0 4 1,1 4 0,1 5 0,4 2-130,1 1 0,-3 4 0,3-4 0,0 1-417,0 1 0,2-3 1,4 4-1,0-2-16,0 2 1,0-3 0,0 1 0,0 1-1709,0 3 0,4-4 0,1 0 0,-2 0-823,-2-1 1,-1 3 0,0-7-916,0 0 2539,-6-2 0,3-4 0,-7-2 768,-5-4 0,-4-10 0,-8-2 0</inkml:trace>
  <inkml:trace contextRef="#ctx0" brushRef="#br0">11277 18845 7811,'-1'-18'0,"-2"-1"0,-2-1 482,2 1 1,3 1 0,5 5-1,4 0 333,3-1 0,2 5 0,4 2 0,4 1-348,4 3 1,0 2 0,1 1 0,0 0-694,-1 0 1,4 0-1,0 0 1,-2 1-1664,1 4 1,7-4 1888,-1 4 0,4-10 0,1-2 0</inkml:trace>
  <inkml:trace contextRef="#ctx0" brushRef="#br0">11930 18258 8108,'-7'-1'1004,"3"7"0,2 8 1,2 7 224,0 0 1,0 4 0,0-3-21,0 3 1,0 1 0,0-1 0,2 0-777,2 3 1,-2 2-1,2-4 1,-3 1-1289,-1 0 0,5 2 1,1-1-1,1-2 798,4-1 57,0 0 0,9-4 0,0-2 0</inkml:trace>
  <inkml:trace contextRef="#ctx0" brushRef="#br0">12157 18525 7889,'0'-18'1106,"0"0"0,2 12 0,2 9-31,5 3 1,-2 2-1,2-5-112,2 1 1,0 2-1,3-3-1103,-1 1 1,0 1 0,1-5-39,-1 0 0,-4 0 1,-2-2-286,-1-2 0,-7 1 1,-8-6-1,-3 0 1083,-1 2 1,4-1 0,0 5 730,-1-1 0,-1 1-1112,2 7 0,3 4 0,6 5 0,0 0-162,0 1 1,6 4 0,3-1 0,3 0-652,1-3 1,1 0-1,-1-1 1,2 0-1228,3 1 0,-4-1 0,4 0 1801,-3 1 0,-2-1 0,1 0 0</inkml:trace>
  <inkml:trace contextRef="#ctx0" brushRef="#br0">12370 18538 7889,'0'-13'1486,"2"7"-754,2 6 1,4 4-1,7 7 1,2-2-22,6 1 0,2 2 1,1 1-1,1 0-370,0 1 0,-1-1 0,2 0 1,1-1-1479,-3-3 1,8 3-1,-8-5 1137,-3 1 0,4-2 0,-6-6 0</inkml:trace>
  <inkml:trace contextRef="#ctx0" brushRef="#br0">12650 18498 7889,'-19'-12'429,"-3"3"1,-2 3-1,0 8 1,4 2 233,0 5 0,3 5 0,3 2 0,1 3 215,0 2 0,1 0 0,3 2 0,5-2-815,2-2 1,2 3 0,0-2 0,2-1-1052,2 0 1,5 3 0,9-5-1,4-4 988,3-3 0,14-7 0,2 3 0</inkml:trace>
  <inkml:trace contextRef="#ctx0" brushRef="#br0">13037 18538 7839,'-8'-27'1159,"-8"-2"0,3 2 1,-2 6 868,0 5 1,6 9-1813,0 2 0,7 10 0,-3 4 0,2 4-817,-1 5 1,2-2 0,-2 6 0,2 0 462,2-1 0,0 3 138,0-6 0,0 5 0,0-2 0</inkml:trace>
  <inkml:trace contextRef="#ctx0" brushRef="#br0">12864 18152 7987,'-14'-8'668,"7"8"1,4 8-748,6-1 0,4 5 0,8-3 0,1 1 79,2-1 0,12 3 0,-2-5 0</inkml:trace>
  <inkml:trace contextRef="#ctx0" brushRef="#br0">13250 18112 7895,'0'19'253,"0"5"0,0 4 704,0 3 0,0-5 0,2-3 0,1-1 23,1-1 0,2 2 0,-3-5 1,1-2-304,-1-1 0,3-2 0,-1 1 0,-1-1-696,2 0 0,-4 1 0,3-2 0,0-2-230,-1-1 1,7-6-1,-2 1-607,2-2 0,-2-2 1,0-2-1,0-2-60,-1-5 1,-1 2 2180,-3-2-648,-2 6 1,4-2-1,-6 10 1,-2 4-199,-2 2 1,1-2 0,-6 0 0,0 2-111,2 0 1,-4 3 0,5-1 0,1 0-720,-1 1 0,0-5 0,3 0-3494,-2 1 468,1-4 3436,4 0 0,12 0 0,2 1 0</inkml:trace>
  <inkml:trace contextRef="#ctx0" brushRef="#br0">13610 18485 7865,'-13'-19'327,"-1"7"0,3 3 3658,2 12-3624,3 7 0,6 3-664,0 1 0,-2-2 1,-1-2-289,-1-1 1,1-6 590,7 1 0,4-20 0,5-6 0</inkml:trace>
  <inkml:trace contextRef="#ctx0" brushRef="#br0">13823 17592 8019,'-6'-15'1378,"5"3"1,-5 15-1,8 6-863,2 9 1,-1 4 0,4 2-1,1-2 96,-1 2 0,-4 7 1,3 4-1,-2 4-330,1 1 0,-1 4 1,-4 1-1,2-2-860,2-2-39,-2-1 1,4-4 0,-6-1-351,0 2 1,-5 0 0,-1-1 0,0-5 967,0-3 0,-10 4 0,1 3 0</inkml:trace>
  <inkml:trace contextRef="#ctx0" brushRef="#br0">13810 18232 7941,'0'-14'4502,"0"1"-3652,0 5 1,2 3-715,2 5 1,3 0-1,7 1 1,-1 2-28,0 1 0,1 5 0,-1-3 0,2 0-770,3 0 1,-2 3 0,6-3 0,0 0-63,-1 0 0,3-2 1,-6-4-1,-2 2 258,-1 2 0,-2-2 0,-1 4 821,-3-1 1,1 3 0,-5 7 0,-3 2 837,0 6 0,-4 3 0,-2 4 0,-5 3-267,-3 1 1,-1-5 0,-2 2-1,-1-3-437,-2-1 1,2-5 0,5-1 0,3-3-538,-3-6 0,5 1-314,2-4 1,2-6-1,4-6-1209,2-9 1,10-10 1569,8 0 0,3-10 0,2-2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20142 8263 32767,'0'-13'-2225,"0"-1"0,1 2 0,4 2 0,2 1 2070,1-1 0,2 2 1,-4 1-1,0 0 126,0-1 1,3 4 498,-5-5 1,-1 1 184,-7-1 1,-8 5 0,-8 8-1,1 5-140,0 3 1,-3 6 0,4 1 0,2 0-282,1 1 0,6 2 1,2-3-1,1 0-949,3 1 1,3 2-1,6-4 1,5-2 1011,6-1 1,6-6 0,1-2 0,4-1-257,3-3 0,-1-7 1,-6-5-1,-4-5-495,0-3 0,-7-3 1,-6-5-1,-1 0-113,-3-3 1,-3 0 0,-4 4 0,-5 3-81,-3 2 1,-1 1-1,0 6 177,-1 3 0,1 4 0,1 6-256,3 3 0,3 5 0,8 8 0,2 2 962,5 2 1,9 1-1,3 5 1</inkml:trace>
  <inkml:trace contextRef="#ctx0" brushRef="#br0">20608 8369 32673,'-19'14'-702,"-2"5"1,-5 2 0,-1 1-200,0 0 1,1-1-1,-1 3 1,2-4-634,3 0 1,4-3 0,9-3 1021,5-1 1,2 0 0,2 1-1</inkml:trace>
  <inkml:trace contextRef="#ctx0" brushRef="#br0">20968 8210 27655,'9'-18'-6126,"0"0"4997,-6 0 1,2 15-1,-8 5 840,-2 4 1,-5-2 0,1 4 819,-3-3 0,3 4 0,2-3 0,-1 2-33,1 2 0,-1 2 0,-2 1 0,1 1-33,-1-1 0,2 5 1,1-1-1,0 0-95,-1-3 1,5 4 0,-1 1 0,2 2-603,2 3 0,6-3 1,5-1-1,5 0 377,6-4 1,5-3 0,2-4-1,4-4-200,1-4 1,0-2 0,2-5 0,-5-8-615,-3-6 0,-7-7 1,-5-4-1,-6-3-13,-5 0 1,-5-9-1,-6 4 1,-7 1-213,-8 1 0,-10 7 1,-5-1 1176,-2 3 1,-14 1 0,-3 1 0</inkml:trace>
  <inkml:trace contextRef="#ctx0" brushRef="#br0">15196 9809 19370,'0'-14'-1435,"0"1"0,0 7 1,0 6 1971,0 8 0,0 5 0,-1 5 0,-2 4-356,-2 3 1,0 2-1,2-1 1,-2 1-202,2 0 1,-3-1-1,2 1 1,-1 0-243,-1-1 1,5-3 0,-3-1 0,2 0-872,2-1 1,2 2 1189,2-5 0,9-6 0,8-6 0</inkml:trace>
  <inkml:trace contextRef="#ctx0" brushRef="#br0">15570 10155 22089,'6'-20'-948,"-6"2"0,-2 9 1,-5 21-1,-1 6 430,1 4 0,-2 10 0,-6-5 0,-1 3 5,-2 2 1,0-5-1,5 1 1,0-4-630,-1-1 1,7-3 1021,2-3 1,4-2 0,1-2 0</inkml:trace>
  <inkml:trace contextRef="#ctx0" brushRef="#br0">15810 9889 8548,'-18'-22'0,"0"-1"0,2 6 666,1 5 0,6 6 0,0 6-63,-1 0-608,4 6 1,1-5 0,10 4 0,4-4 360,3-1 0,5 0 0,1 0 0,0 0-179,1 0 1,-4 0-1,3 2 1,-3 1-362,-2 1 1,-4 2-1,0-2 277,1 5 1,-4-1 0,0-1 0,-2 0-124,1 1 1,1 1-1,-3 4 4,1 0 0,5 1 0,-3-2 0,1-2 256,4-1 0,1 0 0,-1 4 0,0 0-52,-2 1 0,0-2 1,2-2-1,0-1 109,-2 1 1,-2 2-1,2 1-238,-5 1 1,-2-1-1,-2 0 19,0 1 0,-6-3 0,-1 0-865,-1-2 492,2-6 1,6 4 42,0-2 1,0-2 79,0 5 1,0 1 0,-3 5 0,-6-1-62,-8 0 1,-12 5 0,-5 0 0,-1-2-295,-2-1 1,-3 3 0,7-1-1,2 0-2233,3-2 2770,-2-2 0,16-6 0,-6-1 0</inkml:trace>
  <inkml:trace contextRef="#ctx0" brushRef="#br0">20062 9835 15282,'-13'0'15,"-1"0"263,7 0 0,2-5 0,10-3 166,4 1 1,8-4 0,6 5 0,3-1-10,5-3 1,-1 2 0,4 1 0,0-1-195,0 1 1,-4 4 0,0-1 0,-7 2-324,-5 2 1,-5 2 0,-4 2-300,-4 5 0,-7 7 0,-7 2 1,-8 0 217,-7 1 1,-9 0-1,-2 5 1,-2-2 335,1 2 0,4 0 0,5-1 0,2-2-23,2-2 1,6 1 0,6-4 0,4 2-379,1-2 1,2-1 0,5-3-1,3-2-257,5-1 1,8-2-1,2 2 1,2-3-265,2 0 1,-2-5-1,1 5 1,2-1-382,1-1 1,5 1 1307,-4-5 1,10-12-1,-8-3 1</inkml:trace>
  <inkml:trace contextRef="#ctx0" brushRef="#br0">20675 10155 9843,'-6'-15'0,"-3"7"858,-3 5 0,-1 14 0,-2 9 0,-1 6-1155,-2 5 1,-5 2-1,2-3 1,-1 1-192,-1-2 0,7 2 0,-2-2 0,5-6-806,4-2 0,5-5 1363,8-7 1,15-15 0,9-9 0</inkml:trace>
  <inkml:trace contextRef="#ctx0" brushRef="#br0">20942 9875 11748,'-8'-40'1375,"-10"12"1,11 11 0,-6 17-1641,7 7 0,10 0 0,5 1 0,3-2 364,1-3 1,7 3 0,0-2-1,1 0-15,-3 2 1,1-3 0,-1 6 0,-3 2-375,-5 0 0,-4 3 0,-6-1 0,0 0 326,0 1 0,-6 1 0,-3 1 0,-3 2 430,-1-2 0,4-1 0,2-2 0,-1 0 35,1 1 0,4-1 0,-2 0-266,4 1 1,2-1 0,4 0-1,4-1-15,3-3 0,7 1 0,3-5 0,3-2-516,2-2 1,0-1 0,-1 0 0,1 0-373,0 0 0,4 0 0,1 0-569,2 0-583,-4 0 0,13 0 1880,-3 0 1,9 0 0,-2 0-1</inkml:trace>
  <inkml:trace contextRef="#ctx0" brushRef="#br0">15183 12274 8430,'-13'-20'1655,"5"6"1,2 14-1,8 9 1,2 3-1641,5 1 0,3 7 0,1 2 0,1 3-20,-1 2 1,0-1 0,-1 1 0,-1-2-237,-3-3 1,-3 3-1,2-4 1,-1 0-378,-3-3 0,-7 1 1,-5-1-1,-4-3-382,-5-5 0,1 0 0,-3-5 1000,0-2 0,-3-8 0,2-2 0</inkml:trace>
  <inkml:trace contextRef="#ctx0" brushRef="#br0">15196 12221 9046,'14'-30'820,"-1"4"1,-4-2 0,0 10 0,1 3-29,2 5 0,3-1 0,1 7-879,2 1 0,1 1 0,-3 4 1,4 2-1117,0 5 0,-2 3 1,4 3-1,1 3 1203,-3 4 0,6-3 0,-6 0 0</inkml:trace>
  <inkml:trace contextRef="#ctx0" brushRef="#br0">15743 12541 14276,'-27'1'468,"1"4"1,0 14-1,3 12 1,2 6-950,2 3 1,-3-6 0,4-3 0,1-4-85,3-5 1,2-3 0,3-5-1,4-1 460,4 0 1,1-5-1,0-2 1</inkml:trace>
  <inkml:trace contextRef="#ctx0" brushRef="#br0">15916 12261 8705,'-13'-21'776,"5"9"-426,4 12 1,3 2 0,1 7 97,0 1 1,5 2 0,4 1 0,3 2-83,2 3 1,-1-2-1,0 6 1,1 2-646,-1 1 1,-6 5 0,-1-2 0,-1-3-568,-1 0 0,1-4 1,-5 0-1,-2-3 846,-2-7 0,-10-3 0,-6-8 0</inkml:trace>
  <inkml:trace contextRef="#ctx0" brushRef="#br0">15916 12221 8520,'8'-46'0,"3"6"0,0 0 0,4 11 624,2 9 1,7 4 0,-2 12 0,5 1-371,4 1 0,5 2 0,8 2 1,5 2-3152,3 5 2897,13-3 0,-3 12 0,11-4 0</inkml:trace>
  <inkml:trace contextRef="#ctx0" brushRef="#br0">20022 11954 8443,'0'-29'0,"0"4"2587,0 4-2279,0 3 0,-2 11 0,-2 2 0,-3 5-223,-1 5 0,2 2 1,6 8-1,0 1 52,0 2 1,0 4 0,0-4 0,3-2-752,6-1 0,1 1 0,13-1 1,0-4-600,3-4 1,5-3 1212,0-4 0,6 0 0,-3 0 0</inkml:trace>
  <inkml:trace contextRef="#ctx0" brushRef="#br0">20355 11861 8443,'-6'-9'141,"-3"2"1,-3 1 0,-1 4 563,0 5 0,-6 11 1,-2 9-1,-1 6-455,-1 2 1,7 9 0,-2-3 0,4-2 0,0 1-434,1-2 0,1 0 0,3 3-278,5-2 0,2-5 0,2 1 0,0-3 461,0-1 0,12-6 0,3-2 0</inkml:trace>
  <inkml:trace contextRef="#ctx0" brushRef="#br0">20568 12234 9862,'-7'-17'0,"-5"0"0,-4 5 0,0 9 446,1 11 1,1 10-1,0 11 1,-3-2-973,0-2 0,-1 3 0,6-7 0,2 0-626,1-4 0,6-2 1152,-2-1 0,10-7 0,2-1 0</inkml:trace>
  <inkml:trace contextRef="#ctx0" brushRef="#br0">20862 11768 14280,'-8'-39'453,"4"4"1,5 14 100,8 12 0,2 12 0,11 6 1,1 1-528,3-1 0,11 8 0,3-4 0,0 2-179,-3 0 0,0-1 1,-6 3-1,-3 2-94,-4 2 0,-7 1 0,-8 5 1,-6-2-47,-6-3 1,-14 6 0,-12-4 0,-5-1 105,-7 3 1,1-3-1,-5 2 1,4 1 448,1 2 1,1 3 0,4 0 0,4 3 465,3 0-813,7 5 0,-4-5 1,4 6-1</inkml:trace>
  <inkml:trace contextRef="#ctx0" brushRef="#br0">20462 13834 8155,'1'-17'1079,"4"4"1,-4 9 0,5 12-618,0 4 1,-4 2-1,2-1 1,-1 0-200,1 1 1,-1 5 0,6 3 0,2 3-86,0 2 1,3 0 0,-1-2 0,0-2 52,1 0 0,-5-7 1,-2 3 18,-1 0 1,-2 1 0,-5 2 0,-4-4-562,-3-4 0,-10-2 0,-4-1 0,-2-4-472,2-1 0,2-2 0,7-4 1,0 0 459,-1 0 1,7-6 0,3-4 0,4-5 253,4-2 1,9-12-1,10 1 1,2-4 12,1-5 0,1 3 1,0-2-1,-1 1 914,1 0 0,-6 1 0,-3 5 1,-5-1-418,-4 5 1,-3 0 0,-6 7-1,0 2-238,0 1 1,-6 2 0,-5 1 0,-3 1-120,-4 3 0,-4 5 0,4-2 0,2 5-409,1 5 1,1 2-1,3 6 1,0 2-1153,2 3 1,6 3 0,-1 5 1476,2 1 0,8 6 0,2 1 0</inkml:trace>
  <inkml:trace contextRef="#ctx0" brushRef="#br0">20982 14207 8004,'-8'-21'129,"4"3"0,1 15 0,0 9 0,-3 8-25,-1 3 0,-2 6 0,-5-6 0,1 0-45,0-3 0,-5 6 0,0 2 0,0 3-237,-1 2 0,4-1 0,-2 1 0,2 0 178,1-1 0,1 1 0,0 0 0</inkml:trace>
  <inkml:trace contextRef="#ctx0" brushRef="#br0">21475 13767 8310,'-2'-12'471,"-2"3"1,1 5-1,-6 8 1,0 5 61,2 3 0,-4 6 0,6 1 0,-1 0-22,0 0 1,1 8 0,5-2-1,0 0-85,0 1 1,5 6 0,1-5-1,0 1-238,-1 0 1,0 3 0,-5 0 0,0-1-366,0-2 1,-2-6-1,-2-1 1,-5-2-222,-3-2 1,-1-3-1,0-2 1,-1-3-577,1-4 1,0-4 600,-1-1 0,7-6 1,5-4-1,10-5 291,10-3 0,5-10 1,4 1-1,0-2 482,-1-4 0,4 5 0,-2-5 0,-3 1 200,0-4 0,-7 4 0,-5-1 1,-7 4-147,-4 2 1,-2-3-1,-3 10 1,-5-3-356,-5 1 0,-9 6 0,0 0 1,-3 4-452,-2 3 1,0 4 0,1-2 0,-1 1-484,0 3 1,2 2-1,3 1 1,3 0 834,-1 0 0,6 6 0,-6 1 0</inkml:trace>
  <inkml:trace contextRef="#ctx0" brushRef="#br0">16236 15819 8022,'-18'0'378,"1"0"0,-6 12 0,6 6 0,0 7 549,2 6 0,2 3 0,0 6 0,-1 0-534,1 0 0,6-1 1,2-2-1,4-3-859,1-2 1,1-5-1,4-6 1,4-2-1415,2-3 1880,9-7 0,0-3 0,7-6 0</inkml:trace>
  <inkml:trace contextRef="#ctx0" brushRef="#br0">16596 15779 7982,'-7'-13'1691,"-8"4"-712,6 9 1,-6 13 0,8 19-1,-2-3-682,0-1 1,5-3 0,-4-1-1,2-2-112,3 2 1,3 0-1,6-2 1,6-4-475,4-3 0,12-4 0,-1-2 1,1-4-280,0-4 0,-2-13 0,-4-5 0,-4-9 120,-4-5 0,-6 0 0,-4-7 0,-2-4 398,-2 1 1,-6-1 0,-5 4 0,-3 4 190,-4 7 1,-4 2 0,4 9 0,0 4 594,-1 6 0,4 6 0,-1 4-1218,5 5 1,5 9 0,9 6-1,5 5-874,5 7 1356,9 2 0,5 2 0,7 0 0</inkml:trace>
  <inkml:trace contextRef="#ctx0" brushRef="#br0">16943 16179 9425,'-20'-34'2276,"6"10"0,-4 17-2667,3 14 1,2 10 0,-1 6 0,1-2 294,0-2 1,1 4-1,1-6 1,4 1-366,1 1 1,2-4 0,4 3 0,1-5-909,4-4 1369,8-3 0,8 0 0,5 1 0</inkml:trace>
  <inkml:trace contextRef="#ctx0" brushRef="#br0">17249 15726 9342,'-13'-19'0,"0"-2"1367,-1 0 0,2 9 0,2 12-1187,1 8 0,6 4 0,-3 1 0,2 2-40,-1 3 0,1 2 0,4 9 0,0 0-803,0 2 0,0 0 0,0-3 0,0 1-497,0-3 1,6 2 0,3-10 1159,3-2 0,7-1 0,2-1 0</inkml:trace>
  <inkml:trace contextRef="#ctx0" brushRef="#br0">17436 15739 9324,'-12'-17'0,"2"-1"0,1 2 1453,-2 1 1,5 9 0,1 6-1155,-1 7 0,4 10 1,-2 3-1,2 2-47,2 2 1,6 6-1,4-7 1,5 4-510,3-2 1,6-7 0,-1-2 0,4-5-249,0-7 1,2-2 0,-8-5-1,0-6 127,-3-9 1,-9-10 0,-5-6 0,-4-5 6,-4-7 0,-10-2 0,-8-3 1,-5 2 392,-4-1 1,0 6-1,-1 4 1,6 8-188,6 9 0,2 5 165,5 9 0,5-3 0,2 5 0</inkml:trace>
  <inkml:trace contextRef="#ctx0" brushRef="#br0">21808 16086 8282,'8'-6'630,"-3"-1"0,-5-7 184,0 1 1,-4 4-1,-2 0 1,-1 0-456,-4 2 0,4-5 0,-2 3 0,-1-1-219,-2 1 0,-2-3 0,1 5 0,0-2-129,-1 0 0,1 6 1,-2-3-1,-1 2-69,-2-1 1,1 1 0,3 4 0,1 1 448,0 4 0,4 0 0,1 7-140,2 2 1,2 0 0,7 9 0,4-6-67,7-2 1,8-6-1,0-1 1,3-3-767,2-2 0,-1-1 0,0-2 0,-4-2 93,-4-2 1,-4 1 0,-2-6 0,-3-1 550,-4-2 1,-4-1 0,-2 1 806,-4 3 0,2 1 0,-6 5 0,-1-1-208,-2 1 1,3 3 0,0 5 0,0 5-400,2 6 0,-3 3 0,4 5 0,0-2-535,0 2 0,1 6 1,4 1-1,-2-2-1007,-1 0 0,-1-4 0,5-2 0,0-2-1262,0-2 1,6 4 2540,3-6 0,9 7 0,2-3 0</inkml:trace>
  <inkml:trace contextRef="#ctx0" brushRef="#br0">21955 16272 8102,'-2'-13'1413,"-2"0"1,2 11-1,-2 8 1,1 8-1230,-1 3 1,-4 6 0,-5-4 0,1 0-254,3 0 0,-6 4 0,5-6 0,-1 1-600,0 1 1,5-4 0,1 3 0,4-3-2461,1-2 3129,0-6 0,12 5 0,2-4 0</inkml:trace>
  <inkml:trace contextRef="#ctx0" brushRef="#br0">22421 16099 8198,'-20'-28'0,"2"7"235,3 9 1,2 8 0,-1 10-1,1 6 674,0 4 1,-1 2 0,1-5-1,1 2-1297,3 3 1,3 1-1,6 5 1,0-2-793,0 2 1,2 1 1179,2 1 0,10 1 0,6 0 0</inkml:trace>
  <inkml:trace contextRef="#ctx0" brushRef="#br0">22648 16126 8199,'-13'-16'0,"-1"-5"0,1 0 214,0 6 0,1 9 0,1 11 1,4 4 1184,1 3 0,-3 1 0,3 0 1,0 2-1131,0 3 1,2 3-1,5 5 1,4-1-515,4-2 1,7 0-1,5-5 1,1-3-101,2-5 0,7-4 0,-7-6 1,-1-1 29,2-4 0,-5-7 0,-3-8 0,-3-4 150,-5-4 1,-3-12-1,-9 0 1,-5-2 448,-5 1 0,-14-2 0,-1 3 0,-5 6-435,-4 4 1,3 10 0,-1 3 0,-1 7 150,2 5 0,-4 16 0,4 4 0</inkml:trace>
  <inkml:trace contextRef="#ctx0" brushRef="#br0">21528 18098 8291,'8'-10'1793,"-4"-3"0,-2 4 1,-2 10-1,-2 11-1248,-2 9 1,-4 10 0,-5 6 0,0 4-359,-1 4 0,-4 4 0,-1-3 0,0-1-824,0 1 0,2 2 1,7-7-1,3-4-672,1-3 1,1-4 0,7-8 0,4-6-1608,7-5 2916,6-5 0,8-12 0,0-2 0</inkml:trace>
  <inkml:trace contextRef="#ctx0" brushRef="#br0">21888 18112 8171,'-4'-14'2045,"-2"1"1,-2 1-1325,-2 3 1,-3 5 0,-4 8-422,0 5 0,-6 9 1,6 4-1,0 3-109,2 2 0,2 0 0,1-1 0,3 1-392,5 0 0,4-1 0,4-1 0,7-2-389,5-6 0,3-3 0,7-5 0,-3-5-94,1-3 1,4-6-1,-7-6 1,0-5 609,-4-6 0,-3-6 1,-5-2-1,-5 3 527,-3 2 0,-1-2 0,-1 8 110,-3-2 1,-4 7-1,-5 0-747,-1 8 1,7 11 0,3 5 0,2 7 269,2 5 1,2 3-87,2 2 0,9-1 0,8 1 0</inkml:trace>
  <inkml:trace contextRef="#ctx0" brushRef="#br0">22195 18498 11527,'-6'-13'0,"-3"1"0,-3 3 624,-1 5 0,-1 18 1,1 9-1,0 3-899,-1 2 0,-3 4 0,-1-1 0,2-3-468,1-5 1,6 1 0,1-6-435,3-2 0,6-7 1177,8-4 0,9-10 0,2-2 0</inkml:trace>
  <inkml:trace contextRef="#ctx0" brushRef="#br0">22595 18165 8146,'-14'0'125,"1"0"1,-5 6 0,-1 4 0,-2 5-177,-3 3 0,-1 5 1,-1-2-1,0 1 360,4 1 1,-1-9 0,5 1 0,1-4 373,3-1 0,6-3 1,4 2-407,2 2 1,4 0 0,2 4-278,5 3 0,15 9 0,4 7 0</inkml:trace>
  <inkml:trace contextRef="#ctx0" brushRef="#br0">22608 18525 7981,'1'-40'0,"2"1"2353,2 4-1415,-1 8-3054,-4 14 2988,0 7-424,0 6 1,-4 1 0,-2 2 0,0 3 179,0 2 0,-4 0 1,1 6-1,-5-1-359,-3 0 0,2 1 1,-3-2-1,5-2-141,4-1 0,-3-6 0,5 3 278,-1 0-421,-4-5 1,12-1 0,0-7 40,8-1 0,-1-3 0,2 2-340,1-3 1,-2 3-1,-1 0-37,-1-1 0,3 2 180,-4-1 0,-1 0 162,-4-4 1,0 0 544,0 0 0,0 4-43,0 0-520,0 6 0,0-2 0,0 10-35,0 4 0,0 7 0,0 3 1,0 2-9,0 3 0,0-1 0,0 1 0,0-2 28,0 2 0,6-5 79,3-1 0,3-9 0,1-5 101,0-2 1,5-8-1,1-5 1,2-5 2,3-6 1,1-3 0,2-2 0,-2 0-5,-3 1 1,2 1 0,-5 1 0,-1 3-415,-3 2 0,-1 1 0,-9 5 0,-2 0-118,-2-1 0,-8 1 1,-5 0-1,-6-1 104,-3 1 0,-5 0 1,-5 1-1,1 3-107,2 4 1,1-1-1,-1 4 1,-2 3 397,-1 6 0,-6 5 0,3 2 0</inkml:trace>
  <inkml:trace contextRef="#ctx0" brushRef="#br0">4199 5691 18325,'-13'-6'-854,"-1"6"1,2 0 39,4 7 1,0 5 0,5 1 224,-1 1 1,-2-1 1624,1 0-275,4-5 1,-4-4-1,8-8 93,2-5 0,1 3-656,-2 1 0,4 4 0,6 1 0,3 1-167,1 4 0,10-2 1,1 6-1,7 0-33,5-2 0,8 0 0,2-4 1,3 2 442,4-2 1,9-6-1,-2-5 1,2-2 230,2-5 1,4-5 0,-4 0-1,1 1-226,-33 10 0,0-1 0,33-12 1,-2 4-1,-7 2-40,-7 1 1,1 3 0,-10 3 0,-4 3-518,-4 0 0,-4 5 0,-8-4 0,-3 4-631,-4 1 1,-8 1 99,-1 4 0,-7 1 1,-2 2 124,-8-3 0,-8 1 0,-3-2 0,-2 1-432,-3 1 0,0-3 1,1 4 930,1-1 1,-1 4-1,-3-2 1</inkml:trace>
  <inkml:trace contextRef="#ctx0" brushRef="#br0">19609 4665 8204,'12'-20'363,"-4"-2"1,3 3 0,-7 1-1,1 3 210,1 2 0,-3 5-603,5 4 0,1 10 0,3 6 371,-3 4 0,-3 9 0,-8 2 1,-2 8 288,-5 8 0,-7 5 0,-3 8 1,-4 6-386,10-27 1,-2 1-1,-1 3 1,-2 1-1,-3 2 1,-1 0-1,-1 2 1,0 0-127,0-1 1,-1 1-1,0 1 1,1-1-1,-2-3 1,1-1 0,1-1-1,1-1-74,1 0 0,1-2 1,-19 28-1,4-9 1,4-6-653,2-3 0,4-8 0,5-8 0,5-7-605,4-5 1,8-3 0,0-3 1211,6-3 0,17-21 0,8-10 0</inkml:trace>
  <inkml:trace contextRef="#ctx0" brushRef="#br0">20195 4824 8177,'-6'-20'278,"0"0"0,-4 9 1025,1 2 0,0 3 0,-4 6-913,0 0 0,-1 6 0,1 3 1,0 4-67,-1 5 0,-1 2 1,-2 10-1,-4 4 51,0 6 1,-4 9-1,3 1 1,-2 4-71,2-1 1,3 6 0,5-9-1,2-1-336,4-1 1,-3-4 0,7-4 0,1-1-518,1-4 1,2-7 0,0-5-1,0-1-1824,0-2 1,-1-2 2371,-4-9 0,-2-3 0,-6-6 0</inkml:trace>
  <inkml:trace contextRef="#ctx0" brushRef="#br0">19769 5371 11820,'9'-12'1076,"-1"3"1,1 3 0,5 6 0,-1 0-1013,0 0 0,1 2 0,0 1 0,3 3-899,0 1 1,6-4-1,-4 1 1,2-2-2204,2-2 3038,3 0 0,6-12 0,2-3 0</inkml:trace>
  <inkml:trace contextRef="#ctx0" brushRef="#br0">20462 4931 8129,'-6'-21'1088,"-2"15"1,-3 18-1,0 15-318,2 11 0,0 5 1,-5-1-1,-3 1-293,0 1 0,-1 1 0,3-5 0,-1 0-351,-2 0 0,-4-2 0,4-1 0,2-3-377,1-1 1,2-2-1,1-5 1,3 0 89,4-4 0,5-3 161,5-6 0,14-5 0,9-2 0</inkml:trace>
  <inkml:trace contextRef="#ctx0" brushRef="#br0">20462 5371 8293,'-9'-18'0,"0"2"1584,-1 4 1,4 10-1,1 13 1,4 4-905,1 2 1,0 1 0,1-4-1,4-3-491,4-2 1,2 2-1,3-7 1,1-1-521,2-2 0,3-2 1,3-3-1,-2-5 18,-2-3 0,-1-1 0,-6-1 1,-2 1-759,-1 0 1,-9-1 0,-3 1 1180,-9 0 1,-4 5 0,1 4 0,-1 2 536,-2 2 0,0 5 1,5 2-1,0 3 246,-1 5 1,3 3 0,2 0-1,3 4-437,0 3 1,4 0 0,-2-1-1,4-2-630,4 2 0,-1-5 0,6-1 0,0-3-855,-1-2 1,3-6 0,0-2 0,4-4 1028,2-1 0,7 0 0,-3 0 0</inkml:trace>
  <inkml:trace contextRef="#ctx0" brushRef="#br0">20782 5424 8257,'6'-28'4065,"-3"12"1,5 20-4354,3 12 1,-1 8-1,1 1 1,-3-2-696,3-6 1,1 3 768,1-3 0,-4 0 0,-2-7-432,-1-1 1,5-6 0,-3 1 645,4-2 0,8-14 0,0-3 0</inkml:trace>
  <inkml:trace contextRef="#ctx0" brushRef="#br0">21008 5437 7887,'-13'-8'0,"0"-1"718,-1-2 1,1 5-1,0 2 1,-1 3 294,1 1 1,-2 4 0,-1 3 0,-2 4-605,2 4 0,-3 2 1,1 0-1,2 2-313,1 2 0,1-1 0,3 4 0,0-3-1066,2-2 0,6 3 0,-1-4 0,2-2 970,2-1 0,12-2 0,3 1 0</inkml:trace>
  <inkml:trace contextRef="#ctx0" brushRef="#br0">21128 5544 8054,'-4'-22'1451,"-1"0"0,-5 5 0,3 16 1,-1 7-1372,4 7 1,-2 8-1,0-2 1,0 0-788,0 1 1,-4-9-79,1-6 1,3-5 0,1-5 784,4-3 0,13-10 0,3-3 0</inkml:trace>
  <inkml:trace contextRef="#ctx0" brushRef="#br0">21342 4998 8131,'0'-28'380,"0"-2"1,0 3 1223,0 7-1959,0 11 0,6 3-549,2 6 0,3-2 0,-2-2 1,-3-4 1064,-1 1 1,-3-5 1331,2 3-1205,4 3 0,-7 2 1,4 8 174,-4 5 1,4 9 0,-1 4-1,-1 5-73,-1 4 0,-2 3 0,0 7 1,0 2-72,0 2 1,-6 4-1,-5-3 1,-4 0-18,-2-1 0,-1-5 0,5-6 0,-1-1-115,1-3 0,0-4 0,1-3 0,1-6-529,2-2 171,7-2 0,2-5 0,10-7 0,6-7-293,6-7 1,4-5 0,0 1 0,-1-4-29,-2 0 0,-1 2 0,-7 6 0,-3 1 1539,-1 3 0,-5 1-621,-1 4 0,-4 8 0,-1 1 0,0 5 165,0 4 1,-6 3 0,-1 4 0,-2 3-214,0 4 1,0 1 0,-4-2 0,0 0-381,-1-1 1,1 0 0,0-4 0,1-4-2289,3-4 1,-2 0 520,7-1 1,1-7 1768,8-6 0,8-12 0,8-9 0</inkml:trace>
  <inkml:trace contextRef="#ctx0" brushRef="#br0">21622 5424 11109,'-12'6'840,"3"3"0,3 3-819,0 1 0,4 5 0,-3 1 0,0 0 314,1 1 0,-2-3 0,3-3-973,-2-1 0,1-4-84,4 0 1,6-8 0,3-2 0,3-10 2,1-5 0,0-6 0,1 3 0,-3-1 664,-2 1 0,-3-3 0,-6 3 0,0 0 1320,0-1 1,-6 3-808,-3 3 1,-1 1 3648,1 0-3657,3 5 1,6 4-1,2 7-1456,2 1 1,4 1 0,5-5 0,2 0-2308,2 0 3313,4-6 0,12-8 0,1-6 0</inkml:trace>
  <inkml:trace contextRef="#ctx0" brushRef="#br0">22168 4851 8108,'0'-18'2042,"0"1"0,2 2-1548,2 10 0,-3 7 0,4 11 0,-4 2-281,-1 3 1,0-2 0,-1 6 0,-2 2 238,-2 1 0,-5 6 0,1 2 1,-3 1-217,-1 3 1,-6 6-1,-5 4 1,-4 3-900,-3 5 1,0 6 0,3-2 0,-2-3-507,-1-5 1,7-2 0,9-15 0,6 0 1168,4-3 0,6-9 0,6-3 0</inkml:trace>
  <inkml:trace contextRef="#ctx0" brushRef="#br0">22141 5557 8021,'0'-29'587,"0"2"0,0 11 1,0 16 241,0 7 1,0 5 0,0 1-1184,0 1 1,-4 4-1,-1-1-743,3 0 0,0-3 1097,2 0 0,6-1 0,1 0 0</inkml:trace>
  <inkml:trace contextRef="#ctx0" brushRef="#br0">22475 5131 8254,'0'-43'0,"0"5"2065,0 8 0,0 15-1125,0 15 0,0 10-939,0 8 0,0-4 1,-2-6-1,-1 4 181,-1 5 1,-2 2-1,3 6 1,-3 0-839,-1 3 1,4 8-1,-3-2 1,1 1-357,1 1 1012,-1-6 0,-1 8 0,-1-4 0</inkml:trace>
  <inkml:trace contextRef="#ctx0" brushRef="#br0">22315 5424 8224,'0'-40'0,"-2"9"821,-2 10 1,2 14 0,-1 7-681,6 7 0,5 4 0,6-1 1,3-3-499,1-1 0,5 3 0,-1-4 0,4-2 164,0-2 0,-1 1 0,-1 1 0,-3 3 126,-2 1 0,-1 0 1,-5 5-1,-1 2 608,-3 5 0,-3 4 1,-8 6-1,-2 0 411,-5 2 0,-7 5 0,-5-4 0,-1 1-328,-2 0 0,-2-2 0,8-5 0,1 0-500,3-4 0,2-3 1,3-6-12,4 1 1,5-7-1,6-3 1,6-4-1983,5-4 0,17-9 1869,1-10 0,18-8 0,2-3 0</inkml:trace>
  <inkml:trace contextRef="#ctx0" brushRef="#br0">21941 8210 29532,'8'-14'-7090,"-2"1"5740,-6 0 1,6 5 1653,3 4 0,2 2 0,3 2 1,-1 0 239,0 0 0,1 5 0,1-1 0,1-1-53,2-1 0,4-2 0,-3 1 1,0 2-220,1 1 1,-3 1 0,-3-5-160,-1 0 0,0 0-186,1 0 1,-7 0-1,-1 0 1</inkml:trace>
  <inkml:trace contextRef="#ctx0" brushRef="#br0">21968 8409 11235,'6'-23'360,"3"5"1,3 6 0,1 12-978,0 0 1,1 0-1,-1 0 1,0 0-847,1 0 1469,5 0 0,-4-6 1,4-1-1</inkml:trace>
  <inkml:trace contextRef="#ctx0" brushRef="#br0">22701 8156 29912,'-13'0'0,"0"0"-785,-1 0 0,-1 8 0,-1 3-33,-2 6 0,2 6 1,6 0-1,2 2 324,2 1 0,2 0 1,5-3-1,5 0 813,8 0 0,9 2 0,11 1 0,3-3-144,5 0 0,7-12 0,0 1 0,0-4 21,-5-5 1,5-2-1,-11-2 1,1-4-632,-2-4 0,-12-4 1,0-6-1,-5-7-503,-9-3 1,-3-2 0,-11 4 0,-6 0 411,-9 1 1,-13-1 0,-7 2 0,-7 3 490,-2 4 1,2 3 0,-2 3 0,1 3 54,3 5 0,2 4 28,1 4 1,6 10 0,1 7 0</inkml:trace>
  <inkml:trace contextRef="#ctx0" brushRef="#br0">21955 10009 8990,'6'-20'230,"-3"6"0,6-3 2229,1 7-2084,2-2 1,3 9 0,2-4-312,6 1 1,2-3-1,3 5 1,1 1-467,3 1 1,-3-2 0,-5-1 0,-2 2-397,2 2 1,-3 1-1,-1 1 800,0 4 1,-3 2-1,-3 6 1</inkml:trace>
  <inkml:trace contextRef="#ctx0" brushRef="#br0">21995 10129 8689,'-14'0'68,"7"1"1,3 4-1,4 3-201,4 4 0,3-4 1,7-2-1,1-2 125,2 1 1,4-1 0,6-4 0,-1 0 7,1 0 0,6 0 1,1 0-1</inkml:trace>
  <inkml:trace contextRef="#ctx0" brushRef="#br0">22888 9889 15110,'4'-14'-501,"1"1"0,-2 1 0,-8 3 1087,-4 5 0,-7 8 0,-2 7 0,2 4-434,1 2 1,-4 8 0,-2 2 0,0 6-48,4 1 0,2 4 0,3-2 1,3 2 33,5 2 1,8-6-1,7-3-935,5-2 741,5-9 1,11-2 0,4-9-1,2-5-139,2-2 0,-4-4 1,-2-4-1,-2-7-63,-2-8 1,-8-8 0,-4-4-1,-5 1-190,-4-1 1,-9-4-1,-12 3 1,-7-2-149,-8 1 0,-10 7 0,-1 1 723,-5 8 0,-7 4 0,2 2 0</inkml:trace>
  <inkml:trace contextRef="#ctx0" brushRef="#br0">21755 12088 8948,'6'-20'0,"3"-2"395,2-3 0,7 4 0,2 5 0,-1 4 92,0 3 1,5 2 0,-4-3-1,3 2-562,-1 2 1,-6 0 0,2 3 0,-3-1-223,-2 1 1,-4 1 0,0 2 156,1 0 0,-4 2 0,-1 2 1,-4 5-1031,-1 3 0,0 1 1170,0 1 0,-6 5 0,-1 2 0</inkml:trace>
  <inkml:trace contextRef="#ctx0" brushRef="#br0">21715 12274 8575,'-9'-19'130,"0"6"1,12 11 0,1 11 0,7 3-694,2 1 0,0-4 0,2 0 0,2 0 563,0-2 0,13 5 0,-2-4 0</inkml:trace>
  <inkml:trace contextRef="#ctx0" brushRef="#br0">22475 11781 25003,'-8'-13'-1142,"4"0"1,4 1 0,4 3 0,7 4 1609,5 4 1,0 1-1,6 0 1,1 0-273,-3 0 0,4 0 1,-5 0-1,1 1-19,-1 4 1,-6-2-1,-5 6-514,-3 1 1,0 2 0,-5 1 0,-2 1 132,-2-1 1,-8 0 0,-7 1 0,0-1 276,-1 0 0,-3-1 0,2-2 1,0-1-239,3 2 1,-1-4 0,1 0 796,2-1 1,7 5-784,5-2 1,8 1 0,7 0 0,5-1 286,6 2 0,8-4 1,2 2-1,1 0-98,-1-2 0,-2 5 0,-5-3 1,-1 1 231,0-1 1,-2 3-1,-9-3 1,1 3-141,-1 1 1,-1 0-1,-2 1 1,-2-1-363,-3 0 1,-2 1 0,-6-1 24,-1 0 1,-8-1 0,0-1 0,-5-3-7,-4 3 0,-6-4 0,-5 2 0,-3 0 199,-2-2 1,0 5 0,-1-3 0,1 1-1081,0-1 1,-5 3-1,7-3 1,-2 3-144,1 1 0,4 2 1129,5 3 1,6-3-1,2 4 1</inkml:trace>
  <inkml:trace contextRef="#ctx0" brushRef="#br0">14103 9769 29847,'0'-14'-4916,"2"3"1,2 2 4304,5 4 0,3 4 0,1 2 1297,1 4 0,-1-4 0,2 4 1,1-4 363,2-1 0,1 0 1,-3 0-1,4 0-319,0 0 1,-2 0 0,3 0 142,-2 0-960,5 0 0,-8 0 0,5 0 0,-2 2-1696,-3 2 2309,-1 3 0,4 7 0,2-1 1</inkml:trace>
  <inkml:trace contextRef="#ctx0" brushRef="#br0">14197 10102 26235,'6'-33'-1281,"1"7"0,8 1 0,1 10 1505,2 9 1,4 4 0,-4 4 0,-2 2-2072,-1 5 1,3-1 1862,-1 0 0,7 1 0,-3 5 0</inkml:trace>
  <inkml:trace contextRef="#ctx0" brushRef="#br0">12744 9729 29934,'0'-34'-4916,"0"4"1,1 8 1445,4 9 0,-4 7 4073,3 10 1,4 4 0,1 3-27,3-2 1,5 2-1,3-5 1,0 1 27,4 3 1,0 1-1,-2-1 1,-3-1-538,1 1 0,-10 7 1,2 2-1,-5 2-569,-4 2 1,-3 2-1,-4 2 1,-7 0-43,-5-1 0,-6 1 0,-8 0 0,-1-2 1077,1-3 0,2 2 1,2-5-1,0 0-222,4 1 0,3-3 1,7-3-1,3-1-626,5 0 0,4 7 0,6 0 137,7 1 0,8-2 0,10-5 0,6-1-310,6 0 0,4 1 0,8-1 739,3 0 0,3 1 0,5-1 0</inkml:trace>
  <inkml:trace contextRef="#ctx0" brushRef="#br0">13917 12221 24530,'0'-28'-3816,"1"0"1,4 14 4241,3 7 0,9 4 0,1 3 1,-1 0-19,3 0 1,-4 2-1,6 0 1,0 3-356,-1-2 1,4-2 0,-4-1 0,1 0-363,0 0 0,-5 5 0,-1 1 209,-6 1 1,2 2-1,-4 4 1</inkml:trace>
  <inkml:trace contextRef="#ctx0" brushRef="#br0">13850 12461 30087,'-7'-6'-3152,"2"0"0,10-4 1,5 2 3815,6 2 1,9 2 0,7 5 0,-1 2-866,1 2 1,-2-1 0,5-2 436,2 2 0,2-2 0,1 4 0</inkml:trace>
  <inkml:trace contextRef="#ctx0" brushRef="#br0">12624 12448 30675,'-14'0'227,"1"0"0,-5 0 1,0 3-1,2 4-1188,1 6 1,2 15 0,1 3-1,3 8-303,5 5 0,2-2 0,5 4 0,5-3 837,5-3 1,11-5 0,2-11-1,8-5 871,5-4 0,7-5 1,4-11-1,4-5-365,-1-7 1,8-7 0,-8-9 0,0-5-239,-2-6 1,-13-3 0,-11 1 0,-9-1-825,-8-1 1,-12-5-1,-11 5 1,-9 2 368,-8 5 1,-13 2-1,-10 8 1,-3 8 636,-5 7 0,-10 6 1,3 10-1,-2 8 339,2 10 0,30-3 1,0 2-1,4 0 1,0 0-1</inkml:trace>
  <inkml:trace contextRef="#ctx0" brushRef="#br0">22048 13940 29075,'15'-16'-1203,"3"-6"0,-2-2 0,6 3 1,0 4 1702,-1 5 1,7 0 0,-3 7 0,2 1-377,3-2 1,-1 5 0,-2-4 0,0 5 367,-1 5 1,0-3-1,-4 7-612,-5 2 0,4 7 0,0 2 1</inkml:trace>
  <inkml:trace contextRef="#ctx0" brushRef="#br0">21995 14167 23780,'-14'-27'-4327,"8"3"3690,6 7 1,6 11 0,8 15-1,1 2 303,2 3 1,0-1 0,5 0 0,3 1 540,5-1 1,4 0 0,6 1 0</inkml:trace>
  <inkml:trace contextRef="#ctx0" brushRef="#br0">23048 14007 10352,'-6'-37'0,"-1"0"0,-2 6 1519,0 11 0,4 13 0,-4 13 0,-1 7-2160,-2 8 1,-1 4 0,-2 2 0,-1 0 160,-2-1 0,5 7 0,4 2 0,0 2 269,1-1 0,4 1 0,11-8 0,10-2 2000,8-3 0,15-8 1,3 0-1,4-5-1224,4-7 0,12-8 0,-5-7 0,-2-3-304,-4-4 1,1-10 0,-7 0 0,-7-4-171,-8 0 0,-9-5 0,-13 1 0,-6-1-182,-6 2 1,-18-2 0,-16 4 0,-14 2-14,-15 3 1,29 15 0,-1 2 0,-4 4 0,-1 2 0,1 0 0,-2 2 372,-1-1 1,-1 3-1,-4 3 1,-1 1 0,1 0-1,-1 1 1</inkml:trace>
  <inkml:trace contextRef="#ctx0" brushRef="#br0">14943 15673 21255,'6'-20'-1021,"1"6"0,7-3 0,-1 7 1581,0 6 0,7 2 1,2 4-1,2 2-808,-2 5 0,2 1 0,-5 1 0,0-2-304,0 1 0,-1 0 0,-6 1 0,-2-4-614,-1-1 1035,-6 4 1,9-2 0,-5 5 0</inkml:trace>
  <inkml:trace contextRef="#ctx0" brushRef="#br0">14876 15899 21255,'-13'6'-731,"7"-4"899,6 2 0,12-2 1,12-2-1,5 0-58,7 0 1,1-5 0,0 1 0,-1-1-817,1-1 1,-5 5 729,-1-4 0,3-2 1,0 0-1</inkml:trace>
  <inkml:trace contextRef="#ctx0" brushRef="#br0">13810 15673 18807,'-13'-2'0,"-1"-1"-220,1-1 1,0-1 0,-1 7 0,0 4 319,-4 7 1,3 2 0,-3 9 0,3 2-80,2 4 1,1 11 0,3 1-1,5 4-108,2 4 1,10 2-1,7 1 1,10-1 36,9-3 1,15-5-1,6-10 1,2-7-10,3-8 1,5-10 0,-6-6-1,-4-6-125,-2-6 1,-7-13 0,-2-6-1,-5-5-256,-8-4 1,-6-3 0,-13-3 0,-3-2-17,-5-3 1,-14 5 0,-9-1 0,-9 2 376,-8 2 0,-11 6 0,-5 5 0,0 5 112,0 6 1,-6 9-1,8 5 1,3 4 198,4 4 0,7 10-220,14 8 1,9 9 0,7 3 0</inkml:trace>
  <inkml:trace contextRef="#ctx0" brushRef="#br0">23381 15979 28651,'2'-7'-3001,"2"2"1,-1 5 0,6 5 3175,1 4 1,2-2-1,1 1 1,1-3 591,-1-2 0,2 0 1,3 0-1,4 2-188,3-2 0,2-2 1,-1-1-1,0 2-614,-4 2 1,1-1 37,-5 6 1,6 0-1,-3 4 1</inkml:trace>
  <inkml:trace contextRef="#ctx0" brushRef="#br0">23168 16312 29599,'0'-26'-2517,"1"-4"1,4 4-1,4 6 3113,2 8 1,9 8 0,2 8-1,5 4-551,4-1 0,3 4 0,6-5 300,0 1 1,6 2 0,1 4 0</inkml:trace>
  <inkml:trace contextRef="#ctx0" brushRef="#br0">24261 15873 12054,'-5'-20'0,"0"1"584,-3 3 1,1 7-1,-4 19 1,4 13-952,1 9 0,-9 8 0,0 5 0,-4 3-28,-5 4 0,-5 6 0,-2 1 0,1 0 376,2 1 0,-5-3 0,-1-3 0</inkml:trace>
  <inkml:trace contextRef="#ctx0" brushRef="#br0">23808 18218 9984,'1'-29'0,"4"-5"0,3-2 1129,4 3 0,2 7 1,0 5-1,4 6-125,4 5 0,2 7 0,1 0 0,1 6-1048,2 6 1,6 3 0,-2 1 0,1 2-123,-1 3 1,0-2 235,-6 6 1,1 0 0,0 5 0</inkml:trace>
  <inkml:trace contextRef="#ctx0" brushRef="#br0">23901 18418 22751,'-13'-28'-1899,"-1"-3"1,7-2 1562,2 11 1,10 15-1,5 11 1,7 8-129,5 6 1,7-2 0,5 5 675,5-2 0,-2-1 0,9-5 0</inkml:trace>
  <inkml:trace contextRef="#ctx0" brushRef="#br0">24914 18165 25436,'-6'-24'-1103,"-3"-2"0,-7-1 0,-3 9 1,-2 11 1721,-3 8 1,-1 8-1,-2 9 1,1 4-961,-1 3 0,-3 6 0,2 2 0,3 0 60,0-1 1,6 5-1,2-1 1,7 1-189,6-2 0,2 2 1,4-6-1,4-3 463,7-4 0,8-6 0,11-9 0,8-5 277,8-2 0,5-8 0,2-5 0,0-5-565,-4-6 0,-6-5 0,-1-4 0,-4-4 83,-4-4 1,-10-1-1,-9 0 1,-8 0-318,-9 0 1,-14 2 0,-12 2 0,-10 5 278,-7 3 0,0 4 0,-6 5 0,-3 7 538,-4 5 1,1 2 0,-4 5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20502 8116 19830,'7'-13'-2894,"-1"1"2358,0 3 346,-4-3 1,2 12 0,-7 0 287,-1 8 1,-7 1 0,2 2 0,-3 4-156,-1 0 0,0 4 0,-1 1 0,3 0-26,2 4 0,3 1 0,6 3 1,0 2 116,0 1 0,6-1 1,4-7-1,6-2-297,7-2 0,6-2 0,4-9 1,-1-3 262,1-4 1,-2-4 0,-4-5-1,-2-9 25,-3-2 0,-3-12 1,-7 1-1,-3-4 65,-4-1 1,-14-4 0,-6-2 0,-4 2-276,-5 1 0,-1 5 0,-3 2 0,-2 6-407,-1 7 1,0 2 0,4 11 0,2 4-1462,3 4 2077,-3 16 0,4 3 0,-6 11 1</inkml:trace>
  <inkml:trace contextRef="#ctx0" brushRef="#br0">20288 10089 8376,'14'-23'188,"-1"1"-25,0 6 0,-7 3 0,-6 10 84,-7 6 1,-9 0 0,-4 5 0,1 1 291,0-1 0,-5 4 0,2-2 1,-2 5-100,2 3 0,-2 4 0,8-3 0,3 2-303,2 2 1,8 3-1,-1 2 1,4 0-105,4-1 1,11 2-1,10-7 1,7 1-276,2-6 1,6 0 0,6-13 0,-1-1-96,1-1 1,-1-8 0,-7-5 0,-2-5 63,-5-6 0,-6-12 0,-7-5 0,-9-1-41,-6-3 0,-6-1 0,-6 1 0,-10 0-1042,-9 4 1356,-7-1 0,-10 12 0,-3-4 0</inkml:trace>
  <inkml:trace contextRef="#ctx0" brushRef="#br0">16169 12448 25560,'0'-14'-2605,"0"-5"1,0-2 0</inkml:trace>
  <inkml:trace contextRef="#ctx0" brushRef="#br0">16196 12288 24926,'-7'-6'-4666,"1"4"5837,6-4-1371,0 6 1,-6 0 673,-3 0 0,-3 2 0,-1 1 1,-1 3-61,1 1 1,0 2 0,-1 4-1,3 1-380,2-1 0,3 5 0,6 1 0,0 0-461,0 0 0,1 1 0,5-4 1,8 2 217,6-2 1,7-1 0,6-3 0,4-3 287,1-5 0,9-2 0,-8-4 0,0-1-192,-2-1 1,-8-11-1,1 0 1,-5-4 208,-3-5 0,-11 3 0,-3-1 1,-5 0-436,-3 1 0,-7-2 0,-8 3 0,-10 1-125,-9 0 1,-5 5-1,-2 7 1,-2 1-141,-1 3 0,-1 8 885,5 3 0,0 10 0,0 3 1</inkml:trace>
  <inkml:trace contextRef="#ctx0" brushRef="#br0">15956 9689 8380,'-13'-6'512,"4"0"0,2-4-347,1 1 1,1 4 0,7-2 0,2-1-12,5 1 1,3 4-1,3-3 1,1 2 662,2-1 0,4 1 0,-4 4 0,0 0-522,1 0 1,-4 0-1,4 0 1,-3 1-210,-3 4 0,4 1 0,-10 4 0,2 0-214,0 5 1,-6-1 0,0 5-1,-6-1-44,-6-1 1,-4 6 0,-5-4 0,-4 2 241,-4 2 1,0-2 0,-1 0 0,2-1-6,3 1 0,-3-5 1,4 4-1,0-2 63,3-1 1,9 1 0,5-5-13,3 1 1,2-1 0,5 0-1,7-1-100,8-3 1,10-3 0,5-5 0,1 2-413,-2 2 0,8-1 0,-3-4 0,2 0-161,-1 0 1,4 0 0,0 0-1,1 0 557,0 0 0,11-6 0,-3-1 0</inkml:trace>
  <inkml:trace contextRef="#ctx0" brushRef="#br0">20249 12021 8229,'-5'-13'0,"1"-1"1389,1 1-740,1 6 0,2-1-211,0 4 0,6 2 0,3-2 0,3 1-238,1-1 1,6 2-1,4-2 1,0 2-113,0 2 1,2 0 0,-3 0 0,2 0-24,-2 0 0,-3 5 0,-6 1 0,1 1-321,-1 3 1,-5 2-1,-4 1 190,-3 1 1,-4-2 0,-4-2 0,-6-1-18,-2 1 1,-6 2 0,0 1-1,-1-1 255,0-3 0,4 3 1,-1-3-1,3 3 119,4 1 0,3-4 1,0 0-67,5 1 1,8 2-1,5 0 1,4-2-66,5-1 1,1-1-1,5 2 1,-2-1-162,2 1 1,0-2 0,-1 0 0,-2 3-94,-2 1 1,-1 1 0,-6 0 0,-2-1-92,-1-3 1,-6 9 0,0-3 169,-6-1 1,-4 9 0,-8-12 0,-3 1-20,-4-1 0,-3-2 0,-2 2 0,0 0-106,1-2 1,-5-2-1,-2 3 1,1-1-405,-1 2 0,-3 1 1,5 1-1,2 0-449,1 1 0,2-1 1,4 0 992,4 0 0,4 1 0,0-1 0</inkml:trace>
  <inkml:trace contextRef="#ctx0" brushRef="#br0">20395 14233 8156,'0'-13'21,"0"0"1,2 1 0,1 2-193,1 1 1,0 0 510,-4-5 1,-5 3 0,-4 2 0,-5 4 120,-3 4 1,-4 1 0,-6 1 0,-1 5 40,-3 8 0,3 0 1,-3 10-1,3 3-78,1 2 0,6 4 1,3-4-1,5 4-371,4 1 1,5-4 0,10-1 0,7-5 102,8-6 1,10-5 0,4-4 0,5-5-306,5-2 1,-4-4-1,5-3 1,-1-9-575,-1-7 0,-1-8 0,-7-4 0,-5-1 246,-3-3 0,-3-1 0,-4-2 0,-8 0 63,-7 0 0,-6 1 0,-5 4 0,-3 4 414,-4 3 0,-13-11 0,-4-2 0</inkml:trace>
  <inkml:trace contextRef="#ctx0" brushRef="#br0">21355 7796 7586,'0'-13'0,"0"0"699,0-1 1,0 1 958,0 0-625,0-1-734,0 7 1,-5 9-1,1 11 1,0 8-87,-2 4 0,0 1 1,-3 3-1,3 0-37,0 2 0,3 2 0,-4-4 0,1 1-79,3-5 1,1 2-1,4-6 1,2-1 40,5-2 1,7-8-1,4-2 1,0-2-98,4-3 1,1-3 0,5-6-1,2-6-25,4-4 1,5-8 0,-5 2 0,0-2 16,-5 2 1,4-2 0,-10 6 0,1 2-1021,-3 1 0,-11 6 1,1 2-2798,-1 1 3784,-6 2 0,-6-2 0,-7-2 0</inkml:trace>
  <inkml:trace contextRef="#ctx0" brushRef="#br0">21715 7836 7931,'-18'-10'186,"0"-3"1,6-8 0,11 5 0,8 2 900,11 4 1,7 6-1,5-5 1,3 0-1390,1 1 1,-3-8 0,3 3 0,-2-4 151,-2-2 0,3-2 0,-1-5 0,1-1-121,-1 1 1,4 3 0,-4 3 0,1 2-1635,0 6 1905,4-1 0,-3 5 0,6-5 0</inkml:trace>
  <inkml:trace contextRef="#ctx0" brushRef="#br0">22595 7397 9115,'-12'-23'495,"3"1"1,13 7 0,11 2-1,3 7-1771,1 5 1,3-4 189,-4 1 1534,0-1 0,-17 7 0,-7 2 0,-7 7 621,-5 5 0,-5 0 0,2 6 0,0 1-722,3-3 0,4 4 0,2-5 1,1 0-287,3 1 0,5-2 0,0-5 1,6 0-9,5 1 1,10-6 0,6 1 0,4 0-113,3-1 0,2-1 1,-4-3-1,1 4-2,-5-1 1,0 5 0,-8-3 0,-6 3 60,-5 1 0,-4 2 1,-2 1-1,-2 3-39,-2 2 1,-8 0 0,-7 3-1,-2-4-131,-3 0 1,4 2-1,-1-4 1,2-4-1147,2-3 0,7-1 791,1-5 0,6-7 0,0-10 1,8-8 524,8-12 0,6-5 0,8-3 0</inkml:trace>
  <inkml:trace contextRef="#ctx0" brushRef="#br0">22981 6810 9633,'-4'-21'0,"-1"4"517,2 2 0,3 9 1,5 6-1,4 7-383,3 5 0,4 12 1,0 6-1,-3 5 123,-1 7 1,2 6 0,-10 3-1,-1 4-29,-2 2 1,-1 7 0,0-2 0,0 3-555,0 2 0,-4-6 0,0-4 0,1-3-332,1-5 0,4-5 0,2-10 0,3-7-427,1-8 1,8-6 1084,-2-4 0,8-3 0,-2-6 0</inkml:trace>
  <inkml:trace contextRef="#ctx0" brushRef="#br0">23434 7330 8071,'-20'-13'580,"-4"-1"641,6 1 1,5 7-1,5 6-1025,3 7 0,0 5 0,4 2 1,-4-1 0,4 0 1,-4 1-1,4-1-179,1 0 1,0-4-1,1-1 1,2-1-152,2 0 0,5-4-267,-1 2 1,3-4 593,1-1 1533,-6 0-1146,-1 0 0,-6 2 0,0 2-399,0 5 1,0 3 0,0 3 0,0 1-338,0 2 1,0 0 0,0-5-482,0 0 1,6-1 0,5-3 0,4-5-543,2-2 1,7-2 0,0-2 0,5-4 1177,7-7 0,2-12 0,2-9 0</inkml:trace>
  <inkml:trace contextRef="#ctx0" brushRef="#br0">23821 7223 8800,'-19'0'1159,"-3"0"1,-4 0 0,3 2-1163,5 2 1,0 4-1,11 6 1,-2 4 60,0 4 0,6 4 0,-1-1 0,2-2-225,2 0 0,0-3 1,0 3-1,2-6 5,2-2 0,9-3 0,9-3 1,4-5-715,0-2 0,10-4 0,2-4 876,4-7 0,-4-18 0,8-10 0</inkml:trace>
  <inkml:trace contextRef="#ctx0" brushRef="#br0">24008 6464 8005,'-18'-5'202,"0"1"1,2 1 0,7 9 0,4 9 201,4 10 0,1 18 0,0 13 0,0 8-508,0 8 1,0-32 0,0 0-1,0 2 1,0-1 0,0 0-1,0 0-162,0 0 1,0 0 0,2 0 0,0-2 0,6 35-1,2-7-119,5-6 1,13-2 166,3-15 0,6-5 1,3-6-1</inkml:trace>
  <inkml:trace contextRef="#ctx0" brushRef="#br0">24274 7130 7924,'-53'-27'0,"1"2"482,3 3 0,15 9 0,13 10 1,8 7-461,4 9 0,5 11 1,-4 9-1,1 1-526,-1 3 0,6 0 0,-3-2 0,7-4 513,6-2 1,4-9-1,15 0 1,6-4 98,4-3 1,10 3 0,6-7 0,8 2-68,4-2 0,6-3 1,0-6-1,-1 0-41,-2 0 0,5-6 0,1-2 0</inkml:trace>
  <inkml:trace contextRef="#ctx0" brushRef="#br0">25327 6250 7998,'0'-20'-208,"0"-4"1,0 6 0,0 0 751,0-1 0,0 4 0,0-2 0,0 2 2,0 2 1,0-1-1,0 1 471,0 0 1,-1 5-800,-4 4 1,2 4 0,-5 6 0,-4 8 70,-5 12 1,-3 8 0,-7 12 0,0 5 7,1 6 0,0 5 0,3-3 0,2 0-200,2 1 0,5-4 0,7-6 0,1-2-366,3-3 0,8 0 0,2-7 1,2-2-181,0-5 1,0-3 0,4-1-1,0-2-1585,1-3 1,-1-4 1041,0-9 1,-8-3 0,-8-8 861,-9-2 0,-10-8 0,0-6 0,-2 2 358,2 1 1,-2-3 0,6-1-1,2 0 597,1 0 0,6 1 1,2 5-1,1-1-4,3 1 0,7 0 1,7-1-1,5 2-525,6 3 0,8-2 0,4 2 1,1-2-784,2 2 1,5-1 0,-8 6 0,2-1-486,-1-1 0,-5 5 1,1-4-1,-5 4 972,-3 1 0,2 0 0,-4 0 0</inkml:trace>
  <inkml:trace contextRef="#ctx0" brushRef="#br0">25461 6690 7474,'-21'0'867,"2"0"593,5 0 1,7-1-902,2-4 1,5 4 0,5-5 0,4 1-76,3 1 0,5-5 0,1 5 1,0-1-239,1-1 1,-4 3-1,4-4 1,-1 1-646,0 3 1,-5-3 0,-4 2-311,1 1 0,-2-3 542,1 1 1,-8 1 952,-1 4 1183,0 0-1361,-12 0 0,12 0 0,0 0-469,8 0 1,5 0 0,3 0 0,2 0 10,-2 0 0,4 0 0,-1 0 0,0 0-726,0 0 1,-1 0 0,-4 0-1,-1-2-572,0-2 1,-4 1 981,0-6 1,-5 2 0,4-4 821,-2 3 0,0 0 0,-2-2-298,5 1 0,3 6 1,3-2-1,2 4-465,6 1 0,3 1 0,5 4 1,3 5-1464,1 7 0,-4 5 0,-8 10 1570,0 8 0,-7 0 0,3 6 0</inkml:trace>
  <inkml:trace contextRef="#ctx0" brushRef="#br0">23981 8289 8217,'-13'-31'197,"-1"0"1,2 0 0,4 6 0,3 3 862,4 4 1,1 3-100,0 2 0,0 7-653,0 6 0,0 13 0,0 14 1,0 9 111,0 6 0,4 6 0,1 5 0,-1-1-319,2-3 0,-5 0 0,5-8 0,-1-4-159,-1-3 1,7-7 0,-4-6-6,0-2-337,5-7 0,-10-18 0,2-13 1,-2-10 50,-2-6 1,0-10-1,0-5 1,0-6 162,0-6 1,0 2 0,0 3-1,0 3 507,0 5 0,0 5 1,0 9-1,0 5 62,0 6 0,4 5 1,2 7 475,1 3 0,-2 3 1,4 8-459,1 2 1,-3 4-1,1 5 1,-2 0-311,-3 1 0,-2 5 1,-1 2-1,0-1-201,0-2 0,0 1 1,0-1-1,-1-2-385,-4-1 1,4-6 0,-5-1-706,0-3 1,5-2 46,-4-7 0,4-8 0,1-7 0,1-2 109,4-3 1,2 4 0,8-1 1043,3 2 0,2-5 0,7 3 0</inkml:trace>
  <inkml:trace contextRef="#ctx0" brushRef="#br0">24448 8036 7912,'7'8'1276,"-1"-4"1,-6-8 0,0-5-839,0-3 1,1-1-1,2-1 1,2 1-231,-2 0 1,3-5-1,-2-1 1,0-1-305,2 1 0,-4-3 1,2 4-1,-1 2-325,2 1 0,-4 2 0,4-1-2138,-4 1 1764,-1 6 0,2 1 0,1 7 434,1 4 1,6 1-1,1 4 1,4-3 360,2-1 0,1 5 0,1-10 0,2 5 0</inkml:trace>
  <inkml:trace contextRef="#ctx0" brushRef="#br0">24674 7823 10530,'-6'0'1605,"6"0"1,6 0-1,7 0-1391,1 0 0,-1-4 1,0-2-1,1 0-343,-1 0 1,0-3 0,-1 3-1,-1-1-729,-2-4 0,-7 4 534,3-2 0,-5 2 1,-5-2-1,-3 4 298,-4 4 1,-2 5 0,1 2 0,0 2 326,-1 2 0,7 2 1,3 1-1,2 0-155,2 1 1,0 3 0,0 1-1,2-1-75,2-3 1,8 3 0,7-3 0,2-3-937,3-4 1,5-2 0,2-5 0,-1 0-2526,-2 0 3390,5-6 0,-5-8 0,4-6 0</inkml:trace>
  <inkml:trace contextRef="#ctx0" brushRef="#br0">25047 7796 8341,'-6'-8'0,"-2"-1"0,-4 0 1785,-2 1 0,1-2 490,0 6-1789,5-1 0,8 10 0,9 0-198,3 3 1,6 1-1,0 3 1,-2-2-304,-1-1 0,-1-6 0,3 1 0,1-2 45,-2-2 1,3 0 0,-1-2 0,-2-4-269,-1-7 1,-6-2-1,-2-6 1,-1 1 20,-3-1 0,-1-1 1,-2-3-1,0 1-125,0 2 0,0 5 0,0 0 0,0 2-938,0 2 1,1 4 0,4 1-1,2 4 1280,0 5 0,11 11 0,-3 9 0</inkml:trace>
  <inkml:trace contextRef="#ctx0" brushRef="#br0">24901 8569 7810,'0'-13'28,"0"0"279,0-1 0,0 1 1,1 1-1,2 2 184,2 1 0,-1 5 0,-2-4 0,1 1 1707,1-1-1539,0 5 0,-10-3 0,-1 8-426,0 2 1,1 4 0,4 5-1,-1 0-171,-1 1 0,1-1 0,6 0 1,3 1 85,1-1 1,2-1 0,4-2 0,1-1-339,-1 1 0,-1 2 0,-2 2 154,-1-1 1,-6 0 0,0 1 167,-6-1 1,-6 6 0,-7 2-71,-2 0 1,0-2-1,5-6 1,0 1-510,-1-1 0,-2 0 0,1-1 0,3-3-1946,1-5 0,5-4-263,1-4 2656,4-15 0,13-9 0,2-12 0</inkml:trace>
  <inkml:trace contextRef="#ctx0" brushRef="#br0">25301 8036 8044,'-14'0'1610,"8"2"0,5 2-760,4 5 0,7 7 0,-2 5 0,1 3-391,-1 4 1,-3 3-1,2 2 1,1 5-390,-1 5 1,-4 6 0,1-3 0,-2 0-140,-2 0 0,1 1 0,2-6 1,2-3-2344,-2-4 0,3-9 0,0-7 2412,1-4 0,2-12 0,4-4 0</inkml:trace>
  <inkml:trace contextRef="#ctx0" brushRef="#br0">25447 8449 7983,'-1'-13'1460,"-4"0"0,2 1 1335,-6 3-2530,7 3 1,-3 11 0,10 0 0,3 1-544,4 0 0,6 3 1,1-4-1,2-2-991,3-2 1,1-1-1,3-1 1269,3-4 0,-3-2 0,5-7 0</inkml:trace>
  <inkml:trace contextRef="#ctx0" brushRef="#br0">25741 8156 7983,'-2'-12'1569,"-2"3"0,-4 4-587,-5 5 1,5 1 0,5 2-519,6 1 0,5 11 1,7-1-1,1 0-272,2 1 1,4 3-1,-4 0 1,-2-2-749,-1-1 1,-3-6 0,-2 0 84,-1 1 0,-6-3 0,0 1 0,-8-2 130,-8-3 1,-6 0 0,-9 0 0,-2 3 194,-1 1 1,0-3 0,4 5 0,2 2 610,3 0 1,3 4 0,7 2-672,3 0 0,9 6 1,10-4-1,8 2 206,9 2 0,11 2 0,10 2 0</inkml:trace>
  <inkml:trace contextRef="#ctx0" brushRef="#br0">16863 16286 7938,'-2'-8'-923,"-2"4"0,-4 4 981,-5 4 0,0-2 0,-1 2 566,1-2 0,0-2 0,-1 0-189,1 0 1,-2 0 0,-1 0 0,-2 1-74,2 4 1,-3-2 0,1 7 0,2 3-59,1 4 1,-3 6 0,2 1 0,2 4-265,4 3 0,7 5 0,0-4 0,6 1-230,6 0 0,9-2 1,5-6-1,5-3 170,4-4 1,5-5 0,-2-4 0,4-5-189,1-2 0,0-4 1,0-3-1,-2-9-44,-2-7 1,-5-8-1,-9-5 1,-6-3 122,-5-5 1,-5-1 0,-8 2-1,-2-2 29,-5-1 0,-9 1 0,-4 7 1,-3 5-111,-2 3 0,2 9 0,3 5 210,4 8 0,3-1 0,2 0 0</inkml:trace>
  <inkml:trace contextRef="#ctx0" brushRef="#br0">21622 15819 8483,'-9'-12'516,"0"4"1,1 3 0,-1 11-1,4 9-341,-1 10 0,3 3 0,-5 9 1,2 3-192,3 3 1,2 6 0,1-3 0,0 0 107,0 0 0,0 3 0,0-3 1,1-1-1237,4 1 1,-4-6 1143,4-4 0,2-1 0,1 5 0</inkml:trace>
  <inkml:trace contextRef="#ctx0" brushRef="#br0">21808 18352 7928,'-15'1'682,"-2"3"1,-4-1-1,-6 6 1,0 3-174,1 4 0,-1 5 1,1 7-430,-1 3 3,6-2 1,3 3 0,9-5 0,5-1-127,3 1 0,12-5 0,7-2 0,7-4-439,6-4 1,9-8 0,8 1 0,2-5 92,4-5 0,-9-7 1,7-7-1,-4-2 238,-5-2 0,-5-4 0,-7-3 0,-9-1 87,-5 2 0,-10-4 0,-4 2 1,-6 1 248,-6 2 1,-13 6 0,-8 1-186,-7 2 0,-6 1 0,-10 5 0</inkml:trace>
  <inkml:trace contextRef="#ctx0" brushRef="#br0">16943 5877 19408,'-8'-6'0,"2"-1"0,2-2 77,-1 0 0,-1 5 1,2-4 701,-5 2 1,2 2-6,-2 4 989,6 0 0,0 0-917,12 0 1,3 0-1,14 0 1,8 0-191,8 0 1,16 0-1,11 0 1,7 1-500,-36 2 0,1-1 0,5-1 0,2-1 0,0 3 0,1-1 0,2-1 0,1-1-157,-1 0 0,1 0 0,10 0 0,1 0 0,-6 0 0,1-1 0,3 0 0,0-1 0,0 0 0,2-1 0,4-1 0,-1-2 0,-3 2 0,-1-1 0,0 0 0,0 0 0,0 0 0,1 1 0,-1-2 0,0 0 0,-5 2 0,0-1 0,0 0 0,0-2 0,-1 1 0,1-1 0,-1 0 0,0 1 0,-6-1 0,-1 0 0,0 1 0,-1 1 0,-3 0 0,0 1 0,3-2 0,-1 1 0,-8 2 0,-1 0 0,31-3 0,-5 0 0,-8 2 0,-5 4 0,-7 0 0,-7 0 0,-3 4 0,-16 2 0,-2 2-143,-1 2 1,-7 4 0,-4 2-764,-2 2 1,-4 5-1,-4-1 906,-7 4 0,-1 0 0,-5 1 0</inkml:trace>
  <inkml:trace contextRef="#ctx0" brushRef="#br0">18849 8183 8461,'0'-13'-573,"0"-1"1,1 5-33,4 0 1,-2 6 778,6-1 1,-6-3 515,1-2 0,-3 1-230,-1-1 1215,0 7-621,0-4-484,0 6 1,-1 0-93,-3 0 1,1 0-1,-6-2 4,-2-2 1,0 1-1,-3-5-328,1 2 1,0 2 0,-1 4 0,1 0-59,0 0 0,4 0 0,0 1-44,-2 4 1,1-2 0,0 6 120,1 1 0,1 2 0,-2 1 0,1 1 49,-1-1 0,-1 0 1,1 1-1,1-1 78,-1 0 1,-2 6 0,0 4-1,2 2-186,1 1 1,6 6-1,-3 0 1,1 2-88,1 3 0,1 2 1,7 2-1,5 1-94,3-2 0,3 3 0,3-9 0,4 0 78,3-3 0,6-3 1,2-3-1,-1-3 34,1-4 0,7-5 1,-1-4-1,-1-4 36,1-4 1,7-2 0,-7-5 0,1-6-164,-2-4 0,0-12 0,-4-1 0,0-2-60,-3-1 1,-3-10 0,-2-1 0,-6-4 74,-6-3 1,-7-10 0,-7 9 0,-1-1-179,-4 1 0,-4 4 0,-9-2 0,-4 6-16,-3 6 0,-6 5 0,-2 6 0,-1 4-349,-3 4 1,3 10 0,0 3 0,2 5-597,2 5 1,2 8 0,3 11 0,2 5 1205,6 7 0,2 2 0,1 2 0</inkml:trace>
  <inkml:trace contextRef="#ctx0" brushRef="#br0">18955 8689 8097,'-13'-6'-140,"0"5"178,-1-4 1,1 4-1,0 1-481,-1 0 0,6 0 879,-1 0 0,6 1 869,-2 4 0,5-4 88,5 4 0,-2-4-655,6-1 0,-1 2-352,6 2 0,-7-1 0,-2 6-139,-4 1 1,-1-2 0,0 1-1,0 1 2,0 2 0,0 1 0,0 1 0,0-1 17,0 0 0,0 1 1,0-1-1,0 0 13,0 1 1,0-6 0,2 1 0,1 2-10,1 1 0,2 1 1,-2-1-1,4-2-140,-1-1 0,4 4 0,-5 5 1,-1-2-155,1-1 0,0 4 1,-3 2-1,2 1 23,-2 1 0,3-6 0,-2 4 0,-1 0 123,-2 0 0,-1-5 0,2 2 0,1-4-23,1 0 0,1-1 0,-5 0 0,1 1 329,4-1 0,-4 0 1,4 1-217,-4-1 1,1 0-1,1 1-235,1-1 0,2 0 1,-3 1-1,1 0-17,-1 4 1,-1-3 0,-1 3 0,2-3 1,2-2 0,-1 5 1,-4-1-1,0 0 134,0-2 1,0-2-1,0 0 1,0 1 202,0-1 0,0 0 0,0 1-176,0-1 0,2 0 0,1 1-7,1-1 0,5 0 0,-5 1 0,1-1-303,1 0 0,-5 0 1,4 1-1,-2-1 42,1 0 1,-2 2 0,2 2 0,-3 0 155,-1 0 0,0 2 0,0-1 0,0-2 106,0-1 1,-1-3 0,-2-2-1,-1-1 267,1 1 1,1 2-111,2 1 1,0-4 0,0 0-420,0 2 1,0-4 0,0 2 0,2 0-49,2-2 1,-2 5-1,2-3 1,-3 3 66,-1 1 1,0 0 0,0 2-1,0 1 200,0 2 0,0 0 0,0-5 0,0 1 81,0-1 0,0-4 0,0 0 491,0 1 1,0 2-570,0 1 1,0-4-286,0 0 1,0 0-220,0 4 1,0 1 241,0-1 1,0-4 300,0 0 95,0-6 1,-1 7 63,-3-6-953,2 1 335,-4-5 0,6 1-325,0 4 511,0-4 894,0 11 139,0-10-268,0 4-275,0-6-554,0 0 1,-4 1 172,-1 3 1,-1-1 156,2 6 0,-2-4 0,-4 2 130,1-1 0,4 3 85,-4-5 0,0 5-230,-4-4 1,4 4 0,2-3-1,-1-1-248,1 1 0,3 5 0,-5-4 14,-2 1 1,4 3 0,0-2 0,-1 3 91,1 1 1,-2-1 0,-3-1 0,2-2 248,1 1 1,0 2-1,-5 0 40,1-4 0,0 4 0,0-4-145,-1-1 0,1 5 0,0-3-214,-1 3 1,2-3-1,2-1 1,1 1-50,-1-1 0,-1 4 0,1-4 0,1 3-12,-1-2 1,-2 3-1,-1-4 269,-1 4 0,2-3 1,2-1-1,1-1-70,-1 0 1,2-4 0,-1 3 0,-1-1 304,-2-1 1,3 5 0,0-3-242,-1 1 0,-2-2 1,-1 4-101,0 1 1,4 0-1,1 1 1,1-2-436,-1 1 0,4 0 0,-3 1 0,-1-4 432,1-1 1,-1 5-1,-2-4 1,3 2 71,1 0 1,-5-5 0,2 5-40,-2 1 0,-3 1 1,1-1-1,1-1 184,3 1 1,-3-2 0,3 1-1,-1 1-119,1 2 0,-3 0 0,5-2 0,-2-1-322,0 1 0,2 2 1,-4 1-1,3 1 171,-3-1 1,1 0 0,-1 1-1,3-1 240,-3 0 1,-1 1 0,-1-1-31,0 0 0,4-4 1,0 0-77,-1 2 0,-2 0 0,-2 1 0,2-1-99,4-2 0,-4-2 0,3 3 0,-1-1-182,1 2 0,-3 0 0,3 4 0,-3 1 75,-1 2 0,-1 0 0,1-5 0,1 1 38,3-1 0,-3 0 0,4 1 0,-4-1 243,-2 0 0,6-4 0,-1 0 0,-2 0 73,-1-2 1,4 5 0,-1-4 0,-2 0-137,-1 1 0,-1 0 0,0 5-128,-1-1 1,1 0-1,0 1 1,-1-1-94,1 0 0,0 1 0,-1 0 1,1 3 38,0 0 1,-5 7 0,0-3 0,2 0 111,1-4 0,2 3 1,-2-3-1,-1 0 157,-2-3 0,0 0 1,5-1-1,-1-1 34,1-3 0,0 3 1,0-5-1,-1 2-52,1 0 1,0 0-1,-1 3-258,1-4 0,0 4 0,-1-3 0,1 3-69,0 1 1,-1 1 0,1 1-1,-2 1 91,-3 2 0,2 4 0,-5-3 0,2 0 188,3 1 1,-4-1 0,3-3 0,0 2-26,3-2 1,0-1 0,1-2 0,0 1 71,-1-1 1,2-4-1,2 0 1,3 1-171,1 2 0,-3-3 0,3 0 0,-2 1-117,-2 2 1,3-3-1,-1 0 1,1 1 4,0 2 0,-1 1 1,-2 1-1,1-1 54,-2 0 1,0 5 0,-1 0 0,1-3 79,3-5 0,3 2 1,-2-3-1,-1 2 154,1 3 1,4-5 0,-3-2 0,2 0-224,-1 1 0,1-4-133,4 5 0,0 0 39,0 4 0,0-4 97,0 0 1,0 0 159,0 4 1,0 1-1,0-1-3,0 0 1,0 1-1,0-1-136,0 0 0,6-1 1,2-1-1,3-3 3,-2 3 1,4-1-1,-1 1 1,4-3 11,0 3 0,4-4 0,-1 1 1,0-1 6,0 0 1,5 1 0,-3 2 0,1-2 52,0-2 0,-5 4 0,2-3 0,-1 2 69,-1 0 1,1-2 0,-3 4 0,1-2-87,2 1 0,0 2 1,-5 1-1,1 1 30,-1-1 0,5 0 0,1 1 1,2-1-6,2 0 1,3-1 0,0-2 0,2-1-67,3 2 0,2-4 1,4 1-1,-3-1-23,-1 0 1,2-2 0,-4 4 0,-1 0 93,-2-2 0,-1 5 1,1-2-1,0 5 40,-1 3 0,5 1 0,-8-1 0,0 2 0,1 1 1,0 4 0,2-2 0,-2 2-27,-3 1 0,8 0 0,-4-3 0,3-1-96,-1 2 0,3-3 1,0 0-1,0-2-30,2-3 0,-4 3 0,5-1 0,-1-2 98,-4-1 1,0-3-1,-1-1 1,1-3-40,2 3 1,-1 1-1,-6 1 1,-2 0 26,2 1 1,-4-1 0,3 0 0,0 1 11,3-1 1,-4 0 0,0 1 0,2 0-27,1 4 0,0-3 0,-1 3 1,-2-3 27,2-2 1,4 5 0,1-1 0,0-2-16,0-4 0,5 0 1,-3-2-1,-1 3-95,-2 1 1,-1-4-1,-1 0 1,1 0 82,0-1 0,-5 3 1,-1-2-1,-2 2 48,-3-2 0,3 2 1,1-2-1,-1 3-59,0 1 0,3 1 0,-2 1 1,-1 1-26,0 2 1,5-1 0,-2-3 0,2-2-31,-2-4 1,2 4 0,-5-3 0,2 3-9,2 1 1,-3-1 0,-3-1 0,-2-4-62,-1-1 0,-1 4 151,0-1 1,-1-1 0,-3 0-62,-5 3 1,-2-4-1,-1 2-114,4 1 1,-4 2-1,4 2-262,-4-1 0,1 2 222,2 3 0,-2-4 1,2 4 197,-2-3 1,-2-2-1,0 1 298,0-1 0,0-4-29,0 0 0,-5 0 0,-1 2-90,-1-2 1,4-1-1,-3-5 1,1 3-273,1 1 0,-5-3 0,5 5 0,-1 0-353,-1-1 1,0 3 0,-4-2 303,1 3 1,0 1 0,-4 1-1,0-1 169,-1 0 1,1-4 0,-2 0 0,-1 0 17,-2-1 0,0 3 0,5-2 0,0 2 142,-1-3 0,1 3 0,0-5 1,-1 1-181,1 4 0,1-4 0,2 2 0,1 0-17,-1-2 0,-2 5 0,0-3 0,1 3-11,3 1 0,-1-1 0,-5-2 0,1-1 32,0 2 0,-1 0 1,1 3-1,0-1 32,-1 0 1,-3 5-1,-1 0 1,3-2-64,5-1 1,-7-2-1,4 2 1,0 1-45,2 2 1,-1 0 0,4-3 0,-4 1 46,-2 2 1,3 1 0,-1-3 0,1 2-145,1-2 0,-9 4 0,5-1 0,0 0 86,-1 0 1,1 1-1,0-4 1,-3 2 89,0-2 1,-1 3 0,4-1 0,0-2 48,-4-1 1,3 0 0,-4 1-1,1 2 48,0-2 1,0 4-1,4-1 1,-1 0-59,2 0 1,-8 3 0,7-2-1,0-1-208,-1 0 0,2 3 0,1-2 1,1-1 22,2 0 0,1-1 0,-6-5 0,1 1 56,0-1 0,-1 0 0,1 1 0,0-1 224,-1 0 0,1 1 1,-2-1-1,-1 0-12,-2 1 0,-1-1 1,2 0-1,0 1-50,0-1 1,3 0-1,0 1 1,1-1-43,0 0 1,-1 1 0,1-1 0,0 0-141,-1 0 1,1 2 0,-2 2-1,-1 0-47,-2 0 1,-1 2 0,3-1-1,-2-2 183,1-1 1,-2 3-1,0 1 1,0 0-57,-1 0 1,1 3 0,1-2 0,-2-1 46,-1 0 1,0 0 0,5-2 0,-2 1-80,2-2 1,1-1 0,2-2 0,1 0-50,3 1 0,-3-5 0,3-1 56,-3 3 1,-1 1 0,0 1 64,-1 0 0,6-1 0,0-2 0,1-1-18,-1 2 1,1-4 0,-3 1 0,2-1 21,2 0 0,-4 2 1,2 5-13,1-1 0,-3-4 0,4 0-133,-2 1 0,5-3 90,-1 2 1,1-6 180,-1 2 1,2-2 99,-2 1-99,2-2 1,2 5-72,0-3-55,0-2 1,2 8-113,2-5 1,-1 1-1,6-3 54,1 1 1,-2 2 0,1-3 50,1 1 1,0 2 0,1-3 0,-2 3 0,1 2 0,-3-4 0,2 3 0,2 1 16,0-1 0,1-2 1,0 4-1,0 1-38,3 2 0,1-3 1,-1 0-1,1-1-66,2 0 1,4 4 0,-3-5 0,2 2-13,3 0 1,0-5-1,-1 4 1,-1-2 62,2-3 1,-3 3 0,1-1 0,0 1 129,-1 0 0,0 5 0,-5-4 0,2 2-15,-2 0 1,0 0-1,1 4 1,1 0-54,-2 1 0,3-1 0,0 2 0,1 1-6,-1 2 1,5 0 0,-2-5-1,3 2-234,2 3 1,-1-4 0,1 4 0,0-3 75,-1-2 1,1 1 0,0-1 0,-1 0 119,1 1 0,0-1 0,-1 0 0,1 1 130,-1-1 1,0 0 0,-3 1 0,0-3-60,0-2 0,1 8 0,1-4 0,-1 2-22,0 0 1,7-2-1,-8 0 1,1 0-255,1 1 1,5-1 0,1 2-1,-1 1 73,-2 2 0,3 0 0,1-5 0,1 0 92,0 1 1,-1-1-1,-2-1 1,1-2-33,-1-1 0,1 0 1,-2 4-1,-2 1 152,-2-1 0,3 0 0,-6 1 0,2-2 136,-2-4 0,2 4 1,-5-3-1,2 3-245,3 1 1,-1 1 0,1-1 0,-2 0-25,2 1 1,0-1 0,-1 2 0,-2 1-66,-2 2 1,4 0 0,-4-5 0,2 0 38,2 1 0,-3-6 1,-3 1-1,-2 2 232,-1 1 1,-3-4-1,0 0 1,-2-1 116,1 1 0,-3-4 0,1 5 1,-1 0-163,1-2 0,-4 4 0,5-5 0,0 1-206,-2 3 1,5 2 0,-3 2-1,4-1-62,5 0 0,-3 1 0,4-1 1,-1 0-11,0 0 1,1 1 0,-3-1 0,2-1 105,-2-3 1,-1 3-1,-2-5 1,-1 2 323,-3 0 1,3-5-470,-3 5 0,3-1-300,1 1 1,-4 1 0,0-4-155,1 1 1,-2-4-1,-1 3-1264,-1 0 1,4-5 989,-1 4 0,3-4 1,1 1-1,1 1-1568,-1 1 2503,6 1 0,8 1 0,7 1 0</inkml:trace>
  <inkml:trace contextRef="#ctx0" brushRef="#br0">17129 17285 8859,'0'-25'0,"0"3"0,2 6 478,2 5 1,-1 5-1,6 6-532,1 0 0,2 2 0,2 2 0,-1 4 404,0-1 0,2 3 0,3-4 0,3 0 233,-1 0 0,5 5 0,-2-3 0,0 4-329,0 2 0,0-5 1,-3-1-1,-1 1 10,0-1 0,-1 4-71,-5-4 0,-5 4-84,-4 2 0,-8-3 1,-7 0-1,-5-2 180,-6 1 0,-5-3 0,-3 2 0,-2 2-202,-2 1 0,4 5 0,-1 3 0,3-1-227,1 0 0,2 5 0,3-3 0,4 1-670,3 0 1,8-6 0,2 2 0,4-3-1890,1-2 1,1-1 2698,4-3 0,14-3 0,9-6 0</inkml:trace>
  <inkml:trace contextRef="#ctx0" brushRef="#br0">17289 17579 8190,'-19'-6'573,"-2"-2"0,-7-5 1,-2 1 454,-1 3 1,-12 3 0,-3 9-1,-7 5-828,-5 5 0,23-2 0,-2 0 0,-1 0 0,0 0 0,-2 2 1,-1 0-40,-2 0 1,-2 0 0,-1 1 0,-1-1 0,1 0 0,0 0-1,-2 1 1,-1-1-225,-2 1 0,-1-1 0,-4 0 0,-2-1 0,2 0 0,0 0 0,-3-2 0,1 0 90,0 0 1,0 0-1,-8 0 1,0 0 0,6-2-1,0-1 1,1-1 0,-2 0-316,0 0 1,-1 0-1,3-3 1,0 0-1,1-1 1,0 0-1,3-1 1,-1 0 129,2-1 0,-1 0 0,-1-3 0,1 0 0,5-1 0,2-1 0,1-1 0,1 0-102,3-1 1,0 1-1,-3 1 1,0 2 259,6 1 0,0 0 0,-3 0 0,0-1 0,-30-2 0,4-4 0,4 0 0</inkml:trace>
  <inkml:trace contextRef="#ctx0" brushRef="#br0">10131 18218 10463,'0'-13'-456,"0"-9"0,0-1 3107,0 4-1038,0 3 0,-10 9 1,-5 2-1,-5 4-1234,-3 1 0,-8 6 0,-3 2 0,-2 4-109,1 2 0,2 3 0,-1 3 0,6 0-97,3 4 0,-2 0 0,11-1 0,4-2-49,6-2 1,4 5 0,4-3-1,4 0-107,7-4 0,11-2 0,8-2 0,1-1-486,0-3 1,4-3-1,-2-6 1,2 0 91,-1 0 1,-1 0 0,-7-1 0,-4-4-602,-3-4 1,-5-3 0,-7-1 502,-5 0 0,-2-1 0,-4 3-352,-2 2 1,1 3-1,-6 6-294,-1 0 1,4 1 0,1 4 1116,4 4 0,13 2 1,3 3-1</inkml:trace>
  <inkml:trace contextRef="#ctx0" brushRef="#br0">10597 18618 8157,'8'-19'6969,"-2"4"-6781,-6 2 0,4 1 0,1 3-97,-2-3 0,0-6 0,0 1 1,1-1-602,-1-1 1,0 2 0,0-5-1,1 0 351,-1 1 1,0 2-1,0 6 1,2-1-1273,-2 1 1,4 5 95,2 4 0,3 4 1335,1 4 0,12 10 0,3 7 0</inkml:trace>
  <inkml:trace contextRef="#ctx0" brushRef="#br0">11077 18471 12952,'0'-13'2446,"0"7"0,0 6-2326,0 8 0,0 3 0,0 4 1,0 2-1180,0 0 0,0 1 0,0-5-522,0 1 0,2-2 530,2-4 1,-1-3-1,5-10 1,-2-5 590,-3-6 0,-2-5 1,-1-7-1,0-2 672,0-1 0,0 0 0,0 6 0,-1 1 187,-4 2 1,4 4 0,-4-2 1372,4 0 0,2 4-1179,4 7 0,2 3 1,6 6-1,2 2-1512,3 2 1,3-1 0,5 5 918,1-3 0,0 0 0,-1-5 0</inkml:trace>
  <inkml:trace contextRef="#ctx0" brushRef="#br0">11597 18058 7165,'-6'-7'282,"3"1"1,-4 7 0,1 5 895,3 8 0,0 9 1,0 10-1,-3 0-842,-1-1 0,2 5 1,-2-1-1,1 2-565,3 2 1,-3-1-1,2-1 1,1 1-1442,1 2 0,1-4 1670,-4-6 0,4-3 0,-5-1 0</inkml:trace>
  <inkml:trace contextRef="#ctx0" brushRef="#br0">11451 18511 9754,'0'-19'0,"0"-2"3704,0 1-3229,0 6 0,6 11 0,2 11 1,4 5-1365,2 2 1,3 4 0,3-1 0,-1-2 225,0-1 0,3-2 0,-2-1 0,-1-1 663,0-2 0,5-1 0,-3 6 0</inkml:trace>
  <inkml:trace contextRef="#ctx0" brushRef="#br0">11757 18565 8402,'0'-14'576,"0"1"1,0 0 0,0-1 823,0 1 0,-6 1-425,-3 3 1,2 3-400,-2 6 0,6 2-20,-1 2 0,2-1-561,2 6 1,6 0-169,3 4 0,-2-5 0,1-2-108,-2 0 0,-2-3 93,-4 6 1,0-5 347,0 5 0,0 0 0,0 6 0,0 1 49,0 2 0,0 4 1,0-3-1,2 0-75,2 1 0,9 0 0,11-5 0,6-5 88,5-2 1,8-4 0,2-5-1,-2-4-470,-2-3 0,2-13 0,-1-4 0,-5-4-505,-3-5 0,-9-3 0,-9-4 0,-6-2 194,-5-1 1,-11-5 0,-7 4 0,-10 2 692,-6 2 0,-4 8 1,-4 7-1,2 6-123,-2 6 1,0 6 0,0 7 0,4 7 661,5 7 1,-2 15 0,11 3-1,3 6-787,7 3 1,7 5 0,8-1-1,8 0-835,6 2 1,16 0 0,5 3 948,5-4 0,9-4 0,6-1 0</inkml:trace>
  <inkml:trace contextRef="#ctx0" brushRef="#br0">12970 18565 8087,'-6'-18'206,"-3"0"1,5 8 0,3 10 158,3 7 1,9 5-1,-4 1 1,2 1-118,0-1 1,0 0 0,4 1 0,-1 1 603,-3 2 1,3 4 0,-5 6 0,1 1 72,-4 3 0,-2 3 1,-2 4-1,0-1-1046,0-1 1,-2-6-1,-1-1 1,-1-5-1471,1-6 1280,-5-3 1,2-11 0,-3-8-1,5-13 15,3-6 1,2-10 0,3-3-1,5-4 280,3-4 0,0-2 1,-2-4-1,-1 2 360,2 2 0,-1 7 0,0 6 0,-2 5 763,-2 7 1,0 5 409,-2 2-952,-2 7 0,4 7 0,-6 9-612,0 3 1,-5 6 0,-1-1 0,-1 0-170,-4-3 1,0 0 0,-1-1 0,1 0-105,2 1 0,6-5 0,-2-2-5081,-1-1 4214,4-2 1,2-4-1,9 0 635,3 0 0,1 0 1,1 0-1,-1 0 313,0 0 0,1 0 0,-1 0 0,2 0 239,2 0 0,-2-4 0,3-2 0,-3 0 0,-2 0 0,2-3 0,1 3 0,2-1 0,-2-3 0,5-7 0,0 0 0,1 0 68,0 2 0,-5 1 1,0-3-1,-2 1 198,-2 4 0,-5-1 0,-2 5 0,-2 0 988,1-1 0,-2 6 0,-8-2-581,-4 4 1,-3 2 0,-1 2 0,1 3-207,3 2 1,-2 3-1,3 6 1,1-2 41,2 1 0,4 0 0,1-1-228,0 3 1,1-4 0,4 3 0,2-5-589,1-3 1,3-7 0,-2 3-816,3-4 0,0-2 590,-3-4 1,1 3 0,-5-7 565,-2-2 0,-3 4 217,-5-2 1,-1 7 376,-3 2 0,-1 2 1,6 7-1,1 1-521,1 2 1,2 3 0,2 1 0,1 2-916,1-2 1,5-5 0,-3-3 0,1 1-545,4-1 1,0-2-1,3-6 1352,-1 0 0,12 0 0,3 0 0</inkml:trace>
  <inkml:trace contextRef="#ctx0" brushRef="#br0">13890 18112 9492,'-10'-17'802,"-4"4"1,4 10 0,6 16 0,1 8-306,-2 4 1,-1 2 0,-4 1 0,1 3 93,-1 5 0,-2 11 0,-2 5 0,1 1-1271,0 3 0,1 1 1,2-4-1,2-3-53,2-5 0,2-4 1,4-13-1,0-4 733,0-3 0,0-9 0,0-6 0</inkml:trace>
  <inkml:trace contextRef="#ctx0" brushRef="#br0">13823 18391 8206,'5'-38'0,"1"4"0,0 7 665,0 8 1,4 6 0,-1 4-141,3 4 1,1 4 0,0 2-526,1 4 0,-1 2 0,0 7 0</inkml:trace>
  <inkml:trace contextRef="#ctx0" brushRef="#br0">14077 18352 8320,'-14'-14'1457,"1"8"1,1 8 94,3 10 1,-1 2 0,5 7 0,1-2-1996,-2-2 0,5 2 1,-4-1-1240,4-2 1,1-1 1258,0-2 0,1-5 0,5-4 1,6-3 780,4-1 1,8-1 0,0-2-1,2-1-205,1 1 0,7 1 0,-7 4 0,1 2 1083,0 5 0,-3 9 0,-1 5-1236,-2 7 0,0 4 0,5 6 0</inkml:trace>
  <inkml:trace contextRef="#ctx0" brushRef="#br0">4945 13114 10697,'5'-27'0,"1"2"0,1 4 1846,4 8 1,-4 4-165,2 5 1,-6 1-1091,1-6 1,-4 6 0,-4-2 591,-5 4 1,-3 1-1,-1 0 1,-1 0-463,1 0 0,-5 0 0,1 0 0,-1 0-103,-1 0 1,4 1-1,-4 4 1,1 4-299,0 3 0,0 1 0,6 2-302,3 3 0,4-4 1,5 4-1,0-3-40,0-2 0,5-1 0,6-2 0,5-2 228,6-2 0,-1-2 1,1-5-1,2-4 129,1-4 0,0-2 0,-2-3 1,-4 1-683,0 0 1,-4-5 690,3 0 1,-8 6-346,-1 8 0,-6 4 0,1 6 0,-2 7-29,-2 8 0,0 4 0,-2 3 0,-1 2 58,-1 1 0,-1 0 0,5-6 0,0-1-1861,0-2 1,2-6 0,2 1 184,5-7 0,5-4 0,3-9 0,7-6-2150,6-9 3688,4-23 1,6-8 0,-20 16-1,0-1 1</inkml:trace>
  <inkml:trace contextRef="#ctx0" brushRef="#br0">5559 12461 29315,'6'-22'863,"-5"10"0,11 30 0,-5 10 0,2 4-1073,0 5 0,-6 6 0,2 2 1,-4-1-664,-1 2 0,-4 0 1,-2 4-1,0-4 403,0-4 0,1-1 0,5-8 0,0-2-2,0-3 0,6 0 1,2-10-1,1-2-3245,-1-1 0,0-6 4012,1 0 0,9-12 0,-4 1 0</inkml:trace>
  <inkml:trace contextRef="#ctx0" brushRef="#br0">5985 12981 23137,'2'-33'-996,"2"-2"1,-1 9 1916,6 9 1,-5 9-620,5 13 0,-6 2 1,3 6-1,-1 1-381,-1-1 1,2 0 0,-3 2 0,3 1 52,1 2 0,-2 0 1,4-5-1,1-1-504,2-3 1,-3-3-1,0-6 1,1 0 531,2 0 1,0-2 0,-2-2 0,-3-5-156,-1-3 1,-1 3 0,-4 1 2292,4-3-882,-4 5 0,5 2-551,-6 8 1,5 4-1,1 5 1,1 0-378,3 1 1,7-1 0,0 0 0,0 1 149,-2-1 1,-1-6-1,3-2 1,0-4-284,0-1 1,-3-1 0,0-4 0,-1-4-1845,0-2 0,-5-3 1,-4 1-1,-2 0 1052,-2-1 1,0-3-1,-2-1 1,-2 3 563,-5 5 0,2-1 0,-2 5-70,-2-1 464,5 4 0,2 3 0,8 9-883,5 3 1,2 1 0,1 0 0,-1-1 43,4-3 1,1 3 0,-2-5 0,-1 2-4288,0 0 4942,7-6 1,0 3 0,7-6 0</inkml:trace>
  <inkml:trace contextRef="#ctx0" brushRef="#br0">6705 12994 25141,'0'-13'-2923,"0"4"3057,0 0 1,0 4 672,0-3 0,0 6 1,2 1-656,2 4 1,-1 7-1,6-1 1,1 3-454,2 1 1,1-1 0,1-2 0,-1-2-548,0-2 1,1 2 0,-1-3 311,0-2 1,-4-2 0,-1-2-85,-2-4 1,2-2 4545,-3-6-256,-1-1-3164,-4 7 0,0 2 0,2 10-1180,2 4 1,4 3 0,5 1 504,0 0 0,-1-4 0,-1-1 0,-3-2-1507,3-4 1,1 0 0,1-2 0,0 0 1686,1 0 0,-1-6 0,0-1 1</inkml:trace>
  <inkml:trace contextRef="#ctx0" brushRef="#br0">7118 12954 19577,'-4'-6'989,"-1"6"1,1 6 0,4 9 0,-2 1-1186,-2 2 1,3 6 0,-5-2 0,1 3-145,1 2 0,-5-2 0,3-2 0,0-2-3,0-2 0,2-1-2447,4-4 0,10-7 3013,3-3 0,10-8 1,-3-3-1</inkml:trace>
  <inkml:trace contextRef="#ctx0" brushRef="#br0">7625 12821 8472,'-15'-27'3876,"-3"8"-2948,9 5 0,3 13 0,2 11 0,3 5-663,1 3 0,0 1 0,0-1 1,0 4-232,0 3 1,5 1 0,4-3 0,3-2-335,2-2 1,-1 5 0,0-3 0,-1 1-754,-3 0 0,-3-4 1,-8 3-1,-2-2-430,-5-3 0,-15 3 0,-7-1 1483,-6-2 0,-9-1 0,-1-1 0</inkml:trace>
  <inkml:trace contextRef="#ctx0" brushRef="#br0">8665 12354 22319,'7'-12'72,"-3"-5"0,-2 3 0,-2 1 0,-5 14 1,0 5-1,-1 9 57,0 7 0,-5 8 0,4 3 1,-2 1 10,0 3 0,2 6 1,-4 3-1,4-1-99,1 1 1,-3 3 0,5-4 0,1-4-331,1-4 1,2-4-1,0-8 1,2-3-179,2-4 0,-1-5 0,6-4-61,1-4 0,-2-10 0,-1-4 0,1-4 205,-1-5 1,-3-3 0,4-5 0,-2-1-93,-3 0 0,3 7 0,-2 2 1595,-1 3 1,0 3-539,2 3 1,-4 5-1,5 8 1,0 5-43,3 3 1,3 1 0,1 2-1,0 3-139,1 4 1,2 2-1,0 0 1,-3-4-652,-1 0 1,6-3 0,-8-3 0,1-1-1138,1 0 1,-5-1 0,2-1 48,1-3 0,2-5 1,3 2-1,1-4 1315,2-1 0,12-6 0,-2-1 0</inkml:trace>
  <inkml:trace contextRef="#ctx0" brushRef="#br0">9158 12887 9262,'-14'0'2932,"1"0"1,6 6 0,2 3-2527,4 3 1,2 1 0,2 1-39,2-1 1,5-4 0,-1 0-926,3 1 1,1-4 0,0-1-416,1-4 1,-5-1 0,0 0 540,1 0 1,-3-6 176,2-3 1,-6-3 2004,2-1 1,-4 4-1109,-1 0 0,2 6 0,1 0 1,2 5-573,3 2 1,1 7-1,4-3 1,0 4-652,1 2 1,-1-2 0,0-2 0,1-1-277,-1 1 0,0-2 0,1-1 0,1-1-114,2-3 0,-2-2 1,3-1-1,-3-1-4,-2-4 1,0 2 0,1-4 0,-2 0 758,-4-1 1,-2 4 1806,-6-5-1359,0 6 1,2-3-1,1 7 1,3 2 1396,1 2 1,2 5 0,6-2 0,1 1-936,2-1 0,6-5 1,-2 2-1,3-4-575,2-1 1,-2 0 0,-3 0 0,-4 0-218,-3 0 0,-6-6 0,-2-3 0,-3-2-211,-5-3 0,-5 1 1,-9 1-1,-1 2-473,-2 1 0,-6 6 0,4-2 0,-1 4 911,3 1 0,3 4 0,4 2 1,2 2-49,4 2 1,4 6-1,2 2 1,4 0-1523,4 1 0,14 0 1440,8 4 0,12 2 0,5-4 0</inkml:trace>
  <inkml:trace contextRef="#ctx0" brushRef="#br0">10877 12288 8457,'0'-14'2264,"-4"10"1,-2 11-1,0 18-1522,0 17 1,-4 8 0,1 4-1,-1-3-490,1-2 1,-3 5 0,4-4 0,0 3-501,-1-1 1,1-3 0,-1 0 0,5-5-393,2-2 0,2-4 0,0-1 1,2-3-611,2-1 1,4-4 0,7-6 1249,2-6 0,4-2 0,6-1 0</inkml:trace>
  <inkml:trace contextRef="#ctx0" brushRef="#br0">11637 12914 8613,'0'-21'-1236,"0"8"2581,0 7 1,-1 6 941,-4 0-1706,4 0 1,-7 0 0,4 0 347,-5 0 1,2 0 0,-2 0-357,-2 0 0,0 0 0,-3 2 0,1 0-176,0 3 1,-1 5 0,1 1-1,1 3-300,3 4 1,-1 4-1,4-2 1,0-1-334,0 0 1,2 3 0,4-4 0,0-2-462,0-1 0,8-1 1,4-3-1,2 0 109,2-2 1,6-6 0,0 1 0,4-2-3787,0-2 4374,1-6 0,5-2 0,3-5 0</inkml:trace>
  <inkml:trace contextRef="#ctx0" brushRef="#br0">11864 13167 8329,'7'9'0,"-1"-1"1761,0-3 1,-3 0-22,6-5 1,-2-2-1643,2-2 1,-3-3-1,-6-8 1,0-2-244,0 0 0,0-6 1,0 4-1,0 0-1381,0 0 1,0 1 0,0 3 331,0-3 1,2 5-1,2 0 1194,5 7 0,3 4 0,1 2 0</inkml:trace>
  <inkml:trace contextRef="#ctx0" brushRef="#br0">12170 13007 8785,'14'0'2776,"-7"0"0,-1 6-2156,-6 3 1,0 3 0,0 1-456,0 1 1,0-1-1418,0 0 1,0-4 11,0 0 1,6-13-1,1-4 298,1-7 0,2-4 0,-5 1 0,-2-2 747,-2-1 1,-2-3-1,-2 5 1,-3 0 206,-2-1 0,4 1 0,-4 3 1,3-2 208,2 2 1,1 0 0,2-1-1,2 0 541,2 0-762,3-4 0,13 1 0,0-7 0</inkml:trace>
  <inkml:trace contextRef="#ctx0" brushRef="#br0">12504 12301 8387,'-14'-15'1424,"7"6"0,3 18 1,2 10-708,2 10 1,0 5-1,0 6 1,0 0-512,0 0 1,4 0 0,2 0 0,2-1-96,2 1 1,-2 3 0,-1 0 0,-1-1-1236,-3 1 0,-2 0 1,-2-3-1,-2-2-2192,-2-2 3316,-5-4 0,3-11 0,-7-2 0</inkml:trace>
  <inkml:trace contextRef="#ctx0" brushRef="#br0">12450 12981 8378,'14'-20'605,"-5"6"0,-1-3 1,3 5 597,1 4 1,5 5 0,3-2 0,-1 4-992,0 1 1,5 0-1,-2 0 1,2 0-180,-2 0 0,2 1 0,-6 2 0,-2 2-2717,-1-2-672,-2-2 2669,-6-1 0,-7-1 0,-9-2 545,-2-2 0,2 1 1,0 4 2059,-2 0 0,4 0-526,-2 0 1,6 1 0,-1 4-838,2 4 1,2 2 0,2 4 0,1 1-268,1 2 0,7 6 1,-3-3-1,4 1-149,2 0 1,-1-6-1,2 2 1,3-3-486,4-2 0,-2-5 0,1-4 1,0-4 13,0-4 0,-5-4 0,2-7 0,-3-1-363,-2-2 1,-1-10 0,-2 0 0,-2-3 261,-3-2 0,4 1 0,-4 4 1,-2 0 1274,-2 2 0,-1 9-626,0-1 1,-1 13-1,-2 13-558,-2 13 0,-5 19 1,1 5 341,-3 10 0,-1 6 0,0 6 0</inkml:trace>
  <inkml:trace contextRef="#ctx0" brushRef="#br0">5305 14500 8586,'6'-25'1173,"-4"-3"-104,2-12 0,-1 10 0,2 3-675,4 2 1,-2 2 0,0-1 0,-1 2-220,-3-2 0,-1 0 0,-2 2 0,0 4-40,0 3 1,-5 2-1,-1 1 1,-1 3 364,-3 5 0,-2 2 0,-3 2 1,-1 3-17,-2 6 1,-4 6-1,4 15 1,2 4 63,1 6 0,1 7 0,3 1 0,0 3-444,2 9 0,6 2 0,-1 3 1,2-3-267,2-3 0,0 5 1,2-14-1,2-1-1062,5-1 1,3-10 0,1-7 0,-1-4-973,-3-5 2196,3-3 0,-5-5 0,7-1 0</inkml:trace>
  <inkml:trace contextRef="#ctx0" brushRef="#br0">5092 14820 8310,'-12'-31'990,"3"0"0,-1 1 1,6 8-1,1 4 207,1 3 1,8 6 0,3 2 0,4 1-589,5 3 0,3 2 1,7 1-1,2 0-762,1 0 0,4 1 1,-2 2-1,1 3 56,3 1 0,-5-2 1,0 2-1,-4-1-1810,-2-3 0,-5 3 0,-3-2-758,-3-1 2917,-2-1 0,-12-2 0,-5 0 0,-5-2 791,0-2 1,-1 1-1,4-4 1213,-1 1 1,4 0-1377,-2 1 0,7 4 0,5-4-349,6 4 0,5 1 0,-2 1 0,4 4-259,0 4 1,3-3 0,2 0 0,-1-1-90,-2 4 0,-4-3 0,2 0 0,0-1 38,-4-1 1,-1 2 0,-2-3 0,0 1-367,1-1 1,0 3 0,3 0-300,0 2 0,1-1 0,-3 3 0,1-1-724,2 2 0,6 2 0,-2 3 0,3 2-1339,2-2 1,0 4 0,1-1 2506,3 2 0,-3 1 0,5 4 0</inkml:trace>
  <inkml:trace contextRef="#ctx0" brushRef="#br0">7078 14740 9681,'-6'-28'6437,"0"7"-5024,-2 12 0,3 6-968,10-1 1,-2 7-1,5 3 1,3-1-118,1 1 1,1 0 0,0-3-236,1 2 0,-1-1 0,0-4 0,-1-1-594,-3-4 1,1 2 0,-5-6 5,-2-1 1,-3 3 329,-5-2 1,-2 6 0,-6 0 0,-1 6 906,1 6 0,1 3 0,2 2 0,2 3-74,2 0 0,2 6 1,4-4-1,1 2-792,4 2 1,4 1 0,7 0 0,3-4-918,2 0 1,1-3 0,5-3 0,0-2-575,-1-4 0,7-2 1,1-6-1,0 0 1615,-3 0 0,3-11 0,0-4 0</inkml:trace>
  <inkml:trace contextRef="#ctx0" brushRef="#br0">7492 14687 8315,'7'0'2903,"-1"-6"0,0 6 1,3 0-2245,3 7 1,4 9 0,0 4 0,-1-1-46,1 0 0,1 0 0,-4-2 0,-1 0-725,-3 0 1,1-3 0,-6 0 0,-1-1-474,-1 0 0,2-4 375,1 0 1,-1-7-1058,-4-2 1,0-6 0,0-9-1,0-1 1231,0-2 0,5-4 0,-1 4 1,0 2 1051,2 1 1,-4 1-1,4 3 1,0 0 23,3 2 1,2 6 0,3-1 0,-1 3-730,0 1 0,5 1 0,2 3 1,-1 5-236,0 3 1,3 1-1,-3 1-870,2-1 1,-2 0 0,1 1 0,-7-2-799,-1-3 1,-2-2-1,1-4 1,-2 1-4136,1-1 5726,-4-1 0,12-8 0,-4-2 0</inkml:trace>
  <inkml:trace contextRef="#ctx0" brushRef="#br0">8238 14380 8315,'9'-13'714,"0"8"1,0 14-1,3 24 1,-2-1 997,-1 1 0,-2 5 1,2-1-1,-3 3-1315,0-1 0,-5-2 1,4 3-1,-4 0-993,-1 0 1,-1-6 0,-4-2 0,-3 0-1277,-4-1 1,-2-2-1,1-7 1,0-5 570,-1-7 1,1-4 1300,0-6 0,-7-18 0,0-4 0</inkml:trace>
  <inkml:trace contextRef="#ctx0" brushRef="#br0">8158 14766 8615,'0'-34'760,"0"3"0,0 3 0,0 3 0,2 3 192,2 4 1,3 9 0,7 3-1,1 2-975,2-1 1,4 5 0,4 6 0,-1 2-132,-2 2 0,-1 2 1,3 3-1,-4 1-393,0 2 0,-1 4 1,-4-4-1,-1-2-508,-2-1 1,-3-2 0,2 0-223,-3 1 1117,-5-7 0,3-2 0,-6-10 0,0-4 956,0-3 1,0-1-1,0 0 1502,0 0 1,0 4-1325,0 0 1,2 6-1,2-2-763,5 4 1,3 7 0,3 3-1,1 3 54,2 1 1,4 5-1,-3 1 1,1 2 165,-1 2 1,-1 7 0,-5 2-1,-1 3 226,-3 2 1,1 5-1,-6 4 1,-1 0-571,-1 0 0,-8 3 1,-3-3-1,-3 0-624,-1 0 1,-5-6 0,-1-6-1,0-3 63,-1-6 1,3-6-1,3-8 1,1-4-594,0-1 1,1-3-1,1-9 1,4-9 524,1-10 0,3-7 1,8-10-1,3-2 33,4-5 1,6-2 0,1 1 0,1 4-244,-1 5 0,3 4 752,-4 10 0,6 0 0,-4 1 0</inkml:trace>
  <inkml:trace contextRef="#ctx0" brushRef="#br0">9518 14153 8231,'-12'-5'1491,"3"5"0,-1 13 1,5 15-1,1 9-803,-2 6 0,4 6 0,-4-2 0,2 4-478,0 3 0,-2 3 1,1-4-1,-2-3-866,-1-5 0,2 2 1,5-11-1,-2-4-231,-1-2 1,-1-5 0,5-1-1,-1-2-1394,-4 2 2281,4-5 0,-11 0 0,4-6 0</inkml:trace>
  <inkml:trace contextRef="#ctx0" brushRef="#br0">9184 14700 8179,'5'-31'1566,"-1"0"0,2-3 1,-1 7-1,5 6-963,6 5 1,5 4-1,7 3 1,2 5-1016,1 2 0,6 8 0,-3 2 0,0 0-359,-3 1 0,2-1 0,-2 2 0,0-1-196,2 1 0,-5 1 1,3-1-1,-3-1 967,-1 1 0,-1 2 0,1 2 0</inkml:trace>
  <inkml:trace contextRef="#ctx0" brushRef="#br0">9824 14660 8179,'-6'-8'2297,"0"13"0,-2 11 0,3 6-1933,4 7 0,1 0 0,0-2 0,1-1-13,4 1 0,2-2 0,6-2 0,1-6-338,-1-2 1,5-8 0,0-2 0,-2-4-239,-1-1 0,-4-7 1,-2-6-1,-4-10-340,-4-6 1,-2-4 0,-4-5 0,-5 1-193,-6 0 1,-5-3-1,-7 7 1,-2 2 717,-1 3 0,0 0 0,4 10 1,2 3-605,3 5 1,3 0 642,5 5 0,7 12 0,1 8 0</inkml:trace>
  <inkml:trace contextRef="#ctx0" brushRef="#br0">10624 14620 8072,'-13'16'0,"-1"-2"-32,1-3 0,4 6 1,2 0 2388,1 0-1355,1-2 0,7-8 1,4-3-65,7-2 1,1-8 0,5-3 0,-1-3-427,-1-1 0,6 0 0,-4-1 0,0 1-814,0 0 1,-2-5-1,-7-1 1,-3-1-51,-1 1 0,-1-5 1,-8 4-1,-5-1 161,-5 3 0,-9 3 0,-2 3 1,-4 2 71,-3 1 1,-5 6 0,5 0-1,2 6 622,0 6 1,4 3-1,3 3 1,6 3-82,5 4 0,6 1 1,5 1-1,1-2-401,3 2 0,10 6 0,9 1 0,6-3-287,2-4 0,4-1 0,-2-5 0,1-2-861,3-1 0,0-6 1,0-2-1,-4-1-4334,-5-3 5461,1-1 0,-8-8 0,6-2 0</inkml:trace>
  <inkml:trace contextRef="#ctx0" brushRef="#br0">10797 14673 8666,'-13'-13'0,"1"-2"1691,3-3 0,5 5 0,10 0-976,7 7 0,8 6 0,10 4 0,5 5-574,2 3 1,6 6-1,1 1 1,-4 2-723,-4 2 1,0 1-1,-5 0 1,-3-2-551,-1 2 0,-7-5 0,-3-1 0,-5-4-2733,-4 0 3864,-3-1 0,-18-5 0,-3-3 0</inkml:trace>
  <inkml:trace contextRef="#ctx0" brushRef="#br0">11144 14820 8187,'-27'-27'0,"1"0"0,-1 1 1161,0-1 0,7 2 0,2 3 0,3 4 1484,2 3 0,5 5-2391,4 5 0,4 7 1,4 13-450,5 2 1,3 4-1,1 7 1,1 2-833,-1 1 1,2 0 0,3-3 0,2 2-1986,1 1 3012,4 0 0,-4-4 0,6-1 0</inkml:trace>
  <inkml:trace contextRef="#ctx0" brushRef="#br0">11291 14806 8131,'7'-32'2791,"-3"-4"1,-2 10-1,-2 3-2574,0 7 1,6 9 0,1 5-1,2 8-521,0 8 1,0 6 0,3-2 0,-2-2-276,-1-1 1,-4 3 0,3 0-469,3-2 0,1-3 0,1-4 1,0-4 1046,1-4 0,5-7 0,2-1 0</inkml:trace>
  <inkml:trace contextRef="#ctx0" brushRef="#br0">11597 14353 8487,'2'-44'532,"2"0"0,-1 5 0,6 8 0,1 4-231,2 5 0,0 3 0,0 5 1,0 3-702,3 2 0,1 1 0,-3 5 0,1-1 0,-1 1 1,0 1-1,-1 1-479,-3-3 0,3 1 508,-3-6 0,-2 0 0,0-4 0,-1-1 764,-3 1 1,-1 4 0,-1 2 347,4 1 1,-4 4 0,5 11-1,-1 10-50,-1 9 1,5 14 0,-5 11 0,-1 9-545,-1 8 0,-4 6 1,1-35-1,-2 0 0,-1 2 1,-1-1-303,0-1 1,-2 1 0,-2-2 0,-1 0-1,-1-2 1,0-1 0,-14 33-3189,-2-6 3000,0 1 0,-5-16 1,-2 2-1</inkml:trace>
  <inkml:trace contextRef="#ctx0" brushRef="#br0">11597 14580 8094,'23'-38'1391,"0"0"0,-3 0 1,0 1-1,1 2 1,1 3-1,17-17 1,1 14-1102,3 10 1,1 11 0,-1 14 0,0 9-3606,-5 9 1,-1 15 3314,-10-2 0,3 6 0,-10 3 0</inkml:trace>
  <inkml:trace contextRef="#ctx0" brushRef="#br0">3493 13061 17132,'-27'1'-301,"0"4"1,1-2 0,0 5 0,3 3 219,0 1 1,7 1-1,-2 0 1,4-1 1018,0-3 1,7 3-1,4-5 165,6 1 0,10-2 0,9-6 0,5 0-82,4 0 0,6-2 0,5-1 0,-4-3-527,1-1 0,-2 2 0,0-2 1,-3 1-424,-2 3 1,-1-3 0,-5 2 0,-3 1-1201,0 1 0,-7 2 0,2 0 1,-4 3 977,0 6 0,-7 6 0,-1 12 0</inkml:trace>
  <inkml:trace contextRef="#ctx0" brushRef="#br0">3053 16512 11242,'4'-34'803,"0"3"1,7 5 0,-2 17 0,4 6-1209,5 6 0,1 4 1,3 6-1,-2 1 139,-1-1 1,-4-1 0,2-2-1,-2-1 14,-1 2 1,-1-4 0,0 2-1,1 0-839,-1-2 0,0 5 1091,1-3 0,5 3 0,2 1 0</inkml:trace>
  <inkml:trace contextRef="#ctx0" brushRef="#br0">4599 16512 8668,'0'-9'2821,"0"1"0,-2-1-1692,-2-5 0,-3 3 1,-7 0-1,1 4-318,0 1 1,-5 1 0,-1 7 0,-1 1-553,1 1 0,-3 11 0,3 0 0,-1 4-323,1 5 1,3 0-1,7-1 1,4-1-169,4 2 1,1 1 0,1 2 0,4-2-598,4-3 1,4-1-1,5-5 1,4 1-511,3-6 1,2 1 0,1-6 0,3 0 136,5 0 0,-2-1 0,0-5 0,-2-3 1202,-2-6 0,4-6 0,0-12 0</inkml:trace>
  <inkml:trace contextRef="#ctx0" brushRef="#br0">5065 16606 9581,'-5'-23'0,"-4"1"4320,-3 3-2307,4 9-1272,2 4 1,6 7 0,0 4-108,0 3 1,0 4-1,0 2 1,2-1-106,2 0 1,-2 2 0,4 1 0,-2 4-511,1 0 0,1 1 0,-3 1 1,2-2 163,3-1 0,-4-4 0,5 2-860,2-2 1,-4-7-630,2-4 0,-2-4 1753,2-4 0,-1-4 1154,-4-5-1188,-2 0 0,5 5 0,-3 5-982,5 6 0,-1 3 1,1 4-1,1-1-747,2 2 1,1-1 0,0 0-1,1-1 297,-1 2 0,0-5 0,2-2 0,3-2-571,4-2 1,2-2 1589,-2-2 0,3-10 0,-4-6 0</inkml:trace>
  <inkml:trace contextRef="#ctx0" brushRef="#br0">5479 16632 8128,'7'-6'0,"-1"-1"1381,-6-6 0,2 5 1,2 4 143,5 2 0,3 8 1,1 3-649,0 3 1,-5 1-1,-4 1 1,-2-1-211,-2 0 0,0 1 0,0-1-1172,0 0 0,1-1-116,4-3 1,-2-5-387,5-8 0,-5-3 0,3-8 0,-1-2 978,-1 0 1,5-1 0,-3 6-1,1 2 587,4 1 1,-4 6 0,2-2 0,1 4 25,2 1 0,8 1 0,2 5 1,1 6-1489,0 5 0,6 6 1,-2 1-1,0 4-2644,-4 3 0,3 5 3548,-4-5 0,3 6 0,2-3 0</inkml:trace>
  <inkml:trace contextRef="#ctx0" brushRef="#br0">6798 16073 8214,'0'-33'1398,"0"5"0,2 9-247,2 14 1,-1 10-1,5 8 1,-1 2-88,0 2 1,-4 6-1,2 8 1,-4 3-219,-1 0 1,0 7 0,0-2-1,0 1-591,0 3 1,0-2 0,0-4 0,0-3-1058,0-1 0,2 1 0,1-6 0,1-4-264,-1-3 0,3-8 0,0-6 432,1-1 1,-4-3 0,2-7 0,-4-5 690,-1-3 1,5-7 0,-1-2 0,-1 0-102,-1 4 1,-2-3 0,0 2 1959,0 2 0,6 3 0,2 4-1160,4 5 1,8 4 0,2 3 0,2 2-339,-2 3 1,3 1-1,-4 4 1,1 2-549,0 3 0,-10-4 1,1 4-1,-1-3-919,0-2 1,-3 1-1,-2-1 1,-1 0-292,-3 1 0,-1-1 0,-2 0 0,0 1-1458,0-1 0,0-4 2798,0 0 0,0-6 0,0 3 0</inkml:trace>
  <inkml:trace contextRef="#ctx0" brushRef="#br0">7185 16592 7958,'4'-13'685,"1"0"1,1 5 0,-2 4 108,5 2 0,-2 2 0,2 0 1,2 2 158,1 2 1,1 2 0,0 5 0,1-4 1144,-1-1 1,0 4-967,1-1 1,-6 1-1202,1-1 0,-4-3-1883,4-6 0,-5 0 725,5 0 0,-6-6 0,3-3 415,0-2 1,-5 2 1657,4 0-789,-4 6 1,1-3 0,1 7-13,1 4 1,6 2-1,-2 7-865,-1-1 0,5 0 1,-3 1-1,1-1-96,-1 0 1,3-4-1,-3-1 1,4-3 432,5-2 1,-3-3 0,3-4 0,-5-5 346,-4-3 1,1-1 0,-5 0-1,-2-1 372,-2 1 1,-1 0 0,0-1 2765,0 1-577,-6 0-2184,5 5 1,-5 4 0,7 8 0,2 5-17,2 3 0,5-3 0,-1 0 0,3 1-119,1 2 1,1-3 0,-1 0-1,0 0-200,0-2 1,1-1-1,-1-6 1,0 0-26,1 0 0,-1 0 0,0 0-48,1 0 0,-2-6 201,-3-3 1,1-3 0,-6-1 889,-1 0 1,-1 4 688,-2 0 0,0 4-308,0-3 0,1 5-1491,4-2 1,-4 5 0,5 5-952,0 3 1,-3 3 0,6 1 102,1 1 1,2 2-1,1 7 1,-1-4 1033,-3-3 0,9 4 0,-3 2 0</inkml:trace>
  <inkml:trace contextRef="#ctx0" brushRef="#br0">8838 16619 8073,'0'-15'1504,"0"-3"1,1 5 0,2-2-871,2 5 0,5 7 0,-1 0 0,3 6 147,1 6 1,-4 3-1,-1 1 1,-1 0-45,0 1 1,-4-1 0,2 0 0,-4 1-545,-1-1 1,0 0 0,0 1-1407,0-1 39,0-6 0,0-2 601,0-10 0,0-8 0,2-8 0,1-1 289,1 0 1,2 1 0,-3-3-1,1 4 1476,-1 0 0,0 3 0,0 3 552,2 1 1,5 6-1239,-1 2 0,3 10 0,1 4 0,1 2 37,-1 3 1,-1 3-1,-2 1 1,-1-1-317,1-3 0,1 0 0,-1-1 0,-1-1-892,1-3 1,-2 1-969,1-5 0,-5-1 993,5-4 1,-6-6 0,1-3 0,-2-3 280,-2-1 0,0-5 0,0 0 0,0 2 1091,0 1 1,0 2 703,0 0 1,1 1-1161,4 3 0,2 3 1,6 8-1,2 2-387,3 5 0,-3 3 0,3 1 1,-4 0-463,0 1 1,-1 3-1,0 1 1,1 0-907,-1 1 0,-5-2 1,-3 5-1,0 0-454,-1-1 0,1-2 1,-5-6 1932,0 1 0,6-1 0,1 0 0</inkml:trace>
  <inkml:trace contextRef="#ctx0" brushRef="#br0">9384 16646 8073,'0'-14'556,"0"-3"1,0-1 299,0 1 0,2 4 522,2 4 1,4 5 0,7 7-1,1 3-662,2 1 1,-1 2-1,-2 4 1,2-1-392,0-3 1,1 1 0,-5-5 0,1-2-200,-1-2 1,0-1 0,1 0-447,-1 0 1,-4-6 0,-2-4-1,-1-6-392,-3-6 1,3 1 0,-1-1 0,-2-1-708,-2 3 1,-1-4-1,-1 6 327,-4 2 1,2 6 316,-6 1 0,8 6 0,1-2 195,7 4 0,9 2 0,4 2 580,0 2 0,3-7 0,3-5 0</inkml:trace>
  <inkml:trace contextRef="#ctx0" brushRef="#br0">10184 15793 10417,'6'-28'0,"3"5"954,3 11 0,1 15 1,1 9-1,-3 6-556,-2 3 1,2 5-1,-7 6 1,-1-1 564,-1 1 1,-2 7 0,-2 7 0,-2 0-201,-5-1 0,-3 4 1,-1-4-1,-1-2-955,1-2 1,4 4-1,0-2 1,0-4-888,2-1 0,-4-9 0,7 2 0,0-3-256,-2-1 1,4-6-1,-1-5 1,8-6 1334,8-5 0,6-10 0,8-2 0</inkml:trace>
  <inkml:trace contextRef="#ctx0" brushRef="#br0">10611 15939 8211,'7'-26'0,"-2"0"-300,-4 4 1,1 7-562,2 7 1,-2 3 860,2-4 0,-3 0 0,-1-4 0</inkml:trace>
  <inkml:trace contextRef="#ctx0" brushRef="#br0">10651 15819 7998,'6'14'1292,"-5"0"1,4 4-190,-4 4 0,-1 5 0,0 6 0,0 5 53,0 5 0,-6 7 0,-3-1 1,-3 3-580,-1 1 0,0 4 1,-1-2-1,1-5-603,0-3 1,-1 2 0,3-4-1,0-4-689,2-4 1,6 0 0,-1-7 0,2-4-1184,2-2 1,0-8 0,2 1 1897,2-7 0,4-10 0,5-7 0</inkml:trace>
  <inkml:trace contextRef="#ctx0" brushRef="#br0">10584 16339 7876,'0'-28'198,"0"-3"0,0 16 0,2 20 2295,2 12-2261,3 3 1,7-1-1,-1-6 1,0 0-327,1 1 1,-2-1 0,-2 0 0,-1 1-823,1-1 0,2 0 916,1 1 0,7 5 0,0 2 0</inkml:trace>
  <inkml:trace contextRef="#ctx0" brushRef="#br0">10984 16392 7971,'0'-38'0,"0"7"0,0 13 239,0 17 0,0 20 0,0 7 0,0 1 1412,0-3 1,-1 0-1,-2-7 1,-3 1-1035,-2 1 0,4-4 0,-5 3 1,0-3-1940,2-2 429,1 0 1,6-7 0,0-6 0,0-9 62,0-7 0,-5-5 0,1-5 0,1-1 375,1 0 0,-2 1 0,-2-1 0,0 2 759,0 3 0,2 7-300,4 6 0,0 8 1,1 1-1,4 7 90,4 5 1,7 1-95,2 0 0,5 7 0,-2 0 0</inkml:trace>
  <inkml:trace contextRef="#ctx0" brushRef="#br0">11157 16419 7971,'8'-12'0,"-4"-6"0,-2 1 2690,-2-1 0,0 6-928,0 8 0,4 11 1,1 14-1702,-2-1 1,-2 1-1,-2-4 1,-2 0-627,-2 0 1,-4 2-1,3-1 1,-1-2-745,-3-1 1,2-6-1,-1-2 510,-1-1 1,-1-5 0,1-10 683,1-8 1,6-7-1,0-4 1,6-2 853,6-1 0,3-4 1,1 4-1,1 2 220,-1 6 0,0 3 0,1 7 1,-1 1-1014,0 3 1,1 3-1,-1 6 1,0 0-226,1 0 0,-3 6 0,0 3 0,-2 3-1138,1 1 1,2 1 0,1 1 0,1-1-1844,-1 0 3260,-6-4 0,5-10 0,-4 0 0</inkml:trace>
  <inkml:trace contextRef="#ctx0" brushRef="#br0">11424 16179 7971,'0'-19'0,"0"-3"4986,0-3-3772,0 4 1,1 19 0,2 16 0,3 8-1118,2 5 1,-1 4-1,3 0 1,-1-3-385,2-4 0,-1 4 0,0-5 1,-1 0 24,2-3 1,-1-2-1968,-1-5 0,-5-7 2416,-8-6 1,-3-6 0,-7-7-1,1 0 997,0-1 0,4 3 0,0 2-393,-2 4 0,6 5 1,0 5-1549,4 4 1,5 8-1,3 6 1,4 2-200,4 1 956,7 7 0,-1-5 0,5 5 0</inkml:trace>
  <inkml:trace contextRef="#ctx0" brushRef="#br0">12344 16272 9640,'7'-5'1297,"-1"-3"1,-6-5-341,0-1 1,0 1 0,-1 0 0,-4 1-382,-4 3 0,-3-1 1,-1 5-1,0 2-540,-1 2 1,1 1-1,0 1-108,-1 4 0,3 7 0,0 7 1,4 2 157,1 2 1,1 1-1,7 0 1,2-2-401,5 2 0,3-5 0,1-1 1,2-4-288,3 0 1,-2-2 0,7-2 0,-1-3-616,-2-1 1,6-1 1215,-4-5 0,9-6 0,3-2 0</inkml:trace>
  <inkml:trace contextRef="#ctx0" brushRef="#br0">12717 16392 7928,'7'2'1946,"-2"2"1,1 4 1020,-2 5-2626,7-6 0,-10-11 0,3-9 1,-4-4-53,-4-2 1,3 3 0,-4-8 0,4-2-907,1-4 0,0 0 1,0 7-1,0 2-882,0 2 1,0 1 7,0 5 0,1 5 911,4 4 1,8 13 0,9 4 0,3 0 579,2-2 0,6 6 0,1-2 0</inkml:trace>
  <inkml:trace contextRef="#ctx0" brushRef="#br0">13064 16312 7928,'-18'-4'1140,"0"0"0,0-5 1,5 4 291,0 2 0,5 3 1,4 5-1229,2 4 0,2 2 1,2 3-1,1-1-166,1 0 0,6 1 0,-1-2 0,3-2-1300,2-1 1,-1-6 0,0 1 216,1-2 0,-3-4 0,-2-4 0,-4-6 593,-4-4 1,-7-7 0,-3 0 0,-2-2 888,-3-2 0,1 1 0,0 1 0,1 2-130,3 6 0,-3-1 0,5 3 565,-1 3 0,4 8 0,8-1-1026,5 4 1,10 1 0,6 0 0,7 1-2468,2 4 2621,7-4 0,-5 5 0,2-6 0</inkml:trace>
  <inkml:trace contextRef="#ctx0" brushRef="#br0">13357 15873 7898,'-14'-31'1576,"3"11"-848,2 19 0,3 13 0,7 16 1,2 1-503,2 3 1,5 3 0,-1-4 0,3 0 380,1 2 0,-4-1 0,-2 5 0,1-3-1066,-1-1 1,-4 3 0,2-5 0,-4-2-1057,-1-1 1,5-1 0,-1-2 1514,-1-3 0,-7-2 0,-4-7 0</inkml:trace>
  <inkml:trace contextRef="#ctx0" brushRef="#br0">13437 16272 10109,'7'-25'0,"-2"3"1414,-4 4 1,1 9-1699,2 5 1,3 4 364,7 4 0,-2 4 0,-2 4 0,-3-2-79,-1-1 0,5 0-1235,-2 4 1046,2 0 1,-3-7 637,-4-6 1,-2-6-1,-4-8 1,-2-1 549,-5 2 0,2-4 0,-2 8 360,-2-2 1,4 3-1030,-2 4 0,6 10 1,0 5-375,6 6 0,4 0 0,7-2 0,-1 2-212,0 0 1,1 0 0,-1-7-1,2-3 163,3-1 1,-2-1 0,6-7-1,2-4-632,1-7 0,2-6 0,-2-11 1,-1-4 71,-2-6 1,-6-4 0,2-1 0,-3-4 433,-2-2 1,-4-7 0,-2 2 0,-1 4 633,-3 6 1,-1 7 0,-2 7 331,0 5 0,-2 15 0,-1 6-378,-1 12 0,-2 11 0,3 14 0,-3 4-235,-1 4 0,2 2 0,-2 4 0,1 3-661,3 4 0,1 2 1,2-1-1,2 0-1023,2 1 1,4-3 0,7-2 1547,2-4 0,4-4 0,6-1 0</inkml:trace>
  <inkml:trace contextRef="#ctx0" brushRef="#br0">14423 16179 7927,'-6'-7'566,"6"2"0,6 14-44,8 5 0,-7 2 0,-3-3 0,-2 2 305,-2 3 0,0 2 0,0 7 0,0 0-32,0-1 0,-6 6 0,-1-1 1,-2-2-459,0-1 1,4 2-1,-2-2 1,1-4-610,3-3 0,2-4-393,1-3 1,0-8 0,0-8 13,0-10 0,0-7 0,0-11 0,1-5 169,3-10 1,-1-5 0,6-5-1,0 0 610,-1 2 1,2-6 0,-4 9-1,0 2 318,0 5 0,0 6 1,-3 12 383,1 3 1,1 6 0,-5 11-522,0 10 0,0 6 0,0 6 0,1 2-126,3 2 0,-2 1 0,2 5 0,-4-1-128,-4 1 0,1 0 1,-4-1-1,1-1-368,3-2 0,-3 0 0,1-5 0,2-2-1583,2-1 0,1-2 0,0 1-533,0-1 2429,6-5 0,7-3 0,8-5 0</inkml:trace>
  <inkml:trace contextRef="#ctx0" brushRef="#br0">14597 16139 8406,'0'-25'4225,"0"3"-3183,-6 8 1,4 10 0,-2 8-435,2 5 1,8-1 0,3-1-1,3 1-411,1-1 0,5-3 0,0 4 1,-2-2-387,-1-3 1,-2 3-605,0-2 1,-5 2 339,-4-2 0,-4-2 0,-4 2 692,-5-2 1,-3-2-228,-1 0 1,5 1-1,4 4 13,2 4 0,7-2 0,1 0 0,1-1-401,4-3 0,-4 3 1,2-1-1,1-2-378,2-2 1,1-1-1,1-1 1,1-4-200,2-4 1,-2-2 0,4-6 0,-1-4 952,0-5 0,6-16 0,-4 1 0</inkml:trace>
  <inkml:trace contextRef="#ctx0" brushRef="#br0">14903 15766 8110,'-15'-6'0,"-1"-1"0,-2-1 0,2 4 1003,1 2 1,2 10-1,-1 5 1,3 8-534,2 4 0,3 3 0,6 2 1,0 2-267,0 2 0,4-4 0,2 1 1,2-3-267,2-1 1,-3-5-1,2-1 1,2-2-1233,0-3 1,-2 2 0,-1-2 1293,-2 1 0,-2-5 0,-4 7 0</inkml:trace>
  <inkml:trace contextRef="#ctx0" brushRef="#br0">14637 16086 7927,'7'-22'274,"-1"-1"0,1 4 631,7 3 1,3 9-1,9 2 1,-1 4-840,3 1 0,3 0 0,-1 0 0,1 0-210,-2 0 0,-5 0 1,-3 0-1,-1 0-1374,1 0 1,-5 4 1517,2 0 0,-3-5 0,-2-6 0</inkml:trace>
  <inkml:trace contextRef="#ctx0" brushRef="#br0">15103 15779 7927,'5'-17'850,"-1"-1"0,2 2 0,-2 7-324,5 4 1,-3 10 0,-1 5 0,-2 6 151,1 7 1,-3 6 0,2 2 0,-6-1 38,-5-2 1,-4-1 0,-3 1-1,-1 1-468,-2 2 1,0 1 0,5-6 0,-1-1-609,1-2 1,0-4-1,1-6-2021,3 1 1594,-3-7 0,11-7 0,-4-10 0,4-5 693,1-3 0,4-4 0,2 4 0,0 2-20,0 1 0,4 3 0,-1 3 1,3 5 151,1 2 1,5 4 0,1 2 0,1 4-599,-1-1 0,3 8 0,-3-5 0,1 1-307,-1 0 0,3 0 0,-4-1 866,-2-1 0,5-6 0,0 3 0</inkml:trace>
  <inkml:trace contextRef="#ctx0" brushRef="#br0">15316 16113 7927,'8'-8'0,"-5"-4"0,-6-5 1024,-6-4 1,1 3 0,0-3 402,-3 2 1,1 6 0,-1 5 0,3 2-816,-3 3 1,4 3 0,-1 5 0,1 5-870,0 7 0,2 3 0,-2 7 0,-1 1-153,1 3 1,4-1 0,-1 7 0,2 1 409,2 1 0,-6 10 0,-1-8 0</inkml:trace>
  <inkml:trace contextRef="#ctx0" brushRef="#br0">19022 8676 7882,'-21'0'-732,"4"0"1,2 0 742,1 0 1,3-1 0,0-2 357,2-2-212,0 1 1,1-1-1,0-1 19,2-1 1,2-2 0,4-4-1,1-1-77,4 1 1,2 0 0,6-1 30,1 1 0,-5 1 0,0 2 261,1 1 0,-3 2 654,2-2 0,-6 1-561,2 4 1,-5 2 0,-5-2-302,-4 2 1,2 7 0,0 1 0,1 1 96,3 4 1,1 0 0,2 3-1,0 1 116,0 2 0,6 4 0,4 7 0,5 3-67,3 5 0,1 8 0,-2 7 0,0 5-74,0 6 1,-3 12-1,-7-34 1,0 0-1,-1 1 1,1 1-201,0 1 1,-1 1-1,1 0 1,-2 0 0,0-3-1,-1-1 1,-1 1-1,-1 0 3,-2-1 0,1 0 1,1 1-1,1 0 1,1 34-1,-1-1 48,-2-3 0,-2-5 0,-2-4 1,-1-4-74,1-3 0,1-9 0,2-6 0,0-8-50,0-3 0,-4-9 0,-1-2-168,2-3 1,2-9-292,1-6 0,0-18 0,0-16 0,1-12-126,4-12 1,-4-13 0,2 32 0,0-2 0,-1-1 0,1-2 429,-1 1 0,0-1 0,1-3 0,-2 1 0,-1 2 0,-1 0 0,-1 2 0,0 0 152,-2 0 1,-1 0-1,-1 3 1,0 1 0,-9-32-1,-1 6 311,-2 7 0,-4 8 0,2 6 1,1 6 22,0 6 0,1 2 0,5 4 0,-1 3 161,1 4 0,1 4-188,3 0 1,3 8-251,6 6 1,6 11 0,3 9 0,3 6 412,1 6 1,2 13 0,2 8-1,0 8-185,0 4 1,-3 9-1,-7-35 1,0 0 0,-1 3-1,1-1-169,0 1 1,-1-1 0,1 0-1,0 0 1,0-1 0,1 0-1,0-1 1,0 0-40,1-1 0,0 0 1,8 28-1,-5-8 1,-1-6-47,-2-8 1,-7-1 0,3-12-1,-4-1-332,-1-2 0,0-7 263,0-4 1,-1-3 0,-2-7-410,-1-7 0,-1-18 1,5-14-1,0-11-34,0-10 0,0-13 1,1 28-1,0-2 0,0-2 1,1 0 298,0-3 0,0 1 1,1-1-1,0 1 0,-2 5 1,1 1-1,2-32 488,-1 12 1,-1 7-1,-2 12 1,0 10 609,0 8 0,-6 15-383,-3 10 0,-1 23 0,-1 23 0,2 15-270,4-26 0,0 1 0,-3 8 0,0 3 0,-1 5 0,0 1 0,1 1 0,1 1-310,1 3 0,2 0 1,0 1-1,2-2 0,1-2 1,2-1-1,-1-2 0,1 0-666,1-4 1,1-1-1,0 0 1,1-1-1,2-8 1,1-1-1,1-2 1,-1 0-607,11 34 0,-2-8 0,5-7 1,0-12 1338,0-12 0,1-8 0,4-8 0,1 3 0</inkml:trace>
  <inkml:trace contextRef="#ctx0" brushRef="#br0">19262 10568 7762,'-10'-47'0,"-2"4"1173,1 11 0,4 8-1536,7 11 1,5 4 412,-1 0 0,0 4 0,-5-2 947,-4 1 1,-6 7-1,-10 10 1,-3 5-430,-4 6 0,-12 15 0,-1 8 0,-5 7-396,21-24 0,-1 1 0,-4 3 0,0 1 0,-3 4 0,0-1 0,0 0 1,0 1-72,-2-1 1,0 0 0,-2 0 0,0-1 0,1-1 0,0 0-1,-2 2 1,0-1-77,-2 3 0,-1 0 0,0-2 0,0 1 0,-2-1 0,-1 0 0,0 0 0,0-1 110,1 0 0,-1 1 0,0 2 0,1 0 1,-2-2-1,1-1 0,2 0 0,1-1-25,2 1 1,1-1-1,2-4 1,1 0-1,2-1 1,2 0 0,0-2-1,1-1-39,0-1 0,1-1 1,-24 21-1,5-8 1,4-5-42,5-4 0,1 2 0,8-11 0,5-1-1462,6-5 0,5-7 453,6 3 1,25-24 0,19-8 743,11-16 1,-16 14 0,2-2-1,1-2 1,2-1 0,1-1 0,1 0 127,2-3 0,2 0 0,1 3 0,1 0 0,-1-3 0,0 1 0,0 1 0,0 2 148,0 2 0,0-1 1,-1-1-1,0 0 1,-2 4-1,0 1 0,-1 1 1,1 1 327,-3 2 1,1-1 0,-1-1-1,0 0 1,27-12 0,-8 2-203,-3 3 1,-8 5 0,-4 2 0,-7 3 157,-5 6 1,-7-3-228,-13 8 0,-11 3 0,-13 2 1,-10 5 448,-9 8 0,-15 8 0,-7 15 1,-8 8-214,28-17 1,0 2 0,-5 5 0,-1 2 0,-3 2 0,-1 0 0,0 1 0,-1 1-55,1 0 0,-1 1 0,-4 0 0,0 1 0,4-2 0,2-1 0,1 0 0,2 0-86,1-1 0,0 0 0,4-4 0,0 1 0,5-3 0,2 1 0,2-2 1,1 0-160,-19 21 1,5-3 0,14-8 0,7-5-552,3-3 1,10-4 0,4-10 0,7-1-477,10-2 0,12-9 0,16-4 0,11-13 554,12-11 0,-24 4 1,1-4-1,6-5 1,0-3-1,3-5 1,1-1 251,2-5 0,0 0 1,-1 2-1,-1 0 0,-4 2 1,-3 0-1,-5 4 0,-1 1-264,-5 2 0,-2 2 0,19-16 0,-17 11 1,-15 8 444,-12 6 0,-14 9 0,-14 11 0,-17 9 297,-17 11 0,21 0 0,-2 4 0,-3 4 1,-2 2-1,-2 3 0,-1 1 9,-2 4 0,-1 1 0,-5 5 0,2 0 0,4-2 0,1 0 0,1 0 0,1 0-185,1-1 1,1-1 0,1 1-1,1-1 1,7-3 0,2 0-1,5-3 1,1-1-1416,-11 24 1,15-3 0,18-8-1,6-4-3155,9-7 4454,18-8 0,6-14 0,12 2 0,0 3 0</inkml:trace>
  <inkml:trace contextRef="#ctx0" brushRef="#br0">17263 12634 7738,'-14'-7'-868,"1"-5"1139,11 10 1,-2-2 477,8 8 0,-2-1 0,-2 6 0,0 2-157,0 0 0,6 7 0,3 1 1,3 2-74,1 3 1,6 1-1,3 3 1,2 0-116,-2-1 0,6 7 0,-2-6 1,0 3-104,4 2 1,4 2-1,0-2 1,2 0-4,1-1 0,4 5 0,-5-1 0,2 1-56,2-2 1,0 8 0,3-1 0,3 2-78,3 2 0,9-2 1,-7-2-1,3 1-131,2 1 1,-26-19-1,1-1 1,28 22 0,-29-23-1,1 0-56,1 0 1,-1 0-1,-1 2 1,0 0 0,-1 0-1,1-1 1,-1 2-1,0 0-30,0 0 0,-1 1 0,1 0 0,0 0 0,-1-1 0,-1 1 1,0-1-1,1 1-33,25 26 1,-23-26 0,1 0 0,22 25-1,2-4-118,0-3 1,3-5 0,1-3 0,0-5-71,0-3 0,3 0 0,-2-8 0,-1 0 198,0-4 1,-1-2 0,-5-1 0,-1-3-53,-3-2 0,-3 2 1,-8-5-1,-2-1-8,-5 1 1,-7-1-1,-3-5-437,-2 0 0,-9 0 400,-10 0 0,-10 0 0,-9 0 0,-2 0 85,-3 0 0,-1 0 0,-2 0 0,1 0 162,-1 0 1,0-2 0,1-1 0,-1-3 104,0-1 1,1 3 0,-1-4 0,0 2-21,1 3 0,-1 2 0,0 1 0,1 0 5,-1 0 1,0 0 0,2 0 0,1 0-117,2 0 0,2 6 0,-4 3 0,2 3 94,-2 1 0,-1 6 0,-2 3 0,0 5 211,1 4 0,-5 3 0,0 9 0,1 4-42,2 7 0,-5 8 1,-4 3-1,17-30 0,-1 1-198,-1 1 0,-1 2 0,-2 4 0,0 1 1,1-2-1,-1-1 0,0 1 0,0 0-153,0-2 0,1 0 1,-2 2-1,1-1 1,2-2-1,1-1 1,-1 0-1,0 0-65,0-1 1,0 0-1,1-5 1,1 0 0,-16 22-1,3-5-205,1-3 0,2-7 0,6-8 0,3-5-319,4-3 139,3-4 0,9-13 0,8-8 0,11-11 23,12-12 0,9-14 0,11-10 0,3-2 245,4-3 0,-24 28 0,1-1 0,-2 0 0,0 1 1,25-26 128,0 3 1,-6 3 0,0 8 0,-3 2 190,-3 5 1,-3 4 0,-12 5 0,-1 6 310,-2 5 1,-10 1 138,1 6 1,-10 1 0,-3 7-220,-7 5 1,-11 4 0,-6 5 0,-5 4 8,-7 3 0,-7 12 0,-4 5 0,-5 2-104,-7 2 1,29-21-1,0 1 1,-1-1 0,-1 0-1,-1 2 1,0 1-124,1 0 0,-1 1 0,-3 3 0,0-1 1,4-3-1,2 0 0,0-1 0,0-1-127,-26 25 1,4-8 0,5 1 0,5-4-379,5-5 0,12-2 0,1-8 0,7-3-728,5-4 1,7-7 0,4-4 358,8-1 1,14-3 0,16-9 0,7-9-56,10-10 1,1-8-1,7-7 1,1 0 816,-30 21 0,0-2 0,0-1 0,0-1 0,1-1 0,-1 0 0</inkml:trace>
  <inkml:trace contextRef="#ctx0" brushRef="#br0">18289 16472 7686,'-39'0'682,"4"0"0,4 0 0,10 2 0,8 2-406,7 5 1,4 3 0,2 1 0,2 1-566,2-1 0,10 5 0,8 1 0,3 2 523,2 2 1,4 3 0,1 2 0,1 1 185,0 2 1,4 6 0,-2-2 0,4 0 135,1 1 1,4-2 0,2 3 0,0-2-283,0 2 1,3 0 0,-3 0 0,-2-1-132,-3 1 0,4 0 0,-8 0 0,3-2-1,-2 2 1,-1 5-1,3-1 1,0-1-113,0 3 1,0-3-1,2 8 1,1-1-9,1 2 0,5 6 0,-3-6 1,0 1-128,0-1 0,4 1 1,-1-4-1,3 0 108,1 0 1,1-2 0,-1-4 0,-1 0 28,-3 0 1,2 0 0,-3-1 0,-1-2-89,-2-2 0,-5-5 0,-5 1 0,-2-3-84,-1-1 0,-8-1 0,1 1 0,-4-2-197,-5-3 1,-1-2 0,-3-7-32,-3 0 1,0-5 405,-9-4 0,-3-2 0,-11-4 1,0-2 69,-4-5 0,-1-4 0,-5-5 0,0-4 40,-4-4 1,1-5 0,-5-1 0,1-2-148,0-3 1,-6-3 0,1-5-1,-2-1-128,-2 3 1,-5-5-1,-1 8 1,-1 0 18,-4 3 1,-3 0-1,-4 4 1,0 2 66,-3 3 1,-4-2 0,6 8 0,0-3 111,-1-2 0,-2 2 0,5 1 0,0 2 17,2-2 0,8-1 0,3-2 0,2 1 18,2-1 1,6 2 0,4 1-1,7 4 149,5 0 1,5 7-1,4 4-297,4-1 1,5 4 0,6 1 0,8 5-93,6 5 1,13 10-1,7 11 1,9 8 205,7 5 1,-24-15-1,0 2 1,3 1-1,1 1 1,0 1 0,0 0-42,3 0 0,1 1 0,0-1 0,1 0 0,0-2 0,0-1 1,0 0-1,-1 0-202,0-2 1,0 1 0,2 0 0,-1 0-1,-3-2 1,-2-2 0,1 1 0,-1-1-381,-3 0 0,1 0 0,0-1 1,1 0-1,27 20 0,-2-2-173,-4-2 1,-9-2 0,-2-4 0,-4 1 723,-1-2 0,-6-1 0,-3 2 0,-3 6 0,-1 5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7318 6397 9725,'9'-16'-443,"-1"1"1,-1 5-50,0 2 1,-2 4 0,2 5 500,-1 4 0,-3 1 0,-6 4-53,-1-1 1,-2-6 401,1 1 0,2-2 1574,-6-2 297,7 0-1507,-10 0 1,9 0-206,-6 0 1,4 0-753,-4 0 1,1 0-1,-6 1 313,1 4 1,0-4 0,-1 4 0,1-4 139,0-1 1,4 2 0,0 0-1,-2 3 224,0-2 0,-3-2 0,1-1-52,0 0 0,-1 2 1,1 1-370,0 1 0,-1 7 1,1-4-1,0 2 100,-1 0 0,1-2 0,0 4 0,-2-3-169,-3 3 1,3-4 0,-4 2 0,1 0 55,0-2 1,-1 5 0,3-4-1,-2 1 349,2-1 1,0 0 0,-1 2 0,-1-1-230,2 1 0,1 2 0,2 2 0,0 0-60,-1 4 1,1 1 0,0 5-1,-1-2-30,1 2 1,0 1-1,-1 2 1,3 0-154,2-1 1,3-1 0,6-1 0,0-3 231,0-2 0,0-1 0,1-5 0,4 0 206,4 1 1,7-1-1,3 0 1,2-1-15,3-3 0,1 2 0,3-6 0,1 3-101,3 2 1,5-2-1,-2-1 1,4 0-419,1 1 1,0-5-1,0 3 1,0-2 13,0 1 1,-2-1-1,-1-5 1,-3-2 116,-1-2 0,-2-5 1,-4 1-1,-1-4 43,1-5 0,0-3 0,-1-7 0,-1-2-77,-2-1 0,0-9 0,-5 2 0,-2-2 63,-1-3 0,-1-6 0,-3 0 0,-2 0 116,-4 5 0,-4-1 0,-2 11 0,-5 0-298,-8 3 1,-5 5 0,-9 3 0,-3 7 68,-5 6 1,-8-1 0,-3 7 0,-2 1-653,0 1 0,1 4 1,0 2-1,3 5-206,4 3 1,7 1 0,2 2-1,6 1-1134,4 2 2157,2 6 0,7-3 0,0 5 0</inkml:trace>
  <inkml:trace contextRef="#ctx0" brushRef="#br0">9704 8130 22784,'0'-21'-5831,"5"2"5129,-1 5 0,1 5 0,-4 2-1414,4 1 2076,-4 2 0,5 2 1373,-6-2-856,0 2 1,-1-4 1506,-4 6-1710,4 0 1,-7 0 0,5-1 347,-1-4 0,-7 2 0,3-4-515,-4 1 1,-2 2 0,1 4 0,-2 0-49,-3 0 0,4 1 0,-6 2 0,3 2 87,-1-3 0,0 4 0,5 0 0,-1 0 41,1 0 0,1 0 0,2-3 436,1 1 1,0 7-228,-4-2 1,5 3 0,2 1 0,2 0-618,0 1 1,-2 3-1,3 4 1,-3 1-75,-2 2 1,4 9-1,-4-5 1,1 3 130,0 1 0,2 4 0,-2-5 1,-1 0 91,1 2 1,3-5-1,-4 1 1,2-3 192,3-4 0,2-1 1,1 2-1,0-2 240,0-2 0,0-1 0,0-5-226,0 1 1,7-1-1,5-1 1,4-2-33,1-1 1,8-2 0,1 4 0,4-4-104,3-1 1,1 3 0,7-5 0,2 1-3,2 1 0,9-5 0,0 4 1,1-4-35,-1-1 0,-2 0 0,-1 0 1,-4 0 199,-1 0 1,-2-1 0,-4-2 0,-1-3-20,-4-2 0,-2-2 0,-6-6 0,-2-2-56,-3 2 0,2-5 0,-8-3 0,-3-4-274,-2-3 1,-8-10 0,1-2 0,-4-6-184,-4-6 1,-4-6 0,-7 1 0,-2-3-105,-6 0 0,-2-2 0,-3 11 0,-5 7 6,-7 4 0,1 6 0,-6 4 0,5 8-390,5 4 0,-4 8 1,3 6-1,-1 1-697,2 3 0,2 1 0,8 2 1558,3 0 0,-3 6 1,4 2-1</inkml:trace>
  <inkml:trace contextRef="#ctx0" brushRef="#br0">9184 5424 7942,'-13'0'850,"0"0"1,-1 0 300,1 0 1,4 0-106,0 0 0,8 0-414,1 0 1,6 0 0,7 0 299,0 0 0,1 0 837,-1 0-659,0 0-937,1 0 1,-7-1-221,-2-4 1,-4-2 0,-2-5 217,-4 3 0,2 2 0,-6 4 443,-1-2 0,-2 1 0,-1 5-263,-1 4 1,6 1-1,-1 6 1,0-1 385,1 4 0,-2 7 0,6 1 0,-1 2-469,-1 1 1,5 1 0,-4 0 0,5-1-273,5 1 0,-2-6 0,6-3 0,1-4-212,2 0 1,6-7 0,-1-2 0,0-4-664,-3-1 1,0-1-1,-1-4 1,0-4-85,1-3 0,-5-5 0,-2-1 1,-1 2 86,-3 1 0,-2 1 1,-1 1-704,0 0 959,0-1 1698,0 7 1,0 7-266,0 9 1,0-2-1,0 2-110,0 2 1,0-4 0,0 2-173,0 1 0,0 2 0,0 1-811,0 1 1,0-1 0,0 0 0,0 1-2614,0-1 0,0 0-2988,0 1 5881,0-1 0,6-6 0,2-1 0</inkml:trace>
  <inkml:trace contextRef="#ctx0" brushRef="#br0">9118 5571 8505,'0'-8'7789,"0"4"-6420,0 8 0,1-1-741,4 6 1,-2-6-1,6 2 1,1-4-338,2-1 1,1 0 0,2-1 0,1-4-377,2-4 0,1-7 1,-2-3-1,0-1-180,0 1 1,-7-4 0,-3 0 0,-1 0-63,-3 0 0,-1 0 0,-5 5 1,-5 2 188,-5 1 0,-5 6 1,1 2-1,-4 1 598,0 3 0,-4 7 0,4 5 0,-1 4 263,0 5 1,5 3 0,0 7-1,2 2-108,2 1 0,4 6 0,1-2 0,2 2-342,3-1 0,2 5 0,2-5 0,2-4-560,2-2 0,5-9 1,-1-3-1,3-4-874,1 0 0,0-7 1,2-3-1,2-4-640,0-4 0,6-5 0,-4-9 0,2-5 1801,2-7 0,2-4 0,2-6 0</inkml:trace>
  <inkml:trace contextRef="#ctx0" brushRef="#br0">9518 5331 8978,'-2'-12'4427,"-2"3"-950,2 3-1472,-4 6 0,8 6 0,1 3-1382,1 3 0,2 3 1,-3 1-1,2 3-422,-2 2 1,-2 1 0,-1 5 0,0-2-830,0-3 0,-4 3 0,-2-2 1,0 0-34,0-1 0,-3 2 0,5-6 0,-1-3-3925,-1-5 4018,5 2 0,-5-16 0,6-1 1,1-7 726,4-6 1,-4-2 0,5-7 0,-1 2 97,-1 3 0,5-2 0,-5 5 1,1 0 229,1-1 1,-3 2 0,4 5 0,0 1 1522,1 3 1,1 2 0,4 4-1219,0-1 1,-1 1 0,-1 6-1,-3 3-376,3 1 0,1 0 0,0 4 1,-2-2-417,-1 1 0,-5 0 0,4 1 0,-1-4-231,0-1 0,-4 4 1,3-2-2763,0-1 0,-4 5-1364,2-3 1,-1-3 206,2-2 4150,2-14 0,12-5 0,2-12 0</inkml:trace>
  <inkml:trace contextRef="#ctx0" brushRef="#br0">9918 5131 7942,'9'-13'1127,"-1"-1"0,-5 1 3607,2 0-3632,2 5 1,1 4 0,5 8 0,-1 5-197,-3 3 0,3 6 0,-5 1 0,2 2-619,0 2 1,-6 9 0,1 2-1,-2 0-866,-2-3 0,-5 1 0,-1 1 0,-1 1-965,-4 3 1,0-6 0,-1-3 0,1-7-1302,3-6 1,3 0 2844,-4-11 0,0-5 0,-4-7 0</inkml:trace>
  <inkml:trace contextRef="#ctx0" brushRef="#br0">9918 5358 7919,'7'-15'-15,"-3"-2"1495,-2 0 1,-2 3 0,1 7-143,4 1 0,-2 2 0,6 4-1381,1 0 1,2 0 0,3 0-833,3 0 369,-4 5 0,10-2 0,-5 5 0,2-1-2595,3 1 3101,-5-5 0,6 8 0,-4-3 0</inkml:trace>
  <inkml:trace contextRef="#ctx0" brushRef="#br0">10238 5384 7919,'-6'8'4908,"-3"-4"429,3-2-5251,0-2 1,16-2 0,5-2-1182,4-5 0,-2-3 0,2-1 0,-1-1-691,-1 1 1,1-2 1785,-4-3 0,5-2 0,2-7 0</inkml:trace>
  <inkml:trace contextRef="#ctx0" brushRef="#br0">10438 5198 7919,'5'7'1892,"-3"-1"1,4-5-522,-6 4 1,0-2-656,0 6 1,6 0 0,3 2-54,3-2 0,-4 3 1,1-3-1,0 3-399,-1 1 0,2 6 0,-6 4 0,-1 2-109,-1 2 0,-2 4 0,-2 1 1,-1 1 3,-1-1 1,-5-1-1,5-4 1,-1 0-1163,-1-1 0,5-5 1,-4-3-76,4-3 1,7-8 0,3-4-1,2-6 678,3-6 1,-1-13 0,2-8 0,1-4-786,2-3 0,0-9 1,-6 8 1184,-3 1 0,2-3 0,-3 6 0</inkml:trace>
  <inkml:trace contextRef="#ctx0" brushRef="#br0">9531 4958 7934,'-19'-14'0,"-3"0"0,-4-1 332,0 1 0,-1-2 0,-1 9 0,-3-1 231,-5 4 1,2 2-1,-3 2 1,-1 2-37,-1 2 1,-8 5 0,7 9 0,-2 6 71,1 5 0,-4 11 1,1 11-1,1 5-391,2 6 0,23-28 0,3 2 1,1 0-1,1 2 0,3 0 1,3 1 86,0 1 0,3 1 1,1 5-1,2 0 0,3-1 1,3 0-1,2 0 0,2-1-240,2 0 0,4 0 1,4-2-1,3 0 1,1-2-1,1-2 1,4 0-1,2-2-76,2-1 0,3-3 0,4-1 1,3-4-1,1-4 0,2-3 1,3-4-1,1-3-42,4-3 0,1-3 1,10-4-1,2-3 1,1-6-1,0-3 1,1-5-1,0-5-309,0-3 0,0-5 0,-21 8 1,-1-3-1,1 0 0,-2-2 0,1-1 1,-1 0-1,19-14 0,-1-1-56,-1-2 1,-2-2 0,-3 1 0,-3-3-1,-6 1 1,-3-3 0,-5 2 0,-3-1 266,-4 0 1,-4-1-1,-2-3 1,-5 0-1,-5 6 1,-4 1-1,-4 2 1,-2 0-32,-4 2 1,-3 1-1,-6-1 1,-4 0-1,-4 3 1,-3 2-1,-3 1 1,-3 3 228,-6 1 0,-2 2 0,-2 0 1,-2 2-1,-4 5 0,-2 2 0,2 2 1,-2 2-132,1 1 1,-1 3-1,-8 3 1,-1 2-1,4 3 1,0 2-1,0 1 1,0 1-5,1 3 0,1 1 0,-2 1 0,2 3 98,5 4 0,2 1 0,-2-2 0,1 1 0,2 2 0,1 1 0,-2 3 0,0-1 0</inkml:trace>
  <inkml:trace contextRef="#ctx0" brushRef="#br0">8758 6024 8219,'0'-13'1788,"0"-1"1,0 1-509,0 0-1041,0 5 0,-2-2 0,-2 5 0,-5 2 127,-3 2 0,-7 7 0,-2 3 0,-1 1 39,0-1 0,0 7 0,-7-2 0,0 0-137,-2 1 1,-2-1 0,2 0 0,-3 3 5,0 0 0,-5 6 0,4-4 0,-4 0-66,-1 0 1,0 4 0,0-4 0,2 0-52,2 0 1,-5 4-1,2-4 1,1 0-63,-1 0 0,-1 3 0,8-4 0,-1 0 8,1 1 0,0-5 1,6 2-1,1-4-58,2-2 1,4 5-728,6-6 0,7 1-325,6-1 1,7-3-1,11-6 1,4 0-859,3 0 1,7-6 0,0-4 1864,2-7 0,2-3 0,4-7 0</inkml:trace>
  <inkml:trace contextRef="#ctx0" brushRef="#br0">7985 6091 8025,'-22'-12'0,"1"3"1193,2 4 1,1 5-686,4 5 1,6 1 0,0 4 0,1-3 47,-1-1 0,1 9 0,-3-1 0,1 2-312,-2 3 1,4 2 0,0 5 0,-1 1-271,1 0 0,4-1 1,-2 3-1,4 0-478,1 2 1,1 0 0,4-5-1,4-3-195,2-1 0,7-5 0,1-1 1,2-6 698,3-5 0,13-4 0,4-1 0</inkml:trace>
  <inkml:trace contextRef="#ctx0" brushRef="#br0">9864 6277 8137,'0'-21'0,"0"2"309,0 0 1,-1 8 0,-2-2 528,-2 1 1,0 2 252,0 1 1,2 5-447,-6 8 1,6 9-1,-1 11 1,2 6-17,2 5 0,0 10 0,0 4 1,0 2-312,0 3 1,0 3 0,2 4 0,1 3-176,1 4 1,5 0-1,-4-3 1,-2-3-38,-2-2 1,-1 6 0,0-9 0,0 2-460,0-1 0,-1-1 0,-2-3 0,-3-7-254,-2-4 0,4 0 1,-4-2-1,1-4-280,0-3 0,2-4 0,-2-8 1,1-4-1973,3-3 2015,1-2 1,2-16 0,2-7 843,2-8 0,4-10 0,5-6 0</inkml:trace>
  <inkml:trace contextRef="#ctx0" brushRef="#br0">9718 7450 8392,'-6'15'454,"-3"2"1,-6-6 0,0 4-65,3 2 0,8 7 0,1-3 0,4 0 645,4-4 0,11 3 0,2-3 0,6-2-582,2-4 1,5-6 0,1-5 0,-3 0-829,-1 0 1,2 0 0,-2-3 0,-3-4-1012,0-6 1,-1-5-1,0-1 1386,-2-8 0,-6-5 0,4-8 0</inkml:trace>
  <inkml:trace contextRef="#ctx0" brushRef="#br0">10384 6957 7655,'0'-14'0,"0"1"0,0 0 0,0-1 0,0 1 0</inkml:trace>
  <inkml:trace contextRef="#ctx0" brushRef="#br0">10424 6797 8014,'6'-5'596,"-6"1"0,-1 1 1,-8 7-1,-2 5-2,0 3 1,-3 6 0,1 3 0,1 2-39,3 6 1,-1 5 0,4-3 0,0 0-113,0 1 0,3-4 1,6 4-1,3-6-312,1-4 1,8-2 0,7-8-1,2-4-671,-2-3 0,3-10 1,-2-6-1,0-9-321,0-6 1,0-14-1,-6-2 1,-6-2 144,-5-2 1,-6-4-1,-6 1 1,-8 0 344,-12 4 0,-6 2 1,-11 12 369,-6 2 0,0 7 0,-10 2 0</inkml:trace>
  <inkml:trace contextRef="#ctx0" brushRef="#br0">8025 5571 7925,'0'-14'144,"0"6"-144,0-1 0,0 0 0,0-5 0</inkml:trace>
  <inkml:trace contextRef="#ctx0" brushRef="#br0">8065 5477 9008,'-6'-7'420,"-3"3"1,-3 8 0,-1 6 392,-1 7-514,1 3 0,-5 7 0,1 0 0,0 1 96,2 3 1,4 2 0,2 2-1,4-2-234,4-1 0,1-4 1,3 2-1,4-6-281,6-7 1,8-2 0,0-3 0,1-3 79,2-5 0,4-8 0,-6-6 0,2-7-276,-2-5 0,-4-5 1,-9-4-1,-5-3 70,-2 0 1,-4-3 0,-4 6 0,-7 3-43,-8 4 0,-4 7 0,-2 8 0,1 4 288,-1 4 0,0 1 0,1 0 0</inkml:trace>
  <inkml:trace contextRef="#ctx0" brushRef="#br0">9238 16286 8067,'7'-14'462,"-1"1"118,-6 0-113,0 5 1,-1-2 1139,-4 6-911,4-7 1,-5 4-14,6-6 0,-2 5 0,-1 2 24,-1 0 1,-6 5-755,1-4 1,-3 4-1,-2 1 1,0 0 162,-4 0 0,2 0 0,-7 0 0,0 1 164,-2 4 0,-2 2 0,0 7 0,1-1 56,-1 0 0,0 5 1,1 1-1,0 0 116,4 1 1,-2 3 0,5 0-1,1 2-241,4 1 1,-3 3-1,10 0 1,0 2-210,2-1 1,4 7 0,2 0 0,4 0-92,3 1 0,4 1 0,3 1 0,3-2-11,4-2 0,5 2 0,4-3 0,3 0-42,0 1 0,7-7 0,-2 1 1,2-5 142,7-3 0,4-6 0,7 1 0,5-7 83,1-5 1,10-5-1,-4-6 1,-32 0 0,-1-2-31,3-1 1,-2-2 0,0-4 0,-1-1 0,0-2 0,0-2 0,-2 0 0,0-1-4,1-1 0,1 0 0,0-3 1,1-1-1,-5 2 0,0-1 0,-2 0 1,-1-1 12,0-1 0,-1 0 0,1-1 0,-1-1 0,-3 0 1,-1 0-1,20-28-370,-7 3 1,-8 0 0,-11 1 0,-6 1 144,-8 3 1,-6-1-1,-6 6 1,-9 1 50,-10 1 1,-14 4 0,-11 2 0,-8 5 134,-9 3 0,-5 9 1,31 11-1,-1 2 1,-1 3-1,0 0-75,-1 2 1,-1 1 0,-4 0 0,0 1-1,4 2 1,0 0 0,0 3 0,1 2-120,0 1 0,1 2 1,1 2-1,1 0 1,3 0-1,0 0 1,-30 15-319,9 3 0,4-2 1,15 3-1,6-1-1879,4 0 1,11 5 2365,6-5 0,6 5 0,7-2 0,0 4 0,0 5 0</inkml:trace>
  <inkml:trace contextRef="#ctx0" brushRef="#br0">9318 16752 9013,'-14'-7'1926,"3"2"-777,2 10 1,3-2-436,6 6 1,1-6-1,4 1 1,4-2 73,2-2 0,7 0 0,1 0 0,1 0-553,-1 0 0,5 0 0,-4 0 0,1 0-577,-3 0 0,-3-5 0,-3-1-257,-4-1 1,-3 2-1,-10-2 319,-3 1 0,-6-3 1,-2 5-1,-3 1 616,-2 1 0,0 2 1,-2 0-1,2 0 244,2 0 0,1 0 0,4 0 0,1 2 148,0 2 0,5 5 0,4 7 36,2 2 0,8 0 0,3-5 0,5 1-659,3-1 1,-2 0-1,4 1 1,-1-1-804,0 0 1,0 1-1,-3-3 1,-1 0-1172,0-2 0,2-6 0,-7 2-1226,3 1 1,1-4 2394,0 2 1,-5-4-1,-4-4 700,-2-5 0,-2-9 0,0-2 0</inkml:trace>
  <inkml:trace contextRef="#ctx0" brushRef="#br0">9504 16859 8654,'-1'-13'0,"-2"-1"0,-1 1 963,1 0 0,1 4 1,4 0-254,2-2 0,3 5 1,7 2-1,1 3-285,2 1 1,3 0 0,3 0 0,-1 0-287,2 0 0,-5 4 0,1 2 0,-3 0-721,1 0 1,0 3-1,-5-5 1,1-1-1912,-1-1 1,-4 2 1866,0 0 1,-8 1 0,-1-5 0,-7 0 734,-5 0 1,-7-5-1,-2 1 1,-1 0 298,0-2 0,5 4 0,-2-2 0,1 2 650,0 2 1,5 0 0,4 0 226,-1 0 0,4 6 0,3 3-1100,6 3 1,0 1 0,6-1 0,0-2-909,-2-1 1,5 0 0,-3 3 0,3-3 467,1-5 1,0-2 254,1-2 0,5 0 0,2 0 0</inkml:trace>
  <inkml:trace contextRef="#ctx0" brushRef="#br0">9758 16672 11187,'0'14'0,"1"-1"1256,4 0 1,-2 1 0,5-1-1096,3 0 0,-4-1 0,2-2-1070,1-1 1,2-6 0,2 0-2239,-1-6 3147,0-4 0,1-6 0,-1-1 0</inkml:trace>
  <inkml:trace contextRef="#ctx0" brushRef="#br0">9931 16446 8428,'7'-15'217,"-2"-3"1,-4 3 903,-1-2 1,2 8 0,2 4-152,5 4 1,3 7 0,1 3 0,1 2-934,-1 3 0,0-1 0,-1 2 0,-2 1-1044,-1 2 0,-1 4 0,1-1-2949,-5 4 2176,-2-7 1780,4 7 0,-5-12 0,5 1 0</inkml:trace>
  <inkml:trace contextRef="#ctx0" brushRef="#br0">9904 16739 8079,'8'-47'1122,"-1"10"1,-1 14 0,6 13-589,4 7 0,8 3 0,-2 0 0,2 0-1492,-2 0 0,3 4 958,-3 1 0,10-1 0,2-4 0</inkml:trace>
  <inkml:trace contextRef="#ctx0" brushRef="#br0">8825 15060 7753,'-2'-12'-332,"-2"3"1,1 3 737,-6 6 0,4 0 0,-2 2 711,1 2-577,2-3 0,5 4-35,3-10 0,2 2 1,5-4 1633,-2 1-1782,0 2 0,2 5 0,-2 5 1,-3 7 152,0 8 0,-3 9 0,6 4 0,0 3-47,-2 4 1,5 7-1,-3-2 1,4 0-200,5-1 0,-3 4 0,3-3 1,-2 0-228,2 0 0,-3-2 0,2-4 0,-2 0-109,-1 0 0,-1-6 0,0-2 0,0-4-457,1-2 1,-5-1 0,-2-2 0,1-6-554,-1-2 1,-4-1-1,3-3 1,-2 0-1566,1-2 99,-1-6 2215,-4 3 0,-4-8 1,-2-1-1,-2-3 52,-2-1 0,0-2 1,-1-6-1,2-1 297,-1-2 0,-2 2 0,-1 5 774,0 3 1,-1 0 787,1-1 22,0 3 0,5 8-890,4 2 0,8-1 0,5 5 0,4-2-85,5-4 0,1 0 1,5-2-1,-2 0-686,2 0 1,1 0 0,2 0 0,-2 0-713,-3 0 0,-1-4 0,-5-2 1,1-2-1239,-6-2 1,3-2 2010,-5-1 0,2-1 0,3 1 0</inkml:trace>
  <inkml:trace contextRef="#ctx0" brushRef="#br0">9504 15420 8219,'-13'-6'79,"0"4"0,-2-2 212,-3 2 1,3 2 0,-2 0-1,2 2-254,1 2 0,6-2 0,-1 2 0,0-1 427,1 1 1,-2-1-1,4 6 1,0 3-129,0 4 1,2 1 0,4 5 0,1 3 200,4 5 1,7-2 0,7 4-1,2-2-359,2-3 1,8 1 0,6-12 0,5-3-259,2-2 0,1-10 0,-5-1 0,-2-7-509,-2-5 0,-1-7 0,-8-3 0,-8-4 208,-7 0 1,-6-5 0,-9-2-1,-6 1-389,-9-1 1,-11 2 0,-8 6-1,-5 2 770,-2 6 0,-7 2 0,4 2 0</inkml:trace>
  <inkml:trace contextRef="#ctx0" brushRef="#br0">13303 15020 8358,'-13'-34'210,"6"7"0,2 9 1,4 3 755,1 2 0,1 6-953,4 2 0,2 4 0,6 1 0,2 0 69,3 0 1,3 0 0,8 1-1,6 2 278,4 2 1,15 5-1,2-3 1,6 2-173,6 0 1,-28-5 0,0 1 0,2 2 0,-1-1 0,5 1 0,0 0-45,5 0 0,2-1 0,2 0 1,1 0-1,5-1 0,1 0 0,1-1 1,1 0-184,2-1 0,2 0 1,5-1-1,2 0 1,-1-2-1,0 0 1,1 0-1,1-1 70,0-2 1,-1 1-1,-5 1 1,-1-1-1,3-1 1,0-1-1,-3 0 1,0 0-155,-3 1 1,1-1 0,0 0 0,-1-1 0,-5-1 0,0 0 0,-3 1 0,1 0-135,-2 0 0,0 1 1,-2 0-1,-1-1 1,-2-1-1,-2-1 1,-1 0-1,-1-1-65,-3-1 1,0 0 0,-3 2 0,-1-1 0,30-9-1,-9 2-196,-5 1 0,-17 1 0,-9 0 518,-11-1 0,-6 7 0,-5 3 0,-3 2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4746 5677 28997,'-12'-25'-1408,"3"3"1,3 10 0,6 12-1,1 8 872,4 3 1,2-2 0,8-1 0,3-1 1469,4 0 1,11-4 0,5 2 0,7-4 15,2-1 1,11-1-1,7-2 1,2-3-496,2-1 1,-5 4 0,-6-3-1,-4 1-198,0 1 0,-2-1 0,-4 5 0,-3 0-787,-4 0 1,2 0-1,-1 0 1,-5 0 497,-3 0 0,3 6 1,-3 2-1</inkml:trace>
  <inkml:trace contextRef="#ctx0" brushRef="#br0">10478 5824 30691,'0'-21'-9831,"0"2"3781,0 6 5527,-6 5 1,4 8-1,-4 9-235,0 3 0,5 1 0,-5 1 0,1-1 269,1 0 1,0-4 0,5-1 1178,3-2 1,-1-2 0,6-6 0,2 0 375,1-3 1,1-4 0,2 3 0,2 0-570,6 0 1,8-4 0,4 1 0,5-1 789,5 1 1,8-3 0,11 5 0,7-2-808,-32 4 1,2 1 0,1 0 0,0 0 0,4-1-1,0 0 1,0 1 0,0 1-167,1 0 1,1 0 0,3-2-1,0 1 1,-1 1 0,1 1-1,0 1 1,0 0 9,0 0 0,0 0 0,2 1 0,1 0 1,3-1-1,1 1 0,1-2 0,1 1-175,0-1 0,1-1 0,4 0 0,-1 0 0,-5 2 0,0-1-149,2 0 0,0 0 0,-5-1 0,0 1 0,6 2 0,-1 0 0,-5 0 0,-1 0 0,0 1 0,0 0 0,-1 1 0,0 0 0,-4 1 0,-1 2 0,-1 1 0,-1 1 0,-3 0 0,0-1-9,-3 1 1,-1 0-1,1 1 1,-2 1 0,26 9-1,-8-1-737,-10-3 1,-10 4 0,-3 1 0,-3 1-624,-6-1 1,2 3 1368,-5-4 0,3 0 0,2-5 0</inkml:trace>
  <inkml:trace contextRef="#ctx0" brushRef="#br0">12384 5038 7834,'-18'0'339,"0"0"1,0 0 3259,5 0-2642,6 0 1,1-6 0,6-3 0,1-3 509,4-1 0,12-11 0,12-4 0,3-5-693,5-4 1,12-7-1,6-8 1,-26 23-1,1-1-601,2-3 1,0-1 0,0-1-1,1 1 1,0-1 0,1 1-1,-1 0 1,0-1-414,1 0 0,-1-1 0,0-2 0,-1 0 0,-1 3 0,-1 1 0,-3 0 1,-1 1-678,-2 1 0,-2 0 0,18-22 0,-3-1 1,-4 6-365,-5 3 0,0 7 0,-10 8 1,-3 5-978,-5 4 0,0 2 2258,-5 7 0,4-3 0,-5 2 0,0 4 0</inkml:trace>
  <inkml:trace contextRef="#ctx0" brushRef="#br0">13663 2799 7808,'-19'-24'0,"0"-1"2693,3 1 0,4 8-545,12 7 0,1 6 1,4 0-1309,4 6 1,8 10 0,6 13 0,0 6 355,-1 8 0,2 18 1,-8 4-1,-2 6-1070,-4 6 0,-8-32 0,-1-1 1,1-2-1,1-1 0,-2 1 1,-1-1-127,0 2 0,0-1 0,-4 32 0,-2-5 0,0-8-431,0-8 1,1-5-1,5-11 1,0-7-2336,0-8 1,0-12 2177,0-7 0,0-18 1,0-14-1,0-8 574,0-5 0,2-5 0,1 3 0,3-1 556,1 4 0,1 4 1,2 6-1,-1 7 31,1 8 0,1 4 1,-1 3-1,-1 3 726,1 5 1,4 4-1,2 4 1,2 7-1300,-2 5 0,-1 5 0,-2 5 0,0 1 0,1 0 0,-2 4 0,-2 0 0,-1-3 0,1-4 0,-2 1 0,-1-4 0,0-1-2254,1-2 1,-4-3 0,5-3 0,1-3-6668,2-5 8921,8-2 0,0-14 0,7-3 0</inkml:trace>
  <inkml:trace contextRef="#ctx0" brushRef="#br0">14210 3412 7799,'7'-14'880,"-2"1"2574,-4 0 0,-5 4-1689,-1 0 1,2 8 0,8 1-736,4 7 0,3 5 1,2 1-1,3-1-574,0-3 1,3 1-1,-4-5 1,2-2-819,-2-2 1,-1-1-1,-3-1-18,-3-4 1,-3-2 0,-6-7 0,-2 3 232,-2 2 0,-4-3 0,-5 4 0,0 1 469,-1 3 0,-4-2 0,1 1 0,2 4-17,5 4 0,-2 4 0,4 8 172,1 3 1,1-3 0,6 4 0,1-1-1208,4-1 0,2 6 0,7-6 0,-1 0-1176,0-3 1,7-5 0,2-1 0,3-2-3435,2-3 5340,-1-2 0,1-13 0,0-3 0</inkml:trace>
  <inkml:trace contextRef="#ctx0" brushRef="#br0">14703 3252 7748,'-13'-13'540,"0"7"0,1 6 2074,3 7 0,4 5 0,10 1-1436,4 0 1,-2 1-1,3 1 1,2 1-658,0 2 1,9-5-1,-8-4 1,2 0-778,0-2 0,-3 1 0,-2-5 1,-1 1 145,1-1 0,-4-3 1,0-4-1419,0-5 1,-4-3 0,2-2 0,-3 1 709,-1 0 1,0-1 0,0 1 0,0 0 139,0-1 1,2 1 0,2 0-1,5 0 678,3-1 0,7 1 0,2 0 0</inkml:trace>
  <inkml:trace contextRef="#ctx0" brushRef="#br0">15023 3398 9944,'-1'12'1416,"-4"-3"1,2-3 0,-4-7-639,1-4 0,1-2 0,5-8 0,2-3-857,2-4 1,4-3 0,5-3 0,2-3-621,3-5 1,-2 3-1,6 2 1,0 5 698,-1 3 0,4-2 0,-4 5 0</inkml:trace>
  <inkml:trace contextRef="#ctx0" brushRef="#br0">15263 3145 7748,'-6'14'2287,"5"-6"0,-5 1-509,0 2 1,4 1 0,-2 1-1,2 0-1223,2 1 1,0-1-1,0 0 1,2 0-1156,2 1 1,-2-1-1,2 0-765,-2 1-5292,-2-7 6657,0-1 0,6-18 0,1-3 0</inkml:trace>
  <inkml:trace contextRef="#ctx0" brushRef="#br0">15236 3092 7748,'-6'-9'0,"-1"0"2363,0-1-954,-5 4 1,12 1 0,0 8-1723,7 2 1,11 4 0,6-3-632,5 1 1,1-4 0,4 1 943,-1-2 0,4-8 0,-3-1 0</inkml:trace>
  <inkml:trace contextRef="#ctx0" brushRef="#br0">15516 3052 7748,'-13'0'0,"4"0"1707,0 0 0,8 1 0,-1 4-117,5 4 0,8 3 1,-3 2-1,4 3-1077,2 0 0,-1 1 1,0-3-1,-1 1-492,-3 2 1,-2 0 0,-4-5-255,2 1 0,-2-1 0,-8 0 1,-4 0-511,-2 1 1,-9-1 0,0 0 0,-1 1-60,3-1 0,3-5 0,2-3 0,0 0-915,-1-1 766,7 1 1,2-13 0,10-3-24,4-6 1,9-12 973,4-2 0,15-18 0,4-6 0</inkml:trace>
  <inkml:trace contextRef="#ctx0" brushRef="#br0">15956 2439 10065,'-19'9'896,"-3"0"0,-2 17 1,2 16-1,4 10-310,3 5 1,2 6 0,0-6 0,-1 1-260,1 1 0,0-4 1,-1 3-1,2-6-780,4-8 0,-3 3 0,7-11 0,1-3-4645,1-4 5098,2-2 0,0-6 0,0-2 0</inkml:trace>
  <inkml:trace contextRef="#ctx0" brushRef="#br0">15890 2945 9106,'-6'-12'0,"-2"5"675,1 7 0,11 10 0,11 8 1,3-3-1173,1-5 1,0 2 0,-1-4 0,4-1 496,4-3 0,6-2 0,2-2 0</inkml:trace>
  <inkml:trace contextRef="#ctx0" brushRef="#br0">16169 3012 10346,'-22'-9'0,"-1"2"0,2 7 1501,5 10 1,5 9 0,11 6 0,0-1-2181,0-2 0,0-5 1,0 0-1,0-2-591,0-1 0,2-3 1270,2-2 0,3 3 0,7-4 0</inkml:trace>
  <inkml:trace contextRef="#ctx0" brushRef="#br0">16343 2839 8723,'0'-14'903,"3"7"0,6 3 0,8 4-1308,7 4 0,1-3 0,-1 4 0,-3-4 260,-2-1 1,0 0 0,-2 0-1,0 0-2410,0 0 2464,-9 0 1,-13 5 0,-16 1 0,-10 1 867,-9 3 0,-8 1 0,4-1 0,2-1 490,5 1 0,0 2 0,5 3 0,1 1-576,3 2 1,5 4-1,13-2 1,3 0-627,1 4 0,7 6 0,8 1 0,4-2-753,5 0 0,7 0 1,8-2-1,-1-6-2972,1-5 3660,4-3 0,-3 0 0,6 1 0</inkml:trace>
  <inkml:trace contextRef="#ctx0" brushRef="#br0">13863 4025 9145,'-23'9'0,"5"1"1926,9 5 0,10 9 1,14 8-1,16 1-1542,14-1 1,21-2 0,-25-18 0,1-3-1,8-3 1,3-2-162,4-3 0,3-5 0,-9-2 1,3-3-1,1-3 0,2-2 1,1-3-1,1 0 0,5-3 1,0 0-1,1-1-490,4-2 1,1 0-1,0-1 1,0 1 0,0-1-1,0 0 1,0-1 0,0 0-1,-1 1 1,-2 1 0,0 1-1,-1 0-64,-3 2 1,1-1-1,-2 2 1,0 0-1,0 0 1,-2 2-1,-8 3 1,-2 2 0,-1-1 330,24-5 0,-1 1 0,-2 0 0,-2 1 0,-8 3 0,0 0 0</inkml:trace>
  <inkml:trace contextRef="#ctx0" brushRef="#br0">3066 8889 27358,'-13'0'444,"-1"0"0,1 0 734,0 0 0,4 0-539,0 0 1,4-1 0,-2-4-558,1-4 0,2-2 0,5-3-82,4 1 0,2 1 0,6 2 0,2 2 0,3 2 0,-2 0 0,6 3 0,2-1 0,1 1 0,2 2 0,0 1 0,-1 0 0,1 0 0,0 0 0,1 0 0,1 0 0,2 0 0,5 0 0,-2 0 0,2 0 0,1 0 0,4 0 0,-5 0 0,1-2 0,-2-2 0,4 2 0,-5-4 0,0 2 0,-3-1 0,2-3 0,-2 2 0,-2-2 0,-1-2 0,-1 2 0,-2 1 0,-3 1-392,-4 3 0,1-3 1,-1 0-1,0 0-1989,1 0 0,-4-4 2140,3 1 1,-3-3 0,-2-1 0</inkml:trace>
  <inkml:trace contextRef="#ctx0" brushRef="#br0">4199 8556 28924,'-7'-13'-8324,"-1"4"9073,4 0 1,2 9 0,-2 3-1150,2 9 1,2 4-1,0-1 1,0 1 40,0 2 1,0 4 0,0-4 0,-1 0 251,-4 1 1,-2-3-1,-6 5 1,-1 0-294,1-1 0,-5-2 0,-1 3 0,0-2-441,-1-3 0,-3 5 1,1 1 554,-4 4 1,-6 0 0,-2 1 0</inkml:trace>
  <inkml:trace contextRef="#ctx0" brushRef="#br0">6532 8076 9902,'4'-15'0,"1"-1"-483,-2-2 1,4 1-1,0 3 6265,1 1-6140,-2 6 1,-12 1 0,-3 6 0,-3 0 1463,-1 0 0,-1 0 0,1 0 0,0 0-185,-1 0 0,1 0 1,0 0-1,-1 0 813,1 0 1,-2 0-931,-2 0 1,2 0 0,-5 0 0,3 0-49,-1 0 0,0 0 0,3 0 0,-2 0-222,-6 0 1,0 0 0,-3 0 0,3 0-535,-1 0 0,-8 0 0,5 1 0,-1 2 0,0 2 0,1 3 0,0-3 0,1-2 0,-1-2 0,0 4 0,1-1 0,-1 1 0,0 1 0,1-5 0,0 5 0,3-2 0,1 1 0,1 4 0,-3-3 0,2 1 0,-2 3 0,-1 1 0,-2-1 0,1-1 0,-1 1 0,0 2 0,-1 2 0,-1-1 0,-3 0 0,1 5 0,5 0 0,-1-2 0,0-1 0,1-2 0,-1 1 0,2-1 0,3 0 0,-2 2 0,5 1 0,-1 4 0,1 0 0,-4-2 0,2 4 0,-1 0 0,-1-1 0,6 4 0,-4-2 0,2 2-60,2 1 1,1 1 0,0 0 0,-2-2-176,2-3 1,1 2-1,2-5 1,-1 0 203,1 1 1,0 3 0,-1-2-1,2 1 1,3 0 1,-2-1 0,2 3 0,-2-3-213,2-2 0,2 3 1,4-3-1,-1 2-162,1 3 0,1-1 1,2 1-1,0-2 87,0 2 0,5 0 0,1-1 0,1 0 261,3 0 1,2 1 0,2 0 0,-1-2 64,0 2 1,1-4-1,0 2 1,3 1 54,0-3 1,3 1 0,-3-5-1,4 2 156,0-2 0,7-1 1,-3 0-1,2 1 8,2 2 1,1 0 0,-2-6 0,2-2 111,1-1 1,5 0 0,-4 4 0,2 1 68,3-1 1,-3 0 0,2 1 0,-1-1-313,-1 0 1,3 1 0,-4-1 0,0 0-98,-1 1 0,5 2 0,-1-1 0,2-4 0,2 1 0,0-1 0,0-1 0,0-3 0,0-1 0,0 3 0,0-3 0,0 0 0,0 0 0,0 4 0,0-2 0,0 1 0,0 0 0,-1-1 0,-2 4 0,-2-1 0,2-2 0,2-1 0,-1 4 0,-1-1 0,-1-2 0,-1-5 0,5 3 0,0 1 0,0-1 0,-4-4 0,0 2 0,-1-4 0,-1-1 0,8 0 0,-5 0 0,0 0 0,1 0 0,-1 0 0,0 0 0,-1 0 0,1 0 0,1 0 0,2 0 0,0 0 0,0 0 0,5 0 0,-1 0 0,1 2 0,0 2 0,-2-3 0,6 5 0,0-1 0,-1-1 0,2 2 0,-4-3 0,0 2 0,0-2 0,3-2 0,-5-1 0,-1 2 0,-2 2 0,4-3 0,1 4 0,0-4 0,0-1 0,2 0 0,-2 0 0,0 0 0,0 0 0,5-4 0,-3-1 0,4 1 0,2-2 0,-3 5 0,1-4 0,-1 4 0,-1 1 0,5 0 0,-6 0 0,3 0 0,1 0 0,3 0 0,-1 0 0,-3 0 0,0 0 0,-5 0 0,3 0 0,2 0 0,0 0 0,4 0 0,-7 0 0,3 0 0,1 0 0,4 0 0,-3-2 0,-2-1 0,0-1 0,0-1 0,3 4 0,0-2 0,-2-1 0,8-1 0,-8 4 0,0-2 0,-2-2 0,3 1 0,-3 4 0,-2-2 0,-2-2 0,0 2 0,-4-2 0,-3 2 0,-1 2 0,7-1 0,-6-2 0,1-1 0,1 1 0,-2-3 0,0 0 0,0 0 0,0 0 0,0-3 0,0 3 0,0 0 0,0 0 0,0-3 0,0 3 0,-2 0 0,-2 1 0,5-1 0,-4 3 0,0-2 0,2 2 0,-5 2 0,1 1 0,1 0 0,-2 0 0,4 0 0,-3 0 0,0 0 0,1 0 0,-2 0 0,3 0 0,-2 0 0,2 0 0,2 0 0,-1 0 0,-1 0 0,-1 0 0,-1-5 0,5 1 0,0 1 0,0 1 0,-4 1 0,0-2 0,1-1 0,1 1 0,-2 1 0,-1 2 0,2 0 0,2 0 0,1 5 0,-2-1 0,-1 0 0,-1 2 0,-2-4 0,3 2 0,-2-1 0,2 2 0,-2-4 0,-1 4 0,-2-4 0,-2-1 0,4 0 0,1 0 0,2 0 0,-1 0 0,1 0 0,-4 0 0,1 0 0,3 0 0,-3 0 0,1 2 0,1 1 0,-2 1 0,4 2 0,-2-3 0,1 3 0,-1 1 0,2-2 0,-2 2 0,2 0 0,2 1 0,0-5 0,0 1 0,0-2 0,0-2 0,4 0 0,1 0 0,-2 0 0,-2 0 0,4 0 0,1 0 0,0 0 0,0 0 0,2-2 0,-2-1 0,0-1 0,0 1 0,3 1 0,-3 2 0,0 0 0,0 0 0,3 0 0,-3 0 0,-1 0 0,1 0 0,3 2 0,-3 1 0,0 1 0,0-1 0,7 3 0,-1-1 0,1-2 0,4-2 0,-1-1 0,0 0 0,2 0 0,0 0 0,11 0 0,-9-1 0,0-2 0,1-2 0,1-1 0,-4 3 0,0-1 0,1 1 0,-4 1 0,6 2 0,-2 0 0,-1 0 0,7 0 0,-12 0 0,2 0 0,0 0 0,-3 0 0,-2 0 0,-1-1 0,1-3 0,1 2 0,0-4 0,3 0 0,-10 5 0,12-10 0,-10 5 0,0-1 0,0-3 0,-1-2 0,-4-2 0,1 1 0,-2 0 0,1-1 0,-8 0 0,-2-3 0,-3 0 0,1-1 0,-8 3 0,0-1 0,-3-2 0,0-1 0,-4 2 0,-2-2 0,0-2 0,-2 1 0,1-4 0,-2 2-624,1-2 1,-4-1 0,0-2 0,-2 1 195,1-1 0,-1 0 0,-4-1 0,0-1 345,0-3 1,0-3-1,0 4 1,0 0-60,0-2 0,0 5 1,-1-3-1,-4 3-367,-4 1 0,-4 2 1,-3 1-1,-3 2 32,-2-2 1,-7-1 0,-8-1 0,-1 0 313,2 4 0,-4-3 0,5 3 0,-2-2 280,1 2 1,1-2 0,-3 6-1,1 1 272,-1-3 0,3 4 0,-1-5 0,-1 1 315,2-1 1,-3 0 0,4-3-1,1 4-177,-1 1 0,-7-4 0,2 4 0,-2-2-220,-3-2 0,-6 3 0,1 3 0,0 2-150,-1 1 1,0 1 0,-5 0 0,1-1-115,0 1 1,4 4 0,0 2-1,0-1-78,2 1 0,-5 3 1,5-4-1,-1 2 47,4 3 0,-2-3 1,0 0-1,0 1 187,0-1 1,3-3 0,5 3 0,1 0-200,0 0 0,-9-3 0,6 5 0,-2-1-47,1-1 1,-5 5-1,-3-4 1,-3 4-194,-1 1 1,-1 0-1,0 0 1,-1 0 41,2 0 1,-8 0-1,7 0 1,1 0 159,3 0 0,-5 0 1,5 0-1,-1 0 127,-1 0 1,2-2 0,-2-1 0,2-1 10,0 1 0,-4 0 0,8 0 0,0-3 114,0-1 0,-2 4 0,2-3 0,0 1-253,0 1 1,-3-2 0,3 3 0,0-1-126,0 1 1,-7 1 0,3 1 0,1-2 106,1-2 0,-1 1 1,3 4-1,1-2 19,-1-2 1,-2 3 0,4-4 0,1 4 222,0 1 0,-7-5 0,10 1 1,-2-1 18,1-1 0,1 5 0,-2-4 0,-1 2-181,-1-1 1,-2 3 0,3-4 0,-3 4-253,-1 1 1,-2 0-1,-3 0 1,2 0 63,1 0 0,1 0 1,-2 0-1,1 0 89,-1 0 0,-1 0 0,1 0 0,3 0 45,1 0 1,-3 0-1,4 0 1,2 0 138,2 0 0,-2 0 1,1 0-1,4 0 1,-1 0 1,1-2 0,-2-1-1,0-1-65,0 1 0,0 0 0,0 0 0,0-2-127,0 2 0,-3 2 0,0 1 1,2 0-146,-2 0 1,-6 0 0,1 0 0,0 0 101,-1 0 0,0 1 0,-3 2 0,2 2 77,1-2 0,1 3 0,-4-2 0,1 1 2,-4 1 0,-6-5 1,2 5-1,0-2 107,-1 1 0,-6 1 0,2-3 0,2 1 26,1-1 1,3 3 0,2 0-1,-2 0-149,1 0 1,-13 0 0,11-3 0,-1 1-24,4-1 1,-8 3 0,8 0 0,0 0 47,-2 0 1,2-2 0,1-4 0,0 0 61,2 0 1,-8 0 0,8 0 0,-2 0 128,0 0 0,-1-4 0,0-1 0,-1 1-31,-3-2 1,-3 5-1,-2-4 1,2 4-107,-1 1 1,-10 0 0,3 0 0,33 0 0,-1 0-35,-1-1 0,0 2 0,-4-1 1,0 1-1,-1 0 0,0 1 0,0 1 1,0 0-128,-2 1 1,0-1 0,-4 0-1,0-1 1,3 1 0,0 1-1,-2 0 1,1 0 77,-1-1 0,0 1 1,-2-2-1,1 0 1,4 2-1,2 0 0,-1 0 1,0-1-69,0 1 0,0 0 0,-3-1 1,1 1-1,1 1 0,2 0 0,-1 0 1,0-1-109,0 2 1,0-1 0,-3-2-1,-1 1 1,2 0 0,0 1 0,-2 0-1,0 0 51,1 1 0,-1 0 0,-3-1 0,1-1 0,4 0 0,1 1 192,-2 0 0,-1 0 0,0 1 0,1-1 0,-2 0 0,1-1 0,1-2 0,0 0 0,0-1 0</inkml:trace>
  <inkml:trace contextRef="#ctx0" brushRef="#br0">23488 8143 7899,'-12'-2'0,"3"-2"0,5-5 267,2-3 1,2-1 0,0-2 0,0-1 485,0-2 0,2 0 0,2 5-27,5 0 0,-2 1 1,1 1 822,-2 3-1228,4 5 0,-4 3 0,3 10 1,-5 6 345,-2 6 0,-2 5 0,0 7 0,0 11-416,0 11 1,-6 18 0,1-32-1,-1 0 1,-1 4 0,0 0-34,-2 3 0,0 1 0,-1 10 1,1 0-1,0 0 0,1 0 0,-1 3 1,-1 2-204,-1 3 0,1 1 1,2-1-1,0 0 1,-1 3-1,0-1 1,2-1-1,1 0 49,1-3 0,1 1 0,-1 4 0,0 0 0,2-7 0,1 0 0,1 2 1,-1 1-50,2 3 0,-1 1 1,-1 0-1,-1 0 1,1 1-1,0-1 1,0-1-1,1 0-36,0-3 0,0 0 1,3-4-1,1-1 0,0-6 1,0-1-1,0-2 0,0-1-124,0-3 1,0 0 0,1 1 0,1-1 0,-3-6 0,0 0 0,0-4 0,-1 0-55,0 32 1,4-13-1,-1-14 1,-1-5-405,-1-8 0,4-1 0,3-13 294,2 0 0,7-8 0,3-5 0,3-4 208,4-4 0,15-5 1,7-10-1,14-8 32,-28 10 0,2 0 1,6-2-1,2-1 1,4 0-1,1 0 1,3 1-1,0 0 70,1 1 1,1 0-1,8 1 1,1 2-1,-4 2 1,-1 1 0,3 0-1,0 1-7,1 2 0,0 1 0,-5 2 0,0 3 0,-3 0 1,-1 1-1,-1 1 0,-1 1-49,-2 0 0,0 0 1,1 0-1,0 0 0,-4 0 1,0 1-1,-2 1 1,-2 1 11,-2 1 0,-2 1 1,-1 0-1,-1 0 0,30 5 1,-6-1 314,-6 2 1,-2-6 0,-13 0 0,-4-2-76,-3 1 1,-3-2 0,-5 2 0,-4-4 79,-4-4 1,1-4-1,-1-6 1,-2-4-30,-1-4 1,3-10 0,1-6 0,0-9-167,0-11 0,5-12 1,-13 31-1,0-2 1,1-3-1,0-1-226,-1-2 0,0-3 1,3-13-1,0-3 0,-2 0 1,-1 0-1,-1-4 1,0-1-214,-3 21 1,1-2 0,-2 0 0,-1-2 0,0-1-1,0 0 1,0-1 0,1 0 0,-1-1 0,-1 1-1,0 1 1,0-1 256,-1-1 0,0 1 0,0-1 0,-2-4 1,0 1-1,0 0 0,0 6 0,1 1 1,-1 0-1,0-23 0,0 2 241,-1 7 1,0 1 0,-2-1 0,-1 1-1,0 10 1,-1 2 0,-1 3 0,-2 0-56,-2 3 0,-1 0 0,-1 2 0,0 0 1,-2 4-1,0 1 0,1 1 0,-2 0 107,-2 1 0,-1 0 1,-1 0-1,-1 1 0,-1 3 1,-1 0-1,-1 0 0,-1 1-178,-1 1 1,-1 0-1,-3-2 1,-1-1-1,-3 3 1,0 0-1,-2-2 1,-2 0-175,-1-2 0,-1 2 1,-3 1-1,-1 1 1,-3-2-1,-1 2 1,-2 1-1,-1 2-171,-4-1 0,-2 2 1,-9 1-1,-1 2 1,0 2-1,-1 3 0,-2 3 1,-1 2 264,-3 2 0,0 3 0,20 4 0,0 1 1,-1 1-1,0 2 0,-1 1 0,1 1 0,1 1 1,-1 2-1,1 1 7,-1 0 1,1 3 0,0 1 0,-21 8 0,2 4-1,6 2 1,3 2 0,6 2 0,2 1-406,6 0 1,3 3 0,3 2 0,6 3 0,-10 23 0,12 7 462,14 3 0,10 2 0,14-2 0,7-3 0</inkml:trace>
  <inkml:trace contextRef="#ctx0" brushRef="#br0">24594 11488 7768,'-1'-12'726,"-4"3"1,4 2 2211,-4 2-2632,4 4 1,2-5 0,2 5 0,3-2 531,2-2 0,-4 1 148,5 4 1,-5 0 1037,5 0-1402,-6 0 1,2 0-1,-10 0-253,-4 0 0,-3 0 0,-1 1 32,0 4 0,-1-2 0,3 5-222,2 3 0,3 1 1,6 1-1,0 0 1,1-1 0,4-1 0,4-4-491,2-1 1,3 3 0,1-5 0,1-1-260,2-1 1,4-2 0,-4-2-1,-2-1 199,-1-1 1,-8-7 0,-2 3 0,-4-4 627,-1-2 0,-1 1 0,-4 0 294,-4-1 1,-4 3 0,-3 2-1,-2 4 233,2 4 0,-4 1 1,3 0-1,0 1-251,2 4 1,4 2-1,2 6-461,4 1 1,4-1 0,1 0 0,0 1-213,0-1 0,6 0 0,3 1 0,4-3-315,5-2 1,1 2 0,5-7 0,-2-1-410,2-1 1,-1-2 0,0-2 0,-6-2-8,-2-5 0,-3-5 0,-3-2 748,-5-2 0,-2 1 1,-5 3-1,-5 1 408,-5 0 0,-8-1 0,1 3 0,-3 2 594,0 4 1,-5 4 0,7 1-1,0 0-110,3 0 1,3 1 0,4 4 0,2 4-679,4 2 1,4-2-1,2 0 1,4 1-351,4 2 0,8 0 0,6-1 1,2-4-491,1-1 1,6-2-1,-1-4 1,-2-1-271,-1-4 1,-7 2 0,-3-4 0,-5 0 692,-4-1 1,-3 4-1,-9-4 1,-6 2 961,-9 3 0,-11 2 0,-7 1 1,-4 1 99,-4 4 0,4 2 1,-2 7-1,8-1-402,6 0 0,4-1 1,13-1-1,2-3-529,4 3 0,7 1 0,7-1 0,10 0 195,9-2 0,18-12 0,9 1 0</inkml:trace>
  <inkml:trace contextRef="#ctx0" brushRef="#br0">24381 8316 8431,'-13'0'1090,"-1"-6"0,7 3-698,2-6 0,4 5 760,1-5-421,0 0 1,-2-3-431,-2 3 1,1 4-1,-4 6 1,1 3-33,3 5 1,-3 3-1,1 1 1,1 2-28,-2 3 0,4-3 0,-2 3 0,3-4-36,1 0 1,0-1 0,1-1-176,3-3 0,4-2 0,5-4 0,1 2-159,-1-2 1,0-6 0,1-3-292,-1-2 0,0-1 0,-1-4 1,-3 0 150,-5-1 1,-2 1 0,-2 0 570,0-1 1,-2 3-1,-2 0 277,-5 2 0,-3 6 1,-1-1 177,0 2 1,4 2-282,0 0 0,1 2 1,-1 2-237,5 5 0,3-1 0,2 1-274,3 1 0,-1-3 0,6 1 1,2-2-440,1-3 0,1 3 0,0-2-277,1-1 0,-6-2 438,1-1 1,-6-1 0,2-3 290,-4-5 0,-2-2 0,-4 1 0,-4 1 393,-2-1 0,-3 4 0,-1 0 0,-1 1 401,-2 1 0,1-1 1,3 5-1,1 0-556,0 0 1,4 2-1,1 2 1,2 5-639,3 3 1,3 3 0,5 3 0,4 2-1344,3 1 1,7 4 0,4-2 1762,7 2 0,-2-5 0,5 0 0</inkml:trace>
  <inkml:trace contextRef="#ctx0" brushRef="#br0">24421 8556 7826,'-8'-7'-655,"3"1"2745,-1 6-830,4 0 821,-4 0-1112,6 0 1,2 0-534,2 0 0,4 4 0,5 2 0,-1 1 31,-3 4 0,2-1 1,0 2-1,4 0-167,2 3 1,1 1 0,-3-1 0,1 1-56,2 2 0,0 6 0,-3-4 1,1 3-180,2-1 1,-1-6-1,-3 3 1,-1-2-144,0-4 0,1 3 0,-2-7 0,-2 1-153,-1-1 0,-5 2 0,4-5-637,-2 1 0,-2 2 1,-2 3-805,2-3 0,-2 2 24,2-2 1,-1-1 563,1 1 1,4-6-1,5 1 1083,0-2 0,1-2 0,-1 0 0</inkml:trace>
  <inkml:trace contextRef="#ctx0" brushRef="#br0">24581 9049 7826,'0'-9'1425,"1"2"-794,4 1 1,2 0 0,8 3 0,1-1-17,2 1 1,4 1 0,-3 2 0,2 0-283,3 0 0,-3 5 0,1-1 1,0-1-11,-1-2 0,-2 1 1,-6 1-1,1 1-793,-1-1 1,0-1-1027,1-2 1,-5 0-1974,0 0 3469,-7 0 0,16 0 0,-3 0 0</inkml:trace>
  <inkml:trace contextRef="#ctx0" brushRef="#br0">24794 9302 8259,'-7'-9'218,"2"1"381,4-3 0,1 4 598,0-2 0,-2 6 1,-2-1-763,-5 2 1,2 2 0,-4 0 0,-2 2 84,-3 2 1,-8 5-1,2 9 1,-4 4-295,0 3 1,-5 6 0,-2 2 0,1 1-145,-1 3 1,-3-3 0,5 0 0,2-2-384,1-2 1,2-2-1,4-3 1,6-2-532,5-6 0,1-2 50,6-1 0,1-7 782,7-3 0,4-20 0,5-6 0</inkml:trace>
  <inkml:trace contextRef="#ctx0" brushRef="#br0">24248 9556 8836,'-11'7'0,"-2"-3"539,-2-2 1,0-1-303,2 4 0,5-2 145,4 6 1,-2-5 0,2 5-1,1 1-2,1 2 1,2 2 0,0-1 0,0 0-382,0 1 0,0-1 0,2 0 0,1 1-365,1-1 1,6-4-1,-1-2 1,3-1-102,2-3 1,3 3 0,4-2 0,1-1-174,2-1 640,4-8 0,-7 4 0,6-4 0</inkml:trace>
  <inkml:trace contextRef="#ctx0" brushRef="#br0">24807 9422 7848,'0'-9'981,"0"1"0,-1 3 1189,-4-4-1093,4 0 1,-3 2-654,8 2 0,-3 10 0,5 4 1,-1 4 27,-1 5 1,5 3 0,-3 7 0,0 3-23,0 4 0,0 4 0,-3 1 1,3-2-390,1-2 0,-2 2 0,2-4 1,-1 2-373,-3 0 0,-2-7 0,1 2 0,1-3-606,1-1 1,1-6-1,-5-3 1,0-4-1231,0 0 1,1-1 2166,4 0 0,-4 1 0,5-1 0</inkml:trace>
  <inkml:trace contextRef="#ctx0" brushRef="#br0">24847 10062 11350,'14'7'819,"-1"4"0,2-5 1,1 1-579,2 3 1,1-4 0,-3 0-1,2-1-299,-1-1 0,2 5 1,0-4-1,0-3-331,1 0 0,-3-2 0,-3-2-295,-1-2 0,-1-3 0,-2-7 0,-2 1-1229,-2 0 1913,-2-7 0,-4 6 0,0-6 0</inkml:trace>
  <inkml:trace contextRef="#ctx0" brushRef="#br0">24114 10022 7832,'-13'0'771,"7"0"-338,6 0 1,6 0-1,7 2 1,1 2 14,-1 5 0,5-2 1,-1 2-1,1 1-92,1 2 1,-4 6 0,3 0 0,-3 0-60,-2 1 0,1 0 0,-3 5 1,0-3-41,-2-2 0,-2 7 0,2 0 0,-3 0 140,0 4 0,0 0 1,4-4-1,-3 1-352,-1-1 0,5 6 1,-4-3-1,2-2-83,0-3 0,-5-4 0,4 2 0,-1-4-149,1-3 1,-4-6 0,3 0-2460,-1 1 1,5-4-1012,-2-1 3657,2-16 0,3 2 0,-1-10 0</inkml:trace>
  <inkml:trace contextRef="#ctx0" brushRef="#br0">25181 10395 7756,'4'-9'-7,"1"0"0,-1 5 0,-5-3 358,-4 1 0,-4 1 1,-7 7 65,-2 2 1,-4 4 0,3 5 0,-2 0 60,-3 1 0,1 3 1,-1 3-1,2 0 241,-2 4 0,0 0 1,2-1-1,4 0-584,3 0 1,2-4 0,1 1-1,3-2-703,5-1 0,2 1 0,2-5 0,0 1-819,0-1 1387,0 0 0,0 7 0,0 0 0</inkml:trace>
  <inkml:trace contextRef="#ctx0" brushRef="#br0">24607 10808 7766,'-8'2'547,"0"2"441,2 5 0,2 3 0,4 3 0,0 1-347,0 2 1,1 7 0,4 0-1,2 6-506,1 3 0,3 0 0,-2 3 0,2-3-449,-2-1 1,1-2 0,-4-4 0,0-2-6,0-3 0,3-1 0,-5-5 0,-1 2-141,-2-2 460,-1-1 0,0-2 0,0 1 0</inkml:trace>
  <inkml:trace contextRef="#ctx0" brushRef="#br0">5479 10968 24162,'13'0'0,"2"0"0,1 2-363,2 2 1,6-1 0,-1 5 0,7-3 612,5-2 0,5-3 0,6-3 0,5-2 65,1-3 1,14-1 0,-2-3 0,7 2 55,-33 5 0,1 1 0,35 1 1,0-1-1,-1 4-489,-4 4 0,2 5 1,-1 7-1,-3 2-230,-2-2 0,7 4 1,-5-4-1,1-3-69,0-2 1,-7-8-1,-3 1 1,-3-4-65,-2-4 0,-1-4 0,-3-5 0,-5-2-695,-2-3 972,-8 4 1,4-18 0,-4 4 0</inkml:trace>
  <inkml:trace contextRef="#ctx0" brushRef="#br0">9144 10875 8512,'6'-9'574,"3"2"-442,3 1 1,1-3 0,1 4 0,-1 2-161,0 2 1,5 1 0,1 0 0,1 0 0,-1 0 0,5 0 0,-4 0 1,3 0 24,-1 0 0,0 1 0,5 2 0,-1 2 103,1-2 0,0 3 0,-1-2 1,1-1 37,0-1 1,-1-2 0,3 0-1,0 0-14,2 0 1,2-2-1,-2-1 1,4-1-27,4 1 0,1 1 1,0 1-1,0-2-98,0-2 1,0 1 0,0 5-1,0 2-14,0 2 0,-2 5 0,-1-2 0,-1 1 33,1-1 1,2-5-1,1 3 1,0-1 69,0-1 0,2 1 0,0-7 1,-4-1 82,1-1 1,2-2-1,2 3 1,-3-2-113,-1 2 0,7-2 1,-6 0-1,1 2-76,1 2 1,2 1-1,1 0 1,-1 0 46,2 0 1,-5 0 0,5 0-1,-3 1-120,-3 4 0,8-4 1,-7 3-1,4-2 179,0-2 1,4 0 0,-4 0-1,-2 0 32,-2 0 0,4-4 0,1-2 0,-2 0-28,-3 0 1,7 0-1,-8 3 1,1-2-127,1 2 0,-7 2 1,1 1-1,-1 0-32,0 0 0,3 0 0,-2 1 1,2 2 3,2 2 1,0 4 0,2-5 0,0-1 146,3-1 1,5-2-1,-1 0 1,3 0-43,1 0 1,-1 0 0,-1 0 0,-4-2 183,-1-2 1,1 2-1,-4-2 1,-1 2-202,1 2 0,-5 0 0,-2 0 0,1 0-185,1 0 1,-2 0-1,1 0 1,3 0 98,3 0 0,3 5 0,-2 1 0,5 0 47,3 0 1,6-2-1,1-4 1,2 0 103,2 0 1,5 0-1,2 0 1,-3 0 20,-2 0 1,6-4 0,-7-2 0,-1 0-39,2 0 0,-1 1 0,0 4 0,-4-2-18,0-2 1,2 1 0,-3 4 0,0 0-216,1 0 0,0 0 0,-3 1 0,-1 2 131,5 2 1,-4 4 0,3-3 0,-3 0 82,1 0 0,10-2 0,1-4 1,3 0 20,-34 0 0,1 0 0,0 0 0,-1 0 0,1 0 0,1-2 0,-1 1 0,0-2-38,2-1 0,0-1 0,0 0 1,1 0-1,-2 0 0,0-1 0,-1 2 1,0 0 18,-1-2 0,0 1 1,0 1-1,1 1 1,32-5-1,-2 2-288,-1 3 1,-7 1 0,-2-1 0,-2-2 27,-4 2 1,0 3-1,-11 3 1,-5 3-82,-3 1 0,-3 1 0,-4 2 0,-2-1-3306,-3 1 3587,-9 2 0,-1 2 0,-4-1 0</inkml:trace>
  <inkml:trace contextRef="#ctx0" brushRef="#br0">5665 10222 26699,'-1'-9'-3355,"-4"0"0,2 6 3558,-5-1 1,3 1-418,-4-2 0,5 2 205,-5-5 1,4 0 0,-2-2 244,1 1 1,-4 6 125,1-2 0,-3 4 0,-1 1 0,-1 0-214,1 0 0,-6 6 0,-3 3 0,-2 3-367,2 1 1,-4 5-1,6-1 1,-3 0 421,1-2 0,5-4 0,-4 0 0,2-2-118,2 1 1,2-3-1,2 2 1,0 0 14,-1-1 0,1 2 0,0-4 1,-1 1 31,1 4 1,0 1 0,-2 1-1,-1 0 15,-2 1 0,0-1 0,3 2 0,-1 2-459,-2 6 0,-4-3 0,3 3 0,0 0 27,-1 2 1,-2 1 0,4-3-1,2-2 248,1-2 1,2-1-1,1-5 1,2 1-48,1-1 1,4 0-1,-2 1 1,1-1-160,3 0 1,-3 1 0,2-1-1,1 2-143,1 3 1,2-4 0,0 6 0,0-3-72,0 1 0,0 6 1,0-2-1,0 3-84,0 2 0,2 4 0,1 0 0,3-1 311,1-2 0,2-1 0,4-2 1,1-3 242,-1-4 1,5 1 0,1-1 0,0-2 296,0-1 0,5-6 0,-2 0 0,2 1 22,-2 2 0,3 1 1,-2 2-1,2 1-132,1 2 0,1 0 0,0-3 0,-1 2 8,1 6 1,0-3-1,-1 1 1,3 0-12,2-1 1,-3-2-1,4 3 1,-1-2 131,1-3 1,8-2-1,-2-4 1,2-2 189,3-3 1,4 4-1,-1-4 1,0-2-158,0-2 1,5 4-1,-3-1 1,3-1-232,-2-1 1,2-2 0,-2 1 0,2 2 12,-2 1 0,1 5 0,-4-3 0,0 2-251,0 2 1,-2 0 0,-2 1 0,-1-2 125,-1 1 1,7 0 0,-7 1 0,3-4 171,3-1 0,-4-1 0,2-5 0,-2 0 49,-2 0 0,4 0 1,1 0-1,-1-2-47,2-2 0,-3 2 1,4-4-1,1 2-152,-1-1 1,-4 1-1,3 4 1,-2 0-165,1 0 0,4 0 0,-3 0 1,1 0 15,3 0 0,1 0 0,-1 1 0,-1 2 108,1 2 1,2-1 0,1-4 0,1 0 159,-1 0 1,2-1 0,1-2 0,2-3-73,-2-2 0,3 4 0,1-3 0,-1-1-37,0 1 0,-1 2 0,-5-2 0,1 1-56,-1 3 1,0-3 0,-1 2 0,-2 1-50,-1 1 1,-1 2 0,2 0 0,-1 2-71,1 2 0,1-2 0,-1 4 0,-1-2 82,1 0 1,2 1-1,0-5 1,-2 0 137,-1 0 1,0 0-1,4-2 1,1-1 20,-1-1 1,-4 0-1,-2 4 1,-1-2-77,-3-2 0,3 2 0,0-2 1,0 2 11,0 2 1,-2 5 0,-2 1 0,-1 0-109,-1-1 1,8 6 0,-8-4-1,3 2-97,2 0 1,1-6 0,5 1 0,-2-2 193,1-2 1,2 0 0,1 0 0,0 0-22,1 0 1,1 0 0,1 0 0,0 0 29,-4 0 0,1-2 0,-4-1 0,1-1-28,-1 1 1,3 2 0,-3 1 0,1 0-125,-1 0 0,2 4 0,-7 2 0,1 0 11,0 0 1,3 4 0,5-2-1,1 0 106,-1 1 0,5-4 0,1 2 1,2-1 23,2-3 0,2-1 0,2-2 0,0 0-20,-1 0 1,1-5 0,1-1 0,2 0-4,1 0 1,3 0-1,-4 3 1,-1-1-36,5 1 1,-3 2 0,2 1 0,-2 0-101,0 0 1,2 0 0,-4 0 0,2 0-51,-1 0 0,-3 4 1,-2 0-1,-2-1 118,1-1 1,9-2-1,-5 0 1,3 0 113,2 0 1,-36-2 0,1-1-1,35-3 1,-1-1 50,1-3 1,-35 6-1,-1 0 1,37-5 0,0 1-124,-1 0 0,-31 3 1,0 0-1,32 0 0,-36 4 1,0-1-209,35 1 0,-2 1 0,-2 0 0,-2 0 25,-2 0 1,6 0 0,-6-2 0,2-1 105,3-1 1,-33 1-1,1 0 1,36 0 0,-36 0-1,0 0 61,0 0 0,-1-1 1,37-4-1,-35 3 0,-1 0 1,0 1-1,0-1 20,1 0 1,-1 0 0,36-7 0,-36 5 0,0 1 0,36-8-175,-5 1 0,2-5 0,-10 0 0,0 1-91,-3-3 1,-5 4 0,-4-6 0,-5 0 35,-2 1 1,-2-4 0,1 3 0,2-4 34,1 0 0,5 4 0,-4-1 0,-2 1 36,-2 1 1,4-4 0,-1 3 0,-1-3-106,-1-2 1,-2 1 0,0-1 0,-1 0-65,1 1 0,-5-1 0,-4-1 1,-3-2-25,-2-1 1,-5 0 0,-3 4 0,-3 1 72,-2-1 1,-5-4 0,-4 0 0,-3 3 44,-1 4 1,0-1 0,0 4-1,-1-1 338,-3 0 0,1 4 1,-6-3-1,-2 0-255,-1 1 1,-1 2 0,-2-3 0,-1 0 117,-2 1 1,-1-1-1,1-3 1,-3 2 53,1-2 0,-5 1 0,2-1 0,-3 3 50,-5 2 1,2-3-1,-3 4 1,1 2 162,0 1 0,-5 6 0,4 2 0,-3-1-35,-2 1 0,-6 4 0,-1-2 0,1 2 13,2-1 0,-4 3 0,-1-4 0,0 4-30,0 1 1,-2-2 0,2-1-1,-2-1-53,-2 1 1,-2-3 0,-1 1-1,-1 2 131,1 2 0,0 1 0,-1 0 0,1-2-166,0-2 0,-2 3 0,-3-4 0,-2 2-58,-1-1 0,-4 2 1,2-2-1,-3 1-50,-5-2 1,1 4 0,-4-5 0,0 2 16,0-1 0,0-1 1,36 5-1,0-1 1,-33-4 19,3-1 1,-3 4 0,-2-3 0,1 2-18,-1-1 1,35 3 0,1 0 0,-36 2 0,1 0-62,-1 0 0,-1 0 1,4 0-1,2 0 51,-1 0 1,-5 0 0,-1-2-1,1-1 21,2-1 0,30 1 1,-1 1-1,-31 1 0,37 0 1,-1-1 3,-35-3 1,35 3 0,-1 0 0,1 1-1,-1 1 1,1-2 0,-1 1-30,0-2 0,0 1 1,-34-2-1,-1 4 0,1 0-8,2 0 0,-1 0 0,13 0 0,-1 0-75,1 0 0,-6 0 0,3 1 0,1 2 19,-1 2 0,1-1 0,5-2 0,-2 0 69,0 3 0,-7-1 0,10-4 1,-3 0 155,-1 0 1,-3 0-1,3 0 1,-2 0-95,-3 0 1,5 0-1,0 2 1,3 1 34,2 1 0,-2 2 0,7-3 0,-4 3-262,-5 1 1,3-2 0,-3 2 0,4 1 12,0-1 0,1-2 0,0 2 0,-1-1 49,1-3 0,0-2 1,-1-1-1,1 0 228,0 0 1,-4 0 0,1 0 0,1 0 129,-1 0 0,0 0 0,3 0 0,-1 0-176,1 0 1,-5 0 0,0 0 0,2 2-164,1 2 1,2-1-1,0 5 1,-2-1 8,-3 0 1,3 2 0,-3 3-1,4-1-134,0-3 1,3-3 0,0 2 0,2-1 240,-1-3 0,3-1 1,-1-4-1,2-1 67,3-1 1,-3-2 0,0 1 0,1-2 70,-1 0 1,-5-4 0,2 5 0,-2 0-5,-3 0 1,2 0-1,2 4 1,1-3-203,-1 2 1,-2 2 0,-1 2 0,1 2 56,3 2 1,-7 5 0,2-1 0,-1 1-173,1-1 0,2 1 0,0-4 0,0 0 93,-3 0 0,4-1 0,2-5 0,0 0 222,1 0 0,-3 0 0,2 0 1,-3-2-76,-1-2 0,1-2 0,0-5 0,1 3-44,1-3 0,-6 4 1,4-1-1,-3 2 7,3 3 0,-4 2 0,4 1 0,-1 0-163,-3 0 0,-1 1 0,3 4 0,-3 2-133,-1 1 1,-8 8-1,2-3 1,0 2 108,-1 0 1,-4 3-1,-4-1 1,1 0 63,-1-2 0,2-2 0,1-1 0,-1-2-28,0-1 0,32-5 1,0-1-1,-30 8 0,0-4-167,1-1 0,29-1 0,1 0 78,-29 4 0,25-1 1,0 2-1,4 0 0,0 1 1</inkml:trace>
  <inkml:trace contextRef="#ctx0" brushRef="#br0">3546 9769 31762,'-8'-6'-2431,"1"3"1,4-6 1320,-1-1 1,-1 2-1,5-1 587,0-1 0,0 3 0,2-1 1,2 1 915,5-1 1,3 5-1,3-2 1,2-1 65,6-3 1,8-3-1,6-1 1,4-1-16,4 1 0,8-5 0,-3 0 0,-1 1-246,-1-3 0,0 4 0,-2-6 0,0-2-492,0-1 0,3 0 1,-3 1-1,-2 3 71,-2 2 1,-1 1 0,-11 5-1,-3 1-219,-4 3 0,-6 3 1097,0 6 0,-2 0 1,-1 0-1</inkml:trace>
  <inkml:trace contextRef="#ctx0" brushRef="#br0">4252 9249 22253,'0'-27'-2507,"2"1"1,2 1 2441,5 2 1,4 10 0,4 9 167,1 2 1,-1 10-1,-3 5 1,-1 8-688,0 4 0,-1 1 0,-1 3 0,-4 0 275,-1 2 0,-2 0 0,-5-4 0,-4-2 313,-4-3 0,2 4 1,-3-6-1,-2 2-81,0 1 1,-9-3-1,8 6-160,-2 0 0,-6-2 0,1 9 0</inkml:trace>
  <inkml:trace contextRef="#ctx0" brushRef="#br0">12677 12981 8452,'13'-6'0,"1"-3"0,-1-2 301,0 3 1,7-3-1,0 7 1,3 1-174,-1 1 0,0 2 0,5 0 0,-1 2-349,1 2 1,0-2 0,-1 4 0,1-2 238,0 1 0,4 3 0,1-3 0,1-2 182,-1-2 1,4 4 0,-3-1 0,1-1-3,3-1 1,-3-2 0,1 0 0,2 0 82,2 0 1,1 0 0,1 0 0,2 0-168,2 0 1,1 0-1,-3 0 1,2 0-140,3 0 0,-4 0 0,4 0 0,-1 1-51,0 4 1,-2-4-1,2 4 1,1-3 109,-1 3 1,0-4 0,4 4 0,-2-4 97,1-1 0,0 0 0,2 0 1,-1 0 52,-1 0 0,5 0 0,-6-1 0,2-2-78,3-2 1,4 1-1,-1 4 1,0 0-132,-3 0 1,0 0 0,1 0 0,-1 0-11,0 0 1,6 0 0,-6 0 0,-1 0 44,-3 0 1,5 0 0,-4 0 0,-1 1 46,2 4 0,-2-4 0,0 4 1,-1-4 25,2-1 0,-4 0 0,0 0 0,1 0-17,-1 0 1,1 0 0,2 0 0,-3 0-56,-1 0 1,5 0 0,-4 0 0,1 0 19,-4 0 1,2 0 0,-2 0-1,-2 0 10,-5 0 0,1 0 0,-2 0 0,1 0-3,-2 0 1,2 0 0,-4 2 0,1 1 49,3 1 0,2 1 0,-1-5 0,-1 1-30,-1 4 0,-1-4 0,5 3 0,0-2 1,0-2 0,0 0 1,0 0-1,-1 1-93,-4 4 0,4-4 0,-4 4 1,2-4 10,-1-1 0,2 0 1,-4 0-1,2 2 68,0 2 0,-1-2 0,5 2 0,-1-2 47,-4-2 0,8 0 1,-3 0-1,2 0-6,-1 0 0,3 0 0,2 0 0,2 0-20,2 0 0,2 0 1,1 0-1,1 0-56,-1 0 1,2 0 0,1 0 0,2 0-45,-2 0 0,-3 1 1,-2 2-1,-2 2 93,1-3 0,2 1 0,1 0 0,-1 2 39,-3-2 0,7 3 1,-3-2-1,2-1-2,0-1 0,0-2 1,3 0-1,1 0 35,-3 0 0,11 0 0,-8-2 0,3-1-89,3-1 0,4-5 0,0 4 0,-1 1-30,2-2 0,3 5 1,-2-4-1,-2 2 13,1-1 1,4 2 0,-9-2 0,5 2-28,-1 2 0,7 0 1,-2 0-1,-3 0 37,0 0 0,-1 0 1,-4 0-1,0 0 90,-4 0 1,7-4-1,-2-1 1,0 2-134,-4 2 1,1-1 0,-6 0 0,-2-3-38,-1 2 1,-9-3-1,-5 2 1,-4-1-33,0-1 0,-9 5 1,-2-5-1,-6 2-1846,-3-1 676,-3 1 1,-8 5 0,-6 2-2072,-7 2 3317,-11 11 0,-3-7 0,-5 10 0</inkml:trace>
  <inkml:trace contextRef="#ctx0" brushRef="#br0">17982 13327 11124,'-6'9'29,"-2"0"1,2-5 1867,1 5-644,4-6 1,7 3-1,3-7-496,2-4 1,3-1 0,-1-4 0,0 1-315,1-1 0,-1 2 1,0 1-1,1-1-116,-1 1 1,-4 3 0,0-5 0,1 0 0,2 1 0,-3-3 0,-2 2-440,-1-3 0,3 3 0,-4 0-22,-2-1 0,2-2 231,0-1 0,1 5 26,-2 4 0,4 2 1,5 2-1,2 2 373,3 2 1,-4 2-1,6 4 1,-1-1 197,3 2 0,-1 1 0,1 2 0,2 3-697,1 0 1,-3 6 0,-1-4 0,0 0 1,-1 0 0,-3-1 1,0-3-1,-2 1-1055,-1 2 0,-1 0 0,0-3 0,1 1-955,-1 2 1,-4-1 0,0-3 0,1-1 217,2 0 0,6-1 1788,-1-3 0,7 3 0,-3-5 1</inkml:trace>
  <inkml:trace contextRef="#ctx0" brushRef="#br0">18569 13487 8445,'-27'-27'1443,"1"7"0,0 3 0,3 7-59,0 6 1,7 2 0,-2 2-1,5 2-387,4 2 1,-1 5 0,5 9 0,2 4-146,2 3 0,1 6 0,1 3 0,2 3-367,2 5 1,5 5 0,1 0 0,3 2-410,4 2 0,6 2 0,0-10 0,5-3-895,7-3 1,7-9 0,4 0 0,3-6-750,5-2 0,6-7 1,0-6-1,-1 1-2079,0-1 0,5-4 3647,-12 2 0,3-4 0,-2-1 0</inkml:trace>
  <inkml:trace contextRef="#ctx0" brushRef="#br0">19715 13740 8470,'0'-26'2556,"0"0"2176,0 4-4035,0 3 1,0 13-1,0 6 1,2 7 580,2 5 0,-2 8 0,4 3 0,-2 7-342,1 5 0,-1 10 0,-4 2 0,0 2-620,0 0 1,-6-2 0,-3 4 0,-3-4-391,-1-1 1,0 0-1,-1-3 1,1 1-1265,0-1 0,1-3 0,1-4 1,4-5-252,1-3 0,2-7 1,4-4-5434,0-2 7022,0-7 0,12-14 0,2-9 0</inkml:trace>
  <inkml:trace contextRef="#ctx0" brushRef="#br0">20049 14140 9107,'0'-29'2074,"0"2"0,0 8-459,0 10-1184,0 6 1,-5 3 0,-1 7 9,-1 1 1,2 3 0,-2 0 0,0 4 109,-1 2 1,5 6-1,-1-4 1,2 0-487,2 0 1,2 4 0,2-6-1,5 0-396,3-3 1,1 0 0,2-2 0,1-4-260,2-3 1,0-4 0,-5-2-1,1-4 272,-1-3 1,-1-4-1,-3-2 1,-5 1 592,-2 0 1,-4-1 0,-1 1-1,-3 1 1569,-1 3 0,-2-1 1,-3 4-409,3-1 0,-1 5 0,5 2-1407,2 8 1,2 3 0,1 3-1,0-1-445,0 0 1,1 5-1,4 0 1,4 0-743,3 1 1,1-4-1,2 3 1,1-4-2825,2 0 0,5-2 3982,0-4 0,2 4 0,1-4 0</inkml:trace>
  <inkml:trace contextRef="#ctx0" brushRef="#br0">20382 14247 8189,'0'-27'0,"0"6"0,0 4 0,1 2 1163,4 1 1,4 6 0,8 0 0,4 2 341,0 3 0,7 2 0,-3 1 1,0 0-1183,1 0 0,2 1 1,-6 5-1,0 6-315,-4 4 1,0 4 0,-11-3 0,0 6 86,-2 2 0,-15 6 0,-8 0 0,-7 0-92,-7 2 1,0-5 0,-5 3-1,4-3-259,5-1 1,-4-7 0,9-2-1,4-3-3117,3-2 2565,2-5 0,19-4 0,10-10 1,10-7 807,6-8 0,12-16 0,-2-4 0</inkml:trace>
  <inkml:trace contextRef="#ctx0" brushRef="#br0">20968 13847 8326,'0'-30'0,"0"15"385,0 23 1,6 16 0,3 16 0,2 0 1732,-3 0 0,0 5 0,-5 4 0,1 3-2930,-1 1 0,-7 1 1,-7-1-1,-3-1-1221,-4-3 0,-1 3 2033,1-4 0,-3-2 0,-6 0 0</inkml:trace>
  <inkml:trace contextRef="#ctx0" brushRef="#br0">20755 14380 8238,'25'-53'0,"-3"1"315,-4 3 0,1 9 0,1 9 1,0 6 1580,4 7 1,1 2 0,3 13 0,2 4-3054,1 7 1,-1 3 1156,-8 3 0,3 11 0,-4 3 0</inkml:trace>
  <inkml:trace contextRef="#ctx0" brushRef="#br0">22195 14313 8136,'0'-34'500,"-2"8"-276,-2 8 1,2 8 1064,-2 1 0,2 0 40,2-5 0,-6 3-212,-2 2 1,-4 4 0,-3 10 0,-3 5-504,-4 6 1,-3 1-1,-2 5 1,2 2-714,3 1 0,-2 6 0,6 0 1,2-1-1074,1-2 1,8-2 0,2 1 0,4 0-144,1-1 0,7 1 0,8-2 1315,10-3 0,2-2 0,5-7 0</inkml:trace>
  <inkml:trace contextRef="#ctx0" brushRef="#br0">22488 14353 8097,'-15'-32'0,"-1"-1"0,-2 4 0,0 9 0,6 17 1099,4 6 0,-3 5 0,7 7 1,1 1 62,1 2 0,4 1 1,2-1-1,5 2-1029,3 1 0,3 3 1,1-6-1,3-2-355,2-1 1,0-2 0,3-1 0,-4-3-41,0-5 0,2-4 1,-6-4-331,-4-5 0,-5-7 1,-7-4-1,-1 0 586,-4-4 0,-7 0-1,-7 0 1,-1 4 329,-4 0 1,5 3-1,1 5 1,4 2 281,6 1 1,-1 6-842,9-2 0,4 4 0,14 1 0,3 1-1346,-1 4 0,7 2 0,0 6 1582,7 1 0,-2-1 0,1 0 0</inkml:trace>
  <inkml:trace contextRef="#ctx0" brushRef="#br0">22861 14327 9518,'0'-14'2530,"-4"5"-1311,-1 1 0,1 6 0,4 2 0,0 8-475,0 3 0,0 3 0,0 1 0,0 1-700,0 2 1,0 4 0,0-4 0,0-2-491,0-1 0,0-2 0,-2 0-1023,-2 1 1,-3-3 699,-7-2 0,7-9 1,2-10-1,4-6 659,1-7 1,0 0 0,0-2-1,1 1 434,4 0 1,2-4-1,7 7 1,-1 1 161,0 2 1,1 3 0,-1 3 0,0 3 691,1 5 1,3 4-1,1 4 1,-2 5-1224,-1 3 1,-1 6 0,-3 1 0,0 2-827,-2 3 0,-5 5 1,3 2-1,-1-1-1333,-3-2 1,-1 3 0,-2 0 2203,0-1 0,6-8 0,1-3 0</inkml:trace>
  <inkml:trace contextRef="#ctx0" brushRef="#br0">23221 14313 8064,'6'-40'0,"-3"9"920,6 9 0,0 9 0,4 13-26,0 0 1,1 1-1,-1 2 1,-1 3-400,-3 2 1,3 0 0,-5 6-1,2-1-47,0 0 0,-5 5 0,4 0-198,-2-2 1,-2-1 0,-4-2-87,0 1 1,0-1 0,-1-1-637,-4-3 1,-2 3-1,-7-5-338,1 0 1,0 1 0,-1-5 0,1 3-658,0 1 1,1-2 0,2 3 1466,1 3 0,0 1 0,-5 1 0</inkml:trace>
  <inkml:trace contextRef="#ctx0" brushRef="#br0">23501 14420 8065,'5'-27'0,"-1"2"297,-1 3 0,0 10 0,1 11 1208,5 4 0,-1 7 0,0-1 1,3 3-1018,1 1 0,1 0 1,0 1-1,1-1-404,-1 0 1,0-1-1,1-3 1,-1-3-584,0 0 0,1-5 1,-1 4-1,0-5-174,1-5 1,-1-2 0,0-6 0,-1-1 50,-3 1 1,1-6 0,-4-2-1,0 0-110,0 4 0,0 2 0,-3 1 732,2 1 0,5 0 0,-3-1 0</inkml:trace>
  <inkml:trace contextRef="#ctx0" brushRef="#br0">23981 14287 8657,'0'-14'1808,"1"7"1,2 1-28,2 0 0,5 6-1332,-1 0 0,1 6 0,1 7 0,-4 1-243,-1-1 1,-1 5 0,-5 0 0,0-2-430,0-1 1,0 2 0,0 1-1059,0-1 1,-2-4 219,-2-4 0,2-5 1,-2-8 801,2-5 0,4-4 0,2-5 0,5-3 470,3 0 1,1-2 0,2 3-1,1 1 610,2 0 1,0 1 0,-5 6 0,-1 2 605,-3 1 1,3 6 0,-3-1-717,3 2 1,-1 8 0,-2 3 0,-3 3-494,0 1 0,-4 0 0,2 2 0,-4 1-503,-4 2 1,1 0-1,-5-5 1,1 1-476,-1-1 1,4 0-1322,-5 1 0,6-8 1433,-1-6 1,2-6 0,2-9-1,0-1 614,0-2 1,5 0-1,1 5 1,0-1 356,-1 1 0,4 0 1,-3 1 465,2 3 1,1 3-1,4 6 1,0 0 291,1 0 0,-6 2 1,1 2-1,0 5-1275,-1 3 0,3 3 1,-3 1-1,-1 2-964,-2-2 0,1 3 0,-2 0 0,1 1-943,0-1 0,-2-1 0,6-5 2101,2 0 0,6 1 0,4-1 0</inkml:trace>
  <inkml:trace contextRef="#ctx0" brushRef="#br0">24607 14313 8065,'2'-17'0,"1"-1"1709,1 2 1,7 7-1,-2 4-354,2 4 0,-2 1 0,0 0-414,2 0 1,0-2-776,3-2 1,-5 1-1,-2-6-946,-1-1 1,-2-2-1,-4-2 352,0 1 0,-5-6 0,-4 0-398,-3 2 1,3 0-1,1 8 552,3-3 1,-4 6-14,4 6 0,1 6 1,4 9-1,0 4-455,0 8 0,1 1 0,2 7 0,2 4 742,-2 4 0,4-2 0,0 5 0</inkml:trace>
  <inkml:trace contextRef="#ctx0" brushRef="#br0">24821 14567 10182,'7'-30'862,"-2"-6"1,1-1 0,-1 0 0,1-1-345,0-1 0,5-2 1,-2 10-1,1 1-121,-1 2 1,3 7 0,-3 5 0,1 4-1759,-1 3 0,3 6 0,-5 0 1361,0 6 0,5 11 0,-4 6 0</inkml:trace>
  <inkml:trace contextRef="#ctx0" brushRef="#br0">25221 14300 10064,'-5'-33'1382,"1"-2"0,-1 8 0,5 5 633,0 6 1,0 7-1609,0 0 1,2 6 0,1 0 0,1 6-364,-1 6 0,3 3 0,-1 3 0,-3 1-409,0 2 0,-2 1 0,-2-1 0,-3 2-204,-9 1 0,-1 3 0,-5-6 0,-1-1-208,0 3 1,0-6-1,-4 6 1,0-3-375,-3 1 1151,-8 12 0,-4-2 0,-7 12 0</inkml:trace>
  <inkml:trace contextRef="#ctx0" brushRef="#br0">5599 15686 8598,'4'-19'0,"2"-2"646,1 0 1,2 2 0,5 6 0,-1-1-299,0 1 0,10 6 1,2 2-1,3 4-345,6 1 0,3 4 1,4 1-1,4-1-382,4 2 0,13-4 0,6 2 0,5-3 501,-35 0 0,1-2 0,1 0 1,1-2-1,1 0 0,1 0 1,-1 0-1,0-1 30,1-2 1,1 1 0,2 2 0,0-1-1,-3 0 1,0-1 0,-1 1 0,1-1-51,-3 1 0,1 1 0,2-1 0,0 2 0,32 2 0,-2 0 107,-3 0 1,-10 1-1,-2 4 1,-5 5-210,-4 6 0,-4-4 0,-7 6 0,2 3 0,3 2 0</inkml:trace>
  <inkml:trace contextRef="#ctx0" brushRef="#br0">23941 15819 8165,'0'-13'0,"0"0"424,0-1 1,0 5 0,0 1 0,0-3 21,0-1 0,6-1 0,3 1-51,3 3 1,1-1 0,0 6-149,1 1 0,-6 1 10,1 2 1,-6 2-106,2 2 1,-5 3-1,-5 5 1,-2-1 475,0-3 0,-5-3 464,3 4 0,-3-5-485,-1 5 0,4-6-427,0 2 1,1-2 0,-2-1 4,1 3 1,5 4 0,-4-3-1,1 1-67,0 3 1,2 2 0,-2 3 0,-1 1 46,1 2 1,2 1-1,-2-2 1,0 2 10,-1 2 0,5-4 1,-1 4-1,2-2 137,2-2 0,0 2 0,0 0 0,0 1 93,0-1 1,2-1 0,2-4 0,5 3-174,3 0 0,-3 3 0,0-4 0,1 2-56,2-2 1,6-1 0,0-2 0,-2 2-82,-1 3 1,-2-3 0,2 2 0,1-3-134,2-5 1,4 2 0,-1-2 0,1 2-7,2-3 1,8-2 0,-4-4 0,5 1 116,4 1 0,0 1 0,2-7 0,-2-1 7,0-1 0,4-2 0,-5 1 1,1-2-11,-2 0 0,2-5 0,-6 3 0,-1-3-45,-2-1 0,-3-1 0,-1 0 0,-3-3 60,-2 0 0,-1-6 0,-5 3 0,0-3-17,1 0 1,-2-10 0,-2 6 0,-3-1-172,-1 0 0,-1-3 1,-5 0-1,0 3-366,0 4 1,-6-1 0,-3 4-1,-4 1-132,-5 2 1,-7-1 0,-8 2 0,-1 4 198,-3 3 1,-6 7 0,-3-2-1,0 4 234,0 1 0,-3 1 1,3 4-1,-1 2 69,-3 0 1,4 5 0,1-3 0,4 3-156,1 1 0,1 1 1,2-1-1,5 0-303,4 1 1,0-1-1,8-1 1,2-2-565,4-1 1,-1 0 0,10 4 0,4 1 1119,4-1 0,10 0 0,8 1 0</inkml:trace>
  <inkml:trace contextRef="#ctx0" brushRef="#br0">24088 16446 8068,'0'-14'1063,"-6"3"0,-3 2-653,-3 4 1,3 4 0,0 1 178,-1 0 0,-2 1 0,-1 2-21,-1 2 1,5 1 0,1-3-180,-3 1 0,5 2 1,0-3-1,2 3 447,-1 1 0,-5 2 1,1 4-250,-3 1 0,-1 1 0,-2 1 1,-1 2-123,-2-2 1,-6 3 0,2 0 0,-3 2-19,-2 3 0,1-1 0,-2 3 0,-4-1-166,-3 3 0,-4 2 0,-1-4 1,0 1-59,0 0 1,-4-1-1,0 2 1,1 2-51,1 1 0,2 0 0,0-4 0,2-2-230,2-3 0,-1 3 0,6-2 1,1 0-201,2-1 1,3-2 0,1-5-1,4-1-206,0 0 1,3 2 0,3-7-911,1 3-4030,0 1 3813,-1 0 0,8-5 0,6-4 0,8-4-345,4-4 1,-1-4 1934,-2-5 0,9-6 0,-3-2 0</inkml:trace>
  <inkml:trace contextRef="#ctx0" brushRef="#br0">22941 17059 8068,'0'-14'309,"0"1"0,-1 1 194,-4 3 0,4 2 0,-5 4 926,0-1-650,4-1 0,-8 7 1,6 2-1,-1 3 284,-1 1 1,3 5 0,-4-1 0,0 4-494,-1 1 1,1 3-1,-4 1 1,4 1-592,1 1 0,-3-7 1,5 3-1,1-1-233,1 0 0,4-1 1,4-5-1092,7-3 1,11 1 0,8-5 0,4-2-687,5-2 1,7-7 2030,9-2 0,10-16 0,-30 10 0,0 0 0</inkml:trace>
  <inkml:trace contextRef="#ctx0" brushRef="#br0">24328 16592 8048,'0'-9'3588,"0"1"-1754,0 5-339,0-3 1700,0 6-2404,0 0 1,-5 1-1,-1 4-681,-1 3 0,-2 4 1,-4 3-1,-1 3 139,1 4 0,-5 3 1,-1 2-1,0 1 53,-1 3 1,-2-1 0,3 5 0,-2 1-129,-3-2 0,4 0 0,-1-4 0,2 1-57,2-2 1,-2-1 0,1-1 0,4 0-44,3-1 1,-1 1 0,5 0-1,-2-2-974,0-3 0,5 3 0,-4-4 1,2 1-142,3 0 0,2-5 1,1 0-1,0-2-971,0-1 0,0-1 524,0 0 1,6-1 697,3-3 0,-3-10 790,-2-13 0,-2-5 0,-2-8 0</inkml:trace>
  <inkml:trace contextRef="#ctx0" brushRef="#br0">23914 17179 8041,'0'-14'0,"-1"3"97,-4 2 0,4 1 1,-5 5 1404,0-1 1,5 1-614,-4 7 0,4 4 1,1 7-1,0 1 47,0 2 1,0 5-1,0 0 1,1 2-208,4 1 1,0 1 0,6 0 0,-2-2-444,1-3 0,2 2 0,1-7 0,2 0-1097,3-2 0,-2-4 0,6-2 0,4-4-1217,3-4 1,5-4-1,8-6 2028,2-8 0,-2-7 0,4-3 0</inkml:trace>
  <inkml:trace contextRef="#ctx0" brushRef="#br0">24687 16486 7560,'0'-14'1078,"-1"7"0,-2 4 0,-3 6-487,-1 6 1,2 3-1,-2 1 1,-1 0 338,1 1 1,3 0-1,-4 3 1,2 2-119,3 2 0,-3 1 0,2 5 0,1-1-357,1 1 1,2 0 0,0-1 0,2 1-262,2 0 1,-1 4-1,5 0 1,-1-2-112,1-1 0,-1-1 1,3 0-1,-1-1-435,2 1 0,0 0 1,1-1-1,-1 0-396,-2-4 1,-5 2-1,3-7 1,-1 1-241,-3 1 0,3-2 0,-1 3 0,-2 0 224,-2-4 0,-1 3 1,-1-1-1,-2-2-1126,-2-1 1890,-5-2 0,-3 1 0,-8-1 0</inkml:trace>
  <inkml:trace contextRef="#ctx0" brushRef="#br0">24607 17139 8026,'0'-14'1533,"0"1"0,2 6 1,2 2-762,5 4 1,3 7 0,3 3-1,1 2 86,2 3 0,0-1 0,-3 0 1,1 1-601,2-1 1,4 0 0,-3 1 0,0-1-483,1 0 1,2-4 0,-3-1 0,0-2-811,1-3 1,-3-2-1,-3-1 1,-1 0-3509,0 0 4542,1-6 0,-1-7 0,0-8 0</inkml:trace>
  <inkml:trace contextRef="#ctx0" brushRef="#br0">24754 16392 8023,'-13'-13'0,"-1"1"276,1 3 0,1 2 0,2 4 1516,1-1-1067,6-1 0,-3 7 0,8 2 0,4 5 21,7 3 0,2 1 0,8 2 1,4 3-98,3 4 1,7 3-1,-2 3 546,4 3-916,1-3 0,3 8 0,-2-6 0,-1-2-70,3 1 0,-7 5 1,4-3-1,-3-1-291,-3-2 1,4-3-1,-4-1 1,0-2-105,-3 2 0,-4-5 0,-3 0 0,-2-1-726,2 0 1,-5 0 0,-1-5 0,-5 0-1198,-4 1 0,1-1 0,-5 0-918,-2 1 3027,-8-1 0,-2 6 0,-6 2 0</inkml:trace>
  <inkml:trace contextRef="#ctx0" brushRef="#br0">25474 16752 9166,'0'-23'0,"1"-3"670,4 3 1,2 8-1,7 10 1,-1 4-373,0 1 0,7 0 0,2 0 0,3 1 135,2 4 1,4 4 0,0 7 0,0 3-313,1 2 0,-8 1 0,1 6 1,-5 2-38,-9 1 1,-3 5 0,-8-5-1,-3-2 200,-6-1 0,-6-1 0,-13 1 0,-3 0-568,-5-1 0,-2 3 1,-2-8-1,0 2-603,0-2 1,0 1-1,1-3 1,2-1 886,2 0 0,5 11 0,-2-2 0</inkml:trace>
  <inkml:trace contextRef="#ctx0" brushRef="#br0">22541 17938 8364,'0'-25'-430,"0"3"1,0 3 429,0 5 0,6 13 0,2 2 0</inkml:trace>
  <inkml:trace contextRef="#ctx0" brushRef="#br0">22541 17885 8361,'-13'-1'-104,"0"-4"0,-2-2 399,-3-1 0,2-2 1,-6 6-1,-2 1 169,-1 1 1,-2 4-1,-1 2 1,-2 6-565,-1 7 0,-6-1 0,2 6 0,-4 0-191,-1-1 0,2 4 0,2-3 0,5 5 517,3 4 0,6 2 0,2 4 0,5-2 18,8 2 0,6 0 0,7 0 0,8-4-37,11-5 1,15 0-1,14-11 1,8-6-234,8-5 0,-2-6 0,4-4 0,-1-8-537,1-9 0,-3-2 1,-8-13-1,-9-1-14,-11-1 0,-10-8 1,-13-3-1,-9-3 468,-6-1 1,-16 5-1,-8 4 1,-9 4-3,-4 4 1,-1 10 0,-5 9 0,1 7 496,4 6 1,2 4-387,6 4 0,1 15 0,-1 9 0</inkml:trace>
  <inkml:trace contextRef="#ctx0" brushRef="#br0">23688 18165 8887,'4'-18'0,"1"0"-103,-2 2 1,-3 7-1,-5 5 149,-4 2 1,-4 4 0,-5 2-1,-6 5-47,-5 3 0,-4 3 0,-4 1 0,3 3 43,2 2 0,0 1 0,6 6 0,-1 2 224,0 1 0,11 2 0,4-4 0,5 2 107,4-1 1,13 1 0,10-3 0,8-4-374,7-3 1,4-5-1,2-7 1,4-5 129,4-2 0,2-13 0,1-3-610,-3-6 246,-3-2 1,-3-9 0,-3-2 0,-7-1-220,-8-3 1,-8-1 0,-8-2 0,-4 1 325,-4 4 1,-8 2-1,-5 8 1,-6 3 75,-2 4 0,-3 5 0,-2 2 0,1 4-265,2 1 0,6 3 316,-2 8 0,3 2 0,2 6 0</inkml:trace>
  <inkml:trace contextRef="#ctx0" brushRef="#br0">24967 18072 7505,'-13'-8'0,"-2"4"0,-3 2-386,-4 2 0,-3 2 1,-3 2-1,-2 5 629,-1 3 1,-4 0-1,4 0 1,1-2 213,2 0 1,1 5 0,2-4-1,3 2-130,4 0 0,5 8 1,4-8-1,4 4-271,4 2 0,2-3 0,5 5 1,9-2-67,10-3 1,6-7-1,8-4 1,-1-4-118,4-1 1,1-6 0,-5-4-1,-2-6-371,-5-7 1,-4-8-1,-5-4 1,-4-4 531,-4-1 1,-6 5 0,-5-1-1,-6 1 221,-6 1 0,-7 2 0,-4 10 1,1 5-331,0 2 0,-5 7 1,2 4-1,-2 4-214,2 4 1,-2 5 0,7 9 288,0 4 0,2-3 0,2 1 0</inkml:trace>
  <inkml:trace contextRef="#ctx0" brushRef="#br0">26020 18112 10075,'-13'-5'-16,"0"1"1,-5-1-1,0 5 455,2 0 0,1 2 0,2 4 0,-1 7-549,1 8 1,1 4 0,3 3-1,5 2-125,2 1 0,8 6 0,5-5 0,5-1 75,6-4 1,8-9 0,3-2 0,1-5 68,3-7 1,0-5 0,-2-7-1,-4-7 261,-3-4 0,-2-12 0,-4-8 0,-6-1 172,-6-2 0,-4-1 0,-7 1 1,-4-1-459,-3-1 1,-16-1 0,-9 7-1,-8 2-1471,-8 5 1647,-9 9 1,-8 3 0,-9 5 0</inkml:trace>
  <inkml:trace contextRef="#ctx0" brushRef="#br0">23074 15779 8156,'-13'-1'-291,"0"-4"0,0 4 0,-1-5 0,1 2 725,0-1 0,-1-1 0,1 3-231,0-1 0,-1-1 304,1 5 1,1-6-163,3-2 1,3 0 0,8-1 441,2-1 0,4 4-649,5 2 0,0 2 0,1 4 0,-1 2-267,0 5 1,5 7 0,1 2 0,2 0-165,3 1 1,7-4 0,4 1-366,4-6 507,1 2 1,4-10 0,2 2 0,-1-2-127,-4-2 1,1-2-1,-10-2 1,-1-4-301,-3 1 0,0-5 0,-10 5 577,-1-1 0,3-9 0,1 2 0</inkml:trace>
  <inkml:trace contextRef="#ctx0" brushRef="#br0">23634 15699 8163,'0'-13'1739,"-1"1"-1272,-4 3 0,-2 3 1,-8 8-1,-3 4-322,-4 7 1,-7 2 0,-4 7 0,-1 2-572,-3 1 0,-6 6 1,-1 0-1,2-3-116,5-4 1,0 0-1,4-5 1,1 2 541,-1 2 0,2-3 0,4-1 0</inkml:trace>
  <inkml:trace contextRef="#ctx0" brushRef="#br0">22395 17499 17109,'-9'-17'0,"0"2"0,-1 5 398,-2 3 1,-2 4 0,0 6 0,-3 3-509,-1 1 0,-4-3 0,3 4 1,-2-2-41,-2-3 0,2-2 0,0-1 1,0 0 323,1 0 1,2 0 0,-4 2-1,-2 1 83,-1 1 1,-2 5 0,-1-2 0,-3 4-411,-5 4 0,-1 2 0,-1 0 0,1 2-48,0 2 1,-8-1 0,8 4-1,0-2 66,-1 2 1,-1-3 0,1-1 0,1 0-104,1-4 1,6 3 0,-2-1 0,2-2 325,4-1 1,-4-2 0,8 2 0,-2 1-242,2 2 0,-2 4 1,5-1-1,0 3-339,-1 4 1,3 3-1,3 0 1,1 5 118,0 2 1,1 2 0,3 0 0,4 0-152,4 0 0,7-1 1,4-4-1,7-4 418,5-3 1,9-2 0,6-3 0,4-2 352,4-2 1,7-5 0,-1-7 0,6 0 51,-1 1 1,8-1 0,1 4-1,2-2-274,2 1 1,-31-2 0,0 0 0,1 2-1,0-1 1,3 1 0,1 0-193,1-1 0,1 1 0,5 2 0,0 0 0,-1-2 0,0 0 0,2 1 0,0-1 76,0-1 0,0 0 0,5 0 1,-1 1-1,-1-1 0,-1 0 0,0-1 1,-1 0 110,2 0 1,0-1 0,0-3 0,1-1 0,-1 1 0,0-2 0,0 1 0,0-1 37,-1 0 1,0 0 0,5 1-1,0-1 1,-3-3 0,0 0 0,1 0-1,2-1 92,-1 0 0,1 0 0,1-3 1,1 1-1,2 1 0,0 0 1,0 0-1,-1 0-113,0 0 1,1 0-1,4 0 1,1 2-1,-4 0 1,-1 2-1,0-1 1,0 0-167,0 0 0,0 0 0,7 0 0,0 0 0,-4-1 0,-1 0 0,-1 0 0,0-1-74,-3 0 0,1 0 1,5-1-1,0 1 1,-7 2-1,-1-1 1,1-1-1,-1-1 123,0-1 1,0-1 0,-3 0 0,1-1-1,-1-1 1,-1-1 0,1 0 0,0 0 84,-2-1 1,1 0 0,4-5-1,1 0 1,-8 1 0,-2-1-1,2 0 1,-1-2 57,-2 0 1,-1 0 0,-1 0-1,-2-1 1,-1-2 0,-1 0-1,-1 0 1,1-1 62,-1 0 0,1-1 1,-2 1-1,-2 1 1,26-16-1,-5-1-199,-4 2 0,-5-3 1,-11 5-1,-5-1-504,-8 0 1,-6-2 0,-11 2 0,-5 1 413,-3-1 0,-14-4 0,-9 3 0,-11-2 180,-5 1 1,-18 4 0,-7-3 0,29 17 0,-1 1 2,-3 1 0,-1 1 0,-1-3 1,-2 1-1,-4 0 0,-3 1 1,0 0-1,-1 2 19,-3 1 0,0 0 1,-5-1-1,-1 1 1,-5 1-1,0 1 0,-1 0 1,-2-1-53,-2 2 0,-1 1 0,20 2 0,0 2 0,-1-1 0,-2 0 1,0 1-1,-1 0 0,-1-1 0,0 1 0,-1 1-67,1 0 0,-1 0 0,0 0 0,-3-1 0,-1 1 0,1-1 0,0 2 1,1 0-1,-1 1 0,-1-1 0,1 0 0,-1 0 121,-3 0 1,1 0-1,-1 0 1,-3 0-1,-1 0 1,1 1-42,-1 1 0,1 0 0,-1 0 0,0 0 0,0 0 0,0 0 0</inkml:trace>
  <inkml:trace contextRef="#ctx0" brushRef="#br0">15236 15766 8401,'-7'-13'0,"1"-1"1862,0 1-1559,5 6 1,2 1 0,12 7 0,10 4-426,6 4 1,7-2 0,10 0-1,9-1 176,10-3 0,7-1 0,-31-2 0,1 0 0,2 0 1,0 0 75,2 0 1,1 0-1,4-2 1,2-1 0,-1 1-1,1 0 1,2 0-1,1 1-77,1 0 1,0 0 0,2 1 0,0 0 0,4 0 0,0 0 0,0 0 0,-1 0 26,-1 0 0,1 0 1,9 0-1,0 0 1,-7 0-1,-1 0 1,2 0-1,-1 0-88,-2 0 0,0 0 0,8 2 0,0 1 1,-6-1-1,1 0 0,3 0 0,1-1-73,4 0 0,1 0 1,0-1-1,0 0 1,1-1-1,1 0 1,-25 0-1,0 0 1,0 0 94,24-1 0,1 0 0,-21-1 0,2-1 0,-2 0 0,20 1 1,-2-1-1,2 0 0,0-1-12,-3 1 0,-1-1 0,-2 2 0,-1-1 0,-4-1 0,-1 0 1,-5 1-1,0 0-257,-4 1 1,0 0 0,-4 1 0,-1 0 0,-6 1 0,-2 2 0,34-1-857,-10 0 1,-12 6 1110,-9 3 0,-4-1 0,-4 6 0,-3 2 0</inkml:trace>
  <inkml:trace contextRef="#ctx0" brushRef="#br0">5719 16766 8487,'-14'-14'65,"1"1"1,4 0-1,0 1-78,-1 3 1,-2-2 0,-1 7-179,-1 1 0,2 3 0,2 3 1,1 1 136,-1-1 0,-2 3 1,-1-1 235,-1-2 1,5-2 0,1-1 0,-3 0 10,-1 0 1,-1 0-1,0 0 348,-1 0-382,-5 0 0,4 0 1,-4 0-1,1 0 31,0 0 1,-4 0-1,3 0 1,-2 0-159,-2 0 1,-1 2-1,0 1 1,2 3-23,-2 1 0,-1-3 0,-2 5 0,2 0-14,3-1 1,-3 6-1,3-2 1,-2 2 15,2 2 0,2 0 0,7-2 0,0-1 83,-1 0 1,1 1-1,0-3 1,1 0 40,3-2 1,-3-1-1,5 6-106,-1-1 0,1 0 0,4 1 0,-1-1-21,1 0 0,1 2 1,2 2-1,0 2-25,0 2 0,0-4 1,0 6-1,0-1 35,0-2 0,2 4 1,1-5-1,3 1 114,1-1 1,-3-1 0,5-5 0,2 0 28,0 1 0,3-1 1,-1-1-1,0-2-40,1-1 1,4-2 0,1 4 0,2-2-106,2 1 1,1 2 0,0 1 0,-2 1-32,2-1 0,1 0 1,3 1-1,2-1 26,1 0 0,1 1 1,-2-3-1,2 0 93,2-2 0,1-2 1,2 3-1,-2-2 24,2-2 1,0 0 0,2-3-1,-1 1-19,4-1 1,1-1 0,-3-2-1,0 0-45,0 0 0,3 4 0,0 2 0,-2 0-116,2 0 1,4 0-1,-2-2 1,-1 4-42,2-1 0,0 5 0,4-5 0,-1 2 31,2 0 1,-1-6 0,2 3-1,0-2 101,2 1 0,3-1 0,-2-4 0,-1 0 197,0 0 1,2-1 0,-7-2 0,3-2-36,1 2 1,3 2 0,-1 1-1,-3 0-181,0 0 0,0 0 0,1 0 0,0 1-61,1 4 1,0-2-1,3 4 1,0 1-15,0-1 1,0-4 0,0 1-1,-2-2-5,1-2 0,5 0 0,-2 0 0,0 0 147,0 0 0,1 0 0,-4 0 1,2 0 64,-2 0 0,-1-5 1,-1 1-1,3 1-140,1 1 0,-1-2 0,-3 0 0,-1 1-3,0 1 0,-1 2 0,-2 2 0,-2 1-56,-2 1 0,3 5 0,-5-3 1,-1 0-176,-2 0 0,-1 3 0,0-5 1,0-1 271,0-2 0,0-1 0,0 0 0,0 0 138,0 0 1,0 0 0,0 0 0,0-1 27,0-3 1,5 2 0,-1-2 0,-1 1-152,-1-2 1,2 4-1,1-4 1,-3 4-265,0 1 0,1 1 0,0 2 0,-2 3 55,2 2 0,0-5 0,-1 1 0,1-3 151,1-1 1,5 0 0,-5 0 0,-1 0-6,-1 0 0,2-1 0,2-3 0,0-4 286,0 1 1,4-4 0,-1 5 0,2 1-154,-3-1 0,3-3 1,-5 4-1,1 2-177,3 2 0,-2 1 0,1 0 0,0 0-84,-2 0 1,5 4 0,-3 2 0,1 0-40,-1 0 1,3 3 0,-3-5-1,3-1 218,1-1 1,-1-2 0,0 0 0,-2 0 67,0 0 1,10 0 0,-7 0 0,0-2 63,-2-2 0,3-2 0,-2-4 0,1 2-99,4 2 0,-1-3 0,-3 5 0,-1 1-256,-3 1 0,6 2 0,-5 0 0,-1 0 32,-1 0 0,0 0 0,-2 0 0,0 0 3,0 0 1,4 0 0,-1 0 0,3 0 49,2 0 0,0 0 0,3-1 0,0-2 213,0-1 0,2-7 0,0 2 0,2-1 120,3 1 1,-5-3 0,0 5 0,-1-2-156,0 0 1,8 0 0,-2-3 0,-2 2-222,-1 1 0,0 5 0,-5-4 1,-1 2 44,1 3 0,5-3 1,-4 1-1,0-3-234,-2-2 0,2 2 0,1-1 0,-2-1 147,-1-2 0,-7-1 1,-3 0-1,0-1 159,-1 1 0,1 0 0,-5-1 0,-2 1 290,-2 0 1,1-1 0,-6 2-1,-1 2-326,-2 1 0,-8 2 0,-2-4 0,-4 3 2,-6-3 0,-2 4 1,-6-2-1,0-1-303,0-2 1,-1-3-1,-4-1 1,-3-4 86,-4 0 0,3 2 0,0-4 1,-1-1 109,-2 3 0,-2-5 0,1 2 0,0-2 315,-1-2 1,1 1 0,0-1-1,-1 1-164,1-1 0,-2 5 0,-3 1 0,-4 0-82,-3 0 1,-10 5-1,-5-2 1,-3 4-141,-5 0 0,-14 1 1,3 0-1,-2 1 104,0 3 0,4-1 0,2 4 1,-2-2 61,0-2 0,-6-1 0,4 1 0,0 3 99,0 1 1,-8-3 0,3 3 0,2 0 89,1 0 0,-1-3 0,3 3 0,0 0-92,0 0 0,-4 2 0,4 4 182,-2 0-256,5 0 0,-12 0 0,3 0 0,0 0-69,-1 0 1,0 0-1,5 0 1,0 0 56,2 0 1,-8 0-1,11 0 1,-3 0 1,1 0 1,5 0 0,2 0 0,3 0 52,-3 0 1,1-1 0,-2-2-1,2-2 186,-1 2 0,-2-3 1,7 2-1,-1 1-73,-4 1 0,-4 2 1,-2 0-1,-1 0-218,-3 0 0,-8 2 0,2 2 0,-1 4 83,-2-1 0,32-1 0,1 0 0,-28 1 0,-1 2-158,1 0 0,-6-1 1,7 0-1,1-3 184,-2-4 0,1 4 0,0-1 0,3-1 118,2-1 0,-9-2 1,1 0-1,-1 0 12,0 0 1,-1 0-1,-1 0 1,3 0-125,2 0 0,-7 0 1,3 1-1,-2 2-88,-1 2 0,33-1 0,1 0 0,-36 2 0,36-3 0,0 0 15,0 0 1,1 0 0,-33 6 0,-3-3 0,2 0 11,0 0 1,0 3-1,3-5 1,-2 1 62,-1 1 0,0-5 0,3 3 0,0-2 131,1-2 0,-7 0 0,8 0 0,-4 0-31,-3 0 1,4-5-1,-5 1 1,1 1-66,4 2 1,-4-4-1,0 1 1,-1 1-87,36 2 1,-1 0 0,-33 1 0,-1 2 0,2 1-100,0 1 0,0 5 0,3-3 0,0 0 2,1 0 0,-3 0 1,10-3-1,-3 1 126,1-1 0,6-1 1,-3-2-1,1 0 59,0 0 1,0-6-1,4-3 1,-3-2 79,0 3 0,-3-4 1,4 3-1,-2-3-36,2-1 0,1 4 0,2 1 0,-2 2-244,-3 3 1,3-2 0,-4 0-1,1 2-212,1 2 1,-10 2 0,2 4 0,0 3-101,0 4 1,-7 2 0,7-1 0,0 2-87,0 3 1,-2-2-1,8 5 1,0-1-535,0 1 0,-4 1 830,6 5 0,-7 0 0,3-1 0</inkml:trace>
  <inkml:trace contextRef="#ctx0" brushRef="#br0">3159 17379 14129,'-32'0'-396,"5"0"0,2 0 1,7 0 757,2 0 1,5 0 548,3 0 1,5-2-1007,-2-2 0,5 2 1,6-2-1,7 2 210,8 2 0,4 0 0,3 0 0,4 0-46,3 0 0,8 0 0,3 0 0,1 0-119,4 0 0,5 0 0,3 0 0,-1-1-90,-3-4 0,6 2 1,-8-5-1,2-3-153,-1-1 1,-6-1 0,-2 0-1,-2-1 282,1 1 0,-1-6 0,-4-2 0</inkml:trace>
  <inkml:trace contextRef="#ctx0" brushRef="#br0">4146 17205 9338,'0'-34'960,"0"3"1,1 10-1,4 8-494,3 7 1,9 8-1,2 7 1,0 10-1482,1 9 1,0 10 0,-6 11 0,-8 8 537,-8 11 1,-17 4 0,3-34 0,-2 0 0,-3-2 0,-1-1 483,-2 0 0,-1-1 1,-5 6-1,-1-1 1,4-5-1,-1 0 1</inkml:trace>
  <inkml:trace contextRef="#ctx0" brushRef="#br0">1040 9196 23920,'13'-14'0</inkml:trace>
  <inkml:trace contextRef="#ctx0" brushRef="#br0">1080 9129 30803,'-8'-13'-3277,"4"-1"0,1 7 0,0 1 1770,-1 0 0,-2 3 2135,1-6 0,2 5-218,-6-5 1,6 5 0,-3-4 3496,0 2-3435,5-4 1,-5 10-169,6 0 1,0 6-1,0 9 1,2 2-474,2 6 0,-3 2 1,4 3-1,-2 3 547,1 5 0,-2-2 0,4 1 0,-2 1-324,1-2 1,1 7 0,-3-5 0,1-4-120,-1-2 1,3-3-1,-2-1 1,1-2-528,1-6 0,-5-1 188,4-8 1,-4-4 0,-1-5 302,0-8 1,0-9 0,-1-7-1,-4-4-275,-4-3 0,-3-11 0,-1 2 1,0-1 490,-1-1 0,3 4 0,0 1 0,2 3-93,-1 1 0,3-1 0,-1 6 0,2 4-31,3 4 0,-3-3 1,2 6 102,1 0 0,1 7 0,4 3 0,2 1 444,5 3 0,0-3 1,3 1-1,4 2 145,4 2 0,2 1 0,4 0 1,3 1 73,2 4 1,-3-2 0,3 6 0,-4-1-524,-5 0 0,0 4 0,-7-3 1,-5 2-235,-2 3 0,-4-5 0,-4 0 0,-3 1 0,-6 2 0,-6 0 0,-13-2 0,-1-1 0,-3 1 0,-5-2 0,3-1 0,0-1 0,3-3 0,5 3 0,2-2 0,2-1 0,7-3-290,2-4 0,13 1 0,14-5 0,12 1-2228,8 0 0,14 2 2782,6-4 1,14 0 0,0-4 0</inkml:trace>
  <inkml:trace contextRef="#ctx0" brushRef="#br0">1720 9116 22233,'0'-2'-1103,"0"5"0,0 14 0,0 2 556,0 2 1,0-5 0,0 2 664,0-4 1,0 0 2312,0-1-2117,0-6 1,0-2-1,0-10 1,0-3-49,0-4 0,0-3 0,0-3 0,0-4 22,0-3 1,0-2 0,0-1 0,0 0-286,0 1 0,0-2 0,1 8 0,2 0-1377,1 3 1,1 8 525,-5 1 1,4 8 0,2-1 287,2 5 1,-4 7 0,5-1 0,1 3 150,2 2 0,3 2 1,3 0-1,6-3 681,5-1 1,5 3-1,6-8 1</inkml:trace>
  <inkml:trace contextRef="#ctx0" brushRef="#br0">2146 9089 23708,'-13'-19'-288,"1"7"1482,3 3 1,3 14-1,6 14 1,0 2-2456,0 2 1,0-3-1,0-3 1,2-2 243,2-2 0,-1-4 1,6-1 194,1-2 708,-4-2 0,0-5 1,-7-4-1,-4-5-108,-4-7 0,-3-2 0,-1-6 1,0 1 310,0 1 1,-1-8 0,2 7 0,2 2 540,1 1 1,2-1 0,-2 4 0,4 2-457,4 1 1,1 6-285,0 0 0,1 6 0,4-1-1265,4 2 0,4 7 0,5 1 1517,4 1 0,3-4 0,2 3 0</inkml:trace>
  <inkml:trace contextRef="#ctx0" brushRef="#br0">2439 8809 28152,'0'-9'-9201,"0"0"7360,0 12 2928,0-1 1,0 11 0,0 1-278,0-1 0,0 0 0,0 1 0,0-1-493,0 0 1,2 5-1,1 0 1,1-2-313,-1-1 0,3 3 0,-1 1 0,-2 0-542,-2 0 0,5-1-1831,3-5 0,-2-1 2066,2-3 0,-6-9 0,3-9 0,-1-4 107,-1-5 0,0 2 0,-4-5 1,0 0 20,0 1 1,0-1 0,0-1 0,0 4 2515,0 3 0,0 6 29,0 0 1,0 8-1894,0 1 1,0 6-1,0 7 1,2 2-649,2 3 1,-1-2 0,5 5-1,-1 0-287,1-1 0,-4-2 0,5 3 0,1-2-575,2-3 0,-3-5 1,0-4 583,1-1 1,2-3-1,0-7 513,-3-5 1,1-5 0,-5-3-1,-2-4 295,-2 0 1,-1-4 0,0 3-1,2-2 1005,2 2 0,-3 3 1,4 5 1782,-4 1-2369,-1 0 0,0 11 0,0 7-1368,0 5 1,5 8 0,-1-1 0,1 0-629,1-2 1,-3-2-1,5 0 239,3 1 1,5-3-1,2-2 1,-2-4 418,-1-4 0,3-1 0,1-1 0,0-2 97,1-2 1,2-10 0,-4 2 0,-1-3 55,3-3 1,-7 4 0,2-4 0,-5 1 512,0 0 0,-4-4 0,-1 4 2642,-4 2-1481,-1 1 0,-6 8 1458,-3 2 1,4 5-1159,0 5 1,4 2-2050,1 6 1,6 1 0,2-1 298,4 0 0,0-4 0,-1-1 0,-3-3-447,3-2 0,1 0 0,1 0 1,0 2-85,1-2 1,-6-2 0,1-2 1063,2-4 1,-4-1 0,1-4 1294,-3 1 0,0 0-206,-5-4-1012,0 6 0,0 7 0,0 10 1,0 6-197,0 6 1,0 4-1,1 0 1,4 1-781,4 0 0,-2 4 0,1 0 1,-3-2-489,-2-1 1,-1 2-1,-2 0 1,-2-4 98,-2 0 0,-3 0 1,-7-8-1,1-2 190,0-1 0,4-8 0,0-2 0,-2-4 1131,0-1 0,3-6 0,4-4 0,2-5 30,2-3 0,2-5 1,2 2-1,7-1 154,5 0 1,5 4 0,5-3 0,2 2-798,3 3 0,-2 2 1,3 5-1,-1 5-396,0 2 1,-1 2 0,-6 0 0,-4 2 963,0 2 1,-2 4 0,-5 5 0</inkml:trace>
  <inkml:trace contextRef="#ctx0" brushRef="#br0">693 9676 14235,'13'-18'0,"2"1"0,5 6 660,6 5 1,17 15 0,13 5-1,7 4-590,5 1 0,-25-7 0,3-1 0,1-3 0,2 0 1,3-1-1,1-2 420,4-2 1,2 0 0,8-2 0,2-1-1,-2-1 1,1-1 0,1-1 0,1-1-206,1-2 0,0-2 1,-20 1-1,1-3 0,-1 1 1,21-5-1,-2 0 0,3-2 1,-1 1 72,0-1 1,0-1 0,-22 4 0,1-1 0,-1 0 0,23-6 0,-1 0 0,-2-1 0,0 0-375,-3 1 1,0-1 0,-1-1-1,-1-1 1,-6 0 0,-1-1-1,-5 0 1,-1-1-371,-4 0 1,-3 0 0,-3-2-1,-2-1 1,-9 3 0,-2-1-1,22-27 139,-14 0 0,-17-17 0,-17 4 0,-7-7 7,-1 33 0,-3 0 1,-8-3-1,-4 0 1,-5 0-1,-5 0 0,-3 0 1,-3 0 201,-5 0 1,-4 1-1,-10-1 1,-3 4-1,-3 2 1,-2 3-1,-5 3 1,-2 3-9,22 11 1,0 1 0,-1 1-1,-1 2 1,0 1 0,-1 2-1,-1 2 1,-1 3 0,-1 0-1,0 2 1,-2 0 0,1 2-7,-3 0 1,0 1 0,-1 2 0,-6 3-1,-1 1 1,1 2 0,3 2 0,0 2-1,1 0 1,-1 2 0,0 2 0,1 0-145,0 2 1,0 2 0,1 0-1,-1 2 1,0 1 0,2 2 0,4-1-1,1 1 1,2 1 0,1 0-1,1 1 1,1 0 125,1 1 0,2 0 0,1 1 0,-15 13 0,4 3 0,8 1 0,4 3 0,6-1 0,4 3-76,3 1 0,6 3 0,7-3 0,6 2 0,5 1 0,4 0 0,4-3 0,4-1 37,3-1 0,6-2 0,10-3 1,8-2-1,7-2 0,5-4 0,7-2 1,5-3 104,6-3 0,3-4 0,5-2 0,2-4 4,-22-7 0,0-2 0,1-1 0,2-1 0,0-1 0,1-1 0,1-1 0,-1-1 0</inkml:trace>
  <inkml:trace contextRef="#ctx0" brushRef="#br0">1266 17698 8326,'8'-35'0,"-4"1"4780,-2 6-4121,-2 11-214,0 12 0,0 6 0,-2 3 0,-2 4 301,-5-1 1,-3 5 0,-1-3 0,-1 3-274,1 1 1,0 2-1,-1 1 1,1 2-176,0-2 1,4 4 0,1-3 0,3 1-349,2 1 0,1-4 1,4 3-1,1-3 25,1-2 1,12 0 0,1 1 0,3-1 169,2 0 0,1-4 0,2 0 1,-3 2 9,-4 0 1,-3 3 0,-3 0 0,-2 3 52,-1 1 0,-8 4 1,-1-3-1,-7 0-124,-5 1 1,-6 2-1,-1-5 1,0 0-650,-1-2 0,1-2 1,3 0-1033,-2 1 1,0-7 163,5-3 0,7-2 1,8-4 1432,9-2 0,15-3 0,8-7 0</inkml:trace>
  <inkml:trace contextRef="#ctx0" brushRef="#br0">1720 17805 9559,'0'-30'3047,"0"4"0,-3 10-2827,3 16 1,-2 1-1,10 8-413,-3 1 1,1 2 558,-1 1 1,-4 1 259,4-1 0,-4-4 0,-1 0-294,0 1 0,-6-2 1,-3-1-126,-2-1 1,2 3 0,0-3 262,-2 1 1,4 1-1,0 2-232,1-1 1,1 0 0,5 4 0,2 0-9,2 1 0,2-1 1,4 0-1,-1 1-855,2-1 1,1 0 0,1 1 0,0-1-771,1 0 1,3-5-1,4-4 1,3-2-2543,4-2 3937,2 0 0,2-12 0,2-3 0</inkml:trace>
  <inkml:trace contextRef="#ctx0" brushRef="#br0">2186 17685 8121,'-13'0'272,"-1"0"0,1 0 1,1 2 1094,3 2 0,2 3 0,4 7 0,-1-1-615,1 0 1,1 5 0,1 0 0,-2-2-218,-2-1 1,1-2 0,4 1 0,0-1-477,0 0 1,0 1-1,0-1-1260,0 0 1,6 1 0,4-2 0,5-2 1200,3-1 0,11 0 0,-1 4 0</inkml:trace>
  <inkml:trace contextRef="#ctx0" brushRef="#br0">2466 17845 10366,'-1'-13'0,"-4"1"1326,-4 3 0,-3 3-982,-1 6 0,6 2 1,1 1 633,0 1 1,0 6 0,-3-1-514,5 3 1,2-3 0,4 0 0,2 1-237,5 2 0,3 0 0,1-2 0,0-2-708,1-2 1,-1-2-1,0-4-5,1 0 1,-7-6 0,-2-3 45,-4-3 1,-7-2-1,-4-3 1,-5 1 602,-3 4 1,-4-1-1,4 5 1,2 0 336,1-1 0,2 6-956,-1-2 0,7 5 0,4 3 0,8 3-699,8 2 0,2 0 0,8 7 1,4 2 1152,3 0 0,7 1 0,-3-5 0</inkml:trace>
  <inkml:trace contextRef="#ctx0" brushRef="#br0">2786 17912 8053,'0'-14'2711,"-6"3"359,-3 2 0,-1 0-2601,1 9 1,3 3-1,6 10 1,0 0-166,0 1 0,0 5 0,0 2 0,0-1-576,0-2 1,0 1 0,0-1-1283,0-2 0,0-1 513,0-1 0,1-7 1570,4-3 0,-4-8 1,4-6-1,-4-5 690,-1-3 0,0 0 0,2 5 0,1 0 78,1-1 1,2 5 0,-1 2-1288,3 1 0,4 0 1,2 3-1,-1-1-730,0 1 0,1 1 1,-1 4-1,0 1-1082,1 1 0,-1 1 0,0-5 1,1 0-510,-1 0 0,2-6 2311,3-3 0,2-15 0,7-4 0</inkml:trace>
  <inkml:trace contextRef="#ctx0" brushRef="#br0">3093 17525 8053,'0'-13'1297,"-2"1"862,-2 3 1,2 5 0,-1 10-1,5 7-1338,2 8 0,7 5 0,-3 4 1,3 1-180,-2-1 1,1 2-1,-4-1 1,1-1-439,4-2 0,-4 2 0,1-2 0,-3-4-876,-2-4 0,0 2 0,0-4-3928,2-1 4066,-1-3 1,-4-8 0,0-6 0,0-7 363,0-5 0,-4-1 1,-2-1-1,0 1 1615,0 0 0,-4 4 2814,1 0-4149,-3 6 0,6 3 0,6 9-618,7 3 0,5 5 0,2 1 0,-1-1-671,0-3 1,5 0 0,0-1-1,0-1 31,1-3 1,-3 1 0,5-4 0,-2 0 187,-3 0 1,4-2-1,-4-5 1,-3-2 840,-2-2 1,-8-5 0,1 1-1,-2-4 803,-2-5 0,0 3 1,-2-2-1,-1 2-16,-1 1 1,-5 1 6203,4 0-6506,1 5 1,5 2 0,4 8 0,2 2-201,1 5 0,6-1 1,-2 0-1,2 1-48,2-1 0,0 2 0,-2-4 1,-1 0-617,0 0 1,0-2-1,1-4-451,-1 0 1,-1-1 0,-3-4 787,-5-3 0,-2 0 0,-2-1 1185,0-1 1,0 2-124,0 0 1,0 6-1,1 2-423,4 8 0,-4 9 0,5 6 1,-1 2-306,-1 1 1,6 2 0,-2 4 0,1 2-362,0 0 1,-6 3 0,1-6 0,-3-2-135,-1 0 0,0-4 0,-1-2 0,-2-2-419,-1-2 0,-11-1 0,1-4 0,0-1 249,-1 0 1,1-4 0,1-2-1,0-1 711,-1-3 0,6-1-240,-1-2 1,7-6 0,2-3 660,8-3 1,14-7 0,7-3 0,7-2-866,6 2 0,0-2 0,0 5 0,-1 0-6614,-1-1 6839,9 3 0,-13 3 0,10 1 0</inkml:trace>
  <inkml:trace contextRef="#ctx0" brushRef="#br0">1933 17099 8078,'-53'-27'323,"-5"2"0,-1 3 1,-2 5-162,-3 7 0,-5 4 0,-6 9 0,37 0 1,-1 1-104,-1 2 0,-1 2 0,-3 4 0,1 2 0,0 0 0,1 1 0,1 0 1,1 2 26,1 1 0,1 1 0,-3 4 1,2 3-1,2 1 0,1 2 1,3 2-1,1 1 225,2 1 0,2 2 0,1 4 1,2 2-1,5 0 0,3 2 1,3 2-1,2 2-78,2 2 0,2 1 1,2 7-1,4 2 0,6-2 1,3 0-1,3 0 1,4 1-266,2-1 0,5 0 0,7 7 0,6-2 0,3-5 0,4-3 0,2-1 0,2-2 88,1-3 0,2-2 0,7-3 1,3-4-1,1-4 0,2-3 1,3-5-1,1-3 21,1-2 1,3-4 0,-19-9 0,1-2 0,0-2 0,0-2 0,0-1 0,1-2 0,4-2 0,1-2 0,1-1-32,1-2 0,1-2 1,1-2-1,5-2 0,2-3 1,-2 0-1,0-2 0,-1-2 1,0 0-1,1-2 0,0 0 1,0-2-226,3-2 0,-1-2 0,1 0 0,0-1 0,-1-1 0,1-1 0,-16 7 0,-1-1 0,1-1 0,-1 0 1,0 0-1,-2 0 0,1-1 0,-1 0 9,16-9 1,-2 0 0,0-2 0,1-2-1,-1-1 1,-3-1 0,-9 5 0,-3 0 0,-1 0-1,-1 0 1,-2 0 0,-2 0-123,-3 1 0,-1-1 0,-2 0 1,12-14-1,-4-1 0,-10 3 1,-4 0-1,-6 5 0,-4-1 76,-5 4 1,-6-1 0,-13-30 0,-32 8-1,5 37 1,-5 4 139,-10 2 0,-4 5 1,-14 2-1,-4 5 1,16 5-1,-1 1 1,-2 2-1,-5 1 1,-1 3-1,0 1 45,-5 2 1,-1 3 0,0 1 0,-4 3 0,0 1 0,-1 2 0,15-3 0,0 1 0,-1 0 0,0 1 0,-2 2 0,1 0 0,-1 0 0,1 2-129,-2 1 1,-1 0-1,1 2 1,-1-1-1,-2 1 1,0 0-1,-1 0 1,3 1-1,4-1 1,1 1-1,1-1 1,0 1 0,-15 6-1,0 0 1,2 0 158,3 0 0,0 0 0,2-1 0,1 0 0,1 1 0,0-1 0</inkml:trace>
  <inkml:trace contextRef="#ctx0" brushRef="#br0">4066 12874 10305,'6'-7'0,"3"2"557,2 4 0,9 1 0,3 0 1,7 0-450,5 0 1,5 6 0,3 1-1,3 2-206,2 0 0,-4-2 0,4 2 0,-4-3 103,-5 0 0,-1-5 1,-7 5-1,-1-1-20,-2-1 0,-9 2 0,-4-3 0,-6 3-214,-3 1 0,-3 2 0,-6 5-78,-2-1 0,-9 2 0,0 1 0,-2 2-226,-3-2 0,4-1 1,-3-2-554,3 1 1086,2-7 0,0-7 0,-1-7 0</inkml:trace>
  <inkml:trace contextRef="#ctx0" brushRef="#br0">4706 12967 8703,'-14'2'403,"1"2"1,-2-1 0,-3 8 0,-4 2-60,-3 3 1,-6 17-1,-3 1 1,-3 6-254,-5 7 1,-7 4 0,-1 3 0,24-26 0,-1-1-105,-27 26 1,25-22 0,1 1 0,2-3 0,0 1 0,-2 2 0,-1 1 41,1 0 1,0 1-1,1 5 1,-1 0-1,1-2 1,0-1-1,-1 1 1,1 1-65,0 1 0,0 1 0,-2-2 0,-1 1 0,5 0 0,0 0 0,0-1 0,1 0-14,0-2 1,1 0-1,-3 6 1,1-1-1,1-4 1,1-1 0,0 0-1,0 0 12,3-1 0,0 0 1,0 1-1,1 0 1,-12 27-1,3-4 74,4-3 0,7-4 1,8-3-1,4-5-37,4-2 1,8-7 0,5-1 0,6-1 9,3-3 1,5-8 0,7-3 0,1-3-103,3-2 0,7 0 1,5-8-1,2 0-280,-2 0 1,7-1 0,-1-5 0,2-2-86,3-2 1,-4 1 0,-6-6 0,-1 0-228,2 2 684,-6-5 0,0 1 0,-7-5 0,-1 3 0,0 1 0,-1 3 0</inkml:trace>
  <inkml:trace contextRef="#ctx0" brushRef="#br0">4039 15140 9806,'0'-23'892,"0"1"0,7 12 0,7 1 0,7 8-643,4 5 1,1 5 0,1 9-1,0 4-793,-1 3 1,-5 6 0,-3 2-1,-5-1-586,-4 1 1,-3-2-1,-9-4 1,-4-1 1129,-7 1 0,-8-6 0,1-2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9118 7517 10808,'0'-14'-1193,"0"7"0,-2 1 0,-2 7 1125,-5 4 1,2-4 0,-2 4 253,-2-4 0,4-1 576,-2 0 1,6-1 0,-3-2-215,0-2 0,5-1-120,-4 2 1,-2 2-451,-2-2 0,2 3 0,-1 2 0,1 2-45,-1 1 1,0 2 0,-6-1 168,1 4 0,0-3 0,-1 0 0,1-2 61,0 0 1,-1 7 0,1-4 272,0 1 1,-1 3 0,1-2-325,0 3 0,4-3 0,1 1 1,1 4-155,-1 2 1,5 8-1,-1-1 1,3 6 2,1 2 0,0 6 0,3-2 1,4 4 32,6 1 1,8-2 0,0-1 0,1-3-25,2-1 1,8 2-1,-4-5 1,5-3 275,4-4 1,3-6 0,3-1 0,3-6 53,1-5 1,2-4 0,4-1-1,-1-1-171,-3-4 1,2-4 0,-7-8 0,-1-6-222,-2-2 1,-2-6 0,-2-1 0,-4-4 7,-5-5 1,-2-5 0,-11-9-1,-5-1-52,-2-2 1,-7-9 0,-10 2 0,-8 0 113,-7 0 0,-13 0 1,-4 10-1,-4 6-268,-1 6 0,-3 7 0,2 16 1,-2 6-463,-1 8 1,-5 8 0,7 7 0,1 10-391,3 9 0,7 6 1142,1 6 0,6 12 0,-2 3 0</inkml:trace>
  <inkml:trace contextRef="#ctx0" brushRef="#br0">9531 6757 28827,'-6'-8'24,"-1"8"0,-7 9-1776,1 3 1,0-3 2107,-1 0 697,7-6-1034,1 3 0,12-6 1,1-2 493,1-2 1,4 2 0,-3-2-1,2 3-161,3 1 1,-1 0-1,2 0 1,1 0-241,2 0 1,4 0 0,-1 0-1,3 0 273,4 0 0,1 0 0,-1 0 0,2 0-267,1 0 1,5 0-1,-4-2 1,2-1-119,3-1 0,2-1 0,-1 4 0,-1-2 0,-1-2 0,-2 1 0,3 4 0,-3 0 0,-1 0 0,2 0 0,-2 0 0,0 0 0,-1 0 0,4 4 0,-4 1 0,1-2 0,-1-2 0,5-1 0,-1 0 0,1 0 0,-1 0 0,2 0 0,-2 0 0,1 0 0,-2 0 0,8 0 0,-3 0 0,0 0 0,-3 0 0,8 0 0,-8 0 0,10 0 0,-1 0 0,-2 0 0,-2 0 0,1 0 0,1 0 0,4 0 0,-5 0 0,-3 0 0,-2 0 0,4 5 0,-7-1 0,4-1 0,1-1 0,-5-2 0,-1 0 0,-1 0 0,-4 0 0,4 0 0,0 0 0,-1 0 0,1 0 0,-2-5 0,-5-1 0,1 0 0,0 0 0,2 0 0,1 3 0,-3-1 0,-2 1 0,3 2 0,-7-1 0,1-1-600,0-1 0,-6-1 0,2 5 591,-3 0 1,-2 6 0,1 2 0</inkml:trace>
  <inkml:trace contextRef="#ctx0" brushRef="#br0">13224 6850 28939,'-2'-12'-4665,"-2"3"1,1 4 6136,-6 5 0,4 0 0,-4 1-1361,-1 3 1,0-1 0,-1 5-56,2-2 1,5 3 635,-5-5 1,8 0 138,1-4 1,6 0-1,10 0 1,5 0 63,5 0 1,10 0-1,2 0 1,7 0-896,4 0 0,14-4 0,-2-2 0,3 0 0,1 0 0,-27 2 0,1-1 0,33-1 0,-34 3 0,0-1 0,1-1 0,0 0 0,1 1 0,-1 0 0,1 0 0,0-1 0,-1 1 0,0 0 0,-1 0 0,0 0 0,1-2 0,1 0 0,34-3 0,0-1 0,-3 1 0,0-3 0,-3 5 0,-3-1 0,0 4 0,-10-2 0,-2 2 0,-4 1 0,-6 1 0,5 2 0,-11 0 0,-2 2 0,-1 2 0,-3-1 0,-4 6 0,0 0-809,-1-2 0,0 5 684,-4-3 0,3 9 0,-4 3 1</inkml:trace>
  <inkml:trace contextRef="#ctx0" brushRef="#br0">16063 6957 11110,'0'-24'-13,"0"-3"1,0 4 0,0 5 0,1 3 738,4 2 0,2 4 1,6 2-1,2 1-498,3 3 0,3 1 1,7 2-1,3 0-199,5 0 1,8 0-1,3 2 1,2 1-526,0 1 1,-1 6 0,2-1 0,-1 3-1156,1 1 1658,8 7 1,-3 0 0,4 7 0</inkml:trace>
  <inkml:trace contextRef="#ctx0" brushRef="#br0">13623 17312 8054,'0'-13'783,"0"5"-710,0 2 36,0 6 0,0 2 159,0 2 0,0-1 391,0 6 0,0 0-452,0 4 1,0-4-1,-1-1-129,-4-2 1,3 4-130,-7-1 0,4 1 0,-2 1 1,-1-4 49,1-1 1,4 4 0,-3-2 0,2 0 189,-1 1 1,-1 0 0,3 5-101,-1-1 1,-1-4 0,5 0-1,-1 1 93,-3 2 0,2 1 1,-2 1-1,2 0-142,2 4 1,0-2-1,0 7 1,0-1-58,0-1 0,0 4 1,0-3-1,2 2 33,2-2 0,-2 6 1,3-4-1,0-1 26,-1 3 1,7-3 0,-2 1 0,2-3 86,3-2 0,-1-1 0,2-5 0,3 0 153,4 1 1,3-2-1,2-4 1,1-3-66,3-4 0,-3-1 1,5 0-1,-1 0-214,4 0 1,-2-1 0,0-4-1,-1-2 54,-4 0 0,-2-5 0,-3 1 1,-4-3-271,0-4 0,-3-1 0,-5 1 0,-1-4-2,-3-4 1,-5-5 0,0-3 0,-6-1 116,-6-2 1,-4-9-1,-5 4 1,-4-2 143,-3-2 1,-3 3 0,-3 6-1,-3 4-271,0 5 1,-5 0 0,5 10 0,-2 2-380,1 1 0,1 8 0,-3 2 1,3 7 603,1 7 0,-10 0 0,2 10 0</inkml:trace>
  <inkml:trace contextRef="#ctx0" brushRef="#br0">11744 6024 8251,'-6'-8'37,"-3"4"0,-3 3-575,-1 1 1,-5 0-1,0 1 1032,2 3 0,3-1-67,4 6 1,4-6-1,10 2 1,5-5-154,6-5 0,11-7 0,9-7 0,2 0-12,2 0 1,0-5 0,2 0 0,1-2-33,1-1 1,5-3-1,-3 8 1,0-3 177,0-2 1,8-1 0,1-1 0,5-4-232,3-1 0,-28 18 0,0 1 1,2-3-1,1 0 0,2 0 1,0-1-167,3 0 1,0 0 0,8-1-1,2 0 1,-1-1 0,1 0 0,4 0-1,0-1 46,3 0 0,2 0 0,5-2 0,2 1 0,-1 1 0,2 1 0,0-1 0,2 1-169,-22 5 0,0 0 0,1 0 0,0 1 0,0 0 0,1-1 0,1 0 0,1 0 0,-1 0 0,-1 0 0,1 0 0,-1 0 33,-1 2 0,-1 0 0,1-1 0,5-1 0,0 0 0,0 1 0,-6 2 0,0 1 0,-1 0 0,3-1 0,-1 1 0,0 0 69,1-1 1,-1 0-1,-1 0 1,21-3-1,-1 0 1,-2-1 0,0 1-1,-3 1 1,0-1 129,-2 1 1,0-1 0,3-1-1,-2 0 1,-5 2 0,0 2 0,-2 0-1,0 1-73,-3-1 0,1 0 1,2 1-1,0 1 0,-4-1 1,-1 2-1,0 0 1,0 0-28,-2 0 0,-1 1 0,-2 2 0,-2-1 0,0-1 0,-1 0 0,-1 2 0,0 0-173,1 0 1,-1 0 0,1 1-1,-2-1 1,-3 0 0,-1 1 0,35-8-174,-5 1 1,-1 1 0,-13 2 0,-5 2-110,-6 2 0,-3-2 1,-13 3-1,-6 2-1144,-5 2 1,-3 1 1578,1 0 0,-13-6 0,-2-2 0</inkml:trace>
  <inkml:trace contextRef="#ctx0" brushRef="#br0">17942 4438 8044,'-20'-13'708,"2"-1"0,8 7 0,2 1-550,2 0-218,2 5 0,-2-5 204,-3 6 1,2 6-1,-1 2 1,2 4 157,3 2 1,2 0 0,4 4 0,4 4-80,6 4 1,10 0 0,-1 2 0,3 2-19,2 1 1,-2 5 0,-1-4 0,-4 1-413,0-1 1,0 4-1,-5-4 1,-5 1-68,-2 0 1,-4-2 0,-4-5 0,-1 0 176,-4-4 1,-6-3 0,-9-6-1,0 1 151,-4-1 0,3-6 1,-1-2-1,0-4-41,1-1 0,2-1 0,7-5 1,2-6 118,1-4 1,6-6-1,-2 1 1,5-1 143,5-2 0,8-4 0,9 6 0,5-4-135,4 0 1,3-4 0,6 1 0,-1 2-165,-4 2 1,-4-3 0,-9 5-1,-4 0 50,-3 0 0,-8-2 0,-2 5 1,-5-3 10,-5 1 0,-8 1 1,-11-2-1,-4 2 155,-3 2 1,-10 2 0,-1 9 0,-2 3-241,-2 4 0,-3 1 0,5 0 1,2 1-540,5 4 1,6 2-1,9 6 1,5 2-2047,7 3 2632,4-3 0,12 10 0,1-4 0</inkml:trace>
  <inkml:trace contextRef="#ctx0" brushRef="#br0">19889 16619 7926,'6'-7'97,"-4"-4"1,7 5 687,2-1 1,-1 2-199,-1-3 0,1 3 783,-5-4-330,-1 6 216,-4-3 130,0 6 176,0 0 28,0 6-1342,0-4 1,-1 8-1,-2-4 1,-2 1-94,2 4 0,0 1 0,0 1 32,-1 0 0,0 2 1,4 1-1,0 2-52,0-2 1,0 1 0,0-1 0,0 2 17,0-2 1,-2-1 0,-1 0 0,-1 1-41,1 2 0,-3 1-344,1-1 1,-4-3 0,5 2-1345,1-2-23,2-7 1212,1-3 0,1-19 1,2-6 289,1-2 0,5 0 0,-3-2 1,0 2 212,0-2 0,0 4 0,-3-1 0,1 2-95,-1 2 1,-1-2 0,-2 1-101,0 2 0,0 1-30,0 2 0,-5 4 310,1 0 1,-5 5 1056,5-5 415,-1 6-473,5-3-1185,0 6 0,0 6 1,0 4-1,0 5 46,0 3 1,0 6 0,-1-2 0,-2 3-37,-2 2 0,-1-1 0,3 1 0,-2 0-146,-3-1 1,5 4 0,-3-2-1,2-4 70,-1-4 0,-4 3 0,5-6 1,0 0-210,-2-3 1,4-5 0,-4-1 79,0-2 0,3-2 0,-4-5-401,1-4 1,2-2 0,4-8 0,0-1 179,0-2 0,0-6 0,0 2 0,1-2 34,4 2 1,0-2 0,6 5 0,-2 0 239,1 0 1,-3 2-1,1 7 1,-1 1 220,1-1 1,-4 2-556,5-1 353,-6 7 0,3 2 1,-6 10-1,0 5-1222,0 2 1,-2 7 0,-2-2 1328,-5 4 0,-3 6 0,-1 2 0</inkml:trace>
  <inkml:trace contextRef="#ctx0" brushRef="#br0">21288 16752 8095,'14'-13'-421,"-7"6"2204,-1 1-649,-6 12 0,0-4 776,0 7-1520,0-6 0,0 5 0,-2-5 0,-1 3-102,-1 1 0,-2-3 0,2 5 0,-5 2-141,-3 1 0,-1 5 0,-1 1 1,1-2-80,0-1 0,-1 3 0,1 0 0,0-1-159,-1 3 1,1-5 0,1 2-1,3-2 255,5-2 0,2 1 1,4-1 242,2 0 1,5-1-1,9-1 1,3-4 24,-1-1 1,6 3 0,-4-3 0,3 0-265,2 0 0,-1-2 0,-1-4 0,-2 0-721,-6 0 1,3 0-1,-3 0 1,0 0-991,-2 0 1,-2 0 0,0 0-2748,1 0 4290,-7 0 0,5 0 0,-5 0 0</inkml:trace>
  <inkml:trace contextRef="#ctx0" brushRef="#br0">21435 17019 8264,'7'-14'1970,"-2"1"0,-2 6 0,1 4 0,5 4-1695,3 4 0,1 5 0,2-1 0,3 1 284,4-1 1,5 2 0,2-6 0,2 1-1118,-1 0 1,3-1 0,-1-5 0,2 0-528,3 0 0,2-5 1,2-1-1,2-2-274,2-7 0,1 0 0,-3-6 1359,1 2 0,6-11 0,-2 2 0</inkml:trace>
  <inkml:trace contextRef="#ctx0" brushRef="#br0">22688 16619 9139,'13'-24'2876,"1"-2"-1807,-7 2 0,3 12-255,-5 12 1,-1 7-1,-4 10 1,-1 2 131,-4 2 1,-7 7 0,-5 9-1,-1 4-248,-1 4 0,-1-1 0,-3-2 0,2 1-645,2 1 1,-5 0 0,3-4 0,1-1-961,2-4 0,-1 3 1,2-7-1,4-3-252,3-5 1,7-3 0,0-7 0,6-1-3579,5-3 4737,10-3 0,3-6 0,6 0 0</inkml:trace>
  <inkml:trace contextRef="#ctx0" brushRef="#br0">22901 17085 8043,'-15'-4'2637,"-1"2"1,-2 8-2189,2 11 1,7 2-1,5 2 1,1-2-117,-2-3 1,4-1-1,-4-2-166,4 1 0,7-2 1,3-2-1,3-3-464,1-1 0,5-1 1,1-5-1,0-2-346,0-2 1,-1-4 0,-4-6 0,-3-4 149,-2-4 1,-3-2-1,-6 0 1,-1 2 791,-4-2 0,-2 5 1,-8 1-1,-1 3-300,-2 2 1,-4 4-1,4 2 1,2 1 1840,1 3 1,2 1-1512,-1 2 0,7 2 0,2 2 0,5 4-1582,5-1 0,4 5 1,8-3-1,6 3 1253,2 1 0,13 6 0,4 2 0</inkml:trace>
  <inkml:trace contextRef="#ctx0" brushRef="#br0">23181 17139 12183,'-15'-11'0,"-1"0"0,-2 2 389,2 7 0,7 10 0,5 8-447,2 2 0,2-1 0,0-3 888,0-1 1,6-1 0,4-3 0,5-3-936,3 0 0,6-5 0,-2 4 1,3-4-562,2-1 0,-6-4 1,-2-2-248,0-2 1,-6 4 836,1-5 1,-7 4 0,-8-2 0,-4 1 741,-4 3 1,-3 6 0,-1 3-1,0 1 249,-1 4 0,3 5 1,0 3-1,4 1-295,1-1 1,1 3 0,7-3 0,1 2-335,1 3 0,13-5 1,0-1-1,7-5-274,3-4 0,10-3 0,3-8 0,1-2-639,1-5 1,-4-3 0,-1-3 0,-3-1-376,-1-2 1,-8-4 0,-9 3 0,-5 0 416,-7-1 1,-4 3-1,-4 3 1,-5 1 725,-3 0 1,-6 1 0,0 3 0,2 5 90,1 2 0,2 2-1592,0 0 1,7 2 1359,6 2 0,12 3 0,8 7 0</inkml:trace>
  <inkml:trace contextRef="#ctx0" brushRef="#br0">9798 16259 8558,'0'-13'0</inkml:trace>
  <inkml:trace contextRef="#ctx0" brushRef="#br0">9758 16272 8483,'-5'-13'-395,"1"0"0,-2 5 0,3 5 395,-2 6 0,0 0 0,2 6-85,-2 2 1,-1-5 173,2-2 0,2-1 0,-4 0 356,0 1 0,3 2 0,-5-1 109,-3 4 1,4-2 311,-2 2-776,6-6 1,-1 3 0,8-6 0,5 0-28,3 0 0,7-5 0,3-1 1,3 0-5,2 1 0,4-6 1,0 4-1,-1-2 63,-2 0 1,2 6 0,-2-3 0,-3 2-309,0-1 1,-6 1-152,-1 4 0,-10 0 36,-8 0 1,-6 0 0,-9 1 0,-1 2 245,-2 2 1,-6 1-1,2-3 1,-3 1 175,-2-1 1,2-2-1,1 1 1,2 1-103,-2 1 1,5 1-1,1-5 1,3 0 421,2 0 1,0 0-1,-1 0 192,1 0 1,6 1-1211,2 4 0,5-2 1,5 4-1,4-1 188,2-3 1,9-2 0,3-1 388,7 0 0,4 0 0,6 0 0</inkml:trace>
  <inkml:trace contextRef="#ctx0" brushRef="#br0">14463 16299 8610,'6'-9'661,"3"0"0,3 5-333,1-5 1,1 6 0,-1-3-104,0 0 0,1 5 0,-1-4 0,0 4-291,1 1 0,-1 0 1,2 0-1,1 0 184,2 0 1,-1 0 0,-2 0-1,2 0 0,0 0 0,-3 0 1,-5 0-80,1 0 1,-4-2-73,-2-2 1,-4 2 0,-4-2-60,-5 2 1,-4 1 0,-5-2 0,-3-1 21,0 1 1,-4 1 0,2 2 0,-4 0 79,0 0 0,-7 0 1,7 0-1,-1 0 121,0 0 1,2 0 0,-1 2 0,2 1-85,3 1 0,-2 0 0,6-2 0,2 1-358,1 1 0,3 2-92,3-1 0,6 1 1,12 3-578,9-5 0,12-3 980,5-1 0,21-5 0,7-3 0</inkml:trace>
  <inkml:trace contextRef="#ctx0" brushRef="#br0">20155 15646 8232,'-7'-13'305,"-4"-1"513,7 1 1,0 4 0,5 0-512,3-1 0,4 3 1,5-1-182,1 2 1,-1 2 0,0 4 177,1 0-418,-7 0 0,0 1 658,-2 4 0,-4-2 0,5 6 0,-1 1 32,-1 2 1,6 3-1,-1 1-296,3 2 0,-3-1 1,0-3-1,0-1-106,-2 0 1,1 5 0,-5 0-1,1-2-270,-1-1 0,-2 3 0,-2 0 0,-2-2-37,-1-1 1,-13-2 0,1-1-58,-3-3 0,0 1 0,5-5 0,1-3-180,0 0 0,4-2 0,0 0 368,-2 0 0,5-2 0,2-2 0,4-3 132,4-1 0,5-8 0,8 3 0,2-2 14,2 0 0,-1 2 0,6 1 0,-3 1-158,1 3 0,3-1 0,-10-5 0,0 1 7,-3 0 0,0 1 0,-1 0-100,0-1 1,-5-2 0,-4-7-1,-4 4 168,-4 3 1,-8 2 0,-7-1-1,-2 1 97,-3 0 0,-1 1 0,-2 2 0,1 2 94,-1 2 0,6 2 0,2 4 0,3 1-935,3 4 1,-2 4 0,10 7-590,2 2 0,3 4 0,6-3 0,8 2 1272,6 3 0,11 1 0,3 1 0</inkml:trace>
  <inkml:trace contextRef="#ctx0" brushRef="#br0">20688 15739 8170,'0'-19'1612,"2"6"508,2-1 0,-1 6-1613,6 3 0,0 4 1,4-4-1,2 4-321,3 1 0,-3 0 1,3 1-1,-2 2-898,2 2 0,-2 1 1,5-3 711,-2 1 0,11 6 0,-2-2 0</inkml:trace>
  <inkml:trace contextRef="#ctx0" brushRef="#br0">21115 15539 8017,'-6'-13'-472,"5"4"1325,-4 0 1,10 0 0,3-2 165,4 2 0,6-2 1,0 7-1,0 1-846,1 2 0,-3 1 1,5 0-1,-2 0-52,-3 0 1,4 1 0,-3 3-1,0 4 1,-2-1 1,-4 5 0,0-3 0,-4 3-8,-1 1 0,-1 0 0,-5 1 1,0-1-68,0 0 1,-2 5 0,-2 1-1,-5 2 166,-3 3 0,-1-5 0,-2 0 0,0-1-262,2 0 1,-7 0-1,10-5-619,0 0 0,4 1 0,-2-1 0,2 0-1142,3 1 1,8-1-1,4 0 1809,3 1 0,7-7 0,2-1 0</inkml:trace>
  <inkml:trace contextRef="#ctx0" brushRef="#br0">21848 15579 8088,'-1'-8'761,"-4"-1"0,4 7 1,-5 1-1,1 5 142,1 4 1,-1 0 0,5 7 0,0 3-803,0 4 1,-4 2 0,0 0 0,1-4-649,1 0 1,2 3 0,0-2 0,-1 1-1964,-4 0 2510,4 1 0,-11-3 0,4 0 0</inkml:trace>
  <inkml:trace contextRef="#ctx0" brushRef="#br0">21648 15713 8596,'6'-27'528,"-4"2"0,4 4 0,-1 8-161,4 7 0,3 4 0,1 4 0,2 1-415,3 1 1,-3 1-1,4-4 1,0 2-152,4 2 1,0 4 0,1-4 198,-2 3 0,0 1 0,5 4 0</inkml:trace>
  <inkml:trace contextRef="#ctx0" brushRef="#br0">22115 15486 8238,'0'-21'513,"0"-2"776,0 5 1,1 6-1,2 9-735,2 6 1,3 5 0,-3 6 0,-1 4-287,2 4 0,-4 3 0,1 4 1,-5 2-612,-2 4 0,-7 2 0,4 0 0,-2-1-567,0 1 0,2 1 1,-3 2 909,1 0 0,0-6 0,-5-1 0</inkml:trace>
  <inkml:trace contextRef="#ctx0" brushRef="#br0">22688 15593 9049,'0'-14'824,"1"7"0,2 1 0,3 2-374,2-1 1,1 1-1,4 4 1,2-2-243,2-2 1,0 2 0,4-2 0,-2 2-101,-3 2 0,3 0 0,-1 0 0,-2 2-1765,-1 2 0,-1 2 1657,-1 3 0,0 9 0,1-3 0</inkml:trace>
  <inkml:trace contextRef="#ctx0" brushRef="#br0">22755 15753 8080,'0'-23'811,"0"1"0,1 6-447,3 12 1,4 2-1,7 2 1,1 0-497,2 0 1,4 0 0,-3 0 0,2 0-1134,3 0 1,1 0 1264,2 0 0,5 6 0,2 1 0</inkml:trace>
  <inkml:trace contextRef="#ctx0" brushRef="#br0">23141 15526 8203,'-7'-34'3418,"-4"3"-2668,7 9 1,1 7 0,7 8-246,5 1 1,5 1-1,3 5 1,6 0-217,2 0 0,1 0 0,1 2 1,-2 2-324,-2 5 0,0 3 0,-5 3 0,-3 1-394,-5 2 1,-4 1 0,-6-1 0,0 2 134,0 1 1,-10 3 0,-5-5-1,-3 0 112,-1 1 0,-3-3 0,4-3 0,2-1 403,1 0 0,1 1 1,1-2-1,1-2 276,3-1 1,3 0-1,9 3-382,6-4 1,6-2 0,13-6 0,3 0-493,5 0 1,7 0 0,1 0 0,1 0 87,1 0 1,-5 0 287,4 0 0,2-6 0,0-1 0</inkml:trace>
  <inkml:trace contextRef="#ctx0" brushRef="#br0">20142 14806 8415,'-13'-5'523,"4"2"782,0-6-856,6 0 1,-2 1-254,10 4 0,2 4 1,7 4-1,-1 4 44,0-1 0,2 5 0,1-2 0,2 5 45,-2 3 1,4 4 0,-1-3 0,0 2 49,0 3 1,-2 0 0,-7 1 0,-3-2-337,-1 1 0,-1 4 0,-5-7 0,-2 1-269,-2 0 1,-4-5 0,-5 1 0,0-4-287,-1 0 1,1-3 0,-2 0 0,-1-4 115,-2-1 1,1-1-1,3-7 1,1-1 193,0-1 1,1-11-1,3 0 1,4-4 455,4-5 1,1-5 0,3-4 0,4 0 4,7 1 0,6-4 0,-2 5 1,0 3 361,1 4 1,-4 1-1,3 5 1,-4 3-411,0 5 1,-5-2-681,0 3 0,-8-1 251,-1 1 1,-6 3 0,-9 6 0,-1 0-166,-2 0 0,-4 0 1,4 0-221,2 0 0,3 6-221,4 3 0,4 1 868,10-1 0,8 9 0,8-4 0</inkml:trace>
  <inkml:trace contextRef="#ctx0" brushRef="#br0">20635 14940 8143,'-1'-25'0,"-4"4"627,-4 8 1,3 7 0,2 10-607,2 5 1,4-3 0,2-2-59,5-2 0,3-2 0,3 0 0,1 0 172,2 0 1,1 1-136,-1 4 0,3-4 0,5 5 0</inkml:trace>
  <inkml:trace contextRef="#ctx0" brushRef="#br0">20928 14766 8369,'-13'-5'0,"0"-3"-274,-1 1 498,7 1 481,1 6 1,16 0-1,4 0 1,2 0-438,3 0 0,2 0 1,6 0-1,-2 0-246,-3 0 0,2 0 1,-5 0-1,0 0-72,1 0 1,-7 4 0,-6 2 0,-1 2-294,-3 2 0,-3 2 1,-4 1-1,-5 2 106,-3 3 1,-7 1 0,-2 5 0,-1-2 735,0 2 1,5-5 0,-1 0 0,4-1-115,0 0 1,5-1-1,2-3 1,1-1-167,3 0 0,8 1 0,5-2-219,6-4 0,11 4 0,7-4 0</inkml:trace>
  <inkml:trace contextRef="#ctx0" brushRef="#br0">21515 14740 8359,'7'-6'-22,"1"3"0,-4-6 164,5-1 0,1 2 1,1-1-1,-2 1 563,1 0 0,-3-4 169,2 3 1,-4 3-528,4 2 0,-6 8 0,0 7 1,-5 4 88,-2 2 0,-5 10 0,3-2 0,0 2 80,0 3 1,-3-1-1,3-1 1,0 2-741,0 1 1,2 0 0,2-4 0,-1-2-777,-1-3 0,0 2 0,4-5 0,0 0 1000,0 1 0,0-3 0,0-3 0</inkml:trace>
  <inkml:trace contextRef="#ctx0" brushRef="#br0">21435 14913 8239,'7'-27'1371,"1"8"0,-4 6-655,5 7 1,4 0-1,4 2 1,0 1-462,0 1 1,2 2-1,0 0 1,0 0-1044,1 0 1,2 0-1,-3 0 1,0 2 787,1 2 0,9-2 0,-1 3 0</inkml:trace>
  <inkml:trace contextRef="#ctx0" brushRef="#br0">21928 14713 8337,'-6'-19'1814,"-1"9"0,-2 11-875,0 11 1,6 15 0,-1-1 0,2 2-970,2 0 1,0-2 0,-1-3 0,-2-2 206,-2-2 0,1 5 0,4-2-3200,0 3 1350,0 2 1673,6 0 0,1-1 0,6 1 0</inkml:trace>
  <inkml:trace contextRef="#ctx0" brushRef="#br0">22315 14740 8336,'0'-13'466,"1"1"0,2 1 295,2 2 1,5 6 0,-1-2 0,4 0-305,5 1 1,-2-1-1,5 5 1,-2 0-205,-3 0 0,4 2 0,-2 1 0,-2 3-2071,-1 1 0,-4 2 1818,-2 4 0,3 1 0,-4-1 0</inkml:trace>
  <inkml:trace contextRef="#ctx0" brushRef="#br0">22328 14913 8134,'0'-30'336,"0"4"1,1 4 0,4 14 0,5 7 320,7 4 0,-3 6 0,6-5 0,-3-1-689,1-2 0,0-1 0,-3 0 0,1 0-1141,2 0 1,0 0 0,-5 0 1172,0 0 0,7 6 0,0 2 0</inkml:trace>
  <inkml:trace contextRef="#ctx0" brushRef="#br0">22861 14633 7835,'-7'-6'873,"2"-3"0,4 2-8,1-2 1,0 0 0,3-3-1,4 2-264,7 1 0,3 5 0,1-4 0,3 2-299,0 3 1,4 2-1,-4 1 1,-1 1-470,-2 4 0,0 2 0,-3 7 1,-5-1-194,-3 0 1,-2 6 0,-8 4 0,-6 0 123,-9 0 0,-7 2 1,-5-3-1,-1 3 347,2 2 0,-4-2 0,2-3 1,3-3 330,4 1 1,11-5 0,11 2-1,10-2 0,8-8 1,17-1-1,5-1-609,5-1 0,7 1 1,-1-5-1,2 0-1839,-2 0 0,1 1 2006,-6 4 0,7 8 0,-4 8 0</inkml:trace>
  <inkml:trace contextRef="#ctx0" brushRef="#br0">11357 16446 7478,'-13'-8'0,"6"-4"0,1 5 0</inkml:trace>
  <inkml:trace contextRef="#ctx0" brushRef="#br0">11317 16419 8393,'-6'7'1242,"5"5"1,-5-9-1003,6 6 1,6-6 0,4 3 0,5-2 11,3 1 0,4 4 0,-4-3 0,0 1-166,1 4 1,0 0 0,3 4 0,-4 1 148,-3 2 1,-2 6 0,1-2-1,-3 2 9,-2-2 1,2 6 0,-5-3 0,1 1 60,3-1 1,2 3-1,3-4 1,1 2-314,2 1 0,6 4 0,-2-7 0,3 2-430,2-1 1,0-1 0,-2 1 0,-2-1-191,0-2 0,-7-6 0,3 2 0,-3-3-1732,-2-2 2360,2 1 0,-14-7 0,3-1 0</inkml:trace>
  <inkml:trace contextRef="#ctx0" brushRef="#br0">11811 17032 7606,'-6'10'2676,"7"4"0,9 1-2797,7-1 0,6-5 1,0-1-1,2-2-510,1-3 0,3-2 0,3-2 631,8-4 0,6-8 0,7-8 0</inkml:trace>
  <inkml:trace contextRef="#ctx0" brushRef="#br0">13250 16419 9422,'-6'-7'-206,"-3"2"1,2 8 0,-2 3 0,-1 3 353,-2 6 1,-1-2-1,-2 6 1,-3 1 334,-4 2 1,-3 3 0,-4 3 0,0 2-207,-2 1 0,-5 4 1,4-4-1,-3-1-83,-2-2 1,-1 3 0,-1 0-1,2-2-221,2-6 1,5 5-1,-1-4 1,3 0-368,1 1 0,2-4 1,3-1-1,4 0-1260,3-4 1,2-1 1653,0-2 0,-1 6 0,1 2 0</inkml:trace>
  <inkml:trace contextRef="#ctx0" brushRef="#br0">12637 16952 8512,'0'15'1476,"1"3"0,4 2-2105,4 1 1,3-2 0,1-4 628,0 3 0,1-3 0,-1 4 0</inkml:trace>
  <inkml:trace contextRef="#ctx0" brushRef="#br0">15770 14993 7967,'-8'-6'2204,"2"-1"-1255,6-7 1,0 6 0,2 0-386,2 2 1,-2 0 0,4 3-628,-1-1 0,-2-1 217,6 5 0,-4 0 0,4 2-75,1 2 0,2-2 0,1 2 1,1-2 99,-1-2 0,0 0 1,1 0-1,-1 0-120,0 0 1,-4 0 0,0 0-948,1 0 656,-4 0 1,-1 0 0,-10 0 0,-4 0 55,-2 0 1,-3 0 0,1 0-1,0 0 205,-1 0 1,-4 4 0,1 1 0,0-2 243,3-2 0,5-1-645,0 0 1,6 2-1,0 1-21,6 1 393,4 0 0,12 2 0,2 2 0</inkml:trace>
  <inkml:trace contextRef="#ctx0" brushRef="#br0">20342 14060 8496,'1'-12'547,"4"3"-356,-4-2-122,5 9 0,-7-4 310,-4 6 1,-2 0-1,-7 0 60,1 0 1,0 0-1,-1 2-60,1 2 0,0-2 0,1 4 320,3-1 0,3-2-402,6 6 0,0-4 0,2 4-48,2 1 0,8-3 0,6 2 0,-2 2-62,-1 0 0,0 3 0,-1-1 0,1 2-34,-3 3 0,-3 1 0,0 5 1,-5-2-90,-2 2 1,-2 1 0,-2 1 0,-2 0-506,-5-4 0,-3 1 0,-1-5 0,-1-1 18,1-3 0,0-2 0,1-1 27,3-3 1,-1-6 286,5-2 1,1-6 0,4-7 0,0-1 167,0 1 0,1-5 0,4-1 0,4-2 252,2-2 1,3-1 0,-1 0 0,0 3 95,1 2 0,-1-3 0,2 4 0,1 0-249,2-1 1,0 4-1,-5-2 1,-1 2-83,-3 1 0,1 1 0,-4 0 1,0-1-822,0 1 1,-2 0-1,-4 0 395,0-1 0,-5 1 1,-6 1-1,-4 2 257,-2 1 0,-7 4 0,3-2 0,0 1 190,4 3 1,-3 2 0,3 1-361,0 0 1,4 1 0,4 3-462,5 5 1,4 3 0,4 3 0,6 1 723,7 2 0,9 0 0,8-5 0</inkml:trace>
  <inkml:trace contextRef="#ctx0" brushRef="#br0">20782 14247 8746,'7'-6'1018,"-2"-3"0,-2 3 1,1 2-415,5 2 0,3 2 0,1 2 0,0 1-582,1 1 1,3 2 0,1-3 0,-1 1-46,-3-1 0,0-1 1,0-2-1,3 0 23,1 0 0,5 6 0,-2 1 0</inkml:trace>
  <inkml:trace contextRef="#ctx0" brushRef="#br0">21262 13994 7990,'-2'-8'308,"-2"4"947,2 2 1,-4 4-623,6 2 1,0 4-1,2 3-189,2-2 1,2 3-1,4-3 1,1 3-175,4 1 1,-2 0-1,5 2 1,-5 3-454,-4 4 1,1 3 0,-5 2 0,-2 0-482,-2-1 0,-7 1 0,-3 0 1,-2-2-741,-3-3 0,1-3 1404,0-5 0,-7-1 0,0 0 0</inkml:trace>
  <inkml:trace contextRef="#ctx0" brushRef="#br0">21195 14073 8244,'21'-28'848,"-4"-3"1,-2 3-1,-1-2 1,-1 8 154,0 9 1,5 1-1,1 8 0,2 1-1193,3 1 0,1 8 0,2 3 0,-1 1-324,1-1 0,1 3 1,2-4-1,2-1 514,2-3 0,-4-8 0,3-3 0</inkml:trace>
  <inkml:trace contextRef="#ctx0" brushRef="#br0">21861 14047 8469,'8'-6'0,"-4"-3"581,-2-3 0,-2 3 0,1 2-95,4 1 0,-4 0 1,5 3-25,0-1 0,-4 1 1,2 7-254,-3 5 1,-1 3 0,0 3 0,0 1-76,0 2 0,0 4 0,-1-3 0,-2 2-537,-1 3 1,-1-4-1,5 1 1,-1-2-1457,-4-2 0,4 2 1859,-4-1 0,-2-1 0,-1-3 0</inkml:trace>
  <inkml:trace contextRef="#ctx0" brushRef="#br0">21781 14167 8255,'14'-19'486,"-7"-1"1,-1 0 0,0 5 318,3 4 0,4 8 1,4-1-1,2 2-1254,2 2 0,-1 0 0,4 0 0,-2 2 449,2 2 0,7-2 0,3 4 0</inkml:trace>
  <inkml:trace contextRef="#ctx0" brushRef="#br0">22381 13940 8367,'-6'-28'942,"-1"6"1,-6 19 0,1 13 196,3 14 1,-1 9-1,4 7 1,-2 1-1959,-2 3 0,-1-1 1,1 5-1,1-2-1332,-1-3 0,0-3 2151,1-5 0,-3 4 0,4-5 0</inkml:trace>
  <inkml:trace contextRef="#ctx0" brushRef="#br0">22781 13900 8487,'8'-6'254,"-2"-1"1014,-6-6 1,1 5-960,3 4 1,-1 2-1,6 2 1,2 0-117,1 0 1,1 0 0,2 0-1,1 0-54,2 0 0,0 2 0,-5 1 1,0 1-783,1-1 0,3 0 0,1 0 643,-2 1 0,5 7 0,0-4 0</inkml:trace>
  <inkml:trace contextRef="#ctx0" brushRef="#br0">22781 14034 9810,'18'0'1383,"1"0"0,2 0-1659,3 0 1,1 0 0,3 0 0,2 0-509,1 0 1,4-2 783,-4-2 0,6-4 0,-3-5 0</inkml:trace>
  <inkml:trace contextRef="#ctx0" brushRef="#br0">23594 13687 8119,'-1'-30'0,"-4"5"181,-3 9 0,0 9 0,1 11 110,1 5 1,0 3-1,3 1-150,-2 0 0,1 5 1,4 1-1,2 1-388,2-1 0,8 3 0,7-3 247,2 2 0,7-5 0,6 4 0</inkml:trace>
  <inkml:trace contextRef="#ctx0" brushRef="#br0">23954 13607 8147,'-16'-31'0,"-3"3"1103,-3 7 0,-7 15 0,7 21 1,-2 9-126,2 5 1,-3 13 0,3 1 0,-3 6-1887,-2 5 0,2 7 1,1-2-1,3 1 908,2-1 0,1 4 0,5-2 0</inkml:trace>
  <inkml:trace contextRef="#ctx0" brushRef="#br0">13743 15126 7762,'-13'-7'-1760,"6"1"2219,1 6 122,6 0 1,-2 0 196,-2 0 1,2 6-357,-2 3 1,7-2 0,3 1 0,3-2-233,5-3 0,1-2 1,7-1-1,2 0-226,1 0 1,6 0 0,2-1 0,0-4-114,-1-4 0,1-3 0,-2-1 1,3 0 32,0-1 0,-1-3 0,-7-1 0,1 0 114,0-1 1,-2-2 0,-3-6 0,-4 1 33,-3-1 1,-2 0 0,-1-1 0,-3-1-91,-5-2 1,-2-5 0,-2 3 0,-2 1-155,-2-1 0,-4-2 1,-7 4-1,-1 1 99,-2 2 0,-5 7 0,0 3 0,-2 4 138,-1 0 1,-10 5 0,-2 2 0,-2 3 70,-3 5 1,-5 5 0,1 10 0,-2 5 370,-1 6 1,-8 8-1,7 4 1,3 5-287,0 5 1,5 9-1,8-8 1,4 0-110,2 2 0,15-6 1,5-3-1,7-6-6,7-6 0,14 0 1,14-3-1,8-4-890,8-3 824,9-3 0,8-11 0,8-1 0</inkml:trace>
  <inkml:trace contextRef="#ctx0" brushRef="#br0">13117 17232 7700,'-13'7'497,"5"5"0,5-3 0,6 3 32,6 1 1,9 1-1,7-1 1,8-1-331,7-3 1,4-3 0,0-8-1,5-2-204,3-5 0,1-9 1,1-7-1,-1-6-360,0-5 0,-5-11 0,-4 2 0,-4-6-166,-4-7 0,-10-1 0,-9-5 0,-7 3 170,-5 2 1,-22-2 0,-11 7 0,-10 5 559,-7 6 1,-14 7 0,-2 15 0,-4 8 214,-5 7 1,1 18 0,2 10-1,2 12-219,33-13 0,2 1 0,0 4 0,2 2 0,3 2 0,1 2 0,2 1 0,1 0-73,1 2 1,3 1 0,-4 37 0,16-35 0,3 0-123,3 33 0,25-3 0,9-2 0</inkml:trace>
  <inkml:trace contextRef="#ctx0" brushRef="#br0">20342 13114 11775,'-8'-2'-1380,"4"-2"300,2-5 1,2 2 681,0-2 534,0 0 1,-1 2 61,-3 2 0,-4 4 1,-4 2-1,2 2 649,1 2 0,0 3 0,-4-2 126,0 2 0,5-4-727,4 5 0,2-5 1,4 4-41,2-2 1,5 3 0,7-3 0,2 1-129,-2 3 0,4-2 1,-3 2-1,1 3-40,1 4 0,-5 1 0,1-4 0,-7 3-121,-2 0 0,3 6 1,-4-4-1,-4 0-45,-4 0 0,-4 4 0,-8-6 0,-1 0-49,-2-3 1,-6 0 0,2-1-1,-2-1 34,2-3 1,-3 1-1,4-5 1,-1-2-109,0-2 1,5-2 0,0-2 0,3-3 217,5-2 0,4-2 0,5-6 1,1-2 149,3 2 1,10-1-1,8 1 1,3-3 127,2-2 0,0 5 1,-1-2-1,-1 3-69,-2 2 0,0-5 0,-5 0 1,-2 2-52,-1 1 0,-3 2 0,-3 0 0,-5-1-411,-2 1 0,-2-5 0,0 0 0,-2 2 96,-2 1 0,-8 2 0,-7 0 0,0 1 187,-1 3 0,-3-1 0,2 5 0,-1 2-70,-1 2 1,7 1-298,-2 0 0,11 6 1,7 2-726,7 4 0,13 0 1095,6-3 0,13 3 0,8-5 0</inkml:trace>
  <inkml:trace contextRef="#ctx0" brushRef="#br0">20795 13194 9143,'18'0'1713,"3"0"0,2 0-1142,5 0 0,3 0 0,-1 0 0,3 0-402,1 0 1,-5 0 0,4 0 0,-2 0-2232,0 0 1,-4 0 2061,-5 0 0,0-12 0,5-3 0</inkml:trace>
  <inkml:trace contextRef="#ctx0" brushRef="#br0">21502 12981 8113,'0'-14'-572,"4"5"410,0 1 0,2 5 0,-3-3 389,2 0 1,1 3-41,-2-6 0,-1 6 165,6-1 1,-6 4 0,1 4 141,-2 5 1,-2 3-1,0 1 1,-2 0-68,-2 1 0,-3 3 0,-5 3 0,1 0 16,2 4 0,2 1 0,-3 2 0,1 0-335,-2-1 1,5-4-1,2 1 1,3-1-91,1-1 0,0-2 0,1-6 0,3-1-301,5-3 0,3-3 0,2-6-57,-1 0 1,0 0-1,-1-2 1,-2-1-69,-1-1 1,-6-6-1,2 1 515,-4-3 0,-2 0 0,-4 3 0,-4 3 72,-2 0 1,-3 5 0,1-4 0,0 4 53,-1 1 1,1 1 0,0 4 196,-1 4 1,5 3 0,2 1 0,1 0-703,3 1 0,2-1 1,2 0-147,3 0 1,4-1-1,5-3 1,1-4 13,-1-4 404,0-1 0,6 0 0,2 0 0</inkml:trace>
  <inkml:trace contextRef="#ctx0" brushRef="#br0">22021 13007 8581,'-6'-13'410,"4"6"1,-7 2-58,-2 4 1,4 5 0,-1 2-1,1 1 176,0 4 0,4 5 0,-2 3 0,4 1-252,1-1 1,0 5 0,0-2 0,0 3-631,0 2 0,-5-1 0,-1-1 1,0-1-1672,1-2 1,0-5 2023,5 0 0,-6 4 0,-1 0 0</inkml:trace>
  <inkml:trace contextRef="#ctx0" brushRef="#br0">21955 13194 8351,'9'-30'183,"0"4"1,5 3-1,-5 15 1,5 3-65,3 4 0,0 5 0,3 0 0,0-1-667,-4-1 1,3-2-1,-1 0 548,-2 0 0,5 0 0,0 0 0</inkml:trace>
  <inkml:trace contextRef="#ctx0" brushRef="#br0">22448 12981 10647,'-2'-20'1151,"-2"7"0,-2 18 0,-3 15 1,3 10-1100,0 5 1,3 7 0,-5-7 0,-1 2-283,1-1 0,-4-3 1,4-7-1,-4 1-1074,-2 0 0,2-2 0,4-2 1304,3 0 0,-2-1 0,-1 4 0</inkml:trace>
  <inkml:trace contextRef="#ctx0" brushRef="#br0">22968 12994 8340,'1'-12'505,"5"3"0,6 5 273,4 2 1,8-2 0,-2-2-1,3 0-545,2 0 0,4-3 0,0 3 1,-1 0-545,-2 0 0,-1-2 0,-1 3 1,0 2-733,-4 2 1,-3 1 1042,-6 0 0,1 0 0,-1 0 0</inkml:trace>
  <inkml:trace contextRef="#ctx0" brushRef="#br0">22995 13154 10152,'8'-24'0,"1"1"1001,2 3 1,1 8 0,2 15 0,3 3-1833,0 2 1,7-5-1,-2 3 1,2-2 830,-2 0 0,9-5 0,-3-6 0</inkml:trace>
  <inkml:trace contextRef="#ctx0" brushRef="#br0">23621 12781 8685,'-6'-25'0,"-3"4"0,-3 8 87,-1 7 1,4 4-830,0 2 1275,6 0 0,-1-1 0,8-2 0,5-2-308,3 2 0,3 2 0,3 1 0,4 0-155,3 0 1,-3 1 0,-1 2 0,-2 5-245,-2 3 1,-3 0 0,-2 8 0,-3-1 10,-4 0 1,-4 1-1,-1-3 1,-1 2 263,-4-2 0,-2-1 0,-7-3 0,1-2 301,0-1 0,4-1 1,0 0 838,-1-3-1060,4-4 1,6-1 0,10 0-1,5 0-64,3 0 1,5 0 0,-1 2 0,2 1-85,-2 1 0,2 7 0,-6-3 0,-2 4-10,-1 2 1,-3-1 0,-3 2 0,-5 1 6,-2 2 1,-2 1-1,-2-3 1,-2 2-76,-5-2 1,-9-1-1,-4-3 1,-3-2-178,-2-1 1,-4-6 0,0 2 0,1-4-260,2-1 1,1 0-1,1-1 1,1-2-1255,2-2 1735,-2-5 0,4 3 0,-5-7 0</inkml:trace>
  <inkml:trace contextRef="#ctx0" brushRef="#br0">14250 13380 8112,'0'-13'-294,"1"1"135,4 3 500,-4 3 0,4 6 1370,-10 0-752,4 0 1,-7 0-337,4 0 1,1 0 0,-6 2-508,-1 2 0,-2 4 0,-1 7 1,-1 2-48,1 6 0,-5 2 0,-1 1 0,0 3-19,-1 2 0,-2-3 0,4 3 0,4-4-241,3-5 1,1 1-1,5-5 1,2-1-20,2-3 1,1-5-1,1-1 64,4-2 1,7-2-1,9-6 1,2-2 82,5-5 0,3-3 0,1-2 0,3-3-1483,4-1 1,1 1 1545,0 3 0,0-5 0,0-2 0</inkml:trace>
  <inkml:trace contextRef="#ctx0" brushRef="#br0">14477 13487 8577,'-14'-4'0,"1"-1"0,1 1-486,3-2 478,-3 4 1,12-4-1,0 5 649,8-3 1,9 1 0,7-6 0,4 0-332,3 1 0,11-3 0,-2 2 0,3-2 12,3 2 0,0-2 0,4 2 0,-1-3-109,1-2 0,2 6 0,1 0 0,-1 1-152,-3-1 1,1 5 0,-5-1-1,-2 3-149,-2 1 0,-1 0 1,-1 1-1,-4 3 111,-3 5 1,-4-1 0,-2-1 0,1 1 110,0-1 0,-5 2 0,-1 3 0,-2-2 117,-3-1 0,3-2 0,-1 4 0,-2-2-72,-1 1 0,-1-3 1,-1 2-1,0 2-165,1 0 1,3-2-1,1 0 1,-2 2 12,-1 0 0,-1 1 1,-1-1-1,0-2-44,1 1 1,-3 3-1,0 3 1,-4 2 64,-1-1 1,3 3 0,-5 1-1,1 1-7,1 0 1,-5 1-1,4 3 1,-4-1-18,-1-2 0,0 2 0,0-4 0,0-1 18,0-2 0,0 1 1,0-1-1,0-2 442,0-1 1,0 0-216,0 3 1,0-3-1,-1 4 1,-2-1-156,-2-1 0,-5 1 0,1-3 1,-3 3-230,-1 4 0,-3 2 1,1-2-1,3-3-3,0 0 1,2-2 0,-1 3 0,4 0 0,1-4 0,-3-1 0,3-2 0,0 0-374,0 1 0,0-5 1,3-1-2823,-1 3-764,0-5 4077,4 6 0,6-5 0,1 6 0</inkml:trace>
  <inkml:trace contextRef="#ctx0" brushRef="#br0">15756 14340 8029,'-7'-6'783,"-4"-1"0,6-5 1076,-3 3 0,5 2-1313,-1 2 0,2 5-318,2 0 0,5 6 1,1 6-1,0-2-276,-1-1 1,1-1 0,-1 2 0,2-1-562,1 1 1,3-2 0,0-1-1,4-1-537,2-3 0,7 3 1,0-2 1145,5-1 0,6-1 0,5-2 0</inkml:trace>
  <inkml:trace contextRef="#ctx0" brushRef="#br0">14570 15046 7948,'-8'-6'-382,"-3"6"1,2 0 381,-3 8 0,-1-1 0,-1 2 0,1 2 178,0 0 0,4-2 1,0-1 1253,-2-2-783,5-2 1,2-4-1,8 0 1,5-1-278,3-4 0,7 2 0,4-6 0,2-1-70,2-2 1,1-1-1,1 1 1,4 1-327,1 3 0,-4 3 0,2-2 0,-1 1-88,0 3 0,5-3 0,-5 1 0,-3 3-106,-4 0 0,0-2 1,-7-1-24,0 2 1,-10 2 261,-7 1 0,-13 0 0,-14 0 0,-7 0 203,-5 0 0,-5 1 0,-2 2 1,-3 3-49,-6 1 0,4 2 0,-6 5 0,5-2 23,2-4 0,1 4 0,9-3 0,2 3-61,2 1 1,5-4-1,9-1 1,6-1-91,5 0 1,7-4 0,8 2-119,5-4 0,16-1 1,11 0-1,10-1-170,6-4 1,11-2 0,4-5 0,3 0-25,2-1 0,-5 4 0,2-6 1,-5 5 80,-5 0 0,1 2 0,-18 1 0,-3 1-326,-6 3 0,-11 1 197,-4 2 1,-13 0 0,-10 0 0,-15 2-167,-8 2 1,-9 2-1,0 5 1,-6-3 477,-6 3 0,-3 1 0,-1 1 0</inkml:trace>
  <inkml:trace contextRef="#ctx0" brushRef="#br0">13877 14500 8014,'-8'-6'109,"2"3"1,8-4 331,2 1 0,-1-5-495,6 2 226,-6 4-57,3-1 1,-10 7 0,-2 2 0,-2 2 231,-2-3 1,-2 4-1,-1 0 1,-1 0 83,1 0 1,4 3 0,0-4 0,0-1 113,2 2 1,0-5-380,2 4-229,4-4 0,-7 5-53,4 3 1,-4 1 0,-5 1-1,0-2 182,-1 1 0,0 2 1,-4 1-1,-3 1 216,0-1 0,1 0 0,3 1 1,0-3 45,0-2 1,4 3 0,3-4 0,2 0 63,2 1 0,2-4-341,4 4 0,0 0-166,0 4 0,0-4 0,1-2 0,2 1-11,2-1 0,-1 2 0,-4 4 0,0 0 84,0 1 1,-1-1 0,-2 2 0,-3 1 80,-2 2 0,5 0 1,-3-5-1,2 0 217,0 1 0,-1-1 0,5 0-217,0 1 1,0-5 0,2-2 0,2-1-156,5-3 0,3 3 1,1 0-1,0 0-114,1 0 1,-1 2-1,0-2 1,1 2 91,-1 2 1,-1 2 0,-2 1 0,-2 1 57,-2-1 1,3 0 0,-4 1 222,3-1 0,-1 0 0,4-1 103,-2-3 0,-1 1 1,6-5-1,-1-2-146,0-2 1,5 1-1,0 1 1,-2 1-163,-1-1 1,3-1 0,1-2 0,0 0 17,1 0 1,-3 4-1,-2 1 1,1-3-30,2 0 1,0 2 0,-5 1-1,1-2 78,-1-2 1,0-1 0,1 0 0,-1-1-5,0-4 1,1-2 0,0-6 0,3-1 121,1 1 1,1-5 0,-3-1 0,2-2-111,-2-2 1,2-3 0,-3 1-1,-3 1-94,-1 2 1,1 0 0,2-5 0,-3 1 75,-2-1 1,2 0 0,-7 2 0,-1 2 19,-1 0 1,-2 3-1,-2-4 1,-2 3-88,-5 2 0,-3-3 0,-1 2 0,-1 1-51,1 0 0,-6-3 0,-4 4 0,0 0-107,1-1 1,-4 4-1,4-3 1,-3 5 127,-2 4 0,1-1 0,-1 5 1,0 2-384,1 2 0,-1 2 1,-1 7-1,-2 8-341,-1 9 826,-6 17 0,3-7 0,-6 11 0</inkml:trace>
  <inkml:trace contextRef="#ctx0" brushRef="#br0">12984 14153 8072,'7'-19'172,"3"-2"0,-4-4 80,2 3 0,-1 3 0,3 7-55,-1 3 1,-4 3 167,4 6 0,-5 0-39,5 0 0,-5 0 1,5 0-70,2 0 1,5 2 0,3 2-1,0 4 42,1-1 1,8 0-1,-1-4 1,1 2-86,0-2 1,3-2 0,0-1 0,-1 0-100,-2 0 0,1 0 0,1 0 0,-3 0-130,-2 0 0,-1-4 0,-8-1-694,2 2 510,-1 2 1,-11 1 0,-6 0 23,-7 0 0,-6 0 0,-5 1 1,-4 2 190,-4 2 0,-5 1 0,-1-3 0,-2 3-11,-3 1 1,0-4 0,-2 3 0,2-2 408,0 1 1,0-1-1,7-4 1,-1 2-177,2 2 1,2-2 0,5 2 0,4-1-278,3 1 1,3-1-391,3 6 0,5-6 0,10 2 133,7-4 0,7-1 1,9 0-1,5 0 8,6 0 0,9-6 0,0-3 0,3-3-651,1-1 1,5 0 938,0-1 0,5 1 0,-2 0 0</inkml:trace>
  <inkml:trace contextRef="#ctx0" brushRef="#br0">12877 14806 7737,'-13'0'2300,"7"0"-2330,6 0 1,6 5 0,8-1 0,4-1 133,4-1 1,-1-2 0,0 0-1,0 0-29,-1 0 1,-2-5 0,3-1 0,-2 1 112,-3-1 0,1-3 0,-1 3 0,2-2 12,-2-2 0,-1-2 0,0-3 0,1-1-77,2-2 1,1-5 0,-3 0 0,4-2-422,0-1 0,1-3 1,3 0-1,-4-2 18,0 1 1,-7-4-1,-6 0 1,-1-2 270,-3 1 1,-1 1 0,-2-3 0,-2 3 113,-2 1 1,-9 2 0,-10 6-1,-3 3 98,-5 4 1,-2 5-1,-6 4 1,2 7-121,0 10 0,-8 6 0,2 16 1,-5 6-182,-2 8 1,-5 6 0,8 4-1,-1-1-34,4 0 0,5 5 1,7-2-1,8-4-281,8-6 1,5-6 0,11-4 0,2-5-462,2-3 874,10-2 0,12-5 0,8-2 0</inkml:trace>
  <inkml:trace contextRef="#ctx0" brushRef="#br0">13170 17192 7654,'-1'-9'67,"-4"0"1,5 6 68,0-1 1,11 2 0,9 2 0,4 0-153,4 0 0,8 0 0,-2-1 0,1-2 41,1-1 0,-2-5 0,3 3 1,-3-2-15,-1-2 0,-2-2 0,-5-1 1,1-2 293,0-3 0,-7 2 1,-2-5-1,-3 2-129,-2 3 0,-4-5 1,-1-1-1,-2-2-365,-3 2 0,-8-3 0,-4 1 1,-4-4 42,-5-3 0,-7 0 0,-8 4 0,-1 2 92,-3 3 1,-6-2 0,-3 8 0,1 4 372,-1 6 0,-5 4 0,4 4 0,-1 4-93,4 7 0,3 6 0,2 11 0,5 2-518,7 4 1,8 14-1,10-2 1,6 4 291,6 4 0,16 6 0,10-1 0</inkml:trace>
  <inkml:trace contextRef="#ctx0" brushRef="#br0">13157 12181 8619,'4'-18'0,"1"0"-40,-2 2 1,-2 6 0,1 2-721,2 3 1,-2-6 691,2 2 1,2 2 1037,-2-2 0,-1 6 281,-7-1 0,-2 4-3,-3 4 0,3-1-631,6 6 0,6-6 0,4 1 0,7-2-297,5-2 1,3 0 0,3-2 0,2-1-401,1-1 0,-1-7 0,-7 4 0,-2 0-279,-2 2 1,-1-1 139,-5 2 1,-7-1 0,-7 5 0,-11 0-71,-9 0 1,-5 5 0,-4 1 0,-1 1-156,1 4 0,8-1 0,4 0 0,4-1-1281,0 2 1,8-4 1724,6 2 0,18-6 0,10 3 0</inkml:trace>
  <inkml:trace contextRef="#ctx0" brushRef="#br0">20142 12474 7372,'7'-13'396,"-2"0"0,-4 4-425,-1 0 0,0 0 103,0-4 1,-1-1 205,-4 1 1,2 6 0,-6 2 566,-1 4 0,3-4 0,-2 1 185,-2 1 0,5 3-680,2 4 0,3-1 1,1 6-1,1 1-121,3 2 1,4 2 0,5-1 0,1 0-31,-1 1 1,5 3-1,-1 3 1,0-1-136,-2 0 1,-2 3 0,0-2 0,-1-1-284,-3 0 1,-3 3-1,-6-4 1,0-2-39,0-1 0,-9-2 0,-3 1 0,-1-2-14,-4-3 1,1 1 0,3-6 0,0-1-123,-1-1 1,2-4 0,3-2-1,5-5 212,3-3 0,1-7 0,1-3 0,3-4 453,5 0 1,12-1-1,3-1 1,-1-2 140,3-1 1,-3 0 0,1 5 0,-3 0-91,-2 4 1,-3 3 0,-5 6 0,-4-1-181,-1 1 1,-2 0 0,-5-1 0,-3 2-397,-5 4 1,-3-3-1,-3 5 1,-1 0-212,-2 0 1,0 2-1,5 4-332,0 0 1,5 1 235,4 4 0,8 2 558,5 7 0,9-1 0,2 0 0</inkml:trace>
  <inkml:trace contextRef="#ctx0" brushRef="#br0">20542 12394 10316,'-14'-32'1955,"1"5"1,6 14-2185,2 13 0,4 1 0,2 7 0,4-2-196,4-4 1,7 1 0,3 0 0,2 2 257,3-2 1,1 0-1,1 0 167,1 1 0,0 7 0,-1-4 0</inkml:trace>
  <inkml:trace contextRef="#ctx0" brushRef="#br0">20808 12274 7802,'6'-7'-274,"2"-5"1,5 5-1</inkml:trace>
  <inkml:trace contextRef="#ctx0" brushRef="#br0">20928 12208 9046,'-1'-8'1090,"-4"4"0,4 8 0,-4 5 1,4 3-634,1 1 0,4 5 0,2 3 1,2 1-63,2 2 0,2 8 0,1-5 0,1 1-545,-1 0 0,-4 3 0,-2 0 0,-1-2-258,-3-6 1,-1 2-1,-4-4 1,-2 1-37,-5 1 0,-3-9 1,-3 1-1,-3-6-1495,-4-3 0,-2-2 1939,2-4 0,-9-5 0,3-3 0</inkml:trace>
  <inkml:trace contextRef="#ctx0" brushRef="#br0">20862 12328 8175,'34'-33'153,"-6"5"0,-6-3 0,0 4 741,-1 5 0,3 7 0,-5 8 0,0 1-593,1 3 0,-1 1 0,-3 4 0,2 2-836,-2 5 1,3 3 0,-1 1 0,0 1 534,1-1 0,2 6 0,6 2 0</inkml:trace>
  <inkml:trace contextRef="#ctx0" brushRef="#br0">20942 12088 8501,'-14'-8'1468,"5"1"261,1 2 465,-1 4-1607,1-5 1,2 8 0,6 2 0,0 5-129,0 3 0,0 3 0,0 1 0,-1 3-116,-4 2 0,2 1 0,-5 5 0,-1-1-97,1 1 1,-2 0 0,5-1 0,3 1-204,0 0 1,-2-2 0,-1-3-1,2-4-149,2-3 0,1-2 0,1 0-122,4 1 1,-4-6 0,5 0 42,0-2 0,-3-2 0,6-4 138,1 0 1,2-4 0,3-2 0,1 0 77,2 0 1,0 0 0,-4 3 0,3-1-352,1 1 1,4-3 0,-3 1-1,0 2-511,1 2 0,-3 1 0,-2 0 0,1 0 252,2 0 0,0 0 0,-3-2 0,1-2 579,2-5 0,6-9 0,-4-2 0</inkml:trace>
  <inkml:trace contextRef="#ctx0" brushRef="#br0">21315 12181 8182,'-13'-21'0,"4"4"0,0 8 1670,-2 4 0,4 11 0,0 9 1,-1 10-725,1 9 0,-2 5 0,-3 1 1,2 0-796,1 0 1,0 3-1,-4-2 1,-1-2-709,1-1 1,0-1 0,-1 0 0,1-1-462,0 1 1,5-5 0,4-1 0,2-4 1017,2-5 0,0 3 0,0-4 0</inkml:trace>
  <inkml:trace contextRef="#ctx0" brushRef="#br0">21715 12314 8315,'6'-26'191,"-5"0"0,4 4 1094,-4 4-762,5 10 0,-10 5 0,-1 10 233,-5 6 0,-4 10 1,1-1-1,0 4-248,0 6 1,-1 5-1,1 6 1,0-2-961,-1 2 0,5 0 0,2-3 0,-1-2-1549,1-2 0,4-4 2001,-1-5 0,2 0 0,2-1 0</inkml:trace>
  <inkml:trace contextRef="#ctx0" brushRef="#br0">21635 12501 9148,'6'-28'1470,"3"-3"1,-2 4 0,2 14-964,1 7 1,7 10 0,0 5 0,0 3-2865,-3 1 0,6 1 2357,2-1 0,3-6 0,2-1 0</inkml:trace>
  <inkml:trace contextRef="#ctx0" brushRef="#br0">22248 12274 12563,'-18'-26'1209,"0"8"0,-4 31 0,3 20 1,0 10-712,-1 7 0,-2 5 0,5 0 0,0-4-2023,2 1 1,2-1-1,1-2 1,3-7-2692,5-5 4216,2 2 0,8-11 0,2 5 0</inkml:trace>
  <inkml:trace contextRef="#ctx0" brushRef="#br0">22875 12221 9019,'4'-25'0,"0"3"0,-1 4 1364,-1 3 1,-1 8-971,4 2 0,-2 4 0,6 1-38,1 0 0,5 1 1,0 2-1,-2 3-314,3 1 0,-2 1 0,5 2 1,-1-1-1081,-1 2 1,6 0 0,-6 1 1037,0-3 0,3 9 0,1-3 0</inkml:trace>
  <inkml:trace contextRef="#ctx0" brushRef="#br0">22835 12394 8306,'0'-25'0,"0"7"1526,0 1 1,10 11-1,5 19 1,4 0-1043,5 1 1,1-3 0,3-2-485,3-4 0,9-4 0,7-1 0</inkml:trace>
  <inkml:trace contextRef="#ctx0" brushRef="#br0">23568 12061 8115,'-6'-27'136,"-3"1"0,-1 7 0,1 19 312,4 7 1,4 5-1,1 1 1,1 0-574,4 1 0,2 4 0,6 1 0,1 0 312,-1 0 0,2 8 0,0-2 1,-1 2-145,-2 2 1,-3 5 0,0-1 0,-4 0-668,-4-1 1,-2-2 623,-4-8 0,-8-3 0,-8-5 0</inkml:trace>
  <inkml:trace contextRef="#ctx0" brushRef="#br0">23528 12088 8788,'34'-45'0,"-3"4"1207,-3 7 0,-1 13 1,2 17-1,4 2 34,2 2 0,11 11-1241,-6 2 0,15 9 0,0-1 0</inkml:trace>
  <inkml:trace contextRef="#ctx0" brushRef="#br0">20022 11648 8246,'-8'-6'616,"3"-1"1,6-2-288,3 0 0,-1 6-329,6-2 1,-4 8 0,2 3 0,-1 2 227,-3 2 0,4 3 0,2 4 0,3 0 84,2 0 1,0 3-1,3 1 1,0 1-174,0 1 0,2-3 1,-3 4-1,-2-3 48,-4-2 1,-6 5-1,4-4 1,-2 1-621,-3-3 1,-3-3 0,-5-2 0,-4 0 20,-2 1 0,-3-2 0,1-3 0,-2-5 124,-3-3 1,2-1-1,-5 0 1,2 0 109,3 0 0,2-10 0,5-3 0,5-4 397,3-2 1,2-2-1,3-5 1,7-1 53,5 1 0,5-1 1,6 2-1,-1 1-72,1 2 0,-2 5 1,-1 0-1,-2 2 114,2 2 0,-5-1 0,-1 1-221,-4 0 0,-6-1-238,-4 1 0,-8 6 1,-8 2-1,-6 4-71,-4 1 1,-6 0-1,6 0 1,-2 0-15,2 0 0,-6 0 0,5 1 1,4 2-171,3 1 1,4 2-1,3-1-394,5 4 0,5 1 793,8-1 0,12 3 0,13-5 0</inkml:trace>
  <inkml:trace contextRef="#ctx0" brushRef="#br0">20728 11741 8511,'0'-25'1480,"0"3"1,0 10-1832,0 12 0,6 0 1,3 4-544,3-2 0,6-4 894,0-2 0,5-9 0,-2-8 0</inkml:trace>
  <inkml:trace contextRef="#ctx0" brushRef="#br0">21075 11568 8020,'0'-13'520,"-2"5"1,-2 4 571,-5 2-276,3-4 185,0 5-734,6-5 0,6 2 1,5-1-1,3 2-91,4 2 0,6 1 1,-3 0-1,1 0-243,0 0 0,-6 4 0,2 2 0,-3 0-262,-2 0 0,-5 4 0,-4-1 137,-2 3 1,-4-3 0,-2 0-1,-5 0 88,-3-2 0,-1 5 0,-1-5 0,1 1 451,0-4-110,5 4 1,4-7-1,8 5-37,5 0 0,7-5 0,4 4 1,-1-4-125,0-1 1,0 2 0,-2 2-42,0 5 0,-5-2 0,-7 2 0,-4 2-136,-1 1 0,-6 1 0,-4 0 0,-5 1 116,-3-1 0,-5 0 1,0 1-1,0-1-100,1 0 1,-2-4-1,6-2 1,3 1-1386,5-1 1124,-2-4 0,12 3 1,0-6-1,7 0-658,5 0 0,6-4 1004,0-1 0,11-11 0,0 1 0</inkml:trace>
  <inkml:trace contextRef="#ctx0" brushRef="#br0">21688 11528 7971,'0'-19'1445,"0"-1"0,0-2-966,0 5 0,0 14 0,0 7 0,0 6-504,0 4 1,-4 3-1,-2 3 1,0 0 128,0 4 1,-4 1 0,1 3 0,-3 2-756,-1 1 1,-1 5-1,1-5 1,0-2-2068,-1 0 2718,1-3 0,0 1 0,-1 0 0</inkml:trace>
  <inkml:trace contextRef="#ctx0" brushRef="#br0">21528 11728 7971,'19'-28'0,"-4"-2"640,-4-1 1,2 6-1,5 7 1,-3 3-228,-5 2 0,2 6 1,-3 1-1,4 1-1313,5 1 0,-3-1 1,2 5 899,-2 0 0,4 6 0,2 2 0</inkml:trace>
  <inkml:trace contextRef="#ctx0" brushRef="#br0">22088 11408 7966,'-6'-22'0,"-1"0"0,-2 4 1001,0 6 1,5 18 0,-5 13 0,-2 8-1168,-1 4 0,-1 2 1,-2-2-1,-1 4-241,-2 4 1,0 1 0,5-2 0,1-2-194,3-5 1,3-3-1,8-3 600,2-3 0,10-2 0,6-7 0</inkml:trace>
  <inkml:trace contextRef="#ctx0" brushRef="#br0">22275 11488 7974,'6'-7'0,"2"1"478,4 0 1,11 3 0,2-5-1,1 2-189,4 4 1,0-4-1,-2 1 1,1 2-317,3 2 1,-1 1 0,-5 0-1,-1 0 27,-2 0 0,2 6 0,-4 1 0</inkml:trace>
  <inkml:trace contextRef="#ctx0" brushRef="#br0">22328 11675 8086,'0'-27'389,"6"-1"1,4 6 0,7 10-69,5 7 0,2 7 0,-1 1 1,-2 1-1218,-2-1 1,5-1 0,-3-2 895,-1 0 0,11 0 0,-2 0 0</inkml:trace>
  <inkml:trace contextRef="#ctx0" brushRef="#br0">23301 11181 8606,'-13'-8'104,"-1"-1"0,-5 0 1,-3 12-1,-3 6-295,-2 8 1,-5 7 0,-3 3 0,-2 1 465,-3 3 0,8 3 0,-7 6 0,7 0 604,7 0 0,4-4 0,9-1 1,5 1-603,7-2 1,7-2-1,12-5 1,8-2-377,7-3 1,5-4-1,2-9 1,0-5-119,-1-2 1,6-2 0,-9 0 0,-3-2-868,-4-2 1,-6 1-1,-12-6 813,-3-1 1,-15 4 0,-15 1 0,-10 4 266,-9 1 0,-11 3 1,1 6-1,-3 9 4,1 5 0,2 4 0,-4 0 0</inkml:trace>
  <inkml:trace contextRef="#ctx0" brushRef="#br0">20075 10982 8217,'0'-14'0,"0"1"160,0 6 83,0 1 1,-6 6 0,-3 0-417,-2 0 0,2 6 0,1 2 0,1 4 250,-1 2 0,4-1 0,-3 0 69,1 1 1,1-1-1,7 2 1,1 1 130,1 2 1,6 4 0,-1-3 0,5 0-82,3 1 1,-6 2 0,4-3-1,-2 0-179,-1 1 1,3-3 0,-11-3 0,1-1-95,0 0 1,-3 1-1,2-1 1,-4-1-53,-4-3 0,1 1 0,-6-5-28,-1-2 1,-2-2 0,-1-2-144,-1-4 1,5-2 0,2-8-1,1-1 302,3-2 1,2-4 0,2 2 0,3 1 237,5 0 1,-1-3 0,1 2 0,1 1 0,2 0 1,1 1 0,2 5 0,1-2-83,2-3 0,0 3 1,-5-2-1,1 2-290,-1 2 0,-1-1 0,-2 1 0,-3-2-38,-1-3 0,-3 4 0,-6-4 125,-1 3 1,-11 3 0,0 3 0,-2 5-14,-3 2 1,-3 2 0,0 0 0,0 2-50,0 2 0,4 2 0,6 6 1,0 0-299,-1 3 1,7 1-1,4-3 1,6 1 403,6-1 0,14-6 0,6-1 0</inkml:trace>
  <inkml:trace contextRef="#ctx0" brushRef="#br0">20662 10968 9303,'-5'-20'540,"1"2"1,-1 10 0,7 7-1302,2 4 0,-1 1 0,6-4 0,2 0 424,0 0 1,7 0-1,3-1 1,3-2 336,4-2 0,1-5 0,-2 3 0</inkml:trace>
  <inkml:trace contextRef="#ctx0" brushRef="#br0">21008 10875 8219,'-7'-6'-181,"2"-3"1,5 3-229,5 2 0,4-2 0,7 1 724,2 2 1,4 2 0,-3 1 0,1 0 296,-1 0 0,-1 0 0,-5 0 0,0 0-527,1 0 0,-7 6 0,-3 3 0,-4 4 58,-4 5 1,-9-2-1,-8 6 1,-1 2-58,0 1 0,-1-3 0,-2-1 0,3-2-173,4-2 0,3-2 0,3-2 186,4 0 1,3-5-75,10-4 1,6-2 0,10-2-1,1 0-88,2 0 1,4-6 0,-6-3 0,4-2-450,0 2 1,1-2-1,-2 2 512,-3-3 0,4-1 0,-6-1 0</inkml:trace>
  <inkml:trace contextRef="#ctx0" brushRef="#br0">21622 10768 8095,'0'-26'258,"1"2"-228,3 6 0,-2 8 1,1 16-1,-6 6-228,-6 4 0,-3 2 0,0-4 0,2 4 243,1 4 1,0-1-1,-4 1 1,1 1-81,3-3 1,2 6 0,4-6 0,-2 2-1006,2 1 1040,2-7 0,1 3 0,0-5 0</inkml:trace>
  <inkml:trace contextRef="#ctx0" brushRef="#br0">21422 10955 9099,'5'-9'0,"6"2"292,5 1 1,0-3-1,7 4 1,0 2-872,3 2 0,2-1 0,3 0 0,3-4 579,0-2 0,4-7 0,-4-5 0</inkml:trace>
  <inkml:trace contextRef="#ctx0" brushRef="#br0">22061 10542 8123,'-6'-21'214,"1"17"1,-6 17-1,2 17 92,-1 11 0,-6 5 1,-4 4-1,1 1-839,0 3 1,1-2 0,6 2 0,3-10 532,5-7 0,2-4 0,2-7 0</inkml:trace>
  <inkml:trace contextRef="#ctx0" brushRef="#br0">22448 10742 8024,'0'-20'0,"1"0"0,4-1 0,4 5 637,3 5 0,5 1 0,1 6-114,-2 1 0,-1 3 0,0 3 0,1 2-1056,2 3 0,1-4 0,-2 4 1,0-1-694,0 0 0,-2-2 1226,-2 4 0,0 0 0,1 4 0</inkml:trace>
  <inkml:trace contextRef="#ctx0" brushRef="#br0">22501 10862 8073,'0'-27'445,"2"3"1,4 7 0,6 8-433,4 6 0,6 3 0,-3 0 0,2 0-1406,3 0 1,5 0 1392,2 0 0,7 0 0,-4 0 0</inkml:trace>
  <inkml:trace contextRef="#ctx0" brushRef="#br0">23154 10648 8038,'-7'-28'0,"3"0"698,2 1 0,8 5 0,4 15 0,4 7-161,-1 7 0,8 5 0,-8 3 1,2 1-995,0 2 0,3 4 0,-1-4 0,1-2 282,1-1 0,-4-2 1,3 2-1,-5 1 164,-4 2 1,-3 4-1,-6-1 1,-1 3-256,-4 4 1,-8 6 0,-11 0 0,-4 3-412,-3 5 0,-11 1 677,2-3 0,-3 0 0,3 0 0</inkml:trace>
  <inkml:trace contextRef="#ctx0" brushRef="#br0">20195 10235 13901,'0'-13'-4494,"-1"6"3887,-4 2 1,-1 5-1,-4 3 633,1 1 1,5 1 0,-5-4 763,-2 4 0,4-4-293,-2 4 1,5-4 0,-4 1-446,2 2 1,2-1 0,4 6 0,0 1-21,0 2 0,4 2 1,2-1-1,2 0-145,2 1 0,2 3 0,1 3 0,-1 0 144,-3 4 0,3 0 0,-5-1 1,1 0-24,-4 0 0,2-2 1,-2 0-1,-1-2-148,-1-3 0,-8 4-79,-3-3 0,-3-5 119,-1-7 0,5-10 0,4-4 1,3-3 14,1-1 1,0-6-1,1-3 1,3-4 124,5 0 0,8-1 0,0 0 46,0 1 0,-4 4 1,-3 1-1,-2 2 1,-2 2 118,-3 3 0,3 0 30,-2 1 1,-1 1 0,-6 2-232,-1 1 1,-7 4-161,2-4 0,-2 5-38,-3-5 0,5 5-336,0-5 85,1 0-1136,0 2 1581,2 7 0,6 7 0,0 6 0</inkml:trace>
  <inkml:trace contextRef="#ctx0" brushRef="#br0">20542 10275 9341,'0'-20'-232,"0"2"0,6 9 0,3 4 1,1 5-182,-1 5 0,3 1 1,-3 3-1,2-3 223,3 0 1,-1-5-1,2 3 1,1-2 140,2-2 1,4 0 48,-4 0 0,12-12 0,-2-3 0</inkml:trace>
  <inkml:trace contextRef="#ctx0" brushRef="#br0">21048 10142 9533,'0'-22'-1000,"0"0"0,0 13 659,0 4 1,-1 4 0,-4 7 0,-2 0 592,0 2 1,-5 0 0,3 1-1,-3 1 88,-1 2 1,-1 3 0,1 3 0,0 2-122,-1 1 0,2 4 1,4-3-1,3 4 329,4 0 1,1-1 0,0-2 0,3-6-405,6-2 0,1-1 1,12-3-1,0-2-206,-1-4 0,4-4 0,-4-2 0,1-4-385,0-4 1,-5-4-1,0-3 1,-3-4 56,-5 0 0,-3-2 0,-6-5 0,0 0 205,0 1 1,-11-1-1,-2 2 1,-2 3 107,0 4 0,-2 3 0,0 2 0,4 1 376,3 3 0,5 3-507,-4 6 1,14 6 207,4 3 0,14 3 0,11 1 0</inkml:trace>
  <inkml:trace contextRef="#ctx0" brushRef="#br0">21755 9982 8874,'-12'-27'1099,"3"1"0,2 11 1,4 8-1050,-2 8 0,-5 11 0,1 9 1,-3 2-646,-1 5 0,-2 4 0,-1-3 0,-2 4 216,2 1 0,1 0 0,3 3 0,2-3-685,1-2 1064,6 0 0,-9-6 0,5 1 0</inkml:trace>
  <inkml:trace contextRef="#ctx0" brushRef="#br0">21488 10222 8260,'9'-25'763,"0"3"-628,1 4 1,2 9 0,2 3 0,0 2-429,4-1 1,-2 2 0,7 6 0,-1 3-241,-1 1 0,4-4 0,-3 2 533,3-4 0,8-1 0,1 0 0</inkml:trace>
  <inkml:trace contextRef="#ctx0" brushRef="#br0">22248 9902 8205,'2'-13'391,"2"-1"0,-4 9 0,0 5-380,-7 7 0,-7 11 1,-2 5-1,-3 6 170,-2 2 1,3 9 0,-3-2-1,2 1-92,3-1 1,-2 7 0,3-8 0,5-2-259,3-1 1,2-4 0,5-7-1,0-2 45,0-2 0,6-1 0,3-6 124,3-3 0,1 3 0,0-5 0</inkml:trace>
  <inkml:trace contextRef="#ctx0" brushRef="#br0">22555 9982 8292,'0'-28'0,"0"-2"0,0 4 55,0 5-317,0 12 0,0 9 324,0 9 1,6-2 0,2 1-39,4-2 1,2 4-1,-1-1 1,0 3-720,1 1 0,-1 0 695,0 1 0,1 5 0,-1 2 0</inkml:trace>
  <inkml:trace contextRef="#ctx0" brushRef="#br0">22395 10169 9872,'0'-29'206,"3"1"1,4 15 0,6 6-345,2 4 0,4 3 0,1 0 1,-1 0-475,0 0 0,5 1 0,0 2 612,5 2 0,5-1 0,6-4 0</inkml:trace>
  <inkml:trace contextRef="#ctx0" brushRef="#br0">23221 9902 8179,'6'-32'31,"-3"5"0,4 0 1,1 8-162,-1 4-22,-4 8 1,2 1 0,-10 6 293,-4 0 1,-7 0 0,-2 0 0,2 0 204,1 0 1,-3 6 0,-1 3 0,0 2 7,0 3 0,1 4 1,6-1-1,2 0-122,1-3 1,6 0 0,-2-1 0,5 0-207,5 1 1,4-5 0,8-2-1,6-1-149,2-3 1,1-2 0,1-1-1,0-1-559,-1-4 1,-5 0 0,-3-6 644,-3 2 0,-3 0 1,-3-4 496,-5 0 0,-8 5 0,-5 4 0,-3 2 324,-2 2 0,-3 5 1,-3 2-1,1 4-363,0 3 1,1 7-1,5-2 1,-1 2-308,1 3 0,4 0 0,2-2 0,-1-3-402,1 0 1,4-4 0,-1 3 0,2-3-840,2-2 1,-4 2-1,-2 1 1,-2 2-590,-2-2 1,-6 5 1714,-2 1 0,-18 9 0,1 3 0</inkml:trace>
  <inkml:trace contextRef="#ctx0" brushRef="#br0">20075 9662 17024,'0'8'-4239,"2"-2"5141,2-6 0,-2-6-437,2-3 1,-2 1 144,-2-1-507,0 6 1,-5 3 0,-1 9 0,0 3-156,0 2 1,-3 0 0,5 3 0,1 2-4,2 2 0,2-4 1,3 4-1,5 0-53,3 0 0,-3-1 0,0 4 0,0-3 236,-2-2 1,4-1 0,-7-5 0,-1 0-1081,-1 1 1,-4-2 715,-2-4 1,1-2 0,-6-6-1,-2 0-100,0 0 1,-3-1 0,2-4 0,2-3-81,1-4 1,6-6 0,-1-1-1,2-1 625,2 1 1,6-3 0,5 3 0,5-1 320,6 1 0,3-3 0,2 4 1,-2 0-345,-3-1 0,2 4 1,-5-2-1,0 2-180,1 2 1,-8-1 0,-7 2 0,0 2-14,-1 1 0,-1 0 0,-7-3 0,-6 2-154,-7 1 1,2 5 0,-4-4-1,0 2 60,-3 3 0,2-3 0,1 2 109,0 1 1,6 3-1,-1 4 1,8 5 78,5 3-134,1 2 0,12-1 1,3 0-1</inkml:trace>
  <inkml:trace contextRef="#ctx0" brushRef="#br0">20568 9702 17864,'-5'-21'-1703,"3"10"1633,-2 11 1,8 1-1,5 6 1,3 1-337,1-1 0,0-4 1,2 2-1,2-4-80,0-1 1,11-1 0,1-2 538,3-2 0,4-5 1,4 3-1</inkml:trace>
  <inkml:trace contextRef="#ctx0" brushRef="#br0">21128 9436 13681,'-7'-27'-334,"-5"12"1,5 8 426,-1 8 0,2 11 0,5 7 0,-2 2 62,-2 3 1,-3 1 0,2 2 0,0 1 36,0 3 1,-5-2 0,4 7-1,-2 0-633,0-2 1,5 4 0,-4-4 0,2 0 384,3-3 1,8-3 0,2-1-1</inkml:trace>
  <inkml:trace contextRef="#ctx0" brushRef="#br0">21608 9329 8322,'0'-21'-234,"0"8"1,0 9 481,0 8 1,0-1-1,-1 4 1,-2 1 330,-2-1 0,1 3 1,2 7-1,-1 1-123,-1-2 1,0 5 0,4 1 0,0 1-166,0 0 0,0 2 1,0-3-1,0 3-575,0 2 0,0-2 0,0-1 0,0-4-1740,0 0 2024,0-2 0,0 1 0,0 2 0</inkml:trace>
  <inkml:trace contextRef="#ctx0" brushRef="#br0">21582 9556 11467,'11'-30'0,"0"-4"1076,-2-2 1,0 10 0,4 12 0,0 8-1068,1 5 0,-1 1 0,0 0 0,0 0-1230,1 0 1,4 0 0,1 0 1300,2 0 0,1-6 0,4-1 0</inkml:trace>
  <inkml:trace contextRef="#ctx0" brushRef="#br0">22088 9089 8514,'0'-27'118,"-6"13"1,-1 8 0,-2 12-83,0 11 0,0 12 0,-4 3 1,-1 2 44,1 3 1,0 2 0,-1 1-1,1 0-145,0 0 0,-1 0 1,3-2-1,2-2-1072,4-5 0,4 0 1136,1-4 0,6-10 0,1-11 0</inkml:trace>
  <inkml:trace contextRef="#ctx0" brushRef="#br0">22381 8969 19799,'-13'-31'224,"0"9"1,5 10-924,4 16 1,13-1 0,4 5 698,2-2 0,6-2 1,2-4-1,5 0 134,4 0 1,5 6-1,-3 2 1</inkml:trace>
  <inkml:trace contextRef="#ctx0" brushRef="#br0">22315 9262 10745,'0'-40'0,"1"2"0,4 7 61,3 9 0,9 13 0,2 6 0,2 4-61,2 4 0,9-1 0,2-4 0</inkml:trace>
  <inkml:trace contextRef="#ctx0" brushRef="#br0">22968 8703 14577,'-22'-21'0,"-1"5"516,0 5 0,2 7 1,0 8-1,2 5-884,3 3 0,1 3 1,3 1-1,3 3 104,5 2 0,2 0 0,5 4 0,6-1 695,9-1 0,10 10 1,5-6-1,-1 1-40,1 0 0,2 3 0,-4 2 0,-2-1-415,-6 1 1,-1-2 0,-7-5 0,-4 1-176,-4 0 0,-4-2 1,-7-1-1,-7-4-525,-5 0 0,-9-7 0,-9-6 0,-3-1 61,-5-3 0,-5-1 0,2-4 0,4-4 490,4-7 0,1-5 1,8-7-1,6 0 428,6-3 0,5-2 1,13 2-1,4-2-16,7-1 0,12-4 1,11 2-1,2 1 536,2-1 0,8 3 0,-2 7 0,-6 2-515,-5 2 1,-4 1-1,-6 5-548,-2-1 1,-6 5 0,-11 2-281,-10 1 1,-15 2-1,-20 4 1,-7 0 557,-7 0 0,-3-6 0,2-2 0</inkml:trace>
  <inkml:trace contextRef="#ctx0" brushRef="#br0">11251 7117 17657,'0'-14'-4333,"0"1"3013,0 0 1142,0 5 0,0 8 0,0 9 1,0 5 223,0 3 0,0 3 1,0 3-1,0-1 172,0 2 0,-5 6 1,1 2-1,1 2 146,1 3 1,-2 2 0,-1 2 0,1 4 91,-2 4 1,3 7 0,-6 5-1,0 1-416,2 2 1,-5 8-1,3-4 1,-1 3 32,1 2 0,-1-4 0,5-3 0,2-3-165,2 1 1,1 3 0,0-8-1,1-1-65,4-4 1,2 1 0,6-12 0,1-4-150,-1-7 1,11-5 0,2-5 0,2-6-294,1-5 1,2-5 0,1-8 0,2-4 570,3-7 1,2-18-1,1-11 1</inkml:trace>
  <inkml:trace contextRef="#ctx0" brushRef="#br0">11291 7063 8504,'-15'-47'762,"3"7"0,12 10-678,0 7 1,6 9-1,3 11 1,4 5-147,5 2 1,9 5-1,10-4 1,6-2 305,5-2 0,16-1 0,9-1 0,-33-1 0,1-1-27,3-1 1,1-1 0,6 0 0,0-2 0,2 1 0,1-1 0,0 0 0,1 1-119,2-1 1,-1 0-1,-2 1 1,0 1 0,2 0-1,1 1 1,-2 1-1,1 1-71,-1 1 1,1 1-1,-1 0 1,-1 0-1,-1 0 1,-2 0-1,0 0 1,-1 0-131,0 0 0,-1 0 0,0 0 0,-2 0 0,-2 0 1,-1 0-1,-1-1 0,-1 0-259,-1-1 1,-1 0 0,31-4 0,-7-4 0,-12 1 106,-9-2 1,-6 0 0,-12-3 0,-4 1 676,-8 0 1,-1 4-302,-8 0 0,-1 6 1,-6 1-1,-3 8-82,-1 8 1,-2 9-1,-4 5 1,-1 9-166,1 6 1,4 20 0,2 3-1,3-28 1,2 1 144,0 3 1,1 1 0,1 0 0,0 1 0,1 4 0,1 0 0,0 2 0,0 1 113,0 2 1,-1 1-1,1 2 1,-1 2-1,1-2 1,-1 0-1,2 0 1,0 1 11,1-1 0,0 0 0,-1 2 0,2 0 0,2-2 1,1-1-1,0-2 0,1 0-223,-1-3 1,1 0 0,0-2 0,0 0-1,-2-6 1,-1 0 0,1-1 0,-2 0-199,0-2 0,-1-1 0,2 27 0,-6-10 0,-1-8 139,-4-6 0,-13-5 0,-11-14 0,-10-4 161,-11-3 0,-15-8 1,24-4-1,-3-1 0,-3-1 1,-2-1-42,-2 1 0,-3-2 0,-15-1 0,-1-2 1,1 0-1,0-2 0,-4-1 0,1-1-16,-1 0 1,1-2 0,20 3 0,-1-1-1,1 0 1,0 0 0,1 1 0,0-1-1,-1 1 1,1-2 0,-1 2 130,0-1 0,-1 1 0,1-1 0,-19-2 0,0 1 0,3 2 0,0 1 0,6 0 0,3 0-106,3 1 1,2 1 0,3 0-1,3 2 1,9 3 0,2 1-1,-32 6-154,5 5 1,12 15-1,14 2 161,9 2 0,6 10 0,9-7 0,4 1 0</inkml:trace>
  <inkml:trace contextRef="#ctx0" brushRef="#br0">12477 8050 21065,'-6'-21'-2436,"5"2"0,-4 5 3304,4 1 1,1 4-2759,0 0 748,0 6 1399,0-3 0,-6 8 1,-3 2-1,-1 5 28,1 3 1,-3 6 0,3 0 0,-3-2 251,-1-1 0,4-7 0,0 1-47,-1 2 1,2-5 571,-1-2 1,6-8 0,-1-5-518,2-3 0,8-1 1,5-1-1,5 1-256,6 0 0,3 5 0,4 2 0,0 2-123,2-1 1,6 1-1,-1 4 1,2 0-402,2 0 1,3 4 0,-1 1 0,-4-1 140,1 2 1,-2-3-1,-2 5 1,-4-2 238,-2-4 0,-9 0 11,-2-2 1,-11 0 0,-8 0-1,-11 0-25,-9 0 1,-5-4 0,-7-2 0,-5 0 274,-5 0 1,-8-3 0,2 4 0,-2 2-184,-3 2 0,4 1 0,3 0 1,5 0-103,4 0 1,-2 0-1,10 0 1,5 0 50,6 0 0,4 0 1,1 0-850,1 0 13,6 0 1,2 4-1,10 2 1,4 0-180,2 0 1,4 3 0,3-3 0,6 1-361,5 4 0,7 1 1187,8 1 1,4-6 0,5-1 0</inkml:trace>
  <inkml:trace contextRef="#ctx0" brushRef="#br0">11970 8343 7037,'-13'-12'1541,"1"2"-969,3 1 0,2 6 132,3-2-602,2 4 0,-5 1 125,2 0 0,2 4 0,-6 1 111,-1-2 0,-2-2 0,-1-1 0,0 0 38,-1 0 1,1 0 0,0 0-62,-1 0 0,2 2 1,2 1-1,1 1-76,-1-1 1,2 3-1,-1-2-527,-1-1 241,-2 5 0,0-5 1,2 4-1,1-1-79,-1-3 0,-2 3 0,-3-2 1,-1 1 149,-2 1 0,0-5 0,5 5 0,0 0 263,-1 3 0,-4-2 0,1 2 0,0 0-73,3-2 1,0 5-1,1-3 1,1 3-213,3 1 1,-3-1-1,3-1 1,-1-3 29,1 3 1,-3 1 0,3 1-1,-2-1-18,-3-3 0,1 3 1,0-4-1,-1 3 142,1-2 1,-5 3 0,0-5 0,2 2-91,1 0 0,1-2 0,-3 4 0,-1-3 4,2 3 1,1-4 0,1 2 0,-3 1-75,-1 2 0,1 2 1,2-1-1,-1 0-107,-2 1 0,-1-1 0,2 2 0,-1 1 74,2 2 0,-3 0 0,1-5 0,2 0 106,1 1 1,-3-6 0,1 1 0,0 2-30,2 1 0,4-4 1,0 1-1,2 0-44,-1-1 1,3 2 0,-2-4-102,-2 1 1,-1 1 0,-1 2 0,1-1 98,3 1 1,-2-2-1,2 1 1,-3 1 32,-2 2 1,-3-3 0,-1 0 0,2 1 45,1 2 0,-3 0 0,0-2 1,2-1-74,1 1 1,2 2-1,-1 1 1,1-1-63,0-3 0,0 3 0,-1-3 51,1 3 1,0 1 0,-1 0 0,1 1 20,0-1 0,-1-4 0,1 0 0,1 1-25,3 2 0,-3 1 0,3 1 0,-2-1 46,-3 0 1,2 5-1,2 0 1,1-2-29,-1-1 0,-2-2 0,0 1 1,2-1-8,1 0 1,4 1 0,-2-1 0,0 0 20,-1 1 0,4-1 0,-4 0 32,2 1 0,-3-1 0,5 0 0,0 1-35,-2-1 0,3 0 1,-5 1-1,2-1-16,3 0 1,-3 5 0,2 0 0,0-2 15,-2-1 1,4-2-1,-2 0 1,2 1-5,2-1 0,0 0 0,0 1 0,0-1 18,0 0 0,0-4 0,0 0 0,0 2-27,0 0 1,2 3 0,1-1-29,1 0 0,2 1 1,-3-1 1,1 0 0,5 1 0,-3-1 0,0 0-4,0 1 1,5-1 0,-4 0 0,2 1 4,0-1 1,0 5-1,4 0 1,0-2 21,1-1 0,-1-2 0,2 2 1,1 1 58,2 2 1,0 0-1,-5-5 1,0 0 21,1 1 0,-1-1 0,0 0 0,1 1-56,-1-1 0,0 2 1,1 1-1,-1 3-21,0 2 1,1-5 0,-1 3-1,-1-1 9,-3 0 0,7 0 0,-3-3 0,2 1 44,0 2 0,-2-1 1,0-3-1,2-1 13,3 0 1,-3-4-1,4 0 1,-1 2-19,0 0 1,4 1-1,-3-1 1,0-3 25,1 3 1,2 1 0,-4 1 0,-1 0-159,3 1 0,-6-1 0,4 0 1,-3 1-42,-2-1 0,5 0 0,0 1 0,-2-1 107,-1 0 0,3 1 0,0-1 0,-2 0 50,-1 1 1,2-1 0,3-1 0,-1-2-1,0-1 1,3-2 0,-2 2 0,-1-3 128,0 0 0,3-3 1,-4 5-1,0-1-129,1 0 0,-4 1 0,3 2 0,-3-1-59,-2 1 1,0 1 0,1-1-1,-1-1-14,0 1 1,2 5 0,1 1-1,2-2 15,-2-2 0,4 2 0,-3-5 0,1 2 24,2-2 1,-6 1-1,4-4 1,-2 0 139,2 0 1,-3 3-1,3-5 1,-3 0-55,-2 2 0,0-3 0,1 5 0,-1-1-95,0 1 1,1-1 0,-1 3-1,0-1-62,1 2 0,-1 0 0,0 3 1,1-1 16,-1 0 0,0 1 0,1-1 0,-1 0-11,0 1 0,0-1 0,2 0 1,2-1 49,0-3 1,1 3-1,-5-5 1,1 2 96,-1 0 1,0-4 0,1 2 0,-2 0 23,-3 1 0,2-4 91,-2 5 1,2 0-1,-1 3 1,-3-2-265,-1-1 0,5 0 0,-2 4 1,1 1-145,-1-1 0,3 5 0,-3-1 0,1 0 68,-1-2 1,3 2 0,-5 1 0,2-2 45,0-1 1,-6-1 0,3-1 0,-2 0 545,1 1 1,-1-1 0,-4 0 155,0 1 1,5-1 0,-1 0-528,-1 1 1,-2-1-1,-1 0 1,0 0-219,0 1 1,0 4 0,0-1 0,0 1-46,0 1 0,0 1 1,0 3-1,0-2 125,0-2 0,0 1 0,0-4 1,0 2 180,0-2 1,0 3 0,0-1 0,-1-2 79,-4-1 0,4-2 0,-3 1 1,2-1-134,2 0 1,0 1 0,0-1-1,0 0-89,0 1 0,0-1 1,0 0-1,0 1-17,0-1 0,0 5 0,0-1 0,0 1-8,0 1 1,0-4 0,0 5 0,-1-3-62,-4 1 0,4 1 1,-4-2 464,4 0-226,-5 1 1,4-3-1,-2 1 1,2 2-9,2-2 1,-1-1 0,-2-2 0,-1 1-68,1-1 0,1 0 0,2 1 0,0 1-159,0 2 0,0-2 0,0 4 1,0-1-41,0 0 0,0 4 1,0-4-1,0 0 110,0 1 1,0-4 0,0 4 0,-1-1 135,-4 0 0,4-1 0,-4-3 1,4-1-50,1 0 0,-5 1 0,1-1 114,1 0 1,1 1 0,2-1-339,0 0 0,0 1 0,0-1 1,0 0-37,0 1 0,0-1 0,0 0 114,0 1 0,0 3 0,0 1 0,0-2 158,0-1 0,0 3 1,-1 0-1,-2-2 115,-1-1 0,-1-2 0,4 0 0,-2 1 141,-2-1 0,1-4 0,2 0-482,-2 1 1,2 2 0,-2 1-110,2 1 1,2-5 0,0 0 0,2-1-49,2 0 1,-2 4 0,2-3 134,-2 2 1,-2 3-1,0-1 376,0 0 1,0 1 0,0-1 100,0 0 0,0 1 0,-2-1-261,-2 0 1,2 1 0,-2-1-35,2 0 1,2 1-1,0-1-259,0 0 1,0 1-1,0-1 85,0 0 1,0 1-1,0-1 1,-1 0 210,-3 1 1,2 0 0,-4 1 277,0-1 0,5 8-215,-4-4 0,-1-1 0,2 1 0,1-3-93,1-2 0,2 1 0,0-1 0,0 0-193,0 1 1,0-1 0,0 0 0,0 0-7,0 1 1,0 1 236,0 2 1,0 4 0,0 4 83,0-2 0,0-4 0,0-6 0,0 0-9,0 1 0,0-1 1,0 0-1,0 1-97,0-1 1,5 5 0,-1 0 0,-1-2-81,-1-1 0,2-2 1,1 0-1,-1 1-66,2-1 0,-3 3 0,4 1 0,1-4 68,-1-1 0,-2 6 1,2-7-1,0 1 93,1 0 0,-4 6 0,4-8 0,-1 1 72,1 0 1,-4 3-1,3 2 1,-1 2 1,-3-2 1,3 3 0,0 1 0,0-1-78,0 0 0,4 5 0,-1-2 0,3 2-145,1-2 0,1 3 0,1-3 1,1 2 74,2-2 0,8 2 1,-2-5-1,0 0 7,1 1 1,0-1 0,2-3 0,-2 2 90,-3-2 0,2 1 0,-6-1 0,-1 2 194,3-2 0,-7 0 1,2 0-1,-5 2-107,0-2 0,2 4 1,2-1-1,-1 2-111,0 2 1,1 1 0,-1 0 0,0-2-184,1 2 0,0-4 0,3 3 1,0-1-124,0-1 1,2-1-1,0-3 1,1 0 235,-1 0 1,3 2 0,-3-1 0,1-2 87,-1-1 1,3-2 0,-3 2-1,1 1-10,-1 2 1,-1 0 0,-5-5-1,0 0-51,1 1 1,-1-1 0,0 0 0,1 1-100,-1-1 1,-4 0 0,-2 1 0,1 0 47,-1 4 1,0-3 0,4 3 0,-4-2-1,-1 2 0,3-3 1,-3 2-1,1-2 32,4-1 1,-4-1 0,0 0 0,1 1 35,-1-1 1,-2 0 0,2 1 0,1-3 7,-1-2 1,-3 3-1,4-3 1,-2 3-61,-3 1 1,3 1-1,-2-1 1,-1 0 0,-2 1 0,4 0 0,-1 3 1,-1 0 6,-1 0 0,-2 2 0,0-1 0,-2-1 42,-2 3 1,2-5 0,-4 2 0,2-2 162,0-2 0,-5 1 1,4-1-1,1-1-120,-2-3 0,4 3 0,-4-5 0,2 2-11,0 0 1,-2-2 0,3 4 0,-3-3-126,-2 3 1,4-4 0,-3 2 0,-1 2 25,1 0 0,-2 3 0,-4-1 0,1 0 34,3 1 0,-3-2 0,3-2 0,-3-1 107,-1 1 0,0 2 0,1 1 1,1 1-29,2-1 0,1-4 0,-6 0 0,2 1-12,3 2 0,-2-3 0,2 0 1,-3 1-66,-1 2 1,-1 1-1,1 1 1,0-1 14,-1 0 0,1 5 1,0 0-1,-1-2-22,1-1 0,0 3 0,-1 1 0,2 0 77,4 0 1,-4 4-1,3-4 1,-3 0 3,-1 0 1,1 4-1,1-6 1,2 0-23,-1-3 0,0 0 0,-1-1 0,3 0 17,-3 1 0,-1-1 1,-3 0-1,-1 1 46,-2-1 1,1 0-1,2 2 1,-1 1 72,-2 2 0,-4 1 0,2-2 0,1 2-177,0 2 1,-3-3 0,2 2 0,1 1 9,0 0 0,-3-5 1,2 3-1,1-1 13,0 0 1,0 0 0,2-5 0,-1 0-2,2 1 1,1-3-1,4 0 1,0-2-100,2 1 0,0-3 1,-4 2-1,0 0 79,-1-1 0,6 3 1,-1-3-1,0 1-395,1 0 1,-4-1-12,4 6 1,2-5-1510,1 0 0,5-2 420,5 2 0,8-5 1501,9-8 0,15-21 0,5-11 0</inkml:trace>
  <inkml:trace contextRef="#ctx0" brushRef="#br0">7985 7130 13411,'-8'-18'0,"2"0"0,2 2-2256,0 1 2289,-1 8 0,1 7 1,-2 9 123,-2 3-431,5 1 1,-3-7 1533,6-6 1,-5-6-608,-4-7 0,-3 1 0,-2 3-480,1 5 0,4 2 0,0 4 1,-1 1-61,-2 1 0,-1 5 1,-1-5-1,1 1 228,0 1 0,4-5 0,0 4-125,-1-4 1,-2-1 0,-2 0 0,1 0 469,0 0 1,-5 0-1,-1 0 1,0 0 3,-1 0 1,1 0 0,3 0 0,-2 0-483,2 0 1,-4 4 0,3 2 0,0 2-215,3 2 0,0-2 0,1 0 0,1 3-321,3 1 1,-3-3-1,3-1 242,-2 3 1,2-5 0,1 0 0,1-2 217,-1 1 1,4-1 0,-3-3 0,-1 2-252,1 2 1,2 4 0,-4-3 0,-1 1-85,-2 3 1,-1 2-1,0 2 1,-1 0-266,1 4 0,4-2 1,0 5-1,0 0-76,2 0 1,-4-5-1,6 2 1,-1-3 383,0-2 0,-3 0 1,3 1 213,-1-1 1,4 0 0,-3-1-126,0-3 1,4 3 0,-2-3-206,2 3 1,2 1-1,-1 0 1,-2 2-145,-2 3 1,1 1 0,4 5 0,0-2 68,0 2 1,0-1 0,0 1 0,0-3 215,0-2 1,1 3-1,2-4 1,3-2 257,2-1 1,-4-3 0,5-2 0,1-1 275,2 1 0,-3 1 1,0-1-1,1-1-123,2 1 0,2 2 0,-1 2 0,0-1-205,1 0 0,-1 5 1,0 1-1,1 1-2,-1-1 1,5 7-1,1-2 1,2 0 136,2 1 1,3-4 0,2-1 0,3 0 375,4-4 1,4-1 0,1-3-1,-2-2 96,-2-1 1,5-6 0,-4 1 0,0-2 50,2-2 1,-5 4-1,2 2 1,-1 0-325,-1 0 1,5 4-1,-2-1 1,3 3-428,0 1 1,7 1 0,-5-1 0,1 0-102,-2 1 1,6-1 0,-7 0-1,3-1 204,3-3 0,-4 2 0,4-7 1,-3-1 278,-3-2 0,7-1 0,-7-1 0,1-2-220,1-1 1,-2-5 0,0 3 0,0 0 49,0 0 0,0-3 0,1 3 1,2 0-300,2 0 1,4 0 0,-4 3 0,3-1-36,2 1 0,-2-4 0,1-2 0,-1-2-233,0 2 0,4-7 0,-5 1 0,0-2 267,-2-3 1,-4-8-1,-1 1 1,-1-2 97,-4-4 0,-2-1 1,-5-7-1,0-1-295,-1 2 0,3-7 0,-8 7 1,1 0 15,0 3 1,-1 0 0,-7 4 0,-3 1-81,-1-1 1,1 7-1,0 5 1,-3 0-525,-5 0 0,-2 5 0,-2-3 1,-3 1 291,-6 0 1,-1-5 0,-13 0-1,-2-3 356,-4-5 1,-5-3-1,-9-8 1,-3-1 204,-3-1 0,19 19 1,-1-1-1,2 2 1,0 0-1,-2-2 1,0 0 211,1-1 1,-2 0 0,-4 1-1,-2 1 1,1 0 0,0 1-1,-2 1 1,-1 3-44,0 0 1,-3 3 0,-3 2 0,-2 3 0,-1 2 0,0 2 0,-2 1 0,0 1-93,0 1 0,-1 1 0,-5 1 1,-1 2-1,0 3 0,-1 2 0,-2 1 1,0 3-209,1 1 1,-1 3 0,-4 2 0,1 1 0,3 1 0,1 1 0,0 0 0,0 0 171,-1 1 0,0 1 0,-1 1 0,1 1 0,5 1 0,1-1 0,0 1 0</inkml:trace>
  <inkml:trace contextRef="#ctx0" brushRef="#br0">7518 8263 11372,'-7'-25'-3207,"2"2"3142,-2 10 1,0 1 0,-7 5 0</inkml:trace>
  <inkml:trace contextRef="#ctx0" brushRef="#br0">7572 8223 9896,'13'-16'0,"2"-5"0,1 0 115,2 6 0,-5 3 1,-6 9-1635,-1 5 1432,-1 4 0,-11 7 0,-1 1 0</inkml:trace>
  <inkml:trace contextRef="#ctx0" brushRef="#br0">7625 8210 11378,'-9'0'421,"0"0"1,6-6 0,-3-3-106,0-3 0,5 3 87,-4 0 1,2 2-442,-1-2-260,2-3 1,-1 10 0,12-2 442,9 3 1,10-5 0,6-2 0,5-1 59,7 0 1,3 5 0,2-3-1,1 1-114,3 3 0,1-3 0,-2 1 0,-2 2-228,-4 2 0,-2 1 0,-6 0 0,-1 0 44,-4 0 0,-3 0 0,-10 0 0,-4 0 427,-4 0-173,-6 0 0,-23-5 0,-13 1-24,-6 1 1,-9 2 0,-9 1-1,-6 0-143,-4 0 1,-6 0 0,7 0-1,2 0-47,6 0 0,1 1 0,7 2 1,4 1 24,4-1 0,6-1 1,8-1-1,6 2-172,2 2 1,6-1-335,0-4 0,14 2 0,3 2 0,13 5 524,9 3 0,10-5 0,7-1 1</inkml:trace>
  <inkml:trace contextRef="#ctx0" brushRef="#br0">23474 7836 7867,'-4'-9'-994,"-2"1"1137,-1-3 1,-1-1 0,-1-1 112,5 0 1,2-1 0,2 1-294,0 0 1,5 4 430,-1 0 143,7 6-212,-10-3 1,4 6 0,-10 0-1,-2-1 407,-1-4 0,-4 4-644,4-4 1,-3 2 0,1 0-110,1-1 0,5-5 1,-5 5 72,-2 1 0,4 1 0,-2 2 0,-1 0 58,-2 0 1,-6 0-1,-1 2 1,-1 2 21,1 5 1,-4 3 0,2 1 0,-1 0-27,-1 1 0,7-5 0,-2-2 0,3 0 20,2 1 0,4-5 1,2 3-255,1 0 0,-3-3 0,3 4 13,-1-1 1,2 4 0,-4-1 206,-1 3 1,3 1-1,-4 2 1,-2 3 90,-3 4 1,-8 2 0,3 0-1,-1-2-41,0 1 1,1-3-1,-3-1 1,4-1 68,0-1 1,3 0 0,3-7 0,1-2-207,0-3 1,4 4-1,1-3 1,1 0-43,-1 0 1,4 4-1,-3-1-61,1 3 0,-3-3 1,3 1-1,-2 4 187,-2 2 0,-2 3 0,-1-1 0,0 3 53,-1 0 0,1 2 1,0-3-1,-1 0-62,1 4 0,1-3 0,2-1 0,1 0-26,-2-4 0,1-1 1,0-2-1,2 0 7,2 1 0,0-1 0,4 0 1,-4 1-142,-2-1 1,5 5-1,-1 0 1,1-1 155,-2 3 1,2-4 0,-4 5 0,1-1 14,3 1 0,-3-3 1,0 3-1,0-1-9,0 1 1,-2-3 0,2 3-1,0-2-82,0-3 1,-3 5 0,3 0 0,0-1-50,0-2 1,-3 1-1,5-1 1,-1-2 124,-1-1 1,5-2-1,-5 1 1,2-1 8,-1 0 1,1 1 0,2 1 0,-1 1-42,-1 2 0,-2 1 1,3-1-1,-2 4-38,2 3 0,-2-3 0,0 0 0,1 1-16,-2-3 0,4 6 0,-4-4 1,2 2 24,-1-2 0,0 1 0,2-3 0,-2-1 13,2 0 1,0 3 0,0-2 0,-1-1 14,1 0 1,0 3-1,0-1 1,-2 1-6,3 2 1,-4 3-1,1-7 1,2 3-17,2 0 1,-4 8-1,-1-5 1,0 0-51,0 4 1,2-1 0,3 0 0,-2 0 19,-2 2 0,1 0 1,2-2-1,-1 0-58,-1 2 1,-1 0 0,5-3 0,-1 1 84,-4-3 0,4 8 1,-3-7-1,2 1 52,2 0 0,-4-1 0,-1 1 1,2 2-39,2 1 0,1 0 0,0-3 0,0 2-89,0 1 0,4 4 1,1-2-1,-1 1-24,2 3 0,-3 0 1,4 0-1,1-3 34,-1-1 0,-4 4 1,2-2-1,-4 4 155,-1 1 0,0 0 1,0 0-1,0-2-64,0-2 0,0-2 0,0-5 1,0 4 90,0 1 0,0-3 0,0 5 0,-1 1-118,-4 1 1,4 1 0,-4-2 0,4-2-90,1 2 0,0 2 0,0 1 0,0 1-129,0 3 0,4-2 0,1 2 1,-2-2 183,-2-2 1,-1 0-1,0 0 1,0 0 126,0 0 0,-4 0 0,-1-2 0,1-1-9,-2-1 1,4-7-1,-4 3 1,2-4-51,-1-2 0,1 4 1,4 0-1,0-4-179,0-1 1,0 3 0,0-5-1,0 2-5,0 2 1,0-1-1,2 2 1,0 2 131,3 1 0,-1 0 0,-4-4 0,0-1 101,0 1 0,0 0 0,0-1 0,-1 0 26,-4-4 0,4 3 0,-3-4 0,2 1 11,2 0 1,0-6-1,0 4 1,0-3-259,0 1 1,0 0 0,0-5 0,0 1-30,0-1 1,2 0-1,0 1 1,3 0 89,-2 4 0,-2-2 1,-1 7-1,0-1 14,0-1 1,-1 4 0,-2-3 0,-2 3 285,3 2 0,-1-2 1,0-1-1,-2-4-140,2 0 1,2 2-1,2-4 1,2-2-180,2-1 1,3-2 0,-2 0-1,2 1-119,2-1 1,2 0-1,0 1 94,-3-1 1,-3 0 0,-6 1 0,0-1 139,0 0 0,0 2 0,0 1 0,0 4 62,0 0 0,0 1 0,0 1 0,0-2-41,0-1 1,0-3 0,0 5 0,0-2-125,0-3 1,0 4 0,0-3 0,0 1 37,0 1 1,4-4 0,1 5-1,-1-3 37,2 1 1,-5 4 0,4-2 0,-4 0 46,-1 4 0,0 1 0,0 2 0,0-1 70,0 1 0,0 0 0,0 1 0,0 0-118,0-1 0,0 5 1,0-7-1,0 1-140,0-1 1,0 3 0,0-6 0,2 3 76,2 2 0,-2-5 0,4 0 0,-2 1 21,1-3 0,-1 4 0,-4-6 1,0 0 130,0 1 1,0 0 0,0 5-1,0-2 127,0 2 1,0 1-1,0 1 1,-1 1-112,-4 0 0,4-5 0,-4 0 0,4 0-122,1-1 0,0 4 1,0-4-1,1 1-323,4 0 0,-2-5 1,4 2-1,-1-1 179,-3 0 0,3 4 0,-2-3 0,-1 0 231,-1 1 1,2-3-1,1-3 1,-2-1 34,-2 0 0,-1 5 0,0 0 0,0-2-14,0-1 1,0-2-1,-1 1-70,-4-1 1,4 5-1,-4-1-160,4 0 1,1-2 0,1-2-1,2 0 55,2 1 1,-1-1 0,-4 0 0,0 0 88,0 1 0,0-1 0,0 0 1,0 1 110,0-1 1,0 0 0,0 1-1,0-1 0,0 0-179,0 1 1,0-5-191,0 0 1,0-5-11,0 5 0,1 0 114,4 4 1,-4 0 227,4 1 1,-4-1 54,-1 0 0,-4-4-118,-1 0-370,1-6 1,4 5-159,0-4 461,0-3 116,0 5 1,0-4 193,0 2 1,0-1-65,0 6 1,-4 0-491,-1 4 74,1-5 155,4 4 0,-2-11 0,-1 5 120,-1 0 1,-2-3-29,1 6 0,4-5 152,-3 5-559,2 0-518,2 4 608,0-5 505,0-2 0,-1-2 1,-2 2-72,-2 1 0,1-2 0,2 2 0,-1 1 63,-1-1 0,-1-3-569,5 5-828,0-6-53,0 3 1223,0-6 0,0 2-438,0 2 387,0-2 1,-1 8-1,-2-4-729,-2 1 1,3-4 0,7 2-377,9-4 1,1-11 0,8-6 1168,5-8 0,5-12 0,7-11 0</inkml:trace>
  <inkml:trace contextRef="#ctx0" brushRef="#br0">22301 15953 6404,'-1'11'72,"-4"-2"0,2 2 0,-5-5 0,-3 1 204,-1 3 1,3-2 0,1-1 0,-3-1 311,-1-3 1,-1 4-1,0 1-304,-1-1 1,1 1 0,0-5 0,-1 3-75,1 1 0,-2-3 1,-1 5-1,-2 0-110,2-1 0,-5 3 0,-1-2 0,-2 3-139,2 2 0,-6-1 0,3 0 0,-2 1 101,-3-1 1,1-1 0,2-2 0,2-3 74,3-1 1,-6 3-1,4-4 1,2-2 26,1-2 0,-1-1 0,2 0 0,1 0-23,0 0 0,-3 0 0,2-1 0,1-2-46,0-2 0,-3-1 0,3 3 0,-2-1-52,-3 1 0,0 1 0,-1 2 0,2 0 32,-1 0 1,-4 0 0,5 0 0,0 0-146,1 0 0,-2 0 1,5 0-1,-1 0 21,1 0 0,-3 0 1,3-1-1,-1-2 67,1-1 1,-3-7-1,3 4 1,-2-2 70,-3 0 1,-1 5-1,-2-4 1,1 2 24,-1 3 0,-4 2 0,0 1 0,1 0-37,2 0 1,1 1 0,-1 4-1,0 2-23,1 1 0,-2 3 0,7-3 0,-2 1-62,2 0 1,-3-1-1,2 4 1,0-1 12,0-2 0,-2-1 1,3 4-1,-2-1 31,2-2 1,-2-5-1,5 3 1,-2 1-25,-2-1 1,2-2 0,0 2 0,0-1-79,1-3 1,3 3 0,-2 0-1,1 0 14,1 0 0,-1 3 0,5-4 0,-2 3 33,-3 2 0,3 1 1,-4 0-1,1 0 118,0-1 0,-5 5 0,0-6 0,0 3 59,1 1 0,-2-1 0,5-2 0,-1-1-142,1 1 1,-3-2-1,4-1 1,2 1-34,1-1 1,2 1-1,-1 2 1,1-3 15,0-1 0,-1 5 0,1-3-273,0 4 266,-1 8 1,1-4 0,-2 6 0,-1 2 1,-2 1 1,0-3 0,4 2-1,-3 1 19,-1 0 1,1 8-1,3-10 1,1 1-4,0 1 1,1-5 0,1-1-1,4-1 81,1-1 1,-3 3 0,5-4-1,1 2-106,1-2 0,2 0 1,0 1-1,0 0 30,0 0 0,2 2 0,2-1 0,5-2-58,3-1 1,1-2 0,2 0 0,1 1 14,2-1 0,6-4 0,0-2 0,4 1 71,3-1 1,1-4 0,0 2 0,2-3-95,0 3 1,9-4 0,-3 4-1,1-4 1,1-1 1,-2-4 0,0-1 0,0 1 5,0-2 1,0 0 0,-2-4 0,-1 1 33,-1-1 1,-1-2 0,5-2 0,0 1-42,0 0 1,0-1 0,2 1 0,1 0-83,1-1 0,0 1 0,-2 0 0,1 1 34,1 3 1,1-3-1,-4 3 1,2-3 28,2-1 1,3 4 0,-2 0 0,0-1 169,0-2 0,0 0 1,-3 2-1,2 1-42,-3-1 1,4-2 0,-1-2 0,-2 1-55,-2 0 0,-1 1 0,2 2 1,-1 1-13,-1-2 0,8 0 0,-7-1 0,3 1-55,2 2 1,0 1-1,-3-4 1,2 1 22,-2 2 0,3 5 0,-1-3 0,1-1 95,0 1 1,5 2 0,-2-2 0,1 0 25,-1-1 1,6 1-1,-4-4 1,3 2-46,2-1 1,5-2 0,-2-1 0,0 0-7,0-1 0,4 1 0,-4 0 0,0-1-74,0 1 0,7 1 0,-4 2 1,-1 2-122,1 2 1,3 1-1,-6 2 1,-1-2 46,-3 2 1,-1 2 0,-9 1 0,-2-2 207,-2-2 1,-2 2 0,-2-2 0,-2 2 195,2 2 1,-2-4-1,-1-2 1,-2-1-21,-2-4 0,-2 4 0,0-2 0,2-1-109,1-2 0,4-6 1,-2-1-1,0-1-209,-1 1 1,4-3-1,-4 3 1,-1-2-9,-3-3 1,2 1-1,-9-1 1,0 3-175,-4 2 1,-2-8-1,-3 2 1,-3-2 287,-5-2 1,2-5-1,-1 1 1,-2-1 165,-2-3 1,-1-6-1,0-3 1,0 0-84,0 0 0,0-2 0,2 0 1,1-2-272,1-5 1,6 2 0,-2 2 0,-1 0 6,-2 0 1,1-2 0,-2-2-1,0 5 204,2 2 0,-4 0 1,1 2-1,-5 0 69,-2 0 1,-6 1-1,1 4 1,-3-2 16,-2-1 1,1-7-1,0 4 1,1-2-62,3 0 1,-1 0 0,5-4-1,2-2-116,2-3 1,1-1-1,0-5 1,0 2-34,0-1 0,6-8 0,-2 32 0,1 1 0,0-2 0,2 0-83,-1 0 1,1 0 0,0-1 0,-1 0 0,6-31 0,-3-1 157,-5 0 0,-2 4 0,-2 5 0,0 4-67,0 0 1,-2 1 0,-1 3 0,-3-2 53,-1 2 0,3-3 1,-4-2-1,2-1-9,3-2 0,2-4 0,1 4 0,0-2-34,0-1 1,0-9-1,0 7 1,0-5 28,0-2 1,0 7-1,0-2 1,0 4 1,0 5 1,-5-6 0,-1 2 0,1 1-79,-1 0 0,-5 0 0,1 7 0,-5 0-38,-3-2 0,-1-4 0,1 6 0,-2 2 69,-1 0 1,-3-9 0,6 8 0,2-3 67,1-3 0,2 3 1,1-5-1,3 1 51,5 0 0,2-8 0,2 4 0,0-2-46,0 2 1,2-2-1,1 8 1,1-2-83,-1 2 0,3-1 0,-2 5 0,-1 0 13,-1-1 1,-2 5 0,-2-2-1,-1 4-21,-1 2 0,-2-9 1,3 3-1,-1-5-78,1-3 1,1-4-1,1 4 1,-2-2 64,-2-1 0,1-5 1,4 6-1,0 3 17,0 2 0,0-4 0,0 12 0,0-1 195,0 4 0,-6 1 0,-3 6 0,-3 3-146,-1 2 1,-5-2 0,-3 7 0,-2 0-216,-5 1 0,-9-4 0,-3 4 0,-8-1 21,-4 1 1,0-4 0,1 3 0,-1-1 100,-3-3 1,0-1 0,5-2 0,2 0-23,3 0 0,0 1 0,7 4 0,1 4-157,1 3 1,8 7 0,0 5 0,5 5-914,4 7 1193,1 8 0,-1 16 0,-2 8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1506 5411 31469,'-13'-11'-1833,"0"-2"1,4-5 0,1 2 0,2-2 917,3 2 0,2 6-506,1 1 0,0 4 363,0-4 1,1 6 0,4-1 1711,4 3 0,4 1 0,3 0 0,4-2-35,0-2 0,4 2 0,7-4 1,5 2-126,2-1 1,7-5-1,1 3 1,0-1-305,-1 4 0,4-2 1,-6 0-1,-3 0 35,-3 0 0,-3 2 0,3 4 0,-4 0-8,-5 0 1,2 0-1,-8 0 1,2 0 56,-2 0 0,-3 0 1,-6 0-1,1 0-33,-1 0 1,0 0 0,1 0-2135,-1 0 1841,-5 0 1,9-6 0,-2-2-1</inkml:trace>
  <inkml:trace contextRef="#ctx0" brushRef="#br0">2293 5011 31025,'0'-41'-4916,"7"5"1,5 18 4530,4 9 1,8 6 0,-2 3 0,3 2 549,2 2 0,0-2 0,-1 4 0,3-2 496,2 1 1,-3-1-1,4-2 1,-2 0-300,-3 3 0,1 4 0,-10-3 0,-4 1-740,-3 4 0,-5 5 0,-8 3 0,-4 2 48,-7 2 0,-15 7 0,-12 1 0,-5 0-122,-6 2 1,-4-1 0,0 5-1,0-2 684,2-3 1,-3 5-387,7-1 0,3 8 0,0 3 0</inkml:trace>
  <inkml:trace contextRef="#ctx0" brushRef="#br0">13383 5771 29792,'-7'0'-4283,"13"1"1,12 2 4551,5 2 0,10 0 0,3-2 0,4 2 246,4-2 1,9-3-1,11-3 1,6-3-219,-33 2 1,1 1-1,5-2 1,0 1 0,4-3-1,1 0 1,3 1 0,2-1-104,0 0 0,3 1 0,10-1 0,3 2 0,1 0 1,2 1-1,-21 2 0,0 0 0,1 0-80,1 0 1,0 0 0,1 0 0,1 1 0,1 1 0,-1 0 0,1-2 0,0 1-1,1-1 1,-1 1 0,1 1 0,0 0-94,2 0 1,1 0 0,0 0 0,2 0 0,0 0-1,0 0 1,-3 0 0,-1 1 0,1-1 0,-2 1 0,1 0-1,-1 0-120,-2 0 1,1 1-1,0 0 1,1 0-1,1 2 1,-1-2-1,-4 0 1,0 0-1,-1-1 1,0 0-1,-1 0 1,0 0 139,22 0 0,-2-1 0,-1 2 0,-1 1 1,-7-1-1,-1 0 0,-3 0 0,-2-1-203,-1 0 1,-2 0 0,-2 1 0,-1 0 0,-6 0 0,-1 1 0,-3-2 0,-1 1 161,29-1 0,-3-5 0,-10-1 0,-8 2 0,-7 2 0</inkml:trace>
  <inkml:trace contextRef="#ctx0" brushRef="#br0">19875 4971 7808,'-13'-6'1639,"7"5"0,6-4-1232,7 4 0,5 1 1,2 0-1,-3 1-342,-2 4 0,3 2 0,-4 8 0,-1 4 281,-3 8 0,2 5 1,-1 10-1,-2 1-58,-2 1 0,4 4 0,1-6 0,1-2 18,3-1 0,2-1 0,3-9 0,1-7 118,2-6 1,10-6 0,3-11 0,9-6-74,11-11 0,11-16 1,-28 7-1,0-3 1,5-3-1,1-3-137,3-5 1,1-1 0,6-5 0,2-1 0,2-1 0,0-1 0,2 1 0,-1 0-470,1 2 0,1-1 1,-18 14-1,1 0 0,-1 0 1,19-12-1,-2 2 0,-1 2 1,0 1-312,-2 2 1,1 1 0,1 0 0,1 1 0,-3 0 0,-1 1 0,0 1-1,0 0-45,-2 3 0,0 1 0,0-1 0,0 3 0,-9 6 0,-1 2 0,-2 0 0,-2 2-1520,28-14 2131,-8 2 0,-1 9 0,-6-1 0,-6 7 0</inkml:trace>
  <inkml:trace contextRef="#ctx0" brushRef="#br0">9398 6957 14977,'-8'-6'-283,"-3"4"0,8 1 588,-6 5-96,6 7 0,-2-10 320,10 4 0,-2-4 0,6-1 0,1-1-131,2-4 0,1 4 0,0-4 0,1 4-108,-1 1 1,0 0 0,1 0 0,-1 0-244,0 0 0,7 0 1,2 1-1,2 2 131,-2 2 1,7-1-1,-2-2 1,3 1 74,2 1 0,-2 0 1,5-4-1,2 0 26,2 0 0,1 0 1,0 0-1,0 0 180,0 0 1,-2-4 0,-1 0 0,-2 1-383,-3 1 1,4 2 0,-5 0 0,0 0-100,1 0 1,-3 0 0,2 0 0,-3 2 13,-1 2 0,4-1 0,1 4 0,1 1 59,-1-1 1,4-4 0,-3 3 0,1-1 274,3-1 1,1 0 0,2-4 0,0 0-108,0 0 0,-1 0 1,-2 0-1,-2-1-67,2-4 0,0 3 0,0-6 1,-3 2-95,-1 3 1,4-3 0,-3 2 0,2 1-217,-1 1 1,-4 2 0,5 0 0,-1 0 28,-1 0 1,3 0-1,-6 0 1,1 0 325,0 0 0,1 0 1,4 0-1,-2 0 14,2 0 1,6-1 0,2-2-1,-1-1-68,2 1 0,-3 0 0,6 0-350,1-2 137,-4 1 1,6 2 0,-3-1-1,3-1 66,1 1 1,-4 0 0,0 0-1,1-1 100,2 1 0,1 1 0,1 2 0,-1 0 34,0 0 0,4 0 0,-3 0 0,-2 0 27,0 0 0,-2 0 0,1 0 0,-4 0-81,-1 0 0,4 0 0,-1-1 0,2-2-76,-2-2 1,5 1 0,0 2 0,2-2 99,5-5 0,-1 2 0,-3-1 0,0 1-102,1-1 1,7 5-1,-11-1 1,-1 2-221,-3 2 0,-1 0 0,-6 0 1,-1 0 14,1 0 1,-5 0 0,-4 0 0,-1 0-9,-4 0 0,3 0 0,-3 0 0,-2 0 73,-2 0 0,6-1 0,-6-2 0,0-3 236,1-1 0,5-2 1,-8-4-1,1 1-319,1 3 1,-5-2-1,-3 5 1,-2 1-783,-1-1 0,-1 1-667,0 5 0,-5 2 0,-4 2 1,-3 5 1,-2 3 0,-5 3 1542,-7 2 1,-6 10 0,-8 7 0</inkml:trace>
  <inkml:trace contextRef="#ctx0" brushRef="#br0">5719 11328 8531,'0'-13'-389,"0"11"1,0 4 0</inkml:trace>
  <inkml:trace contextRef="#ctx0" brushRef="#br0">5505 11448 8531,'0'-13'974,"0"-1"352,0 1 0,0 4-841,0 0-854,6 6 809,-4-3 0,5 6 46,-2 0 1,2 0 0,8 0-46,3 0 0,-2 0 1,6-1-1,2-2-112,1-1 1,6-5-1,2 3 1,-1 0-127,1 0 1,8 0-1,-1 3 1,2-1-132,-1 1 1,2 0-1,0 0 1,-3-2-104,-1 2 1,5 2 0,-5-1 0,-1-1 182,1-1 0,5-2 0,-5 3 0,-1-1-27,1 1 1,2 0 0,-5 0 0,1-2-28,-2 2 0,2 2 0,-4 1 0,-1 0-84,1 0 1,3 0 0,-5 0 0,-2 0-34,-1 0 0,-1 0 0,0 0 1,-1 0 65,1 0 1,-5 0 0,0 0 0,1 0-1,-3 0 1,6 0-1,-6 0 1,3-2-41,-1-2 1,-4 2 0,2-2 0,1 2-61,0 2 0,-4-4 1,4 0-1,0-1-47,0-1 0,-4 5 0,4-5 0,0 1-209,0 1 0,-5-5 0,2 5 0,-3 1-416,-2 1 0,-6 1 1,-1-2-65,0-2 1,-4 2-1,1 8 1,-8 5 788,-8 6 0,-12 11 0,-9 7 0</inkml:trace>
  <inkml:trace contextRef="#ctx0" brushRef="#br0">4399 7223 25431,'0'-13'-8085,"0"0"6519,0-1 0,-2 7 189,-2 2 0,-3 8 2175,-7 2 1,1-1-25,0-4 0,-1-1 0,1-2-348,0-2 0,4-3 0,0 2 0,-2 0-45,0 0 1,2 0-1,0 3 1,-1-2-275,-2 3 0,-2 0 0,1 2 0,0 0 362,-1 0 1,-3 0 0,-1 0-1,0 0-62,-1 0 0,2 2 0,-5 2 0,0 3-134,1 1 0,-4 4-1,4-4 1,-1 4-182,0 2 0,4-5 0,-3-1 1,2 1-95,3-1 0,-3 4 0,1-5 0,2 2 31,1 0 0,1-2 1,1 4-1,0-3-153,-1 3 1,3 1-1,-1 1 1,0 2-108,-3 3 0,-1-4 0,2 6 0,1-3-100,0 1 1,-1 6-1,1-3 1,0 1 4,-1 0 1,6-1 0,0 2 0,2-2 67,3-2 1,2-1 0,1-5-1,0 1 54,0-1 0,0-4 1,0 0-1,0 1-75,0 2 1,0-3 0,1 0 0,2 1 139,2 2 1,4 1 0,-3 1 0,-1-1 37,1 0 0,5 1 0,-4-1 0,2 2-70,0 3 0,0-4 1,6 4-1,1-3 339,2-2 0,1-1 0,-1-1 0,4-3 255,3 3 0,2-1 0,-1 1 1,1-4 224,0-1 1,-1-2 0,1-2-1,0 1-8,-1 1 1,1 1 0,0-4 0,-1 2-217,1 2 1,0 3 0,1-2 0,0 0-355,-1 0 1,7 5 0,-8-3-1,2 3 66,1-2 1,2 3 0,0-5 0,-2 2 180,0 0 0,0-6 0,1 1 1,-2-2 48,2-2 1,-2 4-1,-3 0 1,-1-1-124,-1-1 1,10-1-1,-6 2 1,1 3-464,0 2 1,-1-4 0,1 5-1,1 1-155,2 2 0,5 2 0,-3-1 0,1-1 205,3-3 0,1-2 0,2-4 0,0 1 43,0-1 1,0-1 0,0-2 0,0 0 580,0 0 0,-6-2 0,-1-1 0,-2-1-293,0 1 1,0-3-1,-4 2 1,-1 1-449,1 1 0,0 2 1,-1 0-1,1 2-204,0 2 1,4-1 0,1 4 0,1 1 168,0-1 0,2-2 0,-2 2 1,1-1 462,3-3 1,1-2 0,4-1 0,1 0 300,1 0 0,1-4 0,-5-2 0,0 0-207,0 0 1,-1-4 0,1 1 0,0-1-391,0 1 1,-4-2 0,0 5 0,-1 1-82,-1-1 1,5 0 0,-4 3-1,2-2 52,-1 2 0,2-3 0,-4 2 0,2 0-21,-1-2 1,-3 3-1,2-5 1,-2 1 438,-2-1 1,-2 4-1,0-5 1,0-1-22,-1-2 0,7-6 1,-7-1-1,2-2-219,4-3 1,-5 1 0,3-2 0,-1-1-58,1-2 1,-3 3 0,3 3 0,-3-2-249,-1-1 1,-5 0 0,-1 1-1,-2 3-97,-3 2 0,-1-3 0,-3 3 0,-3-2-57,-5-3 0,-2 4 0,-4-3 0,-4 0 120,-7-2 1,-6-2 0,-8-1 0,1-3 236,-1-5 1,2-2-1,1-2 1,2 1 219,-2 4 1,-1-2 0,-3 4 0,-2 2-43,-1 3 0,-6-2 0,0 8 0,-6-2-96,-6 2 1,-9-2 0,-7 8-1,-9 3 93,33 7 1,-2 1 0,-8 3 0,-2 1 0,-5-1 0,-1 1 0,-4 3 0,-1 1-562,-2 3 1,0 1 0,-3 1 0,2 2 0,3 2 0,2 1 0,1-1 0,0 1 241,0 1 0,1 0 0,-1 3 0,0 0 0,6 0 0,1-1 0,0 1 0,1 0-1,1 1 1,-1 1 0,-1 1-1,0 0 1,1 1 0,1 1 253,-5 0 0,0 0 0,1 3 0,-1-2 0,-5-2 0,0-2 0,-1-1 0</inkml:trace>
  <inkml:trace contextRef="#ctx0" brushRef="#br0">4546 8476 8275,'-2'-16'23,"-1"1"-425,-1 3 0,-7 9 0,2 3 363,-2 8 0,-4 2 0,-3 0 0,-4-1-7,-3 2 0,-2-4 1,-1 0-1,-2-1 375,-1-3 0,-4-1 1,3-2-1,3 0 125,1 0 0,1-5 1,-1 1-1,-2 1-238,-1 1 1,0 2-1,3 2 1,-2 2-116,-1 5 1,-1 3 0,2 1 0,-1 2-131,1 3 0,-2-3 0,1 3 0,1-2-57,2 2 1,1-4 0,0 4 0,1-3 170,-1-2 1,2 5-1,3 0 1,4-2 17,3-1 0,2 3 0,1 1 0,2 2-31,1 2 0,6 4 0,-2 4 1,4 5-170,1 2 0,1 8 0,2 3 0,3 3 93,2 1 0,1 5 1,2 3-1,0 2 0,-2 5 1,-1 5 0,6-4 0,-1-2-2,0-2 0,1 6 1,-1-7-1,-1-2 183,-3-1 1,3 0-1,-3-5 1,2-1 130,3 1 0,-1 2 0,0-2 1,1 2-201,-1-2 1,0 9-1,-1 2 1,-1 2-41,-2 4 1,-1-3 0,-2-33 0,0 1-1,-1 1 1,-1 1-22,-1 1 0,-1 1 1,1-3-1,0 0 1,-1 2-1,0-1 1,0 1-1,0-2-140,1 0 1,0-1-1,0 36 1,5 0 0,-2-2 131,-3 2 1,3-5-1,-1 1 1,1-5 45,0-1 1,3 7 0,-3-6-1,2 1 62,2 4 1,3 1 0,4-1 0,0 2-146,-8-35 1,-1 0-1,6 34 1,-7-33-1,-2 0 1,1 0-1,-1 1-59,-1 0 0,0 0 0,0 1 0,0 0 0,1 0 0,0 0 0,-1 0 0,0-1 104,-1-1 0,0-1 1,1 2-1,0-1 1,1 33-1,-1-2 160,2-6 0,-4 4 0,2-6 0,-2-4-68,-2 1 1,0 3-1,0-3 1,0-2 76,0-1 1,1 2 0,2 1 0,2 0-218,-2 1 1,2 0 0,1 5 0,0-2-131,0 2 1,3 5 0,-4 4 0,-2 0 33,-2-1 1,1-32 0,0 0 0,1-1 0,-1-1 0,0 1 0,-1-1 34,0 1 0,-1 1 0,0 32 0,0-1 1,0-4 231,0-5 0,0 6 0,-1-4 1,-2-2 28,-2-1 0,-3 1 1,3-1-1,2 1-157,2 2 0,1 2 0,0-5 0,0 1-91,0 2 0,0 5 1,-2-4-1,-1 5 95,-1 0 0,1-32 0,0 1 1,1-1-1,1 1 0,-2-1 1,0 1-31,-1 0 1,1 0-1,0 34 1,-2-2-1,4-5 44,1-3 0,0-3 0,0-3 1,0-1 46,0-4 1,0 5 0,0-3 0,0 1-146,0-1 0,4-2 1,1-1-1,-1-4-67,2-1 1,-3 3-1,4-3 1,1 0 137,-1-1 1,-4 6 0,3-2 0,-2 2 30,1 3 0,4-1 0,-5 2 0,-1 0 34,-1-2 0,-2 9 0,0-6 0,1 4-114,4-3 1,-4 7 0,4-2 0,-4-1-85,-1 0 1,0-11-1,0 2 1,0-5 18,0-4 0,4-3 0,1-4 0,-1-5-12,2-3 0,-3-7 1,5-2-1,-1-1 228,0-1 0,2 1 1,5-4-1,-1-1-11,0 0 1,7 1 0,3-1 0,7 0-169,5 1 0,5-1 0,6 0 1,6 1-76,4-1 0,13-4 1,-1-2-1,3-1-386,1-3 1,-31-2-1,0-1 1,-1 1-1,0-2 1,1 1 0,-1 0-496,1 0 0,0 0 0,-2 2 0,0 1 999,-1-1 0,0 0 0,0 3 0,-1-1 0,33 1 0,0-2 0,1-2 0</inkml:trace>
  <inkml:trace contextRef="#ctx0" brushRef="#br0">17756 8729 9471,'0'8'3322,"1"-2"0,4-8-2508,4-2 1,8-4-1,7-5 1,4 0 431,3-1 1,5 0 0,-4-3 0,2-1-1155,4 2 1,0 1-1,2 2 1,0 0-409,0-1 0,-6 1 0,-3 1 1,-3 2-351,-1 1 1,-6 6 0,-4-1-2494,-2 2 1,-1 2 3158,-1 0 0,0 6 0,1 1 0</inkml:trace>
  <inkml:trace contextRef="#ctx0" brushRef="#br0">19075 8343 10673,'12'-2'1694,"-3"-2"1,-3 1 0,-6-6-278,0-1 0,-1 2 0,-4 1-901,-4 1 1,-3 1-1,-1 7 1,0 1-221,-1 1 0,1 11 1,0 0-1,-1 3-76,1 1 1,6 5 0,2-4 0,4 3-305,1-1 1,6-3-1,4 0 1,6-5-508,7-2 0,2-7 0,3 0 0,2-5-79,1-5 0,-2-2 0,-7-6 1,-4-1 161,-3 1 1,-3 0 0,-3-1 668,-5 1 1,-4 1 1490,-4 3 1,-4 5 0,-3 8-1061,2 5 1,3 3 0,6 1 0,0 2-446,0 3 1,0-3 0,0 4 0,1-1-154,4 0 1,-2-1 0,6-3-1465,1-1 0,3-6 1,4-2-1,0-4-1262,0-1 0,3-7 2732,3-6 0,8-7 0,3-6 0</inkml:trace>
  <inkml:trace contextRef="#ctx0" brushRef="#br0">19849 7903 7929,'0'-13'0,"0"-1"1072,0 1 0,0 4 0,-2 0-82,-2-1 1,1-2-1,-5-1-368,2-1 0,2 6 0,4-1 94,0-2 1,1 4 311,4-2 0,-2 6-538,6-1 0,-6 12 1,1 9-1,-2 5 73,-2 6 1,-6 14-1,-5 2 1,-4 6-235,-2 4 0,-5 2 0,2 0 0,1-1-619,0 1 0,1-5 0,6-7 0,2-4-1292,1-4 0,6-4 0,0-7 1,6-4-1257,6-8 1,9-7 2837,4-10 0,15-15 0,4-10 0</inkml:trace>
  <inkml:trace contextRef="#ctx0" brushRef="#br0">20382 7383 10934,'0'-1'1453,"0"5"1,0 12 0,0 7 0,-2 3-379,-2 5 0,1 5 1,-6 8-1,-1 7 14,-2 5 0,-2 8 0,1 4 0,0-4-1791,-1-4 0,3-2 0,0-5 0,4-2-1083,1-7 0,2 3 0,4-10 0,0-2 1785,0-6 0,11 1 0,4-10 0</inkml:trace>
  <inkml:trace contextRef="#ctx0" brushRef="#br0">20875 7930 14400,'0'13'0,"0"0"806,0 1 1,-4-1-1,-2 0 1,0 2-687,0 3 1,-3 1-1,3 5 1,0-3-1642,0-2 1,2 3 0,4-4 1520,0-2 0,6-7 0,1-3 0</inkml:trace>
  <inkml:trace contextRef="#ctx0" brushRef="#br0">20955 7730 7804,'-6'-18'0,"-3"2"2860,-3 4-769,5 4-2001,-5 8 0,11 2 0,-4 2 20,4 5 0,2-1 1,4 1-1,3-1-1358,4 0 0,8 2 0,2-5 1248,3-2 0,8-2 0,1-1 0</inkml:trace>
  <inkml:trace contextRef="#ctx0" brushRef="#br0">21195 7756 7804,'-6'14'1255,"0"-1"1,-4 2 0,1 1 0,0 2 449,2-2 0,-1 3 1,5 1-1,-1-1-1206,1 0 1,1 3 0,2-4-2460,0-2-188,0-1 1767,6-7 1,-3-4 0,6-8 0,0-5-221,-2-3 1,4-7 0,-5-2 0,0 0 1058,0 3 1,4-1 0,-3 1 1058,1 2 0,-1 7-260,-2 5 1,-3 4 0,7 4-1065,2 5 1,-4 7 0,1 2 0,-1-1-660,0-3 1,-2 1 0,2 1 0,1 2-1347,-1-2 1,0-5 0,5-4 0,0-1 1811,3-3 0,7-1 0,-1-2 0</inkml:trace>
  <inkml:trace contextRef="#ctx0" brushRef="#br0">21608 7743 7804,'0'-13'2257,"0"4"1,-1 1-1424,-4 3 0,4 2 0,-4 7-74,4 5 0,2 3 1,2 3-1,3 2-444,2 6 1,-5-3-1,1 2 1,-1 1-451,1-3 1,-2 4 0,2-6 0,-4-2-54,-4-1 0,1-2 1,-6 1-195,-1-1 1,-2-1 0,-1-3-226,-1-5 0,5-2 0,2-4 0,1-2-726,3-5 1,3-5 0,4-3 1331,5-5 0,9-10 0,3-2 0</inkml:trace>
  <inkml:trace contextRef="#ctx0" brushRef="#br0">21981 7330 10066,'-11'-6'0,"0"6"1245,2 7 1,6 11-1,-3 3 1,2 1-411,0 0 1,-1 1 0,5 5 0,0 1-505,0 2 0,0 6 1,2-1-1,1 1-1242,1-1 0,0 2 1,-4-4-1,0 0-1148,0-3 1,-1-3 0,-3-4 2058,-5-6 0,-3 0 0,-2-11 0</inkml:trace>
  <inkml:trace contextRef="#ctx0" brushRef="#br0">21875 7783 7850,'1'-13'951,"4"-1"0,-2 3 1,6 0-78,1 2 1,3 6 0,4-1-1,2 2-1804,2 2 1,-1 0 0,4 0 0,-3 0 929,-2 0 0,5 0 0,-4 0 0</inkml:trace>
  <inkml:trace contextRef="#ctx0" brushRef="#br0">22341 7876 10249,'-13'-19'0,"1"4"2259,3 5 1,3 5-1,6-3 1,0-3-1937,0-1 0,6-7 0,5-5 0,3-4-615,4-3 1,12-6 0,1 3 0,6 0-2216,3 3 1,0 6 0,0 6 2506,0 5 0,6 4 0,1-3 0</inkml:trace>
  <inkml:trace contextRef="#ctx0" brushRef="#br0">5172 10568 21968,'19'-5'173,"4"-3"0,8-4 1,7 2-1,8 1 179,7-1 1,20 4 0,-35 3 0,0 1 0,1 1 0,0 1-245,-1 0 0,1 0 0,4 0 1,0 0-1,-2 0 0,-1 0 0,1 0 1,0 0-253,1 0 0,0 0 1,0-1-1,-1 0 0,3-1 1,0 0-1,-3-2 0,-1 0-580,-1 1 1,1-1 0,0-2 0,0 0 387,31-3 1,-33 1 0,1-1-1,-2-2 1,0 1 0</inkml:trace>
  <inkml:trace contextRef="#ctx0" brushRef="#br0">10571 9929 5626,'0'-14'0,"0"1"320,0 0 1,0-1 1633,0 1-2021,0 0 1,-6 1 894,-3 3 1,-3 3 0,-1 6 3357,-1 0-3340,1 0 0,0 5 0,0 0-261,-1 3 0,1-1 0,-2 5 1,0 0 215,2 3 0,-3 1 0,8-1 0,-1 1-326,0 2 1,6 4-1,0-4 1,6-2 221,6-1 0,8-2 0,3-1 0,6-1 211,6-3 0,7-5 0,5 2 0,3-5-833,1-5 1,2-2 0,-4-8 0,-1-1-785,-4-2 1,1-6 0,-11 4 0,-3-2-46,-5-1 0,-3 1 1,-8-3-1,-4 1 61,-3 2 1,-11 1-1,-7-1 1,-8 4 623,-4 3 1,-6 8 0,-2 3-1,0 2 168,1 2 1,2 0 0,8 2 0,4 2-870,3 5 0,4 4 1,2 4 165,4 0 1,16 7 0,3-3 0</inkml:trace>
  <inkml:trace contextRef="#ctx0" brushRef="#br0">11477 10022 32550,'0'-15'-2467,"0"-3"1,0 11 0,0 3 1639,0 10 1,0 7-1,0 5 1,-1 2 503,-4 1 1,2 3 0,-6-3 0,-1 1-27,-2 1 1,-1 9-1,0-9 1,-1 1-161,1 1 1,0-6 0,1-1 0,1-5-614,3-4 1,3 2 1516,-4-7 0,6-11 0,-3-8 1</inkml:trace>
  <inkml:trace contextRef="#ctx0" brushRef="#br0">11984 9689 7976,'4'-30'0,"1"4"0,-1 6 143,2 8 0,-4 5-765,2 3 1213,-3 2 0,-5 2 0,0 11 0,1 3-430,1 4 0,2 4 0,0-2 1,0 0 659,0 4 1,-4 4 0,-1 2-1,1-2-787,-2 1 1,3 0 0,-4-6 0,-1-2-712,1-2 0,-1 4 1,-2-6-1,3 0-2855,1-3 3466,1 0 0,5-1 0,0 0 1</inkml:trace>
  <inkml:trace contextRef="#ctx0" brushRef="#br0">12317 10062 27598,'9'-24'-2613,"0"-2"1,-5 3 2468,5 10 1,-6 12 0,0 10 0,-6 4-631,-6 5 0,-9-2 1,-4 6-1,-3 0 173,-2-1 1,1 4-1,-1-3 1,2 2 555,3-2 1,2 4 0,7-6 0</inkml:trace>
  <inkml:trace contextRef="#ctx0" brushRef="#br0">12650 10049 25190,'-6'-8'-5828,"3"4"4465,-5 8 2015,-1-2 0,0 4 1644,0-6 1,7 1-2346,2 4 0,0-2 0,6 5-469,0 3 0,-4-4 0,4 1-281,0-2 1,1-2-1,6-4 181,1 0 1,-5-1-1,-1-2 570,3-2 1,-1-5 725,-1 1 1,-2 3 237,-2 1-803,-4 4 0,4 1 0,-8 1 1246,-2 4-1030,1-4-914,4 5 1,1-6-1,4 0-618,4 0 1,-2 0 1065,2 0 1,-12 6-1,2 2 1</inkml:trace>
  <inkml:trace contextRef="#ctx0" brushRef="#br0">12664 9929 25034,'-2'-12'-927,"-2"3"0,-4 3 0,-5 6 0</inkml:trace>
  <inkml:trace contextRef="#ctx0" brushRef="#br0">12584 9822 25161,'7'-18'-2120,"-2"1"0,-3-6 0,1 6 1858,2 0 0,4 3 500,-5 0 1,7 7-1,-3 2 1,4 4 777,2 1 1,0 0-1,4 0 1,4 0-247,4 0 1,0 0 0,-1 0 0,-1 1-462,-2 4 0,-5 2 1,-1 7-1,-6-1-682,-5 0 1,-4 0-1,-2 2 1,-5 2-91,-7 0 0,-7 7 1,-6-3-1,-1 0 560,0-4 1,7-2 0,0-2 0,4 1-3,3-1 1,-2 0-1,10 1 1,2-1-306,2 0 1,1-4 0,1-1 0,5-2 255,8-3 0,5-2 0,9-1 1,2 0-324,1 0 0,0 2 0,-4 0 0,-2 3-298,-3-2 0,-3 0 0,-4 0 0,1 1 222,2-1 0,0 3 514,-5-1 1,1 5-1,-1-3 1</inkml:trace>
  <inkml:trace contextRef="#ctx0" brushRef="#br0">13210 10062 25449,'8'6'-1119,"-4"3"367,-2 3 0,-8 7 0,-5 3 0,-4 3 345,-2 2 0,-7 3 1,2-1-1,-3-2-624,-2-2 1,6-3-1,5-8 913,5-1 1,6 0 0,5 1 0</inkml:trace>
  <inkml:trace contextRef="#ctx0" brushRef="#br0">13517 9729 14090,'-9'-33'0,"1"7"-183,3 6 590,-6 11 0,5 5 540,-3 8 0,3-1 0,8 5 0,2-2-117,5-3 1,3 0 0,3 0-1,1 1-3,2-1 1,0 3 0,-5 0 0,0 0-425,1 0 0,-2 4-475,-4-1 1,-2-2 53,-6 2 0,0-4 0,0 4-431,0 1 0,0-3 0,0 2 308,0 2 0,2-4 0,2 2 0,5 0 352,3-2 0,4 5 1,1-3-1,-4 3-154,-1 1 1,1-4 0,-8 0 0,-1 1-60,2 2 0,-5-3 1,2 0-1,-6 0 129,-5-2 1,-4 5 0,-2-5-1,0 2-207,-4 0 1,3-4-1,-3 2 1,3 0-822,2 1 926,0-5 0,4 7 1,1-4-303,3 1 0,2 2 116,7 5 0,9-1 0,8 0 0</inkml:trace>
  <inkml:trace contextRef="#ctx0" brushRef="#br0">14303 9969 12953,'9'-43'938,"0"3"0,-5 10-800,5 17 0,-6 11 0,2 13 0,-5 4-4839,-5 2 4676,4 1 1,-17 1 0,3 2 0</inkml:trace>
  <inkml:trace contextRef="#ctx0" brushRef="#br0">14716 10022 14943,'0'-46'-613,"0"6"0,0 21 0,0 17-601,0 13 1070,0 17 0,-5-6 0,-3 11 1</inkml:trace>
  <inkml:trace contextRef="#ctx0" brushRef="#br0">15223 10062 15536,'7'-46'1334,"5"3"-287,-3 3-1903,-3 21 1,0 29 763,-6 21 0,-12 3 0,-3 12 0</inkml:trace>
  <inkml:trace contextRef="#ctx0" brushRef="#br0">8985 10635 18700,'0'-13'-5624,"1"5"3052,3 4 2648,-2 2 1,2 2 404,-8 0 1,1 0-1,-6 0 142,-1 0 1,2-6-1,-1-1-106,-1 0 0,3-5 0,-2 3-100,-2-3 1,0-1 0,-3 1-265,1 3 1,0 3 0,-1 6-1,1 0-151,0 0 0,-5 0 0,0 0 0,2 0 37,1 0 1,-3 2-1,0 1 1,2 2 66,1 3 1,2-5-1,0 3-96,-1 0 1,1-5 0,1 5-1,2-1 94,1-1 1,0 5-1,-6-3 1,-1 1 18,-2 4 0,-1-1 0,3 2 0,-4 0-109,0 2 1,2 3 0,-3-4 0,0 2-147,1 3 0,-1-4 0,-3 6 0,3-3-80,2 1 0,1 4 1,5-4-1,0-1 92,-1-3 1,1 4-1,0 0 1,1 0 143,3 1 0,-1-4 0,5 4 0,2-1-116,2-1 0,1 1 0,0-3 1,0 1-3,0 2 1,4 0-1,2-5 1,1 2 75,4 3 0,7-3 0,2 4 0,3-1 58,-1-1 0,0 6 0,5-4 0,-1 0-86,1 0 0,0 4 0,-1-6 1,2 0 245,4-3 0,-4 0 0,4-2 0,1-2 155,2-1 1,-1-6 0,2 3 0,1-2-94,2 1 1,5-1 0,0-4 0,-1 0 38,-1 0 1,2 0-1,2 0 1,0 0-17,0 0 1,3 4 0,-2 1 0,2-2-180,2-2 0,3 1 0,-5 1 0,3 1 85,1-1 1,4 0-1,-3 0 1,-2 2 30,0-2 0,0-2 0,1-1 0,-1 0-132,-3 0 1,1 0 0,-4 0 0,-1 0-60,-4 0 0,7 0 0,-7 0 0,4 0-97,0 0 0,1 0 0,-3 0 0,3 0 58,2 0 1,0-4-1,4-1 1,-3 1 17,-4-2 1,1 4 0,-1-2 0,0 2-1,-4 2 1,5 0 0,-9 0 0,0 0-108,2 0 1,-1 2 0,1 1 0,-2 1-66,-2-1 0,-3-1 0,3-2 0,2 0 223,2 0 1,1 0-1,-2 0 1,-1 0 32,-1 0 1,4 0 0,4 0 0,-1 0-29,-1 0 1,-4 0 0,-1 1 0,-1 2 4,1 2 0,1 1 0,1-4 0,-2 3-204,-2-2 1,-4 3-1,5-2 1,-1-1 121,0-1 0,2-2 1,-5 0-1,2 0 99,3 0 0,-3 0 0,2 0 0,1 0 6,1 0 0,2 0 0,0-2 0,0-1-55,0-1 0,-1-2 1,-1 3-1,-1-2-134,0 3 0,5-4 0,-7 1 0,4 2-33,1 2 1,-2-1 0,1-1 0,-1-1-49,4 1 1,5 0 0,-1-2 0,0-2 110,0 0 0,4-5 1,-1 3-1,2-3 184,-2-1 0,2-1 0,-2 1 0,3 0-171,1-1 0,-4-3 0,2-1 0,-1 2-57,-3 1 0,7 1 0,-14 0 1,1-1-79,1 2 1,-4-8 0,-2 7-1,-5 0 25,-3-1 0,-7 0 0,-4-1 0,-3-2-130,-5 2 1,-3-5-1,-6-1 1,0-2 39,0 2 1,-5-3 0,-2 2 0,-2 0 156,-1 1 1,-10-4 0,5 3 0,-2-4 30,-3 0 1,-2-7 0,3 8 0,-2-1 30,-2 3 0,-3-4 1,-3 6-1,-4 1-72,-2 1 0,-13 6 0,2-1 1,-9 5-42,-7 0 1,25 6 0,-1 2 0,-3-1 0,-1 0 0,-2 0 0,-1 1 0,-2 0 0,-1 0 1,-4-1-1,-1 1 1,0 2-1,1 0 1,-1 0-1,-1 0 44,0 0 0,-1 0 1,-2 0-1,0 0 0,1 0 1,2 0-1,0 1 1,1 0 120,1 1 1,1 0-1,0-1 1,-1 0-1,-1 2 1,0 0-1,-1-1 1,0 0-53,-2 0 0,1 1 1,1 0-1,-1 0 1,-1-2-1,-2 1 0,1 0 1,-1 1-35,-2 1 1,0 0 65,1 0 0,1 1 0,-2 0 0,0 0 0,1 0 0,1 1 0,-1 0 0</inkml:trace>
  <inkml:trace contextRef="#ctx0" brushRef="#br0">8371 10862 11294,'5'-14'0,"1"2"0,1 2-227,3 1 1,2 6 2095,2-1 0,-5 2-1259,-1 2 0,0-6 1,2-1-59,-1 0 0,-4-5 379,3 3-721,-5-3 1,2 0-1,-10 3 26,-4 5 0,-2-2 1,-3 1 300,1 3 0,-5-1 0,-1 0 0,0-2-233,-1 2 0,-3-3 0,2 0 1,-1 0-146,0 0 0,4-4 0,-3 1 0,2-3-40,3-1 0,1 0 0,1 1 0,1 2 113,0 1 0,-1 0 0,1-3 119,0 3 1,-1-1 0,1 5 0,0 2 13,-1 2 0,-3 1 0,-3 0 0,0 0-422,-4 0 1,-1 0 0,-2 1 0,0 4-49,1 4 0,-1-3 1,0-1-1,1 1 182,-1 3-81,0-3 1,5 2-1,0-5 245,-2 1 0,5 2 1,0-3-1,1 1 199,0-1 1,1-1-1,3-1-287,1 4 0,0-4-1060,-1 4 1,7-2-227,2 1 0,5-3 0,5 4 642,4-4 1,8-1 0,4 0 470,0 0 1,10-11-1,-3-4 1</inkml:trace>
  <inkml:trace contextRef="#ctx0" brushRef="#br0">7718 10329 30420,'-9'11'-4916,"2"0"1,-1-4 3832,1-1 0,3 3 0,-4-3 1281,2 1 0,-3-2 1,3 2 501,-1-1 1,3 0 0,-5-3 0,0 3-315,1 1 0,-3 1 0,2 2 0,-3-1-224,-1 1 1,-1 7 0,1 0-1,0 1-88,-1 1 0,2-2 0,2 5 1,1 0-1064,-1-1 0,4 3 0,1-7 0,4 1 397,1 1 0,10-5 1,7 0-1,5-5 680,6-3 0,12-1 0,1-5 0,5 0 320,5 0 1,-2 0-101,4 0 1,-3-6 0,9-2 0</inkml:trace>
  <inkml:trace contextRef="#ctx0" brushRef="#br0">25007 13580 7929,'8'-13'146,"-4"0"1,-2 4 0,-2 0 1508,0-1 1,0-2-539,0-2 0,0 1 283,0 0-762,0-1 0,4 6 993,1-1-749,-1 6 1,-5-3-485,-4 6 0,-2 0 0,-7 0 1,1 0-112,0 0 0,-5 0 0,0 0 0,2 0 194,1 0 0,-3 0 1,1 0-1,0 0-162,2 0 0,7 1 0,-1 4 1,-2 2 33,-1 1 0,-1 3 0,0-2 1,-1 3-22,1 1 0,1 1 0,2-1 1,1 0-333,-1 1 0,-4 3 0,-2 1 0,-2 0 0,2 1 0,1-4 0,2 4 0,-1-1 0,1 0 0,0 0 0,-1-4 0,1 3 0,0 1 0,-5 4 0,0-3 0,2 2 0,1 2 0,2-3 0,1-1 0,2-1 0,1-1 0,1 6 0,-1-4 0,4 0 0,-1 0 0,4 4 0,-2-4 0,2 2 0,2 2 0,0 1 0,0 0 0,0-2 0,0 2 0,6-1 0,2 1 0,0-2 0,1 2 0,-4 0 0,4-1 0,1-2 0,2-2 0,6 3 0,1-4 0,0-1 0,0-3 0,5 0 0,0-1 0,4-1 0,3-3 0,0 1 0,-3-5 0,2-1 0,1 2 0,5-5 0,-4 4 0,1-4 0,-1-1 0,-1 0 0,-4 0 0,0 0 0,-1 0 0,0 0 0,-1 0 0,-2 0 0,1 0 0,4-1 0,-6-2 0,4-3 0,0-1 0,1-2 0,1-5 0,2 2 0,1 4 0,0-9 0,-3 4 0,2-2 0,1 0 0,0-2 0,-4-3 0,-1 1 0,1 0 0,0 0 0,-1 1 0,1-3 0,0 0 0,-5-4 0,-2 4 0,1-1 0,0 0 0,-5 0 0,2-5 0,-3 0 0,-2 1 0,1-1 0,-1 1 0,-1-1 0,-3 0 0,1-4 0,-6 0 0,-1 1 0,-1 2 0,-2 2 0,0-1 0,0 0 0,0 1 0,-2 0 0,-2 1 0,-5 2 0,-3-1 0,-1-4 0,-2 6 0,-1-2 0,-2 2 0,-6-2 0,2 5 0,-3-1 0,-2 1 0,2-3 0,0 4 0,1 2 0,0 1 0,-8-3 0,5 1 0,-1 0 0,0 3 0,1 5 0,1 0 0,0 0 0,4 1 0,-6-3 0,3 3 0,0 1-106,0 2 1,-8 4 0,6 1-1,-1 0-538,0 0 1,-3 0-1,-2 0 1,1 0-926,-1 0 0,2 0 0,4 1 1,2 4-1589,3 4 1,4-2 3156,9 2 0,3-6 0,6 3 0</inkml:trace>
  <inkml:trace contextRef="#ctx0" brushRef="#br0">24261 12221 7859,'-2'-13'0,"-1"-1"-591,-1 1 0,-6 4 0,2 0 574,1-1 0,-5 2 1,3 1-1,-3 1 118,-1 3 0,0-3 0,-1 2 0,1 1 1022,0 1 0,-1 2 705,1 0-1121,6 0 0,2 0 0,10 0-267,3 0 0,3 2 1,-1 1-1,-1 1 411,1-1 1,2 5-1,0 1-235,-3 2 0,1 3 0,-4-1 1,0 2-7,0 3 1,3 2 0,-5 7 0,1 0-98,1-1 0,-5 5 0,5 0 0,-1 1-80,-1 0 0,6 1 0,-1 2 0,3-4 22,2-2 1,-1 2 0,2 0 0,1-2-151,2-1 1,5 1 0,-2 0 0,1 2-306,1-1 0,-1-2 0,3-1 0,-1-1 0,-2 1 0,-4 0 0,2-1 0,0 0 0,-4-4 0,-1-2 0,-2-3 0,0 1 0,1-2 0,-5-1 0,0-2 0,1 0 0,0 1 0,1-3-721,-2-2 1,-5 2-1430,5-7 0,0 1 394,4-5 1,-4 0-895,0 0 0,0 0-1124,4 0 3774,-6 0 0,5-6 0,-4-2 0</inkml:trace>
  <inkml:trace contextRef="#ctx0" brushRef="#br0">24434 13114 9264,'-25'-2'0,"1"-2"1752,2-5 1,9 3-1646,4 2 0,10 2 0,17 2 0,3 0 273,0 0 1,8 2 0,-1 1 0,5 3 410,4 1 1,-4 0 0,-1 4 0,-1-2-559,0 1 1,0-3 0,-5 1 0,-3-2-519,0-3 0,-7-2 0,2-1 1,-4 0-642,0 0 1,-1 0 0,0-3-1,1-4-544,-1-6 1,0-5-1,2 0 1470,3-4 0,-3-9 0,4-3 0</inkml:trace>
  <inkml:trace contextRef="#ctx0" brushRef="#br0">25447 11981 8049,'0'-18'-483,"0"1"0,0 3 1,2 7 815,2 1 0,-2-4 284,2 1 1,-2 1 1028,-2-1-626,0 6 0,0-1 0,0 8 1,0 5-351,0 3 1,-2 3 0,-1 3 0,-3 4-110,-1 3 1,2 8 0,-4 1 0,-1 3-165,-2 3 1,3-3-1,1 7 1,-3-1-52,-1 2 0,-1 0 1,1 6-1,2-5-21,1-5-1,0 7 1,-3-7 0,2 2-83,1-2 1,1 1-1,-2-10 1,1 1-175,-1 0 0,-1-2 1,1-5-1,3 0 18,1-4 1,-3 3-1,4-4 1,1-1-551,-2-2 1,5-3-1,-4-2 1,4 1-862,1-1 1,0 0 49,0 1 0,6-1 1,2-1 321,4-3 0,-3-2 1,0-4 56,1 1 1,-2 5 895,1-4 0,0-7 0,4-5 0</inkml:trace>
  <inkml:trace contextRef="#ctx0" brushRef="#br0">25154 12981 8047,'-13'-6'0,"-1"-3"782,1-3 1,4 5 202,0 2 0,6 10 1,-1 3-1,2 4-240,2 2 0,8 0 0,4 1-574,4-1 1,3 2-1,-3-7 1,4 1-793,0-1 0,3 1 1,5-5-1,1-2-92,3-2 1,5-1 0,-2-3-1,2-4 713,-1-6 0,8-10 0,-2 3 0</inkml:trace>
  <inkml:trace contextRef="#ctx0" brushRef="#br0">26340 12154 8329,'0'-19'-5,"0"-3"1,0 3 0,0 1-449,0 3 1,0 6 1302,0 0 0,-1 5 146,-4-5 0,-2 6 0,-5 0 0,2 6-269,1 6 0,5 4 0,-4 5 0,1 4 142,-1 3 0,4 2 1,-4 1-1,3 2-187,2 1 0,-3 6 0,1 0 0,2 3-399,2 0 1,-4 7 0,1-5 0,1 2-254,1 2 0,-4 1 0,-1-5 0,-2-4-222,0 1 0,0-2 1,-4 0-1,0-3-398,-1-1 0,1-2 1,0-5-1,-1 0-217,1-4 0,1 3 0,2-4 0,1-1 44,-1-2 1,-1 1-1,2-1 1,5-2-960,2-1 1,2-1 1721,0-1 0,6 0 0,2 1 0</inkml:trace>
  <inkml:trace contextRef="#ctx0" brushRef="#br0">25834 13207 12938,'-16'-29'0,"1"3"0,4 12 1358,4 11 0,8 9 0,10 7 0,4-1-1812,2-3 0,7 1 1,0-4-1,4 0-209,3 0 0,6-2 1,0-4-1,3 0 370,0 0 0,6-6 0,-8-3 0,1-2 293,0-3 0,8-5 0,-6-2 0</inkml:trace>
  <inkml:trace contextRef="#ctx0" brushRef="#br0">24021 11541 8052,'0'-13'-1505,"0"0"2136,0-1 1,0 5-1,0 1 53,0-3 1,-2 4 0,-1-2-87,-1-1 0,-5-2 1,3 0 46,-1 3 1,2-1 0,-3 4-1,-3 0-414,-1 0 1,-3 1 0,-2 7-1,-6 4-30,-2 7 1,-6 8 0,-1 10 0,-2 6 55,-3 6 1,-1 9 0,1 7-1,5 0-143,4 0 1,6-7-1,13-6 1,4-1-45,4-1 0,8-1 1,8-7-1,9-7-45,5-5 0,13-6 0,-1-10 1,4-3-173,1-4 1,-2-8-1,-4-8 1,-2-9-727,-2-5 0,-5-13 0,-9 1 0,-5-3 430,-7-2 0,-4-3 0,-9 3 0,-6 0 463,-9 0 0,-7 3 0,-4 8 0,-3 3 146,3 4 1,-4 8-1,4 2 1,2 4-469,3 6 0,12 2 0,1 7 0,5 4-1330,7 3 1,14 9 1631,16 1 0,15 5 0,15-2 0</inkml:trace>
  <inkml:trace contextRef="#ctx0" brushRef="#br0">25527 11328 7963,'-9'-22'246,"0"0"0,1 7-149,-6 2 0,1 5 0,0 8 0,-2 0 596,-3 0 1,-1 0 0,-5 0 0,2 0-424,-2 0 0,-1 8 0,-2 3 0,1 7 84,-1 3 0,2 3 0,1 5 0,3 4 140,2 1 0,7 0 0,8 3 0,4-2-211,4 2 0,10 0 0,9 0 0,7-4-354,5-5 1,8-4-1,3-12 1,0-3 11,0-5 0,2-4 1,-7-6-1,-4-7-360,-3-8 1,-3-10-1,-7-6 1,-6-6 109,-9-6 0,-8-7 0,-8-3 0,-10-1 405,-8 1 1,-10 3 0,-1 7 0,-2 6 172,-2 6 1,6 6 0,2 9-1,6 6-318,4 5 1,4 7-111,9 8 1,9 9-1,13 10 1,11 3-2294,11 5 2452,19 3 0,7 6 0,-24-20 0,0 0 0</inkml:trace>
  <inkml:trace contextRef="#ctx0" brushRef="#br0">26634 11288 8016,'-6'-18'0,"-3"1"115,-3 0 0,3 8 1,0 5-1,-1 2 728,-2 2 1,-7 5 0,-3 1-1,-4 1-405,0 4 0,-5 5 0,-1 5 1,3 2-123,1 5 1,1 8-1,2 1 1,4 4-150,8 4 1,1 4 0,9-5 0,4-2-229,7-5 0,5 0 0,6-6 0,7-3-122,3-4 0,7-7 0,-5-8 0,-1-4-25,-2-4 1,-2-13 0,0-7 0,-4-9 110,-4-8 1,-5-7 0,-4-2 0,-5-3 8,-2-2 0,-4-5 1,-4 2-1,-6 5-152,-4 5 1,-6 9-1,3 5 1,-2 7 239,-3 8 0,-1 1 0,-2 5 0</inkml:trace>
  <inkml:trace contextRef="#ctx0" brushRef="#br0">22768 11608 8281,'1'-7'-22,"2"1"462,2 0 1,1 4-1,-3-4 3806,1 0-1946,6 5-1916,-8-5 1,1 6 0,-9 1-122,-3 4 0,-10 2 0,4 7 0,-3-1 143,-1 0 0,1 1 0,5-1-67,0 0 0,-1 1 193,1-1-406,6 0 1,7 1 0,8-3 10,4-2 0,2 2 1,-1-5-67,0 1 0,1 2 0,-3 4 16,-2 1 0,-3-1 1,-6 0-1,0 1 0,0-1 0,-1 0 1,-4 1-1,-4-1-52,-2 0 0,-3-1 1,-1-2-1,-1-1-207,-2 2 0,-4-4 1,4 0-1,1-1-335,-3-3 1,6-1 0,-4-2-431,3 0 1,2 0 44,-1 0 0,8 0 0,6 0 1,8 0 337,4 0 1,11 0-1,4 0 554,1 0 0,6 0 0,0 0 0</inkml:trace>
  <inkml:trace contextRef="#ctx0" brushRef="#br0">22915 11821 8169,'-6'-13'2261,"4"7"1,-2 6-991,2 7 0,2 7 1,0 3-1,0 6-1269,0 2 1,0 1 0,0 1 0,0 0-166,0-1 1,-4 1 0,-1 0 0,2-1-5741,2 1 5903,1-6 0,0 4 0,0-4 0</inkml:trace>
  <inkml:trace contextRef="#ctx0" brushRef="#br0">24901 10755 8074,'0'-13'560,"1"-1"183,4 1 0,-4 4 240,4 0-628,-4 6 1,-7-3 0,-3 6 0,-3 2 170,-1 2 0,0-1 0,-2 6 0,-1 2-173,-2 0 1,-4 3-1,2-1 1,1 0-71,0 1 0,6-1 0,5 0 0,2 1-28,3-1 0,2 5 0,2 0 1,4-2-27,4-1 1,7-2 0,3 0 0,0 1-271,1-1 1,0 0-1,-5 1 1,-3-1-213,0 0 1,-6 1 0,-2-1 126,-2 0 0,-8 1 0,-5-3 0,-3 0-48,-4-2 1,-6-5-1,2 3 1,-2-1-410,2-3 0,-2-1 1,7-2-1,2-2-559,4-2 0,2-3 0,9-7-1548,6 1 2690,11-6 0,9 4 0,8-4 0</inkml:trace>
  <inkml:trace contextRef="#ctx0" brushRef="#br0">25047 10875 8096,'9'0'695,"0"0"1,-4 0 841,3 0 1,-3 0-187,4 0 0,-6 6-757,1 3 1,-2 3 0,-2 1-445,0 0 1,-6-4 0,-2 0 0,-1 0-243,1-2 0,0 5 80,-1-3 1,3-2-136,6 2 1,11-1 0,4 1-1,2-5 115,3-2 0,3-2 0,-1 0 0,4 0-578,0 0 1,-3 0 0,-1 0 0,0-2-1240,-1-2 0,4 1 1849,-3-6 0,3-6 0,2-6 0</inkml:trace>
  <inkml:trace contextRef="#ctx0" brushRef="#br0">26540 10528 8776,'8'-5'0,"-4"-4"1262,-2-3 1,-2 3-684,0 0 1,0 5 337,0-5 1,0 4-623,0-4 0,-6 6 0,-3-1 0,-3 4-155,-1 4 1,-1 4 0,1 5 0,0-1-65,-1-3 0,1 7 1,0-3-1,1 2-30,3 0 1,3-2 0,6 1-1,0-1-20,0 0 1,6 1-1,3-1 1,3-1-79,1-3 0,0 3 1,1-3-22,-1 2 1,-4-2 132,0 0 1,-8-1 0,-1 2-1,-7-3-15,-5-1 1,-6 3 0,-1-3 0,-2 0-256,-2 0 0,3 3 1,3-5-1,2 1-2127,1 1 1767,1-5 1,7 5 0,8-6 569,9 0 0,15 0 0,8 0 0</inkml:trace>
  <inkml:trace contextRef="#ctx0" brushRef="#br0">26780 10728 8034,'-6'-13'2720,"-3"0"1,5 5-2481,4 4 1,6 2 0,7 2 0,1 0 68,-1 0 0,5 0 0,-1 0 0,0 0-24,-2 0 1,-2 6-409,0 3 1,-5 3 0,-4 1 156,-2 1 1,-4-1 0,-1 0 0,-3 1-145,-1-1 0,-1 0 380,0 1 0,2-1 0,7-1-23,4-3 0,2 1 0,6-5 0,1-1 174,-1 2 1,0-3 0,1 6-509,-1 1 1,-6-2 0,-4-1-288,-6-1 0,-10 3 1,-9-3-1,-5 0 244,-4-1 1,-2 4-1,-2-4 1,5-2-958,7-2 0,-1-1 0,6 0 1087,2 0 0,7 0 0,3 0 0</inkml:trace>
  <inkml:trace contextRef="#ctx0" brushRef="#br0">23434 12941 7580,'-7'0'1373,"1"1"-779,6 4 0,0-2 1966,0 5-1380,0-5 0,2 3-743,2-6 0,3 0 0,5-1 0,-1-4-448,-2-3 1,-1-6 0,6-2 0,-1-3-16,0-2 1,1-1-1,1-6 1,-1-2-130,0-1 1,2 0 0,-9 4 0,2 2 141,0 3 1,-4-3 0,2 4 0,-1 0 421,-3 3 1,-2 4 347,-1 0-566,0 7 1,-1 1 0,-2 7 11,-2 4 0,-3 2 1,2 7-1,0-1 79,0 0 1,0 2 0,3 3 0,-2 2 58,3 1 0,0 9 1,2-4-1,0 3-194,0-1 1,0-2 0,0 1 0,0 0-234,0-1 1,0 1 0,0 0 0,0-2-211,0-3 1,0 2-1,0-6 1,2-2-971,2-1 0,-1-4 0,6-2 0,1-4-633,2-4 0,12-1 1899,2 0 0,10-12 0,-2-2 0</inkml:trace>
  <inkml:trace contextRef="#ctx0" brushRef="#br0">24021 12887 7620,'-19'0'129,"1"6"1,0 5-1,9 5 360,6 6 1,3-3 0,-1-1 0,-2-3-405,-2-2 0,1 2 0,4 1 0,0 2-24,0-2 0,1-2 0,4-4-61,4-1 0,9-6 0,2 3 0</inkml:trace>
  <inkml:trace contextRef="#ctx0" brushRef="#br0">23301 12128 8510,'0'-14'20,"5"1"927,-1 0-743,0-1-26,-4 7 0,0 3 0,-1 7 254,-3 1 1,-5 6 0,-8-2-108,0-1 1,-12 5 0,1-3 0,-4 3-97,-5 1 1,-6 0 0,-5 2 0,-2 1-253,-5 2 1,-6 4-1,2-2 1,-2-1-241,-2 0 1,-1 0 0,-1-2 0,3-1-128,2-4 0,1 1 1,15-5-1,2-1-21,5-3 0,6-2 1,7-1-543,2 4 953,6-4 0,-3 5 0,5-6 0</inkml:trace>
  <inkml:trace contextRef="#ctx0" brushRef="#br0">21035 12607 8379,'12'-13'-359,"-3"0"1,1 0 0,-4 1 77,1 3 0,-4 1 1,3 5-1,-1-3 672,-1-1 1,1 3 434,-5-5 1,-6 4-384,-3-4 0,1 6 0,1-2 1,0 0 92,-1 1 1,4-1 0,-5 5-132,-1 0 1,-5 2 0,-2 1-1,3 3-116,-3 1 0,1 3 1,3 7-1,-1 0-4,1 0 1,0 3 0,-1 3 0,1 2 0,0 1 0,4 7 1,1 1-1,2 2-123,4-1 1,2-5 0,5 1-1,10-3-305,10-1 1,8-7-1,8-2 1,4-4-153,4-6 1,9-2 0,4-9 0,1-4-157,0-6 1,-4-10-1,-6 0 1,-1-7-93,-3-5 1,-8-4 0,-7-2-1,-2-2 269,-7-2 0,-10-5 0,-12 3 0,-6-2 348,-6 0 0,-15 7 0,-9 2 0,-10 9-186,-10 8 1,-5 5 0,-7 9 0,0 6-1667,-3 6 1777,-2 10 0,4 8 0,-1 6 0</inkml:trace>
  <inkml:trace contextRef="#ctx0" brushRef="#br0">23035 13221 8341,'7'-14'0,"-1"1"224,0 0 0,0-1 0,4 2 0,-1 2 71,1 1 0,-2 2 1,-1-4-1,1 4-477,-1 1 0,-3 2 1,4 2 347,-2-2-75,-2 2 1,-4 2 0,0 9 0,-1 3 442,-4 1 1,2 1 0,-4-1-1,-1 0 78,1 1 0,0 3 1,-4 3-1,4 0-207,1 4 1,-3-3 0,5 1 0,-1 0-297,-1-1 0,5 3 1,-4-5-1,4 0 52,1 0 1,0-1 0,0-5 0,0 1-912,0-1 46,0 0 1,0-7 398,0-6 0,-5-10 1,1-11-1,1-2 98,2-6 0,1-6 1,0-1-1,0-2 309,0-2 1,4 1-1,2 2 1,1 5 75,4 4 1,-4-2-1,0 9 1,-1 1 981,-3 2 0,0 7-917,2 3 0,-4 8 1,2 2-209,-6 10 0,-3 11 1,-4 0-1,1 7-122,-1 5 1,-1 2 0,1 2 0,1-2-163,-1 0 0,2 4 1,1-5-1,-1 1-808,1-1 1,4-4 0,-1-5-1,2-1 1057,2 1 0,0 0 0,0-1 0</inkml:trace>
  <inkml:trace contextRef="#ctx0" brushRef="#br0">23954 14766 9039,'-9'-10'0,"2"-3"0,1-2-91,3 0 1,3 8 99,5 2 0,-2 4-45,5 1 1,1 0 0,5 0 414,-1 0 0,5-5 1,-1 1-1,0 1-14,-2 2 0,-2-1 0,0-1 0,1-1-166,-1 1 1,5 1 0,-1 2 0,0 0-143,-2 0 0,-1-1 0,3-2 0,0-2-71,0 2 1,-2 2 0,-1 1-19,4 0 0,-3 0 0,3 1-72,-3 4 0,-7 2 1,0 7-1,-2-1-27,-3 0 1,-2 5 0,-2 1 0,-2 2-267,-2 3 0,-4-1 0,3 1 0,1-2 33,-1 2 0,1-5 364,5-1 0,0 3 0,0-1 0</inkml:trace>
  <inkml:trace contextRef="#ctx0" brushRef="#br0">24448 14780 10393,'-14'-6'0,"-1"-3"0,-1-1 560,-2 1 0,-5 6 1,-1 12-1,-6 10-450,-5 9 1,-2 6 0,-2 6 0,1 0 39,-4 0 1,4-1-1,4-2 1,1-2-268,3 2 0,4-3 0,2 0 0,3-1-1283,2-4 0,1-2 0,5-3 1400,0-2 0,-1-6 0,1 4 0</inkml:trace>
  <inkml:trace contextRef="#ctx0" brushRef="#br0">22208 16566 8202,'0'-14'3190,"0"1"1,0 4-2002,0 0 1,0 8-875,0 1 1,2 6 0,2 7-1,3 0 7,1 1 0,2 5 0,-4 2 1,0 1 68,0 0 0,-2 0 1,-4 5-1,0 0-56,0-1 1,-1-4 0,-2-1 0,-3 0-185,-1 0 1,2-5-327,-4 2-18,6-9 0,3-11 1,9-11-1,3-8-3,1-4 1,2-8 0,1-1 0,2-1 366,-1-1 0,2 7 1,-1-3-1,-2 6 416,-1 4 1,-6 2 0,-2 7 748,-1 0-1077,4 5 0,-8 4 0,2 10 0,-2 7 37,-2 8 0,0 3 0,0-1 1,0-1-77,0 2 1,0 1-1,0 2 1,0-2-181,0-3 1,0-2 0,0-7 117,0 0 0,0-4 0,1-1-793,4-3 1,0-6-1,6-8 1,-2-4-166,1-5 1,2-3-1,1-5 1,1-1 775,-1 0 1,-1 1-1,-2-1 1,-1 2 780,1 3 0,-2 4 0,1 7-198,1 3 1,-3 5 0,2-2-275,2 4 1,-5 8 0,-2 5 0,-1 6-526,2 2 1,-4 3-1,3 3 1,-2 1-851,-2 0 0,0-2 0,0-2 1,1 0-828,4 0 1,-2-2 0,6 0 0,1-2-567,2-3 0,7-1 2483,3-1 0,9-1 0,4 0 0</inkml:trace>
  <inkml:trace contextRef="#ctx0" brushRef="#br0">23141 16606 10197,'-1'-33'2401,"-4"6"0,2 13-1541,-6 9 0,6 5-455,-1 5 1,2-2 0,2 5 0,0 4 24,0 5 0,0-3 1,-1 4-1,-2-2-237,-1 2 1,-1-1 0,4 3-1,-2 1-383,-2 0 0,1-5 1,4 2-1265,0-3 208,0-2 1,1-7 0,4-6 658,4-8 1,5-8 0,1-2 0,-3 1 812,0-3 0,0 6 0,0-4 0,-3 3 72,-5 2 0,-3 4 1090,-1 0 1,0 7-740,0 2 0,0 6 1,0 8-1,0-1-913,0 0 1,0 5 0,2 0-1,1-2-27,1-1 0,8-2 0,2 1 0,5-1-3230,2 0 1,8-5 3520,-2-4 0,8-8 0,-1-4 0</inkml:trace>
  <inkml:trace contextRef="#ctx0" brushRef="#br0">23448 16619 8104,'-9'0'3384,"1"1"-2495,3 4 0,2 1 1,6 4-1,4 1-392,5 3 0,0 0 0,10 3 0,2-2-199,1-1 1,1-1 0,3-1-1,0-2-408,2-1 0,0-6 0,-4 1 0,0-2 110,-1-2 0,-5-12 0,-2-3 0</inkml:trace>
  <inkml:trace contextRef="#ctx0" brushRef="#br0">23728 16672 8104,'-33'0'0,"-4"-1"0,-3-2 0,0-2 0,-3 1 0,8 5 0,-2 5 1152,1 8 1,5 0-1,9 7 1,4 0-188,3 0 1,3-1 0,3 4 0,5-2-811,2 2 0,5-5 1,6 1-1,11-3-155,8 1 0,12-6 0,7-6 0</inkml:trace>
  <inkml:trace contextRef="#ctx0" brushRef="#br0">24394 16153 9302,'0'-26'0,"-1"6"885,-4 6 0,-2 8 0,-6 11 0,-2 5-314,-3 6 1,-3 5 0,-5 7 0,-3 5 385,-2 7 1,-1 4 0,-7 8-1,1 0-538,-4 3 1,1 4-1,5-4 1,5-3-739,3-1 1,7 0 0,3-2 0,5-5 200,4-2 0,5-2 0,8-2 0,7-2-3745,5-5 3863,16-9 0,10 3 0,11-4 0</inkml:trace>
  <inkml:trace contextRef="#ctx0" brushRef="#br0">24847 16526 8058,'0'-21'886,"0"6"1,-1 8-61,-4 1 1,3 1 0,-7 5-246,-2 0 0,4 0 0,-2 0 0,-1 0-145,-2 0 1,-2 5 0,1 1 0,0 1-352,-1 4 0,-3 0 0,-1 4 0,2 1-24,1 2 0,3 0 0,2-3 0,2 1-79,2 2 1,2 0-1,5-5 1,2 0 15,2 1 0,11-1 0,2 0 1,5-1 64,4-3 0,0-2 0,-1-4 0,0 3 197,-4 2 0,2-4 1,-7 5-43,0 1 0,-9 2 1,-6 2-1,-8 0 9,-7 4 0,-14 1 1,-1 7-1,-3-3-110,-2 1 1,-4 4 0,3-7-1,-1 0-568,-1-4 0,8 1 0,0-2 0,6-2-717,2-2 1,2 1 0,7-7-199,2 1 0,4-4 0,11 2 1366,8-4 0,11-1 0,9 0 0</inkml:trace>
  <inkml:trace contextRef="#ctx0" brushRef="#br0">25087 16899 9793,'8'-11'2339,"-4"-2"0,-2 0 0,-2 8-2224,0 10 1,0 7 0,0 4 0,0 2 132,0-2 1,-6 3-1,-3 1 1,-3 0-487,-1 4 0,-1 0 1,1-1-1,0 0-1025,-1 0 0,3-2 0,0 0 1263,2-2 0,6 5 0,-3-4 0</inkml:trace>
  <inkml:trace contextRef="#ctx0" brushRef="#br0">25661 16659 8082,'0'-13'6513,"0"-1"-5766,0 7 1,0 7-1,0 9 1,0 4-435,0 5 0,0 3 0,-2 5 0,-1 1-600,-1 0 1,-2-1 0,3 2 0,-3 2-403,-2 1 1,5-1-1,-2-7 1,0 0-1404,1 0 1,-1 1 2091,5-2 0,-6-3 0,-1-5 0</inkml:trace>
  <inkml:trace contextRef="#ctx0" brushRef="#br0">25474 16872 8110,'0'-28'4045,"0"-3"-3215,0 0 1,3 15-1,4 10-1023,7 7 1,2 4-1,-1-5 1,1 0-361,2 0 1,1 0-1,-1 0 1,4 0-2326,3 0 2878,2 0 0,0 5 0,-1 3 0</inkml:trace>
  <inkml:trace contextRef="#ctx0" brushRef="#br0">25994 16912 9474,'1'-7'1978,"4"2"0,-2 4 0,7 1 0,5-2-1654,6-2 0,4-3 0,3-8 0,2-2-542,1 0 1,6-7 0,-3 2 0,0-3-822,-3-2 1,-3 0-1,-1 1 1,-2-3 99,-3-2 0,-3 2 0,-7-5 0,-3 1 733,-4 4 1,-4-3-1,-1 4 1,-1 5 988,-4 2 0,-2 5 1,-7 5-1,1 4 3,0 1 0,-2 1 1,-1 7-1,-2 2 179,2 5 1,-4 5-1,3 3 1,0 6-187,2 2 1,2 1 0,0 3 0,-1 0-594,1 2 1,0 0 0,-1-3 0,3 1-1193,2-3 1,-2 7 0,7-9 0,1-1-370,1 2 1,4 1 0,4 0 0,6-1 1374,4-2 0,14 2 0,-2-5 0</inkml:trace>
  <inkml:trace contextRef="#ctx0" brushRef="#br0">26634 16846 8119,'-2'-26'-3,"-2"13"0,1 19 0,-5 21 0,1 5 821,0 2 1,-2 0 0,-5-3 0,0 5 433,-4 2 1,-3 1 0,-6-2 0,2-3-854,3-1 1,-3 4-400,3-2 0,-4-2 0,0-1 0</inkml:trace>
  <inkml:trace contextRef="#ctx0" brushRef="#br0">26927 17245 8973,'9'-17'2168,"0"-1"1,-5 3-1212,5 11 1,-2 7-1,4 14 1,-4 4-656,-1 0 1,-1 8 0,-5-2 0,0 3-616,0 2 1,-6 1-1,-6 4 1,-7-2-247,-8 2 0,-10-3 1,-3 2-1,-8 0 557,-3-2 2,-3 4 0,-5-10 0,-2 5 0</inkml:trace>
  <inkml:trace contextRef="#ctx0" brushRef="#br0">24448 17952 8196,'5'4'1606,"-2"-7"1149,6 12-1916,0-6 0,-1-2-604,-4 4 1,-8-2-1,-7 4 1,-4 1-88,-2-1 1,-1-2 0,3 3 0,-1 1-108,-2-1 1,2 4 0,5-4-78,2 4 1,6-3 0,0 0-1,5 1 135,2 2 0,11-3 1,-1 0-1,0 1 80,1 2 1,3 2 0,0-1 0,-3 0-64,-5 1 1,0-1 0,-5 0 0,-2 1-69,-2-1 1,-2 2 0,-5 1 0,-8 2-82,-6-2 1,-4-1 0,0-2 0,2 1-233,-2-1 0,5-4 0,1-2 0,4-1-4698,0-3 4963,1-2 0,11-12 0,4-4 0</inkml:trace>
  <inkml:trace contextRef="#ctx0" brushRef="#br0">24714 18218 8067,'0'-19'6799,"2"10"-6204,2 0 0,-1 11 0,6 2-129,1-1 0,-2 3 0,-1 0-215,-1 1 0,-2-2-386,-4 4 0,-1 0 1,-3 4-1,-5-1-20,-3-3 1,-3 2-1,-1-2 1,-2 3 126,2 2 0,1-1 0,3 0 200,3 1 1,3-6-1,6 1 1,2 0-29,2-1 1,5 2 0,7-6 0,3-1-365,2-1 1,0-2 0,4 0-1,0 0-1038,3 0 0,2 0 1,-3 0-1,-1 0-2684,1 0 3942,6 0 0,1-6 0,6-2 0</inkml:trace>
  <inkml:trace contextRef="#ctx0" brushRef="#br0">25447 18098 7968,'-1'-12'350,"-4"4"1,2 3 0,-4 10 0,0 3-240,-1 4 1,-1 2-1,-4 0 1,0 3 1056,-1 0 1,1 6 0,-2-4 0,-1 2-1157,-2 2 1,0 1-1,5 1 1,0-1-1073,-1 0 1,7 2-1,2-6 1060,4 0 0,-5-3 0,-1 2 0</inkml:trace>
  <inkml:trace contextRef="#ctx0" brushRef="#br0">25314 18165 8056,'-2'-28'139,"-2"6"0,3 13 0,-2 9 440,6 7 1,7 0-1,6 1 1,-1-1-942,1 1 1,1-1-1,-4 3 1,2-1 361,3 2 0,2 1 0,7 1 0</inkml:trace>
  <inkml:trace contextRef="#ctx0" brushRef="#br0">25714 18285 8071,'-6'-8'3686,"6"7"-2506,0 5 1,6 1 0,7-7 0,2-2-751,3-5 0,3-4 0,5-4 0,1-2-576,-1-2 1,1-1 0,0-6-1,-1-2-533,1-1 1,-2-1 0,-1 2 0,-3-1-174,-2 1 1,-7 2-1,-8 3 1,-2 3 699,-2 4 1,-2 3 0,-2 4-21,-5 2 1,-7 4-1,-4 10 1,1 4 1122,0 2 0,0 4 1,2 3-1,0 4 75,0 3 0,2 6 1,4 1-1,0-3-687,2-1 1,6 3 0,-1 0 0,2-1-881,2-2 0,0-1 1,2 0-1,1-1-1597,1 1 1,11 0 2137,-1-1 0,8 7 0,-2 1 0</inkml:trace>
  <inkml:trace contextRef="#ctx0" brushRef="#br0">26220 18418 7989,'0'-41'1913,"-4"11"-544,0 21 0,5 8 0,8 10-474,3-5 0,1-2 0,0-2 568,1 0 1,-1 0-503,0 0-1180,1 0 1,-8 4-1,-8 2 1,-8 1-197,-6 4 1,-7-4 0,4 2 0,-2 0 423,-2-2 1,3 4-1,4-5 1,4-1 569,3 1 1,8 5-308,1-2 0,7 1 0,11-1 0,6-3-12,5 0 1,1-5 0,7 5 0,1-1-831,1-1 1,2 0 0,-8-2 0,-2 1-966,-3 1 1,0 7 0,-11-2 1534,-5 2 0,7 9 0,-4 0 0</inkml:trace>
  <inkml:trace contextRef="#ctx0" brushRef="#br0">26660 18765 7988,'-6'-14'0,"0"13"0,-2 8 0,3 11 439,4 9 0,-4 7 0,-1-2 0,-1 2-667,-3 3 1,-8 0-1,-6 0 1,-4 0 227,-3 5 0,-12-2 0,1 6 0</inkml:trace>
  <inkml:trace contextRef="#ctx0" brushRef="#br0">24914 19178 7988,'-1'-12'0,"-5"3"0,-6 5-68,-4 2 1,-7 12-1,4 4 1,-2 1 566,-2-1 1,-3 0 0,0-1 0,-1 0 264,0 1 1,2-5 0,3-2 0,4 0-246,3 1 0,4-4 0,2 5-243,4 2 1,7 2-1,5 2-191,7-2 0,8 5 0,1-6 0,4 4-125,0 0 1,2 3-1,-6 1 1,-1-1-146,-4 0 0,-1 3 0,-9-2 0,-1-1 114,-2 0 0,-10-1 1,-5-5-1,-7 1 233,-5-1 1,-7-1 0,-4-2 0,0-2-617,1-3 1,1 0 0,6-5-1,2 0-2611,6 0 3065,8 0 0,-3-6 0,4-1 0</inkml:trace>
  <inkml:trace contextRef="#ctx0" brushRef="#br0">25221 19604 8124,'7'-10'1495,"-3"-3"0,-1 2-520,2 7 1,2 2 133,7 2 1,-1 0-1581,0 0 225,-5 0 1,-4 5-1,-7 1 1,-3 0 112,-1-1 1,-1 6 0,-2-4 47,1 1 1,6 4 243,-1-4 1,4 0 0,4-1 0,5-1 346,3-3 1,1 3-1,1 0 1,-1 0 215,0 0 0,-4 3 1,-1-3-254,-2 1 0,-2 2 0,-6 4-140,-2 1 1,-8-1 0,-7-1 0,0-2-480,-1-1 0,-2-2 0,3 2 0,1-3-941,3 0 1,-1-4-1,7 3-1791,-3 1 1,6-4 2881,6 2 0,12-2 0,9-2 0</inkml:trace>
  <inkml:trace contextRef="#ctx0" brushRef="#br0">25754 19458 7975,'0'-14'637,"0"1"1,-5 7 0,-1 6 441,-1 7 1,3 5 0,-4 2 0,1-1-577,-1 0 0,4 5 1,-5 1-1,-1 1-438,-2-1 1,-1 5 0,1-2-1,1 1-1083,2 0 1,2 2-1,-2-4 1,5 1 1017,2 0 0,2-6 0,0 4 0</inkml:trace>
  <inkml:trace contextRef="#ctx0" brushRef="#br0">25567 19578 10045,'8'-42'1529,"-4"7"0,5 18 0,4 11 0,8 9-1478,4 5 1,6-5 0,2 3 0,-1-2-1022,1 1 0,3 3 0,-4-2 0,2 0-871,3 0 1841,2 5 0,7-4 0,1 6 0</inkml:trace>
  <inkml:trace contextRef="#ctx0" brushRef="#br0">26100 19698 8808,'-13'-33'1742,"0"6"1,7 13 0,6 8-1627,7 0 0,10 3 1,3-6-1,4-2 155,4 0 1,3-9 0,-1-2 0,1-3-662,-1-2 0,-4-4 0,-2 0 0,-3 2-175,-2 0 0,-3 3 0,-7-1 0,-4 2 375,-4 3 0,-8 4 1,-7 8-1,-6 2 791,-6 2 1,0 3 0,-1 9 0,0 6 45,1 4 0,4 12 0,1 1 0,2 2-13,2 1 0,4 5 1,3-3-1,2 2-779,2-1 1,3 1 0,8 2 0,4-1-825,2-1 0,9-3 0,3 1 0,6-5 969,2 1 0,6-1 0,-3-2 0</inkml:trace>
  <inkml:trace contextRef="#ctx0" brushRef="#br0">26394 19711 9184,'-15'-33'1355,"-3"7"1,9 17-1,2 13 1,8 5-1568,8 0 0,3-3 0,1-6 1,1 0 675,-1 0 0,0 0 0,1 0 1,-1 0-151,0 0 1,1 4 0,-1 1-602,0-2 0,-1 0 299,-3 1 0,-3-1 0,-7 5 0,-4-1-82,-4 0 1,-3 1 0,-1 2 0,0-3 120,-1-1 1,5 5 0,2-2 53,1 3 1,2 1 0,5 0-138,4 0 0,1 1 0,5-2 1,1-2 274,3-1 1,1-5 0,-2 4 748,-1-2-588,-6 4 1,-13-8-1,-11 3 1,-7 0-64,-3-1 1,-4 1 0,0-5 0,3 0-2245,4 0 1,5 0 0,6 1 1902,-1 4 0,7-10 0,1 4 0</inkml:trace>
  <inkml:trace contextRef="#ctx0" brushRef="#br0">27194 18898 8026,'0'-19'0,"-5"19"0,1 10 0,1 21 680,1 15 0,1 6 0,-4 1 1,-2-1 465,-1-3 0,-9 6 0,-1-4 0,-7 3-226,-6 2 1,-2-1 0,-5-5 0,-1-2-512,-2-3 1,-7 4 0,4-4 0,2-2-769,5-2 1,-4-1-1,2 0 1,-1 0 358,-3 0 0,-6 6 0,2 1 0</inkml:trace>
  <inkml:trace contextRef="#ctx0" brushRef="#br0">22821 16019 8145,'27'-29'0,"0"2"0,-1-9 0,1 8 0</inkml:trace>
  <inkml:trace contextRef="#ctx0" brushRef="#br0">23021 15833 8135,'-13'-6'449,"5"-3"1,4-7 0,3-4-18,1 0 0,-5 3 0,-1 0-474,-1 2 0,2 6 0,-5 1 1,-3 3-118,-4 2 0,-8 6 0,0 2 0,-6 4 303,-3 6 1,-2 0 0,-4 7 0,-1 3-4,-4 5 0,2-2 0,-4 3 0,1-1 181,3 1 0,-3-2 0,2 6 0,1-3 119,1-2 1,4 4 0,1 1 0,3 2-290,1-1 0,-2 2 0,4-1 0,1 5-25,2 2 0,1 5 1,0-3-1,1 1-328,-1 4 1,-4-1-1,-2 2 1,1-2 226,-1 1 1,-2 6 0,4-6 0,1-1 125,2 2 0,3-2 0,2 1 0,6-4-57,2-1 0,3 3 0,3-3 0,5 0-28,2 0 1,2 4-1,2-1 1,2 3-70,5 1 1,1 5-1,2 1 1,-1 2-268,-1 2 0,5 2 1,-6 4-1,3-1 255,1-2 1,-6-28-1,-1 0 1,7 31 0,1 4 175,-1-2 1,5 0 0,0-3 0,-1-4-41,3-3 0,0-1 1,9-3-1,0-4-108,2-1 1,2 3 0,-2-8 0,3 0-206,0-2 1,8 1 0,-4 0 0,2-1 56,3 1 1,0 3-1,-2-3 1,2 0 127,2 0 1,4 3 0,-5-3 0,-1 0 87,-1-1 1,-2 0-1,0-4 1,0 2 28,0 2 1,-3 1-1,1-3 1,4 0-77,-1-5 0,5 2 0,0-4 0,1 1-191,4-2 1,-1-2 0,2-7 0,0 1 47,2 0 0,7-2 1,-2-1-1,1-4 180,-1-1 0,3 5 0,-3-2 0,1 4-75,-1 0 0,3-4 0,-3-1 1,2 0 189,3 0 0,-1-5 0,3 2 0,-1-3-144,3-2 0,-31-8 0,1-1 0,37 3 0,-38-3 1,1 0-88,0 0 0,0-1 1,1-1-1,0-1 1,2 1-1,1 0 0,-1-1 1,-1 0-51,2-1 0,-1 0 1,1 2-1,-1 0 1,-1 1-1,0-1 1,0-1-1,0 1 64,0-2 0,0 1 0,0 1 0,0 1 0,0-1 0,-1 2 0,-1-1 0,-1 1 51,34 6 0,-4 1 0,-2-1 0,-1-1 156,0 1 0,2-4 0,-8 0 0,-2-1 10,-1-1 0,4 0 0,2-4 0,0 0-82,-3 0 0,1-1 0,0-3 0,-1-4-157,-3 1 1,5-4-1,-8 5 1,0-1 33,-2-3 0,-2-2 0,2-2 0,-2 1-67,-3 0 1,-5-2 0,-5-3-1,-3-2-30,-2-1 1,-2-6 0,0 2 0,0-5 159,-1 1 0,5-4 1,-8-1-1,0-3-63,1-4 0,0-2 0,2 1 0,-1-1-57,1-1 0,-2-7 0,-1 4 0,-3-2-68,-2 0 0,3 2 0,-4-2 0,-2 3 142,-1 0 1,-3 5 0,-2-4 0,-2 4 111,-2 1 0,-2-4 0,-4-1 0,0 1-101,0-2 1,0 3 0,0-6 0,2 0-48,2 2 1,-1-4 0,4 4-1,1-2 2,-1-1 1,2-5 0,4 6 0,1-3-9,-1-1 1,5 0 0,0-1 0,-2 3-56,-1 2 1,-2-2 0,0 5 0,1 1-22,-1-1 1,-6 1 0,-1 4 0,-1-1 44,-1 2 0,1-3 1,-7 8-1,-2-4-136,-5-1 1,1 5 0,1 1 0,0 0 73,-1 0 0,5 0 1,-3-3-1,2 1 200,0-1 1,-1 3 0,5-2 0,0-1 48,0-1 1,0-2-1,0 0 1,-1 0 1,-4 0 0,4-3 0,-5 0 1,0 3-10,-3 2 1,2-4 0,-2 7 0,-2-4-223,-1-1 0,-5 5 0,-1 0 1,0 3-229,-1 2 0,3-2 0,-7 1 0,1 0 176,1-2 0,-8 5 1,2-5-1,-1 2 197,0 0 0,-5-5 0,-2 4 0,-2-1 75,1 1 1,-7-5-1,3 1 1,-3-2 94,-3-2 1,5-3 0,-7 0-1,1 1-178,-2-1 0,-12 0 0,5 4 0,-5-1-140,-1 0 1,0 0 0,28 19-1,0 2 1,-1-1 0,-1 1 60,-2 1 0,0 1 1,2-2-1,0 1 1,-1 2-1,0 0 1,0 1-1,0 1 67,-1-1 0,0 2 0,-5 0 0,0 0 0,2 1 0,1 1 0,-2 0 0,1 0-11,0-1 1,0 0 0,-5-1 0,-1 1 0,2-1 0,0-1-1,-3 0 1,-1 0 108,0-2 0,-1 1 0,-1 1 1,0 0-1,0-2 0,1-1 0,0 2 1,-1-1-32,2 0 1,-1 1 0,-5-1 0,-1 1-1,5 1 1,0 1 0,-2 0 0,1 0-40,0-1 1,0 1 0,-3-1 0,-1 1-1,3 0 1,1 1 0,1 1 0,1 0-322,0 1 0,1 2 1,3 1-1,2 1 1,0 1-1,2 1 284,-1 1 0,0 1 0,2 1 0,0 1 0,-1 0 0,0 0 0,1 0 0,0 0 0,1 0 0,0 0 0</inkml:trace>
  <inkml:trace contextRef="#ctx0" brushRef="#br0">21488 17405 9007,'0'-13'0,"0"0"217,0-1 0,0 1 0,0 0-109,0-1 1,0 5 0,-1 2-275,-4 1 1,-4 2 0,-8 4 0,-6 0-43,-2 0 1,-1-5 0,-4-1 0,-3-1 184,-2-3 0,-11-2 0,4-3 0,-2-3 156,-2-4 1,-9-9-1,0-6 1,-4-5-34,28 21 0,-1-2 0,-2-3 0,-1-1 0,1 1 1,-1 0-1,1-1 0,0-1-16,-1-2 0,0-1 0,-3 0 0,1-1 0,-1-2 0,0 1 0,-1-1 0,1 0 23,0-2 0,0 1 0,-2-1 1,-1-1-1,2-1 0,-1-1 1,1 1-1,-2 1-160,0-2 0,0 1 0,0 1 0,0 0 1,1-2-1,0 1 0,0-2 0,0 1-21,0 0 0,-1 0 0,-5-5 0,1 0 0,4 4 0,1-1 0,-2-1 0,1-1-72,0 1 0,0-1 0,-4-3 0,-1 0 1,2 1-1,0-1 0,-1 1 0,-2 0 157,-1-1 1,0-1 0,0-4 0,0 0 0,0 2 0,1 1 0,-1-2 0,1 0 13,0-2 0,1 0 0,-3-5 0,2 0 0,2 2 0,1 0 0,-1-1 0,-1 0 12,2 0 0,0 1 0,-3-3 0,0 0 0,3 1 0,-1-1 0,1 0 0,0 0-42,13 18 1,-1 0 0,1 0 0,0 0 0,0 0-1,0 0 1,-15-20 0,0 0 0,1 1 0,1 0 41,1 1 0,0-1 0,13 18 0,-1 0 0,0 0 1,-9-13-1,1 2 0,-2-3 0,0 1-8,1 0 0,-1 0 0,-3 0 0,0 0 0,0 1 1,-1 1-1,2 2 0,0 1-48,1 0 1,0 0-1,-3 0 1,0-1-1,4 2 1,0 0 0,-1 1-1,0 2-23,-1 1 0,0 0 0,-4-4 0,1 0 0,0 5 0,1 0 0,1 0 0,-1-1 5,2 0 1,-1 1 0,0-1-1,-1 0 1,2 2 0,-1 0 0,-1 0-1,-1 1-26,-1 0 0,0-1 0,-4-3 0,1 0 1,0 4-1,1 2 0,0-1 0,0 0 15,2 1 0,-1 1 0,-4-3 0,-1 0 0,2 2 0,1 0 1,-1 0-1,0 1 24,1 1 0,-1 0 0,-3-2 1,0 1-1,6 5 0,1 2 0,0-1 1,0 0 24,-3 0 0,2-1 0,3 3 0,1 1 0,-3 0 0,1 0 0,0 2 0,1 1 67,2 1 0,-1 1 0,-1-1 1,0 0-1,2 2 0,0 1 1,0 1-1,0-1-48,0 1 1,0 1-1,-1 0 1,0 1 0,2 1-1,0-1 1,0 2 0,0-1-53,-2-1 0,0 1 0,-2 1 1,0 1-1,3 0 0,0 0 0,1 0 1,0 1 2,1-1 1,1 1 0,-4-1 0,0 0 0,4 3 0,0 0 0,0 0 0,-1 1-13,0 1 1,0-1 0,2 0 0,0-1 0,0 2 0,1 0 0,0-1 0,0 0 32,0 1 1,-1 0-1,-32-13 1,3 5-1,6 0 146,3 0 1,-4-4 0,4 6 0,0-1-97,0-1 1,1 4-1,4-3 1,1 3 150,0 2 0,0 0 0,-1 1 1,1 1-328,0 2 0,-2 5 1,-2-3-1,0 1 178,0 3 1,4 1-1,1 2 1,2 0-57,0 0 1,-8 2-1,7 1 1,4 3 43,4 1 1,2 0 0,10 4 0,1-4-271,2-1 1,7 5-1,3-3 1,5 4 237,4 2 0,3-4 0,6 3 0,0 4 0</inkml:trace>
  <inkml:trace contextRef="#ctx0" brushRef="#br0">10531 9382 8738,'-14'-6'887,"1"-2"1,6 3-995,2 5 1,10 12 0,4 10 0,4 5-88,5 4 0,2 1 0,9 5 0,2-1 52,4 1 1,10 0 0,5 0 0,3-4-1316,1-5 1457,8-5 0,-7-3 0,11 0 0</inkml:trace>
  <inkml:trace contextRef="#ctx0" brushRef="#br0">7065 13154 14159,'0'-25'-1943,"1"5"1320,4-2 1,-4 15-1,5 17 1,-1 5 159,-1 3 1,1 4-1,-4-4 1,2-2 514,2-1 1,6-3 0,1-3 332,5-5 0,0-2 0,-2-2 1,3-2-37,4-2 1,2 2-1,-1-2 1,0 2 67,0 2 0,3 0 0,0 2 1,1 1-352,0 1 1,4 5 0,0-3-1,-2 1 15,0 4 0,2-5 1,0 0-1,-2-2 36,0 0 0,2 2 0,1-3 0,1 2 45,-1-2 1,4-2 0,-4-1 0,3 0 73,2 0 1,1-1 0,1-2 0,-2-2-104,-2 2 0,1-3 0,2 2 0,-1 1-80,-1 2 0,-2 1 0,1 0 1,-2 1-30,0 3 1,-5-1-1,4 5 1,-1-2 1,1-3 1,-1 3-1,-3-2 1,1-1 60,3-1 1,3-2-1,-2 0 1,-1 0-19,1 0 0,-1-5 0,-1-1 1,4 0-72,-1 0 0,4 2 1,-2 2-1,2-1-34,2-1 1,-4 0-1,-1 4 1,2 0-26,2 0 1,-1 1 0,-1 2 0,-1 3 53,1 1 1,0-4-1,0 2 1,-1-4 92,1-1 1,1 0-1,2 0 1,-1 0 46,-4 0 0,4-4 0,-5-2 0,1 0-119,1 0 1,-2 2 0,3 4 0,-2 0 41,2 0 0,-4 0 1,0 0-1,-1 0-190,4 0 1,-2 1 0,0 3 0,0 4 6,0-1 0,0 4 0,3-5 0,-1-1 242,1 1 1,1-1 0,1-5-1,-2 0 59,-2 0 0,1 0 0,2 0 0,-1 0-14,-1 0 1,-1-2-1,5-2 1,0-3 6,0-1 1,0-2 0,2 5-1,-1 1-167,-1-2 0,9 4 0,-6-2 0,5 3-130,0 1 1,-3-5 0,4 1-1,0 1 112,-2 1 0,5 2 1,-3 0-1,1 0-8,-1 0 0,1 0 0,-4 0 0,2 0 128,2 0 1,-3 0-1,2 0 1,0-1-55,-1-4 0,2 4 0,-4-4 1,0 4-129,0 1 0,7 0 1,-3 0-1,1 0-93,1 0 0,-1 0 1,3 0-1,-1 0 56,0 0 1,1 0 0,-1 0 0,0 0 70,1 0 1,-1 0 0,0 0 0,1 0 71,-1 0 1,0 0-1,1 0 1,-1 0-61,0 0 0,1 0 0,-1 0 0,-1 0 18,-3 0 0,5-2 0,-2-1 0,2-2 22,2-3 0,5 1 0,-1-4 0,4 4-12,4 1 0,6-4 0,-1 2 0,-1 1-86,1 2 0,-35 2 0,-1 0 1,36-1-1,-2 1-309,-3 2 0,5 1 0,-10 0 0,0 0-266,-3 0 0,0 0 0,-6 0 0,0 0-1415,-7 0 2076,-10 0 1,-4 6 0,-7 1 0</inkml:trace>
  <inkml:trace contextRef="#ctx0" brushRef="#br0">6292 13487 7869,'-13'0'-630,"-1"0"0,1 0 637,0 0 0,-5 6 0,0 1 0,0 1 138,-1-4 0,4-2 0,-4-2 1,1 0 8,0 0 0,-4-6 0,3-5 1,0-2 212,-1 0 1,-3-8 0,2 9 0,-1 0-146,-1 2 1,3 7-1,-2-1 1,2 2-251,1 2 1,-2 2 0,-5 2-1,-1 6-32,0 7 1,1-1 0,-1 6-1,0 0 65,1-1 1,3 4 0,3-4 0,0 0 183,4-3 0,1 1 0,3-1 0,2-2-51,1-1 1,2 2-1,-4 1 1,3 0-80,-3 1 1,4 2 0,-1 6-1,1-1-31,0 1 1,2 5 0,-2 4-1,-1 3-64,1 1 0,-2 5 0,-4 4 1,1 2-73,3-2 1,-1 1 0,4-4 0,0 0 186,0 0 1,1-6 0,5-5 0,0 1 153,0-2 1,2-2-1,1-4 1,3 3-5,1 5 1,-2-2 0,3 2 0,1 2-142,-1 5 1,2 4 0,-4 10 0,0 3-128,0 7 0,-2-29 1,1 0-1,-3-1 1,0 1-1,0 1 0,1 1-40,0 0 0,0 0 0,-1 0 0,2 0 0,1 0 0,0-1 0,-1 1 1,1 0-27,0 1 1,0-2 0,7 35 0,1-4 0,1-6 230,-1-7 0,5-3 0,0-5 0,-1-6 35,3-6 1,-6 0 0,6-6 0,-3 0 239,1 1 0,4 1 0,-4 5 0,-2 1-295,-1 2 1,3 10-1,0 2 1,-3 9-180,-5 8 0,0 2 0,-7-32 1,-1 0-1,0 2 0,-1-1-6,0 4 0,-1 1 0,0 1 1,0 0-1,0 0 0,0-2 1,0-1-1,0 0-10,0-4 1,0 0 0,0 1 0,0-1 0,2 31 0,2-7 120,5-6 0,3-7 1,1-2-1,1-6 245,-1-6 0,0 0 1,1-6-1,-1 0-85,0 2 1,1 0-1,-1 4 1,-1-2-231,-3 2 0,1 2 1,-4 2-1,0 1-88,0-2 0,3 7 0,-5-7 1,1 0-3,0-3 1,-2-5 0,6-6 0,0-4 79,-1-4 0,3-4 0,-2 0 1,3-2 340,2-3 0,0-2 0,4-4 1,4 1-90,4-1 0,0 3 0,1 0 0,1 2-287,3 2 0,-3 2 0,6 1 0,0 0-197,2 1 0,8 3 0,-7 1 1,0-1-322,2-3 1,-2 3-1,0-1 1,-1-1-1238,1 1 0,-5-4 1838,-1-3 0,3 0 0,0 4 0</inkml:trace>
  <inkml:trace contextRef="#ctx0" brushRef="#br0">9118 15193 14470,'0'-13'-1574,"0"7"1,0 6-1,0 7 643,0 5 855,0 1 1,-6 1 0,-2-1 0</inkml:trace>
  <inkml:trace contextRef="#ctx0" brushRef="#br0">9091 15273 15680,'9'-5'336,"0"1"-169,1 1 1,-2-3-1,1 2 180,1 1 0,-3 1-274,2 2 1,0 0-135,4 0 0,1 5 0,-1-1 223,0-1 1,1-1 0,-1-2 0,0 0 99,1 0 1,4 0 0,1 0 0,0-2-92,0-2 1,-1 1-1,-3-5 1,1 2-64,2 3 1,0 2 0,-5 1-1,2 0-1,3 0 1,-4 0-1,6 0 1,-2 0 6,-1 0 1,7 4 0,-2 1 0,2-2-49,-2-2 1,3-1-1,-2 0 1,2 0 112,1 0 1,-3 0 0,-1-1 0,0-2-16,-1-2 0,4-1 1,-4 4-1,-1-4-65,-2-2 0,1 5 0,-1-3 0,-2 2-126,-1-1 1,-1 1-1,0 4 1,3 0-41,0 0 1,3 4 0,-4 2 0,3 0-187,2 0 0,0 3 0,2-3 0,0 0 306,0 0 1,1-2 0,1-4 0,-1 0 160,0 0 0,4 0 1,-6 0-1,2 0-49,-2 0 1,3-4 0,-4-1 0,1 1 15,0-2 1,-1 5 0,3-5 0,-4 1-263,0 1 0,-1-1 1,-3 5-1,2 0-103,-2 0 1,4 0 0,0 0 0,3 0 60,0 0 1,5 5 0,-5-1 0,2-1 95,1-1 0,1-2 0,0 0 0,-1 0 340,1 0 1,-2 0-1,0 0 1,-1 0-51,0 0 1,4-5-1,-7 1 1,1 1-215,0 1 0,-1 2 0,3-1 0,-4-2-213,0-2 0,2 1 0,-3 4 1,0 0-3,1 0 1,2 4 0,-3 1 0,0-2-48,1-2 1,3-1 0,-2 0 0,0 0 395,-4 0 1,3 0-1,-1 0 1,0 0 164,0 0 0,4 0 1,-6 0-1,1-1-165,1-4 0,-4 4 1,3-4-1,-3 4-231,-2 1 0,1 0 1,-1 1-444,0 4 0,1-2 0,-1 4 241,0-1 0,1 3 0,-1-4 1,0-1 104,1 2 0,-1-5 1,0 4-1,1-4 412,-1-1 0,2 0 0,1 0 0,2 0 131,-2 0 1,3 0 0,-1 0-1,0 0-310,1 0 1,-4 0 0,3 0-1,-2 0-226,2 0 0,-3 2 0,2 1 1,-2 3 14,-2 1 1,1-3 0,-1 4 0,0-1-187,1 1 1,-1-4 0,2 4 0,1-3 417,2-2 0,1-1 0,-2-2 1,2 0-16,2 0 0,-1-6 1,4-1-1,-3-2 36,-2 0 0,3 6 0,-4-2 1,0 2-238,1-1 0,-4 3 0,3-4 0,-2 4-179,2 1 0,-4 4 1,4 2-1,-3 0 134,-2 0 1,1 3 0,-1-3-1,0 0 160,1-1 0,3 0 0,1-5 0,0 0 264,1 0 0,-2 0 0,3 0 1,1 0-29,0 0 0,-5-5 1,3 1-1,-1 0-254,0-2 0,4 4 0,-4-2 0,-2 2-219,-1 2 1,3 0 0,-1 0 0,0 0-19,-2 0 0,-2 0 0,2 2 1,1 1 44,2 1 1,0 2-1,-4-3 1,3 1 412,0-1 0,7-1 0,-2-2 0,2 0 50,-2 0 1,6 0 0,-2 0 0,-1 0-101,0 0 1,3-5 0,-6 1 0,3 1-76,2 2 1,0-1 0,-1-1 0,1-1-332,0 1 0,-1 1 1,1 2-1,0 0 51,-1 0 1,1 2-1,0 1 1,-1 1 136,1-1 1,4-1 0,2-2 0,1 0-9,3 0 1,-3-2-1,1-1 1,2-1 218,2 1 1,-1-3 0,0 0 0,-3 0 92,2 0 0,0 2 0,0 4 1,-1 0-367,1 0 1,-3 0 0,0 0-1,-2 0-59,-2 0 1,3 0-1,-2 1 1,-2 2 132,0 1 0,2 5 0,0-4 1,-2-1 83,-1 2 0,4-4 0,-1 2 1,0-2 39,1-2 1,-3 0-1,3 0 1,-2 0 62,-4 0 0,8 0 1,-7-2-1,0-1-192,-4-1 0,6-1 0,-6 5 0,1 0-84,1 0 0,-1 0 0,0 0 0,-2 0 8,2 0 1,1 0 0,1 2 0,1 1 83,0 1 0,-1 1 0,1-5 1,0 0 61,-1 0 1,5 0 0,1 0 0,-1-2 77,1-2 0,-4 1 1,5-6-1,-2 0 4,0 2 1,0-4 0,-4 7 0,-2-1-77,-3-1 0,3 5 0,-4-4 0,1 4-55,1 1 0,-3 0 1,4 0-1,-3 1-234,-2 4 0,3-4 0,-2 5 0,0-1 212,4-1 0,1 1 0,2-5 1,-1 0 197,1 0 0,0 0 0,1 0 1,2 0 98,1 0 1,0-2 0,-3-1 0,2-1-89,1 1 0,0-3 0,-5 1 1,1 2-80,0 2 0,-1-1 1,1 0-1,-2-3-319,-3 2 0,4 3 0,-6 3 0,3 2 54,-1-3 0,-4 4 0,4 0 0,0 0 178,-1 0 1,4-1 0,-3-5 0,3 0 193,2 0 1,0 0-1,-1 0 1,1 0 21,0 0 1,4-5 0,0-1 0,0 0 81,2 0 0,-5-2 1,4 3-1,-1 1-388,0-2 0,5 4 0,-3-2 1,-1 2-140,1 2 1,-2 0 0,-4 0 0,-1 0 111,1 0 1,4 0 0,2 2-1,-1 1-151,1 1 0,2 1 0,-2-5 0,-1 0 253,1 0 0,3 0 1,-4 0-1,1-2 197,-1-2 1,4 2 0,-5-4 0,0 2-11,2-1 1,-5 1-1,4 4 1,-1 0-236,1 0 0,-1 0 1,-5 0-1,1 0-80,0 0 0,-1 0 0,1 1 0,0 2 87,-1 2 0,5 4 0,2-5 0,1 1 58,3 1 1,-3-5 0,2 3 0,-1-2 99,-1-2 1,5 0 0,-5 0 0,1 0 46,1 0 0,-2 0 0,3 0 0,-3 0-128,-1 0 1,2 0 0,-4 0 0,-1 0-143,-2 0 1,2 0 0,-1 0 0,-2 0-63,-2 0 0,6 0 1,-6 0-1,1 0 121,-1 0 1,7 0 0,-5 0-1,1 0 56,0 0 0,-1 0 0,1 0 0,2 0-52,1 0 1,4 0 0,-3 0-1,-3 0 85,-1 0 0,3 0 0,1 1 0,-3 2-30,-1 2 1,-1 1-1,0-3 1,-2 1 71,-3-1 1,3 3 0,-3-2 0,2-1-25,-2-1 1,3-2 0,-2 0-1,0 0 27,0 0 0,0 0 1,-3 0-1,0-2 43,4-2 0,1 3 0,2-5 1,0 1-165,-1 1 0,1-1 0,-1 5 0,0 0-42,-4 0 0,3 0 0,-3 0 0,2 0 29,-2 0 0,2 0 1,-6 2-1,-1 1 123,3 1 0,-5 2 1,4-3-1,-1 1 51,-1-1 1,6-1-1,-6-2 1,1 0 105,1 0 1,1 0-1,3 0 1,0-2-173,0-2 1,2 3 0,2-5-1,0 1-34,-1 1 1,1-1 0,0 5 0,-1-1-59,1-4 0,3 4 0,-1-4 0,-2 4 0,-2 1 0,3 0 0,-6 0 1,2 0-70,-2 0 1,2 0 0,-6 0 0,-2 0-864,-1 0 0,-6 0 12,0 0 1,-8 0-1,-2-2 1,-10 0-754,-5-3 1,-14-4 1774,-1 5 1,-12-13-1,-4 3 1</inkml:trace>
  <inkml:trace contextRef="#ctx0" brushRef="#br0">8518 16046 30283,'12'-46'-1524,"-3"6"0,3 12 0,-2 10 0,5 5 2248,3 4 1,5 3 0,-1 7-1,5 4-1223,4 4 0,3 3 0,8 1 0,2 0 446,5 1 1,7-3 0,5-2 0,1-4 331,2-4 0,9-1 0,-5 0 0,3-1-251,1-4 1,-34 4-1,0-1 1,33-7 0,-3-1 21,-4-2 1,1-1 0,-4 0 0</inkml:trace>
  <inkml:trace contextRef="#ctx0" brushRef="#br0">11411 15966 28098,'1'-7'-4916,"4"2"1,-4 10 2349,3 3 2767,-2 4 0,-1-4 439,4-4 1,-2-2 0,6-1 0,1 2 126,2 1 0,1 1 1,2-5-1,3 0-356,4 0 0,2 0 1,-1 1-1,0 2-272,0 2 0,3-1 1,-1-4-1,-2 0-282,0 0 1,-3 0 0,4 2-1,-2 1 631,2 1 1,0 1 0,1-5 0,-1 0 58,-1 0 1,5 0 0,-4 0 0,4 0 120,3 0 1,0 0 0,-2 0 191,2 0-848,-3 0 0,4 0 0,-3 0 1,0 0-85,2 0 1,5 0 0,-5 1-1,0 2-46,2 1 0,-5 1 0,4-5 1,-1 0 38,1 0 0,-1 0 1,-5 0-1,0 0 131,-4 0 1,7 0 0,-2 0 0,1-2 232,0-2 1,3 2 0,1-3-1,-1 0-214,1 1 1,-4-1 0,5 5-1,-2 0-208,0 0 0,0 0 0,-3 0 0,2 2-46,1 2 1,0-2 0,-3 4 0,0-2 166,-1 0 1,3 1 0,-8-5-1,2 0 98,-2 0 0,6 0 1,-3 0-1,2 0 190,3 0 0,-1 0 0,-1-2 0,3-1-207,5-1 0,1-2 1,0 3-1,-1-1-159,1 1 0,6 1 1,1 2-1,-1 0-175,-2 0 0,-1 0 0,0 0 1,0 2 156,0 2 0,0-2 0,0 2 0,-1-2 91,-4-2 0,7 0 0,-5 0 0,0 0 174,1 0 0,1 0 0,1 0 0,-2 0 13,-2 0 1,2-5-1,-2 1 1,3 1-124,1 1 1,-2 2-1,-1 0 1,-1 0 4,1 0 0,1 2 0,2 1 1,-1 3-194,-4 1 0,4-4 1,-4 1-1,2-2 237,-1-2 0,1 0 0,-6 0 0,-1 0 66,-2 0 0,-2 0 0,0 0 1,-3 0-314,-1 0 0,-5-2 0,1-1 0,-4-1 51,0 1 0,-1 2 1,0 1-1886,1 0 1,-7 1 720,-2 3 0,-5 2 0,-5 5 0,-4-2-247,-3 1 1,-5 2 1279,-1 1 1,-12 1-1,2-1 1</inkml:trace>
  <inkml:trace contextRef="#ctx0" brushRef="#br0">10024 16859 23902,'0'-13'-6523,"0"-1"6548,0 1 0,6 1 0,3 3 0,3 5 132,1 2 1,5 2 0,0 0-1,0 0 164,1 0 1,-3 0-1,5 0 1,0 0 345,-1 0 0,3 0 1,3 0-1,-1 0-116,-2 0 0,6 0 0,-2 0 0,1 0-42,0 0 0,3 5 1,0-1-1,0 1-323,2 0 0,-3-3 1,4 2-1,-2-2 152,-2-2 0,3 0 0,-1 1 0,1 2-39,-1 2 0,5-1 0,-3-4 0,2 0-225,-1 0 0,1 0 0,4 0 0,0 0 132,0 0 0,0 0 0,0 0 1,0 0 136,0 0 0,0 0 0,0 0 1,0 0-282,0 0 0,-2-4 0,-1-1 1,-1 2-14,1 2 1,0 1 0,-1 0 0,-5 0-419,-3 0 0,3 4 1,0 1-1,-1-1 141,-2 2 1,-1-4-1,-1 2 1,1-1 474,-1 1 0,1-2 0,0 2 0,-1-2 146,1-2 1,4 0-1,0 0 1,-1 0-382,-2 0 1,3 0-1,0 0 1,0 0-13,2 0 0,-5 0 0,5 0 0,-2 0-138,0 0 1,4 0 0,-3 0 0,-3 0 168,-1 0 1,3 0 0,1 0-1,-3 0 69,-1 0 1,-1 0-1,0 0 1,-1 1-96,1 4 0,0-4 0,-1 4 1,1-2-6,0 1 0,-2-2 0,-2 2 0,0-2 0,0-2 0,3 0 0,0 0 0,1 0 0,0 0 0,-1-2 0,-1-1 0,-1-1 0,-2 1 0,-1 1 0,3 1 0,-2-2 0,2-2 0,-4 1 0,1 4 0,-2 0 0,-2 0 0,2 4 0,-1 2 0,-2 0 0,-1 0 0,3-1 0,1-4 0,0 2 0,0 1 0,4 1 0,-4-5 0,2 0 0,2 0 0,2 0 0,2 0 0,0 0 0,-1 0 0,-3 0 0,-1 0 0,0-2 0,-1-2 0,2 2 0,-5-2 0,-1 3 0,-3 1 0,0 0 0,-1 0 0,0 0 0,1 0 0,-1 0-1030,0 0 1,-4 0-484,0 0 1,-4 0 550,3 0 1,-6 0 0,-2 0 957,-7 0 1,-11 0 0,-3 0 0</inkml:trace>
  <inkml:trace contextRef="#ctx0" brushRef="#br0">14370 16153 9072,'4'-15'0,"2"0"1377,2 2-2689,-5-4 1019,8 16 1,-15-1-1,0 7 1,-7-1 379,-2 2 0,-2-4 0,-1 2 0,-3-2 197,-2-2 1,-1 4-1,-5 0 1,0 1 161,1 1 1,0-5 0,3 4 0,1-4 2,-2-1 1,0 5 0,0-1-1,2-1-215,-1-1 0,2-1 0,0 2 0,0 1-89,1-1 1,2 3 0,-4 0 0,-1 2-277,3 2 0,-6 0 0,4 1 1,-1-1 163,0 5 1,-2-2 0,3 6 0,-2-1 131,2 0 1,-2 1 0,7-2 0,0 0-27,2 0 1,7-1 0,-1 0 0,0 2-6,1-2 1,2 3-1,6-1 1,0 0-167,0 1 1,0-4 0,0 4 0,0-1-52,0 0 0,5 4 1,1-3-7,1 2 136,2 1 0,9 0 1,1 1-1,0-1 80,1-1 0,5 4 0,1-3 0,7 2 54,1-2 1,9 2 0,-1-7-1,3 1-136,6 1 1,1-4 0,1 3-1,0-5-144,1-4 1,5 2 0,3-7-1,2-1 161,-2-2 0,2-1 0,-4 0 0,3 0 122,0 0 1,4 0-1,-8 0 1,0 0-48,1 0 1,-1-4-1,-3-2 1,2 0-44,-2 0 0,2-4 0,-3 1 0,-2-1-74,3 1 0,-2-3 0,5 3 0,-3-3-143,-2-1 1,2 0-1,-7-1 1,1 1-115,-1 0 0,1-5 0,-5-1 0,-2-1 146,-2 1 0,-7-5 0,-3 4 0,-2-3 134,-3 1 0,-1 0 0,-2-5 0,-7 1 209,-6-1 1,1 0 0,-7 1 0,-1-1-253,-2 0 0,-1-2 1,-1 1-1,-3 2-432,-5 1 0,-8 2 0,-3 0 0,-4 6-132,-4 2 1,-12 1 0,-2 1 0,-4 0 220,-4-1 0,-6 7 0,-3 3 0,-2 2 82,-3 2 1,-5 0-1,-4 0 1,-1 0 87,35 0 0,1 0 1,-35 5-1,1-1 0,1-1-181,0-2 0,7-1 0,11 0 0,7 0-411,4 0 1,8 0 764,3 0 0,9 0 0,2 0 0</inkml:trace>
  <inkml:trace contextRef="#ctx0" brushRef="#br0">14810 16925 8173,'-9'-4'-459,"0"0"0,6 5 1,-1 8-12,2 3 2871,2-5-918,0-1 1,-6-10-1071,-3-1 0,-3 7 1,-2 8-1,-4 6-117,-4 7 0,-4 12 1,-2 5-1,-1 2-210,-2-1 0,-6 9 0,0 5 0,-5 4-13,20-27 1,0 0-1,-3 3 1,-1 0-1,2 0 1,-1 1 0,0-1-1,0-1-60,1 1 0,-1-2 0,0 1 0,0-1 0,2 1 0,0-1 0,0-1 0,0-1 177,-23 27 1,22-27 0,1-1 0,-22 20-1,1-1 159,-4-2 0,-3 2 1,5-3-1,0 0-186,0 0 0,-9 4 0,2-1 1,-2 3-282,27-25 1,1-1-1,-25 28 1,2 1 0,3-1-22,1 0 0,1 5 1,7-9-1,2-2-394,5-5 1,4-2 0,5-11 0,6-4 53,5-2 0,1-8 0,6 2-678,1-3 0,3-8 1157,4-2 0,4-4 0,5-1 0</inkml:trace>
  <inkml:trace contextRef="#ctx0" brushRef="#br0">11757 19511 8172,'9'-39'0,"-2"4"155,-1 4 1,-1 9 0,-5 4 361,0 3-116,0 8 0,0 17 1,-2 14 425,-2 7 0,-3 4 0,-8 5 1,-2 2-328,0 2 1,-1 4 0,5 6 0,1 3-115,3 0 1,-3 7-1,5-3 1,-2-1-267,0-2 0,1 0 0,-1-5 0,5-7-118,3-7 1,1-4 0,0-7 0,0-4-133,0-3 0,0-3-193,0-5 1,1-7 172,3-6 1,-1-6-1,5-9 1,-2-1 64,-3-2 0,3-6 0,-2 4 0,-1-3 698,-1 1 1,-2 6 0,0-2 524,0 3 1,-2 3-878,-2 4 1,1 3 0,-5 10 319,2 3-430,-4 10 0,7 1 0,-4 5 0,1-2 5,3 2 0,-3 1 0,1 0 0,2-2-371,2-6 0,2 3 1,4-3-1,2 1-390,1 1 0,3-4 0,0 2 1,4-6-72,2-2 0,6-6 0,-4 2 0,0-4-187,0-1 0,8-6 0,-3-3 0,-2-2-139,-1-3 0,1 5 1,-4 0-1,-2-1 316,-1-2 1,-2 3 0,0 0 361,1-1 0,-1 3 33,0-2 1985,-5 6 498,4-3-213,-11 6-951,5 0-1016,-6 6 1,0 1-68,0 7 1,0-1 0,0 0-117,0 1 1,0-6 0,0 1-443,0 2 0,0 1 0,2-1-233,2-2 1,3-1 0,8-5 845,3 1 0,3-5 0,5-7 0</inkml:trace>
  <inkml:trace contextRef="#ctx0" brushRef="#br0">12357 20324 8039,'-1'-18'2204,"-4"2"1345,-4 4-3314,3 5 0,2 11 0,7 2 0,3 1-241,1 4 1,-2-4 0,2 2 0,0 1 291,1 2 1,-5 2 0,3-1-645,0 0 1,-5 1-1,4-1-761,-4 0 0,-1 1-4,0-1 1,0-3 764,0-5 0,4-11 1,2-13-1,2-1-15,2 1 0,2-3 0,3 3 373,3-2 0,-4-1 0,6-5 0</inkml:trace>
  <inkml:trace contextRef="#ctx0" brushRef="#br0">12664 20031 8039,'0'-25'1298,"0"2"0,0 4 469,0 6 1,0 7 0,1 6-1654,4 7 1,-2 15 0,4 5 0,-1 3-282,-3 2 1,3-2 0,-2 5 0,-1 1-412,-1-2 0,-2 3 0,-2-6 0,-1 0-303,-1 2 1,-1-9 0,4 1 0,-2-5-1382,-2-3 2029,1-2 0,4-14 1,0-5-1,0-7 164,0-2 0,0-5 1,0 0-1,0 2 1033,0 1 1,-4-3 0,-1 1 3005,2 0-3442,2 9 0,2 2 0,4 6-604,3 0 0,4 4 0,2 2 0,-1 0 116,0 0 1,1 3-1,-1-5-1001,0-1 0,1 3 0,-1-2-234,0-1 1,-4-1 1346,0-2 0,-6-2 729,1-2 1,-7 1-1,-2-4 897,-3 1 1,1 3-1434,-2 7 1,3 4-1,6 6 1,0 3-534,0 0 0,7 6 0,5-4 0,6 0-578,3 0 0,-4 4 0,6-6 1,0 0-1622,3-2 2387,6-8 0,2 5 0,6-5 0</inkml:trace>
  <inkml:trace contextRef="#ctx0" brushRef="#br0">11731 20217 8039,'-23'-19'0,"3"-2"353,0 1 1,8 8-1,8 13 1,3 11 207,1 9 0,1 4 0,3 2 0,7-1-452,5 1 1,9-2-1,8-3 1,1-4 254,3-3 1,10-8-1,7-2 1,3-4 18,9-1 1,6-10-1,1-5 1,-1-3-478,1-1 0,-36 8 1,0 0-1,30-7 0,-8 2-296,-7 1 1,-12 6 0,-11 2 167,-5 1 1,-12-3-1,-15 6 219,-13 4 1,-15 5-1,-17 8 1,-4 0 149,-7 4 1,-5-2-1,-4 7 1,0-1 647,1-1 0,-1 2 0,11-3 1,2-1-446,4 0 0,7 3 0,10-5 1,7-4-192,8-3 1,6-1-1,5 3-122,8-3 0,14-3 0,14-6 0,10 0-697,10 0 1,14-2 0,7-4 0,-31 1 0,0-1-708,2-2 1,1-1 0,4-2-1,-1 0 1152,1 3 1,-1-2 0,5-4 0,0-1 0,1 1 0,1 0 0</inkml:trace>
  <inkml:trace contextRef="#ctx0" brushRef="#br0">13797 19751 8039,'-6'-21'0,"-2"8"0,-5 8 0,0 4 171,-1 1 1,1 0 0,1 1 575,3 4 0,-3 2 0,5 8 0,-2 1-5,0 2 0,5 10 0,-5 0 1,0 5-110,2 4 0,-5 3 1,4 3-1,0 1-367,-1-1 1,4 3 0,-2-3 0,1-3-418,3-3 1,1-9-1,1 0 1,-2-5-58,-1-4 0,-1-1-1052,5-5 940,0-6 1,0-8-1,0-11 1,-1-4 346,-4-1 1,-2 3-1,-7 0 1,1 1 116,0 0 1,-1 4-1,1 1 871,0 2 0,4 2 1,1 5-604,3 4 1,2 2 0,6 7-197,1-1 1,6 0-1,-1 1 1,3-1-351,1 0 0,1 1 0,-1-3 1,0 0-1160,1-2 1,-1-2-1,0 3 476,1-1 1,-1-4 0,0 2-1,2-1 817,3-3 0,9-7 0,7-4 0</inkml:trace>
  <inkml:trace contextRef="#ctx0" brushRef="#br0">13877 20337 8039,'0'-26'5872,"0"-1"-5840,0 0 0,6 21-854,3 6 0,-4 2 1182,0 7 1,-4-5 0,-2 5 29,-4 1 0,2-2 1,-4 1-214,1 1 1,-3 2 0,5 1 144,1 1 1,1-1-11,2 0 0,2-1 0,2-3-7,5-5 1,-1-2-1,0-2-147,3 0 0,1 0 0,1 0-2613,0 0-905,1 0 2487,-1 0 0,-4-2 0,0-1 0,1-2-1037,2-3 1910,1-7 0,7-5 0,0-7 0</inkml:trace>
  <inkml:trace contextRef="#ctx0" brushRef="#br0">14317 19817 8039,'7'-5'2214,"-1"5"0,-6 0-1671,0 7 0,0 15 0,0 8 0,0 4-258,0 3 1,-2 9 0,-1-6 0,-1 1-377,1 1 1,-3-2-1,2-2 1,1-2-735,1-5 0,-2-5 0,-1-2 1,2-3-817,2-2 1,1-6 1640,0-4 0,6-6 0,1 3 0</inkml:trace>
  <inkml:trace contextRef="#ctx0" brushRef="#br0">14237 20244 8640,'-14'-6'1366,"2"-1"0,2-5-815,1 3 1,8 4-978,1 10 0,6 4 0,8 7 0,4 2 0,3-3-105,0-5 1,4 0 0,-3-4-1,3 0 93,2 0 1,-5-1 0,-1-5 0,-2 0 325,-3 0 0,-1 0 0,-3-2 594,-3-2 1,-5-4 0,-8-5 990,-5 0 1,-3 4-1,-1 1-136,0 2 1,4 2-715,0 4 0,6 1 0,0 4 0,6 4-782,6 3 0,3 1 1,1 0-1,2 1-475,2-1 1,-2 0 0,5-1 0,-3-2-1263,1-1 1,4-6 1895,-4 2 0,12-4 0,-2-1 0</inkml:trace>
  <inkml:trace contextRef="#ctx0" brushRef="#br0">15516 20284 8039,'8'-6'2892,"-4"-3"-2593,-2 3 0,-8-4 1,-3 5-1,-3 2-154,-1 2 0,-5 2 1,-1 2-1,-2 3 37,-3 2 1,-1-1 0,0 3-1,1-1 14,2 2 0,6-4 0,-2 1 0,5-1-151,4 0 0,1-2 67,4 4 1,8-5 0,1 4 0,5-3 0,3-2 0,5-1 1,0-1-1,-2 2-67,-1 2 0,-6 1 0,-2-2-11,-1 5 1,-1-2 0,-7 2 0,-4 2 12,-7 1 1,-5 1 0,-6 0 0,2 1 18,-1-1 1,-3 0-1,1-1 1,3-2-1029,4-1 1,3-6-1,2 2-834,0-4 0,7-2 1795,6-4 0,12-14 0,8-9 0</inkml:trace>
  <inkml:trace contextRef="#ctx0" brushRef="#br0">15783 19977 8039,'4'-45'1927,"1"5"1,-1 13 0,-2 28-2258,2 11 0,2 7 0,4 7 0,-2-3 51,-2 0 0,-2-7 1,-4 3-1,0-1 237,0 0 1,0 5 0,0 0-1,-1 0-309,-4-1 0,2 8 0,-4-3 0,0 1-342,-1 0 1,5-1 0,-1-1 0,2-1 692,2-2 0,-6-10 0,-1-7 0</inkml:trace>
  <inkml:trace contextRef="#ctx0" brushRef="#br0">15850 20404 8408,'5'7'0,"3"-4"264,-1-6 1,1-4 0,-5-6 0,3-1 185,1 1 1,2 0-1,3-1 1,-2 1-542,-1 0 1,0-1 0,3 1-597,-3 0 1,1 4-1880,-6 0 2566,7 6 0,-10-3 0,7 10 0,-4 1 0,-2 5 0,4-2 0</inkml:trace>
  <inkml:trace contextRef="#ctx0" brushRef="#br0">16103 20311 8630,'7'-6'2325,"-2"-3"1,-2 3-1259,1 1 1,3 4-1114,7 1 1,-5 1 0,0 2-838,1 2 0,-3-1-799,2-4 1501,-6 0 1,5 0 1282,-4 0 0,-2-1 999,2-4-1522,-3 4 1,-1-4-1684,0 10 0,6-2 0,3 6 0,3 0-3549,1-2 4653,1 5 0,11-11 0,3 5 0</inkml:trace>
  <inkml:trace contextRef="#ctx0" brushRef="#br0">16716 19871 9475,'-1'-34'0,"-4"4"743,-4 11 1,2 22-1,-2 21 1,-1 13-1322,-2 10 0,-3 9 1,-3 5-1,-4 1 184,-3 2 1,-6-2-1,-3-9 1,-2-1-79,-1-3 0,-5-3 0,8-6 0,0-2 472,3-2 0,0-9 0,4-10 0,-2-2 0,8-2 0</inkml:trace>
  <inkml:trace contextRef="#ctx0" brushRef="#br0">16196 20471 8088,'19'-42'0,"2"-1"403,0-1 0,8-1 0,-2 5 0,1 2 1129,0 2 1,5 10-1533,3 8 0,8 3 0,3 2 0</inkml:trace>
  <inkml:trace contextRef="#ctx0" brushRef="#br0">17436 19844 9194,'6'-34'1461,"-5"3"0,2 10-1510,-6 8 0,2 7 1,-4 10 105,4 5 1,1 3 0,0 3 0,-2 1 774,-2 2 1,2 10 0,-2-1 0,1 1 82,-1 0 0,2 5 0,-2 2 1,2 2-791,2-1 1,0 1 0,0-5 0,0-1-334,0-2 0,0 3 0,0-8-2616,0 0 1835,0-7 0,0 3 1,0-7 988,0 0 0,0-5 0,0-2 0</inkml:trace>
  <inkml:trace contextRef="#ctx0" brushRef="#br0">17396 20137 8039,'0'-13'1678,"0"7"1,1 6-1084,4 7 1,2 4-1,7-1 1,-1-1-871,0 1 1,5 1 0,1-1-1,0-2 188,1-2 1,3-1 0,0-2-1,2 2-1089,1-2 0,0-2 0,-3-1 0,-2 0 977,-2 0 0,4 0 0,-7-1 0,-3-2-74,-2-2 857,-8-5 0,-3 9 156,-9-4 1,-3 10-1,-2 5 1,3 5 239,2 3 1,-2-1 0,5-3 0,0-1-296,1 0 0,0 1 1,5-1-1,2 0-573,2 1 1,3-7 0,7-3 0,-1-2-505,0-2 1,1 0 0,-1-2-1,0-4-311,1-7 1,-5 0-1,-2-6 1,-1 1-89,-3 0 1,-2-6 0,-1 4 0,0-3 790,0 1 0,6 6 0,2-3 0</inkml:trace>
  <inkml:trace contextRef="#ctx0" brushRef="#br0">18516 19618 8039,'-8'6'960,"-4"13"1,5 13 0,0 8-275,2 5 1,-1 4 0,2-3-1,1-1-506,1 1 1,1 2 0,-2-5 0,-2-3-141,2-2 1,-3 2-1,2-7 1,1-2-881,2-3 0,1 2 0,0-8 1,0 1 839,0 0 0,11-4 0,4-6 0</inkml:trace>
  <inkml:trace contextRef="#ctx0" brushRef="#br0">18769 20057 8039,'-13'-23'0,"-4"-1"0,-4 5 944,-5 8 0,-2 20 0,4 11 0,2 5-1263,-2 1 1,0 2-1,1-10 1,2-1 294,2-3 1,-4 0 0,6-1 0,0 0 373,3 1 0,5-3 0,1 0 0,2-2-143,3 1 0,2 2 0,1 1 0,1-1-72,4-3 1,2 3-1,7-3 1,-1 1-432,0-1 0,1 3 1,0-5-1,3 2-656,0 0 1,6-2 0,-4 2 951,2-4 0,1 2 0,5 1 0</inkml:trace>
  <inkml:trace contextRef="#ctx0" brushRef="#br0">18809 20284 8039,'-13'-9'1857,"1"-1"0,1 1 2870,2 1-4689,6 4 1,5 5 0,10 2 0,6 2-356,2-2 1,-3 3 0,2-2-1,-1-1-369,-1-1 1,1-2 0,-5 0 125,1 0 1,-2-2 0,-3-2 16,-5-5 0,-8-2 0,-7 1 0,-4 1 720,-2-1 0,-3-1 0,4 3 0,-2 2 1608,2 0 1,-3 4-830,1-2 0,6 8 0,8 5-832,2 3 0,10 3 0,3 1 0,7 0-325,3-4 0,0 2 0,2-7 0,0 2-1147,0 0 0,1-6 0,0 1 0,-2-2 1348,2-2 0,1 0 0,1 0 0</inkml:trace>
  <inkml:trace contextRef="#ctx0" brushRef="#br0">19129 20217 8680,'-6'-9'0,"-2"1"2149,1-3 1,-5 5-1783,3 2 0,3 8 1,3 5-73,6 3 1,5 0 0,5-2 0,0-1-24,1 1 1,-1-4-1,0-1 1,1-4-350,-1-1 1,0 0-911,1 0-1,-7-1 94,-2-4 0,-5-2 0,-5-6 1,-2-1 532,-1 1 1,-4 1 0,4 3 0,-3 3 294,2 0 1,-2 6-60,2 0 0,3 2 0,3 7 0,4 1 26,4 2 0,5 1 0,0 1 0,7-3 99,5-2 0,9 3 0,3-4 0</inkml:trace>
  <inkml:trace contextRef="#ctx0" brushRef="#br0">19555 20151 8039,'0'-14'0,"-1"1"1961,-4 0 1,2 5-1,-4 7 1,1 8-1835,3 11 0,2 7 0,1 5 0,0 2-118,0 2 1,4-4 0,1 1 0,-2-3 290,-2-1 0,-1-5 0,0-1 0,0-2-834,0-3 1,0-5-378,0-2 0,0-8 0,-1-2 261,-4-11 0,4-7 0,-4-10 0,2 0 140,-1-2 1,1-11 0,-5 2-1,1 0 1132,0 3 1,-2 2-1,-5 8 1,1 6 72,0 5 0,-5 9 1,0 2-244,2 4 0,1 11 1,3 3-1,3 4-396,5 2 0,2 2 0,4 5 0,4-1-1980,7-2 1,17 0 1923,10-5 0,20 0 0,3-5 0</inkml:trace>
  <inkml:trace contextRef="#ctx0" brushRef="#br0">20355 19631 8039,'0'-25'511,"0"3"3264,-6-4-3172,-1 12 0,-1 8 0,4 15 0,2 10-76,2 6 0,0 9 1,0 7-1,-1 10-264,-3 5 0,2 11 1,-4-4-1,0 1-1063,-3 1 1,2-6-1,-2-2 1,0-7-560,2-6 1,-4-7 0,5-2 0,-1-4-1117,-3-6 2475,4-10 0,-6-9 0,5-6 0</inkml:trace>
  <inkml:trace contextRef="#ctx0" brushRef="#br0">20169 20071 8039,'0'-33'1464,"4"5"1,0-2 1441,-1 7 0,0 9-2881,2 10 1,7 8 0,5 5 0,1 5-1037,1 3 1,-2-2 0,5 4 0,0-1-1000,-1 0 0,3 1 1,-7-3 2009,0 2 0,3 0 0,1-5 0</inkml:trace>
  <inkml:trace contextRef="#ctx0" brushRef="#br0">20475 20164 8039,'8'-18'973,"-4"0"1,-3 1 261,-1 3 1,2 7 0,1 4-1280,1 6 1,7 3 0,-4 4 0,2-2 155,0-2 1,-6-1-1,3-2-1119,0 2-46,-5-1 0,4-4 774,-10 0 1,-2 0 0,-7 0 0,1 0 166,0 0 0,4-4 1,0-1-1,0 1 2511,2-2 0,-5 5 1062,3-4-3403,3 4 0,0 7 0,8 1 6,2 0 0,3 5 1,7-4-152,-1-1 1,-4 3-1,0-5-766,1-2 0,-2 0 577,1 1 0,-6-1 95,1 6 0,-3-4 0,-1 3-460,0 3 0,0 1 0,2-1 156,2-2 0,-1 2 0,8-7 0,2-1-365,3-1 0,12-10 0,-1-5 0,3-8-728,2-4 1578,2-14 0,6-2 0,0-12 0</inkml:trace>
  <inkml:trace contextRef="#ctx0" brushRef="#br0">20862 19658 9113,'-14'0'1630,"5"7"0,2 8 0,1 10-1726,3 9 1,3 0 0,5 0 0,4 0-560,2 0 0,3-4 1,-1 1-1,0-3-180,1-1 0,2-7 0,0-2 835,1-3 0,0-2 0,10 1 0</inkml:trace>
  <inkml:trace contextRef="#ctx0" brushRef="#br0">21022 19951 7535,'-8'-6'-186,"2"4"0,0-9 0,-1 3 0</inkml:trace>
  <inkml:trace contextRef="#ctx0" brushRef="#br0">20422 20137 8039,'0'-17'3405,"0"-1"-1632,0 6 1,0 8-1490,0 8 1,0 3 0,0 7 0,0 0-61,0 4 0,-2-1 1,-1 3-1,-1 0-252,1-4 1,0 3-1,0-1-895,-1-2 169,-1-1 0,7-8 517,2-2 0,-1-14 0,6-6 0,1-4 134,2-5 1,1-1-1,1-2 1,-1 1 310,0-1 1,-5 6-1,-4 4 1,-1 2 201,2 1 1,-4 5 0,5 2-1216,0 1 0,-3 3 0,4 8-250,-1 4 1,5 2-1,-1 3 1,5-1 1054,3 0 0,11 1 0,-1-1 0</inkml:trace>
  <inkml:trace contextRef="#ctx0" brushRef="#br0">20888 20084 9960,'-6'-19'0,"-2"-2"1956,-4 0 1,-2 8-1,1 9-2462,0 2 1,4 8 0,1 3 0,1 1 669,0-1 1,4 3-1,-3-3 410,0 3 1,4 1-593,-2 0 1,4-1-392,4-3 0,4-3 64,5-6 355,0 0 0,-1-1 0,-1-2 677,-3-2-254,-5-5 0,3 10 0,-6 0 0,0 7-56,0 5 0,0 3 1,0 3-1,0 2-354,0 1 0,0 3 0,0-6 0,0-2-71,0-1 1,6-2 0,5-1 0,3-3-1019,4-5 0,6-2 1,-2-2-1,3 0-432,2 0 0,0-6 1,-1-3 1497,1-3 0,6-7 0,1-2 0</inkml:trace>
  <inkml:trace contextRef="#ctx0" brushRef="#br0">21115 20124 8039,'-13'0'0,"-1"0"0,1 0 0,4 0 1319,0 0 1,6 6 0,0 3-205,6 3 1,5 0-1,5-4 1,2-3-1280,3-4 1,1-1 0,6 0 0,0 0-456,3 0 1,2-4 0,-3-2-1,-1-3 619,1-6 0,0-4 0,-1-8 0</inkml:trace>
  <inkml:trace contextRef="#ctx0" brushRef="#br0">21488 19684 8039,'-1'-12'0,"-4"3"924,-4 5 0,2 20 0,0 12 1,-1 12-422,1 9 0,-1 8 0,-2 2 0,1 2-1055,-1 2 1,2-4 0,-1-2 0,-1-7-774,-2-6 1,-3 2 1324,-2-1 0,-4-7 0,-6-5 0</inkml:trace>
  <inkml:trace contextRef="#ctx0" brushRef="#br0">18396 21030 8039,'7'-6'972,"0"-1"1,-4-6-622,2-1 1,1 1-1,-3 0 1,1-2 920,-1-3 1,-1 3 0,-2-3-1,0 4-1129,0 0 0,0 5 0,-2 1-340,-2-3 0,-8 5 1,-6 2-1,2 2 209,1 2 0,0 6 0,0 3 0,1 4-12,2 5 0,3-1 0,0 3 0,4 0 307,4-4 1,1 3 0,1-1-1,4-2-37,4-1 0,4-8 1,5-1-1,4-1-83,3-1 0,2-1 1,1-7-1,2-5-558,1-3 1,0-1-1,-6-2 1,-3-1-656,-4-2 0,-5-4 0,-4 4 0,-4 1 740,-4 3 1,-1 5-1,-1 1 1,-4 2 779,-4 3 0,-2 2 0,-3 1 596,1 0 0,0 0 136,-1 0 1,10-1-773,8-4 1,5-2-1,13-7 1,2 1-643,1 0 1,5-5 0,-1-1 0,-2-1-668,-2 1 0,2 1 1,-9 7 120,-2 2 1,-4 4 473,-8 10 1,-10 8 0,-14 11 0,-4 7 607,-4 9 1,-6 4 0,1 8 0,1-2 229,-1 1 1,-4 9 0,3-3 0,1 0-314,7-3 1,0-7 0,10-7 0,3 0-541,3 0 0,8-7 1,2-5 274,7-4 0,11-14 0,3 2 0</inkml:trace>
  <inkml:trace contextRef="#ctx0" brushRef="#br0">18489 21510 8039,'27'-6'1528,"-1"-7"0,1-9 0,-2-5-1608,-3-4 0,-2-3 1,-7-9-1,-1-3-50,-3-3 0,-2-9 0,-4 11 1,1 5-197,-1 8 0,-3 6 1,-3 3-647,-1 3 0,0 7 582,4 6 0,3 11 0,5-2 0,12 1 390,8 1 0,12-2 0,7 0 0</inkml:trace>
  <inkml:trace contextRef="#ctx0" brushRef="#br0">19315 20857 9223,'0'-13'2410,"0"-1"0,0 4-2398,0 6 1,0 15-1,0 16 744,0 1 0,0-1 0,0-3 0,0-2-225,0 1 0,-4 1 0,-2-2 1,0-4-465,0-3 1,0-2 0,3 1-664,-1-1 1,-5-7-128,5-6 1,-1-6-1,5-10 1,0-5 202,0-6 0,6-7 1,1 0-1,2-4 493,0-8 1,-6 6 0,2 1 0,-2 5-53,1 5 1,-3 6 0,4 6 0,-4 2 438,-1 1 0,6 7 0,3 3-848,3 2 1,1 8-1,2 3 1,1 3-400,2 1 1,4 5-1,-2 0 1,0-1 886,4 3 0,1-6 0,2 6 0</inkml:trace>
  <inkml:trace contextRef="#ctx0" brushRef="#br0">19635 20844 8039,'0'-18'5105,"0"0"-3664,0 2 1,0 1 0,2 3-173,2 3-1109,4-3 0,5 11 1,0-3-183,1 2 0,-1-2 0,0-1 0,1 2 0,-3 0-2908,-2-1 2245,3 2 1,-21-4 0,-1 8 0,-8 2 750,-6 5 0,-1 3 0,-3 1 0,0 1 791,1-1 0,-1 2 1,10 1-1,2 2-113,1-2 0,3 3 1,4-1-1,3-1-742,4-3 0,1 4 0,1 0 0,4 0-1153,3 1 0,10-4 0,4 4 0,4-1-2133,0-1 1,1 0 3283,0-8 0,5-9 0,2-8 0</inkml:trace>
  <inkml:trace contextRef="#ctx0" brushRef="#br0">20035 20884 8039,'8'-23'574,"-4"1"1,-4 2-1,-3 12-557,-1 8 0,-1 2 1,7 6 73,2 3 0,-2-4 0,2 2 0,-2 1 557,-2 2 0,-5-3 1,-1 0-1,0 1 205,0 2 1,-4 0-1,3-1 1,-2-3-284,0 3 0,1-4 0,-2 1-902,1-2 1,0 2-1,-3-2-3827,4 2-1082,-4-5 5241,10 9 0,8-17 0,9 4 0</inkml:trace>
  <inkml:trace contextRef="#ctx0" brushRef="#br0">20089 20884 8039,'7'-14'231,"-3"1"1,-4 1 1404,-4 3 0,1 3-748,-6 6 0,6 6 1,-1 3-252,2 3 1,2 1 0,0 1 0,2-1-313,2 0 0,-1-1 1,7-3-1,4-3-256,2 0 0,2-5 0,-3 4 0,1-5-503,2-5 0,-2-2 1,-6-6-1,-1-1-312,2 1 0,-5-5 1,-2-1-1,-2 0-202,-2-1 1,-2 0 0,-2 3 287,-5 1 0,-8 6 1,0-4 330,0 9 1,7 3 0,3 4 0,1 2-117,3 5 1,1 3 0,2 1 444,0 0 0,12 1 0,3-1 0</inkml:trace>
  <inkml:trace contextRef="#ctx0" brushRef="#br0">20408 20844 8039,'-5'-14'812,"-4"1"1,1 6 60,-1 2-430,6 4 1,-1 1-633,8 0 1,4 0 0,5 0-292,0 0 1,-4-2 0,0-1 0,0-3-393,-1-1 1,3 2 871,-2-3 0,3-1 0,1-5 0</inkml:trace>
  <inkml:trace contextRef="#ctx0" brushRef="#br0">20755 20804 8039,'0'-17'402,"0"-2"0,-1-3 5770,-4 3-6173,4 8 1,-5 7 0,4 8-23,-2 5 0,1-1 0,-5 1 1,1 1-313,0 2 0,-1 7 1,-2 0-359,1-2 1,6 0 0,-1-8-1,2 3 458,2 1 0,0-4 1,0 0-311,0 1 1,5-2 0,0 1-469,3 1 1,-4 0 1012,5-1 0,0 3 0,4-4 0</inkml:trace>
  <inkml:trace contextRef="#ctx0" brushRef="#br0">21035 20870 8039,'12'-32'0,"-3"-2"0,-5 0 1145,-2 3 1,4 10-1,1 6 1,2 6 201,0 3 0,0-4-4127,4 1-156,0 3 2764,-5 0 0,-8 12 0,-9 3 1,-3 3 861,-1 1 0,-5 5 1,-1 1-1,-1 0-218,1 1 1,1 3-1,5 0 1,0 0-464,-1-1 0,2 4 1,2-3-1,3 5-9,1 4 0,-5-1 0,4-5 0</inkml:trace>
  <inkml:trace contextRef="#ctx0" brushRef="#br0">7545 17765 8314,'-13'-41'0,"4"2"0,0 14 214,-2 3 0,0 8 0,-3 11 0,1 6-601,0 6 0,-1 5 0,-1 3 1,-1 4 386,-2 0 0,-4 3 0,3-7 0,-2 0-342,-3-3 1,5-5 0,1-1 0,2-2 775,-2-3 0,4 3 0,-4-1 0,3 1-69,2 0 0,-5 5 0,0-2 0,2 1 159,1-1 1,0 3-1,-1-3 1,-2 2-352,2 3 0,2 3 1,4 4-1,1 3-217,-1 4 1,-1 2 0,3-2 0,3 3-77,4 4 1,1 4 0,3-1 0,4-2 54,6-5 0,10-3 1,0-1-1,5-2 153,4-3 0,5-3 0,1-7 0,8-1 209,7-2 1,10-6-1,-1 1 1,4-3-128,5-1 0,-31 1 0,0 0 0,4 0 0,1 1 1,2 1-1,0 0-88,1 0 0,1 1 0,-1 0 1,-1 1-1,3 2 0,1-1 1,0 1-1,0 0-440,2-1 0,1 1 1,1 1-1,-1 0 1,0 0-1,-1-1 1,0-1-1,-1-1 217,-1-1 0,0-1 0,4 0 1,0-2-1,-2-1 0,1-1 0,0-1 1,0-1 116,0 0 1,0-2 0,-3-3 0,-1-2-1,-1-1 1,-1 0 0,-1-2 0,0-1 81,-3-1 0,0-1 1,1 0-1,-1-1 1,-2-1-1,-2-1 0,-1 2 1,-1-1-1,-1 0 0,0-1 0,1-3 1,-1-1-1,-1 0 0,0-1 1,-2 0-1,0-1 240,-2 0 0,-1 1 0,26-19 0,-11-3 0,-8 2-133,-4-1 1,-9 1-1,-8 6 1,-7 1-40,-6 1 1,-15 5-1,-13-3 1,-15 1-105,-13 4 1,18 14 0,-3 3 0,-6 0 0,-2 2 0,-6 0 0,-1 2-406,-4 0 0,-3 1 1,-10 1-1,-1 0 0,-3 1 1,-1 1-1,23 3 0,-1-1 1,1 1 86,-1 0 1,1 1 0,-2 0 0,-4 0 0,-1 0 0,0 1 0,1 0 0,-1 0 0,1 1 0,0 1 0,1 1 0,-1 0 154,-1 1 0,0 0 0,1 1 0,0-1 0,1 0 0,0 1 0,2 2 0,1 0 0,0 2 0,0-1 0,1 2 0,0 0 141,1 1 0,0 1 0,0 0 0,-1 2 0,0 1 0,1-1 0,-16 5 0,0 0 0</inkml:trace>
  <inkml:trace contextRef="#ctx0" brushRef="#br0">5905 19364 7844,'-13'0'85,"0"5"1,-1 1 0,2 1 79,4 4 0,-4-1 0,3 0 0,-3-1 29,-1 1 0,4 2 1,0 2-1,-2 0 62,0 4 0,-3-3 0,1 4 0,0 1-83,-1 2 1,-3 3 0,-3 2 0,0 1-79,-4 3 0,-1-3 0,-2 3 1,0-3 20,1-1 0,-5-1 0,-2 1 1,-1 0-118,-3-1 0,-6 0 1,-3-4-1,0-3 72,0 0 0,-4-4 0,1 1 0,-1-5 28,1-7 0,-3 2 1,3-1-1,-1-4 9,1-4 1,-2-4-1,4-7 1,-2 0-14,-1-4 0,-6 2 0,4-7 0,-3 1-88,3 1 0,-9-2 0,5 3 0,0 0-17,-2-4 0,-3 0 0,2-1 0,0 0-79,0-3 0,-4-2 1,4 2-1,0-3 74,0-5 0,-2-5 1,5-2-1,1 0 59,-2-4 1,3-4 0,3-5-1,27 27 1,1-1 45,0-1 1,0 0 0,0-3 0,2 0-1,-19-29 1,20 31 0,1-1 0,-16-33 0,14 31 0,0 0 1,2 1-1,1 0 0,-18-33-28,19 32 1,0 1 0,-15-32 0,17 32 0,0-1 0,-16-30-124,1 1 0,2-4 0,2 6 1,-1-3-136,0-2 1,2-4 0,13 35 0,0-1 0,2 0 0,0-1 118,0-3 0,0 0 0,-1 2 0,0 0 0,1-3 0,1-1 1,-1 3-1,1-1 89,-1 1 1,1-1 0,-1-5 0,2 1 0,1 4 0,0 1 0,1-2 0,-1 1-59,1 0 1,-1 0-1,-2-3 1,0 0-1,0 3 1,0 2-1,1-1 1,0 1 174,0-2 1,1 1-1,0 2 1,1 0-1,-8-34 1,1 2-75,0 3 1,-1-7 0,1 8 0,0-2-202,-1-1 1,3-5 0,2 0 0,3 2-25,3 34 0,0 0 1,1-37-1,0 36 1,0 1-1,0-36 166,2 1 1,0 33-1,0-1 1,0 1 0,0 1-1,0 1 1,0-1 125,0-33 0,-4 4 0,-2 1 1,0 0 43,0 1 1,-4 1-1,2 2 1,0 6 31,-1 2 0,0 1 0,-3 1 0,3 1-129,5 3 1,-2-2 0,1 2 0,2-3-469,2-1 1,7-1-1,3 0 1,2-3 202,3 0 0,-1-6 0,0 6 1,1-1 130,-1-1 0,-1 4 0,-2-3 0,-2 3 114,-2 2 1,3 0 0,-5-1 0,-1 3 188,-2 2 0,-1-3 1,-1 4-1,-2 0 50,-1-1 1,-5 6 0,3-2-1,0 4-424,0 1 0,1-5 0,5 3 1,0 2 19,0 3 0,6-2 0,3-4 1,3 3 49,1 2 0,1-2 1,-1 7-1,0 0 49,1 1 0,-1-4 0,0 5 1,-1 2 70,-3 0 0,3 3 1,-5-1-1,2 1-15,0-1 1,-1-4 0,2-2-1,-3 1-18,-1-1 0,5-2 0,-2 2 0,2 0-125,3 1 0,1-8 1,1 1-1,3-1-69,2-3 0,0 0 1,2 3-1,-2 0 101,-2 0 1,5 1 0,-3-1 0,-1 1 108,-2 3 1,1-5 0,-1 3 0,-1-1-51,-3 1 0,0-4 0,-1 5 1,0-4 104,1-4 1,-1 1-1,2 2 1,1-1-155,2-1 0,6-5 0,-2 3 0,3-1-127,2-4 1,-5 1-1,0-2 1,2 2 87,1 0 1,0-5-1,-1 7 1,-3 1 86,-2 3 1,-1-2-1,-5 1 1,-1 2 125,-3 2 0,1 2 0,-4 2 0,0 3-61,0 2 0,3-1 1,-3 3-1,1-1-185,3 2 0,1-4 0,1 2 0,-1 1-20,4 2 1,6 0-1,-2-1 1,0-3 111,1 3 1,2-4 0,-4 2-1,-1 2 46,3 0 0,-5 3 1,2-1-1,-2 0 153,-2 1 0,1 4 0,-1 1 0,0 2-101,1 2 1,-1 3 0,2 0-1,1 1-123,2 0 1,6 1 0,-2 1 0,2 2-33,-2-1 0,7 0 0,-2-1 0,1 2 91,0-1 1,1-2 0,0-1 0,2 0 102,-1-1 1,-2 1 0,-1 0-1,-1-1-46,1 1 1,-5 1-1,-1 2 1,-2 2-312,-2 2 0,-3 2 0,0 4-261,-1 0 1,0 1-1,-1 4 147,-3 4 1,-3 3-1,-6 2 1,0 3 130,0 0 1,0 1-1,0-3 1,0 1 243,0 2 0,1-5 0,4-5 0,4-2 0,3-3 0,1-2 0,0-7 0,1-1 0</inkml:trace>
  <inkml:trace contextRef="#ctx0" brushRef="#br0">4439 9516 8071,'21'-20'0,"-2"0"0,-6-7 0,2 0-13,3 1 0,-5 0 0,2 3 0,-5 2 43,1 2 0,-5 1 0,-2 5 346,-2-1 0,-1 7-190,3 3 0,-2 4 1,4 4-154,0 5 1,-3 7 0,4 3 0,1 2-113,-1 3 1,0 5-1,4 4 1,-2 0-273,1-1 0,0 10 0,1-2 0,-4 1 351,-1 1 0,4 9 0,-2 4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11957 7037 8202,'0'-14'-880,"0"1"898,0 0-131,6 5 668,-4 2-215,3 6 1,1 0 0,3 0-14,3 0 1,1 0-1,2 0-84,3 0 0,-3 2 0,4 1 0,-1 1-131,0-1 0,5 3 1,0-1-1,2-1 36,1 2 0,1-5 0,0 4 1,1-4 9,3-1 0,-3 0 0,5 0 0,-1 0 13,4 0 0,1 0 0,0 0 0,-3 0-50,-1 0 1,5-4 0,-4 0 0,-3 1-145,0 1 0,-1 2 0,-3 0 0,-1 0 20,1 0 1,0 0-1,-1 0 1,-1 0-7,-2 0 0,2 0 0,-4 0 0,1 0 129,0 0 1,0 0 0,5 0 0,0 0 75,-1 0 0,1 0 1,0 0-1,-1-1-72,1-4 1,0 4-1,-1-4 1,1 4-71,-1 1 1,-3 0 0,-1 0 0,0 0-572,-1 0 365,4 0 1,-6 4-1,5 2 50,-2 2 0,-4-6 1,3 3-1,-1-2 175,1 1 0,1-2 0,5 2 0,0-2 290,-1-2 0,6 0 0,2 0 0,1-2-123,2-2 0,3 2 1,-7-2-1,-1 1-198,1-2 0,-2 4 0,-4-3 0,-2 2-245,-3 2 0,3 0 0,-4 0 1,1 0-35,0 0 0,-4 5 0,3-1 0,0-1 195,-1-2 1,1-1 0,3 0 0,-2 0 319,2 0 0,-1 0 0,1 0 0,-2 0-62,2 0 1,0-4 0,-1 0 0,0-1-156,0-1 0,1 5 0,0-4 1,-4 4-78,0 1 1,2-5-1,-3 1 1,0 1-351,1 1 1,-3 2 0,-2-1 53,3-3 1,1 2 0,4-2-159,-6 2 0,-2 2-136,-2 0 1,-4 0-347,0 0 1,-6 2-897,2 2 0,-8 3 1848,-2 7 0,-5-1 0,2 0 0</inkml:trace>
  <inkml:trace contextRef="#ctx0" brushRef="#br0">4652 13380 8218,'0'-13'836,"6"0"1,-3 1-816,6 3 0,-5-1 196,5 5 1,-6-1 250,2 2-18,2 2 0,-5-5 1151,2 3 125,-2 2-744,-2-10-1174,0 11 0,-2-5 1,-2 6 215,-5 0 1,-2 6 0,1 1 0,1 2 113,-1 0 0,-2-5 0,-1 5 0,-1 0 73,1-1 1,0 3 0,-1-3 0,1 1 53,0 0 0,-1-2 1,1 3-1,0-1-156,-1 2 0,1-4 1,0 2-1,-1 1 12,1 2 1,-2 6-1,-1 1 1,-2 0-172,2 1 1,1 3 0,0 0-1,-1 2-101,-2 1 0,2 1 0,5 0 1,3-2 196,-3-3 0,5 3 1,0-3-1,2 4 81,-1 0 1,1 1 0,3 1 0,-2 2-100,-2 1 0,1 0 1,4-3-1,0 2-22,0 1 0,0 0 0,0-3 0,0 2-42,0 1 0,0 0 0,1-5 0,2 0 26,2-4 1,5 6 0,-1-4 0,3-2 255,1-1 0,2 1 0,1-4 1,3-2-14,2-1 0,0-2 0,3 0 0,-2 1-137,1-1 0,6 0 0,0 1 1,-2-3-119,-2-2 0,3 2 0,-6-5 0,2 0-76,-2-1 1,2 1 0,-5-3 0,1 2-844,-1-2 0,-1 0 1,-5 0-51,0 1 1,-1 2 0,-2-3-1,-2 3-602,-2 1 1,-2 2 1592,-4 5 0,0-1 0,0 0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7265 17752 8458,'-21'-21'378,"-1"-3"1,7 7 1493,3 0-1746,2 2 0,8 7 0,8 0 1,11 2-45,9 3 1,14-4 0,14-2 0,9-4 122,-27 4 0,2 0 1,8 1-1,2 0 1,7-3-1,2 1 1,3-1-1,0 1 99,2-1 0,1 1 1,3 2-1,1 0 1,-1-1-1,0-1 1,0 1-1,1 0-316,1 0 1,0 0-1,2 0 1,0 1-1,-3 1 1,0 0-1,-2 1 1,-2 0-39,-4 2 0,0 0 0,4-2 0,-1 0 1,-7 2-1,-1 0 0,-1 0 0,-1-1 39,-3 1 1,-1 0 0,-5 1 0,0 1-1,-4-1 1,-1-1 0,34-4-833,-4 1 0,-10 2 0,-15-2 0,-7 0-916,-10-1 1,-8 5 1758,-14-1 0,-2-2 0,-15 1 0,-4 1 0</inkml:trace>
  <inkml:trace contextRef="#ctx0" brushRef="#br0">7758 18005 9102,'0'-34'1322,"0"7"-1890,0 18 0,0 14 1,0 26-1,0 3 336,0 0 1,0 6 0,0-1 0,0 3 284,0 1 0,0 3 1,-1-1-1,-2-2 707,-2-2 1,1-1 0,4 0 0,0-1-423,0-4 0,1-7 0,2-7 1,2-2 4,-2-2 1,0-9-216,1-3 0,-2-15 1,2-10-1,-3-6-467,-1-5 0,0-12 0,0-3 0,0-9 132,0-7 0,2-2 0,1 2 0,3 4 466,1 3 1,-2 9 0,4 6 0,-1 8 113,0 4 1,4 8 0,-3 6-296,2 3 0,3 10 0,-1 1 0,0 9 9,1 7 1,-1 5 0,0 7-1,-1 1-48,-3 3 1,2 8 0,-6-3 0,1 0-162,0 1 0,-1 1 0,-5-1 0,0-1 39,0-1 1,-6-8-1,-3-2 1,-3-5 82,-1-2 1,-5-8-1,-1 2 1,-2-3-50,-3-2 1,4-2 0,-1-6 0,2 0-542,2 0 0,2 0 1,2 0-1988,0 0 2577,5-6 0,8 10 0,8-2 0</inkml:trace>
  <inkml:trace contextRef="#ctx0" brushRef="#br0">8145 18685 8275,'0'-33'960,"0"1"1,0-3 0,1 10-171,4 10 1,-4 2-997,4 4 1,-4-3 0,-1-1-1,0 0 82,0-1 1,2-3-1,0-4 1,4-1-114,2-2 0,-1-9 0,5 5 0,-2-3-152,1-1 0,7-4 0,-7 4 0,1-1 63,0 0 1,6 4-1,-6 5 558,3 2 0,-8 6 0,6-2 0,-1 4 512,0 6 0,-3 2 0,-2 7-447,-1 4 0,3 2 0,-4 8 0,-1 1-43,2 2 1,-5 10-1,4 0 1,-4 5-527,-1 4 1,5 1 0,-1 4 0,-1 2-383,-1 5 0,-2 3 1,0 1-1,0-3-461,0-5 0,0 2 1115,0-11 0,-6 5 0,-2-7 0</inkml:trace>
  <inkml:trace contextRef="#ctx0" brushRef="#br0">8358 18378 8392,'6'-66'114,"1"12"0,7 11 1,-1 15 46,0 13 1,1 14-1,-2 11 1,-4 5-1086,-3 3 1,1 4-1,-2-3 924,-1 2 0,5-5 0,-1 4 0</inkml:trace>
  <inkml:trace contextRef="#ctx0" brushRef="#br0">8638 18405 8438,'-31'-28'0,"1"-2"0,5 3 1218,6 7 0,4 14 0,2 10 0,-1 11-1645,1 4 0,-5 6 0,0-1 0,2 3 87,1-1 0,6 8 0,2-7 0,1 1 170,3 0 1,9-2 0,7-3 0,8-2-2,4-2 1,6-1 0,2-6-1,0-3 179,-1-5 0,5-4 1,-3-4-1,0-5 414,-3-3 1,-7-3 0,-3-3 0,-2-2 239,-3-1 1,-1 0 0,-1 5-220,-1-2 1,0 2 0,1 7-444,-1 5 0,0 14 0,1 5 0</inkml:trace>
  <inkml:trace contextRef="#ctx0" brushRef="#br0">2319 17992 10378,'-5'-21'0,"-3"3"505,1 3-160,-5 8 0,10 7 132,-2 9 1,14 1 0,10-1 0,8-4 652,7-4 0,16-1 0,8 0 1,9 0-701,8 0 0,-37-2 1,0 0-1,2-1 1,-1 0-1,1 0 1,-2 0-268,-1 0 0,0 0 1,2 0-1,-1 1 0,24 1 1,-1-2-319,-1-2 0,0 1 1,-6 4-1,-4 0 373,1 0 234,0-6 0,1 5 0,1-5 0</inkml:trace>
  <inkml:trace contextRef="#ctx0" brushRef="#br0">15223 5318 32470,'-7'0'-2972,"-5"0"1,4 1 2377,-5 3 1,4-1-206,0 6 1,6-4-231,-1 4 1186,8-6 1,4 3 0,7-6 0,1 0 452,2 0 1,1 0 0,-1 1 0,4 2-251,3 1 1,2 1-1,-1-5 1,1 1-198,0 4 1,2-2-1,1 4 1,-2 1-359,2-1 0,-1-3 1,-1 4-1,2-1 181,1 1 0,2-1 1,-2 3-1,3-2 429,0-2 0,9-2 1,-2-2-1,4 1 326,1 1 1,3 0-1,-3-4 1,-2 0-470,-3 0 1,7 0-1,-7-1 1,4-2-273,1-1 0,3-1 0,-4 5 0,3 0-14,2 0 1,-2-4 0,0-1-1,1 1-12,-1-2 0,2 3 0,-4-4 0,0-1-7,0 1 0,3 2 0,-5-2 0,1-1 105,1 1 1,-6 0-1,2-4 1,-3 2-73,-2-1 0,4-2 0,-5-1 0,1 0 0,-1-1 0,1 1 0,-5-2 0,1-1-242,-1-2 0,-1 0 1,-4 3-1,-2-1-193,-2-2 1,0 1 0,-5 3 0,-2 1-236,-1 0 0,-6-1 0,-2-1 0,-1-1-49,-3-2 0,-1-1 0,-2 1 0,1-2-14,4-1 1,-4-4-1,4 4 1,-4-1 128,-1 0 1,0 4-1,0-3 1,-1 0-3,-4 1 1,-1 3 0,-4-2 355,1 0 0,-4 4 1,-7-3-1,0 3 1,-5 2 164,-5 0 0,-4 0 0,-6-1 0,-2 1 254,-2 0 1,-2-1 0,-3 1 0,5 0 91,2-1 0,2 1 0,2 1 0,1 2 628,1 1 1,5 0 0,-3-3 0,0 2 0,0 1 1,3 4-1,-5-2 1,-1 1-203,-1 3 1,-2 2 0,-2 1 0,-1 0-145,-1 0 1,-1-5-1,4 1 1,-2 1-278,-1 1 1,-5 2 0,4 0-1,2-1-217,2-4 1,-4 4 0,1-4 0,1 4-57,1 1 0,7 0 1,-1 0-1,-1 0 68,-1 0 1,-1 0 0,2 0 0,2 0-61,-2 0 1,-2 1 0,-1 2-1,0 3-60,0 2 0,-4-4 0,-4 4 0,0-1-36,-3 0 1,2-2-1,8 2 1,-1 1-5,2-1 1,-1 0 0,8 4 0,1-2-16,-1 1 1,2-3-1,4 2 1,1 2-28,-1 1 1,5 2 0,0 3 0,-1 0-110,3 0 1,-4 6-1,6 3 1,0 2-340,-1 6 1,4 3 0,-4 4 0,3 2-270,2 2 0,-2 3 1,9-3-1,-1-4 123,4-4 1,4 5-1,6-7 1,7-2 334,8-3 0,14-10 0,8-2 0,8-5 438,8-4 1,-20-5 0,2-2-1,3-1 1,1-2 0,1 1 0,1 0-117,1 0 0,-1 0 1,0 0-1,1-1 0,-2 0 1,0-1-1,-3-1 1,0 0 171,-1 0 0,0-2 1,0-1-1,-1-2 0,-1-3 1,0 1-1</inkml:trace>
  <inkml:trace contextRef="#ctx0" brushRef="#br0">4079 4971 30392,'13'0'-3327,"1"0"3780,-7 0 1,-1-1-477,-6-4-4169,0-2 2452,0-1 0,1 2 2038,4 6 0,2 5 1,7-1-1,-1-1 41,0-1 0,5-2 1,1 0-1,1 0-268,-1 0 1,5 0 0,-2-2 0,3-2 46,2-5 0,-2 1 0,-1 1 0,-2 1-72,1 3 0,3-3 0,-1 2 1,-2 1 2,0 1 0,-3 2 0,4 2 0,-3 2 119,-2 5 0,3 3 1,-2 0-1,-1-2 105,0-1 0,3 0 1,-2 3-1,-1-2-672,0-1 1,0-6 0,-1 2 0,4-4-486,4-1 839,6 0 1,2-6 0,6-1 0</inkml:trace>
  <inkml:trace contextRef="#ctx0" brushRef="#br0">5839 4904 29497,'0'-13'-9831,"4"4"8044,0 0 1,1 12-1,-5 2 781,0 5 0,0 3 0,0 1 398,0-1 1,0-4 0,1-2 1138,4-1 0,2-1 1,7-5 573,-1 0 1,0 0 0,1-2-42,-1-2 0,2 2-1174,3-2 1,-4 2 0,6 4 0,-3 1 514,1 1 0,0 5 0,-3-3 0,1 0-122,2 0 1,4 0 0,-3-3 0,2 1 627,3-1 0,1-1 0,2-2 0,-1 0-140,1 0 1,-1-5 0,3-1 0,0 0-151,2 0 0,0-2 0,-2 3 1,0 1-718,2-2 1,-1 4-1,-6-2 1,-2 2 95,2 2 0,-1 0 0,2 0 0,-1 0-122,0 0 0,4 5 0,-6-1 0,3-1 118,2-1 1,4 2 0,0 1-1,-1-2 437,-2-2 0,3-1 0,2 0 0,-1-1-338,1-4 1,-2 4-1,-3-5 1,2 1 56,1 1 0,0-1 0,-4 5 0,-1 0-184,1 0 0,-2 0 1,-1 0-1,-2 2-176,2 2 0,1-1 0,0 5 0,-1-2 161,-2-3 0,0 2 0,5 1 0,0 0 71,-1 0 1,1-1 0,0-5-1,-1-2 106,1-2 1,4 1 0,0-5 0,-1 1-58,-2 0 0,-3 4 0,-1-2 0,-4 2-612,0-1 0,-3 2 0,-3-2-362,-1 2 1,-1 4 0,-3 2 336,-5 5 1,-2 9 0,-2 3 0</inkml:trace>
  <inkml:trace contextRef="#ctx0" brushRef="#br0">8998 4944 19642,'10'-6'0,"1"-2"140,-1-4 1,9 3 0,-4 0-1,3-1 219,1-2 1,9 3 0,-1 1 0,1 1-127,0 0 0,5 4 0,2-3 0,2 1-127,-1 1 0,2-1 0,-1 5 0,5 0-177,2 0 0,5 6 1,-1 2-1,0 1-67,3 0 1,4-5 0,-7 3 251,4-1 1,2 5 0,-1-4 0</inkml:trace>
  <inkml:trace contextRef="#ctx0" brushRef="#br0">8011 7370 29106,'0'-13'-3005,"0"-1"0,0 5 0,2 0 1625,2-1 0,-1-2 779,6-1 0,-1 4 589,0 0 1,4 8 819,-3 1 0,3 1 1,1 7-268,1-2 1,4 2 0,-1-3-1,0-2 202,-3-2 1,0-1 0,-1-1 0,0-2-759,1-2 1,-1-3 0,-1 2 0,-2 0 510,-1 0 1,-4-3 0,2 3 944,-1-1-1971,-2 4 0,-5-3 0,-4 6 1,-3 0 502,-4 0 0,-2 0 0,0 0 0,-3 0-173,-1 0 1,1 0 0,2 0 234,-3 0 0,3 0 0,-2-2-45,2-2 1,7 1-1,2-5-160,0 2 0,5 1-1171,-3 0 1,2 10 1126,2-1 1,6 12 0,1 5-1</inkml:trace>
  <inkml:trace contextRef="#ctx0" brushRef="#br0">6505 9009 24900,'-6'-7'-2718,"-1"1"0,-7 6 2614,1 0 0,0 0 1,-1 0 833,1 0 0,0 4 799,-1 1-1264,7-1 0,3 1-435,8-1 0,3 5 1,7-5-1,-1 1 36,0 1 0,2-5 0,3 4 1,3-4 128,0-1 0,10 0 1,-3 0-1</inkml:trace>
  <inkml:trace contextRef="#ctx0" brushRef="#br0">8251 7037 7971,'-6'-8'392,"5"2"0,-3 6 686,8 0 0,-3-1-422,4-4 0,-2 4 1,0-5-138,1 0 0,7 3 1,-2-7-1,4-3-22,5-4 0,2-6 0,8-3 1,4-5-137,3-4 1,8-11-1,4 6 1,4-3-132,4-3 1,5 2 0,-2-2 0,-2 7-362,-1 5 1,-3 3 0,-3 4 0,-5 2-102,-2 3 0,-7-2 0,-1 6 1,-1 2-876,-3 1 1,-8 7 0,-4 0-1,-4 2-97,0 3 0,-1-3 141,0 2 0,-5-2 1063,-4 1 0,4-8 0,-1-8 0</inkml:trace>
  <inkml:trace contextRef="#ctx0" brushRef="#br0">9611 5811 8103,'0'-14'521,"2"7"-626,2 2 0,-1 0 1635,6 0 0,-5 2 1,4 8-739,-2 3 1,2 9 0,-2 2 0,0 0-413,0 1 0,3 6 0,-4-1 0,-1 1-391,2-1 0,-5 3 1,5-7-1,-1 1-270,-1 0 0,1-10 0,-5 1-243,0-1 0,4-8 127,1-4 0,3-10 1,-2-11-1,2-4 78,2-7 0,-2-5 1,-1-3-1,0 1 440,1 4 1,-4-2 0,4 5-1,-2 4 889,-3 5 1,-1 0-1,1 9-26,2 2 1,1 7-487,-2 1 1,-2 13 0,2 6 0,-1 2 50,2 3 0,-4 8 1,4-2-1,-4 2-451,-1 1 1,0-3 0,0 1 0,0-2-523,0-3 0,0 2 0,1-8 0,2-2-761,2-4 1,1-7 569,-2 1 0,-1-5 1,6-8-1,0-9 147,-2-5 0,8-13 0,-4-1 0,-1 1 800,2 2 1,-2 3 0,1 5 1205,-3-1 0,-5 6-950,2 4 1,-2 8 0,0 6 154,1 6 1,2 0 0,-3 5 0,3 3-647,1 1 1,2 5 0,5 1-1,-3-1-849,-2-3 1,3 0-1,-1-1 1,3-1-706,4-3 1,0-3-1,-3-6 1,3 0 1456,4 0 0,9-6 0,3-2 0</inkml:trace>
  <inkml:trace contextRef="#ctx0" brushRef="#br0">10398 5531 9376,'-2'-19'1803,"-2"5"0,4 17 1,0 12-1,7 3-2174,5 1 0,-3-1 1,0-6-1,0-2 451,-2-1 0,5-5-609,-3 5 174,3-6 1,-5 2-1,-3-10 1,-2-4 124,-2-3 1,-6-1-1,-3 0 897,-3-1 1,-1 6 0,0 0 885,-1 2 1,1 3-974,0 8 0,5 7 1,4 7-1,2 0-794,2 0 1,0 5-1,0-2 1,2 2-355,2-2 0,2 2 0,4-5 0,-1-1 41,2-3 1,1-1 0,1-9 0,0-2-791,1-2 1317,5-7 0,7-7 0,8-8 0</inkml:trace>
  <inkml:trace contextRef="#ctx0" brushRef="#br0">10717 5344 12977,'0'15'342,"0"3"0,5-3 1,-1 4-1,1 0 144,1 3 0,-5-2 0,4-1 0,-4-1-269,-1-1 0,0 6 0,0-4 1,0 0-310,0 0 0,0-1-715,0-5 1,0-2 494,0-7 0,0-10 1,2-13-1,1-2 138,1-2 1,5-6 0,-3 1 0,0 3 136,0 0 1,-2 6 0,-2 1-1,1 3 2348,1 2 1,0 4-914,-4 0 0,0 8-1187,0 1 1,2 4 0,1 6 0,1 1-177,-1 4 0,-1-2 1,-2 5-1,0-4-169,0 0 1,1-5 0,2 0-1240,2 1 1,1-4 792,-2-2 1,-1-2 0,4-5-1,1-5 188,-1-5 1,-2-5 0,2 2 0,-1-3 566,-3-2 1,3 5 0,-2-2 0,1 5 2468,1 4-1823,-5-3 1,7 10-584,-4-2 1,2 4 0,4 3 0,-2 3-743,-2 1 0,2-2 0,-2 2 1,0 1-1018,0-1 0,5-4 0,-2 3-1090,2 0 1,7-5 2610,0 4 0,6-10 0,-4-2 0</inkml:trace>
  <inkml:trace contextRef="#ctx0" brushRef="#br0">11184 5184 10411,'-6'-7'2005,"5"-5"0,-5 16 1,6 1-2073,0 5 1,0 8 0,1 0 0,2 0 172,2 1 0,0-4 0,-2 2 0,2-2-824,-2-1 1,0-3 386,1-2 0,-1-3 1,5-7 151,-2-4 0,2-2 0,-3-8 200,-2-3 1,-2-1 0,-1-3 1043,0 4 0,0 3 720,0 2-2300,0 0 0,2 5-299,2 4 1,-1 2-1,6 2 1,1 0 61,2 0 1,2 0 0,0 0-1,1-1 173,-1-4 1,2 2-1,-7-4 1,1 0 610,-1-1 1,1-1-1,-5-4 1,-1 1 506,2 3 1,-3-3-1,5 3 1021,-3-2 0,6-3-779,-2 1 1,3 6-1,1 2-253,0 4 1,1 1-1,-1 0 1,0 1-359,1 4 0,-1-2 0,0 5 0,1 3-91,-1 1 1,-4 1-1,0 2 1,0 1-61,-2 2 0,3 8 0,-5-2 0,-2 0-410,-2 1 1,-1-1 0,0-1-1,0-2-398,0-2 1,-4-1 0,-2-6-861,-2-3 567,5-3 0,-2-12 1082,5-3 0,0-9 0,0-2 0</inkml:trace>
  <inkml:trace contextRef="#ctx0" brushRef="#br0">10504 6330 7910,'6'-13'1033,"0"7"1,3 6 0,-3 8-533,0 3 1,-5 4 0,5 3 0,-1 3-60,-1-1 1,5 6 0,-5-4 0,-1 3-603,-1 2 1,-2-7 0,-2-2 0,-1-3-1022,-1-2 1,-2-1 0,2-4 1180,-5-8 0,-3-18 0,-2-10 0</inkml:trace>
  <inkml:trace contextRef="#ctx0" brushRef="#br0">10478 6130 7889,'0'-26'2233,"-6"7"-767,-3 5 0,3 8 1,3 11-1483,6 4 1,4 3 0,5 1-1,-2-1-461,-1-3 0,2 1 0,5-6 0,3-1-3021,2-1 3498,1-2 0,5 0 0,-1 0 0</inkml:trace>
  <inkml:trace contextRef="#ctx0" brushRef="#br0">10704 6117 7889,'6'13'1114,"1"1"1,5 1 0,-1 1-374,-2 2 0,-2 4 0,3-3 1,-2 0-528,-2 1 1,-2-3 0,-4-3 0,0-1-430,0 0 1,0 1-1,-1-2-832,-4-4 0,-2-2 0,-7-6 657,1 0 1,6-6 0,2-4-1,4-5 347,1-2 0,0-1 0,1 3 0,2-1 1960,2-2 1,4 0 0,-5 5-755,-1-1 1,3 6 0,0 0-228,1 2 1,2 3-864,4 8 1,1 2-1,-2 6 1,-2 1-918,-1-1 0,0-1 0,4-2 0,0-2-998,1-2 0,1-2 0,1-4 0,3 0 1842,2 0 0,1-12 0,5-3 0</inkml:trace>
  <inkml:trace contextRef="#ctx0" brushRef="#br0">11104 5997 10123,'-7'2'590,"2"2"0,4 4 0,2 5 0,2 0-227,2 1 1,5-1 0,-3 0-1,1 1 364,-4-1 1,4 0-1,-1 0-911,0 1 1,4-1-90,-7 0 1,2-1 0,-3-1-12,2-2 0,-2-1-491,-8 6 0,2-1 126,-6 0 1,5-5 0,-4-2-108,2 0 1,1-5 0,2 2-576,-2-6 1331,1-4 0,10-12 0,1-2 0</inkml:trace>
  <inkml:trace contextRef="#ctx0" brushRef="#br0">11477 5637 7903,'-13'20'546,"1"12"1,2 14-1,2 7 296,2 5 1,-4 0 0,1-5 0,-3 1-998,-1-1 1,-5 2 0,0-4 0,2-6-614,1-5 0,2 0 0,0-9 0,-1-3 768,1-4 0,0 1 0,-1-4 0</inkml:trace>
  <inkml:trace contextRef="#ctx0" brushRef="#br0">11331 6064 7903,'20'-46'530,"3"2"1,-9-1 565,-2 10 1,-1 6-1,3 7 1,4 6-2743,4 6 1646,4 4 0,12 6 0,4 0 0</inkml:trace>
  <inkml:trace contextRef="#ctx0" brushRef="#br0">8278 8463 8355,'0'-21'175,"6"-3"-479,3 7 0,-2 0 0,1 7-305,-2 1 1,-2 5 899,-4-5 1,-6 1 0,-1-2 539,-1 1 0,-4 6-618,4-1 1,0-2-1,-1 1-111,-1 2 1,2 2-1,0 2 1,-3 2 20,-1 2 1,-1 5 0,-2-3 0,-3 2 65,-4 0 1,-3 0-1,-2 4 1,-1 1 60,-3-1 1,-3 2 0,-6 1-1,2 3-7,2 2 0,2-3 0,4 4 0,-1 2-121,2 1 1,2 6 0,3 2 0,5 1-208,4 3 0,0 7 0,11 5 0,2 3-161,5 1 1,11-4 0,9 0 0,7-2 34,6-4 0,11 0 0,5-12 0,1-3 36,3-4 0,8-11 0,1-8 0,5-7 55,0-6 0,-4-9 0,-4-14 0,-5-4-7,-7-4 0,-7-11 1,-10-4-1,-10 0-156,-6-1 0,-7-7 1,-13 0-1,-6 2 25,-9 4 0,-10 1 0,-6 3 0,-3 8-279,-4 4 0,-7 6 537,4 12 0,-7-3 0,4 4 0</inkml:trace>
  <inkml:trace contextRef="#ctx0" brushRef="#br0">8625 8583 8270,'6'-25'844,"2"2"1,4 4-1,3 7 1,1 2-381,2 1 0,6 5 0,0-4 0,4 1-275,3-1 0,6-1 1,0-5-1,4-4-668,4-4 1,8-4-1,-1 0 1,0-1-259,0 0 1,2-4 0,-5 0 0,3 2 193,1 1 1,-7 7-1,-4 3 1,-5 3 542,0 2 0,1-6 0,2-2 0</inkml:trace>
  <inkml:trace contextRef="#ctx0" brushRef="#br0">10158 7903 8308,'-14'-4'0,"1"-1"-61,0 2 0,-1 3 0,1 6 0,0 6-343,-1 4 1,1 2-1,0-6 1,1-2 253,3-1 0,3 0 1910,6 4 1030,0 1-2614,0-7 1,6-11 0,3-11 0,3-4-295,1-5 1,0-3-1,1-4 1,-1-3 96,0 0 1,1 0-1,-1 4 1,0-1-583,1 2 1,-1 2-1,0 5 175,1 4 0,-1 3 745,0 2 1,-4 5 0,-1 5 211,-3 6 0,1 5 0,-3 5-141,2 0 0,1 1 0,-3 1 0,3 1-125,1 2 0,0 4 0,4-3 0,-2 2-300,1 3 1,-3-4-1,1 2 1,-1 1-543,1-3 0,-4 4 1,3-6-1,-1-2-405,-3-1 1,-1-2 0,-2 1 983,0-1 0,-6 0 0,-1 1 0</inkml:trace>
  <inkml:trace contextRef="#ctx0" brushRef="#br0">10184 7823 8267,'0'-37'793,"2"6"0,2 10-960,5 9 1,3 6-1,1 8-363,1 2 0,-3-1 0,0 5 0,-2-1 68,1 1 1,2-6 0,1 4 461,1 0 0,5-4 0,2 4 0</inkml:trace>
  <inkml:trace contextRef="#ctx0" brushRef="#br0">10664 7530 8518,'-13'-28'0,"1"5"401,3 7 0,-3 10 1,3 6-1,-4 9-493,-5 7 0,2 4 0,-5 3 0,2 0 81,3 0 1,1 2 0,3 2 0,2 0 287,1-1 0,6-5 0,0-3 1,4-2-232,4 2 1,7-8-1,1 4 1,6-4-294,2-3 1,9-1-1,-2-6 1,4 0-579,5 0 1,-4 0 824,-2 0 0,9-11 0,1-4 0</inkml:trace>
  <inkml:trace contextRef="#ctx0" brushRef="#br0">11024 7450 9394,'-12'-15'0,"2"0"132,1 2 0,6 4 0,-1 15 0,1 7-750,-2 8 0,-1 4 1,-4 2-1,1 0 400,-1-1 1,2 1-1,1-1 1,1 0 576,3-4 1,7 2 0,5-7-1,5 0 204,3-3 0,4-5 0,7-1 0,2-2-476,1-3 1,4-8 0,-3-5 0,-3-6-204,-1-7 0,-7-8 0,-3-3 0,-5-3 17,-4-3 1,-3 8 0,-8-8-1,0 1 75,-3 1 1,-7 4 0,0 4 0,-2 6-432,2 6 0,-2 5 455,6 4 0,-4-3 0,-2 5 0</inkml:trace>
  <inkml:trace contextRef="#ctx0" brushRef="#br0">13010 7183 8361,'-6'-13'101,"-3"0"0,3-1 155,2 1 1,1 6 1397,-1 2-544,2 4 0,-2 1-545,8 0 0,4 0 0,6 0 0,3 0-62,0 0 0,7 0 0,-3 0 0,1 0-239,0 0 0,-1 0 0,3 0 1,-4 0-237,0 0 1,2 4 0,-4 1 0,-2-2-122,-1-2 0,-3 5 0,-3 3 60,-5 3 1,-3-3 0,-3-1 0,-6 3 232,-5 1 0,-8 1 0,2 0 0,0 1-95,-1-1 0,-3 0 1,2 1-1,0-3 92,3-2 1,4 3-1,0-3-1519,1 3 1,1 1-1262,3 1 0,3-6 920,6 1 0,6-1 1663,3 1 0,15-3 0,4-6 0</inkml:trace>
  <inkml:trace contextRef="#ctx0" brushRef="#br0">13050 7357 8199,'-13'-11'0,"0"-1"0,-1 2 893,1 4 1,4 11 0,2 3 0,-1 3-13,1-2 0,-4 1 0,-5-4-409,-2 1 0,-4-2 0,3 2 0,-2 1-298,-3-1 1,-1 0-1,-1 4 1,0-2-75,4 1 0,3-3 0,6 1 1,-1-2-1512,1-3 0,4-2 1411,0-1 0,12-12 0,-1-2 0</inkml:trace>
  <inkml:trace contextRef="#ctx0" brushRef="#br0">12024 6490 8822,'1'-7'-32,"2"1"1824,2 0 338,-1 5-1630,-4-5 1,-6 6 0,-3 0 0,-3 1-86,-1 4 1,-6 2-1,-2 6 1,-1 1-248,0-1 0,5 5 0,0 0 1,2-2-149,2-1 1,5 2 0,4 1 0,2-2-61,2-1 0,2-3 1,2-2-1,6-2-188,7-2 0,-2 3 0,4-3 1,-1 0 160,-1-1 1,-3 0-1,-5-4 400,1 4 1,-4 2-1,-2 7-57,-2-1 0,-4 0 1,-2 2-1,-5 1-106,-3 2 0,-6 0 1,1-3-1,0 1-179,2 2 1,2-1-1,0-3 1,0-1-361,-1 0 0,5-1 0,2-1-2690,1-2 2526,2-6 1,11-9 0,6-12 532,8-6 0,10-8 0,3-3 0</inkml:trace>
  <inkml:trace contextRef="#ctx0" brushRef="#br0">12290 6357 7984,'-6'-18'0,"-2"2"716,-4 4 1,4 6 0,4 11 0,2 4-344,2 2 1,0 3-1,0-1 1,0 2 272,0 3 1,0 1-1,-1 6 1,-2 0-625,-1 3 1,-2 6-1,3-1 1,-3 1-630,-2 3 1,5 0 0,-3 0 0,2-4-984,0-5 1590,-1 1 0,5-8 0,0 6 0</inkml:trace>
  <inkml:trace contextRef="#ctx0" brushRef="#br0">12330 6624 8770,'-6'-31'1101,"-2"8"1,2 20-1,3 17-1672,6 0 0,0 0 0,6-5 276,1-5 0,2-2 0,1-2 0,2 0-1037,3 0 1332,-4 0 0,18-6 0,-4-2 0</inkml:trace>
  <inkml:trace contextRef="#ctx0" brushRef="#br0">12530 6544 8111,'-13'7'2121,"0"-3"1,1-1-1478,3 2 1,-1 2 0,5 7-480,2-1 1,2 0 0,1 1 0,1-1 55,4 0 1,2-4-1,6-1-470,1-3 0,-1 0 0,0-5 0,1-2-384,-1-2 0,-1 1 0,-2-4 0,-2-1-449,-2 1 0,-1 2 0,-2-4 213,2-1 1,-1 3-99,-4-2 983,0 6 1,0-2-1,2 8 25,2 2 0,2 5 0,5-1 1,-3 1 439,3-1 0,-5 3 0,0-3 2001,0 3-1596,-5 1 0,3-5 0,-8-4-340,-5-2 0,2-4 0,-1-2 0,2-5-871,3-3 0,2-1 1,1-1-1,0 1-698,0 0 1,7-5 0,5-1 1022,5-2 0,12 5 0,-1-4 0</inkml:trace>
  <inkml:trace contextRef="#ctx0" brushRef="#br0">12984 6210 10859,'-14'-11'906,"1"-7"1,0 7 0,1 9 0,3 12-868,4 11 0,4 4 0,1 3 0,0 2-176,0 1 1,0 10-1,0-2 1,-2-1-194,-2-1 1,3 2-1,-5 2 1,1-4-1643,1-3 0,-1 2 1972,5-5 0,-6 0 0,-1-4 0</inkml:trace>
  <inkml:trace contextRef="#ctx0" brushRef="#br0">12930 6544 9241,'0'-34'0,"2"4"523,2 11 0,4 14 0,5 14 0,-1 3-1131,-3 1 1,1 1 0,-4-1 0,0 0 607,0 1 0,-2-1 0,-4 0 0</inkml:trace>
  <inkml:trace contextRef="#ctx0" brushRef="#br0">13277 6477 8231,'4'-30'0,"-1"4"416,-4 5 0,-1 11 0,-7 5-306,-1 4 0,-2 1 0,-1 0 0,0 1 129,-1 4 1,2-2 0,2 4 0,1 0 776,-1 1 0,4 1 0,1 4-793,4 0 0,1 1 0,0-1 0,1-1-391,4-3 1,2-3 0,8-6 0,1 0 26,2 0 0,4 0 1,-2 0-1,-1-2-355,0-2 0,-1-4 1,-6-5 371,-3 0 0,-4 4 0,-6 0 260,-3-1 1,-4 4 0,-7 1 0,-1 4 649,-2 1 0,1 0 0,3 1 0,2 4-247,3 3 0,4 0 0,5 1-472,0 1 0,1-4 0,3-1 1,7-4-185,5-1 0,5-6 1,5-4-1,1-5-370,0-3 0,-1-7 0,0 0 0,-3-5 57,0 1 1,-9-3-1,1 4 1,-6 3 486,-3 0 0,-3 6 0,-7 2 1,-5 7 124,-3 6 0,-2 4 1,0 6-1,-3 7 126,0 8 0,-7 14 1,2 7-1,-2 4 576,2 4 0,-2-1 0,6 3 1,2 2-686,1 1 0,3 0 1,3-2-1,5-1-553,3-3 1,1-5 0,0-8 0,0-6-401,0-7 1,5-4-1,4-7-170,3-3 0,-4-10 1,-2-14-1,-2-10-11,0-9 1,1-5-1,-5-2 1,0-2-128,0-2 1,-11 8 1061,-2 11 0,-9-1 0,1 6 0</inkml:trace>
  <inkml:trace contextRef="#ctx0" brushRef="#br0">12237 7143 7939,'-15'-19'0,"-1"0"512,-2 3 0,0 4 1,7 13-1,0 4 342,2 4 1,6 7 0,-3 3 0,2 2-533,0 2 1,-1 7 0,5 1 0,0 0-615,0 2 1,0-4 0,0 6 0,2-3-288,2-2 1,-1-4-1,6-3 1,1-6-2581,2-2 3159,1-7 0,1-2 0,-1-6 0</inkml:trace>
  <inkml:trace contextRef="#ctx0" brushRef="#br0">12117 7237 7939,'-1'-26'0,"-2"4"817,-2 4 0,2 8 1,8 3-1,4 1-245,2 3 0,4 1 0,3 2 1,4 2-883,3 2 1,1-2-1,-1 2 1,-2-2-316,1-2 0,9 0 0,-7 0 0,1-2 60,-3-2 1,-1 1 0,-5-5-492,-1 2 1,-10-2 1133,-7 3 0,-12 1 0,-9 5 0,-1 2 554,0 2 1,4 5-1,-3-1 1,1 1 743,-1-1 1,5 3 0,-1-3-494,7 3 0,0 1 0,7 0-785,4 1 1,5-7-1,7-3 1,2-2-404,3-2 0,-2 0 0,6-2 0,2-2-359,1-5 1,1-3-1,-4-1 1,-4 1 150,-4 3 0,-5-3 817,0 4 0,-7-3 1,-2 2 163,-8 5 1,1 2 0,-1 4 0,2 2 337,4 5 1,0-1 0,2 0 0,2 1-555,2-1 1,3 4-1,8-5 1,3 0-669,4-2 0,8-4 1,1-1-1,-1 0-816,-2 0 1,-3-4-1,-3-2 483,-4-1 1,-5-2 0,-5-3-176,-8 3 0,-12 3 0,-11 6 924,-2 0 0,-1 0 0,-1 0 0</inkml:trace>
  <inkml:trace contextRef="#ctx0" brushRef="#br0">11944 7930 7959,'-2'-21'0,"-2"3"676,-5 8 0,3 7 0,0 7 0,2 5-78,-1 3 1,1 1 0,4 1-1,0 0 216,0 4 0,-2 3 0,-1 6 1,-1-1-553,1 1 0,1 0 0,4-2 0,1-3-645,1-4 1,7 1 0,-2-3-128,2-4 0,3-4 0,-1-10-212,0-2 0,-4-10 0,-1-9 1,-2-6 322,-3-2 0,-2-9 0,-1 2 0,0-1 542,0 1 0,0-4 0,0 7 0,0-1 1006,0 5 1,0 2-1,0 11 28,0 2 0,2 2-1011,2 5 1,3 5 0,7 8-1,-1 4-97,0-1 0,4 5 0,-2-3 0,-4 3-13,1 1 0,-1 0 0,-2 1 0,-5-1-96,-3 0 0,4-4 1,-1 0-167,-1 2 0,-6-4 1,-3 0-6,-1-1 1,3 3-265,-5-4 1,0 5 386,-5-1 0,6-2 0,0 2 381,2 1 1,2-2-1,2-1-195,-2-1 1,2 5 0,-2-3 214,2 4 0,1-3 0,-2 0-1754,-1 1 0,-1 2-186,5 2 0,2-7 0,2-4 1627,5-6 0,15-10 0,4-8 0</inkml:trace>
  <inkml:trace contextRef="#ctx0" brushRef="#br0">12424 7676 7959,'0'-13'0,"0"0"1508,0-1 1,0 9 0,0 6-1227,0 11 1,6 1-1,3 8 1,2 0-28,3 1 0,-1 5 1,-1-8-1,-2 0-117,-1 0 0,-6 3 1,3-2-1,-2-1-427,1 0 0,1-1 0,-3-5-1940,1 1 1890,1-7 1,-10-8-1,-1-11 1,0-6 163,0-3 0,1 1 1,2-6-1,-2 3 591,2-1 0,2-4 1,-1 7-1,-1-1 1624,-1 0 0,-1 5-1075,5 0 1,2 3-1,2 5-898,5 5 1,7 4-1,2 3 1,-1 3 48,-3 1 0,4 1 1,0 2-1,-2-3-6,-1-1 0,-2 3 0,1-4 0,-3-1-285,-2 2 0,-1-4 0,-5 3 41,1 1 1,-1 0 0,-6 5 0,-3-2-112,-1 1 1,-2 2-1,-4 1 1,-1 0-9,1 1 0,0-5 0,1-1-376,3 3 0,-1-4 380,5 2 0,1-4 570,4 3-1289,0-5 396,0 3 0,-2 0 1,-2 2-178,-5-1 1,-4 5 143,-5-3 0,3-3 0,-3-2 0,3-2-1240,2-2 1845,6 0 0,-5-6 0,4-2 0</inkml:trace>
  <inkml:trace contextRef="#ctx0" brushRef="#br0">15730 16086 14458,'6'-8'702,"-5"1"0,5 4-64,0-1 0,-5-2 322,4 1 0,-4 2 1003,-1-6-439,0 6-580,0-2 211,0 5 833,0 0-1074,-6 0-529,5 0 1,-7 0-558,4 0 0,3 5 120,-4 4 1,4-1 0,1 1 166,0 1 1,0-3 0,-2 1-1,-1-1 15,-1 1 0,-1-4 0,5 5-130,0 1 0,-1 2 0,-2 2 0,-2-1 0,1-4 0,4 0 0,0 1 0,0 2 0,0 1 0,0 0 0,0 1 0,0-1 0,0 0 0,0-4 0,0 0 0,0 2 0,0-4 0,1 0 0,2 1 0,2-1 0,1-4 0,-3 3 0,1 0 0,5 1 0,-5 7 0,7-5 0,-2 0 0,3-2 0,-1 3 0,-2-1 0,3-6 0,-4 3 0,0-1 0,1-1 0,0 0 0,5-4 0,-1 0 0,-4 0 0,0 0 0,1 0 0,2 0 0,-3 0 0,0-1 0,1-4 0,2-2 0,1-6 0,1-1 0,-3 1 0,0 0 0,-2-1 0,-5-3 0,3-1 0,-1 2 0,-1 1 0,-5 0 0,0-1 0,0-2 0,0 0 0,0 5 0,-2 0 0,-2-1 0,1 1 0,-4 0 0,-1-1 0,1 1 0,-2 1 0,-4 2 0,-1 2 0,1 2 0,-5-3 0,0 5 0,2 0 0,1-2 0,2 4 0,-2-2-423,-3 2 1,3 2-1,-2 0 1,2 0-130,2 0 1,-1 0-1,1 2-73,0 2 1,-1-2 0,1 2 0,0-2-45,-1-2 0,1 0 0,0 0-2356,-1 0 3025,1 0 0,0 0 0,-1 0 0</inkml:trace>
  <inkml:trace contextRef="#ctx0" brushRef="#br0">16156 16912 10256,'2'-9'1239,"2"2"-863,5 1 1,-2 2-1,2 2 457,2-2 1,-4 1 0,2-5 3491,1 2-2311,-4 2 0,0 5-840,-6 4 1,0 4 0,0 7-758,0 2 0,0-1 0,0-2 1,0 2-418,0 0 0,0 1 0,0-3 0,0 1-21,0 2 0,0 0 1,0-5-1,0 0-986,0 1 0,0-1 0,0 0-2354,0 1 1,0-1-551,0 0 3911,0 1 0,0-1 0,0 0 0</inkml:trace>
  <inkml:trace contextRef="#ctx0" brushRef="#br0">16649 17152 7949,'0'-9'1258,"0"0"0,0 5-190,0-5 1,2 6 309,2-1 1,2 4 0,5 4-572,-3 5 1,-5 3 0,2 1 0,-2 0-278,1 1 1,-2-1 0,2 2 0,-2 1-339,-2 2 0,-2 0 0,-1-4 0,-1 3-1811,1 1 1,-3-1-1,1-3-4834,3-1 6453,0 0 0,-4-5 0,-1-2 0</inkml:trace>
  <inkml:trace contextRef="#ctx0" brushRef="#br0">16956 16872 8421,'-12'-1'2819,"2"-2"613,1-2-294,6 1-2613,-3 4 0,7 0 0,4 0 82,4 0 0,7-5 1,2 1-1,0 1-184,1 2 0,-4 1 0,4 0 1,-1 0-27,-1 0 0,1 0 1,-4 1-1,-1 2 15,0 1 1,-5 7 0,-4-2 0,-2 3-98,-2 1 0,0 2 0,-2 1 611,-2 2-913,-4-1 0,-5 1 0,0 0 1,1 0-14,3 1 0,-3-4 0,5 3 0,-1-4 0,4 0 0,2-1 0,2 0 0,0 1 0,0-1 0,0 0 0,2 1 0,2-1 0,4 0 0,3-4 0,0 0 0,-2 2 0,-5-4 0,5 0 0,1-1 0,-2 0 0,1-3-231,1 2 0,-3 0 1,2-2-1,2 2-234,1-2 1,1-2 0,0-1 464,1 0 0,5 0 0,2 0 0</inkml:trace>
  <inkml:trace contextRef="#ctx0" brushRef="#br0">17582 17259 7861,'8'-14'876,"-2"5"147,-6 1 1,0 3 568,0-4-596,0 6 1,1-3-1,2 8 1,2 2-226,-2 5 1,-2 3-1,-1 1 1,0 2-356,0 3 0,0-3 0,-1 4 0,-2-1-240,-2 0 0,-5 4 0,1-3 0,-1 0-830,1 0 1,-3-1-1,4-4 1,0-1-2988,-1 0 1,6-4 3640,-2 0 0,4-12 0,1 2 0</inkml:trace>
  <inkml:trace contextRef="#ctx0" brushRef="#br0">17822 16712 9523,'8'-6'1644,"4"3"0,-3-4-514,2 1 0,4 2 0,2 4 0,2 0-244,2 0 1,-1 0-1,4 0 1,-2 0-211,2 0 0,0 1 1,-1 2-1,-1 3-332,2 1 1,-3-2-1,0 4-546,-2 1 0,-1 2 1,-6 1-37,-4 1 0,-2-1 1,-7 0-1,-4 1 164,-3-1 1,-4 5 0,-2 1 0,1 0 145,0 0 1,-5 5 0,0-3-1,2 1-97,1 0 0,2 0 0,1 5 1,1 0-338,3-1 0,5 1 0,-2 0 0,4-1-2775,1 1 0,0 0 3137,0-1 0,6 1 0,1 0 0</inkml:trace>
  <inkml:trace contextRef="#ctx0" brushRef="#br0">3612 12701 8208,'0'-14'-96,"0"1"605,0 0 1,2 5 667,2 4-1415,-2 2 332,4 2 0,-6 2 87,0 2 1,1 2-1,4 3 361,4-4 0,2-4 0,3-1-407,-1 0 0,0 0 1,1 0-1,-1 0 33,0 0 1,1-1-361,-1-4-382,0 4 370,1-5 0,-13 6 0,-5 0 167,-7 0 0,-2 1 0,-2 2 0,-1 2-23,-2-2 0,0-2 0,4-1 0,-3 0-21,0 0 0,0-1 1,7-2-1,3-3-532,1-2 1,1 4 612,5-5 0,0 6 0,0-3 0</inkml:trace>
  <inkml:trace contextRef="#ctx0" brushRef="#br0">16969 17552 8752,'0'-13'1085,"0"-1"-3089,0 7 1403,0 1 1729,0 0-237,0 4 1,0-2-483,0 8 1,2-2 0,2 4 15,5 0 0,7-5 0,2 4 0,0-4-285,1-1 0,-3 5 0,5-1 0,0-1-206,0-1 1,-5-2-1,2 0-567,-3 0 554,-2 0 0,-7 0 0,-6 0 0,-8 0 151,-3 0 1,-9 0 0,0 1 0,-3 2 23,1 1 1,1 1-1,-2-5 1,2 0 235,2 0 1,1 0 0,3 0 341,-3 0 0,4 0 134,-4 0-740,9 0 0,9 0 1,10 0-1,5 0-748,3 0 1,10 0 0,-1 0 0,2 0 679,4 0 0,1 6 0,6 1 0</inkml:trace>
  <inkml:trace contextRef="#ctx0" brushRef="#br0">16276 17139 8075,'-13'-22'1163,"-1"-1"1,1 13 0,0 1-1210,-1 6 0,1 3 0,1-1 0,2-2 715,1-2 205,6 1 1,8-1-1,9 1 1,7 1-293,7 1 0,9 2 0,9 0 0,3 0-115,6 0 0,1 0 0,6-1 0,-1-2-19,4-1 1,3-1 0,0 5-1,2 0-336,1 0 0,-31-2 1,0 0-1,-1-1 1,-1 1-1,1 1 1,-1-1-63,1 1 1,1 1 0,-2-1 0,1 0 0,0 0 0,0-1 0,-1 0 0,0 0 32,34-1 1,2 1-1,-13 2 1,0 2-5,-3 2 0,-5-1 0,-3 5 0,-2-2-413,-2-3 1,1 0 0,-6 0-1,-2 1 33,-1-1 1,-5-2 0,-2-1-1,-3 0 264,-1 0 1,-6-4 0,-5-2 42,-6-1 1,-4 2 0,-7-2-50,-4 1 1,-8 1 0,-11 5 0,-4 0-42,-3 0 0,-12 0 0,-1 2 1,-8 2-256,-6 5 0,-3 3 0,-7 1 0,-1 1 275,-2-1 1,32-6 0,1-1 0,0 1 0,0 0 0,-1-1-1,1 0 197,0-2 1,0 0 0,-2 2 0,0 0 0,-31 2-1,8-1 6,5-2 0,12 1 0,6-2 1,7-1 2920,5-2-2897,8-1 0,17-1 1,16-4-1,11-3-670,8-4 0,14-2 0,-1 1 1,5 0-677,3-1 1,5 0-1,0-1 1,0 0-145,1 3 0,-4 3 1,2-1 1326,-2 1 0,4 0 0,2-4 0</inkml:trace>
  <inkml:trace contextRef="#ctx0" brushRef="#br0">19062 16939 8111,'0'-14'0,"-6"7"0,-3 3 19,-3 2 1,4 2 0,-1-1 1307,-2-4 1,-1 4 1698,-1-4-2056,6 4 1,7-4 0,10-1 0,6 1-273,7-1 0,2-3 0,1 3 0,1 0 463,0 0 0,2 0 0,0 3 0,-4-1-824,0 1 1,-6 1-1,-1 4 1,-3 2-316,-2 5 1,-4-2 0,-2 2 0,-1 2 28,-3 1 0,-6 1 0,-4 0 0,-3 2 171,-5 3 0,-2-3 0,3 2 1,-3-2 18,0-2 1,-3 1 0,4-1 0,0 0-242,4 1 0,0-5 0,6 0 0,-1 1 0,4 2 0,-2 1 0,10-1 0,4-3 0,2-3 0,3 0 0,-1-5 0,0 5 0,1-1-92,-1-1 0,0 0 0,1-2 0,-1 1-1107,0 1 0,2 2 0,2-3 85,0 2 1,1-1 0,-5-2 0,2 0 205,3 3 908,3 5 0,5-2 0,1 5 0</inkml:trace>
  <inkml:trace contextRef="#ctx0" brushRef="#br0">19622 17192 8003,'0'-6'1579,"0"6"1,0 6 0,0 7 0,-1 1-931,-4-1 0,4 0 0,-5 2 0,0 1 277,-3 2 0,1 0 0,0-5 0,-1 1-1790,1-1 0,-4 0-5636,4 1 6500,2-7 0,6-1 0,7-6 0</inkml:trace>
  <inkml:trace contextRef="#ctx0" brushRef="#br0">20009 16925 8019,'7'-13'2362,"-1"6"0,-6 2 0,0 11-422,0 8 1,0 0 0,-2 9-1,-1-1-1071,-1-1 1,-5 4 0,5-3 0,-1 3-1106,-1 2 0,5-5 0,-5-1 0,1-1-1525,1 1 0,0-5 0,4 2 0,0-3-2593,0-2 4354,5 1 0,3-1 0,5 0 0</inkml:trace>
  <inkml:trace contextRef="#ctx0" brushRef="#br0">20262 17312 7924,'4'-13'486,"2"1"1645,2 3 1,-4 3-697,5 6 1,-6 1 0,1 4-517,-2 4 1,-4 1 0,-1 2 0,-3 0-726,-1 3 1,-2 1-1,-4-3 1,1 1-1120,3-1 0,-1 5 0,5-1-5935,2 0 6860,2-2 0,13-8 0,3-1 0</inkml:trace>
  <inkml:trace contextRef="#ctx0" brushRef="#br0">20528 16992 7941,'0'-21'2640,"0"2"-1851,0 6 1,2 4 0,2 2 0,5-1-50,3 1 0,7-1 0,5-2 0,6 3-347,5 1 1,-1 1 0,2 5-1,-1 0-92,-1 0 0,-1 0 0,-6 0 0,-2 2-109,-3 2 1,-4 4 0,-9 6 0,-5 3 175,-2 0 1,-4 7 0,-4-3 0,-6 1 371,-4 0 0,-8 0 0,2 5 0,-4 0-401,-6-1 0,6 0 1,-2-3-1,4-1-1102,0 2 1,5-3 0,1 0 0,3-1 17,2 1 1,1-3 0,3 4 744,5 2 0,2 1 0,2 2 0</inkml:trace>
  <inkml:trace contextRef="#ctx0" brushRef="#br0">13144 7223 31738,'0'-13'-9831,"-6"6"10465,-3 2 1,-9 10 0,-3 2 0</inkml:trace>
  <inkml:trace contextRef="#ctx0" brushRef="#br0">13010 7277 30852,'6'-8'-2475,"2"-2"1,5 5 0,2 1 2597,2-2 0,-2 5 1,5-4-1,-3 4-15,1 1 0,9 0 0,-2 0 0,0 0 109,0 0 1,6 0 0,-5 0-1,0 0 122,4 0 0,-1 0 0,0 0 0,0-2-192,2-2 0,2 2 1,-3-2-1,1 1-132,-2-2 1,-2 4 0,-3-4-1,-4 4-357,0 1 1,-3-1 0,-3-2-346,-1-2 0,0 1 91,1 4 1,-7 1-81,-2 4 1,-10-4 0,-2 5 0</inkml:trace>
  <inkml:trace contextRef="#ctx0" brushRef="#br0">13690 7130 30574,'13'0'-2968,"1"2"2404,-1 2 0,0 3 1,1 5-1,-2-1 375,-4-3 1,4-3 0,-3 2-318,3-1 969,1-1 1,-5-4 0,-5 4-978,-6 3 0,-11 0 0,-8 1 0,-3 3-1875,-2 4 2194,-5-1 1,4-2 0,-5-7 0</inkml:trace>
  <inkml:trace contextRef="#ctx0" brushRef="#br0">17942 7063 8460,'0'-13'0,"0"0"272,0-1 0,6 1 69,3 0 0,-1 1 0,-1 2 445,-1 1 1,-2 4-1633,-4-4 1,-1 6 1836,-4-1 0,2 4-94,-5 4 1,3-2 0,-2 4 1999,1 0-1381,1-5 0,5 11-1394,0-3 1,-4-2 0,0 2-1,-1 2-64,-1 0 0,3 3 1,-6-1-1,0 0 144,2 1 0,-5-1 1,3 0-1,-1 1 220,1-1 1,-3 0 0,3 2 0,-1 1-453,1 2 0,-3-1 0,3-7 1,-3-1-114,-1 1 1,4 2-1,0 1 1,0 1-156,2-1 1,-3-4 0,4 0-1469,-2 1 1,5-3 192,-1 2 0,4-6 736,4 2 1,4-10 0,5-5 897,0-6 1,7-5-1,0-6 1</inkml:trace>
  <inkml:trace contextRef="#ctx0" brushRef="#br0">17609 7063 27790,'-13'0'-579,"5"-6"1,1 1-1,4-6-1010,-1 2 0,-1 5 2614,5-5-1699,0 6 0,2-3 1370,2 6 1,3 6 0,7 3-1,-1 3-247,0 1 1,5 2-1,1 1 1,2 2 1,3-2 0,0 3 1,-1 1-1,0-1-479,0 0 1,2 3 0,2-2 0,-2-3-632,-3-2 1,2 6 0,-6-8-1,-2 2-330,-1 0 1,-6-3 0,-2-2-1,-1-1 923,-3 1 1,5-4-1,-1 0 1</inkml:trace>
  <inkml:trace contextRef="#ctx0" brushRef="#br0">22435 7050 26057,'0'-13'-7801,"0"-1"6524,0 1 1,-2 6 1265,-2 2 0,1 4 1737,-6 1-618,6 0 1,-3 1-657,6 4 0,1-4 21,4 4 0,2-4 0,7-1 0,0 0-42,4 0 1,-1 0 0,5 0 0,0 0 117,-1 0 0,2 5 1,-3-1-1,-1 0-220,0 2 1,-3-3 0,-5 5-1,-4-1-395,-1 1 0,-1-4 1,-5 5-468,0 1 0,0-2 1,-2-1-1,-2 0 378,-5 1 0,-3-4 1,-1 4-1,-1-2 504,1-3 0,0 2 1,-1 1-1,1 0-510,0 0 1,-1 5-1,1-3-60,0 4 0,4 0 0,1-1 1,2-3-375,3 3 1,2 1-1,1 1-10,0 0 0,3 1 0,4-3 813,7-2 0,6-3 0,1-6 0,3 0 199,4 0 1,3 0-1,-1 0 1,2 0-690,2 0 0,-4 0 1,3-1-1,-4-2-358,-2-2 0,5-3 0,-8 3 1,-2 2 806,-1 2 1,3 1 0,-3 0 0</inkml:trace>
  <inkml:trace contextRef="#ctx0" brushRef="#br0">19395 16752 8370,'0'-13'-89,"0"0"1,2-1-130,2 1 1,-2 4-1,4 0-801,0-1 941,1-2 0,2 0 584,0 3-61,-6 3 0,-3 6 0,-9 0-103,-3 0 0,-1 2 0,-1 2 1,1 5-130,0 3 1,-2 3-1,-1 3 1,-2 4 20,2 3 0,-5 6 0,-1 3 0,-4 3-248,0 5 0,-5 5 0,-2-1 0,0 1-64,1 4 0,-5-1 0,1 2 0,-1-2-30,2 0 1,-2 1 0,4-8-1,2 1-403,3-1 0,0-7 511,10-5 0,0-3 0,5-1 0</inkml:trace>
  <inkml:trace contextRef="#ctx0" brushRef="#br0">16303 6983 28081,'12'-13'-2081,"-3"0"0,2 5 0,-2 4 2143,3 2 0,-3 2 174,0 0 720,0 0 1,3 2 1349,-4 2-668,-2-2-1761,-6 10 0,-1-11 1,-2 5-147,-1 0 0,-2-3 0,3 6 110,-2 1 1,-4 2-1,3 1 1,-1 1-133,-3-1 1,2 0-1,1 1 1,-1-1-54,1 0 1,0 1-1,-4-2 1,4-2-310,1-1 1,-3 0-836,5 4-1230,-7-6 791,10-1-2725,-5-6 4702,6 0-397,0 0 1,0 6-1,0 2 1</inkml:trace>
  <inkml:trace contextRef="#ctx0" brushRef="#br0">16116 7023 28120,'0'-13'-2384,"0"6"1,2 1-1,1 7 1,3 4 2759,1 4 1,-3-2-1,5 2 1,2 0 433,0-2 0,3 5 0,-1-3 0,0 3-425,1 1 0,-1-4 1,0 0-1,1 1-262,-1 2 1,0 1 0,1-1 0,-1-1-132,0-3 1,1 0-1,-1 2 1,0-2-338,1-2 1,-1 2-1,0-3 1,1-1-436,-1 2 1,0-3 0,1 5 0,-2-1 733,-4 0 152,4 2 1,-4-1-1,5-2 1</inkml:trace>
  <inkml:trace contextRef="#ctx0" brushRef="#br0">23088 7330 27861,'9'-12'-8253,"0"2"7453,1 1 0,-3 6 1,2-2-1,0 2 1589,-1-1-516,3 3 1,-9-7 2486,2 4-366,-2 2-2142,-2-4 1,1 6 0,2 2-142,2 2 1,1-1 0,-3 6 0,1 1 122,-1 2 1,-2 2-1,-1 0 1,0 3-559,0 0 0,-1 6 0,-3-4 0,-5 0-245,-3 0 0,-2 4 1,3-6-1,0 0-845,2-2 1,2-2 0,-2 0-581,5 1 2007,2-7 0,14-1 0,3-6 0</inkml:trace>
  <inkml:trace contextRef="#ctx0" brushRef="#br0">23741 6930 11274,'0'-18'0,"0"1"0,0 0 1419,0 2 0,0 7 1,1 0-479,4 2 1,-2 3 0,4 8-709,-1 4 0,3 4 0,-4 5 0,-2 4-89,-2 3 0,-1 8 0,0 1 0,0 1-154,0 1 0,-4-2 0,-1 3 0,2-3-209,2-1 1,1 2-1,0-4 1,1-1 568,4-2-139,8-1 1,8-1-1,5 1 1</inkml:trace>
  <inkml:trace contextRef="#ctx0" brushRef="#br0">20262 16726 20120,'0'-8'-4691,"1"2"4242,4 6 1,-4 2 600,4 2 1,-5-1 0,-5 6 69,-4 1 1,-7 2 0,-2 3 0,2 1-68,1 2 0,-3 4 0,-1-2 0,0 0-96,0 4 1,-4 0 0,6-1 0,0 0-58,3 0 1,-4 2 0,0 2 0,2 0-526,1-1 0,-3 1 0,-1 0 0,0-1 205,-1 1 0,-2-2 1,4-1-1,2-3-801,1-2 1,3-1 1040,4-5 0,-4 0 1,4 1-1</inkml:trace>
  <inkml:trace contextRef="#ctx0" brushRef="#br0">19822 16899 21062,'-9'-8'234,"0"4"0,6 4 0,-1 4 0,2 7-687,2 5 1,0 5 0,2 5 0,2 3 358,5 2 0,3 3 0,1 6 0,1-2-528,-1-2 0,5 7 0,1-5 0,2 1-1494,2-2 2135,3-8 0,0-2 1,1-8-1</inkml:trace>
  <inkml:trace contextRef="#ctx0" brushRef="#br0">10864 13807 29351,'0'-13'-9831,"0"-1"3413,0 1 5484,0 6 1,2 1 0,1 7 1603,1 4 1,0-2-1,-2 4-75,2-1 0,4 3 0,5-5 408,0-1 0,1-1 0,-1-2 0,0 0-396,1 0 1,3 0 0,1 0 0,-1 0-884,-3 0 0,0 0 0,-1-2 2017,0-2-1467,1 2 1,-7-5-1,-5 4 1,-8-2 249,-8 2 0,-3 2 0,-1 1 0,-3 0-309,0 0 1,-2 0 0,3 0 0,1 0 60,0 0 1,1 0-1,5 1-435,-1 4-1,7-4 1,1 5 0</inkml:trace>
  <inkml:trace contextRef="#ctx0" brushRef="#br0">16076 15913 8091,'0'-8'2605,"0"2"-996,0 6 973,0 0-2195,6 0 0,-4 2 1,2 2-1,-3 5-41,-1 3 1,-5 7 0,-6 3 0,-4 4-15,-2 0 1,-9 7 0,1 2-1,-4 2-101,-1-1 0,-1 1 1,3-4-1,3-1-296,-1 1 0,3-2 0,0-5 0,6 0-437,2-4 0,2-3 1,1-6-657,3 1 1,3-5 0,7-2 233,4-1 1,7-8 0,7-6 0,0-6 923,0-4 0,11-2 0,-2-7 0</inkml:trace>
  <inkml:trace contextRef="#ctx0" brushRef="#br0">16676 15713 8190,'7'-12'1481,"1"4"744,-4-5-1247,-2 6 1,8 8 0,-5 4-250,-2 4 1,-2 8-1,-1 7 1,0 4-235,0 3 1,-4 5-1,-2-2 1,-2 3-661,-2 4 0,-2 2 0,0-4 0,2-4-795,1-4 1,6 2 0,-3-2 0,2-1 227,-1-2 0,1-2 732,4 1 0,0 0 0,0-1 0</inkml:trace>
  <inkml:trace contextRef="#ctx0" brushRef="#br0">5999 6170 8407,'0'-13'2098,"0"0"-1193,0-1 1,1 3 0,2 0 444,1 2 0,2 6 3231,-1-1-3853,-4 3 1,5 2-1,-6 3 1,0 5-31,0 3 1,0 12 0,0 3 0,2 1-406,2 0 1,-1 3 0,5 0 0,-1-3-483,0-4 0,2-5 0,5-7 0,-1-2 100,0-1 1,5-7-1,1-4 1,2-10 226,3-8 1,-4-13-1,3-7 1,0-7 280,3-5 1,-1-3 0,-2 0-1,-2 2-379,-2 6 1,4-1-1,-4 4 1,0 2-516,0 5 1,4 2 0,-4 7-1,0 2-871,0 1 1,4 6 0,-6 1 0,0 3 677,-3 2 1,0 4 0,1 2 0,1 1 667,2 3 0,-1 1 0,-3 2 0</inkml:trace>
  <inkml:trace contextRef="#ctx0" brushRef="#br0">8278 6144 7802,'0'-14'184,"0"1"0,0 0 1,0 0 360,0-1 1,0 1 755,0 0 1851,0-1-2301,0 1 1,0 7-1,0 6 1,0 9-59,0 7 1,0 5 0,0 7 0,0 2-253,0 1 1,0 4-1,0-4 1,0-1-511,0-2 1,0-7 0,2-5 0,0-4-80,3-3 1,7-8 0,0-1 0,4-9 518,0-7 1,9-12 0,2-13 0,3-10 380,2-5 0,1-6 0,4 4 0,-2 2-654,2 1 0,-4 8 0,0 2 0,-2 5-214,0 5 0,4-1 0,-4 8 1,-1 4-914,-2 4 0,-3-1 1,-2 6-1,-4 3-572,0 0 1,0 5 0,5-1 1500,-2 3 0,-5 0 0,2 5 0</inkml:trace>
  <inkml:trace contextRef="#ctx0" brushRef="#br0">5652 7383 7999,'-6'-13'126,"5"4"0,-2 2-1111,6 1 1,4-5 953,6 2 341,1-2-31,-7 3 0,-3 4 190,-8 8 1,3-1 0,-5 5 578,0-3 0,4 1-147,-2-1-597,2 2 0,2 2 338,0 0 2,0-6-188,0 9 1,0-9-291,0 6 0,0-5 0,0 5-32,0 1 0,2-2-47,2 1 0,4-2 0,5 3 1,0-2-2,1-2 1,-5 3-1,-1-3 1,1 1 27,-1 3 1,2-2 0,-4 1 218,1 1 1,-4 2-181,2 1 0,-4 1 0,1-1-142,2 0 1,2 0 0,5 1 0,-3-1 16,3 0 1,1-1 0,1-1 0,-1-2 40,-3 1 1,3 2 0,-4 1-28,4 0 1,0 1-1,-3-1 1,-5 0 291,-2 1 1,2-1 0,1 0 0,-2 1-100,-2-1 0,-1 0 0,0 1-276,0-1 1,5 0 0,1 1 0,1-2-2,3-4 0,-2 4 0,1-3 9,1 3 0,0 1 1,1-1-1,-4-1 235,-1-3 1,3 1 0,-5 5-26,-1-1 1,-1 0-1,-2 1 1,0-1-246,0 0 1,0-4 0,0 0 26,0 1 0,0 2-267,0 2 1,4-6-259,1 1 0,1-6 110,-2 2-899,-2-4 1,2-2 575,-8-4 1,1 4-1,-5-5-3885,2 0 4664,2 4 0,4-3 0,0 5 0</inkml:trace>
  <inkml:trace contextRef="#ctx0" brushRef="#br0">5785 8143 7938,'-6'-2'943,"6"-2"0,2 2-619,7-2 0,-2 4 0,4 3 0,-3 3 256,3 1 1,-4 2-1,4 5 1,2-3-186,3-2 1,3 3 0,-1-4 0,3-1-92,0-3 1,4-2 0,-3-2 0,2 0-228,-2 0 0,3-8 0,-3-3 0,2-7 19,-2-3 1,2 0 0,-6-2 0,-2 0-792,-1 0 0,-3-1 0,-2 2 0,-3 4-2972,-1 3 3667,5 2 0,-4 0 0,7-1 0</inkml:trace>
  <inkml:trace contextRef="#ctx0" brushRef="#br0">4892 7690 8208,'-7'0'-274,"1"-2"820,6-2 1,0-4 64,0-5 0,4 0 114,1-1-669,5 7 0,-8 3 0,2 8 1,-3 5 149,-1 3 1,0 1 0,-1 0-1,-2 1-12,-1-1 0,-5 0 0,4 1 0,1-1 43,-2 0 0,4-4 1,-2 0-39,3 2 0,2-6 0,3 0-27,5-4 1,8-7-1,2-4 1,2-6 81,2-6 1,2-4 0,2-2 0,0-1-83,-1-2 1,4-6 0,0 1 0,-2-1-164,1 1 0,0-1 1,-4 6-1,-2 2-989,1 1 1,4 7 0,-7 3-1,1 3-427,0 2 0,-1 6 1407,1 2 0,10-2 0,-4-1 0</inkml:trace>
  <inkml:trace contextRef="#ctx0" brushRef="#br0">7811 7503 30895,'8'2'-2458,"-4"2"0,-2-1 1,-4 4-1,-1 1-119,-1-1 1,-6-4 4197,1 2 265,3-4 1,0-2 1257,6-4-4375,0 4 867,0-5 1,0 7-1,-2 2 1,-2 3 9,-5 2 1,2-1 0,-2 3 0,-2-1 644,-1 2 1,-1-4 0,0 2 0,-1 0 249,1-2 1,1 1-1,2-5 1,1 1-223,-1-1 0,-2 3 0,-1-2 0,-1-1-124,1-1 1,-5 2 0,0 2 0,1 2-440,-3 2 0,4-3 0,-6 2 0,-2 2 597,-1 0 0,0 7 0,1 0 0,2 0-210,-2 1 1,-3-3 0,-2 5 0,-2-2 36,1-2 0,2 2 0,1-3 0,1-3 153,-1-2 0,5-4 0,0 4 0,-1-4-82,3-1 1,-4 0-1,5-3 1,-1 1-296,1-1 0,-3 0 0,4 0 0,2 3-213,1 1 1,2-4 0,-1 3 0,1 0-284,0 3 1,1-1 0,1 0 0,3 1-209,-3-1 0,-1 4 0,-1-5 233,0 0 1,4 4-1306,0-7 1789,6 1 0,-3-5 1,6 0-1</inkml:trace>
  <inkml:trace contextRef="#ctx0" brushRef="#br0">6772 8076 31760,'6'-26'-9578,"-5"12"8349,4 10 1,-4 13 0,-2 8 0,-4 0 554,-4-2 0,-3-2 1,-1 2-1,0 1 435,-1 2 0,3 4 0,0-3 0,4 2-449,1 3 0,1-4 373,5 3 1,6-7 0,2 3 0</inkml:trace>
  <inkml:trace contextRef="#ctx0" brushRef="#br0">8265 8436 29754,'7'-13'-3277,"5"5"0,-12 2 0,0 6 4085,-7 0 0,-1 0-368,-1 0 1,5-4-1,-4-2-835,2-1 0,2 2-494,4-4 0,0 5-1622,0-5 1721,0 6 0,-1-1 1,-4 7 580,-4 1 1,-1 2-1,-1-3 1,3 1 743,-3-1 0,4-1 1,-2-2-222,-1 0 0,-2 0 0,0-2-46,3-2 1,-1 1-266,5-6 0,-5 6 360,1-1 0,-3 8 0,-1 5 0,-1 4-201,1 5 1,-5 3 0,1 5-1,0 1-57,2 0 1,4-1 0,0 1 0,4 0-408,1-1 1,-3-3 0,5-3 0,1 1-95,1 0 1,8-5 0,3 2 0,4-3 278,5-2 0,3 0 0,8 1 0,5-1 142,6 0 0,8-5 0,-2-2 0,3-2 282,5 0 0,-2 1 1,3-5-442,-5 0 476,-13 0 1,6 0 0,-11-2 0,-4-1-39,-5-1 1,-3-11-1,-9 2 1,-2-3-435,-4-4 0,-4 1 1,-4-6-1,-6 0 254,-8-3 1,-11-6 0,-5 1 0,-3 0-281,-5 1 0,-1 1 0,-8 4 61,-5 0 1,8 7-1,-5 0 1</inkml:trace>
  <inkml:trace contextRef="#ctx0" brushRef="#br0">20648 16699 8336,'8'-6'0,"-2"-1"0,-6-7 0</inkml:trace>
  <inkml:trace contextRef="#ctx0" brushRef="#br0">20648 16672 8363,'2'-12'-280,"2"4"1,-2 0 302,2 4 1,2 1 246,-1-6 0,-1 4-205,-4-3 1,0-1 0,-1-3 362,-4 3 0,4 2-402,-4 2 1,2 4-219,-1-4 0,-4 4 227,-5 1 0,0 6 1,-1 1 43,1 0 0,0 1 0,-1-5 2,1 1 1,0 2 0,-1-3 0,1 3 6,0 1 1,-1 1-1,1 2 1,0-1-191,-1 1 0,1 7 1,0 0-1,-1 1 38,1 2 0,-5-4 0,1 5 0,0-1 177,2 1 0,2 0 0,0 2 1,-1-2-39,1-2 1,0 1 0,1-4 0,2 3-30,1 2 1,0 1 0,-4 5 0,1-2-98,3-3 1,-3 8 0,3-4 0,-1 3-35,1-1 1,-3-2 0,3 3 0,-1-1 23,1-2 1,-3 7 0,3-9-1,-1-1 165,1 2 0,-3 1 0,5 0 1,-1 1 174,4 0 1,2-1 0,2 1 0,2 0-227,2-1 0,8 5 1,7 0-1,3-1-143,7-2 0,2-1 0,6-1 0,-2 0-123,2-4 1,6-3-1,3-7 1,0-3 92,0-5 1,7-4 0,-2-6 0,-1-7 83,2-8 1,-2-8 0,1-5 0,-3-5 38,3-7 0,-1-6 0,-24 24 0,-1-1 1,-1-2-1,-1 1-27,0 0 0,0-1 0,0-5 0,-2 0 0,-1 1 1,-1 0-1,-1 0 0,-1-1 59,0-2 0,-3 0 0,12-31 0,-7-1 0,-7 7-18,-5 3 1,-4 1-1,-9 16 1,-7 5 3,-8 5 1,-10 6 0,-5 5 0,-4 6-307,-4 6 1,-3 4 0,-7 6 0,1 0-325,0 0 1,-5 7 608,0 6 0,0 1 0,5 5 0</inkml:trace>
  <inkml:trace contextRef="#ctx0" brushRef="#br0">13330 8210 28980,'0'-14'-4916,"0"1"1,0 4 4198,0 0 1,-6 0 0,-1-4 0</inkml:trace>
  <inkml:trace contextRef="#ctx0" brushRef="#br0">13184 8116 29193,'-14'0'0,"5"0"0,0 2-1042,-1 2 0,-2-2 0,-1 2 1133,0-2 0,4-2 2979,0 0-1921,6 0 0,9 0 1,10-2-1150,3-2 0,8-2 0,-2-5 0,5 4 0,-1 1 0,8 0 0,0 3 0,-1-1 0,-2 1 0,2 1 0,-4 2 0,-1 0 0,-3 0 0,2 0 0,-8 0 0,2 2 0,-2 2 0,-3-2 0,-5 2-65,-1-2 0,-4-2-518,0 0 0,-6-2-1720,1-2 1,-1 1 1993,2-6 0,2 0 1,6-4-1</inkml:trace>
  <inkml:trace contextRef="#ctx0" brushRef="#br0">13797 8010 28446,'0'-14'-9598,"-5"5"10580,1 1 1,-2 6-1,3 2-1127,-2 7 1,-3 5-1,2 2 1,0-1-580,0 0 1,-3 5-1,3 0 1,0-2 93,0-1 0,2-2 0,4 1 1,0-1 278,0 0 1,0 1 0,0-1 0,0 0-566,0 1 1,0-1-1,0 0 412,0 1 1,6 5 0,1 1 0</inkml:trace>
  <inkml:trace contextRef="#ctx0" brushRef="#br0">17702 7770 27486,'14'-8'-3206,"-1"4"1,0 2 3613,1 2-42,-1 0 0,-4 0 0,-2-1 140,-1-4 1,-1 3-790,-5-7 1,1 4-1,2-4 41,2-1-755,-1 4 167,-4-6 0,0 12-6,0 0 0,0 6 0,0 7 387,0 1 0,-4-5 1,-2 0-1,-2-1 344,-2 0 1,3 2 0,-2-4 0,-2 2 157,-1 2 0,4-3 0,-1 2 1,-2 0 228,-1-2 1,4 5-1,-1-3 1,-2 3-138,-1 1 0,4-1 0,-1-1 0,-2-3-210,-1 3 1,4 1 0,-1 0-1,0-2 352,1-1 0,-2-5 1,4 4-1353,-1-2 498,4-2 0,-3-6-221,6-2 1,0 1 0,1-4 710,4 1 1,2-5-1,6 4 1</inkml:trace>
  <inkml:trace contextRef="#ctx0" brushRef="#br0">17596 7743 27514,'-6'-13'-3564,"-3"-1"1,2 7 3599,-2 3 0,4 2 0,-4 4 20,-1 2 0,3-1 0,-1 6-354,2 1 1,2 2 0,4 1 335,0 1 1,1-1 0,4 0 0,4 1 598,2-1 1,3 0 0,1 1 0,1-1-55,2 0 0,5 1 1,-2-1-1,0 0-563,-3 1 0,1-1 1,-1-1-1,-2-2-300,-1-1 1,-2 0 0,-1 4-797,-3 1 0,1-1 1,-5 0-1,-1 1-2909,2-1 4264,-5-6 0,17 5 1,-3-4-1</inkml:trace>
  <inkml:trace contextRef="#ctx0" brushRef="#br0">22461 7930 27496,'-6'-8'-1324,"-1"-4"0,-6 5 1</inkml:trace>
  <inkml:trace contextRef="#ctx0" brushRef="#br0">22421 7903 28971,'-13'0'182,"0"0"0,4 0 1216,0 0-346,6 0-1273,-3 0 0,7 4 0,4 1 565,4-2 1,7 3 0,3-2 0,2 1-279,3 1 1,2-5-1,4 5 1,3-2-67,1 1 0,-5-1 0,4-4 0,-2 0 0,0 0 0,0 0 0,-6 0 0,-1 0 0,-2 0 0,-4 0 0,3 0 0,-2 0 0,-3 0 0,-5 0 0,-2 0 0,1 0 0,-4 2 0,0 1 0,0 1-239,-5 1 1,-1-5 0,-9 1 0,-2 2 191,-3 2 1,1 0 0,0-2 0,-1 2-33,1-2 0,0 3 0,-1 0 0,1 0-37,0 0 0,-1 4 0,2-1 0,2 1-140,1-1 0,2 3 1,-4-3-1,2 4-167,-1 5 1,3-3 0,-2 4 0,-2-1-69,0-1 1,-3 3-1,1-4 1,0 2-382,-1-2 1,-5 3-1,0-1 680,2-2 0,1-1 0,10-3 0,0-2-1033,0-1 1,2-4-1,5 2 1288,4-1 1,8 4-1,8-2 1</inkml:trace>
  <inkml:trace contextRef="#ctx0" brushRef="#br0">21062 16699 21630,'-2'-7'-3260,"-2"2"0,-2 5 4735,-3 5-302,3-4 424,6 5-1509,0 0 1,0 1 0,0 7-1,-1 0-150,-4 4 1,-2 3 0,-8 6 0,-4 1-5,-8 3 0,-1 3 0,-9 7 0,-3 2-330,-3 2 1,-8 5-1,3-1 1,-4 1 135,-2-1 0,-2 1 1,3-7-1,4-3-573,2-3 0,7-3 0,-2 2 770,5-5 1,7-3 0,-2-1 0</inkml:trace>
  <inkml:trace contextRef="#ctx0" brushRef="#br0">20702 15859 8115,'0'-13'-314,"0"4"-504,0 0 1,0 5 1432,0-5 0,0 0 459,0-4 1,0 4 236,0 0 1,-5 0 753,1-4-1668,-1-1 0,7 7 1,1 4-273,1 6 1,1 9-1,-5 7 1,0 2-57,0 2 1,-5 3-1,-1 0 1,0 1-210,1 0 0,-1-2 1,3-2-1,-2-2-598,2-2 0,0 4 0,0-6 0,-1 0-2228,1-2 2966,1-2 0,8-6 0,2-1 0</inkml:trace>
  <inkml:trace contextRef="#ctx0" brushRef="#br0">16569 15886 8639,'-13'0'419,"0"0"1,4 0-1,1 1 608,3 4-160,0-4 1,5 7-665,0-4 0,0-1 0,2 6 1,1 1-190,1 2 0,2 2 0,-3-1 1,1 0-148,-1 1 0,3-1 0,-1 0 0,-2 1-51,-2-1 0,-1 0 0,-1 1 181,-4-1 0,2-1 1,-6-3-1,-1-3 299,-2-1 0,-1-3 0,-2 2 1,-1-1 149,-2 2 0,0-4 0,5 4 0,-1-4 62,1-1 0,6 6-1018,2 3 1,16 1 0,8 1 0,10-2-598,11 1 1,17 0 1106,9-1 0,-23-3 0,2 0 0,-1-2 0,1-1 0</inkml:trace>
  <inkml:trace contextRef="#ctx0" brushRef="#br0">22048 15766 8197,'-6'-7'1301,"-3"2"-472,3-2 0,2-1-286,8-5 0,4 6 0,7 2 0,1 4-262,2 1 0,4 0 1,-3 0-1,2 0-117,3 0 0,-1 6 0,-1 1 1,-4 2-232,-3 0 1,-2 0 0,-1 4-1,-3 0-116,-4 1 0,-4-1 0,-2 0 1,-4 1 161,-4-1 1,-9 0-1,-4 1 1,-3-1 167,-2 0 0,1 1 0,1-1 0,1-1 64,2-3 1,5 3 0,0-4 0,2 4-10,1 2 1,6-6 0,0 1-88,2 2 1,8-1-1,8 0 1,6-2-82,7-2 0,3-2 0,4-4 0,2 0-544,2 0 0,1 0 0,3 0 0,1 0-307,2 0 0,2-1 0,-2-2 0,1-2-992,-2 2 0,7-3 1809,-7 2 0,9-6 0,-1 2 0</inkml:trace>
  <inkml:trace contextRef="#ctx0" brushRef="#br0">11451 12687 7945,'-5'-13'806,"1"0"0,1 5-791,7 4 854,-2 2 90,10 2 160,-11 0 0,5 2 0,-6 2-406,0 5 1,0-1-1,0 1 1,1 1-323,4 2 0,-4 1 1,5 0-1,-1 1 46,-1-1 1,2 0 0,-3 2-1,1 2-305,-1 0 0,3-3 1,0-7-1,2 0-24,2 1 0,2-5 0,3-2 1,2-7 260,6-7 1,6-15-1,5-5 1,5-8-116,7-8 0,0-3 0,4-1 0,3 0-422,-25 26 0,1 0 0,-1 1 0,0 0 0,22-22 0,-2 5-772,-2 6 0,3 5 1,-4 10-1,1 4-517,0 4 1457,-1 6 0,-5 2 0,0 6 0</inkml:trace>
  <inkml:trace contextRef="#ctx0" brushRef="#br0">6252 7023 9339,'0'-8'2010,"0"-1"0,1 6-1505,4-2 1,-4 5 0,4 5-177,-4 4 1,-1-2 0,0 2 0,0 1 333,0 2 1,0 1 0,0 1-480,0-1 1,0 0 0,2-1-279,2-3 0,-1-3 0,6-6 0,1 0 10,2 0 1,1-7 0,1-5 0,-1-6 270,0-3 1,4-1 0,-2-5 0,-4 1 427,1-1 0,-1 2 0,-1 1 1,-1 2-252,1-2 1,-2 4 0,1-1 0,-1 2-567,0 2 1,4-2 0,-2 0 0,5 0-171,3-1 0,5-3 0,0 0 0,2-2-1257,1-1 1,1-1-1,-2 0 1,-3 1 400,-4-1 1,-3 2 1227,-2 3 0,1-10 0,-1 4 0</inkml:trace>
  <inkml:trace contextRef="#ctx0" brushRef="#br0">22381 16792 7916,'-13'8'0,"0"-4"243,-1-2 742,7-8 1,-3 3 234,5-6-635,1 6 1,4-5-199,0 4 0,0 1 1214,0-6 1,1 5-1055,4-5 0,2 6 0,6-3 0,1 1-393,-1 1 0,0-2 0,1 3 0,-1-1 15,0 1 1,1 1-1,-1 2 434,0 0-354,1 0 1,-7 6 0,-3 3-71,-2 3 0,-8 1 0,-3-1 0,-1-2-67,1-1 0,-3-1 0,5 2 0,-2-2-68,0-3 1,4 4-1,-2-3-405,1 2 1,2-4 33,4 5 1,1-2 0,4 4 439,3-2 1,4-6 0,2 1 0,-1-1 49,0 1 0,1-2 0,-1 4 0,0-2 20,1 1 0,-3 1 1,0-3-1,-4 3 337,-1 1 1,-1-3-1,-4 5-250,4 2 0,-4 0 0,2 3 0,-4-1 0,-4 0 0,-5-4 0,1 0 1,-3 0 32,-1-1 1,-1 3 0,1-3 0,0 1-400,-1 0 0,1-5 0,-2 3 1,-1 1-513,-2-1 1,0-2 0,4 2-1,-3 0 354,-1 1 1,-1-5 0,3 1 0,-2-1-1033,2 2 0,-3-4 0,-1 5 1,1-1 330,0-1 1,1 2 954,5-2 0,-7 4 0,0 5 0</inkml:trace>
  <inkml:trace contextRef="#ctx0" brushRef="#br0">22901 17072 8293,'0'-9'1257,"0"0"1,0 5 0,2-4 905,2 3 1,4-4 14,5 4-1607,-6 1 0,-1 5 1,-6 5-89,0 8 0,-4-1 0,-4 6 0,-1 0-36,-1 4 0,-5 0 0,6 1 0,-2-3-584,-3-2 1,5 3-1,2-4 1,0-2-1876,-1-1 0,5-2 1300,-1 1 1,8-2 0,5-5-588,3-7 1,1-6 0,1-9 1298,-1-3 0,6-8 0,2-8 0</inkml:trace>
  <inkml:trace contextRef="#ctx0" brushRef="#br0">23248 16806 8061,'0'-9'1669,"0"0"1,0 4 1693,0-4 174,0 6-746,0-2-2057,0 5 1,0 1-1,0 3-390,0 5 1,1-1 0,2 1-586,2 1 1,5 2-503,-1 1 1,3-5 0,1-4-1,0-2 28,1-2 1,4-2-1,1-1 1,0-3-1475,0-1 1,4-7 0,-4-3 0,0-1 2188,0-1 0,5-2 0,-3-6 0</inkml:trace>
  <inkml:trace contextRef="#ctx0" brushRef="#br0">23568 16619 8015,'0'-13'1611,"-2"5"0,-2 4 277,-5 2 0,1 10 0,1 5-1437,1 8 1,2 4 0,4 3-1,-2 2 777,-2 1 1,2 6 0,-4-2 0,0 4-707,-2 1 0,-4 0 0,-2 0 1,1-2-1451,0-2 0,-1 2 0,1-4 0,0 0-1497,-1-2 1,3 0 2424,2-1 0,-3 0 0,4-4 0</inkml:trace>
  <inkml:trace contextRef="#ctx0" brushRef="#br0">3759 13181 8337,'0'-14'0</inkml:trace>
  <inkml:trace contextRef="#ctx0" brushRef="#br0">3706 13221 8278,'-14'0'232,"7"-2"1552,3-2-1590,-4 2 1,5-4 0,-4 8-159,1 2 1,1-1 328,5 6 1,0-5-40,0 5 1,6-6 0,3 2 0,3-4 128,1-1 0,1 0 1,1-1-1,2-2-366,6-2 0,2-4 0,1 4 0,1-1 69,0 0 0,-5-3 0,-1 4 0,-2 2-2046,-3 2 1361,-7 1 1,-4 1 0,-11 2 0,-6 3 232,-4 2 0,-8-1 0,2 3 0,-4-2 66,0-2 1,5-2 0,2-4 0,1 0-111,0 0 0,0-4 0,7-2 338,2-2 0,-3-12 0,4-8 0</inkml:trace>
  <inkml:trace contextRef="#ctx0" brushRef="#br0">3652 13940 8248,'-7'-13'1027,"0"1"0,4 2-1385,-2 1 475,1 6 280,4-3 0,1 6-98,4 0 1,7 0 0,7 0-1,0 0-3,0 0 0,4 0 0,-4 0 1,0 0-9,0 0 0,4 0 0,-6 0-695,0 0-433,-3 0 0,-8 0 0,-6 1 299,-7 4 1,-11 1 0,-6 4-1,-4-2 290,-3-3 1,-4 1 0,2-3 0,2 2 50,3-2 1,-5-2 0,10-1-1,0 0 200,3 0 0,-4 0 0,3 0 0</inkml:trace>
  <inkml:trace contextRef="#ctx0" brushRef="#br0">21928 17512 8451,'13'0'1381,"-5"0"0,-1-5-130,-2 1 1,-2 0-831,6 4 1,-5-5-1,5 1-316,1 1 1,2-3 0,1 1-1,1 1-215,-1-2 1,2 5 0,1-5 0,2 1-229,-2 1 1,-2-2 0,-4 3 888,-1-2 583,0 1-903,-2 4 1,-5 6 45,-7 3 1,1 3-733,4 1 0,0 0 0,1-1 147,4-3 1,-4 3-1,4-3-270,-4 3 1,3-4 0,1 1-1953,-2 2 2530,-2 1 0,-1 1 0,0 0 0</inkml:trace>
  <inkml:trace contextRef="#ctx0" brushRef="#br0">22128 17619 9156,'-6'-9'0,"-3"1"804,-3 2 1,4 2 0,0 5 0,1 2-1205,-1 2 1,1 5 0,-3-2 0,1 0 758,-2 1 1,-1 0-1,-1 6 1,0 1-35,-1 2 1,-3 4 0,-3-3-1,1 1-221,0-1 1,1-1-1,5-5 1,1 0-870,3 1 1,-1-1 0,5 0 764,2 1 0,-4-1 0,-1 0 0</inkml:trace>
  <inkml:trace contextRef="#ctx0" brushRef="#br0">13077 8796 30045,'0'-9'-3144,"0"0"0,0 5-533,0-5 1523,0 6 2622,0-3 0,1 6 922,4 0 0,2 0 1,8 0-1,1 0-321,2 0 0,6-2 0,-1 0 1,6-3-303,2 2 1,4-3-1,-2 2 1,1 1-622,3 1 1,-3 1 0,0-2 0,-1-2-45,-4 2 1,4 2-1,-1 1 1,1 0-103,0 0 0,-7-2 0,-3 0 0,-1-3 0,-2 2 0,0 2 0,-7 1 0,0-2 0,1-2 0,-5 2 0,-1-2 0,1 2 0,0 2-452,0 0 0,-6 6-3591,2 3 0,-5 1 3455,-5-1 0,4 3 0,-5-4 0</inkml:trace>
  <inkml:trace contextRef="#ctx0" brushRef="#br0">13797 8649 29904,'-14'-7'-4739,"5"-3"5138,1 5 1,5-1-824,-2 2 0,5 2 983,5-2 1,2 2 0,6 4 0,1 1 444,-1 1 1,0 5 0,1-3 0,-1 0-657,0 0 0,-1 4 0,-1-2 1,-4 1-349,-1-1 0,3-3 0,-5 4-245,-1 1 1,-1 2-1,-4 0 1,-2-2-771,-5-1 1,-3-2 0,-3 4 0,-1-2-81,-2 1 1,-6 2 0,4 1 0,-3 2-998,1 3 0,2-3 1865,-3 2 0,-2 4 1,4 0-1</inkml:trace>
  <inkml:trace contextRef="#ctx0" brushRef="#br0">17729 8583 8423,'0'-14'304,"0"1"0,0 4-609,0 0 477,0 6 1,-1-3 306,-4 6 1,-1 2 760,-3 2-99,-2-2 0,9 2 370,-2-8-1350,2-4 1,1-3-37,-4 2 0,-2 7 1,-7 8-1,1 1-98,0 4 1,-2 2 0,-1 3-1,-2 2 293,2-1 0,1-1 1,1 0-1,1 2 105,0-2 0,1-1 0,2-2 1,1-1-92,-2-3 0,4 3 0,-2-3-536,-1 3 0,2-3 0,1-1 0,-1 1-75,1-1 1,3 2 0,-4-4-4941,2 1 3017,2-4 0,5 3 860,4-6 1340,-4-6 0,11-1 0,-4-6 0</inkml:trace>
  <inkml:trace contextRef="#ctx0" brushRef="#br0">17502 8476 8491,'0'-21'0,"0"5"109,0 12 0,-1 5 0,-2 12 0,-1 1 342,1-1 1,1 0-1,2 1 1,0-1 34,0 0 1,0 5-1,2 0 1,1 0 68,1 1 0,6-3 0,-1 5 1,3 0 78,1-1 1,1 1 0,-1 3 0,0-3-851,1-2 0,-1 3 1,0-3-1,1 1-953,-1-1 0,-1-1 0,-2-5 0,-1 0-2134,2 1 3303,-5-1 0,5-6 0,-3-1 0</inkml:trace>
  <inkml:trace contextRef="#ctx0" brushRef="#br0">21981 8676 7852,'-6'-7'-1253,"4"1"1146,-7 6 0,4 0 1958,-4 0 355,6-6-1746,-3 4 1,8-4 0,2 6 145,5 0 1,3 0 0,1-1-1,1-2-365,-1-2 1,5 1 0,1 4 0,0-1-204,1-4 1,2 4 0,-4-4 0,-2 4-18,-1 1 1,-2 0 0,0 0-82,1 0 0,-7 6-5,-2 2 1,-5 0 0,-3 1-1,-3 0 124,-2-2 1,-1 0 0,-4-4-1,0 3-87,-1 2 0,1-4 1,0 4-1,-1-2 58,1-4 0,4 4 1,0 0 70,-1 2 1,0-4 0,-1 4 104,2-2 0,6 4 32,-1-1 0,8-2 0,5 1-162,3-3 0,1 4 0,1-3 0,-1 0-84,0 0 1,-4 3-1,-1-3 1,-1 1-98,0 4 0,-2-4 0,2 2 92,-1 1 0,3 2 0,-4 2 0,-2-1 1,-2-4 111,-1 0 0,-1 0 0,-4 2-151,-4-2 0,-3-3 0,-1-4 0,-2 1 32,-3 1 0,-1 2 0,-4-3 1,2 1-47,2-1 0,-5-1 0,2-1 0,-2 2-268,2 2 0,-3-1 0,4-4 0,0 0-568,3 0 0,3 0-2791,2 0 3693,6-6 0,1-7 0,6-8 0</inkml:trace>
  <inkml:trace contextRef="#ctx0" brushRef="#br0">22661 16646 8697,'8'-12'838,"-2"-2"0,-5-8 546,4 4 1,-3 10-1316,7 3 1,-6 5-1,2 5 1,-5 3-34,-5 4 0,-2 6 1,-9 1-1,-7 2-184,-8 3 1,-7 5 0,-5 4 0,-2 0-314,2-1 1,-7 8 0,0-3 0,-1-1-573,0-2 0,-6 6 0,-3-3 1033,-6 0 0,3 0 0,26-17 0,1 0 0</inkml:trace>
  <inkml:trace contextRef="#ctx0" brushRef="#br0">16156 8623 18547,'9'-12'-5397,"0"3"4521,-6 3 366,3 6 3149,-6 0-1852,0 0 1,-2 4-1,-1 2 1,-3 2-626,-1 2 0,-2 2 0,-4 1 1,-1-1 128,1-3 1,0 7 0,-1-2 0,1 0-163,0 1 0,-5-1 0,0-1 1,2 0 138,1 1-1,2 2 1,0 0 0,-1-2-286,1-3 0,1 4 1,2-6-632,1 3 1,1 1-2356,-1 1 2085,4-7 0,6-1 1,3-8 1005,5-2 0,9-3 0,3-7 1</inkml:trace>
  <inkml:trace contextRef="#ctx0" brushRef="#br0">15903 8663 14752,'-5'-9'0,"0"0"116,-3-1 1,4-1 0,-4 1 1642,2 1-949,2 6 1,2-3 48,-2 6 1,2 2 0,0 2-360,4 5 0,1-2 0,6 2 0,2 1 103,1 2 1,1 2 0,0-1 0,1 0-432,-1 1 0,5 3 0,-1 1 0,0 0-89,-2 1 1,2-4-1,0 3 1,-4-3-921,-3-2 1,-1 3 0,3-1 0,-2-3-524,-1 0 1,-6 0-1,3 2 1276,0 4 0,1-3 0,7 4 0</inkml:trace>
  <inkml:trace contextRef="#ctx0" brushRef="#br0">22275 8983 16644,'13'-9'0,"0"1"-536,1 2 1,-5 2-1,-1 4 1413,3 0 0,-4 0 830,2 0 1503,-6-6-2214,3 4 1,-6 2-724,0 9 0,-4 3 1,-2 2-1,-2-1-58,-2 0 1,-2 5 0,-1 1-1,-2 0-445,-3 1 1,3 2 0,-2-4 0,2-2-755,1-1 0,1-2 0,0 0-3862,-1 1 1204,1-1 3235,6-6 1,13-7 0,8-7 0</inkml:trace>
  <inkml:trace contextRef="#ctx0" brushRef="#br0">22888 8663 20850,'4'-9'-1609,"1"0"0,-1 4 2845,-4-3-1152,6 5 0,-6-3 0,2 7 382,-5 4 0,-8-2 0,2 5-211,-2 3 1,-1-4 0,1 1-1,4-1-190,1 0 1,2 2-717,4 5 1,7-7 0,6-3 0,7-2-42,0-2 0,10 0 0,-2 0 0,3 0-134,2 0 0,2-4 0,-4-2 963,-1-2 1,4-1 0,0-4 0</inkml:trace>
  <inkml:trace contextRef="#ctx0" brushRef="#br0">23354 8503 19999,'-8'-6'0,"0"-3"663,2-3 1,-6 5-1,1 4-420,-6 6 1,-6 10 0,0 9 0,-2 5-226,-2 4 1,-4 2 0,-1 4 0,-2-2 63,-3 2 1,4 0 0,2 0 0,3-3-427,1-1 1,1 2 0,0-4 0,4-1-715,4-2 0,9-1 1,5-2-1,3-3 957,1-4 0,5 3 1,3-1-1</inkml:trace>
  <inkml:trace contextRef="#ctx0" brushRef="#br0">23781 16539 8316,'-13'-4'0,"-1"-1"310,1 2 1,0 8 0,-2 3 0,-1 4 118,-2 2 0,-6 3 1,2 3-1,-3 0-213,-2 4 1,-6 6 0,-2 2 0,-2 1-340,1-1 0,-7 10 1,2-1-1,-4 5-226,0 5 1,-4 0 0,3 4 348,-2 3 0,5-3 0,-2 4 0</inkml:trace>
  <inkml:trace contextRef="#ctx0" brushRef="#br0">25101 15646 7852,'-6'-13'407,"-3"-1"0,1 7 1760,0 3-858,-1 2-10,1 2-479,2 0 0,8 0-292,2 0 0,4 0 0,5 0 0,0 0-236,1 0 1,5 0 0,3 0 0,2 0-145,-2 0 1,6 5 0,-4-1 0,0-1-101,1-2 0,-2 4 0,0-1 0,-7 1 41,-6 1 0,1-3 0,-5 4 0,0 0-20,0 1 1,-4 1 0,-6 3 49,-5-4 0,2 4 1,-2-3-1,-2 2-158,0-3 0,-3 4 0,1-4 11,0-1 0,4 3 0,1-4 0,2 2 11,3 2 1,2-2 0,1 0 0,1 1 23,4-1 1,1 4 0,4-5 0,-1 2 87,1 0 1,2-2 0,2 4 0,-1-4 149,0-1 1,1 3 0,-3-3-1,0 0-122,-2 0 0,-5 4-80,5-1 1,-6-2 0,0 1 107,-6-3 0,-3 1 1,-4-3-1,1 2-5,-2-2 1,-5 3-1,-3-2 1,-2-1-129,-3-1 0,4-1 1,-4 2-1,-1 3-520,0 1 0,-5-2 1,8 2-1,-2-1-1055,2-3 1,-2 3-1,6 0-1,2 1 1558,1-4 0,8-3 0,1-7 0</inkml:trace>
  <inkml:trace contextRef="#ctx0" brushRef="#br0">8878 8010 8461,'-9'0'1224,"2"-2"196,1-2 0,1-4-880,5-5 1,0 4-1,2 2 692,2 1 1,-2 3 121,2 7 0,-2 4 1,-2 8-1,-2 3-633,-2 3 1,2 7 0,-2-7-1,2 1-409,2 0 0,0-4 0,2-6 0,2-1-147,5-3 1,7-3 0,4-9-1,2-6 100,6-9 0,3-11 0,6-8 0,-3-3-69,-1 0 1,2-9 0,-4 6 0,-2-3-197,-6 2 0,1-1 0,-6 2 0,-2 3-653,-1 2 0,-2 2 1,0 11-1,1 3-545,-1 4 1,-1 3 0,0 3 0,0 3-1259,2 5 0,3 3 2456,-4 1 0,6 5 0,2 3 0</inkml:trace>
  <inkml:trace contextRef="#ctx0" brushRef="#br0">6905 8409 8568,'-13'-7'2289,"5"0"1030,4 2-2158,2 4 0,1-5-458,-4 6 1,4 6-1,-3 4 1,2 6-58,2 7 1,0 2-1,0 0 1,0-1-399,0-2 1,4-1-1,2 1 1,2-4-58,2-4 0,2-2 0,1-3 0,2-4-280,3-4 0,-2-13 1,8-7-1,3-9 31,2-8 0,7-7 0,-5-3 0,-2 0-241,0 1 1,-4 0 0,-3 7 0,-3 2-330,1 5 1,-6 0 0,6 1-1,-3 4-1101,1 0 0,6 4 0,-2 9 1729,3 0 0,8-7 0,1 0 0</inkml:trace>
  <inkml:trace contextRef="#ctx0" brushRef="#br0">6385 10129 8378,'5'-9'-374,"1"1"0,-1 1 435,1 0 0,5 2 1,-2-2-38,2 1 0,-2 1 0,0 5 0,2 0 0,0 0 0,-2 0 0,0 2 0,2 1 14,0 1 1,4 1 0,2-4 0,0 2 40,0 2 0,3-1 0,3-4 0,0-1 62,-1-4 0,8-2 0,-2-7 0,3 0-47,2-4 0,2 1 0,-2-5 1,1 0-12,3 1 1,-4-4-1,-2 3 1,-3-2-210,-1 2 0,4-2 1,0 5-1,-3 0 51,-4 0 0,-1 1 0,-5 4 1,-2 3-49,-1 2 0,-1-3 5,-1 3 1,-6-3-123,-2-1 0,1 0 1,-2-1-1,1 1-1010,1 0 1250,1-7 0,12 0 0,2-7 0</inkml:trace>
  <inkml:trace contextRef="#ctx0" brushRef="#br0">8985 9556 8448,'0'-8'1945,"5"-4"-1761,-3 11 0,4-4 0,-6 10 87,0 4 0,0 3 1,0 1 55,0 0 1,0 1-1,0-1 1,1-1-20,4-3 0,-4 2 0,4-2 1,-4 3-13,-1 2 1,5-6 0,1 1-97,1 2 1,2-1 0,3 0-1,-2-2-22,-1-2 0,0-2 0,4-4 0,2-1-17,3-4 1,1-7 0,6-8 0,0-4-63,4-4 1,6-8-1,-1 2 1,0-1-108,-3-1 1,2 7 0,-2-3 0,0 4-204,2 2 0,-5 5 0,6 3 1,1 3-6039,5 2 6249,9 0 0,-7-1 0,4 1 0</inkml:trace>
  <inkml:trace contextRef="#ctx0" brushRef="#br0">25127 17032 7750,'-4'-9'415,"-2"2"1163,-1 1 1,2 1-734,-4 5 0,8 0-579,1 0 1,6 0 0,8 0 0,3 0-15,1 0 0,5 0 0,-2 0 1,1 0-35,0 0 1,-4 0-1,3 0 1,-2 0 195,-3 0 1,-1 0 0,-1 0-184,-1 0 1,-4-1-389,0-3-36,0-4 0,-2-1 0,-1 2 74,0 1 182,-5 1 0,-1 5 0,-10 0 1,-6 0 174,-7 0 0,-3 2 0,-4 1 1,-2 3-220,-2 1 1,-2-2 0,-3 2 0,2 0-61,2 1 0,5-5 0,-1 1 1,5-2 33,3-2 0,0 0 0,5 0 142,2 0 1,8 1-122,8 4 0,8-4 0,11 4 0,6-4-72,5-1 1,10 0-1,-2 0 1,4 0-137,5 0 0,-1 0 1,1 0-1,-1 0-114,-3 0 1,-7 0-1,-5 0 1,-5-1-569,-3-4 790,-4 4 1,-13-10-1,-8 7 1,-9 1-90,-10 1 0,-6-2 0,-4 0 0,-3 1-382,0 1 1,-3 7 0,4 0 0,1 3 556,-1 2 0,-4 8 0,3 3 0</inkml:trace>
  <inkml:trace contextRef="#ctx0" brushRef="#br0">21568 9596 15237,'2'-12'-1557,"2"3"0,6 4 1593,7 4 1,9 1 0,11 0-1,8-2 333,8-2 0,12 2 1,-26 0-1,1 0 1,3 1-1,1 1-327,5-1 0,0 2 0,1-1 1,1 0-1,1 0 0,1 0 0,1 0 1,2 0-342,-1 0 1,2 0 0,4 0-1,1 0 1,2 0 0,-1 0-1,0 0 1,-1 0 129,0 0 1,0 0 0,-2-2 0,-1-1 0,-2 0 0,0 0 0,-1 0-1,0 0-124,-1 1 1,0-2 0,-4 0 0,0-1 0,-2 2 0,-2 1 0,-2-1 0,-2 0 292,-5 0 0,-1 0 0,34-6 0,-13 4 0,0 1 0</inkml:trace>
  <inkml:trace contextRef="#ctx0" brushRef="#br0">9584 14433 7828,'2'-7'-1446,"2"2"1425,-2 4 0,2 1 1,-8 0 1144,-5 0 845,3 6 78,0-5-659,6 5-922,0-6-363,-6 0 1,-1 0 49,-7 0 0,1 0-23,0 0 0,4 0 328,0 0 0,5 0 258,-5 0-585,6 6 0,-9-4 116,3 2 0,2-2 57,-2-2 1,4 4 243,-4 1-271,0-1-117,-4-4-17,0 0 1,-1 0-40,1 0 1,1 1 0,2 2 0,1 2 5,-1-2 0,2 0 1,-1 0-135,-1 1 1,0 2 0,-1-3-4,2 2 0,5 0 273,-5 0 40,6-4 0,-4 5-207,2-6 1,2 2 0,-4 2-18,1 5 0,-3-2 0,3 1 0,0-1-252,0 1 1,-3-4 0,3 5-48,-1 1 1,4-2 300,-1 1 1,2-5 0,1 4 559,-4-3-377,4 6 1,-7-5 0,5 4-119,-1-1 0,-2-2 1,3 4-125,-1-2 1,-5 0 0,4 4 0,1-1-92,-2-3 0,4 2 0,-2-2-6,2 3 0,2-3 0,0 0 319,0 1 0,0-2-24,0 1 0,0-5-29,0 5 1,0-5 0,0 5-201,0 2 0,2-4 1,1 2-50,1 1 0,1 2 0,-5 1 0,0 1-350,0-1 0,1 0 0,2 1 490,2-1 1,1-1 0,-3-2 162,1-1 1,2-1 0,-3 2 136,1-1 0,2-6 0,-3 3 0,3-2-353,2 1 1,-4 5-206,5-1 1,-5 1-1,4 1 1,-1-3-16,1 3 1,-4 1 0,5 0 0,1-2 138,2-1 1,1 0-1,1 3 221,-1-4 0,0 3 0,1-7 1,-1-1 337,0-1 0,2 2-316,3 1 1,-3-1-1,4-4 1,-1 0-111,0 0 0,-1 0 0,-2 0 0,2-2-245,0-2 1,6 3-1,-4-5 1,0 1 40,0 1 0,1-5 1,-4 3-1,3-1 110,2-4 1,0 4-1,1-2 1,-4-1 85,-4-2 0,0-2 0,-1 3 0,0 0 78,1 2 0,-2 0 1,-2-5-124,-1-4 1,0-1 0,3-4 0,-4 6-64,-3 2 0,1 1 0,0 1 0,0 0-58,0-1 0,-2 1 0,-4 0 1,1-1 59,4 1 0,-4 0 0,4-1 1,-4 1 56,-1 0 0,0-1 0,0 1 5,0 0 1,0 0 0,-1-1 0,-2 1 74,-2 0 1,1-1-1,4 1-142,0 0 0,-4-1 0,-1 1 0,1 1-35,-2 3 1,3-3 0,-6 5 0,0-2 75,2 0 0,-8 5 1,3-4-1,0 1 1,0-1 0,-3 6 0,7-4 0,-4 1-5,-2 1 0,1-1 1,1 4-1,2-2-253,1-2 0,0 1 1,-4 4-340,-1 0 0,1 0 0,0 1 0,-1 4-618,1 4 1,0 3 0,-1 2 0,1 4-812,0 4 0,-5 4 2039,0 0 0,-6 1 0,4 0 0</inkml:trace>
  <inkml:trace contextRef="#ctx0" brushRef="#br0">10464 14100 7852,'0'-7'-245,"0"1"0,0 6 0</inkml:trace>
  <inkml:trace contextRef="#ctx0" brushRef="#br0">10451 14087 7227,'6'-8'486,"-3"-3"1,6 2-112,1-3 0,-3 0 1,1 2-1,-1 2-5,1 2 1,-4 0-347,5 2 173,-6 2 0,3 2 122,-6 9 0,0-1 1031,0 1 262,-6-6-959,4 3-400,-4-6 0,6-2-133,0-2-70,0 2 0,-5-4 0,-3 8 146,1 2 0,-5-1 217,3 6 1,-1-5 0,-1 4 74,2-2-449,6-2 0,-4-4 0,4 2-151,-1 2 1,-2-2 0,1 2 225,-4-3 1,-2 5-1,-3 2 59,1-1 0,0 4 0,-1-7 0,1 0 112,0 2 1,-1-3-1,1 6-103,0 2 0,1-4 1,1 0-209,2-1 1,5 3-1,-3-3-63,1 2 1,0-5 0,3 2 0,-3 0 93,-2-1 0,0 7 0,-6-4 32,1 0 0,0 4 1,1-5-1,1 0 72,2 0 0,1 3 0,-6-5 184,1-1 1,0 3-388,-1-2 0,2 2 0,2-3-9,1 2 1,5-1-1,-5-2 191,-2 2 1,0-3-1,-3 5 1,1-1-64,0-1 0,-1 5 0,1-4 0,0-1 54,-1 2 0,5-3 1,1 4-319,-3-1 0,-1 3-127,-1-4 269,6-1 1,-1-4 20,4 0 1,2 1 0,-4 2-1027,0 2 145,5-1 0,-6 1 0,4 1-695,-2 1 0,2-2 771,8 3 1,2-5 0,8 2-1,1-4 881,2-1 0,6-6 0,-4-1 0</inkml:trace>
  <inkml:trace contextRef="#ctx0" brushRef="#br0">10024 14207 8059,'-13'-6'0,"1"-3"0,2-1 45,1 1 0,4 4 1,-3 10-1,-1 4 370,1 2 1,-4-2 0,3 0 0,-2 2-191,-3 0 0,5 3 0,1-1 0,-1 2-44,1 3 0,1-4 0,4 4 0,-2-3-69,2-2 1,2 1 0,1-1 0,0 0 166,0 1 0,4-5 0,2-2 0,2-1-363,2-3 0,3 3 1,4-2-1,1 1-895,-2 1 1,5-5 0,-1 5 978,1 0 0,4-5 0,-4 5 0</inkml:trace>
  <inkml:trace contextRef="#ctx0" brushRef="#br0">10584 14220 8373,'8'-13'577,"-3"5"88,-5 2 0,0 8 954,0 2 1069,0-2-1342,0 10 0,0-5-984,0 6 1,0 1-1,0-1 1,-1 0-206,-3 1 1,2-1 0,-2 0 0,2 1-187,2-1 0,2-1 1,1-2-1,3-2 118,1-2 0,3-2 0,8-4 0,4 0 192,3 0 1,10-7 0,5-7 0,8-6-40,9-6 0,5-6 1,-28 15-1,1 0 1,1-1-1,0 0-96,-2 0 0,1 1 0,3 0 1,1 1-1,0-1 0,-1 0 1,1 2-1,-1 2-705,2 0 1,-1 1-1,30-15 1,-3 11-1,-10 2-1452,-4 4 1,-3 7-1,-11-1 2011,-2 2 0,-4 8 0,-5 2 0</inkml:trace>
  <inkml:trace contextRef="#ctx0" brushRef="#br0">9238 13287 8183,'0'-21'0,"0"4"-967,0 2 0,0 9 967,0 6 0,0 6 0</inkml:trace>
  <inkml:trace contextRef="#ctx0" brushRef="#br0">9224 13301 8411,'0'7'1472,"-4"-7"-1479,0-9 1,-1 2 0,4-1-464,-4 2 506,4-4 1,-11 8-264,3-2 0,-3 3 0,-1 1 352,-1 0 1,6 0 0,-1 0 296,-2 0 0,-1 0 0,-1 0-108,0 0 0,4-2 0,0-1-299,-1-1 0,-2-1 1,-1 7-1,-1 1-305,1 1 1,0 6 0,-2-1-1,-2 3 182,0 2 1,-6-1-1,4 0 1,0 0 283,0 1 0,-4-1 0,6-1 0,0-2 122,3-1 0,0 0 0,1 4 1,1 1-202,3-1 0,-3 0 1,3 2-1,-1 2-101,1 0 0,-3 11 0,5-1 0,-2 4-224,0 6 0,0-1 0,-4 11 0,1 1-23,3 0 0,-1 7 0,5-7 1,2-1 178,2-3 0,2 1 0,4-5 0,4-6 287,3-5 0,5-6 1,4-4-1,1-3 37,2-4 0,10-8 0,-1 1 0,7-4 6,4-1 0,9-6 0,-1-4 0,2-5-415,2-2 0,5-6 0,-4 4 1,0-2-351,-3-2 0,-2-4 0,-3-3 1,-6-2 113,-6-2 1,-1-6 0,-8-6 0,-3-2 173,0-2 0,-6-2 0,-2-1 0,-5 0 165,-4-1 0,-6-3 0,-2-1 0,-9 2 283,-7 1 1,-5 7 0,-7 5 0,-2 8-40,-1 8 0,-6 7 0,2 8 0,-4 4-921,-1 8 1,-7 12 730,-7 10 0,-5 9 0,-8 4 0</inkml:trace>
  <inkml:trace contextRef="#ctx0" brushRef="#br0">26807 15766 8049,'-6'-7'-1128,"3"-1"1121,-6 4 1,5 2-1,-4-4 1104,2 0 0,2 3-434,4-5 0,1 0 0,2-2 1,3 2-14,2 3 1,1-4 0,4 4-251,0 2 0,-4-3 1,0 2 335,1 1 0,-2 1-391,1 2 1,-6 6 0,1 3-102,-2 3 1,-2 1-1,-2 2 1,-1 1-19,-1 2 1,-5 0-1,4-5 1,2 1-1,2-1 1,1 0-318,0 1 1,0-1-28,0 0 0,6-5 0,3-4-262,3-2 1,5-2 0,1-2 0,-2-1-498,-1-1 0,3-5 0,0 4 0,0 1-214,1-2 0,-3 5 0,6-5 0,2 1 274,1 1 1,6-5-1,0 3 817,-1-1 0,10-8 0,1-6 0</inkml:trace>
  <inkml:trace contextRef="#ctx0" brushRef="#br0">27393 15686 8049,'12'-15'309,"-3"-3"1,-3 4 0,-7-4 0,-4 3 456,-4 2 1,-7 1 0,-5 3-1,-1 5 463,-2 2 1,-10 4 0,5 4 0,-5 5-352,-2 6 1,2 8-1,-3 0 1,3 6-734,1 3 0,-2 2 1,5 4-1,3 0-1343,4 0 0,8 4 0,0 0 0,6-1-3193,3-1 4391,2-2 0,10 0 0,1 0 0</inkml:trace>
  <inkml:trace contextRef="#ctx0" brushRef="#br0">12664 9476 24894,'-9'-6'-1181,"0"-3"1,6 1 551,-2 0 0,5 5 0,5-2 0,4 4 997,3 1 1,11 0 0,5 0 0,5 0 53,4 0 0,3 0 1,3 0-1,1 0-317,-1 0 1,3 0 0,-1 1 0,-2 2-126,-2 2 1,-2 3-1,-2-2 1,-5 0-31,-4 0 1,1-1 0,-10-5-706,2 0 1,-5 0-1,2 0 754,-4 0 1,-6-6-1,-2-2 1</inkml:trace>
  <inkml:trace contextRef="#ctx0" brushRef="#br0">13397 9342 17701,'-14'-6'1164,"1"0"0,0-2-924,-1 3 1,1 11 0,0 6 0,-1 6-721,1 2 0,-2-2 0,-1 4 0,-3 1 176,-2-3 0,3 6 0,-4-6 0,-2 2-79,-1 1 1,0-3-1,1 3 1,4-6-713,0-2 1,3-1 1046,3-1 0,1 0 0,0 1 0</inkml:trace>
  <inkml:trace contextRef="#ctx0" brushRef="#br0">12624 10289 31125,'-14'-2'-454,"1"-2"0,4 2 0,2-4 1,-1 2 178,1-1 0,2 1 1,-2 2 1011,1-2-1042,2 3 0,10-5 0,4 6 0,5 0 686,3 0 0,10 0 0,0-2 0,4-1-62,5-1 0,2-1 0,1 4 0,0-2-311,0-2 1,0 1-1,0 2-1618,0-2 1202,-6 3 0,-1-5 1,-7 6-1,1 0-129,0 0 0,-7 0 0,-2 0 55,-3 0 0,-6 6 1,-2 2 474,-1 4 0,-1 2 0,-5-1 0</inkml:trace>
  <inkml:trace contextRef="#ctx0" brushRef="#br0">13343 10115 19235,'0'-23'-3162,"0"-4"2422,0-3 1,2 11-42,2 6 0,-2 7 1,2 10 597,-2 5 1,-2 5 0,0 2 0,0 3 262,0 2 1,0-3 0,0 4 0,0 1 59,0 3 1,0 0 0,0 2 0,0 2-10,0 1 1,0 0-1,0-4 1,0 0-627,0-1 0,-2-1 1,-2-1-1,-5-3-121,-3-2 0,-1 3 713,-1-4 0,1 6 0,0-4 0</inkml:trace>
  <inkml:trace contextRef="#ctx0" brushRef="#br0">5705 10982 8474,'-13'0'742,"0"0"1,4 0 526,0 0-416,6 0-365,-3 0 0,6 1 0,1 4-165,4 3 1,-4 4 0,5 2 0,-1-1-125,-1 0 0,7-4 1,-3 0-1,4 0 87,2-2 1,-1-1-1,2-6 1,1-1 113,2-4 1,6-8 0,-2-11 0,1-5-229,0-7 0,5-11 0,-4-4 0,-2 1-456,-2-2 0,-2 0 1,-4-1-1,-1 3-295,0 5 0,-4 4 0,-1 13 0,-1 4-409,0 3 0,-2 5 0,4 7 1,3 5-2926,4 2 3913,5 2 0,5 6 0,1 1 0</inkml:trace>
  <inkml:trace contextRef="#ctx0" brushRef="#br0">6918 10808 8206,'0'-13'210,"-1"1"128,-4 3 1,2 3 983,-5 6-860,5 0 0,-3 6 0,6 3-115,0 3 1,0 1 0,0 1-1,1-1 13,4 0 1,-2-4 0,4 0-1,0 0-339,1-2 0,1-1 0,4-6-15,0 0 1,1-6 0,0-5 0,4-9-145,4-6 0,4-16 0,0-2 1,1-5-926,0 0 0,5-7 0,5 2 0,5 1 1063,2 3 0,-19 21 0,1 0 0,21-26 0</inkml:trace>
  <inkml:trace contextRef="#ctx0" brushRef="#br0">7585 9422 7976,'-8'6'0,"3"3"62,-1 3 0,3 1 1,-5 2-1,1 1 379,-1 2 1,5 4-1,-1-2 1,3-1 110,1 0 1,0-1 0,0-5-224,0 1 0,5-7 1,6-3-1,5-2-25,6-2 1,4-12 0,2-7 0,3-9-168,4-8 0,2-7 1,0-3-1,-1 0-304,1 0 0,-4 2 0,-2 4 0,-5 2-1927,-3 2 2094,2 3 0,-11 7 0,6-1 0</inkml:trace>
  <inkml:trace contextRef="#ctx0" brushRef="#br0">9131 9769 8355,'-6'-8'0,"-1"2"0</inkml:trace>
  <inkml:trace contextRef="#ctx0" brushRef="#br0">9065 9822 7402,'-14'0'1115,"7"0"0,2 0-898,10 0 0,2 0 1,8 0-1,1-1-455,2-4 1,10 2-1,-1-6 1,1 0 43,0 2 1,3-5 0,0 5 0,-1-2 124,-2 0 0,-3 5 0,-1-4 0,-3 1 183,-2-1 1,-6 5-68,-4-1 0,-9 3 0,-4 1-43,-13 0 0,-6 5 1,-7 4-1,-2 3-132,-4 1 0,-5 1 0,5-1 0,0 0-100,5 1 1,-3-1-1,12-1 228,3-3 0,-3 9 0,1-4 0</inkml:trace>
  <inkml:trace contextRef="#ctx0" brushRef="#br0">26554 16979 8205,'0'-9'-729,"0"0"1287,0 6 0,1-3 1,2 5 1827,2-4-1426,-1 4 1,-4-7-1,1 5-315,4-1-672,-4-1 0,4 10 0,-8 1 209,-2 1 1,-3-2 0,2 4 50,-2 1 1,5-3 0,-1 2 287,2 2 0,2-4 0,0 2-152,0 1 1,2-2 0,1 1 0,3-1-62,1 0 0,-2 4 0,2-3 1,0 2-211,1 3 1,-5-1-1,1 0 1,-2 1-232,-2-1 1,4 0 0,1 1 0,-2-1-84,-2 0 0,-2 1 1,-4-1 80,-4 0 1,-3 1 0,-1-2-1,0-4-188,-1-3 0,1 1 0,0-2-1829,-1-1 0,1-1 1065,0-2 0,5-2 0,4-2 0,2-5 1087,2-3 0,-6-1 0,-1-1 0</inkml:trace>
  <inkml:trace contextRef="#ctx0" brushRef="#br0">26420 17059 8379,'14'-21'0,"-1"3"639,0 3 1,1 4-1,-1 0 1,2 4-413,3 1 1,-2-3 0,6 5-1,0 1 1,1 1 0,-1 2-1551,1 0 1140,3 0 1,0 0-1,-1 0 1,-1 0-1,-2 0-111,2 0 1,-3 0 0,0 0 0,-2 0 293,-3 0 0,5 0 0,0 0 0</inkml:trace>
  <inkml:trace contextRef="#ctx0" brushRef="#br0">26927 17365 9337,'-5'-9'1036,"1"1"-545,0 5 1,5-5 2069,4 4-1043,-4 2 0,5-2-1066,-6 8 1,-6 4 0,-3 6 0,-3 3-468,-1 1 1,0 1-1,-1-3 1,2 3-358,4 2 1,-4-5-1,3 4 1,-2-3-1060,3 1 0,2 0 1,6-5-3274,0 1 4704,6-7 0,7-1 0,8-6 0</inkml:trace>
  <inkml:trace contextRef="#ctx0" brushRef="#br0">27207 17152 8405,'0'-13'134,"-2"5"0,-1 2 1403,-1 0 708,-6 5-1244,8-5 0,-4 8-566,6 2 1,5 3-1,1 7 1,1-1-96,3 0 0,2 5 0,3 1 1,1 1 17,2-1 0,0 5 0,-6-4 0,-2 3-272,-1-1 0,-6-4 1,1 2-1,-2 0-280,-2-4 0,-2-1 0,-2-2 1,-5 0-453,-3 1 0,-3-6 1,-2 0-1,-4-2 315,0-3 0,0-2 0,5-1 0,-2 0-319,2 0 1,-3-6 0,2-3 0,4-2 412,3-3 0,7-4 0,-2 1 0,4 0 877,1 3 1,6-4-1,4-1 1,5-1-171,3 1 1,5-3-1,0 4 1,0 2-303,0 1 1,2 2 0,-5-1 0,1 1-89,-3 0 0,-3-1 0,-3 0 0,-3-3-499,-5 0 1,-3-1-1,-1 3 1,-1-1 391,-3-2 0,-8 0 1,-8 5-1,0-1-76,-4 1 1,-1 6 0,-2 2 0,2 4 165,3 1 0,-2 1 1,6 5-64,2 8 0,-5 5 0,1 7 0</inkml:trace>
  <inkml:trace contextRef="#ctx0" brushRef="#br0">3572 14460 8148,'-7'0'3805,"1"-6"-3451,6-3 1,2-1 0,2-1-211,5 3 0,3 0 0,1-2 0,0 2-175,1 2 1,-1 2 0,0 3-1,1-2 27,-1-2 0,0 1 0,1 4 0,-1 1 30,0 4 1,5-2 0,0 4 0,-2 0 71,-1 1 0,-2-4 1,1 4-1,-1-2 37,0-3 0,1-2 1,-1-1 84,0 0-253,1 0-27,-7 0 1,-2-4 0,-11-1 0,-6 2-74,-4 2 1,-7 1 0,4 0 0,0 0 82,0 0 0,-4 0 0,4 0 0,0 0 33,0 0 0,1 1 0,4 2 0,1 2-291,0-2 0,-1-1-371,1 3 1,6-2 0,4 4 0,6 1 678,6-1 0,8 2 0,4 4 0</inkml:trace>
  <inkml:trace contextRef="#ctx0" brushRef="#br0">3559 16299 8559,'0'-13'116,"0"-1"1,0 1-219,0 0 0,2 5 0,2 4 210,5 2 0,3 2 1,1 0-1,0 0 62,1 0 1,4 6 0,1 2-1,2 1-234,2 0 1,1-2 0,0 3 0,-2-1-358,2 2 1,-1-4 0,1 0 0,-2 1 420,2-1 0,1-4 0,2 3 0</inkml:trace>
  <inkml:trace contextRef="#ctx0" brushRef="#br0">17529 10289 28357,'9'-5'-5583,"0"1"3520,-6-7 0,3 8 3080,-6-6-2729,0 7 1908,0-4 0,4 4 3338,1-2-1054,5 2-2060,-8-4-383,3 6 0,-6 2 1,-3 1-1,-4 3 246,1 1 1,-4-3 0,5 5 0,-1 2-231,-3 1 0,2-4 0,-1 1 0,0 2 534,2 1 0,-5 1 1,3 0-1,-1 1-156,1-1 1,-3 0-1,3 1 1,-2-1-646,-3 0 0,1 0 1,1 1-1,2-1 241,1 0 1,1 1-1,-2-1 1,3 0-1316,1 1 0,-3-5 1,3 0-1262,-2 1 1,5-3 606,-1 2 0,4-6 1,4 2 1399,5-4 1,8-1 0,2-1 849,2-4 1,1-2-1,5-7 1</inkml:trace>
  <inkml:trace contextRef="#ctx0" brushRef="#br0">17276 10315 28135,'-8'0'2636,"4"0"-2137,8 0 0,4 0 0,5 0 0,2 0-499,3 0 0,-2 0 0,6 0 0,1 0 0,-3 0 0,4 6 0,-6 3 0,-2 3 0,-1 1 0,-2 1 0,0 0 0,1 3 0,-1 0 0,-1 6 0,-2-4 0,-2 2-678,-2 2 0,3 1 0,-3 0 0,1-4-1830,3 0 1,7 2 0,2-3 2291,2 2 0,-5-11 0,3 2 1</inkml:trace>
  <inkml:trace contextRef="#ctx0" brushRef="#br0">22035 10115 29085,'6'-13'-8354,"-5"4"4255,4 0 3052,-4 0 777,-1 2 0,-1 2 0,-4 8 1,-2 3 851,-1 2 1,-4-4-1,4 5-42,-4 1 0,3-2 0,0 1-162,-1 1 1,4-2-1,0-1 1,1 0-639,1 1 1,-1-4 0,5 5 298,0 1 0,0-2 1,2 1 329,2 1 0,2 2 0,5 1 0,-2-1-117,1-3 0,2 7 1,0-2-1,-2-1-129,-1-3 1,-2 7-1,2-4-546,-4 2 1,-4 0-1,-2-2 84,-4 0 1,-2-1 0,-7-3-1,1-3-133,0 0 1,-1-5-1,0 4 1,-3-4 59,0-1 1,0-6 750,8-3 1,-2-8 0,3-4-1</inkml:trace>
  <inkml:trace contextRef="#ctx0" brushRef="#br0">21955 10115 29426,'0'-25'-4916,"0"9"1,0-6 4703,0 5 1,7 10 0,5 1 1182,4 0 1,9 5 0,2-4 0,7 4 44,5 1 0,1 0 0,1 0 0,2 0-1152,2 0 0,3 6 0,-3 3 0,-4 1 306,-4-1 0,8 9 1,-4-4-1</inkml:trace>
  <inkml:trace contextRef="#ctx0" brushRef="#br0">26914 16766 27150,'-14'0'-628,"5"0"309,0 0 214,1 0 1,-6 4 0,2 2-1,2 1-211,1 4 0,0 5 1,-6 3-1,-1 0 109,-2 1 0,-4 3 1,3 1-1,-2 4-101,-3 3 1,-2 6 0,-5 0 0,-3 5-243,0 2 0,-9 7 0,1-2 0,-2 2 152,-2 3 1,-5-7 0,4-1 0</inkml:trace>
  <inkml:trace contextRef="#ctx0" brushRef="#br0">15916 10182 11592,'6'-7'1205,"-4"1"-337,4 6 1,-8 0-66,-2 0 1,-4 0-434,-5 0 1,1 1-1,2 4-121,1 3 1,0 4-1,-3 2 1,2-1-162,1 0 1,0 2 0,-4 1-1,-1 2 51,1-2 1,0-1 0,-1-1 0,1-1-104,0 0 1,-1 1-1,1 0 1,0 1-141,-1-2 1,1 8 0,0-7 57,-1 0 0,5 1 0,0-3 0,1-2-1088,0-1 0,2-4-3276,6 4 2459,0-6 1,2 2 1924,2-5 0,10-11 1,6-4-1</inkml:trace>
  <inkml:trace contextRef="#ctx0" brushRef="#br0">15676 10209 14641,'0'-20'-2922,"0"10"3277,0-3 1,2 10 257,2 3 0,-1 6 0,5 7 0,-1 0-259,0 1 0,1 3 0,4 1 0,-1 0-289,4 1 0,2-4 0,-3 4 0,3-1-296,0 0 0,7 1 0,-2-3 0,2 2-678,-2-2 1,3 1 0,-2-1 743,2 2 0,2-1 0,-1-3 0</inkml:trace>
  <inkml:trace contextRef="#ctx0" brushRef="#br0">22728 10369 7078,'0'13'320,"-5"-4"1,0-2-1,-1 1 251,0-1 1,-3-3 0,3 4 0,0-1-148,0 1 1,-4-1 0,2 3 0,-1-1-40,0 2 0,1 0 1,-6 3-1,1-1-453,0 0 1,-1 1 0,1 1-1,0 1-691,-1 2 0,2-1 0,2-5-1872,1-3 2631,6 3 0,3-11 0,8 5 0</inkml:trace>
  <inkml:trace contextRef="#ctx0" brushRef="#br0">23061 10089 7978,'-7'0'-79,"1"0"668,6 0 0,1 0-92,4 0 0,-4 1 0,4 4-198,-4 3 1,-1 0 0,0 1 0,2 1-123,2 2 1,-2 3-1,2 1 1,-1 3-59,1 2 1,-1 1 0,5 3-1,-2-1-11,-3-2 1,-2-1 0,-1 3 0,0-4-203,0 0 1,0-2 0,-1-5-1,-4 0-88,-4 0 1,-1-4 0,0-1-1,1-2-176,-2-3 1,-5-2 0,-2-1 91,2 0 1,1-6 0,3-3 0,3-3 91,5-1 1,3-5 0,3-1 0,6 0 193,5 0 1,5 1 0,-2 3-1,4-1 208,0-2 1,-3 0-1,2 5 1,0 0 85,3-1 0,-2 1 1,-3-2-1,-2 0-158,-2 2 1,1-8 0,-1 8 0,-1-2-230,-3 0 1,-3 2-1,-6 0 1,0-1 85,0 1 1,0 0 0,-2-1 0,-2 1-64,-5 0 0,-7 1 0,-4 1 0,0 4-287,-4 1 0,-6 2 1,-2 4-1,-1 1-643,1 4 1,2 6 979,8 7 0,-9 6 0,3-3 0</inkml:trace>
  <inkml:trace contextRef="#ctx0" brushRef="#br0">27460 17072 8283,'0'-18'-295,"0"1"-1472,0 5 2602,0 6 1,2 1 1827,2 1-1794,-2-1 1,2 11-1,-7 3-246,-1 3 0,-11 6 0,0 3 0,-4 2-307,-5 5 0,-6 4 0,-4-1 0,-3 3-394,-4 0 0,-4 4 1,2-4-1,-1 0-776,1-3 1,-4 4 0,-2 0 0,-2 4 853,3 1 0,-4 5 0,4 3 0</inkml:trace>
  <inkml:trace contextRef="#ctx0" brushRef="#br0">14676 19431 8031,'-5'-7'-28,"2"1"0,-6 7 616,-2 4 0,4 2 0,0 6 0,-1 1-95,1-1 1,-1 6 0,-2 2-1,3 1-91,1 0 1,0-1 0,3 3 0,-2-2-271,2 2 1,2-1 0,1 3 0,0-3-582,0 1 0,0 4 0,1-7 0,2 1-1166,2 0 1,-1-5 1614,-4 0 0,6-2 0,2-2 0</inkml:trace>
  <inkml:trace contextRef="#ctx0" brushRef="#br0">14490 19711 10461,'0'-33'313,"0"7"1,1 11 0,4 12-1,4 4-590,3 4 1,1-1 0,2-2 0,1 1-50,2 1 1,5 6 0,1-1 0,4 2 325,3-2 0,0 2 0,-4-3 0</inkml:trace>
  <inkml:trace contextRef="#ctx0" brushRef="#br0">14983 19604 8283,'0'-19'2873,"-4"3"-2405,-1 2 1,1 10 0,2 17 0,-1 1-268,-1-1 1,-1 0 0,5 1 0,0-1-115,0 0 1,0 2 0,2 1 0,1 2-666,1-2 0,2-1 1,-1-1-1,2-1-1026,0 0 0,5-5 1604,-3-4 0,9-8 0,3-4 0</inkml:trace>
  <inkml:trace contextRef="#ctx0" brushRef="#br0">15063 19604 9099,'-7'-6'599,"1"5"1,7-5 0,4 7-865,4 4 1,4-2 0,3 4 0,3 1 0,2-2-1101,3-1 1,0 0 1364,-2-5 0,9 0 0,-3 0 0</inkml:trace>
  <inkml:trace contextRef="#ctx0" brushRef="#br0">15343 19578 9674,'-7'-14'3397,"-1"7"-3004,4 2 0,4 4-98,0 1 0,6 4 0,7 2 1,0 0-275,1 0 1,-1 5 0,0-4 0,1 2-385,-1 0 1,0-2-1,-1 3-532,-3-1 1,1-4 439,-5 4 608,-1-6 0,-4 4 853,0-3 1,6-1-206,3 6 0,4-4 1,4 2-537,1-1 0,-1-1 0,-2-5 0,1 0-83,2 0 1,0 0-1,-5-2 1,1-2-593,-1-5 1,-4-2 0,-2 1 0,-1 1-395,-3-1 0,-1-2 543,-2-1 1,-5 4-75,1 0 0,-1 13 0,5 5 0,0 10-390,0 7 0,0 2 1,2 4-1,1 7-2116,1 4 2841,1 13 0,-5-13 0,0 9 0</inkml:trace>
  <inkml:trace contextRef="#ctx0" brushRef="#br0">14490 20417 10521,'0'-18'3653,"0"1"-1089,0 5-2002,0 6 1,1 15-414,4 0 1,-4 5-285,4-5 0,-4-1 1,1-1-285,2-1 0,4-9 1,3-9-19,-2-4 0,3-6 0,-4 3 0,-1-1 513,-3 1 1,2-3-1,0 4 1,0 2 226,0 1 1,0-3 298,-2 0 0,2 5 0,5 6 1,-2 1-471,1 3 0,2 1 0,3 4 0,1 2-19,2 5 0,-1 3 0,-2 1 1,2 2-1933,0 3 1,1-3-1,-6 2 1,-2 0-2248,-1 1 4066,0-4 0,4 6 0,1-7 0</inkml:trace>
  <inkml:trace contextRef="#ctx0" brushRef="#br0">14930 20337 8283,'12'-16'1775,"-3"-6"1,-2 1 0,-3 8-1284,5 7 1,3 4 0,1 4 0,1 1-369,-1 1 1,-4 1 0,0-5-7,1 0 1,-2 4-882,1 0 460,-7 1 1,3-5 0,-10 0-13,-3 0 0,-9 0 0,0 0 0,0 0 417,2 0 0,2 1 0,0 2 955,-1 2-370,1 5 1,7-2-1,5 5-520,4 0 1,7-4 0,-1 0 0,3 0-820,1-2 1,5 4 0,1-5-1,0 0-530,1-1 1,3 0 0,0-5 0,2 0 1181,1 0 0,7-12 0,1-3 0</inkml:trace>
  <inkml:trace contextRef="#ctx0" brushRef="#br0">15410 20217 8283,'0'-32'905,"0"5"0,0 14 1,1 13-1,2 7 181,2 5 0,5 1-816,-1 1 1,1-1 0,1 0-333,-3 1 0,1-1 0,5-1-154,-1-3 1,0-3-1268,1-6 0,-1 0 447,0 0 2060,-5 0-263,-2 0 0,-5 6 1,2 2-1,2 6-20,-3 4 0,0 8 1,-2 10-1,0 2-350,0 2 0,-6 6 0,-4 1 0,-5 1-769,-3-4 1,-4-4-1,3-4 1,-1-5-675,1-3 1,1-9 0,5-4 330,0-5 1,1-14-1,4-5 1,8-13-1180,8-12 1,8-8 1899,2-11 0,-4 18 0,1-1 0,0-2 0,-1 1 0</inkml:trace>
  <inkml:trace contextRef="#ctx0" brushRef="#br0">17063 19511 8283,'7'-6'487,"-1"-3"22,0-3 0,-5 3-672,4 1 0,-2 5 0,0-3 216,1 0 1452,1 4 475,-5-10-1089,0 11 0,-2-5-624,-2 6 0,1 0 1,-6 1-6,-2 4 0,1 2 0,0 7-193,1-1 0,6 0 0,-3-1 0,1-1 214,1-3 0,0 1 0,5 5 32,4-1 1,-3-4-1,7 0 1,2 1 127,1 2 1,-1 1-1,0 1 0,-2-1-554,1 0 0,2 1 1,0-1-1,-3 0-577,-5 1 1,-2-1 0,-2 2 0,0 1-267,0 2 1,-6 0-1,-5-5 1,-5 0-428,-6 0 0,-2 1 1381,2-1 0,-9-5 0,3-3 0</inkml:trace>
  <inkml:trace contextRef="#ctx0" brushRef="#br0">17076 19444 8250,'4'-35'0,"2"-1"0,2 7 1322,2 8 1,2 9 0,0 11 0,-2-2-598,-1-2 0,0 1 0,6 2 0,2-1-1153,6-1 0,8-1 0,6 5 0,4 0-3333,4 0 3761,11 6 0,-1 2 0,11 5 0</inkml:trace>
  <inkml:trace contextRef="#ctx0" brushRef="#br0">9118 10582 8165,'0'-14'71,"-2"9"0,-1 5 0,-3 7 156,-1 5 1,3 3 0,-4 1 0,1 3 536,-1 2 1,1 1 0,-2 6 0,3 2-118,0 1 1,5 0 0,-2-4 0,4-1-263,4 1 0,11 0 1,3-2-1,9-4 7,8-8 1,8-6 0,8-10 0,6-7-189,4-12 0,-22 5 0,0-3 1,-1-4-1,1-1 0,2-1 1,0-1-215,0-2 0,1 0 0,1-3 0,0-1 0,0-3 0,-2 1 0,-1 0 0,-2 0-282,0 1 1,-2 0 0,-4 1-1,-1 1 1,-3 0 0,0 0 0,-2 2-1,-1 1-860,23-26 1,-3 6 0,-6 15 0,0 7 1151,0 8 0,-6 10 0,-3 5 0,-3 2 0</inkml:trace>
  <inkml:trace contextRef="#ctx0" brushRef="#br0">6105 14220 8216,'0'-27'248,"0"1"0,0 1 641,0 2 0,5 4 1,-1 6 43,-1-1 1,0 7-296,1 3 0,-2 8 1,2 6-1,-2 7-251,-2 5 1,4 9-1,1 3 1,-1 2-227,2-1 0,2-5 0,5-1 0,0-5 79,1-6 0,5-5 0,4-4 0,7-6 39,6-6 1,13-16 0,5-15 0,7-11-152,-27 20 0,0-3 1,2-5-1,1-1 0,4 0 1,1-1-1,1-2 0,0-2-314,1-1 1,0-1 0,1 0 0,-2 0-1,-5 3 1,-1 1 0,-1 2 0,-2 0-541,-2 3 0,0 1 0,-1 1 0,0 2 0,24-21 0,-5 6-1083,-3 6 0,2 12 0,-4 12 1809,-2 7 0,-3 4 0,-5 5 0,-4 6 0,-2 6 0</inkml:trace>
  <inkml:trace contextRef="#ctx0" brushRef="#br0">8385 12554 8250,'0'-7'-122,"0"1"1,-2 6 0,-1 1 0,-3 2 322,-1 2 1,2-1 345,-3-4 1,3 0 99,-4 0 0,5 0-341,-5 0 1,4 0-203,-3 0 0,3 0 0,-2 2-35,1 2 0,-5-1 0,3 4-62,-4-1 1,3 0 0,0-3 366,-1 2 0,-2-1 392,-2-4-777,1 0 0,6 2 128,2 2 0,2-2-256,-1 2 0,2-1 0,-4 0 200,0 1 1,3 5 0,-4-3-1,0 2 102,-1 2 0,4 0 0,-4 1 47,3-2 1,-4-1-177,4 6 1,-1-2 0,3-2-135,-1-1 0,-1-5 125,5 5 0,0 0 0,0 4 2,0 1 1,0-5 0,0 0 0,0 1-30,0 2 0,0 3 1,0 1-1,0 2-63,0-2 1,0 0-1,0 0 1,0 2 57,0-1 1,5-3 0,-1 0 34,-1-1 0,0 0 0,0 1 117,2-1 1,-1-4-1,-2-2 42,2-1 0,-3 0-250,4-1 0,2 2 1,1 6 38,-1 1 0,5-6 0,-5 1 0,2 2-30,0 1 1,0-4 0,4 0-1,1-1 48,-1 1 0,0-1 0,1 2 0,-2-3 47,-4 0 0,4-5 0,-3 5 0,3-1 5,1-1 0,1 1 1,-1-4-1,0 2-9,1 1 0,-1 1 1,0-5-1,1 0 35,-1 0 0,5 0 0,0 0 1,-2 0-27,-1 0 0,2 0 0,3-2 0,-1-1-33,0-1 1,3-6-1,-2 2 1,0-1-37,4 0 1,-5 1-1,1-6 1,-3 2-3,1 4 1,0-4 0,-5 3-1,1-3 58,-1-1 1,-4-1 0,-2 1 0,1 0 77,-1-1 1,-4 1-1,3-2 1,-2-1-112,1-2 1,4-6 0,-5 2 0,1-1-17,0 0 1,-3-2-1,2 1 1,-2-2 17,-2-1 0,0-3 0,0 10 0,-2-2-126,-2-1 0,1 7 1,-6-2-1,-3 3-44,-4 2 1,1 0 0,-3 1-1,2 2 20,-2 1 1,-1 4 0,-5-2 0,2 1-260,-2 3 0,-1 2 0,-1 2 0,0 2-440,4 1 0,1 5 1,5-3-36,-2 2 882,1-5 0,3 2 0,1-5 0</inkml:trace>
  <inkml:trace contextRef="#ctx0" brushRef="#br0">8225 11435 8089,'-14'0'-654,"5"0"1,1 0 653,-3 0 0,4 4-150,-2 1 840,6-1 0,-3-5 47,6-4 810,0 4-1370,6-5 0,-5 7 0,4 4 0,-4 4-16,-1 2 1,0-2-1,0 0 1,-1 1-63,-4 2 1,4 2-1,-3-1 1,2 0 127,2 1 1,0 3-1,2 1 1,0-2 92,3-1 1,5 3 0,-2 0 0,1-2-217,-1-1 1,0 3 0,2 1 0,-1 0-18,2 0 1,-4 4-1,0-4 1,-1 0 22,-3 0 0,-1 8 0,-2-3 0,0-1-99,0 3 0,0-6 1,0 3-1,0-1 175,0-1 0,0-1 0,1-3 1,2 0-63,2 0 1,3-3 0,-2 0 0,2-2-38,2-4 0,1 4 1,-1-4-1,-3 1-276,-1-1 0,3-3 0,-3 2-746,1-1 0,-2 5-11,4-3 1,-6 0-444,1 1 0,-2 0 729,-2 4 0,6-6 660,2-2 0,4 2 0,2 1 0</inkml:trace>
  <inkml:trace contextRef="#ctx0" brushRef="#br0">8345 12234 8089,'-14'0'1764,"5"-4"-1338,1-1 1,5 2-1,-2 8-367,4 4 0,1-2 0,1 2 156,4 1 0,2 2 1,6 2-1,1-3 46,-1-2 0,0 2 1,2-5-1,1 0-364,2 0 1,4-2-1,-2-4 1,0 0-1959,4 0 2061,1 0 0,8-6 0,1-1 0</inkml:trace>
  <inkml:trace contextRef="#ctx0" brushRef="#br0">8278 16232 7764,'-7'-5'425,"-5"-3"-406,3-5 1,3 4 0,2 0-139,2-1 0,6-2 0,2 0 1,0 2 153,0 1 1,-1 4 184,-5-4 1,-2 8-1,-1 1-99,-1 7 1,-7 5-1,4 2 1,-2-1 44,0 0 0,0 1 0,-4-1 1,0 0 96,-1 0 1,1 2 0,-2 3 0,0 3-118,2 0 1,-6 8-1,8-1 1,3 5-68,0 4 0,4 3 0,4 6 1,0 6-3,0 4 0,12 9 0,7-1 0,9 2-493,8-1 0,2-8 0,4-2 1,0-8 207,3-6 0,5-5 0,-1-15 0,3-8 160,1-7 0,5-12 1,0-9-1,-2-9 42,-1-5 0,-3-14 0,-2-3 0,-2-10 4,-25 23 1,-1-1 0,-1 1 0,-3-1 0,-2-1 0,-2-2 0,8-34 45,-9 0 1,-5-3 0,-11 4 0,-6 3-302,-9 2 0,-6 5 0,-4 11 0,-2 6 257,-1 6 0,-6-2 0,3 5 0</inkml:trace>
  <inkml:trace contextRef="#ctx0" brushRef="#br0">16703 20404 7773,'0'-19'62,"1"10"0,4 0 262,3 6 0,0 3 0,-1-2 1,1-1 84,-1-1 1,2-2 0,4 3 0,1-1-236,-1 1 0,5 1 1,0 2-1,-1 0-81,3 0 0,-1 5 0,3 1 1,-4 0-89,-3-1 0,-2 4 0,0-4 0,1-2-135,-1-2 0,-4 4-6,0-1 1,-8 1 0,-1-7 118,-7-2 0,-5 1 1,-1-6-1,-2 0-72,-3 1 0,2-3 0,-6 3 0,-1 1-82,3 2 0,-1 4 1,5 1-558,-2 0 1,0 1 727,5 4 0,5 2 0,2 7 0</inkml:trace>
  <inkml:trace contextRef="#ctx0" brushRef="#br0">21675 11075 10359,'-13'0'-1203,"-1"0"1506,1 0 1,4 4 889,0 1 0,8-1 1,1-4-735,7 0 1,9 0 0,7-1-1,5-2-130,9-2 0,17-1 0,7 3 0,9-2-129,4-3 0,-35 5 1,0-1-1,3-1 1,1-1-1,-1 2 1,0 1-226,2 0 1,0 0 0,1 0 0,0 0 0,-3 2 0,-1-1-1,-1 0 1,0 0-427,-1 0 0,0 1 0,35-5 0,-11 1 0,-6 2-204,-2 2 1,-7 1-1,-5 0 1,-6 0-500,-6 0 0,-5 0 1154,-3 0 0,8-6 0,-3-1 0</inkml:trace>
  <inkml:trace contextRef="#ctx0" brushRef="#br0">18489 19404 8231,'7'-6'0,"-1"5"0,0-11 0,2 5 0</inkml:trace>
  <inkml:trace contextRef="#ctx0" brushRef="#br0">18529 19378 8398,'4'-9'324,"1"0"0,4 4 0,-3-2 49,1 1 0,-4 0 0,3 3-236,0-1 0,-3-1 1,4 4-67,-1-4 1,0 4 0,-3-5 371,1 0 0,1 3 28,-5-6 1,1 6 771,4-1-335,-4 2-925,5 2 1,-6 2 149,0 2 0,-6-1 0,-3 6 0,-1 2 70,1 0 1,-7 3 0,3-1 0,-2 0-42,0 1 0,2 3 0,-2 3 0,-2-1 110,0 0 1,0 0 0,7-2-1,1 1-139,-1-2 0,2 3 0,1 0 0,1 2-117,3 3 1,2-1 0,1 1 0,0-3-177,0-2 1,1 3 0,2-4 0,3-2 73,1-1 1,4-1 0,5-3 0,3 0 94,2-2 0,-3-6 0,4 1 0,2-4 13,1-4 0,6-4 0,0-5 0,-1-2-127,-2-3 0,-1 2 0,-1-5 0,-1 2-234,-2 3 0,-4-4 0,-7 3 0,-3 0 27,-5 3 1,-4 5-1,-6 1 1,-7 2 162,-8 3 0,-9 2 0,-2 2 1,-2 4 180,-3 4 0,3 7 0,0 3 0,1 2-495,3 3 1,4 1 0,5 3-1,8 2-1181,7 1 1644,4 0 0,14-5 0,3 1 0</inkml:trace>
  <inkml:trace contextRef="#ctx0" brushRef="#br0">9318 11661 7626,'7'0'2541,"-2"0"-1682,-10 0 0,4 2-352,-4 2 1,4 4-1,1 5-207,0 0 0,0 1 1,0 0-1,0 3-55,0 0 0,0 1 0,0-4 0,1-1-1,4 0 0,-2-1 0,6-2 0,1-2-172,2-2 0,3-2 1,4-5-1,7-4-112,9-4 0,9-14 0,6-10 0,7-8-63,-27 17 1,2-1-1,2-4 1,0 0 0,1-2-1,0 0 1,-2-1 0,0 0-154,0 1 0,-1 0 0,5-1 0,-1 0 0,-3 4 0,1 0 0,-2 2 1,1 2-1064,26-18 0,-1 8 1319,-9 7 0,3 7 0,1 1 0</inkml:trace>
  <inkml:trace contextRef="#ctx0" brushRef="#br0">7345 11142 8366,'0'-9'-1175,"0"0"0,-5 12 1175,1 1 0,0 2 547,4 3-105,0-6 1,1 3 0,2-5-72,1 4 0,5-2 1,-3 4-1,0 1-118,0-1 1,4 2 0,-1 4 0,3 0-66,2 1 1,-3-1 0,1 0 0,0 1-59,3-1 0,1 0 0,-2 2 0,0 2-43,4 0 1,1 1 0,7-3-1,-1 1-111,3 2 0,0 4 0,-4-4 0,-2-2-121,2-1 1,-5 3-1,-1 1 1,-4 0-52,0 1 1,-2-3 0,-2-2 0,-3 1-143,-1 2 0,-1 6 1,-5-2-1,-2 3 338,-2 2 0,-9 5 0,-8 3 0</inkml:trace>
  <inkml:trace contextRef="#ctx0" brushRef="#br0">18542 20404 7752,'0'-13'-903,"0"-1"903,0 7 0,-6-5 0,-1 5 0</inkml:trace>
  <inkml:trace contextRef="#ctx0" brushRef="#br0">18516 20324 7665,'8'0'1784,"1"0"-1056,-6 0-822,3 0 398,-6 0-145,-6 0 0,3 0 72,-6 0 0,2 1 0,-3 2 89,1 2 0,4-1 0,-2-2 0,0 1-195,-1 1 0,4 6 0,-5-1 0,-2 5-4,0 3 1,-3 3 0,1 5 0,0 0-97,-1 3 1,1 6-1,1 0 1,2 2 10,1 1 1,6-2-1,-2-8 1,4 0-45,1-1 0,1-5 0,4-3 0,4-5 43,3-4 0,5 1 0,4-5 1,3-2-174,4-2 1,2-5-1,-4-2 1,-1-1-191,-2-4 0,0-5 1,-5-2-1,-3 2 129,-5 1 0,1 0 0,-8-1 0,-5-2-7,-5 2 1,-11 6-1,-4 2 1,-3 2 178,-2 3 1,-6 2 0,-1 2-1,0 4 106,3 4 0,3 1 1,3 2-1,3-2-244,4 1 1,4 8 0,6-6 0,3 3-522,4 4 1,8-4 685,6 6 0,13 0 0,8 5 0</inkml:trace>
  <inkml:trace contextRef="#ctx0" brushRef="#br0">15983 11648 8686,'6'-13'149,"-5"-1"0,5 2-762,0 4 1,-4 0 654,2 4 449,-2 2 1,-4-4-142,-2 6 1,2 2 0,-4 1 778,0 1 0,5 7 148,-4-3 1,2 0-782,-1 1 1,1 0 0,-4 4-251,1 0 0,-5-1 0,2 0 1,-2 0-8,-3 3 1,1 5 0,-2 0 0,-1 0-41,-2 4 0,0-3 1,5-1-1,0 0-84,-1-4 1,5 3-1,0-1 1,1-2 10,0-1 0,-2-2 1,4 1-322,-2-1 0,6-4-2021,-3 0-764,4-6 1718,1 3 0,1-6 1,4-2-1,3-1 1262,4-1 0,7-12 0,2 1 0</inkml:trace>
  <inkml:trace contextRef="#ctx0" brushRef="#br0">15716 11675 8473,'-6'-8'-225,"-1"2"0,-2 2-47,0-1 1,5 1-1,-5 4 1233,-2 0 0,6 1-127,0 4 0,5-2 0,6 6-360,7 1 1,2-3 0,9 4 0,1 2 316,0 3 0,9 2 1,-7-3-1,3 1-352,2 2 1,-4 4 0,3-4-1,-2 0-545,-3 1 1,-1-4 0,-1 4 0,-3-3-637,-2-2 1,-1 7-1,-5-8 1,-1 2-1462,-3-1 0,1 4 2203,-5 0 0,5 6 0,-3-4 0</inkml:trace>
  <inkml:trace contextRef="#ctx0" brushRef="#br0">21848 11568 7766,'2'-7'-1727,"2"2"1618,-2 4 19,3 1 1,-5-2 2262,0-2 95,0 2-1267,6-4-546,-4 6 0,4 6-116,-6 3 0,-2 3 0,-1 1-33,-1 1 0,-5-1 0,3 0 1,0 1-17,0-1 1,-4 0 0,1 1 0,-1-1-38,1 0 0,-2 5 0,5 1 0,-1 1-15,-3-1 0,-1 4 0,1 0 0,3 0-72,1 0 1,-3 2-1,4-3 1,2 3-98,2 2 0,1-2 0,1-1 0,4-4-186,4 0 0,2-3 0,4-5 0,3-3-200,4-4 1,3-4 0,2-1 0,0-3 107,-1-6 0,1-1 0,-2-12 1,-1-2-405,-2-1 1,-7-2 0,0 0 0,-6 1 435,-3-1 1,-3 6 0,-8 4 0,-5 2 368,-7 2 0,-3 5 1,-7 4-1,-1 4 95,-3 4 1,3 8-1,-3 7 1,2 2 176,3 3 0,5-1 0,3 1 0,5-2-488,4 2 1,3 0 0,9-1 0,5-2-1530,5-2 0,14 1 1553,-1-3 0,16-2 0,-1 4 0</inkml:trace>
  <inkml:trace contextRef="#ctx0" brushRef="#br0">20022 19338 7956,'-2'-12'1110,"-2"3"0,2 2-580,-2 2 487,3 4-514,1-5 0,0 7 0,0 4 0,0-2 1,0 6-6,0 1 1,10-4 0,5-2 0,4-1-128,5 2 1,2-4 0,5 4 0,5-4-328,3-1 1,-1 0 0,-1 0 0,-1 0-246,1 0 0,0 2 1,-2 0-1,-4 3 192,-3-2 1,-7 3-1,-3 0 1,-5 1-211,-4 4 0,-3-4 1,-6 2-1,0 1 409,0 2 0,-10 1 0,-5 1 1,-3-1 59,-1 0 0,-8 1 1,2-1-1,-2 2 13,-2 3 1,1-4 0,4 4 0,2-2-687,-2 2 0,5-3 0,1 4 0,5-1-456,4 0 0,1 0 0,5-4 879,-1 4 0,0-3 0,4 4 0</inkml:trace>
  <inkml:trace contextRef="#ctx0" brushRef="#br0">10358 14660 9441,'-14'-2'349,"1"-2"1,7 2 0,7 0 0,11 3-272,9 3 0,15 5 0,8-4 1,9-2-6,11-2 1,-25-1 0,0-1 0,3-1 0,-1-1 0,4-1 0,-1-2-210,3-2 0,1 0 0,5-2 0,1-1 0,-1-3 1,0 0-1,1-1 0,1 0-105,-1 0 0,0-1 0,-2-2 1,-1 1-1,0 0 0,-1 1 0,-2-1 1,-1 0 143,-1-1 1,0-1-1,-2-2 1,-1-1 0,-5 0-1,-2-1 1,-3 2 0,-1 0 55,23-21 0,-11 2 1,-12 2-1,-12 1 135,-8 1 1,-13 2 0,-16-2 0,-14 5 44,-16 3 1,-14 3 0,24 13 0,-3 2-1,-2 0 1,-2 2-50,0 0 1,-2 1-1,-8 3 1,0 1-1,0 1 1,0 1 0,-5 2-1,-1 1-120,-2 1 0,0 3 0,-1 2 0,0 1 0,4 3 0,1 0 1,3 2-1,2 0 15,1 1 0,2 1 1,4 2-1,1 1 0,4-1 1,2 0-1,4 1 1,2 0-557,-22 21 0,2 12 571,17 6 0,1 9 0,8-1 0,1-2 0</inkml:trace>
  <inkml:trace contextRef="#ctx0" brushRef="#br0">20249 20337 8718,'4'-9'771,"2"2"1,1 1-715,4 3 0,-4-3 0,2 2-44,1 1 1,-2 1-1,-1 1 1270,-1-4-728,-2 4 0,-4-7 927,0 4 0,0 1-573,0-6 1,0 0-1080,0-4 1,0 4 119,0 0 0,-5 0 1,-4-3 109,-3 4 0,-2 2 0,0 6 0,-3 0 133,0 0 0,-7 0 0,3 0 1,0 0 565,4 0 0,-3 6 0,3 2-489,0 4 0,7 2 0,3-1 0,1 0-306,3 1 1,3-1 0,3 0 0,3-1-68,1-3 1,6 3-1,5-3 1,0 1 18,1-1 1,-3-3 0,5-6-1,-2 0-172,-2 0 0,-1 0 0,0-2 0,2-2 207,-2-5 1,-2 2 0,-4-2-1,-1 0 132,1 2 0,1-5 0,-1 3 676,-1-3 0,-6 3 204,1 0 1,-4 6-419,-4-1 0,1 8 0,-4 5 0,-1 3 143,1 1 1,2 2-1,-4 3 1,0 3-535,2-1 0,-5 5 0,5-2 0,-2 2-154,0 2 0,0-1 0,-4 1 0,0-1 0,-1 1 0,1-2 0,0-1 0,-1-3-751,1-2 0,0 3 1,-2-4-1,0-2-1306,2-1 1,-4-2 0,8 1 644,-2-1 0,-1 0 0,3 1 0,4-1 1412,4 0 0,1 1 0,0-1 0</inkml:trace>
  <inkml:trace contextRef="#ctx0" brushRef="#br0">15796 12434 8532,'2'-13'1081,"2"0"0,-2-1 0,4 2-499,-1 4 0,-3 0-105,2 4-48,4 2 97,-7-4 0,5 12-204,-6 3 0,-1 3 1,-4 1-1,-2 1 75,-1-1 1,-3 0 0,2 1 0,-3 0-166,-1 4 1,-1-2 0,-1 7 0,-1-1-109,-2-1 1,1 4 0,3-3 0,1 2-107,0-2 1,-1 3 0,1-4 0,0 1-389,-1 0 1,7-6-1,2 2 1,4-3-1467,1-2 0,0 1 313,0-1 0,6-6 1,3-2 1522,3-4 0,1-12 0,0-4 0</inkml:trace>
  <inkml:trace contextRef="#ctx0" brushRef="#br0">15543 12514 8011,'-13'0'0,"-1"0"0,5 0 1764,1 0 0,6 2-858,2 2 0,7 2 0,10 4 0,2-1-516,2 2 1,1 5 0,5 3 0,-1 0-463,1 1 0,0 2 0,-1-3 0,1 2-631,0 3 1,-1-4-1,1 3 1,0-1 702,-1-2 0,1 6 0,0-6 0</inkml:trace>
  <inkml:trace contextRef="#ctx0" brushRef="#br0">21701 12461 7744,'0'0'0</inkml:trace>
  <inkml:trace contextRef="#ctx0" brushRef="#br0">21755 12461 8386,'12'-2'316,"-3"-2"0,-4 1 1,-3-4 10,2 1 1,-1-3 0,5 3 159,-2-2 0,0 6-217,-2-3 0,-2 2 448,2-1-361,-3 2 0,-2-8 0,-2 4 128,-1-2 1,-7 4-327,2-5 0,-3 6 0,-1-1-229,0 2 1,-1 2-1,1 2 61,0 2 1,-1 4-1,1 5 1,0 0 164,0 1 1,4-1 0,1 0 0,1 1 144,-1-1 0,5 0 0,-1 1-125,3-1 1,6-1 0,4-2-396,3-1 1,2-6 0,0 1 0,3-4-133,0-4 1,1 1-1,-3-6 1,1-1 41,2-2 1,-2-1-1,-5-1 1,-4 1 240,-1 0 0,3 4 1,-5 0-100,-1-2 1243,-1 6-214,-2-1 1,0 7-434,0 4 0,-2 0 0,-1 6-176,-1-2 1,-2-2 0,3 3 0,-1-1-23,1 2 1,-3-4 0,0 2 0,-2 1 4,-2 2 0,-2 6 1,-3 1-1,-1 0 18,-2 1 0,-1 3 1,3 0-1,-2 0-158,2 0 1,-4 2 0,3-5 0,0 3-252,3-1 1,5-6 0,1 2 0,1-3-712,-1-2 1,4 0-725,-5 1-308,6-7 1,-1-2 591,8-10 0,4-1 0,5-4-1121,0 1 2427,-5 6 0,3-3 0,-3 6 0</inkml:trace>
  <inkml:trace contextRef="#ctx0" brushRef="#br0">20488 20044 8041,'2'-13'28,"2"-1"0,-1 8 1,5 6-38,-2 8 0,-2-1 1,-4 2-1,0 2 379,0 0 0,-6 7 0,-4 1 0,-6 1-62,-7-1 0,-9 9 0,-7 0 0,-4 3-340,0 2 0,-7 7 1,-2-2-1,0 2-89,0 3 1,-5 5-1,6-2 1,2-2-282,2-3 0,-3 2 1,2-9-1,1-1 402,2-6 0,-2 5 0,0-4 0</inkml:trace>
  <inkml:trace contextRef="#ctx0" brushRef="#br0">18889 20311 7845,'-33'-2'0,"-2"-1"85,-4-1 1,-1 1 0,-1 9 0,-2 7 174,-2 8 1,-7 17-1,-1 11 1,24-21 0,0 2-622,2 0 1,-2 1 0,-4 2 0,-1 2 0,5-3 0,1 1-298,-1 1 1,0 0-1,-2-2 1,0 1-1,0 3 1,1 1 0</inkml:trace>
  <inkml:trace contextRef="#ctx0" brushRef="#br0">22101 19378 7812,'0'-9'752,"0"0"-756,0-1-898,0 4 1734,6 0 175,2 0-13,-1 4 151,-1-4-461,-6 6 0,0 2-365,0 2 1,-4-1 0,-2 5 154,-2-2 0,5 4-246,-1-1 0,2 3 0,2 1 0,2 0 34,2 1 0,4-1 0,5 2 0,0 1-132,1 2 0,3 1 1,1-3-1,-3 4-95,-5 0 1,1-3 0,-7 2 0,1-1-47,1-1 1,-5 6-1,2-4 1,-6 0-75,-6 0 0,-3-1 0,-2-4 1,-4-1-278,-4 0 1,-2-1-1,0-3 1,2-3 123,-2 0 0,-1-5 0,0 4 0,3-4 130,4-1 1,3-4 0,3-2 324,3-2 1,3 0 0,6-6 0,2 1 114,2 0 1,10-2-1,8-2 1,3 0-76,2 0 1,4-2 0,1 1-1,1 2-171,0 1 0,-2 0 1,-5-1-1,1-2-199,0 2 1,-1 1-1,0 2 1,-4 0-191,-4-1 1,-5 5 0,-3 1 0,-2-3 105,-2-1 1,-8-1 0,-8 0 0,-7-1 261,-5 1 0,-7 1 0,-4 2 0,-1 1-96,-3-1 1,0 4-1,0 0 1,3 1-417,1 1 1,-2-1 0,5 5 0,3 0 446,4 0 0,6 6 0,-2 2 0</inkml:trace>
  <inkml:trace contextRef="#ctx0" brushRef="#br0">7372 15779 8415,'-14'0'2554,"7"0"1,2 0-2154,10 0 1,2 5 0,7 1-1,-1 0-189,0 0 1,2 4-1,1-1 1,4 1-127,0-1 0,1 1 1,3-5-1,-2-2-116,2-2 0,5-2 0,5-5 0,2-7-230,1-8 0,9-12 0,-5-7 0,4-7-197,1-5 1,-22 22 0,1-2 0,-2 0 0,-1-1 0,2 0 0,0-1-528,1-1 1,0 1 734,-2 2 0,0 0 0,0-1 0,0 1 0,17-29 0</inkml:trace>
  <inkml:trace contextRef="#ctx0" brushRef="#br0">21821 20311 8810,'6'-8'711,"2"2"1,-2 12 0,-5 3-626,-4 3 0,-7 6 0,-1-1 1,-3 1 16,-4 1 1,0 1 0,3 3 0,-1 0-105,-2 0 0,0 3 0,5 0 0,0-1-162,0-2 1,1 0 0,3-5 0,4-2-627,4-1 0,2-3-144,4-3 0,4-3 933,8-6 0,4-12 0,6-3 0</inkml:trace>
  <inkml:trace contextRef="#ctx0" brushRef="#br0">22128 20377 7806,'-13'0'386,"-1"0"0,-3 0 1,-1 2-1,2 1 200,1 1 0,1 6 1,0-1-1,-1 5-329,1 3 1,-5 3 0,9 3-1,-1 0-224,0 0 1,5 1-1,1 0 1,4-4-74,1 0 1,6-3-1,3-5 1,2-3-562,3-4 0,5-4 0,3-4 0,3-4 232,2-7 1,-6-8 0,-3 0-1,-5-3 190,-4-2 1,-3 2-1,-8 1 1,-2 2 56,-5-2 1,-9 5 0,-4 1 0,-3 5-72,-2 4 193,-6 3 0,-1 0 0,-6-1 0</inkml:trace>
  <inkml:trace contextRef="#ctx0" brushRef="#br0">15503 13301 7831,'13'-6'0,"1"-2"0</inkml:trace>
  <inkml:trace contextRef="#ctx0" brushRef="#br0">15676 13247 7831,'0'-7'-1108,"2"1"1236,2 6 1,-1-5 657,6 1 1,-5 0 2001,5 4-1921,-6 0 375,9 0-508,-10 0 1,4 5-322,-6 4 0,-2 3 0,-1 2-62,-1-1 0,-5-4 1,3 0-1,-2 0 88,-2-2 1,-2 5 0,0-3 0,2 2-46,1 3 1,-1 1-1,-7 1 1,0 2-255,0-2 1,7-1 0,1 0 0,-1 1-202,-2 2 1,0-1 0,2-2 0,1 2-433,-2 0 1,0 1-965,-3-5 0,1-1-25,0-3 0,1-4 1,1-11 1481,3-8 0,5-5 0,-3-8 0</inkml:trace>
  <inkml:trace contextRef="#ctx0" brushRef="#br0">15476 13287 7886,'-9'-13'1468,"1"0"0,5 7-127,-2 6 1,5 1 0,5 8-776,3 1 0,4 2 1,2 3-1,0 1-276,4 2 0,-1 1 0,3-2 1,1 0-760,0 0 0,-4 2 0,4-1 0,0-2-768,0-1 1,-1 1 1236,3-3 0,8 10 0,-3-9 0</inkml:trace>
  <inkml:trace contextRef="#ctx0" brushRef="#br0">21302 13261 7800,'6'-12'4,"2"3"0,3-3 0,-1 5 387,-1-1 0,-5-2 1,4 4 662,-2-2 1,0 5 1300,-2-1-1320,-2 3 1,4 2-757,-6 3 1,-2 4 0,-1 7-1,-3 1-12,-1 2 0,-1 4 1,-2-4-1,1 0-74,-1 1 0,-2-3 0,-1 5 0,-1 0-183,1-1 1,1-3-1,2 0 1,1-2-692,-2-2 1,0-4-1,-3-1-393,1-2 0,4-2-22,0-4 0,8-6 1096,1-3 0,12-8 0,8-4 0</inkml:trace>
  <inkml:trace contextRef="#ctx0" brushRef="#br0">21675 13101 7825,'-12'-2'163,"3"-2"0,-3 2 1,5-1 145,-1 6 0,1-1 1,4 4-1,-3-2 1,0 2 139,0 1 1,-3-2 0,5 5-223,1 5 0,-4-2 1,-1 7-1,-1-1 172,0 3 1,1 2-1,-4-1 1,1 0 80,2 0 0,6 1 0,-1 0 1,3-4-197,1 0 0,5-3 1,6-3-1,5-2-507,6-3 1,8-4 0,1-5 0,0 0-163,2 0 1,-1-5 0,4-4 0,-5-5 36,-3-3 1,-7-3 0,-3-3 0,-5 0 137,-4 0 0,-5 2 1,-10 0-1,-7 2 277,-8 3 0,-4 1 1,-2 2-1,1 1-681,-1 3 0,2 3 0,1 6 614,2 0 0,6 0 0,-3 0 0</inkml:trace>
  <inkml:trace contextRef="#ctx0" brushRef="#br0">22261 20311 7819,'5'-18'0,"1"0"0,1 3 108,3 5 1,-2 0 0,1 4 703,1-2 0,1-1 0,-3-4-187,-3 0 1,-7 5 0,-5 7-302,-6 8 0,-16 8 1,-3 15-1,-10 4-185,-6 6 1,17-14 0,-1 2-1,-2 2 1,0 0 0,-1 3-1,-1 2-229,0 2 1,0 1-1,-2-1 1,0-1-1,2 0 1,-1 0 0,2 0-1,-1-1-1245,2 1 0,0 0 1,-1-1-1,1 1 1335,2-3 0,1 0 0,2-2 0,-1-1 0,1 0 0,-1-1 0</inkml:trace>
  <inkml:trace contextRef="#ctx0" brushRef="#br0">25594 5677 9717,'0'-17'0,"0"-1"0,0 2-2124,0 1 2359,0 1-324,0 7 1,-6 1 1225,-3 6 0,-7 0 0,-2 0 0,2 0-49,1 0 0,-3-4 1,-1-2-1,-2-2-305,-3-2 1,-1 3 0,-1-1 0,-3 2-135,-2 3 0,3 2 0,-4 1 1,1 0-149,-1 0 1,-3 4-1,2 1 1,-1-1-68,-3 2 1,-1-3 0,-4 4 0,-1-1 205,-1-3 0,-11 0 0,3 0 0,0 2 237,2-2 1,-2-2 0,-4-1 0,1 0-712,-1 0 1,4 0 0,5 0 0,1 2-167,3 2 0,-2-3 0,4 5 0,2-1 0,1-1 0,-1 2 0,-2-3 0,-2 2-151,-2-2 1,1 3 0,4-2-1,0-1 1,0-2 0,0 1 0,0 1 0,0 1 400,0-1 1,0-1 0,0-2 0,0 1-202,0 4 1,0-4 0,-1 5 0,-2-2-50,-2 1 0,1 4 0,2-3 0,-1 1 0,-1 4 0,-5-4 0,3 2 0,0 1-77,0 2 1,-3 0-1,4-2 1,-1-1-2,0 1 0,-5 1 0,2-1 1,-1-2 140,1-2 1,-3 2 0,3-3 0,-1-2 26,1-2 1,-1-1-1,4 0 1,0 0-91,0 0 0,2 0 0,2 0 0,1 2 0,1 2 0,-3-2 0,7 2 0,-2-2 0,-2-2 0,0 1 0,0 2 0,1 3 0,4 1 0,-8-2 0,3 2 0,-2 1 0,1-1 0,-5-3 0,-3 5 0,-1 0 0,1-1 0,-2 4 0,6-4 0,-1 3 0,0-2 0,-3 2 0,4-2 0,2 2 0,2-2 0,2 2 0,2-3 0,2 1-56,-2 0 1,-2-2 0,1 3-1,1-1-90,1 2 1,1-1-1,-4 0 1,4-1 20,4 2 0,-2 0 0,2 1 1,1-1 159,2-2 1,3-1-1,1 6 1,4-1-205,0 0 1,2-1 0,5-1 0,0-2-79,0 1 1,1 2 0,1 1 0,2 0-75,-1 1 1,0 1-1,-1 1 1,2 2-1,-1-2 0,-2 5 0,-1 1 0,-2 2 5,-3-2 0,3 7 0,-4 0 0,1 2 31,1 1 0,-6 4 0,6-4 0,0 1-44,3-1 1,0 8 0,2-3 0,2 0-86,1 2 1,6-1-1,-3 2 1,2 0 128,-1 0 1,1 5 0,4-1-1,-2-2 5,-2-5 1,3 1-1,-4-2 1,4 1 122,1-2 1,0 4 0,0-4 0,0 2 25,0-1 0,0 7 0,0-3 0,0 1-97,0 1 0,4 1 0,2 0 0,0-2-8,0 2 0,0 0 0,-3-2 1,1 1 56,-1-2 1,3 7 0,-2-7 0,-1 2 173,-1-1 0,-2-5 0,0-1 0,0 2 95,0 2 1,0-4 0,0-1-1,0 0-30,0 1 1,0-4 0,1 3 0,2 0-55,2 0 0,-1-3 0,-2 3 0,1 0-68,1 0 1,2 2 0,-3 4 0,1-2 55,-1-2 0,3 7 0,-1-3 0,-1 1-30,2 0 1,-4 2 0,4-1 0,-2-4 105,0 1 1,2-2 0,-3 0 0,3-3 3,2-1 1,-4-2 0,4-3 0,-1 1 54,0 3 0,1 0 1,2-2-1,-1 2-74,1 2 0,-2 2 0,-1 4 0,1 0-90,-1 0 0,-3 0 1,4 1-1,-1 2-13,1 2 0,-4 5 1,3-3-1,1 1 4,-1-4 0,1 2 0,2-3 0,-3-3 84,-1-3 1,3-3-1,-4 3 1,-1-3 165,2-1 0,-3 2 0,4-4 1,-1-1-127,-3-2 1,3 5-1,0 1 1,0 0-82,0-3 0,4 1 1,-1 1-1,3 1-43,1 3 1,1-3 0,-1 3 0,0 3-39,1 3 0,-5 6 0,0-5 1,-1-1 37,0-1 0,-1-2 1,-4-2-1,2-1 119,-2-1 0,-2-5 0,-1 3 0,0-1 184,0-4 1,0 4-1,0-2 1,0-1 89,0-2 1,0-2-1,0 2 1,0 2-317,0 1 0,0 2 0,0-2 0,0 3-123,0 0 1,0 0 0,0-3 0,0 5-13,0 2 1,0 5-1,0-1 1,0-4 36,0 1 0,0-7 0,-1 1 0,-2-4 182,-2-2 0,-1 1 0,3-9 1,-3 1 146,-1-1 1,3 0-1,-4-3 1,2 2-248,3-2 0,2 1 1,1-1-1,0 2 23,0-2 1,0 3 0,0 1 0,0-1-269,0 0 0,0 5 1,0-2-1,0 3 144,0 2 1,0-1-1,0 3 1,0 0 99,0 2 0,-2 0 0,-1-4 0,-1-2 125,1-3 0,-3 2 1,2-5-1,1 1-88,1-1 0,-2 3 1,-1-3-1,2 1-183,2-1 0,1-1 0,0-4 0,0 3-22,0 1 1,0 4 0,0-3 0,1 2 102,4 2 0,-4 7 1,4 1-1,-4 0 18,-1 2 0,0-4 0,-1 5 1,-2 1 28,-2-1 1,1-5-1,2 4 1,-1-2-37,-1 0 1,-1 0 0,5-4 0,0-2-216,0-3 1,2-3 0,1-5 0,3-2 81,1-4 1,2 3-1,4-7 1,1-1 363,-1-1 1,0-2-1,1 0 139,-1 0 0,5 0 0,0 0-124,-2 0 0,3 0 0,-1 1 1,0 4-195,1 3 1,2 4 0,5 2 0,1-1-178,0 0 0,4-1 1,3-1-1,3-3 75,4 3 1,4-5 0,1-2 0,4-2 294,2-2 0,9-6 1,-8-2-1,0-1 33,-2 1 0,3 0 0,-5-2 1,-1 2-75,-1 2 1,-7 0 0,3 4 0,-3-3-78,2 2 1,5 2-1,-1 1 1,1 0-197,4 0 0,3 0 0,3 0 0,-1 0-66,5 0 1,1 0 0,3 0 0,-1-2 75,-1-2 1,10-2 0,-6-5 0,1 3 43,0-3 0,2-1 0,-1-2 0,-2-3 240,-2-1 1,2-1 0,-8 3 0,0-3 45,0-2 1,4 3 0,-4-3 0,0 2-200,0 3 0,8-2 1,-2 2-1,0 3-74,0 1 0,4-3 0,-6 6 0,4-1-3,0 1 0,7-2 1,-8 7-1,1 1 21,-3 1 1,-1-2 0,-5 0-1,-2 1 125,-1 1 1,-3-2 0,-3-2-1,-5 0 111,-2 0 1,-2-4-1,0 1 1,0-3 5,0-1 0,-5 4 0,1 1 0,1 1-85,1-1 1,1 5-1,-2-2 1,-3 0-306,-1 1 1,2-1-1,-2 4 1,-1-2-3,1-2 1,-3 1-1,-7 2 1,-2-1 140,-2-1 0,-1-6 0,-3 1 1,1-3 168,2-1 1,0-1 0,-5-1 0,0-1-129,1-2 0,-1-1 1,2 3-1,1-3-4,2-2 1,0-1 0,-5-5 0,0 0 143,1 1 1,-1-1 0,-1-1 0,-2-2-134,-1-1 1,-5-4 0,4 2-1,-1 0-202,1 1 0,-4-5 1,4 0-1,-1-5-118,0-2 1,-4-11-1,3 0 1,-1-2 53,-1-3 0,1-3 0,-5-1 0,0-3-214,0 1 1,0-10 0,0 7 0,0-4 272,0 2 1,0 3 0,0 1 0,0 2 217,0 3 1,0-2-1,0 7 1,0 0-66,0 2 0,-2 4 0,-1 0 1,-1 4 7,1 1 1,0-3-1,0 3 1,-2-1-287,2-3 1,2-2 0,1-3 0,0 0 80,0 2 0,0-14 0,1 5 0,2-5 106,2-1 0,4-6 0,-3 0 0,0 5 242,-1 2 1,0-3 0,-4 8 0,2 3 3,2 1 0,-1-4 0,-4 12 0,0 1-63,0 1 0,0-1 0,-1 4 0,-2-1-22,-2 0 1,1-3 0,4 3 0,0 0-147,0 0 1,0-6-1,0 1 1,0-6-44,0 1 0,0-5 0,0-2 0,1-4 84,4 0 0,-2-7 1,4 6-1,-1-1 151,-3 0 1,-1 1-1,-2 11 1,0 0 32,0 3 1,0 3 0,-2 4 0,-1 4 70,-1 0 1,-2 0-1,3 4 1,-3 2-289,-2 2 1,4-1-1,-5-5 1,0-2 25,2-1 1,-4-7 0,7 2 0,1-4-230,2-5 0,1-1 0,0-6 0,0 1 262,0 1 1,0-10 0,1 6 0,4 1 356,3 2 0,0 5 0,-1 7 0,-1 3-9,-3 5 0,-1 2 1,-2 4-1,0 2-207,0 5 1,0-2 0,-2 2-1,-1 2-27,-1 1 0,-5 1 0,3-1 0,-2-2-362,-2-1 0,3-6 0,-1 0 1,1-4 138,-1-4 0,1-5 0,-3 1 0,2-3-35,2-1 0,-3 0 1,5-1-1,0 4-130,-2 5 0,4 4 0,-4 14 0,2 7-975,-1 3 0,1 13 1395,4 8 0,-6 16 0,-1 14 0</inkml:trace>
  <inkml:trace contextRef="#ctx0" brushRef="#br0">9304 16806 7985,'-7'0'1936,"3"4"-2163,8 0 0,-1 2 1,6-3-1,1 2 390,2-2 0,-3 3 0,-2 0 0,1-1 210,-1 1 1,1 0 0,2-3 0,-1 2 198,1-2 1,2-2-1,1-2 1,1-2-290,-1-2 1,6-5 0,4 0 0,0-5-230,-1-3 1,7-6-1,-6 2 1,1-3 18,1-2 1,-6-4-1,1-1 1,-3-1-529,1 0 1,-4 1-1,-7 2 1,-1-1 485,-3 2 0,-2-4 0,-4 2 0,-4 3 165,-6 4 0,-8 0 0,0 5 1,-3 0-57,-4 0 1,-1 2-1,1 8 1,-2 5-278,-1 2 0,-5 2 0,4 2 0,-1 4-34,1 7 1,-4 2 0,5 7-1,1 2 146,2 1 1,3 3-1,1 2 1,4 1 15,0-1 0,4-2 0,6-2 0,2 1 9,2 0 1,8-5-1,8 0-1709,6 2 773,5 1 936,18 2 0,-4-1 0,11 1 0</inkml:trace>
  <inkml:trace contextRef="#ctx0" brushRef="#br0">22635 13927 8775,'0'-13'0,"0"-2"0,1 0 707,4 2 0,-4-8 0,5 8 0,-2-2 125,1 0 0,5 6 0,-1 0-83,3-1 0,0 2 0,-2 1-135,-1 1 1,0 2-1,3 5-107,-3 4 1,-2 3 0,-4 10 0,3 4 132,1 4 0,-4 5 1,2 1-1,-4 1-444,-1-1 1,5 4 0,1-5-1,0-3-346,-1-4 1,4 0 0,-3-7 0,0 0 195,0-3 1,3-5 0,-3-1-690,1-2 1,2-3-1,3-8 1,-2-5 299,-1-6 1,-1-4 0,2-3 0,-3 2 667,-1 2 1,0-4-1,-3 6 1,2 0 925,-2 3 1,0 5-623,1 0 0,-1 6 1,4 0-1,1 7-335,-1 10 1,-4 0 0,3 7 0,-1 0-268,-1 0 1,1 1 0,-5 3-1,0-3-434,0-4 1,0 1 0,-2-1 0,-2-2-238,-5-1 1,1-6 0,-1-2 0,-1-1-3242,-2-3 1,3-1-231,0-2 4115,6-6 0,9-8 0,9-6 0</inkml:trace>
  <inkml:trace contextRef="#ctx0" brushRef="#br0">23274 13994 8419,'6'-20'7786,"-4"8"-6989,2 4 0,4 6 0,1 12 1,2-1-545,3 2 1,4-4-1,-1 0 1,0-1-347,-3-3 1,0 3 0,-1-1-303,0-2 85,-5-2 1,-4-1 0,-8 0 0,-7 0 0,-3 0 184,-4 0 1,-6 0-1,3 0 1,1 2 899,2 2 1,-1 4-1,2 6 268,6 4 0,3-3 0,8 4 0,0-1-905,0 0 0,6 1 0,3-3 0,3 2-816,1-2 1,2-2-1,1-4 1,3-3 440,2-1 0,0-1 0,3-5-5606,-2 0 5843,0-6 0,11-2 0,1-5 0</inkml:trace>
  <inkml:trace contextRef="#ctx0" brushRef="#br0">23674 14047 8333,'0'-13'6511,"2"5"-5547,2 4 0,-1 4 0,6 4 0,1 4-427,2-1 0,0 5 0,-1-3 0,-3 1-162,3-1 0,-5 3 0,-2-3-445,-2 2 0,-2 3 1,-2-1-1,-2 0-241,-5 1 0,-7-1 1,-4 0-1,1 1-204,0-1 1,-3-1 0,2-2 0,1-1-998,0 2 0,1-4 537,5 2 0,7-6 1,7 0-1,13-6 975,11-6 0,13-15 0,10-4 0</inkml:trace>
  <inkml:trace contextRef="#ctx0" brushRef="#br0">24114 13687 10275,'-7'-28'2012,"-4"10"0,7 20-1079,1 9 0,2 13 1,1 10-1,0 3-911,0 5 1,0 9 0,0 0 0,0-2-958,0-2 0,4 2 0,0-5 1,-1-1 934,-1-1 0,-8 4 0,-1 1 0</inkml:trace>
  <inkml:trace contextRef="#ctx0" brushRef="#br0">24088 13994 11645,'13'-63'1229,"0"10"1,7 16 0,2 24 0,3 7-1377,2 4 1,-1 4 0,2 2 0,2 5-5052,1 3 5198,6 1 0,-3 1 0,6-1 0</inkml:trace>
  <inkml:trace contextRef="#ctx0" brushRef="#br0">24874 13820 8335,'0'-19'161,"0"12"0,2 1 179,2 7 0,3 4 0,7-5 137,-1 0 1,-4 0 0,0 0 864,1 0 0,-2 0-864,0 0 1,-9 1-1,-2 2 1,-6 3 95,-6 1 1,-5-2-1,0 2 1,1 1-56,0-1 1,-3 0-1,4 4 1,3-2-321,5 1 0,4-3 0,6 2-185,0 2 1,6-1-1,4 0 1,6-2 17,7-2 1,2 0-1,1-3 1,0 1-118,-4-1 1,1 4 81,-5 2 1,-1 3 0,-10 2 0,-7-3 155,-7-2 1,-11 3 0,-4-3 0,-4 1-256,0-1 1,1 3-1,1-3 1,3 1-1271,2-1 1,6 2 0,5-5 95,2 1 0,3-4 1,9 1 1275,7-2 0,7-2 0,6 0 0</inkml:trace>
  <inkml:trace contextRef="#ctx0" brushRef="#br0">25114 13940 9089,'-13'-28'1681,"-1"6"1,2 17-1,4 10 1,3 5-1050,4 4 1,1 5 0,0 3-1,0 2-354,0-2 1,6 2 0,3-7 0,4 0-502,5-3 0,-2 3 1,6-2-1,0-5-106,-1-3 0,4-2 0,-3-5 329,4 0 0,0 0 0,1 0 0</inkml:trace>
  <inkml:trace contextRef="#ctx0" brushRef="#br0">25527 13540 8107,'8'-23'1913,"-4"-4"1,-2 11 0,-2 13-1064,0 13 0,4 9 1,0 8-1,-1 0-165,-1-1 1,-2 1 0,-2 0-1,-1-1-284,-1 1 0,-5 4 1,3 2-1,-1-1-333,-4 1 0,4-2 1,-2-3-1,0 0-534,2-1 1,-4 2 0,7-8 0,0 0-7844,-2-3 7250,4-3 1,2-11 0,8-7 0,0-10 727,1-7 0,0-2 0,5-4 0,-1-1 799,0 0 1,-4 6-1,0 4 1,0 2-371,-2 2 0,5 4 0,-3 1 1077,3 2 1,6 3 0,-1 8 0,0 4-1217,-2 3 0,2 1 0,1 0 0,-2-1-733,-1-3 0,-1 6 0,-1-5 0,-1 1-2701,-3 0 3419,2-5 0,-11 0 0,2-7 0,-7-4 279,-2-4 1,3-2 0,-4-3 0,2 1 1368,3 0 1,2-1-1,1 1 773,0 0 0,1 5-1740,4 4 0,4 4 0,7 3-390,2 1 0,0 7 0,-5-4 1,0 2-193,0 0 1,1-2 0,-1 2-834,0-5 1,-4-2 190,0-2 1,-6-2 0,2-2 0,-5-5 436,-5-3 1,2-1-1,-4 0 1104,1-1 0,-3 1-31,5 0 1,1 5-346,7 4 1,3 7-1,7 1 1,-1 1-441,0 1 0,5-5 0,2 3 1,0-2-621,4-2 1,-5 0 0,0-2 0,-1-1-542,0-1 1,0-8 0,-6 0 0,-2-5 442,-1-4 1,-5-1 0,4-6 0,-2-4 281,-3-3 1,3-8 0,-1-1 0,3 1 502,2 1 1,-2 8 0,1 3 0,-1 4 1052,0 5 0,4 4 0,-3 9-578,2 5 0,-2 8 0,-1 8 0,-2 8-605,-3 6 0,3 16 0,-2 1 1,-3 5-144,-4 6 1,-4 1 0,-6 10 0,-2 0-2287,-3 3 0,-3 3 2366,9-35 0,-2-1 0,-5-1 0,-1 0 0,0 3 0,-1-1 0</inkml:trace>
  <inkml:trace contextRef="#ctx0" brushRef="#br0">24101 14846 8030,'0'-34'-4,"0"-1"0,0 8 1,1 6 235,4 5 0,-4 7 994,4 0 0,-2 8-400,1 1 0,2 6 0,4 7 0,-1 2-343,2 3 1,1-2 0,1 5 0,-1 0 501,-3-1 1,1-2 0,-6 4 0,1 0-504,1-1 1,-5 3 0,4-6-1,-4-2-1156,-1-1 0,5-2 128,-1 0 0,1-7 0,-5-6 0,0-7-172,0-5 0,4-7 1,0-5-1,-1-4 330,-1-3 0,2-6 0,2 3 0,0 0 590,0 3 0,3 0 0,-5 4 0,1 6 836,1 5 0,-3 4 1,6 3-42,1 5 1,2 2-1,1 4-683,1 2 1,-6 4 0,0 5-1,-2 0-555,-3 1 1,-2 0 0,-1 3-1,0 0-388,0 0 0,-1-3 0,-2 0-2530,-2-1-558,-5 0 2592,8-5 1,-3-4 1124,5-8 0,5-9 0,3-8 0</inkml:trace>
  <inkml:trace contextRef="#ctx0" brushRef="#br0">24408 14713 8030,'8'0'1927,"1"0"18,2 0 1,1 0-1,1 2 1,0 1-1069,0 1 1,1 5 0,1-3 0,1 0-827,2 0 0,-1-2 0,-2-4 0,2 0-245,0 0 1,1-7-1,-6-5-328,-3-4 1,1-7 0,-5 4 0,-4-2-301,-4-2 1,-4-1 0,-7 0 0,1 5 678,0 4 0,-1-1 1,1 9-1,0-1 235,-1 4 1,6-1-248,-1 5 0,7 8 0,2 9 1,8 1-810,3 2 0,4-1 1,2 3-1,2-3-1377,2 0 2341,1-4 0,4-1 0,1-8 0</inkml:trace>
  <inkml:trace contextRef="#ctx0" brushRef="#br0">24887 14567 8046,'-1'-8'2061,"-4"4"0,4 4-1766,-3 4 0,8 4 0,3 5 470,1 0 0,-2-4 0,-6 0 1,0 1-169,0 2 0,-2 2-424,-2-1 0,-4-1 0,-5-3 1,0-3-2,-1-1 1,1-3-1,0 4 1,-1-2-1449,1 1 0,4 1 0,2-2-4576,1 5 5852,1-3 0,11 6 0,2-5 0</inkml:trace>
  <inkml:trace contextRef="#ctx0" brushRef="#br0">25074 14567 9537,'0'-27'4290,"0"0"-3453,0 7 1,1 6-1,2 11-577,2 6 1,5 0-1,-2 6 1,1 0-120,-1-2 1,-3 5-1,2-3-38,-1 3 1,-1 1 0,-5 1 0,0-1-173,0 0 0,-6 1 1,-2-1-1,-1 0 29,1 1 1,0-1-1,-2 0 1,2 1-760,2-1 1,-4-4 0,3 0 0,-2 0-1096,0-2 0,4 0-508,-3-2 2402,5-4 0,-3 11 0,6-5 0</inkml:trace>
  <inkml:trace contextRef="#ctx0" brushRef="#br0">25381 14567 8962,'7'-6'2014,"-1"-2"0,-6-5-888,0 0 0,1 5-892,4 4 0,-4 4 0,4 4 0,-4 5-123,-1 3 1,-1 3 0,-2 1 0,-2 2-471,2-2 1,-2 3-1,0-1 1,2-2-1368,2-1 1,1-6-273,0 0 0,1-6 1998,4 1 0,2-14 0,6-5 0</inkml:trace>
  <inkml:trace contextRef="#ctx0" brushRef="#br0">25567 14487 8555,'-13'0'3794,"4"1"-3076,0 4 0,6-2-1173,-1 5 0,2-3 455,2 4 0,0-6 0,0 3 0</inkml:trace>
  <inkml:trace contextRef="#ctx0" brushRef="#br0">25821 14007 8565,'0'13'965,"0"5"1,0 1 0,0 2-13,0 3 0,-5 1 0,1 1 1,-1 1-146,-1 0 0,3 4 1,-6 0-1,1-1-512,0-2 0,-2-2 0,4 1 0,0-2-868,0-3 0,2-2 1,4-7-956,0 0 0,1-1 710,3-3 1,4-5 0,5-9 0,1-7 510,-1-5 1,0-5 0,1 4 0,-1 2 444,0 1 0,-4 3 1,-2 2 4090,-1 1-3262,-1 6 0,-5 3 1,0 9-1,-2 3-566,-2 1 0,1 1 1,-6-1-1,0 0-663,2 1 1,-4-1 0,7 0 0,1 1-1594,2-1 1,2-1 204,3-3 1,5-5 1648,9-8 0,9-16 0,7-8 0</inkml:trace>
  <inkml:trace contextRef="#ctx0" brushRef="#br0">26247 14020 10514,'-13'3'1257,"-1"6"0,3 10 0,0 14 0,4 1-1008,1 3 1,0-4 0,3-2 0,-1-5-551,1-4 0,1 4 0,2-6 0,2 1-167,2-3 1,-1 0 0,7-4 467,5-2 0,4-1 0,8 2 0</inkml:trace>
  <inkml:trace contextRef="#ctx0" brushRef="#br0">26394 14273 9081,'0'-20'2539,"0"2"1,-2 5 0,-2 5-1952,-5 8 1,-1 6 0,-1 7 0,4 1-185,1-1 0,-3 2 0,3 1 0,0 2-910,0-2 1,2 5 0,4 0-1041,0-1 0,0-5 1,0-6-1472,0 1 0,0 2 3017,0 2 0,-6-1 0,-2 0 0</inkml:trace>
  <inkml:trace contextRef="#ctx0" brushRef="#br0">3759 20231 14579,'0'-29'0,"0"7"4915,0 6 0,2 9-3428,2 2 0,-2 5 1,2 5-1,-3 3-1754,-1 4 0,0 8 1,-1 2-1,-2 3 102,-1 2 0,-5 4 1,3 3-1,0 1 52,0 2 0,-4 9 1,2-4-1,-1 1 47,0-2 0,2 5 0,-3-9 0,2-3-12,2-4 0,2-2 1,4-10 238,0-2 1,6-7 0,4-5 0,6-4 284,7-4 1,8-15 0,3-10 0</inkml:trace>
  <inkml:trace contextRef="#ctx0" brushRef="#br0">4159 20231 32767,'-1'-14'0,"-4"1"0,4 7 0,-4 6 0,-1 2 0,2 6 0,1 1 0,6 5 0,3-1 0,3 0 0,5 1 0,1 0 0,6 3 0,-2 0 0,5 7 0,-3-2 0,-1 4 0,-2 0 0,-3 2 0,-2 3 0,-1 4 0,-3-1 0,-3 4 0,-6-4 0,0 0-133,0-3 1,-2-4 0,-2-5 0,-5-4 264,-3-3 0,-1-3 0,0-4 1,-1-3-133,1-4 0,0-2 0,-2-5 0,0-7 0,2-8 0,-2-6 0,10-4 0,2-4 0,2-4 0,2-5 0,4-1 0,5 2-45,7 2 1,3 2 0,7 4 0,0 4 65,-1 3 1,1 2 0,-2 4-1,-1 4 9,-2 4 0,-6 0 1,2 1-31,-3 0 0,-8 4 0,-4 0 0,-6-1 0,-9 2 0,-8 1 0,-4 1 0,-4 3 0,-6 1 0,3 2 0,1 0 0,2 0 0,3 6 0,1 3 0,3 3 0,2 1 0,3 1 0,7 0 0,4 3 0,4 1 0,13 5 0,3-2 0</inkml:trace>
  <inkml:trace contextRef="#ctx0" brushRef="#br0">4932 20337 32767,'0'8'-4145,"-6"2"5526,-3-6 1,-3 2 0,-1-3-1382,0 2 0,0-1 0,1-2 0,3 2 0,1-2 0,5 4 0,-1-1 0,5 3 0,10 5 0,5 1 0,0-1 0,5 0 0,0 1 0,0-1 0,-5 0 0,2 1 0,-4-1 0,0 0 0,-2 5 0,-3 0 0,-5-2 0,-3-1 0,-1 0 0,-1-1 0,-5 1 0,-7-3 0,-5-2 0,-6 4 0,2-2 0,-2-4 0,1 0 0,-1-5 0,3 1 0,2-1 0,1-1 0,6-4-260,3-2 1,5-4-1,10-8 21,7-6 1,12-12-1,10-14 1</inkml:trace>
  <inkml:trace contextRef="#ctx0" brushRef="#br0">5479 20071 13987,'-2'-17'0,"-2"4"2457,-5 6 1,3 10-1,0 7 1,2 5-221,-1 3 1,-4 4-1,3-3 1,0 2-2378,0 2 0,-2 3 0,2 2 0,-2 1-116,-2 2 1,2 5 0,0-3 0,-1-1 61,1 1 0,-2 4 1,6-2-1,1 2-2951,1-1 1,4-1 3146,2-8 0,3 3 0,7-10 1</inkml:trace>
  <inkml:trace contextRef="#ctx0" brushRef="#br0">5679 20351 32767,'-6'-24'0,"-3"6"0,1 6 0,1 14 0,1 2 0,3 5 0,2 3 0,1 1 0,0 1 0,0-1 0,0 5 0,0 1 0,0 2 0,0 2 0,6 3 0,4 0 0,5-1 0,3-2 0,-2-6 0,0-2 0,0-3 0,2-3 0,-4-3 0,-7-8 0,-1-2 0,-3-5 0,-2-4 0,-2-4 0,-4-2-104,-4-2 1,-4 1 0,-3-4 0,-3 3 206,-2 2 0,5 1 0,-2 6 1,3 2-104,2 1 0,-1 6 0,8-3 0,6 6 0,8 0 0,8 5 0,5-1 0,3-1 0,4-1 0,7-2 0,1 0 0,2-12 0,2-3 0</inkml:trace>
  <inkml:trace contextRef="#ctx0" brushRef="#br0">6119 19991 32767,'-5'-18'0,"1"0"0,-1 8 0,5 10 0,0 7 0,0 10 0,2 2 0,1 0 0,1 0 0,6 5 0,-2 0 0,1 4 0,0 3 0,-2 6 0,2-3 0,-5 2-149,-2-1 0,2 4 1,1 2-1,-2-2-400,-2-1 1,-7-1 0,-3 0 0,-1-4 533,1-5 1,-9-5 0,4-9 0</inkml:trace>
  <inkml:trace contextRef="#ctx0" brushRef="#br0">6065 20271 32767,'0'-42'0,"0"4"0,2 23 0,2 7 0,5 8 0,3 5 0,3 1 0,1-2 0,3 5-1132,2 3 0,1 0 0,6-2 1401,3-1 0,4 0 1,4 4-1</inkml:trace>
  <inkml:trace contextRef="#ctx0" brushRef="#br0">6492 20284 32767,'-14'-12'0,"1"3"0,6 5 0,2 8 0,4 5 0,2 3 0,2 3 0,3 1 0,2 2 0,0 1 0,7-1 0,2 3 0,0-1 0,-3 4 0,-5-6 0,-1 0 0,0 1 0,-2-4 0,-6 2 0,0-2 0,0-2 0,-6-1 0,-5-1 0,-6-4 0,-10-1 0,-1-2 0,-9-5-8949,-5-3 9083,-4-10 0,-13-12 1,-1-8-1</inkml:trace>
  <inkml:trace contextRef="#ctx0" brushRef="#br0">3906 19951 19881,'10'-14'0,"2"3"2457,3 2 1,13 3-1,6 6 1,10 0-1949,10 0 0,15 0 1,-30 0-1,1 0 0,5-1 1,2 0-510,2-1 0,2 0 0,10-2 0,1-1 0,0-3 0,-1-2 0,3 0 0,1-1 0,1 1 0,0 0 0,4-3 0,1 1 0,-4 0 0,0 1 0,1-1 0,-1-1 0,3 0 0,-1 0 0,3 2 0,-1 1 0,-5 1 0,1 0 0,3 1 0,1 0 0,-5-1 0,1 0 0</inkml:trace>
  <inkml:trace contextRef="#ctx0" brushRef="#br0">3852 19324 7665,'-6'-8'1089,"-2"-1"374,-4 6 1,4-9-1030,4 3 0,2 2 774,2-2-834,0 6 0,0-2 1,-1 11-1,-2 6 149,-1 4 1,-7 11 0,2-2 0,-4 2-108,-5 2 0,8 5 0,-4-2 0,4-3-501,3-1 1,-1-1 0,5-2 0,-1-1-493,1-2 0,1-6 0,2 2-522,0-3 1,2-3 0,2-3-619,5-5 1,8-10 1716,0-7 0,7-18 0,-3-11 0</inkml:trace>
  <inkml:trace contextRef="#ctx0" brushRef="#br0">4026 19338 8113,'0'-2'1168,"0"4"0,1 11 1,2 2-847,2 3 1,-1-4 0,-2 6 0,0-1 255,3 3 1,-1-1-1,-4 1 1,2 0-152,2-1 1,-1-2 0,6-5 0,2-1-191,0 0 1,4-1 0,1-3-1,4-5-180,0-2 0,3-2 0,3-3 0,0-6-766,-4-9 1,1-5 0,-5-6 0,-3 0 66,-5-2 1,1 4 0,-7 6 0,-4 2-113,-7 3 1,-4 3 0,-11 4 753,-2 4 0,-7 10 0,-3 2 0</inkml:trace>
  <inkml:trace contextRef="#ctx0" brushRef="#br0">16116 7850 15482,'0'-14'-2869,"0"1"2635,0 6-317,0 1 1,-1 6 0,-2 1 690,-2 4 0,-1-4 0,3 5 159,-1 0 1,-2-5 212,2 4 0,4-4-98,0-1 1,10 0 0,9 0 0,0 0-140,1 0 0,3 0 0,-2 0 0,1 0-61,1 0 1,-6 0 0,4 0-1,-2 0-136,-2 0 0,-7 0 0,-3 2 122,-1 2 0,-3-2-202,-7 2 0,-5-2 1,-7-4-1,-4-1 189,0-1 1,-3-1 0,-3 5 0,1 0-33,2 0 1,-5 0-1,5 0 1,-1 0-117,-1 0 0,0 0 0,-1 0 1,3 0 69,0 0 0,6 0 0,-4 2 0,2 1 174,2 1 0,3 1-152,0-5 1,7 1-259,2 4 0,5-4 0,5 4 1,4-4 18,3-1 0,7 0 0,3 0 1,5 0-289,4 0 1,-2 0-1,7 0 1,1-1-93,1-4 1,1 4 0,-2-4 0,-3 4-1125,-1 1 1614,-8 0 1,0 0 0,-4 0 0</inkml:trace>
  <inkml:trace contextRef="#ctx0" brushRef="#br0">15850 9529 17256,'-8'-6'-128,"2"5"-435,6-5 1,2 7 0,1 4 561,1 3 0,5 0 0,-3-1 0,1-1 341,4-3 1,1 3 0,2-2 0,3-1 70,0-1 1,7-2-1,-2 0 1,2-2-190,-2-2 1,3-2-1,-2-4 1,0 2-276,0 2 1,0-3-1,-3 5 1,-1 1-1319,0 2 1,3 1 1449,-4 0 0,6 0 0,-4 0 0</inkml:trace>
  <inkml:trace contextRef="#ctx0" brushRef="#br0">17289 9502 28527,'-7'-13'-914,"2"0"1,5 5 0,5 4 1357,4 2 0,3 2 0,2 0 1,3 0-47,0 0 0,1 2 1,-3 1-1,3 3-490,4 1 1,2-3 0,-1 4 0,0-2-434,0-3 1,7 3-1,1-2 613,-1-1 1,4 5-1,0-1 1</inkml:trace>
  <inkml:trace contextRef="#ctx0" brushRef="#br0">15836 11142 23882,'-6'-14'-6130,"3"7"5002,-6 2 1,5 5 1196,-5 5 0,6-2 96,-1 6 0,4-6 1,4 1-1,5-2 693,3-2 0,6 0 0,1 0 0,2 0-225,2 0 0,-2 0 1,1 0-1,1 0-713,-3 0 0,5 0 1,-2 0-1,2 0-758,1 0 0,-3 0 1,-3 0 1085,0 0 1,9 0 0,-1 0-1</inkml:trace>
  <inkml:trace contextRef="#ctx0" brushRef="#br0">17143 11088 10442,'4'-29'0,"2"2"1005,1 6 1,4 12-1,5 9 1,2 6-773,-2 2 0,3 3 0,1-2 0,0 2-1088,4-2 1,1 2 1011,2-2 0,0 3 0,-1 2 1</inkml:trace>
  <inkml:trace contextRef="#ctx0" brushRef="#br0">17023 11928 9576,'0'-18'0,"0"0"0,1 3 762,4 5 1,-3 0 0,7 4-1,2 0-89,1 0 1,5-3 0,3 5-1,-1 1-682,0 1 0,5 2 0,-2 0 0,2 0-65,-2 0 0,2 5 0,-5 1 0,0-1-131,0 1 0,4 3 0,-6-3 0,0 0-546,-2 0 1,2 3 784,1-5 1,6 7-1,-3-4 1</inkml:trace>
  <inkml:trace contextRef="#ctx0" brushRef="#br0">16769 12861 8319,'6'-9'127,"3"1"0,3 2 403,1 4 1,7-1 0,3 0 0,7-2-274,5 2 0,2 0 0,2 0 1,-1-3-446,4-1 1,1 3-1,-3-4 1,-2 2-219,-2 3 0,-3-3 0,-7 2 406,1 1 0,0-5 0,-1 1 0</inkml:trace>
  <inkml:trace contextRef="#ctx0" brushRef="#br0">16783 13460 8781,'6'-19'0,"2"-3"885,4-3 0,3 9 0,4 4 1,5 4-954,1 5 0,9 3 1,-7 3-1,1 3-1404,0 2 0,5-4 1472,2 5 0,4 6 0,1 5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1573 16965 9137,'0'-19'0,"-2"-2"0,0 1 3769,-3 2-3470,1 9 0,4 5 0,0 8 0,1 5-165,4 3 0,-2 1 0,5 0 0,3-1-178,1-3 0,2 2 1,4-7-1,4-1 175,4-2 0,6-12 0,7-12 1,7-11-370,7-10 1,-18 10-1,3-2 1,0 0-1,1 0 1,2-5-1,2-1 238,1-2 0,2-2 0,-10 10 0,1-1 0,0 0 0,1-2 0,1 1 0,-1-1 0</inkml:trace>
  <inkml:trace contextRef="#ctx0" brushRef="#br0">1746 17938 8233,'-22'-38'0,"0"4"0,3 7 1390,2 8-1269,10 10 1,1 5 0,6 8 92,0 5 1,1 9-6,4 4 0,2-3 0,7-3 0,0-4-68,4-3 1,4-6 0,10 0 0,3-6-417,4-6 0,12-9 0,9-5 0,8-8 275,-31 12 0,1-2 0,4-4 0,1-2 0,0-3 0,1-1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3466 8529 8203,'0'-26'0,"0"-1"86,0 0 1,0 7 29,0 2-1148,0 9 1006,0 3 1,1 5 137,4-4 0,-2 4 1,6-4-1,1 2 33,2-1 0,1 2 0,0-2 1,1 1-54,-1-1 1,2 2-1,1-4 1,2 2-96,-2-1 1,4 1 0,-1 2 0,0-1 22,0-1 1,1-1 0,-4 5 0,2 0-275,-2 0 1,-1 0 0,-2 0-176,0 0 0,1 0 113,-1 0 0,-4 0 0,0 0 145,1 0 1,2 0 0,1-1 170,1-3 0,-1-10 0,0-7 0</inkml:trace>
  <inkml:trace contextRef="#ctx0" brushRef="#br0">3906 8196 28998,'0'-25'-3277,"0"3"0,0 3 0,0 5 1413,0 1 0,6 6 0,3 2 2804,2 4 0,1 2 0,0 2 1,0 3-790,3 1 0,3 1 1,-2 2-1,2-1 1084,-2 1 1,0 2 0,0 2-1,1-1-1336,-5 0 1,1 2 0,-6 1-1,1 2-349,-4-2 0,-2-1 1,-2-2-1,-2 2-326,-2 3 0,-4-3 0,-6 4 0,-3 0 795,-1 4 0,-5 2 185,1 1 0,-4 7 0,0 1 1</inkml:trace>
  <inkml:trace contextRef="#ctx0" brushRef="#br0">4679 12887 20244,'7'-6'-2598,"-1"3"1448,-6-5 0,5-1 997,-1-5 0,1 5 0,-4 2-703,3 1 870,-2 2-140,4 4 1519,-6 0-490,-6 0-502,-1 0 0,-7-5 0,1 1-134,0 1 0,-1 1 1,-1 2-1,-1 0-19,-2 0 1,-1 0-1,1 0 1,-2 0 63,-1 0 1,-3 2 0,5 1-1,0 3-238,-1 1 1,-6 1 0,4 2 0,1-3 267,0-1 0,6 0 0,-4-3 0,1 3-163,0 1 1,1-4-1,3 2 1,1-2-123,0 1 1,-1-1 0,1 5-45,0-2 0,-1 2 1,1-2-1,1 2-182,3 2 1,-3 1 0,5-1-1,-2-1-23,0 1 1,2-2 0,-4 0 0,4 3 35,1 1 1,-3 1 0,3 0-1,0 1 105,0-1 1,1 0 0,2 2 0,-2 3-80,2 4 1,-3 2 0,2-1-1,1 0-19,1 0 0,-2 8 0,-1 4 0,1 0-33,-2 1 1,3-1 0,-4 5 0,-1 0 30,1 0 0,2 0 1,-2 0-1,0 0 61,-1 0 1,5-2 0,-3 0 0,2-3-6,0 2 0,-1 2 0,5 1 0,0 0 7,0 0 0,0-5-1,0 1 1,0 1 67,0 1 0,0-2 0,0-1 0,0 1 26,0-2 1,2 3 0,1-5 0,1 2 27,-1 3 1,3-1 0,-2 3 0,1 2-99,1 0 0,-3 1 0,4-1 0,0 1-40,1-2 1,-1 3 0,4-8 0,-3 2 174,3-1 0,1-4 1,3-5-1,1 0 355,2-1 0,-1-3 1,-3-3-1,-1 0 22,0-4 0,1 3 0,-1-1 1,0-2-419,1-1 1,-2-2 0,-2 1 0,-1-1 25,1 0 1,2 1 0,1-3-1,2 0-19,3-2 0,-3-6 0,4 1 0,0-2 235,3-2 0,4-2 0,0-2 1,1-4-239,0 1 0,-1-3 1,1 4-1,-2 0-618,-3 0 0,3 0 1,-4 3-1,1-2-143,1 2 1,-6 3 0,4 5 817,-2 4 0,5 9 0,-3 2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5879 6917 20561,'0'-21'-8500,"0"3"6625,0 9 1509,0 3 1,0 8 0,1 1 830,4 1 0,-4 2 1,5-3 323,0 2 1,-3-1-1,4-2 1,1 1-254,-1 1 1,2 0 0,4-4 0,1 0 0,-1 0 103,0 0 0,2 0 0,1 0-407,2 0 0,6 0 0,-2 0 0,2 0 214,-2 0 0,3 0 0,-3 0 1,2 0 2,-2 0 1,3 0 0,-2 0 0,2 2 10,1 2 1,1-2 0,1 2-1,2-2-135,1-2 1,5 1 0,-5 2 0,-2 2-204,-1-2 1,4 3 0,0-2-1,1 0-30,-1 2 0,4-4 0,-4 2 0,1-2-65,0-2 0,-2 0 1,-3 0-1,1 0 120,3 0 0,-1 0 1,-5 0-1,1 0-29,0 0 0,4 0 1,0 0-1,-2 0-51,0 0 1,2 0 0,0 0-1,-2 0 17,0 0 1,-3 0 0,1 0 0,0 0-105,-1 0 0,1 4 1,0 1-1,-1-1 132,1 2 1,1-4 0,2 2 0,1-3 41,-2-1 1,4 2-1,-2 1 1,-1 1-80,-2-1 1,-2-1 0,3-2 0,-1 0-34,-2 0 0,7 0 0,-8 0 1,2 0-66,2 0 1,1 0-1,-3 0 1,-1 0-82,1 0 0,0-5 1,-2 1-1,-1 1-137,-2 1 1,-4 2 0,2 0 0,0 0-69,-4 0 1,-1 0 0,-2 0-1,0 0-354,1 0 1,-1 0 0,0 0-471,1 0 0,-1 0 0,0 2-948,1 2 1981,-1 4 1,6 5 0,2 0 0</inkml:trace>
  <inkml:trace contextRef="#ctx0" brushRef="#br0">13037 6957 20957,'0'-9'-5905,"1"1"6239,4 3 1,-2 0 0,6 4 0,1-2 84,2-2 1,-3 1 0,0 4 0,1 0-61,2 0 1,6-2-1,-1-1 1,1-1 15,1 1 1,2 1 0,6 2 0,1 0 3,3 0 1,-1 0-1,7 0 1,1 0-53,1 0 1,8 0-1,-5 0 1,2 0-58,2 0 0,3 0 0,-3 0 1,1 0 318,4 0 1,0 0 0,3 0 0,-2 0-229,-4 0 0,9-4 0,-4-2 1,0 0-221,-2 0 1,1-3 0,-5 5 0,2-1 1,0 0 1,-3 2-1,-1-5 1,-5 2-138,-1 3 0,-2 2 0,-1 1 0,-5 0-275,-3 0 1,-6 0 0,-1 0 0,-2 0 6,-3 0 1,-1 4 0,-2 1 0,1-2-307,-1-2 0,0 4 0,-1 1-330,-3 1 1,-1-3 0,-5 5-3811,1 2 4402,0 0 0,-15 3 0,-4-1 0</inkml:trace>
  <inkml:trace contextRef="#ctx0" brushRef="#br0">20182 5957 8244,'-18'0'146,"0"0"0,-5 0 0,0 0 1,-2 2-61,-1 2 1,-6-1 0,1 5 0,2-3-141,1-2 0,1-1 1,0-2-1,1 0 57,-1 0 1,5 0-1,1 0 1,2-2 101,2-2 1,-2-2-1,1-4 1,2 2 47,1 2 1,2-3 0,-2 5 199,-3 1 0,-2 2 1,-6 1-331,4 0 0,3 1 0,6 4 1,-1 2-67,1 0 0,0 4 1,-2-5-1,-1 0-40,-2-1 1,-1 4 0,2-3-1,-1 0 123,2 0 0,-3 3 1,1-3-1,2 0-37,1 0 1,-3 3 0,1-3-1,0 1 309,2 3 1,2 2 0,0 2-1,-1-1-159,1 0 1,1 5 0,3 1 0,5 2-119,2 3 0,2 1 0,0 1 0,2 3-109,2 2 1,-1-2 0,8 5 0,2 0-53,3 0 0,4-4 0,-3 1 0,6-3 96,2-1 1,1-5 0,3 0 0,0 1 218,2-3 0,6 1 0,-1-5 0,4 2-81,4-2 1,2-2 0,5-4 0,-3-1-106,3 1 0,1 2 0,1 3 1,0 0-33,1-2 0,3 8 0,4-8 0,1 2-123,2 0 0,7 3 0,-6-1 1,2 0 85,2-3 0,1-6 1,0-4-1,1-2 84,0-2 1,-31 0 0,0 0 0,29 0 0,4-2 36,-2-2 0,0-4 0,-1-6 0,-2-3-41,2 0 1,-2-1 0,-3 3 0,-3-3-155,-3-4 1,7-3-1,-12-3 1,3-3-120,-3-5 0,1-7 0,-10-3 0,-2-3 350,-2-5 1,-2-1 0,-4-7 0,-4-1 244,-3 3 0,-7-1 0,-5 5 1,-5-1-103,-7 6 0,-8 5 1,-7 9-1,-6 4-192,-10 5 1,-12 1 0,-12 14-1,-7 6-119,-4 4 1,22 3 0,0 1-1,0 1 1,0 1 0,-4 1-1,-1 2-38,-2 1 0,1 2 1,-3 1-1,0 1 1,-1 2-1,1 1 1,0-2-1,0 1 22,1-2 0,1 0 0,-3 1 0,1 0 0,4-3 0,2-1 0,3 1 0,0-1-176,-29 7 1,5-8 0,11-3 0,7-2-1597,7-2 1865,13-6 0,3-4 0,10-4 0,3 4 0</inkml:trace>
  <inkml:trace contextRef="#ctx0" brushRef="#br0">22621 6117 8107,'-13'-12'0,"0"2"646,-1 1 0,1 6 367,0-1-604,5 2 368,2 2 1,8 0 181,2 0 0,-1 0 1,5 2-60,-2 2 1,4-2 0,-1 2-545,3-2 1,1-2 0,0 0 0,1 0-674,-1 0 1,5 0-1,-1 0 1,0 0-281,-2 0 1,-2-5 0,0 1-1774,1 1 0,-6 1 2370,1 2 0,-6 0 0,3 0 0</inkml:trace>
  <inkml:trace contextRef="#ctx0" brushRef="#br0">23141 5451 8130,'6'-12'-73,"3"3"0,3-3 0,1 5 1,0-1 616,1 4 0,-5 3 0,0 1 316,1 0 0,0 1 0,-1 3 0,-3 7-22,0 5 0,-4 3 0,2 7 0,-3-1-224,-1 3 1,5 6-1,-1 0 1,-1 3-254,-1 4 1,-2 7 0,0-4 0,0-1-497,0-1 1,-5 1 0,1-2-1,1-2 244,1-1 1,2-5 0,2-4 0,1-4-2648,1-2 0,8-9 0,2 1 2538,6-4 0,5-8 0,2 2 0</inkml:trace>
  <inkml:trace contextRef="#ctx0" brushRef="#br0">23968 5331 9085,'-14'-12'0,"1"2"1693,0 1 1,4 6-995,0-2 0,6 5 0,-2 5 364,4 4 0,5 4 0,2 5 0,0 4-311,0 3 1,5 3-1,-4 3 1,0 5-460,-2 2 1,1 2 0,-2 2-1,-1 1-432,-1 1 1,-1-4 0,2-4-1,2-1 229,-3-1 1,0-3 0,-2-7 0,1-3-1611,4-2 1,-2-6 0,6-5 502,1-2 0,2-3 1,0-8-1,-2-5 693,-1-6 1,-2-5 0,4-6-1,-4 1 563,-1-1 0,3 6 0,-5 2 945,-1 0 0,3 4 138,-1-3 0,5 9-574,-1 5 1,-2 7-1,2 3 1,0 1-709,-1 3 0,-1 2 0,-4 2 1,3 0-523,1 4 0,-4-3 0,3 3 0,-1-3 63,-1-2 1,2-1 0,-3-2 0,3-2-2875,1-3 1,4 4 3292,6-4 0,-2-7 0,5-5 0</inkml:trace>
  <inkml:trace contextRef="#ctx0" brushRef="#br0">24368 5731 8080,'0'-14'1026,"0"1"1,0 4 0,0 0 684,0-1 1,1 4-551,3 2 0,4 2-576,5 2 0,-5 6 0,-4 3 0,-2 3-176,-2 1 1,0 0 0,0 2 0,0 1-398,0 2 0,0 4 0,0-2 0,0-1-749,0 0 0,0-1 0,0-5-1423,0 1 0,0-6 1135,0 1 0,1-6 1,2 0 164,1-6 1,5 0-1,-3-6 248,2-1 0,1-2 0,4-1 612,0 0 0,0-7 0,1 0 0</inkml:trace>
  <inkml:trace contextRef="#ctx0" brushRef="#br0">24687 5611 8080,'-13'0'1305,"0"0"1,-1 0 1044,1 0-2017,6 0 1,7 4 0,9 2 177,2 2 1,3-4 81,-1 5 0,0-2 1,-1 4-1,-1-4-495,-2-1 1,-5 4 0,3-1-223,-1 3 0,3 1 1,-4 1-158,-2-1 1,-2 0 82,-1 1 0,0-1 1,-1-1-1,-2-2 215,-2-1 0,-5-4 1,1 2-175,-3-1 1,3 3 0,2-3-3280,1 1 3436,1-4 0,11 3 0,2-6 0</inkml:trace>
  <inkml:trace contextRef="#ctx0" brushRef="#br0">25314 4984 8126,'-21'-13'1851,"2"6"1,12 8 0,2 11-1239,4 4 1,2 3 0,2 1 0,2 5-56,-3 5 0,0 10 0,-2-2 0,1 2-472,4 3 1,-4 0 0,4-3 0,-4 0-927,-1 0 1,0 0 0,0 0 0,0-2-887,0-2 1,0 1 1725,0-6 0,6 0 0,2-4 0</inkml:trace>
  <inkml:trace contextRef="#ctx0" brushRef="#br0">25381 5384 8994,'-14'-12'414,"1"3"1,16 9 0,6 9-1,4 3-919,2 2 0,3-1 0,-1 0 505,0 0 0,-2 1 0,-2-1 0</inkml:trace>
  <inkml:trace contextRef="#ctx0" brushRef="#br0">25501 5504 8200,'-14'-4'864,"1"-1"684,0 2 0,7 6 0,6 3 0,7 2-881,5 2 1,6 2 0,1 0 0,0-2-464,0-1 1,4-2-1,-6 2-118,0-4 1,-7-4-631,-1-1 0,-6-1 1,0-4-1,-6-4-367,-6-3 1,2 1-1,-2 0 1,-2 2 445,0-1 1,-3-2 0,1-1 0,0 1-1124,-1 3 1588,1-3 0,0 11 0,-1-5 0</inkml:trace>
  <inkml:trace contextRef="#ctx0" brushRef="#br0">24181 6664 8185,'-5'-14'0,"0"2"687,-3 4 0,5 0 255,-1 4 0,2 1-544,2-6 1,-6 6-1,-3-2-19,-2 4 0,-3 2 0,1 4 0,1 4 23,3 3 0,-3 5 0,3 3 1,-1 0-39,1 4 1,-1 3 0,5 2 0,2 4-45,2 1 1,1 1-1,0 5 1,0 0-499,0 0 1,4-1 0,2-2-1,2-3-997,2-1 0,-3 2 0,1-5 1,-2-4-848,-3-2 1,3-8 2021,-2 2 0,7-3 0,-4-2 0</inkml:trace>
  <inkml:trace contextRef="#ctx0" brushRef="#br0">24061 7130 8094,'0'-27'0,"-2"4"716,-2 5 0,3 0 0,-2 9 0,6-3-57,5-1 0,6 6 0,2 2 0,2 4-1027,-2 1 0,3 0 0,-1 1 0,-2 4-3370,-1 4 3738,4-4 0,-4 7 0,5-4 0</inkml:trace>
  <inkml:trace contextRef="#ctx0" brushRef="#br0">24314 7077 8094,'-9'-8'2553,"0"4"0,12 4 0,2 3-2299,5 1 1,4 7-1,-1-4 75,0 0 0,-1 5-1122,-3-3 510,3-3 1,-11-6-1,4-9-25,-4-3 0,-1-1 1,0 0 5,0-1 0,-6 1-740,-3 0 338,3-1 1,2 3 230,8 2 0,4 1 1,7 5-1,1-3 473,2-1 0,5-2 0,-2-4 0</inkml:trace>
  <inkml:trace contextRef="#ctx0" brushRef="#br0">24647 6557 8581,'-1'-7'1460,"-3"2"1,2 10-1,-1 6 1,5 9-829,2 6 1,5 5 0,-5 1-1,-1 2-151,-1 0 0,-2 7 0,0-4 0,0 0-571,0 2 1,0-2 0,0 0 0,1-5-643,4-4 1,-2 2-1,4-9 1,0-1-488,1-2 0,2-9 1219,8-4 0,3-10 0,5-2 0</inkml:trace>
  <inkml:trace contextRef="#ctx0" brushRef="#br0">24887 6410 8912,'-20'-20'815,"2"8"1,9 12-1,5 7-25,2 5 1,8 7 0,3 4 0,1 3-467,-1 5 1,2 3 0,-7 8 0,-1 2-154,-2 5 1,4 1-1,-1 1 1,-1-4-926,-1-1 1,4 3 0,1-6 0,2-3-1284,0-3 1,0-8 2036,4 3 0,6-4 0,2-2 0</inkml:trace>
  <inkml:trace contextRef="#ctx0" brushRef="#br0">25181 6917 11691,'-8'-18'0,"-4"2"2099,-4 4 1,3 0-2732,4 8 1,7 1 0,2 7 684,8 5 1,-1 1 0,1 1 0,-1-4 198,0-1 0,-2 3 1,4-5-1,1-1-416,2-1 1,1-2 0,1 0 0,-1 0-323,0 0 1,1 0-1,-3-2 1,0-2-116,-2-5 0,-6-3 0,1-1 277,-2-1 1,-4 1 0,-2 0 246,-5 0 1,-2 4-1,1 1 333,1 2 435,6 2 0,-1 4-224,8 0 1,4 1 0,5 2-172,0 2 0,1-1 0,-1-4 534,0 0 0,1 0-319,-1 0 0,-4 0-445,0 0 1,-6 2-1,1 2-50,-2 5 0,2 3 1,1 1-1,-1 0 119,2 1 1,-3-2 0,4-2 0,1-1 87,-1 1 0,2 1 1,4-1 408,1-1 1,-1-8-498,0-1 0,-1-10 0,-3-8 0,-5 0-927,-2-1 0,2 4 1,1-2-1,-2 2-4961,-2 2 5753,-1-1 0,0 7 0,0 1 0</inkml:trace>
  <inkml:trace contextRef="#ctx0" brushRef="#br0">24474 7970 8003,'-18'-9'2246,"1"0"1,-1-1-437,5 5-1764,5 4 1,1-5 0,4 7 279,-2 4 1,-4 2 0,5 8 0,0 4 8,-2 8 1,4 1 0,-2 7-1,2 2-398,2 2 0,0 5 0,0 2 1,0-1-744,0-4 1,5 5 0,-1-9 0,-1-1-587,-1-2 0,-2-5 1,0-5-1310,0-2 2701,0-6 0,-6 4 0,-2-7 0</inkml:trace>
  <inkml:trace contextRef="#ctx0" brushRef="#br0">24328 8583 8073,'-14'-18'0,"1"-1"0,0-2 0,1-3 721,3-1 1,-2 3 0,7 1-1,1 2 240,2 3 0,1 1 1,0 1-1,1 3-508,3 2 1,4-2 0,5 7 0,1 1-216,-1 1 0,2 2 0,1 0 0,3 0-115,2 0 0,-3 5 0,4-1 0,0 1-593,-1 1 0,3-5 0,-5 4 0,0-4-802,0-1 1,-1 0 0,-5 0 383,1 0 1,-7-6 1237,-2-3 0,-8 2 1,-3-2 826,-2-1 0,1-2 0,-2-2-93,5 1 1,4 4 0,4 2-906,5 1 1,7 2 0,4 4-1,0 0-417,4 0 0,1 10 0,2 5 1,-2 4-762,-3 5 1,-3 2 0,-5 7-1,-2 7 999,-4 7 0,-8 5 0,-7 1 0</inkml:trace>
  <inkml:trace contextRef="#ctx0" brushRef="#br0">24328 9462 8117,'-21'-19'1411,"-3"9"444,6-4 1,2 8-412,7-2 1,2 5-1473,2-2 1,4 10-1,-5 3 1,1 6 79,1 4 0,-5-2 1,5 6-1,1 2-422,1 1 1,2 6 0,0 0 0,0-1 213,0-2 0,5-1 0,1-1 0,1-1-263,3-2 0,2-4 1,3-7-1,3-3 419,4-5 0,3-3 0,2-1 0</inkml:trace>
  <inkml:trace contextRef="#ctx0" brushRef="#br0">24514 9462 9620,'-15'-6'0,"-1"-3"0,-2-1 3424,2 1-2813,7 3 1,9 6-351,9 0 0,1 6 1,1 3-1,-4 3 106,-1 1 1,0 2-1,-2 1 1,4 2-367,-1-2 1,5 2 0,-3-2 0,3-2-624,1-2 1,5 1 0,0-9 145,-2-1 1,-1-1-1,-3-4 1,-2-2 198,-1-5 1,-6-7-1,1-2 1,-2 0 279,-2-1 1,-5 4 0,-1-3 0,-1 4 24,-3 0 0,-1 1 0,1 1-114,1 3 1,8-1 85,1 5 0,5-5 0,9 3 0</inkml:trace>
  <inkml:trace contextRef="#ctx0" brushRef="#br0">24874 9462 11217,'-13'0'1341,"5"0"1,8 5 0,9-1-1795,3-1 0,-3-1 558,0-2 1,-6-6-1,1-3-1205,-2-3 0,-1-1 0,2-1 0,3 1-1915,2 0 3015,-6-1 0,10-5 0,-4-2 0</inkml:trace>
  <inkml:trace contextRef="#ctx0" brushRef="#br0">25061 9342 8864,'-14'-1'5670,"1"-4"-5858,0 4 1,7-5-261,6 6 0,4-1 1,5-4-94,-4-4 0,0-3 0,0-2-38,-2-4 1,4-1-1,1-4 1,1 6 578,-1 2 0,1 1 0,5 1 0</inkml:trace>
  <inkml:trace contextRef="#ctx0" brushRef="#br0">25314 9289 10217,'-18'-10'2960,"0"-4"-2591,1 4 0,15 4 0,7 6 0,5 0-1080,3 0 1,1-1-1046,-1-4 0,-6 2 1369,-2-6 804,-4 6 0,-2-3 708,-4 6 0,4 2-312,-4 2 0,4 4 0,1 5-630,0 0 0,0 1 0,0-1 1,1 0-540,4 1 1,-2-1-1,6-1 1,1-2-793,2-1 1,1-6 0,2 2 0,1-4 103,2-1 1,4 0 0,-4-1 1043,-2-4 0,5-2 0,0-7 0</inkml:trace>
  <inkml:trace contextRef="#ctx0" brushRef="#br0">25567 9262 7884,'0'-13'119,"-1"0"0,-4 1 0,-4 3 744,-2 5 0,-3 2 0,1 2-508,0 0 0,5 2 0,4 2-341,2 5 0,2 3 0,2 0 0,2-2 51,5-1 0,3-6 0,3 1 0,1-2-574,2-2 0,1-2 0,-3-2 0,2-5-506,-2-3 0,4-6 1015,-3 1 0,7-13 0,-3 2 0</inkml:trace>
  <inkml:trace contextRef="#ctx0" brushRef="#br0">25794 8676 10330,'-16'3'989,"2"6"0,4 10 0,13 14 1,3-1-1412,3 1 0,5 4 0,-5-2 0,3 4 35,2 1 1,-1 4 0,0 1 0,-1-2-197,-3-2 1,-3-7-1,-6-3 1,0-3-29,0-1 0,0-6 1,0-3 610,0-4 0,-6 0 0,-2-1 0</inkml:trace>
  <inkml:trace contextRef="#ctx0" brushRef="#br0">25900 8996 9052,'6'-6'2198,"3"4"-2642,3 5 1,6 11 443,0-5 0,5 11 0,-2-5 0</inkml:trace>
  <inkml:trace contextRef="#ctx0" brushRef="#br0">26074 9049 7979,'-15'-1'808,"-3"-4"0,5 2 60,0-6 1,7 8 0,10 1-1103,5 7 1,3 1 0,1-1 0,0 1 209,1-1 1,-1-4 0,-1 3 583,-3 0 0,3-5-409,-3 4 0,1-5 0,0-3 436,-1-2 0,-4 1-110,4 4 0,-5 0-741,5 0 1,-5 0 0,5 0-246,2 0 0,5 0 1,2 0-1,-2 0-127,-1 0 1,3 0 0,-1-2 0,0-1 110,-3-1 0,0-5 0,-1 3 1,0 0 128,1 0 0,-1-4 1,0 1 310,1-3 1,-5 0-1,-2 2 1,0 3 84,1 1 0,1-11 0,4 3 0</inkml:trace>
  <inkml:trace contextRef="#ctx0" brushRef="#br0">26487 8943 7979,'7'1'2687,"-2"3"0,-4-1-2004,-1 6 1,0 0-1,-1 5-492,-4-1 0,4 5 0,-5-1 0,0 1-514,-3 1 0,2-4 0,-1 3 1,2-3-1192,4-2 0,-4 0 1,1 1 1513,2-1 0,-4 0 0,-1 1 0</inkml:trace>
  <inkml:trace contextRef="#ctx0" brushRef="#br0">7478 14273 8436,'-6'-19'832,"-3"-3"1,3 3-1,1 2 1,0 6 429,1 2 1,-1 4 0,7-2-1309,2 1 0,9 1 0,11 5 0,4 0 258,3 0 1,8 0-1,-1 0 1,7 0 360,2 0 0,2 0 0,4 2 0,1 1 6,-1 1 0,-1 1 1,0-5-1,-2 0-125,1 0 1,-3-5 0,-6-1 0,1 0-215,1 1 0,-1-6 0,-6 4 0,-3-2-104,-1 0 0,-4 2 1,-5-2-1,-3 3-1535,-2 0 1,3 4 0,-4-2-629,-2 2 0,-5 2 1,-2 0-1,1 0 152,2 0 0,1 2 1875,1 2 0,11-2 0,3 4 0</inkml:trace>
  <inkml:trace contextRef="#ctx0" brushRef="#br0">11890 14047 19353,'-7'-2'-628,"3"-2"618,2-5 0,4-3 269,2-1 1,-1 0 0,6 1 116,1 3 0,2 1 0,1 5 0,1-1 140,-1 1 1,5 2 0,1 2 0,2 2-44,3 1 0,5 7 0,4-2 0,1 3 256,3 1 1,3 3-1,4-1 1,5-3-192,3 0 1,1-2 0,4 0 0,2-2-13,3-2 0,5-2 0,-7-4 0,3-1-366,0-4 1,8 2 0,-7-6 0,-2-1-161,-1-2 0,1 0 0,-4 2 0,-2 1 0,-1-1 0,-6-1 0,-3 1 0,-3 3-535,-5 1 1,-6-3 0,-1 3-1,-5 0-751,-4 0 0,-1 2 0,-6 2 0,0-1-1129,-3-1 0,-2-1 2400,3 5 0,13 0 0,2 0 0</inkml:trace>
  <inkml:trace contextRef="#ctx0" brushRef="#br0">17542 14140 8583,'-5'-13'0,"3"-1"0,-2 1 1841,2 0-1151,2 5 0,0 4-156,0 8 1,11-2-1,5 2 1,6-1 315,6 2 1,15-4 0,6 4-1,10-4-347,6-1 1,11 0 0,-37 0-1,0 0 1,1 0 0,0-1-351,2-2 0,-1 1 0,-1 2 0,-1-1 0,-1-2 0,-1 0 0,1 0 0,0 0-195,36-6 0,-3 3 1,-9 2-1,-4 1-710,-3-2 0,-5 4 0,-2-4 0,-7 4-2087,-2 1 1,-1 1 2838,-11 4 0,8 2 0,-7 6 0</inkml:trace>
  <inkml:trace contextRef="#ctx0" brushRef="#br0">23248 13221 11363,'0'-18'1300,"0"0"-435,0 2 0,4 5 0,1 2 1,-1 1-219,2 0 0,-3-2 1,4 4 440,-1-2 1,5 6 0,-4-1 0,2 4-527,0 3 1,-2 11 0,4 0-1,-4 3-141,-1 1 0,3 9 1,-5-1-1,-1 1 17,-1 0 1,-2 3-1,0 0 1,-2-1-510,-2-2 1,1 2-1,-5-2 1,3-3-396,2 0 0,1-1 0,2 0 0,0-4-1180,0 0 1,0-3-1,0-3 1,2-1-1059,2 0 2665,3-5 0,13 4 0,0-5 0</inkml:trace>
  <inkml:trace contextRef="#ctx0" brushRef="#br0">23048 13380 9608,'-11'-17'0,"-2"-1"0,-2 3 2942,1 5-2345,6 4 1,4 4 501,8-2 0,9 2 1,10-3-1,2 0-369,1 1 0,6-1 0,0 5 0,1-1-915,-1-4 1,4 4 0,-5-4 0,-1 4-512,-2 1 1,-3 1 0,-3 2 0,-4 2-415,-3-2 0,-2 3 0,0 0 0,-1 1-1668,-3 3 2778,-3 2 0,0 1 0,1 1 0</inkml:trace>
  <inkml:trace contextRef="#ctx0" brushRef="#br0">22995 13687 8722,'-12'1'1327,"3"4"0,6 2 1,10 7-1034,7-1 1,9-4-1,2-2 1,5-1-284,0-3 0,2 3 1,1-1-1,-1-3-436,1 0 0,-2-2 0,-3 0 425,3 0 0,-2 6 0,3 1 0</inkml:trace>
  <inkml:trace contextRef="#ctx0" brushRef="#br0">23941 13634 8234,'0'-33'834,"-6"11"0,5 9 0,-4 17 0,4 6 1249,1 4 1,0 1-1,0 1 1,0 3-1636,0 2 0,0 0 0,0 2 0,-2-2-545,-2-2 1,2 3 0,-2-4 0,2 0-815,2 1 0,0-8-814,0 2 1,2-10 1212,2-3 1,-2-6 0,4-9 0,-2-3 724,1-4 1,0-2-1,-2 1 1,2 2 692,-2 2 1,3 0 0,0 2-85,1-1 0,0 1 0,4 5 0,-2 3 117,1 5 0,0 1 0,1 0 1,-2-2-437,1 2 1,0 3-1,1 3 1,-2 3-573,1 1 0,-3 2 0,1 5 0,-1-1 229,1 0 1,-5 1 0,1-1 0,-1 2-1993,2 3 0,-4-2 0,3 5 0,-1-2-4209,2-3 6041,2 5 0,7 0 0,-1 5 0</inkml:trace>
  <inkml:trace contextRef="#ctx0" brushRef="#br0">24394 13687 8200,'5'-33'0,"-1"7"1660,-1 7 1,0 10 0,1 4-361,5 4 0,-3 2 0,0 2 1,0 3-644,3 1 0,-2 4 0,2 5 0,0 3-301,-1 2 0,2 1 0,-6 6 0,1 2-362,1 1 1,-5 0-1,4-6 1,-4-1-398,-1-2 0,-1-5 0,-2 0-2394,-2-2 2125,1-7 0,4-4 0,0-10 0,0-6 125,0-4 0,0-8 1,0 2-1,0-3 491,0-2 0,0 1 0,1-1 0,2 0-104,2 1 1,4 0 0,-3 3 0,-1 2 2880,1 2 1,0 3 0,-3 5-919,2 2 0,1 6-994,-2-1 0,-1 2 0,4 4-793,-1 2 0,3 4 1,-4 5-1,-2 0-357,-2 1 0,-1 3 0,0 1 1,0 0-1062,0 1 1,0-2 0,0 3 0,2 0-421,2-4 1,-1 3-1,6-3 1,3-2 1821,4-4 0,5-7 0,5 3 0</inkml:trace>
  <inkml:trace contextRef="#ctx0" brushRef="#br0">24807 13687 8988,'8'-15'0,"-4"-1"2626,-2-2 0,-2 0-1338,0 5 0,0 4-409,0 0 1,1 12 0,2 2-1,3 5-262,2 3 1,0 2-1,6 1 1,-2 2-648,-4-1 1,4-3-1,-3 0 1,3-3-301,1-2 1,1-3-1,-1-6 1,0 0 184,1 0 1,-1-1 0,0-4 0,-1-4-549,-3-2 0,1-7 1,-4-1-1,0-1 296,0 1 0,-1-3 1,-5 4-1,0 2 104,0 1 0,0 2-784,0-1 0,1 3 0,4 2-9,4 4 0,2 4 0,3 1 1086,-1 0 0,6 0 0,2 0 0</inkml:trace>
  <inkml:trace contextRef="#ctx0" brushRef="#br0">25434 13234 8209,'0'18'3326,"0"2"0,0 6-2553,0 6 0,-6 11 0,-3 6 0,-3 3-1327,-1 1 0,0-1 0,-1-2 0,1-2-760,0-2 1,-1-4 0,1-6 0,0-5 1313,-1-3 0,1-7 0,0-2 0</inkml:trace>
  <inkml:trace contextRef="#ctx0" brushRef="#br0">25274 13700 8210,'27'-40'1518,"-1"-4"1,1 1 0,-2 3-627,-3 3 0,6 13 0,-2 2 1,0 7-1571,4 6 0,-2 5 0,-4 10 1,-3 7 677,-2 8 0,-1 16 0,-5 4 0</inkml:trace>
  <inkml:trace contextRef="#ctx0" brushRef="#br0">24048 15313 9654,'7'-6'359,"-3"-3"1,-1 2 743,2-2 0,2 6 0,7-2-428,-1 4 0,0 1 0,2 0-395,3 0 0,-3 0 0,4 1 0,-1 2-906,-1 2 1,1 1-1,-3-3 1,1 3-961,2 1 1,-5 0 1585,-4 2 0,-6 3 0,3-4 0</inkml:trace>
  <inkml:trace contextRef="#ctx0" brushRef="#br0">23994 15553 11849,'6'-9'1140,"5"9"1,5 7-1085,6 2 0,3 3 1,2-5-1,0 2-692,-1 0 0,7-4 0,2 2 0,4-1 636,1-3 0,0 4 0,0 1 0</inkml:trace>
  <inkml:trace contextRef="#ctx0" brushRef="#br0">24981 15420 8381,'7'-11'1614,"-2"7"1,-4 5-1,-1 13 1,0-1-1185,0 0 1,0 6 0,0 2 0,0 1 482,0 1 1,4-3 0,1 3 0,-2-4-756,-2 0 0,-1-9 0,0 4-166,0-2-697,0-7 1,0-5 0,0-10 0,0-6 178,0-6 1,0-4 0,0 0-1,0-1 797,0 0 0,0 1 0,0-1 0,2 2 822,2 3 1,-1-2-1,6 6-609,2 2 1,-4 3-1,2 4 1,1 4-387,2 4 0,6 1 0,1 0 0,0 0-535,1 0 0,2 4 0,-4 2 0,-1 3-834,3 6 0,-4-2 0,5 7 0,-2-3-523,-3 1 1,3 1-1,1-2 1794,0 0 0,3 1 0,3-5 0</inkml:trace>
  <inkml:trace contextRef="#ctx0" brushRef="#br0">25621 15286 8274,'13'-25'2973,"-1"7"1,-3-7-2119,-5 4 0,-1 10 0,0 8-532,1 6 1,2 10 0,-3 11 0,2 5-3,-2 7 0,-3 2 1,-5 5-1,-2 3-834,-1 3 1,-6 6-1,3-8 1,1 2-1219,-2 0 0,5-2 1731,-2 2 0,6 3 0,-3-5 0</inkml:trace>
  <inkml:trace contextRef="#ctx0" brushRef="#br0">24261 17099 8060,'7'-14'2283,"-1"1"1,0 6 0,3 2-1974,3 4 1,1 1 0,1 0 0,-1 0-220,0 0 0,1 0 0,-1 0 1,0 0-1006,1 0 0,3 6 0,1 3 0,-2 2 914,-1 3 0,4 5 0,2 2 0</inkml:trace>
  <inkml:trace contextRef="#ctx0" brushRef="#br0">24234 17219 8024,'-1'-21'2612,"-4"-6"0,5 14-2434,0 4 0,6 8 1,8 8-1,0-1-158,4-3 1,-2 3-1,7 0 1,0 0-458,3 0 1,6 2 0,4-2 436,2 2 0,8-5 0,1 3 0</inkml:trace>
  <inkml:trace contextRef="#ctx0" brushRef="#br0">25101 17005 8645,'0'-5'3019,"0"5"-2445,0 7 1,0 5 0,0 1-28,0 0 0,0 1 1,0-1-1,0 0 112,0 1 0,0-1 0,0 0 1,0 1-1141,0-1 0,1 0-1481,4 1 1344,-4-7 1,1-2 0,-8-10 0,0-4 348,0-3 0,-3-5 0,4-3 0,2 0 665,2-4 1,1 3 0,0 0 0,0 1 595,0-1 0,1 5 1,2-2-1,3 5-616,2 4 0,1-2 0,4 7 0,0-1-460,1 0 1,3 3 0,3-2 0,-1 2 11,0 2 1,5 6 0,-3 3 0,-1 3-992,-2 1 0,3 0 0,1 1 0,2 1 1063,-2 2 0,3 4 0,-4 6 0</inkml:trace>
  <inkml:trace contextRef="#ctx0" brushRef="#br0">25714 16739 10529,'7'-18'0,"-2"-6"1578,-4-2 0,-1 8 0,0 20 0,0 9-1538,0 10 0,0 4 1,0 2-1,0 1 483,0 3 1,-4 3 0,-2 8 0,-2 2-530,-2 5 1,0-2 0,-1 2 0,2 0-2877,-1-2 0,3 8 2882,-2-6 0,0 0 0,-4-9 0</inkml:trace>
  <inkml:trace contextRef="#ctx0" brushRef="#br0">24847 12834 8278,'14'-27'-84,"-1"1"1,0 1 0,1 1-1,-1 5 89,0 4 1,1-1 0,-1 7 0,0-3-226,1-2 1,-1 6 0,0 0 251,1 2 0,-5-3 1,-2 3 1459,-1-1-650,-2 4 1,-10 0 0,-2 11-435,-4 5 0,-2 9 1,0 3-1,-4 8-36,-4 7 1,-4 9-1,0 2 1,-2 7-203,-4 4 1,16-23-1,-2-1 1,-2 0 0,-1-2-1,0 3 1,-1 1-49,0 1 1,0 1 0,-5 4 0,0 0 0,2 0-1,0 0 1,0 0 0,0 1-161,-1 1 1,0 0 0,0 2-1,0-1 1,-1-1 0,1-1 0,0-2-1,0-1 3,1-2 0,1-1 0,-2 0 0,1-1 0,4-4 1,-1-1-1,3-1 0,0-1-417,-14 26 0,2-8 0,3-16 0,4-5-860,4-7 1,6-5 959,6-9 0,5-6 1,0-12-1,6-9-1860,5-5 2212,16-10 0,-8-7 0,10-7 0</inkml:trace>
  <inkml:trace contextRef="#ctx0" brushRef="#br0">24074 13034 10800,'-13'-46'0,"0"9"842,-1 13 0,7 13 1,2 16-1,4 9-943,1 6 1,1 13 0,4 9 0,5 11 86,7 12 0,5 3 0,-7-30 0,1 0 0,1-1 0,0 0 227,-1-3 1,2 1 0,5 6-1,1 0 1,-1-4 0,0 0 0,1 1-1,1-1-119,1 0 0,0-1 1,-2-3-1,-1 0 1,2 0-1,-1-2 1,1 0-1,-1-1-558,0 0 1,0-1 0,26 27-1,-6-7 1,-1-6-2455,-1-6 2918,4 2 0,1-5 0,6 6 0</inkml:trace>
  <inkml:trace contextRef="#ctx0" brushRef="#br0">23488 18112 8232,'0'-6'-537,"0"6"0,0 7 1148,0 5 0,0 1 0,0 2 1,0 3 222,0 4 0,0 8 0,0 2 0,0 1-9,0-1 1,0 5 0,0-1 0,0 1-62,0-1 0,0-1 0,0-5 1,0-4-627,0 0 1,0 0 0,0-8-1,0-2-476,0-1 0,0-6 0,1-2-184,4-1 1,-4-3 0,5-7 122,0-5 0,-3-9 0,6-4 0,1-5-7,2-4 0,6-3 0,0-7 1,-1-1 511,3 2 0,-6-3 0,4 9 1,-3 0 470,-2 3 0,1 9 1,-1 4-1,-1 3 40,-3 2 0,3 5-393,-4 4 0,3 4 0,-1 3 1,-2 3 320,-2 1 1,2 2 0,-2 5 0,0-1-151,0 0 0,3 5 1,-3 1-1,0 2-647,0 3 0,-2-1 0,-4 3 0,0-1-564,0 3 0,0 1 0,-1-2 0,-2 0 43,-2-1 0,-3 1 1,3-2-1,2-1-697,2-2 1,1-6 0,0 2 0,1-4 95,4-6 0,3-2 1374,10-6 0,3-6 0,6-1 0</inkml:trace>
  <inkml:trace contextRef="#ctx0" brushRef="#br0">24154 18471 8236,'9'-5'806,"0"-4"1,-6 1 2367,1-1-1512,-2 0 1,-1 2-857,4 3 0,-4 4 1,4 4-600,-4 5 0,-1 3 1,0 1-1,0 0-82,0 1 0,0 4 1,0-1-1,0 0-515,0-3 0,5 0 0,1-2 1,1-4-394,3-3 1,-2-4 0,1-1-1,0-1 587,-2-4 0,5-2 0,-5-8 0,1-3 79,-4-4 1,-2-1 0,-2-1 0,0 3 24,0 2 1,-6-3 0,-3 4 226,-3 2 0,-1 2 0,-1 5 1,1 5-791,0 3 1,1 2 0,1 3-1,4 5-905,1 3 0,2 6 1560,4 0 0,0 5 0,0-2 0</inkml:trace>
  <inkml:trace contextRef="#ctx0" brushRef="#br0">25021 17938 8199,'13'-19'307,"-4"-2"0,-2-4 0,1 3 927,-1 4 1,-4 3-698,2 2 1,-3 6-197,3 2 0,-2 11 0,4 7 386,-1 8 0,-1 6 1,-5 5-1,-2 7 41,-2 4 1,-2 10 0,-5-1 0,3 1-428,-3 4 1,-1-3 0,1-3 0,0-4-407,2-1 1,5-3 0,-4-6-1,2-4-285,4-5 1,0 0-1,2-10-1572,0-2 1131,0-1 0,0-9 0,0-6 1,0-9 475,0-8 0,-6-2 1,-3-4-1,-1 0 657,1 0 0,-3-1 0,3 0 0,-3 4 743,-1 0 1,1 2 0,0 7-396,-1 2 1,3 3 0,-8 6-395,3 0 0,3 6 1,3 3-1,5 2-897,2 3 1,2 1 0,0 2 0,0 7-524,0 6 1,2-2 0,2 4 0,5 0-350,3-1 0,7-2 0,4-5 1473,2-2 0,1-6 0,1 4 0</inkml:trace>
  <inkml:trace contextRef="#ctx0" brushRef="#br0">25274 18511 8127,'0'-26'335,"0"8"446,0 9 1,0 9-1,0 13 434,0 1 1,6-2 116,3-3 0,-2-4-900,2-5 0,-6-1 0,1-3-485,-2-5 0,-4 1 1,-2-1-232,-5-1 0,-3 0 1,-1 1 383,0 4 0,-1 4 1,2 2-35,4 4 1,2 2 0,6 6-1,0 2-2,0 3 1,0-2-1,1 7 1,4-1-534,3-2 0,4 6 1,2-4-1,-1 2-778,0-2 1,5 1 0,1-5-1,2-3 1247,3-5 0,7 2 0,3-4 0</inkml:trace>
  <inkml:trace contextRef="#ctx0" brushRef="#br0">25701 18565 8127,'11'-11'0,"0"-2"1293,-2-2 0,-5 8 0,3 8 0,-1 11-942,-3 9 0,-1 4 0,-2 2 136,0-1 1,-5 1-1,1 0 1,0-1-105,-2 1 1,3-5 0,-5 0 0,2 1-395,3-3 1,2 0 0,1-7-1886,0 0 1495,0-5 1,6-10 0,4-11 0,5-9-19,3-8 0,5-4 0,0-6 0,2 0 449,1 0 0,0 0 1,-3 2-1,-2 2 415,-2 5 1,-2 9 0,-7 4 1456,-1 3-1679,-6 8 0,3 2 0,-6 10 1,-2 4 224,-2 2 1,-4 3-1,-5-1 1,0 0-209,-1 1 1,0 4-1,-3-1 1,0 0-901,0-3 1,3-2 0,-1-1-1,-2-3-1233,0 3 1,-7-1 1892,2-1 0,-9 9 0,-3-3 0</inkml:trace>
  <inkml:trace contextRef="#ctx0" brushRef="#br0">7652 12661 8533,'13'-6'-489,"-4"3"91,0-6 1,-5 6 397,5-1 0,-6 2 0,3 2 0</inkml:trace>
  <inkml:trace contextRef="#ctx0" brushRef="#br0">7678 12647 8533,'0'-13'234,"0"4"0,0 0 80,0-1 0,0-2 0,0-1 227,0 0 0,0 4 0,2 1 685,2 2 0,-2 0-650,2 2 1,-3 4 0,1 0 63,2 7 0,-2 7 0,2 2 0,-2 2 36,-2-2 0,0 5 0,0 1 0,0 3-121,0 2 0,0-1 1,0 1-1,0 1-90,0 3 0,0-3 1,-2 5-1,-1-2-168,-1 0 0,-1 5 0,4-5 0,-2-2-409,-1 0 0,-1-3 1,5-1-1,0-2-913,0-6 0,-4 3 0,-1-3-5016,2 0 4195,2-8 1,2-9 0,2-11 1845,2-5 0,5-11 0,-3-7 0</inkml:trace>
  <inkml:trace contextRef="#ctx0" brushRef="#br0">7572 12647 8470,'-6'-11'783,"-3"2"1,3 9 0,1 9-34,4 2 1,1 3 0,0-1 17,0 0 0,6-5 1,3-4-1,4-2-73,5-2 0,3 0 0,5 0 0,2-2-482,3-2 0,-1-2 0,4-4 0,-1 1-527,-4-2 1,2-1-1,-2-1 1,-4 0-865,0-1 1,-4 6 0,-1 0-1,0 2-3073,-4 3 4251,-1 2 0,4 1 0,2 0 0</inkml:trace>
  <inkml:trace contextRef="#ctx0" brushRef="#br0">8171 12914 9789,'9'2'4033,"-1"2"-3347,-2 5 1,0 3-1,-4 1 1,4 0-311,2 1 1,-5 3 0,1 3 0,-2 0-345,-2 4 1,0-3 0,0 0 0,0-2-272,0-3 0,0-1-143,0-2 1,0-7 0,0-7-28,0-11 0,1-7 0,4-10 0,2 0 85,0-2 0,8-6 0,-4 3 1,-1 0 855,2 3 1,0 2-1,1 4 1,0 3 71,1 4 0,-5 5 1,-2 3-1,0 2-271,1 2 1,-4 2-1,5 4-135,1 0 0,-2 0 0,1 1-528,1 4 0,1 2 1,-3 6-1,-2 1-975,0-1 0,-3 2 0,5 1 0,-1 3 313,0 2 1,-2-3 991,4 4 0,0-6 0,4 4 0</inkml:trace>
  <inkml:trace contextRef="#ctx0" brushRef="#br0">8665 12861 8291,'0'-37'0,"0"6"1643,0 8 1,1 13-966,4 6 1,-4 4-1,5 3 1,-2 2 0,1 3 0,4 2 1,-3 7-1,0 2-252,-1 1 1,6 1 0,-4 3-1,2-2-230,0 2 0,0-5 0,4 0 0,1-2-245,-1-4 0,0 2 1,1-11-1,-1-1-867,0-1 1,5-4-1,0-2 141,-2-5 1,-1-7 0,-3-4 0,-3 0 243,-5-4 0,-2 0 0,-2 2 0,0 4 146,0 3 1,0 2 0,-2 0-1097,-2-1 358,2 7 0,-5 7 1122,2 9 0,4 3 0,-5 1 0</inkml:trace>
  <inkml:trace contextRef="#ctx0" brushRef="#br0">9131 12954 8327,'8'-19'779,"3"5"0,-2 1-527,3 7 1,1 6 0,1 3 0,1 3 210,2 1 0,-2-4 1,3 2-1,-2-4 371,2-1 0,-2 0 1,5 0-1,-2 0-442,-2 0 1,-3 0 0,-2-1-388,-3-4 0,2-2 0,-7-6-195,-1-1 0,-8 3 1,-3 0-1,-4 4 57,-2 1 1,1 0-1,0 3 1,-1-2 323,1 3 0,1 6 0,2 6 434,1 7 1,6 3-1,-1 7 1,2 1-553,2 3 0,0-1 1,2 5-1,2 2-1027,5 2 0,-2-4 1,4 0-1,2-3 300,3-2 1,4-2 653,-3-1 0,10-7 0,7-1 0</inkml:trace>
  <inkml:trace contextRef="#ctx0" brushRef="#br0">6905 15020 8317,'7'-14'-2537,"-1"8"2869,-6 6 783,0 0-25,-6 6-622,5-6 0,-5-6 0,6-2 617,0-4 0,0-2-907,0 1 1,-1 6-1,-2 1-297,-2 0 0,-5 4 191,1-2 0,-3 7 1,-1 1-1,1 1-186,3 1 1,-3-3 0,3 4 222,-3-1 1,-1 3 0,0-3 160,-1 1 0,1-4 0,0 3-64,-1 0 1,1-5 0,0 5 0,1 0-148,3 3 0,-3-1 1,3 0-1,-1 3-140,1 1 0,-3 1 0,3 2 0,-1 1 26,1 2 1,-1 0 0,4-5 0,0 0 149,0 1 0,-3-1 0,3 0 0,0 1 42,0-1 0,-3 0 1,3 1-1,-1 0-31,-3 4 1,2-3 0,1 3-1,-1-3-69,1-2 1,3 5 0,-4-1 0,1 0-113,-1-2 0,4 2 1,-3 1-1,-1-2-127,1-1 1,4 3-1,-3 0 1,1-2 148,1-1 1,-1 3 0,5-1 0,0 0-13,0-3 0,0-5 1,0 0-1,2 2 201,2 0 0,-1-2 0,5 0 0,-1 2-33,1 0 1,0-2-1,4 0 1,-1 2-110,-2 0 0,-1 1 0,6-1 0,-1-3-18,0 3 0,1 1 0,-1 2 1,0 1 16,1-1 1,-1 2 0,0-7 0,1 3 52,-1 1 0,0-1 0,1-3 0,-1-3 198,0 0 0,5-5 1,0 5-1,0-2-19,1 1 1,-3-1-1,6-4 1,1 0-197,-3 0 0,6 2 0,-4 1 0,2 1-71,-2-1 1,3-1-1,-4-2 1,1 1 19,0 4 0,0-4 0,4 3 1,-3-2 58,-1-2 1,1 0 0,3 0 0,1 0 181,0 0 1,-2 0 0,-2-2 0,0-1 16,0-1 1,-2-6-1,1 1 1,2-2-57,1 3 1,-3-4-1,1 3 1,0-3-84,3-1 0,-1-2 0,-2-1 0,0-2-126,0 1 1,3 3 0,0 2 0,-1 1-164,-2 3 1,0-1-1,-5-3 0,0 1 11,1 3 1,-4 3-1,3-4 126,-4-1 1,0 0 0,-2-1 0,-2 4 10,-1 1 1,-6-5 0,1 3-1,-1-4 226,2-2 0,-4 1 0,4 0 0,-4-1-12,-1 1 0,0-5 0,0-1 0,0 0 42,0 0 0,2-4 0,1 4 0,1 0-104,-1 0 0,-2-4 0,-1 4 0,0 0-122,0 0 1,-1 1 0,-2 5 0,-1-1-153,1 1 1,-3 0 0,0-1 0,0 1 5,0 0 0,-4-5 0,1 0 0,-2 2 99,2 1 1,-5 2-1,2-1 1,-2 1 62,-2 0 0,-5-5 1,2 0-1,0 2-59,0 1 0,-5 6 0,2 0 0,-2 0-196,2 2 1,-8-3-1,3 5 1,-1 2-85,0 2 1,2 1 0,-3 0 0,0 0 153,-2 0 0,-2 0 0,3 1 0,-1 2 12,2 2 1,-4 3 0,2-2 0,1 0 139,2 0 0,2 0 0,-1-3 0,2 2-66,3-2 1,-2 4-1,5 0 1,-1 2-1076,1 0 1,1 4 0,5 8 1171,0 4 0,-1-1 0,1 9 0</inkml:trace>
  <inkml:trace contextRef="#ctx0" brushRef="#br0">7612 16033 19416,'0'-8'-6072,"0"2"4822,0 6 3952,0 0-1954,-6 0 1,3 0 333,-6 0-124,6 0-611,-9 0-487,10 0 818,-3 0 0,5-1-248,0-4-1071,0 4-255,-6-5 669,4 6 1,-5 0 676,2 0-144,4 0 54,-5 6 0,6-3-467,0 6 1,4-5 0,1 5 0,-1 0 269,2-2 1,-4 5-1,4-4 1,-2 0-23,0 1 1,2 0-1,-3 5 1,2-1-50,-2 0 0,3 1 0,-2-1 0,1 0-78,0 1 1,-2-1-1,6 0 1,0 0-120,-1 1 0,3-1 0,-2 2 0,3 1-86,1 2 0,-4 0 0,2-5 0,1 2-11,-1 3 0,6-4 1,-8 6-1,1-2 60,-1-1 1,1 1-1,-4-5 1,0 1 87,0-1 1,3 5-1,-5 0 1,-1-2 116,-1-1 1,2-2-1,1 0 39,-2 1 0,3-1 1,-1 0-1,1 1-150,0-1 0,0-1 0,-3-2 0,3-1-166,2 1 0,-1 2 1,3 2 120,-1-1 0,-4 0 0,2 2 0,-1 1-17,-3 2 0,0 0 0,0-3 1,1 1 180,-1 2 1,-1 0-1,-2-5 1,0 0 11,0 0 1,4 1 0,1-1 0,-1 0-35,2 1 1,-3-2 0,4-2 0,1-1-110,-1 1 0,-2 1 0,2-1 0,0-1-556,1 1 1,-5 2 0,3 1-64,0 1 0,-5-5 0,4 0-614,-4 1 0,1 2 644,2 1 0,-1-1 0,6-3 215,1-5 0,2-2 1,1-2-1,1 0 433,-1 0 0,0 0 0,1 0 0</inkml:trace>
  <inkml:trace contextRef="#ctx0" brushRef="#br0">7891 17139 8260,'2'-34'0,"1"3"-40,1 7 1,7 12-1,-2 8 1,1 4-113,-1 4 1,3-1-1,-3 6-66,2 1 0,-2 2 1,0 1-1,2 2 218,0 3 0,9 9 0,0 7 0</inkml:trace>
  <inkml:trace contextRef="#ctx0" brushRef="#br0">8678 17312 8077,'-6'-13'-839,"3"5"444,-6 4 0,0 2 553,-4 2 669,0 0 174,-1 0 1,7-6-712,2-2 1,2 2 0,1 0 95,-3 0 1,-1 4-463,2-2 0,-4 2 0,-5 4 0,0 1-83,-1 1 0,1 2 0,0-3 0,-1 3 234,1 1 0,0-2 0,-1 2 0,1-1 47,0-3 1,-1 3 0,1-1 0,1-1 32,3 2 1,-3-5-1,4 4 1,-3-2 92,2 1 0,-3-2 0,4 4-276,-4 0 1,-2 1 0,1 6-1,1 1-79,3-1 1,-3 0 0,4 2 0,-4 1 33,-2 2 0,1 1 1,0-2-1,-1 0 97,1 0 1,1-2 0,2-1 0,1 3 238,-1 0 0,2 0 0,1-7 0,1-1-22,3 1 0,-3 7 1,2 0-1,1 0-129,1-3 1,2 6 0,2 2-1,1 3-45,1 2 1,6-1-1,-2 1 1,1 1-102,0 3 1,-1-3 0,7 4-1,1-4-3,2-2 1,2 1 0,-4 0 0,3-1 155,2 1 0,0-2 0,2-1 0,-1-3 104,2-2 1,1 2 0,3-7-1,2-2 0,1 0 1,5-6 0,-4-2-1,2-2 199,3-2 1,6-11 0,3-2 0,0-3-302,0-3 1,-1-1 0,-4-3 0,1 0-262,-3 0 0,4-4 0,-7-2 1,1-4 56,-1-1 0,-4 0 0,-7-3 0,-2 1 157,-6-1 0,-3-4 0,-5-2 0,-5 1 45,-3-1 1,-6-4 0,-6 3 0,-7 1-102,-8 1 1,-1 2 0,-6 2 0,2 2-271,0 5 1,-4 3-1,2 1 1,-1 2-18,-3 3 0,0 3 0,0 5 0,1 1-935,-1 0 1,5 5-1,1 4 1,4 2-1366,5 2 2569,3 0 0,5 12 0,1 3 0</inkml:trace>
  <inkml:trace contextRef="#ctx0" brushRef="#br0">11997 15699 8440,'-6'-7'0,"5"1"0,-17 12 0,3 1 0</inkml:trace>
  <inkml:trace contextRef="#ctx0" brushRef="#br0">11877 15713 8491,'0'-14'240,"0"1"1,-1 6-241,-4 2 0,4 4 0,-5 1 0</inkml:trace>
  <inkml:trace contextRef="#ctx0" brushRef="#br0">11784 15713 8440,'-13'-2'239,"-1"-2"1,7 1-1,1-5 108,0 3 1,3 0 0,-6 5 8,6 0 1,-1 0 0,8 0-30,5 0 0,3 2 0,3 1 0,2 2-1,6 3 0,2-5 0,2 1 1,-1-1 32,1 2 1,4-4 0,0 4 0,-1-4-167,-2-1 1,3 0 0,1 0 0,1 0-187,0 0 1,-2 0 0,-5 0-1,1 0 47,0 0 1,-5 0 0,-1-1 0,-2-2-830,-3-2 0,-1-1 1,-2 3-1,1-1-1084,-1 1 1,-4-3 1858,0 2 0,0-1 0,4 5 0</inkml:trace>
  <inkml:trace contextRef="#ctx0" brushRef="#br0">11757 18018 8377,'0'-13'909,"0"4"0,2 2-279,2 1 0,4 1 1,6 5-1,4 0-341,4 0 1,4 5 0,0 1-1,-1 0-426,-2 0 1,6-1 0,-2-2 0,1 2 207,0-2 0,-6-2 0,-1-1 0,0 0-743,0 0 1,-5 0-1,2 0 1,-4 0 671,0 0 0,-1 6 0,0 2 0</inkml:trace>
  <inkml:trace contextRef="#ctx0" brushRef="#br0">11997 15793 7645,'-9'1'1069,"0"4"0,5-4-498,-5 4 1,6-5-154,-1-5 1,2 2-120,2-6 1,2 5 469,2-5-205,-2 6 0,3-1-56,-5 8 0,0 3 0,-1 7-28,-3-1 1,2-4-1,-4 0 1,2 1 13,-1 2 1,1 1-1,4 1-317,0-1 0,1 0 1,2 1-1,3-1-39,2 0 0,-1 1 1,3-1-1,-2 0 79,-2 1 0,3-1 1,-3 0-1,-1 1 84,1-1 0,-1 6 0,-5 2-30,0 0 0,0-2 1,0-6-1,0 2 131,0 3 0,0-3 0,-2 2 1,-1-2-179,-1-2 0,-1 1 1,5-1-1,0 0-198,0 1 1,2 4 0,1-1 0,1 0-164,-1-3 1,0 4 0,0 0 0,2 0 202,-2 1 0,-2-3 0,-1 5 0,0 0 66,0-1 0,0-2 1,0 3-1,0 0-40,0-1 1,0-3 0,0 2 0,0-1-55,0 0 1,0-1-1,0-3 1,0 0-194,0 4 1,0-3 0,0 3 0,0-2-41,0 2 0,0-3 0,0 4 0,0-1 12,0-1 1,0 1 0,0-4-1,0-1-428,0 0 0,0 0 0,0 1-160,0-1 1,0-4 0,2-2 0,1 1-1281,1-1 0,2-4 1314,-2 2 0,4-4 0,5-1 737,0 0 0,1-12 0,-1-3 0</inkml:trace>
  <inkml:trace contextRef="#ctx0" brushRef="#br0">12037 16806 7783,'-13'4'942,"1"2"-977,3 1 1,2 1 0,4 2 556,-2-1 1,1-5-104,4 5 0,1-4 0,4 2 704,4-1 0,-2 3 1,2-3-463,1 1 1,2 1 0,1 2 0,1-3-306,-1-1 1,0-1 0,1-4 0,-1 2-251,0 2 0,1-1 0,-1-4 1,0 0 10,1 0 1,-1-1-1,0-4 1,1-2-831,-1-1 1,5-8-1,0 1 1,-1-2-328,3-3 1,-6-3 0,3 0 0,-5-2-1860,-4-1 2899,1-1 0,5-6 0,-1-1 0</inkml:trace>
  <inkml:trace contextRef="#ctx0" brushRef="#br0">18262 14860 8050,'0'-14'76,"0"1"0,0 0 295,0-1 1,0 6-1,2 0-535,2 2-195,-2-4 1,8 7 249,-5-6 426,-1 6 289,-4-3 0,-6 5-36,-3-4 1,-3 2-1,-1-6-8,0-1 0,1 3 0,1-1-217,3 2 1,-1-3 0,-5 5-285,1 1 0,0 2 0,-1 1-198,1 0 0,0 0 0,-1 0 0,1 1 153,0 3 0,4-2 1,0 4 249,-1 0 0,-2-3 98,-2 6 1,3-5 0,0 3-26,2-1 1,2 5 0,-4-2-327,3 2 0,3 4 1,-2 2-99,1 0 0,1 1 1,4-5-1,-2 1 2,-1-1 1,-2 5-1,3 0 1,-2-2 238,2-1 0,-3-2 0,0 0 37,-1 1 1,4-5 0,-3-1 269,0 3 0,5-4 0,-5 2-440,0 2 1,3 0 0,-5 3-1,3-1-147,2 0 0,1 5 1,1 0-1,-2-2 0,-2-1 1,1-2 0,4 2 0,0 1 62,0 2 0,0 0 1,0-5-1,0 1 264,0-1 0,0 5 1,0-1-1,0 0 26,0-2 1,1 2-1,2 1 1,2 0-220,-2 1 0,4-3 1,0 5-1,2 0-130,0 0 0,-4-1 0,2 4 0,0-3 54,1-2 1,-4 3 0,4-4 0,-1-2 119,1-1 0,0 1 1,6-1-1,-1-3 126,0 0 1,1 0-1,1 1 1,2-1-12,6-3 1,2 3-1,1-5 1,1 2-214,0 0 1,-1-5 0,2 4 0,2-1-31,1 0 0,0-4 0,-3 2 1,2-4 81,1-1 0,-1 0 0,-5 0 0,-1 0 144,-1 0 0,6-4 0,-7-2 1,1-1 5,0-4 0,0 4 0,-3-2 0,0-1-36,4-2 1,0-6 0,-1-1 0,0-1 11,0 1 1,1-5-1,0 4 1,-4-2-115,0-1 1,2 3 0,-4-4 0,-1 3-103,3 2 1,-5-5 0,1 2 0,-4-2 51,-3 2 0,-6-3 1,1 1-1,-3-2 92,-1-1 0,0-7 0,-1 7 0,-3-2-49,-5-4 1,-3 0-1,-2-2 1,0 2-50,-4 1 0,-1 4 0,-5-5 1,3 2-263,2 0 1,-3 4-1,2 6 1,1 2-152,0 3 0,-3 1 0,4 2 0,2 1-66,1 3 0,-4 3 0,-4 6 0,-2 0-735,-1 0 1,-1 3-1,-1 6 1250,-3 9 0,-3 11 0,-6 5 0</inkml:trace>
  <inkml:trace contextRef="#ctx0" brushRef="#br0">17116 17059 7996,'0'-14'-148,"1"3"-173,4 2 1,-4 4-997,4 10 1768,-4-4 787,-1 5-624,0-6 0,-1 0-117,-4 0 1,4-1 0,-5-2-93,0-2 0,3 1-547,-6 4 1,5 0 122,-5 0 1,0 0 197,-4 0 1,-1 0 11,1 0 0,0 0 0,-1 0 103,1 0 0,4 0 1,0 0 24,-1 0 1,-2 1-421,-1 4 1,-1 2-1,1 5-31,0-3 1,4 3 0,0-3 127,-2 2 1,0 3 0,-1-1 0,1-1 245,3-3 0,-1 1 0,-3-4 0,1 0-17,3 0 1,-1 4-1,-5-1-89,1 3 0,4-3 0,2 0 0,-1 0-119,1-2 0,-2 11 0,-4-2-278,-1 3 1,5 1-1,1-7 1,-1 0 146,1 1 1,-2 3-1,4 1 1,0-2 113,0-1 0,-4-1 0,2-1 0,1 0 278,3 1 1,-2-1-1,1 0 1,2 1-18,2-1 0,1 5 1,0-1-765,0 0 333,0 3 1,0-3-1,0 3 1,0 0 7,0-4 1,0 3-1,0-1 1,0-2 139,0-1 0,0 3 0,0 0 0,0-2 1,0-1 1,0-2 0,0 0 0,0 1 251,0-1 1,4-4-1,1 1 1,-1 4-23,2 2 1,-3 2 0,6-5 0,1 0-307,2 1 1,3 0 0,1 3 0,2 1-38,-2-2 1,3-1 0,-1-2 0,0 0 85,1 1 1,-4-5 0,4-1 0,-1 1 280,0-1 1,1-1 0,-3-4 0,2 1 73,-2-1 1,4-1 0,-1-2 0,0 0-115,1 0 0,3 0 1,-1 0-1,4 0-185,0 0 1,1 0 0,0-2 0,-1-1-167,1-1 0,0-2 0,-1 3 0,1-3-153,0-1 0,-5-1 0,0-2 0,0 3 356,-1 1 1,3-5 0,-7 4 0,0-2 104,-2 0 1,2 2 0,1-4 0,-2 3-50,-1-3 1,-2-1-1,1-1 1,-2 0-9,-3-1 0,2-3 0,-2-3 0,3 0-70,1-4 0,-4 0 1,0 1-1,0 0-91,-1 0 0,2-3 1,-4-2-1,0-1-4,0-2 0,-2-3 0,-4 4 1,0 0 148,0-4 1,-6 3 0,-3-1 0,-3 0-19,-1 1 0,0 2 0,-2 5 0,-1 3-20,-2 2 0,-1-3 1,1 3-1,-4-1-453,-4 1 1,0 1 0,-2 4-1,-2-3 106,-1 0 0,-2-1 1,4 6-1,-2 2 63,1 1 1,-3 6-1,1-2 1,-2 4-270,-3 1 0,3 3 0,-2 6 0,-1 8 514,-1 7 0,-8 9 0,-2 1 0</inkml:trace>
  <inkml:trace contextRef="#ctx0" brushRef="#br0">17236 7770 8178,'-6'-8'-1389,"3"2"1638,-6 6 0,5 5 1322,-5-1 785,6 1-1566,-3-5 0,7 0-489,4 0 1,-4-2-1,5-1-32,0-1 1,-3-1 61,6 5 0,0 0-69,4 0 1,1 5-1,-3 1 182,-2 1 0,3-2 1,-3 2-21,3-1 0,6-2 1,1-4-1,0 0-64,0 0 1,10 0 0,-3 0 0,2 0-118,0 0 0,4 0 1,0-1-1,1-2-77,-1-1 1,4-1 0,-4 5 0,3 0-122,2 0 0,0 0 0,0 2 0,-3 1 70,-2 1 0,4 0 0,-4-4 0,1 0-48,0 0 0,-2 0 1,-5 0-1,0 0 28,-4 0 0,1 0 0,-3-1-317,0-4 0,-3 4 0,6-9 1,-5 4-1,-2 0-659,-1 0 0,-6-3 0,0 5-1461,1 1 1,-5 1 500,-5 2 0,-12 3 1841,-10 6 0,-9 6 0,-3 11 0</inkml:trace>
  <inkml:trace contextRef="#ctx0" brushRef="#br0">6092 8596 8476,'0'-19'44,"0"-2"1,0 0 462,0 4-1595,0 8 782,0 3 0,1 6 458,4 0 1,-2 0-1,6 0 1,1 0 365,2 0 0,1 0 1,1 0-1,0 0-25,4 0 0,-2 0 0,7 1 0,0 2-232,3 2 1,5 5-1,1-3 1,1 2-155,-1 0 0,8-1 0,-1 2 0,1-1 37,3 1 1,9-2-1,-2-1 1,0 0 102,2 1 0,0-5 0,3 1 1,0-2 1,-2-2 1,3 0 0,-7 0 0,3 0-26,1 0 1,1 0-1,-1 0 1,0 0-22,1 0 1,-1 0-1,2 0 1,-1 0-332,0 0 1,2 0 0,-7 0 0,1 0 49,-1 0 0,2 4 0,-6 1 0,3-2 111,2-2 1,1-1 0,0 0 0,0 0 176,-1 0 1,3 0-1,-7 0 1,0 0-35,0 0 1,3 0 0,-4 0 0,-1 0-73,2 0 0,-3 0 0,4 0 1,1 0-133,-1 0 0,-4 0 0,3 0 0,-2 0-47,1 0 1,4 4 0,-3 1 0,-1-2-35,1-2 0,-1 4 0,-4-1 0,2-1 332,2-1 0,4-2 0,-4 0 1,1 0-13,0 0 1,3 0-1,-3 0 1,0 0-222,0 0 1,3 0 0,-3 0 0,-2 0 35,-2 0 1,5 0 0,-7 0-1,0 0-13,-3 0 1,2-2 0,-4-1 0,2-3-160,-1-1 0,-4 4 0,-5-3 0,0 2-528,-1-1 1,-4 1 0,-1 4 0,-2 0-180,-2 0 0,-7 4 0,-1 2 0,0 1-286,-2 4 1139,-1 7 0,-6-4 0,0 6 0</inkml:trace>
  <inkml:trace contextRef="#ctx0" brushRef="#br0">16689 8836 28372,'0'-7'-3563,"0"1"0,0 7 3264,0 4 0,0 3 0,0 9 0,0 2 427,0 2 0,5 1 0,-1 5 0,1-1 325,1 1 0,-3 4 1,5 2-1,1 1-116,-1 3 1,2 0 0,-4 0 0,0-2-585,0 2 0,0 0 0,-3-1 0,1-4-541,-1 1 0,-1-5 0,-2 3 1,0-3-838,0-1 0,0 0 1,0-2-1,-2-2 2170,-2 0 1,-4-7-358,-5 2 0,0-3 0,-1-2 0</inkml:trace>
  <inkml:trace contextRef="#ctx0" brushRef="#br0">16436 9769 29576,'18'-25'220,"0"2"1,5 10 0,1 9-1,6 4 181,5 4 0,2 4 0,0 5 0,-3 0-1423,-1 0 1,2-4 0,-3-1 0,-3-1 470,-1 1 1,-1-5 0,0 1 0,-2-3 640,-3-1 1,-3 6 0,-5 2 0</inkml:trace>
  <inkml:trace contextRef="#ctx0" brushRef="#br0">16289 10355 22029,'9'5'193,"0"-1"0,-6 2 1,3-2 485,0 5 1,-4 3 0,2 2-223,-3-1 1,4 5 0,-1 1 0,-1 0-400,-1 0 1,2 1 0,1-3 0,-2 4-46,-2 0 0,4 0 0,-1-5-1352,-1 2 0,3-1 855,-2-3 0,1-8 0,-5-6-57,0-8 1,4-10 0,2-4 0,0-3 189,0-2 1,0 2 0,-2 0-1,4 1 1074,-1 1 1,5-4 0,-3 9 179,3 2 1,1 7-1,0 5 1,1 2-155,-1 2 0,5 0 0,1 0 0,0 2-188,1 2 1,3 4 0,-2 5 0,0 0-287,-3 0 0,-1 5 0,-2 0 0,-3 0-1685,0 1 0,-5-4 1,1 4-1,-2-1 28,-3 0 0,-1 1 0,1-3 0,2 2 268,-2-2 0,3-5 0,1-4 0,4-1 1440,3-3 0,9-8 0,-3-2 0</inkml:trace>
  <inkml:trace contextRef="#ctx0" brushRef="#br0">16943 10502 22029,'0'-19'-1433,"-2"5"1847,-2 1 1,2 7 0,-2 12 0,2 6-487,2 4 1,5 8-1,1-4 1,1 1 134,3-3 1,7 1-1,2-1 1,2-3 16,2-5 0,-3 1 0,-3-7 1,-2-1-52,-1-2 1,-3-2-1,-2-4-486,-4-3 1,-5-9 0,-5 0 0,-4-1-6,-2-1 0,-7 4 0,-1-5 0,-1 3 455,1-1 0,1 0 0,6 5 0,4-1-1067,3 1 0,-1 4 1,3 2 1092,5 1 1,4-10 0,7 1-1</inkml:trace>
  <inkml:trace contextRef="#ctx0" brushRef="#br0">8251 18192 29201,'-1'7'-4916,"-2"-1"1,-3 0 3892,-1 3 1,2 1-1,-2 0 1,-1-1 887,1 2 0,2-5 0,-2 0 3767,1-1 1,3-3-2265,8 2 1,2-7 0,8-2 0,3-1-557,4 0 1,3-5 0,2 4 0,1-2-399,3 0 0,-1 6 1,5-3-1,1 2-413,-2-1 0,3 1 1,-5 4-1,1 0 58,-1 0 1,0-5 0,-7 1 0,-3 1-60,-4 2 0,-3 1 0,-2 0 0,0 0 0,-5 0 0,-5 0 0,-11 0 0,-5 0 0,-9 0 0,-2 0 0,-4 0 0,-3 0 0,0 4 0,2 0 0,0 1-598,-2 1 1,0-3 0,4 4-1,2 1 398,3-1 1,-2-4 184,6 1 1,-6-2 0,4-2 0</inkml:trace>
  <inkml:trace contextRef="#ctx0" brushRef="#br0">17929 10089 29790,'0'-28'-2593,"-1"-2"1,-2 12-1,-3 3 2280,-2 5 1,4 0-1,-4 4 1,1 0 417,0 0 1,2-3-1,-2 3 1,-1 0 1230,1 0 1,4-4 541,-1 1-1692,2-3 1,2 6 0,2 8 0,1 8 26,1 6 0,6 12-1,-2 2 1,1 6-799,0 5 0,-7 3 0,3 1 0,-4 4 308,-1 3 0,0-4 1,0 1-1,0-1-738,0-5 1,-4 4 0,0-10 0,1 0-287,1 2 1,-2-7 0,-1-2 0,2-7-3861,2-5 5163,1-3 1,-6-8 0,-2-1-1</inkml:trace>
  <inkml:trace contextRef="#ctx0" brushRef="#br0">17809 10515 28446,'-1'-22'-2072,"-4"0"1,4-5 0,-4 9 2985,4 2-1326,1 7 1,6 3-1,3 8 1,2 2-329,3 5 0,4 3 1,1 1-1,0 0-507,0 1 0,5 4 1388,-2-1 0,9 1 0,3-5 0</inkml:trace>
  <inkml:trace contextRef="#ctx0" brushRef="#br0">18276 10462 22290,'0'-30'-111,"0"4"0,0 9 0,0 19 1,0 8-324,0 6 0,0 7-1,0-4 1,0 2 76,0 2 0,-5 1 1,1-2-1,1-4-17,1-3 0,2-2 0,0 0-733,0 1 1012,0-7 1,0-2 0,0-11 0,0-6 105,0-4 1,0-8-1,0 2 1,0-2-102,0 2 0,0-3 0,2 4 0,1-1 755,1-1 0,7 7 1,-3 0-665,4 5 0,2 6 0,-1 5-24,0 0 1,5 5-1,0 4 1,-2 3-915,-1 2 1,-2 5 0,1 3 0,-1 3-2529,0 2 3588,7-1 0,-6 1 1,6 0-1</inkml:trace>
  <inkml:trace contextRef="#ctx0" brushRef="#br0">18729 10568 12135,'0'-40'0,"0"2"3022,0 7-6180,0 13 2291,0 12 0,1 12 1299,4 3 0,-4 3 1,4 1-1,-4 0-247,-1 1 1,0-1 0,2 2 0,1 1 81,1 2 1,1 0-1,-4-5 291,3 0 0,-2-4 1,4-1 403,0-2 0,-3-2-153,6-4 1,-6-1-801,1-4 1,-1 4-600,1-4 0,-1 4-117,6 1 0,-4 0 0,4 1-21,1 4 0,-4-2 1,0 6-2166,0 1 2927,1 2 0,12 1 0,2 0 0</inkml:trace>
  <inkml:trace contextRef="#ctx0" brushRef="#br0">19142 10568 8930,'0'-29'0,"0"2"932,0 6 0,0 13 1,0 8-1,0 7-846,0 5 1,0 1 0,0 0-1,0 1-14,0-1 0,-1 0 0,-2 1 1,-2-1 378,2 0 0,0-1 0,0-1 1,-1-2-503,1 1 0,1-3-1166,2 2 1005,0-6 1,0-7-1,2-10 1,1 0-32,1-1 0,5-5 0,-3 0 1,0-2 660,0-1 0,0 9 0,-3-1 0,1 4 916,-1 1-1356,-1 4 1,-1 2 0,2 8 0,3 5 8,2 3 0,-4 6 0,3-1 0,1 1-1082,-1 1 1,2 1-1,6 3 1,1-2-1667,2-2 2846,6-1 0,2-11 1,8-1-1</inkml:trace>
  <inkml:trace contextRef="#ctx0" brushRef="#br0">19609 10582 8569,'-8'-34'4385,"-2"3"-3838,5 8 1,1 16-1,4 11-567,0 7 0,0 2 0,0 0 0,0 1-608,0-1 1,1 0-1,2 2 1,2 2 445,-2 0 1,3 6 0,-2-4 0,-1 0-190,-1 0 0,-4-1 0,-1-5 0,-3-1 175,-1-3 1,-2 1 0,-4-5 182,-1-2 0,2-3-1413,4-5 1426,2-2 0,12-12 0,1-2 0</inkml:trace>
  <inkml:trace contextRef="#ctx0" brushRef="#br0">19835 10622 8546,'0'-15'1352,"0"-3"1,-4 11-1,-1 2-1223,2 11 1,0 5 0,0-1 0,-1-1-550,1 1 1,2 2-385,1 1 1,6-5-1,2-4 1,4-2-1212,2-2 2015,-1 0 0,6-12 0,2-3 0</inkml:trace>
  <inkml:trace contextRef="#ctx0" brushRef="#br0">20035 10275 8546,'0'-40'0,"0"2"0,0 4 0,2 7 0,2 8 901,-2 4 0,4 2-488,-6-1 0,0 8-780,0 6 0,0 6 0,0 8 0,1 0 191,3 4 1,-2 1 0,4 7 0,-2-1-339,1 3 0,-1 2 0,-4-4 0,0 1 514,0 0 0,0-1 0,0 1 0,0 0 0</inkml:trace>
  <inkml:trace contextRef="#ctx0" brushRef="#br0">20062 10448 8546,'-6'8'1381,"-3"-4"-380,3-8 1,0 1-658,6-6 1,2 6-1,2 0 1,5 5-255,3 2 0,1 2 0,1-3 1,-1 1-564,0-1 0,1 3 0,-1-1-270,0-2 0,1-2-146,-1-1 1093,-6 0 0,-1-1 921,-6-4 0,0 2-107,0-6 0,0 8-705,0 1 0,2 6 0,2 7-305,5 0 1,1 1 0,1-1-1,-2 0-542,1 1 0,-3-2 0,1-2-499,-2-1-488,4-6-453,-8 9 68,3-11 1906,-5 5 0,-11-6 0,-4 0 0</inkml:trace>
  <inkml:trace contextRef="#ctx0" brushRef="#br0">20875 10662 8542,'27'-8'-504,"-7"-2"1,-2 4-1,-3 0 183,-2 0 1,-4 2 0,-1 2 209,-2-2 0,-1 2 0,-2-4 1544,2 0 1,-1 4-1,-2-7-78,2-2 0,-1 4-1100,6-2 1,-4 5 0,3-5-513,3-2 0,-5-1 1,-2-1-3,-2 0 1,-4 4-1,-2 0 1,-5 0 49,-3 2 1,-6-4-1,-1 7 1,0 1 337,-1 1 0,-2 2 0,4 2 1,2 2 267,1 5 0,4 8 0,2 0 1,4 1-176,4 1 0,1-2 1,0 5-1,1 0-508,4-1 0,6 3 1,9-7-1,0-2 186,4-5 1,3 2 0,2-4 0,4-1 99,1-2 0,8-4 0,5-1 0</inkml:trace>
  <inkml:trace contextRef="#ctx0" brushRef="#br0">21555 10182 27358,'0'-18'-2607,"0"0"0,0 10 0,0 12 2796,0 12 0,0 8 1,-2 3-1,-1 1-408,-1 3 0,-2-2 0,3 6 0,-3-1 200,-1 0 1,-1-5 0,-2 4 0,1-2-165,-1 0 0,-1-1 0,1-7 1,1-2-292,-1-2 0,2-1 369,-1-5 0,1-5-1214,-6-4 0,5-4 1994,0-4 0,5-2 1,-3-4 2066,1 1-2548,1 6-769,5-3 0,2 12 0,2 3-261,5 2 1,3 1-1,3-1 1,1-4 1119,2-1 0,11 4 1,0-2-1</inkml:trace>
  <inkml:trace contextRef="#ctx0" brushRef="#br0">21728 10635 10445,'8'2'421,"-3"1"1458,1 1-978,-4 0 1,4-5-661,-6-4 0,4 3 0,2-6-493,2 2 0,-4 2 1,3 2-255,-1-2 0,0 2-535,-1-2 800,-4 2 1,5 1-1,-7-2 531,-4-1 1,2-2-1,-6 3 1,0-3 325,2-2 0,-5 5 0,3-1-137,-3 2 0,-1 2 1,0 2-483,-1 2 1,3 4-1,2 5 1,4 0-201,4 1 1,1-1 0,0 2-102,0 3 1,1-4 0,4 4 0,4-4 8,2-6 0,3 0 0,-1-5 1,2 1-28,3-1 0,-3-1 0,2-4 0,-2-1 349,-2-1 1,-4-1 0,-1 4 1198,-2-4-1001,4 4 0,-14 1 1,-1 9-13,-5 3 1,-8 5 0,-1 1 0,0-1-580,-1-3 0,1 0 0,3-1 0,-2 0-703,2 1 0,5-7 1,4-1-1625,1 0 2677,2-5 1,15 5-1,4-6 1</inkml:trace>
  <inkml:trace contextRef="#ctx0" brushRef="#br0">21995 10662 8484,'0'-18'418,"0"0"232,0 2 0,1 7 0,4 5 0,4 4 0,2 3-441,3 1 0,1 2 0,2-3-199,6 1 1,-4 1 0,0-5 0,-1 0-68,0 0 1,-2-2 0,-6-1 0,-2-3-50,-2-1 1,-2 3 0,-4-5-1,-1 0-79,-4 1 0,-7-2 0,-7 6 0,0 1 381,-1 1 1,-2 2-1,3 0 1,0 0 159,0 0 1,2 2-1,7 2-532,1 5 0,6 3 1,-1 1-1,4 0 134,4 1 1,5 4 0,9-2 0,2-3-972,1-3 0,4-7 0,-2 2 0,2-4 404,1-1 1,0 0 0,-4 0-1,-4-1 609,-4-4 0,-2-2 0,-3-6 0,-4-1 0,-4 1 0,-1 0 1251,0-1 0,-4 1 0,-2 1 708,-2 3 1,5 2-1628,-1 3 1,2 8-1,2 0 1,0 7-464,0 2 1,2 0-1,1 2 1,1 2 52,-1 0 1,-1 1 0,-2-5 0,0 1-1146,0-1 1,-11-1 0,-3-2 0,-6-2 25,-3-2 0,-3 2 1197,0-3 0,-7 5 0,-1-2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5292 16352 8152,'-6'-7'1143,"-1"1"-962,-7 6 0,6 0 1,-1 0-1,-2 0-1,-1 0 1,4 5 0,-1-1 0,-2 0 115,-1 2 1,4-3-1,-1 6-81,-2 2 1,5-4 0,0 0-1,2 1 125,0-1 1,-1-2 0,4 2 2088,-4-1-1826,4 4 1,-5-7 0,7 5-335,4-2 0,2-2 0,6-4 0,2 0-86,3 0 0,-2 0 0,5 0 1,0 0-96,0 0 0,-4-4 0,4-1 0,-2 2-179,-2 2 0,-3 1 0,0 0 0,-1 0 22,0 0 0,1 0 143,-1 0 0,-4 0 0,-2 1 100,-1 4-755,-1-4 277,-5 5 0,-6-6 257,-3 0 1,-3 0 0,-1 0 56,-1 0 0,1 0 0,0 0 0,-1 0 160,1 0 1,0 0 0,-1 0 0,1 0 195,0 0 0,-5 2 1,0 0-409,2 3 1,1 4-1,3-3-97,3 1 1,3-2 88,6 3 1,2-5-18,2 2 1,-1-4 0,8-1 0,2 0 99,3 0 1,8 0 0,-2 0 0,3-1-405,2-4 1,0 2 0,-1-4-1,1 1-168,0 3 1,4-3 0,0 0 0,-1 0-545,-2 0 0,3 1 0,0 2 0,0-3 1083,2-2 0,1 5 0,6-3 0</inkml:trace>
  <inkml:trace contextRef="#ctx0" brushRef="#br0">5465 15526 8816,'-7'2'493,"3"2"0,2-1 222,2 6 0,0-5 1280,0 5-721,0-6 1,2 2-637,2-10 1,2-4-1,4-8 1,-1-6-32,2-2 1,5-12 0,2-4 0,-1-4 77,3-1 0,0-3 0,7 2 1,0-3-189,-1-5 1,2 3 0,2 5 0,1 1-382,-1 3 1,-2 1 0,-1 4-1,-2 2 92,-3 5 1,2 3-1,-7 2 1,0-1-248,-2 0 0,-2 2 0,0 3 1,1 3-265,-1-1 0,-1 6 0,-2-4 1,-2 3-862,-3 2 0,6-1-696,-2 1 1,-2 1-2,2 3 0,0 3 980,4 6 881,1 6 0,-1 2 0,0 5 0</inkml:trace>
  <inkml:trace contextRef="#ctx0" brushRef="#br0">6532 13967 8383,'0'-21'1269,"1"-3"1,2 7-1036,2 0 1,4 3 206,-5 0 0,0 5 207,-4 0 1,-1 2-97,-3-2 0,1 3 1,-6 6-26,-2 0 0,-1 0 1,-1 2-1,0 2-68,-1 5 0,1 3 1,0 1-1,1 2-179,3 3 0,2-2 1,4 5-1,-2-2-88,2-3 1,2 4-1,1-3 1,0 0-170,0-2 1,6-4-1,3 0-472,2-2 1,3-2 0,-1 2-499,0-5 0,-1-4 564,-3-4 1,2 1-1,-7-6 433,-1-1 0,-2 2 0,-2 1 3047,-3 1-2074,2 2 0,-4 5-936,6 3 1,2-2 0,1 4 0,2-2-787,3 1 1,1-1-1,4-2 1,0 1 311,1 1 0,1 0 1,1-4-1,3-1-5012,2-3 5399,1 2 0,5-16 0,-1 4 0</inkml:trace>
  <inkml:trace contextRef="#ctx0" brushRef="#br0">6812 13407 8295,'0'-47'0,"0"5"1281,0 10 0,6 7 1380,3 11-2221,2 7 0,1 2 0,-3 10 1,-3 5-112,0 6 1,-5 5 0,4 7 0,-4 2 80,-1 1 1,2 6 0,1-1 0,1 1-386,-1-2 0,0-2 0,0-7 0,3 0-243,1-4 1,-2 0 0,2-7 0,-1-3-565,-3-1 0,0-3 296,2 1 0,-5-6 0,0 0 320,-8-6 1,-4 1 0,-1-4 0,0 2 695,-1-1 0,1 1 0,0 4 792,-1 0 0,1 0-773,0 0 1,5 6-1,4 3-395,2 3 0,8 1 0,3-1 0,3-2-748,1-1 0,2-6 0,1 3 0,4-2-587,0 1 0,1-2 0,4-6 0,-1-3-2300,0-1 3481,4-8 0,-1-6 0,7-6 0</inkml:trace>
  <inkml:trace contextRef="#ctx0" brushRef="#br0">7265 13061 14706,'-7'-21'-1033,"1"5"1439,6 11 0,0 7 0,0 11 1,0 0 100,0 1 0,0 3 0,0 4 0,0 3 318,0 4 1,4 2-1,2-4 1,0 1-474,0 0 1,3 2-1,-3-1 1,0-3-531,-1 1 1,4-7-1,-3-1-1342,2-4 787,-5 0 0,1-7 444,-8-2 1,-4-8 0,-5-3 356,0-2 0,1 4 0,1-4 1367,2 3 1,5 0-463,-5 5 0,6 2-711,-1 2 0,2 3 0,2 7-50,0-1 1,5-4 0,1 0-1277,1 1 0,-3-2 0,5 1-1469,2 1 0,1-4 0,1 0 2554,0 0 0,7-5 0,0 5 0</inkml:trace>
  <inkml:trace contextRef="#ctx0" brushRef="#br0">7638 13434 8392,'-6'-25'613,"-3"2"0,2 10 0,-2 7 367,-1 0 0,2 0 1,1-4-1,1 1-676,3-1 1,2-2-1,-1-1 1,-1-1-1217,-1 1 1,-1 0 393,5-1 1,6 2-599,3 3 0,3 4 0,1 5 0,1 0 147,-1 0 0,0 0 969,1 0 0,-1-6 0,0-2 0</inkml:trace>
  <inkml:trace contextRef="#ctx0" brushRef="#br0">7785 13141 10899,'6'-8'4163,"0"4"-3971,3 8 1,-4-1 0,-5 6-130,0 1 0,-1 1 0,-2-1 0,-1-1-163,1 1 0,-3-2-52,1 1 1,1-5 215,4 5 1,0-5-757,0 5 0,0-4 57,0 4 0,6-6 0,1 3 187,1-1 0,3-3 0,-2 4 0,5-2-430,3 1 1,4-1-1,7-5 1,0-4 877,-1-4 0,9-14 0,-8-5 0</inkml:trace>
  <inkml:trace contextRef="#ctx0" brushRef="#br0">8198 13021 9221,'-13'0'347,"1"-2"1,0-1 0,0-1-135,-3 1 1,-1 1 0,3 4-1,-1 2-46,1 5 0,-5-1 0,2 0 0,3 3-370,2 1 1,8-3-1,-1-1-257,2 3 1,4 1 0,4-1 42,7-2 1,2-3 0,7-6 0,0 0 88,-1 0 1,7-6 0,-4-3 0,-2-1 221,-1 1 0,1-6 0,-4 5 1,-3 0 978,-5-2 0,2 0 1119,-3-1 1,-5 7-1196,-4 6 0,-4 10 1,-7 9-1,3 1-482,-3-1 1,-1 5 0,1-2 0,0 3-714,2 2 1,2-1 0,-2 1-1,3 0-155,0-1 1,0 1-1,-4 1 1,1 3 552,-1 5 0,-8 2 0,-3 2 0</inkml:trace>
  <inkml:trace contextRef="#ctx0" brushRef="#br0">6652 15446 8242,'-14'9'0,"3"0"-1362,2 1 1362,-3 8 0,4-3 0,-5 4 0</inkml:trace>
  <inkml:trace contextRef="#ctx0" brushRef="#br0">6572 15566 8927,'0'-9'2697,"0"0"-1753,0-1 0,6 0 1,3-2-1,2 0 26,3-3 1,1-6 0,2-1 0,6-4-588,2-7 0,9-17 0,4 1 1,7-6-180,-22 26 1,1-1 0,0-2 0,1 0-1,2-2 1,-1 0 0,0 1 0,0 1-127,-1-1 1,-1 1 0,22-28 0,-8 4 0,-2 7-587,-5 9 0,-9 2 1,-4 8-1,-3 5-1607,-2 6 0,-5 8-75,-4 2 1,-4 8 1020,-4 1 1,2 6 0,-2 7 1168,2 1 0,8-7 0,2-1 0</inkml:trace>
  <inkml:trace contextRef="#ctx0" brushRef="#br0">7825 13740 8578,'0'-20'1887,"0"2"-568,0 3 1,-2 3-449,-2 3 1,2 5-463,-2 8 1,1 8 0,0 9 0,-1 3-97,1 4 0,0 6 0,0-2 0,-2 1-277,2-1 0,2 4 1,1-5-1,0-3-265,0-4 1,4-5 0,1-5-1,-1-3-1841,2-2 1710,-4-3 1,2-6 0,-8 0-1,-5 0 217,-3 0 1,-2 0 0,1-1 0,0-2 533,-1-2 1,1-4 0,0 5 2716,-1 1-1913,1-4 1,6 7-897,2 0 0,10 4 1,4 6-1,1-1-335,-1 2 0,3-4 1,-3 2-1,2 0-906,3-2 1,-1 4-1,0-5 1,1 1-1143,-1 3 0,0-4 1,2 0 2083,3 0 0,3-4 0,5 3 0</inkml:trace>
  <inkml:trace contextRef="#ctx0" brushRef="#br0">7971 13914 8995,'-13'-6'1743,"0"-3"1,4-2-2098,0 2 486,6 4 0,-3 6 0,6 3 0,0 5-139,0 3 1,2-3 0,1 0 0,2 0-29,3-2 0,1 1 0,4-5-9,0 1 1,1 1 363,-1-5 0,-4-5 0,-2-1-16,-1-1 1,-1 2 2734,-5-4-1748,0 6-1522,0-2 1,1 6 0,4 2-375,4 1 1,2 1 0,3-5 0,-1 0-337,0 0 1,7-2 0,0-2-1,3-6 941,-1-7 0,0-3 0,5-7 0</inkml:trace>
  <inkml:trace contextRef="#ctx0" brushRef="#br0">8238 13514 9044,'-12'-6'0,"2"-2"1467,1 1 0,6 3 0,-1 8-1319,2 5 1,2 9 0,0 4 0,0 3-72,0 2 0,2-1 0,2 1 1,3 0-865,1-1 0,4 1 1,-3 0-1,1-2-1038,-1-3 1825,3-3 0,-5-5 0,6-1 0</inkml:trace>
  <inkml:trace contextRef="#ctx0" brushRef="#br0">8225 13754 8385,'-9'-5'675,"0"1"1,6-2-298,-1 1 0,4 4 0,4-4-616,5 4 0,4 1 1,3 0-1,4 0 49,0 0 1,-3-2 0,1 0 0,-4-4-544,0-2 1,-2-1 1108,-4-4 1,-2 0-1,-7 1 923,-4 3 0,2 3 257,-5 6 1,0 1-1597,-1 4 1,8 2 0,8 8 0,4 1 251,3 2-213,9 0 0,-9-5 0,6 1 0</inkml:trace>
  <inkml:trace contextRef="#ctx0" brushRef="#br0">5159 16432 8034,'-9'-16'-411,"0"3"1,5 2 527,-5 11 1,4 0-1,-2 2-746,1 2 0,1 4 1284,5 5 1290,0-6 454,0 5-528,0-10-1755,0 4 0,6-6 1,3 0-1,3 0-135,1 0 0,1 0 1,1 1-1,1 2-96,2 2 0,-1 3 0,-2-3 0,2-2 174,0-2 1,1-1 0,-5 0 0,2 0 259,3 0 0,-3 0 0,3-1 1,-2-4-61,2-3 0,-4-4 0,4-2 1,-3 1-134,-2 0 1,1-1 0,-1 0 0,0-3-189,1 0 1,-1-1-1,0 3 1,1-1-123,-1-2 1,0 0-1,1 5 1,-2-2 50,-4-3 1,4 3-1,-3-1 1,2 4 135,-3 3 0,0 1 0,-5-6 0,1 1 184,-1 0 0,0-2 1,0-2-24,2 0 1,-1-3 0,-4 4-1,0-3 18,0-2 0,0 0 0,0-2 0,0 2-233,0 2 1,4-5 0,2 2-1,0-2-37,0 2 1,-1-2-1,-4 6 1,2 2 35,2 1 0,-1 2 0,-4 0 5,0-1 1,-2 3 0,0 0 0,-4 4 11,-2 1 0,4-5 1,-5 4-1,-2-2 62,0 0 0,2 2 1,0-3-1,-1 2 19,-2 2 0,-2-4 0,1 2 1,1 0 93,3-1 0,-7 0 1,1-5-35,-4 1 1,3 4 0,-2 2-1,3 1-198,2 3 1,-5 0 0,0 0 0,0-1-72,-1 1 0,3 1 0,-5 4 0,0 1 107,1 1 0,2 2 0,-3-3 0,2 1 61,3-1 0,-4-1 0,3-2 0,0 0 269,2 0 1,2 0 0,0 0-131,-1 0 1,6 0 0,-1 0-347,-2 0 0,1 1 0,0 2 0,2 3 167,2 2 0,-4-4 0,2 6 0,0 4-287,-1 2 1,0 9 0,-5 0 0,1 5 169,0 0 0,-1 4 1,1 0-1,1 0 187,3-3 0,-1-3 0,6-1 0,1-1 134,1 1 1,2-5 0,2 0-1,2 1-164,5-3 0,3 4 0,1-5 0,2 1-355,3-1 0,2 3 0,7-4 1,0 0-408,-1 1 1,1-3-1,0 5 1,-1 0 756,1-1 0,6 2 0,1 5 0</inkml:trace>
  <inkml:trace contextRef="#ctx0" brushRef="#br0">5959 18511 8109,'-8'0'1285,"2"-1"-363,6-3-706,0 2 1,2-2-52,2 8 1,4 2 0,5 4 0,-1-1-20,-3 2 1,7-4 0,-3 2 0,4 1 31,2 2 1,-3-3 0,6 0-1,2 0 43,1-2 1,2 3 0,0-5 0,-1-2-36,1-2 1,4 4-1,2-1 1,-1-1-41,1-1 0,-2-7 0,-3 1 0,2-1-140,1-1 0,0 1 0,-5-6 0,1 2-54,0-1 0,-1-3 0,1-4 0,-2 0 77,-3 0 1,4-3 0,-4-3 0,3-2 23,2-2 0,2 2 0,-1 0 0,-4 0 29,-3-3 1,1 0 0,-3 2 0,1 3 78,-1-1 1,-1-4 0,-6 7-1,-2-1-119,-1 0 0,-5 6 0,4-2 1,-2 3-89,-3 2 0,-1-1 1,1-1-1,2-1-79,-2-2 1,-3 1-1,-3 3 1,-3 1 75,-1 0 0,2-5 0,-4-1 0,-1-1 13,-2 1 0,-1-3 0,-1 3 105,1-2-87,0 5 0,-1-8 1,0 5-1,-3-1-58,-1 1 1,-1 1 0,3 5-1,-3 1-89,-2 3 1,3-2 0,-4 3 0,-2 1 15,-1 2 1,-2-1 0,1 2-1,-1 1 111,0 2 1,1 1 0,-1 0 0,0-2 214,1-2 0,-1 2 0,-1-2 0,0 2-30,1 2 0,-7 0 0,7 2 1,-1 1-219,0 1 1,2 6 0,-3-1 0,0 3 73,-2 1 1,-5 1 0,4 1 0,-1 1-264,0 2 0,-4 5 0,3-2 0,0 1 231,3 1 1,-2-3 0,2 4 0,2-2 171,1 2 1,2 1 0,3 2 0,2-1-98,2 1 1,1 0 0,6 1 0,3 3-119,5 4 0,4 4 1,4 2-1,7 2-203,5 2 1,11-2 0,10-6 0,4-3-391,3-2 1,16 4 0,-1-5 0,5-3-1376,5-4 1737,4-5 1,-33-9 0,0-1 0,0 2-1,0-1 1</inkml:trace>
  <inkml:trace contextRef="#ctx0" brushRef="#br0">3253 18738 10005,'-6'-13'890,"4"-1"-842,-4 7 1,12 2 0,2 10 0,0 2-189,1 1 1,0 4 0,6-5 0,1 2 225,2 0 1,0-2 0,-5 2 0,2-5 56,3-2 1,-2-2 0,5 0 0,0 0 30,-1 0 1,1 0 0,1 0 0,-4 0-64,-3 0 1,3-4-1,-1-1-706,0 2 169,-3 2 0,-8 1 1,-6 0-1,-7 1 242,-5 4 0,-6-4 0,-1 5 0,0-2 159,0 1 1,-4-1-1,4-4 1,0 0-62,0 0 1,1 0-1,5 0 1,-1 0 27,1 0 50,0 0 1,-1-6 0,1-1-1</inkml:trace>
  <inkml:trace contextRef="#ctx0" brushRef="#br0">9851 16286 9425,'9'-31'0,"0"3"1179,1 7 1,-2 3-1956,0 14 0,1-1 71,5 5 1,-1 0 964,0 0 1,-4 0-1,0 0 320,1 0 0,-2 0 0,1 0-245,1 0 0,2 0 0,1 0 0,1 0 445,-1 0 0,2 0 0,1 0-568,2 0 1,0 0 0,-5 2 0,0 1-88,1 1 0,-1 1 1,0-5-1,1 0-296,-1 0 0,0 0 0,1 0 245,-1 0 1,-4 0 1031,0 0-925,-6 0 1,1 0 0,-7 1-1,-3 2-135,-1 1 0,-2 1 0,-6-5 0,-1 1-101,-2 4 0,-4-4 0,3 4 0,-1-2 75,1 1 0,1-2 0,3 2 508,-2-3 1,2-1-495,-3 0-229,9 0 1,14 0 0,11 0 0,6 0 92,6 0 1,12 0-1,2-1 1,4-2-986,4-1 1,2-7-1,1 2 1,-1-1-626,-3 1 0,1-1 1712,-5 5 0,5-5 0,-3 3 0</inkml:trace>
  <inkml:trace contextRef="#ctx0" brushRef="#br0">9931 18618 8186,'-12'-6'247,"3"-3"1,-1 2-1,4-1 413,-1 3 0,4-6 1,-2 2-1,4-3 138,1-1 1,0 0 0,0-1-171,0 1 0,6 1-604,2 3 0,9 3 1,1 6-1,-2 0 68,-1 0 1,2 0 0,3 0 0,-1 0-92,0 0 1,3 5-1,-4-1 1,0-1 92,1-1 0,-3-2 0,5 0 0,-2 0 25,-2 0 0,2-2 0,-1-1-121,-2-1 0,-6-5-33,-1 5 1,-7-5 0,-4 4 0,-8 2-68,-6 2 0,-8 1 1,2 0-1,-3 0 42,-2 0 0,0 4 1,2 2-1,1 0 107,2 0 1,10 3 0,-1-5-442,1-1 0,6 0 339,2 2 1,13 1 0,5 4 54,6-1 0,14 0 0,7 4 0</inkml:trace>
  <inkml:trace contextRef="#ctx0" brushRef="#br0">11011 16232 10148,'0'-13'-420,"0"0"1,1 5 531,4 4 0,2 8 0,6 5 1,2 2-287,3-2 1,4 1 0,9-6 0,5-1 306,2-1 1,2-2 0,2-2 0,1-2 1,1-5 1,2-9 0,-3-4 0,3-5-53,1-4 0,1-3 0,2-7 1,-2-2-297,-3-2 0,-2-1 1,-7 2-1,-6-3-246,-7-1 1,-5-4 0,-9 4-1,-6-4 462,-6-2 1,-9-2 0,-10 0 0,-6 3 369,-9 1 0,-9 4 0,-2 11 0,-2 6-190,-5 8 1,-7 2-1,0 18 1,-3 4-54,-2 7 0,2 14 0,0 8 1,1 7-118,32-15 1,0 2 0,1-1 0,0 1 0,-22 29-1,27-24 1,1 0-15,-19 30 1,22-24 0,2 1 0,6-1 0,2 1 0,1 2 0,3 0-126,0-1 1,4 1 0,2 5 0,4 0 0,2-2 0,4 0 0,1-1 0,2 0-202,3 0 1,3 0-1,3-4 1,2-1 326,0-2 0,0 0 0,2 0 0,1 0 0,1-4 0,1-1 0,5 1 0,-1 0 0</inkml:trace>
  <inkml:trace contextRef="#ctx0" brushRef="#br0">11037 18658 8462,'-13'7'972,"7"-1"-474,6-6 0,12 5 0,12 1 1,4 0-283,3 0 1,15-2 0,1-4 0,5-1-139,4-4 0,7-4 1,-1-12-1,1-7-219,0-6 0,-31 11 0,-1-3 0,27-21 0,-30 20 0,-1-1-494,23-28 0,-27 25 0,-3-2 0,11-32 0,-10 0 208,-9 0 1,-9-8 0,-14 7 0,-11-1 380,-10 3 1,10 32 0,-2 1 0,-1 2 0,-2 1 0,-1 2-1,-2 1 446,0 0 1,-1 4 0,-31-9 0,-6 9-1,-4 9-225,32 9 1,0 2 0,0 7 0,1 3 0,-2 2 0,1 3 0,2 2 0,2 4-146,1 1 1,1 3 0,-1 6 0,2 1 0,4 2 0,2 1 0,1 0 0,2 1-46,1 1 1,4 1-1,4-1 1,4 2 0,3 2-1,4 1 1,2 1 0,4-1 14,2 1 0,4 1 0,-1 1 0,3 1 0,5-3 0,1 0 0,3 0 0,-1 0 0</inkml:trace>
  <inkml:trace contextRef="#ctx0" brushRef="#br0">9078 16312 8120,'7'-10'386,"-2"-3"1,-4-4-1,-1 4-611,0 0 0,2 4 0,1 0-127,1-1 0,2 4 703,-2 1 849,-2 4 0,2 1-730,-8 0 1,2 1-1,-4 2 1,2 3-82,0 2 1,-1 0 0,5 7 0,0 3-134,0 4 0,0 3 0,0 4 0,0 0 90,0 2 1,5 11 0,-1-1 0,-1 5 22,-2 4 1,-1 1-1,0-1 1,2 1-55,2 3 0,-2-5 0,4 4 0,-2-1-262,1 0 1,4 0 0,-5-2 0,-1-2 124,-2-2 0,4-2 0,-1-4-802,-1 0 0,-1 0 0,-2-2 0,0-2 0,0-5-300,0-3 0,0-6 0,0-1 0,0-2-763,0-2 0,0-7 1687,0-1 0,0-12 0,0 2 0</inkml:trace>
  <inkml:trace contextRef="#ctx0" brushRef="#br0">8958 17379 9444,'-16'6'0,"4"2"783,4 4 0,4 6 1,5 1-1,2 1-571,2-1 0,5 3 1,0-4-1,5-2 52,3-1 0,4-8 0,-2-2 0,0-4-86,4-1 0,6-1 0,2-5 0,2-8-325,3-6 1,2-10 0,1-2-1,0-3-949,0-2 0,0-1 0,0-2 1096,0 0 0,0 0 0,0 0 0</inkml:trace>
  <inkml:trace contextRef="#ctx0" brushRef="#br0">15890 16166 15171,'-8'-6'-889,"-2"-1"1,5-7 1426,2 1 1,2 4-415,1 0-123,0 6 1,-5-4 827,1 2 384,-6 4-692,8-5 0,2 6 0,9 1 1,4 2-424,5 2 1,-2-1 0,7-4 0,-1 2-42,-1 2 0,8-2 0,-2 2 0,1-2 151,0-2 1,-1 0 0,-1 0-1,1 0-362,0 0 1,-1 0 0,0 0 0,-3 0-34,0 0 1,-3 0-1,4 0 1,-3 0 243,-2 0 0,-1-5 0,-5-1 106,0-1 1,-1 2-290,-3-4 0,-9 2 1,-9-2-1,-4 5-36,-5 2 0,-4 2 1,-8 0-1,-2 0-47,-2 0 0,0 6 0,-3 2 0,3 0 172,1 1 1,2-4 0,4 2 0,2 1-20,3-1 0,-2-4 0,6 1 1522,2-2-1349,1-2 1,9 0-392,6 0 0,6-2 0,9-1 0,3-1-536,4 1 0,8 0 1,2 0-1,2-1 4,3 1 1,-4 1-1,-1 2 806,1 0 1,1 6-1,6 2 1</inkml:trace>
  <inkml:trace contextRef="#ctx0" brushRef="#br0">14983 18272 14652,'0'-9'-1929,"0"0"1,-1 6 1880,-4-2 1,-2 4 0,-7 1 555,1 0 0,0 1 0,-1 2-97,1 2 0,4-1 0,0-4 844,-1 0 0,-2 0-248,-1 0 1,4 0-548,0 0 0,6-1-701,-1-4 512,2 4 0,4-5-51,2 6 1,3-2 0,7-1 0,1-1 46,2 1 0,0-3 0,3 2 0,1-1-210,0-1 0,0 5 0,2-5 0,-2 1 23,-2 1 1,4 0-1,-4 2 1,0-1-565,0-1 0,-5-1 0,-6 4-238,3-4 1,-4 4 105,2-4 2875,-6 4-2075,9 1-476,-11 0 0,-1 1 0,-8 2-194,-4 2 0,-6 4 0,-1-5 1,-1-1 53,1-1 0,-3 2 1,3 0-1,-1 1 41,1 1 1,-3-3 0,3 4-1,-1 1-490,1-1 0,1-3 0,7 5 843,2 2 1,-3 1 0,4 1 0</inkml:trace>
  <inkml:trace contextRef="#ctx0" brushRef="#br0">14197 8023 16960,'-6'-21'-369,"-2"8"1,-5 8 0,0 4-473,-1 1 1,1 0-1,0 0 895,-1 0 0,5 0 0,1 0 693,-3 0 1,-1 1 0,-1 4 493,0 4 0,-1-2 1245,1 2-1802,6-6 1,2 3 0,13-6 0,8 0-49,9 0 1,15-4-1,1-2 1,5-2 54,5-2 1,1-1 0,1 1 0,0 3-497,1 1 0,3 1 0,1 4 1,-2-2-201,-1-2 0,-7 1 0,-3 4 0,-2 0-5,-3 0 0,2 1 0,-12 2 0,-4 2-671,-2-2 1,-8-2 0,3-1-391,1 0 1,-6 0-1,4 0-487,-3 0 1,-2 0-1,1 0-230,-1 0 1,-4 0 1777,0 0 1,6-6 0,5-1-1</inkml:trace>
  <inkml:trace contextRef="#ctx0" brushRef="#br0">16916 8050 8450,'-7'-14'4527,"1"1"-3723,6 0 1,7 5 0,6 4-168,8 2 0,10 8 0,6 2 1,6 1 142,6-1 0,13 1 1,5 3-1,3-2-321,2-1 0,2-4 0,-33-2 0,1 1 1,1-1-1,0 0-296,1-1 0,1-1 0,0 0 0,-1 0 1,-5-2-1,0 0 0,-1 0 0,0-1-206,33-2 0,-4-7 0,-5 2 0,-6-2-391,-6-3 0,-5 5 0,-10 1 0,-5-1-2311,-6 1 1,-1-4-2899,-5 3 5643,-6 4 0,-18 5 0,-9 7 0</inkml:trace>
  <inkml:trace contextRef="#ctx0" brushRef="#br0">15490 7170 8145,'-18'6'-1,"0"3"0,5-2 0,4 1-250,-1-2 1324,4-2 0,0-7 1,6-4-386,0-7 0,6-3 1,2-1-1,6-4-399,4-4 0,-2 3 1,8-2-1,4-5 370,6-3 0,4-7 0,4-6 1,2 1-542,5-1 0,-21 20 0,0 0 0,1 0 0,0 0 0,0-2 0,0 0-261,1 0 1,-1-1 0,-1 2 0,-1 0 0,2-1 0,0 1-1,-2-1 1,-1 0 94,-1-1 0,-1 0 0,22-24 0,-8 5 0,-2 4-110,-5 5 0,-3 5 1,-1 7-1,-2 1 288,-3-1 1,-3 2 0,-4 1 0,2 4-584,0 0 1,1 3-1,-5 3-450,1 1 1,-1 0 0,-1-1 173,-3 1 1,1 0-1,-5-1 60,-2 1 0,-2-2 1,1-1-1,2-3 669,5-2 0,3-7 0,1-6 0</inkml:trace>
  <inkml:trace contextRef="#ctx0" brushRef="#br0">17529 5238 8171,'-13'7'80,"-1"-3"0,7-4 0,3-4 0,2-5 262,2-3 1,5-1 0,-1 0 488,-1-1 0,-2 5 21,-1 0 0,-5 8 0,-4 1-365,-3 7 1,0 5 0,2 2-1,1 0-79,-2 4 0,4-3 0,0 4 0,1-1-250,3 0 0,1 0 0,2-5 0,0 0-139,0 1 0,0-6 0,2 1 0,2 0 71,5-1 1,3-1-1,3-4 1,1 1-78,2-1 0,5-1 1,-2-2-1,0 0 29,-3 0 1,1 0 0,-1 0 157,-2 0 1,-3 6 0,-4 4 60,-4 6 0,-4-1 0,-1 4 0,0-1-100,0 0 0,0 4 0,0-4 0,-1 0 69,-4 1 1,2-4 0,-4 3 0,-1-2-702,1 2 1,0-4-1,-4 4 1,2-4-771,-1-6 0,0 4 0,-1-4 0,4 1-3210,1-1 4451,-4-5 0,14-14 0,-3-12 0</inkml:trace>
  <inkml:trace contextRef="#ctx0" brushRef="#br0">17876 5158 8190,'-14'-8'3615,"7"2"-1495,-5 6-1646,11 0 1,-4 6 0,8 3-46,2 3 1,5 1 0,-1 1 0,3-1-176,1 0 0,0 1 1,1-1-1,-1-1-248,0-3 0,1 1 60,-1-6 1,0 1 9,1-5 1,-7-2 0,-2-2 82,-4-5 1,-7-1 0,-1-1 0,-2 4 676,0 1 0,4 0-334,-3 2 0,6 4-533,2 0 1,2 1-1,6 7 1,3-1-243,1 0 1,1-2 0,0 4 0,1 0-1028,-1-2 1,0-1-1,2-6 1,1 0-613,2 0 0,6-3 1912,-2-6 0,3-12 0,2-13 0</inkml:trace>
  <inkml:trace contextRef="#ctx0" brushRef="#br0">18222 4958 8710,'-6'-12'1389,"-2"3"0,3 5 0,5 6-990,7 3 0,5 5 0,2-2 0,-1 1 466,0-1 0,1 1 0,0 5 0,3-1-603,1 0 0,4 1 0,-4-1 1,-2-1-425,-1-3 0,-2 3 0,0-5 0,-1 2-673,-3 0 1,3-6-72,-3 1 0,-3-4 1,-2-4 486,-2-5 0,-2-5 1,0-2-1,0-3 517,0-2 1,-5 5 0,-1-2 0,0 3 907,0 2 1,2 4 0,2 2 2661,-2 1-3101,3 1 0,1 5 0,8 2-307,4 2 0,6 4 1,0 5-1,0 0-327,1 1 0,-4-1 0,2-1 0,-2-2-440,-1-1 0,-6-6 1,1 2-2052,2-4 2305,-5-1 1,0-6 0,-6-3 0,-2-4 259,-2-5 1,1 3-1,-5-4 1,1 1 130,-1 0 1,4 1 0,-3 3 0,1 1 278,3 0 1,1 4 0,4 0-600,2-1 0,4-1 1,6 2-1,3 5-686,0 2 0,7 2 0,-3 0 0,1 0-993,0 0 0,-1 2 1861,1 2 0,3 10 0,-4 6 0</inkml:trace>
  <inkml:trace contextRef="#ctx0" brushRef="#br0">18902 4851 8674,'0'-13'0,"0"-1"0,0 1 1343,0 0 1,2-1 0,2 0-1,6-3-883,7 0 0,-1-1 0,6 3 0,0-1-68,-1-2 1,-2 0-1,-5 5 1,-1 0-1013,0-1 0,-5 5 336,-4 0 1,-14 6 0,-8 2 0,-6 8 166,-2 11 1,-5 10 0,-2 5 0,2-1 564,3 1 0,0 3 0,11-5 1,6-2 22,5-1 0,4-1 0,4-2 0,2-3-439,5-4 0,9-3 0,5-3 0,7-3-229,6-5 0,-2-2 0,1-4 0,1-2 197,-2-5 0,-2-3 0,-5-1 0</inkml:trace>
  <inkml:trace contextRef="#ctx0" brushRef="#br0">18329 6091 7956,'0'-14'174,"0"1"0,0 0 775,0-1 0,0 1 1,0 0-328,0-1 1,0 1-1,0 0 1,0-1 560,0 1 1,-2 0-524,-2-1 0,1 7-321,-6 2 0,2 5 1,-2 5-190,4 4 0,4 3 1,1 1-1,0 2-90,0 2 1,0-2 0,1 3-1,4-3-416,4-2 1,3 1 0,1-3-85,0-2 1,5-3 0,0-6-294,-2 0 1,-7-1 807,-5-4 0,-2 2 449,-2-6 0,-2 6-159,-2-1 1,3 4 0,-4 4-376,4 5 1,5-1 0,2-1 0,1 1-857,4-1 1,1-4 0,2 1 0,3-2-685,0-2 0,3-2 0,-4-4 1550,2-7 0,0-12 0,-5-9 0</inkml:trace>
  <inkml:trace contextRef="#ctx0" brushRef="#br0">18609 5464 7985,'-2'-25'0,"-2"3"0,1 4 1378,-6 9 1,12-1 0,2 5-641,5 2 1,3 8 0,1 4-1,-1 3-86,0 1 0,1 6 0,-1 5 1,0 5-104,1 7 0,-1 2 0,-1 1 0,-2-2-375,-1-2 0,-2 0 1,4 0-1,-4-4-479,-1-3 1,0-7 0,-3-3 0,1-3-935,-1-2 221,-1 0 0,-4-5 1,-2-5-1,-5-5 682,-3-2 0,-3-7 0,-1 1 0,-2-5 803,2-3 0,1 2 0,2 6 1293,0 1 1,1 4-901,3-3 0,4 6-729,10 2 0,1 2 0,4 6 0,-1 3-112,1 1 1,7-3 0,0-1-1,0 1-1102,-2-1 0,-1-2 0,3-6 1,2 0-175,2 0 0,-1-8 1,4-5-1,-2-9 1257,2-8 0,7-10 0,3-7 0</inkml:trace>
  <inkml:trace contextRef="#ctx0" brushRef="#br0">18982 5184 7985,'-13'-6'674,"4"5"2973,0-4-2890,6 4 1,2 7-1,8 3 1,2 3 126,1 1 0,10 2 1,-6 2-1,4 4-399,1 0 1,4 9 0,-6-4 0,0 2-250,-3 1 0,4-3 0,0 1 0,-2-2-489,-1-3 1,-2-3-1,1-5 1,-1-2-1737,0-3 0,-4-4 1269,0-5 0,-7-1 0,-2-3 666,-8-5 0,-4-3 0,-1 0 1,-2 2 41,-3 1 1,4 1 0,-4-1 0,3 3 1609,2 1 0,4 3 1,0-2-71,-1 2 0,4 4-1637,1 2 0,10-1 1,4 6-100,2 1 1,3 1 0,1-1 0,1-3-568,2-1 1,-1 0-1,-2-3 1,2 2-6216,0-2 6990,7-2 0,-9-7 0,4-1 0</inkml:trace>
  <inkml:trace contextRef="#ctx0" brushRef="#br0">19409 5464 9839,'-9'-1'325,"0"-4"0,6 2 1,-1-6-1,2-1 110,2-2 0,0-1 0,0-2 0,0-1-450,0-2 1,4-1-1,1 2-953,-2 0 1,-2-1-2099,-1 5 3066,6 5 0,2-4 0,5 5 0</inkml:trace>
  <inkml:trace contextRef="#ctx0" brushRef="#br0">19582 5171 7985,'6'7'3433,"-6"-1"-615,0-6-1553,0 0 1,-6-1-957,6-4 0,4-2 0,2-6 0,0-1-398,0 1 0,-1 0 1,-5-1-479,0 1 1,-2 6 97,-2 2 0,-4 5 1,-5 5 318,0 3 1,5 9 0,2 1-1,2-1 399,-1 3 0,1-6 1,4 6-1,0-3-17,0 1 1,1 0 0,2-5 0,3 1-311,2-1 1,-4-1-1,4-2 1,-1-3-917,0-1 0,2-1 0,5-5-48,-1 0 1,0-2 0,1-2 0,-1-5-1562,0-3 2603,1-1 0,-1 0 0,0-1 0</inkml:trace>
  <inkml:trace contextRef="#ctx0" brushRef="#br0">20009 4931 6906,'-9'0'115,"0"0"1,6 2-1,-3 0 168,0 3 0,4 1-454,-2-2 1,1-1-883,-1 6 534,2-6 691,-4 3 1,6-7 1328,0-4-1232,0 4 0,0-7 0,-1 5 2363,-4-1-1548,4-1 1,-5 4 530,6-4-818,0 4 1,-2-5-407,-2 6 1,3 2-1,-5 0-114,0 3 0,4 5 1,-2-1-243,2 3 0,2 1 0,0 1 0,0-1-102,0 0 0,0 1 0,0-1-180,0 0 0,0-4 1,0 0 111,0 1 0,0 2 0,0 2 0,-1-1-35,-4 0 0,2-1 0,-6-2 0,1-1-115,0 2 1,-4 5 0,3 2 0,-1-2-351,1-1 1,-1-2-1,4 1-431,-2-1 1,7-6 414,1-2 651,12-22 0,9-5 0,5-18 0</inkml:trace>
  <inkml:trace contextRef="#ctx0" brushRef="#br0">20155 4744 9568,'-13'0'2048,"0"0"1,5 2-1367,4 2-201,2-2 0,8 8 0,3-5 1,3-2-267,1-2 1,1 4 0,-1 0 0,-1 3-163,-3 2 0,1 2 1,-4 1-1,0 2-112,0 3 1,-2-2 0,-5 7 0,-2-1-385,-2-2 1,-5 4 0,1-5 0,-3 1-597,-1-1 0,0-3 0,-1-5 1039,1-3 0,0-5 0,-1 3 0</inkml:trace>
  <inkml:trace contextRef="#ctx0" brushRef="#br0">5559 16286 8137,'0'-25'-391,"0"2"-232,-6 4 623,4 18 0,-10 2 0,5 12 0</inkml:trace>
  <inkml:trace contextRef="#ctx0" brushRef="#br0">5332 16272 8063,'-18'-1'0,"1"-2"0,0-1 73,2 1 0,2 1 0,0 2 0,-1 0-323,1 0 0,4 2 0,0 1 1,-1 3-95,-2 1 1,-1-3 0,-1 4 0,1-1 623,0 1 0,4-5 0,0 2 264,-1 1 1,2-3-1,1 6-225,1 2 1,1-4-1,7 2 18,2 1 0,4 1 0,7-1 1,2-3-135,6-1 1,8 3-1,3-4 1,1-1-102,1 2 1,2-5 0,5 4 0,-1-5-29,1-5 0,3 3 0,-3-7 0,-3-3-40,-2-5 1,4-3 0,-8-7 0,0-1-375,-3-3 1,0-3 0,-3-8 0,-4-1 66,-4-1 1,-2-6 0,-6-1 0,-3-4 196,-5-2 0,-12-4 0,-9 5 1,-6 2 8,-10 3 0,-8 8 1,-8 12-1,-5 5 397,-5 9 1,-12 6 0,3 17 0,-2 8-315,2 6 0,31-5 0,0 1 1,3 2-1,1 1 0,0 2 0,0 1-108,1 2 0,0 1 1,0 3-1,0 0 1,3 2-1,1 1 1,0 1-1,1 0-250,1 2 1,1 0 0,-13 28 0,11-7 0,9-6-731,8-3 1072,10 4 0,13-8 0,8 3 0</inkml:trace>
  <inkml:trace contextRef="#ctx0" brushRef="#br0">720 16006 6967,'-6'-13'0,"-2"-1"0</inkml:trace>
  <inkml:trace contextRef="#ctx0" brushRef="#br0">680 15993 8257,'-2'7'52,"-2"-3"1,2-4 415,-2-4 0,3 1 0,1-6 0,0-1 234,0-2 1,4-1 0,2 1 0,0 1 413,0 3 1,0 3-455,-2-4 0,-1 2-240,6-2 0,-2 9 0,4 9 118,-2 3 0,-2 5 1,3 1-1,-1-2-99,2-1 1,0 3-1,3 0 1,-1-2-277,0-1 0,1-2 1,-1 1-1,0-1-324,1 0 0,-1 1 1,0-1-1,1-1-840,-1-3 1,-4 1-1,-2-4 1,1 0-1618,-1 0 0,-4 4-933,2-1 2681,-4-3 868,-1 0 0,-6-12 0,-1-1 0</inkml:trace>
  <inkml:trace contextRef="#ctx0" brushRef="#br0">773 16232 8747,'-13'0'4886,"5"0"-3692,2 0 0,8 0-917,2 0 0,4 5 0,5-1 0,0 1-183,1 1 0,-1-5 0,0 4 0,1-4-243,-1-1 0,0 0 1,1-1-1,-1-4-214,0-4 0,-4-4 1,0-3-1,0-4-249,-1 0 1,-1-1-1,-4-3 1,1 2 313,-1-2 0,-1 1 0,-2 0 0,0 6 603,0 2 1,0 2 268,0-1 193,0 7 1,0 2-1,0 10-351,0 4 1,-2 3 0,-1 1 0,-3 2-958,-1 2 0,3 0 0,-5 5 0,-2 0-164,-1-1 0,-2 7 0,-4-4 0,-4-1-478,-4 3 1,-2-3 0,-1 0-1,-2-6 1183,1-2 0,2-2 0,1-1 0,2-3 63,3-4 0,-2-4 0,6-1 1922,2 0-1263,7 0 1,9 5-1,10-1 1,7 0 432,5 2 0,9-4 1,3 2-1,2-2-818,-1-2 1,-1 0-1,3 0 1,-3 0-1029,-1 0 1,3 0 0,-5 0-1,-2 0-1992,-1 0 2683,-7 0 0,4-12 0,-4-3 0</inkml:trace>
  <inkml:trace contextRef="#ctx0" brushRef="#br0">1226 16059 8257,'0'8'2016,"2"-2"0,1-5-1121,1 3 0,7 4 1,-2 7-1,2 2-173,3 6 1,-1 2 0,-1 3 0,-2 2-378,-1 1 0,-1 0 0,2-5 0,-3 0-527,-1-4 1,0-4 0,-3-8-309,2-1 0,-1-5 345,-4 5 1,0-12 0,0-1 0,0-8-275,0-6 0,-1-4 0,-2-8 1,-2-1 281,2 2 0,-3-4 1,2 2-1,1 3 507,1 4 0,2 0 0,0 7 698,0 0 460,0 3 1,2 6-1238,2 4 1,2 8 0,3 5 0,-3 3-115,0 1 0,-5 2 0,4 1 1,-4 2-815,-1-2 0,0 1 0,0-1 99,0 2 1,-4-1-1,-2-5-964,-1-3 1,-2 2 62,-5-7 1,8 0 0,6-5 1438,8-3 0,10-10 0,2-7 0</inkml:trace>
  <inkml:trace contextRef="#ctx0" brushRef="#br0">1573 15899 8183,'-7'-20'0,"-4"0"6344,7 7-5643,-1 6 0,5 7 0,0 8 0,2 4-296,2 2 0,-2 5 0,4 3 0,-2 5-1086,1 4 1,0-2-1,-2 6 1,3-3-462,2-2 1,-4-2 0,4-3 0,-2-3-874,-4-4 1,6-5 1603,1-4 0,1-4 1,-1-10-1,-3-5 411,0-6 0,-5-5 0,4-4 0,-4 1 249,-1 2 0,0 1 1,-1-1-1,-2 4 1161,-2 3 0,-1 2-1236,2 0 1,4 5-175,0 4 0,12 8 0,9 4 0</inkml:trace>
  <inkml:trace contextRef="#ctx0" brushRef="#br0">1933 16166 10606,'0'7'1366,"-5"-2"1,1-10 0,0-4-723,-2-2 0,4-9 0,-2-2 1,2-3-674,2-2 1,0 1 0,0-1-1,2 0-670,2 1 0,-2 3 1,2 3-1153,-2 0 1,-1 4 563,3 7 1,4 3 964,5 6 0,1 5 1,-1 1-1,0 1-46,1 3 1,-1-2-1,2-1 368,2-1 0,4 5 0,6-4 0</inkml:trace>
  <inkml:trace contextRef="#ctx0" brushRef="#br0">2226 15553 8027,'0'-14'1116,"0"1"0,0 7 1,0 6-1,0 8-87,0 3 0,0 7 0,0 3 1,0 3-692,0 4 1,5 1-1,-1 0 1,-1 2-630,-2 4 0,-1 4 1,0-1-1,0-2-560,0-5 0,0 0 1,0-3-1,2-4-730,2-4 0,-1-3 1581,6-8 0,0-3 0,4-6 0</inkml:trace>
  <inkml:trace contextRef="#ctx0" brushRef="#br0">2533 15553 14445,'6'-8'670,"3"4"1,2-2 0,3 2 0,-1-1-350,0-1 0,2 3 0,1-6 1,2 0-349,-1 2 0,-1 1 0,0 6 0,2 0 27,-2 0 0,5 0 0,0 0 0</inkml:trace>
  <inkml:trace contextRef="#ctx0" brushRef="#br0">2573 15779 8026,'7'-11'1460,"-2"-7"0,-1-3 0,5 2 0,9 7-2727,5 5 1,4 2 1266,0 5 0,5 0 0,2 0 0</inkml:trace>
  <inkml:trace contextRef="#ctx0" brushRef="#br0">1560 18272 9458,'-5'-14'995,"1"1"1,-1 0 0,5-1-380,0 1 0,0 0 1,0-1 75,0 1 0,2 1 0,2 3 0,5 3 209,3 0 1,1 5 0,1-4-1,-1 5-496,0 5 1,2 2-1,1 8 1,2 1-288,-2 2 0,-1 1 1,0-1-1,0 3-113,-2 0 1,4 2-1,-9-3 1,3-1-715,-2 0 1,1 3 0,-4-2-1,0-1-934,0 0 1,-2-1 0,-4-3 0,0 1 430,0 2 0,-1-1 0,-4-3 0,-4-1 1212,-2 0 0,-15 1 0,-2-1 0</inkml:trace>
  <inkml:trace contextRef="#ctx0" brushRef="#br0">1520 18605 10403,'-14'-18'0,"1"-1"0,1-1 1746,3 1 0,-1 1 1,5 4-1,2-3-936,2 0 1,7-6-1,3 4 1,4 0-455,5 0 1,1-4 0,5 4 0,-2 0-790,2 0 1,-1-4-1,1 6 1,-3 0 471,-2 3 1,0 0-1,-2 2 1,0 3-4956,0 5 1,-7 3 3804,-1 1 0,-7 0 1,-2 0-1,-8 0 1111,-4 0 0,3 5 0,0 3 774,-1-1 1,-2-1-1,-1-6 2784,0 0 1,4 0-2301,0 0 0,6 6 0,0 3 0,4 3-1207,4 1 0,4 6 1,-3 4-1,1 2-113,3 2 0,-2-1 0,-1 1 1,-1-1-1308,-3 1 0,-1-2 1,-4-1-1,-2-2-2475,-5 2 1,-5-6 3843,-3-5 0,-4 0 0,-6-5 0</inkml:trace>
  <inkml:trace contextRef="#ctx0" brushRef="#br0">1533 18511 9461,'0'-31'352,"0"0"1,0 0-1,0 6 1,0 1 192,0 2 1,6 6 0,4-2 0,7 3 478,5 2 0,3 1 0,3 2 0,2 2-1693,1 2 0,0 2 1,-3 4-1,3 0-2543,5 0 0,-5 0 3212,-5 0 0,1-6 0,-6-1 0</inkml:trace>
  <inkml:trace contextRef="#ctx0" brushRef="#br0">2080 18098 8170,'-9'-19'2651,"0"6"-1522,6 5 0,-3 10 1,7 1-1,4 3-162,4 1 0,-2 2 0,2 4 0,1 2-222,2 3 0,0 3 1,-2 5-1,-1 1-427,2 0 0,-1-1 0,0 1 1,-2 0-235,-2-1 1,3-4 0,-5-1 0,-1-2-1916,-2-2 1,-1-7 867,0-1 1,-1-8-1,-3-1 437,-5-7 1,-3-11 0,-2-5 0,3-7 225,2-6 1,-2 4 0,7-1 0,1 2 726,1 0 0,2 1 0,0 8 0,0 4 1158,0 4 1,2 0 570,2 1-834,4 6-1079,-1 1 0,-1 12-101,-6 2 0,-6 4 0,-1 2-862,-1-1 1,-2-4 0,4-2 0,0 1-1406,0-1 1,3-4-1,8 1-2381,4-2 4506,8-8 0,4-13 0,6-9 0</inkml:trace>
  <inkml:trace contextRef="#ctx0" brushRef="#br0">2333 17712 9960,'-14'-19'5134,"-3"5"-4312,-1 1 1,6 7 0,8 10-1,2 5-427,2 3 0,2 6 0,2 1 0,3 0-246,1 1 1,4 3-1,-3 0 1,2 2-782,3 1 1,1-3-1,1-1 1,0 0-691,-4-1 0,1 2 0,-5-5 0,-1-1-4127,-2-3 5449,-4-6 0,-13-2 0,-3-6 0</inkml:trace>
  <inkml:trace contextRef="#ctx0" brushRef="#br0">2293 17938 8662,'-5'-17'0,"-1"-1"0,0 2 1319,1 1 0,0 1 0,7 3 1,2 0-1004,5 2 1,7 6-1,3-3 1,2 2-403,3 0 1,1-1 0,3 5 0,2 0 85,1 0 0,6 6 0,-3 1 0</inkml:trace>
  <inkml:trace contextRef="#ctx0" brushRef="#br0">2679 17885 9171,'-1'-19'0,"-4"0"7400,-3 2-6623,2 5 1,0 11-980,6-4 1,0 3-1,0-7 1,0-2 90,0-1 0,0-1 1,-2 0-1,-1-1-305,-1 1 1,-1 0 0,4-1-1,-2 1-1569,-2 0 1,1-1 525,4 1 1,2 1 1458,2 3 0,3-2 0,7 3 0</inkml:trace>
  <inkml:trace contextRef="#ctx0" brushRef="#br0">2866 17445 11063,'-13'-10'0,"-1"-3"0,2-2 1823,4 0 1,2 6-1,6 0-1384,0-1 1,1 2-1,4 1 1,3 1-371,4 3 1,6-3 0,0 2 0,-2 1-127,-1 1 1,-6 2-1,0 0 1,0 2-69,-2 2 0,-1 10 0,-8 8 209,-2 3-89,-9 2 1,-2-1 0,-4 1 0,1 0 291,0-1 0,0-1 1,5-2 1102,0-6 0,8-3-929,10-5 0,9-5 0,18-8 0,3-5-812,4-3 0,4-6 1,-2 0-1,-4 2-1465,-3 1 0,-3 3 1,-6 3-1,-2 5 1816,-6 3 0,-2-5 0,-1-2 0</inkml:trace>
  <inkml:trace contextRef="#ctx0" brushRef="#br0">853 18565 7132,'0'-14'-367,"0"1"1,0 4 0,0 0 1806,0-1 1,5 3 0,0-2 0,4-2 266,6-1 0,-1 2 1,5 0-1,-1-2-1718,-1 2 1,7 1 0,-2 0-143,3 4-701,-4 4 1,3 1 0,-5 1 0,0 4 507,1 4 1,-4 4 345,-7 5 0,3 2 0,-5 7 0</inkml:trace>
  <inkml:trace contextRef="#ctx0" brushRef="#br0">973 18711 8131,'10'-13'3512,"7"0"1,5-1-3080,6 1 0,8 4 1,-1 2-1,4 1-1141,1 3 1,3 1 707,-3 2 0,-3 0 0,-11 0 0</inkml:trace>
  <inkml:trace contextRef="#ctx0" brushRef="#br0">1720 16592 8235,'-8'-6'306,"2"3"0,6-5 1,0-3-140,0-1 0,0-1 0,0 0 165,0-1 1,0 5 0,0 1 411,0-3 0,0 4 602,0-2-637,0 6 0,5 7-312,-1 10 1,7 4 0,-3-2-1,4 3 68,2 2 0,3 0 0,3 4 0,0 0-189,4 3 1,-3 2 0,0-4-1,-1 1 21,1 0 0,-3 1 1,2 1-1,1 2-170,0-1 0,-5 0 1,2-1-1,-2 2-346,2-1 1,-3 1 0,3-1 0,-4-4-300,0 0 0,-5 2 1,0-8-1,1 1-43,2-3 0,-5-3 0,-1-2 1,-1 0-720,-1 1 0,0-1-1854,-4 0 3134,0 1 0,6-7 0,2-1 0</inkml:trace>
  <inkml:trace contextRef="#ctx0" brushRef="#br0">1920 17272 9465,'-18'-4'0,"1"1"897,6 4 0,3 1 0,8 6-810,0 3 0,11-1 0,3-1 1,6-3 231,3 0 0,7-5 0,4 4 0,3-4-36,5-1 1,0 0 0,-2 0 0,-1 0-230,-3 0 1,1-6 0,-6-2 0,-2-4-459,-1-2 0,-2 0 1,-4-4-1,-4-4-149,-4-4 1,-2-2 0,-3-3 0,-4-3 58,-4 0 0,-1 1 0,0 7 1,-1 1-1649,-4 2 2142,4-2 0,-17 4 0,3-5 0</inkml:trace>
  <inkml:trace contextRef="#ctx0" brushRef="#br0">906 17232 8191,'0'-13'471,"-5"-1"-90,-4 1 79,3 6 1,1 1 0,8 7-47,2 4 1,5-2-1,-3 5 1,2 4 108,0 5 1,-1-3-1,2 6 1,-3-3-224,-1 1 1,3 4 0,-3-4 0,2-2-372,2-1 0,-3-1-432,2-1 0,-4-1 7,4-3 0,-8-5 255,-1-8 0,-1-4 0,-7-5 1,1-2 493,-1-3 1,4-1 0,-4-5 0,3 4 252,2 0 1,1-2 0,2 4 0,0 2-13,0 1 1,2 4-1,2 0-211,5 2 0,3 6 0,1-3 0,0 2-5,1 0 1,-1-1 0,2 5 0,1 2-65,2 2 1,0-3 0,-6 5 0,-2-1-175,-1-1 0,0 5 0,4-3-610,0 1 1,-4-4-498,0 2-507,-6-4 0,5 1 442,-4 2 0,-3-1 0,5 5 387,0-2 1,-4 0 0,4-4 0,0 3-219,3-2 1,7-2 962,2-1 0,5-11 0,-2-4 0</inkml:trace>
  <inkml:trace contextRef="#ctx0" brushRef="#br0">1466 16819 8191,'-20'-13'0,"-4"1"0,6 3 2645,6 3-2419,0 6 0,6 1-229,-2 4 1,2-2 0,6 6 477,0 1 0,0 2 1,1 1-1,4 2-100,3 3 0,4-2 0,2 6 1,0 0-93,4-1 0,-1 4 0,5-2 1,0 2-639,-1 1 0,2 0 0,-3-3 0,-1 0-768,0 0 0,-1-4 0,-5 1 1,1-3-572,-1 1 0,-6 4 1694,-2-4 0,-16-6 0,-3-6 0</inkml:trace>
  <inkml:trace contextRef="#ctx0" brushRef="#br0">1466 17192 8191,'0'-22'475,"0"0"0,-4-5 0,-1 9 0,2 2 623,2 1 1,7 2 0,3 1 0,4 2-1737,5 1 0,3 6 1,5-3-1,1 1-3610,0 1 4248,-1-1 0,-5 0 0,-2-3 0</inkml:trace>
  <inkml:trace contextRef="#ctx0" brushRef="#br0">1080 17232 8551,'0'-13'1117,"0"5"1,1 2-856,4 6 1,-4 2-1,4 2 69,-4 5 1,-1 3-1,0 1 1,0 1 8,0-1 1,2 5-1,1 0 1,1-2-299,-1-1 1,3-2 0,0 0 0,0 1-370,0-1 0,3 0 0,-4 1 0,3-3 185,2-2 1,2 3 0,1-3 141,1 3 0,-7-5 0,-1-1 0</inkml:trace>
  <inkml:trace contextRef="#ctx0" brushRef="#br0">18022 12381 7867,'-14'-7'0,"-1"-5"471,1-5 0,0 0-549,9 3 0,7 5 0,7 2-175,2 1 0,3 0 858,-1 2 0,-6-4-148,-2-5 1,-4 4 0,-2 2 689,-4 1 1,2 1-701,-5 5 0,3 0 0,-2 2-236,1 2 0,0-1 0,3 6 0,-2 1 9,3 2 0,0 2 0,2 0 0,-1 4 14,-4 4 1,4 2-1,-5 0 1,1-2 42,1 2 0,-5 4 0,5 1 1,-1 0-5,-1 0 1,5 5-1,-4-1 1,4-1-65,1 1 0,0 4 0,0-1 0,1 1-66,4-2 0,-2 10 1,4-2-1,0 4-14,1 2 1,-4 0-1,4 5 0,-2 3 22,-3 0 1,-2 7-1,-2-2 1,-4 2 86,-4-2 1,2 3 0,-2-4 0,0 0 101,2-4 1,-4-2 0,7-1 0,-1-1-198,-1 0 1,5 5 0,-3 0 0,2-2-73,2-1 1,0 4 0,2 3 0,1 2-148,1-2 0,5 3 0,-3-1 0,0 7 2,-3-31 0,0 0 0,-1 0 1,0 0-1,-1 2 0,0 0 1,0-1-1,1 0 16,0-1 1,0 0-1,0 0 1,0 0-1,-1-1 1,-2 0 0,1 37 7,0-5 0,5-5 0,-1-3 0,1-4 96,1 0 1,-3-4 0,4 4 0,0-3-16,1-2 1,-4 6 0,4-6 0,-1 0-39,0 1 1,1-1 0,2 0-1,-1 4-16,2 4 1,0 2 0,3 0 0,-2-2 13,-4 2 1,3 2 0,-5 5 0,-3-33 0,1 0-21,1 1 1,0 0-1,-1 3 1,-2-1 0,1 0-1,0 0 1,0-2-1,-1 0-38,0 0 1,0 1 0,3-3-1,-1 1 1,2 36 0,1-7 45,4-7 1,-4 9 0,2-13-1,1 0 128,2 2 0,2-2 0,0-1 0,3 0-107,1-2 0,-1 6 1,-2-8-1,1-1-16,2 2 0,-2 0 1,-5 1-1,-2 2 58,1 2 1,-2-2 0,-1 6 0,0 1-121,1 5 0,-5 2 0,3-2 0,-2-3-108,0-7 1,2 9 0,-3-12 0,2 0 183,-2-1 0,0-7 1,0 0-1,1-3 47,-1-3 1,3 1-1,0-8 1,0-1 179,0 1 0,3-2 0,-3-3 0,0 2-267,-1 1 1,4 4 0,-3-2 0,0 0-111,0-1 1,3 4 0,-3-4 0,0 1-146,0-1 0,0 4 1,-3-5-1,1-1 62,-1-2 0,3-2 0,-2 0 0,1-3 79,1 0 1,-5-7 0,4 2-1,-2-4-1,1 0 0,-2 4 0,4-1 0,-2 0-194,0-3 0,2 0 0,-3 1 0,2 1-296,-2 2 0,3-1 0,-2-3 0,1-1-348,0 0 1,-2-1 0,5-1 994,-2-3 0,4 1 0,-2 5 0</inkml:trace>
  <inkml:trace contextRef="#ctx0" brushRef="#br0">24847 15499 11226,'0'-17'0,"0"-1"3644,0 2-3084,0 7 0,6 3 0,3 7 155,3 4 1,1 2 0,1 7 0,-2 0-246,-4 4 0,3-2 1,-5 5-1,0 0-349,0 0 0,-2-5 1,-4 3-1,0-1-807,0 0 1,0-1-1,0-3-878,0-1 1,-1-1 1563,-4-3 0,-2-3 0,-7-6 0</inkml:trace>
  <inkml:trace contextRef="#ctx0" brushRef="#br0">24927 15233 8272,'0'-13'2114,"0"-1"-541,0 1 1,2 6 0,4 4-1661,7 6 1,2 0 0,7 5 0,2 1-697,1-1 0,8-1 0,2-4 783,4 2 0,1-1 0,0-4 0</inkml:trace>
  <inkml:trace contextRef="#ctx0" brushRef="#br0">25581 14953 8896,'0'-13'4708,"0"-1"-4054,-6 7 1,0 3-1,-3 8 1,4 5 352,4 3 0,5 6 1,2 1-1,2 3-333,2 6 1,2 0 0,1 8 0,1 1-1455,-1 1 1,-4 2-1,0 2 1,0 1-3437,-2 1 0,-1 4 4216,-6-9 0,0 10 0,0-7 0</inkml:trace>
  <inkml:trace contextRef="#ctx0" brushRef="#br0">25381 15366 12465,'0'-31'1352,"0"0"1,0 1 0,1 8 0,4 4-1102,3 4 0,15 2 0,5 1 1,3 4 42,1 1 1,10 2 0,-1 5 0,4 4 39,1 3-334,4 4 0,-8 2 0,4-1 0</inkml:trace>
  <inkml:trace contextRef="#ctx0" brushRef="#br0">26154 14900 8099,'-14'-14'0,"1"7"0,0 4 0,1 6 1089,3 6 1,-1 3-1,4 3 1,0 2-266,0 6 0,1 2 0,5 3 0,0 1-836,0 3 0,6 5 0,3-3 1,3 0-1124,1-3 1,5-3 0,3-1-1,3-2 1135,4-3 0,7-9 0,-1-7 0</inkml:trace>
  <inkml:trace contextRef="#ctx0" brushRef="#br0">26394 14833 8589,'13'-4'980,"0"-1"1,5 11 0,0 9 0,0 3-304,1 1 1,-4 0 0,3-1-1,-4 4-101,0 3 1,-2 2 0,-2 1 0,-3 2-418,-1 1 0,-1 4 0,-5-2 0,0 0-741,0-1 1,-6 4 0,-3-4 0,-4 1-1762,-5-1 2343,-3 5 0,-12-8 0,-1 3 0</inkml:trace>
  <inkml:trace contextRef="#ctx0" brushRef="#br0">26914 14793 8312,'-6'-7'4676,"3"1"-4249,-6 6 0,4 4 0,-2 2 0,1 2 114,3 2 0,2 2 0,1 1 1,0 0-348,0 1 0,1 1 1,2 1-1,3 2-259,1-2 0,-2-1 0,4-2 0,0 0-600,-2 1 0,0-2 0,-4-2-31,2-1 0,-1 0 1197,-4 4 1,-6-6 0,-3-1 0,-2-1-330,-3-1 0,2 7 0,2-4 0,1 2 966,-1 0 1,4 1-1,1 6 1,4 2-817,1-1 0,6-1 0,4 0 1,7 2-1464,5-2 0,4 5 0,4 0 0,1-1-4365,-1-2 5506,-2 3 0,-1 0 0,-1 5 0</inkml:trace>
  <inkml:trace contextRef="#ctx0" brushRef="#br0">25167 16366 9032,'-9'6'640,"1"3"0,5-2 0,-3 0 0,1 1 139,1-1 0,-1-2 1,5 4-290,0 1 0,0 2 1,2 0-1,2-2-259,5-1 1,3-5 0,1 5 0,1 0-536,-1-2 0,0 4 1,-1-5-301,-3 1 1,1-2 333,-5 3 1,-1-3 829,-4 4 1,-4-5 0,-2 5 372,-1 1 0,-1-2 0,-2 1-469,1 1 1,6 2 0,-2 1 0,5 1-146,5-1 0,7 0 0,6 1 1,-1-1-207,3 0 0,-1 5 0,5 0 0,-4-2-271,0-1 1,-3 3 0,-5-1-1,-1 0-180,-3-2 0,-5-2 0,2 0 0,-5 1 120,-5-1 0,-2-4 0,-8 0 0,-3-1-275,-4 0 0,-3 2 0,-2-4 1,1 0-404,-1 0 1,0-2 0,2-4 0,1 0-1077,2 0 0,4 5 1972,-4-1 0,6 1 0,-3-5 0</inkml:trace>
  <inkml:trace contextRef="#ctx0" brushRef="#br0">25980 15859 8208,'8'-13'506,"2"0"-400,-5-1 0,4 1 358,-5 0 0,2 4 186,-2 0 0,-2 0 281,2-4-709,-2 5-115,-8-4 1,3 11-1,-6-3 1,-1 2 38,-2 2 0,-2-4 0,1-1 0,-2 2-6,-2 2 1,0 1 0,-5 0 0,0 0 29,1 0 1,-7 0-1,4 0 1,1 0 8,-3 0 1,1 0-1,-1 0 1,0 0 104,4 0 1,-3 4-1,4 2 1,-1 0-182,0 0 0,1 4 0,-3-1 0,4 2-65,0-3 0,3 4 0,2-3 0,-2 3 87,0 1 0,-1 1 1,5-1-1,-1 0 6,1 1 1,0-1 0,1 0 0,1-1-23,3-3 1,3 3 0,-2-3-1,-1 1-11,1-1 1,4 3 0,-3-5-1,2 2-31,-1 0 0,1 0 1,2 4-1,-1 1-38,-1-1 1,-1 0 0,5 1 0,0-1-50,0 0 1,0 5 0,0 1 0,0 0 111,0 1 1,2 2 0,2-4 0,5-1 130,3 3 1,7-5 0,3 2 0,4-2 141,0-2 1,7-4-1,2-1 1,4-2 44,1-3 1,6-2-1,3-1 1,3 0-157,1 0 0,6 0 0,5-1 0,2-4-323,1-4 0,-28 4 1,1-2-1,32-6 1,-34 6-1,0 1-304,1-1 0,0 0 0,1-1 0,0-1 1,0 0-1,-1 0 0,33-7-92,-1 1 0,-3-4 1,-4-4-1,-3 0 258,-2 0 1,-1-3-1,-6 1 1,-3-5 208,-5 0 1,-8 2-1,-5 2 1,-5-3 110,-3-2 1,-6 3 0,-8-4 0,-4 1 66,-4-1 1,-2 1 0,-5 5 0,-8-1-512,-6 0 1,-13 1-1,-8-1 1,-10 2-72,-5 3 1,-14 7-1,-1 8 1,34 3-1,-1 0 193,0 0 1,0 1 0,-5 1 0,-1 1 0,0-2 0,0 1-1,-1 2 1,0 0 78,-1 2 1,0 1-1,-1-2 1,1 1-1,3 2 1,2 1 0,-1 0-1,1 0-106,0 1 0,0 0 0,-33 9 0,4 1 1,8 3-432,9 2 0,1 1 1,9 6 666,5 3 0,1 2 0,4 5 0,-3 2 0,1 3 0</inkml:trace>
  <inkml:trace contextRef="#ctx0" brushRef="#br0">24714 15739 8098,'-1'-11'63,"-4"2"110,-4 4 0,2 4 1,-2 1 105,-1 0 1,2 0 0,-1 0 150,-1 0 0,3 0 1,-2 0 206,-2 0 0,-1 6-57,-1 3 0,0 2-315,-1 3 0,3-1 1,2 0-1,4 1-87,4-1 0,1 0 0,0 1 0,0-1 57,0 0 1,0 1 0,0-1-1,0 0 10,0 1 1,0-1 0,1 0 0,4 1 13,4-1 1,-2-1 0,2-2 0,1-1-6,2 1 1,7-4 0,4-1 0,0-4-91,0-1 0,5 0 0,-3 0 0,0 0-634,0 0 0,3 0 0,-7 0 0,0 0-404,-3 0 1,-4 0-1,0 0 1,-2-1-221,-4-4 1,0 4-430,-4-4 187,-2 4-1087,4 1 2423,-6 0 0,0-6 0,0-1 0</inkml:trace>
  <inkml:trace contextRef="#ctx0" brushRef="#br0">24927 15899 8619,'-11'2'976,"2"2"0,3-1-320,6 6 0,1 0-229,4 4 0,7-5 0,5-4 0,0-2-230,-3-2 1,4 1 0,0 2 0,-2 1-51,-1-1 0,-2 0 1,-1 2-137,-3 4 0,-3 3 1,-6 1-1,-1 2-41,-4 2 0,-4-2 0,-7 5 0,-3-1-30,-2 3 1,0-3-1,-3-1 1,4-3-210,1-2 1,1 1 0,4-1-1511,1 0 1779,6 0 0,1 1 0,6-1 0</inkml:trace>
  <inkml:trace contextRef="#ctx0" brushRef="#br0">25167 17499 8565,'0'-18'3417,"0"0"-3429,0 0 301,0 11 0,0 2 0,2 8-120,2 2 1,4-1 0,5-4-533,0 0 0,-4-4 0,-1-2 335,-2-2 1,-2 0 0,-4-6 245,0 1 0,-6 0 0,-3 1 351,-3 3 1,-1 3-1,0 6-234,-1 0 0,1 1 0,0 5 1,1 6 165,3 5 1,2 5-1,4-3 1,-2 2-295,2 2 0,2-2 0,1 0 0,1-2-451,4-3 0,2-1 1,8-3-1,3-2 147,4-1 0,4-6 1,6 0-3870,3-6 1683,-2-4 1977,11-12 1,-8-8 0,10-7-1</inkml:trace>
  <inkml:trace contextRef="#ctx0" brushRef="#br0">25541 17152 8175,'-14'-12'0,"2"5"1307,4 7 0,0 12 0,5 10 0,-1 3-746,1 2 1,1-1 0,1 1-1,-2 0-581,-2-1 1,1 1-1,4 0 1,0-1-328,0 1 1,0 4 0,0 0 0,1-3-580,4-4 1,-2 0 0,7-7-1,4-2 926,2-4 0,8 0 0,-4-3 0</inkml:trace>
  <inkml:trace contextRef="#ctx0" brushRef="#br0">25821 17392 9018,'0'-19'2141,"-6"4"0,4 3-1729,-2 12 0,2 6 0,2 7-38,0 1 1,0 0-1,0 3 1,0 0-566,0 0 0,-4 2 0,-2-1 0,0-2-401,0-1 1,0-3-1,3-2 1,-1-1-1699,1 1 439,-5-4 1517,7 0 0,1-16 1,9-2 520,3 2 1,1-4 0,0 7 0,1-2 666,-1 0 0,-4 5 1,0-4 641,1 2 1,2-3-102,1 5 1,-5-2-325,-4 2 0,2 1-852,-2-6 1,1 4-254,-5-4-695,0 7 0,0-3 285,0 10 1,0 2 0,0 6-1,0 2-922,0 3 1,0 3 0,1 5 1365,4 1 0,-4 5 0,5 3 0</inkml:trace>
  <inkml:trace contextRef="#ctx0" brushRef="#br0">26380 18018 7250,'-7'-6'-47,"-5"-1"910,3-6 0,-1-1 0,-1 2 0,4 2-353,1 1 1,-4 5 0,1-5-91,-3-1 0,3 4 0,0 1-374,-1 4 0,-2 1 0,-1 0 1,-1 0-34,1 0 0,-5 0 1,-1 1-1,0 4 209,0 4 1,-4-2 0,4 2-1,-2 0 103,-2-2 1,2 3 0,-1-4 0,-1 2-57,3 2 0,-4-2 0,6 0 0,2 1-9,1-1 0,-3 4 0,1-2 1,0 3-457,3 1 1,0 6-1,2-5 1,2 3 18,1 1 1,2 3 0,-4-2 0,4 0 206,1 4 1,2 0 0,2-1 0,-1-2 114,-1-2 1,-1 1 0,7-4 0,1 2 114,1-2 1,11 3-1,0 1 1,4-1-29,5 0 1,7-1-1,6-6 1,4-2-197,4-1 1,11-5 0,2 4 0,5-2-181,4-3 0,4-2 0,2-1 0,-1 0-25,1 0 0,-2-4 1,-3-2-1,0-2 119,-1-2 0,1-6 0,-10-2 0,-2 0 58,-1-1 0,-8 3 0,-2-7 0,-4 0-3,-1-2 1,-6-2 0,-3-1 0,-4-2-85,-5-1 0,-3-6 1,-5 1-1,-2-2 75,-3-2 0,-4 1 1,-5 2-1,0 2-567,0-2 0,-10 0 0,-6 1 0,-6 5 171,-7 3 1,-12 1 0,-5 2 0,-9 3 300,-7 4 1,-8 5 0,-4 4-1,36 6 1,-2 2 84,-3 0 0,0 0 1,-1 1-1,1 0 1,-1 1-1,2 0 0,1 0 1,2 2-147,-1 1 0,1 1 0,1 2 1,1 2-1,-1 1 0,2-1 0,-33 12-422,4 3 1,9 1 310,12 2 1,2 11 0,2 4 0</inkml:trace>
  <inkml:trace contextRef="#ctx0" brushRef="#br0">24674 15739 8563,'-1'-9'-442,"-4"1"0,2 5 325,-6-2 0,5 4 385,-5 1 0,5 1-132,-5 4 0,4-4 0,-2 5 0,-1-2-41,1 1 0,-2 1 0,-4-3 0,-1 3 39,1 1 0,-5-2 0,1 3 0,-1 1-2,-1-1 0,2 4 1,-3-4-1,-1 4-18,0 2 0,3-1 0,-2 2 0,-1 1-42,0 2 1,5 4 0,-3-3-1,1 2-22,0 3 0,-1 5 0,2 4 0,0 1-2,0 3 1,-2 0 0,1 0-1,2-1-7,1 1 0,-3 6 1,1 1-1,0 0 75,3 2 0,-4-4 0,0 4 1,3-2-52,5 1 0,-2 2 0,5-4 0,-1-3 30,4-2 0,-2 2 0,1-7 0,2 1 13,2 3 1,1-4-1,0-1 1,0-1 5,0 0 0,0 5 1,1-4-1,2 3-1,2 2 0,-1 1 0,-2 1 1,1-2-23,1-2 0,7 1 0,-4 5 0,2 2-52,0 1 0,0-1 0,4-6 0,0-3-76,1-1 0,3 3 1,1-5-1,0-2-27,1-1 0,-3-7 0,7-2 0,-1-1 273,-1 0 1,2 0 0,-3-3 0,-1-1 12,0 0 0,3 2 0,-2-7 0,-1 3-38,0 1 0,0 0 1,-2 1-1,2-1-159,2 0 1,-5 1 0,3-1 0,-1 0-74,0 1 1,5-1 0,0 0-1,0 1-34,0-1 0,0 0 0,-4 1 0,1-1 93,-1 0 1,3-1 0,-3-2 0,1-1 124,-1 2 0,3-4 1,-3 1-1,1-1 111,-1 0 1,3-2 0,-3 2 0,1-1-28,-1-3 0,3 3 1,-3-2-1,1 1-184,-1 1 1,5-5-1,-4 4 1,3-4-250,-1-1 0,-6 0 1,2 2-1,-3 1-924,-2 1 0,0 1-2637,1-5 2404,-1 0 0,-6-6 1370,-2-3 0,-4-9 0,-1-3 0</inkml:trace>
  <inkml:trace contextRef="#ctx0" brushRef="#br0">25074 18112 8427,'0'6'618,"1"-5"0,4-4-76,4 0 0,3 2 0,2 1 0,3 0-127,1 0 1,4 0-1,-3 0 1,2 0-87,2 0 0,1 6 0,0 2 0,-3 4-48,-2 2 0,-1 3 0,-7 3 0,-2-1-535,-4 0 1,-4 8-1,-2-4 1,-4 0 128,-4-3 0,-2-2 0,-3-3 0,1 1-368,0 2 1,-5 0 0,-1-5 0,-1 0-172,1 1 664,-5-1 0,4 0 0,-7 1 0</inkml:trace>
  <inkml:trace contextRef="#ctx0" brushRef="#br0">20182 16552 8235,'0'-13'360,"0"0"0,0-1 1,1 1 132,4 0 0,-4-1 0,5 1-91,0 0 1,-4 4-281,2 0 1,-4 6 389,-4-1 0,2 4-111,-2 4 0,2-1 1,2 6 151,0 1 1,5 2 0,1 1-1,1 1-92,3-1 1,2-1-1,2-2 1,-1-1-148,0 1 0,0 2 1,1 2-1,-1-1-138,0 0 1,5 1 0,0-1 0,0 0-148,1 1 0,-3-1 0,5 2 0,0 1-65,0 2 0,-1 4 1,5-3-1,-1 1 131,0-1 0,7 3 0,-6-4 0,2-2 80,2-1 0,1 3 1,-2-1-1,0 0 41,-1-3 0,3 0 1,-8-1-1,3 0 87,2 1 0,-1-1 0,1 0 1,0 1-219,-1-1 1,1 0 0,0 2 0,-2 2-137,-3 0 1,3 1 0,-3-5 0,2 1 195,-2-1 1,2-1 0,-5-2-1,2-1 59,3 2 0,-5-4 1,0 2-1,-1 1-29,0 2 1,0 0 0,-5 0 0,0 0-375,1 2 0,-1 3 1,0-4-1,1 0-21,-1 1 1,0 0-1,1 3 1,0 1 130,4-2 1,-2-1 0,7-2 0,-1 0 121,-1 1 1,4-1-1,-4 0 1,1-1 267,0-3 1,-6 3 0,3-5 0,-1 2-340,0 0 0,0 0 1,-5 3-292,0-3 1,-4 2-1,-1-2 1,-1 3-83,1 2 0,-4-3 0,5 0 0,0-2-16,-2 1 1,4 2 0,-6 1 121,3 0 0,-1 1 1,4-2-1,-4-2-403,-1-1 1,0-5 0,-3 5-107,1 2 0,1-4 0,-5 2 0,0 1 814,0 2 0,-6 1 0,-2 1 0</inkml:trace>
  <inkml:trace contextRef="#ctx0" brushRef="#br0">22035 17605 12266,'12'2'637,"-4"2"1,4-1-1,-3 6 1,3 1 1,-3 2-1,-2 1-266,-1 1 1,-1-5-1,-4-2 1,2 1-251,2-1 0,-1 2 1,-4 4 71,0 0 0,-4-4 0,-2-1-398,-2-2 0,-1 3 0,-5-5 0,-3-1-398,0-2 0,-7-1 1,2 0-1,-5 0-636,-4 0 0,-2 0 0,-4 0 1238,2 0 0,-1 0 0,-4 0 0</inkml:trace>
  <inkml:trace contextRef="#ctx0" brushRef="#br0">18982 18072 7802,'2'-18'-260,"2"0"0,3-1 0,5 3 0,-1-2 217,-2 1 0,-5 3 1,3 0-1,1 1-137,-1 0 0,-2-1 1,2 1 179,-1 0 0,-2-1-6,-4 1 0,0 4 123,0 0 1,0 0 71,0-4 1,0 0 0,0-1 14,0 1 0,2 0 0,1-1 1,1 1 556,-1 0 0,-1 4-118,-2 0 1,-2 2-1,-2-1-172,-5 8 1,-4 11 0,-4 8-1,-2 2-102,-2 2 0,4 8 0,-4 5 0,2 1-183,2-2 1,2 7-1,2-5 1,1 0-414,3 1 1,2-5 0,4 0 0,-1-2-594,1 0 1,1-5-1,2-5 1,0-2-2883,0-2 3702,0-2 0,0-8 0,0-1 0</inkml:trace>
  <inkml:trace contextRef="#ctx0" brushRef="#br0">18875 18165 8804,'0'-25'0,"0"3"0,0 4 551,0 3 1,2 3 0,1 2 0,3 2-1,1 2 1,2-2-1,4 3 1,2 2-1105,3 2 1,1 1 0,7-2-1,-3-1 244,1-1 0,8-1 309,-5 5 0,9-6 0,-2-1 0</inkml:trace>
  <inkml:trace contextRef="#ctx0" brushRef="#br0">19395 17752 8314,'0'-14'500,"0"9"0,0 5 0,0 8 184,0 9 1,0 2-1,0 5 1,-1-2-8,-4 2 1,4 1 0,-5 1 0,2 1-221,-1 0 0,-5-2 0,2-1 0,-1-4-214,1 0 0,0 2 0,-2-3 0,2 0-847,3 0 0,-4-5 1,4-5-1512,2 1 1192,2-4 1,1-2 0,0-8-1,0-5 1082,0-3 0,1-1 871,4 0 0,1 4 0,4 1-234,-1 2 1,0 2 0,4 5-558,0 4 0,1 1 1,-1 4-1,0-1-713,1 1 0,-1 2 0,0 2 0,1-1-515,-1 0 0,0 1 0,2-3 0,1 0-12,2-2 1,0-6 0,-5 1-147,1-2 0,-7-4 1212,-2-2 1,-4-4 0,-2-4-1,-2 2 755,-2 1 0,-4 0 1,3-3 3443,-1 4-2904,4-4 1,-2 10-778,10-2 1,2 2 0,7 4-402,-1 2 1,0-2 0,-1 4 47,-3 0 1,-2-5-2541,-2 3 1937,-4-2 0,4-4 982,-10-2 1539,4 3-2074,-5-5 0,10 7 1,2 4-1,2 3-998,2 4 1,3 7 0,4 4-1,1 2 924,-2 2 0,-1 5 0,-2 2 0</inkml:trace>
  <inkml:trace contextRef="#ctx0" brushRef="#br0">12224 12074 8141,'-9'-11'-979,"0"2"1,0 3 1063,-4 6 1,-1 0 618,1 0 1905,0 0 1,5-6-1552,4-3 1,2 2 0,4-1-1,4 1-283,7-1 1,8 4 0,10-4 0,5 3-185,2 2 0,8-3 0,3 1 0,3 2-211,1 2 1,3 1-1,-1 0 1,-3 1 136,0 4 0,-2-4 0,1 5 0,-4-1-190,-1-1 0,3 0 1,-6-4-1,-3 0-125,-3 0 1,-8 0 0,2-1 0,-2-2 110,-3-1 1,-4-5 0,-1 3-705,-2-2 0,-1 1-6931,-4-2 5126,-7-3 1,-7 11 0,-9-2 2195,-3 6 0,-1 4 0,0 6 0</inkml:trace>
  <inkml:trace contextRef="#ctx0" brushRef="#br0">12664 12274 7451,'0'-7'3491,"0"0"-2203,0 2 1,-2 4-556,-2-4 0,2 5 0,-4 5-303,0 3 1,5 4 0,-4 3 0,4 3 73,1 4 0,0 8 0,0 1 0,0-2-90,0 0 1,1 2 0,4 0 0,4-2 128,3 0 0,2-4 1,3-3-1,2-3-202,2 0 0,-1-4 0,6 3 0,-1-3-29,3-2 1,2-4 0,-4-2-1,1-1-308,0-3 1,-1 3-1,-1-1 1,-1-2-36,-2-2 1,-5-1-5402,0 0 2978,-2 0 0,-6 0-378,0 0 0,1-6 2833,8-3 1,3-3 0,6-1-1</inkml:trace>
  <inkml:trace contextRef="#ctx0" brushRef="#br0">13144 12594 8665,'-18'0'1288,"0"0"1,0 0 389,5 0 1,7 0-1241,6 0 1,10 0-1,10 2 1,0 1 182,4 1 0,4 6 0,2-1 1,-4 3-438,0 1 0,0 5 0,-8 1 0,-2 1-91,-1-1 1,-3 5 0,-3-4-1,-5 1-143,-2-3 1,-2 3 0,0-1 0,-2 3-1060,-2-1 0,-4-6 0,-5 2 0,0-3-725,-1-2 0,6-1 1,0-2 1830,2-1 1,-4-6 0,3 3-1</inkml:trace>
  <inkml:trace contextRef="#ctx0" brushRef="#br0">13890 12461 8481,'7'-12'739,"-1"-1"0,-6-9 0,0 4-208,0 3 1,0 6 0,0 0 983,0-1-1084,-6 4 1,5 6-1,-3 10 1,2 7 102,2 5 0,0 3 0,0 3 0,0 2-243,0 1 1,2 4-1,0-2 1,3 1-428,-2 3 0,-2-4 0,1-1 0,1-1-492,1 0 1,1 0 0,-5-5 0,0-3-857,0-1 0,0-5 0,0 1 1484,0-4 0,-12 0 0,-3-1 0</inkml:trace>
  <inkml:trace contextRef="#ctx0" brushRef="#br0">13743 12781 8481,'0'-21'1138,"2"-3"0,2 7 401,5 0 1,3 8 0,1 5-1707,1 2 0,3 4 0,4 1 0,1 3-656,2 1 1,4-2 0,-6 2 822,4-1 0,6 4 0,2-2 0</inkml:trace>
  <inkml:trace contextRef="#ctx0" brushRef="#br0">14143 12501 12633,'0'-36'1528,"5"17"0,1 25 1,0 7-1489,0 5 0,4 6 0,-3-2 0,2 3 471,0 2 0,-2-1 0,2 3 1,-4-1-155,-4-2 1,-1 8 0,0-7-1,0 1-506,0 0 0,0-2 1,0-3-1,0-2-1595,0-2 0,0-5 817,0-6 1,0-8 0,2-2 593,2-10 1,-2-5 0,2 4 0,-2 0 758,-2-1 0,1 1 0,2 0 360,1-1 0,2 7 1,-1 3 351,4 2 1,3 4 0,1 2-915,0 5 0,-1 3 1,0 1-1,0 2-1413,3 3 1,1-4 0,-3 4 0,1-4-438,-1-6 0,0 3 0,2-7 1,1-1-766,2-1 2391,0-2 0,-5-6 0,1-2 0</inkml:trace>
  <inkml:trace contextRef="#ctx0" brushRef="#br0">14530 12914 8449,'0'-13'114,"0"-1"865,0 1 0,0 4-207,0 0 1,6 2-1,3-2 1,3 3-10,1 0 0,0 5 0,1-4-119,-1 4 1,0 1-283,1 0 0,-7 1-593,-3 4 0,-4-4 0,-4 4-458,-5-4 1,-3-5 237,-1-1 0,0 1 114,-1 4 0,7 1 267,2 4 0,4 2 0,1 6 0,1 1-489,4-1 1,1 0 0,4 1 0,-1-1-600,1 0 1,2 1 1157,2-1 0,5-6 0,1-1 0</inkml:trace>
  <inkml:trace contextRef="#ctx0" brushRef="#br0">14876 12914 8247,'-1'-16'892,"-3"2"1,2 6-1,-2 12 879,2 5 1,2 3-1,2 0-1526,2-4 0,-1 3 0,4-5 1,1 0-532,-1 0 0,2-2 1,4-4-260,1 0 1,-5 0-1,0-1-335,1-4 0,-4 2 0,-2-6 313,-2-1 1,2 2 1245,1 0 0,1 5 0,-2-2-161,5 4 1,3 1 0,1 1 0,0 2-229,1 2 0,-1 5 1,0-3-1,1 2-1180,-1 0 0,0-1 0,1 2 0,-1-3-126,0-1 0,1 0 1016,-1-1 0,6-10 0,2 4 0</inkml:trace>
  <inkml:trace contextRef="#ctx0" brushRef="#br0">15530 12434 9205,'-5'-4'0,"-1"8"1358,-1 13 0,2 12 0,-2 7 0,0 1-181,-1-2 1,-1 8 0,-4-1 0,0 2-888,-1 2 1,-3-2 0,-1-2 0,1 1-91,3 1 0,0 5 1,1-4-1,1-4-1674,3-4 0,3-1 1,6-8-1,0-5 1474,0-2 0,12-15 0,3-7 0</inkml:trace>
  <inkml:trace contextRef="#ctx0" brushRef="#br0">15676 12821 8871,'-6'7'1149,"3"3"-188,-6-5 0,7 1-69,-3-2 1,5-1 0,5 5-663,3-2 1,0 2 0,1-2-1,0 2-74,-2 2 0,3 2 1,-5 1-1,-2 1-600,-2-1 1,-2 3 0,-4 1-1,-4-4-58,-2-1 0,-3 3 0,-1-7 0,-1 3-91,-2-2 0,-1-2 0,3-4 1,-2 2-57,2-3 0,1-2 0,3-4 649,3-5 0,3-3 0,6-1 0</inkml:trace>
  <inkml:trace contextRef="#ctx0" brushRef="#br0">15410 12941 8739,'-14'-8'3993,"7"2"-3535,1 6 1,6-1 0,1-2-1,4-2-387,4 3 0,4 0 1,3 2-1,2 0-26,-2 0 1,-1-1-1,-1-2-2277,-1-2 349,0 1 0,-7 4 1735,-6 0 0,-6 4 1,-6 2 565,4 1 0,-3-2-381,7 4 1,-1-5 0,7 4 0,2-2-127,5-3 89,9-2 0,-3-1 0,4 0 0</inkml:trace>
  <inkml:trace contextRef="#ctx0" brushRef="#br0">15850 12514 8944,'-6'-7'685,"3"1"1,-5 7 0,2 4-538,3 4 0,2 7 0,-1 3 0,-1 2 246,-1 3 0,-6 1 1,2 3-1,-1 2 180,0 1 1,1 1-1,-6-1 1,2 3-954,4 0 0,-3 3 1,5-5-1,0-4-4205,0-5 4584,2 3 0,10-12 0,1 6 0</inkml:trace>
  <inkml:trace contextRef="#ctx0" brushRef="#br0">15943 12887 8131,'-5'-17'1263,"-1"0"0,1 7-483,-1 8 1,1 14 0,7 11 0,1 0-1124,1-1 0,6-2 0,-1-6 1,3 3 501,2 1 0,-1-1 1,-1-3-709,-3-1 0,1 0 0,-6 1 233,-1-1 1,-3-4 0,-6 0 0,-5 0-279,-6-2 1,-5 0-1,4-4 1,2 2 534,1-2 1,2-2 0,0-1 666,-1 0-293,7 0-8,1 0 1,7-4 0,4-2-264,4-2 0,7 1 0,2-3 1,-2 2-45,-1 2 0,4-4 0,2 3 0</inkml:trace>
  <inkml:trace contextRef="#ctx0" brushRef="#br0">15730 12568 7878,'-8'-6'-1172,"-2"3"1291,5-6 0,1 0 367,4-4 0,4-1 1311,1 1-678,5 5 0,-7 4 0,5 8-305,-3 5 1,0 5-1,-5 3 1,0 6 16,0 2 0,-2 1 0,-2 3 0,-3 0-427,-1 2 0,-4 5 0,3-5 1,-2-1-182,-3-2 0,1 3 0,0 0 0,-1-1-349,1-2 0,0-2 0,1 0 0,1-4-337,3-5 0,0-2 0,-1-1 1,3-3-2486,0-2 1970,5 3 1,1-10 0,10 1 977,7-6 0,3-11 0,7-6 0</inkml:trace>
  <inkml:trace contextRef="#ctx0" brushRef="#br0">15970 12941 8124,'0'-14'2297,"0"1"-547,0 6 1037,5-5-1590,-3 10-946,4-4 1,-8 11-1,-1 1-191,-1 1 0,-5 2 0,3 4-134,-1 1 0,4-1 0,-3 0 6,0 1 1,4-1-1,-2 0 1,3 1-65,1-1 0,1 0 1,2 1 111,1-1 0,1 0 0,-5 1 79,0-1 1,0-4-145,0 0 0,-6-2 0,-3 3 0,-3-2-798,-1-2 1,-5-2 0,2-2 0,2 1-2022,4 1 2904,7 1 0,-9 0 0,5 3 0</inkml:trace>
  <inkml:trace contextRef="#ctx0" brushRef="#br0">16116 13074 8249,'9'-18'0,"0"2"867,1 4 0,4 5 0,3 7 0,4 0-709,0 0 1,3 0-1,-5 0 1,0 0 602,0 0 0,-5-5 0,-7-1-866,-1-1 1,-2-2 0,-5-3-1,-5 2-295,-7 1 1,-7 6 0,-9-2 0,-4 5 557,-2 5 1,-7 4 0,8 7 0,2 2 203,5-2 1,2 3 0,8 2-1,6 1-165,5 2 1,10 9-1,8-7 1,9 2-3943,10 1 3745,6-3 0,9-11 0,1-3 0</inkml:trace>
  <inkml:trace contextRef="#ctx0" brushRef="#br0">19702 13700 8186,'7'-14'233,"-2"-4"1,1 3-1,-2-3 287,-1 3 0,0 4 1172,2 2 1,-2 4-1180,5 10 1,-5 2 0,2 6 0,-4 1-94,-1-1 0,5 6 0,-1 2 0,-1 0-160,-1-4 0,-2 3 0,0-1 0,1 0-201,4 0 1,-4-1-541,3-4 340,-2-7 0,-4-4 0,-2-10 97,-5-7 1,2-8 0,-1 0 0,1-3-31,0-2 1,4-4 0,-2-2 0,4 1 556,1-1 1,0 2 0,0 4 0,1 2-277,4 3 0,0-2 0,6 7 0,-2 0-243,1 2 1,2 2 0,1 0 0,2-1-103,3 1 0,-3 6 0,2 1 1,-2 1-550,-1 1 0,-1-1 1,0 5-1,1 0-745,-1 0 0,6 6 1,3 2-1,2 1 1432,-2 0 0,9 5 0,-2 7 0</inkml:trace>
  <inkml:trace contextRef="#ctx0" brushRef="#br0">20368 13420 9516,'-8'-13'1241,"-1"0"0,4-1-30,-4 1 1,6 4-573,-1 0 0,2 8-514,2 1 0,0 6 0,-1 7 0,-2 0-101,-1 1 0,-2 4 1,1-1-1,-2 0 146,-1-3 0,-3 4 0,3 0 1,-1 0 25,0 1 0,2-4 0,-2 3-207,5-4 0,2 0 64,2-1 0,6-6 0,3-2-98,3-4 0,3-1 1,1 0-1,3 0-215,2 0 1,0 0 0,4 0 0,-1-1-309,-1-4 0,5 4 0,-5-3 0,0 2-545,0 2 1,2-4 0,-3-1 0,3 2 1112,2 2 0,5 1 0,2 0 0</inkml:trace>
  <inkml:trace contextRef="#ctx0" brushRef="#br0">20995 13367 8233,'-7'-27'1079,"-1"2"1,5 3-236,-1 4 1,5 4-1,8 2-457,3 3 0,0 1 1,0 5-391,1-1 1,2 0 0,7 5-1,-4 3-899,-3 5 1,-6 5 0,-2 3 901,-1 6 0,4 2 0,-2 1 0</inkml:trace>
  <inkml:trace contextRef="#ctx0" brushRef="#br0">20982 13540 8233,'-14'0'1850,"7"-6"1,2-2-1149,4-4 1,7 4 0,4 4 0,5 2-1044,3 2 0,6 5 0,-2 1 0,3 1-1233,2 4 1,4-4 1573,0 2 0,6 0 0,-3 4 0</inkml:trace>
  <inkml:trace contextRef="#ctx0" brushRef="#br0">21648 13314 8292,'0'-13'1106,"0"5"1,0 4-1,0 8 1,0 5-160,0 3 1,0 3-1,0 2 1,0 4-596,0 0 0,0 3 0,-1-5 0,-2 0-796,-2 0 0,1 4 0,4-6-1119,0 0 1136,-6-9 1,3-3 0,-4-11 248,1-7 0,1-5 1,5-7-1,0 0 449,0-4 1,2 0 0,2 2 0,5 0 268,3 1 1,1 1-1,1 1 1,0 3-95,4 2 1,-3 3 0,4 5 0,-1 4-406,0 1 0,-1 2 1,-2 4-952,3 0 0,1 5 0,2 4 0,-6 5-1336,-5 3 0,-2 4 2246,1 6 0,2 5 0,-3 2 0</inkml:trace>
  <inkml:trace contextRef="#ctx0" brushRef="#br0">22101 13207 8419,'0'-7'3780,"2"-4"-3001,2 7 0,4 1 1,5 6-1,0 3-340,1 1 0,-1 2 0,0 6 0,1 1-40,-1 2 1,-6 6 0,-2-2 0,-4 3-676,-1 2 0,0-1 0,-1 1 1,-2-2-1031,-2-2 1,-5 2-1,1-5 1,-3 1-1875,-1-3 3180,0-3 0,-7 4 0,0 2 0</inkml:trace>
  <inkml:trace contextRef="#ctx0" brushRef="#br0">22061 13314 9557,'9'-27'0,"0"2"0,2 3 1120,0 4 1,9 3 0,0 3-1016,1 3 1,4 4-1,-2 5 1,2 0-63,1 0 0,5 0 1,2 0-1,1 1-904,3 3 0,0-1 0,0 6 861,-1 2 0,-1 1 0,5 1 0</inkml:trace>
  <inkml:trace contextRef="#ctx0" brushRef="#br0">22728 13247 9073,'0'-10'816,"0"5"1,0 13 0,0 13-405,0-1 0,0 0 1,0-6-1,0 3 185,0 0 1,0 6 0,-2-4 0,-1 2-1281,-1 2 1,0 2-1,4 2 1,-2 0-2905,-2-1 3587,2 1 0,-10-6 0,5-2 0</inkml:trace>
  <inkml:trace contextRef="#ctx0" brushRef="#br0">22621 13447 8084,'2'-40'437,"2"0"0,4 13 1,5 10 453,0 9 0,1 7 0,-1 1-1244,0 0 1,2 0 0,1 1 0,2 4-2265,-2 4 2617,5 2 0,0 3 0,6-1 0</inkml:trace>
  <inkml:trace contextRef="#ctx0" brushRef="#br0">23194 13420 8192,'-5'-13'0,"-4"1"0,-2 5 813,2 7 0,-1 10 1,4 9-1,-1 1 49,-4-1 0,1-1 0,0-3 0,1-1-602,-2 0 0,5 2 1,0-9-1,2 2 769,0 0-1088,-1-6 0,5-4 0,0-11-970,0-4 0,2-8 0,1 0 0,3-4 866,1-3 0,2 0 0,3 4 0,-2 2 569,-1 3 0,-2-2 0,4 6 0,-4 2-105,-1 1 0,4 8 0,-1 2-312,3 4 0,1 1 1,1 1-1,-1 4-1726,0 4 1,1 7 0,-1 3 1736,0 2 0,1 1 0,-1 5 0</inkml:trace>
  <inkml:trace contextRef="#ctx0" brushRef="#br0">23461 13247 10844,'12'-37'874,"-3"-3"0,7 0 0,-3 11 0,4 11-526,2 10 0,0 7 0,5 1 1,-2 1-327,2 4 0,1-2 0,2 6 0,-1 1-228,1 2 0,-5 6 1,0 1-1,1 0 87,-3 0 0,-2 4 0,-7-4 1,-4 0 75,-1 0 0,-2 4 0,-5-6 0,-2 1-79,-2 1 1,-9-2 0,-1 3-1,-3 1-497,-1 0 0,0 1 0,2 6 619,-1 3 0,-5 3 0,2 6 0</inkml:trace>
  <inkml:trace contextRef="#ctx0" brushRef="#br0">19075 12927 8188,'-5'-34'1312,"3"3"-1627,-2 9 1,2 10-1,1 11 1,-2 5-61,-2 3 0,-1-2 707,2 4 0,1 0 1,-5 4-1,3 2-10,2 3 0,0 1 0,0 6 0,-2 0-40,2 3 1,2 6 0,1 0 0,-2 3 82,-2 5 1,2 1 0,-2-2 0,2 2-150,2 2 1,-1 5 0,-2-1-1,-3 3-41,-1 1 0,-1 3 0,-2 2 1,1 0-79,-1 3 0,-2 5 1,-2-4-1,1 2-24,0-2 0,1 6 1,2-4-1,2-2-68,2-1 0,2 0 0,4-5 0,0-1 13,0 1 1,0-1 0,0-3 0,0-4 68,0-2 0,0 6 1,0-10-1,0 2 34,0 2 1,0 3-1,0-3 1,0 1-110,0 4 1,0-4 0,0 2 0,0 1-85,0 2 0,0 1 0,0 1 0,0-1-209,0 0 1,0-5-1,0-4 1,0-4 208,0-5 1,0 1-1,0-8 1,0-4 274,0-3 1,0 1 0,0-4 0,0-2 0,0-1 1,1 2 0,2 1 0,2-2-87,-2-1 1,3 0 0,-2 1-1,0 2-138,2-2 0,0 4 1,5-1-1,-4 0-399,-1 0 0,4 4 1,-2-4-1,1 0 256,0 0 1,-1-1 0,7-3 0,2 0 283,0-2 1,6 3 0,-4-8 0,3 1 193,6 0 1,0-6 0,8 1 0,2-1-235,5 1 0,0-2 0,8 2 1,2-2-217,3-2 0,11 0 0,-2 0 0,0 0-39,0 0 0,7 0 1,-7 0-1,0 0 178,0 0 1,6 4 0,-6 1 0,0-2 262,1-2 1,5-1 0,-8 0 0,1-1 73,1-4 0,0 4 1,2-5-1,0 1-256,-1 1 0,1-1 1,1 5-1,2-1-284,1-3 0,3 2 0,-4-2 0,-2 2-88,1 2 1,4 0-1,-4 0 1,-2 0 63,-2 0 0,6 0 0,-5-1 1,-1-4 310,0-4 1,2 2 0,-8-2 0,0-1 316,0-2 1,-1-1-1,-3-1 1,1 1-172,2 0 0,4-1 1,-3 2-1,1 2-433,-1 1 1,7 6-1,0-1 1,-1 2-95,0 2 1,2 0 0,-8 0 0,-1 0-107,-4 0 0,3 0 1,-10 0-1,1 0 524,-4 0 1,0-4-1,-2-2 1,-4-2 595,1-2 0,-7-2 1,0-1-1,-4 0-358,-2-1 1,1 1 0,0 0 0,-2-1 12,-3 1 0,3 0 0,-3-1 0,2 1-332,-2 0 1,4-1-1,-4 1 1,3 0-565,2-1 1,-1-3 0,1-1 0,-2 2 352,-3 1 0,2-3 1,-5 0-1,1 0 206,-1-1 1,-1 0 0,-7-6-1,0 0-23,-2-4 1,1-6 0,6-2 0,2-5 156,-2-2 1,-1-6 0,-1-1 0,0-4-149,4-2 1,1-13 0,7-1 0,-14 33 0,1 1-145,0-1 1,2 0 0,2-5 0,0-1 0,-1 0-1,-1 0 1,0-1 0,0 0-202,-1-1 0,0 0 0,-1-3 1,1 0-1,-2 3 0,1 1 1,-1-2-1,-1-1 142,1-2 1,-1-1 0,-4 2 0,0-1 0,1 0 0,-1-1-1,-2 2 1,-1 0 69,-1 4 1,0-1 0,0-3 0,-2 0-1,0 2 1,-2 1 0,1-1 0,0 0 68,0 2 0,0 0 0,0 2 0,0 0 0,0 3 0,0 0 0,0 0 0,0-1 73,0-2 0,0 1 0,0 4 1,0-1-1,1-1 0,0 0 1,0 2-1,1-1 0,0 2 1,0-1 31,0 0 0,-1 0 1,1-28-1,-1-2 37,4 2 1,-4 0 0,4 8 0,-4 2-55,-1 1 0,-4 8 0,-2 2 0,-2 5-205,-2 5 1,-3-2 0,-4 7 0,0 3-178,0 4 1,-3 6-1,-3 0 1,-2 3 93,-1 5 1,0-1-1,3 6 1,0 1 49,0 1 1,-2 2 0,-4 0 0,0 3-423,-2 6 1,-6 6 610,1 11 0,-2-5 0,-2-2 0</inkml:trace>
  <inkml:trace contextRef="#ctx0" brushRef="#br0">19702 13727 6362,'0'0'0</inkml:trace>
  <inkml:trace contextRef="#ctx0" brushRef="#br0">19715 13754 7966,'0'-8'-161,"0"-4"1,0 5 0</inkml:trace>
  <inkml:trace contextRef="#ctx0" brushRef="#br0">19702 13740 6531,'-4'9'146,"-1"0"1,-1-6 0,3 3 30,-1 0 0,-2 0 308,1 3 1,4-2 610,-4-2-932,4-4 59,1 5-538,0-6 0,0 1 111,0 4 1,-2 2-1,0 7 274,-3-1 1,-4-4 0,3-2 881,-1-1-336,4 4 1,-4-8-299,2 2-1097,4-2 377,-5-2 0,6 6 370,0 3 0,-5 3 0,-1 1 186,-1 0 0,2 1 1,-3-1 343,-3 0 0,4-5-154,-2-4 1,6-1-1,-3 0-246,0 1 0,5 2-93,-4-1 0,2-2 1,0 6-305,-1 1 1,-2 0-1,3 2 1,-3-1 258,-1-1 0,2 8 0,-2-8 0,-1 0 131,1 2 0,2 0 0,-3 0 0,-1-2 178,1-1 0,1-4 1,2 4 44,-3 1 0,2-3 1,1 2-482,4 2 0,-1 0 1,-1 3 147,-1-1 0,-1 0 1,5 1-188,0-1 1,0 0 0,-1-1 0,-2-1 79,-2-3 0,1 1 0,3 3 655,-4-3 1,2 1-257,-6-5 0,5 4 0,-4-3-206,2 1 0,2-2-32,4 3 0,0-3 0,0 4-387,0 1 0,-4 2 0,-1 1 192,2 1 0,-3 0 1,2 3-1,-1 0 197,-1 0 1,4 2 0,-6-1-1,1-2 143,-1-1 0,4-3 0,-4-2 1,3-1-7,2 1 0,0-2 0,0 1-72,-2 1 0,1 2 0,4 1-290,0 1 0,-5-1 0,1 0 0,1 0-74,1 1 0,2-1 0,0 2 0,0 1 58,0 2 1,-4 4 0,0-3 0,-1 1 211,-1-1 1,5-1 0,-5-5-1,1 0 390,1 1 0,-2-1 1,3 0-54,-1 1 0,-5-5 0,4-1-373,2 3 1,2 1 0,1 1-45,0 0 1,0 1 0,0-1 0,0 0-314,0 1 1,0 3 0,0 1 0,-2-2 259,-2-1 0,2-1 0,-2-1 1,2 0 106,2 1 0,-4-1 0,0 0 0,1 1 129,1-1 0,1-1 0,-2-2 1,-2-1 129,2 1 1,2 2-1,1 2 1,0-1-311,0 0 0,0 1 0,0-1 0,0 0-273,0 1 1,4 3 0,1 3 0,-2-1-14,-2 0 0,4 0 0,-1-2 0,-1 0 109,-2 0 1,-1-3 0,0 0 0,0-1 805,0 0 0,0 1 0,0-1-265,0 0 0,0 1 0,0-1-6,0 0 0,0 1 0,0-1 1,2-1-299,2-3 0,-1 3 0,5-2 0,-1 5-284,1 3 0,-4-1 1,3-3-1,1-1-72,-1 0 1,-2 4-1,2-1 1,-1-1 334,-3 1 0,0 0 0,0-2 229,1-1 0,1 0 0,-5 1 1,0-1-44,0 0 1,4 1 0,1-1 0,-2 0-189,-2 1 0,1 3 0,1 1 1,2 0-238,3 1 0,-4-4 0,4 4 1,-1-1 54,1 0 1,-4 4 0,3-3 0,1 0 26,-1 1 0,-4 2 0,2-4 0,-4-2 372,-1-1 0,4-2 1,1 0 281,-2 1 1,-2-5 0,-1-1-1,0 3-278,0 1 1,0 1 0,2 0-158,2 1 1,-1 3-1,5 1 1,-1-1-414,0-3 1,-2 0 0,4-1 0,0 0-105,-2 1 1,5 5 378,-3 3 0,-2-3 457,2-1 0,-6-3-207,2-2 0,-2-1 0,-1-2 1,3-1-1,-2 2-465,-2 1 0,1 1 3,2 0 1,-2 1 0,4-1-1,-2 0-6,1 1 0,0-6 0,-2 1 173,2 2 0,5-1 1,-2 0 150,-1-1 0,5 0 0,-5 4 0</inkml:trace>
  <inkml:trace contextRef="#ctx0" brushRef="#br0">19422 16899 7923,'-9'0'0,"0"0"0,-1 0 0,-8 6 0,-3 1 0</inkml:trace>
  <inkml:trace contextRef="#ctx0" brushRef="#br0">19329 16912 7923,'-6'8'-342,"-3"-4"0,2-3 1123,-2-1 0,6 2-586,-2 2 1,4-1 0,2 6 0,4 0-53,4-1 0,4 2 0,5-6 0,5-1-166,7-1 1,4-2-1,6-2 1,0-2-228,0-5 0,0-7 0,0-2 0,-2 0-1701,-2-1 1951,3-2 0,-5-5 0,6-1 0</inkml:trace>
  <inkml:trace contextRef="#ctx0" brushRef="#br0">23128 13620 7552,'0'-13'-267,"0"4"1,1 2-195,4 1 1201,-4 1-267,5-1 0,-4 1 1,1-6 1329,1 2-911,0 6 1,-4-4-737,0 2 0,0 5 1,0 0-1,0 8 34,0 4 1,0 1 0,0 2-95,0 3 1,-1 1-1,-2 5 1,-3-4 0,-1 1 119,-4 0 0,1 1 0,0 5 0,1-2-6,-2-3 1,-1 3 0,-1-3 0,0 2-21,0-2 0,4 3 0,0-4 1,0 1-66,1 1 1,-2-3-1,4 4 1,0-3 38,0-2 1,2 3-1,2-2 1,-1 0-240,-1 4 0,-5-3 0,3 1 0,0 0 119,0-1 1,-4 4 0,1-3 0,-3 3 94,-1 2 0,-5-2 1,0-1-1,2-2-66,1 2 1,-3-1 0,1 1-1,2-2-68,4 2 1,0-3-1,2 0 1,-3-2-25,-1-3 0,4 3 0,0 1 0,0-1-88,2 0 1,-5 0-1,4-1 1,-1 3 163,0 0 1,1 2 0,-4-3-1,1 0 78,2 4 0,1 0 0,-6-1 1,1-2 27,0-2 1,4 4-1,0-4 1,-2 0-82,0 0 1,-1 3-1,1-4 1,4-1-123,1-3 0,-3 0 1,3-1-1,0 0-49,0 1 0,-2-1 0,3 0 1,1-1 87,-2-3 0,3 1 0,-5-4 0,1 2 148,0 2 0,2 0 0,-2 1 1,-1-2-146,1 1 0,4-3 1,-3 2-1,2 2-233,-1 1 0,-1-4 1,3 1 118,-1 2 0,-2-1 0,3 0-695,-2-1 1,-3 0 0,2 3 111,-2-3 0,4 1 0,-5-4-333,-1 2 0,2-5-257,-1 1 0,8-4 1285,1-4 0,6-10 0,7-6 0</inkml:trace>
  <inkml:trace contextRef="#ctx0" brushRef="#br0">22208 15286 8472,'-18'0'1061,"0"0"0,2 2 1,7 2-990,5 5 0,2 3 0,4 0 215,2-3 0,4 1 0,5-4 0,0 0-33,1 0 1,-1 3 0,2-5 0,1-1-521,2-1 1,4-2 0,-3 0 0,1-2-400,-1-2 0,3 1 0,-3-8 1,1-2-2308,-1-3 2972,-1-8 0,1 3 0,2-5 0</inkml:trace>
  <inkml:trace contextRef="#ctx0" brushRef="#br0">12677 11981 8261,'-9'-9'-407,"0"2"58,-1 1 0,-2 7 0,-1 7 127,-1-1 1,5 4 872,1-7-176,5 6 0,-2-8 68,10 2 0,2-2 1,6-2-182,1 0 0,-5 0 0,-1 0 0,3 0-250,1 0 0,-3 4 1,-1 2-1,3 0 64,1 0 0,1 4 1,0-2-165,1-1 1,0 1 0,3-5 0,1 1 223,-2-1 0,5 0 0,1 0 0,1 1 67,0-1 1,5-1 0,-3-2 0,0 0-52,0 0 0,6 4 0,-7 2 0,0 0-264,1 0 0,-1 0 1,-1-3-1,-2 3-137,-2 1 0,4-2 1,-4 3-1,0 1 85,0-1 0,4 2 0,-4-4 1,0 0 228,0 0 1,4-2-1,-4-4 1,2 0-5,2 0 1,1 0 0,0 0 0,-2 0 77,2 0 1,1 0 0,1 0 0,1 0-260,0 0 1,-1 0 0,1 0 0,0 0-214,-1 0 0,4 5 0,0 1 0,-4 0 9,-1 0 1,7-1 0,-9-2 0,1 3 302,1 2 0,0-5 0,2 3 0,0-2-8,-1 1 1,1-1 0,1-4 0,2 0 365,1 0 1,0-1-1,-3-2 1,2-2-260,1 2 1,-2-3-1,-3 2 1,-3 1-72,1 1 1,4-2-1,-6-1 1,2 2-591,-2 2 1,2 1-1,-6 0 1,0 0 241,1 0 1,-3 1 0,5 2-1,-2 2 242,-3-2 0,4-2 0,-3-1 0,0-1 169,-3-4 0,6-1 0,0-4 0,3 1 129,-1-1 0,0-2 0,3-1 0,-1-1-161,-2 1 1,-1 0 0,3-1-1,-4 1-286,0 0 1,2 4-1,-4 0 1,-1 0 14,3 2 1,-6-4 0,4 5 0,-3-1 62,-2-3 0,1-1 1,-1 1-1,0 1 175,1-1 1,-2-2 0,-2-3 0,-1-1-23,1-2 0,-2-6 0,0 2 0,1-3 38,-1-2 0,2 1 0,-4 0 0,0 3-100,0 0 1,3 3 0,-3-2 0,0 4-308,0 3 0,-1 2 0,-2-1-430,2 1 0,-1 0 485,-4-1 0,0 1 217,0 0 0,-1-1 1,-2 1-1,-3 0-17,-1-1 1,2 2 0,-2 1 0,-1-1 317,1-3 0,2-1 1,-2 1-1,1-1-113,3-2 1,-3 0 0,2 5-1,1-1-210,1 1 1,-2 0 0,-2 1 0,0 2-126,0 1 0,-4 4 0,1-2 0,-3 1-93,-1 3 1,-7 1-1,-2 2 1,-3 0 155,-2 0 0,2 0 0,0 0 1,1 0 148,1 0 1,-5-1 0,5-2 0,0-1 101,0 1 0,0-3 0,3 0 0,1-2-46,0-2 1,-3 0-1,2-1 1,1 4 58,0 1 1,1-3-1,3 5 1,-1 1-241,-2 1 1,-1 2-1,3 0 1,-2 0-87,2 0 0,-4 0 0,3 0 1,0 0 63,3 0 1,-4 0 0,0 0-1,2 0 140,1 0 0,2 0 0,-1 0 1,1 0 130,0 0 0,-1-1 1,1-2-1,0-3 24,-1-2 0,1 1 0,0-3 0,-1 1-68,1-2 1,0 1 0,-2 0 0,-2 2-177,0 2 1,-5-3 0,2 5 0,1 1-128,0 2 0,-5-4 0,3 1 0,-1 1 62,0 1 0,1 2 1,-3 0-1,4 0 71,0 0 1,-2 0 0,3 0 0,-2 0 101,-2 0 0,3 0 0,1 0 0,1 0 14,0 0 1,-4-1 0,3-2-1,0-2-121,0 2 0,1 2 0,3 1 1,-1 0 71,-2 0 0,-1 0 0,2 1 0,-2 2-103,-2 2 1,4-1 0,-4-4 0,0 2 75,0 2 1,4-2 0,-6 2-1,1-2 60,1-2 1,-2 0 0,3 0 0,1 0-67,0 0 1,-3 0 0,4 0 0,0 0-54,-1 0 1,3 0 0,-5 0 0,0 0-47,0 0 1,4 0 0,-6 0 0,0 1 19,-2 3 0,-2-1 0,0 5 0,1-2 99,-1-3 0,0 3 0,2-2 0,1-1 129,2-1 0,4-2 0,-2 0 0,0 0-17,4 0 0,-3-2 0,1-1 1,2-1-98,1 1 0,-3 0 1,0 0-1,2-2-202,1 2 0,0 2 1,-1 1-1,-3 0-4,-2 0 1,0 1 0,-2 2 0,1 3 121,-2 2 1,-1-4-1,-3 3 1,-2-1 30,-1-3 0,1 3 1,5 0-1,1 0 123,1 0 0,-6-1 1,7-4-1,-1 2 1,0 1 1,-2 5 0,4-4 0,-1-1-47,0 2 0,1 0 1,-2 4-1,0-1-193,0 2 0,-1 0 1,0 3-1,2-1 53,-2 0 0,1 1 0,-1 1 1,3 1 30,2 2 1,-3 1 0,2-3-1,3 3 3,2 2 0,-4-3 1,8 4-1,2 2 7,2 1 1,3 0 0,4 0 0,0 1 56,0 2 0,5 1 1,6-2-1,4 0 28,2-1 1,7 1 0,-2 0 0,4-1-20,0 1 0,7-2 1,2-1-1,4-4-173,1 0 1,0 2-1,1-3 1,2 0-265,2 1 1,1-3 0,-3-3 0,2-1-326,3 0 1,-4 2-1,4 2 1,-2 0-1530,-3 0 2269,-2-3 0,-7 6 0,-1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11277 12101 8621,'8'-31'1021,"-4"0"0,-2 6-1104,-2 7 1,-6 11 0,-2 7-187,1 7 0,-6 0 0,1 1 0,-6-1 18,-3 1 1,-1-1 0,-5 2-1,1-5 331,-1-2 0,0 2 1,-1 1-1,-1-1 212,-3 2 1,0-5 0,2 5-1,-1-1 78,2-1 1,-4 1-1,2-4 1,1 2-118,2 2 0,-3-1 0,-2-2 0,-1 1-155,-3 1 1,3 2-1,0-3 1,0 3-63,0 1 1,-1 2 0,-5 4 0,0 1-275,0-1 0,0-1 0,0-2 0,1-1 204,4 1 1,-3-4 0,7 0 0,2-1 91,1-1 0,-3 1 1,-1-5-1,3 0 42,1 0 1,1 0-1,0 0 1,1 0 205,-1 0 1,0-5 0,1-1 0,-1 0-223,0 0 0,1 2 1,-2 4-1,-2 0-184,-1 0 0,-5 0 1,5 0-1,0 0 49,-2 0 1,4 0 0,-7 0 0,1 0 17,1 0 1,-5 0 0,5 0 0,-1 0 200,-1 0 0,2 0 0,-3 0 0,1 0-3,-1 0 1,3 0 0,-1 0 0,-1 0-121,2 0 1,0-1 0,4-2 0,-2-2-22,-2 2 1,0 0 0,-2 0-1,4-1-92,-1 1 1,0-3 0,-4 0-1,2 0 56,-2 0 1,-2-3 0,-1 3-1,0 0 12,0 0 0,0 2 1,-1 4-1,-2 0 49,-2 0 0,1 0 0,4 0 1,0 0-32,0 0 1,0 0 0,0 0 0,0 0-11,0 0 0,0 0 0,-1 0 0,-2 0 40,-2 0 0,1 0 1,2 0-1,-1 0-32,-1 0 0,-5 0 1,3 0-1,0 0-26,0 0 1,-3 0 0,4 2 0,-1 0-65,0 3 0,-3 4 0,3-3 1,0 0 17,0 0 0,-3 2 0,3-3 0,0-1 107,1 2 0,-4-4 1,3 2-1,0-1 36,0 2 1,-3-4 0,5 4 0,1-4-45,1-1 0,-2 4 1,-1 1-1,2-1-122,2 2 1,-4-4 0,0 4-1,0-2 59,4 1 1,-7 0 0,8 0 0,-1 2-26,-1 1 0,-2 2 0,-2-4 0,0 0 20,0 0 0,-3 4 0,3-2 0,-1 1 128,-3-1 1,2-3 0,-1 2 0,0-1 5,2-3 1,-5 3 0,3-2-1,-1-1 54,1-1 0,-1 2 0,4 1 0,0-1-193,0 2 0,2-3 0,4 5 1,1-3 7,3-2 1,-2 3 0,2 0 0,-1 2-184,2 2 1,-2-3-1,6 1 1,1-1 192,2 1 1,1-5-1,1 3 1,0-2 56,4 0 1,-1 5 0,5-3 0,1 2 35,3 2 0,0-3 0,1 2 0,0 3-104,-1 4 0,2 1 0,2 5 0,3 2-57,1 1 1,0 3 0,3 3 0,-2 5 170,2 2 1,2 6-1,1 4 1,0 1-9,0 1 0,0 5 0,0-6 0,0 1-54,0-1 1,4 6-1,1-6 1,-1-2 165,2 0 0,-3-5 0,5 4 0,-1-2-10,0 1 1,-2 3 0,4-2-1,1 2 136,2 2 1,1 2 0,2 3 0,1 1-333,2 2 1,0 5-1,-3 1 1,1 3-67,2-1 1,-11-28 0,-1 0-1,3 33 1,-4-33 0,0-1-69,1 1 1,0 0 0,3 33 0,0-7 0,0-4 150,-2 0 0,5-4 0,-4-7 0,0-5 266,1-2 0,0-4 0,3-1 1,-2-1-116,-1 1 0,0 0 1,5 0-1,-3-2 41,-2 2 0,3 5 0,-3 1 0,1-2-244,-1 2 0,3 8 0,-4 0 0,0 6-67,1-1 1,-6 8-1,2 1 1,-4 0 3,-1 0 1,5-3 0,-1-10 0,1-3 153,0-5 1,-3-4 0,4-4-1,-2-5 267,1-3 1,4-3 0,-5-1 0,1-3 1,0-2 0,-2 3 1,5-3-1,-1 2-252,1 3 1,-4 1-1,3 2 1,1-1-167,-1 1 1,-2 1 0,2 2 0,1 2 25,-1 2 0,-3 2 1,4 5-1,-2 1-175,-3-2 0,-2 7 0,-1-8 1,2-1 247,2-1 0,-2-7 0,2 1 0,-2-4 321,-2-5 1,4 2 0,0-5 0,-1 0-94,-1 0 1,2 1 0,1-3-1,-1 6-246,2 2 0,-4 0 0,2-1 0,-1-2-149,1 1 0,-2 7 1,4 1-1,-2 0-4,1 2 0,-1-1 0,-4 5 1,0-1 114,0 1 0,2-3 1,1 0-1,1-1 268,-1-4 1,-2-6 0,1-6-1,1-2 268,1-2 0,7-1 0,-4-1-187,1-2 0,3-7 0,-2 4 0,3-1-39,1-1 0,2 5 0,2-3 0,2 0-437,2 0 1,-1 3 0,4-3-1,-2 1-287,2 4 0,1-1 0,3 0 1,2-2 280,1-2 1,2 2-1,-4-2 1,2 0 363,-1 0 0,2-1 1,1-5-1,0 0 173,-1 0 0,5 0 1,0-2-1,5-1-175,2-1 0,2-5 0,-1 3 0,2 0-252,0 0 0,4-3 0,-4 3 0,2 0-70,1 0 1,4-2 0,-8 3 0,-1 2-8,1 2 1,3 1 0,-4 0 0,-2 0 132,-2 0 1,4 0 0,-1-2 0,-1-1 265,-2-1 1,4-2 0,1 3 0,0-2-141,0 3 0,2-4 0,-2 0 0,2 0-195,2 0 1,1 0 0,-1 3-1,-1-1-13,1 1 0,2 1 1,1 1-1,1-2-35,-1-2 1,0 1 0,1 4-1,-1 0 124,0 0 0,-1 0 0,0 0 0,0-2 137,2-2 0,-2 1 1,-3-5-1,2 3-30,0 2 0,3-3 0,-1 0 0,0 0-96,1 0 0,-1 0 0,0 3 0,1-1-71,-1 1 0,-1 1 1,-2 2-1,-1 0-29,1 0 1,1 0 0,-1 0 0,-1 2 96,1 2 1,2-2 0,2 2 0,0-3 118,4-1 0,-3 5 0,4-1 0,-1-1 37,0-1 1,10-2-1,-2-2 1,4-1-29,3-1 0,-5-1 1,4 4-1,1-2-132,-35 1 0,-1 0 1,2-1-1,-1 1 1,1 2-1,-1 0 1,37 0-49,-3 0 0,-33 0 1,-1 0-1,38 0 1,-37 0-1,0 0 25,1 0 1,0 0 0,0 0 0,-1 0-1,-1 0 1,1 0 0,36 0 26,-36 0 1,-1 0-1,1 0 1,1 0-1,0 0 1,0 0 0,-1 0-1,0 0-18,37 0 0,-36 0 0,0 0 0,34 0 0,-2-1 161,-34-2 1,0 1-1,33 1 1,0-4-1,-4 4-147,-5 1 1,3 0 0,-4 0 0,-2 0 5,-6 0 1,-1 4-1,-6 1 1,-1-1 27,-4 2 1,1-4 0,-10 2 0,-1-3 44,-3-1 1,2 0-1,-8 0 1,2 0 47,-2 0 1,2 0-1,-5 0 1,0 0-89,1 0 0,2-4 0,-4-2 0,-2-1-169,-1-4 1,2 4 0,1-2-1,-1-1 4,-3-2 1,0 3 0,-1 0 0,0-1 37,1-2 1,-5-6 0,-1-1 0,1-2 58,-1-3 0,-1-2 1,-4-5-1,2-5-111,-3-2 0,0-2 0,-2-3 0,-2-5 88,-2-5 1,3-12 0,-4-2 0,4-1 129,1-2 0,0 29 1,0-2-1,0 4 1,0 0-1,0-3 0,0-1 144,-1 1 1,2 0 0,0-3-1,2 1 1,0 0 0,0 1-1,0 0 1,0 0-26,0-2 0,0 1 0,-1 4 0,0 0 0,-1 0 1,0 0-1,0 1 0,1 1-480,2-36 1,1 1-1,-5 7 1,0-1 31,0 0 1,-2 2-1,-1 2 1,-3 2 119,-1 2 1,4-5 0,-3 3 0,2 1 40,-1 2 1,-1-6 0,3 0 0,-1 2 191,1 1 0,0-1 0,0 3 1,-2 0-96,2 0 1,-2-1 0,0 4 0,2 0-131,2 4 1,-1-6-1,-1 6 1,-3 1-39,-1 0 0,2 4 1,-2-3-1,0 2 9,-1 2 0,4 2 0,-5 2 0,0 1 114,2 1 0,-4-7 0,5 5 0,0-2 161,0-2 1,-2 1 0,2 4 0,0-2-20,0-2 0,1-5 1,5 1-1,0-1 30,0 1 1,0-1-1,0 4 1,0 0-76,0 0 0,0-1 1,2 5-1,1 4-182,1-1 0,1 1 0,-5-2 0,-2 1-69,-2 4 1,1-7-1,-6 5 1,0 0 153,2-1 0,-5-1 0,4-1 0,-1 2 52,1 2 1,3-2-1,-2 2 1,-1-1 24,1 1 1,4-1 0,-3 5 0,2-1-40,-1 1 1,1 1 0,2 4 0,-1 0-92,-1 1 1,-1-1 0,4 0 0,-2 1-71,-2-1 0,0 2 0,2 1 1,-3 3 98,-2 2 1,4 1 0,-4 5 0,1 0-107,0-1 0,-2 1 0,-5 1-7,1 3 1,0-1 0,-2 6 0,-1 1-61,-2 1 0,-1 2 0,2 0 0,-2 0 6,-2 0 0,-2 6 0,-7 1 1,-3 2 131,-1 0 1,-6 0 0,-4 3-1,1-2 105,2-1 1,-2-1 0,0 1-1,3-4-128,1 1 1,-5-4 0,7 4 0,0-2-418,-2 1 1,2 5 0,-1-1 0,-1 4 553,-2 5 0,-8 9 0,1 7 0</inkml:trace>
  <inkml:trace contextRef="#ctx0" brushRef="#br0">5199 16219 29820,'0'-13'-9831,"1"5"6408,4 4 1,-4 4 3899,4 4 1,-5-1-1217,-5 6 0,4-4 396,-4 4 851,-2-6 0,1 4 110,-3-3 1,2-2 0,2 4-903,-4 0 1,2-5-1,-2 4 1091,-1-4 1,-2 4 0,-2-1-145,1-1 0,0 3 0,-1-2-339,1-1 1,0-1 0,-1-2-1,1 0 416,0 0 1,-1 0 0,1 0 0,0 0-58,-1 0 0,1 0 0,0 0 0,-1 1-379,1 4 1,-5-4-1,1 5 1,0-1-138,3-1 0,-4 5 0,-2-5 0,1 1 123,0 1 0,-3-5 0,3 5 0,-1-1-39,1-1 0,0 0 0,2-2 0,0 1 58,0 1 1,-2 1-1,0-5 1,0 0-237,-1 0 0,-2 1 1,3 2-1,0 2-320,-1-2 0,-3 3 1,0-1-1,0 1 45,1 0 1,-7 5-1,6-2 1,-1 2-186,-1 3 1,0-1 0,-3 0 0,-2 1 305,-1-1 0,-2 0 0,2 1 0,-3-1 111,0 0 1,-5 1 0,4-1 0,-4 0 37,-1 1 1,5-1 0,-1 0-1,1 1-110,1-1 0,-5 0 0,5 1 0,0-1-252,3 0 0,3 5 0,1 0 0,1 0-134,-1 1 1,0-3 0,1 5 0,-1-2 260,0-3 0,1 4 1,-1-1-1,0 0 87,1 0 1,-1-1 0,0-5 0,1 2 457,-1 3 0,0-3 1,1 3-1,0-4-327,4 0 1,-3 1-1,3 1 1,-3 3-209,-2 2 0,0-3 1,1 4-1,0 2-379,4 1 1,-3 1 0,3 1-1,-2 0 177,2-1 0,-3 5 0,4 1 0,0-3 76,4-1 0,-3-3 1,1-1-1,0-3 497,-1-2 1,3-1 0,3-3 191,1 2 1,0-2 0,1 3 0,2-3-370,1-2 0,4-4 0,-2 0 0,1 1-491,3 2 1,-3 1 0,2 2 0,1 2-147,1 0 1,2 7-1,0 0 1,0 4 127,0 3 0,0 0 0,2-4 0,1-1 244,1 1 0,6-5 0,-2-1 0,1-2 566,0-3 1,4-5-1,5-4 1,-1 1 513,3-1 1,0-4 0,7 1 0,0-1-342,-1 2 0,1-4 1,0 5-1,-1-1-104,1-1 1,0 2 0,-1-1 0,1 2-331,0 0 0,-1 5 1,1-3-1,0 3 194,-1 1 1,1-1 0,-2-2-1,-1-2 543,-2-2 0,-1-2 0,2-4 0,-2 0 124,-2 0 1,4 0 0,-6-1-1,0-2-902,-2-2 1,-2 1 0,-1 2 0,-2-1-37,-1-1 0,-5 0 0,5 4-742,2 0 1,1 0 0,1-2-152,0-2 0,-4 2 1,1-4-1,4 2 106,2-1 0,2-5 0,-3 1 0,1-3 694,2-1-89,0 0 1,1-7 0,1 0 0</inkml:trace>
  <inkml:trace contextRef="#ctx0" brushRef="#br0">3373 18032 17614,'13'-28'0,"0"-1"664,1 3 0,-1 4 0,0 13 0,2 4 236,3 4 0,-2 1 1,5 1-1,0 4-1219,-1 4 0,-2 2 0,4 3 0,0-1 335,-1 0 0,3 2 0,-6 1 0,-2 2-6,-1-2 0,-2-1 1,-1-1-1,-2-1-156,-1 0 1,-6 1-1,2 0 1,-5 3 209,-5 0 0,-4 1 1,-7-3-1,-3 1-52,-2 2 1,-1 4-1,-5-2 1,0 0-796,1 4 1,4 1 488,-1 2 1,-5 5 0,-6 2 0</inkml:trace>
  <inkml:trace contextRef="#ctx0" brushRef="#br0">6199 13181 9778,'-2'-12'584,"-2"3"1,1 3-1012,-6 6 943,0 0 331,1 6 453,-3 1-548,9 1 1,-5 2-493,2-6 0,2 1-541,-6-5 0,2 1 487,-2 4-199,-3-4 1,9 10 1898,-6-7-1317,6 1 0,3-5 0,9-2 0,3-1-258,2-1 1,0-2-1,3 3 1,2-2-317,2 2 1,-1-3 0,4 2-1,-2 1 21,2 2 0,-3 1 1,-1 0-1,0 0-125,-4 0 1,-1 0 0,-2 0 0,0 0-116,1 0 0,-1 0 678,0 0-165,1 0-245,-7 0-498,-1-6-175,-6 4 0,-1-4 369,-4 6 1,2 0-1,-6 0 168,-1 0 0,-2 5 0,-1-1 1,-1-1 140,1-1 1,4-2-1,0 0 1,-1 0 286,-2 0 1,-1 0-1,-1 0-122,1 0 0,0 0 1,0 0-1,-1 0-411,1 0 0,0 1 1,-2 2 23,-3 1 0,3 5 1,-3-4-1,5-1 86,4 2 210,3-4 81,6 9 1,6-9-1,3 2 1,3-2-292,1-2 1,5 0-1,1 0 1,0 0-232,1 0 1,2 0-1,-4-2 1,-1-1-99,3-1 0,-5-5 0,4 3 0,-1 0-176,-1 0 0,1 2 0,-5 2 0,1-1-445,-1-1 0,-1 1 1,-3 7-1,-5 5 1017,-2 3 0,-8 7 0,-2 2 0</inkml:trace>
  <inkml:trace contextRef="#ctx0" brushRef="#br0">7572 14140 8514,'0'-13'-63,"0"-1"1,0 6 1226,0-1-209,0 6 0,0-5-593,0 4 1,1 2-1,3-2-4,5 2 0,3 2 0,3 0 1,1 0-130,2 0 0,1 0 0,-2 0 0,2 0 1,2 0 0,-1 0 1,4 0-1,-3 0-82,-2 0-1,3 0 1,-3 0 0,1 0-183,-1 0 0,3 0 0,-4 0 0,-2 0 217,-1 0 1,-2-1 0,1-2-197,-1-1 1,-4-1-406,0 5 1,-8 0 156,-1 0 0,-6 0 0,-8 0 154,-4 0 0,2 0 0,-7 0 0,1 0-4,1 0 1,-4 2 0,3 1 0,-3 1 369,-2-1 1,5-2 0,1-1-1,2 0 221,3 0 1,1 5-1,1-1-48,1-1 0,0-1-493,0-2-172,5 0-149,2 0 1,8 1 0,2 2-199,5 2 0,3-1 0,1-4-273,0 0 1,1 0 0,-1 0 0,0 2 853,1 2 0,5 3 0,2 7 0</inkml:trace>
  <inkml:trace contextRef="#ctx0" brushRef="#br0">20835 9422 8037,'-6'-7'-2066,"5"1"2347,-5 6 1,4 0 1711,-2 0-1109,2 0 1,-8 1 1342,5 4-1664,1-4 1,4 7 134,0-4-235,0-2 378,0 4 256,0-6 688,0 0-1545,0 6 1,0 1-186,0 6 1,4-4 267,1 0 0,1 0-59,-2 4 1,-2 1 0,2-1-42,-2 0 0,2 1 0,1-1-58,-2 0 1,2 1 0,0-1 0,-2 0-78,-2 1 1,-1-1 0,2 2-1,1 1 3,1 2 1,1 1-1,-5-3 1,0 2-48,0-2 0,0 4 0,0-3 1,0 0 83,0-3 0,0 0 0,0-1 1,0 0-23,0 1 1,1 4-1,2-1 1,2 0-107,-2-3 0,-2 0 0,-1-1-103,0 0 1,0 1 0,2-1-182,2 0 1,-3-4 0,4 0-231,-4 1 0,4-2-1050,-1 1 0,2-5 258,-1 5 1,-2-6 0,4 3-647,-1 0 1,6-5 990,1 4 1,5-4 0,4-1 960,-4 0 0,-3 0 0,-2 0 0</inkml:trace>
  <inkml:trace contextRef="#ctx0" brushRef="#br0">20635 9982 8071,'-7'2'1456,"2"2"-701,4-3 1,7 5-1,3-4-279,2 2 1,3-2 0,-1 2 0,-1-1-136,-3 2 0,3-4 1,-3 5-1,1 0-99,-1 3 0,3 1 0,-5 1 0,2-3-94,0 3 1,-6 1-1,3 1 1,-2 0 117,1 1 0,-1-5 1,-2-1-291,2 3 1,-1-1 0,6-1 98,1-5 1,2-2-1,1-4 1,1-2-72,-1-5 1,6-7 0,3-5 0,2-3-157,-2-4 0,2-1 0,-6 2 0,-2 2-64,-1 3 0,-6-2 0,-2 6 0,-1 2-700,-3 1 0,-1 6-127,-2 0 1,0 8 1042,0 1 0,0 12 0,0 8 0</inkml:trace>
  <inkml:trace contextRef="#ctx0" brushRef="#br0">21248 9676 20114,'-6'-8'-2366,"5"-4"1,-5 9 2368,6-6-1148,0 6 2488,0-2 1,0 15-496,0 3 0,0-1 33,0-3 0,0 0-783,0 4 0,0 1-2259,0-1 2040,0-6 0,0-2-33,0-10 1,0-4-1,0-7 1,0-2 216,0 2 1,0 1-1,0 2 1,0 0 340,0-1 1,0 1 0,0 0 228,0-1-667,0 7 1,6 1 329,3 6 0,3 0 0,1 0 0,0 0-245,1 0 0,-6 0 0,1 0 127,2 0 1,1 1-1,1 2-182,0 2 0,-4-1-13,0-4 1,-6 2 0,3 1-3533,0 1 1983,-5 1 0,11-5 0,-1 0 1746,5 0 0,-1 0 1,4 0-1</inkml:trace>
  <inkml:trace contextRef="#ctx0" brushRef="#br0">21808 9422 14931,'13'-6'-1086,"-5"3"712,-4-5 0,-2 3 337,-2-4 0,0 5 864,0-5 0,0 4-314,0-3 1,-2 5-324,-2-2 0,1-1 0,-6 2 18,-1 1 0,-2 3 0,-2 3-450,1 1 1,0 5 0,-1-3-1,1 1 136,0 4 1,4-4 0,0 2 0,0 1 319,2 2 0,-4 2 0,7-1 149,1 0 1,2 1 0,1-1-86,0 0 0,0 1 0,0-1-37,0 0 1,1 1-1,2-1 1,1 0-205,-1 1 0,3-1 0,-1 0 1,-1-1-442,2-3 0,-4 3 0,3-3 0,0 3-166,-1 1 0,5 0 0,-4 1-1113,-2-1 0,3 0-2452,-2 0 4125,0-5 0,-9-2 0,-3-6 0</inkml:trace>
  <inkml:trace contextRef="#ctx0" brushRef="#br0">21528 9702 12258,'14'-4'177,"-1"-1"0,0-4 0,1 5 0,-1 0 145,0-2 1,2 3 0,1-5 0,2 2-281,-2 3 1,-1 0 0,-2 0 0,1-1 79,-1 1 0,0 2 0,1 1-1190,-1 0 1,0 0-1146,1 0 2225,-7 0 1,5 0 0,-5 0 0</inkml:trace>
  <inkml:trace contextRef="#ctx0" brushRef="#br0">9198 13154 8602,'0'-13'27,"-6"5"-349,-3 4 1,2 2 0,-1 4 358,2 2 0,0-2 0,3 4 819,-1 0 1345,-1-5-521,5 5 0,0-12-1373,0-3 0,2-1 0,2-1-214,5 2 1,3 2 0,1-2 0,1 5-23,-1 2 1,0 2-1,1 0 1,-1 0-70,0 0 0,1 0 1,1 0-1,1 0 103,2 0 0,1 2 0,-3 1 0,2 1 47,-2-1 1,-1 3-1,0-2 1,1-1-96,2-1 1,0-2 0,-5 0-345,0 0 0,1 0-345,-1 0 1,-4 0 361,0 0 0,-8 0 0,-1 0 0,-7 0 201,-5 0 1,-6 0 0,1 1 0,0 2 50,2 2 1,-2 1-1,-1-3 1,2 1 112,1-1 0,1-1 0,1-2 0,0 0 169,-1 0 1,6 0-241,-1 0 1,7 0-253,2 0 1,6-5 0,7 1-155,1 1 0,-1 1 0,0 2 0,1 0-351,-1 0 0,5 0 0,0 0 0,-2 2-1267,-1 2 2000,4-2 0,2 10 0,5-5 0</inkml:trace>
  <inkml:trace contextRef="#ctx0" brushRef="#br0">6212 14047 8499,'0'-13'-273,"-6"5"1,4 4-219,-2 8 0,3-1 949,1 6 0,1-6-23,3 1 1,4-2 0,5-2-9,1 0 1,-1 0-1,2 0 1,1 0-13,2 0 0,4 0 0,-3 0 1,0 0-368,1 0 0,2-5 0,-3 1 0,0 1-111,1 2 0,-3 1 0,-3 0 0,-1 0-13,0 0 1,1 0 125,-1 0-17,-5 0 1,-8 0-1,-9 0 1,-5 0-58,-3 0 0,-3 0 1,-3 0-1,0 0 65,0 0 1,-1 0 0,0 0 0,4 0 19,0 0 1,-2 0-1,4 0 1,2 0-42,1 0 1,6 1 0,0 2-1694,-1 1 844,4 1 0,11-1 1,9 1 828,6-2 0,2-2 0,4-1 0</inkml:trace>
  <inkml:trace contextRef="#ctx0" brushRef="#br0">20448 9196 8162,'0'-14'616,"0"1"-405,0 6-314,0 1 307,0 6 431,0 0-242,0 6 0,-1-5 1,-2 5 698,-1 0-592,-1-5 0,4 7-374,-4-4 1,2-2-1,-4 4-179,1 0 1,-4 1 0,1 5 125,-3-3 0,3 1 0,2-4 0,-1 0 48,1 0 0,2 3 1,-2-3-1,-1 0 229,1 0 0,3 2 0,-4-2-223,2 2 1,-3-4 0,3 4 0,1-1-47,-1 0 0,0-2 0,3 4 0,-3 0-37,-2-2 1,4 5 0,-3-3 0,-1 3-37,1 1 0,-1 0 0,-2 1 0,1-1 162,-1 0 0,-1-4 1,1 0-1,3 1 66,1 2 1,-5 2 0,4-1-2,-1 0 0,1-1 0,4-2-90,-1-1 1,-5 0 0,4 5-277,2-1 0,0-1 1,0-2-1,-1-1 104,1 1 1,2 2-1,-1 2 1,-1-1 75,-1 0 1,-1 1-1,5-1 1,0 0 51,0 0 1,0-4-1,0 0 1,0 2 89,0 0 0,-4 3 0,-1-1-57,2 0 1,2 1 0,1-1-131,0 0 0,0-4 0,1-1 0,2-1-7,2 1 0,-1-4 0,-4 5 1,2 0 21,2-2 0,-1 5 11,6-3 0,0 3 0,4 1 83,1 0 1,-3-4-1,0-1 1,-2-1-17,1 0 1,2-2 0,1 4-36,1 1 1,-1-2-1,0-1 1,1 0-89,-1 1 0,0-4 0,0 4 0,1-1-153,-1 0 0,5-4 0,0 3 0,-2-1 91,-1-1 0,3 2 0,-1-3 1,0 2 80,-3-3 1,-5 4 0,0-1-138,2-2-25,0 4 0,1-4-1609,-3 6 417,-3-6 1,-4 4 139,2-2 1,-1-4 353,6 4 1,0-4 866,4-1 0,0 6 0,1 2 0</inkml:trace>
  <inkml:trace contextRef="#ctx0" brushRef="#br0">20515 10089 7913,'6'-8'-349,"-4"-4"1,2 11-1,-8-4 349,-5 4 0,-3 1-161,-2 0 1,1 0 669,0 0 1,4 4 1720,0 1-1529,6 5 1,-3-7-75,6 6 0,2-6 1,2 2-108,5-4 0,-2 5-502,2 3 1,-1 3-1,2 1 1,-3 0 151,-1 1 0,3-1 0,-4 0 0,-1 1-125,2-1 0,-4 0 1,2 1-1,-3-1 74,-1 0 0,5 1 0,-1-1 77,-1 0 0,-1-4 1,-2 0-333,0 1 1,0 2 162,0 2 1,-6-1-1,-3-1-832,-3-3 1,-1 2-1,-1-3 1,0 1 260,-4 0 0,-1-1 0,-5 6 0,3-2-2517,2-3 3061,-11 2 0,8-3 0,-11 5 0</inkml:trace>
  <inkml:trace contextRef="#ctx0" brushRef="#br0">18915 9822 8134,'0'-13'285,"0"4"1279,0 0-30,6 0-1125,-4 2 1,4 2 0,-6 10 74,0 4 0,-2 4 0,-1 3-178,-1 2 0,-1 0 0,5-3 0,0 1 43,0 2 0,0-1 1,0-3-1,0-1-74,0 0 0,0 1-304,0-1-831,0 0 685,0-5 0,0-4 0,-1-7 36,-3-1 0,2-7 0,-4 1 0,2-5 304,-1-2 0,1-1 1,4 4-1,0 1 124,0 0 1,0-5-1,1 0 1,2 2-112,2 1 1,4 2-1,-3 1 1,1 2-82,3 1 0,-2 1 0,1-2-75,1 1 0,2 5-284,1-5 0,0 6 0,1-2-331,-1 4 0,0 1 0,1 0-82,-1 0 0,-4 1 0,-2 4 1,-1 4 165,-3 2 1,3 3-1,-1-1 509,-2 0 0,4 7 0,0 0 0</inkml:trace>
  <inkml:trace contextRef="#ctx0" brushRef="#br0">19395 9755 10992,'-6'-7'481,"3"1"0,-5 6 82,-3 0 0,-1 0-208,-1 0 1,1 2-1,2 1-7,1 1 1,5 6 0,-4-1 0,2 3-106,3 1 1,2 1-1,1-1 1,0 0-230,0 1 1,1-1-1,4 0-120,4 1 1,2-2-1,3-4-270,-1-3 1,0-4 0,1-1 110,-1 0 0,-1-1 1,-2-4-1,-2-3 126,-2-4 1,2-2-1,-3 1-68,-2 0 618,-2-1 1,-2 3 0,-4 2 33,-3 4 0,0 8 0,1 3-130,1 2 1,-3 0 0,4 6 50,3-1 0,0-4 0,2 0-334,0 1 1,6-4-1,3-1 1,3-4-296,1-1 0,0 0 0,2 0 1,1 0-271,2 0 1,0 0-1,-3 2 1,1 1-658,2 1 0,0 5 0,-5-3 1190,0 1 0,7 8 0,0 6 0</inkml:trace>
  <inkml:trace contextRef="#ctx0" brushRef="#br0">6318 14060 8214,'0'-7'-192,"-5"1"0,-3 6 1</inkml:trace>
  <inkml:trace contextRef="#ctx0" brushRef="#br0">6092 14113 8209,'0'-13'470,"0"7"0,1 5 1,4 4-1225,4 0 1,3-2 0,1-1 830,0 0 0,2-4 0,1-2 0,2 0 236,-2 0 1,4-3 0,-3 5 0,1 1-156,1 1 1,-4 1 0,3-2 0,-2-2 88,2 2 1,-3 2 0,3 2-1,-4 2-235,0 2 1,4-1-1,1-4 1,0 0-66,0 0 0,4 0 1,-4 0-1,2-1 97,2-4 0,1-1 0,0-6 1,-2 2 71,2 0 1,-1-10 0,-1 7 0,-2-2 199,-1 1 1,-3 0 0,5 1 0,-2 0-213,-2-1 0,-3 1 0,0 1 0,-1 2-274,0 1 1,1 0-135,-1-4 0,-1-1 1,-2 1 81,-1 0 0,-6-1 0,2 1 136,-4 0 0,-1-5 0,0 0 0,0 2 48,0 1 1,-4-4-1,-1-3 1,1-2 140,-2 2 0,0-2 0,-5 5 1,3-1-41,-3 1 0,-1 1 0,-1 5 0,0 0-220,-1-1 1,0 6 0,-4 0 0,-3 2 44,0 3 1,-7 2 0,3 1-1,-2 0 58,-2 0 1,-1 0-1,3 0 1,1 0 61,-1 0 0,2 0 1,0-2-1,1-1 102,0-1 0,-7-1 0,6 4 0,0-2 59,0-1 1,-3-1 0,5 5 0,-2 0-174,-1 0 1,-1 6 0,0 3-1,1 4-7,-1 5 1,2-2 0,0 7 0,1 0-57,0 2 0,-3 8 1,10 1-1,0 0 18,3-3 0,2-3 1,3-3-1,4-1 45,4-2 1,1-5 0,1-1 0,4-4-79,4-3 0,9-5 0,4 4 0,4-3-374,5-2 1,2 3 0,6-1 455,1-2 0,-3 4 0,9 1 0</inkml:trace>
  <inkml:trace contextRef="#ctx0" brushRef="#br0">9251 14833 8324,'0'-13'681,"-1"4"-618,-4 0 1,4 8-1,-5-1 1,1 7-703,1 2 1,-6-3-1,1 4 698,-3-2 0,3-2 1,0-4 529,-1 0 0,2 0-94,-1 0 1,5 0 513,-5 0-119,6 0-767,-3 0 1,21 0-12,3 0 0,4 0 0,-6 2 0,4 1-29,0 1 0,2 0 0,5-4 1,-2 0-298,-2 0 0,2 5 0,-5-1 1,3-1 139,-1-1 1,-6-2-1,2 0 91,-3 0-8,-2 0 0,-7 0 0,-6 0 0,-7 0 94,-5 0 0,-8 0 1,-2 0-1,-3 0-14,-2 0 1,-4 0-1,0 1 1,0 2-72,-1 2 1,3 4-1,-3-4 1,1 1 18,0 0 1,1 0 0,6-3-1,4 2 4,0-2 0,-2 3 0,4-2-46,2-1-234,7-2 1,9-5-1,9-2 1,4 0-466,5 0 1,3-4 703,6 1 0,11-3 0,3-1 0</inkml:trace>
  <inkml:trace contextRef="#ctx0" brushRef="#br0">20928 11102 8343,'5'-9'-565,"1"1"603,1 2 1,-4 0 0,3 3 648,0-1-235,-5 0 0,5 2 165,-6-2 0,-1 2 264,-4-2 0,2 2 644,-5 2-701,5 0-474,-3 0 1,6 6-57,0 3 0,0 3 0,0 1 3,0 1 0,0-6 0,0 1 0,0 2 70,0 1 1,-5 5 0,1 1 0,1-2 20,1-1 1,1-2-1,-2 1 1,-2-1-72,2 0 1,2 5-1,1 0 1,0-2 25,0-1 1,0 3-1,0 1 1,1 2-167,4 3 1,-4-4-1,4 1 1,-4 0-166,-1-1 0,0-2 0,0 4 0,0 1 229,0-3 0,0 6 0,0-4 1,0 1-165,0 0 1,-4 0 0,-1-5-1,1-2-282,-2-1 1,5-1 0,-5-1-1155,0 0 1,4-4-383,-2 0 0,2-5-656,2 5 0,2-6 1151,2 2 1,-2-5 0,4-3 0,0-3 1245,2-2 0,4 0 0,2-6 0</inkml:trace>
  <inkml:trace contextRef="#ctx0" brushRef="#br0">20782 11688 8249,'-14'0'106,"1"0"937,0 0-224,5-6 1,2 6-1,6 0-243,0 7 0,6 1 0,5 1 0,3 1 157,4 2 0,0 1 1,-3 1-1,1-3-353,2-2 1,4 3 0,-3-3-1,1 1-360,-1-1 1,5-3-1,-4-6 1,1 0-408,-3 0 0,1-1 0,-1-4 0,-2-4-254,-1-2 0,-3-4 0,-2-2 1,-1 0-385,1 0 1,-2-2 0,-1 0 0,1 0 22,-1-1 1,0 3-1,2 3 1002,-4 1 0,2 0 0,1-1 0</inkml:trace>
  <inkml:trace contextRef="#ctx0" brushRef="#br0">21328 11328 5863,'5'-9'1119,"-1"0"0,5 5 83,-5-5 1,1 5 863,-5-5-1553,0 6 1,0-2 0,0 10-111,0 4 0,0 7 1,0 3-1,-2 2-150,-2 3 1,3-4 0,-4 2 0,4 1-274,1-3 0,0 0 1,0-7-1,0 0-117,0 1-160,0-1 1,0-7-219,0-6 0,0-6 0,-2-9 0,-1-3 146,-1-4 1,-1-1 0,5-1-1,0 2 366,0-2 1,0 0 0,0 2 0,0 4 13,0 3 0,0 2 0,0 0 1056,0-1 1,0 6-503,0-1 1,5 4-1,1-2 1,1 1-236,3 3 1,2 1 0,3 2 0,1 0-552,2 0 0,4 0 1,-4 0-1,-2 0-284,-1 0 0,-1 0 0,-1 0-409,0 0 0,-5 6 0,-4 3-24,-2 3 0,-2-3 0,1 0 0,2 1 938,1 2 0,7 1 0,-4 1 0</inkml:trace>
  <inkml:trace contextRef="#ctx0" brushRef="#br0">21995 10995 8413,'-2'-7'73,"-1"1"1,-3 1 112,-1 1 0,3-1 0,-5 5 1,0-1 126,1-4 0,-3 4 0,2-4 125,-3 4 1,3 1 0,0 0-259,-1 0 1,-1 1 0,1 2 0,1 3 147,-1 2 1,2-4 0,-1 5 7,-1 1 0,3 2 0,-1 2-55,2-1 1,2 0 0,4 1 0,0-1-16,0 0 1,0 2-1,0 1 1,0 4-82,0 0 1,0-3 0,1 2 0,2-1-163,2-1 1,4 6 0,-5-6 0,0 0-19,2-3 1,-4 4 0,2 0 0,-2-2-567,-2-1 1,0-2-1,0 1-420,0-1 1,0 0-1,0 1-180,0-1 0,0-4 0,-2-2 1161,-2-1 0,-4 5 0,-5-4 0</inkml:trace>
  <inkml:trace contextRef="#ctx0" brushRef="#br0">21675 11368 8216,'13'-18'0,"0"-1"0,2 0 415,3 0 1,3 5 0,5 7-1,1-1 280,0 1 1,1 4 0,2-3 0,1 2-807,-2-1 0,-1-4 0,-2 5 0,-3 1 383,0 1-272,-7 2 0,9-5 0,-4-3 0</inkml:trace>
  <inkml:trace contextRef="#ctx0" brushRef="#br0">9158 13554 8262,'0'-14'-830,"0"1"0,0 7 830,0 6 0,-6 6-209,-3 7 154,3 1 0,0-8 187,6-6 0,0-2 197,0-7 0,0 5-313,0-5 0,-6 6-74,-3-1 1,-3 7-1,-1 2 1,0 1-36,0 0 0,-1 5 1,1-4 175,0 0 1,-1 4 0,1-7 116,0-1 1,-1 0 0,1 0-111,0 2 0,-1 3 0,2-2 1,2 2 1,1 2 1,5-1 0,-4 3 0,1 4-114,-1 3 0,5-1 1,-1 6-1,3 3-46,1 2 1,0 11-1,0-1 1,3-1-1,5 1 1,6 1 0,12-9 0,3-2 67,3-1 1,10-11-1,-4-5 1,7-5 193,2-4 0,2-9 0,4-6 0,-1-6-1,-3-2 1,1-7-1,-2-6 1,-1 1-291,-1-1 0,6-4 1,-14 2-1,-1-4-38,-4-1 1,-6 0 0,-7 0 0,-5 0 85,-5 0 0,-8 2 1,-4 2-1,-9 7-136,-10 5 0,-15 2 0,-5 7 0,-7 5-89,-6 2 0,-10 5 0,-9 8 0,-1 5 150,36-2 0,-1 0 0,-33 9-174,1 5 1,34-9 0,0 2 0,0 2 0,0 0 0</inkml:trace>
  <inkml:trace contextRef="#ctx0" brushRef="#br0">8011 14300 7703,'6'-7'-921,"-3"1"921,6 6 0,0 6 0,4 1 0</inkml:trace>
  <inkml:trace contextRef="#ctx0" brushRef="#br0">8118 14327 8223,'0'-14'143,"0"1"0,-1 6-373,-4 2 1,4 5 0,-5 3-49,0 2 0,-2 3 0,-5-3 290,0-2 0,4-2 0,0-1 0,-1 0 84,-2 0 0,-2 0 1,1 0-1,0 0 144,-1 0 0,1 5 1,1 1-1,2 0-81,1 0 0,0 4 1,-4 0-1,1 7-169,3 5 0,-1 4 1,4 6-1,0 3-36,0 4 1,1 5 0,5 3 0,0 4 44,0 4 1,8 1 0,5-3-302,8 0 300,10-5 1,3-8 0,8-11 0,1-5 48,1-6 1,5-9-1,-3-8 1,1-8 94,4-11 0,0-12 0,3-7 0,-4-3-43,-6 0 1,-1-13 0,-11 6 0,-4-4-25,-5 1 1,-8 3 0,-7-4 0,-4 4-103,-5 1 0,-13 3 0,-12 6 1,-7 5-405,-1 3 1,-9 1-1,1 12 1,-5 4 108,-8 6 0,2 5 322,-5 1 0,-8 12 0,-3 2 0</inkml:trace>
  <inkml:trace contextRef="#ctx0" brushRef="#br0">8478 14660 9095,'13'-6'0,"1"-1"119,-1-1 0,5-4 0,1 5 0,2-2-209,2 0 1,7 6 0,3-3-1,1 2-58,3-1 1,1-4 0,4 4-1,1-1 150,1 0 1,5-5-1,-3 4 1,0-2 30,0 0 0,4 0 0,-1-6 0,3-1 56,1-2 1,5-5 0,1 1 0,0-5-67,1-4 1,5 1-1,-2-5 1,4-1-115,-2 2 1,-2-3-1,0 6 1,-2 1 1,-2 2 1,-1 1 0,-6 1 0,-3 1 22,-5 2 1,-4 3 0,-4 3 0,-7 0 83,-5 0 1,0 3 0,-8 0 0,-3 1-9,-2 0 0,-8-1 1,1 1 175,-2 0 0,-4-1 0,-2 2-159,-5 4 1,-3-3 0,-1 5 0,-2 0-26,-3 0 0,3 0 1,-4 4-1,1-3-27,0 2 1,1-3 0,2 2-1,-2 1 77,0 1 0,-1 1 0,5-2 0,-1-3 131,1-1 1,0 2 0,-2-4 0,-2 0 22,0 2 0,-1-3 1,5 4-1,-1-2-74,1-2 1,-5 4-1,0 0 1,2 2-118,1-1 0,2-1 0,0 3-590,-1-1 1,5-1-1280,1 5 1854,5 0 0,-3 0 0,6 0 0</inkml:trace>
  <inkml:trace contextRef="#ctx0" brushRef="#br0">10851 13674 8378,'-8'1'1888,"4"4"-1633,2 3 0,2 4 0,2 2-192,2-1 0,-2 5 0,4 0 456,0-2 0,-5-1-519,4-2 0,-4 0 0,-1 1 0</inkml:trace>
  <inkml:trace contextRef="#ctx0" brushRef="#br0">10837 13567 8665,'-4'-18'570,"0"1"0,-1-1-2522,5 4 1688,0 7 0,5 7 1,0 7-1,1 2-85,0 0 0,5-1 349,-2 0 0,8 10 0,4-3 0</inkml:trace>
  <inkml:trace contextRef="#ctx0" brushRef="#br0">11077 13554 8170,'0'-14'309,"0"1"0,0 7 0,2 5 1,1 5-221,1 4 0,1-4 0,-4 5 1,2 1 175,2 2 0,0 3 0,-2 1-188,2 2 0,-1 0 0,-4-5 0,0 0-221,0 1 1,0-5-1,0-1-70,0 3 1,-1-5 96,-4-2 0,4-5 0,-2-7 51,6-5 1,0-3 0,4 1-1,1-1 59,-1-2 0,-2 0 0,2 5 0,0-1 684,1 1 1,-4 4-58,5 0 0,-4 6-152,3-1 1,-3 8-623,4 5 0,-2 3 1,4 1-1,-3 1-433,3-1 0,-4 0 1,2 1-1,1-1-278,2 0 1,2-1 0,-1-3 864,0-4 0,1-4 0,-1-1 0</inkml:trace>
  <inkml:trace contextRef="#ctx0" brushRef="#br0">11451 13514 8170,'-2'-14'269,"-2"1"0,1 4 34,-6 0 1,6 8-1,-2 1-176,4 7 0,1 5 0,0 1 0,0 1 284,0-1 0,6-4 0,3 0 0,1 1-172,-1 2 0,1 1 0,-4-1 0,0-1-226,0-3 0,3 1 0,-3 3-1048,1-3 296,-4-3 0,3-7 402,-6-4 1,0-2 0,-1-8 0,-2-1 195,-2-2 0,-1 0 0,3 5 1,-1-1 554,1 1 0,0-5 0,0 1 312,-1 0 1,-1 2 0,5 2 219,0 0 0,2 5-1051,2 4 1,-1 2 145,6 2 0,-5 2 1,4 2-1,-1 4-1014,1-1 0,-5 5 0,3-3 188,0 3 1,1 0-1,6-2 1,1-3-691,-1-1 1475,6-1 0,2-5 0,6 0 0</inkml:trace>
  <inkml:trace contextRef="#ctx0" brushRef="#br0">11731 13434 8170,'-14'0'725,"1"0"1,5 1 0,4 4-606,3 4 1,2-2 0,3 0 0,5 1 128,3-1 0,2-4 0,-1 2 0,0-4-390,1-1 1,3 0-1,1-1 1,-2-4-81,-1-4 1,-3-3 0,-3-2 0,-5-3 40,-2 0 1,2-6 0,1 4 0,-4 0 56,-4 0 0,0-4 0,-4 6 1,-1 0 225,1 3 0,4 0 1,-3 2-273,0 3-467,5 4 1,1 0-1,9 1 636,3 1 0,1-11 0,0 0 0</inkml:trace>
  <inkml:trace contextRef="#ctx0" brushRef="#br0">11984 13087 8136,'-6'14'-293,"4"-1"1,-4 3-1,2 5 17,0 6 0,-7 5 1,4 1-1,-1 2 276,4-2 0,2-1 0,2-5 0,0 3 0,0-10 0</inkml:trace>
  <inkml:trace contextRef="#ctx0" brushRef="#br0">11904 13301 8194,'0'-21'230,"0"2"0,0 5 157,0 1 0,4 4 0,4 2 0,2 1-558,5 3 0,3 1 1,-1 2-1,4 0-1081,0 0 1252,4 0 0,2 0 0,7 0 0</inkml:trace>
  <inkml:trace contextRef="#ctx0" brushRef="#br0">12744 12821 8532,'0'-21'0,"0"2"0,0 1 322,0 0 0,-2 2-252,-2 7 0,-2 5 208,-3 8 1,3 5 0,4 7 0,0 3 75,-3 2 0,1 1 0,4 7 0,0 0 164,0 2 1,0 5-1,0-4 1,-2 1-421,-2 0 0,2-2 0,-2-6 1,2-2-462,2 0 0,0-7 1,0 2-1123,0-3 1132,0-8 1,0-3-1,-1-8 1,-2-5 8,-2-3 1,-5-1-1,1 0 1,-1-1 580,1 1 0,-3 0 0,3 1 1,-3 1 633,-1 3 0,1 3 0,2-2 102,1 1 1,4 1-761,-3 5 1,5 2-289,-2 2 1,10-1-1,3 5 1,3-1-691,-2 0 1,4-2 0,-1 4 0,4 0-134,1-2 0,-1 3 0,0-4 1,2 0-43,-2 0 1,3-1 939,-1-5 0,0-6 0,-5-2 0</inkml:trace>
  <inkml:trace contextRef="#ctx0" brushRef="#br0">12824 13074 6651,'1'-7'4005,"2"1"-3549,1 0 0,7 4 1,-2-2-339,3 2 1,1-2 0,0-1 0,1 2-313,-1 2 1,-4 1-188,0 0 1,-8-4 116,-1-1 0,-6-4 1,-7 5 555,0 1 1,-1-3 0,1 1 119,0 2 0,-1 2 0,2 2-236,4 4 0,2-2 1,6 6-1,0 1-317,0 2 0,0 1 0,1 1 0,2-1-567,1 0 1,7 5 0,-2 0-1,3-3-65,1-5 0,0 0 1,2-5-1,3-2 773,4-2 0,3-13 0,2-2 0</inkml:trace>
  <inkml:trace contextRef="#ctx0" brushRef="#br0">13157 12981 9961,'-8'-14'1198,"-2"8"-1624,6 6 1,-5 11-1,4 8 1,2 0 851,2 1 1,2 6 0,2-2-1,2-2-420,-2-1 1,-2-3 0,-1-5-236,0 0 286,6 1 0,-4-13 0,2-7 0,-1-9-256,1-7 0,-2-5 0,2-2 0,-2-2 41,-2 1 0,0-2 0,0-1 0,0 0 620,0 1 1,0 5 0,0 6 0,1 2-15,4 3 1,-4 6-152,4 1 1,2 7 0,1 2-427,-1 8 1,0 3 0,-4 4 0,2 1-86,-2 2 1,-2 4-1,-1-2 1,0-1-374,0 0 0,0 3 1,0-4-1,0-1-861,0-3 1448,0 0 0,0-1 0,0 0 0</inkml:trace>
  <inkml:trace contextRef="#ctx0" brushRef="#br0">13530 13034 8748,'5'-13'252,"-1"-1"0,6 7 0,-2 1 0,1 2-55,0-1 0,-6 7 1,1 8-121,-3 6 1,-2 1 0,-3 5 0,-5 1 35,-3 3 0,-6 0 0,0 1 0,2-2-472,1-3 0,2-2 1,1-7-1215,3 0 1573,3 1 0,12-19 0,1-4 0</inkml:trace>
  <inkml:trace contextRef="#ctx0" brushRef="#br0">13917 12741 8084,'0'-18'257,"0"0"-43,0 6 0,0 8 1,0 8 174,0 5 0,0-1 0,0 1-146,0 1 1,0 8 0,0 2-173,0 1 1,0-2-1,0-5 1,-2-2-137,-2-4 74,2 4 0,-4-12 1,6 0 54,0-7 1,0-9 0,0-4 0,0 0 198,0-4 1,2-1 0,1 0-1,1 1 141,-1 2 0,5 5 0,-1 0-29,0 2 1,5 7-355,-3 4 0,-1 2 0,-1 4 0,0 1-168,1 1 0,-4 7 1,4-2-1,-1 4-304,0 5 0,-2-2 0,4 6 0,0 0-301,-2-1 1,5 4-1,-3-2 1,1 0 73,-1-1 1,7-2 677,-2-7 0,8 0 0,-1 1 0</inkml:trace>
  <inkml:trace contextRef="#ctx0" brushRef="#br0">14290 12687 8084,'-18'-19'1564,"2"-2"-722,4 1 0,-1 5 0,4 8-552,-3 1 0,3 1 0,2 7-304,1 2 0,1 3 1,5 7-1,0-1-73,0 0 0,2 1 1,2-1-1,5 0-195,3 1 1,1-5 0,2-2 0,1-1 1,2-3 0,0-2 1,-5-1-1,1-1-241,-1-3 0,-1-8 0,-2-8 0,-2 0 376,-3-4 0,0-1 1,-7-2-1,-1 2 151,-1 3 1,-6-2 0,1 6 0,-3 4-299,-1 3 292,-7 5 0,6 6 0,-6 0 0</inkml:trace>
  <inkml:trace contextRef="#ctx0" brushRef="#br0">14730 12514 8121,'-8'0'1052,"2"0"1,8 0 0,2 0-411,5 0 1,6-6-1,0-3 1,-3-2-351,0-3-271,-1 1 0,-2 1 0,-1 2-588,-2 1 1,-2 0 71,-4-4 1,-1 4 0,-4 1 0,-4 2 193,-3 3 0,-1 3 0,0 3 0,-1 3 491,1 2 0,0 1 1,-1 4-1,1-1 229,0-3 1,5 2 0,4-2-304,2 3 1,2-3-1,2 0-611,2 1 1,4-4 0,7-1 0,1-4-453,2-1 1,5 0 946,0 0 0,2-6 0,1-1 0</inkml:trace>
  <inkml:trace contextRef="#ctx0" brushRef="#br0">14996 12141 8115,'0'-27'396,"0"2"-238,0 3 1,0 10 0,0 12-83,0 8 1,0 3-1,0 3 1,0 1 311,0 2 1,0 0-1,0 3 1,0 1 11,0 0 0,0 0 0,0 2 0,0-2-287,0-2 1,0 3 0,0-4-394,0-2 88,0-1 0,-1-7 1,-4-4-123,-3-2 0,0-4 0,-1-1 219,-1-1 0,3-5 0,-2 4 182,-2 2 1,4 2-1,-2 1 200,-1 0 0,4 6 1,1 3-108,4 3 0,1 1 1,0 0-1,0 1-288,0-1 1,0-4 0,1 0-17,4 1 0,2-4 0,6 0 1,1-2-1230,-1 1 1,2-1 1352,3-4 0,2 0 0,7 0 0</inkml:trace>
  <inkml:trace contextRef="#ctx0" brushRef="#br0">15236 12408 8332,'-6'-14'-1081,"5"1"1,-5 7 1324,6 6 0,2 4 1,0 7 95,3-2 1,-1 0 0,-4 4-121,0 0 1,-4 1 0,-2-3-1,0 0 307,0-2 0,-3 0 0,3 4 1,-1-1-567,-3-3 1,-2 2 0,-2-3-457,1-1 0,0 4-65,-1-7 560,7 1 0,7-11 0,7-2 0</inkml:trace>
  <inkml:trace contextRef="#ctx0" brushRef="#br0">15356 12368 8263,'0'-9'726,"2"1"0,2 1 220,5 0 0,2 2 0,0-2-1076,3 1 0,1-3 1,7 3-73,-5-1 1,-2-1 0,-3-2-74,-3 1 1,-5 6-1,-8-2 139,-5 4 0,-7 2 0,-3 4 1,-1 4 433,1 3 0,-3 1 1,4 2-1,3 1-6,5 2 1,0 0 0,5-4 0,4 3-39,4 0 0,5 1 0,10-4-254,4-1 0,4 0 0,0 1 0</inkml:trace>
  <inkml:trace contextRef="#ctx0" brushRef="#br0">6318 14047 9207,'-8'1'-568,"-1"4"550,-2 4 1,0 2 0,-3 3-1</inkml:trace>
  <inkml:trace contextRef="#ctx0" brushRef="#br0">6225 14140 9093,'0'-13'-842,"0"-1"1218,0 1 0,-4 4 156,-1 0 1,1 8 0,4 1-789,0 7 1,0 5 0,1 0 333,4-3 0,2-3 0,7-6 0,0 0 219,4 0 1,1 0 0,7 0 0,-1 0-66,3 0 1,3-6-1,-1-3 1,2-1-19,2 1 1,-4-3-1,2 4 1,-2 0-73,-3-1 1,5 4 0,-8-2 0,-2-1-484,-1 1 1,-3 4 0,-5-1-41,0 2 363,-5 2 1,-4 0 0,-8 0-1,-7 0 5,-5 0 1,-5 6 0,-7 2 0,-3 0-56,-4 1 1,1 0 0,-2 4 0,-1-1 76,-2-3 0,1 3 0,1-5 0,3 2 76,1 0 0,-2-4 0,4 2 0,1-1-51,2-3 1,3-2 0,2-1 0,6 0 629,2 0-994,7 0 1,4 0-1,10 0 1,7 0-1654,8 0 1980,4 0 0,8 6 0,1 2 1</inkml:trace>
  <inkml:trace contextRef="#ctx0" brushRef="#br0">9611 15939 8351,'0'-20'-19,"2"5"1,2 7-338,5 2 0,3 2 0,0 5 0,-2 2 356,-1 2 0,-5-1-186,5-4 1,-4 0 797,3 0 1,-3 0-292,4 0 0,0 2 92,4 2 1,6-2-1,2 2-261,0-2 0,4-2 0,-3 0 1,2 0-87,-2 0 1,6-2 0,-4-1 0,0-1 22,1 1 1,0-3-1,2 0 1,-2 0 93,-3 0 0,2 2 0,-7 4 0,0 0-48,-2 0 1,-2-5-1,0 1-327,1 1 79,-7 1 1,-4 2 0,-10 0 0,-8 0-59,-5 0 1,-2 0 0,-4 0-1,-3 0 113,-2 0 1,3 0 0,-4 0 0,1 0 188,-1 0 0,-3 0 1,4 0-1,1 0 201,2 0 1,1 0 0,2 0 0,3 0-20,4 0 0,3 0 0,2 0-496,0 0 0,5 6 14,4 3 1,8-3 0,7-2 0,3-2 95,4-2 0,12-2 1,1 0-1,6-4 36,3-2 0,4-1 0,1-4 0,-2 0 81,-2-1 1,-1 2-1,-1 2 1,-4 3-342,-4 1 1,-2 0 0,-4 3 0,-3-2-391,-4 3 0,-5 6 0,-4 5 687,-5 3 0,-8 13 0,-3 3 0</inkml:trace>
  <inkml:trace contextRef="#ctx0" brushRef="#br0">20662 10875 8233,'6'-13'153,"-5"4"1,5 1 380,0 2 0,-3 2-439,6 4 113,-6 0 0,3 6 0,-8 3 53,-2 3 0,1-1 0,-5 0 0,1-2-33,0 1 1,2-2 0,-4 0 149,-1 3 0,0-4 1,-1 1-1,4-1-63,1 0 0,-3-2 0,3 2 1,0 1-281,0-1 0,-4-3 0,2 5 0,0 2-50,-1 1 0,1 1 0,-2 0 0,1 1 123,-1-1 0,-1 0 0,1 1 0,1-1-13,-1 0 0,-2 1 0,-2-1 1,1 0 212,0 0 0,-1 1 0,1 1 0,0 1-86,-1 2 0,1-1 0,0-2 0,-1 2-187,1 0 1,0 3 0,-1-4 0,1 3 43,0 2 0,-5 1 0,0 5 0,1-1 32,-3 1 1,4-5 0,-5 0 0,0 1 22,1-3 0,3 6 0,0-4 0,2 1 103,2 0 1,-5 0 0,0-5 0,2 0 27,1 1 0,3 0 0,2 5 0,1-3-177,-2-2 1,1 8 0,0-2-1,1 2-132,-2 2 1,1 1-1,0-2 1,2 2 37,2 1 0,-3 4 0,4-2 1,-1-1-2,0 1 1,-3-2 0,4-3 0,1 0 178,-2-1 0,5 3 0,-4-8 0,4 3 163,1 2 1,-2-5-1,-1 0 1,-1 0-77,1-1 0,1 4 0,2-3 0,0 2-135,0-2 1,0 8-1,2-3 1,1 1-411,1 0 1,2 3-1,-3 1 1,1 1-33,-1 0 1,3 4 0,0-3 0,0 0 168,0-3 1,-1-3-1,-4-1 1,2-1 315,1 1 0,1-5 1,-5 0-1,1 1 21,4-3 0,-4 1 0,5-5 0,-1 2 89,-1-2 1,5 1 0,-3-1 0,0 2-280,0-2 1,4-1 0,-1-2 0,3 0-83,1 1 1,-4 4-1,0-1 1,0 0 1,-2-3 0,4 0 0,-5-1 0,0 0-62,-1 1 1,4-1 0,-3 0 0,2 1 222,2-1 1,-3 0 0,2-1 0,0-1 252,-1-3 0,3-3 1,-2 4-279,3 1 1,2-2 0,-1 0 0,0 1-138,1-1 1,-1 4 0,0-5-1,1 2 65,-1 0 0,0 0 1,1 3-154,-1-4 0,0 3 1,0-5 252,1 1 1,-1-2-1,0 2 86,1-1 1,-1 3 0,0-3 0,1 0-76,-1 0 1,-1 4 0,0-3 0,0 1-313,2-4 0,3 2 0,-5 0 1,-2 0-923,-1 0 0,0-2-973,4-4 19,-5 0 1,-4 5-2800,-8-1 4894,-4 1 0,1-5 0,1 0 0</inkml:trace>
  <inkml:trace contextRef="#ctx0" brushRef="#br0">20448 13620 8054,'-5'-11'0,"-4"0"473,-3 2 0,4 8-292,4 1 0,2 1 277,2 8 1,6-4 0,3 2 0,3 0 52,1 1 0,2-4 1,2 5-1,2 0-138,2-2 0,-4 5 0,4-4 0,-2 1-37,-2-1 0,-4 1 1,-3 5-1,-2-1-262,-2 0 0,-2 2 0,-7 1 1,-4 2 59,-7-2 0,-8 4 0,0-3 0,-3 1-282,-2 1 1,-1-4-1,-2 3 1,-1-5-726,2-4 0,-4 3 1,3-4-1,4 0-717,2 1 0,8-6 1590,-2 2 0,3-4 0,2-1 0</inkml:trace>
  <inkml:trace contextRef="#ctx0" brushRef="#br0">18849 12621 8612,'0'-9'3316,"0"0"-2450,0 6 1,0 12-368,0 9 1,0 4 0,0-4 0,0 2-277,0 1 0,0 4 1,0-4-1,0 1-275,0 1 0,-5-7 1,1 2-1,0-4 252,-2 0 0,3-7 0,-6-2-589,-2-4 0,4-2 1,0-4-1,1-5 41,3-7 1,-3-3 0,1-8 0,2-2 277,2-1 0,1-5 0,0 4 1,0-1 634,0 1 1,4-4 0,2 5 0,0 3 232,0 4 0,4 0 1,-2 7-177,-1 0 1,5 9 0,-3 3-847,3 4 0,1 2 0,-1 4-544,-3 3 1,3 6-1,-5 2 1,2 2-277,0-2 1,0 0 0,4 1 0,0 0 357,1 0 0,4-4 0,1-3 686,2-1 0,1 0 0,4 4 0</inkml:trace>
  <inkml:trace contextRef="#ctx0" brushRef="#br0">19262 12314 8507,'-7'-6'988,"-5"5"-358,3-4 1,2 4 0,-2 1-48,-2 0 0,4 0 0,-2 0 158,-1 0 1,-2 1-471,-2 4 0,6 2 0,0 7 0,2-1 47,3 0 1,2 2 0,1 1 0,0 2-14,0-2 1,0 4 0,1-1 0,4 2-144,4 2 1,2-3 0,3-1 0,-1-1-30,0-1 0,1 6 1,-1-6-1,0 0-888,1-3 1,-2 0 0,-2-1-1,-3 0 119,-1 1 0,-1-1 0,-5 0 0,0 1-464,0-1 1,0 0 0,-2-1 97,-2-3 0,-2 3 1002,-3-3 0,-9 3 0,3 1 0</inkml:trace>
  <inkml:trace contextRef="#ctx0" brushRef="#br0">19142 12714 8416,'12'-19'0,"-3"-2"154,-5 0 0,4 2 0,1 6 0,1-1 705,-1 1 0,7 6 0,-3 2 0,4 4-1013,2 1 0,-3 0 1,5 0-1,0 0 154,-1 0 0,3 6 0,3 1 0</inkml:trace>
  <inkml:trace contextRef="#ctx0" brushRef="#br0">6252 15779 8242,'0'0'0</inkml:trace>
  <inkml:trace contextRef="#ctx0" brushRef="#br0">6252 15806 8253,'0'-13'-161,"0"-1"0,0 13 0,0 2 0</inkml:trace>
  <inkml:trace contextRef="#ctx0" brushRef="#br0">6239 15779 8253,'0'-9'-627,"0"1"0,-2 11 0,-1 1 1,-3 5 626,-1 0 0,2 3 0,-2-4 218,1 4 1,0-4-185,2-4 797,2-2 1,-5-2-338,2 0 1,4-2 0,-5-1 378,0-1-712,4-7-209,-9 10 0,9-4 0,-4 8 15,0 2 1,5 1 213,-4-2 0,10-2 0,4 2 177,3-2 0,2-2 0,4-2 0,3-1-6,0-1 1,4-7 0,-3 4 0,3-2-113,2 0 1,-1 6 0,1-3-1,0 2-436,-1-1 0,0 1 0,-3 4 0,-2 0-153,-2 0 0,4 0 0,-6 0-378,0 0 539,-3 0 126,-6 0 0,-8 0 0,-11 0 0,-3 0 108,-4 0 1,-4 0 0,2 0 0,0 0-189,-4 0 1,3 2 0,1 0 0,-1 3-126,0-2 0,5 0 1,-2 0-1,3 1-558,2-1 1,-1 0 824,1 2 0,0 2 0,0 6 0</inkml:trace>
  <inkml:trace contextRef="#ctx0" brushRef="#br0">9158 16672 8137,'0'-19'-1485,"-2"10"1485,-2 0 0,-2 8 0,-4 5-47,1 5 0,4-3 376,-4-2 1,6-1 1338,-1 2 263,2-4-1265,2 5 1,2-7-613,2-4 0,8 4 1,8-4-1,-1 4-207,0 1 1,9-2-1,-1 0 1,1-3 149,0 2 0,3 2 0,0 1 1,-1 0 20,-2 0 1,-3 0 0,-1 0 62,-2 0 0,-6 1-112,2 4 0,-9-2 0,-6 4-84,-6-1 1,-9-2 0,-7-4-1,-2 0 68,-2 0 0,-3 0 0,-2 0 1,-1 0 199,-2 0 1,-1 0 0,6 0 0,-1 0 30,0 0 0,2 0 0,2 0 0,2 0-45,2 0 1,1 0 0,4 0-859,1 0 1,6 6 0,2 3 718,4 3 0,13 1 0,2 1 0</inkml:trace>
  <inkml:trace contextRef="#ctx0" brushRef="#br0">20928 14460 9291,'-4'-9'611,"-1"0"-308,1 6 301,4-3 1,-1 6 767,-4 0-816,4 0 1,-5 2 0,6 2 377,0 5 1,-2 1 0,-1 1 0,-1-2-259,1 1 1,1 3 0,1 4 0,-2 2-107,-2 2 1,1-4 0,4 4 0,0 0-256,0 0 1,0 1 0,0 5 0,0-1 78,0 1 0,0-1 1,0 1-1,0 0-152,0-1 0,0 1 0,0 0 1,0-2-30,0-3 0,0 3 1,0-2-1,0 0-202,0-1 1,0 2 0,0-5 0,0 1-243,0-1 1,0-1-1,0-5 1,0 0-1230,0 1 0,0-1-3737,0 0 3246,0-5 0,2-4 0,2-8-2661,5-5 4612,3-3 0,1-7 0,0-2 0</inkml:trace>
  <inkml:trace contextRef="#ctx0" brushRef="#br0">20728 15060 9527,'-6'-8'3105,"1"4"-2937,-4 8 1,4-1 0,8 6-1,3 2 332,2 0 1,0 1 0,6-1-1,-1-3 404,0 3 0,1 1 1,-1 1-1,0-1-493,1-3 0,-1 1 1,2-4-1,1 0-507,2 0 1,1-2-1,-3-4 1,2-1-144,-1-4 1,0 2 0,-2-5-1,-3-3-1135,0-1 0,-2-2 0,1-1-127,-3 1 0,-5-2 0,2 7-820,-4-3 2321,-1-1 0,6 0 0,2-1 0</inkml:trace>
  <inkml:trace contextRef="#ctx0" brushRef="#br0">21395 14727 8319,'7'-6'2097,"-1"-2"1,-4 1-1242,2 2 0,-1 5 1,5 5-460,-3 4 1,1 3 0,-3 1 0,2 2 77,-2 2 0,-2-2 1,-1 4-1,0-1-259,0 0 0,0 0 1,0-5-344,0 0 1,-1-1-147,-4-3 0,2-3 3,-6-6 1,6-1 0,-1-4 0,3-5-113,1-6 1,0-5 0,0-6-1,0 2 846,0 3 0,0-3 0,0 4 0,1 0 252,3 3 0,-1 1 1,5 2-1,-1 3-306,1 0 1,-4 6 0,5 0-1,1 2-697,2-1 0,2 1 0,-1 4-134,0 0 1,1 6 0,-1 3-607,0 3 1,-4-4 0,0 1 0,0 2-808,-2 1 0,5 1 0,-3-1 1834,3-3 0,7 2 0,2-3 0</inkml:trace>
  <inkml:trace contextRef="#ctx0" brushRef="#br0">21981 14473 8417,'0'-13'644,"0"0"1,-6 5-1,-1 2-141,0 0 1,-5 5 0,4-5 22,1 0 1,0 5-1,2-4 222,-4 4 1,2 1-203,-2 0 1,5 4-1,-4 2 48,2 1 1,2 2 0,4 5-113,0-1 0,1 0 0,2 2 0,2 1 39,-2 2 1,3 4 0,-1-2 0,3 0-358,2 4 1,-2-3 0,1 0 0,1-1-215,2 1 1,-3-3 0,0 2 0,-1 0 21,0-4 1,2-1 0,-4-2-1,0 0-1521,0 1 1,-2-5-1,-4 0 37,0 1 0,0 2 0,-1 0 505,-4-3 0,-2-2 0,-6-4 0,-1 1 1007,1-1 0,-6 5 0,-2-1 0</inkml:trace>
  <inkml:trace contextRef="#ctx0" brushRef="#br0">21808 14833 8282,'5'-13'428,"-1"-1"1,0 1 0,-2 1 180,2 3 0,-1-1 0,6 4 0,2 0-154,0 0 1,4-4-1,3 1 1,4-1 38,3 1 1,2-3 0,0 5 0,-1-2-864,1 0 1,-2 6 0,-3-2 0,-2 4 368,-1 1 0,-4 0 0,4 0 0</inkml:trace>
  <inkml:trace contextRef="#ctx0" brushRef="#br0">21195 9196 7873,'0'-14'925,"1"3"-881,4 2 1,2 3 0,7 6 14,-1 0 1,0 0 0,1 0 95,-1 0 1,0 0 0,1 1-34,-1 4 1,-1-2 0,-2 4 0,-1 0 31,1 1 1,2-4-1,2 5 1,0 0 86,4-2 1,-2 5-1,7-4 1,0 1 2,3-1 0,5-3 0,0 2 1,0 1-212,1-1 0,1 1 1,3 2-1,-4-1 69,1 1 1,-5 3-1,4 4 1,0 1-265,-1-2 1,0 5 0,-5 1 0,1 1 79,0 0 1,-1 0-1,1-5 1,-2 0 204,-3 1 1,2-4 0,-5 4 0,2-1-24,3 0 1,1 4-1,2-3 1,-1 2 71,1 3 0,0 1 1,-1 1-1,1 1-182,0 0 1,-2 1-1,-1 2 1,-2 1-33,1-2 0,1 5 0,0 0 0,-3 2-14,-2-1 1,3-5 0,-4 3 0,-2-2 64,-1 0 0,-2 0 1,1-3-1,-1 2 214,0 1 1,1 0 0,-1-4 0,0-1-7,1 1 1,-1 1 0,2 2 0,1 2-209,2 2 0,1-3 0,-3 5 0,2-1-85,-2-1 1,-1 8 0,-1-4 0,-1 2-22,0 3 1,-4 0 0,-2-3 0,1 0 82,-1 0 1,-4 3-1,3 0 1,-1-3 161,-1-1 1,1 2 0,-5-5 0,0 2 77,0 2 1,1-1 0,2-1-1,3 1-195,1 2 1,2 2-1,5-2 1,-1 2-183,0 2 0,5 4 0,1-3 0,0 1 17,1 3 0,-1 1 1,-3-1-1,2-3 106,-2-1 0,-2 3 0,-4-4 0,-3-2 126,-1-2 1,3 2 0,-4 0 0,-1-3 181,2-2 1,-4 4-1,2-7 1,-3 4-138,-1 1 0,0 0 1,0 1-1,0 1-43,0-2 1,2 7-1,1-5 1,1 3-300,-1 6 0,-1-1 0,-1 2 1,2-2-64,2 1 1,-1 8 0,-5-6 0,-2 2 103,-2 0 0,-4 1 1,3-1-1,-1-5 263,-3-2 0,-2 0 0,-2-3 0,1-2 69,0-2 0,-5-1 0,0 0 0,2-1-29,1-4 1,-3 7-1,1-4 1,0 1-96,2-1 1,2 8 0,0-6 0,1 3-204,3 3 1,-1-3 0,4 4 0,0-1-132,0-3 1,-3 2 0,3-2 0,0-2 225,0 2 0,-3-5 1,3-2-1,-1 0 55,-3-2 1,-2 3 0,-1-6 0,-1 0 271,1 1 1,0-5 0,-1 3 0,1-5 49,0-1 0,-1 4 0,1-8-495,0 1 156,-1-2 1,2-1 0,2 1-1,1 2-115,-1 3 0,2-5 0,1 0 0,0-1 3,-1 0 1,4 4-1,-4-4 1,1-2 34,-1-1 0,1 0 1,-3 1-1,1 2 356,-2-2 0,4-1 1,-2-2-1,0 1 5,2-1 1,-5 0 0,5 1-278,-1-1 0,2-4 1,6 0-1,-1 0-150,-4-2 1,4 5-1,-4-3-376,4 3 1,1 1 463,0 0 1,0 0 349,0 1 1,-2-7 0,0-1 235,-3 0 1,1-3-189,4 6 1,-2-5-626,-2 5 0,2 0-310,-2 4 0,2 1 482,2-1 1,-1-1 0,-2-2 45,-2-1 1,-1-1 0,4 2 807,-3-1 1,-4 0-275,5 4 1,-5-4-507,4 0 1,1 0 0,2 3-288,-2-4 0,3 4 1,-4-3 102,4 3 1,-4 1 0,1 1 215,1-1 1,-3 0-1,0-1 1,0-1 246,0-3 1,0-3 0,3 4-65,-1 1 0,-5 2 0,3 0 1,0-2-176,0-1 0,0-2 0,3 4 0,-1-2-115,1 1 0,-3-3 0,1 2 0,1 2 48,-2 1 0,5 1 0,-5 0 1,1 1-97,1-1 0,-2 0 0,3 1 267,-2-1 1,-3 0 0,2-1 0,0-2 134,0-1 0,-5 0 0,4 5-176,0-1 1,-4-4-1,5-2 1,0 1-140,0-1 1,1 0 0,2 4 0,-3-2-92,-2 1 0,5 2 1,-3 1-1,2 0-73,-1 1 1,-3 1-1,2 1 279,-2 2 1,4-1 0,-4-3 125,2-1 0,-2-4 0,2-2 0,0 1-17,0-1 1,-3-2 0,3 2 0,0 0-121,0 1 1,-3-4-1,3 4 1,0-1-82,1 0 0,-6 2 0,4 5-160,-1-1 1,-2-4 0,4 0 0,-1 1 124,-4 2 1,4 1 0,-1 1-1,1-1 8,0 0 1,-1 1 0,-2-3 0,1 0 332,-1-2 0,2-2 0,-1 4-97,-1-3 0,-2 0 0,-1 2 0,1-1-84,3 1 0,-1-2 0,4 1-197,-2 1 0,1 2 0,-3 1 0,2 1 8,2-1 0,0-1 0,3 0 1,-3-2 13,-1 0 1,0 5 0,-4-6 0,4 3 192,1 1 0,-4 1 1,1-3-1,-3 0 114,-2-2 0,1-2 0,0 3 0,-1-1-75,1 2 0,1-4 1,2 0-208,1-1 1,0 3 0,-3-3 47,3 2 1,-1-4-1,4 3 1,-1 1-107,-4-1 1,4-2 0,0 4 0,-1-1 157,1 0 1,-2 4 209,-4-3 0,-1 2-117,1 3 0,1-5 1,2-2-239,1-1 0,0 3-396,-4-5 0,4 2-563,0-1-49,6-4 623,-3 11 0,7-11 1,4 4-1550,4-4 2073,8-7 0,-2-1 0,5-6 0</inkml:trace>
  <inkml:trace contextRef="#ctx0" brushRef="#br0">21608 16899 7656,'-13'0'0,"-6"6"0,-2 1 0</inkml:trace>
  <inkml:trace contextRef="#ctx0" brushRef="#br0">21422 16965 8947,'-14'0'1086,"7"0"-962,-5 0 1,10 2-1,-3 1 66,-1 1 1,3 2 0,-6-1 0,0 4 151,2 2 1,-4 3 0,7 1 0,1 1-14,1 2 0,2-1 0,0-2 0,0 2-127,0 0 0,0 1 0,0-5 1,0 1 40,0-1 0,5 0 1,1 1-417,1-1 0,2-1 0,4-3 0,1-5-402,-1-2 0,6-2 0,3-2 0,4-2-9,0-5 1,10-4 0,1-4 0,0-2 10,1-2 0,4-1 573,-2-5 0,3 1 0,-9-1 0</inkml:trace>
  <inkml:trace contextRef="#ctx0" brushRef="#br0">21315 10728 7511,'7'-6'572,"5"3"-312,-3-5 1,-2 5 29,2-2 1,0 4-176,5 1 1,-6 0 0,1 1-1,2 2 137,1 2 0,1 3 0,0-2 1,1 2-100,-1 2 0,6 1 1,3 0-1,4 1-68,0 3 1,2 1 0,2-2-1,1 0-20,-1 4 1,4-3 0,0 4 0,1-1-79,1 0 1,-6 4-1,2-3 1,-1 2-43,0 3 1,2-4-1,-3 3 1,-1-1 118,-4-1 0,2 4 0,-5-3 1,2 3 26,-2 2 1,-1-2-1,-5-1 1,2-2-12,-2 2 1,-2 1 0,-4 1 0,-3 0 20,-1-4 1,3 3 0,-3-3 0,0 3-25,0 2 1,3 0 0,-3-1 0,1 1-91,3 0 0,-2-1 0,1 2 1,0 2-36,-2 1 1,3 0-1,-4-3 1,2 2 39,2 1 0,-4 5 0,0-4 1,-2 1 77,1-1 0,1-1 1,-3-4-1,1 0 56,-1-1 0,3 4 0,0-2 0,1-3-55,4 1 0,-4-1 1,2 1-1,1 0-47,2-4 0,-3 3 0,0-3 0,1 2-47,2-2 0,0 3 1,-1-3-1,-4 4 41,-1 0 0,3 5 1,-3 2-1,0-1-8,-1 1 0,0-2 0,-4-4 0,2-1 57,2 1 0,1 0 1,-3-1-1,3 1 34,1 0 0,-3-5 0,4 0 0,-2 2-2,-3 1 0,3 2 0,0-1 1,0 0-34,-1-4 1,0 3-1,-5-1 1,0 4 51,0 3 0,4 0 0,1-3 0,-2 2-129,-2 1 1,-1 4 0,0-4 0,2 0-137,2 2 0,-2-5 0,4 5 0,-2-2 58,0 0 0,2 0 1,-3-4-1,2-1 62,-2 1 1,-2-2 0,-1-1 0,0-2 147,0 2 1,0-3 0,0-1-1,0 1 3,0 0 0,-4-4 0,-2 6 0,0-1-135,0-1 1,-3 7 0,5-5 0,-1 1-79,-1 1 0,5 1 0,-5 0 0,1 1-44,1-1 0,-5 6 0,3-1 0,-1-2 45,-4-1 1,0-1-1,-3 1 1,1 2 45,0 1 1,-5 4-1,-1-3 1,-1-3 128,1-1 1,-5 3 0,4 1 0,-3-3-38,1-1 1,1-1-1,-1 0 1,4-1-4,4 1 0,-3 4 0,3 0 0,2 0-58,0 2 1,0-5-1,0 3 1,2-3-115,1-1 1,6-1 0,-3 3 0,2-1 21,-1-2 1,-4 8-1,3-7 1,-1 1 62,-3 0 1,2 2 0,-1-2 0,-1-3 136,-2 0 0,-1 1 0,-1 0 0,1 1 47,0 0 0,-1-1 0,1 1 0,1 0-13,3-1 0,-3 1 0,5-1 0,0 0-217,2-4 0,-1 6 0,2-4 0,1-1-139,1 3 0,-2-6 1,0 1-1,1 0 74,1-1 0,1-3 0,-2 2 0,-2-1 174,2 0 0,-3 4 0,0-4 0,0-2 171,1-1 0,-6-2 1,2 0-1,-3 1-6,-1-1 1,4 5 0,0-1 0,0 0-176,2-2 0,-3-2 0,4 2 0,0 1-63,0 2 0,0 0 0,3-5 0,-1 2-332,1 2 1,-5 0-1,1 5 1,-2 0 272,0-1 1,0 3-1,-4-5 1,-1 0 310,1 0 0,0 1 1,-1-4-1,1 2 6,0-2 0,1-1 0,2-2 0,1 0-247,-2 1 0,1-1 0,0 0 0,1 1-54,-2-1 0,4 0 1,0 1-1,-1-2-200,1-4 0,2 4 1,-2-3-1,-1 3 137,1 1 1,3 1 0,-5-1 0,0 0 316,1 1 1,-3-1 0,2 0 0,-3 1-25,-1-1 1,-1 0-1,1 1 1,1-1-8,3 0 1,-3 1 0,3-1-204,-2 0 0,2-4 0,1 0-336,2 1 1,-3-2-141,5 1 1,0-5-1912,4 5 689,-6-6 1771,4 3 0,2-18 0,8-3 0</inkml:trace>
  <inkml:trace contextRef="#ctx0" brushRef="#br0">21395 16592 7699,'-15'8'0,"-1"-2"-2,-2 0 1,2-3 0,5 4 0,2 0 56,-1 1 0,0-4 1,-1 4-1,4-1 354,1 0 1,0-2 0,3 4-77,-1 1 0,-1-3 0,5 2 237,0 2 0,0 1-250,0 1 0,2 0 1,1 1-1,1-1-120,-1 0 0,0-4 0,0 0-265,1 1 0,2 2 30,-1 2 1,-2-7-1,6-3 3,1-2 0,6-2 0,4 0 0,-1-2 7,0-2 0,5-5 0,-2-7 0,3-2-353,2 2 1,0-1-1,-1 1 1,1-2-454,0 2 0,-1-3 831,1 1 0,0 0 0,-1 5 0</inkml:trace>
  <inkml:trace contextRef="#ctx0" brushRef="#br0">23474 12008 8083,'0'-18'-78,"0"0"0,2 2-20,2 7 845,-2 3 0,4 12 0,-6 3-388,0 3 1,0 1 0,0 0 0,0 1 199,0-1 0,1 5 0,2 1 1,3 0-220,2 1 1,-6 2-1,3-3 1,-2 2-202,1 3 1,-2-4 0,2 1 0,-2-2-81,-2-2 0,-2-3 1,-1 0-455,-1-1 1,-7-1-35,3-3 1,-4-5-6,-2-8 0,3-8 0,2-7 0,4-1 312,4 1 0,1-5 0,0 2 0,0-3-30,0-2 1,1 5-1,2 1 1,2 2 671,-2 3 1,3 1 0,-2 2 0,0-1-110,2 1 0,-4 4 1,4 2-459,0 1 0,-3 1 0,6 5-67,1 0 1,2 0 0,1 0-333,0 0 1,2 0 0,1 0 0,2 0-655,-1 0 0,-3 6 0,0 2 1100,-1-1 0,0 5 0,1-5 0</inkml:trace>
  <inkml:trace contextRef="#ctx0" brushRef="#br0">24021 11648 8311,'-13'0'626,"-1"0"1,7 6 0,2 3 0,4 3-285,1 1 1,0 5 0,0 1 0,0 2 115,0 2 0,1 7 0,2 1 0,2-1-445,-2-2 1,3 3 0,-2 0 0,1 0-683,1 2 0,-5-7 0,3 4 0,-2-5 669,-2-1 0,-6 4 0,-1-7 0</inkml:trace>
  <inkml:trace contextRef="#ctx0" brushRef="#br0">23821 12114 8182,'1'-31'0,"5"-1"676,8-2 0,5 10 0,8 2 0,-1 7-780,1 6 1,0-1 0,1 5-1,1 4 104,2 4 0,1 4 0,-6 6 0</inkml:trace>
  <inkml:trace contextRef="#ctx0" brushRef="#br0">21981 12821 8061,'-13'0'58,"4"0"1203,0 0-85,6 0 0,-1 6-708,8 3 0,4 2 0,5 3 0,0-2 123,1-4 1,-1 10 0,-1-1-507,-3 2 1,-3 0 0,-6-6-379,0 1 1,-6-2-1,-3-4 1,-1-2-238,1 0 1,-3-4-1,3 1 1,-3-5-5,-1-2 0,-1-8 1,3-1-1,0-7 204,2 0 0,6-6 0,-1 4 1,2-3 423,2-2 0,5 2 0,1 2 0,1 2 544,4 2 0,-1 1 0,0 4 206,-1 1 1,0 6-932,4 2 1,1 5 0,-2 5 0,-2 4-255,-1 2 0,-5 3 0,5-1 0,2 0-203,0 1 0,3-2 544,-1-4 0,6 10 0,2-3 0</inkml:trace>
  <inkml:trace contextRef="#ctx0" brushRef="#br0">22315 12661 7850,'-9'-6'-396,"0"-3"1,4-3 520,-3-1 1,3 1 0,-2 2 501,1 1-56,-5 6 1,10-2-141,-3 10 1,2 2 0,4 8 0,0 1-215,3 2 1,5 6 0,-1-1 0,3 6-433,1 2 1,-4 6 0,-1-2 0,-2 2-462,-3-1 1,2 1-1,0-6 1,-2-3 675,-2-4 0,-1 1 0,0-4 0</inkml:trace>
  <inkml:trace contextRef="#ctx0" brushRef="#br0">22181 12981 8061,'8'-27'0,"-2"-1"0,0-2 404,3-1 1,2 2-1,4 6 1,1 6 106,2 2 1,4 6-1,-2 1 1,0 3-2228,4 2 1716,1 1 0,2 2 0,0 0 0</inkml:trace>
  <inkml:trace contextRef="#ctx0" brushRef="#br0">7345 12394 28486,'-9'5'-4913,"0"-1"3030,-1-1 1,2 3 1323,-1-2 0,1 1 1684,-6-5-286,7 0 1,1-2-710,6-2 1,1 3 0,4-4 170,4 4 1,-2 1-1,1 1 1,-1 4-633,0 3 0,-2 4 0,2 2 0,-1 0 198,-3 4 1,3-2 0,-2 5 0,-1 0 109,-1 0 0,-2-4 0,0 6 0,0-1 98,0-1 1,0 4 0,0-3-1,0 3-90,0 2 0,0 4 1,-2 1-1,-1 1-335,-1 0 1,0 7-1,4-2 1,-2 2 34,-2 3 0,2 4 1,-2-1-1,2 0-56,2 0 1,0-1-1,0-5 1,0-2-68,0-2 1,0-1 0,0-5 0,0-4 217,0 0 0,2-1 0,1-10 0,1-4-345,-1 1 0,-1-4-322,-2 0 0,1-10 895,4-3 1,2-11-1,6-5 1</inkml:trace>
  <inkml:trace contextRef="#ctx0" brushRef="#br0">7505 12488 26162,'13'-2'0,"2"-2"0,1-5-735,2-3 1,10 3 0,0 2 0,3-1 1171,2 1 1,4 4 0,-1-2 0,2 2-442,2-1 1,6 3-1,3-4 1,3 2-248,1-1 0,2 2 0,1-2 0,2 2 33,-2 2 0,-1 0 1,-2 0-1,1 0 118,-1 0 0,0 0 1,1 0-1,-1 0 153,0 0 0,-4-1 0,-1-2 0,-1-2 55,0 2 1,1-3 0,2 2 0,-3 0-61,-1-2 0,3 3 0,-3-5 0,0 2-219,0 3 0,-2-2 0,-4-1 1,-1-2-43,-4-2 1,4 2 0,-3 0 0,1-1 50,-2 1 0,2-4 0,-4 4 0,-1-3 98,1 2 0,-2-1 0,-4 5 0,-1 1-67,1-2 0,-2 5 1,-1-4-1,-3 4-13,-2 1 1,3 0 0,-4 0-49,-2 0 0,-1 0 242,-2 0 1,-1 6 0,-1 1-16,-3 0 0,-3 5 1,2-3-1,-1 3-172,-3 1 0,3 1 0,-2-1 1,1 0 14,1 1 0,-5 5 0,4 3 0,-4 3-24,-1 2 1,0 1-1,-1 3 1,-2 3-24,-2 0 0,-1 0 0,3-4 0,-1 1 69,1-1 1,2 2 0,1-1 0,0-3 26,0-4 1,0 0 0,0-6 0,0-2 42,0-1 0,0-2 0,0 0 0,0 1-140,0-1 0,0 0 0,0 1 1,0-1-117,0 0 0,-2 2 1,-2 1-1,-5 2 10,-3-2 0,-3 4 0,-1-2 1,-2-2 204,2-1 1,-1-7 0,1 1 0,-2 0 244,2-1 0,-3-2 0,0-6 0,-1 0 108,1 0 0,-5 0 0,2 0 0,-4 0-66,-6 0 0,-6 0 0,-8 0 0,-3 0-8,-6 0 0,-8-5 0,-10 1 0,0 1-203,1 1 0,29 4 0,0 1 1,-1 0-1,1 1 0,-2 1 1,-1 0-109,0 3 0,0-1 0,0 1 1,1 1-1,3-2 0,1 0 1,0 1-1,0 1-37,0-1 1,-1 1 0,4 1-1,1-2 1,-33 6 0,6-1-148,5 0 1,0-1 0,14-2-1,3-2-373,0-2 0,8-2 0,3-2 660,3 2 0,0-7 0,5 3 0,7-3 0</inkml:trace>
  <inkml:trace contextRef="#ctx0" brushRef="#br0">5892 14273 8522,'0'-13'-449,"0"0"1,0 4 489,0 0 0,-2 6-42,-2-1 0,3 4 0,-5 3 89,0 1 0,4 6 1,-2-1-1,2 5 335,2 3 1,-1 0 0,-2 5 0,-2 2-119,2 1 1,2 0 0,1 0 0,0 0-6,0 3 0,0 2 1,0-2-1,0 2 26,0 1 0,0 0 0,0-4 0,0-1-297,0 1 1,0 4-1,1 0 1,2-1-230,2-2 0,4-3 0,-3-1 0,1-2 114,3 2 0,2-5 1,3-1-1,1-4 50,2 0 0,6-2 0,-2-2 0,3-3 57,2-1 0,5-1 0,3-5 0,0 0 23,1 0 1,4 0-1,4 0 1,-1 0-57,-2 0 1,4 0-1,1 0 1,0 0 21,0 0 1,4 0 0,-1 0 0,1 0-2,-1 0 0,1 0 1,-4 0-1,0 0-28,0 0 1,3 0 0,-3 0 0,1 0 2,4 0 0,-4 0 0,2 0 0,1 0-35,2 0 1,2 0 0,-1-2 0,0-1 177,1-1 1,-1-5 0,0 3 0,2-1-66,3-4 1,-8 5 0,3 2 0,-1 1 130,0-2 0,0 4 0,-2-2 0,-2 5-373,-2 2 1,2 6 0,-2-2 0,0 1-84,0-1 1,-1-3-1,-5 2 1,0-1 81,0-3 0,4-1 1,2-4-1,0-1 452,0-1 1,3-7 0,-3 3 0,0-3 472,-1 2 1,4-3 0,-4 5 0,-4-2-527,-4 0 1,5 6 0,-5-1 0,-2 1-397,-1-2 0,2 4 0,-5-3 0,0 2-1,2 2 1,-5 0 0,3 0 0,-3 0-135,-1 0 0,-1 0 1,1 0-1,0-1 397,-1-4 1,1 2 0,0-6-1,-1 0 298,1 2 0,-2-5 0,-1 3 0,-2-3-30,2-1 0,-5 4 1,0 0-1,-1 0-524,0 2 1,0-5-1,-6 3-235,-4-3 0,3-1 0,-7-2-51,-1-2 0,-1 0 1,-4-5-1,-2-2 162,-5-1 1,-7-6-1,-4-1 1,1-1 147,0 0 1,-3-7-1,4 2 1,1-2 588,3-3 0,-4-3 1,0 3-1,2 3-30,1 2 0,2-2 0,-1 10 0,1 3-276,0 4 0,-5 6 1,0 0-1,2 3-66,1 5 0,-3 4 0,-1 5 0,-2 0-337,-2 0 1,-7 0 0,-1 1 0,0 2-204,-2 1 0,1 7 0,-5-2 1,1 3 372,-1 1 1,-6-4 0,-4-2-1,-4 1 94,-4-1 0,-7-4 0,-1 3 0,-6-2 83,-2 1 0,29-2 0,-2 0 0,1-2 0,-1 1 0,-2 0 0,-1 2 11,-3-1 0,-1 1 0,-1 0 0,0 1 0,-2 1 1,-1 1-1,-2 0 0,0-1-155,-3 1 0,0 0 0,-2 1 0,1 2 0,1-2 0,1 1 0,1 0 0,1 0 68,1 1 0,1-1 0,1 1 0,1 0 0,2 1 0,0 1 0,2-1 0,2-1-211,1 0 1,1-1 0,5 0 0,2 0 0,-30 6-1,5 1-300,4 2 0,7-2 0,9-5 508,6-3 0,5 0 0,5 1 0,0-5 0,1-2 0</inkml:trace>
  <inkml:trace contextRef="#ctx0" brushRef="#br0">5852 16886 9070,'6'-8'399,"-3"2"-362,6 6 0,-5 6 0,4 3 0,-1 1 91,0-1 0,-2 8 1,2-3-1,-1 6 39,-3 3 0,3 4 0,-2 4 0,-1 5 54,-1 2 0,-2 2 1,0 0-1,0-1-100,0-4 0,0 4 0,0-5 1,0 1-221,0 1 0,-5-7 1,1 2-1,1-2-487,2-3 1,1-5 0,0-3-1422,0-3 2006,0-2 0,11-12 0,4-2 0</inkml:trace>
  <inkml:trace contextRef="#ctx0" brushRef="#br0">6065 16859 17796,'-7'-13'-2184,"1"4"2003,6 0 1,1 6 0,4-2 0,4 4 318,3 1 1,2 0 0,4 0-1,4 0 67,4 0 1,2 0 0,3 0-1,3 0-176,0 0 1,7 1-1,-2 2 1,1 3-80,3 2 0,0-4 1,-2 3-1,2 1 301,2-1 0,4-2 0,-4 4 0,1 0-102,0-2 1,3 3 0,-4-4 0,-1 0 164,2 0 1,-3 0 0,4-3-1,1 1 83,-1-1 0,0-1 0,2-2 0,-3 0-226,0 0 0,-4-5 0,4-1 0,-2 1-83,0-1 1,5 0 0,-3 3-1,0-3-119,0-2 0,3 4 0,-3-3 0,0 1 110,0 3 0,-2-3 0,-4 1 1,0 1-225,0-2 0,-1 4 0,-2-3 1,-2 0 111,2 1 0,2-1 0,-1 4 0,-1-2 31,-1-2 1,-2 1 0,3 4 0,-3 0-27,-1 0 1,-1 4-1,-2 1 1,1-2 40,-2-2 1,1-1 0,0 2 0,1 1 62,-2 1 0,4 1 1,-2-5-1,0 0 129,2 0 1,-4 0 0,7 0 0,0 0-225,-2 0 1,4-2 0,-2-1 0,1-1-112,-2 1 0,7-3 0,-5 0 0,0 0 55,1 0 1,1-4 0,1 2 0,0-1 37,0 0 0,-2 1 0,-1-4 0,-3 1 119,-1 2 0,-2 2 0,-4-3 0,-2 2-46,-3 2 1,2-3 0,-6 5 0,-2 1-4,-1 2 1,4-4-312,3 1 0,2-1 1,-2 5-480,-4 0 0,-3 0 1,-2 0-155,0 0 1503,-5 0-346,-2 0 0,-6 2-240,0 2 1,-2-2 0,-1 4-1,-1 0-189,1 2 0,1 0 1,2 1-1,0 1-157,0 2 0,0 1 0,0 2 148,0 3 0,5-3 0,-1 2 0,-1 0 231,-1 0 1,-2 3 0,0 3 0,0 0-155,0 0 0,0 1 0,0 0 0,0-2-70,0 2 1,0 1 0,0 0 0,0-1-102,0-2 0,0-1 0,0 2 0,0-2 168,0-2 1,0 3-1,0-4 1,0-1-90,0-3 0,0 0 0,-2-1 263,-2 0 1,-5-1 0,-7-1 0,-4-4 13,0-1 0,-3 4 0,-5-2 1,-1-1 70,-3-3 1,-9 2-1,0 0 1,-5 2-418,-5 2 1,-1-3-1,-4 2 1,-3 0-90,-3-1 0,-5 4 0,8-4 0,0 3 482,-1-2 0,-6 2 0,2-3 0,0 1 78,-1 0 1,1-2 0,1 3 0,0-1 90,0 2 1,-1-5-1,0 0 1,4-2 229,0 0 1,-6 1-1,1-5 1,-1 0-444,1 0 0,-6 0 0,8 0 0,-1 0-180,-1 0 1,-1 0 0,-2-2 0,-1-1 12,-2-1 1,32 1-1,1 2 1,-38 1 0,37 0-1,0 1 58,-2 1 0,2 0 0,1 0 0,0-1 0,0 3 0,1 1 0,-2 0 0,1 1 116,-2-1 1,1 2 0,1-1-1,0 1 1,1-1 0,-1 1-1,0 0 1,0-1-50,-36 8 1,34-6-1,-1 2 1,2-1-1,1-1 1,1 1-1,0-1-141,-33 6 1,-2 0 0,8-1 0,2 0 24,1 1 0,2-1 1,2-1-1,1-3-598,4-5 1,1-2-1,5-2 1,0 0-101,0 0 0,3-6 0,6-3 765,1-3 0,1-1 0,-5-1 0</inkml:trace>
  <inkml:trace contextRef="#ctx0" brushRef="#br0">20582 8809 16862,'0'-13'-3679,"0"4"2982,0 0 0,0 5 220,0-5 231,0 6 0,-2-3 561,-2 6 0,-4 0 273,-5 0 1,0-2 0,-1 0-240,1-3 0,0 1 0,-1 4-252,1 0 1,-5 0-1,1 0 1,-1 0 127,-1 0 0,-1 0 0,-3 0 0,0 1 10,0 4 0,-3-2 0,-2 5 0,-1 1 24,-2-1 1,0 4 0,4-5 0,2 2 10,2 0 1,0-5-1,4 4 1,-1-3-107,1-2 1,-3 3-1,4-1 1,0-2-24,-1-2 1,3 4 0,-5-1 0,0-1-56,0-1 0,4 2 1,-6 2-1,0 0-147,-2 0 1,-2 3-1,0-3 1,1 1-34,-1 3 0,-1 2 0,-2 2 0,-1-3 78,1-2 1,-2 3 0,1-3 0,1 3 78,2 1 0,0-1 0,-2-2 0,-1-1 85,2 2 0,0-4 1,3 2-1,-1 0 3,0-2 0,1 4 0,-1-6 0,0 3-162,1 2 1,-5 2-1,0 1 1,1 1 41,2-1 0,-3 2 0,0 1 0,-1 3-205,0 2 0,2-5 1,-4 4-1,2-3 158,2 1 0,2 0 0,1-5 0,-1 1 116,-3-1 0,3 0 0,-3 1 1,3-1 20,1 0 1,-4 1 0,0-1 0,1 0-97,2 1 1,0-1-1,-2 2 1,-1 1-87,1 2 1,2 5 0,2 0-1,-1 2-128,0 2 0,1-1 0,-1 2 0,0 2 34,1 1 1,-1 2 0,2-4-1,3 2 144,4-1 0,-1-2 1,-1-1-1,1-1 46,0 1 0,1-5 0,3 0 0,-1 1 131,-2-3 1,0 4 0,5-5-1,0 2-216,-1 3 0,1 1 0,0 2 0,-1-1-16,1 1 0,0 1 1,1 3-1,2 3-6,1 0 0,4 3 1,-2-4-1,1-1-50,3 1 0,1 7 0,2-4 0,0-4 111,0-2 1,6-4 0,2 1 0,1-2 75,0-3 1,-1 2 0,4-6 0,-1-2-24,-2-1 0,-1 3 0,6 0 1,-1-1-82,0 3 0,1-6 1,-1 4-171,0-3 156,1-2 1,-1 5-1,2 0 1,1 0 46,2 1 1,0-4 0,-5 4 0,2 0-51,3 3 1,-4-1-1,6 0 1,-3 0 122,1-1 0,4-3 0,-2 2 1,0-1 79,4-1 0,0 0 1,0-7-1,-2-1 32,1 1 1,3 2 0,2 0 0,1-2-154,3-1 0,-1 0 0,-5 3 0,1-2-60,0-1 1,-2-1-1,-2 2 1,0-3 36,0-1 1,-2 5 0,1-2 0,1 1-14,-3-1 0,5 3 0,-2-4 1,0 4 36,0 2 1,2-1 0,-2 0-1,6 1 41,2-1 1,4-4-1,-2-2 1,-1 1-56,1-1 1,4-4 0,-3 3 0,0-2-31,-3 1 0,2 1 0,-2-3 0,-1 3 15,-2 1 0,-3-3 0,-1 5 1,-4 0 6,0-1 0,2 4 0,-3-4 0,0 4-9,1 2 0,2-1 1,-3 0-1,0 1-107,1-1 0,2 0 0,-3 1 1,0-1 8,1 0 1,3-1 0,-2-2 0,1-2 148,0-2 0,-1 0 0,3-3 0,-2 1 81,2-1 0,-1 3 0,1 0 1,-3 0-8,-2 0 0,0 3 1,-2-3-1,0 1-112,0 3 0,-2 2 1,-1 1-220,4 1 0,1-1 0,4 0 1,-6 1 103,-2-1 0,0-4 1,1-2-1,2-1 84,-2-3 0,4 3 1,-3-1-1,1-2 7,1-2 0,-4-1 1,3 0-1,-3 0 208,-2 0 1,1 0 0,-1 2-268,0 2 1,1-3 0,-3 5 0,0-1-237,-2-1 0,-2 2 1,3-3-2,-1 2 0,0 4-582,4-5-623,-5 6-833,4-8 934,-11 4 0,7-2 843,-4 1 1,3-1 0,7-4-1059,-1 0 1630,0 0 0,7 0 0,0 0 0</inkml:trace>
  <inkml:trace contextRef="#ctx0" brushRef="#br0">20435 11914 8361,'-13'-5'-362,"5"2"508,4-6 0,1 1 0,0-2 190,-1 1 1,-2 6-5,1-1 1,2 2 469,-6 2-585,6 0 0,-3 6 0,8 2 0,2 0 235,5 1 0,5 2 0,3 5 0,4 2-43,0-2 1,3 3-1,-7 0 1,1 1-356,1-1 1,-5 3 0,1-3 0,-7 1-169,-2-1 0,3 3 0,-4-3 0,-2 1 96,-2-1 0,-8-1 0,-5-4 0,-6 3-51,-3 1 0,1-1 0,-6-3 0,3-1 291,-1 0 1,-4 1 0,6-3 0,-4 0 61,0-2 1,4-5 0,-1 4-1,1-1-83,1 0 0,-2-4 1,5 3-1,2-1-418,1-1 0,-3 5 1,0-5-1,2 1-788,1 1 0,2 0 0,0 4 0,-1-1-745,1 1 0,0 4 1750,-1 3 0,1-2 0,0 5 0</inkml:trace>
  <inkml:trace contextRef="#ctx0" brushRef="#br0">17542 9502 20948,'0'-9'-1213,"0"0"1,0 5 0,2-3 369,2 1 0,-2 0 965,2 1 1023,4 4-777,-7-5 0,5 7 1,-6 4 102,0 4 1,0 3-1,0 1-288,0 0 1,0 1-1,2-1 1,1 0-287,1 1 0,0-1 0,-4 0 0,0 1 290,0-1 1,2-4 0,1 0 117,1 1-792,1 2 494,-5-5 1,0-2 0,0-10 0,0-4-281,0-2 1,0-3-1,0-1 1,0-2 66,0-6 0,0 4 0,0 0 0,0 1 187,0 0 1,0 1 0,0 3 0,0 1 505,0 0 1,0 4 165,0 0 0,1 1-301,4 0 1,-2 2 0,4 7 144,-1 4 0,4 3-542,-1 10 1,-1 1-1,-1 4 1,-1-6-73,-3-2 0,3-1 0,-2-1 0,-1 0-271,-1 1 1,2-6 329,1 1 0,1-6 1,-3 0-39,1-6 0,0-4 1,-4-8-1,0-3-201,0-4 0,2-3 1,1 0-1,1 1 382,-1 2 1,3 6-1,0-2 1,0 3 135,0 2 1,0 5-71,-2 4 1,4 2 402,5 2 0,-1 2 1,-2 2-569,-1 5 0,-1-1 1,2 0-699,-1 3 0,-2-4 0,4 1 0,-4-1-428,-1 0 0,4-4 0,-1 2-1558,3-4 2792,1-1 0,1 0 0,-1 0 0</inkml:trace>
  <inkml:trace contextRef="#ctx0" brushRef="#br0">18302 9156 8341,'-13'-8'346,"0"4"1,4 2 331,0 2 1,4 0 116,-3 0 0,-1 0-490,-5 0 1,5 0 0,1 2 0,-1 2 80,1 5 1,-4-1-1,5 1 1,-2 2-159,0 6 1,6-3 0,-3 4 0,2-3 9,-1-2 1,1 5-1,4 0-305,0-2 1,1-1 0,4-3 0,2-2 78,1-1 1,4-6 0,-4 2-371,4-4 1,2-7 0,-1-3 0,-1-3 187,-3-1 1,1-2 0,-4-1 0,0-2-23,0 2 1,-2-3 0,-4 1 1406,0 2-378,6 7 0,-3 3-512,6 6 1,-2 1 0,4 4 0,-2 2-191,1 0 1,2 5 0,1-4 0,1 1-686,-1-1 0,5 0 0,1 2 0,0-1-995,0 2 1,5-4 1544,-2 2 0,4-6 0,0 3 0</inkml:trace>
  <inkml:trace contextRef="#ctx0" brushRef="#br0">8118 14846 7918,'-9'-4'0,"0"0"-334,-1 1 0,0 7 1,-1 5 333,2 3 0,-6 7 0,-5 2 0</inkml:trace>
  <inkml:trace contextRef="#ctx0" brushRef="#br0">7971 14926 7809,'-1'-13'0,"-2"0"414,-1-1 0,-1 6-103,5-1 0,0 7-735,0 2 0,5 6 510,-1 7 1,2-5-1,-3-2 1,3-2 116,1 1 1,2-1 0,4-4-110,1 0 0,1 0 1,1 0-1,2 0-12,-2 0 1,3 0-1,0 0 1,1-1 55,-1-4 0,3 4 1,-4-5-1,0 1-111,1 1 0,-4-1 1,3 5-1,-4 0 60,0 0 1,-1 2-1,0 1-273,1 1 1,-5 1-49,-1-5 375,-5 0 0,2 0 0,-10 0-98,-3 0 1,-4-5 0,-2 1-1,1 1 26,0 1 1,-2-2-1,-1 0 1,-4-1 69,0-1 0,-1 5 1,-4-4-1,1 4-72,0 1 1,-4 1 0,6 2 0,-3 3-71,-2 2 1,2-4 0,1 3 0,3 1-101,2-1 1,-3-2-1,4 2-26,2-1 71,1-2 1,9-4-1,6-1 1,8-2-69,3-1 1,7-7-1,1 2 1,2-3-168,3-1 0,3 4 0,4 2 0,3 1 293,0 3 0,10 1 0,-2 2 0</inkml:trace>
  <inkml:trace contextRef="#ctx0" brushRef="#br0">8118 17419 8450,'-9'-14'-238,"0"1"1,5 6-1,-4 4 1,1 4-117,0 4 1,-1 5-1,-2-1 1,1 3 374,-1 1 1,-2-1 0,-2-3 637,1-5 1,4-2 35,0-2 584,0 0 1,2-2-536,3-2 1,2 1-728,2-6 1,6 6 0,3-2-131,3 4 1,1 1-1,0 0 76,1 0 0,-1 1 0,0 2-23,1 2 0,-1-1 1,0-4 326,1 0 0,-7-1 0,-1-2-11,0-2 1,1-5-34,7 1 0,-7 2-559,-2-2 270,-4 6 0,-8-3 0,-5 6-22,-4 0 0,-7 0 0,3 0 0,-3 0 44,0 0 0,-10 0 1,6 0-1,-1 0 64,0 0 1,-2 0 0,2 0-1,3 0 107,0 0 0,6 0 0,1 0 0,3 0-35,2 0 1,5 1-528,4 4 1,4-4 0,6 5 0,7-1 123,8-1 0,10 5 0,6-5 0,8-1-2195,8-1 2506,12-2 0,9 0 0,-34 0 0,0 0 0</inkml:trace>
  <inkml:trace contextRef="#ctx0" brushRef="#br0">20662 12607 7846,'0'-7'-1498,"-6"7"2736,4 2 622,-4 3-76,6-5-1180,0 0-504,-6 0 0,-1 2 1,-6 1 10,-1 1 0,1 5 0,0-4 0,-1-1 79,1 2 1,0-4-1,-1 2 1,1-3 98,0-1 1,-1 2 0,1 1-1,0 1-147,-1-1 0,1 3 0,0 0 0,-1 2-39,1 2 0,-5 2 1,-1 1-1,-2 0-145,-2 1 1,2-1-1,-1 2 1,-2 1 10,-1 2 1,-2 0 0,1-3-1,-1 1 88,0 2 1,1-1-1,-1-3 1,0-1 323,1 0 1,-6 1 0,1-1-1,2 0-140,1 1 0,-4-1 1,1 0-1,0 1-120,-1-1 1,2 5 0,-4 1 0,1 0-167,4 0 0,-4 4 0,2-4 0,0 2-4,-2 2 1,5-2 0,-4 1-1,2 1 132,3-3 1,-7 1-1,8-5 1,-2 2-1,-1-2 0,-2 4 0,0-3 0,0 0 171,-1-3 1,3 4-1,-3 1 1,1 1-199,0-1 1,-6 5 0,2-2-1,0 2-142,-1-2 1,5 7 0,-3 0-1,2 2-121,2 1 0,-3 1 0,1-2 0,1 1 153,3-2 0,-6 6 0,5-8 1,-2 3 229,-1 1 0,1 0 1,2-6-1,0 1 232,-2-1 1,0 0 0,2-1 0,1-1-116,2-1 0,-8 10 0,7-7 1,0 3-347,4-1 1,-3 4 0,4 4 0,-1 1 94,0-2 1,0 2 0,5-3 0,0 2-538,-1 1 0,2 7 0,-3-7 0,-1 0 284,0 2 1,5-6 0,-2-1-1,2-1 390,-2 0 0,3 0 0,-2-4 0,2 0 36,1-1 0,6 1 0,-1 0 1,0-1-139,1 1 0,-2-2 0,6-1 0,1-2-20,1 2 1,2-3 0,0 1 0,0 1-218,0 3 1,0-1-1,0-2 1,2 0 40,2 0 0,-1 1 0,4 0 0,1-4 151,-1 0 1,-2 2 0,4-3-1,1 0 153,2 1 1,0-3 0,-2-3 0,-1-1-48,1 0 0,2 1 0,1-1 0,1 0 17,-1 1 0,2-1 0,1 0 1,2 1-115,-2-1 1,1 0 0,-1 1 0,3-1-61,2 0 1,-3 1 0,4-1 0,0 0-110,-1 1 0,4-5 1,-4-1-1,1 1 243,0-1 1,-4 4 0,4-5-1,0 2 13,-1 0 1,0-2 0,-5 4 0,2-4-186,-2-1 1,0 3 0,1-3-1,1 1-123,-2 3 0,0-2 1,0 1-1,2 0 41,-2-2 1,-1 5 0,0-3 0,1 3-33,2 1 0,0-1 1,-3-2-1,1-1 253,2 1 0,0 2 1,-4 0-1,3-2 116,0-1 1,3 0 0,-4 5 0,2-1-34,-2 0 0,3 1 0,1-1 0,-1-1-109,0-3 1,3 1 0,-2-4-1,-1 1-19,0 4 0,5-4 0,-2 2 0,3 0-200,2-2 1,-1 4-1,1-5 1,-2-1 139,-2 1 1,2 3 0,-3-3-1,2 0 21,-2 0 0,2 3 1,-7-3-1,1 0 225,1 0 0,-4 4 1,3-1-1,-3 1-197,-2-1 0,5 3 0,0-3 1,-1 3-171,3 1 0,-1 0 1,5 1-1,-2-1-46,1 0 0,3 1 0,0-2 0,1-2 111,0-1 1,-2-2-1,-1 4 1,-2-3 177,1 3 0,-3 1 0,-1 0 0,-1-2-23,0-1 0,-1 0 0,-3 2 0,-1 0-47,0-2 0,1 0 1,-1 4-1,0 0-42,1 1 0,-1-1 1,2 0-1,1 1-261,2-1 1,4 0 0,-3 1 0,1-1 196,-1 0 1,4-4 0,-2-1 0,1-1 104,1 0 0,-6-2 1,4 2-1,-2 1 14,-2-1 0,-2-3 0,-2 4 1,0-1 29,1 1 0,-1 1 0,-1 4 1,-2 0 5,-1 0 1,0 1 0,4-1 0,-1 0-374,-3 1 1,3-1 0,-3 0 0,2 1 74,3-1 1,-1-4 0,0-2 0,1 1 87,-1-1 0,0-2 0,1 2 1,-1-1 633,0-3 0,1 0 0,-1 0-426,0 1 1,-4 1 0,-1-4 0,-1 2-198,1 2 1,-4-1 0,3-2 98,-1 2 0,5-3 0,-2 5-661,2 0 0,-2-4 0,0 4-109,2 0 0,-4-5 0,2 4-631,1-4 919,-4-1 1,5 2 127,-7 2 1,0-1 375,-4 6 0,6 0 0,2 4 0</inkml:trace>
  <inkml:trace contextRef="#ctx0" brushRef="#br0">20502 16925 9418,'9'8'1308,"-2"-2"1,0-2-594,1 1 1,-1 1 0,4-3 0,-2 3 3,1 1 1,2-3 0,1 5-404,0 2 0,-4 0 0,-1 3 0,-2-1-285,-3 0 1,-2 1 0,-1 1 0,-1 1-186,-4 2 1,-2-1 0,-8-2 0,-1 2-261,-2 0 0,-6-3 0,3-6 0,-1 1-49,0-1 1,0 2 0,-5-5 0,0-2-141,1-2 1,4 3-1,1 2 1,2 0-1044,2 0 1646,-3 5 0,5-4 0,-4 6 0</inkml:trace>
  <inkml:trace contextRef="#ctx0" brushRef="#br0">16889 14633 10046,'8'0'4903,"-2"0"-4197,-6 0 0,6 0-321,2 0 0,0 6 0,-1 3 0,1 3-69,-1 1 0,-4 5 0,3 0 1,-2 0-104,1 1 0,-1-3 1,-4 5-1,0-2-45,0-3 0,0 4 0,0-3-243,0 0 1,-4-3-182,-1 0 1,1-8 105,4-6 1,0-11-1,0-8 1,0-2-72,0-2 1,1-7 0,4-1 0,2 1 315,1 2 0,4-3 0,-5 0 0,2 1 212,0 2 1,-5 8-1,4 2 1,-3 3 403,-2 2 0,0 4-354,2 0 1,-4 7 0,5 2-32,0 8 0,-4 4 1,2 2-1,-1 3-28,2 0 0,-4 6 1,3-4-1,-1 0-326,2 0 0,-4-1 1,4-4-1,-4-1-1151,-1 0 863,6-5 0,-3-4 0,5-8 0,-1-7-77,0-5 1,-2-5 0,2-5-1,1-1 408,-1 0 0,2-4 0,3 2 0,-2 2 693,-1 3 0,0 3 0,4-1-51,1 4 1,-6 10 0,1 3-264,2 4 0,1 2 0,1 4 0,-1 3-807,-3 4 1,2 6 0,-2 1 0,2 2-693,-2 3 0,1 1 0,-4 2 0,0-2 127,0-3 1,3 3 0,-5-4 0,1 0-3872,0-4 4849,3-2 0,5-1 0,1-1 0</inkml:trace>
  <inkml:trace contextRef="#ctx0" brushRef="#br0">17702 14380 8167,'0'-7'-626,"-5"1"1906,-4 6 1,1 0 0,-1 0-757,-1 0 0,3 0 0,-2 1 0,0 4 265,1 3 0,-3 4 0,2 3 1,-2 1-177,2 2 0,-2 6 1,3 0-1,1 4-167,2 3 0,4 1 1,2-2-1,5 0-180,8-5 1,-1 0-1,8-7 1,-1-3-445,3-5 0,5-4 0,-6-6 0,2-2-554,-2-2 1,2-8 0,-8-7-1,-3-2 15,-2-3 0,-9-5 1,3-4-1,-5 1 160,-5-1 0,-2 2 0,-6 4 269,-1 1-183,1 5 1,0 2 470,-1 5 0,-5 7 0,-2 1 0</inkml:trace>
  <inkml:trace contextRef="#ctx0" brushRef="#br0">9278 13141 8551,'0'-8'-156,"-6"-4"1,-2 5 0</inkml:trace>
  <inkml:trace contextRef="#ctx0" brushRef="#br0">9251 13114 7985,'-1'-13'1338,"-4"-1"1,2 7-1376,-6 2 1,5 5-1,-3 5 1,-1 2-514,1 1 1,4 4 506,-2-4 558,4-2-391,1 0 0,1-6 0,4-1 510,4-4 1,4 4 0,3-4-532,2 4 0,0 1 1,-3 0-1,1 0-175,2 0 0,4 1 0,-3 2 1,0 2 5,1-2 1,2-2 0,-4-1-37,-2 0 1,-1 0 348,-2 0 0,-3 0-231,-5 0 0,-11-4 0,-13-1 0,-2 2-35,-3 2 1,-5 1 0,-4 1-1,0 2 50,1 2 0,-4 4 1,5-3-1,2 0-92,0-1 0,9 0 1,2-4-1,3 2 73,2 2-168,5-1 0,8-4 0,11 0 0,7 0-192,8 0 1,2 0 0,9 0 0,3 2 347,3 2 0,14-2 0,-3 4 0</inkml:trace>
  <inkml:trace contextRef="#ctx0" brushRef="#br0">8131 17432 8345,'0'-13'281,"0"4"-425,0 0 0,-1 6-49,-4-2 0,3 4 283,-7 1 0,4 1 195,-4 4 0,6-2 203,-1 6 1,4-6-89,4 1 0,4-2 0,5-2-304,0 0 1,1-2 0,1-1-103,2-1 0,-2-1 1,3 5-1,-3 0-69,-2 0 0,-4 0 1,0 0-208,1 0 0,2 0 262,1 0 1,-1 2 0,-1 1 274,-3 1 254,-5 1-369,3-5 0,-7-5-143,-4 1 1,-2-1-1,-8 5 1,-1 0-141,-2 0 0,-1 2 0,3 1 0,-4 3-35,0 1 1,2-3-1,-3 4 1,2-1-164,3 1 0,1-5 1,3 3-353,3 0 0,5-4 693,8 7 0,9-6 0,8 3 0</inkml:trace>
  <inkml:trace contextRef="#ctx0" brushRef="#br0">20728 8716 9985,'6'-7'-54,"-3"-4"3,6 7 1,-6-2 0,3 3 11,0-2 1,-5 0 77,4 0 0,-4 2-11,-1-6 63,0 6 0,-6-4 39,-2 2 0,0 4 0,1-5 1,-1 2 8,1-1 0,0-1 1,-4 3-1,2-3 3,-1-1 1,-2 2 0,-1-2-92,-1 1 1,1 2-1,-2 4 1,-1 0-98,-2 0 1,0 0 0,5 0 0,-2 0 104,-2 0 0,2-2 0,-3-1 0,3-1 46,2 1 0,-2 1 0,-1 2 0,-2 0 127,2 0 0,1-4 1,0-2-1,-1 0-117,-2 0 0,0 0 0,3 3 1,-1-1-37,-2 1 1,-4 1 0,3 2 0,0 0-94,-1 0 1,-6 0-1,2 0 1,0 0-91,-1 0 1,1 0 0,1 0 0,0 0 118,0 0 1,-2 0 0,-1 0-1,3 0 157,0 0 1,3 0 0,-4 0 0,3 0-22,2 0 0,-3 0 1,4 0-1,2 0-84,1 0 1,-3 0 0,-1 0 0,0 0-2,-1 0 0,-2 0 0,3 0 0,0 0-247,-1 0 0,-2 0 0,3 0 1,-2 0 151,-2 0 1,-1 0 0,0 2 0,2 1 67,-2 1 0,3 1 0,-1-5 0,0 0 42,1 0 0,-2 0 0,3 0 0,1 0-32,0 0 1,-3 0 0,2 0 0,0 1-100,-4 4 1,3-4 0,-1 4 0,0-2-39,1 1 0,-4-1 0,3 4 0,-4 1 32,0-1 1,-1-2-1,0 2 1,1 0 11,-1 1 1,1-4 0,-1 4-1,0-1 123,1 0 0,-1-2 0,0 2 1,1 1-65,-1-1 0,2-4 1,1 3-1,2-2-17,-2 1 1,0 4-1,1-3 1,0 0-5,0 0 0,-2 4 0,-2-3 0,0 2-42,1 0 1,-1 0 0,0 4 0,1-1 34,-1-3 1,0 3 0,1-3-1,-1 3 36,0 1 1,-4-4-1,0 0 1,2 1 28,0 2 0,4-3 0,1 0 1,2 0-29,-1-2 1,-3 5-1,0-3 1,-1 1 2,0-1 0,1 3 1,-1-3-1,0 3-29,1 1 1,-5 0 0,0 0-1,1 1-16,2-1 0,1 0 1,-1 2-1,0 2-1,1 0 0,-2 3 0,6-4 0,-2 3-17,-1 2 1,3-3 0,1 4 0,0 0 7,1-1 1,-4 2-1,3-3 1,-2-1 13,2 0 1,-3 3 0,2-2 0,-2-1 83,-1 0 1,0 3 0,1-2 0,0-1-63,-3 0 1,-2 5 0,4-2-1,0 2-25,4-2 1,-3 3 0,3-3 0,-3 2-6,-2-2 0,2 6 0,1-2 1,2 0 19,-2 4 0,-1-1 1,-2 0-1,2-1-2,3-2 0,-3 8 1,3-7-1,-2 1 66,2 0 0,-4 2 0,6 0 1,-2-2-49,-1 1 1,3 1-1,-4-3 1,3-1-29,2 1 1,0 4 0,2 0-1,0-1 0,0-2 0,2 3 0,2 2 0,-2-1 13,-2 1 1,2 7 0,-3-2 0,3 2 212,2 3 1,-5 4 0,-1-1-1,0 0-67,-1 0 0,-2 3 1,4-3-1,1-2-65,-3-2 1,5 5 0,-2-8-1,2-1 28,2-1 1,-1-1 0,1 2 0,1-1-180,3-1 1,-1-5 0,4 4 0,0 1-74,0-2 1,2 5-1,4-5 1,0 1 90,0 1 1,0 2 0,0 4 0,0-4-62,0 1 1,-5 2 0,1 2 0,1-1 67,1 1 0,2-1 0,0-2 0,0-1-20,0-4 0,0 4 0,0-3 0,0 1 53,0-2 0,0 2 1,0-4-1,2-1 16,2 1 0,-2 2 1,2-4-1,-2-1-2,-2-2 1,4 3 0,0 2 0,-1 1 65,-1 3 1,-2-3-1,0 2 1,0 1-29,0 1 1,-5 2 0,1 0 0,0 0-127,-2 0 1,4 0-1,-4 1 1,2 1-21,-1-2 1,1 3-1,2-8 1,-1 2 117,-1-1 1,0 2 0,4-4 0,0 1 6,0-4 1,-5 6 0,1-2-1,1-1 156,1 0 0,2-1 0,0 4 0,0-3-148,0-1 1,0 7-1,0-2 1,0 1-127,0-1 1,0 8 0,0-5-1,0 2-23,0-1 1,0 4 0,0-8 0,2 1 56,2-1 1,-2 4 0,4-8-1,-2 1 161,0 1 0,5-7 0,-3 4 0,0-2 116,0 0 0,3 0 0,-3-3 0,1 2-72,4 1 0,-1 6 1,0-3-1,-1 2-268,2-1 1,1 1-1,1 4 1,0 0 6,1 0 0,-1 4 0,0 1 0,1-2 53,-1-2 0,2-1 1,1-1-1,2-2 57,-2-2 0,-1-1 0,0 2 0,1-5 202,2-3 1,-1 2 0,-3-1 0,1-2 124,2-2 0,0 3 0,3-6 0,1 3-125,0 2 0,1-5 0,5 1 0,-1 0-202,1 2 1,0 2 0,-1 0 0,1-1-103,0 1 1,-1 0 0,3-1 0,0 1 21,2 0 0,0-2 1,-4-1-1,1-2 165,3 1 1,-4-2 0,3 0 0,-5-2 126,-2-3 0,6 4 1,-7-3-1,3 0-32,2-2 0,-1 2 1,1 1-1,0-2-106,-1-1 0,1-1 0,1 0 1,0 3-168,-1 0 1,7 1 0,-7-3-1,2 1 76,4 2 1,-5 0 0,3-3 0,-3 1-53,-1 2 0,0-1 0,1-3 0,1-1 280,2 0 0,0-4 1,-4 0-1,0 0 32,-1-2 1,0 4 0,-1-5 0,-1 0-206,-1 0 0,5 4 1,-5-1-1,2 1-187,1-1 1,1 3-1,1-3 1,2 3-58,1 1 0,0 0 0,-4 1 0,-1-1 27,1 0 0,4 1 1,0-1-1,-1-1 262,-2-3 0,3 1 1,0-4-1,-1 0 85,-2 0 0,-6 0 0,0-3 0,1 1-8,-3-1 0,6 0 0,-4 0 0,3 1-91,2-1 1,-1 3-1,1 0 1,0 2-441,-1 2 0,1 0 0,1 1 0,2-2 82,1 1 1,1 2-1,-2 1 1,1 1 225,-1-1 1,-2-4 0,-3-2 0,-1 1 120,-2-1 0,-1-3 1,2 4-1,-2-2 158,-2-3 0,4 0 0,-6 0 0,1 1 212,1-1 1,-2 0-1,3 0 1,1 3-487,0 1 0,1-2 0,5 2 1,-1 1-209,1-1 0,0 2 1,-1 4-1,0-1 57,-4-3 0,6 3 0,-4-3 1,-1 1 342,3-1 1,-6 1 0,2-5 0,1-1 49,-3 2 0,1-4 1,-5 2-1,4-1 13,0 1 0,-2-2 0,4 4 0,1-2-360,-3 1 0,6 1 0,-4-3 0,3 2-85,2 3 1,-2-4 0,-2 4 0,0-2 64,0-3 0,-2 3 0,0-1 1,-2 1 75,-3 0 1,-1 0 0,-1-3 201,-1 2 1,0-1 0,-1-2 0,-2 1-158,-1 1 0,-4 0-421,4-4 1,0 0 0,4 0 84,0 0 0,-4 5 1,0-1-1,0 1-569,-2 1 1,5-5-1,-4 5 1,0-2-1367,1 1 2345,0 5 0,5-2 0,-1 5 0</inkml:trace>
  <inkml:trace contextRef="#ctx0" brushRef="#br0">19942 17085 8470,'6'-7'901,"3"3"1,3 2-836,1 2 0,0 0 0,2 0 1,1 0 62,2 0 0,4 0 1,-4 0-1,-2 0 138,-1 0 0,-1 0 0,-1 0-43,0 0 1,1 0 0,-1 0-191,0 0 0,-1 2 1,-2 2-52,-1 5 1,-4 1 0,2 1 0,-1-2-9,-3 1 0,3 2 0,-2 1 168,-1 0 1,-1-4 0,-2 0 31,0 2 1,-2-4-1,-2 0 221,-5-1 1,-3 3 0,-3-4-1,-1-2-278,-2-2 1,1 3-1,3 2 1,1 0-224,0 0 0,-1 5 0,2-3 0,2 4-732,1 2 0,5 3 0,-4 1 0,2 0-390,3 1 0,2-2 0,1 5 1227,0 1 0,-6-3 0,-1-1 0</inkml:trace>
  <inkml:trace contextRef="#ctx0" brushRef="#br0">7758 18365 16068,'0'-13'-1632,"0"-1"0</inkml:trace>
  <inkml:trace contextRef="#ctx0" brushRef="#br0">15703 9969 20929,'0'-14'-4672,"0"6"4469,0-1 969,0 6 0,0-2-412,0 10 0,4 2 0,2 6 0,2 1 64,2-1 0,-3 6 0,1 2 0,-1 1-188,1 0 1,-5-1 0,3 3-1,-2-3-65,0-2 1,5-1 0,-4-5-1,-2 0-899,-2 1 0,4-1 770,-1 0 1,1-7-455,-5-6 1,0-6 0,-2-7 0,-1-2 151,-1-3 1,-2 2 0,3-6 0,-2 0 294,2 1 0,0-4 0,0 4 0,-1 0-32,1 4 0,2 2 0,1 1 570,0 1 1,1 1 2,3 3 1,-1 3-1,5 8 1,-1 2-243,1 5 0,-1 3 0,3 3 0,-1 1-141,2 2 0,-4 4 0,1-4 0,-1-2-66,0-1 0,-2-3 0,2-2-719,-1-1 674,4-6 1,-4 1 0,3-8 0,-3-6-273,0-7 0,0-3 0,4-7 1,-1 0 169,2 1 0,-4 1 0,0-1 1,1 3 678,-1-1 1,-2 3-1,2 11 10,-1 1 1,3 5 0,-3-4-141,1 2 1,1 3 0,2 8 0,-1 4-547,1 2 1,-2 3-1,1-1 1,1 0-394,2 1 0,-3 4 0,0-1 0,-1 1-1439,0 1 0,4-4 0,-3 3 1,2-3-83,3-2 1,-1-1 2127,0-3 0,7-3 0,0-6 0</inkml:trace>
  <inkml:trace contextRef="#ctx0" brushRef="#br0">16516 9636 32767,'-7'0'-3171,"1"-2"1713,6-2 0,0-4 378,0-5 0,0 0 1372,0-1 0,-2 2 66,-2 3 1,-4 4 0,-5 5-1,0 1 214,-1 3 1,1 4 0,0 7 0,-1 1-318,1 2 1,0 4 0,1-3 0,2 2-718,1 3 1,6-4-1,-2 1 1,4-2-262,1-2 0,4-3 1,4 0 812,3-1 0,4-5 0,7-4 0,-4-3-84,-3-1 1,-2-1-1,1-3 1,-1-5-196,0-3 0,-1-3 0,-1-1 1,-4-2-109,-1 2 1,-2 1-1,-4 2 1,0-1 466,0 1 1,0 4 535,0 0-161,0 6 0,0-1 1,2 8-84,2 5 0,8 3 0,7 1 1,2-1-1214,3-3 0,1 3 1,2-5-1,-1 2-1519,1 0 1,0-2 2469,-1 2 0,13 3 1,2-5-1</inkml:trace>
  <inkml:trace contextRef="#ctx0" brushRef="#br0">2653 16392 8467,'-6'-8'-41,"-3"-1"19,3 6 1,2-3 157,8 6 1,-1 0 0,6 0 312,1 0 0,2-5 0,1-1 72,1-1 0,-1 4 1,0-3-1,1 2-347,-1-1 1,0 1 0,2 4-1,3 0 61,4 0 0,3 1 0,2 2 0,0 2-423,-1-2 0,4-2 1,0 1-1,-4 1-31,-1 1 1,4 0 0,-9-4 0,2 0-87,1 0 1,-6 0 0,4 0 0,-2 0-174,-2 0 0,2 0 1,-1 0-1,-2 0-1166,-1 0 1644,-2 0 0,1 0 0,-1 0 0</inkml:trace>
  <inkml:trace contextRef="#ctx0" brushRef="#br0">3253 16179 22538,'0'-21'-5984,"1"-1"6252,3 9 0,4 13 1,5 15-1,1 4-843,-1 5 0,0 1 0,1 3 1,-3 0 133,-2-1 1,3 1 0,-3-10 0,3-4 575,1-3 1,-4-1-1,0-5 1049,1-2-612,2-2-789,-4-1 1,-2 6-1,-6 1 1</inkml:trace>
  <inkml:trace contextRef="#ctx0" brushRef="#br0">4572 15793 8342,'0'-14'0,"-1"1"-287,-4 0 0,4-1 0,-5 3 0,1 0 242,1 2 0,-6 2 1,2-3 247,1 1 1,-5 6 0,5-3 425,-1 0 1,-4 4 461,3-2-569,4 2-300,-1 2 1,6 2 0,0 2-1,0 5 71,0 3 1,4 1 0,2 1 0,0 1 51,0 2 1,-2 4-1,-4 7 1,0 2-147,0 1 0,0 6 0,0-2 1,0 4-116,0 1 1,-4 3 0,-1-2 0,2-2 7,2-1 0,-1-1 1,-1 0-1,-1-3-48,1-1 1,2-2-1,1-4 1,0-2 21,0-3 1,1 2 0,2-5 0,1 0-55,-1 1 1,-1-3-1,-1-3 1,2-1-35,2 0 1,-1-4-1,-2-1-23,2-2 0,-1 2 0,6-3 39,1-2 0,2-2 0,2-1 1,-1 0 28,0 0 0,2 5 0,3-1 1,3-1-24,-1-1 0,5 4 1,-2 1-1,2 2-7,2 0 1,-1 0-1,1 4 1,0 0 6,-1 1 1,5 3 0,2 1-1,-1-2 7,1-1 0,9-1 0,-3-3 1,4 0 56,3-2 1,-4-6-1,4 1 1,-2-1-37,1 1 0,3-2 0,-2 2 1,0-2 74,0-2 0,5 0 0,-4 0 0,0 0-71,-2 0 0,1 0 1,0 0-1,0 0-66,-1 0 0,0 0 1,-5 1-1,0 2-4,0 2 1,4 4 0,1-3 0,-2-1-64,-2 1 0,5 0 0,3-3 0,1 2 79,-1-2 0,3-2 0,-3-1 1,3-1 61,1-4 0,0 4 0,1-5 0,-1 1 44,0 1 0,1-5 0,-1 5 1,0 1 5,1 1 1,-3 2 0,0 0-1,-2 0-43,1 0 0,-3 0 0,2 0 1,0 0-47,-1 0 0,3 0 1,-2 0-1,3 0-11,2 0 0,-1 0 0,0 0 0,2 0 34,3 0 0,-8 0 1,3 0-1,-1 0 58,0 0 0,0 0 0,-2-1 0,-2-2 55,-2-2 0,4-1 1,-1 3-1,1-1-163,-1 1 1,1 2-1,-4 1 1,0 0 25,0 0 1,5 0 0,-3 0 0,3 0-153,-2 0 1,1 0 0,-4 0 0,1 0 25,4 0 1,-1 0-1,0-2 1,-1-1 199,2-1 1,2-7 0,3 2 0,2-1 117,-2 1 0,1-3 0,-1 5 0,3-2-127,2 0 1,-6 5 0,1-4 0,-4 2-37,-2 3 1,5 2 0,-6 1-1,1 0-64,-1 0 0,1 4 0,-4 2 0,2 2-57,2 2 1,2-3-1,1 2 1,1 0 57,-1-1 0,5-2 1,-1-5-1,0 2 135,-3 1 1,4 1 0,1-5 0,2-2-69,3-2 0,0 2 0,-1-3 0,-2 0 222,-2 1 1,8-5 0,-5 4 0,-3 2-285,-2 2 0,3-4 1,0 1-1,-6 1-133,0 2 0,-4 1 1,2 0-1,-2 0 137,1 0 1,2 0 0,-7 0 0,0 0 162,0 0 1,6-5 0,-5-1-1,-1-1 27,3-4 0,0 0 0,2-4 0,0-1-60,-1-2 0,-1 0 0,-9 5 1,0-2-231,0-3 1,-6 3 0,-4-3 0,-7 2-76,-5-2 0,-5-1 0,-2-5 0,-4 2 73,-1-1 1,-1-3 0,-5-2 0,0-1 55,0-2 1,-2-5 0,-1 3-1,-1 1 75,1-1 1,1-2-1,1 4 1,-2 1-70,-2 2 1,-1 1 0,4 2 0,-3 3-111,2 4 0,-3 3 1,0 3-1,-1 2-90,-4 1 1,4 6 0,-2-1 0,-1 2-147,-2 2 1,-1 0 0,-1 0 326,1 0 1,0 0 214,-1 0 1,1 0 0,0 0-148,-1 0 1,5-1-1,-1-2 1,-3-2 127,-4 2 0,-5 2 1,1 1-1,-2 0-183,-5 0 1,-3 0 0,-1 1 0,-3 2-119,-4 2 1,-4 4 0,0-3-1,2 0 166,-2 0 1,-3-1 0,3-2-1,0 2 119,-4-2 0,2-2 0,-1 1 0,2 1-1,0 1 1,-2 1 0,3-5-1,-3 0 15,-2 0 1,1 0 0,-3 0 0,2 0-64,2 0 1,-2 0 0,2 0 0,-2 0-90,-2 0 1,-1 0-1,1 0 1,1 0 10,-1 0 1,0 1-1,-1 2 1,2 1 70,-1-1 1,4-1-1,0-2 1,3 0 15,3 0 0,-7 0 0,7 0 1,-2 0 2,1 0 0,1 0 0,0 0 1,1 0-61,4 0 1,-4 0 0,4 0 0,-4 0-56,-1 0 1,0 0 0,-1 0-1,-1 0-37,2 0 0,-6 0 1,8 1-1,-2 2 67,-3 2 1,0-1-1,3-4 1,0 0 80,0 0 0,2 0 1,0 0-1,3 0 94,-2 0 0,3 0 0,-2-1 0,1-2 7,1-2 0,-5-4 0,5 4 0,-1-1-87,-1 0 0,0-3 0,-4 4 0,0 2-144,0 2 1,-4 1-1,-2 0 1,0 0-235,0 0 0,2 0 0,2 1 0,-1 2 155,-1 2 0,1-1 0,6-4 1,1 0 228,-1 0 1,-1 0 0,-1 0 0,2 0 89,2 0 1,-1 0 0,-4 0 0,0 0-24,0 0 0,2-4 1,-1-1-1,1 2-114,-4 2 0,-1-3 1,3-1-1,0 2-129,0 2 0,-4 2 0,0 2 0,1 3-26,1 1 0,-1-2 0,0 2 0,2 1 93,-2-1 0,1-3 1,5 4-1,3-2 46,2-3 1,-4-2 0,5-1-1,1 0 137,2 0 0,2 0 0,-1-1 0,0-2 15,1-2 0,-1-5 1,0 3-1,1-2-157,-1 0 1,0 4 0,1-2 0,-1 1-106,0 3 0,1 0 0,-1 0 0,0-1 14,1 1 0,-1 1 0,0 2 0,1 2-144,-1 2 0,0-2 0,1 4 0,1-2 183,2 1 0,-2-1 0,3-4 0,-2 0 119,2 0 1,-3 0 0,4 0-1,-1 0 65,0 0 0,-1 0 1,-3 0-1,1 0 20,2 0 1,-2 0 0,3 0 0,-3 0-196,-2 0 1,-4 0 0,0 0 0,1 0-117,2 0 1,-3 0 0,-2 1-1,1 2-2,-1 2 0,-2 1 0,2-3 0,-1 3 83,-3 1 1,0-4 0,0 1 0,3-2 253,1-2 0,-2 4 0,2 1 0,1-2-105,-1-2 0,-2-1 0,2-1 1,0-2 11,1-2 0,1-4 0,3 4 0,-2-3-27,-1-2 0,0-1 0,4 1 0,2 1-371,3-1 0,-4-1 0,4 1 0,-3 3 32,-2 1 1,1-3 0,-2 4-1,-2 2-337,-1 2 0,-5 1 0,5 1 0,0 4-83,-1 4 1,-3 3 0,-5 2 0,1 4-407,-1 4 1102,-6 4 0,-2 6 0,-5 2 0</inkml:trace>
  <inkml:trace contextRef="#ctx0" brushRef="#br0">20822 16179 8241,'-9'0'2427,"0"0"-1745,6-6 0,-3 3-233,6-6 0,4 5 0,2-3 380,2 1 0,-5 0 1252,1 1-650,4 4 1439,-7-5-1705,5 6 0,-4 0-381,2 0 1,-3 6-265,4 3 0,-4-2 1,1 2-32,2 1 1,-1 2 0,5 2-410,-2-1 1,-2-4 0,-4 0 0,0 1-81,0 2 0,0 1 0,0 0 0,0 1 0,0-1 0,0 0 0,0 1 0,0-1 0,0 0 0,0 1 0,2-1 0,2 0 0,-3 1 0,4-1 0,-4 0 0,-1 1 0,2-1 0,2 0 0,-2 1 0,2-1 0,-2 0 0,-2 1 0,0-1 0,0 0 0,0 1 0,0-1 0,0 2 0,0 1 0,0 2 0,0 0 0,0-5 0,-2 0 0,-2 1 0,2-1 0,-2 0 0,2 1 0,2-1 0,0 0 0,0 1 0,0-1 0,2 0 0,2 1 0,-2-1 0,2 0 0,-2 1 0,-2-1 0,0-4-356,0 0 1,0-5-4484,0 5 774,0-6 1,0 1 1456,0-8 1,0 1 2607,0-6 0,0-6 0,0-5 0</inkml:trace>
  <inkml:trace contextRef="#ctx0" brushRef="#br0">20688 16672 8138,'-7'6'1346,"-5"-4"1,11 5-776,-4-2 1,8-3-1,3 6 937,2-2 0,-4 0-447,5-2 0,-2 4 0,4 3-57,-2-2 0,-5 2 0,5-5-299,1 1 0,1 2 0,-1 4 1,-1-1-279,1-3 0,2 3 1,1-5-335,1 1 1,-1 2 0,0-6 0,1-1-66,-1-1 1,0-2 0,2 0 0,1-2 95,2-2 1,0-3 0,-3-8 0,1-2-112,2 0 1,0-7 0,-5 2 0,0-3-28,1-2 0,-3 5 1,-2 1-1,-4 2-884,-4 2 1,4 3-4015,-1 0 1114,1 7 1,-7 5 3797,-2 7 0,2 11 0,-4-1 0</inkml:trace>
  <inkml:trace contextRef="#ctx0" brushRef="#br0">20169 16286 8775,'-8'0'1348,"4"0"-910,8 0 0,4-2 15,5-2 1,-4 2 0,-2-4 550,-1 1 584,4 3-456,-2-10-31,-1 11-487,-1-5 0,-4 4-46,2-2 0,-2 1 151,2-6 1,-2 5-376,-2-5 0,-2 6 0,-2-2-116,-5 4 1,-3 1 0,-1 0 97,-1 0 1,-4 0 0,1 1 0,-1 4 119,-1 4 0,4 2 0,-4 3 0,1-1 10,0 0 1,0 7 0,5 0 0,0 3-196,-1-1 1,5-1 0,2 2 0,1-2-262,3-2 0,2 3 0,2-2 0,3-1 0,5 0 0,3-1 0,3-5 0,1-1 0,2-3 0,4 1 0,-1-4 0,1 0 0,2 0 0,4-1 0,-6-5 0,2 0 0,-2 0 0,-2-5 0,-7 1 0,0-1-727,0-1 0,1 5 1,-2-5-3634,-3 0 2542,-4 5 0,-5-4 0,0 10-737,0 3 0,-1 6 2555,-3 4 0,-4 2 0,-5 7 0</inkml:trace>
  <inkml:trace contextRef="#ctx0" brushRef="#br0">960 14113 19767,'0'-13'-2708,"0"0"0,-6 5 2497,-3 4 1,2 4 1618,-2 4 1760,0-2 782,-5 4-3186,1-6 1,6 1 0,2 4 0,2 4-668,-1 2 1,2 9 0,-2 3-1,2 6-38,2 2 1,0 4-1,-1-1 1,-2 3-13,-1 5 1,-1-1 0,4-4 0,-2-1-612,-2 1 1,-1-5-1,3-1 1,-1-4-440,1-5 0,1 2 0,2-6-971,0-2 0,2-7 285,2-5 0,8-4 1598,6-4 0,12-21 0,-2-11 1</inkml:trace>
  <inkml:trace contextRef="#ctx0" brushRef="#br0">1106 14367 19210,'0'-20'-1740,"-6"12"1576,5-4 0,-3 12 0,8 1 921,5 4 1,4-4-1,4 4-448,0-4 0,1-1 0,-3 0 0,1 0-461,2 0 0,1-1 1,-3-2-1,2-2-973,-1 2 1,2 2 1245,-1 1 0,5-6 1,-2-2-1</inkml:trace>
  <inkml:trace contextRef="#ctx0" brushRef="#br0">1600 14100 9123,'-2'-12'0,"-1"2"203,-1 1 1,-2 6 0,3 0 352,-2 6 0,-1 4 1,4 7-456,-3-1 0,1 0 1,4 1-1,0-1-229,0 0 1,4 1 0,2 1 0,1-1 4,4 0 1,1 1-1,2-11 1,3-1-395,0-2 1,6-1 650,-6 0 1,13-11 0,-2-4 0</inkml:trace>
  <inkml:trace contextRef="#ctx0" brushRef="#br0">1880 13954 15996,'-14'0'768,"1"11"1,0 7-1,-1 6-568,1 3 0,4 8 0,0 4 1,0 1-423,2 2 1,-4 7 0,6 2-1,-1 2-132,0 0 0,-3 4 0,4-9 1,2 4 406,2 2 0,1-7-116,0-3 0,-6-2 0,-1-2 0</inkml:trace>
  <inkml:trace contextRef="#ctx0" brushRef="#br0">18476 6863 9435,'0'-13'-880,"0"0"0,4 4 962,0 0 1,2 2 0,-3-4 183,2 2 0,-1 5 1113,-4-5-782,0 0 0,-1-3-220,-4 3 0,4 5-220,-4 8 0,4 5 0,1 8 84,0 0 0,-2 3 0,-1-4 1,-1 3 27,1 2 0,-3 0 0,0 2 1,0 0 71,0 0 0,-4 2 0,3 2 1,-2 0-104,0-1 1,1 1 0,-2 0 0,3-2-107,1-3 0,-3 2 0,4-5 0,1 0 23,-2 1 0,5-3 0,-4-3 0,4-1-329,1 0 1,-2 1-650,-2-1-219,2-6-798,-4-1 897,6-6 1,6 0 0,3-1-1,6-4 961,7-4 1,6-14 0,12-5 0</inkml:trace>
  <inkml:trace contextRef="#ctx0" brushRef="#br0">18782 7037 8535,'-15'-6'119,"-7"4"1,9-2 161,-2 2 0,0 2 1171,2 0-337,5 0 1,4 0-708,8 0 0,8 0 1,8-1-1,0-2-224,4-1 0,-3-1 1,1 5-1,2 0-73,1 0 1,-3-1-1,-1-2 1,-2-2-262,-3 2 0,4 2 0,-3 1-471,0 0 0,-3 0-1421,0 0 1260,-1 0 0,-1-2 1,-2-1-1,-1-1-1328,2 1 2110,6 1 0,4 2 0,6 0 0</inkml:trace>
  <inkml:trace contextRef="#ctx0" brushRef="#br0">19435 6704 27594,'0'-14'-4703,"0"1"0,0 4 2059,0 0 2867,0 6 0,-1-3 0,-2 8 0,-3 1 201,-1 1 1,-2 8-1,-3 0 1,1 4-68,3 0 0,-1 5 0,-5 1 0,1 2-108,0-2 0,1 2 0,2-5 0,2 0-474,2 1 1,2-1 0,4-3-728,0 2 0,6-2 0,3-5 0,2-4 987,3-1 1,3-2 0,4-4 0,3 0-459,4 0 1,6-5 607,-3-4 0,12-3 1,-1-2-1</inkml:trace>
  <inkml:trace contextRef="#ctx0" brushRef="#br0">19915 6597 26623,'-13'-21'-688,"0"3"0,-1 11 1,2 9 375,4 9 0,-9 10 0,2 10 1,-4 5 110,-5 2 0,-1 8 0,-3 4 0,-1 5 42,-3 3 1,-3 1-1,4-1 1,1 1-37,2-2 0,7-1 0,5-10 0,4-2-788,3-2 0,6-1 0,0-11 1,6-5-342,6-6 1,3-10 980,1-5 0,13-2 0,2-2 0</inkml:trace>
  <inkml:trace contextRef="#ctx0" brushRef="#br0">20035 7130 8471,'-1'-13'1078,"-4"-1"-532,4 7 1,-11 1-332,3 6 1,3 2 999,2 2-870,2-3 0,4 10 1,4-7-1,5-1 84,6-1 1,6-2 0,1 0 0,6-2-72,5-2 0,8 1 1,3-6-1,2-1-165,2-2 0,0 3 0,1 1 0,-4 1-205,-1 0 0,3 4 0,-6-3 1,-3 1-134,-3 1 0,-8-1 1,3 5-1,-4 0-72,-2 0 0,0-4 0,-4 0 0,-4 1-382,-4 1 0,-5 2-616,0 0-141,-6-6 1,4 5 489,-2-4 1,-2 2 0,6 0 865,1-1 0,8-6 0,3 2 0</inkml:trace>
  <inkml:trace contextRef="#ctx0" brushRef="#br0">20808 6824 8498,'-13'0'999,"1"-2"-843,3-2 0,5 2 0,8-2 0,5 2 220,3 2 1,7 5 0,4-1-1,0-1 155,-1-1 1,4-1 0,-4 2 0,3 3-324,2 1 0,-1 2 1,-1 4-1,-2 1-259,-6-1 1,1 6-1,-3 2 1,-5 1 236,-2 1 1,-4-3-1,-4 4 1,-1-2-501,-4 2 1,-2-5-1,-8-1 1,-3-3 64,-4-2 0,-2 0 0,1 1 1,1-1-253,-2 0 1,0-4 0,0 0-1,4 0-505,0-2 0,4 1 1006,7-4 0,3-2 0,6 4 0</inkml:trace>
  <inkml:trace contextRef="#ctx0" brushRef="#br0">22021 6890 10414,'0'-13'-419,"5"-1"1,1 3 291,1 2 1,-4 1-229,2 4 532,-4 2 0,-2-8 1,-4 6-1,-4 1 122,-3 1 1,-1 2 0,-2 0 0,-1 0 40,-2 0 1,-1 5 0,1 1-1,-3 1-101,1 3 0,-1 1 0,5-1 0,-2-1-180,2 1 0,1 2 1,1 1-1,1 1 106,0-1 0,1 0 0,3 1 1,5-1-37,2 0 0,2 2 1,0 2-1,2 0 82,2 0 1,8 2 0,7 0 0,0 0 142,1 1 1,3 3-1,0-2 1,0 0-388,0-3 0,-4 1 0,-6-1 0,0-2-222,1-1 0,-7-2 1,-1 0-1,-1 1-37,-1-1 1,-1-1 0,-8-2 0,-3-1-249,-4 1 1,-7-2 0,-4-1 0,-2-1-1161,-2-3 0,2-3 1745,3-4 1,-3-10 0,4-6 0</inkml:trace>
  <inkml:trace contextRef="#ctx0" brushRef="#br0">21888 6784 12299,'12'-45'0,"0"1"0,0 4 1767,2 7 0,13 14 0,1 13 0,5 2-859,4-1 0,1 2 1,4 8-1,2 2-1337,5 0 0,2 4 0,0-5 0,1 0-1547,3-1 1,0 6 2125,-6-2 0,8-3 0,-2 0 1</inkml:trace>
  <inkml:trace contextRef="#ctx0" brushRef="#br0">24088 6930 21628,'6'-13'-3672,"-4"4"3816,7 0 0,0 2 1,3-4 523,-3 2 0,-3 5 774,-6-5-1367,0 6 1,-6-3 0,-3 6 0,-3 0 86,-1 0 1,0 5-1,-2 1 1,-2 1 25,0 3 1,-10 2-1,2 1 1,0 2-1,-2 2-34,3 0 0,1 3 1,-4-4 166,0 2 0,7 4 1,0-3-1,4 0-252,3 1 1,-2 2-1,9-3 1,0 2-394,0 2 0,2-3 0,5-2 0,4-4-421,3 0 1,4-1 0,3 0 0,3-1-202,4-3 1,3 1-1,3-5 1,2-2 955,1-2 1,12-13 0,-1-2 0</inkml:trace>
  <inkml:trace contextRef="#ctx0" brushRef="#br0">24394 7117 21380,'-6'-14'-1091,"-1"1"1,-6 1 1663,-1 3 0,1 3 1,0 8-1,-1 1-480,1 1 0,0 7 0,-2-4 0,-2 2 341,0 0 1,-1-2 0,6 4 0,2-3-474,1 3 0,6 1 1,-2 1-95,4 0 1,5 1 0,4-1 0,2-1 301,5-3 1,7-3-1,0-6 1,2 0-613,-2 0 0,2-2 0,-5-2 0,0-7 209,1-5 1,-4 0 0,-7-5 0,-5 0-151,-2 1 0,-2-3 1,-3-2-1,-5 3 275,-5 4 0,-5 3 0,2 2 0,-2 1-476,2 3 1,1 2 88,2 3 1,1 8-1,3 0 1,6 7 595,6 2 1,10 6 0,8 2 0</inkml:trace>
  <inkml:trace contextRef="#ctx0" brushRef="#br0">24887 7050 21380,'0'-13'282,"-6"5"0,1 8 0,-6 9 0,4 3-244,1 1 1,-5 5-1,3 0 1,-4-2-102,-2-1 1,1 3-1,0 0 1,1-2-343,3-1 1,-3-2-1,5 0-689,-1 1 498,2-7 0,8-1 1,2-8 484,5-2 1,3-3-1,0-7 1,-2 0-39,-1-4 1,-1 3 0,2-3 735,-1 3 0,-6 2 110,1 0 0,-2 7-670,-2 6 1,0 6-1,0 7 1,0 0-257,0 1 0,0-1 0,0 0 0,0 1-326,0-1 1,1-1 0,4-2 0,4-1-171,2 1 1,4-2 0,3-1 0,4-1 131,3-3 0,4-3 765,2-4 0,-3-16 1,4-8-1</inkml:trace>
  <inkml:trace contextRef="#ctx0" brushRef="#br0">25314 6877 16632,'-13'-19'0,"-1"-4"700,1 3 1,1 9-1,2 13 1,1 8-1089,-2 6 0,4 8 1,-2-3-1,-1 1 39,-2 0 1,-1-1 0,-1 3-1,1-2-68,0 2 0,4-4 0,1 1 0,1-2-752,0-2 0,4 2 1082,-2-1 1,-2-1 0,-1-3 0</inkml:trace>
  <inkml:trace contextRef="#ctx0" brushRef="#br0">25154 7063 21380,'0'-13'-2881,"0"0"1,0 4 3006,0 0 0,4 7 1,2 2-1,0 9-515,0 8 1,9 2 0,0 5 493,4-2 0,3-6 0,5 3 1</inkml:trace>
  <inkml:trace contextRef="#ctx0" brushRef="#br0">25394 7263 21380,'-9'-23'-1535,"0"-4"0,6 3 1,0 8 1392,6 6 1,5-2 0,5 4 202,0 1 0,1-3 1,0 4-1,3 0-216,0 0 0,1-3 0,-3 4 0,1 3-70,2 0 0,0 2 0,-5 2 1,1 0-134,-1 3 1,0 5 896,1-1-293,-7-3 0,-3 0 471,-8-6 1,-3 0-1,-7 0 1711,1 0 0,4 0-1765,0 0 0,6 2 0,-1 2-867,2 5 0,2 3 0,2 1 1,2 0-14,5 1 0,4-1 1,4 0-1,2-1 190,2-3 1,7-3-1,6-6 1,1 0 82,1 0 1,-5-2 0,3-2-1,0-6-349,0-7 0,-4-3 0,0-8 0,-7-2 103,-5-1 0,-3-9 1,-2 1-1,-1-1-9,-3-3 0,-3 0 1,-8 5-1,-1 4 116,-1 7 0,-8 4 0,0 8 0,-4 4 416,0 4 0,1 6 0,0 9 1,-1 10-743,-2 6 1,0 13 0,6 4 0,3 4-651,5 1 1,4 4-1,6-1 1,9 0 863,10-5 0,7 1 0,8-11 0</inkml:trace>
  <inkml:trace contextRef="#ctx0" brushRef="#br0">14743 7423 23047,'-13'8'-367,"-1"-4"1,1-2-1,1-1 1,2 2 351,1 1 0,5 7-1847,-5-2 1858,6-3 0,1-2 0,8-10 0,0-6-60,0-4 1,4-12-1,1 0 1,4-5-27,2-4 0,1-6 1,-3-3-1,1 0 85,2 0 1,0-7 0,-5 3 0,0 2-280,1 5 1,-2 2-1,-2 10 1,-3 3-156,-1 4 1,3 5-1,-3 6-1072,2-1 1446,-5 7 0,2 2 1,-5 10-1,0 5-86,0 6 1,0 1 0,2 6-1,1 4 256,1 3 1,1 5-1,-4-2 1,2 1-212,2 3 1,-1 0 0,-4 1 0,2-1-735,2 0 0,-2 3 0,2-8 0,-1-3-1366,1-1 2191,-2-7 1,10 4-1,-5-4 1</inkml:trace>
  <inkml:trace contextRef="#ctx0" brushRef="#br0">14890 6997 11047,'7'-37'0,"-2"-2"0,-4 4-274,-1 7 0,2 14 0,1 14-239,1 8 0,5 5 0,-3 3 0,1 4 89,4 0 1,6-2-1,6 3 1,2-2 423,1-3 0,10-2 0,0-6 0,11 4 0,-6-4 0</inkml:trace>
  <inkml:trace contextRef="#ctx0" brushRef="#br0">15543 6650 32442,'-13'-22'-1454,"-1"0"1,-3 1 0,-1 14 0,1 8 801,3 11 1,-6 13-1,-2 12 1,-4 8 471,-6 8 0,3 6 0,-5 8 0,1-2 148,4-3 1,2-3-1,6-7 1,6-1-397,5-3 1,7-6-1,0-2 1,6-9 99,6-7 1,7-2-1,3-7 1,1-5 306,-1-3 0,0-4 1,-3-7-1,2-5-698,-1-3 1,-7-10 0,-3-3 0,-1 0 481,-3 0 1,-1-8-1,-4 6 1,-2 1 442,-5 2 0,1 5 0,0 5 144,-3 1 0,-1 6 0,-1 2-82,0 4 1,5 7 0,4 3 0,2 2-737,2 3 1,2 2 0,4 0 0,7-2 77,8-3 0,5 3 1,6-10-1,3-1-373,4-1 946,12-2 1,-2-12 0,11-3-1</inkml:trace>
  <inkml:trace contextRef="#ctx0" brushRef="#br0">16063 6770 18806,'-6'-13'157,"-1"1"1,-8 3 0,-3 6 288,-4 6 1,-5 18 0,-4 16 0,-5 13-672,-2 11 1,16-25-1,-1 1 1,0 0-1,1 1 1,-1-1-1,1 0-37,1 1 0,1 0 0,1-2 0,2 0 0,-5 26 0,6-5-391,5-7 1,5-7-1,6-11 1,2-6-141,2-6 1,4-8-1,5-9 926,0-6 1,-1-10-1,-3-9 1,-5-5-318,-2-4 0,-2-2 0,0-4 0,0 3 728,0 2 1,0 2 0,0 8 0,0 4-154,0 3 1,-2 8-1,-1 4-366,-1 6 1,0 10 0,4 11-1,1 4-59,4 3 0,8 6 0,8-3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18756 4971 9767,'-5'-25'-500,"1"3"0,-2-1 0,3 9 0,-3 3 481,-2 4 0,0-4 0,-6 4-20,1 0 1,0-5 0,-1 3 0,1-3 258,0-1 0,-1-1 1,1 1-1,0 0 67,-1-1 0,-4 3 0,-1 0 0,-2 4-154,-2 1 1,-4 7-1,-3 11 1,-2 8-159,-2 6 0,-11 23 0,-5 6 0,25-25 0,0 2-2,-2 3 1,2 1-1,-1 7 1,0 1 0,-1 1-1,1-1 1,-1 3 0,0 1-48,0 2 0,1 1 0,0 2 0,0 0 0,1-2 0,0-1 0,1 0 0,2 1 74,1-2 0,0 0 1,1-3-1,0-1 0,6-1 1,0 0-1,2-3 0,1 1 41,0-1 0,1 1 0,3-4 0,2-1 1,1 31-1,4-6-28,4-2 0,9-1 1,11-3-166,6 2 139,-2 0 0,15-2 0,1 2 0,-18-29 0,2-1-121,3 3 1,1-1 0,4 4 0,1-1 0,-1-3-1,0 0 1,1 1 0,-1 1-418,0-1 1,1 0-1,1 2 1,1 2 550,-1 2 0,-1 1 0,-2 1 0,0 1 0,-1 0 0,0 0 0,-1 0 0,-1 0 0,-1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10104 5677 11976,'-1'-13'0,"-2"0"1635,-2-1-1783,1 1 1,5 6 378,4 2 1,-2 4 0,6 1 894,1 0 0,6 0 0,2 0 0,0 1-406,1 4 0,-3-4 0,7 4 0,0-2 96,3 1 1,5-3 0,1 5 0,1-1-276,-1-1 1,10 2-1,-1-3 1,4 2 99,1-2 0,4 0 1,-1-1-1,1 3-65,-1-2 0,3-2 0,-5-1 0,2 0-309,0 0 1,-6 0-1,3 0 1,-2 0-268,1 0 0,-1 0 0,-4 0 0,0 0 0,0 0 0,0 0 0,0 0 0,-1 0 0,-4 0 0,4 0 0,-4 0 0,4 0 0,1 0 0,0 0 0,0 2 0,0 1 0,0 1 0,4 1 0,2-5 0,0 0 0,0 0 0,3 0 0,-3 0 0,0 0 0,0 0 0,3 0 0,-4 0 0,1 0 0,0 0 0,0 0 0,-3 0 0,3 0 0,1 0 0,-4 0 0,3 0 0,-1 0 0,-1 0 0,1 4 0,-4 1 0,1-2 0,-2-2 0,8-1 0,-5 0 0,5 0 0,1 0 0,-2 0 0,3 0 0,-1 0 0,2 0 0,0 0 0,1 0 0,-1 0 0,-2 0 0,-2 0 0,3 0 0,-2-1 0,-2-4 0,-2 4 0,-4-4 0,0 4 0,0 1 0,0 0 0,0 0 0,-1 0 0,-4 0 0,2 0 0,-4 0 0,1 0 0,3 0 0,0 0 0,0 0 0,-2 0 0,2 0 0,2 0 0,1 0 0,0 0 0,0 0 0,4 0 0,2-2 0,0-1 0,0-1 0,3-1 0,-3 5 0,0 0 0,0 0 0,3 0 0,-4 0 0,3 0 0,-11 0 0,10 0 0,-11 0 0,-4-1 0,-2-4 0,-3 4 0,-1-3 0,1 2 0,0 2 0,-2-1 0,-1-2 0,-2-2 0,1 2 0,3 2 0,0 1 0,1 0 0,0 0 0,4 0 0,1 0 0,1 0 0,0 0 0,4 0 0,-3 0 0,1 0 0,1 0 0,-7 0 0,4 0 0,-2 0 0,0 0 0,5 0 0,-4 0 0,1 0 0,-1 0 0,5 0 0,0 0 0,5 0 0,2 0 0,-4 0 0,-4 0 0,1 0 0,1 0 0,1 0 0,-2 0 0,-3 0 0,-1 0 0,2 0 0,-4 0 0,-1 0 0,-2 0 0,2 0 0,-1 0 0,-2 1 0,-2 4 0,8-4 0,-7 4 0,3-4 0,-1-1 0,4 0 0,5 0 0,3 0 0,0 0 0,6 0 0,-9-1 0,2-2 0,4-2 0,-8-1 0,5 3 0,-3-1 0,-3 1 0,-1-3 0,-6 2 0,-1 1 0,1 1 0,0 1 0,-1-2 0,1-2 0,0 2 0,-2 2 0,0 1 0,-1 0 0,-1 0 0,8 0 0,-5 0 0,0 0 0,4 0 0,-1 0 0,0 0 0,2 0 0,4 0 0,-1 0 0,0 0 0,0 0 0,1 0 0,-1-2 0,1-1 0,-4-1 0,-3 1 0,3-3 0,1 0 0,-4 0 0,-5 0 0,3 2 0,-4 4 0,2 0 0,-2 0 0,3 0 0,-3 0 0,3 0 0,2 0 0,-2 0 0,-1 0 0,-3 0-544,-2 0 0,3 4 1,-3 1-1,-1-1-427,-3 2 0,1-3-533,-7 6 1,-6 0 1127,-7 4 1,-10 0 0,-12 1 0</inkml:trace>
  <inkml:trace contextRef="#ctx0" brushRef="#br0">24088 7690 8159,'6'-14'-975,"-5"1"1788,5 6 0,-8-1 1,-2 5-150,-5-1 1,2-5 0,-2 3-386,-2-1 0,4 4 0,-2-2 0,0 2-107,2-1 1,-5 2 0,3-2 0,-1 4-142,1 4 1,-3 2 0,3 6-31,-3 2 7,-1-4 1,1 14-1,2-5 1,2 0 79,2 0 0,-2 5 1,3-2-1,2 2-10,2-2 0,1-3 0,1-5 0,4-1 21,3 0 0,4-4 0,2-1 0,0-2-81,4-3 1,-1-3 0,5-5 0,0-4-61,-1-3 1,2-7-1,-5-2 1,-2 1 446,-1 2 1,-7-1 0,-4 1 1045,-2 2-1255,-2 7 1,-5 4 0,-1 8-1,0 3 31,0 2 0,-3 2 1,5 6-1,1 2-84,2-2 0,1-1 0,0-2 1,1 1-577,4-1 1,2-1-1,6-2 1,1-1-330,-1 1 1,0-4-1,1-1 1,-1-2-1109,0 1 0,1-2 1870,-1 2 0,6-8 0,2-4 0</inkml:trace>
  <inkml:trace contextRef="#ctx0" brushRef="#br0">23994 8463 8084,'5'-18'0,"-1"0"0,-1 2 534,-1 1 0,-2 6 0,0 0-223,0-1 0,0-2 0,1 0 0,2 2 101,1 1 1,2 5 0,-3-5 91,2-2 0,-1 4-206,-4-2 0,0 8 0,0 1 0,-1 7-38,-4 5 0,2 7 1,-6 5-1,1 4 34,0 3 1,-2 6 0,4 0 0,-1 3-35,-4 0 0,5 3 1,0-8-1,2 4-98,-1 1 1,-3 0 0,3 0-1,2 0 36,2 0 0,1-6 1,0-1-1,0-2-562,0 0 1,0 0-1,0-5 1,0 1-346,0 0 0,0-2 0,0-3 1,0-3-64,0 1 1,6-6 771,2 4 0,4-3 0,2-2 0</inkml:trace>
  <inkml:trace contextRef="#ctx0" brushRef="#br0">23874 9196 8026,'-19'-17'0,"-3"4"0,3 4 0,1 15 0,3 7 320,2 8 0,4 3 1,1 0-1,2-4-276,3 0 0,2-3 0,2-3 1,4-1 674,4 0 0,4-1 0,5-3 0,4-4-636,3-4 0,6-1 0,3 0 1,2 0-324,1 0 0,5-7 1,-8-5-1,0-5 72,-3 1 1,1-3-1,-1 0 168,-1-2 0,-8 5 0,-2-4 0</inkml:trace>
  <inkml:trace contextRef="#ctx0" brushRef="#br0">23808 9769 8831,'-2'-15'640,"-2"-3"0,2 8 1,-4-2-199,0 5 1,5 8-1,-4 9 1,4 7 95,1 5 0,-4 3 0,-2 3 1,0 3-105,0 5 0,-5 2 1,4 4-1,-2-1-323,0-1 0,6 3 1,-1-7-1,2 1-261,2-2 0,0-4 0,0-7-703,0-2 153,0-5 281,6 2 0,2-13 1,4-6 175,-4-8 1,6-9 0,-2-6 0,5-2 287,4-1 1,-3 0-1,3 4 1,-2 4 609,-3 4 0,3 6 1,1 4-1,-1 2-127,0 2 1,3 6 0,-2 5 0,-1 5-328,0 6 0,-1 5 0,-5 2 1,-1 2 5,-3-1 0,1-2 0,-5-1 0,-2 0-521,-2-1 1,-7-5 0,-3-3-1,-2-4-70,-3 0 0,-9-5 1,-4-2-1,-3-1-233,-2-3 0,-5-2 1,-6-1-1,1 0-159,-1 0 1,0-4 0,5-2 0,2 0-1317,5 0 2092,3 2 0,1-2 0,1-2 0</inkml:trace>
  <inkml:trace contextRef="#ctx0" brushRef="#br0">24594 8276 8416,'0'-13'577,"-6"0"0,5 4-253,-4 0-91,4 6 0,2-3-171,4 6 1,2 0 0,6 1 6,1 4 1,4 1-1,-1 4 1,1-1-4,1 1 1,-4-2 0,3 1-1,-3 1-85,-2 2 1,-1 1 0,-3 0 0,-5 1 17,-2-1 1,-2-4 0,0 0-1,-2 1 89,-2 2 0,-4 6 1,-5 0-1,0-2-58,-1-1 0,-3-2 0,-3 0 0,1 1 45,0-1 0,1 0 1,6 1-1,2-2 19,1-4 0,5 3 1,-4-5-71,2 1 1,2 2 0,5 4-52,4 1 0,2-1 0,6 0 1,2 1-34,3-1 0,-2 5 1,7 0-1,-1-2-56,-1-1 0,-2-1 0,-6 3 0,0 0 24,1 0 0,-5-2 0,-2-1 0,-1 3 149,-3 0 1,3 1 0,-2-4 67,-1-1 0,-1 0 0,-2 1 0,0-1 113,0 0 0,0 2-198,0 3 0,0 1 1,1 3-1,4-4-56,4-3 0,1 3 0,2 1 0,-2 0-63,1 0 1,3 4-1,-6-4 1,-1 0 45,-2 0 1,-4 1 0,-1-4-1,0 2 191,0-2 1,-10 3 0,-5-1 0,-4-2-41,-5-1 1,-3-3 0,-2-2 0,-2-1-195,1 1 1,-4-2 0,0-1-1,0 1-287,3-1 0,8-4 1,6 1-1,2-2-1614,1-2 1977,7 0 0,7-12 0,7-3 0</inkml:trace>
  <inkml:trace contextRef="#ctx0" brushRef="#br0">25447 8823 8423,'0'-14'2,"0"8"1,0 6-269,0 8 0,0-1 1,-1 2-1,-2 1 967,-2 2 0,-1 2 0,3-1 1,-2 0-347,-3 1 0,-1-1 0,-3 2 0,2 1 125,1 2 0,2 0 0,-4-5-158,3 0 0,3-1-680,-4-3 0,6-5 233,-1-8 1,2-4 0,4-6 0,1-3-103,1 0 1,5-3 0,-3 4 0,0-2 862,0 2 1,3 1 37,-5 2 1,2 1 1125,-1 3-1487,-4 3 1,5 8 0,-6 2 0,0 5-583,0 3 0,0 1 1,0 1-1,0-1 134,0 0 0,0 1 0,0-1-361,0 0 1,1-1 304,4-3 0,-2-3 154,6-6 1,0-2 0,4-2 0,0-6 111,1-7 0,-1 2 0,0-2 0,-1 2 232,-3 2 1,3 1 0,-5 1 338,1 2 1,2 5-368,-6-5 0,1 8-221,-5 1 0,0 1 1,1 8-704,4 1 1,-4 8-1,4 3-154,-4 0 1,-1-2 0,0-4 0,0 1-280,0 2 0,0 1 1078,0-1 0,0-3 0,0 4 0</inkml:trace>
  <inkml:trace contextRef="#ctx0" brushRef="#br0">25834 8916 9290,'-2'-18'1147,"-2"0"1,2 8 0,-3 10-1863,-1 7 1,3 7 0,-6 2 0,0 2 119,1-2 1,-3 3-1,3-1 1,1-2-508,2-1 1102,4-2 0,1 1 0,0-1 0</inkml:trace>
  <inkml:trace contextRef="#ctx0" brushRef="#br0">25914 8729 8370,'0'-22'427,"0"0"0,0 4-940,0 18 1,0 8-1,0 14 55,0-5 1,0-2 0,0-1 0,1-1 457,4 0 0,2-4 0,6 0 0,1-6 0,-1 3 0</inkml:trace>
  <inkml:trace contextRef="#ctx0" brushRef="#br0">26114 8796 8350,'-14'-2'3362,"1"1"-3081,0 1 1,-1 3-1,1 12 1,1 3-655,3 4 0,-1-2 1,4 3-1,0-1 280,0-1 1,2-2 0,4-6 196,0 1 1,1-3-1,4-2-171,4-4 0,-2-4 1,2-1 76,1 0 0,2-6 1,0-3-1,-2-2 165,-1-3 1,0 1 93,4 0 0,1 1 0,-1 3-405,0 4 1,1 4 0,-2 2 0,-2 4-107,-1 4 0,-2 3 0,4 2 0,-2 3-1294,1 0 0,0 3 1536,-1-3 0,9-2 0,-3 4 0</inkml:trace>
  <inkml:trace contextRef="#ctx0" brushRef="#br0">26847 8609 8474,'7'-13'369,"-1"0"0,-6 7 1,0 6-1,-1 7 58,-4 5 1,-2 7 0,-6 3 0,-1 4-118,1 0 0,-5 7 0,-1 2 1,-2 4-306,-3 1 1,4 0 0,-1-2-1,2-2-244,2-5 1,3 2 0,2-4-1,1-2 10,3-3 1,5-8-575,-2 2 1,10-9-1,5-7 1,6-4 802,6-7 0,10-21 0,2-6 0</inkml:trace>
  <inkml:trace contextRef="#ctx0" brushRef="#br0">27140 8476 8284,'0'-21'470,"0"4"0,-4 14 0,-1 9 0,1 7-85,-2 5 0,-1 5 0,-7 1 0,2 4 42,3 3 0,-2 3 0,2-4 0,-2 0-419,2 4 0,-2 3 1,2 3-1,-2-2-511,2-2 0,-1-2 0,6-5 0,1 2-944,1-1 1,-2-3 1446,-1-5 0,-5-3 0,3-6 0</inkml:trace>
  <inkml:trace contextRef="#ctx0" brushRef="#br0">26794 8756 9143,'-14'-24'1977,"1"-2"-2996,6 2 0,1 12 790,6 12 1,1 0-1,4 5 1,3-3 290,4 3 1,8-4-1,3 5 1,7 0-389,5 3 1,-2-1 0,-2 2 325,-3 5 0,-1 4 0,0 8 0</inkml:trace>
  <inkml:trace contextRef="#ctx0" brushRef="#br0">26540 9062 10303,'14'-19'0,"-1"-2"1153,0 1 1,7 6 0,3 10 0,5 3-1062,4 1 0,3 0 0,-2 0 0,-1 0-854,1 0 0,-2 0 1,-6 0-1,-1 1-3571,-2 3 4333,-6-2 0,4 10 0,-7-5 0</inkml:trace>
  <inkml:trace contextRef="#ctx0" brushRef="#br0">25527 9689 8240,'9'-12'-1006,"0"3"0,-6-3 2167,1 3 1,-2-2-258,-2-3 0,-6 2 0,-3 3-325,-3 5 1,3-2 0,0 2-417,-1 1 1,4 7 0,2 5-1,1 3-120,-2 1 0,4 1 0,-4-1 0,4 0-374,1 1 1,4-1-1,4 0 1,2 1-570,5-1 0,3-4 0,0 0 1,2-1-1677,1 0 2576,4-2 0,-4-12 0,6-2 0</inkml:trace>
  <inkml:trace contextRef="#ctx0" brushRef="#br0">25781 9582 9143,'1'-7'1102,"3"2"-1066,5 4 1,8 2 0,0 2-1,0 3 19,-3 2 0,4-4 1,2 4-1,0-1-221,4 0 1,-5-4-1,-1 3 1,-3-1-339,-2-1 1,0 1 386,1-5 0,-10 1 1,-7 2 303,-9 1 1,-5 2 0,-1-1-1,-4 4 107,-4 3 1,0 2-1,-1 4 1,2 4 121,3 3 1,-2 2 0,5 0 0,0-1-553,-1 1 1,3 0-1,5-2 1,3-1-444,4-2 1,4-6-1,4 2 1,4-5 578,7-4 0,14 3 0,0-5 0</inkml:trace>
  <inkml:trace contextRef="#ctx0" brushRef="#br0">26274 9649 8243,'-14'-9'217,"1"0"0,1 2 0,2 11 0,1 5-457,-1 3 0,-2 0 0,-2-2 608,1-1 1,0 0-2,-1 4 0,7 1 1,4-1-632,6 0 1,6 0-1,9-1 1,4-1-1176,3-2 1439,2-6 0,5-3 0,2-8 0</inkml:trace>
  <inkml:trace contextRef="#ctx0" brushRef="#br0">26607 9342 8141,'-13'-19'0,"-1"6"0,1 7 0,0 12 1039,-1 7-823,1 6 1,-5 8 0,0 0 0,2 1-98,1 3 0,-2-2 1,-1 6-1,2-1-318,1 0 1,3 1 0,1 5 0,4-1-1242,1-4 1440,2 4 0,4-5 0,0 6 0</inkml:trace>
  <inkml:trace contextRef="#ctx0" brushRef="#br0">26620 9729 9116,'-7'-34'1280,"2"3"0,5 8 1,5 19-1809,4 3 1,3 1 0,1 0-1,0 0 13,1 0 0,3 1 0,1 2 0,-2 1 252,-1-1 1,-1-1 0,-1-1 0,-1 4 92,-3 4 1,-3-2 0,-8 3 0,-2 4 221,-5 2 1,-5 6 0,-3-2-1,-4-1 394,0 0 1,-2 0 0,5-2 0,3 2-824,5 2 1,-1-1 376,7 2 0,-7 10 0,4-4 0</inkml:trace>
  <inkml:trace contextRef="#ctx0" brushRef="#br0">22115 9089 8521,'0'-13'15,"4"-1"0,2 3 1,1 2-67,4 4 1,1 4 0,1 1 0,0 0-23,1 0 1,1 0-1,1 0 1,3 0 279,2 0 1,1-2 0,5-1 0,-1-3 156,1-1 0,4 4 0,2-3 0,-1 2-135,1-1 1,7 1 0,-3 4-1,0 0-122,1 0 0,-1 0 0,0 0 0,-2 0-778,-3 0 1,-1 0-1,-4 0 1,-2 0-44,-3 0 0,-2 0 0,-7-2 714,0-2 0,1-3 0,-1-7 0</inkml:trace>
  <inkml:trace contextRef="#ctx0" brushRef="#br0">22995 8769 12439,'-14'-1'264,"1"-4"1,1 2 198,3-5 1,3 6 0,8 2-580,2 7 1,4 10-1,5 0 1,0 1 55,1 2 0,0-4 1,3 5-1,0-2 159,0-3 0,-7 5 0,-1 0 1,0 1-66,-2 0 0,-1-4 0,-6 2 1,0 1-20,0 0 0,-1-5 0,-4 2 0,-4-3-392,-3-2 1,-7 0-1,-3 1 1,-2-2-716,2-4 0,-6 4 1051,6-3 1,-12 3 0,6 1-1</inkml:trace>
  <inkml:trace contextRef="#ctx0" brushRef="#br0">5465 8556 25523,'14'13'-1975,"-5"-4"0,-1-1 0,3-1 1882,1 0 1,1-4 0,0 2 0,1-4 704,-1-1 0,5 0 1,1-1-1,0-2 35,1-2 1,2-3 0,-3 3 0,2 1-342,2-2 1,3 4 0,0-2 0,-1 2-192,-2 2 1,2 0 0,-3 2 0,2 1-203,-2 1 0,2 5 1,-5-3-1,2 1-45,2 4 0,-2-4 1,1 1-1,1-2 623,-3-3 0,5-2 0,-2-1 0,2 0 90,2 0 0,4 0 1,1-1-1,2-2-477,3-2 1,2-5 0,1 2 0,-2-1 106,-2 1 0,7 3 1,-5-2-1,1 1-341,-2 3 1,-3 0 0,3 0 0,-1-2-16,1 3 0,1 0 0,1 2 0,-2 0 332,-2 0 1,1 0-1,4 0 1,0 0 151,0 0 0,-2 0 1,1 0-1,-2 0-166,0 0 0,4 0 0,-5 0 0,1-1-68,-2-4 1,4 4 0,-4-5 0,2 1-105,-1 1 0,1-1 0,-3 4 0,2-2-44,1-2 1,3 1-1,-8 4 1,1 0 2,-1 0 1,8 0-1,-3 0 1,0 2 24,2 2 1,-5-3 0,2 4 0,-1-4 110,-1-1 0,5 0 0,-4 0 1,2 0-97,-1 0 0,2 0 0,-2 0 0,2 0 0,2 0 0,-4 0 0,1 0 0,1 0 0,1 0 0,7 0 0,-9 0 0,0 0 0,1 0 0,-1 5 0,0-1 0,-1 1 0,1 1 0,0-3 0,0 4 0,-1-1 0,1-3 0,1 3 0,2-2 0,0-1 0,0-1 0,0-2 0,2 0 0,-1 0 0,-1 0 0,6 0 0,-8 0 0,1 0 0,0 0 0,6 0 0,-6 0 0,-1 0-262,-1 0 1,-7 0 0,1 0 0,-3 0-298,-1 0 0,-2 0 0,-1 0 0,-3 0-712,-2 0 0,-3 1 1219,-7 4 0,3-4 1,-5 5-1</inkml:trace>
  <inkml:trace contextRef="#ctx0" brushRef="#br0">1426 11128 20079,'14'-13'0,"-1"1"0,0 2 570,1 1 0,-5 6 1,-1-2-1,1 2-798,-1-1 1,4 2-197,-4-2 1,-2 1-1,0 0 1715,0-1 0,-4-2 304,2 1 0,2 2 1625,-1-6-3213,-1 6 1,-10-2-1,-3 5 1,-3 0 582,-1 0 0,-6 5 0,-4 4 0,0 3-403,1 2 1,-4 0 0,4 3 0,-2 2-188,2 2 0,3-1 0,7 4 0,2-2 0,1 2 0,6-3 0,0 1 0,6 0 0,6-1 0,4 3 0,5-7 0,4 0 0,3-3 0,2-2 0,1-1 0,2-4 0,1-1 0,1-2 0,-2-4 0,1 0 0,-1 0 0,-2-1 0,-3-2 0,-1-3-1979,-2-1 1,-4 2 2015,4-4 1,-6 0 0,4-4 0</inkml:trace>
  <inkml:trace contextRef="#ctx0" brushRef="#br0">1640 11688 28082,'-8'-13'4544,"2"5"-4509,6 2 0,0 12 0,0 3 1,0 3-36,0 1 0,0 6 0,0 4 0,0 3 0,0 5 0,0-1 0,0 6 0,0 1 0,0 1 0,0 2 0,2 2 0,1 1 0,1 1 0,1 5 0,-4-3 0,2 1 0,1 3 0,1 1 0,-5-1 0,0-2-67,0-3 0,0 0 0,0-5 1,0-2-707,0-2 0,-5-5 0,1-7 1,1-4-1863,2 0 1,1-3 635,0-3 0,-2-7 1053,-2-2 0,1-4 1,-5-2 1030,2-4 0,-4-8 0,3-8 0</inkml:trace>
  <inkml:trace contextRef="#ctx0" brushRef="#br0">1480 12794 8532,'-8'-3'1923,"4"3"1,4 12 0,6 13-1,6 0-1719,4 0 1,6-1 0,-3-9 0,2 0-212,3-3 1,5-8 0,4-2 0,1-8-174,3-8 0,0-8 0,0-2 0,-4-4-762,-5-3 1,0 0 0,-10 4 0,-2 1 117,-1-1 1,-8 5 0,-2 1 0,-4 2 823,-1 3 0,-12 1 0,-2 1 0</inkml:trace>
  <inkml:trace contextRef="#ctx0" brushRef="#br0">1613 13487 8791,'7'-18'0,"-1"-1"0,-1 0 513,-1 0 0,2 1 1,-3 4-1,3 1 589,1 0 0,-4 4 0,3 2 82,0 1 0,-3 1-865,6 5 1,-6 11-1,1 3 1,-2 7 85,-2 7 1,0 5 0,0 8 0,0 4-101,0 4 1,0 7-1,0 5 1,0 1-180,0 1 1,4 10 0,1-8 0,-1-1-332,2-5 0,0-12 0,4-7 1,-2-7-161,-2-5 0,3-7 1,-3-5 378,1-6 1,-4-5-1,1-11-119,-2-7 1,-8-7-1,-3-8 1,-4-1 50,-5-2 1,-3-5-1,-5 3 1,-1 1 709,0-1 0,1 4 1,-1 6-1,2 7-31,3 6 1,-2 4-1,6 6 1,2 0-266,1 0 0,3 7 1,3 7-1,5 5-463,2 2 1,2 8 0,2-2 0,2 2-379,5 4 0,4-5 0,5 5 0,3-4-591,0-2 1,5-3 0,0-11-1,3-1-517,1-3 1,4-3-1,0-6 1,1-2 1600,1-2 1,0-10-1,4-6 1</inkml:trace>
  <inkml:trace contextRef="#ctx0" brushRef="#br0">2093 12208 11703,'-6'-8'-825,"4"2"1,-3 8 1208,5 2 118,0-2 0,1 5 136,3-2 1,-1-4 0,6 5 0,2-2 160,0 1 1,3 1 0,-1-3 0,0 1-138,1-1 0,4-1 0,-1-2 0,1 0-288,1 0 0,-4 0 0,3 0 0,-3-2-375,-2-2 0,-1 1 0,-2-5 0,-1 2-878,2 3 0,-4-2-2617,2 0 1981,-6-5 1,7 7-79,-5-6 1569,-1 0 0,8-4 0,3-1 1</inkml:trace>
  <inkml:trace contextRef="#ctx0" brushRef="#br0">2693 11888 24704,'0'-8'-2834,"0"4"1,0 8 3231,0 5 0,0 8 0,0 0 0,0 0-38,0-3 0,0 6 0,0 2 0,0 3-76,0 2 0,0 4 1,0 1-1,0 1-391,0 0 1,0 2 0,0-4 0,-2-3-1353,-2-4 1,2 4-1,-2-4 1,2-2-2734,2-1 3719,0-3 1,6-5 0,2 0 0</inkml:trace>
  <inkml:trace contextRef="#ctx0" brushRef="#br0">2466 19937 17614,'0'-13'-1955,"0"4"0,-1 2 2046,-4 1 0,4 0 2157,-4 2-1128,4 2 1,1-2-833,0 8 0,0 3 0,1 8 0,2 2 245,2 0 0,1 3 1,-3-4-1,1 2-465,-1-2 1,3 3 0,-2-1 0,1-2-370,1-1 1,-5-2 0,4 1 136,-4-1-678,-1-6 0,0-4 0,-1-10 324,-4-6 1,4-8-1,-4 0 1,5-3 751,5-4 1,2-6 0,5 3 0,-2 2 671,-1 0 0,0 9 0,3 2 1,-2 3-99,-1 2 1,-4 5-1,2 2-182,-1 1 1,4 3 0,-2-1-829,-1 6 0,5 4 1,-3 7-671,3-1 0,-3 0 0,-1-1 0,3-1-81,1-2 0,1-2 0,0 2 1,2-5 17,3-2 0,3-2 1155,5 0 1,7-12 0,1-3 0</inkml:trace>
  <inkml:trace contextRef="#ctx0" brushRef="#br0">3159 19631 18519,'0'-7'1930,"0"2"1,0 10-1479,0 3 0,0 9 0,0 2 1,0 2-328,0 2 0,0 4 0,-1 4 1,-2 5-255,-2 2 0,1 2 0,4-1 0,0-4-979,0-4 0,1-3 0,4-2 0,2-4-485,1-4 1,8-4 0,-1-2-1,3-3 1820,1-4 1,4-16 0,-2-4 0</inkml:trace>
  <inkml:trace contextRef="#ctx0" brushRef="#br0">3706 19658 17614,'-8'-6'32,"1"4"868,3-2 0,2 4 0,-2 4 1,2 5-437,2 3 1,0 6 0,0 1-1,2 2-317,2 2 0,2 8 0,4 3 0,-1 2-496,2 0 1,0-7 0,3 2 0,-1-4-551,0-5 0,-4-3 0,-1-5 0,-1-2-4349,1-4 4982,-6 4 0,-2-16 0,-7 2 1</inkml:trace>
  <inkml:trace contextRef="#ctx0" brushRef="#br0">3532 19951 18641,'-1'-12'-192,"-3"3"1,4-1 0,0 5 711,7 2 0,5 2 0,3 1 0,1 1 331,2 4 0,5-4 1,0 4-1,2-4-895,1-1 0,1-4 0,0-2 0,-1-2-1007,1-2 1,-5-2 0,-1-1 0,-2-1-769,-2 1 1,-9 0 0,-3-1 1627,-4 1 0,-2 1 1,-4 3-1,-3 5 196,-4 3 1,-6 1 0,-1 1-1,-1 3 287,1 5 1,-4 3 0,2 3 0,-1 3 1034,-1 4 0,1-1 0,-3 1 0,1 2-935,2 1 0,4 0 0,-2-1 0,0-4-961,4 0 0,3-3 0,2-5 0,2-3-1411,-1-4 0,4-7 0,2-5 1803,2-7 1,2-6 0,2 0 0,1 0 800,1-4 1,9 5 0,-1-1 0,2 3 688,2-1 1,2 0 0,-2 6-1,2 3-1067,-2 5 0,3 2 1,-1 2-1,0 0-1110,1 0 0,-4 2 0,4 2 0,0 4 902,4-1 0,2 5 0,1-5 0</inkml:trace>
  <inkml:trace contextRef="#ctx0" brushRef="#br0">4172 19764 15900,'0'21'0,"0"4"347,0 5 1,0 1 0,0-5 0,0 1-64,0 0 0,0 2 0,0 0 0,0-4-690,0 0 0,5-6 0,1-1-51,1-3 1,2-3 0,3-5 280,-3-7 1,-2-6-1,-4-9 1,2-3-530,-2-4 1,-2-7 0,-1-4-1,0 0 1059,0 1 0,0-4 1,0 5-1,0 2 1358,0 0 0,1 4 1,2 3-1,2 4-664,-2 4 0,0 5 0,1 1-684,5 2 0,-1 2 0,0 4 0,3 0-736,1 0 1,1 0 0,2 1 0,1 2-1364,2 2 1,9 5-1,-2-2 1,1-1-3093,4-3 5065,6-2 0,-8-8 1,4-1-1</inkml:trace>
  <inkml:trace contextRef="#ctx0" brushRef="#br0">4786 19618 17614,'13'-6'2588,"-4"4"1,0-2-1407,1 2 0,0 10 0,-1 4-1395,-4 4 1,-4 3-1,-2-1 1,-4 4-135,-4 3 0,-13 3 1,-6 2-1,-3 1 28,-2-1 1,1-2-1,2-2 1,0 0 358,5-4 0,5-4 0,8-8 537,3-1 0,7-2 1,14 2-248,10-4 1,18-10-1,8-4 1,8-3-602,6-1 1,6-2-1,-7 0 1,0 1-1781,-3 2 0,-1 3 0,-2-1 2336,-3 1 0,-8 0 0,2-5 0</inkml:trace>
  <inkml:trace contextRef="#ctx0" brushRef="#br0">5745 19644 19067,'-9'-4'-77,"1"-1"0,3 1 842,-4 4 0,5 6 0,-4 3 1,2 3-1,3 2 38,2 4 1,-1 3 0,0 6-1140,-3-1 0,1 1 1,4-1-1,0 1-105,0 0 1,0-1-1,0 1 1,0-2-278,0-3 0,0-2 0,0-7-7288,0 0 7854,0-5 0,6-8 0,1-8 0</inkml:trace>
  <inkml:trace contextRef="#ctx0" brushRef="#br0">5652 19857 17614,'0'-26'-1183,"4"-1"0,1 2 0,-2 3 2470,-2 4 1,1 3-1,2 3-299,5 3 0,-1 4 0,0 5 0,3 0-1138,1 0 0,1 5 0,0 6 0,1 4-1911,-1 2 0,0 1 1,2-4 2075,3-1 0,3 0 0,5 0 0</inkml:trace>
  <inkml:trace contextRef="#ctx0" brushRef="#br0">6212 19644 13064,'0'22'0,"1"1"743,4 0 0,-4 3 0,4 0 0,-4 1-177,-1-1 0,0 1 0,0 0 0,0-2-156,0-3 1,0 2 0,0-6-1030,0-2 0,-1-7 269,-4-5 0,2-10 0,-4-7 0,1-8-457,3-4 1,-3-3-1,2-3 1,1-5 284,1-2 0,2-1 0,0 2 0,0 3 1771,0 2 1,5 5 0,-1 6 0,1 2 1532,0 3 1,-2 1-2057,6 2 0,-4 5 1,4 4-521,1 2 1,-3 2 0,2 2 0,2 1-243,1 1 0,1 7 0,0-3 1,0 4-2423,1 2 0,4-1 1,1-1-1,3-3 2664,6-5 0,5-2 1,7-2-1</inkml:trace>
  <inkml:trace contextRef="#ctx0" brushRef="#br0">6732 19471 17614,'-14'-13'-1076,"1"4"1,0 1 2272,-1 2 0,6 8 0,0 7-68,2 3 1,-3-3-143,5-1 0,-1 1-1204,5 5 0,2-5 1,2-2-1,5-1 152,3-3 0,1 3 0,2-2 1,3-1 137,4-1 0,3-2 0,2 0 0,0 0-339,-1 0 1,-3 0 0,-3 1 0,1 2 535,0 2 1,-5 5 0,0-1 394,-5 3 0,-1 1 1,-5 0-1,-2 1-221,-2-1 0,-7 0 0,-3 2 0,-4 1 61,-5 2 0,-4 6 0,-9-3 1,-3-1-859,0-2 1,-8-3 0,5-2 0,0-1-615,-1-3 1,1-3 0,0-6-1,2 0-513,3 0 1,1 4-1,6 1 1,1-2 1492,2-2 1,5-1-1,-2 0 1</inkml:trace>
  <inkml:trace contextRef="#ctx0" brushRef="#br0">2226 19471 16315,'0'-13'-5080,"0"-1"4941,0 7 1,-1 1 0,-4 6 1309,-4 0 0,2 0-249,-2 0 0,6 1-610,-1 4 1,2 2-1,2 7-213,0-1 0,0-4 0,0 0 1,0 3 73,0 4 1,0-1 0,0 5 0,2 1-155,2 1 0,-2 11 1,2-5-1,-3 3 234,-1 2 1,5-1 0,-1-2 0,-1 3-79,-1 1 1,2-5-1,1 4 1,-2-2-244,-2 0 1,4-4-1,-1-5 1,0 0-164,2-1 0,-4-2 0,2-4 1,-1 0 105,2-2 0,-4 3 0,4-7 0,-2 3 120,1 1 1,-1 1 0,4-1-44,-1 0 0,0 1 0,-3-1 0,3 0 72,2 1 1,-4-6 0,3 1-1,1 0 8,-1-1 1,1 4 0,2-5 0,-1 2 322,1 0 0,2-2 1,1 2-1,1-3 130,-1 0 1,0-5-1,1 4 1,-1-4 32,0-1 0,5 0 1,1 0-1,2 0-65,3 0 1,1 5 0,2-1 0,-1-1-368,1-1 1,0-2-1,1 1 1,1 2-1,3 1-249,-3-1 0,1-1 0,-1-1 362,3 4 1,-1-4 0,-3 4 0,1-4 166,3-1 1,3 5 0,-2-1 0,1-1-55,3-1 0,1-2 1,2 0-1,-1-2-143,-4-2 1,5 1-1,-3-5 1,5 2-228,1 3 1,-6-3-1,6 2 1,-3 1-83,1 2 1,2 1 0,-3 0 0,-1 0 72,-4 0 0,2 1 1,-6 2-1,-1 3 173,-2 1 1,2-2-1,-1 2 1,-2-1 34,-2-3 1,6-1 0,-6-2 0,2 0 45,3 0 1,-1 0 0,-1 0 0,2 0-221,1 0 0,6-2 1,-3-1-1,2-3-63,-1-1 0,1 4 0,2-3 0,-2 1 27,-5 1 1,2 0 0,-2 4 0,-2 0 198,0 0 0,-7-2 0,0-1 0,0-1 243,-1 1 0,3 1 0,-5 2 0,0 0-250,0 0 0,4 0 1,-6-1-1,1-2-282,1-2 0,-2-1 0,3 3 0,0-1 31,-4 1 1,3-3 0,-1 0 0,-2 0 152,-1 0 1,-2 0-1,1 3 1,-1-1 146,0 1 1,1-3 0,-2 0-143,-3-1 0,2 4 0,-3-3-36,-1 0 0,1 3 1,-5-6-248,1-1 0,0 2 0,-4 0 1,2-3-201,2-1 1,-2-5 0,2-3 0,-2 0 4,-2-4 1,0-1 0,0-3 0,1-2 236,4-1 0,-4-6 1,5 1-1,-1-1 137,-1 2 1,0-4 0,-2 5 0,1 0-125,1 3 1,1 3 0,-5 1 0,0 1-174,0-1 1,0 6 0,-2 2 0,-1 1-402,-1 0 1,-2-1 0,3 3 0,-3-3 442,-1-2 0,4 5 0,-3-4 1,1 3 301,1-1 1,-2-1 0,3 2 0,-1-1 99,1 2 1,0 3 0,0 3-270,-2 1 0,-5 0-125,1-5 1,2 7 0,-2 3 167,-2 2 1,-1 2 0,-1 2 310,0 2 1,-1-3 0,1 5 755,0 0 0,-1-4 0,1 2-233,0-2 1,-1-2 0,1 0-354,0 0 0,-1 0 0,1 0 1,0 0-61,-1 0 1,-3 0-1,-1 0 1,0 0-246,-1 0 1,3 0-1,-5 0 1,0 0 137,0 0 1,1 4 0,-4 1 0,2-2-117,-2-2 1,3-1 0,1 0 0,-1 2 346,0 2 1,5-3 0,-3 4-1,1-4-164,0-1 1,0 0-1,5 0 1,0 0-210,-1 0 0,1 0 0,0 0 0,-1 0-202,1 0 1,-2 0-1,-1 2 0,-3 1 21,-2 1 1,3 2 0,-4-3 0,0 3 60,1 1 1,-4-4 0,4 2-1,0-4 266,3-1 0,-1 0 1,1 0-1,2 0 88,1 0 0,-2 0 0,-1 0 1,2 0-136,1 0 1,1 0 0,1 0 0,-2 0-270,-3 0 1,4 0 0,-6 0 0,3 0-14,-1 0 0,-4 5 0,2-1 0,1 1-64,0 1 1,0-3-1,1 4 1,-4-1 313,-4-3 1,1 0 0,2 0-1,0 1 116,0-1 0,-3-1 0,0-2 0,1 0-36,2 0 0,0 0 0,3 0 0,1 0-39,0 0 0,-3 0 0,4 0 0,2 0-187,1 0 0,2 0 1,-1 0-1,1 0-92,0 0 1,-5 0-1,0 0 1,2 0 37,1 0 1,-3 0-1,-1 0 1,-2 0 72,-3 0 1,-1 1 0,-1 2 0,-1 2 33,0-2 0,-5 2 1,-2 1-1,-2 2-44,1 2 0,0-2 0,-2-1 0,2-1 11,-2-3 0,3-2 0,0-1 0,0 0-13,0 0 1,4 0 0,-3-1-1,2-4 8,0-3 1,0-4-1,4-2 1,1 2 100,-1 4 0,2-4 0,0 4 0,1-1-282,0 1 0,-4 5 0,6-2 0,-3 4-459,-2 1 0,0 6 0,1 3 0,1 4 41,2 5 1,0 1-1,3 5 514,0-2 0,3 0 0,-2 5 0</inkml:trace>
  <inkml:trace contextRef="#ctx0" brushRef="#br0">6452 9716 27437,'0'-21'-8912,"0"-3"7317,0 6 0,0 8 0,0 10 1111,0 7 1,-2 4-1,-1-1-63,-1-1 0,-2-6 1216,2 1 0,1-7 1,-5-3-12,2-1 1,-4-2-1,1-3-345,-3 3 0,3 4 0,-1 5 1,-3 0-458,-4 0 1,-1 4 0,4 2 0,-3 0 626,0 0 0,-6 3 1,6-5-1,-1-1 181,-1-1 0,-1-2 0,-3 0 0,0 0 127,0 0 0,-2 0 0,-2 0 1,2 0-195,2 0 1,-2 0 0,3 0 0,-3 0-488,-2 0 0,-4 1 0,0 2 0,0 1 174,-2-1 0,5 0 0,-4 0 0,1 2-147,-1-2 1,-3 3 0,4-2 0,0 1-46,-2 0 0,5-3 0,-3 4 1,3-2 125,1 1 0,0-1 0,1-4 0,1 2-164,2 2 1,-2-2-1,4 3 1,-1 0-88,0-1 0,1 5 1,-2-3-1,2 0-132,2 0 0,-1 4 0,4-1 0,-2 3-135,2 1 1,-3 5 0,1 0-1,2 0-34,1 1 0,3-3 0,3 7 0,5-1-141,2-2 1,2 1 0,0-5 0,2 4 205,2 0 0,3-3 0,8 2 0,3-1 189,4 0 1,3-1 0,2-2 0,0 1 37,-1 2 1,6 0 0,0-3 0,2 1 53,3 2 0,2 4 1,2-4-1,4 0-86,4 1 0,-2-4 1,2 2-1,1-2 242,2-1 1,1-1-1,2 0 1,1-1 225,2-3 0,4 1 0,-1-4 0,1 0 215,2 0 1,3 3 0,-7-3-1,3 0-154,0 0 0,8 4 0,-7-3 0,0 2-285,1 0 1,0-4-1,3 2 1,2-1-58,1-3 1,-33 0 0,1 0-1,35 3 1,-36-3 0,0 0-44,-1 0 0,1 0 1,0 0-1,0 0 1,1-2-1,2 1 1,-1 0-1,0 0-14,0-1 1,0 1-1,-1 1 1,0 0 0,0-1-1,1 0 1,-1 0 0,0-1 49,2 0 0,-1 0 0,1 1 0,0 0 0,-2 1 1,-1 0-1,36 3-40,-1 0 1,-35-3 0,1 0 0,35 0 0,-37 0 0,1 0-44,0 1 1,0-1-1,31 2 1,5 2 0,-1 0-15,-2 1 0,-31-6 0,0 0 0,31 6 0,-33-5 0,0 1-9,-1 0 0,1-1 0,1-1 0,-1-1 0,35 4 0,1-4 0,-36-1 0,1 0 0,33 0 0,3 0 0,-3 0 0,-1 0 0,-31 0 0,0 0 0,31 0 0,5 0 0,-1 0 0,-35-1 0,0-2 0,34-3 0,-1-1 0,-35 1 0,0 1 0,33-1 0,3 0 0,-2 2 0,-1-1 0,-31 3 0,-1 0 0,27 1 0,3-2 0,-1-2 0,-2 1 0,1 4 0,0 0 0,-1 0 0,0 0 0,-1-2 0,-2-1 0,1-1 0,7-1 0,-6 5 0,-1-1 0,-3-4 0,8 4 0,-9-5 0,0 2 0,1-1 0,-3 1 0,-3 4 0,1-2 0,2-2 0,-1 2 0,-3-2 0,-1 2 0,0 2 0,4-4 0,-3 0 0,-2 1-8,0 1 0,-1 4 0,0 1 0,0 2-70,-1 3 1,3-4 0,-7 4 0,0-2 84,0-3 0,3 3 0,-3-2 0,0-1 71,0-2 0,-2-1 0,-2 0 1,1 0-79,1 0 0,2 0 0,-3 0 0,3 0 0,1 0 0,1 0 0,2 0 0,-1-1 0,1-4 0,2 4 0,0-5 0,-2 2 0,-1-1 0,0-1 0,4 3 0,1-1 0,-1 1 0,-1 1 0,-2 2 0,-1 0-51,1 0 0,1 0 0,-1 0 0,-2 0-76,-3 0 0,4-4 1,-3 0-1,2-1 46,2-1 1,0 3 0,1-6-1,-4 0 95,-1 2 1,3-5-1,-3 3 1,0-3-31,0-1 1,0 1 0,-3 2 0,1 1-51,-1-1 1,-2-1 0,-1 1 0,0 1-131,0-1 0,-1 2 0,-2-1 1,-3 1 65,-1 0 1,-2-4-1,-5 3 1,1-2-63,0-3 1,-2 1 0,-2 0-1,0-1 2,0 1 0,-3 0 1,-3-2-1,-2-2-163,-1 0 1,-3-6-1,0 4 1,-4 0-142,-1 0 0,3-5 1,-5 2-1,1-2 72,1 2 1,-5-3 0,4 3 0,-2-2-120,1 2 0,-2-2 1,2 6-1,-2 2 134,-2 1 0,-6 2 0,-3-1 0,-3 3 267,-1 2 1,-1-3-1,-1 3 1,-2-1 90,-6 1 0,-2-2 1,-1 5-1,-1 1 301,0-1 0,2-3 1,0 3-1,0 0 205,-3 0 0,-1-3 0,4 5 0,2-1 159,-1-1 1,-4 3 0,6-4 0,-4-1 1,0 1 1,-1 3-1,0-4 1,1 2-136,-1 3 0,-3-3 1,1 2-1,1 0-121,-2-2 0,-4 4 0,1-4 0,1 2-381,-1-1 1,-2 1 0,1 4 0,-2-2-3,-1-2 1,-9 2 0,8-2 0,-1 1 15,2-1 0,2 2 0,-5-4 0,1 2 53,3-1 1,-2-1-1,2 3 1,-2-1-52,-2 1 1,-5 0-1,0 0 1,-1-1-109,0 1 1,-3 1 0,1 2-1,0 0-37,-3 0 0,-2-1 0,7-2 0,0-2 63,0 2 0,-3 2 1,5 1-1,-1 0 80,-1 0 1,4 0 0,-7 0 0,0 0-11,1 0 0,1 0 1,3 0-1,-4-2 91,1-2 1,-4 2-1,5-2 1,1 3-101,-1 1 1,-3 0 0,3-2 0,0-1-24,0-1 0,-3-1 0,3 5 0,0 0-53,0 0 0,-4 0 1,3 0-1,-1 0 46,4 0 0,-2 0 1,0 0-1,0 0 96,0 0 0,2-1 0,4-2 0,0-2 80,0 2 0,0-3 0,-2 2 0,-1 1-84,-1 2 0,-5 1 0,3 0 0,0 0-107,0 0 0,-3 0 0,4 0 0,-1 0-16,0 0 1,-3 0 0,3 0 0,0 0 35,0 0 1,-3 0 0,3 0 0,0 0 58,0 0 1,-2 0 0,2 0 0,-2 0 74,-2 0 0,0 0 0,-1 0 0,1 0-47,-5 0 1,3 0 0,-4 0 0,3 0-112,-2 0 0,-2 0 1,4 0-1,0 0 42,0 0 0,-5 0 0,0 0 0,2 0-2,1 0 1,3 0 0,0 0 0,2 0 49,0 0 0,-5-2 0,6-1 1,-2-1 137,3 1 1,-3 0-1,5 0 1,-1-2-69,-3 2 0,4 2 1,0-1-1,3-1-39,3-1 1,-8 0 0,7 4 0,-2 0-150,2 0 1,-7 0 0,7 1 0,-4 2 29,-1 1 1,2 1 0,2-4-1,-1 2 27,-1 2 0,-6-1 1,2-4-1,-2 2 62,-3 2 0,2-2 1,-8 2-1,1-2 5,0-2 1,-5 0 0,1 0 0,-4 0 11,0 0 0,-4 0 1,0 0-1,2 0-20,-1 0 0,-5 0 1,1 1-1,-1 2-32,36-1 1,-1 0-1,-35 3 1,-2-4-1,39 1 1,-1-1 5,-36 4 1,35-2 0,1 0-1,-35 0 1,1 1-77,-1-1 1,35 0 0,1 0 0,-36 3 0,2 0-188,3 0 1,-6 3 0,7-3 0,2 0-70,6-1 0,-4 0 0,12-4 0,-1 2-833,1 2 1,10 4 1124,1-5 0,-6 6 0,5-2 0</inkml:trace>
  <inkml:trace contextRef="#ctx0" brushRef="#br0">7025 15899 10265,'-1'-7'-2011,"-4"4"1619,-4 6 1,2-2 1040,-2 4 1,0-4 610,-4-1 0,5-1-581,4-4 0,2-2 388,2-6 1,0 4-930,0 0 0,6 6 1,3-3-77,3 0 1,1 5 0,2-4 0,1 4 24,2 1 0,1-2 1,-1-1-1,3-1-30,0 1 0,2 1 0,-3 2 0,-1 0 101,0 0 0,3-4 0,-4-1 0,0 2-88,1 2 0,-4 1 1,3 0-605,-3 0 446,-8 0 1,-7 0-1,-10 0 1,-5 1 88,-3 4 1,-12-2 0,1 4 0,-5 1 212,-2-1 0,2-4 0,-1 2 0,3-3 95,4 3 1,2-4-1,0 4 1,4-4 185,4-1 0,4 0-166,0 0-726,1 0 0,12 0 0,6 0 1,9 0-1241,4 0 0,10 0 1,0 2 1631,4 2 0,10 4 0,5 5 0</inkml:trace>
  <inkml:trace contextRef="#ctx0" brushRef="#br0">8371 18192 15971,'-1'-8'-2556,"-2"2"3220,-2 0 0,-5-1 84,1-6 1,2 4 187,-2 0 1,6 4-696,-2-4 1,4 5-1,2-3 1,4 1 91,4 3 1,3-3 0,2 1-1,4 2-88,4 2 1,2 1 0,0 0 0,-2 0-353,2 0 0,-1 0 0,0 0 0,-6 0 75,-2 0 1,3 4 0,0 1 49,-2-2 1,-6-2 338,-1-1-179,-6 0 1,-7 0 0,-11 0 24,-4 0 1,1 0 0,-4 0 0,0 0-126,1 0 1,-3 0-1,6 0 1,1 0-53,-3 0 0,6 0 1,-4 0-1,3 0-39,2 0 0,-1 2-1415,1 2 560,6-2 0,7 4 0,10-6 0,6 0-2053,6 0 2909,10 0 1,8-6 0,7-2-1</inkml:trace>
  <inkml:trace contextRef="#ctx0" brushRef="#br0">12077 16619 8472,'-4'-13'30,"-1"-1"0,1 8-61,4 6 1,0 6 0,1 8-193,4-1 0,2-4 1,6-2-1,1-1 466,-1-3 0,6-1 1,4-2-1,3 0 104,5 0 0,-1-2 0,7-1 0,2-3-250,-1-1 1,9-1-1,-7-3 1,2-1-14,-1-3 1,4-1 0,-1 2 0,-2 1-126,-5 0 1,0-1 0,-8 0 0,-2-3-250,-3-1 1,-8-5 0,3 1-1,-2-4 201,-4 0 1,2-7 0,-11-2 0,-1-5 204,-1-5 1,-4-2-1,-2-6 1,-7 1 164,-5 3 1,-6-2 0,-8 9 0,-2 3-130,-2 6 1,-5 11-1,-4 4 1,2 5-233,-2 4 1,-6 6 0,-2 14 0,-3 9-25,-4 9 0,27-9 1,0 2-1,1 1 1,0 2-1,1 2 1,1 2 53,0 1 0,1 2 1,-1 6-1,1 1 1,5-3-1,1 1 0,2 0 1,1 1-140,3 2 0,2-1 1,-2 32-1,12-3 1,9-9 188,12-8 0,14-2 0,16-15 0</inkml:trace>
  <inkml:trace contextRef="#ctx0" brushRef="#br0">17849 15713 8622,'6'-8'1996,"-5"2"-1716,5 6 0,-6 2 72,0 2 1,0-1 784,0 6-594,0-6 1,0 5-121,0-4 1,-1-1-88,-4 6 1,4 0-218,-3 4 0,1 3 0,0-1 0,-2-2 38,2 4 1,-3-4 0,0 5 0,0-3 82,1-2 1,-4 0 0,3 1 0,0-1 135,0 0 1,-4 1-1,2-1-155,1 0 0,1 1 1,4-1-212,-2 0 0,2 1 0,-2-1-54,2 0 0,-2 1 1,0-1 177,1 0 1,1-4-1,2 0 103,0 1 1,-1 2-1,-2 2-65,-2-1 1,-4 0 0,3 1-1,0-1-130,1 0 1,-4 0-1,4 1 1,1-1-69,-2 0 1,3-1 0,-5-1 0,3-2 13,2 1 1,0 2 0,0 1 105,-2 0 0,-1 1 1,3-1 136,-1 0 1,-2 1-1,3-1 17,-1 0 1,-2 1 0,3-1-142,-2 0 1,1 1-1,2-1-54,-2 0 1,2 1-1,-2-1-81,2 0 0,1 1 0,-2-1 188,-1 0 1,-1 1 0,5-1-65,0 0 0,0 1 0,0-1 0,-1-1-87,-4-3 0,4 3 1,-4-4-1,4 4 40,1 2 1,0-1-1,0 0-150,0 1 1,-5-1-1,1 0 1,-1 1 87,0-1 0,2 0 0,-5 1-26,2-1 0,0-1 0,3-2 1,-1-1-188,1 1 1,1-2 0,2 1-199,0 1 1,0 2-617,0 1 1,0-4-97,0 0 1,0-5-1580,0 5 1930,0-6 1,2 3 0,2-6 71,5 0 0,3-6 0,1-3 1,1-3-782,-1-1 1,-1-5 1493,-3 1 0,3-1 0,-5 5 0</inkml:trace>
  <inkml:trace contextRef="#ctx0" brushRef="#br0">17476 16859 8189,'-13'0'1046,"-1"0"0,5 1-139,0 4 0,6 2-361,-1 7 0,3-1 0,2 0 1,2 0-115,1 1 0,5-1 0,-3 0 1,2 1-139,2-1 1,2-5-1,1-3 1,0 0-147,1-1 1,-1 1 0,0-5 0,1-2-946,-1-2 1,5-4 0,0-5 0,-2 0 310,-1-1 0,-2-5 1,0-3-1,1-3-1578,-1-2 1,3-4 2063,-2 0 0,8-12 0,-7 2 0</inkml:trace>
  <inkml:trace contextRef="#ctx0" brushRef="#br0">18969 16352 8214,'-14'0'3227,"1"0"0,7 5-2146,6-1 1,12 1 0,12-5 0,5 0-282,7 0 0,8-2 0,5-2 0,3-5-465,1-3 0,4 0 1,-3 2-1,-3 2-317,-4 3 0,-2-4 0,-5 4 0,-3 2-466,-6 2 1,-6 1-1,-12 0 1,1 0-773,-1 0 1,-6 1 0,-2 4-48,-4 4 1,-7-2 0,-1 2 0,-2 1 1266,0 2 0,6 7 0,-3 2 0</inkml:trace>
  <inkml:trace contextRef="#ctx0" brushRef="#br0">20862 16232 8375,'9'-11'640,"-2"0"0,0 4-140,1 1 1,-4-4-1,5 1 592,1-3 0,-2 3 0,1 2-170,1 1 1,-2-3 163,0 4-736,-5 1 1,2 4-1,-10 1 1,-3 4-55,-4 4 0,-2 1 0,1 0 0,0-1-182,-1 2 0,3 1 0,0 1 0,4 0-179,1 0 1,1 1 0,5-1 144,0 0 0,6-4 0,3 0 0,3 0 217,1-1 0,1-1 0,-1-4 1,-1 3 123,-3 1 1,3-2 0,-5 4-139,0 1 0,-1 2 0,-7 1 0,-4 0 10,-3 1 1,-4 4-1,-3-1 1,-3 0-203,-4-3 1,1 0-1,0-1 1,1 0-598,-1 1 0,5-5 0,-2-2 0,3 0-1814,2 1 1,-1-5-1411,1 1 1105,6-2 0,4-2-778,12 0 3403,5 0 0,13-6 0,0-2 0</inkml:trace>
  <inkml:trace contextRef="#ctx0" brushRef="#br0">21248 16339 8116,'8'-18'4406,"-4"1"-2897,-2 5 1,-2 12-1,0 9-960,0 2 0,1 3 0,2 1 1,1 1-397,-1 2 0,3-1 0,-1-3 0,-2-1-1034,-2 0 0,-1 1 0,0-1 0,2-1-4487,2-3 1853,-2 3 3515,4-17 0,-12 4 0,-2-13 0</inkml:trace>
  <inkml:trace contextRef="#ctx0" brushRef="#br0">21248 16166 10864,'5'-16'0,"-1"2"0,1 4 0,1 2 627,2 4 0,4 3 1,2 1-1,-1 0-494,0 0 0,5 5 0,1 4 0,2 3-840,3 2 1,-1-1 0,1 0-1,-2 1 707,2-1 0,1 0 0,2 0 0</inkml:trace>
  <inkml:trace contextRef="#ctx0" brushRef="#br0">21595 16246 8116,'0'-14'3537,"1"7"0,2 4-2442,2 6 0,5 3 0,-1 4 0,3-1-231,1 2 0,-4 0 1,0 3-1,1-1-678,2 0 1,-3 1 0,0-1-1556,1 0 0,-2-5-288,1-4 0,-5-4 990,5-4 1,-6-4-1,1-5 1,-2 0 799,-2-1 1,0 1 0,0 0-1,0-1 245,0 1 2354,0 0 1,1 5-1950,4 4 0,1 8 0,4 4 0,-1 1-407,1 0 0,2-1 1,1 6-1,-1-1-1061,-3 0 0,3-1 1,-5-1-1065,1-2 1,2-5 412,-5 5 0,-1-8 971,-4-1 1,0-6 0,-1-7 683,-4 0 0,4 4 773,-4 0-919,4 6 1,2-3 0,4 8 0,4 2-594,2 5 1,3-2 0,1 2 0,1 0-837,2-1 0,-1 2 0,-3-4 0,-1 0 1256,0 0 0,7 4 0,0-3 0</inkml:trace>
  <inkml:trace contextRef="#ctx0" brushRef="#br0">22115 16246 8097,'0'-9'1426,"0"0"0,1 6-276,4-1 1,-2 10 0,5 5-318,3 6 0,1 2 0,3-3 0,1 2-122,2-2 1,4 2 0,-3-3 0,0-3-362,1 0 0,2-5 1,-3 0-646,2-1 0,-5-1 0,2-7 0,-5-2-112,-4-5 1,-3-9 0,-6-4-1,0-2-349,0 2 0,0-3 1,0 4-1,0-1-151,0 0 0,0 5 1,0 0 133,0 2 1,1 3-1,4 2 773,4 1 0,9 0 0,2-4 0</inkml:trace>
  <inkml:trace contextRef="#ctx0" brushRef="#br0">22848 15739 8083,'7'-6'959,"-2"2"0,-8 0 299,-2 8 0,1 12 0,4 7 1,0 3-606,0 5 1,0 0 0,0 8 0,1 4-264,4 3 0,-4-2 0,4 4 1,-4-1-1149,-1 0 1,-1-4-1,-2 2 1,-2-4-3136,2-1 3893,-4 0 0,0 0 0,-7 0 0</inkml:trace>
  <inkml:trace contextRef="#ctx0" brushRef="#br0">23394 15779 8985,'5'-13'0,"-1"0"787,-1-1 1,-6 8 0,-1 6 0,1 8-281,1 4 1,1 5-1,-2 3 1,-1 0 247,1 4 1,-3 6 0,0 4 0,-2 3-260,-2 4 1,3 2 0,-2-1 0,0 1-1148,1 1 0,1 1 0,4-7 0,-1-1 530,1-1 0,-3-7 0,1 1 121,2-7 0,-4 3 0,-1-6 0</inkml:trace>
  <inkml:trace contextRef="#ctx0" brushRef="#br0">23208 16166 8052,'0'-25'2718,"0"2"-1513,0 6 1,1 8 0,4 4-1007,4 4 0,4 2 1,3 4-92,2 4 0,0 4 0,-3 3 1,1 4-1038,2 0 0,1-2 0,-3 3 0,2-2-469,-2-3 0,-2 4 0,-4-3 1398,-1 0 0,-6-8 0,3-4 0</inkml:trace>
  <inkml:trace contextRef="#ctx0" brushRef="#br0">23394 16259 9052,'-7'-13'0,"1"-1"1759,0 1 1,5 0-618,-4 0 1,5 1 0,5 3-681,4 4 0,2 8 0,3 3 0,-1 2-61,0 2 0,-1-3 0,-1 2 1,-2 0-167,1-1 0,-3 2 1,2-4-1028,2 1 1,-1 2 0,0 3-1031,-1-3 1,-6-2 0,3-4-1093,0 2 1823,-5-1 1,4-10 0,-8-3 1206,-2-3 1,1-1-1,4 0 800,0-1-326,0 7 1,6 3 0,3 7-104,3 1 1,-3 6-1,-1-1 1,1 3 171,-1 1 1,2-4 0,-4 0-426,1 2 1,2-1 0,5-1 0,-2-3-755,-4 0 0,4-5 0,-3 4 1,3-4 519,1-1 0,7-6 0,0-1 0</inkml:trace>
  <inkml:trace contextRef="#ctx0" brushRef="#br0">23821 16206 10740,'-6'-13'1646,"5"7"1,-4 6-667,4 7 0,1 0 0,1 1 0,2-1-233,2 1 0,5-5 1,-1 2-1,3 0-757,1-1 1,2 5-1,1-4 1,3-2-911,2-2 0,-5-1 1,2 0-1,-3 0-1481,-2 0 1,-4 0 1757,0 0 0,-7 0 0,-2 0 1226,-8 0 463,2 0 1,0 2 0,8 2-875,2 5 1,5-2-1,7 2 1,4 2-1020,0 0 0,-2 1 0,3-1 0,0-4-987,-1-1 1,-3-2 1833,0-4 0,4 6 0,0 2 0</inkml:trace>
  <inkml:trace contextRef="#ctx0" brushRef="#br0">24221 16259 8108,'-13'-21'776,"-1"-2"1,1 5 0,0 2 1383,-1 1 1,5 3-1,2 2-299,1 1 0,-3 7-1613,5 2 0,4 6 0,6 8 0,1-1-201,3 0 1,7 1 0,0-1-1,1 0-906,1 0 0,-4 1 1,3-2-1,-2-2-614,2-1 0,-5-5 1,2 4-1,-4-2-374,-1-3 1847,2-2 0,1 5 0,1 1 0</inkml:trace>
  <inkml:trace contextRef="#ctx0" brushRef="#br0">24314 16259 9866,'-7'6'2196,"2"3"0,4-2 0,2 2-1257,4 2 0,2-1 1,8 0-1,1-1-942,2 2 1,1-5 0,-1-1 0,3 0-787,0-1 1,2 1 0,-3-5 0,-1-2-102,0-2 1,-6-4 0,-5-5 0,-2 0 675,-3-1 0,-3-3 1,-5-3-1,-4 1 509,-3 0 1,-1 1 0,0 5 0,-1 0 626,1-1 1,0 7 0,1 1-375,3 0 1,3 6-1113,6 0 0,6 6 1,4 7-1,5 1 134,3-1 1,6-4 0,-2 0 0,3 1-1757,2 2 0,-1-3 2186,1 0 0,0-6 0,-1 2 0</inkml:trace>
  <inkml:trace contextRef="#ctx0" brushRef="#br0">24834 16193 8106,'0'-8'1554,"2"4"0,1 8 0,1 5-1379,-1 3 0,3-3 0,0 0-160,1 1 1,2 2 0,4 0 235,1-3 1,-1-2 753,0-3 0,-4-2-836,0 2 0,-6 4 1,2 1-1,-7 4-1148,-7 5 0,-6 2 1,-13 9-1,-4 2 979,-8 4 0,-6 10 0,-8 2 0</inkml:trace>
  <inkml:trace contextRef="#ctx0" brushRef="#br0">22488 16992 7999,'0'-13'608,"0"4"1,1 2 2229,4 1-2,-4-5-2270,11 10 1,-10-4-1,2 10 1,-2 4-135,-2 2 1,0 3-1,0 1 1,0 1-221,0 2 1,0 4 0,0-4 0,0-2-471,0-1 0,1-2 0,4 0-44,3 1 0,4-7 0,2-4 0,-3-7 14,-2-10 1,2-5 0,-5-9 0,0-2-54,-1-1 0,-2-6 1,-7 3-1,-5 0 333,-3 3 1,-1 3-1,0 3 1,1 2-373,3 6 1,-1 6 0,4 4-668,-2 1 1,7 3 0,1 7-314,7 5 0,11 5 1360,4 3 0,9-2 0,3 5 0</inkml:trace>
  <inkml:trace contextRef="#ctx0" brushRef="#br0">23288 16592 7964,'-14'0'858,"1"0"1,4 17 0,2 5 0,-1 4-366,1 3 0,4-3 0,-1 1 0,1 1 28,-2 3 0,4 2 1,-5 5-1,1-1-873,1 0 0,-1 5 0,5-8 0,0 1-1138,0 1 0,6-8 0,3 0 1490,3-4 0,1-8 0,1 3 0</inkml:trace>
  <inkml:trace contextRef="#ctx0" brushRef="#br0">23341 16979 7962,'8'-33'1898,"-3"7"1,-5-1 0,-1 8-1290,-3 4 1,-4 6-1,-5 2 1,-2 1-356,-3 3 1,2 7 0,-5 5 0,0 3 10,1 1 1,-1 5 0,-1 0 0,5-2-78,7-1 1,4 0 0,6 1 0,0 2-79,0-2 0,8-1 1,5-2-1,8 0-37,4 1 1,7-1 0,4 0 0,1-1-183,-1-3 1,5 3 0,-4-2-1,0 7 109,2 5 0,-7 3 0,1 2 0</inkml:trace>
  <inkml:trace contextRef="#ctx0" brushRef="#br0">5745 16299 32767,'6'-7'-6510,"3"2"7598,3 4 0,6 1 1,1 1-1,0 2-630,0 2 0,5 4 0,-2-5 0,4-1-377,0-2 0,1 1 0,1 1 1,2 1-82,1-1 0,4 3 0,-2 0 0,-2 0 0,-3 0 0,5 3 0,-11-3 0,-3 0 0,-2 0 0,-6 4 0,0-3 0,-4 2 0,-1 0 0,-2 0 0,-6 4 0,-6-1 0,-5-3 0,-14 6 0,-1-3 0,-5 0 0,-4-1 0,-1 4 0,-4-6 0,1 3 0,1 1 0,-2-1 0,10-3 0,1-3-1350,3 0 1,-2-5-1,9 4 329,1-4 1,2-2-1,9-4 541,4-3 1,4-4 0,1-2 0</inkml:trace>
  <inkml:trace contextRef="#ctx0" brushRef="#br0">5919 16459 28516,'-14'7'-2277,"1"-2"2485,0-4 0,-2 5 1,-3 3-1,-4 3 319,-3 1 0,-9 7 0,-5 0 0,-5 3-219,-4-1 0,-4-4 0,-5 2 0,-3 1-788,-5 0 1,28-12 0,0-1-1,0 3 1,0-1 0,-1 0 0,1-1 516,-1 0 1,0-1-1,-2-1 1,-1 1-1,-3-2 1,0 1-1</inkml:trace>
  <inkml:trace contextRef="#ctx0" brushRef="#br0">2013 16686 30046,'0'-14'-1350,"0"1"0,0 11 0,0 7 1,0 7 712,0 6 0,0-2 1,0 6-1,0 0 839,0-1 1,-5 4 0,1-3 0,1 4 39,2 0 1,1-1 0,0-1 0,0-2-447,0 2 0,0-5 0,0-1-956,0-3 1019,0-2 1,0-7 0,0-6-1,0-9-639,0-7 1,4-5-1,2-7 1,1-2 691,4-1 1,-4-4-1,0 4 1,1 3 783,-1 4 1,1 5-1,2 7 236,-1 3 0,-5 3 0,5 7-494,2 4 0,-4 4 0,0 8 0,1 6 204,-1 2 1,-2 2 0,4-1 0,-1 1-514,0-1 0,4 1 1,-5-2-1,2-2-553,0-6 0,-2-2 0,4-3 1,-2-3 600,1-5 0,0-4 0,1-6 0,-2-5-332,1-6 0,-3-11 1,1 0-1,-2-3-102,-3-2 1,3-2 0,-2 4-1,-1 3 589,-2 4 0,-1 0 0,2 8 0,1 3 393,1 2 1,2 8-1,-1 0 120,4 6 0,1 5 0,0 5 0,-1 0-668,2 1 1,0 3-1,3 3 1,-1-1-178,0 0 0,-1 3 0,-1-4 0,-4-2-1994,-1-1 0,4-2 1,-1 1-437,3-1 1,1-5 0,1-4 2884,-1-3 0,0-1 1,1 0-1</inkml:trace>
  <inkml:trace contextRef="#ctx0" brushRef="#br0">2866 16766 29400,'0'-29'-6222,"1"7"6806,4 18 1,-4 10-1,4 11 1,-4 0-1530,-1-2 0,0-2 0,-1 2 0,-2 1 1523,-2 2 0,1 4 1,4-4-1,0-2-1822,0-1 1,0-2 0,1-1-731,4-3 1,-4-5 1729,4-8 1,-10-15 0,-2-9 0</inkml:trace>
  <inkml:trace contextRef="#ctx0" brushRef="#br0">2799 16712 28683,'-12'-20'-3576,"4"2"0,2 3 2173,0 2 0,4 4 1580,-2 0 1,4 6 0,4-2 0,5 5 36,3 5 0,7-2 0,3 6 0,2 0-1371,-2-2 1311,9 5 1,-8-5 0,9 7 0</inkml:trace>
  <inkml:trace contextRef="#ctx0" brushRef="#br0">3333 16579 8486,'0'-21'319,"0"3"1,1 10 0,3 5-1,4 7 510,-1 9 1,4 1 0,-5 4 0,-1-2-560,1 2 0,-1-2 1,-4 6-1,2 0-51,2-1 0,-1 7 0,-4-4 0,2-2-413,2-1 0,-2-3 0,4-7-66,-1-2 1,3-3-1,4-9 1,-2-4-23,-1-6 1,0-10-1,3 0 1,-2-6 283,-1-2 0,0 0 1,4 5-1,-1 0 776,-3 4 1,3 3 0,-3 7 0,1 2-430,-1 1 0,3 6 0,-3 1 0,2 8-1519,3 8 0,-7 12 0,-2 4 0,-4 6-2353,-1 5 3523,0 14 0,-12-12 0,-3 9 0</inkml:trace>
  <inkml:trace contextRef="#ctx0" brushRef="#br0">2359 17339 14255,'8'-6'798,"-4"-3"1,-2 15-1,-1 9 1,2 10-641,2 6 1,-1 6 0,-4-2 0,0 4-169,0 1 0,0 0 1,0 1-1,0 2-43,0 2 0,0 4 1,0-7-1,2-3-1270,2-6 1,2-7 0,4-4-1,-1-5 1383,2-7 0,6-4 0,4-6 0</inkml:trace>
  <inkml:trace contextRef="#ctx0" brushRef="#br0">2746 17512 15560,'7'1'537,"-2"4"0,-4 2 0,-1 7-780,0-1 0,2 0 1,1 1 1124,1-1 0,1 0 0,-5 1-945,0-1 1,1-4 0,4-2-555,3-1 0,4-2 1,2-4 38,-1 0 0,-4-5 0,-2-4-279,-1-3 1,-1-1 2247,-5-1 301,0 7 1,0 2 0,1 10-1052,4 4 0,-2 3 1,5 1-1,1 2-732,-1 2 1,4-3 0,-5 1-1,2-7-736,0-2 1,0 3 0,4-4 0,0-2-297,1-2 1,5-7 0,3-4 0,3-6 1021,2-7 0,0-14 0,-1-4 1</inkml:trace>
  <inkml:trace contextRef="#ctx0" brushRef="#br0">3186 17165 10404,'0'-20'918,"0"8"0,1 13 0,4 10-541,4 5 1,-2 3 0,2-1 0,1 4 144,2 3 1,0 2 0,-2 0-1,-2 1-770,-2 3 0,0 3 0,-3 7 0,1 2-1001,-1 2 0,-3-1 0,-4-4 1249,-5 0 0,-3-6 0,-1-1 0</inkml:trace>
  <inkml:trace contextRef="#ctx0" brushRef="#br0">3173 17539 10173,'0'-18'0,"0"0"182,0 2 1,1 7-1,4 6 1490,3 6 0,4 0 0,0 6 0,-2 1-1741,-1 2 1,0 0-1,5-2 1,-1-1-1780,0 1 1,1 1 1972,-1-2 1,6 2 0,2-3 0</inkml:trace>
  <inkml:trace contextRef="#ctx0" brushRef="#br0">3399 17565 20687,'8'-6'1079,"2"3"1,-4-4-549,1 1 1,-2 2-1,4 4 232,1 0 0,2 0 0,1 0 341,1 0-890,-1 0 0,0 0 0,0 0-223,1 0-179,-7 0 1,-2 0 64,-10 0 1,2-2-1,-6-1 784,-1-1 1,3-1-232,-2 5 1,6 2 0,-2 2-1,5 4-866,5-1 1,1 9-1,6-2 1,-1 0-936,4 1 1,1 3 0,-2 0 0,1-2-1597,2-1 1,-2-3 2852,3-3 0,9 2 0,1-3 0</inkml:trace>
  <inkml:trace contextRef="#ctx0" brushRef="#br0">3786 17459 20623,'0'-21'-500,"0"6"0,1 8 1807,4 1 1,2 1 0,6 8-905,1 6 0,-1 0 1,0 9-1,1-3-401,-1-2 1,-1 5-1,-3-1 1,-3 1-838,0 1 0,-5-4 1,4 3-3329,-4-3 3190,-1-8 0,0-2 1,0-10 445,0-4 0,-4-2 0,-2-1 0,0 1 1965,0 2 1,-3 1 1716,5-6-3352,-1 7 0,7 7 0,2 9-366,5 3 0,7 1 0,2 0 0,-2-1 449,-1-3 1,-2 3-1,2-3 1,1 1-3315,2-1 3739,6-3 1,-3-6 0,5 0 0</inkml:trace>
  <inkml:trace contextRef="#ctx0" brushRef="#br0">4266 17419 21470,'-6'-14'-957,"3"2"814,-6 4 0,6 3 1,-2 10-546,4 3 1,2 0 0,2 1 0,2 1 164,-2 2 0,3 1 0,0 1 0,1-3 220,3-2 0,-2 2 0,1-7-291,1-1 1,2-1-1,1-2 1,1 0 525,-1 0 0,0-6 1,1-3 335,-1-3 1,-4 0 0,-2 2 656,-1 1 1,0 6-1,-1-2-90,3 4 0,0 7 0,1 3 0,1 4 20,2 5 0,7 8 0,2 10 0,1 3-589,0 1 0,-5 4 1,0 2-1,-3 1-595,-5 4 0,-5-6 0,-8 1 0,-7-1-374,-5-1 1,-9-5 0,-6-8-1,0-5-55,-2-3 1,0-6-1,-2-8 1,4-4 456,3-4 0,2-11 0,4-6 0,4-7 148,4-5 0,6-10 0,5-1 1,6 1 234,6-1 0,9-2 0,4 7 0,2 1-391,-2 7 1,8 5 0,-4 7 0,2 3-317,1 2 0,-4 3 770,-3 6 0,-3 0 1,-5 0-1</inkml:trace>
  <inkml:trace contextRef="#ctx0" brushRef="#br0">2679 15659 13158,'-40'-32'0,"2"5"0,2 9 0,4 8-106,-1 6 0,4 10 0,-9 8 1,-3 12 208,-6 8 1,-10 13 0,28-21 0,-1 1 0,0 1 0,-1 1 116,-1 0 1,1 2 0,-1 2 0,1-1 0,1-1 0,0 1 0,2 0 0,1 1-291,1 0 1,0 2 0,-3 6 0,0 1 0,4-4 0,1 1 0,1 2-1,2 2 79,1 2 0,2 1 0,0-1 1,3 1-1,2 1 0,2 1 0,1 0 1,2 0-42,3 1 1,2 0-1,3 2 1,4 0 0,3 0-1,2-1 1,4 1-1,2-1 78,3-1 1,3 1-1,10 8 1,5-1 0,1-3-1,3-1 1,4 2 0,3 0-149,3 0 1,3-1 0,-15-16 0,3-1 0,0 1 0,2 0 0,1-1 0,0 0 0,3 0 0,0-2 0,2 0 77,1 0 0,1 0 0,2-2 0,2 1 0,2-2 1,0-3-1,-3-3 0,1-3 0,0-1 0,0-1 0,0-1 1,1-1 57,0-2 0,0-1 0,2-2 0,4-3 0,1-2 0,-1-2 0,-4-4 0,-1-1 0,0-3 0,0-1 0,0-2 1,0-2 29,0-2 0,-1-3 0,0-1 0,1-2 1,0-2-1,-2-3 0,-3-1 0,-1-2 0,0-1 1,-1-1-1,0 0 0,0-2-57,-1-1 1,0-1-1,-1-1 1,-1-1 0,-2-1-1,0 0 1,-4-1 0,0-1-1,-2 0 1,17-16 0,-4-1 73,-6 3 1,-3-2 0,-1-8-1,-4-2 1,-9 4 0,-5-1-1,-3 0 1,-3-2-70,-4 0 0,-4-1 0,-6 0 1,-4 1-1,-7 2 0,-5 1 0,-5 0 1,-5 0-102,-5 0 0,-6 1 0,-9-2 0,-5 2 0,-6 6 0,-4 3 0,16 16 0,-2 0 0,0 3-72,-2 0 1,-1 1-1,-3 2 1,-6-1-1,-4 1 1,0 3-1,1 2 1,-2 2-1,0 3 1,-2 0 0,-1 2-1,-1 2 54,-2 1 1,-1 2-1,0 2 1,0 1 0,1 2-1,-1 2 1,0 2-1,1 2 1,-1 2 106,-1 2 0,0 2 0,0 0 0,1 1 0,1 1 0,-1 1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4572 16339 8504,'0'-13'0,"0"-1"547,0 1-460,0 6 0,2 1 0,2 7-180,5 4 0,-2-2 0,2 4 1,3 0 263,4 1 0,1-5 1,5 3-1,2-2 110,1 1 0,6-1 1,2-4-1,-1 0-46,1 0 1,-1-4 0,-2-2 0,3 0 215,1 0 1,1-3 0,4 3-1,-2 0-342,-2 0 1,-4 2 0,3 4-1,-1 0-357,-3 0 1,-2 0-1,-2 1 1,0 2-71,-4 2 0,3 1 0,-4-3 0,1 1-25,0-1 1,-6 3 0,4-2-1,-3 1-1373,1 1 1716,0-5 0,-5 11 0,1-5 0</inkml:trace>
  <inkml:trace contextRef="#ctx0" brushRef="#br0">4599 16472 7941,'-5'-13'155,"1"0"0,-2 5 1,3 2-477,-1 0 0,-1 4 94,5-7 1,2 6 178,2-2 0,-2 5 1,2 5 537,-2 4 1,-2 2 582,0 3 1,0-5 1095,0-1-816,0-5-1089,0 9 1,0-9 0,1 6-119,3 2 1,-2 0-1,2 3 1,-2-1 88,-2 0 0,4 5 1,1 1-1,-2 2 37,-2 3 1,-1-1 0,0 1 0,2-2-42,2 2 1,-1 0 0,5-1-1,-1 0-8,0 0 0,-2-2 1,2 0-1,1 0 9,-1-1 0,2-2 1,4 3-1,1 0-45,-1-1 1,0-3 0,1 2 0,-1 0-154,0 3 1,1 2 0,-1 0-1,0-2-198,1 2 1,-1 1-1,-1 1 1,-2 1-41,-1 0 0,-5-2 0,4-1 1,-1-4-329,1 0 1,-5 2-1,2-4 1,0-2-414,-1-1 1,2-2 0,-3 0-70,2 1 0,1-7 1,-3-1-1,3-2-899,1 1 1913,-4-1 0,9-10 0,-5-1 0</inkml:trace>
  <inkml:trace contextRef="#ctx0" brushRef="#br0">4812 17472 8157,'-13'9'565,"0"0"1,1-5 0,3 5-199,4 1 0,4-2 0,2-1 278,4-1 0,8 0 0,9-3 1,4 1-202,0-1 0,1-1 0,1-2 0,2 0-549,1 0 0,4-2 1,-4-1-1,-1-2-527,-2-3 0,-3 1 1,-2-4-1,-6 2-2369,-2-1 3001,-2-2 0,1-1 0,-1 0 0</inkml:trace>
  <inkml:trace contextRef="#ctx0" brushRef="#br0">5945 16326 7837,'-13'6'1616,"0"-5"-1386,5 5 0,4-6 0,8 0 0,5 0-160,3 0 1,1-1 0,2-2 0,1-2-159,2 2 0,1 2 0,-2 1 1,2 0-40,2 0 1,-4 0-1,4 0 1,-2 0 232,-2 0 1,2 0 0,-1 0 0,-2-2-52,-1-2 1,3 1 0,-1-6-1,1-1 244,1-2 1,-2-6 0,3 0 0,0 0-124,-4-1 1,3 0 0,1-5 0,-1 4-237,0 0 1,3-2 0,-4 3-1,-2-2-132,-1-3 1,3 1 0,0-1 0,-2 3-35,-1 2 0,-3-5 1,-2 2-1,-3-2 95,-1 2 0,3-1 0,-4 3 1,-1 1 84,2 0 1,-5 1 0,4 3-1,-4-1 71,-1-2 1,-1 0 0,-2 5 0,-1 0-65,1-1 1,-3 0 0,0-3 0,-2 0 26,-2 0 0,3 2 0,-2 2 147,-2 0 1,-1-1 0,-1 1-62,0 0 1,-1 1 0,1 2 0,0 2-66,-1 2 1,1-3 0,0 3 0,-1 1-10,1-1 1,-5-3 0,1 3 0,0 0-5,2 0 0,2-3 1,0 5-1,-1-1 38,1-1 1,0 3 0,0-4 0,-1 0 165,1-1 1,1 4 0,0-4-162,-1 2 0,2-3 1,-6 5-1,2 1-95,2 2 1,-1 1 0,1 0 0,0 1 24,-1 3 0,-4-1 1,-1 5-1,0-1-64,0 1 0,-5-4 0,2 4 0,-2-1 154,2 0 1,-3 1 0,2 2 0,-2-3 98,-1-1 0,-1 5 0,0-2 0,2 3 20,3 1 1,-2 5 0,5 1 0,0 0-215,-1 0 1,-2 5 0,4 0 0,4 4-58,3 3 0,-1 5 1,5-2-1,-2 1 8,0 2 1,6 0-1,-1-7 1,2 1 135,2-2 0,0 0 0,0-3 0,2 1-61,2 0 1,4-2 0,5-2 0,2-2-64,3-2 0,2 4 0,8-6 1,4 0-62,3-2 1,4-4 0,1-2 0,0-3-365,0 0 1,4-4-1,0 1 1,-1-5-981,-1-2 1478,4-13 0,-5 3 0,5-13 0</inkml:trace>
  <inkml:trace contextRef="#ctx0" brushRef="#br0">6079 16272 7729,'-12'9'31,"3"0"0,-3 0 1,5 4 313,-1 1 0,-4-1-106,3 0 1,2-1-1,0-1 1,-1-4-56,1-1 1,2 0-1,-4-3-195,-1 1 0,3 5 0,-2-3 1,0 2-118,2 2 0,-5-3 0,3 2 0,-3 2 87,-1 0 0,-5 3 0,-1-1 0,-1 0 71,1 1 1,-5-1 0,2 0 0,-2 1 23,2-1 0,-3-1 0,3 0 0,-2-2 138,2 0 1,-2 5 0,5-7 0,0 1-143,-1-1 0,1 0 0,3 2 1,-2-1-65,2 1 0,1-2 0,2 1 0,-1 1 14,1 2 0,0 1 0,-2 1 0,-1-1 45,-2 0 0,-1-4 0,2 0 0,0 1 46,0 2 1,1 0 0,0-2 0,-4-1-91,0 2 1,2-4-1,-3 0 1,0 1-9,1-1 0,-1-2 1,-3 2-1,3 1 21,2-1 0,-3 0 1,3 4-1,-2-2 30,-3 1 0,4 2 0,-3 1 0,1 0 58,1 1 1,-4-1-1,3 0 1,-3 1 62,-2-1 0,1 0 0,-1 1 0,2-1-58,2 0 0,-2-1 0,3-1 0,-2-4-121,2-1 0,-2 3 1,7-3-1,0 0 50,3 0 1,0 2-1,1-2 1,0 2-206,-1 2 0,-1-2 0,-1 2 0,-2 3 130,2 4 1,-3 0 0,0-2 0,-2 1 139,-3 2 1,3 1-1,1-2 1,-1 1 42,0-2 1,0-1 0,-1-2-1,3 0 27,0 1 0,4-3 0,-3 0-159,3-2 0,2-2 1,1 3-1,2-1-183,1 2 1,4-4 0,-3 2-9,-3 1 0,1-2 0,-1 1-70,3 1 0,3-3-1241,-4 2 473,6 0 0,-1 3-8,8-3 0,-1-9 1025,6-9 0,-6-9 0,3-2 0</inkml:trace>
  <inkml:trace contextRef="#ctx0" brushRef="#br0">3999 17419 7875,'-13'0'-209,"-1"0"0,5 0 604,1 0 1,0 1-177,-1 4 0,-1-3 1,4 7-1,0 2 46,0 1 1,-3 2-1,3 3 1,0 2 16,1 2 1,0-5-1,5 3 1,-1-1-144,-4 0 0,4 0 0,-4-5 0,4 0 47,1 0 1,4-4 0,2-1 0,2-2-624,2-3 0,3-2 1,5-1-1,3 0-430,-1 0 0,10-6 0,-3-4 867,1-6 0,6-5 0,0-6 0</inkml:trace>
  <inkml:trace contextRef="#ctx0" brushRef="#br0">2586 17125 9741,'9'-11'0,"0"2"1203,1 4 0,2 4 1,1 1-1,2 0-557,3 0 0,1 0 0,6 0 0,-1 0-356,0 0 0,8 1 1,-5 2-1,1 3-89,0 2 1,-3-1 0,-1 3 0,-3-1-24,-2 2 0,-1 5 0,-5 2 0,-1-2 7,-3-1 1,-3 7-1,-6 2 1,-2-2-23,-2-1 0,-8 2 0,-6-2 1,1 1-13,-3 0 1,1-5-1,-5 0 1,2-3-163,-1-5 0,-3 1 0,1-4 0,1 0-792,2 0 1,0-2 0,-3-4 0,1 0-295,2 0 1,6 0 0,-2 0 0,3 0-1879,2 0 0,1-1 1417,3-4 1558,3-2 0,12-6 0,1-1 0</inkml:trace>
  <inkml:trace contextRef="#ctx0" brushRef="#br0">2639 17432 8684,'9'-5'3411,"0"1"-2837,-6 0 1,2 4-1,-10 0 1,-4 0 137,-3 0 1,-7 0 0,-3 1 0,-5 4-222,-4 3 0,-7 4 0,-8 3 1,-2 1-914,-2 2 1,-2 4-1,-3-2 1,-2-1-686,-6 0 0,0 3 1,-1-4-1,3-2-968,2-1 1799,1-7 0,5 3 1,0-3-1</inkml:trace>
  <inkml:trace contextRef="#ctx0" brushRef="#br0">826 17259 9542,'0'-15'3600,"0"-3"-3283,0 9 0,0 3 0,2 15 0,1 3 151,1 1 0,2 7 0,-3 0 0,2 3-133,-2-1 0,-2 0 0,1 5 0,1-2-223,1-3 0,0 2 0,-4-7 0,0 0-422,0-2 1,0-2 300,0 0 1,0-7 0,0-6-208,0-7 0,0-10 0,0-3 0,2-4-8,2-4 0,-2-2 0,4 2 0,0 0 588,3 1 0,-3-1 0,-1 10 1,0 2 929,-1 1 0,7 8-785,-2 3 1,-3 4 0,-1 4 0,0 5-172,-1 3 1,2 1 0,-3 2-1,3 1-196,2 2 0,-4 4 0,3-4 1,1-2-449,-1-1 0,2 1 0,4-1 1,-1-3-406,-3 0 0,3-6 0,-3-2 0,3-2 231,1-2 0,-4-2 0,0-4 1,0-6-12,-2-4 0,4-8 0,-6 4 0,1-3 722,0 1 1,-1 6-1,-5-2 1557,0 3 1,0 6-549,0 1 1,1 5 0,2 0-1070,2 6 0,5 3 1,-3 4-1,2-1-774,0 1 1,0 2 0,4 0 0,1-2 438,-1-1 0,0-2 1,1 2-1,-1-4-1566,0-4 1,2-1-1,3 0 1,4-1-565,3-4 2294,2-8 0,6-14 0,1-7 0</inkml:trace>
  <inkml:trace contextRef="#ctx0" brushRef="#br0">1600 17099 8367,'-6'-8'0,"3"2"0,-5 8 0,1 2 987,0 5 0,4 3 0,-2 3 0,4 1 407,1 2 0,0 0 0,0-5 0,0 0-821,0 1 0,6-5 0,2-2-307,4-1 0,2-2-424,-1-4 0,-4-6 1,-2-4-1,-1-5-324,-3-3 1,-1-4-1,-4 3 1,-1 0-127,-1 0 0,-7 1 0,2 6-825,-2 3 0,2-1 552,0 5 0,7 1 1,2 4-360,8 0 0,10 0 1240,4 0 0,3-6 0,2-2 0</inkml:trace>
  <inkml:trace contextRef="#ctx0" brushRef="#br0">1866 16686 8754,'12'-2'1611,"-3"-2"0,-2-2-574,-2-3 0,1 4 0,4 10 1,-1 5-518,1 7 1,2 2 0,2 6 0,-3 0-60,-2 3 1,3 2-1,-4-2 1,0 2-403,1 1 0,-6 4 0,2-4 0,-4-1-907,-1-2 1,0-3-1,0-3-671,0-4 0,0-10 932,0-8 1,-6-6 0,-1-8-1,-2 0 422,0-4 0,2 3 0,-4-3 1,4 3 451,1 2 1,2 0 1304,4-1 1,1 7-1288,3 3 1,-1 4 0,6 3 0,2 3-660,1 1 1,1 0-1,0 4 1,1-2-668,-1 1 0,0-4 0,1 0 92,-1 0 1,0-5 0,0 2 753,1-6 1,-7 0 0,-2-6 655,-4-1 0,-1-2 0,0-1 1275,0-1 1,-4 6 1842,-1-1-3233,1 6 0,10-3 0,3 7 0,2 2-31,3 2 1,-1 5-1,0-3 1,1 2 22,-1 0 0,0-1 0,1 2 0,-1-3-652,0-1 0,1-1-296,-1-5 1,-4 0 519,0 0 0,-6-6 0,1-3 17,-2-3 0,-2-1 0,0-1 0,1 1 243,4 0 0,-4 4 0,5 2 0,0-1-374,3 1 1,3 4 0,1-2 0,0 4-793,1 1 0,-1 0 0,0 1-201,1 4 1,-2 7-1,-4 5 1,-3 1 1176,-4 1 0,5 2 0,2 6 0</inkml:trace>
  <inkml:trace contextRef="#ctx0" brushRef="#br0">1146 18058 9953,'-1'-25'1106,"-4"3"0,4 15 1,-3 12-1,1 9-694,-2 4 1,4 5 0,-5 1 0,1 4 243,1 3 0,-7 6 1,4 0-1,-2 5-893,0 2 1,5 1 0,-4-4 0,3 0-339,2-1 0,1 3 1,2-9-1,2 0-753,2-2 1,3-10 0,8-6 0,3-6 1327,4-5 0,3-15 0,2-5 0</inkml:trace>
  <inkml:trace contextRef="#ctx0" brushRef="#br0">1373 17778 8185,'-6'-20'3310,"5"9"-2619,-4 16 0,4 7 0,1 11 1,0 0-286,0 0 1,0 8 0,1 6 0,2 5-125,2 2 0,-1 1 1,-4-4-1,0 2-1444,0 1 1,0 7-1,1-4 1,2-1 1161,2-6 0,-1 0 0,-4-6 0</inkml:trace>
  <inkml:trace contextRef="#ctx0" brushRef="#br0">1266 18125 8460,'0'-28'0,"-1"0"575,-4 5 1,5 9 0,0 14-1,8 0-214,4 0 1,1 0-1,2 0 1,3 1-664,4 4 1,-1-2 0,2 4 0,4-1-1174,3-3 0,1 3 1475,-5-2 0,7 7 0,1-4 0</inkml:trace>
  <inkml:trace contextRef="#ctx0" brushRef="#br0">1640 17978 8339,'-6'-17'3428,"-3"-1"-1399,-3 2 1,3 5-1834,0 2 1,6 8 0,0 1 0,6 7-155,6 5 1,3 1-1,1 2 1,1 1-8,-1 2 1,5 4 0,1-4 0,2-2-390,2-1 1,-2-1-1,0-3 1,0 0-41,-1-2 0,-3-6 1,0 1-54,-2-2 1,-6-2 1310,0 0 0,-6-6 1196,1-3 1,-2 1-1178,-2 0 0,1 5 1,4-3-1,4 1-792,3 1 0,7-7 0,3 1 0,5-5-110,4-3 1,-8-5-1,3 1 1,-6-4-689,-3 0 0,-3-1 1,-2 0-1,-3 2-1252,-4 3 1,-4-3-1,-2 3 1959,-4-4 0,-2 0 0,-7-1 0</inkml:trace>
  <inkml:trace contextRef="#ctx0" brushRef="#br0">4399 13514 8219,'-21'0'-128,"2"-5"0,4 1 0,-1 1-34,-2 1 1,-4 2-1,3 2 1,-1 1 178,1 1 1,-3 5-1,4-3 1,2 0 13,1 0 0,-3 4 0,0-2 58,2-1 0,1 1 0,2-6 0,0 3 183,-1-2 1,1-2-1,0-1 1,-1 0-48,1 0 1,0 0-1,-2 0 1,-1 2-161,-2 2 1,-6-1 0,2 5 0,-2-1-126,2 0 0,-2 2 0,5 6 0,0 1 6,0 2 0,-4 4 0,4-4 0,0-2-2,0-1 0,1 3 0,4 1 0,1 1 177,0-1 1,-5-1 0,0-5-1,2 0 5,1 1 0,2-1 1,-2 0-1,0 1-58,2-1 1,-6 0 0,8 1-1,1-3-66,-2-2 0,2 3 1,-1-3-1,4 3-57,1 1 0,-3 1 1,5-1-1,-1 0-22,-1 0 0,5 1 0,-4-1 0,4 0 68,1 1 1,0-5-1,-2 0-48,-2 1 714,2 2-465,-9 1 1,9-4-1,-2 0-221,2 1 0,2 2 0,0 3 0,0 1-50,0 2 1,2 4-1,1-4 1,3-2 71,1-1 0,-3 3 0,5 0 0,0-2 109,-1-1 0,3-3 0,-2-2 132,3-1 0,2-2 1,-1 4-1,-1-3-9,-3 3 0,2-4 0,-2 2 1,3 0-178,1-2 1,1 10-1,-1-4 1,2 2-7,3 0 1,-2 2 0,6 3 0,0-1-158,-1 0 0,3-1 0,-3-5 0,1 1 38,2-1 0,4-1 0,-5-2 0,6-1 252,2 1 1,0-2-1,-3-1 1,1 1 39,3-1 0,3-4 0,-2 3 0,-1-2-107,1 1 1,7 4 0,-2-3 0,2-1-51,3 1 0,2 5 0,-1-4 1,5 2-160,3 0 1,1-5 0,2 4-1,1-1 72,2 1 0,1-5 0,-2 1 0,2-3 184,2-1 0,-2 0 0,2 0 0,-5 0 75,0 0 0,5-4 1,-3-2-1,-2 0-118,-1 0 1,-2-3-1,0 5 1,-1 1-225,-3 1 0,1 2 0,-4-1 1,2-2-29,2-1 1,0-2-1,1 3 1,-2-3 183,1-2 0,6-1 0,4-5 0,-1-3 54,0 0 0,3-6 1,-1 4-1,1-2-71,2-2 1,1-1 0,-10 0 0,-3 4-54,0 0 1,-4-2-1,-2 3 1,-6 0-78,-1-1 1,-7 3 0,0 3 0,-4 1 77,-2 0 1,0-5 0,-4-1 0,-4-1 52,-4 1 1,-2-5 0,-1 1 0,-4-7-78,-1-5 1,-2-8-1,-4-3 1,0-2 89,0-2 0,-6-2 0,-3-1 1,-1 1-12,1 3 0,-7 0 0,1 8 0,-4 4-220,-5 3 0,-2 3 0,-6 4 0,-3 2-323,-4 3 0,-8 2 1,-8 9-1,-9 2 161,-5 4 1,-7 4 0,2 1 0,36 0 0,-1 1 229,-1 1 0,-1 1 0,-3-1 1,0 2-1,1 1 0,-1 0 1,0-1-1,-1 1 38,0 0 0,0 0 1,-5 1-1,1 0 0,1 1 1,1-1-1,-1 1 0,-1-2 82,2 0 1,0-1 0,-3 0 0,0-2 0,4-2-1,1 0 1,-1 0 0,0 0-32,0 0 1,0 0 0,1-1 0,1 1-1,3-2 1,1 1 0,-1-2 0,0 1-341,2 0 1,-2 1 372,-6 1 0,-1-1 0,6-1 0,0-1 0,-8 1 0,-2 0 0,0 0 0,0 1 0,0 0 0</inkml:trace>
  <inkml:trace contextRef="#ctx0" brushRef="#br0">19409 13301 17608,'-6'-8'-592,"-2"8"0,-5 8 0</inkml:trace>
  <inkml:trace contextRef="#ctx0" brushRef="#br0">19262 13367 17190,'-9'-4'-611,"0"-1"1,-1 2 276,-2 2 0,-1 2 0,-1 4 0,1 4-271,0 2 0,-1 3 0,1-2 0,-2-2 476,-2-1 1,2-5 0,-3 4 0,3-2 135,2-3 0,-1-2 0,1-1 0,0 0 275,-1 0 0,1 0 1,0 0-1,-1 2-106,1 2 1,-5-1 0,1 6 0,0 1-224,2 2 1,2 0 0,0 0-54,0 1 0,-1 0 1,2 7-1,2-7-308,1-1 1,5 0-1,-4 1 1,2 0 374,3 1 1,-3-5-1,2-1-35,1 3 1,0 1 0,0 1 56,-1 0 0,-1 1 0,5-1-151,0 0 1,5 5-1,-1 0 1,1-2-73,0-1 1,1 3 0,5 1 0,-2 0 89,1 0 1,2 4 0,1-4-1,1-1 101,-1-4 1,0 6-1,2-10 1,1 0 133,2 2 1,4-6 0,-2 0 0,0-1 78,4-1 1,0 2-1,-1-3 1,0 1-102,0-1 1,2 0 0,2 0 0,0 3-62,-1 2 1,1 0 0,1 6 0,2-1-119,1 0 1,6 1 0,0-1 0,4 0 14,4 1 1,5-1-1,-1 0 1,3 1 55,1-1 0,-4-6 1,2-2-1,2-4 120,3-1 1,2 0-1,-5 0 1,1 0-64,-1 0 1,0 0 0,1 0 0,-1 0 2,0 0 0,0 0 1,1 0-1,-1 0-114,0 0 0,5 6 0,1 2 0,1 1 30,-1 0 0,3-2 0,-4 3 0,0-2-47,1-2 0,-4 2 1,4-3-1,0-2 148,3-2 0,-2-7 1,-3-2-1,-3-4 119,-5-2 1,2 1 0,-2 0 0,2-2 40,-2-3 1,1 3 0,-3-4 0,2 1-105,2 1 0,2-1 1,-9 3-1,-1-1-229,-1-2 1,2 0 0,2 5 0,0-2 45,0-3 0,-3 3 1,-6-4-1,-3 1-43,-1 1 0,1-7 0,-6 2 0,-5-3-54,-2-2 1,-9-1-1,-6-2 1,-2-2 269,1-2 1,-7-1-1,-7-2 1,-4 3 76,-5 2 0,-8-2 0,-10 6 0,-4 2-123,-4 1 0,-8 6 0,-9 1 0,-4 5-144,-8 4 0,33 5 1,-3 2-1,-3 2 1,-1 0-1,-3 0 0,-1 0-46,-1 0 0,-2 0 0,-9 3 0,-2 0 0,4 1 0,0 1 0,-4 1 0,-1 0 130,-2 0 1,0 1 0,-4-1 0,0 0-1,2-1 1,0 0 0,1-1 0,1 0 47,1-1 1,1 0 0,0 1-1,0 1 1,4-3 0,1 0 0,2 0-1,1-1-32,3 0 1,1-1 0,0 2 0,2 1-1,9 0 1,1 0 5,-2 0 0,0 1 0,3 0 0,-1 0 0,0 0 0,0 0 0,1-1 0,0 0 0</inkml:trace>
  <inkml:trace contextRef="#ctx0" brushRef="#br0">24274 18072 8348,'0'-15'116,"0"-1"0,0-2 591,0 1 1,0 7 1086,0 1-1403,0 0 0,0 3 1,0 6-49,0 8 0,0 5 0,0 5 0,0 4-88,0 3 0,-4 14 0,-1 4 0,1 4-171,-2 2 1,4 0-1,-3 3 1,0-3-556,1-5 0,-1-3 0,5-2 0,0-4-282,0-3 1,0-6 0,2-4 0,1-4-1786,1-3 2538,1-8 0,-5-1 0,0-6 0</inkml:trace>
  <inkml:trace contextRef="#ctx0" brushRef="#br0">24181 18431 8325,'-8'-13'1464,"4"0"1,3-1-1027,1 1 0,0 7 1,1 6-1,3 6-267,5 2 0,9 3 0,4-2 0,4 2-232,0-2 0,2 2 1,3-3-1,4 1-815,-1 0 0,7-2 0,-2 2 876,2-5 0,3-8 0,10-4 0</inkml:trace>
  <inkml:trace contextRef="#ctx0" brushRef="#br0">24887 18098 8308,'0'-6'4769,"0"6"-4676,0 8 0,0 8 0,-1 3 1,-2 1 509,-1-1 0,-1 3 1,5-1-1,-1 1-383,-4 2 0,4 8 0,-4-5 0,4 1-401,1 0 0,-5 3 0,1-1 0,-1-3-1035,-1-4 0,5-6-427,-3 0 1721,2-8 1,2-13-1,2-11 1,1-3 346,1-1 1,11-3-1,-2 4 1,2 2 548,0 1 1,-6 7 0,0 4-1,1 2-560,2 2 0,1 0 0,0 2 0,1 2-701,-1 5 0,0 5 0,1 2 1,-1 3-551,0 2 0,1 0 1,0 2-1,3-2-289,1-2 1,4-1-1,-3-5 1,0 1 1125,1-1 0,9 0 0,-1 1 0</inkml:trace>
  <inkml:trace contextRef="#ctx0" brushRef="#br0">25367 18551 8274,'0'-20'0,"0"2"0,0 3 0,0 2 2875,0-1 1,2 3-2187,2 2 1,4 3-1,5 6 1,0 0-709,1 0 1,-1 4-1,0 1-1058,1-2 715,-1-2 1,-6-2 0,-4-2 0,-6-3 295,-6-2 0,-7 4 1,-3-3-1,0 1 716,-1 3 0,3 1 1,3 2-352,1 0 0,6 6 0,2 3 1,7 3-520,6 1 1,7 0 0,15 1 0,4-1 2,6 0 1,9 1 0,0-1 0,3-1 216,1-3 0,6 3 0,2-5 0</inkml:trace>
  <inkml:trace contextRef="#ctx0" brushRef="#br0">25967 18511 8274,'-27'0'799,"1"0"0,-1-4 0,2 0 0,1 1-63,2 1 0,6 7 0,-1 0 0,6 3-433,2 2 1,6 2-1,0 1 1,6 1-31,6-1 1,4-4-1,3-2 1,4-1-1018,0-3 0,2-1 0,4-2 0,-3-2-17,0-2 0,-7-4 0,0-5 1,-4 0 647,-3-1 1,-6-3 0,1-1 929,-2 2 0,-2 1 0,0 1 3165,0 1-3852,-6 6 0,4 2 0,-1 10 0,6 4-729,6 2 1,5 3 0,2-1 0,3 0-1062,2 1 0,3-1 1660,7 0 0,3 1 0,6-1 0</inkml:trace>
  <inkml:trace contextRef="#ctx0" brushRef="#br0">27047 17658 13528,'-6'-1'-11,"-6"14"0,-9 20 1,-4 8 430,-7 8 1,11-18 0,-1 2 0,-3 2-1,-1 1 1,-1 2 0,-2 1-271,-2 1 1,0 0-1,-4 6 1,0 1-1,-1 2 1,0 0-1,-1 0 1,0 1-280,-2 1 1,1 0 0,2-1 0,0 0 0,2-5 0,0 0 0,3-2 0,2 0-244,1-2 1,1-1-1,-2-1 1,2-1-1,3-5 1,0-1-1,1-1 1,0-1-2322,-17 23 0,0 2 2693,5-10 0,-1 3 0,-1-10 0,0 0 0,2-1 0</inkml:trace>
  <inkml:trace contextRef="#ctx0" brushRef="#br0">25127 19364 8092,'-6'-11'0,"-2"2"0,-9 3 0,-1 6 0,1 0 543,-3 0 0,4 1 1,-6 2-1,0 3 249,1 1 1,0-2 0,5 2-1,-2 1-553,2-1 0,3-2 0,2 2 0,4 0-111,1 1 1,1-4 0,7 5 0,2 0 54,5-2 0,9 5 0,4-3 1,2 4-408,-2 5 0,2-3 1,-6 4-1,-2-1-55,-1 0 1,-3 6-1,-4-2 1,-3 1 182,-4 0 1,-11 2 0,-5-4 0,-3-1 48,-1-2 0,-9 1 1,1-1-1,-1-3-113,0-5 0,1 1 0,2-7 1,3-1-387,4-2 0,3-1 0,4-1-69,2-3 0,4 1 0,10-6 1,5 0-1173,6 1 1787,5-3 0,12-3 0,1-6 0</inkml:trace>
  <inkml:trace contextRef="#ctx0" brushRef="#br0">24261 19644 9130,'-6'-16'930,"-3"3"1,-1-1-1152,1 14 0,3-1 754,6 10 1,6-6 0,3 1 0,4-2-400,5-2 1,-3 0 0,4 0-1,-1 0-288,-1 0 1,1-6 0,-6-3 16,-3-3 0,-3-1 1,-8-1 218,-2 1 0,-8 6 0,-7 1 0,-2 1 312,-3 1 1,-1 1 0,-1 7 0,-1 5 81,0 3 0,2 6 1,3 1-1,6 2-274,5 2 0,1 3 1,5 0-1,4-1-649,4-2 1,4 0 0,8-3 0,1-1-491,2 0 0,6-6 0,0-5 1,4-2 936,3-3 0,12-2 0,-2-1 0</inkml:trace>
  <inkml:trace contextRef="#ctx0" brushRef="#br0">24687 19084 8427,'-13'0'110,"0"0"1,-2 2 0,-3 4 0,-3 7 778,1 8 1,-5 16-1,2 7 1,0 5-513,0 0 0,0 4 1,6-2-1,4 2-265,3-1 1,7 1 0,-2 4-1,4-4-186,1-1 0,0 1 0,1-9 0,4-2 74,4-5 0,8 1 0,4-4 0</inkml:trace>
  <inkml:trace contextRef="#ctx0" brushRef="#br0">25234 19644 8496,'0'-23'0,"0"-3"1444,0 3 1,1 8-792,4 10 0,2 4 1,8 1-1,1 0-764,2 0 0,6 0 1,-3 0-1,-1 0-729,-2 0 1,-3 0 655,-2 0 1,-5-2 0,-7 0 0,-7-3 89,-7 2 0,-14-3 0,-1 2 0,-4 1 665,-6 1 1,0 8 0,-1 3 0,5 1-72,8-1 1,5 8-1,9-4 1,3 3-1004,5 4 1,10-4 0,9 6-1,11 2 503,13 1 0,13 2 0,8-1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8413" y="715963"/>
            <a:ext cx="4324350" cy="33416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9163" y="4305300"/>
            <a:ext cx="5019675" cy="403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59" tIns="59330" rIns="90559" bIns="59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5553F103-2CDC-4648-ACCA-045D6E3006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40659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7148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46150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43033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908175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AA3C01A5-C0A3-4A9B-999E-E2B83211F186}" type="slidenum">
              <a:rPr lang="en-US" altLang="en-US" smtClean="0">
                <a:solidFill>
                  <a:schemeClr val="tx1"/>
                </a:solidFill>
              </a:rPr>
              <a:pPr/>
              <a:t>0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120" rIns="92120"/>
          <a:lstStyle/>
          <a:p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3066937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914400" y="38862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2438400"/>
            <a:ext cx="7772400" cy="1447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08125" y="4403725"/>
            <a:ext cx="7042150" cy="19875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96685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918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838200"/>
            <a:ext cx="1962150" cy="6019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838200"/>
            <a:ext cx="5734050" cy="6019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9075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9436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8056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047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332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361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524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589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000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093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756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143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914400" y="1447800"/>
            <a:ext cx="77692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838200"/>
            <a:ext cx="777240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41475"/>
            <a:ext cx="76962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781800"/>
            <a:ext cx="3429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defTabSz="1106488">
              <a:defRPr sz="1000" b="1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781800"/>
            <a:ext cx="152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algn="r" defTabSz="1106488">
              <a:defRPr sz="1400">
                <a:solidFill>
                  <a:schemeClr val="tx2"/>
                </a:solidFill>
                <a:latin typeface="Hewlett" pitchFamily="8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914400" y="68580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4495800" y="6858000"/>
            <a:ext cx="685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>
            <a:lvl1pPr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sz="1400">
                <a:solidFill>
                  <a:schemeClr val="tx1"/>
                </a:solidFill>
              </a:rPr>
              <a:t>- </a:t>
            </a:r>
            <a:fld id="{BB428016-6F55-408F-90D2-EB9F50AB81F5}" type="slidenum">
              <a:rPr lang="en-US" altLang="en-US" sz="1400" smtClean="0">
                <a:solidFill>
                  <a:schemeClr val="tx1"/>
                </a:solidFill>
              </a:rPr>
              <a:pPr algn="ctr">
                <a:defRPr/>
              </a:pPr>
              <a:t>‹#›</a:t>
            </a:fld>
            <a:r>
              <a:rPr lang="en-US" altLang="en-US" sz="1400">
                <a:solidFill>
                  <a:schemeClr val="tx1"/>
                </a:solidFill>
              </a:rPr>
              <a:t> 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  <p:sldLayoutId id="2147483796" r:id="rId12"/>
    <p:sldLayoutId id="2147483797" r:id="rId13"/>
    <p:sldLayoutId id="2147483798" r:id="rId14"/>
  </p:sldLayoutIdLst>
  <p:txStyles>
    <p:titleStyle>
      <a:lvl1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2pPr>
      <a:lvl3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3pPr>
      <a:lvl4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4pPr>
      <a:lvl5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5pPr>
      <a:lvl6pPr marL="4572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6pPr>
      <a:lvl7pPr marL="9144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7pPr>
      <a:lvl8pPr marL="13716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8pPr>
      <a:lvl9pPr marL="18288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9pPr>
    </p:titleStyle>
    <p:bodyStyle>
      <a:lvl1pPr marL="377825" indent="-377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Monotype Sort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143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»"/>
        <a:defRPr sz="2000">
          <a:solidFill>
            <a:schemeClr val="tx1"/>
          </a:solidFill>
          <a:latin typeface="+mn-lt"/>
        </a:defRPr>
      </a:lvl2pPr>
      <a:lvl3pPr marL="1171575" indent="-250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anose="05000000000000000000" pitchFamily="2" charset="2"/>
        <a:buChar char="Ÿ"/>
        <a:defRPr>
          <a:solidFill>
            <a:schemeClr val="tx1"/>
          </a:solidFill>
          <a:latin typeface="+mn-lt"/>
        </a:defRPr>
      </a:lvl3pPr>
      <a:lvl4pPr marL="1538288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65000"/>
        <a:buFont typeface="Monotype Sorts" pitchFamily="2" charset="2"/>
        <a:buChar char="u"/>
        <a:defRPr sz="1600">
          <a:solidFill>
            <a:schemeClr val="tx1"/>
          </a:solidFill>
          <a:latin typeface="+mn-lt"/>
        </a:defRPr>
      </a:lvl4pPr>
      <a:lvl5pPr marL="19050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5pPr>
      <a:lvl6pPr marL="23622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6pPr>
      <a:lvl7pPr marL="28194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7pPr>
      <a:lvl8pPr marL="32766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8pPr>
      <a:lvl9pPr marL="37338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customXml" Target="../ink/ink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customXml" Target="../ink/ink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customXml" Target="../ink/ink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customXml" Target="../ink/ink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customXml" Target="../ink/ink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customXml" Target="../ink/ink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customXml" Target="../ink/ink16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customXml" Target="../ink/ink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customXml" Target="../ink/ink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customXml" Target="../ink/ink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customXml" Target="../ink/ink20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customXml" Target="../ink/ink21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ustomXml" Target="../ink/ink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ustomXml" Target="../ink/ink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438400"/>
            <a:ext cx="8458200" cy="1447800"/>
          </a:xfrm>
          <a:noFill/>
        </p:spPr>
        <p:txBody>
          <a:bodyPr lIns="111125" tIns="55562" rIns="111125" bIns="55562"/>
          <a:lstStyle/>
          <a:p>
            <a:r>
              <a:rPr lang="en-US" altLang="en-US" sz="4800" dirty="0"/>
              <a:t>EECS 583 – Class 11</a:t>
            </a:r>
            <a:br>
              <a:rPr lang="en-US" altLang="en-US" sz="4800" dirty="0"/>
            </a:br>
            <a:r>
              <a:rPr lang="en-US" altLang="en-US" sz="4800" dirty="0"/>
              <a:t>Instruction Scheduling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 lIns="111125" tIns="55562" rIns="111125" bIns="55562"/>
          <a:lstStyle/>
          <a:p>
            <a:pPr algn="l">
              <a:lnSpc>
                <a:spcPct val="80000"/>
              </a:lnSpc>
            </a:pPr>
            <a:endParaRPr lang="en-US" altLang="en-US" i="1" dirty="0"/>
          </a:p>
          <a:p>
            <a:pPr algn="l">
              <a:lnSpc>
                <a:spcPct val="80000"/>
              </a:lnSpc>
            </a:pPr>
            <a:r>
              <a:rPr lang="en-US" altLang="en-US" i="1" dirty="0"/>
              <a:t>University of Michigan</a:t>
            </a:r>
          </a:p>
          <a:p>
            <a:pPr algn="l">
              <a:lnSpc>
                <a:spcPct val="80000"/>
              </a:lnSpc>
            </a:pPr>
            <a:endParaRPr lang="en-US" altLang="en-US" i="1" dirty="0"/>
          </a:p>
          <a:p>
            <a:pPr algn="l">
              <a:lnSpc>
                <a:spcPct val="80000"/>
              </a:lnSpc>
            </a:pPr>
            <a:r>
              <a:rPr lang="en-US" altLang="en-US" i="1" dirty="0"/>
              <a:t>February 19, 2024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22173E1-76E2-75F7-BFB9-8DB300A761ED}"/>
                  </a:ext>
                </a:extLst>
              </p14:cNvPr>
              <p14:cNvContentPartPr/>
              <p14:nvPr/>
            </p14:nvContentPartPr>
            <p14:xfrm>
              <a:off x="7601400" y="5306400"/>
              <a:ext cx="825840" cy="6094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22173E1-76E2-75F7-BFB9-8DB300A761E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592040" y="5297040"/>
                <a:ext cx="844560" cy="6282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Class Problem – Add Latencies to Dependence Edges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762000" y="1825625"/>
            <a:ext cx="1107996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latencies</a:t>
            </a:r>
          </a:p>
          <a:p>
            <a:endParaRPr lang="en-US" altLang="en-US" dirty="0"/>
          </a:p>
          <a:p>
            <a:r>
              <a:rPr lang="en-US" altLang="en-US" dirty="0"/>
              <a:t>add:    1</a:t>
            </a:r>
          </a:p>
          <a:p>
            <a:r>
              <a:rPr lang="en-US" altLang="en-US" dirty="0" err="1"/>
              <a:t>cmpp</a:t>
            </a:r>
            <a:r>
              <a:rPr lang="en-US" altLang="en-US" dirty="0"/>
              <a:t>:    1</a:t>
            </a:r>
          </a:p>
          <a:p>
            <a:r>
              <a:rPr lang="en-US" altLang="en-US" dirty="0"/>
              <a:t>load:   2</a:t>
            </a:r>
          </a:p>
          <a:p>
            <a:r>
              <a:rPr lang="en-US" altLang="en-US" dirty="0"/>
              <a:t>store: 1</a:t>
            </a:r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609600" y="1752600"/>
            <a:ext cx="2514600" cy="4495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" name="Oval 5"/>
          <p:cNvSpPr>
            <a:spLocks noChangeArrowheads="1"/>
          </p:cNvSpPr>
          <p:nvPr/>
        </p:nvSpPr>
        <p:spPr bwMode="auto">
          <a:xfrm>
            <a:off x="7391400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16" name="Oval 6"/>
          <p:cNvSpPr>
            <a:spLocks noChangeArrowheads="1"/>
          </p:cNvSpPr>
          <p:nvPr/>
        </p:nvSpPr>
        <p:spPr bwMode="auto">
          <a:xfrm>
            <a:off x="7391400" y="4114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17" name="Oval 7"/>
          <p:cNvSpPr>
            <a:spLocks noChangeArrowheads="1"/>
          </p:cNvSpPr>
          <p:nvPr/>
        </p:nvSpPr>
        <p:spPr bwMode="auto">
          <a:xfrm>
            <a:off x="7391400" y="5943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18" name="Oval 8"/>
          <p:cNvSpPr>
            <a:spLocks noChangeArrowheads="1"/>
          </p:cNvSpPr>
          <p:nvPr/>
        </p:nvSpPr>
        <p:spPr bwMode="auto">
          <a:xfrm>
            <a:off x="7391400" y="5334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19" name="Oval 9"/>
          <p:cNvSpPr>
            <a:spLocks noChangeArrowheads="1"/>
          </p:cNvSpPr>
          <p:nvPr/>
        </p:nvSpPr>
        <p:spPr bwMode="auto">
          <a:xfrm>
            <a:off x="7391400" y="4724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0" name="Oval 10"/>
          <p:cNvSpPr>
            <a:spLocks noChangeArrowheads="1"/>
          </p:cNvSpPr>
          <p:nvPr/>
        </p:nvSpPr>
        <p:spPr bwMode="auto">
          <a:xfrm>
            <a:off x="7391400" y="6477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cxnSp>
        <p:nvCxnSpPr>
          <p:cNvPr id="21" name="Straight Arrow Connector 2"/>
          <p:cNvCxnSpPr>
            <a:cxnSpLocks noChangeShapeType="1"/>
            <a:endCxn id="16" idx="0"/>
          </p:cNvCxnSpPr>
          <p:nvPr/>
        </p:nvCxnSpPr>
        <p:spPr bwMode="auto">
          <a:xfrm>
            <a:off x="7543800" y="3810000"/>
            <a:ext cx="0" cy="30480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Arrow Connector 8"/>
          <p:cNvCxnSpPr>
            <a:cxnSpLocks noChangeShapeType="1"/>
            <a:stCxn id="16" idx="4"/>
            <a:endCxn id="19" idx="0"/>
          </p:cNvCxnSpPr>
          <p:nvPr/>
        </p:nvCxnSpPr>
        <p:spPr bwMode="auto">
          <a:xfrm>
            <a:off x="7543800" y="4419600"/>
            <a:ext cx="0" cy="30480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Straight Arrow Connector 10"/>
          <p:cNvCxnSpPr>
            <a:cxnSpLocks noChangeShapeType="1"/>
            <a:stCxn id="18" idx="4"/>
            <a:endCxn id="17" idx="0"/>
          </p:cNvCxnSpPr>
          <p:nvPr/>
        </p:nvCxnSpPr>
        <p:spPr bwMode="auto">
          <a:xfrm>
            <a:off x="7543800" y="5638800"/>
            <a:ext cx="0" cy="30480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Freeform 15"/>
          <p:cNvSpPr>
            <a:spLocks/>
          </p:cNvSpPr>
          <p:nvPr/>
        </p:nvSpPr>
        <p:spPr bwMode="auto">
          <a:xfrm>
            <a:off x="6932613" y="3762375"/>
            <a:ext cx="479425" cy="2768600"/>
          </a:xfrm>
          <a:custGeom>
            <a:avLst/>
            <a:gdLst>
              <a:gd name="T0" fmla="*/ 455141 w 479262"/>
              <a:gd name="T1" fmla="*/ 0 h 2767477"/>
              <a:gd name="T2" fmla="*/ 398477 w 479262"/>
              <a:gd name="T3" fmla="*/ 72859 h 2767477"/>
              <a:gd name="T4" fmla="*/ 374193 w 479262"/>
              <a:gd name="T5" fmla="*/ 105240 h 2767477"/>
              <a:gd name="T6" fmla="*/ 317530 w 479262"/>
              <a:gd name="T7" fmla="*/ 178097 h 2767477"/>
              <a:gd name="T8" fmla="*/ 309435 w 479262"/>
              <a:gd name="T9" fmla="*/ 202383 h 2767477"/>
              <a:gd name="T10" fmla="*/ 277056 w 479262"/>
              <a:gd name="T11" fmla="*/ 250956 h 2767477"/>
              <a:gd name="T12" fmla="*/ 268961 w 479262"/>
              <a:gd name="T13" fmla="*/ 275242 h 2767477"/>
              <a:gd name="T14" fmla="*/ 252771 w 479262"/>
              <a:gd name="T15" fmla="*/ 291432 h 2767477"/>
              <a:gd name="T16" fmla="*/ 236581 w 479262"/>
              <a:gd name="T17" fmla="*/ 315718 h 2767477"/>
              <a:gd name="T18" fmla="*/ 228487 w 479262"/>
              <a:gd name="T19" fmla="*/ 348099 h 2767477"/>
              <a:gd name="T20" fmla="*/ 196108 w 479262"/>
              <a:gd name="T21" fmla="*/ 396671 h 2767477"/>
              <a:gd name="T22" fmla="*/ 171823 w 479262"/>
              <a:gd name="T23" fmla="*/ 445243 h 2767477"/>
              <a:gd name="T24" fmla="*/ 155634 w 479262"/>
              <a:gd name="T25" fmla="*/ 501911 h 2767477"/>
              <a:gd name="T26" fmla="*/ 147539 w 479262"/>
              <a:gd name="T27" fmla="*/ 534292 h 2767477"/>
              <a:gd name="T28" fmla="*/ 131350 w 479262"/>
              <a:gd name="T29" fmla="*/ 566673 h 2767477"/>
              <a:gd name="T30" fmla="*/ 107065 w 479262"/>
              <a:gd name="T31" fmla="*/ 615245 h 2767477"/>
              <a:gd name="T32" fmla="*/ 90876 w 479262"/>
              <a:gd name="T33" fmla="*/ 736675 h 2767477"/>
              <a:gd name="T34" fmla="*/ 74686 w 479262"/>
              <a:gd name="T35" fmla="*/ 760961 h 2767477"/>
              <a:gd name="T36" fmla="*/ 66592 w 479262"/>
              <a:gd name="T37" fmla="*/ 793342 h 2767477"/>
              <a:gd name="T38" fmla="*/ 58497 w 479262"/>
              <a:gd name="T39" fmla="*/ 841913 h 2767477"/>
              <a:gd name="T40" fmla="*/ 42307 w 479262"/>
              <a:gd name="T41" fmla="*/ 890485 h 2767477"/>
              <a:gd name="T42" fmla="*/ 26117 w 479262"/>
              <a:gd name="T43" fmla="*/ 1003820 h 2767477"/>
              <a:gd name="T44" fmla="*/ 9927 w 479262"/>
              <a:gd name="T45" fmla="*/ 1173822 h 2767477"/>
              <a:gd name="T46" fmla="*/ 9927 w 479262"/>
              <a:gd name="T47" fmla="*/ 1651446 h 2767477"/>
              <a:gd name="T48" fmla="*/ 42307 w 479262"/>
              <a:gd name="T49" fmla="*/ 1789066 h 2767477"/>
              <a:gd name="T50" fmla="*/ 74686 w 479262"/>
              <a:gd name="T51" fmla="*/ 1934782 h 2767477"/>
              <a:gd name="T52" fmla="*/ 90876 w 479262"/>
              <a:gd name="T53" fmla="*/ 1975258 h 2767477"/>
              <a:gd name="T54" fmla="*/ 123255 w 479262"/>
              <a:gd name="T55" fmla="*/ 2048116 h 2767477"/>
              <a:gd name="T56" fmla="*/ 139444 w 479262"/>
              <a:gd name="T57" fmla="*/ 2096688 h 2767477"/>
              <a:gd name="T58" fmla="*/ 147539 w 479262"/>
              <a:gd name="T59" fmla="*/ 2120974 h 2767477"/>
              <a:gd name="T60" fmla="*/ 163729 w 479262"/>
              <a:gd name="T61" fmla="*/ 2145260 h 2767477"/>
              <a:gd name="T62" fmla="*/ 188013 w 479262"/>
              <a:gd name="T63" fmla="*/ 2210022 h 2767477"/>
              <a:gd name="T64" fmla="*/ 204202 w 479262"/>
              <a:gd name="T65" fmla="*/ 2242404 h 2767477"/>
              <a:gd name="T66" fmla="*/ 228487 w 479262"/>
              <a:gd name="T67" fmla="*/ 2274785 h 2767477"/>
              <a:gd name="T68" fmla="*/ 244676 w 479262"/>
              <a:gd name="T69" fmla="*/ 2299072 h 2767477"/>
              <a:gd name="T70" fmla="*/ 260866 w 479262"/>
              <a:gd name="T71" fmla="*/ 2363834 h 2767477"/>
              <a:gd name="T72" fmla="*/ 293246 w 479262"/>
              <a:gd name="T73" fmla="*/ 2412406 h 2767477"/>
              <a:gd name="T74" fmla="*/ 325625 w 479262"/>
              <a:gd name="T75" fmla="*/ 2493358 h 2767477"/>
              <a:gd name="T76" fmla="*/ 349909 w 479262"/>
              <a:gd name="T77" fmla="*/ 2533836 h 2767477"/>
              <a:gd name="T78" fmla="*/ 374193 w 479262"/>
              <a:gd name="T79" fmla="*/ 2590503 h 2767477"/>
              <a:gd name="T80" fmla="*/ 414667 w 479262"/>
              <a:gd name="T81" fmla="*/ 2655265 h 2767477"/>
              <a:gd name="T82" fmla="*/ 447046 w 479262"/>
              <a:gd name="T83" fmla="*/ 2703837 h 2767477"/>
              <a:gd name="T84" fmla="*/ 455141 w 479262"/>
              <a:gd name="T85" fmla="*/ 2728123 h 2767477"/>
              <a:gd name="T86" fmla="*/ 471330 w 479262"/>
              <a:gd name="T87" fmla="*/ 2752408 h 2767477"/>
              <a:gd name="T88" fmla="*/ 479425 w 479262"/>
              <a:gd name="T89" fmla="*/ 2768600 h 2767477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479262" h="2767477">
                <a:moveTo>
                  <a:pt x="454986" y="0"/>
                </a:moveTo>
                <a:lnTo>
                  <a:pt x="398342" y="72829"/>
                </a:lnTo>
                <a:cubicBezTo>
                  <a:pt x="390119" y="83519"/>
                  <a:pt x="381547" y="93975"/>
                  <a:pt x="374066" y="105197"/>
                </a:cubicBezTo>
                <a:cubicBezTo>
                  <a:pt x="335350" y="163271"/>
                  <a:pt x="355452" y="139995"/>
                  <a:pt x="317422" y="178025"/>
                </a:cubicBezTo>
                <a:cubicBezTo>
                  <a:pt x="314725" y="186117"/>
                  <a:pt x="313472" y="194845"/>
                  <a:pt x="309330" y="202301"/>
                </a:cubicBezTo>
                <a:cubicBezTo>
                  <a:pt x="299884" y="219304"/>
                  <a:pt x="283113" y="232401"/>
                  <a:pt x="276962" y="250854"/>
                </a:cubicBezTo>
                <a:cubicBezTo>
                  <a:pt x="274265" y="258946"/>
                  <a:pt x="273259" y="267816"/>
                  <a:pt x="268870" y="275130"/>
                </a:cubicBezTo>
                <a:cubicBezTo>
                  <a:pt x="264945" y="281672"/>
                  <a:pt x="257451" y="285356"/>
                  <a:pt x="252685" y="291314"/>
                </a:cubicBezTo>
                <a:cubicBezTo>
                  <a:pt x="246609" y="298908"/>
                  <a:pt x="241896" y="307498"/>
                  <a:pt x="236501" y="315590"/>
                </a:cubicBezTo>
                <a:cubicBezTo>
                  <a:pt x="233804" y="326379"/>
                  <a:pt x="233383" y="338011"/>
                  <a:pt x="228409" y="347958"/>
                </a:cubicBezTo>
                <a:cubicBezTo>
                  <a:pt x="219710" y="365355"/>
                  <a:pt x="202192" y="378057"/>
                  <a:pt x="196041" y="396510"/>
                </a:cubicBezTo>
                <a:cubicBezTo>
                  <a:pt x="184874" y="430012"/>
                  <a:pt x="192680" y="413689"/>
                  <a:pt x="171765" y="445062"/>
                </a:cubicBezTo>
                <a:cubicBezTo>
                  <a:pt x="146471" y="546240"/>
                  <a:pt x="178796" y="420454"/>
                  <a:pt x="155581" y="501707"/>
                </a:cubicBezTo>
                <a:cubicBezTo>
                  <a:pt x="152526" y="512400"/>
                  <a:pt x="151394" y="523662"/>
                  <a:pt x="147489" y="534075"/>
                </a:cubicBezTo>
                <a:cubicBezTo>
                  <a:pt x="143253" y="545370"/>
                  <a:pt x="136057" y="555355"/>
                  <a:pt x="131305" y="566443"/>
                </a:cubicBezTo>
                <a:cubicBezTo>
                  <a:pt x="111204" y="613346"/>
                  <a:pt x="138131" y="568342"/>
                  <a:pt x="107029" y="614995"/>
                </a:cubicBezTo>
                <a:cubicBezTo>
                  <a:pt x="105821" y="628278"/>
                  <a:pt x="103217" y="707507"/>
                  <a:pt x="90845" y="736376"/>
                </a:cubicBezTo>
                <a:cubicBezTo>
                  <a:pt x="87014" y="745315"/>
                  <a:pt x="80056" y="752560"/>
                  <a:pt x="74661" y="760652"/>
                </a:cubicBezTo>
                <a:cubicBezTo>
                  <a:pt x="71964" y="771441"/>
                  <a:pt x="68750" y="782115"/>
                  <a:pt x="66569" y="793020"/>
                </a:cubicBezTo>
                <a:cubicBezTo>
                  <a:pt x="63351" y="809109"/>
                  <a:pt x="62456" y="825655"/>
                  <a:pt x="58477" y="841572"/>
                </a:cubicBezTo>
                <a:cubicBezTo>
                  <a:pt x="54339" y="858122"/>
                  <a:pt x="42293" y="890124"/>
                  <a:pt x="42293" y="890124"/>
                </a:cubicBezTo>
                <a:cubicBezTo>
                  <a:pt x="36898" y="927887"/>
                  <a:pt x="29783" y="965444"/>
                  <a:pt x="26108" y="1003413"/>
                </a:cubicBezTo>
                <a:cubicBezTo>
                  <a:pt x="8156" y="1188907"/>
                  <a:pt x="31385" y="1087498"/>
                  <a:pt x="9924" y="1173346"/>
                </a:cubicBezTo>
                <a:cubicBezTo>
                  <a:pt x="-993" y="1380761"/>
                  <a:pt x="-5440" y="1389588"/>
                  <a:pt x="9924" y="1650776"/>
                </a:cubicBezTo>
                <a:cubicBezTo>
                  <a:pt x="18305" y="1793247"/>
                  <a:pt x="22712" y="1690432"/>
                  <a:pt x="42293" y="1788340"/>
                </a:cubicBezTo>
                <a:cubicBezTo>
                  <a:pt x="53633" y="1845041"/>
                  <a:pt x="56541" y="1885677"/>
                  <a:pt x="74661" y="1933997"/>
                </a:cubicBezTo>
                <a:cubicBezTo>
                  <a:pt x="79761" y="1947598"/>
                  <a:pt x="85881" y="1960806"/>
                  <a:pt x="90845" y="1974457"/>
                </a:cubicBezTo>
                <a:cubicBezTo>
                  <a:pt x="113956" y="2038013"/>
                  <a:pt x="95370" y="2005521"/>
                  <a:pt x="123213" y="2047285"/>
                </a:cubicBezTo>
                <a:lnTo>
                  <a:pt x="139397" y="2095838"/>
                </a:lnTo>
                <a:cubicBezTo>
                  <a:pt x="142094" y="2103930"/>
                  <a:pt x="142758" y="2113017"/>
                  <a:pt x="147489" y="2120114"/>
                </a:cubicBezTo>
                <a:cubicBezTo>
                  <a:pt x="152884" y="2128206"/>
                  <a:pt x="159324" y="2135691"/>
                  <a:pt x="163673" y="2144390"/>
                </a:cubicBezTo>
                <a:cubicBezTo>
                  <a:pt x="197202" y="2211448"/>
                  <a:pt x="166939" y="2160102"/>
                  <a:pt x="187949" y="2209126"/>
                </a:cubicBezTo>
                <a:cubicBezTo>
                  <a:pt x="192701" y="2220214"/>
                  <a:pt x="197740" y="2231265"/>
                  <a:pt x="204133" y="2241494"/>
                </a:cubicBezTo>
                <a:cubicBezTo>
                  <a:pt x="211281" y="2252931"/>
                  <a:pt x="220570" y="2262887"/>
                  <a:pt x="228409" y="2273862"/>
                </a:cubicBezTo>
                <a:cubicBezTo>
                  <a:pt x="234062" y="2281776"/>
                  <a:pt x="239198" y="2290047"/>
                  <a:pt x="244593" y="2298139"/>
                </a:cubicBezTo>
                <a:cubicBezTo>
                  <a:pt x="246835" y="2309348"/>
                  <a:pt x="253001" y="2348879"/>
                  <a:pt x="260777" y="2362875"/>
                </a:cubicBezTo>
                <a:cubicBezTo>
                  <a:pt x="270223" y="2379878"/>
                  <a:pt x="286995" y="2392974"/>
                  <a:pt x="293146" y="2411427"/>
                </a:cubicBezTo>
                <a:cubicBezTo>
                  <a:pt x="329983" y="2521938"/>
                  <a:pt x="289794" y="2409001"/>
                  <a:pt x="325514" y="2492347"/>
                </a:cubicBezTo>
                <a:cubicBezTo>
                  <a:pt x="341271" y="2529114"/>
                  <a:pt x="322877" y="2505893"/>
                  <a:pt x="349790" y="2532808"/>
                </a:cubicBezTo>
                <a:cubicBezTo>
                  <a:pt x="371196" y="2618431"/>
                  <a:pt x="342133" y="2517603"/>
                  <a:pt x="374066" y="2589452"/>
                </a:cubicBezTo>
                <a:cubicBezTo>
                  <a:pt x="402448" y="2653312"/>
                  <a:pt x="370855" y="2625074"/>
                  <a:pt x="414526" y="2654188"/>
                </a:cubicBezTo>
                <a:cubicBezTo>
                  <a:pt x="425315" y="2670372"/>
                  <a:pt x="440743" y="2684287"/>
                  <a:pt x="446894" y="2702740"/>
                </a:cubicBezTo>
                <a:cubicBezTo>
                  <a:pt x="449591" y="2710832"/>
                  <a:pt x="451171" y="2719387"/>
                  <a:pt x="454986" y="2727016"/>
                </a:cubicBezTo>
                <a:cubicBezTo>
                  <a:pt x="459335" y="2735715"/>
                  <a:pt x="466166" y="2742953"/>
                  <a:pt x="471170" y="2751292"/>
                </a:cubicBezTo>
                <a:cubicBezTo>
                  <a:pt x="474273" y="2756464"/>
                  <a:pt x="476565" y="2762082"/>
                  <a:pt x="479262" y="2767477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Freeform 16"/>
          <p:cNvSpPr>
            <a:spLocks/>
          </p:cNvSpPr>
          <p:nvPr/>
        </p:nvSpPr>
        <p:spPr bwMode="auto">
          <a:xfrm>
            <a:off x="7639050" y="4410075"/>
            <a:ext cx="469900" cy="2136775"/>
          </a:xfrm>
          <a:custGeom>
            <a:avLst/>
            <a:gdLst>
              <a:gd name="T0" fmla="*/ 0 w 469338"/>
              <a:gd name="T1" fmla="*/ 0 h 2136329"/>
              <a:gd name="T2" fmla="*/ 24306 w 469338"/>
              <a:gd name="T3" fmla="*/ 40468 h 2136329"/>
              <a:gd name="T4" fmla="*/ 40509 w 469338"/>
              <a:gd name="T5" fmla="*/ 56657 h 2136329"/>
              <a:gd name="T6" fmla="*/ 56713 w 469338"/>
              <a:gd name="T7" fmla="*/ 97125 h 2136329"/>
              <a:gd name="T8" fmla="*/ 81018 w 469338"/>
              <a:gd name="T9" fmla="*/ 129500 h 2136329"/>
              <a:gd name="T10" fmla="*/ 113425 w 469338"/>
              <a:gd name="T11" fmla="*/ 178062 h 2136329"/>
              <a:gd name="T12" fmla="*/ 153933 w 469338"/>
              <a:gd name="T13" fmla="*/ 234718 h 2136329"/>
              <a:gd name="T14" fmla="*/ 194442 w 469338"/>
              <a:gd name="T15" fmla="*/ 307562 h 2136329"/>
              <a:gd name="T16" fmla="*/ 210645 w 469338"/>
              <a:gd name="T17" fmla="*/ 331843 h 2136329"/>
              <a:gd name="T18" fmla="*/ 267358 w 469338"/>
              <a:gd name="T19" fmla="*/ 396593 h 2136329"/>
              <a:gd name="T20" fmla="*/ 291663 w 469338"/>
              <a:gd name="T21" fmla="*/ 453249 h 2136329"/>
              <a:gd name="T22" fmla="*/ 315968 w 469338"/>
              <a:gd name="T23" fmla="*/ 485623 h 2136329"/>
              <a:gd name="T24" fmla="*/ 332171 w 469338"/>
              <a:gd name="T25" fmla="*/ 526093 h 2136329"/>
              <a:gd name="T26" fmla="*/ 348375 w 469338"/>
              <a:gd name="T27" fmla="*/ 550374 h 2136329"/>
              <a:gd name="T28" fmla="*/ 380781 w 469338"/>
              <a:gd name="T29" fmla="*/ 615123 h 2136329"/>
              <a:gd name="T30" fmla="*/ 388883 w 469338"/>
              <a:gd name="T31" fmla="*/ 639404 h 2136329"/>
              <a:gd name="T32" fmla="*/ 421290 w 469338"/>
              <a:gd name="T33" fmla="*/ 687967 h 2136329"/>
              <a:gd name="T34" fmla="*/ 445595 w 469338"/>
              <a:gd name="T35" fmla="*/ 744623 h 2136329"/>
              <a:gd name="T36" fmla="*/ 453697 w 469338"/>
              <a:gd name="T37" fmla="*/ 801279 h 2136329"/>
              <a:gd name="T38" fmla="*/ 461798 w 469338"/>
              <a:gd name="T39" fmla="*/ 849841 h 2136329"/>
              <a:gd name="T40" fmla="*/ 469900 w 469338"/>
              <a:gd name="T41" fmla="*/ 995529 h 2136329"/>
              <a:gd name="T42" fmla="*/ 461798 w 469338"/>
              <a:gd name="T43" fmla="*/ 1100747 h 2136329"/>
              <a:gd name="T44" fmla="*/ 453697 w 469338"/>
              <a:gd name="T45" fmla="*/ 1125028 h 2136329"/>
              <a:gd name="T46" fmla="*/ 437493 w 469338"/>
              <a:gd name="T47" fmla="*/ 1214059 h 2136329"/>
              <a:gd name="T48" fmla="*/ 429392 w 469338"/>
              <a:gd name="T49" fmla="*/ 1286903 h 2136329"/>
              <a:gd name="T50" fmla="*/ 405086 w 469338"/>
              <a:gd name="T51" fmla="*/ 1408308 h 2136329"/>
              <a:gd name="T52" fmla="*/ 380781 w 469338"/>
              <a:gd name="T53" fmla="*/ 1513527 h 2136329"/>
              <a:gd name="T54" fmla="*/ 372680 w 469338"/>
              <a:gd name="T55" fmla="*/ 1545902 h 2136329"/>
              <a:gd name="T56" fmla="*/ 356476 w 469338"/>
              <a:gd name="T57" fmla="*/ 1570183 h 2136329"/>
              <a:gd name="T58" fmla="*/ 324070 w 469338"/>
              <a:gd name="T59" fmla="*/ 1634932 h 2136329"/>
              <a:gd name="T60" fmla="*/ 315968 w 469338"/>
              <a:gd name="T61" fmla="*/ 1667308 h 2136329"/>
              <a:gd name="T62" fmla="*/ 307866 w 469338"/>
              <a:gd name="T63" fmla="*/ 1707776 h 2136329"/>
              <a:gd name="T64" fmla="*/ 275459 w 469338"/>
              <a:gd name="T65" fmla="*/ 1772526 h 2136329"/>
              <a:gd name="T66" fmla="*/ 251154 w 469338"/>
              <a:gd name="T67" fmla="*/ 1804901 h 2136329"/>
              <a:gd name="T68" fmla="*/ 234950 w 469338"/>
              <a:gd name="T69" fmla="*/ 1821088 h 2136329"/>
              <a:gd name="T70" fmla="*/ 218747 w 469338"/>
              <a:gd name="T71" fmla="*/ 1845369 h 2136329"/>
              <a:gd name="T72" fmla="*/ 194442 w 469338"/>
              <a:gd name="T73" fmla="*/ 1910120 h 2136329"/>
              <a:gd name="T74" fmla="*/ 162035 w 469338"/>
              <a:gd name="T75" fmla="*/ 1958682 h 2136329"/>
              <a:gd name="T76" fmla="*/ 137730 w 469338"/>
              <a:gd name="T77" fmla="*/ 1974869 h 2136329"/>
              <a:gd name="T78" fmla="*/ 105323 w 469338"/>
              <a:gd name="T79" fmla="*/ 2031525 h 2136329"/>
              <a:gd name="T80" fmla="*/ 64815 w 469338"/>
              <a:gd name="T81" fmla="*/ 2080087 h 2136329"/>
              <a:gd name="T82" fmla="*/ 16203 w 469338"/>
              <a:gd name="T83" fmla="*/ 2096275 h 2136329"/>
              <a:gd name="T84" fmla="*/ 0 w 469338"/>
              <a:gd name="T85" fmla="*/ 2136744 h 2136329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469338" h="2136329">
                <a:moveTo>
                  <a:pt x="0" y="0"/>
                </a:moveTo>
                <a:cubicBezTo>
                  <a:pt x="8092" y="13487"/>
                  <a:pt x="15135" y="27661"/>
                  <a:pt x="24277" y="40460"/>
                </a:cubicBezTo>
                <a:cubicBezTo>
                  <a:pt x="28712" y="46668"/>
                  <a:pt x="36676" y="50021"/>
                  <a:pt x="40461" y="56645"/>
                </a:cubicBezTo>
                <a:cubicBezTo>
                  <a:pt x="47668" y="69257"/>
                  <a:pt x="49591" y="84407"/>
                  <a:pt x="56645" y="97105"/>
                </a:cubicBezTo>
                <a:cubicBezTo>
                  <a:pt x="63195" y="108894"/>
                  <a:pt x="73187" y="118424"/>
                  <a:pt x="80921" y="129473"/>
                </a:cubicBezTo>
                <a:cubicBezTo>
                  <a:pt x="92075" y="145408"/>
                  <a:pt x="103282" y="161346"/>
                  <a:pt x="113289" y="178025"/>
                </a:cubicBezTo>
                <a:cubicBezTo>
                  <a:pt x="145242" y="231280"/>
                  <a:pt x="110839" y="191759"/>
                  <a:pt x="153749" y="234669"/>
                </a:cubicBezTo>
                <a:cubicBezTo>
                  <a:pt x="167992" y="277398"/>
                  <a:pt x="157110" y="251849"/>
                  <a:pt x="194209" y="307498"/>
                </a:cubicBezTo>
                <a:cubicBezTo>
                  <a:pt x="199604" y="315590"/>
                  <a:pt x="203516" y="324897"/>
                  <a:pt x="210393" y="331774"/>
                </a:cubicBezTo>
                <a:cubicBezTo>
                  <a:pt x="231487" y="352868"/>
                  <a:pt x="253656" y="369745"/>
                  <a:pt x="267038" y="396510"/>
                </a:cubicBezTo>
                <a:cubicBezTo>
                  <a:pt x="294570" y="451574"/>
                  <a:pt x="249218" y="385800"/>
                  <a:pt x="291314" y="453154"/>
                </a:cubicBezTo>
                <a:cubicBezTo>
                  <a:pt x="298462" y="464591"/>
                  <a:pt x="309040" y="473732"/>
                  <a:pt x="315590" y="485522"/>
                </a:cubicBezTo>
                <a:cubicBezTo>
                  <a:pt x="322644" y="498220"/>
                  <a:pt x="325278" y="512991"/>
                  <a:pt x="331774" y="525983"/>
                </a:cubicBezTo>
                <a:cubicBezTo>
                  <a:pt x="336123" y="534682"/>
                  <a:pt x="343301" y="541721"/>
                  <a:pt x="347958" y="550259"/>
                </a:cubicBezTo>
                <a:cubicBezTo>
                  <a:pt x="359511" y="571439"/>
                  <a:pt x="372697" y="592107"/>
                  <a:pt x="380326" y="614995"/>
                </a:cubicBezTo>
                <a:cubicBezTo>
                  <a:pt x="383023" y="623087"/>
                  <a:pt x="384276" y="631815"/>
                  <a:pt x="388418" y="639271"/>
                </a:cubicBezTo>
                <a:cubicBezTo>
                  <a:pt x="397864" y="656274"/>
                  <a:pt x="412087" y="670426"/>
                  <a:pt x="420786" y="687823"/>
                </a:cubicBezTo>
                <a:cubicBezTo>
                  <a:pt x="440785" y="727820"/>
                  <a:pt x="433156" y="708747"/>
                  <a:pt x="445062" y="744468"/>
                </a:cubicBezTo>
                <a:cubicBezTo>
                  <a:pt x="447759" y="763349"/>
                  <a:pt x="450254" y="782261"/>
                  <a:pt x="453154" y="801112"/>
                </a:cubicBezTo>
                <a:cubicBezTo>
                  <a:pt x="455649" y="817328"/>
                  <a:pt x="459883" y="833313"/>
                  <a:pt x="461246" y="849664"/>
                </a:cubicBezTo>
                <a:cubicBezTo>
                  <a:pt x="465284" y="898123"/>
                  <a:pt x="466641" y="946769"/>
                  <a:pt x="469338" y="995321"/>
                </a:cubicBezTo>
                <a:cubicBezTo>
                  <a:pt x="466641" y="1030386"/>
                  <a:pt x="465608" y="1065620"/>
                  <a:pt x="461246" y="1100517"/>
                </a:cubicBezTo>
                <a:cubicBezTo>
                  <a:pt x="460188" y="1108981"/>
                  <a:pt x="454680" y="1116401"/>
                  <a:pt x="453154" y="1124793"/>
                </a:cubicBezTo>
                <a:cubicBezTo>
                  <a:pt x="434854" y="1225446"/>
                  <a:pt x="455528" y="1158130"/>
                  <a:pt x="436970" y="1213806"/>
                </a:cubicBezTo>
                <a:cubicBezTo>
                  <a:pt x="434273" y="1238082"/>
                  <a:pt x="431194" y="1262319"/>
                  <a:pt x="428878" y="1286634"/>
                </a:cubicBezTo>
                <a:cubicBezTo>
                  <a:pt x="418495" y="1395655"/>
                  <a:pt x="439247" y="1356047"/>
                  <a:pt x="404602" y="1408014"/>
                </a:cubicBezTo>
                <a:cubicBezTo>
                  <a:pt x="391840" y="1497353"/>
                  <a:pt x="404561" y="1432427"/>
                  <a:pt x="380326" y="1513211"/>
                </a:cubicBezTo>
                <a:cubicBezTo>
                  <a:pt x="377130" y="1523863"/>
                  <a:pt x="376615" y="1535357"/>
                  <a:pt x="372234" y="1545579"/>
                </a:cubicBezTo>
                <a:cubicBezTo>
                  <a:pt x="368403" y="1554518"/>
                  <a:pt x="360707" y="1561317"/>
                  <a:pt x="356050" y="1569855"/>
                </a:cubicBezTo>
                <a:cubicBezTo>
                  <a:pt x="344497" y="1591035"/>
                  <a:pt x="323682" y="1634591"/>
                  <a:pt x="323682" y="1634591"/>
                </a:cubicBezTo>
                <a:cubicBezTo>
                  <a:pt x="320985" y="1645381"/>
                  <a:pt x="318003" y="1656103"/>
                  <a:pt x="315590" y="1666960"/>
                </a:cubicBezTo>
                <a:cubicBezTo>
                  <a:pt x="312606" y="1680386"/>
                  <a:pt x="312435" y="1694583"/>
                  <a:pt x="307498" y="1707420"/>
                </a:cubicBezTo>
                <a:cubicBezTo>
                  <a:pt x="298837" y="1729938"/>
                  <a:pt x="289605" y="1752855"/>
                  <a:pt x="275130" y="1772156"/>
                </a:cubicBezTo>
                <a:cubicBezTo>
                  <a:pt x="267038" y="1782945"/>
                  <a:pt x="259488" y="1794163"/>
                  <a:pt x="250854" y="1804524"/>
                </a:cubicBezTo>
                <a:cubicBezTo>
                  <a:pt x="245970" y="1810385"/>
                  <a:pt x="239435" y="1814750"/>
                  <a:pt x="234669" y="1820708"/>
                </a:cubicBezTo>
                <a:cubicBezTo>
                  <a:pt x="228593" y="1828302"/>
                  <a:pt x="223880" y="1836892"/>
                  <a:pt x="218485" y="1844984"/>
                </a:cubicBezTo>
                <a:cubicBezTo>
                  <a:pt x="210254" y="1877909"/>
                  <a:pt x="212344" y="1879495"/>
                  <a:pt x="194209" y="1909721"/>
                </a:cubicBezTo>
                <a:cubicBezTo>
                  <a:pt x="184202" y="1926400"/>
                  <a:pt x="178025" y="1947484"/>
                  <a:pt x="161841" y="1958273"/>
                </a:cubicBezTo>
                <a:lnTo>
                  <a:pt x="137565" y="1974457"/>
                </a:lnTo>
                <a:cubicBezTo>
                  <a:pt x="124434" y="2013851"/>
                  <a:pt x="135816" y="1988235"/>
                  <a:pt x="105197" y="2031101"/>
                </a:cubicBezTo>
                <a:cubicBezTo>
                  <a:pt x="93931" y="2046873"/>
                  <a:pt x="82633" y="2069711"/>
                  <a:pt x="64737" y="2079653"/>
                </a:cubicBezTo>
                <a:cubicBezTo>
                  <a:pt x="49824" y="2087938"/>
                  <a:pt x="16184" y="2095837"/>
                  <a:pt x="16184" y="2095837"/>
                </a:cubicBezTo>
                <a:cubicBezTo>
                  <a:pt x="7563" y="2138943"/>
                  <a:pt x="21846" y="2136298"/>
                  <a:pt x="0" y="2136298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Freeform 17"/>
          <p:cNvSpPr>
            <a:spLocks/>
          </p:cNvSpPr>
          <p:nvPr/>
        </p:nvSpPr>
        <p:spPr bwMode="auto">
          <a:xfrm>
            <a:off x="7670800" y="3738563"/>
            <a:ext cx="96838" cy="444500"/>
          </a:xfrm>
          <a:custGeom>
            <a:avLst/>
            <a:gdLst>
              <a:gd name="T0" fmla="*/ 8070 w 97104"/>
              <a:gd name="T1" fmla="*/ 0 h 445062"/>
              <a:gd name="T2" fmla="*/ 56489 w 97104"/>
              <a:gd name="T3" fmla="*/ 8082 h 445062"/>
              <a:gd name="T4" fmla="*/ 72629 w 97104"/>
              <a:gd name="T5" fmla="*/ 32327 h 445062"/>
              <a:gd name="T6" fmla="*/ 96838 w 97104"/>
              <a:gd name="T7" fmla="*/ 113146 h 445062"/>
              <a:gd name="T8" fmla="*/ 88768 w 97104"/>
              <a:gd name="T9" fmla="*/ 282864 h 445062"/>
              <a:gd name="T10" fmla="*/ 80698 w 97104"/>
              <a:gd name="T11" fmla="*/ 307110 h 445062"/>
              <a:gd name="T12" fmla="*/ 56489 w 97104"/>
              <a:gd name="T13" fmla="*/ 371764 h 445062"/>
              <a:gd name="T14" fmla="*/ 48419 w 97104"/>
              <a:gd name="T15" fmla="*/ 396009 h 445062"/>
              <a:gd name="T16" fmla="*/ 32279 w 97104"/>
              <a:gd name="T17" fmla="*/ 420255 h 445062"/>
              <a:gd name="T18" fmla="*/ 0 w 97104"/>
              <a:gd name="T19" fmla="*/ 444500 h 44506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97104" h="445062">
                <a:moveTo>
                  <a:pt x="8092" y="0"/>
                </a:moveTo>
                <a:cubicBezTo>
                  <a:pt x="24276" y="2697"/>
                  <a:pt x="41969" y="754"/>
                  <a:pt x="56644" y="8092"/>
                </a:cubicBezTo>
                <a:cubicBezTo>
                  <a:pt x="65343" y="12441"/>
                  <a:pt x="68878" y="23481"/>
                  <a:pt x="72828" y="32368"/>
                </a:cubicBezTo>
                <a:cubicBezTo>
                  <a:pt x="84085" y="57697"/>
                  <a:pt x="90379" y="86389"/>
                  <a:pt x="97104" y="113289"/>
                </a:cubicBezTo>
                <a:cubicBezTo>
                  <a:pt x="94407" y="169933"/>
                  <a:pt x="93721" y="226709"/>
                  <a:pt x="89012" y="283222"/>
                </a:cubicBezTo>
                <a:cubicBezTo>
                  <a:pt x="88304" y="291722"/>
                  <a:pt x="83263" y="299296"/>
                  <a:pt x="80920" y="307498"/>
                </a:cubicBezTo>
                <a:cubicBezTo>
                  <a:pt x="59607" y="382093"/>
                  <a:pt x="88968" y="296811"/>
                  <a:pt x="56644" y="372234"/>
                </a:cubicBezTo>
                <a:cubicBezTo>
                  <a:pt x="53284" y="380074"/>
                  <a:pt x="52367" y="388881"/>
                  <a:pt x="48552" y="396510"/>
                </a:cubicBezTo>
                <a:cubicBezTo>
                  <a:pt x="44203" y="405209"/>
                  <a:pt x="39962" y="414711"/>
                  <a:pt x="32368" y="420786"/>
                </a:cubicBezTo>
                <a:cubicBezTo>
                  <a:pt x="-9296" y="454117"/>
                  <a:pt x="20156" y="404751"/>
                  <a:pt x="0" y="445062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TextBox 19"/>
          <p:cNvSpPr txBox="1">
            <a:spLocks noChangeArrowheads="1"/>
          </p:cNvSpPr>
          <p:nvPr/>
        </p:nvSpPr>
        <p:spPr bwMode="auto">
          <a:xfrm>
            <a:off x="7221538" y="3776663"/>
            <a:ext cx="3222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28" name="TextBox 30"/>
          <p:cNvSpPr txBox="1">
            <a:spLocks noChangeArrowheads="1"/>
          </p:cNvSpPr>
          <p:nvPr/>
        </p:nvSpPr>
        <p:spPr bwMode="auto">
          <a:xfrm>
            <a:off x="6651625" y="4267200"/>
            <a:ext cx="3222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29" name="TextBox 31"/>
          <p:cNvSpPr txBox="1">
            <a:spLocks noChangeArrowheads="1"/>
          </p:cNvSpPr>
          <p:nvPr/>
        </p:nvSpPr>
        <p:spPr bwMode="auto">
          <a:xfrm>
            <a:off x="7178675" y="4433888"/>
            <a:ext cx="3222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30" name="TextBox 32"/>
          <p:cNvSpPr txBox="1">
            <a:spLocks noChangeArrowheads="1"/>
          </p:cNvSpPr>
          <p:nvPr/>
        </p:nvSpPr>
        <p:spPr bwMode="auto">
          <a:xfrm>
            <a:off x="8108950" y="5486400"/>
            <a:ext cx="3222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31" name="TextBox 33"/>
          <p:cNvSpPr txBox="1">
            <a:spLocks noChangeArrowheads="1"/>
          </p:cNvSpPr>
          <p:nvPr/>
        </p:nvSpPr>
        <p:spPr bwMode="auto">
          <a:xfrm>
            <a:off x="7510463" y="5605463"/>
            <a:ext cx="3222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32" name="Freeform 20"/>
          <p:cNvSpPr>
            <a:spLocks/>
          </p:cNvSpPr>
          <p:nvPr/>
        </p:nvSpPr>
        <p:spPr bwMode="auto">
          <a:xfrm>
            <a:off x="7029450" y="4329113"/>
            <a:ext cx="390525" cy="1117600"/>
          </a:xfrm>
          <a:custGeom>
            <a:avLst/>
            <a:gdLst>
              <a:gd name="T0" fmla="*/ 366253 w 390593"/>
              <a:gd name="T1" fmla="*/ 0 h 1116701"/>
              <a:gd name="T2" fmla="*/ 341981 w 390593"/>
              <a:gd name="T3" fmla="*/ 40493 h 1116701"/>
              <a:gd name="T4" fmla="*/ 325800 w 390593"/>
              <a:gd name="T5" fmla="*/ 64788 h 1116701"/>
              <a:gd name="T6" fmla="*/ 244894 w 390593"/>
              <a:gd name="T7" fmla="*/ 113379 h 1116701"/>
              <a:gd name="T8" fmla="*/ 155897 w 390593"/>
              <a:gd name="T9" fmla="*/ 202464 h 1116701"/>
              <a:gd name="T10" fmla="*/ 131625 w 390593"/>
              <a:gd name="T11" fmla="*/ 226759 h 1116701"/>
              <a:gd name="T12" fmla="*/ 99263 w 390593"/>
              <a:gd name="T13" fmla="*/ 275350 h 1116701"/>
              <a:gd name="T14" fmla="*/ 83082 w 390593"/>
              <a:gd name="T15" fmla="*/ 299646 h 1116701"/>
              <a:gd name="T16" fmla="*/ 50719 w 390593"/>
              <a:gd name="T17" fmla="*/ 356336 h 1116701"/>
              <a:gd name="T18" fmla="*/ 42629 w 390593"/>
              <a:gd name="T19" fmla="*/ 380632 h 1116701"/>
              <a:gd name="T20" fmla="*/ 26447 w 390593"/>
              <a:gd name="T21" fmla="*/ 404928 h 1116701"/>
              <a:gd name="T22" fmla="*/ 18357 w 390593"/>
              <a:gd name="T23" fmla="*/ 461617 h 1116701"/>
              <a:gd name="T24" fmla="*/ 10266 w 390593"/>
              <a:gd name="T25" fmla="*/ 485913 h 1116701"/>
              <a:gd name="T26" fmla="*/ 10266 w 390593"/>
              <a:gd name="T27" fmla="*/ 761263 h 1116701"/>
              <a:gd name="T28" fmla="*/ 18357 w 390593"/>
              <a:gd name="T29" fmla="*/ 785559 h 1116701"/>
              <a:gd name="T30" fmla="*/ 34538 w 390593"/>
              <a:gd name="T31" fmla="*/ 842250 h 1116701"/>
              <a:gd name="T32" fmla="*/ 66900 w 390593"/>
              <a:gd name="T33" fmla="*/ 890841 h 1116701"/>
              <a:gd name="T34" fmla="*/ 74991 w 390593"/>
              <a:gd name="T35" fmla="*/ 915136 h 1116701"/>
              <a:gd name="T36" fmla="*/ 83082 w 390593"/>
              <a:gd name="T37" fmla="*/ 947530 h 1116701"/>
              <a:gd name="T38" fmla="*/ 99263 w 390593"/>
              <a:gd name="T39" fmla="*/ 971826 h 1116701"/>
              <a:gd name="T40" fmla="*/ 147806 w 390593"/>
              <a:gd name="T41" fmla="*/ 988023 h 1116701"/>
              <a:gd name="T42" fmla="*/ 172079 w 390593"/>
              <a:gd name="T43" fmla="*/ 996121 h 1116701"/>
              <a:gd name="T44" fmla="*/ 252985 w 390593"/>
              <a:gd name="T45" fmla="*/ 1044713 h 1116701"/>
              <a:gd name="T46" fmla="*/ 285347 w 390593"/>
              <a:gd name="T47" fmla="*/ 1052812 h 1116701"/>
              <a:gd name="T48" fmla="*/ 333891 w 390593"/>
              <a:gd name="T49" fmla="*/ 1085206 h 1116701"/>
              <a:gd name="T50" fmla="*/ 390525 w 390593"/>
              <a:gd name="T51" fmla="*/ 1101403 h 1116701"/>
              <a:gd name="T52" fmla="*/ 366253 w 390593"/>
              <a:gd name="T53" fmla="*/ 1117600 h 1116701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390593" h="1116701">
                <a:moveTo>
                  <a:pt x="366317" y="0"/>
                </a:moveTo>
                <a:cubicBezTo>
                  <a:pt x="358225" y="13487"/>
                  <a:pt x="350377" y="27123"/>
                  <a:pt x="342041" y="40460"/>
                </a:cubicBezTo>
                <a:cubicBezTo>
                  <a:pt x="336887" y="48707"/>
                  <a:pt x="333328" y="58510"/>
                  <a:pt x="325857" y="64736"/>
                </a:cubicBezTo>
                <a:cubicBezTo>
                  <a:pt x="249241" y="128583"/>
                  <a:pt x="346821" y="11401"/>
                  <a:pt x="244937" y="113288"/>
                </a:cubicBezTo>
                <a:lnTo>
                  <a:pt x="155924" y="202301"/>
                </a:lnTo>
                <a:cubicBezTo>
                  <a:pt x="147832" y="210393"/>
                  <a:pt x="137996" y="217055"/>
                  <a:pt x="131648" y="226577"/>
                </a:cubicBezTo>
                <a:lnTo>
                  <a:pt x="99280" y="275129"/>
                </a:lnTo>
                <a:cubicBezTo>
                  <a:pt x="93885" y="283221"/>
                  <a:pt x="87445" y="290706"/>
                  <a:pt x="83096" y="299405"/>
                </a:cubicBezTo>
                <a:cubicBezTo>
                  <a:pt x="62563" y="340472"/>
                  <a:pt x="73603" y="321736"/>
                  <a:pt x="50728" y="356049"/>
                </a:cubicBezTo>
                <a:cubicBezTo>
                  <a:pt x="48031" y="364141"/>
                  <a:pt x="46451" y="372696"/>
                  <a:pt x="42636" y="380326"/>
                </a:cubicBezTo>
                <a:cubicBezTo>
                  <a:pt x="38287" y="389025"/>
                  <a:pt x="29247" y="395287"/>
                  <a:pt x="26452" y="404602"/>
                </a:cubicBezTo>
                <a:cubicBezTo>
                  <a:pt x="20971" y="422871"/>
                  <a:pt x="22101" y="442543"/>
                  <a:pt x="18360" y="461246"/>
                </a:cubicBezTo>
                <a:cubicBezTo>
                  <a:pt x="16687" y="469610"/>
                  <a:pt x="12965" y="477430"/>
                  <a:pt x="10268" y="485522"/>
                </a:cubicBezTo>
                <a:cubicBezTo>
                  <a:pt x="-3707" y="611298"/>
                  <a:pt x="-3137" y="572977"/>
                  <a:pt x="10268" y="760651"/>
                </a:cubicBezTo>
                <a:cubicBezTo>
                  <a:pt x="10876" y="769159"/>
                  <a:pt x="16017" y="776725"/>
                  <a:pt x="18360" y="784927"/>
                </a:cubicBezTo>
                <a:cubicBezTo>
                  <a:pt x="20825" y="793555"/>
                  <a:pt x="28837" y="831300"/>
                  <a:pt x="34544" y="841572"/>
                </a:cubicBezTo>
                <a:cubicBezTo>
                  <a:pt x="43990" y="858575"/>
                  <a:pt x="60761" y="871671"/>
                  <a:pt x="66912" y="890124"/>
                </a:cubicBezTo>
                <a:cubicBezTo>
                  <a:pt x="69609" y="898216"/>
                  <a:pt x="72661" y="906198"/>
                  <a:pt x="75004" y="914400"/>
                </a:cubicBezTo>
                <a:cubicBezTo>
                  <a:pt x="78059" y="925093"/>
                  <a:pt x="78715" y="936546"/>
                  <a:pt x="83096" y="946768"/>
                </a:cubicBezTo>
                <a:cubicBezTo>
                  <a:pt x="86927" y="955707"/>
                  <a:pt x="91033" y="965890"/>
                  <a:pt x="99280" y="971044"/>
                </a:cubicBezTo>
                <a:cubicBezTo>
                  <a:pt x="113746" y="980085"/>
                  <a:pt x="131648" y="981833"/>
                  <a:pt x="147832" y="987228"/>
                </a:cubicBezTo>
                <a:lnTo>
                  <a:pt x="172109" y="995320"/>
                </a:lnTo>
                <a:cubicBezTo>
                  <a:pt x="196302" y="1011449"/>
                  <a:pt x="224596" y="1033210"/>
                  <a:pt x="253029" y="1043873"/>
                </a:cubicBezTo>
                <a:cubicBezTo>
                  <a:pt x="263442" y="1047778"/>
                  <a:pt x="274608" y="1049268"/>
                  <a:pt x="285397" y="1051965"/>
                </a:cubicBezTo>
                <a:cubicBezTo>
                  <a:pt x="301581" y="1062754"/>
                  <a:pt x="315079" y="1079616"/>
                  <a:pt x="333949" y="1084333"/>
                </a:cubicBezTo>
                <a:cubicBezTo>
                  <a:pt x="374592" y="1094494"/>
                  <a:pt x="355766" y="1088908"/>
                  <a:pt x="390593" y="1100517"/>
                </a:cubicBezTo>
                <a:cubicBezTo>
                  <a:pt x="363758" y="1109462"/>
                  <a:pt x="366317" y="1100079"/>
                  <a:pt x="366317" y="1116701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TextBox 35"/>
          <p:cNvSpPr txBox="1">
            <a:spLocks noChangeArrowheads="1"/>
          </p:cNvSpPr>
          <p:nvPr/>
        </p:nvSpPr>
        <p:spPr bwMode="auto">
          <a:xfrm>
            <a:off x="7032625" y="4927600"/>
            <a:ext cx="3238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34" name="TextBox 36"/>
          <p:cNvSpPr txBox="1">
            <a:spLocks noChangeArrowheads="1"/>
          </p:cNvSpPr>
          <p:nvPr/>
        </p:nvSpPr>
        <p:spPr bwMode="auto">
          <a:xfrm>
            <a:off x="7724775" y="3751263"/>
            <a:ext cx="3460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ra</a:t>
            </a:r>
          </a:p>
        </p:txBody>
      </p:sp>
      <p:sp>
        <p:nvSpPr>
          <p:cNvPr id="35" name="Freeform 22"/>
          <p:cNvSpPr>
            <a:spLocks/>
          </p:cNvSpPr>
          <p:nvPr/>
        </p:nvSpPr>
        <p:spPr bwMode="auto">
          <a:xfrm>
            <a:off x="7670800" y="3600450"/>
            <a:ext cx="587375" cy="1246188"/>
          </a:xfrm>
          <a:custGeom>
            <a:avLst/>
            <a:gdLst>
              <a:gd name="T0" fmla="*/ 16178 w 587597"/>
              <a:gd name="T1" fmla="*/ 0 h 1246238"/>
              <a:gd name="T2" fmla="*/ 88978 w 587597"/>
              <a:gd name="T3" fmla="*/ 40458 h 1246238"/>
              <a:gd name="T4" fmla="*/ 129423 w 587597"/>
              <a:gd name="T5" fmla="*/ 56642 h 1246238"/>
              <a:gd name="T6" fmla="*/ 169868 w 587597"/>
              <a:gd name="T7" fmla="*/ 80917 h 1246238"/>
              <a:gd name="T8" fmla="*/ 202224 w 587597"/>
              <a:gd name="T9" fmla="*/ 97100 h 1246238"/>
              <a:gd name="T10" fmla="*/ 218402 w 587597"/>
              <a:gd name="T11" fmla="*/ 113283 h 1246238"/>
              <a:gd name="T12" fmla="*/ 242669 w 587597"/>
              <a:gd name="T13" fmla="*/ 129467 h 1246238"/>
              <a:gd name="T14" fmla="*/ 258847 w 587597"/>
              <a:gd name="T15" fmla="*/ 153742 h 1246238"/>
              <a:gd name="T16" fmla="*/ 299292 w 587597"/>
              <a:gd name="T17" fmla="*/ 186110 h 1246238"/>
              <a:gd name="T18" fmla="*/ 323559 w 587597"/>
              <a:gd name="T19" fmla="*/ 218476 h 1246238"/>
              <a:gd name="T20" fmla="*/ 412537 w 587597"/>
              <a:gd name="T21" fmla="*/ 267026 h 1246238"/>
              <a:gd name="T22" fmla="*/ 452983 w 587597"/>
              <a:gd name="T23" fmla="*/ 339851 h 1246238"/>
              <a:gd name="T24" fmla="*/ 485339 w 587597"/>
              <a:gd name="T25" fmla="*/ 364126 h 1246238"/>
              <a:gd name="T26" fmla="*/ 525783 w 587597"/>
              <a:gd name="T27" fmla="*/ 445044 h 1246238"/>
              <a:gd name="T28" fmla="*/ 558139 w 587597"/>
              <a:gd name="T29" fmla="*/ 517869 h 1246238"/>
              <a:gd name="T30" fmla="*/ 574317 w 587597"/>
              <a:gd name="T31" fmla="*/ 542144 h 1246238"/>
              <a:gd name="T32" fmla="*/ 574317 w 587597"/>
              <a:gd name="T33" fmla="*/ 728254 h 1246238"/>
              <a:gd name="T34" fmla="*/ 558139 w 587597"/>
              <a:gd name="T35" fmla="*/ 784896 h 1246238"/>
              <a:gd name="T36" fmla="*/ 533872 w 587597"/>
              <a:gd name="T37" fmla="*/ 841537 h 1246238"/>
              <a:gd name="T38" fmla="*/ 517694 w 587597"/>
              <a:gd name="T39" fmla="*/ 890088 h 1246238"/>
              <a:gd name="T40" fmla="*/ 501516 w 587597"/>
              <a:gd name="T41" fmla="*/ 914363 h 1246238"/>
              <a:gd name="T42" fmla="*/ 493428 w 587597"/>
              <a:gd name="T43" fmla="*/ 938638 h 1246238"/>
              <a:gd name="T44" fmla="*/ 452983 w 587597"/>
              <a:gd name="T45" fmla="*/ 995280 h 1246238"/>
              <a:gd name="T46" fmla="*/ 428715 w 587597"/>
              <a:gd name="T47" fmla="*/ 1035738 h 1246238"/>
              <a:gd name="T48" fmla="*/ 412537 w 587597"/>
              <a:gd name="T49" fmla="*/ 1060013 h 1246238"/>
              <a:gd name="T50" fmla="*/ 388270 w 587597"/>
              <a:gd name="T51" fmla="*/ 1076197 h 1246238"/>
              <a:gd name="T52" fmla="*/ 347826 w 587597"/>
              <a:gd name="T53" fmla="*/ 1100473 h 1246238"/>
              <a:gd name="T54" fmla="*/ 291203 w 587597"/>
              <a:gd name="T55" fmla="*/ 1140931 h 1246238"/>
              <a:gd name="T56" fmla="*/ 242669 w 587597"/>
              <a:gd name="T57" fmla="*/ 1157115 h 1246238"/>
              <a:gd name="T58" fmla="*/ 194135 w 587597"/>
              <a:gd name="T59" fmla="*/ 1173298 h 1246238"/>
              <a:gd name="T60" fmla="*/ 169868 w 587597"/>
              <a:gd name="T61" fmla="*/ 1181390 h 1246238"/>
              <a:gd name="T62" fmla="*/ 137512 w 587597"/>
              <a:gd name="T63" fmla="*/ 1189481 h 1246238"/>
              <a:gd name="T64" fmla="*/ 56623 w 587597"/>
              <a:gd name="T65" fmla="*/ 1229940 h 1246238"/>
              <a:gd name="T66" fmla="*/ 0 w 587597"/>
              <a:gd name="T67" fmla="*/ 1246123 h 1246238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587597" h="1246238">
                <a:moveTo>
                  <a:pt x="16184" y="0"/>
                </a:moveTo>
                <a:cubicBezTo>
                  <a:pt x="145241" y="43019"/>
                  <a:pt x="5952" y="-11453"/>
                  <a:pt x="89012" y="40460"/>
                </a:cubicBezTo>
                <a:cubicBezTo>
                  <a:pt x="101330" y="48159"/>
                  <a:pt x="116480" y="50148"/>
                  <a:pt x="129472" y="56644"/>
                </a:cubicBezTo>
                <a:cubicBezTo>
                  <a:pt x="143540" y="63678"/>
                  <a:pt x="156183" y="73282"/>
                  <a:pt x="169932" y="80920"/>
                </a:cubicBezTo>
                <a:cubicBezTo>
                  <a:pt x="180477" y="86778"/>
                  <a:pt x="192263" y="90413"/>
                  <a:pt x="202300" y="97104"/>
                </a:cubicBezTo>
                <a:cubicBezTo>
                  <a:pt x="208648" y="101336"/>
                  <a:pt x="212527" y="108522"/>
                  <a:pt x="218485" y="113288"/>
                </a:cubicBezTo>
                <a:cubicBezTo>
                  <a:pt x="226079" y="119363"/>
                  <a:pt x="234669" y="124077"/>
                  <a:pt x="242761" y="129472"/>
                </a:cubicBezTo>
                <a:cubicBezTo>
                  <a:pt x="248156" y="137564"/>
                  <a:pt x="252068" y="146871"/>
                  <a:pt x="258945" y="153748"/>
                </a:cubicBezTo>
                <a:cubicBezTo>
                  <a:pt x="311216" y="206019"/>
                  <a:pt x="259362" y="138065"/>
                  <a:pt x="299405" y="186117"/>
                </a:cubicBezTo>
                <a:cubicBezTo>
                  <a:pt x="308039" y="196478"/>
                  <a:pt x="313243" y="209945"/>
                  <a:pt x="323681" y="218485"/>
                </a:cubicBezTo>
                <a:cubicBezTo>
                  <a:pt x="366975" y="253907"/>
                  <a:pt x="373888" y="254102"/>
                  <a:pt x="412693" y="267037"/>
                </a:cubicBezTo>
                <a:cubicBezTo>
                  <a:pt x="421625" y="284901"/>
                  <a:pt x="441297" y="326315"/>
                  <a:pt x="453154" y="339865"/>
                </a:cubicBezTo>
                <a:cubicBezTo>
                  <a:pt x="462035" y="350015"/>
                  <a:pt x="474733" y="356049"/>
                  <a:pt x="485522" y="364141"/>
                </a:cubicBezTo>
                <a:cubicBezTo>
                  <a:pt x="499009" y="391115"/>
                  <a:pt x="514782" y="417062"/>
                  <a:pt x="525982" y="445062"/>
                </a:cubicBezTo>
                <a:cubicBezTo>
                  <a:pt x="537543" y="473963"/>
                  <a:pt x="543230" y="491430"/>
                  <a:pt x="558350" y="517890"/>
                </a:cubicBezTo>
                <a:cubicBezTo>
                  <a:pt x="563175" y="526334"/>
                  <a:pt x="569139" y="534074"/>
                  <a:pt x="574534" y="542166"/>
                </a:cubicBezTo>
                <a:cubicBezTo>
                  <a:pt x="593539" y="618187"/>
                  <a:pt x="590289" y="591741"/>
                  <a:pt x="574534" y="728283"/>
                </a:cubicBezTo>
                <a:cubicBezTo>
                  <a:pt x="572283" y="747790"/>
                  <a:pt x="563517" y="765982"/>
                  <a:pt x="558350" y="784927"/>
                </a:cubicBezTo>
                <a:cubicBezTo>
                  <a:pt x="546291" y="829142"/>
                  <a:pt x="557833" y="805932"/>
                  <a:pt x="534074" y="841571"/>
                </a:cubicBezTo>
                <a:cubicBezTo>
                  <a:pt x="528679" y="857755"/>
                  <a:pt x="527353" y="875929"/>
                  <a:pt x="517890" y="890124"/>
                </a:cubicBezTo>
                <a:cubicBezTo>
                  <a:pt x="512495" y="898216"/>
                  <a:pt x="506055" y="905701"/>
                  <a:pt x="501706" y="914400"/>
                </a:cubicBezTo>
                <a:cubicBezTo>
                  <a:pt x="497891" y="922029"/>
                  <a:pt x="497429" y="931047"/>
                  <a:pt x="493614" y="938676"/>
                </a:cubicBezTo>
                <a:cubicBezTo>
                  <a:pt x="487698" y="950509"/>
                  <a:pt x="458652" y="987989"/>
                  <a:pt x="453154" y="995320"/>
                </a:cubicBezTo>
                <a:cubicBezTo>
                  <a:pt x="439101" y="1037480"/>
                  <a:pt x="454268" y="1004043"/>
                  <a:pt x="428877" y="1035780"/>
                </a:cubicBezTo>
                <a:cubicBezTo>
                  <a:pt x="422801" y="1043374"/>
                  <a:pt x="419570" y="1053179"/>
                  <a:pt x="412693" y="1060056"/>
                </a:cubicBezTo>
                <a:cubicBezTo>
                  <a:pt x="405816" y="1066933"/>
                  <a:pt x="396011" y="1070164"/>
                  <a:pt x="388417" y="1076240"/>
                </a:cubicBezTo>
                <a:cubicBezTo>
                  <a:pt x="356680" y="1101631"/>
                  <a:pt x="390117" y="1086464"/>
                  <a:pt x="347957" y="1100517"/>
                </a:cubicBezTo>
                <a:cubicBezTo>
                  <a:pt x="343610" y="1103778"/>
                  <a:pt x="300994" y="1136674"/>
                  <a:pt x="291313" y="1140977"/>
                </a:cubicBezTo>
                <a:cubicBezTo>
                  <a:pt x="275724" y="1147905"/>
                  <a:pt x="258945" y="1151766"/>
                  <a:pt x="242761" y="1157161"/>
                </a:cubicBezTo>
                <a:lnTo>
                  <a:pt x="194208" y="1173345"/>
                </a:lnTo>
                <a:cubicBezTo>
                  <a:pt x="186116" y="1176042"/>
                  <a:pt x="178207" y="1179368"/>
                  <a:pt x="169932" y="1181437"/>
                </a:cubicBezTo>
                <a:lnTo>
                  <a:pt x="137564" y="1189529"/>
                </a:lnTo>
                <a:cubicBezTo>
                  <a:pt x="57355" y="1243001"/>
                  <a:pt x="120691" y="1208640"/>
                  <a:pt x="56644" y="1229989"/>
                </a:cubicBezTo>
                <a:cubicBezTo>
                  <a:pt x="2081" y="1248177"/>
                  <a:pt x="34087" y="1246173"/>
                  <a:pt x="0" y="1246173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Freeform 23"/>
          <p:cNvSpPr>
            <a:spLocks/>
          </p:cNvSpPr>
          <p:nvPr/>
        </p:nvSpPr>
        <p:spPr bwMode="auto">
          <a:xfrm>
            <a:off x="7696200" y="3617913"/>
            <a:ext cx="1108075" cy="3009900"/>
          </a:xfrm>
          <a:custGeom>
            <a:avLst/>
            <a:gdLst>
              <a:gd name="T0" fmla="*/ 16176 w 1108609"/>
              <a:gd name="T1" fmla="*/ 0 h 3010237"/>
              <a:gd name="T2" fmla="*/ 97057 w 1108609"/>
              <a:gd name="T3" fmla="*/ 24273 h 3010237"/>
              <a:gd name="T4" fmla="*/ 121322 w 1108609"/>
              <a:gd name="T5" fmla="*/ 48547 h 3010237"/>
              <a:gd name="T6" fmla="*/ 218380 w 1108609"/>
              <a:gd name="T7" fmla="*/ 121366 h 3010237"/>
              <a:gd name="T8" fmla="*/ 331613 w 1108609"/>
              <a:gd name="T9" fmla="*/ 178005 h 3010237"/>
              <a:gd name="T10" fmla="*/ 461024 w 1108609"/>
              <a:gd name="T11" fmla="*/ 250825 h 3010237"/>
              <a:gd name="T12" fmla="*/ 493376 w 1108609"/>
              <a:gd name="T13" fmla="*/ 258916 h 3010237"/>
              <a:gd name="T14" fmla="*/ 517641 w 1108609"/>
              <a:gd name="T15" fmla="*/ 275098 h 3010237"/>
              <a:gd name="T16" fmla="*/ 582345 w 1108609"/>
              <a:gd name="T17" fmla="*/ 315554 h 3010237"/>
              <a:gd name="T18" fmla="*/ 663227 w 1108609"/>
              <a:gd name="T19" fmla="*/ 396466 h 3010237"/>
              <a:gd name="T20" fmla="*/ 760285 w 1108609"/>
              <a:gd name="T21" fmla="*/ 461194 h 3010237"/>
              <a:gd name="T22" fmla="*/ 784549 w 1108609"/>
              <a:gd name="T23" fmla="*/ 477377 h 3010237"/>
              <a:gd name="T24" fmla="*/ 816901 w 1108609"/>
              <a:gd name="T25" fmla="*/ 501650 h 3010237"/>
              <a:gd name="T26" fmla="*/ 841166 w 1108609"/>
              <a:gd name="T27" fmla="*/ 517832 h 3010237"/>
              <a:gd name="T28" fmla="*/ 897783 w 1108609"/>
              <a:gd name="T29" fmla="*/ 582561 h 3010237"/>
              <a:gd name="T30" fmla="*/ 922048 w 1108609"/>
              <a:gd name="T31" fmla="*/ 623017 h 3010237"/>
              <a:gd name="T32" fmla="*/ 954400 w 1108609"/>
              <a:gd name="T33" fmla="*/ 679655 h 3010237"/>
              <a:gd name="T34" fmla="*/ 970576 w 1108609"/>
              <a:gd name="T35" fmla="*/ 720110 h 3010237"/>
              <a:gd name="T36" fmla="*/ 978664 w 1108609"/>
              <a:gd name="T37" fmla="*/ 776748 h 3010237"/>
              <a:gd name="T38" fmla="*/ 1002929 w 1108609"/>
              <a:gd name="T39" fmla="*/ 841478 h 3010237"/>
              <a:gd name="T40" fmla="*/ 1011017 w 1108609"/>
              <a:gd name="T41" fmla="*/ 881933 h 3010237"/>
              <a:gd name="T42" fmla="*/ 1027193 w 1108609"/>
              <a:gd name="T43" fmla="*/ 930480 h 3010237"/>
              <a:gd name="T44" fmla="*/ 1043369 w 1108609"/>
              <a:gd name="T45" fmla="*/ 1011391 h 3010237"/>
              <a:gd name="T46" fmla="*/ 1051457 w 1108609"/>
              <a:gd name="T47" fmla="*/ 1051846 h 3010237"/>
              <a:gd name="T48" fmla="*/ 1067633 w 1108609"/>
              <a:gd name="T49" fmla="*/ 1157031 h 3010237"/>
              <a:gd name="T50" fmla="*/ 1091898 w 1108609"/>
              <a:gd name="T51" fmla="*/ 1254125 h 3010237"/>
              <a:gd name="T52" fmla="*/ 1099986 w 1108609"/>
              <a:gd name="T53" fmla="*/ 1326945 h 3010237"/>
              <a:gd name="T54" fmla="*/ 1108075 w 1108609"/>
              <a:gd name="T55" fmla="*/ 1359310 h 3010237"/>
              <a:gd name="T56" fmla="*/ 1099986 w 1108609"/>
              <a:gd name="T57" fmla="*/ 1618226 h 3010237"/>
              <a:gd name="T58" fmla="*/ 1083810 w 1108609"/>
              <a:gd name="T59" fmla="*/ 1707228 h 3010237"/>
              <a:gd name="T60" fmla="*/ 1067633 w 1108609"/>
              <a:gd name="T61" fmla="*/ 1836686 h 3010237"/>
              <a:gd name="T62" fmla="*/ 1035281 w 1108609"/>
              <a:gd name="T63" fmla="*/ 1958053 h 3010237"/>
              <a:gd name="T64" fmla="*/ 1027193 w 1108609"/>
              <a:gd name="T65" fmla="*/ 1990418 h 3010237"/>
              <a:gd name="T66" fmla="*/ 1019105 w 1108609"/>
              <a:gd name="T67" fmla="*/ 2030874 h 3010237"/>
              <a:gd name="T68" fmla="*/ 1011017 w 1108609"/>
              <a:gd name="T69" fmla="*/ 2055147 h 3010237"/>
              <a:gd name="T70" fmla="*/ 1002929 w 1108609"/>
              <a:gd name="T71" fmla="*/ 2087511 h 3010237"/>
              <a:gd name="T72" fmla="*/ 970576 w 1108609"/>
              <a:gd name="T73" fmla="*/ 2168422 h 3010237"/>
              <a:gd name="T74" fmla="*/ 962488 w 1108609"/>
              <a:gd name="T75" fmla="*/ 2192695 h 3010237"/>
              <a:gd name="T76" fmla="*/ 946312 w 1108609"/>
              <a:gd name="T77" fmla="*/ 2216970 h 3010237"/>
              <a:gd name="T78" fmla="*/ 897783 w 1108609"/>
              <a:gd name="T79" fmla="*/ 2297881 h 3010237"/>
              <a:gd name="T80" fmla="*/ 873518 w 1108609"/>
              <a:gd name="T81" fmla="*/ 2314063 h 3010237"/>
              <a:gd name="T82" fmla="*/ 808813 w 1108609"/>
              <a:gd name="T83" fmla="*/ 2386883 h 3010237"/>
              <a:gd name="T84" fmla="*/ 784549 w 1108609"/>
              <a:gd name="T85" fmla="*/ 2411156 h 3010237"/>
              <a:gd name="T86" fmla="*/ 760285 w 1108609"/>
              <a:gd name="T87" fmla="*/ 2435429 h 3010237"/>
              <a:gd name="T88" fmla="*/ 671315 w 1108609"/>
              <a:gd name="T89" fmla="*/ 2492068 h 3010237"/>
              <a:gd name="T90" fmla="*/ 622786 w 1108609"/>
              <a:gd name="T91" fmla="*/ 2540615 h 3010237"/>
              <a:gd name="T92" fmla="*/ 574257 w 1108609"/>
              <a:gd name="T93" fmla="*/ 2572979 h 3010237"/>
              <a:gd name="T94" fmla="*/ 517641 w 1108609"/>
              <a:gd name="T95" fmla="*/ 2629617 h 3010237"/>
              <a:gd name="T96" fmla="*/ 493376 w 1108609"/>
              <a:gd name="T97" fmla="*/ 2653890 h 3010237"/>
              <a:gd name="T98" fmla="*/ 469112 w 1108609"/>
              <a:gd name="T99" fmla="*/ 2670073 h 3010237"/>
              <a:gd name="T100" fmla="*/ 420583 w 1108609"/>
              <a:gd name="T101" fmla="*/ 2702437 h 3010237"/>
              <a:gd name="T102" fmla="*/ 404406 w 1108609"/>
              <a:gd name="T103" fmla="*/ 2718620 h 3010237"/>
              <a:gd name="T104" fmla="*/ 372054 w 1108609"/>
              <a:gd name="T105" fmla="*/ 2767166 h 3010237"/>
              <a:gd name="T106" fmla="*/ 347789 w 1108609"/>
              <a:gd name="T107" fmla="*/ 2791439 h 3010237"/>
              <a:gd name="T108" fmla="*/ 331613 w 1108609"/>
              <a:gd name="T109" fmla="*/ 2815713 h 3010237"/>
              <a:gd name="T110" fmla="*/ 258820 w 1108609"/>
              <a:gd name="T111" fmla="*/ 2856168 h 3010237"/>
              <a:gd name="T112" fmla="*/ 210292 w 1108609"/>
              <a:gd name="T113" fmla="*/ 2888533 h 3010237"/>
              <a:gd name="T114" fmla="*/ 194115 w 1108609"/>
              <a:gd name="T115" fmla="*/ 2904716 h 3010237"/>
              <a:gd name="T116" fmla="*/ 121322 w 1108609"/>
              <a:gd name="T117" fmla="*/ 2937080 h 3010237"/>
              <a:gd name="T118" fmla="*/ 113233 w 1108609"/>
              <a:gd name="T119" fmla="*/ 2961353 h 3010237"/>
              <a:gd name="T120" fmla="*/ 56617 w 1108609"/>
              <a:gd name="T121" fmla="*/ 2993718 h 3010237"/>
              <a:gd name="T122" fmla="*/ 24264 w 1108609"/>
              <a:gd name="T123" fmla="*/ 3001809 h 3010237"/>
              <a:gd name="T124" fmla="*/ 0 w 1108609"/>
              <a:gd name="T125" fmla="*/ 3009900 h 3010237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1108609" h="3010237">
                <a:moveTo>
                  <a:pt x="16184" y="0"/>
                </a:moveTo>
                <a:cubicBezTo>
                  <a:pt x="44204" y="5604"/>
                  <a:pt x="72055" y="8620"/>
                  <a:pt x="97104" y="24276"/>
                </a:cubicBezTo>
                <a:cubicBezTo>
                  <a:pt x="106808" y="30341"/>
                  <a:pt x="112444" y="41403"/>
                  <a:pt x="121380" y="48552"/>
                </a:cubicBezTo>
                <a:cubicBezTo>
                  <a:pt x="152974" y="73827"/>
                  <a:pt x="182296" y="103285"/>
                  <a:pt x="218485" y="121380"/>
                </a:cubicBezTo>
                <a:cubicBezTo>
                  <a:pt x="256248" y="140262"/>
                  <a:pt x="296644" y="154606"/>
                  <a:pt x="331773" y="178025"/>
                </a:cubicBezTo>
                <a:cubicBezTo>
                  <a:pt x="367371" y="201757"/>
                  <a:pt x="421917" y="241021"/>
                  <a:pt x="461246" y="250853"/>
                </a:cubicBezTo>
                <a:lnTo>
                  <a:pt x="493614" y="258945"/>
                </a:lnTo>
                <a:cubicBezTo>
                  <a:pt x="501706" y="264340"/>
                  <a:pt x="509446" y="270304"/>
                  <a:pt x="517890" y="275129"/>
                </a:cubicBezTo>
                <a:cubicBezTo>
                  <a:pt x="547803" y="292222"/>
                  <a:pt x="556839" y="289802"/>
                  <a:pt x="582626" y="315589"/>
                </a:cubicBezTo>
                <a:cubicBezTo>
                  <a:pt x="654891" y="387854"/>
                  <a:pt x="535687" y="302297"/>
                  <a:pt x="663547" y="396510"/>
                </a:cubicBezTo>
                <a:cubicBezTo>
                  <a:pt x="694865" y="419586"/>
                  <a:pt x="728283" y="439667"/>
                  <a:pt x="760651" y="461246"/>
                </a:cubicBezTo>
                <a:cubicBezTo>
                  <a:pt x="768743" y="466641"/>
                  <a:pt x="777147" y="471595"/>
                  <a:pt x="784927" y="477430"/>
                </a:cubicBezTo>
                <a:cubicBezTo>
                  <a:pt x="795716" y="485522"/>
                  <a:pt x="806320" y="493867"/>
                  <a:pt x="817295" y="501706"/>
                </a:cubicBezTo>
                <a:cubicBezTo>
                  <a:pt x="825209" y="507359"/>
                  <a:pt x="834252" y="511486"/>
                  <a:pt x="841571" y="517890"/>
                </a:cubicBezTo>
                <a:cubicBezTo>
                  <a:pt x="860322" y="534296"/>
                  <a:pt x="886029" y="558251"/>
                  <a:pt x="898216" y="582626"/>
                </a:cubicBezTo>
                <a:cubicBezTo>
                  <a:pt x="919226" y="624646"/>
                  <a:pt x="890880" y="591473"/>
                  <a:pt x="922492" y="623087"/>
                </a:cubicBezTo>
                <a:cubicBezTo>
                  <a:pt x="942078" y="681846"/>
                  <a:pt x="914035" y="606246"/>
                  <a:pt x="954860" y="679731"/>
                </a:cubicBezTo>
                <a:cubicBezTo>
                  <a:pt x="961914" y="692429"/>
                  <a:pt x="965649" y="706704"/>
                  <a:pt x="971044" y="720191"/>
                </a:cubicBezTo>
                <a:cubicBezTo>
                  <a:pt x="973741" y="739072"/>
                  <a:pt x="975395" y="758132"/>
                  <a:pt x="979136" y="776835"/>
                </a:cubicBezTo>
                <a:cubicBezTo>
                  <a:pt x="982280" y="792556"/>
                  <a:pt x="1000309" y="831227"/>
                  <a:pt x="1003412" y="841572"/>
                </a:cubicBezTo>
                <a:cubicBezTo>
                  <a:pt x="1007364" y="854746"/>
                  <a:pt x="1007885" y="868763"/>
                  <a:pt x="1011504" y="882032"/>
                </a:cubicBezTo>
                <a:cubicBezTo>
                  <a:pt x="1015993" y="898490"/>
                  <a:pt x="1023550" y="914034"/>
                  <a:pt x="1027688" y="930584"/>
                </a:cubicBezTo>
                <a:cubicBezTo>
                  <a:pt x="1034360" y="957270"/>
                  <a:pt x="1038477" y="984531"/>
                  <a:pt x="1043872" y="1011504"/>
                </a:cubicBezTo>
                <a:cubicBezTo>
                  <a:pt x="1046569" y="1024991"/>
                  <a:pt x="1050019" y="1038348"/>
                  <a:pt x="1051964" y="1051964"/>
                </a:cubicBezTo>
                <a:cubicBezTo>
                  <a:pt x="1054545" y="1070034"/>
                  <a:pt x="1063657" y="1136950"/>
                  <a:pt x="1068148" y="1157161"/>
                </a:cubicBezTo>
                <a:cubicBezTo>
                  <a:pt x="1075386" y="1189731"/>
                  <a:pt x="1084332" y="1221897"/>
                  <a:pt x="1092424" y="1254265"/>
                </a:cubicBezTo>
                <a:cubicBezTo>
                  <a:pt x="1095121" y="1278541"/>
                  <a:pt x="1096802" y="1302952"/>
                  <a:pt x="1100516" y="1327094"/>
                </a:cubicBezTo>
                <a:cubicBezTo>
                  <a:pt x="1102207" y="1338086"/>
                  <a:pt x="1108609" y="1348341"/>
                  <a:pt x="1108609" y="1359462"/>
                </a:cubicBezTo>
                <a:cubicBezTo>
                  <a:pt x="1108609" y="1445819"/>
                  <a:pt x="1104829" y="1532158"/>
                  <a:pt x="1100516" y="1618407"/>
                </a:cubicBezTo>
                <a:cubicBezTo>
                  <a:pt x="1097825" y="1672231"/>
                  <a:pt x="1096768" y="1670112"/>
                  <a:pt x="1084332" y="1707419"/>
                </a:cubicBezTo>
                <a:cubicBezTo>
                  <a:pt x="1078937" y="1750577"/>
                  <a:pt x="1074299" y="1793836"/>
                  <a:pt x="1068148" y="1836892"/>
                </a:cubicBezTo>
                <a:cubicBezTo>
                  <a:pt x="1053598" y="1938739"/>
                  <a:pt x="1069208" y="1908130"/>
                  <a:pt x="1035780" y="1958272"/>
                </a:cubicBezTo>
                <a:cubicBezTo>
                  <a:pt x="1033083" y="1969062"/>
                  <a:pt x="1030101" y="1979784"/>
                  <a:pt x="1027688" y="1990641"/>
                </a:cubicBezTo>
                <a:cubicBezTo>
                  <a:pt x="1024704" y="2004067"/>
                  <a:pt x="1022932" y="2017758"/>
                  <a:pt x="1019596" y="2031101"/>
                </a:cubicBezTo>
                <a:cubicBezTo>
                  <a:pt x="1017527" y="2039376"/>
                  <a:pt x="1013847" y="2047175"/>
                  <a:pt x="1011504" y="2055377"/>
                </a:cubicBezTo>
                <a:cubicBezTo>
                  <a:pt x="1008449" y="2066070"/>
                  <a:pt x="1006467" y="2077052"/>
                  <a:pt x="1003412" y="2087745"/>
                </a:cubicBezTo>
                <a:cubicBezTo>
                  <a:pt x="994205" y="2119968"/>
                  <a:pt x="985720" y="2131976"/>
                  <a:pt x="971044" y="2168665"/>
                </a:cubicBezTo>
                <a:cubicBezTo>
                  <a:pt x="967876" y="2176585"/>
                  <a:pt x="966767" y="2185312"/>
                  <a:pt x="962952" y="2192941"/>
                </a:cubicBezTo>
                <a:cubicBezTo>
                  <a:pt x="958603" y="2201640"/>
                  <a:pt x="951593" y="2208774"/>
                  <a:pt x="946768" y="2217218"/>
                </a:cubicBezTo>
                <a:cubicBezTo>
                  <a:pt x="934777" y="2238202"/>
                  <a:pt x="916488" y="2285957"/>
                  <a:pt x="898216" y="2298138"/>
                </a:cubicBezTo>
                <a:lnTo>
                  <a:pt x="873939" y="2314322"/>
                </a:lnTo>
                <a:cubicBezTo>
                  <a:pt x="845059" y="2357642"/>
                  <a:pt x="864632" y="2331721"/>
                  <a:pt x="809203" y="2387150"/>
                </a:cubicBezTo>
                <a:lnTo>
                  <a:pt x="784927" y="2411426"/>
                </a:lnTo>
                <a:cubicBezTo>
                  <a:pt x="776835" y="2419518"/>
                  <a:pt x="770464" y="2429814"/>
                  <a:pt x="760651" y="2435702"/>
                </a:cubicBezTo>
                <a:cubicBezTo>
                  <a:pt x="745049" y="2445063"/>
                  <a:pt x="681909" y="2482077"/>
                  <a:pt x="671639" y="2492347"/>
                </a:cubicBezTo>
                <a:cubicBezTo>
                  <a:pt x="655455" y="2508531"/>
                  <a:pt x="642130" y="2528203"/>
                  <a:pt x="623086" y="2540899"/>
                </a:cubicBezTo>
                <a:cubicBezTo>
                  <a:pt x="606902" y="2551688"/>
                  <a:pt x="588288" y="2559513"/>
                  <a:pt x="574534" y="2573267"/>
                </a:cubicBezTo>
                <a:lnTo>
                  <a:pt x="517890" y="2629911"/>
                </a:lnTo>
                <a:cubicBezTo>
                  <a:pt x="509798" y="2638003"/>
                  <a:pt x="503136" y="2647839"/>
                  <a:pt x="493614" y="2654187"/>
                </a:cubicBezTo>
                <a:cubicBezTo>
                  <a:pt x="485522" y="2659582"/>
                  <a:pt x="476809" y="2664146"/>
                  <a:pt x="469338" y="2670372"/>
                </a:cubicBezTo>
                <a:cubicBezTo>
                  <a:pt x="428930" y="2704046"/>
                  <a:pt x="463447" y="2688520"/>
                  <a:pt x="420786" y="2702740"/>
                </a:cubicBezTo>
                <a:cubicBezTo>
                  <a:pt x="415391" y="2708135"/>
                  <a:pt x="409179" y="2712820"/>
                  <a:pt x="404601" y="2718924"/>
                </a:cubicBezTo>
                <a:cubicBezTo>
                  <a:pt x="392930" y="2734484"/>
                  <a:pt x="385987" y="2753722"/>
                  <a:pt x="372233" y="2767476"/>
                </a:cubicBezTo>
                <a:cubicBezTo>
                  <a:pt x="364141" y="2775568"/>
                  <a:pt x="355283" y="2782961"/>
                  <a:pt x="347957" y="2791752"/>
                </a:cubicBezTo>
                <a:cubicBezTo>
                  <a:pt x="341731" y="2799223"/>
                  <a:pt x="339092" y="2809624"/>
                  <a:pt x="331773" y="2816028"/>
                </a:cubicBezTo>
                <a:cubicBezTo>
                  <a:pt x="297527" y="2845993"/>
                  <a:pt x="292288" y="2845374"/>
                  <a:pt x="258945" y="2856488"/>
                </a:cubicBezTo>
                <a:cubicBezTo>
                  <a:pt x="197209" y="2918224"/>
                  <a:pt x="268951" y="2853720"/>
                  <a:pt x="210393" y="2888856"/>
                </a:cubicBezTo>
                <a:cubicBezTo>
                  <a:pt x="203851" y="2892781"/>
                  <a:pt x="201033" y="2901629"/>
                  <a:pt x="194209" y="2905041"/>
                </a:cubicBezTo>
                <a:cubicBezTo>
                  <a:pt x="78643" y="2962825"/>
                  <a:pt x="192794" y="2889800"/>
                  <a:pt x="121380" y="2937409"/>
                </a:cubicBezTo>
                <a:cubicBezTo>
                  <a:pt x="118683" y="2945501"/>
                  <a:pt x="118749" y="2955132"/>
                  <a:pt x="113288" y="2961685"/>
                </a:cubicBezTo>
                <a:cubicBezTo>
                  <a:pt x="96439" y="2981904"/>
                  <a:pt x="79584" y="2987499"/>
                  <a:pt x="56644" y="2994053"/>
                </a:cubicBezTo>
                <a:cubicBezTo>
                  <a:pt x="45951" y="2997108"/>
                  <a:pt x="34969" y="2999090"/>
                  <a:pt x="24276" y="3002145"/>
                </a:cubicBezTo>
                <a:cubicBezTo>
                  <a:pt x="16074" y="3004488"/>
                  <a:pt x="0" y="3010237"/>
                  <a:pt x="0" y="3010237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Freeform 24"/>
          <p:cNvSpPr>
            <a:spLocks/>
          </p:cNvSpPr>
          <p:nvPr/>
        </p:nvSpPr>
        <p:spPr bwMode="auto">
          <a:xfrm>
            <a:off x="6846888" y="5024438"/>
            <a:ext cx="614362" cy="1684337"/>
          </a:xfrm>
          <a:custGeom>
            <a:avLst/>
            <a:gdLst>
              <a:gd name="T0" fmla="*/ 614362 w 613757"/>
              <a:gd name="T1" fmla="*/ 0 h 1683143"/>
              <a:gd name="T2" fmla="*/ 573861 w 613757"/>
              <a:gd name="T3" fmla="*/ 24293 h 1683143"/>
              <a:gd name="T4" fmla="*/ 533361 w 613757"/>
              <a:gd name="T5" fmla="*/ 89075 h 1683143"/>
              <a:gd name="T6" fmla="*/ 517161 w 613757"/>
              <a:gd name="T7" fmla="*/ 113368 h 1683143"/>
              <a:gd name="T8" fmla="*/ 460461 w 613757"/>
              <a:gd name="T9" fmla="*/ 170054 h 1683143"/>
              <a:gd name="T10" fmla="*/ 444261 w 613757"/>
              <a:gd name="T11" fmla="*/ 194347 h 1683143"/>
              <a:gd name="T12" fmla="*/ 419962 w 613757"/>
              <a:gd name="T13" fmla="*/ 226738 h 1683143"/>
              <a:gd name="T14" fmla="*/ 403762 w 613757"/>
              <a:gd name="T15" fmla="*/ 251031 h 1683143"/>
              <a:gd name="T16" fmla="*/ 379462 w 613757"/>
              <a:gd name="T17" fmla="*/ 283422 h 1683143"/>
              <a:gd name="T18" fmla="*/ 347061 w 613757"/>
              <a:gd name="T19" fmla="*/ 323911 h 1683143"/>
              <a:gd name="T20" fmla="*/ 314661 w 613757"/>
              <a:gd name="T21" fmla="*/ 372498 h 1683143"/>
              <a:gd name="T22" fmla="*/ 306561 w 613757"/>
              <a:gd name="T23" fmla="*/ 396791 h 1683143"/>
              <a:gd name="T24" fmla="*/ 266061 w 613757"/>
              <a:gd name="T25" fmla="*/ 445378 h 1683143"/>
              <a:gd name="T26" fmla="*/ 249861 w 613757"/>
              <a:gd name="T27" fmla="*/ 534453 h 1683143"/>
              <a:gd name="T28" fmla="*/ 233661 w 613757"/>
              <a:gd name="T29" fmla="*/ 558746 h 1683143"/>
              <a:gd name="T30" fmla="*/ 209361 w 613757"/>
              <a:gd name="T31" fmla="*/ 583040 h 1683143"/>
              <a:gd name="T32" fmla="*/ 201261 w 613757"/>
              <a:gd name="T33" fmla="*/ 607334 h 1683143"/>
              <a:gd name="T34" fmla="*/ 160761 w 613757"/>
              <a:gd name="T35" fmla="*/ 664018 h 1683143"/>
              <a:gd name="T36" fmla="*/ 136461 w 613757"/>
              <a:gd name="T37" fmla="*/ 712604 h 1683143"/>
              <a:gd name="T38" fmla="*/ 104060 w 613757"/>
              <a:gd name="T39" fmla="*/ 761191 h 1683143"/>
              <a:gd name="T40" fmla="*/ 87861 w 613757"/>
              <a:gd name="T41" fmla="*/ 793582 h 1683143"/>
              <a:gd name="T42" fmla="*/ 71661 w 613757"/>
              <a:gd name="T43" fmla="*/ 817876 h 1683143"/>
              <a:gd name="T44" fmla="*/ 39261 w 613757"/>
              <a:gd name="T45" fmla="*/ 931244 h 1683143"/>
              <a:gd name="T46" fmla="*/ 31161 w 613757"/>
              <a:gd name="T47" fmla="*/ 996026 h 1683143"/>
              <a:gd name="T48" fmla="*/ 23061 w 613757"/>
              <a:gd name="T49" fmla="*/ 1044614 h 1683143"/>
              <a:gd name="T50" fmla="*/ 14961 w 613757"/>
              <a:gd name="T51" fmla="*/ 1109395 h 1683143"/>
              <a:gd name="T52" fmla="*/ 31161 w 613757"/>
              <a:gd name="T53" fmla="*/ 1214666 h 1683143"/>
              <a:gd name="T54" fmla="*/ 31161 w 613757"/>
              <a:gd name="T55" fmla="*/ 1441404 h 1683143"/>
              <a:gd name="T56" fmla="*/ 152661 w 613757"/>
              <a:gd name="T57" fmla="*/ 1570969 h 1683143"/>
              <a:gd name="T58" fmla="*/ 233661 w 613757"/>
              <a:gd name="T59" fmla="*/ 1660044 h 1683143"/>
              <a:gd name="T60" fmla="*/ 257961 w 613757"/>
              <a:gd name="T61" fmla="*/ 1676239 h 1683143"/>
              <a:gd name="T62" fmla="*/ 306561 w 613757"/>
              <a:gd name="T63" fmla="*/ 1684337 h 1683143"/>
              <a:gd name="T64" fmla="*/ 557661 w 613757"/>
              <a:gd name="T65" fmla="*/ 1676239 h 1683143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613757" h="1683143">
                <a:moveTo>
                  <a:pt x="613757" y="0"/>
                </a:moveTo>
                <a:cubicBezTo>
                  <a:pt x="600270" y="8092"/>
                  <a:pt x="585133" y="13919"/>
                  <a:pt x="573296" y="24276"/>
                </a:cubicBezTo>
                <a:cubicBezTo>
                  <a:pt x="551193" y="43616"/>
                  <a:pt x="546634" y="64866"/>
                  <a:pt x="532836" y="89012"/>
                </a:cubicBezTo>
                <a:cubicBezTo>
                  <a:pt x="528011" y="97456"/>
                  <a:pt x="522305" y="105374"/>
                  <a:pt x="516652" y="113288"/>
                </a:cubicBezTo>
                <a:cubicBezTo>
                  <a:pt x="462705" y="188815"/>
                  <a:pt x="524744" y="105197"/>
                  <a:pt x="460008" y="169933"/>
                </a:cubicBezTo>
                <a:cubicBezTo>
                  <a:pt x="453131" y="176810"/>
                  <a:pt x="449477" y="186295"/>
                  <a:pt x="443824" y="194209"/>
                </a:cubicBezTo>
                <a:cubicBezTo>
                  <a:pt x="435985" y="205184"/>
                  <a:pt x="427387" y="215602"/>
                  <a:pt x="419548" y="226577"/>
                </a:cubicBezTo>
                <a:cubicBezTo>
                  <a:pt x="413895" y="234491"/>
                  <a:pt x="409017" y="242939"/>
                  <a:pt x="403364" y="250853"/>
                </a:cubicBezTo>
                <a:cubicBezTo>
                  <a:pt x="395525" y="261828"/>
                  <a:pt x="386927" y="272246"/>
                  <a:pt x="379088" y="283221"/>
                </a:cubicBezTo>
                <a:cubicBezTo>
                  <a:pt x="353569" y="318948"/>
                  <a:pt x="373785" y="296617"/>
                  <a:pt x="346719" y="323681"/>
                </a:cubicBezTo>
                <a:cubicBezTo>
                  <a:pt x="327479" y="381404"/>
                  <a:pt x="354760" y="311620"/>
                  <a:pt x="314351" y="372234"/>
                </a:cubicBezTo>
                <a:cubicBezTo>
                  <a:pt x="309620" y="379331"/>
                  <a:pt x="310074" y="388881"/>
                  <a:pt x="306259" y="396510"/>
                </a:cubicBezTo>
                <a:cubicBezTo>
                  <a:pt x="294993" y="419042"/>
                  <a:pt x="283695" y="427166"/>
                  <a:pt x="265799" y="445062"/>
                </a:cubicBezTo>
                <a:cubicBezTo>
                  <a:pt x="263010" y="467377"/>
                  <a:pt x="262089" y="509126"/>
                  <a:pt x="249615" y="534074"/>
                </a:cubicBezTo>
                <a:cubicBezTo>
                  <a:pt x="245266" y="542773"/>
                  <a:pt x="239657" y="550879"/>
                  <a:pt x="233431" y="558350"/>
                </a:cubicBezTo>
                <a:cubicBezTo>
                  <a:pt x="226105" y="567142"/>
                  <a:pt x="217247" y="574535"/>
                  <a:pt x="209155" y="582627"/>
                </a:cubicBezTo>
                <a:cubicBezTo>
                  <a:pt x="206458" y="590719"/>
                  <a:pt x="204878" y="599274"/>
                  <a:pt x="201063" y="606903"/>
                </a:cubicBezTo>
                <a:cubicBezTo>
                  <a:pt x="194706" y="619617"/>
                  <a:pt x="166712" y="654994"/>
                  <a:pt x="160603" y="663547"/>
                </a:cubicBezTo>
                <a:cubicBezTo>
                  <a:pt x="106713" y="738993"/>
                  <a:pt x="176415" y="639942"/>
                  <a:pt x="136327" y="712099"/>
                </a:cubicBezTo>
                <a:cubicBezTo>
                  <a:pt x="126881" y="729102"/>
                  <a:pt x="112657" y="743254"/>
                  <a:pt x="103958" y="760651"/>
                </a:cubicBezTo>
                <a:cubicBezTo>
                  <a:pt x="98563" y="771440"/>
                  <a:pt x="93759" y="782545"/>
                  <a:pt x="87774" y="793019"/>
                </a:cubicBezTo>
                <a:cubicBezTo>
                  <a:pt x="82949" y="801463"/>
                  <a:pt x="75331" y="808318"/>
                  <a:pt x="71590" y="817296"/>
                </a:cubicBezTo>
                <a:cubicBezTo>
                  <a:pt x="56078" y="854526"/>
                  <a:pt x="45284" y="891178"/>
                  <a:pt x="39222" y="930584"/>
                </a:cubicBezTo>
                <a:cubicBezTo>
                  <a:pt x="35915" y="952078"/>
                  <a:pt x="34205" y="973792"/>
                  <a:pt x="31130" y="995320"/>
                </a:cubicBezTo>
                <a:cubicBezTo>
                  <a:pt x="28810" y="1011563"/>
                  <a:pt x="25358" y="1027630"/>
                  <a:pt x="23038" y="1043873"/>
                </a:cubicBezTo>
                <a:cubicBezTo>
                  <a:pt x="19963" y="1065401"/>
                  <a:pt x="17643" y="1087030"/>
                  <a:pt x="14946" y="1108609"/>
                </a:cubicBezTo>
                <a:cubicBezTo>
                  <a:pt x="20341" y="1143674"/>
                  <a:pt x="29358" y="1178371"/>
                  <a:pt x="31130" y="1213805"/>
                </a:cubicBezTo>
                <a:cubicBezTo>
                  <a:pt x="36415" y="1319504"/>
                  <a:pt x="-41485" y="1272462"/>
                  <a:pt x="31130" y="1440382"/>
                </a:cubicBezTo>
                <a:cubicBezTo>
                  <a:pt x="54610" y="1494680"/>
                  <a:pt x="112319" y="1526447"/>
                  <a:pt x="152511" y="1569855"/>
                </a:cubicBezTo>
                <a:cubicBezTo>
                  <a:pt x="179754" y="1599278"/>
                  <a:pt x="200067" y="1636624"/>
                  <a:pt x="233431" y="1658867"/>
                </a:cubicBezTo>
                <a:cubicBezTo>
                  <a:pt x="241523" y="1664262"/>
                  <a:pt x="248481" y="1671976"/>
                  <a:pt x="257707" y="1675051"/>
                </a:cubicBezTo>
                <a:cubicBezTo>
                  <a:pt x="273272" y="1680239"/>
                  <a:pt x="290075" y="1680446"/>
                  <a:pt x="306259" y="1683143"/>
                </a:cubicBezTo>
                <a:cubicBezTo>
                  <a:pt x="389874" y="1680356"/>
                  <a:pt x="473451" y="1675051"/>
                  <a:pt x="557112" y="1675051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TextBox 41"/>
          <p:cNvSpPr txBox="1">
            <a:spLocks noChangeArrowheads="1"/>
          </p:cNvSpPr>
          <p:nvPr/>
        </p:nvSpPr>
        <p:spPr bwMode="auto">
          <a:xfrm>
            <a:off x="8826500" y="5029200"/>
            <a:ext cx="4365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ma</a:t>
            </a:r>
          </a:p>
        </p:txBody>
      </p:sp>
      <p:sp>
        <p:nvSpPr>
          <p:cNvPr id="39" name="TextBox 42"/>
          <p:cNvSpPr txBox="1">
            <a:spLocks noChangeArrowheads="1"/>
          </p:cNvSpPr>
          <p:nvPr/>
        </p:nvSpPr>
        <p:spPr bwMode="auto">
          <a:xfrm>
            <a:off x="8213725" y="4267200"/>
            <a:ext cx="4365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ma</a:t>
            </a:r>
          </a:p>
        </p:txBody>
      </p:sp>
      <p:sp>
        <p:nvSpPr>
          <p:cNvPr id="40" name="TextBox 43"/>
          <p:cNvSpPr txBox="1">
            <a:spLocks noChangeArrowheads="1"/>
          </p:cNvSpPr>
          <p:nvPr/>
        </p:nvSpPr>
        <p:spPr bwMode="auto">
          <a:xfrm>
            <a:off x="6427788" y="6154738"/>
            <a:ext cx="44767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mo</a:t>
            </a:r>
          </a:p>
        </p:txBody>
      </p:sp>
      <p:sp>
        <p:nvSpPr>
          <p:cNvPr id="41" name="TextBox 25"/>
          <p:cNvSpPr txBox="1">
            <a:spLocks noChangeArrowheads="1"/>
          </p:cNvSpPr>
          <p:nvPr/>
        </p:nvSpPr>
        <p:spPr bwMode="auto">
          <a:xfrm>
            <a:off x="6564313" y="1770063"/>
            <a:ext cx="259398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dirty="0">
                <a:solidFill>
                  <a:schemeClr val="tx2"/>
                </a:solidFill>
              </a:rPr>
              <a:t>Instructions 1-4 have control</a:t>
            </a:r>
            <a:br>
              <a:rPr lang="en-US" altLang="en-US" sz="1600" dirty="0">
                <a:solidFill>
                  <a:schemeClr val="tx2"/>
                </a:solidFill>
              </a:rPr>
            </a:br>
            <a:r>
              <a:rPr lang="en-US" altLang="en-US" sz="1600" dirty="0">
                <a:solidFill>
                  <a:schemeClr val="tx2"/>
                </a:solidFill>
              </a:rPr>
              <a:t>dependence to instruction 5</a:t>
            </a:r>
          </a:p>
          <a:p>
            <a:endParaRPr lang="en-US" altLang="en-US" sz="1600" dirty="0">
              <a:solidFill>
                <a:schemeClr val="tx2"/>
              </a:solidFill>
            </a:endParaRPr>
          </a:p>
          <a:p>
            <a:r>
              <a:rPr lang="en-US" altLang="en-US" sz="1600" dirty="0">
                <a:solidFill>
                  <a:schemeClr val="tx2"/>
                </a:solidFill>
              </a:rPr>
              <a:t>5</a:t>
            </a:r>
            <a:r>
              <a:rPr lang="en-US" altLang="en-US" sz="1600" dirty="0">
                <a:solidFill>
                  <a:schemeClr val="tx2"/>
                </a:solidFill>
                <a:sym typeface="Wingdings" panose="05000000000000000000" pitchFamily="2" charset="2"/>
              </a:rPr>
              <a:t>6 control dependence</a:t>
            </a:r>
            <a:endParaRPr lang="en-US" altLang="en-US" sz="1600" dirty="0">
              <a:solidFill>
                <a:schemeClr val="tx2"/>
              </a:solidFill>
            </a:endParaRPr>
          </a:p>
        </p:txBody>
      </p:sp>
      <p:sp>
        <p:nvSpPr>
          <p:cNvPr id="42" name="Rectangle 3"/>
          <p:cNvSpPr txBox="1">
            <a:spLocks noChangeArrowheads="1"/>
          </p:cNvSpPr>
          <p:nvPr/>
        </p:nvSpPr>
        <p:spPr>
          <a:xfrm>
            <a:off x="2709069" y="1825626"/>
            <a:ext cx="3029744" cy="2357438"/>
          </a:xfrm>
          <a:prstGeom prst="rect">
            <a:avLst/>
          </a:prstGeom>
        </p:spPr>
        <p:txBody>
          <a:bodyPr/>
          <a:lstStyle>
            <a:lvl1pPr marL="377825" indent="-377825" algn="l" defTabSz="11064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75000"/>
              <a:buFont typeface="Monotype Sorts" pitchFamily="2" charset="2"/>
              <a:buChar char="v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6450" indent="-314325" algn="l" defTabSz="11064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00000"/>
              <a:buChar char="»"/>
              <a:defRPr sz="2000">
                <a:solidFill>
                  <a:schemeClr val="tx1"/>
                </a:solidFill>
                <a:latin typeface="+mn-lt"/>
              </a:defRPr>
            </a:lvl2pPr>
            <a:lvl3pPr marL="1171575" indent="-250825" algn="l" defTabSz="11064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" panose="05000000000000000000" pitchFamily="2" charset="2"/>
              <a:buChar char="Ÿ"/>
              <a:defRPr>
                <a:solidFill>
                  <a:schemeClr val="tx1"/>
                </a:solidFill>
                <a:latin typeface="+mn-lt"/>
              </a:defRPr>
            </a:lvl3pPr>
            <a:lvl4pPr marL="1538288" indent="-252413" algn="l" defTabSz="11064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65000"/>
              <a:buFont typeface="Monotype Sorts" pitchFamily="2" charset="2"/>
              <a:buChar char="u"/>
              <a:defRPr sz="1600">
                <a:solidFill>
                  <a:schemeClr val="tx1"/>
                </a:solidFill>
                <a:latin typeface="+mn-lt"/>
              </a:defRPr>
            </a:lvl4pPr>
            <a:lvl5pPr marL="1905000" indent="-252413" algn="l" defTabSz="11064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Monotype Sorts" pitchFamily="2" charset="2"/>
              <a:buChar char="â"/>
              <a:defRPr sz="1600">
                <a:solidFill>
                  <a:schemeClr val="tx1"/>
                </a:solidFill>
                <a:latin typeface="+mn-lt"/>
              </a:defRPr>
            </a:lvl5pPr>
            <a:lvl6pPr marL="2362200" indent="-252413" algn="l" defTabSz="11064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Monotype Sorts" pitchFamily="2" charset="2"/>
              <a:buChar char="â"/>
              <a:defRPr sz="1600">
                <a:solidFill>
                  <a:schemeClr val="tx1"/>
                </a:solidFill>
                <a:latin typeface="+mn-lt"/>
              </a:defRPr>
            </a:lvl6pPr>
            <a:lvl7pPr marL="2819400" indent="-252413" algn="l" defTabSz="11064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Monotype Sorts" pitchFamily="2" charset="2"/>
              <a:buChar char="â"/>
              <a:defRPr sz="1600">
                <a:solidFill>
                  <a:schemeClr val="tx1"/>
                </a:solidFill>
                <a:latin typeface="+mn-lt"/>
              </a:defRPr>
            </a:lvl7pPr>
            <a:lvl8pPr marL="3276600" indent="-252413" algn="l" defTabSz="11064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Monotype Sorts" pitchFamily="2" charset="2"/>
              <a:buChar char="â"/>
              <a:defRPr sz="1600">
                <a:solidFill>
                  <a:schemeClr val="tx1"/>
                </a:solidFill>
                <a:latin typeface="+mn-lt"/>
              </a:defRPr>
            </a:lvl8pPr>
            <a:lvl9pPr marL="3733800" indent="-252413" algn="l" defTabSz="11064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Monotype Sorts" pitchFamily="2" charset="2"/>
              <a:buChar char="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en-US" kern="0" dirty="0"/>
              <a:t>Example</a:t>
            </a:r>
          </a:p>
        </p:txBody>
      </p:sp>
      <p:sp>
        <p:nvSpPr>
          <p:cNvPr id="43" name="Text Box 4"/>
          <p:cNvSpPr txBox="1">
            <a:spLocks noChangeArrowheads="1"/>
          </p:cNvSpPr>
          <p:nvPr/>
        </p:nvSpPr>
        <p:spPr bwMode="auto">
          <a:xfrm>
            <a:off x="3166270" y="2246312"/>
            <a:ext cx="2637564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 dirty="0"/>
              <a:t>1: r1 = load(r2)</a:t>
            </a:r>
          </a:p>
          <a:p>
            <a:r>
              <a:rPr lang="en-US" altLang="en-US" sz="2000" b="1" dirty="0"/>
              <a:t>2: r2 = r1 + r4</a:t>
            </a:r>
          </a:p>
          <a:p>
            <a:r>
              <a:rPr lang="en-US" altLang="en-US" sz="2000" b="1" dirty="0"/>
              <a:t>3: store (r4, r2)</a:t>
            </a:r>
          </a:p>
          <a:p>
            <a:r>
              <a:rPr lang="en-US" altLang="en-US" sz="2000" b="1" dirty="0"/>
              <a:t>4: p1 = </a:t>
            </a:r>
            <a:r>
              <a:rPr lang="en-US" altLang="en-US" sz="2000" b="1" dirty="0" err="1"/>
              <a:t>cmpp</a:t>
            </a:r>
            <a:r>
              <a:rPr lang="en-US" altLang="en-US" sz="2000" b="1" dirty="0"/>
              <a:t> (r2 &lt; 0)</a:t>
            </a:r>
          </a:p>
          <a:p>
            <a:r>
              <a:rPr lang="en-US" altLang="en-US" sz="2000" b="1" dirty="0"/>
              <a:t>5: branch if p1 to BB3</a:t>
            </a:r>
          </a:p>
          <a:p>
            <a:r>
              <a:rPr lang="en-US" altLang="en-US" sz="2000" b="1" dirty="0"/>
              <a:t>6: store (r1, r2)</a:t>
            </a:r>
          </a:p>
        </p:txBody>
      </p:sp>
      <p:sp>
        <p:nvSpPr>
          <p:cNvPr id="44" name="Text Box 11"/>
          <p:cNvSpPr txBox="1">
            <a:spLocks noChangeArrowheads="1"/>
          </p:cNvSpPr>
          <p:nvPr/>
        </p:nvSpPr>
        <p:spPr bwMode="auto">
          <a:xfrm>
            <a:off x="3073428" y="4097676"/>
            <a:ext cx="666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BB3: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03AC1AC-0806-18C7-41E1-95B5C7A9A963}"/>
                  </a:ext>
                </a:extLst>
              </p14:cNvPr>
              <p14:cNvContentPartPr/>
              <p14:nvPr/>
            </p14:nvContentPartPr>
            <p14:xfrm>
              <a:off x="398160" y="1679400"/>
              <a:ext cx="8964720" cy="58536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03AC1AC-0806-18C7-41E1-95B5C7A9A96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88800" y="1670040"/>
                <a:ext cx="8983440" cy="5872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341925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Homework Problem 1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3886200" y="2895600"/>
            <a:ext cx="1751013" cy="2554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solidFill>
                  <a:schemeClr val="tx1"/>
                </a:solidFill>
              </a:rPr>
              <a:t>1. r1 = load(r2)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2. r2 = r2 + 1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3. store (r8, r2)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4. r3 = load(r2)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5. r4 = r1 * r3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6. r5 = r5 + r4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7. r2 = r6 + 4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8. store (r2, r5)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762000" y="1825625"/>
            <a:ext cx="1601721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machine model</a:t>
            </a:r>
          </a:p>
          <a:p>
            <a:endParaRPr lang="en-US" altLang="en-US" dirty="0"/>
          </a:p>
          <a:p>
            <a:r>
              <a:rPr lang="en-US" altLang="en-US" dirty="0"/>
              <a:t>latencies</a:t>
            </a:r>
          </a:p>
          <a:p>
            <a:endParaRPr lang="en-US" altLang="en-US" dirty="0"/>
          </a:p>
          <a:p>
            <a:r>
              <a:rPr lang="en-US" altLang="en-US" dirty="0"/>
              <a:t>add:    1</a:t>
            </a:r>
          </a:p>
          <a:p>
            <a:r>
              <a:rPr lang="en-US" altLang="en-US" dirty="0" err="1"/>
              <a:t>mpy</a:t>
            </a:r>
            <a:r>
              <a:rPr lang="en-US" altLang="en-US" dirty="0"/>
              <a:t>:    3</a:t>
            </a:r>
          </a:p>
          <a:p>
            <a:r>
              <a:rPr lang="en-US" altLang="en-US" dirty="0"/>
              <a:t>load:   2</a:t>
            </a:r>
          </a:p>
          <a:p>
            <a:r>
              <a:rPr lang="en-US" altLang="en-US" dirty="0"/>
              <a:t>store: 1</a:t>
            </a: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3276600" y="1600200"/>
            <a:ext cx="28130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1. Draw dependence graph</a:t>
            </a:r>
          </a:p>
          <a:p>
            <a:r>
              <a:rPr lang="en-US" altLang="en-US"/>
              <a:t>2. Label edges with type and</a:t>
            </a:r>
          </a:p>
          <a:p>
            <a:r>
              <a:rPr lang="en-US" altLang="en-US"/>
              <a:t>latencies</a:t>
            </a:r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609600" y="1752600"/>
            <a:ext cx="2514600" cy="4495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7848600" y="18256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8" name="Oval 6"/>
          <p:cNvSpPr>
            <a:spLocks noChangeArrowheads="1"/>
          </p:cNvSpPr>
          <p:nvPr/>
        </p:nvSpPr>
        <p:spPr bwMode="auto">
          <a:xfrm>
            <a:off x="7848600" y="24352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auto">
          <a:xfrm>
            <a:off x="7848600" y="42640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7848600" y="36544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11" name="Oval 9"/>
          <p:cNvSpPr>
            <a:spLocks noChangeArrowheads="1"/>
          </p:cNvSpPr>
          <p:nvPr/>
        </p:nvSpPr>
        <p:spPr bwMode="auto">
          <a:xfrm>
            <a:off x="7848600" y="30448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12" name="Oval 10"/>
          <p:cNvSpPr>
            <a:spLocks noChangeArrowheads="1"/>
          </p:cNvSpPr>
          <p:nvPr/>
        </p:nvSpPr>
        <p:spPr bwMode="auto">
          <a:xfrm>
            <a:off x="7848600" y="48736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13" name="Oval 10"/>
          <p:cNvSpPr>
            <a:spLocks noChangeArrowheads="1"/>
          </p:cNvSpPr>
          <p:nvPr/>
        </p:nvSpPr>
        <p:spPr bwMode="auto">
          <a:xfrm>
            <a:off x="7848600" y="5490378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/>
              <a:t>7</a:t>
            </a:r>
          </a:p>
        </p:txBody>
      </p:sp>
      <p:sp>
        <p:nvSpPr>
          <p:cNvPr id="14" name="Oval 10"/>
          <p:cNvSpPr>
            <a:spLocks noChangeArrowheads="1"/>
          </p:cNvSpPr>
          <p:nvPr/>
        </p:nvSpPr>
        <p:spPr bwMode="auto">
          <a:xfrm>
            <a:off x="7848600" y="6107131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/>
              <a:t>8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1146575-923F-74C6-1EE3-360614FB16EF}"/>
                  </a:ext>
                </a:extLst>
              </p14:cNvPr>
              <p14:cNvContentPartPr/>
              <p14:nvPr/>
            </p14:nvContentPartPr>
            <p14:xfrm>
              <a:off x="504360" y="2725200"/>
              <a:ext cx="1569240" cy="14205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1146575-923F-74C6-1EE3-360614FB16E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95000" y="2715840"/>
                <a:ext cx="1587960" cy="1439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356184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138736" cy="615950"/>
          </a:xfrm>
        </p:spPr>
        <p:txBody>
          <a:bodyPr/>
          <a:lstStyle/>
          <a:p>
            <a:r>
              <a:rPr lang="en-US" altLang="en-US" dirty="0"/>
              <a:t>Homework Problem 1: Answer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3886200" y="2895600"/>
            <a:ext cx="1751013" cy="2554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solidFill>
                  <a:schemeClr val="tx1"/>
                </a:solidFill>
              </a:rPr>
              <a:t>1. r1 = load(r2)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2. r2 = r2 + 1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3. store (r8, r2)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4. r3 = load(r2)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5. r4 = r1 * r3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6. r5 = r5 + r4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7. r2 = r6 + 4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8. store (r2, r5)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762000" y="1825625"/>
            <a:ext cx="2458109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machine model</a:t>
            </a:r>
          </a:p>
          <a:p>
            <a:endParaRPr lang="en-US" altLang="en-US" dirty="0"/>
          </a:p>
          <a:p>
            <a:r>
              <a:rPr lang="en-US" altLang="en-US" dirty="0"/>
              <a:t>latencies</a:t>
            </a:r>
          </a:p>
          <a:p>
            <a:endParaRPr lang="en-US" altLang="en-US" dirty="0"/>
          </a:p>
          <a:p>
            <a:r>
              <a:rPr lang="en-US" altLang="en-US" dirty="0"/>
              <a:t>add:    1</a:t>
            </a:r>
          </a:p>
          <a:p>
            <a:r>
              <a:rPr lang="en-US" altLang="en-US" dirty="0" err="1"/>
              <a:t>mpy</a:t>
            </a:r>
            <a:r>
              <a:rPr lang="en-US" altLang="en-US" dirty="0"/>
              <a:t>:   3</a:t>
            </a:r>
          </a:p>
          <a:p>
            <a:r>
              <a:rPr lang="en-US" altLang="en-US" dirty="0"/>
              <a:t>load:   2</a:t>
            </a:r>
          </a:p>
          <a:p>
            <a:r>
              <a:rPr lang="en-US" altLang="en-US" dirty="0"/>
              <a:t>store:  1</a:t>
            </a:r>
          </a:p>
          <a:p>
            <a:endParaRPr lang="en-US" altLang="en-US" dirty="0"/>
          </a:p>
          <a:p>
            <a:r>
              <a:rPr lang="en-US" altLang="en-US" dirty="0"/>
              <a:t>Store format (</a:t>
            </a:r>
            <a:r>
              <a:rPr lang="en-US" altLang="en-US" dirty="0" err="1"/>
              <a:t>addr</a:t>
            </a:r>
            <a:r>
              <a:rPr lang="en-US" altLang="en-US" dirty="0"/>
              <a:t>, data)</a:t>
            </a: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3276600" y="1600200"/>
            <a:ext cx="28130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1. Draw dependence graph</a:t>
            </a:r>
          </a:p>
          <a:p>
            <a:r>
              <a:rPr lang="en-US" altLang="en-US"/>
              <a:t>2. Label edges with type and</a:t>
            </a:r>
          </a:p>
          <a:p>
            <a:r>
              <a:rPr lang="en-US" altLang="en-US"/>
              <a:t>latencies</a:t>
            </a:r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609600" y="1752600"/>
            <a:ext cx="2514600" cy="4495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" name="Oval 4"/>
          <p:cNvSpPr>
            <a:spLocks noChangeArrowheads="1"/>
          </p:cNvSpPr>
          <p:nvPr/>
        </p:nvSpPr>
        <p:spPr bwMode="auto">
          <a:xfrm>
            <a:off x="7543800" y="2058194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8" name="Oval 4"/>
          <p:cNvSpPr>
            <a:spLocks noChangeArrowheads="1"/>
          </p:cNvSpPr>
          <p:nvPr/>
        </p:nvSpPr>
        <p:spPr bwMode="auto">
          <a:xfrm>
            <a:off x="7538987" y="2568309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/>
              <a:t>2</a:t>
            </a:r>
          </a:p>
        </p:txBody>
      </p:sp>
      <p:sp>
        <p:nvSpPr>
          <p:cNvPr id="9" name="Oval 4"/>
          <p:cNvSpPr>
            <a:spLocks noChangeArrowheads="1"/>
          </p:cNvSpPr>
          <p:nvPr/>
        </p:nvSpPr>
        <p:spPr bwMode="auto">
          <a:xfrm>
            <a:off x="7534174" y="3078424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/>
              <a:t>3</a:t>
            </a:r>
          </a:p>
        </p:txBody>
      </p:sp>
      <p:sp>
        <p:nvSpPr>
          <p:cNvPr id="10" name="Oval 4"/>
          <p:cNvSpPr>
            <a:spLocks noChangeArrowheads="1"/>
          </p:cNvSpPr>
          <p:nvPr/>
        </p:nvSpPr>
        <p:spPr bwMode="auto">
          <a:xfrm>
            <a:off x="7529361" y="3588539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/>
              <a:t>4</a:t>
            </a:r>
          </a:p>
        </p:txBody>
      </p:sp>
      <p:sp>
        <p:nvSpPr>
          <p:cNvPr id="11" name="Oval 4"/>
          <p:cNvSpPr>
            <a:spLocks noChangeArrowheads="1"/>
          </p:cNvSpPr>
          <p:nvPr/>
        </p:nvSpPr>
        <p:spPr bwMode="auto">
          <a:xfrm>
            <a:off x="7524548" y="4098654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/>
              <a:t>5</a:t>
            </a:r>
          </a:p>
        </p:txBody>
      </p:sp>
      <p:sp>
        <p:nvSpPr>
          <p:cNvPr id="12" name="Oval 4"/>
          <p:cNvSpPr>
            <a:spLocks noChangeArrowheads="1"/>
          </p:cNvSpPr>
          <p:nvPr/>
        </p:nvSpPr>
        <p:spPr bwMode="auto">
          <a:xfrm>
            <a:off x="7519735" y="4608769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/>
              <a:t>6</a:t>
            </a:r>
          </a:p>
        </p:txBody>
      </p:sp>
      <p:sp>
        <p:nvSpPr>
          <p:cNvPr id="13" name="Oval 4"/>
          <p:cNvSpPr>
            <a:spLocks noChangeArrowheads="1"/>
          </p:cNvSpPr>
          <p:nvPr/>
        </p:nvSpPr>
        <p:spPr bwMode="auto">
          <a:xfrm>
            <a:off x="7514922" y="5118884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/>
              <a:t>7</a:t>
            </a:r>
          </a:p>
        </p:txBody>
      </p:sp>
      <p:sp>
        <p:nvSpPr>
          <p:cNvPr id="14" name="Oval 4"/>
          <p:cNvSpPr>
            <a:spLocks noChangeArrowheads="1"/>
          </p:cNvSpPr>
          <p:nvPr/>
        </p:nvSpPr>
        <p:spPr bwMode="auto">
          <a:xfrm>
            <a:off x="7510109" y="5628999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/>
              <a:t>8</a:t>
            </a:r>
          </a:p>
        </p:txBody>
      </p:sp>
      <p:cxnSp>
        <p:nvCxnSpPr>
          <p:cNvPr id="3" name="Straight Arrow Connector 2"/>
          <p:cNvCxnSpPr>
            <a:stCxn id="7" idx="4"/>
            <a:endCxn id="8" idx="0"/>
          </p:cNvCxnSpPr>
          <p:nvPr/>
        </p:nvCxnSpPr>
        <p:spPr bwMode="auto">
          <a:xfrm flipH="1">
            <a:off x="7691387" y="2362994"/>
            <a:ext cx="4813" cy="20531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TextBox 3"/>
          <p:cNvSpPr txBox="1"/>
          <p:nvPr/>
        </p:nvSpPr>
        <p:spPr>
          <a:xfrm>
            <a:off x="7681761" y="2279969"/>
            <a:ext cx="5036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/>
              <a:t>ra</a:t>
            </a:r>
            <a:r>
              <a:rPr lang="en-US" sz="1400" dirty="0"/>
              <a:t>, 0</a:t>
            </a:r>
          </a:p>
        </p:txBody>
      </p:sp>
      <p:cxnSp>
        <p:nvCxnSpPr>
          <p:cNvPr id="6" name="Straight Arrow Connector 5"/>
          <p:cNvCxnSpPr>
            <a:stCxn id="8" idx="4"/>
            <a:endCxn id="9" idx="0"/>
          </p:cNvCxnSpPr>
          <p:nvPr/>
        </p:nvCxnSpPr>
        <p:spPr bwMode="auto">
          <a:xfrm flipH="1">
            <a:off x="7686574" y="2873109"/>
            <a:ext cx="4813" cy="20531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TextBox 19"/>
          <p:cNvSpPr txBox="1"/>
          <p:nvPr/>
        </p:nvSpPr>
        <p:spPr>
          <a:xfrm>
            <a:off x="7709776" y="2791572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/>
              <a:t>rf</a:t>
            </a:r>
            <a:r>
              <a:rPr lang="en-US" sz="1400" dirty="0"/>
              <a:t>, 1</a:t>
            </a:r>
          </a:p>
        </p:txBody>
      </p:sp>
      <p:cxnSp>
        <p:nvCxnSpPr>
          <p:cNvPr id="16" name="Elbow Connector 15"/>
          <p:cNvCxnSpPr>
            <a:stCxn id="7" idx="2"/>
            <a:endCxn id="11" idx="2"/>
          </p:cNvCxnSpPr>
          <p:nvPr/>
        </p:nvCxnSpPr>
        <p:spPr bwMode="auto">
          <a:xfrm rot="10800000" flipV="1">
            <a:off x="7524548" y="2210594"/>
            <a:ext cx="19252" cy="2040460"/>
          </a:xfrm>
          <a:prstGeom prst="bentConnector3">
            <a:avLst>
              <a:gd name="adj1" fmla="val 1287409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TextBox 23"/>
          <p:cNvSpPr txBox="1"/>
          <p:nvPr/>
        </p:nvSpPr>
        <p:spPr>
          <a:xfrm>
            <a:off x="6870697" y="2083225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/>
              <a:t>rf</a:t>
            </a:r>
            <a:r>
              <a:rPr lang="en-US" sz="1400" dirty="0"/>
              <a:t>, 2</a:t>
            </a:r>
          </a:p>
        </p:txBody>
      </p:sp>
      <p:cxnSp>
        <p:nvCxnSpPr>
          <p:cNvPr id="19" name="Straight Arrow Connector 18"/>
          <p:cNvCxnSpPr>
            <a:stCxn id="10" idx="4"/>
            <a:endCxn id="11" idx="0"/>
          </p:cNvCxnSpPr>
          <p:nvPr/>
        </p:nvCxnSpPr>
        <p:spPr bwMode="auto">
          <a:xfrm flipH="1">
            <a:off x="7676948" y="3893339"/>
            <a:ext cx="4813" cy="20531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Box 26"/>
          <p:cNvSpPr txBox="1"/>
          <p:nvPr/>
        </p:nvSpPr>
        <p:spPr>
          <a:xfrm>
            <a:off x="7709776" y="5333172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/>
              <a:t>rf</a:t>
            </a:r>
            <a:r>
              <a:rPr lang="en-US" sz="1400" dirty="0"/>
              <a:t>, 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698524" y="3801339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/>
              <a:t>rf</a:t>
            </a:r>
            <a:r>
              <a:rPr lang="en-US" sz="1400" dirty="0"/>
              <a:t>, 2</a:t>
            </a:r>
          </a:p>
        </p:txBody>
      </p:sp>
      <p:cxnSp>
        <p:nvCxnSpPr>
          <p:cNvPr id="22" name="Straight Arrow Connector 21"/>
          <p:cNvCxnSpPr>
            <a:stCxn id="13" idx="4"/>
            <a:endCxn id="14" idx="0"/>
          </p:cNvCxnSpPr>
          <p:nvPr/>
        </p:nvCxnSpPr>
        <p:spPr bwMode="auto">
          <a:xfrm flipH="1">
            <a:off x="7662509" y="5423684"/>
            <a:ext cx="4813" cy="20531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721" name="Curved Connector 30720"/>
          <p:cNvCxnSpPr>
            <a:stCxn id="12" idx="3"/>
            <a:endCxn id="14" idx="2"/>
          </p:cNvCxnSpPr>
          <p:nvPr/>
        </p:nvCxnSpPr>
        <p:spPr bwMode="auto">
          <a:xfrm rot="5400000">
            <a:off x="7081008" y="5298034"/>
            <a:ext cx="912467" cy="54263"/>
          </a:xfrm>
          <a:prstGeom prst="curvedConnector4">
            <a:avLst>
              <a:gd name="adj1" fmla="val 19161"/>
              <a:gd name="adj2" fmla="val 521282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TextBox 40"/>
          <p:cNvSpPr txBox="1"/>
          <p:nvPr/>
        </p:nvSpPr>
        <p:spPr>
          <a:xfrm>
            <a:off x="6861365" y="5243276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/>
              <a:t>rf</a:t>
            </a:r>
            <a:r>
              <a:rPr lang="en-US" sz="1400" dirty="0"/>
              <a:t>, 1</a:t>
            </a:r>
          </a:p>
        </p:txBody>
      </p:sp>
      <p:cxnSp>
        <p:nvCxnSpPr>
          <p:cNvPr id="30730" name="Straight Arrow Connector 30729"/>
          <p:cNvCxnSpPr>
            <a:stCxn id="11" idx="4"/>
            <a:endCxn id="12" idx="0"/>
          </p:cNvCxnSpPr>
          <p:nvPr/>
        </p:nvCxnSpPr>
        <p:spPr bwMode="auto">
          <a:xfrm flipH="1">
            <a:off x="7672135" y="4403454"/>
            <a:ext cx="4813" cy="20531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TextBox 43"/>
          <p:cNvSpPr txBox="1"/>
          <p:nvPr/>
        </p:nvSpPr>
        <p:spPr>
          <a:xfrm>
            <a:off x="7672135" y="4311454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/>
              <a:t>rf</a:t>
            </a:r>
            <a:r>
              <a:rPr lang="en-US" sz="1400" dirty="0"/>
              <a:t>, 3</a:t>
            </a:r>
          </a:p>
        </p:txBody>
      </p:sp>
      <p:cxnSp>
        <p:nvCxnSpPr>
          <p:cNvPr id="30732" name="Curved Connector 30731"/>
          <p:cNvCxnSpPr>
            <a:stCxn id="8" idx="6"/>
            <a:endCxn id="10" idx="6"/>
          </p:cNvCxnSpPr>
          <p:nvPr/>
        </p:nvCxnSpPr>
        <p:spPr bwMode="auto">
          <a:xfrm flipH="1">
            <a:off x="7834161" y="2720709"/>
            <a:ext cx="9626" cy="1020230"/>
          </a:xfrm>
          <a:prstGeom prst="curvedConnector3">
            <a:avLst>
              <a:gd name="adj1" fmla="val -4674642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" name="TextBox 47"/>
          <p:cNvSpPr txBox="1"/>
          <p:nvPr/>
        </p:nvSpPr>
        <p:spPr>
          <a:xfrm>
            <a:off x="8210989" y="2955838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/>
              <a:t>rf</a:t>
            </a:r>
            <a:r>
              <a:rPr lang="en-US" sz="1400" dirty="0"/>
              <a:t>, 1</a:t>
            </a:r>
          </a:p>
        </p:txBody>
      </p:sp>
      <p:cxnSp>
        <p:nvCxnSpPr>
          <p:cNvPr id="30735" name="Curved Connector 30734"/>
          <p:cNvCxnSpPr>
            <a:stCxn id="8" idx="3"/>
            <a:endCxn id="13" idx="2"/>
          </p:cNvCxnSpPr>
          <p:nvPr/>
        </p:nvCxnSpPr>
        <p:spPr bwMode="auto">
          <a:xfrm rot="5400000">
            <a:off x="6327867" y="4015527"/>
            <a:ext cx="2442812" cy="68702"/>
          </a:xfrm>
          <a:prstGeom prst="curvedConnector4">
            <a:avLst>
              <a:gd name="adj1" fmla="val 1442"/>
              <a:gd name="adj2" fmla="val 1651624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" name="TextBox 52"/>
          <p:cNvSpPr txBox="1"/>
          <p:nvPr/>
        </p:nvSpPr>
        <p:spPr>
          <a:xfrm>
            <a:off x="6004648" y="3587050"/>
            <a:ext cx="5036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/>
              <a:t>ra</a:t>
            </a:r>
            <a:r>
              <a:rPr lang="en-US" sz="1400" dirty="0"/>
              <a:t>, 0</a:t>
            </a:r>
          </a:p>
        </p:txBody>
      </p:sp>
      <p:cxnSp>
        <p:nvCxnSpPr>
          <p:cNvPr id="30739" name="Curved Connector 30738"/>
          <p:cNvCxnSpPr>
            <a:stCxn id="9" idx="2"/>
            <a:endCxn id="13" idx="2"/>
          </p:cNvCxnSpPr>
          <p:nvPr/>
        </p:nvCxnSpPr>
        <p:spPr bwMode="auto">
          <a:xfrm rot="10800000" flipV="1">
            <a:off x="7514922" y="3230824"/>
            <a:ext cx="19252" cy="2040460"/>
          </a:xfrm>
          <a:prstGeom prst="curvedConnector3">
            <a:avLst>
              <a:gd name="adj1" fmla="val 3937207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8" name="TextBox 57"/>
          <p:cNvSpPr txBox="1"/>
          <p:nvPr/>
        </p:nvSpPr>
        <p:spPr>
          <a:xfrm>
            <a:off x="6574218" y="3383224"/>
            <a:ext cx="5036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/>
              <a:t>ra</a:t>
            </a:r>
            <a:r>
              <a:rPr lang="en-US" sz="1400" dirty="0"/>
              <a:t>, 0</a:t>
            </a:r>
          </a:p>
        </p:txBody>
      </p:sp>
      <p:cxnSp>
        <p:nvCxnSpPr>
          <p:cNvPr id="30746" name="Curved Connector 30745"/>
          <p:cNvCxnSpPr>
            <a:stCxn id="10" idx="2"/>
            <a:endCxn id="13" idx="2"/>
          </p:cNvCxnSpPr>
          <p:nvPr/>
        </p:nvCxnSpPr>
        <p:spPr bwMode="auto">
          <a:xfrm rot="10800000" flipV="1">
            <a:off x="7514923" y="3740938"/>
            <a:ext cx="14439" cy="1530345"/>
          </a:xfrm>
          <a:prstGeom prst="curvedConnector3">
            <a:avLst>
              <a:gd name="adj1" fmla="val 248315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7" name="TextBox 66"/>
          <p:cNvSpPr txBox="1"/>
          <p:nvPr/>
        </p:nvSpPr>
        <p:spPr>
          <a:xfrm>
            <a:off x="6803403" y="3943277"/>
            <a:ext cx="5036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/>
              <a:t>ra</a:t>
            </a:r>
            <a:r>
              <a:rPr lang="en-US" sz="1400" dirty="0"/>
              <a:t>, 0</a:t>
            </a:r>
          </a:p>
        </p:txBody>
      </p:sp>
      <p:cxnSp>
        <p:nvCxnSpPr>
          <p:cNvPr id="30750" name="Curved Connector 30749"/>
          <p:cNvCxnSpPr>
            <a:stCxn id="8" idx="2"/>
            <a:endCxn id="13" idx="2"/>
          </p:cNvCxnSpPr>
          <p:nvPr/>
        </p:nvCxnSpPr>
        <p:spPr bwMode="auto">
          <a:xfrm rot="10800000" flipV="1">
            <a:off x="7514923" y="2720708"/>
            <a:ext cx="24065" cy="2550575"/>
          </a:xfrm>
          <a:prstGeom prst="curvedConnector3">
            <a:avLst>
              <a:gd name="adj1" fmla="val 6649495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" name="TextBox 70"/>
          <p:cNvSpPr txBox="1"/>
          <p:nvPr/>
        </p:nvSpPr>
        <p:spPr>
          <a:xfrm>
            <a:off x="5895608" y="3007652"/>
            <a:ext cx="5132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/>
              <a:t>ro</a:t>
            </a:r>
            <a:r>
              <a:rPr lang="en-US" sz="1400" dirty="0"/>
              <a:t>, 1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536023" y="6142993"/>
            <a:ext cx="544091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Memory deps all with latency =1: 1</a:t>
            </a:r>
            <a:r>
              <a:rPr lang="en-US" dirty="0">
                <a:sym typeface="Wingdings" panose="05000000000000000000" pitchFamily="2" charset="2"/>
              </a:rPr>
              <a:t>3 (ma), 18 (ma),</a:t>
            </a:r>
            <a:br>
              <a:rPr lang="en-US" dirty="0">
                <a:sym typeface="Wingdings" panose="05000000000000000000" pitchFamily="2" charset="2"/>
              </a:rPr>
            </a:br>
            <a:r>
              <a:rPr lang="en-US" dirty="0">
                <a:sym typeface="Wingdings" panose="05000000000000000000" pitchFamily="2" charset="2"/>
              </a:rPr>
              <a:t>34 (mf), 38 (</a:t>
            </a:r>
            <a:r>
              <a:rPr lang="en-US" dirty="0" err="1">
                <a:sym typeface="Wingdings" panose="05000000000000000000" pitchFamily="2" charset="2"/>
              </a:rPr>
              <a:t>mo</a:t>
            </a:r>
            <a:r>
              <a:rPr lang="en-US" dirty="0">
                <a:sym typeface="Wingdings" panose="05000000000000000000" pitchFamily="2" charset="2"/>
              </a:rPr>
              <a:t>), 48 (ma)</a:t>
            </a:r>
            <a:br>
              <a:rPr lang="en-US" dirty="0">
                <a:sym typeface="Wingdings" panose="05000000000000000000" pitchFamily="2" charset="2"/>
              </a:rPr>
            </a:br>
            <a:endParaRPr lang="en-US" dirty="0">
              <a:sym typeface="Wingdings" panose="05000000000000000000" pitchFamily="2" charset="2"/>
            </a:endParaRPr>
          </a:p>
          <a:p>
            <a:r>
              <a:rPr lang="en-US" dirty="0">
                <a:sym typeface="Wingdings" panose="05000000000000000000" pitchFamily="2" charset="2"/>
              </a:rPr>
              <a:t>No control dependences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052081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Dependence Graph Properties - Estart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err="1"/>
              <a:t>Estart</a:t>
            </a:r>
            <a:r>
              <a:rPr lang="en-US" altLang="en-US" dirty="0"/>
              <a:t> = earliest start time, (as soon as possible - ASAP)</a:t>
            </a:r>
          </a:p>
          <a:p>
            <a:pPr lvl="1"/>
            <a:r>
              <a:rPr lang="en-US" altLang="en-US" dirty="0"/>
              <a:t>Schedule length with infinite resources (dependence height)</a:t>
            </a:r>
          </a:p>
          <a:p>
            <a:pPr lvl="1"/>
            <a:r>
              <a:rPr lang="en-US" altLang="en-US" dirty="0" err="1"/>
              <a:t>Estart</a:t>
            </a:r>
            <a:r>
              <a:rPr lang="en-US" altLang="en-US" dirty="0"/>
              <a:t> = 0 if node has no predecessors</a:t>
            </a:r>
          </a:p>
          <a:p>
            <a:pPr lvl="1"/>
            <a:r>
              <a:rPr lang="en-US" altLang="en-US" dirty="0" err="1"/>
              <a:t>Estart</a:t>
            </a:r>
            <a:r>
              <a:rPr lang="en-US" altLang="en-US" dirty="0"/>
              <a:t> = MAX(</a:t>
            </a:r>
            <a:r>
              <a:rPr lang="en-US" altLang="en-US" dirty="0" err="1"/>
              <a:t>Estart</a:t>
            </a:r>
            <a:r>
              <a:rPr lang="en-US" altLang="en-US" dirty="0"/>
              <a:t>(</a:t>
            </a:r>
            <a:r>
              <a:rPr lang="en-US" altLang="en-US" dirty="0" err="1"/>
              <a:t>pred</a:t>
            </a:r>
            <a:r>
              <a:rPr lang="en-US" altLang="en-US" dirty="0"/>
              <a:t>) + latency)</a:t>
            </a:r>
            <a:br>
              <a:rPr lang="en-US" altLang="en-US" dirty="0"/>
            </a:br>
            <a:r>
              <a:rPr lang="en-US" altLang="en-US" dirty="0"/>
              <a:t>for each predecessor node</a:t>
            </a:r>
          </a:p>
          <a:p>
            <a:pPr lvl="1"/>
            <a:r>
              <a:rPr lang="en-US" altLang="en-US" dirty="0"/>
              <a:t>Example</a:t>
            </a:r>
          </a:p>
        </p:txBody>
      </p:sp>
      <p:sp>
        <p:nvSpPr>
          <p:cNvPr id="31748" name="Oval 4"/>
          <p:cNvSpPr>
            <a:spLocks noChangeArrowheads="1"/>
          </p:cNvSpPr>
          <p:nvPr/>
        </p:nvSpPr>
        <p:spPr bwMode="auto">
          <a:xfrm>
            <a:off x="6802969" y="2883932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31749" name="Oval 5"/>
          <p:cNvSpPr>
            <a:spLocks noChangeArrowheads="1"/>
          </p:cNvSpPr>
          <p:nvPr/>
        </p:nvSpPr>
        <p:spPr bwMode="auto">
          <a:xfrm>
            <a:off x="6193369" y="3493532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31750" name="Oval 6"/>
          <p:cNvSpPr>
            <a:spLocks noChangeArrowheads="1"/>
          </p:cNvSpPr>
          <p:nvPr/>
        </p:nvSpPr>
        <p:spPr bwMode="auto">
          <a:xfrm>
            <a:off x="6879169" y="4255532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31751" name="Oval 7"/>
          <p:cNvSpPr>
            <a:spLocks noChangeArrowheads="1"/>
          </p:cNvSpPr>
          <p:nvPr/>
        </p:nvSpPr>
        <p:spPr bwMode="auto">
          <a:xfrm>
            <a:off x="6193369" y="4255532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31752" name="Oval 8"/>
          <p:cNvSpPr>
            <a:spLocks noChangeArrowheads="1"/>
          </p:cNvSpPr>
          <p:nvPr/>
        </p:nvSpPr>
        <p:spPr bwMode="auto">
          <a:xfrm>
            <a:off x="6879169" y="3493532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31753" name="Oval 9"/>
          <p:cNvSpPr>
            <a:spLocks noChangeArrowheads="1"/>
          </p:cNvSpPr>
          <p:nvPr/>
        </p:nvSpPr>
        <p:spPr bwMode="auto">
          <a:xfrm>
            <a:off x="6955369" y="5017532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31754" name="Oval 10"/>
          <p:cNvSpPr>
            <a:spLocks noChangeArrowheads="1"/>
          </p:cNvSpPr>
          <p:nvPr/>
        </p:nvSpPr>
        <p:spPr bwMode="auto">
          <a:xfrm>
            <a:off x="7336369" y="5703332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31755" name="Oval 11"/>
          <p:cNvSpPr>
            <a:spLocks noChangeArrowheads="1"/>
          </p:cNvSpPr>
          <p:nvPr/>
        </p:nvSpPr>
        <p:spPr bwMode="auto">
          <a:xfrm>
            <a:off x="6498169" y="5703332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31756" name="Line 12"/>
          <p:cNvSpPr>
            <a:spLocks noChangeShapeType="1"/>
          </p:cNvSpPr>
          <p:nvPr/>
        </p:nvSpPr>
        <p:spPr bwMode="auto">
          <a:xfrm flipH="1">
            <a:off x="6421969" y="3188732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7" name="Line 13"/>
          <p:cNvSpPr>
            <a:spLocks noChangeShapeType="1"/>
          </p:cNvSpPr>
          <p:nvPr/>
        </p:nvSpPr>
        <p:spPr bwMode="auto">
          <a:xfrm>
            <a:off x="6955369" y="3188732"/>
            <a:ext cx="76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8" name="Line 14"/>
          <p:cNvSpPr>
            <a:spLocks noChangeShapeType="1"/>
          </p:cNvSpPr>
          <p:nvPr/>
        </p:nvSpPr>
        <p:spPr bwMode="auto">
          <a:xfrm>
            <a:off x="6345769" y="3798332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9" name="Line 15"/>
          <p:cNvSpPr>
            <a:spLocks noChangeShapeType="1"/>
          </p:cNvSpPr>
          <p:nvPr/>
        </p:nvSpPr>
        <p:spPr bwMode="auto">
          <a:xfrm flipH="1">
            <a:off x="6345769" y="3798332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0" name="Line 16"/>
          <p:cNvSpPr>
            <a:spLocks noChangeShapeType="1"/>
          </p:cNvSpPr>
          <p:nvPr/>
        </p:nvSpPr>
        <p:spPr bwMode="auto">
          <a:xfrm>
            <a:off x="7031569" y="3798332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1" name="Line 17"/>
          <p:cNvSpPr>
            <a:spLocks noChangeShapeType="1"/>
          </p:cNvSpPr>
          <p:nvPr/>
        </p:nvSpPr>
        <p:spPr bwMode="auto">
          <a:xfrm>
            <a:off x="6345769" y="3798332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2" name="Line 18"/>
          <p:cNvSpPr>
            <a:spLocks noChangeShapeType="1"/>
          </p:cNvSpPr>
          <p:nvPr/>
        </p:nvSpPr>
        <p:spPr bwMode="auto">
          <a:xfrm>
            <a:off x="6421969" y="4560332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3" name="Line 19"/>
          <p:cNvSpPr>
            <a:spLocks noChangeShapeType="1"/>
          </p:cNvSpPr>
          <p:nvPr/>
        </p:nvSpPr>
        <p:spPr bwMode="auto">
          <a:xfrm>
            <a:off x="7031569" y="4560332"/>
            <a:ext cx="76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4" name="Line 20"/>
          <p:cNvSpPr>
            <a:spLocks noChangeShapeType="1"/>
          </p:cNvSpPr>
          <p:nvPr/>
        </p:nvSpPr>
        <p:spPr bwMode="auto">
          <a:xfrm>
            <a:off x="7183969" y="5322332"/>
            <a:ext cx="228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5" name="Line 21"/>
          <p:cNvSpPr>
            <a:spLocks noChangeShapeType="1"/>
          </p:cNvSpPr>
          <p:nvPr/>
        </p:nvSpPr>
        <p:spPr bwMode="auto">
          <a:xfrm flipH="1">
            <a:off x="6726769" y="5322332"/>
            <a:ext cx="381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6" name="Text Box 22"/>
          <p:cNvSpPr txBox="1">
            <a:spLocks noChangeArrowheads="1"/>
          </p:cNvSpPr>
          <p:nvPr/>
        </p:nvSpPr>
        <p:spPr bwMode="auto">
          <a:xfrm>
            <a:off x="6421969" y="3033157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31767" name="Text Box 23"/>
          <p:cNvSpPr txBox="1">
            <a:spLocks noChangeArrowheads="1"/>
          </p:cNvSpPr>
          <p:nvPr/>
        </p:nvSpPr>
        <p:spPr bwMode="auto">
          <a:xfrm>
            <a:off x="6955369" y="3185557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1768" name="Text Box 24"/>
          <p:cNvSpPr txBox="1">
            <a:spLocks noChangeArrowheads="1"/>
          </p:cNvSpPr>
          <p:nvPr/>
        </p:nvSpPr>
        <p:spPr bwMode="auto">
          <a:xfrm>
            <a:off x="7260169" y="5242957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31769" name="Text Box 25"/>
          <p:cNvSpPr txBox="1">
            <a:spLocks noChangeArrowheads="1"/>
          </p:cNvSpPr>
          <p:nvPr/>
        </p:nvSpPr>
        <p:spPr bwMode="auto">
          <a:xfrm>
            <a:off x="6574369" y="5319157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1770" name="Text Box 26"/>
          <p:cNvSpPr txBox="1">
            <a:spLocks noChangeArrowheads="1"/>
          </p:cNvSpPr>
          <p:nvPr/>
        </p:nvSpPr>
        <p:spPr bwMode="auto">
          <a:xfrm>
            <a:off x="6345769" y="4709557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31771" name="Text Box 27"/>
          <p:cNvSpPr txBox="1">
            <a:spLocks noChangeArrowheads="1"/>
          </p:cNvSpPr>
          <p:nvPr/>
        </p:nvSpPr>
        <p:spPr bwMode="auto">
          <a:xfrm>
            <a:off x="6040969" y="3871357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1772" name="Text Box 28"/>
          <p:cNvSpPr txBox="1">
            <a:spLocks noChangeArrowheads="1"/>
          </p:cNvSpPr>
          <p:nvPr/>
        </p:nvSpPr>
        <p:spPr bwMode="auto">
          <a:xfrm>
            <a:off x="6421969" y="3642757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31773" name="Text Box 29"/>
          <p:cNvSpPr txBox="1">
            <a:spLocks noChangeArrowheads="1"/>
          </p:cNvSpPr>
          <p:nvPr/>
        </p:nvSpPr>
        <p:spPr bwMode="auto">
          <a:xfrm>
            <a:off x="7031569" y="3947557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1774" name="Text Box 30"/>
          <p:cNvSpPr txBox="1">
            <a:spLocks noChangeArrowheads="1"/>
          </p:cNvSpPr>
          <p:nvPr/>
        </p:nvSpPr>
        <p:spPr bwMode="auto">
          <a:xfrm>
            <a:off x="7107769" y="4636532"/>
            <a:ext cx="263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31775" name="Text Box 31"/>
          <p:cNvSpPr txBox="1">
            <a:spLocks noChangeArrowheads="1"/>
          </p:cNvSpPr>
          <p:nvPr/>
        </p:nvSpPr>
        <p:spPr bwMode="auto">
          <a:xfrm>
            <a:off x="6650569" y="3642757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018053" y="26670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852828" y="340836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7183969" y="338030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888570" y="419424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302727" y="493972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656762" y="570739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092124" y="5643245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221253" y="417328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40" name="Oval 10"/>
          <p:cNvSpPr>
            <a:spLocks noChangeArrowheads="1"/>
          </p:cNvSpPr>
          <p:nvPr/>
        </p:nvSpPr>
        <p:spPr bwMode="auto">
          <a:xfrm>
            <a:off x="7328822" y="6486063"/>
            <a:ext cx="304800" cy="304800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000" dirty="0"/>
              <a:t>Exit</a:t>
            </a:r>
          </a:p>
        </p:txBody>
      </p:sp>
      <p:cxnSp>
        <p:nvCxnSpPr>
          <p:cNvPr id="41" name="Straight Arrow Connector 40"/>
          <p:cNvCxnSpPr>
            <a:endCxn id="40" idx="0"/>
          </p:cNvCxnSpPr>
          <p:nvPr/>
        </p:nvCxnSpPr>
        <p:spPr bwMode="auto">
          <a:xfrm>
            <a:off x="7455120" y="6025688"/>
            <a:ext cx="26102" cy="46037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Straight Arrow Connector 41"/>
          <p:cNvCxnSpPr>
            <a:endCxn id="40" idx="0"/>
          </p:cNvCxnSpPr>
          <p:nvPr/>
        </p:nvCxnSpPr>
        <p:spPr bwMode="auto">
          <a:xfrm>
            <a:off x="6724683" y="5981051"/>
            <a:ext cx="756539" cy="5050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Text Box 24"/>
          <p:cNvSpPr txBox="1">
            <a:spLocks noChangeArrowheads="1"/>
          </p:cNvSpPr>
          <p:nvPr/>
        </p:nvSpPr>
        <p:spPr bwMode="auto">
          <a:xfrm>
            <a:off x="6632795" y="5987588"/>
            <a:ext cx="27443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0</a:t>
            </a:r>
          </a:p>
        </p:txBody>
      </p:sp>
      <p:sp>
        <p:nvSpPr>
          <p:cNvPr id="44" name="Text Box 24"/>
          <p:cNvSpPr txBox="1">
            <a:spLocks noChangeArrowheads="1"/>
          </p:cNvSpPr>
          <p:nvPr/>
        </p:nvSpPr>
        <p:spPr bwMode="auto">
          <a:xfrm>
            <a:off x="7448285" y="5968538"/>
            <a:ext cx="27443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0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7585502" y="644633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10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417237EC-29A5-3270-3EFB-C65FE4379176}"/>
                  </a:ext>
                </a:extLst>
              </p14:cNvPr>
              <p14:cNvContentPartPr/>
              <p14:nvPr/>
            </p14:nvContentPartPr>
            <p14:xfrm>
              <a:off x="1084680" y="1650960"/>
              <a:ext cx="8767800" cy="527724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417237EC-29A5-3270-3EFB-C65FE437917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75320" y="1641600"/>
                <a:ext cx="8786520" cy="5295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744896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Lstart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9425" y="1581474"/>
            <a:ext cx="7696200" cy="5216525"/>
          </a:xfrm>
        </p:spPr>
        <p:txBody>
          <a:bodyPr/>
          <a:lstStyle/>
          <a:p>
            <a:r>
              <a:rPr lang="en-US" altLang="en-US" dirty="0" err="1"/>
              <a:t>Lstart</a:t>
            </a:r>
            <a:r>
              <a:rPr lang="en-US" altLang="en-US" dirty="0"/>
              <a:t> = latest start time, ALAP </a:t>
            </a:r>
          </a:p>
          <a:p>
            <a:pPr lvl="1"/>
            <a:r>
              <a:rPr lang="en-US" altLang="en-US" dirty="0"/>
              <a:t>Latest time a node can be scheduled </a:t>
            </a:r>
            <a:r>
              <a:rPr lang="en-US" altLang="en-US" dirty="0" err="1"/>
              <a:t>s.t.</a:t>
            </a:r>
            <a:r>
              <a:rPr lang="en-US" altLang="en-US" dirty="0"/>
              <a:t> </a:t>
            </a:r>
            <a:r>
              <a:rPr lang="en-US" altLang="en-US" dirty="0" err="1"/>
              <a:t>sched</a:t>
            </a:r>
            <a:r>
              <a:rPr lang="en-US" altLang="en-US" dirty="0"/>
              <a:t> length not increased beyond infinite resource schedule length</a:t>
            </a:r>
          </a:p>
          <a:p>
            <a:pPr lvl="1"/>
            <a:r>
              <a:rPr lang="en-US" altLang="en-US" dirty="0" err="1"/>
              <a:t>Lstart</a:t>
            </a:r>
            <a:r>
              <a:rPr lang="en-US" altLang="en-US" dirty="0"/>
              <a:t> = </a:t>
            </a:r>
            <a:r>
              <a:rPr lang="en-US" altLang="en-US" dirty="0" err="1"/>
              <a:t>Estart</a:t>
            </a:r>
            <a:r>
              <a:rPr lang="en-US" altLang="en-US" dirty="0"/>
              <a:t> if node has no successors</a:t>
            </a:r>
          </a:p>
          <a:p>
            <a:pPr lvl="1"/>
            <a:r>
              <a:rPr lang="en-US" altLang="en-US" dirty="0" err="1"/>
              <a:t>Lstart</a:t>
            </a:r>
            <a:r>
              <a:rPr lang="en-US" altLang="en-US" dirty="0"/>
              <a:t> = MIN(</a:t>
            </a:r>
            <a:r>
              <a:rPr lang="en-US" altLang="en-US" dirty="0" err="1"/>
              <a:t>Lstart</a:t>
            </a:r>
            <a:r>
              <a:rPr lang="en-US" altLang="en-US" dirty="0"/>
              <a:t>(</a:t>
            </a:r>
            <a:r>
              <a:rPr lang="en-US" altLang="en-US" dirty="0" err="1"/>
              <a:t>succ</a:t>
            </a:r>
            <a:r>
              <a:rPr lang="en-US" altLang="en-US" dirty="0"/>
              <a:t>) - latency)</a:t>
            </a:r>
            <a:br>
              <a:rPr lang="en-US" altLang="en-US" dirty="0"/>
            </a:br>
            <a:r>
              <a:rPr lang="en-US" altLang="en-US" dirty="0"/>
              <a:t>for each successor node</a:t>
            </a:r>
          </a:p>
          <a:p>
            <a:pPr lvl="1"/>
            <a:r>
              <a:rPr lang="en-US" altLang="en-US" dirty="0"/>
              <a:t>Example</a:t>
            </a:r>
          </a:p>
        </p:txBody>
      </p:sp>
      <p:sp>
        <p:nvSpPr>
          <p:cNvPr id="32772" name="Oval 4"/>
          <p:cNvSpPr>
            <a:spLocks noChangeArrowheads="1"/>
          </p:cNvSpPr>
          <p:nvPr/>
        </p:nvSpPr>
        <p:spPr bwMode="auto">
          <a:xfrm>
            <a:off x="7200001" y="2819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32773" name="Oval 5"/>
          <p:cNvSpPr>
            <a:spLocks noChangeArrowheads="1"/>
          </p:cNvSpPr>
          <p:nvPr/>
        </p:nvSpPr>
        <p:spPr bwMode="auto">
          <a:xfrm>
            <a:off x="6590401" y="3429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32774" name="Oval 6"/>
          <p:cNvSpPr>
            <a:spLocks noChangeArrowheads="1"/>
          </p:cNvSpPr>
          <p:nvPr/>
        </p:nvSpPr>
        <p:spPr bwMode="auto">
          <a:xfrm>
            <a:off x="7276201" y="4191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32775" name="Oval 7"/>
          <p:cNvSpPr>
            <a:spLocks noChangeArrowheads="1"/>
          </p:cNvSpPr>
          <p:nvPr/>
        </p:nvSpPr>
        <p:spPr bwMode="auto">
          <a:xfrm>
            <a:off x="6590401" y="4191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32776" name="Oval 8"/>
          <p:cNvSpPr>
            <a:spLocks noChangeArrowheads="1"/>
          </p:cNvSpPr>
          <p:nvPr/>
        </p:nvSpPr>
        <p:spPr bwMode="auto">
          <a:xfrm>
            <a:off x="7276201" y="3429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32777" name="Oval 9"/>
          <p:cNvSpPr>
            <a:spLocks noChangeArrowheads="1"/>
          </p:cNvSpPr>
          <p:nvPr/>
        </p:nvSpPr>
        <p:spPr bwMode="auto">
          <a:xfrm>
            <a:off x="7352401" y="4953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32778" name="Oval 10"/>
          <p:cNvSpPr>
            <a:spLocks noChangeArrowheads="1"/>
          </p:cNvSpPr>
          <p:nvPr/>
        </p:nvSpPr>
        <p:spPr bwMode="auto">
          <a:xfrm>
            <a:off x="7733401" y="5638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32779" name="Oval 11"/>
          <p:cNvSpPr>
            <a:spLocks noChangeArrowheads="1"/>
          </p:cNvSpPr>
          <p:nvPr/>
        </p:nvSpPr>
        <p:spPr bwMode="auto">
          <a:xfrm>
            <a:off x="6895201" y="5638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32780" name="Line 12"/>
          <p:cNvSpPr>
            <a:spLocks noChangeShapeType="1"/>
          </p:cNvSpPr>
          <p:nvPr/>
        </p:nvSpPr>
        <p:spPr bwMode="auto">
          <a:xfrm flipH="1">
            <a:off x="6819001" y="3124200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1" name="Line 13"/>
          <p:cNvSpPr>
            <a:spLocks noChangeShapeType="1"/>
          </p:cNvSpPr>
          <p:nvPr/>
        </p:nvSpPr>
        <p:spPr bwMode="auto">
          <a:xfrm>
            <a:off x="7352401" y="3124200"/>
            <a:ext cx="76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2" name="Line 14"/>
          <p:cNvSpPr>
            <a:spLocks noChangeShapeType="1"/>
          </p:cNvSpPr>
          <p:nvPr/>
        </p:nvSpPr>
        <p:spPr bwMode="auto">
          <a:xfrm>
            <a:off x="6742801" y="37338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3" name="Line 15"/>
          <p:cNvSpPr>
            <a:spLocks noChangeShapeType="1"/>
          </p:cNvSpPr>
          <p:nvPr/>
        </p:nvSpPr>
        <p:spPr bwMode="auto">
          <a:xfrm flipH="1">
            <a:off x="6742801" y="37338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4" name="Line 16"/>
          <p:cNvSpPr>
            <a:spLocks noChangeShapeType="1"/>
          </p:cNvSpPr>
          <p:nvPr/>
        </p:nvSpPr>
        <p:spPr bwMode="auto">
          <a:xfrm>
            <a:off x="7428601" y="37338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5" name="Line 17"/>
          <p:cNvSpPr>
            <a:spLocks noChangeShapeType="1"/>
          </p:cNvSpPr>
          <p:nvPr/>
        </p:nvSpPr>
        <p:spPr bwMode="auto">
          <a:xfrm>
            <a:off x="6742801" y="37338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6" name="Line 18"/>
          <p:cNvSpPr>
            <a:spLocks noChangeShapeType="1"/>
          </p:cNvSpPr>
          <p:nvPr/>
        </p:nvSpPr>
        <p:spPr bwMode="auto">
          <a:xfrm>
            <a:off x="6819001" y="44958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7" name="Line 19"/>
          <p:cNvSpPr>
            <a:spLocks noChangeShapeType="1"/>
          </p:cNvSpPr>
          <p:nvPr/>
        </p:nvSpPr>
        <p:spPr bwMode="auto">
          <a:xfrm>
            <a:off x="7428601" y="4495800"/>
            <a:ext cx="76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8" name="Line 20"/>
          <p:cNvSpPr>
            <a:spLocks noChangeShapeType="1"/>
          </p:cNvSpPr>
          <p:nvPr/>
        </p:nvSpPr>
        <p:spPr bwMode="auto">
          <a:xfrm>
            <a:off x="7581001" y="5257800"/>
            <a:ext cx="228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9" name="Line 21"/>
          <p:cNvSpPr>
            <a:spLocks noChangeShapeType="1"/>
          </p:cNvSpPr>
          <p:nvPr/>
        </p:nvSpPr>
        <p:spPr bwMode="auto">
          <a:xfrm flipH="1">
            <a:off x="7123801" y="5257800"/>
            <a:ext cx="381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90" name="Text Box 22"/>
          <p:cNvSpPr txBox="1">
            <a:spLocks noChangeArrowheads="1"/>
          </p:cNvSpPr>
          <p:nvPr/>
        </p:nvSpPr>
        <p:spPr bwMode="auto">
          <a:xfrm>
            <a:off x="6819001" y="2968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32791" name="Text Box 23"/>
          <p:cNvSpPr txBox="1">
            <a:spLocks noChangeArrowheads="1"/>
          </p:cNvSpPr>
          <p:nvPr/>
        </p:nvSpPr>
        <p:spPr bwMode="auto">
          <a:xfrm>
            <a:off x="7352401" y="3121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2792" name="Text Box 24"/>
          <p:cNvSpPr txBox="1">
            <a:spLocks noChangeArrowheads="1"/>
          </p:cNvSpPr>
          <p:nvPr/>
        </p:nvSpPr>
        <p:spPr bwMode="auto">
          <a:xfrm>
            <a:off x="7657201" y="5178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1</a:t>
            </a:r>
          </a:p>
        </p:txBody>
      </p:sp>
      <p:sp>
        <p:nvSpPr>
          <p:cNvPr id="32793" name="Text Box 25"/>
          <p:cNvSpPr txBox="1">
            <a:spLocks noChangeArrowheads="1"/>
          </p:cNvSpPr>
          <p:nvPr/>
        </p:nvSpPr>
        <p:spPr bwMode="auto">
          <a:xfrm>
            <a:off x="6971401" y="5254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2794" name="Text Box 26"/>
          <p:cNvSpPr txBox="1">
            <a:spLocks noChangeArrowheads="1"/>
          </p:cNvSpPr>
          <p:nvPr/>
        </p:nvSpPr>
        <p:spPr bwMode="auto">
          <a:xfrm>
            <a:off x="6742801" y="4645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32795" name="Text Box 27"/>
          <p:cNvSpPr txBox="1">
            <a:spLocks noChangeArrowheads="1"/>
          </p:cNvSpPr>
          <p:nvPr/>
        </p:nvSpPr>
        <p:spPr bwMode="auto">
          <a:xfrm>
            <a:off x="6438001" y="3806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2796" name="Text Box 28"/>
          <p:cNvSpPr txBox="1">
            <a:spLocks noChangeArrowheads="1"/>
          </p:cNvSpPr>
          <p:nvPr/>
        </p:nvSpPr>
        <p:spPr bwMode="auto">
          <a:xfrm>
            <a:off x="6819001" y="3654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32797" name="Text Box 29"/>
          <p:cNvSpPr txBox="1">
            <a:spLocks noChangeArrowheads="1"/>
          </p:cNvSpPr>
          <p:nvPr/>
        </p:nvSpPr>
        <p:spPr bwMode="auto">
          <a:xfrm>
            <a:off x="7428601" y="3883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2798" name="Text Box 30"/>
          <p:cNvSpPr txBox="1">
            <a:spLocks noChangeArrowheads="1"/>
          </p:cNvSpPr>
          <p:nvPr/>
        </p:nvSpPr>
        <p:spPr bwMode="auto">
          <a:xfrm>
            <a:off x="7504801" y="4572000"/>
            <a:ext cx="263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32799" name="Text Box 31"/>
          <p:cNvSpPr txBox="1">
            <a:spLocks noChangeArrowheads="1"/>
          </p:cNvSpPr>
          <p:nvPr/>
        </p:nvSpPr>
        <p:spPr bwMode="auto">
          <a:xfrm>
            <a:off x="7047601" y="3654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34" name="Oval 10"/>
          <p:cNvSpPr>
            <a:spLocks noChangeArrowheads="1"/>
          </p:cNvSpPr>
          <p:nvPr/>
        </p:nvSpPr>
        <p:spPr bwMode="auto">
          <a:xfrm>
            <a:off x="7759503" y="6403975"/>
            <a:ext cx="304800" cy="304800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000" dirty="0"/>
              <a:t>Exit</a:t>
            </a:r>
          </a:p>
        </p:txBody>
      </p:sp>
      <p:cxnSp>
        <p:nvCxnSpPr>
          <p:cNvPr id="5" name="Straight Arrow Connector 4"/>
          <p:cNvCxnSpPr>
            <a:stCxn id="32778" idx="4"/>
            <a:endCxn id="34" idx="0"/>
          </p:cNvCxnSpPr>
          <p:nvPr/>
        </p:nvCxnSpPr>
        <p:spPr bwMode="auto">
          <a:xfrm>
            <a:off x="7885801" y="5943600"/>
            <a:ext cx="26102" cy="46037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Straight Arrow Connector 6"/>
          <p:cNvCxnSpPr>
            <a:stCxn id="32779" idx="5"/>
            <a:endCxn id="34" idx="0"/>
          </p:cNvCxnSpPr>
          <p:nvPr/>
        </p:nvCxnSpPr>
        <p:spPr bwMode="auto">
          <a:xfrm>
            <a:off x="7155364" y="5898963"/>
            <a:ext cx="756539" cy="5050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Text Box 24"/>
          <p:cNvSpPr txBox="1">
            <a:spLocks noChangeArrowheads="1"/>
          </p:cNvSpPr>
          <p:nvPr/>
        </p:nvSpPr>
        <p:spPr bwMode="auto">
          <a:xfrm>
            <a:off x="7063476" y="5905500"/>
            <a:ext cx="27443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0</a:t>
            </a:r>
          </a:p>
        </p:txBody>
      </p:sp>
      <p:sp>
        <p:nvSpPr>
          <p:cNvPr id="47" name="Text Box 24"/>
          <p:cNvSpPr txBox="1">
            <a:spLocks noChangeArrowheads="1"/>
          </p:cNvSpPr>
          <p:nvPr/>
        </p:nvSpPr>
        <p:spPr bwMode="auto">
          <a:xfrm>
            <a:off x="7878966" y="5886450"/>
            <a:ext cx="27443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0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956911B-B2EC-D548-B37A-98231CF7AF27}"/>
                  </a:ext>
                </a:extLst>
              </p14:cNvPr>
              <p14:cNvContentPartPr/>
              <p14:nvPr/>
            </p14:nvContentPartPr>
            <p14:xfrm>
              <a:off x="1410840" y="1698840"/>
              <a:ext cx="8431560" cy="57477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956911B-B2EC-D548-B37A-98231CF7AF2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01480" y="1689480"/>
                <a:ext cx="8450280" cy="5766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13180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Slack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Slack =  measure of the scheduling freedom</a:t>
            </a:r>
          </a:p>
          <a:p>
            <a:pPr lvl="1"/>
            <a:r>
              <a:rPr lang="en-US" altLang="en-US"/>
              <a:t>Slack = Lstart – Estart for each node</a:t>
            </a:r>
          </a:p>
          <a:p>
            <a:pPr lvl="1"/>
            <a:r>
              <a:rPr lang="en-US" altLang="en-US"/>
              <a:t>Larger slack means more mobility</a:t>
            </a:r>
          </a:p>
          <a:p>
            <a:pPr lvl="1"/>
            <a:r>
              <a:rPr lang="en-US" altLang="en-US"/>
              <a:t>Example</a:t>
            </a:r>
          </a:p>
        </p:txBody>
      </p:sp>
      <p:sp>
        <p:nvSpPr>
          <p:cNvPr id="32" name="Oval 4"/>
          <p:cNvSpPr>
            <a:spLocks noChangeArrowheads="1"/>
          </p:cNvSpPr>
          <p:nvPr/>
        </p:nvSpPr>
        <p:spPr bwMode="auto">
          <a:xfrm>
            <a:off x="6666601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33" name="Oval 5"/>
          <p:cNvSpPr>
            <a:spLocks noChangeArrowheads="1"/>
          </p:cNvSpPr>
          <p:nvPr/>
        </p:nvSpPr>
        <p:spPr bwMode="auto">
          <a:xfrm>
            <a:off x="6057001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34" name="Oval 6"/>
          <p:cNvSpPr>
            <a:spLocks noChangeArrowheads="1"/>
          </p:cNvSpPr>
          <p:nvPr/>
        </p:nvSpPr>
        <p:spPr bwMode="auto">
          <a:xfrm>
            <a:off x="6742801" y="4267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35" name="Oval 7"/>
          <p:cNvSpPr>
            <a:spLocks noChangeArrowheads="1"/>
          </p:cNvSpPr>
          <p:nvPr/>
        </p:nvSpPr>
        <p:spPr bwMode="auto">
          <a:xfrm>
            <a:off x="6057001" y="4267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36" name="Oval 8"/>
          <p:cNvSpPr>
            <a:spLocks noChangeArrowheads="1"/>
          </p:cNvSpPr>
          <p:nvPr/>
        </p:nvSpPr>
        <p:spPr bwMode="auto">
          <a:xfrm>
            <a:off x="6742801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37" name="Oval 9"/>
          <p:cNvSpPr>
            <a:spLocks noChangeArrowheads="1"/>
          </p:cNvSpPr>
          <p:nvPr/>
        </p:nvSpPr>
        <p:spPr bwMode="auto">
          <a:xfrm>
            <a:off x="6819001" y="5029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38" name="Oval 10"/>
          <p:cNvSpPr>
            <a:spLocks noChangeArrowheads="1"/>
          </p:cNvSpPr>
          <p:nvPr/>
        </p:nvSpPr>
        <p:spPr bwMode="auto">
          <a:xfrm>
            <a:off x="7200001" y="5715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39" name="Oval 11"/>
          <p:cNvSpPr>
            <a:spLocks noChangeArrowheads="1"/>
          </p:cNvSpPr>
          <p:nvPr/>
        </p:nvSpPr>
        <p:spPr bwMode="auto">
          <a:xfrm>
            <a:off x="6361801" y="5715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40" name="Line 12"/>
          <p:cNvSpPr>
            <a:spLocks noChangeShapeType="1"/>
          </p:cNvSpPr>
          <p:nvPr/>
        </p:nvSpPr>
        <p:spPr bwMode="auto">
          <a:xfrm flipH="1">
            <a:off x="6285601" y="3200400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Line 13"/>
          <p:cNvSpPr>
            <a:spLocks noChangeShapeType="1"/>
          </p:cNvSpPr>
          <p:nvPr/>
        </p:nvSpPr>
        <p:spPr bwMode="auto">
          <a:xfrm>
            <a:off x="6819001" y="3200400"/>
            <a:ext cx="76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Line 14"/>
          <p:cNvSpPr>
            <a:spLocks noChangeShapeType="1"/>
          </p:cNvSpPr>
          <p:nvPr/>
        </p:nvSpPr>
        <p:spPr bwMode="auto">
          <a:xfrm>
            <a:off x="6209401" y="38100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Line 15"/>
          <p:cNvSpPr>
            <a:spLocks noChangeShapeType="1"/>
          </p:cNvSpPr>
          <p:nvPr/>
        </p:nvSpPr>
        <p:spPr bwMode="auto">
          <a:xfrm flipH="1">
            <a:off x="6209401" y="38100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Line 16"/>
          <p:cNvSpPr>
            <a:spLocks noChangeShapeType="1"/>
          </p:cNvSpPr>
          <p:nvPr/>
        </p:nvSpPr>
        <p:spPr bwMode="auto">
          <a:xfrm>
            <a:off x="6895201" y="3810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Line 17"/>
          <p:cNvSpPr>
            <a:spLocks noChangeShapeType="1"/>
          </p:cNvSpPr>
          <p:nvPr/>
        </p:nvSpPr>
        <p:spPr bwMode="auto">
          <a:xfrm>
            <a:off x="6209401" y="3810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Line 18"/>
          <p:cNvSpPr>
            <a:spLocks noChangeShapeType="1"/>
          </p:cNvSpPr>
          <p:nvPr/>
        </p:nvSpPr>
        <p:spPr bwMode="auto">
          <a:xfrm>
            <a:off x="6285601" y="45720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Line 19"/>
          <p:cNvSpPr>
            <a:spLocks noChangeShapeType="1"/>
          </p:cNvSpPr>
          <p:nvPr/>
        </p:nvSpPr>
        <p:spPr bwMode="auto">
          <a:xfrm>
            <a:off x="6895201" y="4572000"/>
            <a:ext cx="76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Line 20"/>
          <p:cNvSpPr>
            <a:spLocks noChangeShapeType="1"/>
          </p:cNvSpPr>
          <p:nvPr/>
        </p:nvSpPr>
        <p:spPr bwMode="auto">
          <a:xfrm>
            <a:off x="7047601" y="5334000"/>
            <a:ext cx="228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Line 21"/>
          <p:cNvSpPr>
            <a:spLocks noChangeShapeType="1"/>
          </p:cNvSpPr>
          <p:nvPr/>
        </p:nvSpPr>
        <p:spPr bwMode="auto">
          <a:xfrm flipH="1">
            <a:off x="6590401" y="5334000"/>
            <a:ext cx="381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Text Box 22"/>
          <p:cNvSpPr txBox="1">
            <a:spLocks noChangeArrowheads="1"/>
          </p:cNvSpPr>
          <p:nvPr/>
        </p:nvSpPr>
        <p:spPr bwMode="auto">
          <a:xfrm>
            <a:off x="6285601" y="3044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51" name="Text Box 23"/>
          <p:cNvSpPr txBox="1">
            <a:spLocks noChangeArrowheads="1"/>
          </p:cNvSpPr>
          <p:nvPr/>
        </p:nvSpPr>
        <p:spPr bwMode="auto">
          <a:xfrm>
            <a:off x="6819001" y="3197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52" name="Text Box 24"/>
          <p:cNvSpPr txBox="1">
            <a:spLocks noChangeArrowheads="1"/>
          </p:cNvSpPr>
          <p:nvPr/>
        </p:nvSpPr>
        <p:spPr bwMode="auto">
          <a:xfrm>
            <a:off x="7123801" y="5254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1</a:t>
            </a:r>
          </a:p>
        </p:txBody>
      </p:sp>
      <p:sp>
        <p:nvSpPr>
          <p:cNvPr id="53" name="Text Box 25"/>
          <p:cNvSpPr txBox="1">
            <a:spLocks noChangeArrowheads="1"/>
          </p:cNvSpPr>
          <p:nvPr/>
        </p:nvSpPr>
        <p:spPr bwMode="auto">
          <a:xfrm>
            <a:off x="6438001" y="5330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54" name="Text Box 26"/>
          <p:cNvSpPr txBox="1">
            <a:spLocks noChangeArrowheads="1"/>
          </p:cNvSpPr>
          <p:nvPr/>
        </p:nvSpPr>
        <p:spPr bwMode="auto">
          <a:xfrm>
            <a:off x="6209401" y="4721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55" name="Text Box 27"/>
          <p:cNvSpPr txBox="1">
            <a:spLocks noChangeArrowheads="1"/>
          </p:cNvSpPr>
          <p:nvPr/>
        </p:nvSpPr>
        <p:spPr bwMode="auto">
          <a:xfrm>
            <a:off x="5904601" y="3883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56" name="Text Box 28"/>
          <p:cNvSpPr txBox="1">
            <a:spLocks noChangeArrowheads="1"/>
          </p:cNvSpPr>
          <p:nvPr/>
        </p:nvSpPr>
        <p:spPr bwMode="auto">
          <a:xfrm>
            <a:off x="6285601" y="3730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57" name="Text Box 29"/>
          <p:cNvSpPr txBox="1">
            <a:spLocks noChangeArrowheads="1"/>
          </p:cNvSpPr>
          <p:nvPr/>
        </p:nvSpPr>
        <p:spPr bwMode="auto">
          <a:xfrm>
            <a:off x="6895201" y="3959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58" name="Text Box 30"/>
          <p:cNvSpPr txBox="1">
            <a:spLocks noChangeArrowheads="1"/>
          </p:cNvSpPr>
          <p:nvPr/>
        </p:nvSpPr>
        <p:spPr bwMode="auto">
          <a:xfrm>
            <a:off x="6971401" y="4648200"/>
            <a:ext cx="263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59" name="Text Box 31"/>
          <p:cNvSpPr txBox="1">
            <a:spLocks noChangeArrowheads="1"/>
          </p:cNvSpPr>
          <p:nvPr/>
        </p:nvSpPr>
        <p:spPr bwMode="auto">
          <a:xfrm>
            <a:off x="6514201" y="3730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60" name="Oval 10"/>
          <p:cNvSpPr>
            <a:spLocks noChangeArrowheads="1"/>
          </p:cNvSpPr>
          <p:nvPr/>
        </p:nvSpPr>
        <p:spPr bwMode="auto">
          <a:xfrm>
            <a:off x="7226103" y="6480175"/>
            <a:ext cx="304800" cy="304800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000" dirty="0"/>
              <a:t>Exit</a:t>
            </a:r>
          </a:p>
        </p:txBody>
      </p:sp>
      <p:cxnSp>
        <p:nvCxnSpPr>
          <p:cNvPr id="61" name="Straight Arrow Connector 60"/>
          <p:cNvCxnSpPr>
            <a:stCxn id="38" idx="4"/>
            <a:endCxn id="60" idx="0"/>
          </p:cNvCxnSpPr>
          <p:nvPr/>
        </p:nvCxnSpPr>
        <p:spPr bwMode="auto">
          <a:xfrm>
            <a:off x="7352401" y="6019800"/>
            <a:ext cx="26102" cy="46037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Straight Arrow Connector 61"/>
          <p:cNvCxnSpPr>
            <a:stCxn id="39" idx="5"/>
            <a:endCxn id="60" idx="0"/>
          </p:cNvCxnSpPr>
          <p:nvPr/>
        </p:nvCxnSpPr>
        <p:spPr bwMode="auto">
          <a:xfrm>
            <a:off x="6621964" y="5975163"/>
            <a:ext cx="756539" cy="5050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3" name="Text Box 24"/>
          <p:cNvSpPr txBox="1">
            <a:spLocks noChangeArrowheads="1"/>
          </p:cNvSpPr>
          <p:nvPr/>
        </p:nvSpPr>
        <p:spPr bwMode="auto">
          <a:xfrm>
            <a:off x="6530076" y="5981700"/>
            <a:ext cx="27443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0</a:t>
            </a:r>
          </a:p>
        </p:txBody>
      </p:sp>
      <p:sp>
        <p:nvSpPr>
          <p:cNvPr id="64" name="Text Box 24"/>
          <p:cNvSpPr txBox="1">
            <a:spLocks noChangeArrowheads="1"/>
          </p:cNvSpPr>
          <p:nvPr/>
        </p:nvSpPr>
        <p:spPr bwMode="auto">
          <a:xfrm>
            <a:off x="7345566" y="5962650"/>
            <a:ext cx="27443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0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4E04841-24AA-5F53-73EF-9F0938A52B38}"/>
                  </a:ext>
                </a:extLst>
              </p14:cNvPr>
              <p14:cNvContentPartPr/>
              <p14:nvPr/>
            </p14:nvContentPartPr>
            <p14:xfrm>
              <a:off x="1483200" y="1636560"/>
              <a:ext cx="7570080" cy="51091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4E04841-24AA-5F53-73EF-9F0938A52B3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73840" y="1627200"/>
                <a:ext cx="7588800" cy="51278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Critical Path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Critical operations = Operations with slack = 0</a:t>
            </a:r>
          </a:p>
          <a:p>
            <a:pPr lvl="1"/>
            <a:r>
              <a:rPr lang="en-US" altLang="en-US" dirty="0"/>
              <a:t>No mobility, cannot be delayed without extending the schedule length of the block</a:t>
            </a:r>
          </a:p>
          <a:p>
            <a:pPr lvl="1"/>
            <a:r>
              <a:rPr lang="en-US" altLang="en-US" dirty="0"/>
              <a:t>Critical path = sequence of critical</a:t>
            </a:r>
            <a:br>
              <a:rPr lang="en-US" altLang="en-US" dirty="0"/>
            </a:br>
            <a:r>
              <a:rPr lang="en-US" altLang="en-US" dirty="0"/>
              <a:t>operations from node with no</a:t>
            </a:r>
            <a:br>
              <a:rPr lang="en-US" altLang="en-US" dirty="0"/>
            </a:br>
            <a:r>
              <a:rPr lang="en-US" altLang="en-US" dirty="0"/>
              <a:t>predecessors to exit node, can</a:t>
            </a:r>
            <a:br>
              <a:rPr lang="en-US" altLang="en-US" dirty="0"/>
            </a:br>
            <a:r>
              <a:rPr lang="en-US" altLang="en-US" dirty="0"/>
              <a:t>be multiple </a:t>
            </a:r>
            <a:r>
              <a:rPr lang="en-US" altLang="en-US" dirty="0" err="1"/>
              <a:t>crit</a:t>
            </a:r>
            <a:r>
              <a:rPr lang="en-US" altLang="en-US" dirty="0"/>
              <a:t> paths</a:t>
            </a:r>
          </a:p>
        </p:txBody>
      </p:sp>
      <p:sp>
        <p:nvSpPr>
          <p:cNvPr id="32" name="Oval 4"/>
          <p:cNvSpPr>
            <a:spLocks noChangeArrowheads="1"/>
          </p:cNvSpPr>
          <p:nvPr/>
        </p:nvSpPr>
        <p:spPr bwMode="auto">
          <a:xfrm>
            <a:off x="6666601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33" name="Oval 5"/>
          <p:cNvSpPr>
            <a:spLocks noChangeArrowheads="1"/>
          </p:cNvSpPr>
          <p:nvPr/>
        </p:nvSpPr>
        <p:spPr bwMode="auto">
          <a:xfrm>
            <a:off x="6057001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34" name="Oval 6"/>
          <p:cNvSpPr>
            <a:spLocks noChangeArrowheads="1"/>
          </p:cNvSpPr>
          <p:nvPr/>
        </p:nvSpPr>
        <p:spPr bwMode="auto">
          <a:xfrm>
            <a:off x="6742801" y="4267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35" name="Oval 7"/>
          <p:cNvSpPr>
            <a:spLocks noChangeArrowheads="1"/>
          </p:cNvSpPr>
          <p:nvPr/>
        </p:nvSpPr>
        <p:spPr bwMode="auto">
          <a:xfrm>
            <a:off x="6057001" y="4267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36" name="Oval 8"/>
          <p:cNvSpPr>
            <a:spLocks noChangeArrowheads="1"/>
          </p:cNvSpPr>
          <p:nvPr/>
        </p:nvSpPr>
        <p:spPr bwMode="auto">
          <a:xfrm>
            <a:off x="6742801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37" name="Oval 9"/>
          <p:cNvSpPr>
            <a:spLocks noChangeArrowheads="1"/>
          </p:cNvSpPr>
          <p:nvPr/>
        </p:nvSpPr>
        <p:spPr bwMode="auto">
          <a:xfrm>
            <a:off x="6819001" y="5029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38" name="Oval 10"/>
          <p:cNvSpPr>
            <a:spLocks noChangeArrowheads="1"/>
          </p:cNvSpPr>
          <p:nvPr/>
        </p:nvSpPr>
        <p:spPr bwMode="auto">
          <a:xfrm>
            <a:off x="7200001" y="5715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39" name="Oval 11"/>
          <p:cNvSpPr>
            <a:spLocks noChangeArrowheads="1"/>
          </p:cNvSpPr>
          <p:nvPr/>
        </p:nvSpPr>
        <p:spPr bwMode="auto">
          <a:xfrm>
            <a:off x="6361801" y="5715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40" name="Line 12"/>
          <p:cNvSpPr>
            <a:spLocks noChangeShapeType="1"/>
          </p:cNvSpPr>
          <p:nvPr/>
        </p:nvSpPr>
        <p:spPr bwMode="auto">
          <a:xfrm flipH="1">
            <a:off x="6285601" y="3200400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Line 13"/>
          <p:cNvSpPr>
            <a:spLocks noChangeShapeType="1"/>
          </p:cNvSpPr>
          <p:nvPr/>
        </p:nvSpPr>
        <p:spPr bwMode="auto">
          <a:xfrm>
            <a:off x="6819001" y="3200400"/>
            <a:ext cx="76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Line 14"/>
          <p:cNvSpPr>
            <a:spLocks noChangeShapeType="1"/>
          </p:cNvSpPr>
          <p:nvPr/>
        </p:nvSpPr>
        <p:spPr bwMode="auto">
          <a:xfrm>
            <a:off x="6209401" y="38100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Line 15"/>
          <p:cNvSpPr>
            <a:spLocks noChangeShapeType="1"/>
          </p:cNvSpPr>
          <p:nvPr/>
        </p:nvSpPr>
        <p:spPr bwMode="auto">
          <a:xfrm flipH="1">
            <a:off x="6209401" y="38100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Line 16"/>
          <p:cNvSpPr>
            <a:spLocks noChangeShapeType="1"/>
          </p:cNvSpPr>
          <p:nvPr/>
        </p:nvSpPr>
        <p:spPr bwMode="auto">
          <a:xfrm>
            <a:off x="6895201" y="3810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Line 17"/>
          <p:cNvSpPr>
            <a:spLocks noChangeShapeType="1"/>
          </p:cNvSpPr>
          <p:nvPr/>
        </p:nvSpPr>
        <p:spPr bwMode="auto">
          <a:xfrm>
            <a:off x="6209401" y="3810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Line 18"/>
          <p:cNvSpPr>
            <a:spLocks noChangeShapeType="1"/>
          </p:cNvSpPr>
          <p:nvPr/>
        </p:nvSpPr>
        <p:spPr bwMode="auto">
          <a:xfrm>
            <a:off x="6285601" y="45720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Line 19"/>
          <p:cNvSpPr>
            <a:spLocks noChangeShapeType="1"/>
          </p:cNvSpPr>
          <p:nvPr/>
        </p:nvSpPr>
        <p:spPr bwMode="auto">
          <a:xfrm>
            <a:off x="6895201" y="4572000"/>
            <a:ext cx="76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Line 20"/>
          <p:cNvSpPr>
            <a:spLocks noChangeShapeType="1"/>
          </p:cNvSpPr>
          <p:nvPr/>
        </p:nvSpPr>
        <p:spPr bwMode="auto">
          <a:xfrm>
            <a:off x="7047601" y="5334000"/>
            <a:ext cx="228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Line 21"/>
          <p:cNvSpPr>
            <a:spLocks noChangeShapeType="1"/>
          </p:cNvSpPr>
          <p:nvPr/>
        </p:nvSpPr>
        <p:spPr bwMode="auto">
          <a:xfrm flipH="1">
            <a:off x="6590401" y="5334000"/>
            <a:ext cx="381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Text Box 22"/>
          <p:cNvSpPr txBox="1">
            <a:spLocks noChangeArrowheads="1"/>
          </p:cNvSpPr>
          <p:nvPr/>
        </p:nvSpPr>
        <p:spPr bwMode="auto">
          <a:xfrm>
            <a:off x="6285601" y="3044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51" name="Text Box 23"/>
          <p:cNvSpPr txBox="1">
            <a:spLocks noChangeArrowheads="1"/>
          </p:cNvSpPr>
          <p:nvPr/>
        </p:nvSpPr>
        <p:spPr bwMode="auto">
          <a:xfrm>
            <a:off x="6819001" y="3197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52" name="Text Box 24"/>
          <p:cNvSpPr txBox="1">
            <a:spLocks noChangeArrowheads="1"/>
          </p:cNvSpPr>
          <p:nvPr/>
        </p:nvSpPr>
        <p:spPr bwMode="auto">
          <a:xfrm>
            <a:off x="7123801" y="5254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1</a:t>
            </a:r>
          </a:p>
        </p:txBody>
      </p:sp>
      <p:sp>
        <p:nvSpPr>
          <p:cNvPr id="53" name="Text Box 25"/>
          <p:cNvSpPr txBox="1">
            <a:spLocks noChangeArrowheads="1"/>
          </p:cNvSpPr>
          <p:nvPr/>
        </p:nvSpPr>
        <p:spPr bwMode="auto">
          <a:xfrm>
            <a:off x="6438001" y="5330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54" name="Text Box 26"/>
          <p:cNvSpPr txBox="1">
            <a:spLocks noChangeArrowheads="1"/>
          </p:cNvSpPr>
          <p:nvPr/>
        </p:nvSpPr>
        <p:spPr bwMode="auto">
          <a:xfrm>
            <a:off x="6209401" y="4721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55" name="Text Box 27"/>
          <p:cNvSpPr txBox="1">
            <a:spLocks noChangeArrowheads="1"/>
          </p:cNvSpPr>
          <p:nvPr/>
        </p:nvSpPr>
        <p:spPr bwMode="auto">
          <a:xfrm>
            <a:off x="5904601" y="3883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56" name="Text Box 28"/>
          <p:cNvSpPr txBox="1">
            <a:spLocks noChangeArrowheads="1"/>
          </p:cNvSpPr>
          <p:nvPr/>
        </p:nvSpPr>
        <p:spPr bwMode="auto">
          <a:xfrm>
            <a:off x="6285601" y="3730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57" name="Text Box 29"/>
          <p:cNvSpPr txBox="1">
            <a:spLocks noChangeArrowheads="1"/>
          </p:cNvSpPr>
          <p:nvPr/>
        </p:nvSpPr>
        <p:spPr bwMode="auto">
          <a:xfrm>
            <a:off x="6895201" y="3959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58" name="Text Box 30"/>
          <p:cNvSpPr txBox="1">
            <a:spLocks noChangeArrowheads="1"/>
          </p:cNvSpPr>
          <p:nvPr/>
        </p:nvSpPr>
        <p:spPr bwMode="auto">
          <a:xfrm>
            <a:off x="6971401" y="4648200"/>
            <a:ext cx="263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59" name="Text Box 31"/>
          <p:cNvSpPr txBox="1">
            <a:spLocks noChangeArrowheads="1"/>
          </p:cNvSpPr>
          <p:nvPr/>
        </p:nvSpPr>
        <p:spPr bwMode="auto">
          <a:xfrm>
            <a:off x="6514201" y="3730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60" name="Oval 10"/>
          <p:cNvSpPr>
            <a:spLocks noChangeArrowheads="1"/>
          </p:cNvSpPr>
          <p:nvPr/>
        </p:nvSpPr>
        <p:spPr bwMode="auto">
          <a:xfrm>
            <a:off x="7226103" y="6480175"/>
            <a:ext cx="304800" cy="304800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000" dirty="0"/>
              <a:t>Exit</a:t>
            </a:r>
          </a:p>
        </p:txBody>
      </p:sp>
      <p:cxnSp>
        <p:nvCxnSpPr>
          <p:cNvPr id="61" name="Straight Arrow Connector 60"/>
          <p:cNvCxnSpPr>
            <a:stCxn id="38" idx="4"/>
            <a:endCxn id="60" idx="0"/>
          </p:cNvCxnSpPr>
          <p:nvPr/>
        </p:nvCxnSpPr>
        <p:spPr bwMode="auto">
          <a:xfrm>
            <a:off x="7352401" y="6019800"/>
            <a:ext cx="26102" cy="46037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Straight Arrow Connector 61"/>
          <p:cNvCxnSpPr>
            <a:stCxn id="39" idx="5"/>
            <a:endCxn id="60" idx="0"/>
          </p:cNvCxnSpPr>
          <p:nvPr/>
        </p:nvCxnSpPr>
        <p:spPr bwMode="auto">
          <a:xfrm>
            <a:off x="6621964" y="5975163"/>
            <a:ext cx="756539" cy="5050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3" name="Text Box 24"/>
          <p:cNvSpPr txBox="1">
            <a:spLocks noChangeArrowheads="1"/>
          </p:cNvSpPr>
          <p:nvPr/>
        </p:nvSpPr>
        <p:spPr bwMode="auto">
          <a:xfrm>
            <a:off x="6530076" y="5981700"/>
            <a:ext cx="27443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0</a:t>
            </a:r>
          </a:p>
        </p:txBody>
      </p:sp>
      <p:sp>
        <p:nvSpPr>
          <p:cNvPr id="64" name="Text Box 24"/>
          <p:cNvSpPr txBox="1">
            <a:spLocks noChangeArrowheads="1"/>
          </p:cNvSpPr>
          <p:nvPr/>
        </p:nvSpPr>
        <p:spPr bwMode="auto">
          <a:xfrm>
            <a:off x="7345566" y="5962650"/>
            <a:ext cx="27443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0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5FDC5E8-F9D8-B0FA-BB28-E09F94ED49B6}"/>
                  </a:ext>
                </a:extLst>
              </p14:cNvPr>
              <p14:cNvContentPartPr/>
              <p14:nvPr/>
            </p14:nvContentPartPr>
            <p14:xfrm>
              <a:off x="1099080" y="2039040"/>
              <a:ext cx="8321400" cy="48045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5FDC5E8-F9D8-B0FA-BB28-E09F94ED49B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89720" y="2029680"/>
                <a:ext cx="8340120" cy="48232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Homework Problem 2</a:t>
            </a:r>
          </a:p>
        </p:txBody>
      </p:sp>
      <p:sp>
        <p:nvSpPr>
          <p:cNvPr id="17411" name="Oval 3"/>
          <p:cNvSpPr>
            <a:spLocks noChangeArrowheads="1"/>
          </p:cNvSpPr>
          <p:nvPr/>
        </p:nvSpPr>
        <p:spPr bwMode="auto">
          <a:xfrm>
            <a:off x="2438400" y="2286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17412" name="Oval 4"/>
          <p:cNvSpPr>
            <a:spLocks noChangeArrowheads="1"/>
          </p:cNvSpPr>
          <p:nvPr/>
        </p:nvSpPr>
        <p:spPr bwMode="auto">
          <a:xfrm>
            <a:off x="18288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17413" name="Oval 5"/>
          <p:cNvSpPr>
            <a:spLocks noChangeArrowheads="1"/>
          </p:cNvSpPr>
          <p:nvPr/>
        </p:nvSpPr>
        <p:spPr bwMode="auto">
          <a:xfrm>
            <a:off x="1828800" y="3657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17414" name="Oval 6"/>
          <p:cNvSpPr>
            <a:spLocks noChangeArrowheads="1"/>
          </p:cNvSpPr>
          <p:nvPr/>
        </p:nvSpPr>
        <p:spPr bwMode="auto">
          <a:xfrm>
            <a:off x="33528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17415" name="Oval 7"/>
          <p:cNvSpPr>
            <a:spLocks noChangeArrowheads="1"/>
          </p:cNvSpPr>
          <p:nvPr/>
        </p:nvSpPr>
        <p:spPr bwMode="auto">
          <a:xfrm>
            <a:off x="25146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17416" name="Oval 8"/>
          <p:cNvSpPr>
            <a:spLocks noChangeArrowheads="1"/>
          </p:cNvSpPr>
          <p:nvPr/>
        </p:nvSpPr>
        <p:spPr bwMode="auto">
          <a:xfrm>
            <a:off x="3429000" y="3581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17417" name="Oval 9"/>
          <p:cNvSpPr>
            <a:spLocks noChangeArrowheads="1"/>
          </p:cNvSpPr>
          <p:nvPr/>
        </p:nvSpPr>
        <p:spPr bwMode="auto">
          <a:xfrm>
            <a:off x="2971800" y="5105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9</a:t>
            </a:r>
          </a:p>
        </p:txBody>
      </p:sp>
      <p:sp>
        <p:nvSpPr>
          <p:cNvPr id="17418" name="Oval 10"/>
          <p:cNvSpPr>
            <a:spLocks noChangeArrowheads="1"/>
          </p:cNvSpPr>
          <p:nvPr/>
        </p:nvSpPr>
        <p:spPr bwMode="auto">
          <a:xfrm>
            <a:off x="2667000" y="4343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17419" name="Line 11"/>
          <p:cNvSpPr>
            <a:spLocks noChangeShapeType="1"/>
          </p:cNvSpPr>
          <p:nvPr/>
        </p:nvSpPr>
        <p:spPr bwMode="auto">
          <a:xfrm flipH="1">
            <a:off x="2057400" y="2590800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0" name="Line 12"/>
          <p:cNvSpPr>
            <a:spLocks noChangeShapeType="1"/>
          </p:cNvSpPr>
          <p:nvPr/>
        </p:nvSpPr>
        <p:spPr bwMode="auto">
          <a:xfrm>
            <a:off x="2590800" y="2590800"/>
            <a:ext cx="76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1" name="Line 13"/>
          <p:cNvSpPr>
            <a:spLocks noChangeShapeType="1"/>
          </p:cNvSpPr>
          <p:nvPr/>
        </p:nvSpPr>
        <p:spPr bwMode="auto">
          <a:xfrm>
            <a:off x="1981200" y="3200400"/>
            <a:ext cx="76200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2" name="Line 14"/>
          <p:cNvSpPr>
            <a:spLocks noChangeShapeType="1"/>
          </p:cNvSpPr>
          <p:nvPr/>
        </p:nvSpPr>
        <p:spPr bwMode="auto">
          <a:xfrm flipH="1">
            <a:off x="1981200" y="32004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3" name="Line 15"/>
          <p:cNvSpPr>
            <a:spLocks noChangeShapeType="1"/>
          </p:cNvSpPr>
          <p:nvPr/>
        </p:nvSpPr>
        <p:spPr bwMode="auto">
          <a:xfrm>
            <a:off x="2667000" y="3200400"/>
            <a:ext cx="15240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4" name="Line 16"/>
          <p:cNvSpPr>
            <a:spLocks noChangeShapeType="1"/>
          </p:cNvSpPr>
          <p:nvPr/>
        </p:nvSpPr>
        <p:spPr bwMode="auto">
          <a:xfrm>
            <a:off x="1981200" y="32004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5" name="Line 17"/>
          <p:cNvSpPr>
            <a:spLocks noChangeShapeType="1"/>
          </p:cNvSpPr>
          <p:nvPr/>
        </p:nvSpPr>
        <p:spPr bwMode="auto">
          <a:xfrm>
            <a:off x="2057400" y="39624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6" name="Text Box 18"/>
          <p:cNvSpPr txBox="1">
            <a:spLocks noChangeArrowheads="1"/>
          </p:cNvSpPr>
          <p:nvPr/>
        </p:nvSpPr>
        <p:spPr bwMode="auto">
          <a:xfrm>
            <a:off x="2057400" y="2435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7427" name="Text Box 19"/>
          <p:cNvSpPr txBox="1">
            <a:spLocks noChangeArrowheads="1"/>
          </p:cNvSpPr>
          <p:nvPr/>
        </p:nvSpPr>
        <p:spPr bwMode="auto">
          <a:xfrm>
            <a:off x="2590800" y="2587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7428" name="Text Box 20"/>
          <p:cNvSpPr txBox="1">
            <a:spLocks noChangeArrowheads="1"/>
          </p:cNvSpPr>
          <p:nvPr/>
        </p:nvSpPr>
        <p:spPr bwMode="auto">
          <a:xfrm>
            <a:off x="3581400" y="5026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7429" name="Text Box 21"/>
          <p:cNvSpPr txBox="1">
            <a:spLocks noChangeArrowheads="1"/>
          </p:cNvSpPr>
          <p:nvPr/>
        </p:nvSpPr>
        <p:spPr bwMode="auto">
          <a:xfrm>
            <a:off x="3657600" y="4035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17430" name="Text Box 22"/>
          <p:cNvSpPr txBox="1">
            <a:spLocks noChangeArrowheads="1"/>
          </p:cNvSpPr>
          <p:nvPr/>
        </p:nvSpPr>
        <p:spPr bwMode="auto">
          <a:xfrm>
            <a:off x="1676400" y="3273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17431" name="Text Box 23"/>
          <p:cNvSpPr txBox="1">
            <a:spLocks noChangeArrowheads="1"/>
          </p:cNvSpPr>
          <p:nvPr/>
        </p:nvSpPr>
        <p:spPr bwMode="auto">
          <a:xfrm>
            <a:off x="2286000" y="3048000"/>
            <a:ext cx="263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7432" name="Text Box 24"/>
          <p:cNvSpPr txBox="1">
            <a:spLocks noChangeArrowheads="1"/>
          </p:cNvSpPr>
          <p:nvPr/>
        </p:nvSpPr>
        <p:spPr bwMode="auto">
          <a:xfrm>
            <a:off x="2667000" y="3349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7433" name="Text Box 25"/>
          <p:cNvSpPr txBox="1">
            <a:spLocks noChangeArrowheads="1"/>
          </p:cNvSpPr>
          <p:nvPr/>
        </p:nvSpPr>
        <p:spPr bwMode="auto">
          <a:xfrm>
            <a:off x="3581400" y="3200400"/>
            <a:ext cx="263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7434" name="Oval 26"/>
          <p:cNvSpPr>
            <a:spLocks noChangeArrowheads="1"/>
          </p:cNvSpPr>
          <p:nvPr/>
        </p:nvSpPr>
        <p:spPr bwMode="auto">
          <a:xfrm>
            <a:off x="3505200" y="4572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17435" name="Line 27"/>
          <p:cNvSpPr>
            <a:spLocks noChangeShapeType="1"/>
          </p:cNvSpPr>
          <p:nvPr/>
        </p:nvSpPr>
        <p:spPr bwMode="auto">
          <a:xfrm>
            <a:off x="2819400" y="31242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6" name="Line 28"/>
          <p:cNvSpPr>
            <a:spLocks noChangeShapeType="1"/>
          </p:cNvSpPr>
          <p:nvPr/>
        </p:nvSpPr>
        <p:spPr bwMode="auto">
          <a:xfrm>
            <a:off x="3505200" y="3200400"/>
            <a:ext cx="76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7" name="Line 29"/>
          <p:cNvSpPr>
            <a:spLocks noChangeShapeType="1"/>
          </p:cNvSpPr>
          <p:nvPr/>
        </p:nvSpPr>
        <p:spPr bwMode="auto">
          <a:xfrm>
            <a:off x="2971800" y="4572000"/>
            <a:ext cx="5334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8" name="Line 30"/>
          <p:cNvSpPr>
            <a:spLocks noChangeShapeType="1"/>
          </p:cNvSpPr>
          <p:nvPr/>
        </p:nvSpPr>
        <p:spPr bwMode="auto">
          <a:xfrm>
            <a:off x="3581400" y="3886200"/>
            <a:ext cx="762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9" name="Line 31"/>
          <p:cNvSpPr>
            <a:spLocks noChangeShapeType="1"/>
          </p:cNvSpPr>
          <p:nvPr/>
        </p:nvSpPr>
        <p:spPr bwMode="auto">
          <a:xfrm flipH="1">
            <a:off x="3200400" y="487680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40" name="Line 32"/>
          <p:cNvSpPr>
            <a:spLocks noChangeShapeType="1"/>
          </p:cNvSpPr>
          <p:nvPr/>
        </p:nvSpPr>
        <p:spPr bwMode="auto">
          <a:xfrm>
            <a:off x="2819400" y="4648200"/>
            <a:ext cx="228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41" name="Text Box 33"/>
          <p:cNvSpPr txBox="1">
            <a:spLocks noChangeArrowheads="1"/>
          </p:cNvSpPr>
          <p:nvPr/>
        </p:nvSpPr>
        <p:spPr bwMode="auto">
          <a:xfrm>
            <a:off x="2971800" y="3044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7442" name="Text Box 34"/>
          <p:cNvSpPr txBox="1">
            <a:spLocks noChangeArrowheads="1"/>
          </p:cNvSpPr>
          <p:nvPr/>
        </p:nvSpPr>
        <p:spPr bwMode="auto">
          <a:xfrm>
            <a:off x="2667000" y="4797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7443" name="Text Box 35"/>
          <p:cNvSpPr txBox="1">
            <a:spLocks noChangeArrowheads="1"/>
          </p:cNvSpPr>
          <p:nvPr/>
        </p:nvSpPr>
        <p:spPr bwMode="auto">
          <a:xfrm>
            <a:off x="2057400" y="4111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7444" name="Text Box 36"/>
          <p:cNvSpPr txBox="1">
            <a:spLocks noChangeArrowheads="1"/>
          </p:cNvSpPr>
          <p:nvPr/>
        </p:nvSpPr>
        <p:spPr bwMode="auto">
          <a:xfrm>
            <a:off x="2286000" y="3502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7445" name="Text Box 37"/>
          <p:cNvSpPr txBox="1">
            <a:spLocks noChangeArrowheads="1"/>
          </p:cNvSpPr>
          <p:nvPr/>
        </p:nvSpPr>
        <p:spPr bwMode="auto">
          <a:xfrm>
            <a:off x="4953000" y="1901825"/>
            <a:ext cx="3435350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Node	Estart	Lstart	Slack</a:t>
            </a:r>
          </a:p>
          <a:p>
            <a:r>
              <a:rPr lang="en-US" altLang="en-US"/>
              <a:t>1</a:t>
            </a:r>
          </a:p>
          <a:p>
            <a:r>
              <a:rPr lang="en-US" altLang="en-US"/>
              <a:t>2</a:t>
            </a:r>
          </a:p>
          <a:p>
            <a:r>
              <a:rPr lang="en-US" altLang="en-US"/>
              <a:t>3</a:t>
            </a:r>
          </a:p>
          <a:p>
            <a:r>
              <a:rPr lang="en-US" altLang="en-US"/>
              <a:t>4</a:t>
            </a:r>
          </a:p>
          <a:p>
            <a:r>
              <a:rPr lang="en-US" altLang="en-US"/>
              <a:t>5</a:t>
            </a:r>
          </a:p>
          <a:p>
            <a:r>
              <a:rPr lang="en-US" altLang="en-US"/>
              <a:t>6</a:t>
            </a:r>
          </a:p>
          <a:p>
            <a:r>
              <a:rPr lang="en-US" altLang="en-US"/>
              <a:t>7</a:t>
            </a:r>
          </a:p>
          <a:p>
            <a:r>
              <a:rPr lang="en-US" altLang="en-US"/>
              <a:t>8</a:t>
            </a:r>
          </a:p>
          <a:p>
            <a:r>
              <a:rPr lang="en-US" altLang="en-US"/>
              <a:t>9</a:t>
            </a:r>
          </a:p>
        </p:txBody>
      </p:sp>
      <p:sp>
        <p:nvSpPr>
          <p:cNvPr id="17446" name="Rectangle 38"/>
          <p:cNvSpPr>
            <a:spLocks noChangeArrowheads="1"/>
          </p:cNvSpPr>
          <p:nvPr/>
        </p:nvSpPr>
        <p:spPr bwMode="auto">
          <a:xfrm>
            <a:off x="4876800" y="1752600"/>
            <a:ext cx="3657600" cy="2971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47" name="Text Box 39"/>
          <p:cNvSpPr txBox="1">
            <a:spLocks noChangeArrowheads="1"/>
          </p:cNvSpPr>
          <p:nvPr/>
        </p:nvSpPr>
        <p:spPr bwMode="auto">
          <a:xfrm>
            <a:off x="4648200" y="5026025"/>
            <a:ext cx="18049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Critical path(s) = </a:t>
            </a:r>
          </a:p>
        </p:txBody>
      </p:sp>
      <p:sp>
        <p:nvSpPr>
          <p:cNvPr id="40" name="Text Box 20"/>
          <p:cNvSpPr txBox="1">
            <a:spLocks noChangeArrowheads="1"/>
          </p:cNvSpPr>
          <p:nvPr/>
        </p:nvSpPr>
        <p:spPr bwMode="auto">
          <a:xfrm>
            <a:off x="3070392" y="4269791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1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A06F22C-C013-F038-5CB3-6073E903F861}"/>
                  </a:ext>
                </a:extLst>
              </p14:cNvPr>
              <p14:cNvContentPartPr/>
              <p14:nvPr/>
            </p14:nvContentPartPr>
            <p14:xfrm>
              <a:off x="2380320" y="1694160"/>
              <a:ext cx="3733920" cy="44661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A06F22C-C013-F038-5CB3-6073E903F86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370960" y="1684800"/>
                <a:ext cx="3752640" cy="44848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Homework Problem 2 - Answer</a:t>
            </a:r>
          </a:p>
        </p:txBody>
      </p:sp>
      <p:sp>
        <p:nvSpPr>
          <p:cNvPr id="17411" name="Oval 3"/>
          <p:cNvSpPr>
            <a:spLocks noChangeArrowheads="1"/>
          </p:cNvSpPr>
          <p:nvPr/>
        </p:nvSpPr>
        <p:spPr bwMode="auto">
          <a:xfrm>
            <a:off x="2438400" y="2286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17412" name="Oval 4"/>
          <p:cNvSpPr>
            <a:spLocks noChangeArrowheads="1"/>
          </p:cNvSpPr>
          <p:nvPr/>
        </p:nvSpPr>
        <p:spPr bwMode="auto">
          <a:xfrm>
            <a:off x="18288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17413" name="Oval 5"/>
          <p:cNvSpPr>
            <a:spLocks noChangeArrowheads="1"/>
          </p:cNvSpPr>
          <p:nvPr/>
        </p:nvSpPr>
        <p:spPr bwMode="auto">
          <a:xfrm>
            <a:off x="1828800" y="3657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17414" name="Oval 6"/>
          <p:cNvSpPr>
            <a:spLocks noChangeArrowheads="1"/>
          </p:cNvSpPr>
          <p:nvPr/>
        </p:nvSpPr>
        <p:spPr bwMode="auto">
          <a:xfrm>
            <a:off x="33528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17415" name="Oval 7"/>
          <p:cNvSpPr>
            <a:spLocks noChangeArrowheads="1"/>
          </p:cNvSpPr>
          <p:nvPr/>
        </p:nvSpPr>
        <p:spPr bwMode="auto">
          <a:xfrm>
            <a:off x="25146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17416" name="Oval 8"/>
          <p:cNvSpPr>
            <a:spLocks noChangeArrowheads="1"/>
          </p:cNvSpPr>
          <p:nvPr/>
        </p:nvSpPr>
        <p:spPr bwMode="auto">
          <a:xfrm>
            <a:off x="3429000" y="3581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17417" name="Oval 9"/>
          <p:cNvSpPr>
            <a:spLocks noChangeArrowheads="1"/>
          </p:cNvSpPr>
          <p:nvPr/>
        </p:nvSpPr>
        <p:spPr bwMode="auto">
          <a:xfrm>
            <a:off x="2971800" y="5105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9</a:t>
            </a:r>
          </a:p>
        </p:txBody>
      </p:sp>
      <p:sp>
        <p:nvSpPr>
          <p:cNvPr id="17418" name="Oval 10"/>
          <p:cNvSpPr>
            <a:spLocks noChangeArrowheads="1"/>
          </p:cNvSpPr>
          <p:nvPr/>
        </p:nvSpPr>
        <p:spPr bwMode="auto">
          <a:xfrm>
            <a:off x="2667000" y="4343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17419" name="Line 11"/>
          <p:cNvSpPr>
            <a:spLocks noChangeShapeType="1"/>
          </p:cNvSpPr>
          <p:nvPr/>
        </p:nvSpPr>
        <p:spPr bwMode="auto">
          <a:xfrm flipH="1">
            <a:off x="2057400" y="2590800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0" name="Line 12"/>
          <p:cNvSpPr>
            <a:spLocks noChangeShapeType="1"/>
          </p:cNvSpPr>
          <p:nvPr/>
        </p:nvSpPr>
        <p:spPr bwMode="auto">
          <a:xfrm>
            <a:off x="2590800" y="2590800"/>
            <a:ext cx="76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1" name="Line 13"/>
          <p:cNvSpPr>
            <a:spLocks noChangeShapeType="1"/>
          </p:cNvSpPr>
          <p:nvPr/>
        </p:nvSpPr>
        <p:spPr bwMode="auto">
          <a:xfrm>
            <a:off x="1981200" y="3200400"/>
            <a:ext cx="76200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2" name="Line 14"/>
          <p:cNvSpPr>
            <a:spLocks noChangeShapeType="1"/>
          </p:cNvSpPr>
          <p:nvPr/>
        </p:nvSpPr>
        <p:spPr bwMode="auto">
          <a:xfrm flipH="1">
            <a:off x="1981200" y="32004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3" name="Line 15"/>
          <p:cNvSpPr>
            <a:spLocks noChangeShapeType="1"/>
          </p:cNvSpPr>
          <p:nvPr/>
        </p:nvSpPr>
        <p:spPr bwMode="auto">
          <a:xfrm>
            <a:off x="2667000" y="3200400"/>
            <a:ext cx="15240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4" name="Line 16"/>
          <p:cNvSpPr>
            <a:spLocks noChangeShapeType="1"/>
          </p:cNvSpPr>
          <p:nvPr/>
        </p:nvSpPr>
        <p:spPr bwMode="auto">
          <a:xfrm>
            <a:off x="1981200" y="32004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5" name="Line 17"/>
          <p:cNvSpPr>
            <a:spLocks noChangeShapeType="1"/>
          </p:cNvSpPr>
          <p:nvPr/>
        </p:nvSpPr>
        <p:spPr bwMode="auto">
          <a:xfrm>
            <a:off x="2057400" y="39624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6" name="Text Box 18"/>
          <p:cNvSpPr txBox="1">
            <a:spLocks noChangeArrowheads="1"/>
          </p:cNvSpPr>
          <p:nvPr/>
        </p:nvSpPr>
        <p:spPr bwMode="auto">
          <a:xfrm>
            <a:off x="2057400" y="2435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7427" name="Text Box 19"/>
          <p:cNvSpPr txBox="1">
            <a:spLocks noChangeArrowheads="1"/>
          </p:cNvSpPr>
          <p:nvPr/>
        </p:nvSpPr>
        <p:spPr bwMode="auto">
          <a:xfrm>
            <a:off x="2590800" y="2587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7428" name="Text Box 20"/>
          <p:cNvSpPr txBox="1">
            <a:spLocks noChangeArrowheads="1"/>
          </p:cNvSpPr>
          <p:nvPr/>
        </p:nvSpPr>
        <p:spPr bwMode="auto">
          <a:xfrm>
            <a:off x="3581400" y="5026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1</a:t>
            </a:r>
          </a:p>
        </p:txBody>
      </p:sp>
      <p:sp>
        <p:nvSpPr>
          <p:cNvPr id="17429" name="Text Box 21"/>
          <p:cNvSpPr txBox="1">
            <a:spLocks noChangeArrowheads="1"/>
          </p:cNvSpPr>
          <p:nvPr/>
        </p:nvSpPr>
        <p:spPr bwMode="auto">
          <a:xfrm>
            <a:off x="3657600" y="4035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17430" name="Text Box 22"/>
          <p:cNvSpPr txBox="1">
            <a:spLocks noChangeArrowheads="1"/>
          </p:cNvSpPr>
          <p:nvPr/>
        </p:nvSpPr>
        <p:spPr bwMode="auto">
          <a:xfrm>
            <a:off x="1676400" y="3273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17431" name="Text Box 23"/>
          <p:cNvSpPr txBox="1">
            <a:spLocks noChangeArrowheads="1"/>
          </p:cNvSpPr>
          <p:nvPr/>
        </p:nvSpPr>
        <p:spPr bwMode="auto">
          <a:xfrm>
            <a:off x="2286000" y="3048000"/>
            <a:ext cx="263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7432" name="Text Box 24"/>
          <p:cNvSpPr txBox="1">
            <a:spLocks noChangeArrowheads="1"/>
          </p:cNvSpPr>
          <p:nvPr/>
        </p:nvSpPr>
        <p:spPr bwMode="auto">
          <a:xfrm>
            <a:off x="2667000" y="3349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7433" name="Text Box 25"/>
          <p:cNvSpPr txBox="1">
            <a:spLocks noChangeArrowheads="1"/>
          </p:cNvSpPr>
          <p:nvPr/>
        </p:nvSpPr>
        <p:spPr bwMode="auto">
          <a:xfrm>
            <a:off x="3581400" y="3200400"/>
            <a:ext cx="263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7434" name="Oval 26"/>
          <p:cNvSpPr>
            <a:spLocks noChangeArrowheads="1"/>
          </p:cNvSpPr>
          <p:nvPr/>
        </p:nvSpPr>
        <p:spPr bwMode="auto">
          <a:xfrm>
            <a:off x="3505200" y="4572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17435" name="Line 27"/>
          <p:cNvSpPr>
            <a:spLocks noChangeShapeType="1"/>
          </p:cNvSpPr>
          <p:nvPr/>
        </p:nvSpPr>
        <p:spPr bwMode="auto">
          <a:xfrm>
            <a:off x="2819400" y="31242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6" name="Line 28"/>
          <p:cNvSpPr>
            <a:spLocks noChangeShapeType="1"/>
          </p:cNvSpPr>
          <p:nvPr/>
        </p:nvSpPr>
        <p:spPr bwMode="auto">
          <a:xfrm>
            <a:off x="3505200" y="3200400"/>
            <a:ext cx="76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7" name="Line 29"/>
          <p:cNvSpPr>
            <a:spLocks noChangeShapeType="1"/>
          </p:cNvSpPr>
          <p:nvPr/>
        </p:nvSpPr>
        <p:spPr bwMode="auto">
          <a:xfrm>
            <a:off x="2971800" y="4572000"/>
            <a:ext cx="5334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8" name="Line 30"/>
          <p:cNvSpPr>
            <a:spLocks noChangeShapeType="1"/>
          </p:cNvSpPr>
          <p:nvPr/>
        </p:nvSpPr>
        <p:spPr bwMode="auto">
          <a:xfrm>
            <a:off x="3581400" y="3886200"/>
            <a:ext cx="762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9" name="Line 31"/>
          <p:cNvSpPr>
            <a:spLocks noChangeShapeType="1"/>
          </p:cNvSpPr>
          <p:nvPr/>
        </p:nvSpPr>
        <p:spPr bwMode="auto">
          <a:xfrm flipH="1">
            <a:off x="3200400" y="487680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40" name="Line 32"/>
          <p:cNvSpPr>
            <a:spLocks noChangeShapeType="1"/>
          </p:cNvSpPr>
          <p:nvPr/>
        </p:nvSpPr>
        <p:spPr bwMode="auto">
          <a:xfrm>
            <a:off x="2819400" y="4648200"/>
            <a:ext cx="228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41" name="Text Box 33"/>
          <p:cNvSpPr txBox="1">
            <a:spLocks noChangeArrowheads="1"/>
          </p:cNvSpPr>
          <p:nvPr/>
        </p:nvSpPr>
        <p:spPr bwMode="auto">
          <a:xfrm>
            <a:off x="2971800" y="3044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7442" name="Text Box 34"/>
          <p:cNvSpPr txBox="1">
            <a:spLocks noChangeArrowheads="1"/>
          </p:cNvSpPr>
          <p:nvPr/>
        </p:nvSpPr>
        <p:spPr bwMode="auto">
          <a:xfrm>
            <a:off x="2667000" y="4797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7443" name="Text Box 35"/>
          <p:cNvSpPr txBox="1">
            <a:spLocks noChangeArrowheads="1"/>
          </p:cNvSpPr>
          <p:nvPr/>
        </p:nvSpPr>
        <p:spPr bwMode="auto">
          <a:xfrm>
            <a:off x="2057400" y="4111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7444" name="Text Box 36"/>
          <p:cNvSpPr txBox="1">
            <a:spLocks noChangeArrowheads="1"/>
          </p:cNvSpPr>
          <p:nvPr/>
        </p:nvSpPr>
        <p:spPr bwMode="auto">
          <a:xfrm>
            <a:off x="2286000" y="3502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7445" name="Text Box 37"/>
          <p:cNvSpPr txBox="1">
            <a:spLocks noChangeArrowheads="1"/>
          </p:cNvSpPr>
          <p:nvPr/>
        </p:nvSpPr>
        <p:spPr bwMode="auto">
          <a:xfrm>
            <a:off x="4953000" y="1901825"/>
            <a:ext cx="3435350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Node	</a:t>
            </a:r>
            <a:r>
              <a:rPr lang="en-US" altLang="en-US" dirty="0" err="1"/>
              <a:t>Estart</a:t>
            </a:r>
            <a:r>
              <a:rPr lang="en-US" altLang="en-US" dirty="0"/>
              <a:t>	</a:t>
            </a:r>
            <a:r>
              <a:rPr lang="en-US" altLang="en-US" dirty="0" err="1"/>
              <a:t>Lstart</a:t>
            </a:r>
            <a:r>
              <a:rPr lang="en-US" altLang="en-US" dirty="0"/>
              <a:t>	Slack</a:t>
            </a:r>
          </a:p>
          <a:p>
            <a:r>
              <a:rPr lang="en-US" altLang="en-US" dirty="0"/>
              <a:t>1	0	0	0</a:t>
            </a:r>
          </a:p>
          <a:p>
            <a:r>
              <a:rPr lang="en-US" altLang="en-US" dirty="0"/>
              <a:t>2	1	2	2</a:t>
            </a:r>
          </a:p>
          <a:p>
            <a:r>
              <a:rPr lang="en-US" altLang="en-US" dirty="0"/>
              <a:t>3	2	2	0</a:t>
            </a:r>
          </a:p>
          <a:p>
            <a:r>
              <a:rPr lang="en-US" altLang="en-US" dirty="0"/>
              <a:t>4	0	3	3</a:t>
            </a:r>
          </a:p>
          <a:p>
            <a:r>
              <a:rPr lang="en-US" altLang="en-US" dirty="0"/>
              <a:t>5	4	5	1</a:t>
            </a:r>
          </a:p>
          <a:p>
            <a:r>
              <a:rPr lang="en-US" altLang="en-US" dirty="0"/>
              <a:t>6	4	4	0</a:t>
            </a:r>
          </a:p>
          <a:p>
            <a:r>
              <a:rPr lang="en-US" altLang="en-US" dirty="0"/>
              <a:t>7	5	6	1</a:t>
            </a:r>
          </a:p>
          <a:p>
            <a:r>
              <a:rPr lang="en-US" altLang="en-US" dirty="0"/>
              <a:t>8	7	7	0</a:t>
            </a:r>
          </a:p>
          <a:p>
            <a:r>
              <a:rPr lang="en-US" altLang="en-US" dirty="0"/>
              <a:t>9	8	8	0</a:t>
            </a:r>
          </a:p>
        </p:txBody>
      </p:sp>
      <p:sp>
        <p:nvSpPr>
          <p:cNvPr id="17446" name="Rectangle 38"/>
          <p:cNvSpPr>
            <a:spLocks noChangeArrowheads="1"/>
          </p:cNvSpPr>
          <p:nvPr/>
        </p:nvSpPr>
        <p:spPr bwMode="auto">
          <a:xfrm>
            <a:off x="4876800" y="1752600"/>
            <a:ext cx="3657600" cy="2971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47" name="Text Box 39"/>
          <p:cNvSpPr txBox="1">
            <a:spLocks noChangeArrowheads="1"/>
          </p:cNvSpPr>
          <p:nvPr/>
        </p:nvSpPr>
        <p:spPr bwMode="auto">
          <a:xfrm>
            <a:off x="4648200" y="5026025"/>
            <a:ext cx="268695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Critical path(s) = 1,3,6,8,9 </a:t>
            </a:r>
          </a:p>
        </p:txBody>
      </p:sp>
      <p:sp>
        <p:nvSpPr>
          <p:cNvPr id="40" name="Text Box 20"/>
          <p:cNvSpPr txBox="1">
            <a:spLocks noChangeArrowheads="1"/>
          </p:cNvSpPr>
          <p:nvPr/>
        </p:nvSpPr>
        <p:spPr bwMode="auto">
          <a:xfrm>
            <a:off x="3070392" y="4269791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5863600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Operation Priority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Priority – Need a mechanism to decide which ops to schedule first (when you have multiple choices)</a:t>
            </a:r>
          </a:p>
          <a:p>
            <a:r>
              <a:rPr lang="en-US" altLang="en-US"/>
              <a:t>Common priority functions</a:t>
            </a:r>
          </a:p>
          <a:p>
            <a:pPr lvl="1"/>
            <a:r>
              <a:rPr lang="en-US" altLang="en-US"/>
              <a:t>Height – Distance from exit node</a:t>
            </a:r>
          </a:p>
          <a:p>
            <a:pPr lvl="2"/>
            <a:r>
              <a:rPr lang="en-US" altLang="en-US"/>
              <a:t>Give priority to amount of work left to do</a:t>
            </a:r>
          </a:p>
          <a:p>
            <a:pPr lvl="1"/>
            <a:r>
              <a:rPr lang="en-US" altLang="en-US"/>
              <a:t>Slackness – inversely proportional to slack</a:t>
            </a:r>
          </a:p>
          <a:p>
            <a:pPr lvl="2"/>
            <a:r>
              <a:rPr lang="en-US" altLang="en-US"/>
              <a:t>Give priority to ops on the critical path</a:t>
            </a:r>
          </a:p>
          <a:p>
            <a:pPr lvl="1"/>
            <a:r>
              <a:rPr lang="en-US" altLang="en-US"/>
              <a:t>Register use – priority to nodes with more source operands and fewer destination operands</a:t>
            </a:r>
          </a:p>
          <a:p>
            <a:pPr lvl="2"/>
            <a:r>
              <a:rPr lang="en-US" altLang="en-US"/>
              <a:t>Reduces number of live registers </a:t>
            </a:r>
          </a:p>
          <a:p>
            <a:pPr lvl="1"/>
            <a:r>
              <a:rPr lang="en-US" altLang="en-US"/>
              <a:t>Uncover – high priority to nodes with many children</a:t>
            </a:r>
          </a:p>
          <a:p>
            <a:pPr lvl="2"/>
            <a:r>
              <a:rPr lang="en-US" altLang="en-US"/>
              <a:t>Frees up more nodes</a:t>
            </a:r>
          </a:p>
          <a:p>
            <a:pPr lvl="1"/>
            <a:r>
              <a:rPr lang="en-US" altLang="en-US"/>
              <a:t>Original order – when all else fails</a:t>
            </a:r>
          </a:p>
          <a:p>
            <a:pPr lvl="1"/>
            <a:endParaRPr lang="en-US" alt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E463EAC-E8C8-83D1-6D65-064CF1720D86}"/>
                  </a:ext>
                </a:extLst>
              </p14:cNvPr>
              <p14:cNvContentPartPr/>
              <p14:nvPr/>
            </p14:nvContentPartPr>
            <p14:xfrm>
              <a:off x="212040" y="878040"/>
              <a:ext cx="9664200" cy="59230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E463EAC-E8C8-83D1-6D65-064CF1720D8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2680" y="868680"/>
                <a:ext cx="9682920" cy="59418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Announcements &amp; Reading Material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454150"/>
            <a:ext cx="8229600" cy="5216525"/>
          </a:xfrm>
        </p:spPr>
        <p:txBody>
          <a:bodyPr/>
          <a:lstStyle/>
          <a:p>
            <a:r>
              <a:rPr lang="en-US" altLang="en-US" sz="2000" dirty="0"/>
              <a:t>HW 2 – Due Wed at midnight!</a:t>
            </a:r>
          </a:p>
          <a:p>
            <a:pPr lvl="1"/>
            <a:r>
              <a:rPr lang="en-US" altLang="en-US" sz="1600" dirty="0">
                <a:sym typeface="Wingdings" panose="05000000000000000000" pitchFamily="2" charset="2"/>
              </a:rPr>
              <a:t>See piazza for answered questions, Talk to Aditya/</a:t>
            </a:r>
            <a:r>
              <a:rPr lang="en-US" altLang="en-US" sz="1600" dirty="0" err="1">
                <a:sym typeface="Wingdings" panose="05000000000000000000" pitchFamily="2" charset="2"/>
              </a:rPr>
              <a:t>Yunjie</a:t>
            </a:r>
            <a:r>
              <a:rPr lang="en-US" altLang="en-US" sz="1600" dirty="0">
                <a:sym typeface="Wingdings" panose="05000000000000000000" pitchFamily="2" charset="2"/>
              </a:rPr>
              <a:t> for help</a:t>
            </a:r>
            <a:endParaRPr lang="en-US" altLang="en-US" sz="1600" dirty="0"/>
          </a:p>
          <a:p>
            <a:r>
              <a:rPr lang="en-US" altLang="en-US" sz="2000" dirty="0"/>
              <a:t>Project discussion meetings (Mar 11-15)</a:t>
            </a:r>
          </a:p>
          <a:p>
            <a:pPr lvl="1"/>
            <a:r>
              <a:rPr lang="en-US" altLang="en-US" sz="1600" dirty="0"/>
              <a:t>Project proposal meeting signup next </a:t>
            </a:r>
            <a:r>
              <a:rPr lang="en-US" altLang="en-US" sz="1600" dirty="0" err="1"/>
              <a:t>next</a:t>
            </a:r>
            <a:r>
              <a:rPr lang="en-US" altLang="en-US" sz="1600" dirty="0"/>
              <a:t> week – Signup on Google Calendar</a:t>
            </a:r>
          </a:p>
          <a:p>
            <a:pPr lvl="2"/>
            <a:r>
              <a:rPr lang="en-US" altLang="en-US" sz="1400" dirty="0"/>
              <a:t>Next week is spring break!</a:t>
            </a:r>
          </a:p>
          <a:p>
            <a:pPr lvl="1"/>
            <a:r>
              <a:rPr lang="en-US" altLang="en-US" sz="1600" dirty="0"/>
              <a:t>Each group meets 10 mins with Aditya, </a:t>
            </a:r>
            <a:r>
              <a:rPr lang="en-US" altLang="en-US" sz="1600" dirty="0" err="1"/>
              <a:t>Yunjie</a:t>
            </a:r>
            <a:r>
              <a:rPr lang="en-US" altLang="en-US" sz="1600" dirty="0"/>
              <a:t>, and I</a:t>
            </a:r>
          </a:p>
          <a:p>
            <a:pPr lvl="1"/>
            <a:r>
              <a:rPr lang="en-US" altLang="en-US" sz="1600" dirty="0"/>
              <a:t>Action items</a:t>
            </a:r>
          </a:p>
          <a:p>
            <a:pPr lvl="2"/>
            <a:r>
              <a:rPr lang="en-US" altLang="en-US" sz="1400" dirty="0"/>
              <a:t>Need to identify group members</a:t>
            </a:r>
          </a:p>
          <a:p>
            <a:pPr lvl="2"/>
            <a:r>
              <a:rPr lang="en-US" altLang="en-US" sz="1400" dirty="0"/>
              <a:t>Use piazza to recruit additional group members or express your availability</a:t>
            </a:r>
          </a:p>
          <a:p>
            <a:pPr lvl="2"/>
            <a:r>
              <a:rPr lang="en-US" altLang="en-US" sz="1400" dirty="0"/>
              <a:t>Think about general project areas that you want to work on</a:t>
            </a:r>
          </a:p>
          <a:p>
            <a:r>
              <a:rPr lang="en-US" altLang="en-US" sz="2000" dirty="0"/>
              <a:t>Today’s class</a:t>
            </a:r>
          </a:p>
          <a:p>
            <a:pPr lvl="1"/>
            <a:r>
              <a:rPr lang="en-US" altLang="en-US" sz="1600" dirty="0">
                <a:cs typeface="Arial" panose="020B0604020202020204" pitchFamily="34" charset="0"/>
              </a:rPr>
              <a:t>“The Importance of </a:t>
            </a:r>
            <a:r>
              <a:rPr lang="en-US" altLang="en-US" sz="1600" dirty="0" err="1">
                <a:cs typeface="Arial" panose="020B0604020202020204" pitchFamily="34" charset="0"/>
              </a:rPr>
              <a:t>Prepass</a:t>
            </a:r>
            <a:r>
              <a:rPr lang="en-US" altLang="en-US" sz="1600" dirty="0">
                <a:cs typeface="Arial" panose="020B0604020202020204" pitchFamily="34" charset="0"/>
              </a:rPr>
              <a:t> Code Scheduling for Superscalar and </a:t>
            </a:r>
            <a:r>
              <a:rPr lang="en-US" altLang="en-US" sz="1600" dirty="0" err="1">
                <a:cs typeface="Arial" panose="020B0604020202020204" pitchFamily="34" charset="0"/>
              </a:rPr>
              <a:t>Superpipelined</a:t>
            </a:r>
            <a:r>
              <a:rPr lang="en-US" altLang="en-US" sz="1600" dirty="0">
                <a:cs typeface="Arial" panose="020B0604020202020204" pitchFamily="34" charset="0"/>
              </a:rPr>
              <a:t> Processors,” P. Chang et al., IEEE Transactions on Computers, 1995, pp. 353-370.</a:t>
            </a:r>
            <a:endParaRPr lang="en-US" altLang="en-US" sz="1600" dirty="0"/>
          </a:p>
          <a:p>
            <a:r>
              <a:rPr lang="en-US" altLang="en-US" sz="2000" dirty="0"/>
              <a:t>Next class </a:t>
            </a:r>
          </a:p>
          <a:p>
            <a:pPr lvl="1"/>
            <a:r>
              <a:rPr lang="en-US" altLang="en-US" sz="1600" dirty="0"/>
              <a:t>“</a:t>
            </a:r>
            <a:r>
              <a:rPr lang="en-US" altLang="en-US" sz="1600" dirty="0">
                <a:solidFill>
                  <a:srgbClr val="000000"/>
                </a:solidFill>
              </a:rPr>
              <a:t>Iterative Modulo Scheduling: An Algorithm for Software Pipelining Loops”, B. Rau, MICRO-27, 1994, pp. 63-74.</a:t>
            </a:r>
            <a:endParaRPr lang="en-US" altLang="en-US" sz="1600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>
              <a:latin typeface="Arial" panose="020B0604020202020204" pitchFamily="34" charset="0"/>
            </a:endParaRPr>
          </a:p>
          <a:p>
            <a:pPr lvl="1"/>
            <a:endParaRPr lang="en-US" alt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3B90AF3-F41B-A91F-896E-469A46165FDD}"/>
                  </a:ext>
                </a:extLst>
              </p14:cNvPr>
              <p14:cNvContentPartPr/>
              <p14:nvPr/>
            </p14:nvContentPartPr>
            <p14:xfrm>
              <a:off x="1521360" y="2509200"/>
              <a:ext cx="3829320" cy="27734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3B90AF3-F41B-A91F-896E-469A46165FD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12000" y="2499840"/>
                <a:ext cx="3848040" cy="27921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Height-Based Priority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Height-based is the most common</a:t>
            </a:r>
          </a:p>
          <a:p>
            <a:pPr lvl="1"/>
            <a:r>
              <a:rPr lang="en-US" altLang="en-US"/>
              <a:t>priority(op) = MaxLstart – Lstart(op) + 1</a:t>
            </a:r>
          </a:p>
        </p:txBody>
      </p:sp>
      <p:sp>
        <p:nvSpPr>
          <p:cNvPr id="19460" name="Oval 4"/>
          <p:cNvSpPr>
            <a:spLocks noChangeArrowheads="1"/>
          </p:cNvSpPr>
          <p:nvPr/>
        </p:nvSpPr>
        <p:spPr bwMode="auto">
          <a:xfrm>
            <a:off x="4114800" y="2743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19461" name="Oval 5"/>
          <p:cNvSpPr>
            <a:spLocks noChangeArrowheads="1"/>
          </p:cNvSpPr>
          <p:nvPr/>
        </p:nvSpPr>
        <p:spPr bwMode="auto">
          <a:xfrm>
            <a:off x="3505200" y="3352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19462" name="Oval 6"/>
          <p:cNvSpPr>
            <a:spLocks noChangeArrowheads="1"/>
          </p:cNvSpPr>
          <p:nvPr/>
        </p:nvSpPr>
        <p:spPr bwMode="auto">
          <a:xfrm>
            <a:off x="4191000" y="4114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19463" name="Oval 7"/>
          <p:cNvSpPr>
            <a:spLocks noChangeArrowheads="1"/>
          </p:cNvSpPr>
          <p:nvPr/>
        </p:nvSpPr>
        <p:spPr bwMode="auto">
          <a:xfrm>
            <a:off x="4191000" y="3352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19464" name="Oval 8"/>
          <p:cNvSpPr>
            <a:spLocks noChangeArrowheads="1"/>
          </p:cNvSpPr>
          <p:nvPr/>
        </p:nvSpPr>
        <p:spPr bwMode="auto">
          <a:xfrm>
            <a:off x="4267200" y="4876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19465" name="Oval 9"/>
          <p:cNvSpPr>
            <a:spLocks noChangeArrowheads="1"/>
          </p:cNvSpPr>
          <p:nvPr/>
        </p:nvSpPr>
        <p:spPr bwMode="auto">
          <a:xfrm>
            <a:off x="4648200" y="5562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9</a:t>
            </a:r>
          </a:p>
        </p:txBody>
      </p:sp>
      <p:sp>
        <p:nvSpPr>
          <p:cNvPr id="19466" name="Oval 10"/>
          <p:cNvSpPr>
            <a:spLocks noChangeArrowheads="1"/>
          </p:cNvSpPr>
          <p:nvPr/>
        </p:nvSpPr>
        <p:spPr bwMode="auto">
          <a:xfrm>
            <a:off x="3810000" y="5562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19467" name="Line 11"/>
          <p:cNvSpPr>
            <a:spLocks noChangeShapeType="1"/>
          </p:cNvSpPr>
          <p:nvPr/>
        </p:nvSpPr>
        <p:spPr bwMode="auto">
          <a:xfrm flipH="1">
            <a:off x="3733800" y="3048000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8" name="Line 12"/>
          <p:cNvSpPr>
            <a:spLocks noChangeShapeType="1"/>
          </p:cNvSpPr>
          <p:nvPr/>
        </p:nvSpPr>
        <p:spPr bwMode="auto">
          <a:xfrm>
            <a:off x="4267200" y="3048000"/>
            <a:ext cx="76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9" name="Line 13"/>
          <p:cNvSpPr>
            <a:spLocks noChangeShapeType="1"/>
          </p:cNvSpPr>
          <p:nvPr/>
        </p:nvSpPr>
        <p:spPr bwMode="auto">
          <a:xfrm>
            <a:off x="3657600" y="36576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0" name="Line 14"/>
          <p:cNvSpPr>
            <a:spLocks noChangeShapeType="1"/>
          </p:cNvSpPr>
          <p:nvPr/>
        </p:nvSpPr>
        <p:spPr bwMode="auto">
          <a:xfrm>
            <a:off x="4343400" y="3657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1" name="Line 15"/>
          <p:cNvSpPr>
            <a:spLocks noChangeShapeType="1"/>
          </p:cNvSpPr>
          <p:nvPr/>
        </p:nvSpPr>
        <p:spPr bwMode="auto">
          <a:xfrm>
            <a:off x="3657600" y="3657600"/>
            <a:ext cx="685800" cy="1219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2" name="Line 16"/>
          <p:cNvSpPr>
            <a:spLocks noChangeShapeType="1"/>
          </p:cNvSpPr>
          <p:nvPr/>
        </p:nvSpPr>
        <p:spPr bwMode="auto">
          <a:xfrm>
            <a:off x="4343400" y="4419600"/>
            <a:ext cx="76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3" name="Line 17"/>
          <p:cNvSpPr>
            <a:spLocks noChangeShapeType="1"/>
          </p:cNvSpPr>
          <p:nvPr/>
        </p:nvSpPr>
        <p:spPr bwMode="auto">
          <a:xfrm>
            <a:off x="4495800" y="5181600"/>
            <a:ext cx="228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4" name="Text Box 18"/>
          <p:cNvSpPr txBox="1">
            <a:spLocks noChangeArrowheads="1"/>
          </p:cNvSpPr>
          <p:nvPr/>
        </p:nvSpPr>
        <p:spPr bwMode="auto">
          <a:xfrm>
            <a:off x="3733800" y="2892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9475" name="Text Box 19"/>
          <p:cNvSpPr txBox="1">
            <a:spLocks noChangeArrowheads="1"/>
          </p:cNvSpPr>
          <p:nvPr/>
        </p:nvSpPr>
        <p:spPr bwMode="auto">
          <a:xfrm>
            <a:off x="4267200" y="3044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9476" name="Text Box 20"/>
          <p:cNvSpPr txBox="1">
            <a:spLocks noChangeArrowheads="1"/>
          </p:cNvSpPr>
          <p:nvPr/>
        </p:nvSpPr>
        <p:spPr bwMode="auto">
          <a:xfrm>
            <a:off x="4572000" y="5102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9477" name="Text Box 21"/>
          <p:cNvSpPr txBox="1">
            <a:spLocks noChangeArrowheads="1"/>
          </p:cNvSpPr>
          <p:nvPr/>
        </p:nvSpPr>
        <p:spPr bwMode="auto">
          <a:xfrm>
            <a:off x="3962400" y="4416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9478" name="Text Box 22"/>
          <p:cNvSpPr txBox="1">
            <a:spLocks noChangeArrowheads="1"/>
          </p:cNvSpPr>
          <p:nvPr/>
        </p:nvSpPr>
        <p:spPr bwMode="auto">
          <a:xfrm>
            <a:off x="3429000" y="4340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9479" name="Text Box 23"/>
          <p:cNvSpPr txBox="1">
            <a:spLocks noChangeArrowheads="1"/>
          </p:cNvSpPr>
          <p:nvPr/>
        </p:nvSpPr>
        <p:spPr bwMode="auto">
          <a:xfrm>
            <a:off x="3886200" y="3654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9480" name="Text Box 24"/>
          <p:cNvSpPr txBox="1">
            <a:spLocks noChangeArrowheads="1"/>
          </p:cNvSpPr>
          <p:nvPr/>
        </p:nvSpPr>
        <p:spPr bwMode="auto">
          <a:xfrm>
            <a:off x="4343400" y="3806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9481" name="Text Box 25"/>
          <p:cNvSpPr txBox="1">
            <a:spLocks noChangeArrowheads="1"/>
          </p:cNvSpPr>
          <p:nvPr/>
        </p:nvSpPr>
        <p:spPr bwMode="auto">
          <a:xfrm>
            <a:off x="4419600" y="4495800"/>
            <a:ext cx="263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9482" name="Text Box 26"/>
          <p:cNvSpPr txBox="1">
            <a:spLocks noChangeArrowheads="1"/>
          </p:cNvSpPr>
          <p:nvPr/>
        </p:nvSpPr>
        <p:spPr bwMode="auto">
          <a:xfrm>
            <a:off x="4327525" y="2601913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0, 0</a:t>
            </a:r>
          </a:p>
        </p:txBody>
      </p:sp>
      <p:sp>
        <p:nvSpPr>
          <p:cNvPr id="19483" name="Text Box 27"/>
          <p:cNvSpPr txBox="1">
            <a:spLocks noChangeArrowheads="1"/>
          </p:cNvSpPr>
          <p:nvPr/>
        </p:nvSpPr>
        <p:spPr bwMode="auto">
          <a:xfrm>
            <a:off x="3124200" y="32734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2, 2</a:t>
            </a:r>
          </a:p>
        </p:txBody>
      </p:sp>
      <p:sp>
        <p:nvSpPr>
          <p:cNvPr id="19484" name="Text Box 28"/>
          <p:cNvSpPr txBox="1">
            <a:spLocks noChangeArrowheads="1"/>
          </p:cNvSpPr>
          <p:nvPr/>
        </p:nvSpPr>
        <p:spPr bwMode="auto">
          <a:xfrm>
            <a:off x="4495800" y="32734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2, 3</a:t>
            </a:r>
          </a:p>
        </p:txBody>
      </p:sp>
      <p:sp>
        <p:nvSpPr>
          <p:cNvPr id="19485" name="Text Box 29"/>
          <p:cNvSpPr txBox="1">
            <a:spLocks noChangeArrowheads="1"/>
          </p:cNvSpPr>
          <p:nvPr/>
        </p:nvSpPr>
        <p:spPr bwMode="auto">
          <a:xfrm>
            <a:off x="4495800" y="40354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4, 4</a:t>
            </a:r>
          </a:p>
        </p:txBody>
      </p:sp>
      <p:sp>
        <p:nvSpPr>
          <p:cNvPr id="19486" name="Text Box 30"/>
          <p:cNvSpPr txBox="1">
            <a:spLocks noChangeArrowheads="1"/>
          </p:cNvSpPr>
          <p:nvPr/>
        </p:nvSpPr>
        <p:spPr bwMode="auto">
          <a:xfrm>
            <a:off x="4572000" y="47974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6, 6</a:t>
            </a:r>
          </a:p>
        </p:txBody>
      </p:sp>
      <p:sp>
        <p:nvSpPr>
          <p:cNvPr id="19487" name="Text Box 31"/>
          <p:cNvSpPr txBox="1">
            <a:spLocks noChangeArrowheads="1"/>
          </p:cNvSpPr>
          <p:nvPr/>
        </p:nvSpPr>
        <p:spPr bwMode="auto">
          <a:xfrm>
            <a:off x="3200400" y="55594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4, 7</a:t>
            </a:r>
          </a:p>
        </p:txBody>
      </p:sp>
      <p:sp>
        <p:nvSpPr>
          <p:cNvPr id="19488" name="Text Box 32"/>
          <p:cNvSpPr txBox="1">
            <a:spLocks noChangeArrowheads="1"/>
          </p:cNvSpPr>
          <p:nvPr/>
        </p:nvSpPr>
        <p:spPr bwMode="auto">
          <a:xfrm>
            <a:off x="4953000" y="55594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7, 7</a:t>
            </a:r>
          </a:p>
        </p:txBody>
      </p:sp>
      <p:sp>
        <p:nvSpPr>
          <p:cNvPr id="19489" name="Text Box 33"/>
          <p:cNvSpPr txBox="1">
            <a:spLocks noChangeArrowheads="1"/>
          </p:cNvSpPr>
          <p:nvPr/>
        </p:nvSpPr>
        <p:spPr bwMode="auto">
          <a:xfrm>
            <a:off x="6537325" y="3086100"/>
            <a:ext cx="1327150" cy="3113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op	priority</a:t>
            </a:r>
          </a:p>
          <a:p>
            <a:r>
              <a:rPr lang="en-US" altLang="en-US"/>
              <a:t>1	</a:t>
            </a:r>
          </a:p>
          <a:p>
            <a:r>
              <a:rPr lang="en-US" altLang="en-US"/>
              <a:t>2	</a:t>
            </a:r>
          </a:p>
          <a:p>
            <a:r>
              <a:rPr lang="en-US" altLang="en-US"/>
              <a:t>3	</a:t>
            </a:r>
          </a:p>
          <a:p>
            <a:r>
              <a:rPr lang="en-US" altLang="en-US"/>
              <a:t>4	</a:t>
            </a:r>
          </a:p>
          <a:p>
            <a:r>
              <a:rPr lang="en-US" altLang="en-US"/>
              <a:t>5	</a:t>
            </a:r>
          </a:p>
          <a:p>
            <a:r>
              <a:rPr lang="en-US" altLang="en-US"/>
              <a:t>6	</a:t>
            </a:r>
          </a:p>
          <a:p>
            <a:r>
              <a:rPr lang="en-US" altLang="en-US"/>
              <a:t>7	</a:t>
            </a:r>
          </a:p>
          <a:p>
            <a:r>
              <a:rPr lang="en-US" altLang="en-US"/>
              <a:t>8	</a:t>
            </a:r>
          </a:p>
          <a:p>
            <a:r>
              <a:rPr lang="en-US" altLang="en-US"/>
              <a:t>9	</a:t>
            </a:r>
          </a:p>
          <a:p>
            <a:r>
              <a:rPr lang="en-US" altLang="en-US"/>
              <a:t>10	</a:t>
            </a:r>
          </a:p>
        </p:txBody>
      </p:sp>
      <p:sp>
        <p:nvSpPr>
          <p:cNvPr id="19490" name="Oval 34"/>
          <p:cNvSpPr>
            <a:spLocks noChangeArrowheads="1"/>
          </p:cNvSpPr>
          <p:nvPr/>
        </p:nvSpPr>
        <p:spPr bwMode="auto">
          <a:xfrm>
            <a:off x="4267200" y="6172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10</a:t>
            </a:r>
          </a:p>
        </p:txBody>
      </p:sp>
      <p:sp>
        <p:nvSpPr>
          <p:cNvPr id="19491" name="Line 35"/>
          <p:cNvSpPr>
            <a:spLocks noChangeShapeType="1"/>
          </p:cNvSpPr>
          <p:nvPr/>
        </p:nvSpPr>
        <p:spPr bwMode="auto">
          <a:xfrm>
            <a:off x="4038600" y="5867400"/>
            <a:ext cx="304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92" name="Line 36"/>
          <p:cNvSpPr>
            <a:spLocks noChangeShapeType="1"/>
          </p:cNvSpPr>
          <p:nvPr/>
        </p:nvSpPr>
        <p:spPr bwMode="auto">
          <a:xfrm flipH="1">
            <a:off x="4495800" y="5867400"/>
            <a:ext cx="304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93" name="Text Box 37"/>
          <p:cNvSpPr txBox="1">
            <a:spLocks noChangeArrowheads="1"/>
          </p:cNvSpPr>
          <p:nvPr/>
        </p:nvSpPr>
        <p:spPr bwMode="auto">
          <a:xfrm>
            <a:off x="4114800" y="5788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9494" name="Text Box 38"/>
          <p:cNvSpPr txBox="1">
            <a:spLocks noChangeArrowheads="1"/>
          </p:cNvSpPr>
          <p:nvPr/>
        </p:nvSpPr>
        <p:spPr bwMode="auto">
          <a:xfrm>
            <a:off x="4724400" y="5940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9495" name="Text Box 39"/>
          <p:cNvSpPr txBox="1">
            <a:spLocks noChangeArrowheads="1"/>
          </p:cNvSpPr>
          <p:nvPr/>
        </p:nvSpPr>
        <p:spPr bwMode="auto">
          <a:xfrm>
            <a:off x="4648200" y="61690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8, 8</a:t>
            </a:r>
          </a:p>
        </p:txBody>
      </p:sp>
      <p:sp>
        <p:nvSpPr>
          <p:cNvPr id="19496" name="Line 40"/>
          <p:cNvSpPr>
            <a:spLocks noChangeShapeType="1"/>
          </p:cNvSpPr>
          <p:nvPr/>
        </p:nvSpPr>
        <p:spPr bwMode="auto">
          <a:xfrm>
            <a:off x="3657600" y="3657600"/>
            <a:ext cx="228600" cy="1905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97" name="Oval 41"/>
          <p:cNvSpPr>
            <a:spLocks noChangeArrowheads="1"/>
          </p:cNvSpPr>
          <p:nvPr/>
        </p:nvSpPr>
        <p:spPr bwMode="auto">
          <a:xfrm>
            <a:off x="5105400" y="5105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19498" name="Oval 42"/>
          <p:cNvSpPr>
            <a:spLocks noChangeArrowheads="1"/>
          </p:cNvSpPr>
          <p:nvPr/>
        </p:nvSpPr>
        <p:spPr bwMode="auto">
          <a:xfrm>
            <a:off x="3200400" y="2667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19499" name="Text Box 43"/>
          <p:cNvSpPr txBox="1">
            <a:spLocks noChangeArrowheads="1"/>
          </p:cNvSpPr>
          <p:nvPr/>
        </p:nvSpPr>
        <p:spPr bwMode="auto">
          <a:xfrm>
            <a:off x="2667000" y="25876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0, 1</a:t>
            </a:r>
          </a:p>
        </p:txBody>
      </p:sp>
      <p:sp>
        <p:nvSpPr>
          <p:cNvPr id="19500" name="Line 44"/>
          <p:cNvSpPr>
            <a:spLocks noChangeShapeType="1"/>
          </p:cNvSpPr>
          <p:nvPr/>
        </p:nvSpPr>
        <p:spPr bwMode="auto">
          <a:xfrm>
            <a:off x="3429000" y="2971800"/>
            <a:ext cx="152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01" name="Line 45"/>
          <p:cNvSpPr>
            <a:spLocks noChangeShapeType="1"/>
          </p:cNvSpPr>
          <p:nvPr/>
        </p:nvSpPr>
        <p:spPr bwMode="auto">
          <a:xfrm flipH="1">
            <a:off x="4876800" y="5410200"/>
            <a:ext cx="3048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02" name="Text Box 46"/>
          <p:cNvSpPr txBox="1">
            <a:spLocks noChangeArrowheads="1"/>
          </p:cNvSpPr>
          <p:nvPr/>
        </p:nvSpPr>
        <p:spPr bwMode="auto">
          <a:xfrm>
            <a:off x="5410200" y="51022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0, 5</a:t>
            </a:r>
          </a:p>
        </p:txBody>
      </p:sp>
      <p:sp>
        <p:nvSpPr>
          <p:cNvPr id="19503" name="Text Box 47"/>
          <p:cNvSpPr txBox="1">
            <a:spLocks noChangeArrowheads="1"/>
          </p:cNvSpPr>
          <p:nvPr/>
        </p:nvSpPr>
        <p:spPr bwMode="auto">
          <a:xfrm>
            <a:off x="3429000" y="2892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9504" name="Text Box 48"/>
          <p:cNvSpPr txBox="1">
            <a:spLocks noChangeArrowheads="1"/>
          </p:cNvSpPr>
          <p:nvPr/>
        </p:nvSpPr>
        <p:spPr bwMode="auto">
          <a:xfrm>
            <a:off x="4876800" y="5178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9505" name="Line 49"/>
          <p:cNvSpPr>
            <a:spLocks noChangeShapeType="1"/>
          </p:cNvSpPr>
          <p:nvPr/>
        </p:nvSpPr>
        <p:spPr bwMode="auto">
          <a:xfrm>
            <a:off x="6934200" y="3048000"/>
            <a:ext cx="0" cy="3200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06" name="Line 50"/>
          <p:cNvSpPr>
            <a:spLocks noChangeShapeType="1"/>
          </p:cNvSpPr>
          <p:nvPr/>
        </p:nvSpPr>
        <p:spPr bwMode="auto">
          <a:xfrm>
            <a:off x="6629400" y="3429000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25571EA-84A2-D753-D1D8-FFA147CB3DA2}"/>
                  </a:ext>
                </a:extLst>
              </p14:cNvPr>
              <p14:cNvContentPartPr/>
              <p14:nvPr/>
            </p14:nvContentPartPr>
            <p14:xfrm>
              <a:off x="2572200" y="1544760"/>
              <a:ext cx="6261840" cy="49420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25571EA-84A2-D753-D1D8-FFA147CB3DA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562840" y="1535400"/>
                <a:ext cx="6280560" cy="49608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List Scheduling (aka Cycle Scheduler)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Build dependence graph, calculate priority</a:t>
            </a:r>
          </a:p>
          <a:p>
            <a:r>
              <a:rPr lang="en-US" altLang="en-US"/>
              <a:t>Add all ops to UNSCHEDULED set</a:t>
            </a:r>
          </a:p>
          <a:p>
            <a:r>
              <a:rPr lang="en-US" altLang="en-US"/>
              <a:t>time = -1</a:t>
            </a:r>
          </a:p>
          <a:p>
            <a:r>
              <a:rPr lang="en-US" altLang="en-US"/>
              <a:t>while (UNSCHEDULED is not empty)</a:t>
            </a:r>
          </a:p>
          <a:p>
            <a:pPr lvl="1"/>
            <a:r>
              <a:rPr lang="en-US" altLang="en-US"/>
              <a:t>time++</a:t>
            </a:r>
          </a:p>
          <a:p>
            <a:pPr lvl="1"/>
            <a:r>
              <a:rPr lang="en-US" altLang="en-US"/>
              <a:t>READY = UNSCHEDULED ops whose incoming dependences have been satisfied</a:t>
            </a:r>
          </a:p>
          <a:p>
            <a:pPr lvl="1"/>
            <a:r>
              <a:rPr lang="en-US" altLang="en-US"/>
              <a:t>Sort READY using priority function</a:t>
            </a:r>
          </a:p>
          <a:p>
            <a:pPr lvl="1"/>
            <a:r>
              <a:rPr lang="en-US" altLang="en-US"/>
              <a:t>For each op in READY (highest to lowest priority)</a:t>
            </a:r>
          </a:p>
          <a:p>
            <a:pPr lvl="2"/>
            <a:r>
              <a:rPr lang="en-US" altLang="en-US"/>
              <a:t>op can be scheduled at current time? (are the resources free?)</a:t>
            </a:r>
          </a:p>
          <a:p>
            <a:pPr lvl="3"/>
            <a:r>
              <a:rPr lang="en-US" altLang="en-US"/>
              <a:t>Yes, schedule it, op.issue_time = time</a:t>
            </a:r>
          </a:p>
          <a:p>
            <a:pPr lvl="4"/>
            <a:r>
              <a:rPr lang="en-US" altLang="en-US"/>
              <a:t>Mark resources busy in RU_map relative to issue time</a:t>
            </a:r>
          </a:p>
          <a:p>
            <a:pPr lvl="4"/>
            <a:r>
              <a:rPr lang="en-US" altLang="en-US"/>
              <a:t>Remove op from UNSCHEDULED/READY sets</a:t>
            </a:r>
          </a:p>
          <a:p>
            <a:pPr lvl="3"/>
            <a:r>
              <a:rPr lang="en-US" altLang="en-US"/>
              <a:t>No, continue</a:t>
            </a:r>
          </a:p>
          <a:p>
            <a:pPr lvl="1"/>
            <a:endParaRPr lang="en-US" alt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B93828C-8C56-4986-C714-FBDEF06B8830}"/>
                  </a:ext>
                </a:extLst>
              </p14:cNvPr>
              <p14:cNvContentPartPr/>
              <p14:nvPr/>
            </p14:nvContentPartPr>
            <p14:xfrm>
              <a:off x="523080" y="1410480"/>
              <a:ext cx="9473400" cy="63334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B93828C-8C56-4986-C714-FBDEF06B883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13720" y="1401120"/>
                <a:ext cx="9492120" cy="63522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Cycle Scheduling Example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5384473" y="1600200"/>
            <a:ext cx="1009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RU_map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5003473" y="2133600"/>
            <a:ext cx="1835150" cy="3113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time  ALU  MEM</a:t>
            </a:r>
          </a:p>
          <a:p>
            <a:r>
              <a:rPr lang="en-US" altLang="en-US"/>
              <a:t>0</a:t>
            </a:r>
          </a:p>
          <a:p>
            <a:r>
              <a:rPr lang="en-US" altLang="en-US"/>
              <a:t>1</a:t>
            </a:r>
          </a:p>
          <a:p>
            <a:r>
              <a:rPr lang="en-US" altLang="en-US"/>
              <a:t>2</a:t>
            </a:r>
          </a:p>
          <a:p>
            <a:r>
              <a:rPr lang="en-US" altLang="en-US"/>
              <a:t>3</a:t>
            </a:r>
          </a:p>
          <a:p>
            <a:r>
              <a:rPr lang="en-US" altLang="en-US"/>
              <a:t>4</a:t>
            </a:r>
          </a:p>
          <a:p>
            <a:r>
              <a:rPr lang="en-US" altLang="en-US"/>
              <a:t>5</a:t>
            </a:r>
          </a:p>
          <a:p>
            <a:r>
              <a:rPr lang="en-US" altLang="en-US"/>
              <a:t>6</a:t>
            </a:r>
          </a:p>
          <a:p>
            <a:r>
              <a:rPr lang="en-US" altLang="en-US"/>
              <a:t>7</a:t>
            </a:r>
          </a:p>
          <a:p>
            <a:r>
              <a:rPr lang="en-US" altLang="en-US"/>
              <a:t>8</a:t>
            </a:r>
          </a:p>
          <a:p>
            <a:r>
              <a:rPr lang="en-US" altLang="en-US"/>
              <a:t>9</a:t>
            </a:r>
          </a:p>
        </p:txBody>
      </p:sp>
      <p:sp>
        <p:nvSpPr>
          <p:cNvPr id="21509" name="Oval 5"/>
          <p:cNvSpPr>
            <a:spLocks noChangeArrowheads="1"/>
          </p:cNvSpPr>
          <p:nvPr/>
        </p:nvSpPr>
        <p:spPr bwMode="auto">
          <a:xfrm>
            <a:off x="2743200" y="2362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2m</a:t>
            </a:r>
          </a:p>
        </p:txBody>
      </p:sp>
      <p:sp>
        <p:nvSpPr>
          <p:cNvPr id="21510" name="Oval 6"/>
          <p:cNvSpPr>
            <a:spLocks noChangeArrowheads="1"/>
          </p:cNvSpPr>
          <p:nvPr/>
        </p:nvSpPr>
        <p:spPr bwMode="auto">
          <a:xfrm>
            <a:off x="2133600" y="2971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3m</a:t>
            </a:r>
          </a:p>
        </p:txBody>
      </p:sp>
      <p:sp>
        <p:nvSpPr>
          <p:cNvPr id="21511" name="Oval 7"/>
          <p:cNvSpPr>
            <a:spLocks noChangeArrowheads="1"/>
          </p:cNvSpPr>
          <p:nvPr/>
        </p:nvSpPr>
        <p:spPr bwMode="auto">
          <a:xfrm>
            <a:off x="2819400" y="3733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5m</a:t>
            </a:r>
          </a:p>
        </p:txBody>
      </p:sp>
      <p:sp>
        <p:nvSpPr>
          <p:cNvPr id="21512" name="Oval 8"/>
          <p:cNvSpPr>
            <a:spLocks noChangeArrowheads="1"/>
          </p:cNvSpPr>
          <p:nvPr/>
        </p:nvSpPr>
        <p:spPr bwMode="auto">
          <a:xfrm>
            <a:off x="2819400" y="2971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21513" name="Oval 9"/>
          <p:cNvSpPr>
            <a:spLocks noChangeArrowheads="1"/>
          </p:cNvSpPr>
          <p:nvPr/>
        </p:nvSpPr>
        <p:spPr bwMode="auto">
          <a:xfrm>
            <a:off x="2895600" y="4495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21514" name="Oval 10"/>
          <p:cNvSpPr>
            <a:spLocks noChangeArrowheads="1"/>
          </p:cNvSpPr>
          <p:nvPr/>
        </p:nvSpPr>
        <p:spPr bwMode="auto">
          <a:xfrm>
            <a:off x="3276600" y="5181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21515" name="Oval 11"/>
          <p:cNvSpPr>
            <a:spLocks noChangeArrowheads="1"/>
          </p:cNvSpPr>
          <p:nvPr/>
        </p:nvSpPr>
        <p:spPr bwMode="auto">
          <a:xfrm>
            <a:off x="2438400" y="5181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21516" name="Line 12"/>
          <p:cNvSpPr>
            <a:spLocks noChangeShapeType="1"/>
          </p:cNvSpPr>
          <p:nvPr/>
        </p:nvSpPr>
        <p:spPr bwMode="auto">
          <a:xfrm flipH="1">
            <a:off x="2362200" y="2667000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7" name="Line 13"/>
          <p:cNvSpPr>
            <a:spLocks noChangeShapeType="1"/>
          </p:cNvSpPr>
          <p:nvPr/>
        </p:nvSpPr>
        <p:spPr bwMode="auto">
          <a:xfrm>
            <a:off x="2895600" y="2667000"/>
            <a:ext cx="76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8" name="Line 14"/>
          <p:cNvSpPr>
            <a:spLocks noChangeShapeType="1"/>
          </p:cNvSpPr>
          <p:nvPr/>
        </p:nvSpPr>
        <p:spPr bwMode="auto">
          <a:xfrm>
            <a:off x="2286000" y="32766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9" name="Line 15"/>
          <p:cNvSpPr>
            <a:spLocks noChangeShapeType="1"/>
          </p:cNvSpPr>
          <p:nvPr/>
        </p:nvSpPr>
        <p:spPr bwMode="auto">
          <a:xfrm>
            <a:off x="2971800" y="3276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0" name="Line 16"/>
          <p:cNvSpPr>
            <a:spLocks noChangeShapeType="1"/>
          </p:cNvSpPr>
          <p:nvPr/>
        </p:nvSpPr>
        <p:spPr bwMode="auto">
          <a:xfrm>
            <a:off x="2286000" y="3276600"/>
            <a:ext cx="685800" cy="1219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1" name="Line 17"/>
          <p:cNvSpPr>
            <a:spLocks noChangeShapeType="1"/>
          </p:cNvSpPr>
          <p:nvPr/>
        </p:nvSpPr>
        <p:spPr bwMode="auto">
          <a:xfrm>
            <a:off x="2971800" y="4038600"/>
            <a:ext cx="76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2" name="Line 18"/>
          <p:cNvSpPr>
            <a:spLocks noChangeShapeType="1"/>
          </p:cNvSpPr>
          <p:nvPr/>
        </p:nvSpPr>
        <p:spPr bwMode="auto">
          <a:xfrm>
            <a:off x="3124200" y="4800600"/>
            <a:ext cx="228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3" name="Text Box 19"/>
          <p:cNvSpPr txBox="1">
            <a:spLocks noChangeArrowheads="1"/>
          </p:cNvSpPr>
          <p:nvPr/>
        </p:nvSpPr>
        <p:spPr bwMode="auto">
          <a:xfrm>
            <a:off x="2362200" y="2511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21524" name="Text Box 20"/>
          <p:cNvSpPr txBox="1">
            <a:spLocks noChangeArrowheads="1"/>
          </p:cNvSpPr>
          <p:nvPr/>
        </p:nvSpPr>
        <p:spPr bwMode="auto">
          <a:xfrm>
            <a:off x="2895600" y="2663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21525" name="Text Box 21"/>
          <p:cNvSpPr txBox="1">
            <a:spLocks noChangeArrowheads="1"/>
          </p:cNvSpPr>
          <p:nvPr/>
        </p:nvSpPr>
        <p:spPr bwMode="auto">
          <a:xfrm>
            <a:off x="3200400" y="4721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1526" name="Text Box 22"/>
          <p:cNvSpPr txBox="1">
            <a:spLocks noChangeArrowheads="1"/>
          </p:cNvSpPr>
          <p:nvPr/>
        </p:nvSpPr>
        <p:spPr bwMode="auto">
          <a:xfrm>
            <a:off x="2590800" y="4035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21527" name="Text Box 23"/>
          <p:cNvSpPr txBox="1">
            <a:spLocks noChangeArrowheads="1"/>
          </p:cNvSpPr>
          <p:nvPr/>
        </p:nvSpPr>
        <p:spPr bwMode="auto">
          <a:xfrm>
            <a:off x="2057400" y="3959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21528" name="Text Box 24"/>
          <p:cNvSpPr txBox="1">
            <a:spLocks noChangeArrowheads="1"/>
          </p:cNvSpPr>
          <p:nvPr/>
        </p:nvSpPr>
        <p:spPr bwMode="auto">
          <a:xfrm>
            <a:off x="2514600" y="3273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21529" name="Text Box 25"/>
          <p:cNvSpPr txBox="1">
            <a:spLocks noChangeArrowheads="1"/>
          </p:cNvSpPr>
          <p:nvPr/>
        </p:nvSpPr>
        <p:spPr bwMode="auto">
          <a:xfrm>
            <a:off x="2971800" y="3425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1530" name="Text Box 26"/>
          <p:cNvSpPr txBox="1">
            <a:spLocks noChangeArrowheads="1"/>
          </p:cNvSpPr>
          <p:nvPr/>
        </p:nvSpPr>
        <p:spPr bwMode="auto">
          <a:xfrm>
            <a:off x="3048000" y="4114800"/>
            <a:ext cx="263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21531" name="Text Box 27"/>
          <p:cNvSpPr txBox="1">
            <a:spLocks noChangeArrowheads="1"/>
          </p:cNvSpPr>
          <p:nvPr/>
        </p:nvSpPr>
        <p:spPr bwMode="auto">
          <a:xfrm>
            <a:off x="2955925" y="2220913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0, 0</a:t>
            </a:r>
          </a:p>
        </p:txBody>
      </p:sp>
      <p:sp>
        <p:nvSpPr>
          <p:cNvPr id="21532" name="Text Box 28"/>
          <p:cNvSpPr txBox="1">
            <a:spLocks noChangeArrowheads="1"/>
          </p:cNvSpPr>
          <p:nvPr/>
        </p:nvSpPr>
        <p:spPr bwMode="auto">
          <a:xfrm>
            <a:off x="1752600" y="28924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2, 2</a:t>
            </a:r>
          </a:p>
        </p:txBody>
      </p:sp>
      <p:sp>
        <p:nvSpPr>
          <p:cNvPr id="21533" name="Text Box 29"/>
          <p:cNvSpPr txBox="1">
            <a:spLocks noChangeArrowheads="1"/>
          </p:cNvSpPr>
          <p:nvPr/>
        </p:nvSpPr>
        <p:spPr bwMode="auto">
          <a:xfrm>
            <a:off x="3124200" y="28924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2, 3</a:t>
            </a:r>
          </a:p>
        </p:txBody>
      </p:sp>
      <p:sp>
        <p:nvSpPr>
          <p:cNvPr id="21534" name="Text Box 30"/>
          <p:cNvSpPr txBox="1">
            <a:spLocks noChangeArrowheads="1"/>
          </p:cNvSpPr>
          <p:nvPr/>
        </p:nvSpPr>
        <p:spPr bwMode="auto">
          <a:xfrm>
            <a:off x="3124200" y="36544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4, 4</a:t>
            </a:r>
          </a:p>
        </p:txBody>
      </p:sp>
      <p:sp>
        <p:nvSpPr>
          <p:cNvPr id="21535" name="Text Box 31"/>
          <p:cNvSpPr txBox="1">
            <a:spLocks noChangeArrowheads="1"/>
          </p:cNvSpPr>
          <p:nvPr/>
        </p:nvSpPr>
        <p:spPr bwMode="auto">
          <a:xfrm>
            <a:off x="3200400" y="44164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6, 6</a:t>
            </a:r>
          </a:p>
        </p:txBody>
      </p:sp>
      <p:sp>
        <p:nvSpPr>
          <p:cNvPr id="21536" name="Text Box 32"/>
          <p:cNvSpPr txBox="1">
            <a:spLocks noChangeArrowheads="1"/>
          </p:cNvSpPr>
          <p:nvPr/>
        </p:nvSpPr>
        <p:spPr bwMode="auto">
          <a:xfrm>
            <a:off x="1981200" y="5181600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4, 7</a:t>
            </a:r>
          </a:p>
        </p:txBody>
      </p:sp>
      <p:sp>
        <p:nvSpPr>
          <p:cNvPr id="21537" name="Text Box 33"/>
          <p:cNvSpPr txBox="1">
            <a:spLocks noChangeArrowheads="1"/>
          </p:cNvSpPr>
          <p:nvPr/>
        </p:nvSpPr>
        <p:spPr bwMode="auto">
          <a:xfrm>
            <a:off x="3581400" y="51784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7, 7</a:t>
            </a:r>
          </a:p>
        </p:txBody>
      </p:sp>
      <p:sp>
        <p:nvSpPr>
          <p:cNvPr id="21538" name="Oval 34"/>
          <p:cNvSpPr>
            <a:spLocks noChangeArrowheads="1"/>
          </p:cNvSpPr>
          <p:nvPr/>
        </p:nvSpPr>
        <p:spPr bwMode="auto">
          <a:xfrm>
            <a:off x="2895600" y="5791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21539" name="Line 35"/>
          <p:cNvSpPr>
            <a:spLocks noChangeShapeType="1"/>
          </p:cNvSpPr>
          <p:nvPr/>
        </p:nvSpPr>
        <p:spPr bwMode="auto">
          <a:xfrm>
            <a:off x="2667000" y="5486400"/>
            <a:ext cx="304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0" name="Line 36"/>
          <p:cNvSpPr>
            <a:spLocks noChangeShapeType="1"/>
          </p:cNvSpPr>
          <p:nvPr/>
        </p:nvSpPr>
        <p:spPr bwMode="auto">
          <a:xfrm flipH="1">
            <a:off x="3124200" y="5486400"/>
            <a:ext cx="304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1" name="Text Box 37"/>
          <p:cNvSpPr txBox="1">
            <a:spLocks noChangeArrowheads="1"/>
          </p:cNvSpPr>
          <p:nvPr/>
        </p:nvSpPr>
        <p:spPr bwMode="auto">
          <a:xfrm>
            <a:off x="2743200" y="5407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1542" name="Text Box 38"/>
          <p:cNvSpPr txBox="1">
            <a:spLocks noChangeArrowheads="1"/>
          </p:cNvSpPr>
          <p:nvPr/>
        </p:nvSpPr>
        <p:spPr bwMode="auto">
          <a:xfrm>
            <a:off x="3352800" y="5559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1543" name="Text Box 39"/>
          <p:cNvSpPr txBox="1">
            <a:spLocks noChangeArrowheads="1"/>
          </p:cNvSpPr>
          <p:nvPr/>
        </p:nvSpPr>
        <p:spPr bwMode="auto">
          <a:xfrm>
            <a:off x="3276600" y="57880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8, 8</a:t>
            </a:r>
          </a:p>
        </p:txBody>
      </p:sp>
      <p:sp>
        <p:nvSpPr>
          <p:cNvPr id="21544" name="Line 40"/>
          <p:cNvSpPr>
            <a:spLocks noChangeShapeType="1"/>
          </p:cNvSpPr>
          <p:nvPr/>
        </p:nvSpPr>
        <p:spPr bwMode="auto">
          <a:xfrm>
            <a:off x="2286000" y="3276600"/>
            <a:ext cx="228600" cy="1905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5" name="Oval 41"/>
          <p:cNvSpPr>
            <a:spLocks noChangeArrowheads="1"/>
          </p:cNvSpPr>
          <p:nvPr/>
        </p:nvSpPr>
        <p:spPr bwMode="auto">
          <a:xfrm>
            <a:off x="3733800" y="4724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7m</a:t>
            </a:r>
          </a:p>
        </p:txBody>
      </p:sp>
      <p:sp>
        <p:nvSpPr>
          <p:cNvPr id="21546" name="Oval 42"/>
          <p:cNvSpPr>
            <a:spLocks noChangeArrowheads="1"/>
          </p:cNvSpPr>
          <p:nvPr/>
        </p:nvSpPr>
        <p:spPr bwMode="auto">
          <a:xfrm>
            <a:off x="1828800" y="2286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1547" name="Text Box 43"/>
          <p:cNvSpPr txBox="1">
            <a:spLocks noChangeArrowheads="1"/>
          </p:cNvSpPr>
          <p:nvPr/>
        </p:nvSpPr>
        <p:spPr bwMode="auto">
          <a:xfrm>
            <a:off x="1295400" y="22066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0, 1</a:t>
            </a:r>
          </a:p>
        </p:txBody>
      </p:sp>
      <p:sp>
        <p:nvSpPr>
          <p:cNvPr id="21548" name="Line 44"/>
          <p:cNvSpPr>
            <a:spLocks noChangeShapeType="1"/>
          </p:cNvSpPr>
          <p:nvPr/>
        </p:nvSpPr>
        <p:spPr bwMode="auto">
          <a:xfrm>
            <a:off x="2057400" y="2590800"/>
            <a:ext cx="152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9" name="Line 45"/>
          <p:cNvSpPr>
            <a:spLocks noChangeShapeType="1"/>
          </p:cNvSpPr>
          <p:nvPr/>
        </p:nvSpPr>
        <p:spPr bwMode="auto">
          <a:xfrm flipH="1">
            <a:off x="3505200" y="5029200"/>
            <a:ext cx="3048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50" name="Text Box 46"/>
          <p:cNvSpPr txBox="1">
            <a:spLocks noChangeArrowheads="1"/>
          </p:cNvSpPr>
          <p:nvPr/>
        </p:nvSpPr>
        <p:spPr bwMode="auto">
          <a:xfrm>
            <a:off x="4038600" y="47212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0, 5</a:t>
            </a:r>
          </a:p>
        </p:txBody>
      </p:sp>
      <p:sp>
        <p:nvSpPr>
          <p:cNvPr id="21551" name="Text Box 47"/>
          <p:cNvSpPr txBox="1">
            <a:spLocks noChangeArrowheads="1"/>
          </p:cNvSpPr>
          <p:nvPr/>
        </p:nvSpPr>
        <p:spPr bwMode="auto">
          <a:xfrm>
            <a:off x="2057400" y="2511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1552" name="Text Box 48"/>
          <p:cNvSpPr txBox="1">
            <a:spLocks noChangeArrowheads="1"/>
          </p:cNvSpPr>
          <p:nvPr/>
        </p:nvSpPr>
        <p:spPr bwMode="auto">
          <a:xfrm>
            <a:off x="3505200" y="4797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21553" name="Text Box 49"/>
          <p:cNvSpPr txBox="1">
            <a:spLocks noChangeArrowheads="1"/>
          </p:cNvSpPr>
          <p:nvPr/>
        </p:nvSpPr>
        <p:spPr bwMode="auto">
          <a:xfrm>
            <a:off x="7670473" y="1600200"/>
            <a:ext cx="1022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Schedule</a:t>
            </a:r>
          </a:p>
        </p:txBody>
      </p:sp>
      <p:sp>
        <p:nvSpPr>
          <p:cNvPr id="21554" name="Text Box 50"/>
          <p:cNvSpPr txBox="1">
            <a:spLocks noChangeArrowheads="1"/>
          </p:cNvSpPr>
          <p:nvPr/>
        </p:nvSpPr>
        <p:spPr bwMode="auto">
          <a:xfrm>
            <a:off x="7289473" y="2133600"/>
            <a:ext cx="1858201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time   Instructions</a:t>
            </a:r>
          </a:p>
          <a:p>
            <a:r>
              <a:rPr lang="en-US" altLang="en-US" dirty="0"/>
              <a:t>0</a:t>
            </a:r>
          </a:p>
          <a:p>
            <a:r>
              <a:rPr lang="en-US" altLang="en-US" dirty="0"/>
              <a:t>1</a:t>
            </a:r>
          </a:p>
          <a:p>
            <a:r>
              <a:rPr lang="en-US" altLang="en-US" dirty="0"/>
              <a:t>2</a:t>
            </a:r>
          </a:p>
          <a:p>
            <a:r>
              <a:rPr lang="en-US" altLang="en-US" dirty="0"/>
              <a:t>3</a:t>
            </a:r>
          </a:p>
          <a:p>
            <a:r>
              <a:rPr lang="en-US" altLang="en-US" dirty="0"/>
              <a:t>4</a:t>
            </a:r>
          </a:p>
          <a:p>
            <a:r>
              <a:rPr lang="en-US" altLang="en-US" dirty="0"/>
              <a:t>5</a:t>
            </a:r>
          </a:p>
          <a:p>
            <a:r>
              <a:rPr lang="en-US" altLang="en-US" dirty="0"/>
              <a:t>6</a:t>
            </a:r>
          </a:p>
          <a:p>
            <a:r>
              <a:rPr lang="en-US" altLang="en-US" dirty="0"/>
              <a:t>7</a:t>
            </a:r>
          </a:p>
          <a:p>
            <a:r>
              <a:rPr lang="en-US" altLang="en-US" dirty="0"/>
              <a:t>8</a:t>
            </a:r>
          </a:p>
          <a:p>
            <a:r>
              <a:rPr lang="en-US" altLang="en-US" dirty="0"/>
              <a:t>9</a:t>
            </a:r>
          </a:p>
        </p:txBody>
      </p:sp>
      <p:sp>
        <p:nvSpPr>
          <p:cNvPr id="21555" name="Text Box 51"/>
          <p:cNvSpPr txBox="1">
            <a:spLocks noChangeArrowheads="1"/>
          </p:cNvSpPr>
          <p:nvPr/>
        </p:nvSpPr>
        <p:spPr bwMode="auto">
          <a:xfrm>
            <a:off x="762000" y="3886200"/>
            <a:ext cx="1027113" cy="2432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op   priority</a:t>
            </a:r>
          </a:p>
          <a:p>
            <a:r>
              <a:rPr lang="en-US" altLang="en-US" sz="1400"/>
              <a:t>1	8</a:t>
            </a:r>
          </a:p>
          <a:p>
            <a:r>
              <a:rPr lang="en-US" altLang="en-US" sz="1400"/>
              <a:t>2	9</a:t>
            </a:r>
          </a:p>
          <a:p>
            <a:r>
              <a:rPr lang="en-US" altLang="en-US" sz="1400"/>
              <a:t>3	7</a:t>
            </a:r>
          </a:p>
          <a:p>
            <a:r>
              <a:rPr lang="en-US" altLang="en-US" sz="1400"/>
              <a:t>4	6</a:t>
            </a:r>
          </a:p>
          <a:p>
            <a:r>
              <a:rPr lang="en-US" altLang="en-US" sz="1400"/>
              <a:t>5	5</a:t>
            </a:r>
          </a:p>
          <a:p>
            <a:r>
              <a:rPr lang="en-US" altLang="en-US" sz="1400"/>
              <a:t>6	3</a:t>
            </a:r>
          </a:p>
          <a:p>
            <a:r>
              <a:rPr lang="en-US" altLang="en-US" sz="1400"/>
              <a:t>7	4</a:t>
            </a:r>
          </a:p>
          <a:p>
            <a:r>
              <a:rPr lang="en-US" altLang="en-US" sz="1400"/>
              <a:t>8	2</a:t>
            </a:r>
          </a:p>
          <a:p>
            <a:r>
              <a:rPr lang="en-US" altLang="en-US" sz="1400"/>
              <a:t>9	2</a:t>
            </a:r>
          </a:p>
          <a:p>
            <a:r>
              <a:rPr lang="en-US" altLang="en-US" sz="1400"/>
              <a:t>10	1</a:t>
            </a:r>
          </a:p>
        </p:txBody>
      </p:sp>
      <p:sp>
        <p:nvSpPr>
          <p:cNvPr id="21556" name="Rectangle 52"/>
          <p:cNvSpPr>
            <a:spLocks noChangeArrowheads="1"/>
          </p:cNvSpPr>
          <p:nvPr/>
        </p:nvSpPr>
        <p:spPr bwMode="auto">
          <a:xfrm>
            <a:off x="762000" y="3889375"/>
            <a:ext cx="1066800" cy="2438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4844723" y="1676400"/>
            <a:ext cx="2368550" cy="3581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7232650" y="1665288"/>
            <a:ext cx="2368550" cy="3581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24400" y="5671919"/>
            <a:ext cx="10198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Time =</a:t>
            </a:r>
          </a:p>
          <a:p>
            <a:r>
              <a:rPr lang="en-US" dirty="0"/>
              <a:t>Ready = </a:t>
            </a:r>
          </a:p>
        </p:txBody>
      </p:sp>
      <p:sp>
        <p:nvSpPr>
          <p:cNvPr id="56" name="Text Box 5"/>
          <p:cNvSpPr txBox="1">
            <a:spLocks noChangeArrowheads="1"/>
          </p:cNvSpPr>
          <p:nvPr/>
        </p:nvSpPr>
        <p:spPr bwMode="auto">
          <a:xfrm>
            <a:off x="603559" y="1477797"/>
            <a:ext cx="3212482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>
                <a:solidFill>
                  <a:schemeClr val="tx1"/>
                </a:solidFill>
              </a:rPr>
              <a:t>Processor: 2 issue, 1 memory port, 1 ALU</a:t>
            </a:r>
          </a:p>
          <a:p>
            <a:r>
              <a:rPr lang="en-US" altLang="en-US" sz="1400" dirty="0">
                <a:solidFill>
                  <a:schemeClr val="tx1"/>
                </a:solidFill>
              </a:rPr>
              <a:t>Memory port = 2 cycles, pipelined</a:t>
            </a:r>
          </a:p>
          <a:p>
            <a:r>
              <a:rPr lang="en-US" altLang="en-US" sz="1400" dirty="0">
                <a:solidFill>
                  <a:schemeClr val="tx1"/>
                </a:solidFill>
              </a:rPr>
              <a:t>ALU = 1 cycle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72B612BF-0D84-82DC-8D3E-02D370C96ADB}"/>
                  </a:ext>
                </a:extLst>
              </p14:cNvPr>
              <p14:cNvContentPartPr/>
              <p14:nvPr/>
            </p14:nvContentPartPr>
            <p14:xfrm>
              <a:off x="821160" y="1597680"/>
              <a:ext cx="9069120" cy="60022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72B612BF-0D84-82DC-8D3E-02D370C96AD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11800" y="1588320"/>
                <a:ext cx="9087840" cy="60210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Homework Problem 3</a:t>
            </a:r>
          </a:p>
        </p:txBody>
      </p:sp>
      <p:sp>
        <p:nvSpPr>
          <p:cNvPr id="23555" name="Oval 3"/>
          <p:cNvSpPr>
            <a:spLocks noChangeArrowheads="1"/>
          </p:cNvSpPr>
          <p:nvPr/>
        </p:nvSpPr>
        <p:spPr bwMode="auto">
          <a:xfrm>
            <a:off x="1828800" y="28225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1m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1981200" y="312737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685800" y="1524000"/>
            <a:ext cx="407682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</a:rPr>
              <a:t>Processor: 2 issue, 1 memory port, 1 ALU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Memory port = 2 cycles, pipelined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ALU = 1 cycle</a:t>
            </a:r>
          </a:p>
        </p:txBody>
      </p:sp>
      <p:sp>
        <p:nvSpPr>
          <p:cNvPr id="23558" name="Oval 6"/>
          <p:cNvSpPr>
            <a:spLocks noChangeArrowheads="1"/>
          </p:cNvSpPr>
          <p:nvPr/>
        </p:nvSpPr>
        <p:spPr bwMode="auto">
          <a:xfrm>
            <a:off x="2667000" y="28225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2m</a:t>
            </a:r>
          </a:p>
        </p:txBody>
      </p:sp>
      <p:sp>
        <p:nvSpPr>
          <p:cNvPr id="23559" name="Oval 7"/>
          <p:cNvSpPr>
            <a:spLocks noChangeArrowheads="1"/>
          </p:cNvSpPr>
          <p:nvPr/>
        </p:nvSpPr>
        <p:spPr bwMode="auto">
          <a:xfrm>
            <a:off x="2667000" y="34321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4m</a:t>
            </a:r>
          </a:p>
        </p:txBody>
      </p:sp>
      <p:sp>
        <p:nvSpPr>
          <p:cNvPr id="23560" name="Oval 8"/>
          <p:cNvSpPr>
            <a:spLocks noChangeArrowheads="1"/>
          </p:cNvSpPr>
          <p:nvPr/>
        </p:nvSpPr>
        <p:spPr bwMode="auto">
          <a:xfrm>
            <a:off x="2667000" y="40417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23561" name="Oval 9"/>
          <p:cNvSpPr>
            <a:spLocks noChangeArrowheads="1"/>
          </p:cNvSpPr>
          <p:nvPr/>
        </p:nvSpPr>
        <p:spPr bwMode="auto">
          <a:xfrm>
            <a:off x="1828800" y="34321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3562" name="Oval 10"/>
          <p:cNvSpPr>
            <a:spLocks noChangeArrowheads="1"/>
          </p:cNvSpPr>
          <p:nvPr/>
        </p:nvSpPr>
        <p:spPr bwMode="auto">
          <a:xfrm>
            <a:off x="1828800" y="40417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23563" name="Oval 11"/>
          <p:cNvSpPr>
            <a:spLocks noChangeArrowheads="1"/>
          </p:cNvSpPr>
          <p:nvPr/>
        </p:nvSpPr>
        <p:spPr bwMode="auto">
          <a:xfrm>
            <a:off x="1219200" y="40417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23564" name="Oval 12"/>
          <p:cNvSpPr>
            <a:spLocks noChangeArrowheads="1"/>
          </p:cNvSpPr>
          <p:nvPr/>
        </p:nvSpPr>
        <p:spPr bwMode="auto">
          <a:xfrm>
            <a:off x="2286000" y="46513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23565" name="Oval 13"/>
          <p:cNvSpPr>
            <a:spLocks noChangeArrowheads="1"/>
          </p:cNvSpPr>
          <p:nvPr/>
        </p:nvSpPr>
        <p:spPr bwMode="auto">
          <a:xfrm>
            <a:off x="2286000" y="53371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23566" name="Line 14"/>
          <p:cNvSpPr>
            <a:spLocks noChangeShapeType="1"/>
          </p:cNvSpPr>
          <p:nvPr/>
        </p:nvSpPr>
        <p:spPr bwMode="auto">
          <a:xfrm>
            <a:off x="1981200" y="31273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7" name="Line 15"/>
          <p:cNvSpPr>
            <a:spLocks noChangeShapeType="1"/>
          </p:cNvSpPr>
          <p:nvPr/>
        </p:nvSpPr>
        <p:spPr bwMode="auto">
          <a:xfrm>
            <a:off x="2819400" y="31273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8" name="Line 16"/>
          <p:cNvSpPr>
            <a:spLocks noChangeShapeType="1"/>
          </p:cNvSpPr>
          <p:nvPr/>
        </p:nvSpPr>
        <p:spPr bwMode="auto">
          <a:xfrm>
            <a:off x="2819400" y="37369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9" name="Line 17"/>
          <p:cNvSpPr>
            <a:spLocks noChangeShapeType="1"/>
          </p:cNvSpPr>
          <p:nvPr/>
        </p:nvSpPr>
        <p:spPr bwMode="auto">
          <a:xfrm>
            <a:off x="1981200" y="37369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0" name="Line 18"/>
          <p:cNvSpPr>
            <a:spLocks noChangeShapeType="1"/>
          </p:cNvSpPr>
          <p:nvPr/>
        </p:nvSpPr>
        <p:spPr bwMode="auto">
          <a:xfrm flipH="1">
            <a:off x="1371600" y="3736975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1" name="Line 19"/>
          <p:cNvSpPr>
            <a:spLocks noChangeShapeType="1"/>
          </p:cNvSpPr>
          <p:nvPr/>
        </p:nvSpPr>
        <p:spPr bwMode="auto">
          <a:xfrm>
            <a:off x="1371600" y="4346575"/>
            <a:ext cx="99060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2" name="Line 20"/>
          <p:cNvSpPr>
            <a:spLocks noChangeShapeType="1"/>
          </p:cNvSpPr>
          <p:nvPr/>
        </p:nvSpPr>
        <p:spPr bwMode="auto">
          <a:xfrm>
            <a:off x="2057400" y="4346575"/>
            <a:ext cx="304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3" name="Line 21"/>
          <p:cNvSpPr>
            <a:spLocks noChangeShapeType="1"/>
          </p:cNvSpPr>
          <p:nvPr/>
        </p:nvSpPr>
        <p:spPr bwMode="auto">
          <a:xfrm flipH="1">
            <a:off x="2514600" y="4346575"/>
            <a:ext cx="304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4" name="Line 22"/>
          <p:cNvSpPr>
            <a:spLocks noChangeShapeType="1"/>
          </p:cNvSpPr>
          <p:nvPr/>
        </p:nvSpPr>
        <p:spPr bwMode="auto">
          <a:xfrm>
            <a:off x="2438400" y="4956175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5" name="Oval 23"/>
          <p:cNvSpPr>
            <a:spLocks noChangeArrowheads="1"/>
          </p:cNvSpPr>
          <p:nvPr/>
        </p:nvSpPr>
        <p:spPr bwMode="auto">
          <a:xfrm>
            <a:off x="2895600" y="46513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9m</a:t>
            </a:r>
          </a:p>
        </p:txBody>
      </p:sp>
      <p:sp>
        <p:nvSpPr>
          <p:cNvPr id="23576" name="Line 24"/>
          <p:cNvSpPr>
            <a:spLocks noChangeShapeType="1"/>
          </p:cNvSpPr>
          <p:nvPr/>
        </p:nvSpPr>
        <p:spPr bwMode="auto">
          <a:xfrm flipH="1">
            <a:off x="2514600" y="495617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7" name="Text Box 25"/>
          <p:cNvSpPr txBox="1">
            <a:spLocks noChangeArrowheads="1"/>
          </p:cNvSpPr>
          <p:nvPr/>
        </p:nvSpPr>
        <p:spPr bwMode="auto">
          <a:xfrm>
            <a:off x="2819400" y="312737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23578" name="Text Box 26"/>
          <p:cNvSpPr txBox="1">
            <a:spLocks noChangeArrowheads="1"/>
          </p:cNvSpPr>
          <p:nvPr/>
        </p:nvSpPr>
        <p:spPr bwMode="auto">
          <a:xfrm>
            <a:off x="2819400" y="373697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23579" name="Text Box 27"/>
          <p:cNvSpPr txBox="1">
            <a:spLocks noChangeArrowheads="1"/>
          </p:cNvSpPr>
          <p:nvPr/>
        </p:nvSpPr>
        <p:spPr bwMode="auto">
          <a:xfrm>
            <a:off x="2667000" y="4343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3580" name="Text Box 28"/>
          <p:cNvSpPr txBox="1">
            <a:spLocks noChangeArrowheads="1"/>
          </p:cNvSpPr>
          <p:nvPr/>
        </p:nvSpPr>
        <p:spPr bwMode="auto">
          <a:xfrm>
            <a:off x="2133600" y="4267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3581" name="Text Box 29"/>
          <p:cNvSpPr txBox="1">
            <a:spLocks noChangeArrowheads="1"/>
          </p:cNvSpPr>
          <p:nvPr/>
        </p:nvSpPr>
        <p:spPr bwMode="auto">
          <a:xfrm>
            <a:off x="1981200" y="3733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3582" name="Text Box 30"/>
          <p:cNvSpPr txBox="1">
            <a:spLocks noChangeArrowheads="1"/>
          </p:cNvSpPr>
          <p:nvPr/>
        </p:nvSpPr>
        <p:spPr bwMode="auto">
          <a:xfrm>
            <a:off x="1447800" y="366077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3583" name="Text Box 31"/>
          <p:cNvSpPr txBox="1">
            <a:spLocks noChangeArrowheads="1"/>
          </p:cNvSpPr>
          <p:nvPr/>
        </p:nvSpPr>
        <p:spPr bwMode="auto">
          <a:xfrm>
            <a:off x="1447800" y="465137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3584" name="Text Box 32"/>
          <p:cNvSpPr txBox="1">
            <a:spLocks noChangeArrowheads="1"/>
          </p:cNvSpPr>
          <p:nvPr/>
        </p:nvSpPr>
        <p:spPr bwMode="auto">
          <a:xfrm>
            <a:off x="2743200" y="51816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23585" name="Text Box 33"/>
          <p:cNvSpPr txBox="1">
            <a:spLocks noChangeArrowheads="1"/>
          </p:cNvSpPr>
          <p:nvPr/>
        </p:nvSpPr>
        <p:spPr bwMode="auto">
          <a:xfrm>
            <a:off x="685800" y="6019800"/>
            <a:ext cx="374333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n-US" altLang="en-US" dirty="0"/>
              <a:t>Calculate height-based priorities</a:t>
            </a:r>
          </a:p>
          <a:p>
            <a:r>
              <a:rPr lang="en-US" altLang="en-US" dirty="0"/>
              <a:t>2.	Schedule using cycle scheduler</a:t>
            </a:r>
          </a:p>
        </p:txBody>
      </p:sp>
      <p:sp>
        <p:nvSpPr>
          <p:cNvPr id="23586" name="Text Box 34"/>
          <p:cNvSpPr txBox="1">
            <a:spLocks noChangeArrowheads="1"/>
          </p:cNvSpPr>
          <p:nvPr/>
        </p:nvSpPr>
        <p:spPr bwMode="auto">
          <a:xfrm>
            <a:off x="1447800" y="2822575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0,1</a:t>
            </a:r>
          </a:p>
        </p:txBody>
      </p:sp>
      <p:sp>
        <p:nvSpPr>
          <p:cNvPr id="23587" name="Text Box 35"/>
          <p:cNvSpPr txBox="1">
            <a:spLocks noChangeArrowheads="1"/>
          </p:cNvSpPr>
          <p:nvPr/>
        </p:nvSpPr>
        <p:spPr bwMode="auto">
          <a:xfrm>
            <a:off x="1447800" y="3355975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2,3</a:t>
            </a:r>
          </a:p>
        </p:txBody>
      </p:sp>
      <p:sp>
        <p:nvSpPr>
          <p:cNvPr id="23588" name="Text Box 36"/>
          <p:cNvSpPr txBox="1">
            <a:spLocks noChangeArrowheads="1"/>
          </p:cNvSpPr>
          <p:nvPr/>
        </p:nvSpPr>
        <p:spPr bwMode="auto">
          <a:xfrm>
            <a:off x="838200" y="4041775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3,5</a:t>
            </a:r>
          </a:p>
        </p:txBody>
      </p:sp>
      <p:sp>
        <p:nvSpPr>
          <p:cNvPr id="23589" name="Text Box 37"/>
          <p:cNvSpPr txBox="1">
            <a:spLocks noChangeArrowheads="1"/>
          </p:cNvSpPr>
          <p:nvPr/>
        </p:nvSpPr>
        <p:spPr bwMode="auto">
          <a:xfrm>
            <a:off x="2057400" y="3889375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3,4</a:t>
            </a:r>
          </a:p>
        </p:txBody>
      </p:sp>
      <p:sp>
        <p:nvSpPr>
          <p:cNvPr id="23590" name="Text Box 38"/>
          <p:cNvSpPr txBox="1">
            <a:spLocks noChangeArrowheads="1"/>
          </p:cNvSpPr>
          <p:nvPr/>
        </p:nvSpPr>
        <p:spPr bwMode="auto">
          <a:xfrm>
            <a:off x="2971800" y="4041775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4,4</a:t>
            </a:r>
          </a:p>
        </p:txBody>
      </p:sp>
      <p:sp>
        <p:nvSpPr>
          <p:cNvPr id="23591" name="Text Box 39"/>
          <p:cNvSpPr txBox="1">
            <a:spLocks noChangeArrowheads="1"/>
          </p:cNvSpPr>
          <p:nvPr/>
        </p:nvSpPr>
        <p:spPr bwMode="auto">
          <a:xfrm>
            <a:off x="2971800" y="3432175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2,2</a:t>
            </a:r>
          </a:p>
        </p:txBody>
      </p:sp>
      <p:sp>
        <p:nvSpPr>
          <p:cNvPr id="23592" name="Text Box 40"/>
          <p:cNvSpPr txBox="1">
            <a:spLocks noChangeArrowheads="1"/>
          </p:cNvSpPr>
          <p:nvPr/>
        </p:nvSpPr>
        <p:spPr bwMode="auto">
          <a:xfrm>
            <a:off x="2971800" y="2822575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0,0</a:t>
            </a:r>
          </a:p>
        </p:txBody>
      </p:sp>
      <p:sp>
        <p:nvSpPr>
          <p:cNvPr id="23593" name="Text Box 41"/>
          <p:cNvSpPr txBox="1">
            <a:spLocks noChangeArrowheads="1"/>
          </p:cNvSpPr>
          <p:nvPr/>
        </p:nvSpPr>
        <p:spPr bwMode="auto">
          <a:xfrm>
            <a:off x="3200400" y="4648200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0,4</a:t>
            </a:r>
          </a:p>
        </p:txBody>
      </p:sp>
      <p:sp>
        <p:nvSpPr>
          <p:cNvPr id="23594" name="Text Box 42"/>
          <p:cNvSpPr txBox="1">
            <a:spLocks noChangeArrowheads="1"/>
          </p:cNvSpPr>
          <p:nvPr/>
        </p:nvSpPr>
        <p:spPr bwMode="auto">
          <a:xfrm>
            <a:off x="1905000" y="4651375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5,5</a:t>
            </a:r>
          </a:p>
        </p:txBody>
      </p:sp>
      <p:sp>
        <p:nvSpPr>
          <p:cNvPr id="23595" name="Text Box 43"/>
          <p:cNvSpPr txBox="1">
            <a:spLocks noChangeArrowheads="1"/>
          </p:cNvSpPr>
          <p:nvPr/>
        </p:nvSpPr>
        <p:spPr bwMode="auto">
          <a:xfrm>
            <a:off x="1905000" y="5334000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6,6</a:t>
            </a:r>
          </a:p>
        </p:txBody>
      </p:sp>
      <p:sp>
        <p:nvSpPr>
          <p:cNvPr id="23596" name="Text Box 44"/>
          <p:cNvSpPr txBox="1">
            <a:spLocks noChangeArrowheads="1"/>
          </p:cNvSpPr>
          <p:nvPr/>
        </p:nvSpPr>
        <p:spPr bwMode="auto">
          <a:xfrm>
            <a:off x="2438400" y="495617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3597" name="Text Box 45"/>
          <p:cNvSpPr txBox="1">
            <a:spLocks noChangeArrowheads="1"/>
          </p:cNvSpPr>
          <p:nvPr/>
        </p:nvSpPr>
        <p:spPr bwMode="auto">
          <a:xfrm>
            <a:off x="5246933" y="1524000"/>
            <a:ext cx="1009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RU_map</a:t>
            </a:r>
          </a:p>
        </p:txBody>
      </p:sp>
      <p:sp>
        <p:nvSpPr>
          <p:cNvPr id="23598" name="Text Box 46"/>
          <p:cNvSpPr txBox="1">
            <a:spLocks noChangeArrowheads="1"/>
          </p:cNvSpPr>
          <p:nvPr/>
        </p:nvSpPr>
        <p:spPr bwMode="auto">
          <a:xfrm>
            <a:off x="4865933" y="2057400"/>
            <a:ext cx="1835150" cy="3113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time  ALU  MEM</a:t>
            </a:r>
          </a:p>
          <a:p>
            <a:r>
              <a:rPr lang="en-US" altLang="en-US"/>
              <a:t>0</a:t>
            </a:r>
          </a:p>
          <a:p>
            <a:r>
              <a:rPr lang="en-US" altLang="en-US"/>
              <a:t>1</a:t>
            </a:r>
          </a:p>
          <a:p>
            <a:r>
              <a:rPr lang="en-US" altLang="en-US"/>
              <a:t>2</a:t>
            </a:r>
          </a:p>
          <a:p>
            <a:r>
              <a:rPr lang="en-US" altLang="en-US"/>
              <a:t>3</a:t>
            </a:r>
          </a:p>
          <a:p>
            <a:r>
              <a:rPr lang="en-US" altLang="en-US"/>
              <a:t>4</a:t>
            </a:r>
          </a:p>
          <a:p>
            <a:r>
              <a:rPr lang="en-US" altLang="en-US"/>
              <a:t>5</a:t>
            </a:r>
          </a:p>
          <a:p>
            <a:r>
              <a:rPr lang="en-US" altLang="en-US"/>
              <a:t>6</a:t>
            </a:r>
          </a:p>
          <a:p>
            <a:r>
              <a:rPr lang="en-US" altLang="en-US"/>
              <a:t>7</a:t>
            </a:r>
          </a:p>
          <a:p>
            <a:r>
              <a:rPr lang="en-US" altLang="en-US"/>
              <a:t>8</a:t>
            </a:r>
          </a:p>
          <a:p>
            <a:r>
              <a:rPr lang="en-US" altLang="en-US"/>
              <a:t>9</a:t>
            </a:r>
          </a:p>
        </p:txBody>
      </p:sp>
      <p:sp>
        <p:nvSpPr>
          <p:cNvPr id="23599" name="Text Box 47"/>
          <p:cNvSpPr txBox="1">
            <a:spLocks noChangeArrowheads="1"/>
          </p:cNvSpPr>
          <p:nvPr/>
        </p:nvSpPr>
        <p:spPr bwMode="auto">
          <a:xfrm>
            <a:off x="7532933" y="1524000"/>
            <a:ext cx="1022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Schedule</a:t>
            </a:r>
          </a:p>
        </p:txBody>
      </p:sp>
      <p:sp>
        <p:nvSpPr>
          <p:cNvPr id="23600" name="Text Box 48"/>
          <p:cNvSpPr txBox="1">
            <a:spLocks noChangeArrowheads="1"/>
          </p:cNvSpPr>
          <p:nvPr/>
        </p:nvSpPr>
        <p:spPr bwMode="auto">
          <a:xfrm>
            <a:off x="7151933" y="2057400"/>
            <a:ext cx="1800493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time  Instructions</a:t>
            </a:r>
          </a:p>
          <a:p>
            <a:r>
              <a:rPr lang="en-US" altLang="en-US" dirty="0"/>
              <a:t>0</a:t>
            </a:r>
          </a:p>
          <a:p>
            <a:r>
              <a:rPr lang="en-US" altLang="en-US" dirty="0"/>
              <a:t>1</a:t>
            </a:r>
          </a:p>
          <a:p>
            <a:r>
              <a:rPr lang="en-US" altLang="en-US" dirty="0"/>
              <a:t>2</a:t>
            </a:r>
          </a:p>
          <a:p>
            <a:r>
              <a:rPr lang="en-US" altLang="en-US" dirty="0"/>
              <a:t>3</a:t>
            </a:r>
          </a:p>
          <a:p>
            <a:r>
              <a:rPr lang="en-US" altLang="en-US" dirty="0"/>
              <a:t>4</a:t>
            </a:r>
          </a:p>
          <a:p>
            <a:r>
              <a:rPr lang="en-US" altLang="en-US" dirty="0"/>
              <a:t>5</a:t>
            </a:r>
          </a:p>
          <a:p>
            <a:r>
              <a:rPr lang="en-US" altLang="en-US" dirty="0"/>
              <a:t>6</a:t>
            </a:r>
          </a:p>
          <a:p>
            <a:r>
              <a:rPr lang="en-US" altLang="en-US" dirty="0"/>
              <a:t>7</a:t>
            </a:r>
          </a:p>
          <a:p>
            <a:r>
              <a:rPr lang="en-US" altLang="en-US" dirty="0"/>
              <a:t>8</a:t>
            </a:r>
          </a:p>
          <a:p>
            <a:r>
              <a:rPr lang="en-US" altLang="en-US" dirty="0"/>
              <a:t>9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4718050" y="1571053"/>
            <a:ext cx="2368550" cy="3581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7080250" y="1571053"/>
            <a:ext cx="2368550" cy="3581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638800" y="5476188"/>
            <a:ext cx="10198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Time =</a:t>
            </a:r>
          </a:p>
          <a:p>
            <a:r>
              <a:rPr lang="en-US" dirty="0"/>
              <a:t>Ready = 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B046413-5CD4-421F-3FEC-FCCD320A853C}"/>
                  </a:ext>
                </a:extLst>
              </p14:cNvPr>
              <p14:cNvContentPartPr/>
              <p14:nvPr/>
            </p14:nvContentPartPr>
            <p14:xfrm>
              <a:off x="561600" y="5872320"/>
              <a:ext cx="302400" cy="5857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B046413-5CD4-421F-3FEC-FCCD320A853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52240" y="5862960"/>
                <a:ext cx="321120" cy="6044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153400" cy="615950"/>
          </a:xfrm>
        </p:spPr>
        <p:txBody>
          <a:bodyPr/>
          <a:lstStyle/>
          <a:p>
            <a:r>
              <a:rPr lang="en-US" altLang="en-US" dirty="0"/>
              <a:t>Homework Problem 3 – Answer</a:t>
            </a:r>
          </a:p>
        </p:txBody>
      </p:sp>
      <p:sp>
        <p:nvSpPr>
          <p:cNvPr id="16387" name="Oval 3"/>
          <p:cNvSpPr>
            <a:spLocks noChangeArrowheads="1"/>
          </p:cNvSpPr>
          <p:nvPr/>
        </p:nvSpPr>
        <p:spPr bwMode="auto">
          <a:xfrm>
            <a:off x="1828800" y="28225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1m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1981200" y="312737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685800" y="1524000"/>
            <a:ext cx="407682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</a:rPr>
              <a:t>Processor: 2 issue, 1 memory port, 1 ALU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Memory port = 2 cycles, pipelined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ALU = 1 cycle</a:t>
            </a:r>
          </a:p>
        </p:txBody>
      </p:sp>
      <p:sp>
        <p:nvSpPr>
          <p:cNvPr id="16390" name="Oval 6"/>
          <p:cNvSpPr>
            <a:spLocks noChangeArrowheads="1"/>
          </p:cNvSpPr>
          <p:nvPr/>
        </p:nvSpPr>
        <p:spPr bwMode="auto">
          <a:xfrm>
            <a:off x="2667000" y="28225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2m</a:t>
            </a:r>
          </a:p>
        </p:txBody>
      </p:sp>
      <p:sp>
        <p:nvSpPr>
          <p:cNvPr id="16391" name="Oval 7"/>
          <p:cNvSpPr>
            <a:spLocks noChangeArrowheads="1"/>
          </p:cNvSpPr>
          <p:nvPr/>
        </p:nvSpPr>
        <p:spPr bwMode="auto">
          <a:xfrm>
            <a:off x="2667000" y="34321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4m</a:t>
            </a:r>
          </a:p>
        </p:txBody>
      </p:sp>
      <p:sp>
        <p:nvSpPr>
          <p:cNvPr id="16392" name="Oval 8"/>
          <p:cNvSpPr>
            <a:spLocks noChangeArrowheads="1"/>
          </p:cNvSpPr>
          <p:nvPr/>
        </p:nvSpPr>
        <p:spPr bwMode="auto">
          <a:xfrm>
            <a:off x="2667000" y="40417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6393" name="Oval 9"/>
          <p:cNvSpPr>
            <a:spLocks noChangeArrowheads="1"/>
          </p:cNvSpPr>
          <p:nvPr/>
        </p:nvSpPr>
        <p:spPr bwMode="auto">
          <a:xfrm>
            <a:off x="1828800" y="34321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6394" name="Oval 10"/>
          <p:cNvSpPr>
            <a:spLocks noChangeArrowheads="1"/>
          </p:cNvSpPr>
          <p:nvPr/>
        </p:nvSpPr>
        <p:spPr bwMode="auto">
          <a:xfrm>
            <a:off x="1828800" y="40417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6395" name="Oval 11"/>
          <p:cNvSpPr>
            <a:spLocks noChangeArrowheads="1"/>
          </p:cNvSpPr>
          <p:nvPr/>
        </p:nvSpPr>
        <p:spPr bwMode="auto">
          <a:xfrm>
            <a:off x="1219200" y="40417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6396" name="Oval 12"/>
          <p:cNvSpPr>
            <a:spLocks noChangeArrowheads="1"/>
          </p:cNvSpPr>
          <p:nvPr/>
        </p:nvSpPr>
        <p:spPr bwMode="auto">
          <a:xfrm>
            <a:off x="2286000" y="46513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16397" name="Oval 13"/>
          <p:cNvSpPr>
            <a:spLocks noChangeArrowheads="1"/>
          </p:cNvSpPr>
          <p:nvPr/>
        </p:nvSpPr>
        <p:spPr bwMode="auto">
          <a:xfrm>
            <a:off x="2286000" y="53371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16398" name="Line 14"/>
          <p:cNvSpPr>
            <a:spLocks noChangeShapeType="1"/>
          </p:cNvSpPr>
          <p:nvPr/>
        </p:nvSpPr>
        <p:spPr bwMode="auto">
          <a:xfrm>
            <a:off x="1981200" y="31273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>
            <a:off x="2819400" y="31273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>
            <a:off x="2819400" y="37369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>
            <a:off x="1981200" y="37369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 flipH="1">
            <a:off x="1371600" y="3736975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3" name="Line 19"/>
          <p:cNvSpPr>
            <a:spLocks noChangeShapeType="1"/>
          </p:cNvSpPr>
          <p:nvPr/>
        </p:nvSpPr>
        <p:spPr bwMode="auto">
          <a:xfrm>
            <a:off x="1371600" y="4346575"/>
            <a:ext cx="99060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4" name="Line 20"/>
          <p:cNvSpPr>
            <a:spLocks noChangeShapeType="1"/>
          </p:cNvSpPr>
          <p:nvPr/>
        </p:nvSpPr>
        <p:spPr bwMode="auto">
          <a:xfrm>
            <a:off x="2057400" y="4346575"/>
            <a:ext cx="304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5" name="Line 21"/>
          <p:cNvSpPr>
            <a:spLocks noChangeShapeType="1"/>
          </p:cNvSpPr>
          <p:nvPr/>
        </p:nvSpPr>
        <p:spPr bwMode="auto">
          <a:xfrm flipH="1">
            <a:off x="2514600" y="4346575"/>
            <a:ext cx="304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6" name="Line 22"/>
          <p:cNvSpPr>
            <a:spLocks noChangeShapeType="1"/>
          </p:cNvSpPr>
          <p:nvPr/>
        </p:nvSpPr>
        <p:spPr bwMode="auto">
          <a:xfrm>
            <a:off x="2438400" y="4956175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7" name="Oval 23"/>
          <p:cNvSpPr>
            <a:spLocks noChangeArrowheads="1"/>
          </p:cNvSpPr>
          <p:nvPr/>
        </p:nvSpPr>
        <p:spPr bwMode="auto">
          <a:xfrm>
            <a:off x="2895600" y="46513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9m</a:t>
            </a:r>
          </a:p>
        </p:txBody>
      </p:sp>
      <p:sp>
        <p:nvSpPr>
          <p:cNvPr id="16408" name="Line 24"/>
          <p:cNvSpPr>
            <a:spLocks noChangeShapeType="1"/>
          </p:cNvSpPr>
          <p:nvPr/>
        </p:nvSpPr>
        <p:spPr bwMode="auto">
          <a:xfrm flipH="1">
            <a:off x="2514600" y="495617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9" name="Text Box 25"/>
          <p:cNvSpPr txBox="1">
            <a:spLocks noChangeArrowheads="1"/>
          </p:cNvSpPr>
          <p:nvPr/>
        </p:nvSpPr>
        <p:spPr bwMode="auto">
          <a:xfrm>
            <a:off x="2819400" y="312737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6410" name="Text Box 26"/>
          <p:cNvSpPr txBox="1">
            <a:spLocks noChangeArrowheads="1"/>
          </p:cNvSpPr>
          <p:nvPr/>
        </p:nvSpPr>
        <p:spPr bwMode="auto">
          <a:xfrm>
            <a:off x="2819400" y="373697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6411" name="Text Box 27"/>
          <p:cNvSpPr txBox="1">
            <a:spLocks noChangeArrowheads="1"/>
          </p:cNvSpPr>
          <p:nvPr/>
        </p:nvSpPr>
        <p:spPr bwMode="auto">
          <a:xfrm>
            <a:off x="2667000" y="4343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6412" name="Text Box 28"/>
          <p:cNvSpPr txBox="1">
            <a:spLocks noChangeArrowheads="1"/>
          </p:cNvSpPr>
          <p:nvPr/>
        </p:nvSpPr>
        <p:spPr bwMode="auto">
          <a:xfrm>
            <a:off x="2133600" y="4267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6413" name="Text Box 29"/>
          <p:cNvSpPr txBox="1">
            <a:spLocks noChangeArrowheads="1"/>
          </p:cNvSpPr>
          <p:nvPr/>
        </p:nvSpPr>
        <p:spPr bwMode="auto">
          <a:xfrm>
            <a:off x="1981200" y="3733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6414" name="Text Box 30"/>
          <p:cNvSpPr txBox="1">
            <a:spLocks noChangeArrowheads="1"/>
          </p:cNvSpPr>
          <p:nvPr/>
        </p:nvSpPr>
        <p:spPr bwMode="auto">
          <a:xfrm>
            <a:off x="1447800" y="366077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6415" name="Text Box 31"/>
          <p:cNvSpPr txBox="1">
            <a:spLocks noChangeArrowheads="1"/>
          </p:cNvSpPr>
          <p:nvPr/>
        </p:nvSpPr>
        <p:spPr bwMode="auto">
          <a:xfrm>
            <a:off x="1447800" y="465137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6416" name="Text Box 32"/>
          <p:cNvSpPr txBox="1">
            <a:spLocks noChangeArrowheads="1"/>
          </p:cNvSpPr>
          <p:nvPr/>
        </p:nvSpPr>
        <p:spPr bwMode="auto">
          <a:xfrm>
            <a:off x="2743200" y="51816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6417" name="Text Box 33"/>
          <p:cNvSpPr txBox="1">
            <a:spLocks noChangeArrowheads="1"/>
          </p:cNvSpPr>
          <p:nvPr/>
        </p:nvSpPr>
        <p:spPr bwMode="auto">
          <a:xfrm>
            <a:off x="685800" y="6019800"/>
            <a:ext cx="3937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n-US" altLang="en-US"/>
              <a:t>Calculate height-based priorities</a:t>
            </a:r>
          </a:p>
          <a:p>
            <a:r>
              <a:rPr lang="en-US" altLang="en-US"/>
              <a:t>2.	Schedule using </a:t>
            </a:r>
            <a:r>
              <a:rPr lang="en-US" altLang="en-US" u="sng"/>
              <a:t>Operation</a:t>
            </a:r>
            <a:r>
              <a:rPr lang="en-US" altLang="en-US"/>
              <a:t> scheduler</a:t>
            </a:r>
          </a:p>
        </p:txBody>
      </p:sp>
      <p:sp>
        <p:nvSpPr>
          <p:cNvPr id="16418" name="Text Box 34"/>
          <p:cNvSpPr txBox="1">
            <a:spLocks noChangeArrowheads="1"/>
          </p:cNvSpPr>
          <p:nvPr/>
        </p:nvSpPr>
        <p:spPr bwMode="auto">
          <a:xfrm>
            <a:off x="1447800" y="2822575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0,1</a:t>
            </a:r>
          </a:p>
        </p:txBody>
      </p:sp>
      <p:sp>
        <p:nvSpPr>
          <p:cNvPr id="16419" name="Text Box 35"/>
          <p:cNvSpPr txBox="1">
            <a:spLocks noChangeArrowheads="1"/>
          </p:cNvSpPr>
          <p:nvPr/>
        </p:nvSpPr>
        <p:spPr bwMode="auto">
          <a:xfrm>
            <a:off x="1447800" y="3355975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2,3</a:t>
            </a:r>
          </a:p>
        </p:txBody>
      </p:sp>
      <p:sp>
        <p:nvSpPr>
          <p:cNvPr id="16420" name="Text Box 36"/>
          <p:cNvSpPr txBox="1">
            <a:spLocks noChangeArrowheads="1"/>
          </p:cNvSpPr>
          <p:nvPr/>
        </p:nvSpPr>
        <p:spPr bwMode="auto">
          <a:xfrm>
            <a:off x="838200" y="4041775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3,5</a:t>
            </a:r>
          </a:p>
        </p:txBody>
      </p:sp>
      <p:sp>
        <p:nvSpPr>
          <p:cNvPr id="16421" name="Text Box 37"/>
          <p:cNvSpPr txBox="1">
            <a:spLocks noChangeArrowheads="1"/>
          </p:cNvSpPr>
          <p:nvPr/>
        </p:nvSpPr>
        <p:spPr bwMode="auto">
          <a:xfrm>
            <a:off x="2057400" y="3889375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3,4</a:t>
            </a:r>
          </a:p>
        </p:txBody>
      </p:sp>
      <p:sp>
        <p:nvSpPr>
          <p:cNvPr id="16422" name="Text Box 38"/>
          <p:cNvSpPr txBox="1">
            <a:spLocks noChangeArrowheads="1"/>
          </p:cNvSpPr>
          <p:nvPr/>
        </p:nvSpPr>
        <p:spPr bwMode="auto">
          <a:xfrm>
            <a:off x="2971800" y="4041775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4,4</a:t>
            </a:r>
          </a:p>
        </p:txBody>
      </p:sp>
      <p:sp>
        <p:nvSpPr>
          <p:cNvPr id="16423" name="Text Box 39"/>
          <p:cNvSpPr txBox="1">
            <a:spLocks noChangeArrowheads="1"/>
          </p:cNvSpPr>
          <p:nvPr/>
        </p:nvSpPr>
        <p:spPr bwMode="auto">
          <a:xfrm>
            <a:off x="2971800" y="3432175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2,2</a:t>
            </a:r>
          </a:p>
        </p:txBody>
      </p:sp>
      <p:sp>
        <p:nvSpPr>
          <p:cNvPr id="16424" name="Text Box 40"/>
          <p:cNvSpPr txBox="1">
            <a:spLocks noChangeArrowheads="1"/>
          </p:cNvSpPr>
          <p:nvPr/>
        </p:nvSpPr>
        <p:spPr bwMode="auto">
          <a:xfrm>
            <a:off x="2971800" y="2822575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0,0</a:t>
            </a:r>
          </a:p>
        </p:txBody>
      </p:sp>
      <p:sp>
        <p:nvSpPr>
          <p:cNvPr id="16425" name="Text Box 41"/>
          <p:cNvSpPr txBox="1">
            <a:spLocks noChangeArrowheads="1"/>
          </p:cNvSpPr>
          <p:nvPr/>
        </p:nvSpPr>
        <p:spPr bwMode="auto">
          <a:xfrm>
            <a:off x="3200400" y="4648200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0,4</a:t>
            </a:r>
          </a:p>
        </p:txBody>
      </p:sp>
      <p:sp>
        <p:nvSpPr>
          <p:cNvPr id="16426" name="Text Box 42"/>
          <p:cNvSpPr txBox="1">
            <a:spLocks noChangeArrowheads="1"/>
          </p:cNvSpPr>
          <p:nvPr/>
        </p:nvSpPr>
        <p:spPr bwMode="auto">
          <a:xfrm>
            <a:off x="1905000" y="4651375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5,5</a:t>
            </a:r>
          </a:p>
        </p:txBody>
      </p:sp>
      <p:sp>
        <p:nvSpPr>
          <p:cNvPr id="16427" name="Text Box 43"/>
          <p:cNvSpPr txBox="1">
            <a:spLocks noChangeArrowheads="1"/>
          </p:cNvSpPr>
          <p:nvPr/>
        </p:nvSpPr>
        <p:spPr bwMode="auto">
          <a:xfrm>
            <a:off x="1905000" y="5334000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6,6</a:t>
            </a:r>
          </a:p>
        </p:txBody>
      </p:sp>
      <p:sp>
        <p:nvSpPr>
          <p:cNvPr id="16428" name="Text Box 44"/>
          <p:cNvSpPr txBox="1">
            <a:spLocks noChangeArrowheads="1"/>
          </p:cNvSpPr>
          <p:nvPr/>
        </p:nvSpPr>
        <p:spPr bwMode="auto">
          <a:xfrm>
            <a:off x="2438400" y="495617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6429" name="Text Box 45"/>
          <p:cNvSpPr txBox="1">
            <a:spLocks noChangeArrowheads="1"/>
          </p:cNvSpPr>
          <p:nvPr/>
        </p:nvSpPr>
        <p:spPr bwMode="auto">
          <a:xfrm>
            <a:off x="5060950" y="3476625"/>
            <a:ext cx="1009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RU_map</a:t>
            </a:r>
          </a:p>
        </p:txBody>
      </p:sp>
      <p:sp>
        <p:nvSpPr>
          <p:cNvPr id="16430" name="Text Box 46"/>
          <p:cNvSpPr txBox="1">
            <a:spLocks noChangeArrowheads="1"/>
          </p:cNvSpPr>
          <p:nvPr/>
        </p:nvSpPr>
        <p:spPr bwMode="auto">
          <a:xfrm>
            <a:off x="4648200" y="3744913"/>
            <a:ext cx="1838325" cy="286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</a:rPr>
              <a:t>time  ALU  MEM</a:t>
            </a:r>
          </a:p>
          <a:p>
            <a:r>
              <a:rPr lang="en-US" altLang="en-US">
                <a:solidFill>
                  <a:srgbClr val="FF0000"/>
                </a:solidFill>
              </a:rPr>
              <a:t>0                     X</a:t>
            </a:r>
          </a:p>
          <a:p>
            <a:r>
              <a:rPr lang="en-US" altLang="en-US">
                <a:solidFill>
                  <a:srgbClr val="FF0000"/>
                </a:solidFill>
              </a:rPr>
              <a:t>1                     X</a:t>
            </a:r>
          </a:p>
          <a:p>
            <a:r>
              <a:rPr lang="en-US" altLang="en-US">
                <a:solidFill>
                  <a:srgbClr val="FF0000"/>
                </a:solidFill>
              </a:rPr>
              <a:t>2                     X</a:t>
            </a:r>
          </a:p>
          <a:p>
            <a:r>
              <a:rPr lang="en-US" altLang="en-US">
                <a:solidFill>
                  <a:srgbClr val="FF0000"/>
                </a:solidFill>
              </a:rPr>
              <a:t>3          X        X</a:t>
            </a:r>
          </a:p>
          <a:p>
            <a:r>
              <a:rPr lang="en-US" altLang="en-US">
                <a:solidFill>
                  <a:srgbClr val="FF0000"/>
                </a:solidFill>
              </a:rPr>
              <a:t>4          X</a:t>
            </a:r>
          </a:p>
          <a:p>
            <a:r>
              <a:rPr lang="en-US" altLang="en-US">
                <a:solidFill>
                  <a:srgbClr val="FF0000"/>
                </a:solidFill>
              </a:rPr>
              <a:t>5          X</a:t>
            </a:r>
          </a:p>
          <a:p>
            <a:r>
              <a:rPr lang="en-US" altLang="en-US">
                <a:solidFill>
                  <a:srgbClr val="FF0000"/>
                </a:solidFill>
              </a:rPr>
              <a:t>6          X</a:t>
            </a:r>
          </a:p>
          <a:p>
            <a:r>
              <a:rPr lang="en-US" altLang="en-US">
                <a:solidFill>
                  <a:srgbClr val="FF0000"/>
                </a:solidFill>
              </a:rPr>
              <a:t>7          X</a:t>
            </a:r>
          </a:p>
          <a:p>
            <a:r>
              <a:rPr lang="en-US" altLang="en-US">
                <a:solidFill>
                  <a:srgbClr val="FF0000"/>
                </a:solidFill>
              </a:rPr>
              <a:t>8          X</a:t>
            </a:r>
          </a:p>
        </p:txBody>
      </p:sp>
      <p:sp>
        <p:nvSpPr>
          <p:cNvPr id="16431" name="Text Box 47"/>
          <p:cNvSpPr txBox="1">
            <a:spLocks noChangeArrowheads="1"/>
          </p:cNvSpPr>
          <p:nvPr/>
        </p:nvSpPr>
        <p:spPr bwMode="auto">
          <a:xfrm>
            <a:off x="7315200" y="3508375"/>
            <a:ext cx="1022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Schedule</a:t>
            </a:r>
          </a:p>
        </p:txBody>
      </p:sp>
      <p:sp>
        <p:nvSpPr>
          <p:cNvPr id="16432" name="Text Box 48"/>
          <p:cNvSpPr txBox="1">
            <a:spLocks noChangeArrowheads="1"/>
          </p:cNvSpPr>
          <p:nvPr/>
        </p:nvSpPr>
        <p:spPr bwMode="auto">
          <a:xfrm>
            <a:off x="6934200" y="3744913"/>
            <a:ext cx="2198038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rgbClr val="FF0000"/>
                </a:solidFill>
              </a:rPr>
              <a:t>Time	Instructions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0	2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1	1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2	4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3	3, 9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4	6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5	7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6	5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7	8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8	10</a:t>
            </a:r>
          </a:p>
        </p:txBody>
      </p:sp>
      <p:sp>
        <p:nvSpPr>
          <p:cNvPr id="16433" name="TextBox 1"/>
          <p:cNvSpPr txBox="1">
            <a:spLocks noChangeArrowheads="1"/>
          </p:cNvSpPr>
          <p:nvPr/>
        </p:nvSpPr>
        <p:spPr bwMode="auto">
          <a:xfrm>
            <a:off x="5410200" y="1395413"/>
            <a:ext cx="1571625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Op	priority</a:t>
            </a:r>
          </a:p>
          <a:p>
            <a:r>
              <a:rPr lang="en-US" altLang="en-US" sz="1200">
                <a:solidFill>
                  <a:srgbClr val="FF0000"/>
                </a:solidFill>
              </a:rPr>
              <a:t>1	6</a:t>
            </a:r>
          </a:p>
          <a:p>
            <a:r>
              <a:rPr lang="en-US" altLang="en-US" sz="1200">
                <a:solidFill>
                  <a:srgbClr val="FF0000"/>
                </a:solidFill>
              </a:rPr>
              <a:t>2	7</a:t>
            </a:r>
          </a:p>
          <a:p>
            <a:r>
              <a:rPr lang="en-US" altLang="en-US" sz="1200">
                <a:solidFill>
                  <a:srgbClr val="FF0000"/>
                </a:solidFill>
              </a:rPr>
              <a:t>3	4</a:t>
            </a:r>
          </a:p>
          <a:p>
            <a:r>
              <a:rPr lang="en-US" altLang="en-US" sz="1200">
                <a:solidFill>
                  <a:srgbClr val="FF0000"/>
                </a:solidFill>
              </a:rPr>
              <a:t>4	5</a:t>
            </a:r>
          </a:p>
          <a:p>
            <a:r>
              <a:rPr lang="en-US" altLang="en-US" sz="1200">
                <a:solidFill>
                  <a:srgbClr val="FF0000"/>
                </a:solidFill>
              </a:rPr>
              <a:t>5	2</a:t>
            </a:r>
          </a:p>
          <a:p>
            <a:r>
              <a:rPr lang="en-US" altLang="en-US" sz="1200">
                <a:solidFill>
                  <a:srgbClr val="FF0000"/>
                </a:solidFill>
              </a:rPr>
              <a:t>6	3</a:t>
            </a:r>
          </a:p>
          <a:p>
            <a:r>
              <a:rPr lang="en-US" altLang="en-US" sz="1200">
                <a:solidFill>
                  <a:srgbClr val="FF0000"/>
                </a:solidFill>
              </a:rPr>
              <a:t>7	3</a:t>
            </a:r>
          </a:p>
          <a:p>
            <a:r>
              <a:rPr lang="en-US" altLang="en-US" sz="1200">
                <a:solidFill>
                  <a:srgbClr val="FF0000"/>
                </a:solidFill>
              </a:rPr>
              <a:t>8	2</a:t>
            </a:r>
          </a:p>
          <a:p>
            <a:r>
              <a:rPr lang="en-US" altLang="en-US" sz="1200">
                <a:solidFill>
                  <a:srgbClr val="FF0000"/>
                </a:solidFill>
              </a:rPr>
              <a:t>9	3</a:t>
            </a:r>
          </a:p>
          <a:p>
            <a:r>
              <a:rPr lang="en-US" altLang="en-US" sz="1200">
                <a:solidFill>
                  <a:srgbClr val="FF0000"/>
                </a:solidFill>
              </a:rPr>
              <a:t>10	1</a:t>
            </a:r>
          </a:p>
        </p:txBody>
      </p:sp>
    </p:spTree>
    <p:extLst>
      <p:ext uri="{BB962C8B-B14F-4D97-AF65-F5344CB8AC3E}">
        <p14:creationId xmlns:p14="http://schemas.microsoft.com/office/powerpoint/2010/main" val="20880709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Generalize Beyond a Basic Block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Superblock </a:t>
            </a:r>
          </a:p>
          <a:p>
            <a:pPr lvl="1"/>
            <a:r>
              <a:rPr lang="en-US" altLang="en-US"/>
              <a:t>Single entry</a:t>
            </a:r>
          </a:p>
          <a:p>
            <a:pPr lvl="1"/>
            <a:r>
              <a:rPr lang="en-US" altLang="en-US"/>
              <a:t>Multiple exits (side exits)</a:t>
            </a:r>
          </a:p>
          <a:p>
            <a:pPr lvl="1"/>
            <a:r>
              <a:rPr lang="en-US" altLang="en-US"/>
              <a:t>No side entries</a:t>
            </a:r>
          </a:p>
          <a:p>
            <a:r>
              <a:rPr lang="en-US" altLang="en-US"/>
              <a:t>Schedule just like a BB</a:t>
            </a:r>
          </a:p>
          <a:p>
            <a:pPr lvl="1"/>
            <a:r>
              <a:rPr lang="en-US" altLang="en-US"/>
              <a:t>Priority calculations needs change</a:t>
            </a:r>
          </a:p>
          <a:p>
            <a:pPr lvl="1"/>
            <a:r>
              <a:rPr lang="en-US" altLang="en-US"/>
              <a:t>Dealing with control deps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6019800" y="2514600"/>
            <a:ext cx="10668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019800" y="3276600"/>
            <a:ext cx="10668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6019800" y="4038600"/>
            <a:ext cx="10668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83" name="Line 7"/>
          <p:cNvSpPr>
            <a:spLocks noChangeShapeType="1"/>
          </p:cNvSpPr>
          <p:nvPr/>
        </p:nvSpPr>
        <p:spPr bwMode="auto">
          <a:xfrm>
            <a:off x="7086600" y="32766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4" name="Line 8"/>
          <p:cNvSpPr>
            <a:spLocks noChangeShapeType="1"/>
          </p:cNvSpPr>
          <p:nvPr/>
        </p:nvSpPr>
        <p:spPr bwMode="auto">
          <a:xfrm>
            <a:off x="7086600" y="40386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5" name="Line 9"/>
          <p:cNvSpPr>
            <a:spLocks noChangeShapeType="1"/>
          </p:cNvSpPr>
          <p:nvPr/>
        </p:nvSpPr>
        <p:spPr bwMode="auto">
          <a:xfrm>
            <a:off x="7086600" y="48006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>
            <a:off x="6553200" y="4800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Lstart in a Superblock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Not a single Lstart any more</a:t>
            </a:r>
          </a:p>
          <a:p>
            <a:pPr lvl="1"/>
            <a:r>
              <a:rPr lang="en-US" altLang="en-US"/>
              <a:t>1 per exit branch (Lstart is a vector!)</a:t>
            </a:r>
          </a:p>
          <a:p>
            <a:pPr lvl="1"/>
            <a:r>
              <a:rPr lang="en-US" altLang="en-US"/>
              <a:t>Exit branches have probabilities</a:t>
            </a:r>
          </a:p>
        </p:txBody>
      </p:sp>
      <p:sp>
        <p:nvSpPr>
          <p:cNvPr id="25604" name="Oval 4"/>
          <p:cNvSpPr>
            <a:spLocks noChangeArrowheads="1"/>
          </p:cNvSpPr>
          <p:nvPr/>
        </p:nvSpPr>
        <p:spPr bwMode="auto">
          <a:xfrm>
            <a:off x="6492875" y="26257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25605" name="Oval 5"/>
          <p:cNvSpPr>
            <a:spLocks noChangeArrowheads="1"/>
          </p:cNvSpPr>
          <p:nvPr/>
        </p:nvSpPr>
        <p:spPr bwMode="auto">
          <a:xfrm>
            <a:off x="5883275" y="32353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25606" name="Oval 6"/>
          <p:cNvSpPr>
            <a:spLocks noChangeArrowheads="1"/>
          </p:cNvSpPr>
          <p:nvPr/>
        </p:nvSpPr>
        <p:spPr bwMode="auto">
          <a:xfrm>
            <a:off x="6934200" y="3886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25607" name="Line 7"/>
          <p:cNvSpPr>
            <a:spLocks noChangeShapeType="1"/>
          </p:cNvSpPr>
          <p:nvPr/>
        </p:nvSpPr>
        <p:spPr bwMode="auto">
          <a:xfrm flipH="1">
            <a:off x="6111875" y="2930525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721475" y="2930525"/>
            <a:ext cx="365125" cy="955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>
            <a:off x="6035675" y="3540125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6111875" y="277495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6934200" y="3121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5730875" y="361315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5613" name="Oval 13"/>
          <p:cNvSpPr>
            <a:spLocks noChangeArrowheads="1"/>
          </p:cNvSpPr>
          <p:nvPr/>
        </p:nvSpPr>
        <p:spPr bwMode="auto">
          <a:xfrm>
            <a:off x="5883275" y="39211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5614" name="Oval 14"/>
          <p:cNvSpPr>
            <a:spLocks noChangeArrowheads="1"/>
          </p:cNvSpPr>
          <p:nvPr/>
        </p:nvSpPr>
        <p:spPr bwMode="auto">
          <a:xfrm>
            <a:off x="5883275" y="46069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25615" name="Line 15"/>
          <p:cNvSpPr>
            <a:spLocks noChangeShapeType="1"/>
          </p:cNvSpPr>
          <p:nvPr/>
        </p:nvSpPr>
        <p:spPr bwMode="auto">
          <a:xfrm>
            <a:off x="6035675" y="4225925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6" name="Oval 16"/>
          <p:cNvSpPr>
            <a:spLocks noChangeArrowheads="1"/>
          </p:cNvSpPr>
          <p:nvPr/>
        </p:nvSpPr>
        <p:spPr bwMode="auto">
          <a:xfrm>
            <a:off x="5883275" y="52927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25617" name="Line 17"/>
          <p:cNvSpPr>
            <a:spLocks noChangeShapeType="1"/>
          </p:cNvSpPr>
          <p:nvPr/>
        </p:nvSpPr>
        <p:spPr bwMode="auto">
          <a:xfrm>
            <a:off x="6035675" y="4911725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 flipH="1">
            <a:off x="6111875" y="4191000"/>
            <a:ext cx="898525" cy="11017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9" name="Line 19"/>
          <p:cNvSpPr>
            <a:spLocks noChangeShapeType="1"/>
          </p:cNvSpPr>
          <p:nvPr/>
        </p:nvSpPr>
        <p:spPr bwMode="auto">
          <a:xfrm>
            <a:off x="7162800" y="4191000"/>
            <a:ext cx="3810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0" name="Text Box 20"/>
          <p:cNvSpPr txBox="1">
            <a:spLocks noChangeArrowheads="1"/>
          </p:cNvSpPr>
          <p:nvPr/>
        </p:nvSpPr>
        <p:spPr bwMode="auto">
          <a:xfrm>
            <a:off x="7315200" y="4645025"/>
            <a:ext cx="13081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Exit0 (25%)</a:t>
            </a:r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>
            <a:off x="6035675" y="5597525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2" name="Text Box 22"/>
          <p:cNvSpPr txBox="1">
            <a:spLocks noChangeArrowheads="1"/>
          </p:cNvSpPr>
          <p:nvPr/>
        </p:nvSpPr>
        <p:spPr bwMode="auto">
          <a:xfrm>
            <a:off x="5638800" y="6092825"/>
            <a:ext cx="13081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Exit1 (75%)</a:t>
            </a:r>
          </a:p>
        </p:txBody>
      </p:sp>
      <p:sp>
        <p:nvSpPr>
          <p:cNvPr id="25623" name="Text Box 23"/>
          <p:cNvSpPr txBox="1">
            <a:spLocks noChangeArrowheads="1"/>
          </p:cNvSpPr>
          <p:nvPr/>
        </p:nvSpPr>
        <p:spPr bwMode="auto">
          <a:xfrm>
            <a:off x="5715000" y="4187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5624" name="Text Box 24"/>
          <p:cNvSpPr txBox="1">
            <a:spLocks noChangeArrowheads="1"/>
          </p:cNvSpPr>
          <p:nvPr/>
        </p:nvSpPr>
        <p:spPr bwMode="auto">
          <a:xfrm>
            <a:off x="5715000" y="4873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25625" name="Text Box 25"/>
          <p:cNvSpPr txBox="1">
            <a:spLocks noChangeArrowheads="1"/>
          </p:cNvSpPr>
          <p:nvPr/>
        </p:nvSpPr>
        <p:spPr bwMode="auto">
          <a:xfrm>
            <a:off x="6553200" y="4187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5626" name="Text Box 26"/>
          <p:cNvSpPr txBox="1">
            <a:spLocks noChangeArrowheads="1"/>
          </p:cNvSpPr>
          <p:nvPr/>
        </p:nvSpPr>
        <p:spPr bwMode="auto">
          <a:xfrm>
            <a:off x="1066800" y="3959225"/>
            <a:ext cx="3575050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op	Estart	Lstart0	Lstart1</a:t>
            </a:r>
          </a:p>
          <a:p>
            <a:r>
              <a:rPr lang="en-US" altLang="en-US"/>
              <a:t>1		</a:t>
            </a:r>
          </a:p>
          <a:p>
            <a:r>
              <a:rPr lang="en-US" altLang="en-US"/>
              <a:t>2	</a:t>
            </a:r>
          </a:p>
          <a:p>
            <a:r>
              <a:rPr lang="en-US" altLang="en-US"/>
              <a:t>3	</a:t>
            </a:r>
          </a:p>
          <a:p>
            <a:r>
              <a:rPr lang="en-US" altLang="en-US"/>
              <a:t>4	</a:t>
            </a:r>
          </a:p>
          <a:p>
            <a:r>
              <a:rPr lang="en-US" altLang="en-US"/>
              <a:t>5	</a:t>
            </a:r>
          </a:p>
          <a:p>
            <a:r>
              <a:rPr lang="en-US" altLang="en-US"/>
              <a:t>6	</a:t>
            </a:r>
          </a:p>
        </p:txBody>
      </p:sp>
      <p:sp>
        <p:nvSpPr>
          <p:cNvPr id="25627" name="Line 27"/>
          <p:cNvSpPr>
            <a:spLocks noChangeShapeType="1"/>
          </p:cNvSpPr>
          <p:nvPr/>
        </p:nvSpPr>
        <p:spPr bwMode="auto">
          <a:xfrm>
            <a:off x="6096000" y="35052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8" name="Text Box 28"/>
          <p:cNvSpPr txBox="1">
            <a:spLocks noChangeArrowheads="1"/>
          </p:cNvSpPr>
          <p:nvPr/>
        </p:nvSpPr>
        <p:spPr bwMode="auto">
          <a:xfrm>
            <a:off x="6553200" y="3502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Operation Priority in a Superblock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Priority – Dependence height and speculative yield</a:t>
            </a:r>
          </a:p>
          <a:p>
            <a:pPr lvl="1"/>
            <a:r>
              <a:rPr lang="en-US" altLang="en-US"/>
              <a:t>Height from op to exit * probability of exit</a:t>
            </a:r>
          </a:p>
          <a:p>
            <a:pPr lvl="1"/>
            <a:r>
              <a:rPr lang="en-US" altLang="en-US"/>
              <a:t>Sum up across all exits in the superblock</a:t>
            </a:r>
          </a:p>
        </p:txBody>
      </p:sp>
      <p:sp>
        <p:nvSpPr>
          <p:cNvPr id="26628" name="Oval 4"/>
          <p:cNvSpPr>
            <a:spLocks noChangeArrowheads="1"/>
          </p:cNvSpPr>
          <p:nvPr/>
        </p:nvSpPr>
        <p:spPr bwMode="auto">
          <a:xfrm>
            <a:off x="7254875" y="30829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26629" name="Oval 5"/>
          <p:cNvSpPr>
            <a:spLocks noChangeArrowheads="1"/>
          </p:cNvSpPr>
          <p:nvPr/>
        </p:nvSpPr>
        <p:spPr bwMode="auto">
          <a:xfrm>
            <a:off x="6645275" y="36925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26630" name="Oval 6"/>
          <p:cNvSpPr>
            <a:spLocks noChangeArrowheads="1"/>
          </p:cNvSpPr>
          <p:nvPr/>
        </p:nvSpPr>
        <p:spPr bwMode="auto">
          <a:xfrm>
            <a:off x="7696200" y="4343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 flipH="1">
            <a:off x="6873875" y="3387725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7483475" y="3387725"/>
            <a:ext cx="365125" cy="955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6797675" y="3997325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6873875" y="323215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7696200" y="3578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6492875" y="407035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6637" name="Oval 13"/>
          <p:cNvSpPr>
            <a:spLocks noChangeArrowheads="1"/>
          </p:cNvSpPr>
          <p:nvPr/>
        </p:nvSpPr>
        <p:spPr bwMode="auto">
          <a:xfrm>
            <a:off x="6645275" y="43783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6638" name="Oval 14"/>
          <p:cNvSpPr>
            <a:spLocks noChangeArrowheads="1"/>
          </p:cNvSpPr>
          <p:nvPr/>
        </p:nvSpPr>
        <p:spPr bwMode="auto">
          <a:xfrm>
            <a:off x="6645275" y="50641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26639" name="Line 15"/>
          <p:cNvSpPr>
            <a:spLocks noChangeShapeType="1"/>
          </p:cNvSpPr>
          <p:nvPr/>
        </p:nvSpPr>
        <p:spPr bwMode="auto">
          <a:xfrm>
            <a:off x="6797675" y="4683125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0" name="Oval 16"/>
          <p:cNvSpPr>
            <a:spLocks noChangeArrowheads="1"/>
          </p:cNvSpPr>
          <p:nvPr/>
        </p:nvSpPr>
        <p:spPr bwMode="auto">
          <a:xfrm>
            <a:off x="6645275" y="57499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26641" name="Line 17"/>
          <p:cNvSpPr>
            <a:spLocks noChangeShapeType="1"/>
          </p:cNvSpPr>
          <p:nvPr/>
        </p:nvSpPr>
        <p:spPr bwMode="auto">
          <a:xfrm>
            <a:off x="6797675" y="5368925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2" name="Line 18"/>
          <p:cNvSpPr>
            <a:spLocks noChangeShapeType="1"/>
          </p:cNvSpPr>
          <p:nvPr/>
        </p:nvSpPr>
        <p:spPr bwMode="auto">
          <a:xfrm flipH="1">
            <a:off x="6873875" y="4648200"/>
            <a:ext cx="898525" cy="11017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3" name="Line 19"/>
          <p:cNvSpPr>
            <a:spLocks noChangeShapeType="1"/>
          </p:cNvSpPr>
          <p:nvPr/>
        </p:nvSpPr>
        <p:spPr bwMode="auto">
          <a:xfrm>
            <a:off x="7924800" y="4648200"/>
            <a:ext cx="3810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4" name="Text Box 20"/>
          <p:cNvSpPr txBox="1">
            <a:spLocks noChangeArrowheads="1"/>
          </p:cNvSpPr>
          <p:nvPr/>
        </p:nvSpPr>
        <p:spPr bwMode="auto">
          <a:xfrm>
            <a:off x="7620000" y="5102225"/>
            <a:ext cx="13081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Exit0 (25%)</a:t>
            </a:r>
          </a:p>
        </p:txBody>
      </p:sp>
      <p:sp>
        <p:nvSpPr>
          <p:cNvPr id="26645" name="Line 21"/>
          <p:cNvSpPr>
            <a:spLocks noChangeShapeType="1"/>
          </p:cNvSpPr>
          <p:nvPr/>
        </p:nvSpPr>
        <p:spPr bwMode="auto">
          <a:xfrm>
            <a:off x="6797675" y="6054725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6" name="Text Box 22"/>
          <p:cNvSpPr txBox="1">
            <a:spLocks noChangeArrowheads="1"/>
          </p:cNvSpPr>
          <p:nvPr/>
        </p:nvSpPr>
        <p:spPr bwMode="auto">
          <a:xfrm>
            <a:off x="6400800" y="6400800"/>
            <a:ext cx="13081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Exit1 (75%)</a:t>
            </a:r>
          </a:p>
        </p:txBody>
      </p:sp>
      <p:sp>
        <p:nvSpPr>
          <p:cNvPr id="26647" name="Text Box 23"/>
          <p:cNvSpPr txBox="1">
            <a:spLocks noChangeArrowheads="1"/>
          </p:cNvSpPr>
          <p:nvPr/>
        </p:nvSpPr>
        <p:spPr bwMode="auto">
          <a:xfrm>
            <a:off x="6477000" y="4645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6648" name="Text Box 24"/>
          <p:cNvSpPr txBox="1">
            <a:spLocks noChangeArrowheads="1"/>
          </p:cNvSpPr>
          <p:nvPr/>
        </p:nvSpPr>
        <p:spPr bwMode="auto">
          <a:xfrm>
            <a:off x="6477000" y="5330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26649" name="Text Box 25"/>
          <p:cNvSpPr txBox="1">
            <a:spLocks noChangeArrowheads="1"/>
          </p:cNvSpPr>
          <p:nvPr/>
        </p:nvSpPr>
        <p:spPr bwMode="auto">
          <a:xfrm>
            <a:off x="7315200" y="4645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6650" name="Text Box 26"/>
          <p:cNvSpPr txBox="1">
            <a:spLocks noChangeArrowheads="1"/>
          </p:cNvSpPr>
          <p:nvPr/>
        </p:nvSpPr>
        <p:spPr bwMode="auto">
          <a:xfrm>
            <a:off x="1066800" y="3959225"/>
            <a:ext cx="3416300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op	Lstart0	Lstart1 Priority</a:t>
            </a:r>
          </a:p>
          <a:p>
            <a:r>
              <a:rPr lang="en-US" altLang="en-US"/>
              <a:t>1		</a:t>
            </a:r>
          </a:p>
          <a:p>
            <a:r>
              <a:rPr lang="en-US" altLang="en-US"/>
              <a:t>2	</a:t>
            </a:r>
          </a:p>
          <a:p>
            <a:r>
              <a:rPr lang="en-US" altLang="en-US"/>
              <a:t>3	</a:t>
            </a:r>
          </a:p>
          <a:p>
            <a:r>
              <a:rPr lang="en-US" altLang="en-US"/>
              <a:t>4	</a:t>
            </a:r>
          </a:p>
          <a:p>
            <a:r>
              <a:rPr lang="en-US" altLang="en-US"/>
              <a:t>5	</a:t>
            </a:r>
          </a:p>
          <a:p>
            <a:r>
              <a:rPr lang="en-US" altLang="en-US"/>
              <a:t>6	</a:t>
            </a:r>
          </a:p>
        </p:txBody>
      </p:sp>
      <p:sp>
        <p:nvSpPr>
          <p:cNvPr id="26651" name="Line 27"/>
          <p:cNvSpPr>
            <a:spLocks noChangeShapeType="1"/>
          </p:cNvSpPr>
          <p:nvPr/>
        </p:nvSpPr>
        <p:spPr bwMode="auto">
          <a:xfrm>
            <a:off x="6858000" y="39624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2" name="Text Box 28"/>
          <p:cNvSpPr txBox="1">
            <a:spLocks noChangeArrowheads="1"/>
          </p:cNvSpPr>
          <p:nvPr/>
        </p:nvSpPr>
        <p:spPr bwMode="auto">
          <a:xfrm>
            <a:off x="7315200" y="3959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6653" name="Text Box 29"/>
          <p:cNvSpPr txBox="1">
            <a:spLocks noChangeArrowheads="1"/>
          </p:cNvSpPr>
          <p:nvPr/>
        </p:nvSpPr>
        <p:spPr bwMode="auto">
          <a:xfrm>
            <a:off x="838200" y="2740025"/>
            <a:ext cx="57753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Priority(op) = </a:t>
            </a:r>
            <a:r>
              <a:rPr lang="en-US" altLang="en-US">
                <a:solidFill>
                  <a:schemeClr val="tx1"/>
                </a:solidFill>
              </a:rPr>
              <a:t>SUM</a:t>
            </a:r>
            <a:r>
              <a:rPr lang="en-US" altLang="en-US"/>
              <a:t>(Probi * (MAX_Lstart – Lstarti(op) + 1))</a:t>
            </a:r>
          </a:p>
        </p:txBody>
      </p:sp>
      <p:sp>
        <p:nvSpPr>
          <p:cNvPr id="26654" name="Text Box 30"/>
          <p:cNvSpPr txBox="1">
            <a:spLocks noChangeArrowheads="1"/>
          </p:cNvSpPr>
          <p:nvPr/>
        </p:nvSpPr>
        <p:spPr bwMode="auto">
          <a:xfrm>
            <a:off x="1905000" y="3044825"/>
            <a:ext cx="17446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valid late times for op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600" dirty="0"/>
              <a:t>To Be Continued</a:t>
            </a:r>
          </a:p>
        </p:txBody>
      </p:sp>
    </p:spTree>
    <p:extLst>
      <p:ext uri="{BB962C8B-B14F-4D97-AF65-F5344CB8AC3E}">
        <p14:creationId xmlns:p14="http://schemas.microsoft.com/office/powerpoint/2010/main" val="713602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From Last Time: Code Generation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Map optimized “machine-independent” assembly to final assembly code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Input code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Classical optimizations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ILP optimizations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Formed regions (</a:t>
            </a:r>
            <a:r>
              <a:rPr lang="en-US" altLang="en-US" dirty="0" err="1"/>
              <a:t>sbs</a:t>
            </a:r>
            <a:r>
              <a:rPr lang="en-US" altLang="en-US" dirty="0"/>
              <a:t>, </a:t>
            </a:r>
            <a:r>
              <a:rPr lang="en-US" altLang="en-US" dirty="0" err="1"/>
              <a:t>hbs</a:t>
            </a:r>
            <a:r>
              <a:rPr lang="en-US" altLang="en-US" dirty="0"/>
              <a:t>), applied if-conversion (if appropriate)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Virtual </a:t>
            </a:r>
            <a:r>
              <a:rPr lang="en-US" altLang="en-US" dirty="0">
                <a:sym typeface="Wingdings" panose="05000000000000000000" pitchFamily="2" charset="2"/>
              </a:rPr>
              <a:t> physical binding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sym typeface="Wingdings" panose="05000000000000000000" pitchFamily="2" charset="2"/>
              </a:rPr>
              <a:t>2 big steps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sym typeface="Wingdings" panose="05000000000000000000" pitchFamily="2" charset="2"/>
              </a:rPr>
              <a:t>1. </a:t>
            </a:r>
            <a:r>
              <a:rPr lang="en-US" altLang="en-US" dirty="0">
                <a:solidFill>
                  <a:srgbClr val="FF0000"/>
                </a:solidFill>
                <a:sym typeface="Wingdings" panose="05000000000000000000" pitchFamily="2" charset="2"/>
              </a:rPr>
              <a:t>Scheduling</a:t>
            </a:r>
          </a:p>
          <a:p>
            <a:pPr lvl="2">
              <a:lnSpc>
                <a:spcPct val="90000"/>
              </a:lnSpc>
            </a:pPr>
            <a:r>
              <a:rPr lang="en-US" altLang="en-US" dirty="0">
                <a:solidFill>
                  <a:srgbClr val="FF0000"/>
                </a:solidFill>
                <a:sym typeface="Wingdings" panose="05000000000000000000" pitchFamily="2" charset="2"/>
              </a:rPr>
              <a:t>Determine when every operation executions</a:t>
            </a:r>
          </a:p>
          <a:p>
            <a:pPr lvl="2">
              <a:lnSpc>
                <a:spcPct val="90000"/>
              </a:lnSpc>
            </a:pPr>
            <a:r>
              <a:rPr lang="en-US" altLang="en-US" dirty="0">
                <a:solidFill>
                  <a:srgbClr val="FF0000"/>
                </a:solidFill>
                <a:sym typeface="Wingdings" panose="05000000000000000000" pitchFamily="2" charset="2"/>
              </a:rPr>
              <a:t>Create </a:t>
            </a:r>
            <a:r>
              <a:rPr lang="en-US" altLang="en-US" dirty="0" err="1">
                <a:solidFill>
                  <a:srgbClr val="FF0000"/>
                </a:solidFill>
                <a:sym typeface="Wingdings" panose="05000000000000000000" pitchFamily="2" charset="2"/>
              </a:rPr>
              <a:t>MultiOps</a:t>
            </a:r>
            <a:r>
              <a:rPr lang="en-US" altLang="en-US" dirty="0">
                <a:solidFill>
                  <a:srgbClr val="FF0000"/>
                </a:solidFill>
                <a:sym typeface="Wingdings" panose="05000000000000000000" pitchFamily="2" charset="2"/>
              </a:rPr>
              <a:t> (for VLIW) or reorder instructions (for superscalar)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sym typeface="Wingdings" panose="05000000000000000000" pitchFamily="2" charset="2"/>
              </a:rPr>
              <a:t>2. Register allocation</a:t>
            </a:r>
          </a:p>
          <a:p>
            <a:pPr lvl="2">
              <a:lnSpc>
                <a:spcPct val="90000"/>
              </a:lnSpc>
            </a:pPr>
            <a:r>
              <a:rPr lang="en-US" altLang="en-US" dirty="0">
                <a:sym typeface="Wingdings" panose="05000000000000000000" pitchFamily="2" charset="2"/>
              </a:rPr>
              <a:t>Map virtual  physical registers</a:t>
            </a:r>
          </a:p>
          <a:p>
            <a:pPr lvl="2">
              <a:lnSpc>
                <a:spcPct val="90000"/>
              </a:lnSpc>
            </a:pPr>
            <a:r>
              <a:rPr lang="en-US" altLang="en-US" dirty="0">
                <a:sym typeface="Wingdings" panose="05000000000000000000" pitchFamily="2" charset="2"/>
              </a:rPr>
              <a:t>Spill to memory if necessary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B91D5D0-750C-F996-DA77-675BA9C00C97}"/>
                  </a:ext>
                </a:extLst>
              </p14:cNvPr>
              <p14:cNvContentPartPr/>
              <p14:nvPr/>
            </p14:nvContentPartPr>
            <p14:xfrm>
              <a:off x="1247760" y="2912400"/>
              <a:ext cx="465840" cy="25815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B91D5D0-750C-F996-DA77-675BA9C00C9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38400" y="2903040"/>
                <a:ext cx="484560" cy="2600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0102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Data Dependences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Data dependences</a:t>
            </a:r>
          </a:p>
          <a:p>
            <a:pPr lvl="1"/>
            <a:r>
              <a:rPr lang="en-US" altLang="en-US" dirty="0"/>
              <a:t>If 2 operations access the same register, they are dependent</a:t>
            </a:r>
          </a:p>
          <a:p>
            <a:pPr lvl="1"/>
            <a:r>
              <a:rPr lang="en-US" altLang="en-US" dirty="0"/>
              <a:t>However, only keep dependences to most recent producer/consumer as other edges are transitively redundant</a:t>
            </a:r>
          </a:p>
          <a:p>
            <a:pPr lvl="1"/>
            <a:r>
              <a:rPr lang="en-US" altLang="en-US" dirty="0"/>
              <a:t>Types of data dependences</a:t>
            </a:r>
          </a:p>
          <a:p>
            <a:endParaRPr lang="en-US" altLang="en-US" dirty="0"/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2635250" y="4727575"/>
            <a:ext cx="666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/>
              <a:t>Flow</a:t>
            </a: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4251325" y="4686300"/>
            <a:ext cx="895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/>
              <a:t>Output</a:t>
            </a: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6232525" y="4686300"/>
            <a:ext cx="615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/>
              <a:t>Anti</a:t>
            </a: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2406650" y="5337175"/>
            <a:ext cx="13208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r1 = r2 + r3</a:t>
            </a:r>
          </a:p>
          <a:p>
            <a:endParaRPr lang="en-US" altLang="en-US" b="1"/>
          </a:p>
          <a:p>
            <a:endParaRPr lang="en-US" altLang="en-US" b="1"/>
          </a:p>
          <a:p>
            <a:r>
              <a:rPr lang="en-US" altLang="en-US" b="1"/>
              <a:t>r4 = r1 * 6</a:t>
            </a:r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2422525" y="5375275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2955925" y="6213475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>
            <a:off x="2727325" y="5680075"/>
            <a:ext cx="2286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4175125" y="5295900"/>
            <a:ext cx="13208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r1 = r2 + r3</a:t>
            </a:r>
          </a:p>
          <a:p>
            <a:endParaRPr lang="en-US" altLang="en-US" b="1"/>
          </a:p>
          <a:p>
            <a:endParaRPr lang="en-US" altLang="en-US" b="1"/>
          </a:p>
          <a:p>
            <a:r>
              <a:rPr lang="en-US" altLang="en-US" b="1"/>
              <a:t>r1 = r4 * 6</a:t>
            </a:r>
          </a:p>
        </p:txBody>
      </p: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5943600" y="5254625"/>
            <a:ext cx="13208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r1 = r2 + r3</a:t>
            </a:r>
          </a:p>
          <a:p>
            <a:endParaRPr lang="en-US" altLang="en-US" b="1"/>
          </a:p>
          <a:p>
            <a:endParaRPr lang="en-US" altLang="en-US" b="1"/>
          </a:p>
          <a:p>
            <a:r>
              <a:rPr lang="en-US" altLang="en-US" b="1"/>
              <a:t>r2 = r5 * 6</a:t>
            </a:r>
          </a:p>
        </p:txBody>
      </p:sp>
      <p:sp>
        <p:nvSpPr>
          <p:cNvPr id="25613" name="Rectangle 13"/>
          <p:cNvSpPr>
            <a:spLocks noChangeArrowheads="1"/>
          </p:cNvSpPr>
          <p:nvPr/>
        </p:nvSpPr>
        <p:spPr bwMode="auto">
          <a:xfrm>
            <a:off x="4175125" y="5299075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14" name="Rectangle 14"/>
          <p:cNvSpPr>
            <a:spLocks noChangeArrowheads="1"/>
          </p:cNvSpPr>
          <p:nvPr/>
        </p:nvSpPr>
        <p:spPr bwMode="auto">
          <a:xfrm>
            <a:off x="4175125" y="6137275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15" name="Line 15"/>
          <p:cNvSpPr>
            <a:spLocks noChangeShapeType="1"/>
          </p:cNvSpPr>
          <p:nvPr/>
        </p:nvSpPr>
        <p:spPr bwMode="auto">
          <a:xfrm>
            <a:off x="4327525" y="5603875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6" name="Rectangle 16"/>
          <p:cNvSpPr>
            <a:spLocks noChangeArrowheads="1"/>
          </p:cNvSpPr>
          <p:nvPr/>
        </p:nvSpPr>
        <p:spPr bwMode="auto">
          <a:xfrm>
            <a:off x="6003925" y="6137275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17" name="Rectangle 17"/>
          <p:cNvSpPr>
            <a:spLocks noChangeArrowheads="1"/>
          </p:cNvSpPr>
          <p:nvPr/>
        </p:nvSpPr>
        <p:spPr bwMode="auto">
          <a:xfrm>
            <a:off x="6461125" y="5299075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 flipH="1">
            <a:off x="6308725" y="5603875"/>
            <a:ext cx="152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E5D4529-4CB4-E98D-9039-628B3B074017}"/>
                  </a:ext>
                </a:extLst>
              </p14:cNvPr>
              <p14:cNvContentPartPr/>
              <p14:nvPr/>
            </p14:nvContentPartPr>
            <p14:xfrm>
              <a:off x="2116440" y="1787040"/>
              <a:ext cx="7423920" cy="50097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E5D4529-4CB4-E98D-9039-628B3B07401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107080" y="1777680"/>
                <a:ext cx="7442640" cy="5028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6776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More Dependences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Memory dependences</a:t>
            </a:r>
          </a:p>
          <a:p>
            <a:pPr lvl="1"/>
            <a:r>
              <a:rPr lang="en-US" altLang="en-US" dirty="0"/>
              <a:t>Similar as register, but through memory</a:t>
            </a:r>
          </a:p>
          <a:p>
            <a:pPr lvl="1"/>
            <a:r>
              <a:rPr lang="en-US" altLang="en-US" dirty="0"/>
              <a:t>Memory dependences may be certain or maybe</a:t>
            </a:r>
          </a:p>
          <a:p>
            <a:r>
              <a:rPr lang="en-US" altLang="en-US" dirty="0"/>
              <a:t>Control dependences</a:t>
            </a:r>
          </a:p>
          <a:p>
            <a:pPr lvl="1"/>
            <a:r>
              <a:rPr lang="en-US" altLang="en-US" dirty="0"/>
              <a:t>We discussed this earlier</a:t>
            </a:r>
          </a:p>
          <a:p>
            <a:pPr lvl="1"/>
            <a:r>
              <a:rPr lang="en-US" altLang="en-US" dirty="0"/>
              <a:t>Branch determines whether an operation is executed or not</a:t>
            </a:r>
          </a:p>
          <a:p>
            <a:pPr lvl="1"/>
            <a:r>
              <a:rPr lang="en-US" altLang="en-US" dirty="0"/>
              <a:t>Operation must execute after/before a branch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1355725" y="4918075"/>
            <a:ext cx="1187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/>
              <a:t>Mem-flow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2971800" y="4876800"/>
            <a:ext cx="1416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/>
              <a:t>Mem-output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4953000" y="4876800"/>
            <a:ext cx="1149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/>
              <a:t>Mem-anti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1127125" y="5527675"/>
            <a:ext cx="14319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store (r1, r2)</a:t>
            </a:r>
          </a:p>
          <a:p>
            <a:endParaRPr lang="en-US" altLang="en-US" b="1"/>
          </a:p>
          <a:p>
            <a:endParaRPr lang="en-US" altLang="en-US" b="1"/>
          </a:p>
          <a:p>
            <a:r>
              <a:rPr lang="en-US" altLang="en-US" b="1"/>
              <a:t>r3 = load(r1)</a:t>
            </a: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1676400" y="5870575"/>
            <a:ext cx="2286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2895600" y="5486400"/>
            <a:ext cx="14224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store (r1, r2)</a:t>
            </a:r>
          </a:p>
          <a:p>
            <a:endParaRPr lang="en-US" altLang="en-US" b="1"/>
          </a:p>
          <a:p>
            <a:endParaRPr lang="en-US" altLang="en-US" b="1"/>
          </a:p>
          <a:p>
            <a:r>
              <a:rPr lang="en-US" altLang="en-US" b="1"/>
              <a:t>store (r1, r3)</a:t>
            </a: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4664075" y="5445125"/>
            <a:ext cx="14319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r2 = load(r1)</a:t>
            </a:r>
          </a:p>
          <a:p>
            <a:endParaRPr lang="en-US" altLang="en-US" b="1"/>
          </a:p>
          <a:p>
            <a:endParaRPr lang="en-US" altLang="en-US" b="1"/>
          </a:p>
          <a:p>
            <a:r>
              <a:rPr lang="en-US" altLang="en-US" b="1"/>
              <a:t>store (r1, r3)</a:t>
            </a:r>
          </a:p>
        </p:txBody>
      </p:sp>
      <p:sp>
        <p:nvSpPr>
          <p:cNvPr id="26635" name="Line 11"/>
          <p:cNvSpPr>
            <a:spLocks noChangeShapeType="1"/>
          </p:cNvSpPr>
          <p:nvPr/>
        </p:nvSpPr>
        <p:spPr bwMode="auto">
          <a:xfrm>
            <a:off x="3276600" y="5794375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6" name="Line 12"/>
          <p:cNvSpPr>
            <a:spLocks noChangeShapeType="1"/>
          </p:cNvSpPr>
          <p:nvPr/>
        </p:nvSpPr>
        <p:spPr bwMode="auto">
          <a:xfrm flipH="1">
            <a:off x="5181600" y="5794375"/>
            <a:ext cx="152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7239000" y="4876800"/>
            <a:ext cx="9499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 dirty="0"/>
              <a:t>Control</a:t>
            </a: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6934200" y="5486400"/>
            <a:ext cx="16605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if (r1 != 0)</a:t>
            </a:r>
          </a:p>
          <a:p>
            <a:endParaRPr lang="en-US" altLang="en-US" b="1"/>
          </a:p>
          <a:p>
            <a:endParaRPr lang="en-US" altLang="en-US" b="1"/>
          </a:p>
          <a:p>
            <a:r>
              <a:rPr lang="en-US" altLang="en-US" b="1"/>
              <a:t>    r2 = load(r1)</a:t>
            </a:r>
          </a:p>
        </p:txBody>
      </p:sp>
      <p:sp>
        <p:nvSpPr>
          <p:cNvPr id="26639" name="Line 15"/>
          <p:cNvSpPr>
            <a:spLocks noChangeShapeType="1"/>
          </p:cNvSpPr>
          <p:nvPr/>
        </p:nvSpPr>
        <p:spPr bwMode="auto">
          <a:xfrm>
            <a:off x="7239000" y="5870575"/>
            <a:ext cx="7620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51DCED9-0350-933C-F461-C3DCAA9C76E9}"/>
                  </a:ext>
                </a:extLst>
              </p14:cNvPr>
              <p14:cNvContentPartPr/>
              <p14:nvPr/>
            </p14:nvContentPartPr>
            <p14:xfrm>
              <a:off x="194040" y="1652040"/>
              <a:ext cx="9653400" cy="56314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51DCED9-0350-933C-F461-C3DCAA9C76E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84680" y="1642680"/>
                <a:ext cx="9672120" cy="5650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67683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Dependence Graph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Represent dependences between operations in a block via a DAG</a:t>
            </a:r>
          </a:p>
          <a:p>
            <a:pPr lvl="1"/>
            <a:r>
              <a:rPr lang="en-US" altLang="en-US" dirty="0"/>
              <a:t>Nodes = operations/instructions</a:t>
            </a:r>
          </a:p>
          <a:p>
            <a:pPr lvl="1"/>
            <a:r>
              <a:rPr lang="en-US" altLang="en-US" dirty="0"/>
              <a:t>Edges = dependences</a:t>
            </a:r>
          </a:p>
          <a:p>
            <a:r>
              <a:rPr lang="en-US" altLang="en-US" dirty="0"/>
              <a:t>Single-pass traversal required to </a:t>
            </a:r>
            <a:br>
              <a:rPr lang="en-US" altLang="en-US" dirty="0"/>
            </a:br>
            <a:r>
              <a:rPr lang="en-US" altLang="en-US" dirty="0"/>
              <a:t>insert dependences</a:t>
            </a:r>
          </a:p>
          <a:p>
            <a:r>
              <a:rPr lang="en-US" altLang="en-US" dirty="0"/>
              <a:t>Example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1828800" y="4419600"/>
            <a:ext cx="2589213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/>
              <a:t>1: r1 = load(r2)</a:t>
            </a:r>
          </a:p>
          <a:p>
            <a:r>
              <a:rPr lang="en-US" altLang="en-US" sz="2000" b="1"/>
              <a:t>2: r2 = r1 + r4</a:t>
            </a:r>
          </a:p>
          <a:p>
            <a:r>
              <a:rPr lang="en-US" altLang="en-US" sz="2000" b="1"/>
              <a:t>3: store (r4, r2)</a:t>
            </a:r>
          </a:p>
          <a:p>
            <a:r>
              <a:rPr lang="en-US" altLang="en-US" sz="2000" b="1"/>
              <a:t>4: p1 = cmpp (r2 &lt; 0)</a:t>
            </a:r>
          </a:p>
          <a:p>
            <a:r>
              <a:rPr lang="en-US" altLang="en-US" sz="2000" b="1"/>
              <a:t>5: branch if p1 to BB3</a:t>
            </a:r>
          </a:p>
          <a:p>
            <a:r>
              <a:rPr lang="en-US" altLang="en-US" sz="2000" b="1"/>
              <a:t>6: store (r1, r2)</a:t>
            </a:r>
          </a:p>
        </p:txBody>
      </p:sp>
      <p:sp>
        <p:nvSpPr>
          <p:cNvPr id="27653" name="Oval 5"/>
          <p:cNvSpPr>
            <a:spLocks noChangeArrowheads="1"/>
          </p:cNvSpPr>
          <p:nvPr/>
        </p:nvSpPr>
        <p:spPr bwMode="auto">
          <a:xfrm>
            <a:off x="7391400" y="3048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27654" name="Oval 6"/>
          <p:cNvSpPr>
            <a:spLocks noChangeArrowheads="1"/>
          </p:cNvSpPr>
          <p:nvPr/>
        </p:nvSpPr>
        <p:spPr bwMode="auto">
          <a:xfrm>
            <a:off x="7391400" y="3657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27655" name="Oval 7"/>
          <p:cNvSpPr>
            <a:spLocks noChangeArrowheads="1"/>
          </p:cNvSpPr>
          <p:nvPr/>
        </p:nvSpPr>
        <p:spPr bwMode="auto">
          <a:xfrm>
            <a:off x="7391400" y="5486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27656" name="Oval 8"/>
          <p:cNvSpPr>
            <a:spLocks noChangeArrowheads="1"/>
          </p:cNvSpPr>
          <p:nvPr/>
        </p:nvSpPr>
        <p:spPr bwMode="auto">
          <a:xfrm>
            <a:off x="7391400" y="4876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27657" name="Oval 9"/>
          <p:cNvSpPr>
            <a:spLocks noChangeArrowheads="1"/>
          </p:cNvSpPr>
          <p:nvPr/>
        </p:nvSpPr>
        <p:spPr bwMode="auto">
          <a:xfrm>
            <a:off x="7391400" y="4267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7658" name="Oval 10"/>
          <p:cNvSpPr>
            <a:spLocks noChangeArrowheads="1"/>
          </p:cNvSpPr>
          <p:nvPr/>
        </p:nvSpPr>
        <p:spPr bwMode="auto">
          <a:xfrm>
            <a:off x="7391400" y="6096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1295400" y="6324600"/>
            <a:ext cx="666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BB3: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829659E-33DD-1EEF-6501-991814DD2253}"/>
                  </a:ext>
                </a:extLst>
              </p14:cNvPr>
              <p14:cNvContentPartPr/>
              <p14:nvPr/>
            </p14:nvContentPartPr>
            <p14:xfrm>
              <a:off x="297360" y="2358360"/>
              <a:ext cx="9089640" cy="42771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829659E-33DD-1EEF-6501-991814DD225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88000" y="2349000"/>
                <a:ext cx="9108360" cy="4295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75928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Dependence Graph - Solution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41475"/>
            <a:ext cx="4876800" cy="5216525"/>
          </a:xfrm>
        </p:spPr>
        <p:txBody>
          <a:bodyPr/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1447800" y="2062162"/>
            <a:ext cx="2589213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 dirty="0"/>
              <a:t>1: r1 = load(r2)</a:t>
            </a:r>
          </a:p>
          <a:p>
            <a:r>
              <a:rPr lang="en-US" altLang="en-US" sz="2000" b="1" dirty="0"/>
              <a:t>2: r2 = r1 + r4</a:t>
            </a:r>
          </a:p>
          <a:p>
            <a:r>
              <a:rPr lang="en-US" altLang="en-US" sz="2000" b="1" dirty="0"/>
              <a:t>3: store (r4, r2)</a:t>
            </a:r>
          </a:p>
          <a:p>
            <a:r>
              <a:rPr lang="en-US" altLang="en-US" sz="2000" b="1" dirty="0"/>
              <a:t>4: p1 = </a:t>
            </a:r>
            <a:r>
              <a:rPr lang="en-US" altLang="en-US" sz="2000" b="1" dirty="0" err="1"/>
              <a:t>cmpp</a:t>
            </a:r>
            <a:r>
              <a:rPr lang="en-US" altLang="en-US" sz="2000" b="1" dirty="0"/>
              <a:t> (r2 &lt; 0)</a:t>
            </a:r>
          </a:p>
          <a:p>
            <a:r>
              <a:rPr lang="en-US" altLang="en-US" sz="2000" b="1" dirty="0"/>
              <a:t>5: branch if p1 to BB3</a:t>
            </a:r>
          </a:p>
          <a:p>
            <a:r>
              <a:rPr lang="en-US" altLang="en-US" sz="2000" b="1" dirty="0"/>
              <a:t>6: store (r1, r2)</a:t>
            </a:r>
          </a:p>
        </p:txBody>
      </p:sp>
      <p:sp>
        <p:nvSpPr>
          <p:cNvPr id="10245" name="Oval 5"/>
          <p:cNvSpPr>
            <a:spLocks noChangeArrowheads="1"/>
          </p:cNvSpPr>
          <p:nvPr/>
        </p:nvSpPr>
        <p:spPr bwMode="auto">
          <a:xfrm>
            <a:off x="7391400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10246" name="Oval 6"/>
          <p:cNvSpPr>
            <a:spLocks noChangeArrowheads="1"/>
          </p:cNvSpPr>
          <p:nvPr/>
        </p:nvSpPr>
        <p:spPr bwMode="auto">
          <a:xfrm>
            <a:off x="7391400" y="4114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10247" name="Oval 7"/>
          <p:cNvSpPr>
            <a:spLocks noChangeArrowheads="1"/>
          </p:cNvSpPr>
          <p:nvPr/>
        </p:nvSpPr>
        <p:spPr bwMode="auto">
          <a:xfrm>
            <a:off x="7391400" y="5943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10248" name="Oval 8"/>
          <p:cNvSpPr>
            <a:spLocks noChangeArrowheads="1"/>
          </p:cNvSpPr>
          <p:nvPr/>
        </p:nvSpPr>
        <p:spPr bwMode="auto">
          <a:xfrm>
            <a:off x="7391400" y="5334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10249" name="Oval 9"/>
          <p:cNvSpPr>
            <a:spLocks noChangeArrowheads="1"/>
          </p:cNvSpPr>
          <p:nvPr/>
        </p:nvSpPr>
        <p:spPr bwMode="auto">
          <a:xfrm>
            <a:off x="7391400" y="4724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10250" name="Oval 10"/>
          <p:cNvSpPr>
            <a:spLocks noChangeArrowheads="1"/>
          </p:cNvSpPr>
          <p:nvPr/>
        </p:nvSpPr>
        <p:spPr bwMode="auto">
          <a:xfrm>
            <a:off x="7391400" y="6477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968375" y="3931443"/>
            <a:ext cx="666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BB3:</a:t>
            </a:r>
          </a:p>
        </p:txBody>
      </p:sp>
      <p:cxnSp>
        <p:nvCxnSpPr>
          <p:cNvPr id="10252" name="Straight Arrow Connector 2"/>
          <p:cNvCxnSpPr>
            <a:cxnSpLocks noChangeShapeType="1"/>
            <a:endCxn id="10246" idx="0"/>
          </p:cNvCxnSpPr>
          <p:nvPr/>
        </p:nvCxnSpPr>
        <p:spPr bwMode="auto">
          <a:xfrm>
            <a:off x="7543800" y="3810000"/>
            <a:ext cx="0" cy="30480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53" name="Straight Arrow Connector 8"/>
          <p:cNvCxnSpPr>
            <a:cxnSpLocks noChangeShapeType="1"/>
            <a:stCxn id="10246" idx="4"/>
            <a:endCxn id="10249" idx="0"/>
          </p:cNvCxnSpPr>
          <p:nvPr/>
        </p:nvCxnSpPr>
        <p:spPr bwMode="auto">
          <a:xfrm>
            <a:off x="7543800" y="4419600"/>
            <a:ext cx="0" cy="30480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54" name="Straight Arrow Connector 10"/>
          <p:cNvCxnSpPr>
            <a:cxnSpLocks noChangeShapeType="1"/>
            <a:stCxn id="10248" idx="4"/>
            <a:endCxn id="10247" idx="0"/>
          </p:cNvCxnSpPr>
          <p:nvPr/>
        </p:nvCxnSpPr>
        <p:spPr bwMode="auto">
          <a:xfrm>
            <a:off x="7543800" y="5638800"/>
            <a:ext cx="0" cy="30480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255" name="Freeform 15"/>
          <p:cNvSpPr>
            <a:spLocks/>
          </p:cNvSpPr>
          <p:nvPr/>
        </p:nvSpPr>
        <p:spPr bwMode="auto">
          <a:xfrm>
            <a:off x="6932613" y="3762375"/>
            <a:ext cx="479425" cy="2768600"/>
          </a:xfrm>
          <a:custGeom>
            <a:avLst/>
            <a:gdLst>
              <a:gd name="T0" fmla="*/ 455141 w 479262"/>
              <a:gd name="T1" fmla="*/ 0 h 2767477"/>
              <a:gd name="T2" fmla="*/ 398477 w 479262"/>
              <a:gd name="T3" fmla="*/ 72859 h 2767477"/>
              <a:gd name="T4" fmla="*/ 374193 w 479262"/>
              <a:gd name="T5" fmla="*/ 105240 h 2767477"/>
              <a:gd name="T6" fmla="*/ 317530 w 479262"/>
              <a:gd name="T7" fmla="*/ 178097 h 2767477"/>
              <a:gd name="T8" fmla="*/ 309435 w 479262"/>
              <a:gd name="T9" fmla="*/ 202383 h 2767477"/>
              <a:gd name="T10" fmla="*/ 277056 w 479262"/>
              <a:gd name="T11" fmla="*/ 250956 h 2767477"/>
              <a:gd name="T12" fmla="*/ 268961 w 479262"/>
              <a:gd name="T13" fmla="*/ 275242 h 2767477"/>
              <a:gd name="T14" fmla="*/ 252771 w 479262"/>
              <a:gd name="T15" fmla="*/ 291432 h 2767477"/>
              <a:gd name="T16" fmla="*/ 236581 w 479262"/>
              <a:gd name="T17" fmla="*/ 315718 h 2767477"/>
              <a:gd name="T18" fmla="*/ 228487 w 479262"/>
              <a:gd name="T19" fmla="*/ 348099 h 2767477"/>
              <a:gd name="T20" fmla="*/ 196108 w 479262"/>
              <a:gd name="T21" fmla="*/ 396671 h 2767477"/>
              <a:gd name="T22" fmla="*/ 171823 w 479262"/>
              <a:gd name="T23" fmla="*/ 445243 h 2767477"/>
              <a:gd name="T24" fmla="*/ 155634 w 479262"/>
              <a:gd name="T25" fmla="*/ 501911 h 2767477"/>
              <a:gd name="T26" fmla="*/ 147539 w 479262"/>
              <a:gd name="T27" fmla="*/ 534292 h 2767477"/>
              <a:gd name="T28" fmla="*/ 131350 w 479262"/>
              <a:gd name="T29" fmla="*/ 566673 h 2767477"/>
              <a:gd name="T30" fmla="*/ 107065 w 479262"/>
              <a:gd name="T31" fmla="*/ 615245 h 2767477"/>
              <a:gd name="T32" fmla="*/ 90876 w 479262"/>
              <a:gd name="T33" fmla="*/ 736675 h 2767477"/>
              <a:gd name="T34" fmla="*/ 74686 w 479262"/>
              <a:gd name="T35" fmla="*/ 760961 h 2767477"/>
              <a:gd name="T36" fmla="*/ 66592 w 479262"/>
              <a:gd name="T37" fmla="*/ 793342 h 2767477"/>
              <a:gd name="T38" fmla="*/ 58497 w 479262"/>
              <a:gd name="T39" fmla="*/ 841913 h 2767477"/>
              <a:gd name="T40" fmla="*/ 42307 w 479262"/>
              <a:gd name="T41" fmla="*/ 890485 h 2767477"/>
              <a:gd name="T42" fmla="*/ 26117 w 479262"/>
              <a:gd name="T43" fmla="*/ 1003820 h 2767477"/>
              <a:gd name="T44" fmla="*/ 9927 w 479262"/>
              <a:gd name="T45" fmla="*/ 1173822 h 2767477"/>
              <a:gd name="T46" fmla="*/ 9927 w 479262"/>
              <a:gd name="T47" fmla="*/ 1651446 h 2767477"/>
              <a:gd name="T48" fmla="*/ 42307 w 479262"/>
              <a:gd name="T49" fmla="*/ 1789066 h 2767477"/>
              <a:gd name="T50" fmla="*/ 74686 w 479262"/>
              <a:gd name="T51" fmla="*/ 1934782 h 2767477"/>
              <a:gd name="T52" fmla="*/ 90876 w 479262"/>
              <a:gd name="T53" fmla="*/ 1975258 h 2767477"/>
              <a:gd name="T54" fmla="*/ 123255 w 479262"/>
              <a:gd name="T55" fmla="*/ 2048116 h 2767477"/>
              <a:gd name="T56" fmla="*/ 139444 w 479262"/>
              <a:gd name="T57" fmla="*/ 2096688 h 2767477"/>
              <a:gd name="T58" fmla="*/ 147539 w 479262"/>
              <a:gd name="T59" fmla="*/ 2120974 h 2767477"/>
              <a:gd name="T60" fmla="*/ 163729 w 479262"/>
              <a:gd name="T61" fmla="*/ 2145260 h 2767477"/>
              <a:gd name="T62" fmla="*/ 188013 w 479262"/>
              <a:gd name="T63" fmla="*/ 2210022 h 2767477"/>
              <a:gd name="T64" fmla="*/ 204202 w 479262"/>
              <a:gd name="T65" fmla="*/ 2242404 h 2767477"/>
              <a:gd name="T66" fmla="*/ 228487 w 479262"/>
              <a:gd name="T67" fmla="*/ 2274785 h 2767477"/>
              <a:gd name="T68" fmla="*/ 244676 w 479262"/>
              <a:gd name="T69" fmla="*/ 2299072 h 2767477"/>
              <a:gd name="T70" fmla="*/ 260866 w 479262"/>
              <a:gd name="T71" fmla="*/ 2363834 h 2767477"/>
              <a:gd name="T72" fmla="*/ 293246 w 479262"/>
              <a:gd name="T73" fmla="*/ 2412406 h 2767477"/>
              <a:gd name="T74" fmla="*/ 325625 w 479262"/>
              <a:gd name="T75" fmla="*/ 2493358 h 2767477"/>
              <a:gd name="T76" fmla="*/ 349909 w 479262"/>
              <a:gd name="T77" fmla="*/ 2533836 h 2767477"/>
              <a:gd name="T78" fmla="*/ 374193 w 479262"/>
              <a:gd name="T79" fmla="*/ 2590503 h 2767477"/>
              <a:gd name="T80" fmla="*/ 414667 w 479262"/>
              <a:gd name="T81" fmla="*/ 2655265 h 2767477"/>
              <a:gd name="T82" fmla="*/ 447046 w 479262"/>
              <a:gd name="T83" fmla="*/ 2703837 h 2767477"/>
              <a:gd name="T84" fmla="*/ 455141 w 479262"/>
              <a:gd name="T85" fmla="*/ 2728123 h 2767477"/>
              <a:gd name="T86" fmla="*/ 471330 w 479262"/>
              <a:gd name="T87" fmla="*/ 2752408 h 2767477"/>
              <a:gd name="T88" fmla="*/ 479425 w 479262"/>
              <a:gd name="T89" fmla="*/ 2768600 h 2767477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479262" h="2767477">
                <a:moveTo>
                  <a:pt x="454986" y="0"/>
                </a:moveTo>
                <a:lnTo>
                  <a:pt x="398342" y="72829"/>
                </a:lnTo>
                <a:cubicBezTo>
                  <a:pt x="390119" y="83519"/>
                  <a:pt x="381547" y="93975"/>
                  <a:pt x="374066" y="105197"/>
                </a:cubicBezTo>
                <a:cubicBezTo>
                  <a:pt x="335350" y="163271"/>
                  <a:pt x="355452" y="139995"/>
                  <a:pt x="317422" y="178025"/>
                </a:cubicBezTo>
                <a:cubicBezTo>
                  <a:pt x="314725" y="186117"/>
                  <a:pt x="313472" y="194845"/>
                  <a:pt x="309330" y="202301"/>
                </a:cubicBezTo>
                <a:cubicBezTo>
                  <a:pt x="299884" y="219304"/>
                  <a:pt x="283113" y="232401"/>
                  <a:pt x="276962" y="250854"/>
                </a:cubicBezTo>
                <a:cubicBezTo>
                  <a:pt x="274265" y="258946"/>
                  <a:pt x="273259" y="267816"/>
                  <a:pt x="268870" y="275130"/>
                </a:cubicBezTo>
                <a:cubicBezTo>
                  <a:pt x="264945" y="281672"/>
                  <a:pt x="257451" y="285356"/>
                  <a:pt x="252685" y="291314"/>
                </a:cubicBezTo>
                <a:cubicBezTo>
                  <a:pt x="246609" y="298908"/>
                  <a:pt x="241896" y="307498"/>
                  <a:pt x="236501" y="315590"/>
                </a:cubicBezTo>
                <a:cubicBezTo>
                  <a:pt x="233804" y="326379"/>
                  <a:pt x="233383" y="338011"/>
                  <a:pt x="228409" y="347958"/>
                </a:cubicBezTo>
                <a:cubicBezTo>
                  <a:pt x="219710" y="365355"/>
                  <a:pt x="202192" y="378057"/>
                  <a:pt x="196041" y="396510"/>
                </a:cubicBezTo>
                <a:cubicBezTo>
                  <a:pt x="184874" y="430012"/>
                  <a:pt x="192680" y="413689"/>
                  <a:pt x="171765" y="445062"/>
                </a:cubicBezTo>
                <a:cubicBezTo>
                  <a:pt x="146471" y="546240"/>
                  <a:pt x="178796" y="420454"/>
                  <a:pt x="155581" y="501707"/>
                </a:cubicBezTo>
                <a:cubicBezTo>
                  <a:pt x="152526" y="512400"/>
                  <a:pt x="151394" y="523662"/>
                  <a:pt x="147489" y="534075"/>
                </a:cubicBezTo>
                <a:cubicBezTo>
                  <a:pt x="143253" y="545370"/>
                  <a:pt x="136057" y="555355"/>
                  <a:pt x="131305" y="566443"/>
                </a:cubicBezTo>
                <a:cubicBezTo>
                  <a:pt x="111204" y="613346"/>
                  <a:pt x="138131" y="568342"/>
                  <a:pt x="107029" y="614995"/>
                </a:cubicBezTo>
                <a:cubicBezTo>
                  <a:pt x="105821" y="628278"/>
                  <a:pt x="103217" y="707507"/>
                  <a:pt x="90845" y="736376"/>
                </a:cubicBezTo>
                <a:cubicBezTo>
                  <a:pt x="87014" y="745315"/>
                  <a:pt x="80056" y="752560"/>
                  <a:pt x="74661" y="760652"/>
                </a:cubicBezTo>
                <a:cubicBezTo>
                  <a:pt x="71964" y="771441"/>
                  <a:pt x="68750" y="782115"/>
                  <a:pt x="66569" y="793020"/>
                </a:cubicBezTo>
                <a:cubicBezTo>
                  <a:pt x="63351" y="809109"/>
                  <a:pt x="62456" y="825655"/>
                  <a:pt x="58477" y="841572"/>
                </a:cubicBezTo>
                <a:cubicBezTo>
                  <a:pt x="54339" y="858122"/>
                  <a:pt x="42293" y="890124"/>
                  <a:pt x="42293" y="890124"/>
                </a:cubicBezTo>
                <a:cubicBezTo>
                  <a:pt x="36898" y="927887"/>
                  <a:pt x="29783" y="965444"/>
                  <a:pt x="26108" y="1003413"/>
                </a:cubicBezTo>
                <a:cubicBezTo>
                  <a:pt x="8156" y="1188907"/>
                  <a:pt x="31385" y="1087498"/>
                  <a:pt x="9924" y="1173346"/>
                </a:cubicBezTo>
                <a:cubicBezTo>
                  <a:pt x="-993" y="1380761"/>
                  <a:pt x="-5440" y="1389588"/>
                  <a:pt x="9924" y="1650776"/>
                </a:cubicBezTo>
                <a:cubicBezTo>
                  <a:pt x="18305" y="1793247"/>
                  <a:pt x="22712" y="1690432"/>
                  <a:pt x="42293" y="1788340"/>
                </a:cubicBezTo>
                <a:cubicBezTo>
                  <a:pt x="53633" y="1845041"/>
                  <a:pt x="56541" y="1885677"/>
                  <a:pt x="74661" y="1933997"/>
                </a:cubicBezTo>
                <a:cubicBezTo>
                  <a:pt x="79761" y="1947598"/>
                  <a:pt x="85881" y="1960806"/>
                  <a:pt x="90845" y="1974457"/>
                </a:cubicBezTo>
                <a:cubicBezTo>
                  <a:pt x="113956" y="2038013"/>
                  <a:pt x="95370" y="2005521"/>
                  <a:pt x="123213" y="2047285"/>
                </a:cubicBezTo>
                <a:lnTo>
                  <a:pt x="139397" y="2095838"/>
                </a:lnTo>
                <a:cubicBezTo>
                  <a:pt x="142094" y="2103930"/>
                  <a:pt x="142758" y="2113017"/>
                  <a:pt x="147489" y="2120114"/>
                </a:cubicBezTo>
                <a:cubicBezTo>
                  <a:pt x="152884" y="2128206"/>
                  <a:pt x="159324" y="2135691"/>
                  <a:pt x="163673" y="2144390"/>
                </a:cubicBezTo>
                <a:cubicBezTo>
                  <a:pt x="197202" y="2211448"/>
                  <a:pt x="166939" y="2160102"/>
                  <a:pt x="187949" y="2209126"/>
                </a:cubicBezTo>
                <a:cubicBezTo>
                  <a:pt x="192701" y="2220214"/>
                  <a:pt x="197740" y="2231265"/>
                  <a:pt x="204133" y="2241494"/>
                </a:cubicBezTo>
                <a:cubicBezTo>
                  <a:pt x="211281" y="2252931"/>
                  <a:pt x="220570" y="2262887"/>
                  <a:pt x="228409" y="2273862"/>
                </a:cubicBezTo>
                <a:cubicBezTo>
                  <a:pt x="234062" y="2281776"/>
                  <a:pt x="239198" y="2290047"/>
                  <a:pt x="244593" y="2298139"/>
                </a:cubicBezTo>
                <a:cubicBezTo>
                  <a:pt x="246835" y="2309348"/>
                  <a:pt x="253001" y="2348879"/>
                  <a:pt x="260777" y="2362875"/>
                </a:cubicBezTo>
                <a:cubicBezTo>
                  <a:pt x="270223" y="2379878"/>
                  <a:pt x="286995" y="2392974"/>
                  <a:pt x="293146" y="2411427"/>
                </a:cubicBezTo>
                <a:cubicBezTo>
                  <a:pt x="329983" y="2521938"/>
                  <a:pt x="289794" y="2409001"/>
                  <a:pt x="325514" y="2492347"/>
                </a:cubicBezTo>
                <a:cubicBezTo>
                  <a:pt x="341271" y="2529114"/>
                  <a:pt x="322877" y="2505893"/>
                  <a:pt x="349790" y="2532808"/>
                </a:cubicBezTo>
                <a:cubicBezTo>
                  <a:pt x="371196" y="2618431"/>
                  <a:pt x="342133" y="2517603"/>
                  <a:pt x="374066" y="2589452"/>
                </a:cubicBezTo>
                <a:cubicBezTo>
                  <a:pt x="402448" y="2653312"/>
                  <a:pt x="370855" y="2625074"/>
                  <a:pt x="414526" y="2654188"/>
                </a:cubicBezTo>
                <a:cubicBezTo>
                  <a:pt x="425315" y="2670372"/>
                  <a:pt x="440743" y="2684287"/>
                  <a:pt x="446894" y="2702740"/>
                </a:cubicBezTo>
                <a:cubicBezTo>
                  <a:pt x="449591" y="2710832"/>
                  <a:pt x="451171" y="2719387"/>
                  <a:pt x="454986" y="2727016"/>
                </a:cubicBezTo>
                <a:cubicBezTo>
                  <a:pt x="459335" y="2735715"/>
                  <a:pt x="466166" y="2742953"/>
                  <a:pt x="471170" y="2751292"/>
                </a:cubicBezTo>
                <a:cubicBezTo>
                  <a:pt x="474273" y="2756464"/>
                  <a:pt x="476565" y="2762082"/>
                  <a:pt x="479262" y="2767477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6" name="Freeform 16"/>
          <p:cNvSpPr>
            <a:spLocks/>
          </p:cNvSpPr>
          <p:nvPr/>
        </p:nvSpPr>
        <p:spPr bwMode="auto">
          <a:xfrm>
            <a:off x="7639050" y="4410075"/>
            <a:ext cx="469900" cy="2136775"/>
          </a:xfrm>
          <a:custGeom>
            <a:avLst/>
            <a:gdLst>
              <a:gd name="T0" fmla="*/ 0 w 469338"/>
              <a:gd name="T1" fmla="*/ 0 h 2136329"/>
              <a:gd name="T2" fmla="*/ 24306 w 469338"/>
              <a:gd name="T3" fmla="*/ 40468 h 2136329"/>
              <a:gd name="T4" fmla="*/ 40509 w 469338"/>
              <a:gd name="T5" fmla="*/ 56657 h 2136329"/>
              <a:gd name="T6" fmla="*/ 56713 w 469338"/>
              <a:gd name="T7" fmla="*/ 97125 h 2136329"/>
              <a:gd name="T8" fmla="*/ 81018 w 469338"/>
              <a:gd name="T9" fmla="*/ 129500 h 2136329"/>
              <a:gd name="T10" fmla="*/ 113425 w 469338"/>
              <a:gd name="T11" fmla="*/ 178062 h 2136329"/>
              <a:gd name="T12" fmla="*/ 153933 w 469338"/>
              <a:gd name="T13" fmla="*/ 234718 h 2136329"/>
              <a:gd name="T14" fmla="*/ 194442 w 469338"/>
              <a:gd name="T15" fmla="*/ 307562 h 2136329"/>
              <a:gd name="T16" fmla="*/ 210645 w 469338"/>
              <a:gd name="T17" fmla="*/ 331843 h 2136329"/>
              <a:gd name="T18" fmla="*/ 267358 w 469338"/>
              <a:gd name="T19" fmla="*/ 396593 h 2136329"/>
              <a:gd name="T20" fmla="*/ 291663 w 469338"/>
              <a:gd name="T21" fmla="*/ 453249 h 2136329"/>
              <a:gd name="T22" fmla="*/ 315968 w 469338"/>
              <a:gd name="T23" fmla="*/ 485623 h 2136329"/>
              <a:gd name="T24" fmla="*/ 332171 w 469338"/>
              <a:gd name="T25" fmla="*/ 526093 h 2136329"/>
              <a:gd name="T26" fmla="*/ 348375 w 469338"/>
              <a:gd name="T27" fmla="*/ 550374 h 2136329"/>
              <a:gd name="T28" fmla="*/ 380781 w 469338"/>
              <a:gd name="T29" fmla="*/ 615123 h 2136329"/>
              <a:gd name="T30" fmla="*/ 388883 w 469338"/>
              <a:gd name="T31" fmla="*/ 639404 h 2136329"/>
              <a:gd name="T32" fmla="*/ 421290 w 469338"/>
              <a:gd name="T33" fmla="*/ 687967 h 2136329"/>
              <a:gd name="T34" fmla="*/ 445595 w 469338"/>
              <a:gd name="T35" fmla="*/ 744623 h 2136329"/>
              <a:gd name="T36" fmla="*/ 453697 w 469338"/>
              <a:gd name="T37" fmla="*/ 801279 h 2136329"/>
              <a:gd name="T38" fmla="*/ 461798 w 469338"/>
              <a:gd name="T39" fmla="*/ 849841 h 2136329"/>
              <a:gd name="T40" fmla="*/ 469900 w 469338"/>
              <a:gd name="T41" fmla="*/ 995529 h 2136329"/>
              <a:gd name="T42" fmla="*/ 461798 w 469338"/>
              <a:gd name="T43" fmla="*/ 1100747 h 2136329"/>
              <a:gd name="T44" fmla="*/ 453697 w 469338"/>
              <a:gd name="T45" fmla="*/ 1125028 h 2136329"/>
              <a:gd name="T46" fmla="*/ 437493 w 469338"/>
              <a:gd name="T47" fmla="*/ 1214059 h 2136329"/>
              <a:gd name="T48" fmla="*/ 429392 w 469338"/>
              <a:gd name="T49" fmla="*/ 1286903 h 2136329"/>
              <a:gd name="T50" fmla="*/ 405086 w 469338"/>
              <a:gd name="T51" fmla="*/ 1408308 h 2136329"/>
              <a:gd name="T52" fmla="*/ 380781 w 469338"/>
              <a:gd name="T53" fmla="*/ 1513527 h 2136329"/>
              <a:gd name="T54" fmla="*/ 372680 w 469338"/>
              <a:gd name="T55" fmla="*/ 1545902 h 2136329"/>
              <a:gd name="T56" fmla="*/ 356476 w 469338"/>
              <a:gd name="T57" fmla="*/ 1570183 h 2136329"/>
              <a:gd name="T58" fmla="*/ 324070 w 469338"/>
              <a:gd name="T59" fmla="*/ 1634932 h 2136329"/>
              <a:gd name="T60" fmla="*/ 315968 w 469338"/>
              <a:gd name="T61" fmla="*/ 1667308 h 2136329"/>
              <a:gd name="T62" fmla="*/ 307866 w 469338"/>
              <a:gd name="T63" fmla="*/ 1707776 h 2136329"/>
              <a:gd name="T64" fmla="*/ 275459 w 469338"/>
              <a:gd name="T65" fmla="*/ 1772526 h 2136329"/>
              <a:gd name="T66" fmla="*/ 251154 w 469338"/>
              <a:gd name="T67" fmla="*/ 1804901 h 2136329"/>
              <a:gd name="T68" fmla="*/ 234950 w 469338"/>
              <a:gd name="T69" fmla="*/ 1821088 h 2136329"/>
              <a:gd name="T70" fmla="*/ 218747 w 469338"/>
              <a:gd name="T71" fmla="*/ 1845369 h 2136329"/>
              <a:gd name="T72" fmla="*/ 194442 w 469338"/>
              <a:gd name="T73" fmla="*/ 1910120 h 2136329"/>
              <a:gd name="T74" fmla="*/ 162035 w 469338"/>
              <a:gd name="T75" fmla="*/ 1958682 h 2136329"/>
              <a:gd name="T76" fmla="*/ 137730 w 469338"/>
              <a:gd name="T77" fmla="*/ 1974869 h 2136329"/>
              <a:gd name="T78" fmla="*/ 105323 w 469338"/>
              <a:gd name="T79" fmla="*/ 2031525 h 2136329"/>
              <a:gd name="T80" fmla="*/ 64815 w 469338"/>
              <a:gd name="T81" fmla="*/ 2080087 h 2136329"/>
              <a:gd name="T82" fmla="*/ 16203 w 469338"/>
              <a:gd name="T83" fmla="*/ 2096275 h 2136329"/>
              <a:gd name="T84" fmla="*/ 0 w 469338"/>
              <a:gd name="T85" fmla="*/ 2136744 h 2136329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469338" h="2136329">
                <a:moveTo>
                  <a:pt x="0" y="0"/>
                </a:moveTo>
                <a:cubicBezTo>
                  <a:pt x="8092" y="13487"/>
                  <a:pt x="15135" y="27661"/>
                  <a:pt x="24277" y="40460"/>
                </a:cubicBezTo>
                <a:cubicBezTo>
                  <a:pt x="28712" y="46668"/>
                  <a:pt x="36676" y="50021"/>
                  <a:pt x="40461" y="56645"/>
                </a:cubicBezTo>
                <a:cubicBezTo>
                  <a:pt x="47668" y="69257"/>
                  <a:pt x="49591" y="84407"/>
                  <a:pt x="56645" y="97105"/>
                </a:cubicBezTo>
                <a:cubicBezTo>
                  <a:pt x="63195" y="108894"/>
                  <a:pt x="73187" y="118424"/>
                  <a:pt x="80921" y="129473"/>
                </a:cubicBezTo>
                <a:cubicBezTo>
                  <a:pt x="92075" y="145408"/>
                  <a:pt x="103282" y="161346"/>
                  <a:pt x="113289" y="178025"/>
                </a:cubicBezTo>
                <a:cubicBezTo>
                  <a:pt x="145242" y="231280"/>
                  <a:pt x="110839" y="191759"/>
                  <a:pt x="153749" y="234669"/>
                </a:cubicBezTo>
                <a:cubicBezTo>
                  <a:pt x="167992" y="277398"/>
                  <a:pt x="157110" y="251849"/>
                  <a:pt x="194209" y="307498"/>
                </a:cubicBezTo>
                <a:cubicBezTo>
                  <a:pt x="199604" y="315590"/>
                  <a:pt x="203516" y="324897"/>
                  <a:pt x="210393" y="331774"/>
                </a:cubicBezTo>
                <a:cubicBezTo>
                  <a:pt x="231487" y="352868"/>
                  <a:pt x="253656" y="369745"/>
                  <a:pt x="267038" y="396510"/>
                </a:cubicBezTo>
                <a:cubicBezTo>
                  <a:pt x="294570" y="451574"/>
                  <a:pt x="249218" y="385800"/>
                  <a:pt x="291314" y="453154"/>
                </a:cubicBezTo>
                <a:cubicBezTo>
                  <a:pt x="298462" y="464591"/>
                  <a:pt x="309040" y="473732"/>
                  <a:pt x="315590" y="485522"/>
                </a:cubicBezTo>
                <a:cubicBezTo>
                  <a:pt x="322644" y="498220"/>
                  <a:pt x="325278" y="512991"/>
                  <a:pt x="331774" y="525983"/>
                </a:cubicBezTo>
                <a:cubicBezTo>
                  <a:pt x="336123" y="534682"/>
                  <a:pt x="343301" y="541721"/>
                  <a:pt x="347958" y="550259"/>
                </a:cubicBezTo>
                <a:cubicBezTo>
                  <a:pt x="359511" y="571439"/>
                  <a:pt x="372697" y="592107"/>
                  <a:pt x="380326" y="614995"/>
                </a:cubicBezTo>
                <a:cubicBezTo>
                  <a:pt x="383023" y="623087"/>
                  <a:pt x="384276" y="631815"/>
                  <a:pt x="388418" y="639271"/>
                </a:cubicBezTo>
                <a:cubicBezTo>
                  <a:pt x="397864" y="656274"/>
                  <a:pt x="412087" y="670426"/>
                  <a:pt x="420786" y="687823"/>
                </a:cubicBezTo>
                <a:cubicBezTo>
                  <a:pt x="440785" y="727820"/>
                  <a:pt x="433156" y="708747"/>
                  <a:pt x="445062" y="744468"/>
                </a:cubicBezTo>
                <a:cubicBezTo>
                  <a:pt x="447759" y="763349"/>
                  <a:pt x="450254" y="782261"/>
                  <a:pt x="453154" y="801112"/>
                </a:cubicBezTo>
                <a:cubicBezTo>
                  <a:pt x="455649" y="817328"/>
                  <a:pt x="459883" y="833313"/>
                  <a:pt x="461246" y="849664"/>
                </a:cubicBezTo>
                <a:cubicBezTo>
                  <a:pt x="465284" y="898123"/>
                  <a:pt x="466641" y="946769"/>
                  <a:pt x="469338" y="995321"/>
                </a:cubicBezTo>
                <a:cubicBezTo>
                  <a:pt x="466641" y="1030386"/>
                  <a:pt x="465608" y="1065620"/>
                  <a:pt x="461246" y="1100517"/>
                </a:cubicBezTo>
                <a:cubicBezTo>
                  <a:pt x="460188" y="1108981"/>
                  <a:pt x="454680" y="1116401"/>
                  <a:pt x="453154" y="1124793"/>
                </a:cubicBezTo>
                <a:cubicBezTo>
                  <a:pt x="434854" y="1225446"/>
                  <a:pt x="455528" y="1158130"/>
                  <a:pt x="436970" y="1213806"/>
                </a:cubicBezTo>
                <a:cubicBezTo>
                  <a:pt x="434273" y="1238082"/>
                  <a:pt x="431194" y="1262319"/>
                  <a:pt x="428878" y="1286634"/>
                </a:cubicBezTo>
                <a:cubicBezTo>
                  <a:pt x="418495" y="1395655"/>
                  <a:pt x="439247" y="1356047"/>
                  <a:pt x="404602" y="1408014"/>
                </a:cubicBezTo>
                <a:cubicBezTo>
                  <a:pt x="391840" y="1497353"/>
                  <a:pt x="404561" y="1432427"/>
                  <a:pt x="380326" y="1513211"/>
                </a:cubicBezTo>
                <a:cubicBezTo>
                  <a:pt x="377130" y="1523863"/>
                  <a:pt x="376615" y="1535357"/>
                  <a:pt x="372234" y="1545579"/>
                </a:cubicBezTo>
                <a:cubicBezTo>
                  <a:pt x="368403" y="1554518"/>
                  <a:pt x="360707" y="1561317"/>
                  <a:pt x="356050" y="1569855"/>
                </a:cubicBezTo>
                <a:cubicBezTo>
                  <a:pt x="344497" y="1591035"/>
                  <a:pt x="323682" y="1634591"/>
                  <a:pt x="323682" y="1634591"/>
                </a:cubicBezTo>
                <a:cubicBezTo>
                  <a:pt x="320985" y="1645381"/>
                  <a:pt x="318003" y="1656103"/>
                  <a:pt x="315590" y="1666960"/>
                </a:cubicBezTo>
                <a:cubicBezTo>
                  <a:pt x="312606" y="1680386"/>
                  <a:pt x="312435" y="1694583"/>
                  <a:pt x="307498" y="1707420"/>
                </a:cubicBezTo>
                <a:cubicBezTo>
                  <a:pt x="298837" y="1729938"/>
                  <a:pt x="289605" y="1752855"/>
                  <a:pt x="275130" y="1772156"/>
                </a:cubicBezTo>
                <a:cubicBezTo>
                  <a:pt x="267038" y="1782945"/>
                  <a:pt x="259488" y="1794163"/>
                  <a:pt x="250854" y="1804524"/>
                </a:cubicBezTo>
                <a:cubicBezTo>
                  <a:pt x="245970" y="1810385"/>
                  <a:pt x="239435" y="1814750"/>
                  <a:pt x="234669" y="1820708"/>
                </a:cubicBezTo>
                <a:cubicBezTo>
                  <a:pt x="228593" y="1828302"/>
                  <a:pt x="223880" y="1836892"/>
                  <a:pt x="218485" y="1844984"/>
                </a:cubicBezTo>
                <a:cubicBezTo>
                  <a:pt x="210254" y="1877909"/>
                  <a:pt x="212344" y="1879495"/>
                  <a:pt x="194209" y="1909721"/>
                </a:cubicBezTo>
                <a:cubicBezTo>
                  <a:pt x="184202" y="1926400"/>
                  <a:pt x="178025" y="1947484"/>
                  <a:pt x="161841" y="1958273"/>
                </a:cubicBezTo>
                <a:lnTo>
                  <a:pt x="137565" y="1974457"/>
                </a:lnTo>
                <a:cubicBezTo>
                  <a:pt x="124434" y="2013851"/>
                  <a:pt x="135816" y="1988235"/>
                  <a:pt x="105197" y="2031101"/>
                </a:cubicBezTo>
                <a:cubicBezTo>
                  <a:pt x="93931" y="2046873"/>
                  <a:pt x="82633" y="2069711"/>
                  <a:pt x="64737" y="2079653"/>
                </a:cubicBezTo>
                <a:cubicBezTo>
                  <a:pt x="49824" y="2087938"/>
                  <a:pt x="16184" y="2095837"/>
                  <a:pt x="16184" y="2095837"/>
                </a:cubicBezTo>
                <a:cubicBezTo>
                  <a:pt x="7563" y="2138943"/>
                  <a:pt x="21846" y="2136298"/>
                  <a:pt x="0" y="2136298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7" name="Freeform 17"/>
          <p:cNvSpPr>
            <a:spLocks/>
          </p:cNvSpPr>
          <p:nvPr/>
        </p:nvSpPr>
        <p:spPr bwMode="auto">
          <a:xfrm>
            <a:off x="7670800" y="3738563"/>
            <a:ext cx="96838" cy="444500"/>
          </a:xfrm>
          <a:custGeom>
            <a:avLst/>
            <a:gdLst>
              <a:gd name="T0" fmla="*/ 8070 w 97104"/>
              <a:gd name="T1" fmla="*/ 0 h 445062"/>
              <a:gd name="T2" fmla="*/ 56489 w 97104"/>
              <a:gd name="T3" fmla="*/ 8082 h 445062"/>
              <a:gd name="T4" fmla="*/ 72629 w 97104"/>
              <a:gd name="T5" fmla="*/ 32327 h 445062"/>
              <a:gd name="T6" fmla="*/ 96838 w 97104"/>
              <a:gd name="T7" fmla="*/ 113146 h 445062"/>
              <a:gd name="T8" fmla="*/ 88768 w 97104"/>
              <a:gd name="T9" fmla="*/ 282864 h 445062"/>
              <a:gd name="T10" fmla="*/ 80698 w 97104"/>
              <a:gd name="T11" fmla="*/ 307110 h 445062"/>
              <a:gd name="T12" fmla="*/ 56489 w 97104"/>
              <a:gd name="T13" fmla="*/ 371764 h 445062"/>
              <a:gd name="T14" fmla="*/ 48419 w 97104"/>
              <a:gd name="T15" fmla="*/ 396009 h 445062"/>
              <a:gd name="T16" fmla="*/ 32279 w 97104"/>
              <a:gd name="T17" fmla="*/ 420255 h 445062"/>
              <a:gd name="T18" fmla="*/ 0 w 97104"/>
              <a:gd name="T19" fmla="*/ 444500 h 44506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97104" h="445062">
                <a:moveTo>
                  <a:pt x="8092" y="0"/>
                </a:moveTo>
                <a:cubicBezTo>
                  <a:pt x="24276" y="2697"/>
                  <a:pt x="41969" y="754"/>
                  <a:pt x="56644" y="8092"/>
                </a:cubicBezTo>
                <a:cubicBezTo>
                  <a:pt x="65343" y="12441"/>
                  <a:pt x="68878" y="23481"/>
                  <a:pt x="72828" y="32368"/>
                </a:cubicBezTo>
                <a:cubicBezTo>
                  <a:pt x="84085" y="57697"/>
                  <a:pt x="90379" y="86389"/>
                  <a:pt x="97104" y="113289"/>
                </a:cubicBezTo>
                <a:cubicBezTo>
                  <a:pt x="94407" y="169933"/>
                  <a:pt x="93721" y="226709"/>
                  <a:pt x="89012" y="283222"/>
                </a:cubicBezTo>
                <a:cubicBezTo>
                  <a:pt x="88304" y="291722"/>
                  <a:pt x="83263" y="299296"/>
                  <a:pt x="80920" y="307498"/>
                </a:cubicBezTo>
                <a:cubicBezTo>
                  <a:pt x="59607" y="382093"/>
                  <a:pt x="88968" y="296811"/>
                  <a:pt x="56644" y="372234"/>
                </a:cubicBezTo>
                <a:cubicBezTo>
                  <a:pt x="53284" y="380074"/>
                  <a:pt x="52367" y="388881"/>
                  <a:pt x="48552" y="396510"/>
                </a:cubicBezTo>
                <a:cubicBezTo>
                  <a:pt x="44203" y="405209"/>
                  <a:pt x="39962" y="414711"/>
                  <a:pt x="32368" y="420786"/>
                </a:cubicBezTo>
                <a:cubicBezTo>
                  <a:pt x="-9296" y="454117"/>
                  <a:pt x="20156" y="404751"/>
                  <a:pt x="0" y="445062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8" name="TextBox 19"/>
          <p:cNvSpPr txBox="1">
            <a:spLocks noChangeArrowheads="1"/>
          </p:cNvSpPr>
          <p:nvPr/>
        </p:nvSpPr>
        <p:spPr bwMode="auto">
          <a:xfrm>
            <a:off x="7221538" y="3776663"/>
            <a:ext cx="3222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10259" name="TextBox 30"/>
          <p:cNvSpPr txBox="1">
            <a:spLocks noChangeArrowheads="1"/>
          </p:cNvSpPr>
          <p:nvPr/>
        </p:nvSpPr>
        <p:spPr bwMode="auto">
          <a:xfrm>
            <a:off x="6651625" y="4267200"/>
            <a:ext cx="3222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10260" name="TextBox 31"/>
          <p:cNvSpPr txBox="1">
            <a:spLocks noChangeArrowheads="1"/>
          </p:cNvSpPr>
          <p:nvPr/>
        </p:nvSpPr>
        <p:spPr bwMode="auto">
          <a:xfrm>
            <a:off x="7178675" y="4433888"/>
            <a:ext cx="3222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10261" name="TextBox 32"/>
          <p:cNvSpPr txBox="1">
            <a:spLocks noChangeArrowheads="1"/>
          </p:cNvSpPr>
          <p:nvPr/>
        </p:nvSpPr>
        <p:spPr bwMode="auto">
          <a:xfrm>
            <a:off x="8108950" y="5486400"/>
            <a:ext cx="3222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10262" name="TextBox 33"/>
          <p:cNvSpPr txBox="1">
            <a:spLocks noChangeArrowheads="1"/>
          </p:cNvSpPr>
          <p:nvPr/>
        </p:nvSpPr>
        <p:spPr bwMode="auto">
          <a:xfrm>
            <a:off x="7510463" y="5605463"/>
            <a:ext cx="3222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10263" name="Freeform 20"/>
          <p:cNvSpPr>
            <a:spLocks/>
          </p:cNvSpPr>
          <p:nvPr/>
        </p:nvSpPr>
        <p:spPr bwMode="auto">
          <a:xfrm>
            <a:off x="7029450" y="4329113"/>
            <a:ext cx="390525" cy="1117600"/>
          </a:xfrm>
          <a:custGeom>
            <a:avLst/>
            <a:gdLst>
              <a:gd name="T0" fmla="*/ 366253 w 390593"/>
              <a:gd name="T1" fmla="*/ 0 h 1116701"/>
              <a:gd name="T2" fmla="*/ 341981 w 390593"/>
              <a:gd name="T3" fmla="*/ 40493 h 1116701"/>
              <a:gd name="T4" fmla="*/ 325800 w 390593"/>
              <a:gd name="T5" fmla="*/ 64788 h 1116701"/>
              <a:gd name="T6" fmla="*/ 244894 w 390593"/>
              <a:gd name="T7" fmla="*/ 113379 h 1116701"/>
              <a:gd name="T8" fmla="*/ 155897 w 390593"/>
              <a:gd name="T9" fmla="*/ 202464 h 1116701"/>
              <a:gd name="T10" fmla="*/ 131625 w 390593"/>
              <a:gd name="T11" fmla="*/ 226759 h 1116701"/>
              <a:gd name="T12" fmla="*/ 99263 w 390593"/>
              <a:gd name="T13" fmla="*/ 275350 h 1116701"/>
              <a:gd name="T14" fmla="*/ 83082 w 390593"/>
              <a:gd name="T15" fmla="*/ 299646 h 1116701"/>
              <a:gd name="T16" fmla="*/ 50719 w 390593"/>
              <a:gd name="T17" fmla="*/ 356336 h 1116701"/>
              <a:gd name="T18" fmla="*/ 42629 w 390593"/>
              <a:gd name="T19" fmla="*/ 380632 h 1116701"/>
              <a:gd name="T20" fmla="*/ 26447 w 390593"/>
              <a:gd name="T21" fmla="*/ 404928 h 1116701"/>
              <a:gd name="T22" fmla="*/ 18357 w 390593"/>
              <a:gd name="T23" fmla="*/ 461617 h 1116701"/>
              <a:gd name="T24" fmla="*/ 10266 w 390593"/>
              <a:gd name="T25" fmla="*/ 485913 h 1116701"/>
              <a:gd name="T26" fmla="*/ 10266 w 390593"/>
              <a:gd name="T27" fmla="*/ 761263 h 1116701"/>
              <a:gd name="T28" fmla="*/ 18357 w 390593"/>
              <a:gd name="T29" fmla="*/ 785559 h 1116701"/>
              <a:gd name="T30" fmla="*/ 34538 w 390593"/>
              <a:gd name="T31" fmla="*/ 842250 h 1116701"/>
              <a:gd name="T32" fmla="*/ 66900 w 390593"/>
              <a:gd name="T33" fmla="*/ 890841 h 1116701"/>
              <a:gd name="T34" fmla="*/ 74991 w 390593"/>
              <a:gd name="T35" fmla="*/ 915136 h 1116701"/>
              <a:gd name="T36" fmla="*/ 83082 w 390593"/>
              <a:gd name="T37" fmla="*/ 947530 h 1116701"/>
              <a:gd name="T38" fmla="*/ 99263 w 390593"/>
              <a:gd name="T39" fmla="*/ 971826 h 1116701"/>
              <a:gd name="T40" fmla="*/ 147806 w 390593"/>
              <a:gd name="T41" fmla="*/ 988023 h 1116701"/>
              <a:gd name="T42" fmla="*/ 172079 w 390593"/>
              <a:gd name="T43" fmla="*/ 996121 h 1116701"/>
              <a:gd name="T44" fmla="*/ 252985 w 390593"/>
              <a:gd name="T45" fmla="*/ 1044713 h 1116701"/>
              <a:gd name="T46" fmla="*/ 285347 w 390593"/>
              <a:gd name="T47" fmla="*/ 1052812 h 1116701"/>
              <a:gd name="T48" fmla="*/ 333891 w 390593"/>
              <a:gd name="T49" fmla="*/ 1085206 h 1116701"/>
              <a:gd name="T50" fmla="*/ 390525 w 390593"/>
              <a:gd name="T51" fmla="*/ 1101403 h 1116701"/>
              <a:gd name="T52" fmla="*/ 366253 w 390593"/>
              <a:gd name="T53" fmla="*/ 1117600 h 1116701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390593" h="1116701">
                <a:moveTo>
                  <a:pt x="366317" y="0"/>
                </a:moveTo>
                <a:cubicBezTo>
                  <a:pt x="358225" y="13487"/>
                  <a:pt x="350377" y="27123"/>
                  <a:pt x="342041" y="40460"/>
                </a:cubicBezTo>
                <a:cubicBezTo>
                  <a:pt x="336887" y="48707"/>
                  <a:pt x="333328" y="58510"/>
                  <a:pt x="325857" y="64736"/>
                </a:cubicBezTo>
                <a:cubicBezTo>
                  <a:pt x="249241" y="128583"/>
                  <a:pt x="346821" y="11401"/>
                  <a:pt x="244937" y="113288"/>
                </a:cubicBezTo>
                <a:lnTo>
                  <a:pt x="155924" y="202301"/>
                </a:lnTo>
                <a:cubicBezTo>
                  <a:pt x="147832" y="210393"/>
                  <a:pt x="137996" y="217055"/>
                  <a:pt x="131648" y="226577"/>
                </a:cubicBezTo>
                <a:lnTo>
                  <a:pt x="99280" y="275129"/>
                </a:lnTo>
                <a:cubicBezTo>
                  <a:pt x="93885" y="283221"/>
                  <a:pt x="87445" y="290706"/>
                  <a:pt x="83096" y="299405"/>
                </a:cubicBezTo>
                <a:cubicBezTo>
                  <a:pt x="62563" y="340472"/>
                  <a:pt x="73603" y="321736"/>
                  <a:pt x="50728" y="356049"/>
                </a:cubicBezTo>
                <a:cubicBezTo>
                  <a:pt x="48031" y="364141"/>
                  <a:pt x="46451" y="372696"/>
                  <a:pt x="42636" y="380326"/>
                </a:cubicBezTo>
                <a:cubicBezTo>
                  <a:pt x="38287" y="389025"/>
                  <a:pt x="29247" y="395287"/>
                  <a:pt x="26452" y="404602"/>
                </a:cubicBezTo>
                <a:cubicBezTo>
                  <a:pt x="20971" y="422871"/>
                  <a:pt x="22101" y="442543"/>
                  <a:pt x="18360" y="461246"/>
                </a:cubicBezTo>
                <a:cubicBezTo>
                  <a:pt x="16687" y="469610"/>
                  <a:pt x="12965" y="477430"/>
                  <a:pt x="10268" y="485522"/>
                </a:cubicBezTo>
                <a:cubicBezTo>
                  <a:pt x="-3707" y="611298"/>
                  <a:pt x="-3137" y="572977"/>
                  <a:pt x="10268" y="760651"/>
                </a:cubicBezTo>
                <a:cubicBezTo>
                  <a:pt x="10876" y="769159"/>
                  <a:pt x="16017" y="776725"/>
                  <a:pt x="18360" y="784927"/>
                </a:cubicBezTo>
                <a:cubicBezTo>
                  <a:pt x="20825" y="793555"/>
                  <a:pt x="28837" y="831300"/>
                  <a:pt x="34544" y="841572"/>
                </a:cubicBezTo>
                <a:cubicBezTo>
                  <a:pt x="43990" y="858575"/>
                  <a:pt x="60761" y="871671"/>
                  <a:pt x="66912" y="890124"/>
                </a:cubicBezTo>
                <a:cubicBezTo>
                  <a:pt x="69609" y="898216"/>
                  <a:pt x="72661" y="906198"/>
                  <a:pt x="75004" y="914400"/>
                </a:cubicBezTo>
                <a:cubicBezTo>
                  <a:pt x="78059" y="925093"/>
                  <a:pt x="78715" y="936546"/>
                  <a:pt x="83096" y="946768"/>
                </a:cubicBezTo>
                <a:cubicBezTo>
                  <a:pt x="86927" y="955707"/>
                  <a:pt x="91033" y="965890"/>
                  <a:pt x="99280" y="971044"/>
                </a:cubicBezTo>
                <a:cubicBezTo>
                  <a:pt x="113746" y="980085"/>
                  <a:pt x="131648" y="981833"/>
                  <a:pt x="147832" y="987228"/>
                </a:cubicBezTo>
                <a:lnTo>
                  <a:pt x="172109" y="995320"/>
                </a:lnTo>
                <a:cubicBezTo>
                  <a:pt x="196302" y="1011449"/>
                  <a:pt x="224596" y="1033210"/>
                  <a:pt x="253029" y="1043873"/>
                </a:cubicBezTo>
                <a:cubicBezTo>
                  <a:pt x="263442" y="1047778"/>
                  <a:pt x="274608" y="1049268"/>
                  <a:pt x="285397" y="1051965"/>
                </a:cubicBezTo>
                <a:cubicBezTo>
                  <a:pt x="301581" y="1062754"/>
                  <a:pt x="315079" y="1079616"/>
                  <a:pt x="333949" y="1084333"/>
                </a:cubicBezTo>
                <a:cubicBezTo>
                  <a:pt x="374592" y="1094494"/>
                  <a:pt x="355766" y="1088908"/>
                  <a:pt x="390593" y="1100517"/>
                </a:cubicBezTo>
                <a:cubicBezTo>
                  <a:pt x="363758" y="1109462"/>
                  <a:pt x="366317" y="1100079"/>
                  <a:pt x="366317" y="1116701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4" name="TextBox 35"/>
          <p:cNvSpPr txBox="1">
            <a:spLocks noChangeArrowheads="1"/>
          </p:cNvSpPr>
          <p:nvPr/>
        </p:nvSpPr>
        <p:spPr bwMode="auto">
          <a:xfrm>
            <a:off x="7032625" y="4927600"/>
            <a:ext cx="3238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10265" name="TextBox 36"/>
          <p:cNvSpPr txBox="1">
            <a:spLocks noChangeArrowheads="1"/>
          </p:cNvSpPr>
          <p:nvPr/>
        </p:nvSpPr>
        <p:spPr bwMode="auto">
          <a:xfrm>
            <a:off x="7724775" y="3751263"/>
            <a:ext cx="3460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ra</a:t>
            </a:r>
          </a:p>
        </p:txBody>
      </p:sp>
      <p:sp>
        <p:nvSpPr>
          <p:cNvPr id="10266" name="Freeform 22"/>
          <p:cNvSpPr>
            <a:spLocks/>
          </p:cNvSpPr>
          <p:nvPr/>
        </p:nvSpPr>
        <p:spPr bwMode="auto">
          <a:xfrm>
            <a:off x="7670800" y="3600450"/>
            <a:ext cx="587375" cy="1246188"/>
          </a:xfrm>
          <a:custGeom>
            <a:avLst/>
            <a:gdLst>
              <a:gd name="T0" fmla="*/ 16178 w 587597"/>
              <a:gd name="T1" fmla="*/ 0 h 1246238"/>
              <a:gd name="T2" fmla="*/ 88978 w 587597"/>
              <a:gd name="T3" fmla="*/ 40458 h 1246238"/>
              <a:gd name="T4" fmla="*/ 129423 w 587597"/>
              <a:gd name="T5" fmla="*/ 56642 h 1246238"/>
              <a:gd name="T6" fmla="*/ 169868 w 587597"/>
              <a:gd name="T7" fmla="*/ 80917 h 1246238"/>
              <a:gd name="T8" fmla="*/ 202224 w 587597"/>
              <a:gd name="T9" fmla="*/ 97100 h 1246238"/>
              <a:gd name="T10" fmla="*/ 218402 w 587597"/>
              <a:gd name="T11" fmla="*/ 113283 h 1246238"/>
              <a:gd name="T12" fmla="*/ 242669 w 587597"/>
              <a:gd name="T13" fmla="*/ 129467 h 1246238"/>
              <a:gd name="T14" fmla="*/ 258847 w 587597"/>
              <a:gd name="T15" fmla="*/ 153742 h 1246238"/>
              <a:gd name="T16" fmla="*/ 299292 w 587597"/>
              <a:gd name="T17" fmla="*/ 186110 h 1246238"/>
              <a:gd name="T18" fmla="*/ 323559 w 587597"/>
              <a:gd name="T19" fmla="*/ 218476 h 1246238"/>
              <a:gd name="T20" fmla="*/ 412537 w 587597"/>
              <a:gd name="T21" fmla="*/ 267026 h 1246238"/>
              <a:gd name="T22" fmla="*/ 452983 w 587597"/>
              <a:gd name="T23" fmla="*/ 339851 h 1246238"/>
              <a:gd name="T24" fmla="*/ 485339 w 587597"/>
              <a:gd name="T25" fmla="*/ 364126 h 1246238"/>
              <a:gd name="T26" fmla="*/ 525783 w 587597"/>
              <a:gd name="T27" fmla="*/ 445044 h 1246238"/>
              <a:gd name="T28" fmla="*/ 558139 w 587597"/>
              <a:gd name="T29" fmla="*/ 517869 h 1246238"/>
              <a:gd name="T30" fmla="*/ 574317 w 587597"/>
              <a:gd name="T31" fmla="*/ 542144 h 1246238"/>
              <a:gd name="T32" fmla="*/ 574317 w 587597"/>
              <a:gd name="T33" fmla="*/ 728254 h 1246238"/>
              <a:gd name="T34" fmla="*/ 558139 w 587597"/>
              <a:gd name="T35" fmla="*/ 784896 h 1246238"/>
              <a:gd name="T36" fmla="*/ 533872 w 587597"/>
              <a:gd name="T37" fmla="*/ 841537 h 1246238"/>
              <a:gd name="T38" fmla="*/ 517694 w 587597"/>
              <a:gd name="T39" fmla="*/ 890088 h 1246238"/>
              <a:gd name="T40" fmla="*/ 501516 w 587597"/>
              <a:gd name="T41" fmla="*/ 914363 h 1246238"/>
              <a:gd name="T42" fmla="*/ 493428 w 587597"/>
              <a:gd name="T43" fmla="*/ 938638 h 1246238"/>
              <a:gd name="T44" fmla="*/ 452983 w 587597"/>
              <a:gd name="T45" fmla="*/ 995280 h 1246238"/>
              <a:gd name="T46" fmla="*/ 428715 w 587597"/>
              <a:gd name="T47" fmla="*/ 1035738 h 1246238"/>
              <a:gd name="T48" fmla="*/ 412537 w 587597"/>
              <a:gd name="T49" fmla="*/ 1060013 h 1246238"/>
              <a:gd name="T50" fmla="*/ 388270 w 587597"/>
              <a:gd name="T51" fmla="*/ 1076197 h 1246238"/>
              <a:gd name="T52" fmla="*/ 347826 w 587597"/>
              <a:gd name="T53" fmla="*/ 1100473 h 1246238"/>
              <a:gd name="T54" fmla="*/ 291203 w 587597"/>
              <a:gd name="T55" fmla="*/ 1140931 h 1246238"/>
              <a:gd name="T56" fmla="*/ 242669 w 587597"/>
              <a:gd name="T57" fmla="*/ 1157115 h 1246238"/>
              <a:gd name="T58" fmla="*/ 194135 w 587597"/>
              <a:gd name="T59" fmla="*/ 1173298 h 1246238"/>
              <a:gd name="T60" fmla="*/ 169868 w 587597"/>
              <a:gd name="T61" fmla="*/ 1181390 h 1246238"/>
              <a:gd name="T62" fmla="*/ 137512 w 587597"/>
              <a:gd name="T63" fmla="*/ 1189481 h 1246238"/>
              <a:gd name="T64" fmla="*/ 56623 w 587597"/>
              <a:gd name="T65" fmla="*/ 1229940 h 1246238"/>
              <a:gd name="T66" fmla="*/ 0 w 587597"/>
              <a:gd name="T67" fmla="*/ 1246123 h 1246238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587597" h="1246238">
                <a:moveTo>
                  <a:pt x="16184" y="0"/>
                </a:moveTo>
                <a:cubicBezTo>
                  <a:pt x="145241" y="43019"/>
                  <a:pt x="5952" y="-11453"/>
                  <a:pt x="89012" y="40460"/>
                </a:cubicBezTo>
                <a:cubicBezTo>
                  <a:pt x="101330" y="48159"/>
                  <a:pt x="116480" y="50148"/>
                  <a:pt x="129472" y="56644"/>
                </a:cubicBezTo>
                <a:cubicBezTo>
                  <a:pt x="143540" y="63678"/>
                  <a:pt x="156183" y="73282"/>
                  <a:pt x="169932" y="80920"/>
                </a:cubicBezTo>
                <a:cubicBezTo>
                  <a:pt x="180477" y="86778"/>
                  <a:pt x="192263" y="90413"/>
                  <a:pt x="202300" y="97104"/>
                </a:cubicBezTo>
                <a:cubicBezTo>
                  <a:pt x="208648" y="101336"/>
                  <a:pt x="212527" y="108522"/>
                  <a:pt x="218485" y="113288"/>
                </a:cubicBezTo>
                <a:cubicBezTo>
                  <a:pt x="226079" y="119363"/>
                  <a:pt x="234669" y="124077"/>
                  <a:pt x="242761" y="129472"/>
                </a:cubicBezTo>
                <a:cubicBezTo>
                  <a:pt x="248156" y="137564"/>
                  <a:pt x="252068" y="146871"/>
                  <a:pt x="258945" y="153748"/>
                </a:cubicBezTo>
                <a:cubicBezTo>
                  <a:pt x="311216" y="206019"/>
                  <a:pt x="259362" y="138065"/>
                  <a:pt x="299405" y="186117"/>
                </a:cubicBezTo>
                <a:cubicBezTo>
                  <a:pt x="308039" y="196478"/>
                  <a:pt x="313243" y="209945"/>
                  <a:pt x="323681" y="218485"/>
                </a:cubicBezTo>
                <a:cubicBezTo>
                  <a:pt x="366975" y="253907"/>
                  <a:pt x="373888" y="254102"/>
                  <a:pt x="412693" y="267037"/>
                </a:cubicBezTo>
                <a:cubicBezTo>
                  <a:pt x="421625" y="284901"/>
                  <a:pt x="441297" y="326315"/>
                  <a:pt x="453154" y="339865"/>
                </a:cubicBezTo>
                <a:cubicBezTo>
                  <a:pt x="462035" y="350015"/>
                  <a:pt x="474733" y="356049"/>
                  <a:pt x="485522" y="364141"/>
                </a:cubicBezTo>
                <a:cubicBezTo>
                  <a:pt x="499009" y="391115"/>
                  <a:pt x="514782" y="417062"/>
                  <a:pt x="525982" y="445062"/>
                </a:cubicBezTo>
                <a:cubicBezTo>
                  <a:pt x="537543" y="473963"/>
                  <a:pt x="543230" y="491430"/>
                  <a:pt x="558350" y="517890"/>
                </a:cubicBezTo>
                <a:cubicBezTo>
                  <a:pt x="563175" y="526334"/>
                  <a:pt x="569139" y="534074"/>
                  <a:pt x="574534" y="542166"/>
                </a:cubicBezTo>
                <a:cubicBezTo>
                  <a:pt x="593539" y="618187"/>
                  <a:pt x="590289" y="591741"/>
                  <a:pt x="574534" y="728283"/>
                </a:cubicBezTo>
                <a:cubicBezTo>
                  <a:pt x="572283" y="747790"/>
                  <a:pt x="563517" y="765982"/>
                  <a:pt x="558350" y="784927"/>
                </a:cubicBezTo>
                <a:cubicBezTo>
                  <a:pt x="546291" y="829142"/>
                  <a:pt x="557833" y="805932"/>
                  <a:pt x="534074" y="841571"/>
                </a:cubicBezTo>
                <a:cubicBezTo>
                  <a:pt x="528679" y="857755"/>
                  <a:pt x="527353" y="875929"/>
                  <a:pt x="517890" y="890124"/>
                </a:cubicBezTo>
                <a:cubicBezTo>
                  <a:pt x="512495" y="898216"/>
                  <a:pt x="506055" y="905701"/>
                  <a:pt x="501706" y="914400"/>
                </a:cubicBezTo>
                <a:cubicBezTo>
                  <a:pt x="497891" y="922029"/>
                  <a:pt x="497429" y="931047"/>
                  <a:pt x="493614" y="938676"/>
                </a:cubicBezTo>
                <a:cubicBezTo>
                  <a:pt x="487698" y="950509"/>
                  <a:pt x="458652" y="987989"/>
                  <a:pt x="453154" y="995320"/>
                </a:cubicBezTo>
                <a:cubicBezTo>
                  <a:pt x="439101" y="1037480"/>
                  <a:pt x="454268" y="1004043"/>
                  <a:pt x="428877" y="1035780"/>
                </a:cubicBezTo>
                <a:cubicBezTo>
                  <a:pt x="422801" y="1043374"/>
                  <a:pt x="419570" y="1053179"/>
                  <a:pt x="412693" y="1060056"/>
                </a:cubicBezTo>
                <a:cubicBezTo>
                  <a:pt x="405816" y="1066933"/>
                  <a:pt x="396011" y="1070164"/>
                  <a:pt x="388417" y="1076240"/>
                </a:cubicBezTo>
                <a:cubicBezTo>
                  <a:pt x="356680" y="1101631"/>
                  <a:pt x="390117" y="1086464"/>
                  <a:pt x="347957" y="1100517"/>
                </a:cubicBezTo>
                <a:cubicBezTo>
                  <a:pt x="343610" y="1103778"/>
                  <a:pt x="300994" y="1136674"/>
                  <a:pt x="291313" y="1140977"/>
                </a:cubicBezTo>
                <a:cubicBezTo>
                  <a:pt x="275724" y="1147905"/>
                  <a:pt x="258945" y="1151766"/>
                  <a:pt x="242761" y="1157161"/>
                </a:cubicBezTo>
                <a:lnTo>
                  <a:pt x="194208" y="1173345"/>
                </a:lnTo>
                <a:cubicBezTo>
                  <a:pt x="186116" y="1176042"/>
                  <a:pt x="178207" y="1179368"/>
                  <a:pt x="169932" y="1181437"/>
                </a:cubicBezTo>
                <a:lnTo>
                  <a:pt x="137564" y="1189529"/>
                </a:lnTo>
                <a:cubicBezTo>
                  <a:pt x="57355" y="1243001"/>
                  <a:pt x="120691" y="1208640"/>
                  <a:pt x="56644" y="1229989"/>
                </a:cubicBezTo>
                <a:cubicBezTo>
                  <a:pt x="2081" y="1248177"/>
                  <a:pt x="34087" y="1246173"/>
                  <a:pt x="0" y="1246173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7" name="Freeform 23"/>
          <p:cNvSpPr>
            <a:spLocks/>
          </p:cNvSpPr>
          <p:nvPr/>
        </p:nvSpPr>
        <p:spPr bwMode="auto">
          <a:xfrm>
            <a:off x="7696200" y="3617913"/>
            <a:ext cx="1108075" cy="3009900"/>
          </a:xfrm>
          <a:custGeom>
            <a:avLst/>
            <a:gdLst>
              <a:gd name="T0" fmla="*/ 16176 w 1108609"/>
              <a:gd name="T1" fmla="*/ 0 h 3010237"/>
              <a:gd name="T2" fmla="*/ 97057 w 1108609"/>
              <a:gd name="T3" fmla="*/ 24273 h 3010237"/>
              <a:gd name="T4" fmla="*/ 121322 w 1108609"/>
              <a:gd name="T5" fmla="*/ 48547 h 3010237"/>
              <a:gd name="T6" fmla="*/ 218380 w 1108609"/>
              <a:gd name="T7" fmla="*/ 121366 h 3010237"/>
              <a:gd name="T8" fmla="*/ 331613 w 1108609"/>
              <a:gd name="T9" fmla="*/ 178005 h 3010237"/>
              <a:gd name="T10" fmla="*/ 461024 w 1108609"/>
              <a:gd name="T11" fmla="*/ 250825 h 3010237"/>
              <a:gd name="T12" fmla="*/ 493376 w 1108609"/>
              <a:gd name="T13" fmla="*/ 258916 h 3010237"/>
              <a:gd name="T14" fmla="*/ 517641 w 1108609"/>
              <a:gd name="T15" fmla="*/ 275098 h 3010237"/>
              <a:gd name="T16" fmla="*/ 582345 w 1108609"/>
              <a:gd name="T17" fmla="*/ 315554 h 3010237"/>
              <a:gd name="T18" fmla="*/ 663227 w 1108609"/>
              <a:gd name="T19" fmla="*/ 396466 h 3010237"/>
              <a:gd name="T20" fmla="*/ 760285 w 1108609"/>
              <a:gd name="T21" fmla="*/ 461194 h 3010237"/>
              <a:gd name="T22" fmla="*/ 784549 w 1108609"/>
              <a:gd name="T23" fmla="*/ 477377 h 3010237"/>
              <a:gd name="T24" fmla="*/ 816901 w 1108609"/>
              <a:gd name="T25" fmla="*/ 501650 h 3010237"/>
              <a:gd name="T26" fmla="*/ 841166 w 1108609"/>
              <a:gd name="T27" fmla="*/ 517832 h 3010237"/>
              <a:gd name="T28" fmla="*/ 897783 w 1108609"/>
              <a:gd name="T29" fmla="*/ 582561 h 3010237"/>
              <a:gd name="T30" fmla="*/ 922048 w 1108609"/>
              <a:gd name="T31" fmla="*/ 623017 h 3010237"/>
              <a:gd name="T32" fmla="*/ 954400 w 1108609"/>
              <a:gd name="T33" fmla="*/ 679655 h 3010237"/>
              <a:gd name="T34" fmla="*/ 970576 w 1108609"/>
              <a:gd name="T35" fmla="*/ 720110 h 3010237"/>
              <a:gd name="T36" fmla="*/ 978664 w 1108609"/>
              <a:gd name="T37" fmla="*/ 776748 h 3010237"/>
              <a:gd name="T38" fmla="*/ 1002929 w 1108609"/>
              <a:gd name="T39" fmla="*/ 841478 h 3010237"/>
              <a:gd name="T40" fmla="*/ 1011017 w 1108609"/>
              <a:gd name="T41" fmla="*/ 881933 h 3010237"/>
              <a:gd name="T42" fmla="*/ 1027193 w 1108609"/>
              <a:gd name="T43" fmla="*/ 930480 h 3010237"/>
              <a:gd name="T44" fmla="*/ 1043369 w 1108609"/>
              <a:gd name="T45" fmla="*/ 1011391 h 3010237"/>
              <a:gd name="T46" fmla="*/ 1051457 w 1108609"/>
              <a:gd name="T47" fmla="*/ 1051846 h 3010237"/>
              <a:gd name="T48" fmla="*/ 1067633 w 1108609"/>
              <a:gd name="T49" fmla="*/ 1157031 h 3010237"/>
              <a:gd name="T50" fmla="*/ 1091898 w 1108609"/>
              <a:gd name="T51" fmla="*/ 1254125 h 3010237"/>
              <a:gd name="T52" fmla="*/ 1099986 w 1108609"/>
              <a:gd name="T53" fmla="*/ 1326945 h 3010237"/>
              <a:gd name="T54" fmla="*/ 1108075 w 1108609"/>
              <a:gd name="T55" fmla="*/ 1359310 h 3010237"/>
              <a:gd name="T56" fmla="*/ 1099986 w 1108609"/>
              <a:gd name="T57" fmla="*/ 1618226 h 3010237"/>
              <a:gd name="T58" fmla="*/ 1083810 w 1108609"/>
              <a:gd name="T59" fmla="*/ 1707228 h 3010237"/>
              <a:gd name="T60" fmla="*/ 1067633 w 1108609"/>
              <a:gd name="T61" fmla="*/ 1836686 h 3010237"/>
              <a:gd name="T62" fmla="*/ 1035281 w 1108609"/>
              <a:gd name="T63" fmla="*/ 1958053 h 3010237"/>
              <a:gd name="T64" fmla="*/ 1027193 w 1108609"/>
              <a:gd name="T65" fmla="*/ 1990418 h 3010237"/>
              <a:gd name="T66" fmla="*/ 1019105 w 1108609"/>
              <a:gd name="T67" fmla="*/ 2030874 h 3010237"/>
              <a:gd name="T68" fmla="*/ 1011017 w 1108609"/>
              <a:gd name="T69" fmla="*/ 2055147 h 3010237"/>
              <a:gd name="T70" fmla="*/ 1002929 w 1108609"/>
              <a:gd name="T71" fmla="*/ 2087511 h 3010237"/>
              <a:gd name="T72" fmla="*/ 970576 w 1108609"/>
              <a:gd name="T73" fmla="*/ 2168422 h 3010237"/>
              <a:gd name="T74" fmla="*/ 962488 w 1108609"/>
              <a:gd name="T75" fmla="*/ 2192695 h 3010237"/>
              <a:gd name="T76" fmla="*/ 946312 w 1108609"/>
              <a:gd name="T77" fmla="*/ 2216970 h 3010237"/>
              <a:gd name="T78" fmla="*/ 897783 w 1108609"/>
              <a:gd name="T79" fmla="*/ 2297881 h 3010237"/>
              <a:gd name="T80" fmla="*/ 873518 w 1108609"/>
              <a:gd name="T81" fmla="*/ 2314063 h 3010237"/>
              <a:gd name="T82" fmla="*/ 808813 w 1108609"/>
              <a:gd name="T83" fmla="*/ 2386883 h 3010237"/>
              <a:gd name="T84" fmla="*/ 784549 w 1108609"/>
              <a:gd name="T85" fmla="*/ 2411156 h 3010237"/>
              <a:gd name="T86" fmla="*/ 760285 w 1108609"/>
              <a:gd name="T87" fmla="*/ 2435429 h 3010237"/>
              <a:gd name="T88" fmla="*/ 671315 w 1108609"/>
              <a:gd name="T89" fmla="*/ 2492068 h 3010237"/>
              <a:gd name="T90" fmla="*/ 622786 w 1108609"/>
              <a:gd name="T91" fmla="*/ 2540615 h 3010237"/>
              <a:gd name="T92" fmla="*/ 574257 w 1108609"/>
              <a:gd name="T93" fmla="*/ 2572979 h 3010237"/>
              <a:gd name="T94" fmla="*/ 517641 w 1108609"/>
              <a:gd name="T95" fmla="*/ 2629617 h 3010237"/>
              <a:gd name="T96" fmla="*/ 493376 w 1108609"/>
              <a:gd name="T97" fmla="*/ 2653890 h 3010237"/>
              <a:gd name="T98" fmla="*/ 469112 w 1108609"/>
              <a:gd name="T99" fmla="*/ 2670073 h 3010237"/>
              <a:gd name="T100" fmla="*/ 420583 w 1108609"/>
              <a:gd name="T101" fmla="*/ 2702437 h 3010237"/>
              <a:gd name="T102" fmla="*/ 404406 w 1108609"/>
              <a:gd name="T103" fmla="*/ 2718620 h 3010237"/>
              <a:gd name="T104" fmla="*/ 372054 w 1108609"/>
              <a:gd name="T105" fmla="*/ 2767166 h 3010237"/>
              <a:gd name="T106" fmla="*/ 347789 w 1108609"/>
              <a:gd name="T107" fmla="*/ 2791439 h 3010237"/>
              <a:gd name="T108" fmla="*/ 331613 w 1108609"/>
              <a:gd name="T109" fmla="*/ 2815713 h 3010237"/>
              <a:gd name="T110" fmla="*/ 258820 w 1108609"/>
              <a:gd name="T111" fmla="*/ 2856168 h 3010237"/>
              <a:gd name="T112" fmla="*/ 210292 w 1108609"/>
              <a:gd name="T113" fmla="*/ 2888533 h 3010237"/>
              <a:gd name="T114" fmla="*/ 194115 w 1108609"/>
              <a:gd name="T115" fmla="*/ 2904716 h 3010237"/>
              <a:gd name="T116" fmla="*/ 121322 w 1108609"/>
              <a:gd name="T117" fmla="*/ 2937080 h 3010237"/>
              <a:gd name="T118" fmla="*/ 113233 w 1108609"/>
              <a:gd name="T119" fmla="*/ 2961353 h 3010237"/>
              <a:gd name="T120" fmla="*/ 56617 w 1108609"/>
              <a:gd name="T121" fmla="*/ 2993718 h 3010237"/>
              <a:gd name="T122" fmla="*/ 24264 w 1108609"/>
              <a:gd name="T123" fmla="*/ 3001809 h 3010237"/>
              <a:gd name="T124" fmla="*/ 0 w 1108609"/>
              <a:gd name="T125" fmla="*/ 3009900 h 3010237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1108609" h="3010237">
                <a:moveTo>
                  <a:pt x="16184" y="0"/>
                </a:moveTo>
                <a:cubicBezTo>
                  <a:pt x="44204" y="5604"/>
                  <a:pt x="72055" y="8620"/>
                  <a:pt x="97104" y="24276"/>
                </a:cubicBezTo>
                <a:cubicBezTo>
                  <a:pt x="106808" y="30341"/>
                  <a:pt x="112444" y="41403"/>
                  <a:pt x="121380" y="48552"/>
                </a:cubicBezTo>
                <a:cubicBezTo>
                  <a:pt x="152974" y="73827"/>
                  <a:pt x="182296" y="103285"/>
                  <a:pt x="218485" y="121380"/>
                </a:cubicBezTo>
                <a:cubicBezTo>
                  <a:pt x="256248" y="140262"/>
                  <a:pt x="296644" y="154606"/>
                  <a:pt x="331773" y="178025"/>
                </a:cubicBezTo>
                <a:cubicBezTo>
                  <a:pt x="367371" y="201757"/>
                  <a:pt x="421917" y="241021"/>
                  <a:pt x="461246" y="250853"/>
                </a:cubicBezTo>
                <a:lnTo>
                  <a:pt x="493614" y="258945"/>
                </a:lnTo>
                <a:cubicBezTo>
                  <a:pt x="501706" y="264340"/>
                  <a:pt x="509446" y="270304"/>
                  <a:pt x="517890" y="275129"/>
                </a:cubicBezTo>
                <a:cubicBezTo>
                  <a:pt x="547803" y="292222"/>
                  <a:pt x="556839" y="289802"/>
                  <a:pt x="582626" y="315589"/>
                </a:cubicBezTo>
                <a:cubicBezTo>
                  <a:pt x="654891" y="387854"/>
                  <a:pt x="535687" y="302297"/>
                  <a:pt x="663547" y="396510"/>
                </a:cubicBezTo>
                <a:cubicBezTo>
                  <a:pt x="694865" y="419586"/>
                  <a:pt x="728283" y="439667"/>
                  <a:pt x="760651" y="461246"/>
                </a:cubicBezTo>
                <a:cubicBezTo>
                  <a:pt x="768743" y="466641"/>
                  <a:pt x="777147" y="471595"/>
                  <a:pt x="784927" y="477430"/>
                </a:cubicBezTo>
                <a:cubicBezTo>
                  <a:pt x="795716" y="485522"/>
                  <a:pt x="806320" y="493867"/>
                  <a:pt x="817295" y="501706"/>
                </a:cubicBezTo>
                <a:cubicBezTo>
                  <a:pt x="825209" y="507359"/>
                  <a:pt x="834252" y="511486"/>
                  <a:pt x="841571" y="517890"/>
                </a:cubicBezTo>
                <a:cubicBezTo>
                  <a:pt x="860322" y="534296"/>
                  <a:pt x="886029" y="558251"/>
                  <a:pt x="898216" y="582626"/>
                </a:cubicBezTo>
                <a:cubicBezTo>
                  <a:pt x="919226" y="624646"/>
                  <a:pt x="890880" y="591473"/>
                  <a:pt x="922492" y="623087"/>
                </a:cubicBezTo>
                <a:cubicBezTo>
                  <a:pt x="942078" y="681846"/>
                  <a:pt x="914035" y="606246"/>
                  <a:pt x="954860" y="679731"/>
                </a:cubicBezTo>
                <a:cubicBezTo>
                  <a:pt x="961914" y="692429"/>
                  <a:pt x="965649" y="706704"/>
                  <a:pt x="971044" y="720191"/>
                </a:cubicBezTo>
                <a:cubicBezTo>
                  <a:pt x="973741" y="739072"/>
                  <a:pt x="975395" y="758132"/>
                  <a:pt x="979136" y="776835"/>
                </a:cubicBezTo>
                <a:cubicBezTo>
                  <a:pt x="982280" y="792556"/>
                  <a:pt x="1000309" y="831227"/>
                  <a:pt x="1003412" y="841572"/>
                </a:cubicBezTo>
                <a:cubicBezTo>
                  <a:pt x="1007364" y="854746"/>
                  <a:pt x="1007885" y="868763"/>
                  <a:pt x="1011504" y="882032"/>
                </a:cubicBezTo>
                <a:cubicBezTo>
                  <a:pt x="1015993" y="898490"/>
                  <a:pt x="1023550" y="914034"/>
                  <a:pt x="1027688" y="930584"/>
                </a:cubicBezTo>
                <a:cubicBezTo>
                  <a:pt x="1034360" y="957270"/>
                  <a:pt x="1038477" y="984531"/>
                  <a:pt x="1043872" y="1011504"/>
                </a:cubicBezTo>
                <a:cubicBezTo>
                  <a:pt x="1046569" y="1024991"/>
                  <a:pt x="1050019" y="1038348"/>
                  <a:pt x="1051964" y="1051964"/>
                </a:cubicBezTo>
                <a:cubicBezTo>
                  <a:pt x="1054545" y="1070034"/>
                  <a:pt x="1063657" y="1136950"/>
                  <a:pt x="1068148" y="1157161"/>
                </a:cubicBezTo>
                <a:cubicBezTo>
                  <a:pt x="1075386" y="1189731"/>
                  <a:pt x="1084332" y="1221897"/>
                  <a:pt x="1092424" y="1254265"/>
                </a:cubicBezTo>
                <a:cubicBezTo>
                  <a:pt x="1095121" y="1278541"/>
                  <a:pt x="1096802" y="1302952"/>
                  <a:pt x="1100516" y="1327094"/>
                </a:cubicBezTo>
                <a:cubicBezTo>
                  <a:pt x="1102207" y="1338086"/>
                  <a:pt x="1108609" y="1348341"/>
                  <a:pt x="1108609" y="1359462"/>
                </a:cubicBezTo>
                <a:cubicBezTo>
                  <a:pt x="1108609" y="1445819"/>
                  <a:pt x="1104829" y="1532158"/>
                  <a:pt x="1100516" y="1618407"/>
                </a:cubicBezTo>
                <a:cubicBezTo>
                  <a:pt x="1097825" y="1672231"/>
                  <a:pt x="1096768" y="1670112"/>
                  <a:pt x="1084332" y="1707419"/>
                </a:cubicBezTo>
                <a:cubicBezTo>
                  <a:pt x="1078937" y="1750577"/>
                  <a:pt x="1074299" y="1793836"/>
                  <a:pt x="1068148" y="1836892"/>
                </a:cubicBezTo>
                <a:cubicBezTo>
                  <a:pt x="1053598" y="1938739"/>
                  <a:pt x="1069208" y="1908130"/>
                  <a:pt x="1035780" y="1958272"/>
                </a:cubicBezTo>
                <a:cubicBezTo>
                  <a:pt x="1033083" y="1969062"/>
                  <a:pt x="1030101" y="1979784"/>
                  <a:pt x="1027688" y="1990641"/>
                </a:cubicBezTo>
                <a:cubicBezTo>
                  <a:pt x="1024704" y="2004067"/>
                  <a:pt x="1022932" y="2017758"/>
                  <a:pt x="1019596" y="2031101"/>
                </a:cubicBezTo>
                <a:cubicBezTo>
                  <a:pt x="1017527" y="2039376"/>
                  <a:pt x="1013847" y="2047175"/>
                  <a:pt x="1011504" y="2055377"/>
                </a:cubicBezTo>
                <a:cubicBezTo>
                  <a:pt x="1008449" y="2066070"/>
                  <a:pt x="1006467" y="2077052"/>
                  <a:pt x="1003412" y="2087745"/>
                </a:cubicBezTo>
                <a:cubicBezTo>
                  <a:pt x="994205" y="2119968"/>
                  <a:pt x="985720" y="2131976"/>
                  <a:pt x="971044" y="2168665"/>
                </a:cubicBezTo>
                <a:cubicBezTo>
                  <a:pt x="967876" y="2176585"/>
                  <a:pt x="966767" y="2185312"/>
                  <a:pt x="962952" y="2192941"/>
                </a:cubicBezTo>
                <a:cubicBezTo>
                  <a:pt x="958603" y="2201640"/>
                  <a:pt x="951593" y="2208774"/>
                  <a:pt x="946768" y="2217218"/>
                </a:cubicBezTo>
                <a:cubicBezTo>
                  <a:pt x="934777" y="2238202"/>
                  <a:pt x="916488" y="2285957"/>
                  <a:pt x="898216" y="2298138"/>
                </a:cubicBezTo>
                <a:lnTo>
                  <a:pt x="873939" y="2314322"/>
                </a:lnTo>
                <a:cubicBezTo>
                  <a:pt x="845059" y="2357642"/>
                  <a:pt x="864632" y="2331721"/>
                  <a:pt x="809203" y="2387150"/>
                </a:cubicBezTo>
                <a:lnTo>
                  <a:pt x="784927" y="2411426"/>
                </a:lnTo>
                <a:cubicBezTo>
                  <a:pt x="776835" y="2419518"/>
                  <a:pt x="770464" y="2429814"/>
                  <a:pt x="760651" y="2435702"/>
                </a:cubicBezTo>
                <a:cubicBezTo>
                  <a:pt x="745049" y="2445063"/>
                  <a:pt x="681909" y="2482077"/>
                  <a:pt x="671639" y="2492347"/>
                </a:cubicBezTo>
                <a:cubicBezTo>
                  <a:pt x="655455" y="2508531"/>
                  <a:pt x="642130" y="2528203"/>
                  <a:pt x="623086" y="2540899"/>
                </a:cubicBezTo>
                <a:cubicBezTo>
                  <a:pt x="606902" y="2551688"/>
                  <a:pt x="588288" y="2559513"/>
                  <a:pt x="574534" y="2573267"/>
                </a:cubicBezTo>
                <a:lnTo>
                  <a:pt x="517890" y="2629911"/>
                </a:lnTo>
                <a:cubicBezTo>
                  <a:pt x="509798" y="2638003"/>
                  <a:pt x="503136" y="2647839"/>
                  <a:pt x="493614" y="2654187"/>
                </a:cubicBezTo>
                <a:cubicBezTo>
                  <a:pt x="485522" y="2659582"/>
                  <a:pt x="476809" y="2664146"/>
                  <a:pt x="469338" y="2670372"/>
                </a:cubicBezTo>
                <a:cubicBezTo>
                  <a:pt x="428930" y="2704046"/>
                  <a:pt x="463447" y="2688520"/>
                  <a:pt x="420786" y="2702740"/>
                </a:cubicBezTo>
                <a:cubicBezTo>
                  <a:pt x="415391" y="2708135"/>
                  <a:pt x="409179" y="2712820"/>
                  <a:pt x="404601" y="2718924"/>
                </a:cubicBezTo>
                <a:cubicBezTo>
                  <a:pt x="392930" y="2734484"/>
                  <a:pt x="385987" y="2753722"/>
                  <a:pt x="372233" y="2767476"/>
                </a:cubicBezTo>
                <a:cubicBezTo>
                  <a:pt x="364141" y="2775568"/>
                  <a:pt x="355283" y="2782961"/>
                  <a:pt x="347957" y="2791752"/>
                </a:cubicBezTo>
                <a:cubicBezTo>
                  <a:pt x="341731" y="2799223"/>
                  <a:pt x="339092" y="2809624"/>
                  <a:pt x="331773" y="2816028"/>
                </a:cubicBezTo>
                <a:cubicBezTo>
                  <a:pt x="297527" y="2845993"/>
                  <a:pt x="292288" y="2845374"/>
                  <a:pt x="258945" y="2856488"/>
                </a:cubicBezTo>
                <a:cubicBezTo>
                  <a:pt x="197209" y="2918224"/>
                  <a:pt x="268951" y="2853720"/>
                  <a:pt x="210393" y="2888856"/>
                </a:cubicBezTo>
                <a:cubicBezTo>
                  <a:pt x="203851" y="2892781"/>
                  <a:pt x="201033" y="2901629"/>
                  <a:pt x="194209" y="2905041"/>
                </a:cubicBezTo>
                <a:cubicBezTo>
                  <a:pt x="78643" y="2962825"/>
                  <a:pt x="192794" y="2889800"/>
                  <a:pt x="121380" y="2937409"/>
                </a:cubicBezTo>
                <a:cubicBezTo>
                  <a:pt x="118683" y="2945501"/>
                  <a:pt x="118749" y="2955132"/>
                  <a:pt x="113288" y="2961685"/>
                </a:cubicBezTo>
                <a:cubicBezTo>
                  <a:pt x="96439" y="2981904"/>
                  <a:pt x="79584" y="2987499"/>
                  <a:pt x="56644" y="2994053"/>
                </a:cubicBezTo>
                <a:cubicBezTo>
                  <a:pt x="45951" y="2997108"/>
                  <a:pt x="34969" y="2999090"/>
                  <a:pt x="24276" y="3002145"/>
                </a:cubicBezTo>
                <a:cubicBezTo>
                  <a:pt x="16074" y="3004488"/>
                  <a:pt x="0" y="3010237"/>
                  <a:pt x="0" y="3010237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8" name="Freeform 24"/>
          <p:cNvSpPr>
            <a:spLocks/>
          </p:cNvSpPr>
          <p:nvPr/>
        </p:nvSpPr>
        <p:spPr bwMode="auto">
          <a:xfrm>
            <a:off x="6846888" y="5024438"/>
            <a:ext cx="614362" cy="1684337"/>
          </a:xfrm>
          <a:custGeom>
            <a:avLst/>
            <a:gdLst>
              <a:gd name="T0" fmla="*/ 614362 w 613757"/>
              <a:gd name="T1" fmla="*/ 0 h 1683143"/>
              <a:gd name="T2" fmla="*/ 573861 w 613757"/>
              <a:gd name="T3" fmla="*/ 24293 h 1683143"/>
              <a:gd name="T4" fmla="*/ 533361 w 613757"/>
              <a:gd name="T5" fmla="*/ 89075 h 1683143"/>
              <a:gd name="T6" fmla="*/ 517161 w 613757"/>
              <a:gd name="T7" fmla="*/ 113368 h 1683143"/>
              <a:gd name="T8" fmla="*/ 460461 w 613757"/>
              <a:gd name="T9" fmla="*/ 170054 h 1683143"/>
              <a:gd name="T10" fmla="*/ 444261 w 613757"/>
              <a:gd name="T11" fmla="*/ 194347 h 1683143"/>
              <a:gd name="T12" fmla="*/ 419962 w 613757"/>
              <a:gd name="T13" fmla="*/ 226738 h 1683143"/>
              <a:gd name="T14" fmla="*/ 403762 w 613757"/>
              <a:gd name="T15" fmla="*/ 251031 h 1683143"/>
              <a:gd name="T16" fmla="*/ 379462 w 613757"/>
              <a:gd name="T17" fmla="*/ 283422 h 1683143"/>
              <a:gd name="T18" fmla="*/ 347061 w 613757"/>
              <a:gd name="T19" fmla="*/ 323911 h 1683143"/>
              <a:gd name="T20" fmla="*/ 314661 w 613757"/>
              <a:gd name="T21" fmla="*/ 372498 h 1683143"/>
              <a:gd name="T22" fmla="*/ 306561 w 613757"/>
              <a:gd name="T23" fmla="*/ 396791 h 1683143"/>
              <a:gd name="T24" fmla="*/ 266061 w 613757"/>
              <a:gd name="T25" fmla="*/ 445378 h 1683143"/>
              <a:gd name="T26" fmla="*/ 249861 w 613757"/>
              <a:gd name="T27" fmla="*/ 534453 h 1683143"/>
              <a:gd name="T28" fmla="*/ 233661 w 613757"/>
              <a:gd name="T29" fmla="*/ 558746 h 1683143"/>
              <a:gd name="T30" fmla="*/ 209361 w 613757"/>
              <a:gd name="T31" fmla="*/ 583040 h 1683143"/>
              <a:gd name="T32" fmla="*/ 201261 w 613757"/>
              <a:gd name="T33" fmla="*/ 607334 h 1683143"/>
              <a:gd name="T34" fmla="*/ 160761 w 613757"/>
              <a:gd name="T35" fmla="*/ 664018 h 1683143"/>
              <a:gd name="T36" fmla="*/ 136461 w 613757"/>
              <a:gd name="T37" fmla="*/ 712604 h 1683143"/>
              <a:gd name="T38" fmla="*/ 104060 w 613757"/>
              <a:gd name="T39" fmla="*/ 761191 h 1683143"/>
              <a:gd name="T40" fmla="*/ 87861 w 613757"/>
              <a:gd name="T41" fmla="*/ 793582 h 1683143"/>
              <a:gd name="T42" fmla="*/ 71661 w 613757"/>
              <a:gd name="T43" fmla="*/ 817876 h 1683143"/>
              <a:gd name="T44" fmla="*/ 39261 w 613757"/>
              <a:gd name="T45" fmla="*/ 931244 h 1683143"/>
              <a:gd name="T46" fmla="*/ 31161 w 613757"/>
              <a:gd name="T47" fmla="*/ 996026 h 1683143"/>
              <a:gd name="T48" fmla="*/ 23061 w 613757"/>
              <a:gd name="T49" fmla="*/ 1044614 h 1683143"/>
              <a:gd name="T50" fmla="*/ 14961 w 613757"/>
              <a:gd name="T51" fmla="*/ 1109395 h 1683143"/>
              <a:gd name="T52" fmla="*/ 31161 w 613757"/>
              <a:gd name="T53" fmla="*/ 1214666 h 1683143"/>
              <a:gd name="T54" fmla="*/ 31161 w 613757"/>
              <a:gd name="T55" fmla="*/ 1441404 h 1683143"/>
              <a:gd name="T56" fmla="*/ 152661 w 613757"/>
              <a:gd name="T57" fmla="*/ 1570969 h 1683143"/>
              <a:gd name="T58" fmla="*/ 233661 w 613757"/>
              <a:gd name="T59" fmla="*/ 1660044 h 1683143"/>
              <a:gd name="T60" fmla="*/ 257961 w 613757"/>
              <a:gd name="T61" fmla="*/ 1676239 h 1683143"/>
              <a:gd name="T62" fmla="*/ 306561 w 613757"/>
              <a:gd name="T63" fmla="*/ 1684337 h 1683143"/>
              <a:gd name="T64" fmla="*/ 557661 w 613757"/>
              <a:gd name="T65" fmla="*/ 1676239 h 1683143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613757" h="1683143">
                <a:moveTo>
                  <a:pt x="613757" y="0"/>
                </a:moveTo>
                <a:cubicBezTo>
                  <a:pt x="600270" y="8092"/>
                  <a:pt x="585133" y="13919"/>
                  <a:pt x="573296" y="24276"/>
                </a:cubicBezTo>
                <a:cubicBezTo>
                  <a:pt x="551193" y="43616"/>
                  <a:pt x="546634" y="64866"/>
                  <a:pt x="532836" y="89012"/>
                </a:cubicBezTo>
                <a:cubicBezTo>
                  <a:pt x="528011" y="97456"/>
                  <a:pt x="522305" y="105374"/>
                  <a:pt x="516652" y="113288"/>
                </a:cubicBezTo>
                <a:cubicBezTo>
                  <a:pt x="462705" y="188815"/>
                  <a:pt x="524744" y="105197"/>
                  <a:pt x="460008" y="169933"/>
                </a:cubicBezTo>
                <a:cubicBezTo>
                  <a:pt x="453131" y="176810"/>
                  <a:pt x="449477" y="186295"/>
                  <a:pt x="443824" y="194209"/>
                </a:cubicBezTo>
                <a:cubicBezTo>
                  <a:pt x="435985" y="205184"/>
                  <a:pt x="427387" y="215602"/>
                  <a:pt x="419548" y="226577"/>
                </a:cubicBezTo>
                <a:cubicBezTo>
                  <a:pt x="413895" y="234491"/>
                  <a:pt x="409017" y="242939"/>
                  <a:pt x="403364" y="250853"/>
                </a:cubicBezTo>
                <a:cubicBezTo>
                  <a:pt x="395525" y="261828"/>
                  <a:pt x="386927" y="272246"/>
                  <a:pt x="379088" y="283221"/>
                </a:cubicBezTo>
                <a:cubicBezTo>
                  <a:pt x="353569" y="318948"/>
                  <a:pt x="373785" y="296617"/>
                  <a:pt x="346719" y="323681"/>
                </a:cubicBezTo>
                <a:cubicBezTo>
                  <a:pt x="327479" y="381404"/>
                  <a:pt x="354760" y="311620"/>
                  <a:pt x="314351" y="372234"/>
                </a:cubicBezTo>
                <a:cubicBezTo>
                  <a:pt x="309620" y="379331"/>
                  <a:pt x="310074" y="388881"/>
                  <a:pt x="306259" y="396510"/>
                </a:cubicBezTo>
                <a:cubicBezTo>
                  <a:pt x="294993" y="419042"/>
                  <a:pt x="283695" y="427166"/>
                  <a:pt x="265799" y="445062"/>
                </a:cubicBezTo>
                <a:cubicBezTo>
                  <a:pt x="263010" y="467377"/>
                  <a:pt x="262089" y="509126"/>
                  <a:pt x="249615" y="534074"/>
                </a:cubicBezTo>
                <a:cubicBezTo>
                  <a:pt x="245266" y="542773"/>
                  <a:pt x="239657" y="550879"/>
                  <a:pt x="233431" y="558350"/>
                </a:cubicBezTo>
                <a:cubicBezTo>
                  <a:pt x="226105" y="567142"/>
                  <a:pt x="217247" y="574535"/>
                  <a:pt x="209155" y="582627"/>
                </a:cubicBezTo>
                <a:cubicBezTo>
                  <a:pt x="206458" y="590719"/>
                  <a:pt x="204878" y="599274"/>
                  <a:pt x="201063" y="606903"/>
                </a:cubicBezTo>
                <a:cubicBezTo>
                  <a:pt x="194706" y="619617"/>
                  <a:pt x="166712" y="654994"/>
                  <a:pt x="160603" y="663547"/>
                </a:cubicBezTo>
                <a:cubicBezTo>
                  <a:pt x="106713" y="738993"/>
                  <a:pt x="176415" y="639942"/>
                  <a:pt x="136327" y="712099"/>
                </a:cubicBezTo>
                <a:cubicBezTo>
                  <a:pt x="126881" y="729102"/>
                  <a:pt x="112657" y="743254"/>
                  <a:pt x="103958" y="760651"/>
                </a:cubicBezTo>
                <a:cubicBezTo>
                  <a:pt x="98563" y="771440"/>
                  <a:pt x="93759" y="782545"/>
                  <a:pt x="87774" y="793019"/>
                </a:cubicBezTo>
                <a:cubicBezTo>
                  <a:pt x="82949" y="801463"/>
                  <a:pt x="75331" y="808318"/>
                  <a:pt x="71590" y="817296"/>
                </a:cubicBezTo>
                <a:cubicBezTo>
                  <a:pt x="56078" y="854526"/>
                  <a:pt x="45284" y="891178"/>
                  <a:pt x="39222" y="930584"/>
                </a:cubicBezTo>
                <a:cubicBezTo>
                  <a:pt x="35915" y="952078"/>
                  <a:pt x="34205" y="973792"/>
                  <a:pt x="31130" y="995320"/>
                </a:cubicBezTo>
                <a:cubicBezTo>
                  <a:pt x="28810" y="1011563"/>
                  <a:pt x="25358" y="1027630"/>
                  <a:pt x="23038" y="1043873"/>
                </a:cubicBezTo>
                <a:cubicBezTo>
                  <a:pt x="19963" y="1065401"/>
                  <a:pt x="17643" y="1087030"/>
                  <a:pt x="14946" y="1108609"/>
                </a:cubicBezTo>
                <a:cubicBezTo>
                  <a:pt x="20341" y="1143674"/>
                  <a:pt x="29358" y="1178371"/>
                  <a:pt x="31130" y="1213805"/>
                </a:cubicBezTo>
                <a:cubicBezTo>
                  <a:pt x="36415" y="1319504"/>
                  <a:pt x="-41485" y="1272462"/>
                  <a:pt x="31130" y="1440382"/>
                </a:cubicBezTo>
                <a:cubicBezTo>
                  <a:pt x="54610" y="1494680"/>
                  <a:pt x="112319" y="1526447"/>
                  <a:pt x="152511" y="1569855"/>
                </a:cubicBezTo>
                <a:cubicBezTo>
                  <a:pt x="179754" y="1599278"/>
                  <a:pt x="200067" y="1636624"/>
                  <a:pt x="233431" y="1658867"/>
                </a:cubicBezTo>
                <a:cubicBezTo>
                  <a:pt x="241523" y="1664262"/>
                  <a:pt x="248481" y="1671976"/>
                  <a:pt x="257707" y="1675051"/>
                </a:cubicBezTo>
                <a:cubicBezTo>
                  <a:pt x="273272" y="1680239"/>
                  <a:pt x="290075" y="1680446"/>
                  <a:pt x="306259" y="1683143"/>
                </a:cubicBezTo>
                <a:cubicBezTo>
                  <a:pt x="389874" y="1680356"/>
                  <a:pt x="473451" y="1675051"/>
                  <a:pt x="557112" y="1675051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9" name="TextBox 41"/>
          <p:cNvSpPr txBox="1">
            <a:spLocks noChangeArrowheads="1"/>
          </p:cNvSpPr>
          <p:nvPr/>
        </p:nvSpPr>
        <p:spPr bwMode="auto">
          <a:xfrm>
            <a:off x="8826500" y="5029200"/>
            <a:ext cx="4365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ma</a:t>
            </a:r>
          </a:p>
        </p:txBody>
      </p:sp>
      <p:sp>
        <p:nvSpPr>
          <p:cNvPr id="10270" name="TextBox 42"/>
          <p:cNvSpPr txBox="1">
            <a:spLocks noChangeArrowheads="1"/>
          </p:cNvSpPr>
          <p:nvPr/>
        </p:nvSpPr>
        <p:spPr bwMode="auto">
          <a:xfrm>
            <a:off x="8213725" y="4267200"/>
            <a:ext cx="4365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ma</a:t>
            </a:r>
          </a:p>
        </p:txBody>
      </p:sp>
      <p:sp>
        <p:nvSpPr>
          <p:cNvPr id="10271" name="TextBox 43"/>
          <p:cNvSpPr txBox="1">
            <a:spLocks noChangeArrowheads="1"/>
          </p:cNvSpPr>
          <p:nvPr/>
        </p:nvSpPr>
        <p:spPr bwMode="auto">
          <a:xfrm>
            <a:off x="6427788" y="6154738"/>
            <a:ext cx="44767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mo</a:t>
            </a:r>
          </a:p>
        </p:txBody>
      </p:sp>
      <p:sp>
        <p:nvSpPr>
          <p:cNvPr id="10272" name="TextBox 25"/>
          <p:cNvSpPr txBox="1">
            <a:spLocks noChangeArrowheads="1"/>
          </p:cNvSpPr>
          <p:nvPr/>
        </p:nvSpPr>
        <p:spPr bwMode="auto">
          <a:xfrm>
            <a:off x="6564313" y="1770063"/>
            <a:ext cx="3087705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dirty="0">
                <a:solidFill>
                  <a:srgbClr val="FF0000"/>
                </a:solidFill>
              </a:rPr>
              <a:t>Instructions 1-4 have</a:t>
            </a:r>
            <a:br>
              <a:rPr lang="en-US" altLang="en-US" sz="1600" dirty="0">
                <a:solidFill>
                  <a:srgbClr val="FF0000"/>
                </a:solidFill>
              </a:rPr>
            </a:br>
            <a:r>
              <a:rPr lang="en-US" altLang="en-US" sz="1600" dirty="0">
                <a:solidFill>
                  <a:srgbClr val="FF0000"/>
                </a:solidFill>
              </a:rPr>
              <a:t>control dependence to instruction 5</a:t>
            </a:r>
          </a:p>
          <a:p>
            <a:endParaRPr lang="en-US" altLang="en-US" sz="1600" dirty="0">
              <a:solidFill>
                <a:srgbClr val="FF0000"/>
              </a:solidFill>
            </a:endParaRPr>
          </a:p>
          <a:p>
            <a:r>
              <a:rPr lang="en-US" altLang="en-US" sz="1600" dirty="0">
                <a:solidFill>
                  <a:srgbClr val="FF0000"/>
                </a:solidFill>
              </a:rPr>
              <a:t>5</a:t>
            </a:r>
            <a:r>
              <a:rPr lang="en-US" altLang="en-US" sz="1600" dirty="0">
                <a:solidFill>
                  <a:srgbClr val="FF0000"/>
                </a:solidFill>
                <a:sym typeface="Wingdings" panose="05000000000000000000" pitchFamily="2" charset="2"/>
              </a:rPr>
              <a:t>6 control dependence</a:t>
            </a:r>
            <a:endParaRPr lang="en-US" altLang="en-US" sz="16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97E7B26-38EC-444C-6DE1-08DEA30687AE}"/>
                  </a:ext>
                </a:extLst>
              </p14:cNvPr>
              <p14:cNvContentPartPr/>
              <p14:nvPr/>
            </p14:nvContentPartPr>
            <p14:xfrm>
              <a:off x="6354360" y="1695240"/>
              <a:ext cx="398160" cy="10159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97E7B26-38EC-444C-6DE1-08DEA30687A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345000" y="1685880"/>
                <a:ext cx="416880" cy="1034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234404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Dependence Edge Latencies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41475"/>
            <a:ext cx="7696200" cy="23209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u="sng" dirty="0"/>
              <a:t>Edge latency</a:t>
            </a:r>
            <a:r>
              <a:rPr lang="en-US" altLang="en-US" dirty="0"/>
              <a:t> = minimum number of cycles necessary between initiation of the predecessor and successor in order to satisfy the dependence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Is negative latency possible?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Yes, means successor can start before predecessor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We will only deal with latency &gt;= 0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635250" y="4727575"/>
            <a:ext cx="666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/>
              <a:t>Flow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4251325" y="4686300"/>
            <a:ext cx="895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/>
              <a:t>Output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6232525" y="4686300"/>
            <a:ext cx="615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/>
              <a:t>Anti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406650" y="5337175"/>
            <a:ext cx="13208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r1 = r2 + r3</a:t>
            </a:r>
          </a:p>
          <a:p>
            <a:endParaRPr lang="en-US" altLang="en-US" b="1"/>
          </a:p>
          <a:p>
            <a:endParaRPr lang="en-US" altLang="en-US" b="1"/>
          </a:p>
          <a:p>
            <a:r>
              <a:rPr lang="en-US" altLang="en-US" b="1"/>
              <a:t>r4 = r1 * 6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2422525" y="5375275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955925" y="6213475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>
            <a:off x="2727325" y="5680075"/>
            <a:ext cx="2286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4175125" y="5295900"/>
            <a:ext cx="13208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r1 = r2 + r3</a:t>
            </a:r>
          </a:p>
          <a:p>
            <a:endParaRPr lang="en-US" altLang="en-US" b="1"/>
          </a:p>
          <a:p>
            <a:endParaRPr lang="en-US" altLang="en-US" b="1"/>
          </a:p>
          <a:p>
            <a:r>
              <a:rPr lang="en-US" altLang="en-US" b="1"/>
              <a:t>r1 = r4 * 6</a:t>
            </a: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5943600" y="5254625"/>
            <a:ext cx="13208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r1 = r2 + r3</a:t>
            </a:r>
          </a:p>
          <a:p>
            <a:endParaRPr lang="en-US" altLang="en-US" b="1"/>
          </a:p>
          <a:p>
            <a:endParaRPr lang="en-US" altLang="en-US" b="1"/>
          </a:p>
          <a:p>
            <a:r>
              <a:rPr lang="en-US" altLang="en-US" b="1"/>
              <a:t>r2 = r5 * 6</a:t>
            </a:r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4175125" y="5299075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4175125" y="6137275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>
            <a:off x="4327525" y="5603875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6003925" y="6137275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6461125" y="5299075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8" name="Line 18"/>
          <p:cNvSpPr>
            <a:spLocks noChangeShapeType="1"/>
          </p:cNvSpPr>
          <p:nvPr/>
        </p:nvSpPr>
        <p:spPr bwMode="auto">
          <a:xfrm flipH="1">
            <a:off x="6308725" y="5603875"/>
            <a:ext cx="152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899001" y="5590887"/>
            <a:ext cx="10695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Latency of</a:t>
            </a:r>
            <a:br>
              <a:rPr lang="en-US" sz="1600" dirty="0">
                <a:solidFill>
                  <a:srgbClr val="FF0000"/>
                </a:solidFill>
              </a:rPr>
            </a:br>
            <a:r>
              <a:rPr lang="en-US" sz="1600" dirty="0">
                <a:solidFill>
                  <a:srgbClr val="FF0000"/>
                </a:solidFill>
              </a:rPr>
              <a:t>producer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332244" y="56465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390459" y="566527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FD308B6-49EC-389D-D0D3-7BF84E88C130}"/>
                  </a:ext>
                </a:extLst>
              </p14:cNvPr>
              <p14:cNvContentPartPr/>
              <p14:nvPr/>
            </p14:nvContentPartPr>
            <p14:xfrm>
              <a:off x="466560" y="2005560"/>
              <a:ext cx="9304200" cy="53499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FD308B6-49EC-389D-D0D3-7BF84E88C13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57200" y="1996200"/>
                <a:ext cx="9322920" cy="5368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978004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Dependence Edge Latencies (2)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41475"/>
            <a:ext cx="7696200" cy="276648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Memory dependences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Ordering memory instructions to ensure correct memory state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Control dependences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branch </a:t>
            </a:r>
            <a:r>
              <a:rPr lang="en-US" altLang="en-US" dirty="0">
                <a:sym typeface="Wingdings" panose="05000000000000000000" pitchFamily="2" charset="2"/>
              </a:rPr>
              <a:t> b</a:t>
            </a:r>
          </a:p>
          <a:p>
            <a:pPr lvl="2">
              <a:lnSpc>
                <a:spcPct val="90000"/>
              </a:lnSpc>
            </a:pPr>
            <a:r>
              <a:rPr lang="en-US" altLang="en-US" dirty="0">
                <a:sym typeface="Wingdings" panose="05000000000000000000" pitchFamily="2" charset="2"/>
              </a:rPr>
              <a:t>Instructions inside then/else paths dependent on branch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a </a:t>
            </a:r>
            <a:r>
              <a:rPr lang="en-US" altLang="en-US" dirty="0">
                <a:sym typeface="Wingdings" panose="05000000000000000000" pitchFamily="2" charset="2"/>
              </a:rPr>
              <a:t> branch</a:t>
            </a:r>
          </a:p>
          <a:p>
            <a:pPr lvl="2">
              <a:lnSpc>
                <a:spcPct val="90000"/>
              </a:lnSpc>
            </a:pPr>
            <a:r>
              <a:rPr lang="en-US" altLang="en-US" dirty="0">
                <a:sym typeface="Wingdings" panose="05000000000000000000" pitchFamily="2" charset="2"/>
              </a:rPr>
              <a:t>Op a must be issued before the branch completes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279525" y="4918075"/>
            <a:ext cx="1187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/>
              <a:t>Mem-flow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895600" y="4876800"/>
            <a:ext cx="1416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/>
              <a:t>Mem-output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4876800" y="4876800"/>
            <a:ext cx="1149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/>
              <a:t>Mem-anti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1050925" y="5527675"/>
            <a:ext cx="14319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store (r1, r2)</a:t>
            </a:r>
          </a:p>
          <a:p>
            <a:endParaRPr lang="en-US" altLang="en-US" b="1"/>
          </a:p>
          <a:p>
            <a:endParaRPr lang="en-US" altLang="en-US" b="1"/>
          </a:p>
          <a:p>
            <a:r>
              <a:rPr lang="en-US" altLang="en-US" b="1"/>
              <a:t>r3 = load(r1)</a:t>
            </a: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1600200" y="5870575"/>
            <a:ext cx="2286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2819400" y="5486400"/>
            <a:ext cx="14224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store (r1, r2)</a:t>
            </a:r>
          </a:p>
          <a:p>
            <a:endParaRPr lang="en-US" altLang="en-US" b="1"/>
          </a:p>
          <a:p>
            <a:endParaRPr lang="en-US" altLang="en-US" b="1"/>
          </a:p>
          <a:p>
            <a:r>
              <a:rPr lang="en-US" altLang="en-US" b="1"/>
              <a:t>store (r1, r3)</a:t>
            </a: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4587875" y="5445125"/>
            <a:ext cx="14319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r2 = load(r1)</a:t>
            </a:r>
          </a:p>
          <a:p>
            <a:endParaRPr lang="en-US" altLang="en-US" b="1"/>
          </a:p>
          <a:p>
            <a:endParaRPr lang="en-US" altLang="en-US" b="1"/>
          </a:p>
          <a:p>
            <a:r>
              <a:rPr lang="en-US" altLang="en-US" b="1"/>
              <a:t>store (r1, r3)</a:t>
            </a:r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3200400" y="5794375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 flipH="1">
            <a:off x="5105400" y="5794375"/>
            <a:ext cx="152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6839759" y="4407958"/>
            <a:ext cx="9499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 dirty="0"/>
              <a:t>Control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6744876" y="4777290"/>
            <a:ext cx="1675459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/>
              <a:t>r3 = r4 + r5</a:t>
            </a:r>
          </a:p>
          <a:p>
            <a:br>
              <a:rPr lang="en-US" altLang="en-US" b="1" dirty="0"/>
            </a:br>
            <a:br>
              <a:rPr lang="en-US" altLang="en-US" b="1" dirty="0"/>
            </a:br>
            <a:r>
              <a:rPr lang="en-US" altLang="en-US" b="1" dirty="0"/>
              <a:t>if (r1 != 0)</a:t>
            </a:r>
          </a:p>
          <a:p>
            <a:endParaRPr lang="en-US" altLang="en-US" b="1" dirty="0"/>
          </a:p>
          <a:p>
            <a:endParaRPr lang="en-US" altLang="en-US" b="1" dirty="0"/>
          </a:p>
          <a:p>
            <a:r>
              <a:rPr lang="en-US" altLang="en-US" b="1" dirty="0"/>
              <a:t>    r2 = load(r1)</a:t>
            </a:r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>
            <a:off x="7148430" y="5929319"/>
            <a:ext cx="7620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779872" y="591982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211890" y="586145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181600" y="588490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9" name="Line 15"/>
          <p:cNvSpPr>
            <a:spLocks noChangeShapeType="1"/>
          </p:cNvSpPr>
          <p:nvPr/>
        </p:nvSpPr>
        <p:spPr bwMode="auto">
          <a:xfrm>
            <a:off x="6993540" y="5146622"/>
            <a:ext cx="7620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7610348" y="591982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400550" y="509723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C953B3A-D45B-F00A-F050-5A34B5A4A211}"/>
                  </a:ext>
                </a:extLst>
              </p14:cNvPr>
              <p14:cNvContentPartPr/>
              <p14:nvPr/>
            </p14:nvContentPartPr>
            <p14:xfrm>
              <a:off x="297360" y="4785480"/>
              <a:ext cx="9439920" cy="24066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C953B3A-D45B-F00A-F050-5A34B5A4A21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88000" y="4776120"/>
                <a:ext cx="9458640" cy="2425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75629610"/>
      </p:ext>
    </p:extLst>
  </p:cSld>
  <p:clrMapOvr>
    <a:masterClrMapping/>
  </p:clrMapOvr>
</p:sld>
</file>

<file path=ppt/theme/theme1.xml><?xml version="1.0" encoding="utf-8"?>
<a:theme xmlns:a="http://schemas.openxmlformats.org/drawingml/2006/main" name="hp new">
  <a:themeElements>
    <a:clrScheme name="">
      <a:dk1>
        <a:srgbClr val="000000"/>
      </a:dk1>
      <a:lt1>
        <a:srgbClr val="FFFFFF"/>
      </a:lt1>
      <a:dk2>
        <a:srgbClr val="3333FF"/>
      </a:dk2>
      <a:lt2>
        <a:srgbClr val="777777"/>
      </a:lt2>
      <a:accent1>
        <a:srgbClr val="3333FF"/>
      </a:accent1>
      <a:accent2>
        <a:srgbClr val="3333FF"/>
      </a:accent2>
      <a:accent3>
        <a:srgbClr val="FFFFFF"/>
      </a:accent3>
      <a:accent4>
        <a:srgbClr val="000000"/>
      </a:accent4>
      <a:accent5>
        <a:srgbClr val="ADADFF"/>
      </a:accent5>
      <a:accent6>
        <a:srgbClr val="2D2DE7"/>
      </a:accent6>
      <a:hlink>
        <a:srgbClr val="000000"/>
      </a:hlink>
      <a:folHlink>
        <a:srgbClr val="0099CC"/>
      </a:folHlink>
    </a:clrScheme>
    <a:fontScheme name="hp new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hp new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p new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Designs\hp new.pot</Template>
  <TotalTime>11860</TotalTime>
  <Words>2020</Words>
  <Application>Microsoft Office PowerPoint</Application>
  <PresentationFormat>Custom</PresentationFormat>
  <Paragraphs>816</Paragraphs>
  <Slides>28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hp new</vt:lpstr>
      <vt:lpstr>EECS 583 – Class 11 Instruction Scheduling</vt:lpstr>
      <vt:lpstr>Announcements &amp; Reading Material</vt:lpstr>
      <vt:lpstr>From Last Time: Code Generation</vt:lpstr>
      <vt:lpstr>Data Dependences</vt:lpstr>
      <vt:lpstr>More Dependences</vt:lpstr>
      <vt:lpstr>Dependence Graph</vt:lpstr>
      <vt:lpstr>Dependence Graph - Solution</vt:lpstr>
      <vt:lpstr>Dependence Edge Latencies</vt:lpstr>
      <vt:lpstr>Dependence Edge Latencies (2)</vt:lpstr>
      <vt:lpstr>Class Problem – Add Latencies to Dependence Edges</vt:lpstr>
      <vt:lpstr>Homework Problem 1</vt:lpstr>
      <vt:lpstr>Homework Problem 1: Answer</vt:lpstr>
      <vt:lpstr>Dependence Graph Properties - Estart</vt:lpstr>
      <vt:lpstr>Lstart</vt:lpstr>
      <vt:lpstr>Slack</vt:lpstr>
      <vt:lpstr>Critical Path</vt:lpstr>
      <vt:lpstr>Homework Problem 2</vt:lpstr>
      <vt:lpstr>Homework Problem 2 - Answer</vt:lpstr>
      <vt:lpstr>Operation Priority</vt:lpstr>
      <vt:lpstr>Height-Based Priority</vt:lpstr>
      <vt:lpstr>List Scheduling (aka Cycle Scheduler)</vt:lpstr>
      <vt:lpstr>Cycle Scheduling Example</vt:lpstr>
      <vt:lpstr>Homework Problem 3</vt:lpstr>
      <vt:lpstr>Homework Problem 3 – Answer</vt:lpstr>
      <vt:lpstr>Generalize Beyond a Basic Block</vt:lpstr>
      <vt:lpstr>Lstart in a Superblock</vt:lpstr>
      <vt:lpstr>Operation Priority in a Superblock</vt:lpstr>
      <vt:lpstr>PowerPoint Presentation</vt:lpstr>
    </vt:vector>
  </TitlesOfParts>
  <Company>University of Michigan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583 Lecture Notes</dc:title>
  <dc:creator>Scott Mahlke</dc:creator>
  <cp:lastModifiedBy>Mahlke, Scott</cp:lastModifiedBy>
  <cp:revision>269</cp:revision>
  <cp:lastPrinted>2001-10-18T06:50:13Z</cp:lastPrinted>
  <dcterms:created xsi:type="dcterms:W3CDTF">1999-01-24T07:45:10Z</dcterms:created>
  <dcterms:modified xsi:type="dcterms:W3CDTF">2024-02-19T16:59:21Z</dcterms:modified>
</cp:coreProperties>
</file>