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408" r:id="rId3"/>
    <p:sldId id="548" r:id="rId4"/>
    <p:sldId id="576" r:id="rId5"/>
    <p:sldId id="577" r:id="rId6"/>
    <p:sldId id="578" r:id="rId7"/>
    <p:sldId id="571" r:id="rId8"/>
    <p:sldId id="543" r:id="rId9"/>
    <p:sldId id="544" r:id="rId10"/>
    <p:sldId id="545" r:id="rId11"/>
    <p:sldId id="546" r:id="rId12"/>
    <p:sldId id="547" r:id="rId13"/>
    <p:sldId id="549" r:id="rId14"/>
    <p:sldId id="550" r:id="rId15"/>
    <p:sldId id="551" r:id="rId16"/>
    <p:sldId id="553" r:id="rId17"/>
    <p:sldId id="554" r:id="rId18"/>
    <p:sldId id="555" r:id="rId19"/>
    <p:sldId id="556" r:id="rId20"/>
    <p:sldId id="572" r:id="rId21"/>
    <p:sldId id="557" r:id="rId22"/>
    <p:sldId id="558" r:id="rId23"/>
    <p:sldId id="575" r:id="rId24"/>
    <p:sldId id="559" r:id="rId25"/>
    <p:sldId id="560" r:id="rId26"/>
    <p:sldId id="561" r:id="rId27"/>
    <p:sldId id="562" r:id="rId28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524AA7F-499F-4D37-994E-E7B87A2367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23234 5331 7590,'-72'19'0,"2"3"98,5 4 1,13-7 0,29-4 0,12-5 0,17 2 0,13 6 0,12 10 0,8 13 7,5 15 1,-18-16-1,-1 3 1,3 10-1,-1 2 1,0 5-1,-1 2 1,1 5-1,1 1 1,0-1 0,0-1-1,1-2 1,0-2-1,-1-6 1,2-1-1,-1-3 1,2-2-1,1-1 1,1-2-1,3 0 1,1-2 0,0-3-1,2-3 1,-1-4-1,2-3 1,0-5 1,0-4 0,-3-4 0,2-5 0,3-5-1,3-5 1,1-2 0,0-4 0,0-4 0,0-4-1,0-6 1,-2-5 0,-2-3 0,-3-4 0,-1-3 0,-3-3-1,-3-1 1,-3-2 0,-3-3 0,-3-2 0,-4 0-1,-3-2 1,-3-1 0,-4-2 0,-2 0 0,-3-2-159,-3-1 0,-2-2 0,-4-7 0,-4-2 0,-3-2 0,-2 0 0,-3-1 0,-2 1 0,-2-1 0,-2 0 1,-2 4-1,-1 1 0,-1 1 0,0 3 0,0 4 0,-1 3 0,0 4 0,-1 3 0,3 7 0,-1 3 0,-25-15 1,5 18 284,1 13 0,-4 17 1,1 19-1,-3 20 0,25-9 1,2 6-1,0 8 1,3 5-1,0 12 0,4 3 1,6-17-1,2 1 0,1 1 1,0 4-1,2 3 1,0-1-1,2 1 0,1 1 1,2 0-1,0 1 1,2 1-1,2-1 0,0-3 1,2 0-1,1-1-207,1-2 0,1-1 0,1-1 0,8 22 0,4-2 1,-1-8-1,3-3 0,1-7 0,2-2 0,0-6 1,3-4-1,-1-8 0,2-3 0,30 15-255,5-17 1,-2-15 0,9-16 0,-2-13-1,-4-16 1,-33 7 0,-2-5 0,-1-7 0,-3-5 32,-2-7 0,-2-5 1,-3-8-1,-3-4 0,-5-3 1,-4-1-1,-3-2 1,-2-1-1,-3 0 0,-4 1 1,-3 2-1,-3 2 1,-3 2-1,-2 2 355,-3 5 0,-2 2 0,-1 8 0,-2 3 0,-2 3 0,-1 3 0,0 4 0,-1 4 0,-27-16 0,-1 14 0,1 17 443,-1 13 1,-5 24-1,2 25 1,28-12 0,3 4-1,-3 12 1,4 4-1,1 8 1,3 3-875,9-17 1,2 1 0,1 1 0,1-1 0,1 1-1,3 0 1,2 2 0,3-1 0,1 1 0,3 23 0,5-1 270,4-2 0,5-2 0,3 1 0,3-3 0,4-11 0,0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6372 8983 29542,'0'-14'-3277,"0"1"0,0 0 0,1-1 2616,4 1 1,-4 4 0,5 2-1,-1-1 1,1 1 0,1-2 1729,3 1 0,-4 4 0,-1 8 1,-4 5-568,-1 3 1,-4-3-1,-2-1 1,-2-3-1,-2-2 245,-2-1 1,-1-2 0,-1 1-1,1 4 1,0 4 0,-1 3-1,0 1-779,-4 0 1,3 2-1,-3 3 1,5 5-1,3 6 1,1 3-1,0 2-195,1 3 0,-2 2 1,6 1-1,1 0 0,1 0 1,2 0-1,0 0-20,0 0 0,0 0 1,0 0-1,2 0 0,1-2 1,1 1-1,-1-2 252,-1 0 1,2 3 0,2-8 0,1 1 0,4-1 0,-1-4-556,-1-4 0,7 0 0,-2-6 0,2-4 0,3-2 0,3-3 0,3 0-3475,2-2 4392,6-1 0,7 6 0,7 3 0</inkml:trace>
  <inkml:trace contextRef="#ctx0" brushRef="#br0">6438 13074 27580,'-13'0'348,"1"-2"0,2 0 486,1-3-1262,6 1 1,-4 4 1406,2 0 1,2 0 0,-6 1 0,-1 4-1072,-2 3 1,0 4 0,2 2 0,3-1 0,-1 2 0,1 1-1,-4 3-289,0 2 1,2-3 0,1 4 0,1 2-1,1 1 1,-2 2-719,1-1 1008,4 7 0,-7-1 0,5 5 1,2-1-1,2 1 0,1 0 7,0-2 0,1 7 1,4-5-1,4 0 1,3 1-1,1-1 1,2 0 557,2-1 1,-5-11-1,5 2 1,-1-3-1,0-4 1,2-3-2091,0-7 970,-1 2 1,-3-9-1,-1 4 1,0-1-1,1-1-340,-1 0 1,-1-2 0,-2 5 970,-1-2 1,-6 4-1,3-2 1</inkml:trace>
  <inkml:trace contextRef="#ctx0" brushRef="#br0">6478 17352 27218,'0'-13'-2996,"0"-5"1,2 2-1,1 2 2452,1 4 0,2 2 1,-3-2-1,0 3 0,-4 1 1237,-7 3 0,1 1 1,-2 2-1,-1 0 1,-2 2 48,-2 2 0,1-1 1,0 6-1,-1 1 0,0 2 1,-3 3-1,-2 3-559,-2 4 0,4 5 0,-4 4 0,0 6 0,2 6 0,0 7 0,4 3-400,4 1 1,6 11 0,5-6 0,0 2 0,1 1 0,3-3 36,5 1 1,8-3 0,2-5 0,0-4 0,2-6-1,0-3-3648,2-2 3526,2-1 0,2-10 1,-2 1-1,1 1 1,-1 0 302,3-1 1,7 8-1,-1-7 1</inkml:trace>
  <inkml:trace contextRef="#ctx0" brushRef="#br0">9531 17192 7873,'0'-27'0,"0"7"0,0 2 68,0 3 1,0 2 0,-1 1-1,-4 3 1,-4 5 0,-3 2-1,-1 2 1,0 0 0,-1 0 981,1 0 0,0 0 1,-1 0-1,1 0-725,0 0 1,4 2 0,0 1-1,-1 2 1,-2 1 0,-3 2-141,-3-1 1,6 2 0,-4 4 0,0 1 0,1 1 0,-1 1 79,-2 2 0,3 5 0,-3 0 0,3 2 0,4 0 1,0-1-1,4-2 77,1 1 0,1 3 0,5 0 0,0 1 0,3 1 0,5 2-177,5 1 0,14 0 1,1-4-1,5-1 1,5 1-1,5-2 84,6-3 0,7-3 0,3-5 1,1-2-1,2-2 0,0-3 0,3-1 6,-1-3 0,-2-3 1,2-3-1,-5-4 0,-3-3 1,-4-5-227,0 0 0,-6-6 0,-3-1 0,-6-3 1,-6-2-1,-4-1 0,-5-2-331,-4-1 1,-5-6 0,-4 3-1,-5-1 1,-5-1 0,-8-1 194,-9-1 0,-11-2 1,-8-2-1,-5 1 1,-5-1-1,-4 5-374,-3 3 212,-9 3 1,13 10 0,-3 4 0,2 3 0,4 5 0,4 5 0,4 2-2051,4 2 0,7 2 2319,1 2 0,0 10 0,7 6 0</inkml:trace>
  <inkml:trace contextRef="#ctx0" brushRef="#br0">10957 17285 7836,'-13'-9'0,"0"1"0,1 3 0,2-2 862,1 1 1,6 0 0,0 3-1,4 0 1,5 4 490,2 7 1,-1 4 0,3 1 0,-2 2-1,-1 1 1,0 2-1360,4-2 0,-4 3 1,1-1-1,-1-2 1,0-1-1,2-1-561,-1-1 0,4-4 0,-3-2 399,2-1 1,-3-7 0,-2-7 0,-2-2 0,1-2 0,-2-3 2412,-2 0 0,-1 5-1696,0 1 1,0 8 0,2 1 0,2 7 0,5 5 0,4 1-529,5 1 0,-2-1 0,5-1 0,-2-2 0,-1-2-313,1-3 0,-4 0 0,3-7 1,-5-2-1,-4-5 0,-5-3-28,-2-1 0,-2-2 0,0-1 0,0-2 0,0 2 1,0 1-993,0 2 1,0-1 375,0 1 1,10 7 0,5 5 0,4 5 0,5 2 0,3 1 0,2-1 167,2 0 1,2-1 0,-3-5 0,-1 0 0,-2 0 0,-5 0 767,-3 0 0,-2-2 0,-8-2 0,-5-5 208,-2-3 1,-2-1-1,-2-1 1,-2 1-1,-5 0 3219,-3-1 0,6 3-2728,6 2 1,1 9 0,8 9 0,2 2 0,-1 4 0,0 1 0,-1 2 720,2-1-1157,1-3-656,1 6 1,-1-10 0,-2 3 0,-1-2-131,1-4 1,-2 3-1001,1-5 0,-6-7 0,0-7 2956,-6-2 1,1 5-1219,-2 6 0,8 6 1,5 7-1,3 0 1,3 1-1,1-1 0,2-1-1304,-2-3 0,3-2 0,1-4 0,-1 1 0,2-2 0,-2-4 197,0-2 1,-1-8 0,-5 0 0,-1-4 0,-3 0 0,-5 1 0,-2 2 877,-2-1 0,0 1 1,-2 0-1,-2 1 1,-4 1-1,0 4 1532,-1 1-194,6 2 1,-2 5 0,10 2-421,4 2 1,7 5-1,3-3 1,0 2 0,2 0-1,-2 1 1,1 2 341,-4 2 0,-1-1-1268,-2 0 0,-5 1 1,-4-1-1,-3 0 1,-2-1 64,-3-3 1,-4 3 0,-7-5 0,-1 2 0,-2-1 0,0-3-1928,-1-2 1,4-1 0,-2-2 1883,2 0 0,19-12 0,5-3 0</inkml:trace>
  <inkml:trace contextRef="#ctx0" brushRef="#br0">12450 17205 8815,'-1'-17'0,"-2"-1"6403,-2 2-5836,-5 7 1,4 9 0,-3 9 0,6 4 0,5 5 0,5 2 0,5 3-759,7-1 0,5-4 0,3 2 0,1-2 0,3-6 0,4-6 0,3-5-2297,-3-1 0,2-6 2488,-6-2 0,6-16 0,-3-4 0</inkml:trace>
  <inkml:trace contextRef="#ctx0" brushRef="#br0">12850 17152 9574,'0'-27'0,"-1"1"0,-4 1 0,-4 4 0,-2 6 0,-3 6 902,1 3 0,0 5 1,-1 10-1,-1 10 1,-1 9-1,-2 9 1,2 5-1,1 5-342,2 5 0,1-6 0,3 7 0,5-3 0,4-1 0,4-3-560,5-4 0,9 0 0,3-7 0</inkml:trace>
  <inkml:trace contextRef="#ctx0" brushRef="#br0">10864 13087 8413,'0'-13'-14,"2"4"0,2 0 0,5-1 984,3-2 0,-5-1 0,-2-1-161,-4 1 0,-5 7 0,-1 6 0,2 7 1,2 7-1,1 2 0,0 3-398,0 2 0,4-3 0,2 3 1,2-1-1,2 0 0,3-1 0,3-3-453,2-1 1,4-2-1,-4-1 1,0-3-1,0-5 1,0-2-550,-2-2 1,-6 0 0,-2-2 0,-2-2 446,-3-5 1,-3-1 0,-3-1 0,-3 4 707,-2 1 1,5 3 0,-1 7 0,2 5 0,4 3 0,2 2-13,5-1 1,3 0-1,1 1 1,1-3 0,0 0-1,3-2 1,2 0-732,2-2 0,-5 0 1,2-4-1,-3 2 1,-2-2-908,0-2 1,-5-2 0,-4-4-1,-2-4 1,-1-1-47,4 1 1,-2-3 0,5 3 0,3-2 0,1-3 0,2 1 0,3 1 0,1 2 986,-2 1 0,-1 6 0,-2-2 0,0 2 0,1 0 192,-1-1 0,-4 0 0,-2 2 2396,-1-2 1,-1 1-1769,-5-6 0,-2 6 1,-1 0-1,-1 6 1,1 6-364,1 3 1,2 1-1,2 0 1,1 1-1,3-3 1,0 0-507,-1-2 0,1-6 0,-3 3 0,2-1-439,-2 4 0,-2-1 1,-2 1-1,-4 1 229,-4 2 1,4-3-1,0 0 1,5 1-3392,5 2 3795,8-5 0,14-1 0,7-6 0</inkml:trace>
  <inkml:trace contextRef="#ctx0" brushRef="#br0">11890 13141 9331,'-13'-20'1263,"0"7"1,5 9 0,4 11 0,3 8-1,1 3-1203,0 1 1,0-1 0,1-5 0,2 0 0,1 1 0,1-1 0,1 0-1,1 1-538,1-1 1,-3 0-1,-3 1 1,1-1 477,1 0 0,1 0 0,-5 1 0</inkml:trace>
  <inkml:trace contextRef="#ctx0" brushRef="#br0">12264 12941 10218,'-9'-15'0,"0"-1"1037,-1 2 1,4 11 0,3 14 0,4 3-1273,4 4 0,-1 0 1,-2-5-1,2 1 1,6-2-1,7-2 0,5-1 43,3 1 1,6-4 191,0-2 0,12-2 0,-1-2 0</inkml:trace>
  <inkml:trace contextRef="#ctx0" brushRef="#br0">12570 12914 8102,'6'-13'495,"-6"-1"0,-7 3 1,-5 2-1,-1 6 0,-1 7 1,0 11 8,-4 10 1,-1 8 0,-5 8 0,3 4-1,2 2 1,3 2-505,1 0 0,1-6 0,1 3 0</inkml:trace>
  <inkml:trace contextRef="#ctx0" brushRef="#br0">10278 8689 29933,'1'-7'-750,"3"2"1,-1 3 0,6-3-1,0-4 1,0-1 0,-1-1 676,-3 3 1,-2 6 0,-7 2 0,-3 9 0,-2 6 0,1 4-1,2 0-271,3 1 1,-3 3-1,2-2 1,1 0 0,3-2-1,3-1 298,1-1 1,7 0-1,-2-7 1,3-2 0,1-3-1,0-2 1,1-1 479,-1-2 0,2 0 0,1-2 0,2-2 0,-2-5 1,-1-1-528,-2 1 1,-4-2 0,-2 6-58,-1-3 1,-1 7 0,-5 1-1,0 7 1,0 5 280,0 1 0,0 1 1,1-3-1,2 0 1,3-4 338,2-1 1,0 3 0,7-5-1,2-1 1,0-1 0,1-2 0,0 0-1300,0 0 1,-1-5 0,-3 1 0,-1 0 0,0-1-976,1 1 1,-1-2 1996,0 1 0,1-2 0,-1-6 1</inkml:trace>
  <inkml:trace contextRef="#ctx0" brushRef="#br0">10891 8823 21444,'9'-6'0,"-2"-3"-769,-1-3 0,0 3 988,-2 0 1,-4 8 0,2 1-511,-5 7 0,-2 5 0,5 1 1,0 1-1,0-1 274,0 0 0,2 1 0,2-3 0,5 0 1,3-4-1,1-1 0,1-3 665,-1-1 1,0-2 0,1 0-149,-1 0 1,-3-5-259,-5 1 0,-2 1 1,-11 7-1,1 4 0,1 0-722,0 1 0,3-1 1,8 1-1,5-5 1,6-2-1,7-2-1305,2 0 2213,7 0 1,2-12 0,6-3 0</inkml:trace>
  <inkml:trace contextRef="#ctx0" brushRef="#br0">11384 8783 30534,'-6'-8'-1477,"5"4"1,-4 8 0,4 5-116,1 3 1,-5 1-1,1 1 1,1-1-461,1 0 0,-2-4 1832,-1 0 1,1-6-1,4 3 1</inkml:trace>
  <inkml:trace contextRef="#ctx0" brushRef="#br0">11851 8503 28976,'-2'-24'-1646,"-2"6"-1,2 8 1,-2 14 0,2 5 1166,2 3 1,0 1-1,0 2 1,2 1-1,4 2 1,7-1 0,9-3-1,8 0 455,5-1 0,8-1 0,3-2 0,0-2 1,0-2-1,-3-3 150,-2-2 0,-1-8 0,-1-5 0,-5-5 1,-9 0-1,-9-3 0,-7-2-397,-3-3 0,-1 3 0,-7 1 0,-2 2 0,-5 3 0,-3 2 0,-3 5 1343,-3 5 0,-4 5 0,-9 10 1,-4 9-1,-5 13 0,-3 9-1140,-2 8 1,1 11 0,23-29 0,2 1 0,0 1-1,1 1 1,1 3 0,1 1-196,2 2 0,2 0 0,0-4 0,0 1 0,-2 8 0,1 0 0</inkml:trace>
  <inkml:trace contextRef="#ctx0" brushRef="#br0">18369 1399 8535,'-6'-20'0,"3"-4"0,-4 6 732,1 2 0,3 7 0,7 6 0,5 6 0,3 6 0,1 4 0,2 5 0,1 6 0,2 5 0,-3 7-196,-5 2 1,1 8 0,-7 3 0,-1 6 0,-1 3 0,-2 4 0,0-1 0,0 1 0,-2-5 0,-1 1-374,-1 0 1,-5-9-1,4 0 1,2-6 0,2-5-1,1-1 1,0-4-1,1-4-982,4-3 0,-2-10 0,4-1 0,1-6 0,-1-4 0,5-2 0,4-4 820,6-8 0,4-12 0,0-13 0</inkml:trace>
  <inkml:trace contextRef="#ctx0" brushRef="#br0">18662 1146 9802,'-21'-27'1253,"2"8"0,6 6-1475,0 7 0,5 6 0,4 4 1,4 4-1,4 1 806,5 0 1,4-2 0,7 3 0,6-1 0,10 0-1,8 0-302,10 0 0,6-6 0,11 3 0,-32-4 1,-1 0-1,4 1 0,-1-1 0,3-1 1,1 1-1,2-2 0,0 0 0,0-2 1,0-1-117,0-1 0,0-1 0,2 0 0,1-2 0,-4 1 0,0-1 0,-1 0 0,0-1 0,1 0 0,0 0 0,-2-1 0,-1-1-154,2-1 0,-1 1 1,2 1-1,0 0 0,-2-2 1,-1 0-1,2 0 1,-1 0-1,2 0 0,0 0 1,-1 0-1,0 1 1,1 0-1,0-1-34,0 1 0,0-1 0,1 1 0,-1 0 0,0-1 0,-1 0 0,-2 1 1,0 0-1,-3 1 0,0 0 0,-1 1 0,0-1 0,-1 0 0,0 1 122,33-6 1,-2 0 0,-9 2 0,-1 2 0,2 3 0,-2-1 32,0 1 0,-1 4 0,-3-2 1,1 3-1,2-1 0,-4-2 0,-2 2-57,-3 2 1,-4 1-1,2 0 1,0 0 0,-1 0-1,0 0 1,-3 0-16,-1 0 1,4 0-1,1 0 1,2 0-1,-2 0 1,-1 0-1,-3 0 1,2 4 0,-4 1 0,-2-2 0,-2-1 0,-2 1-1,1 3 1,-1 2-146,-1 2 0,-1 0 0,-6 1 0,-1-2 0,-1 1 0,-1 2 117,-2 1 1,-5 2 0,2 1 0,-1 2 0,-1-2 0,0-1 0,-1 0 389,2 3 1,-3-3 0,2 1 0,0-4 0,-1-3 0,2 1 0,-1 0 0,3 1 73,2-2 0,-1-5 0,1 3 1,2-1-1,-1-3 0,1-1 0,-3-2-652,-2 0 0,-1 1 1,-5 2-1,0 2-142,1-2 1,-2 4 0,-4 2-1,-3 3 1,-4 1 305,-1 0 1,0 2 0,0 2-1,0 2 1,0 0 0,0 2 0,0-2 175,0 0 1,0 5 0,0-2-1,0 3 1,0 2 0,0-2 0,-1-1-190,-4-2 0,-2 2 1,-6 5-1,-2 3 1,-3-3-1,-6-1 0,-5-1-153,-7 0 1,-2-1 0,-2 1 0,0-2 0,-2-1 0,-2-2 87,-5 2 0,0-4 0,-3 1 0,-4-2 0,-5-1 0,-5 0 1,-7 1 51,34-8 1,0-1 0,-1-2 0,0 0 0,-5 2 0,-1-1-1,-1 0 1,-1 0 0,0 0 0,-1 0 0,-4 0 0,1 0-1,-2 0 1,-1 0 63,-1-1 1,0 1 0,0 2 0,1 0 0,-2-1-1,0 0 1,1-1 0,1 1 0,-2 0 0,1-1-1,0 0 1,-1 0 0,2 0 0,-1 1-105,2 1 0,0 0 1,1-1-1,0 0 0,-1-1 1,1 1-1,0-1 1,-1 0-1,1 0 0,0 0 1,-1-1-1,1 0 1,0-1-1,-1 1-18,1-2 0,0 1 0,-3 0 0,1-1 1,-1 1-1,-1 0 0,0-1 0,0-1 0,-1 1 1,1-1-1,-1-1 0,2 1 30,0 0 1,0 0-1,3-1 1,0-1-1,2 1 1,1 0-1,3-1 1,1 0-1,3-2 1,1 1 0,4-1-1,1 1 1,-31 1-534,4 1 0,8 2 0,-1-3 0,7 1 0,6 1 1,4-1-1,3 2-2568,1 2 0,2-5 3146,-2 1 0,4-2 0,5-2 0,1 0 0,-1 0 0</inkml:trace>
  <inkml:trace contextRef="#ctx0" brushRef="#br0">19529 1439 8576,'0'-34'993,"-2"9"0,-1 10-76,-1 5 0,-1 8 0,5 2-728,0 8 1,0 4 0,0 1 0,0 2 0,0 3 0,0 5 0,0 5 132,0 4 1,-4 5-1,-1-2 1,1 4 0,0 2-1,-2 3 1,-2 4-287,-2-1 0,-2 7 1,0-4-1,2 3 0,1-2 1,0-4-1,2-4-776,2-2 0,4-7 1,1-2-1,0-6 1,1-4-1,4-4 1,5-5-1918,6-4 2718,-1-3 0,22-18 0,-1-2 0</inkml:trace>
  <inkml:trace contextRef="#ctx0" brushRef="#br0">20355 1053 17773,'-13'-18'-230,"-1"0"-142,1 6 1,6 8-1,2 8 1,4 5-1,1 5 1039,0 3 1,0 9-1,0 8 1,0 6-1,-2 10 1,-1 9 0,-3 6 1728,-1 2-2343,-2 6 0,1-37 0,-2 2 1,1 2-1,-1 1 0,0 0 0,-1 1 1,0 0-1,0 0 0,1 0 0,-1-1 1,2 0-1,1 0-541,0-1 1,1 0 0,-5 32 0,3-4 0,5-7 0,2-6-1,4-9 1,2-8-564,5-7 0,9-4 0,4-6 1,3-8-1,3-7 821,3-4 1,9-20-1,8-4 1</inkml:trace>
  <inkml:trace contextRef="#ctx0" brushRef="#br0">21408 960 9601,'0'-36'0,"0"3"3215,0 5-2698,-6 11 1,5 17-1,-4 10 1,2 6 0,-1 8-1,-5 4 1,-3 8 0,-1 5-146,0 9 0,-7 17 0,9-31 0,0 1 0,-1 3 0,-1 1 1,-1 5-1,0 1 0,-1 3 0,0 0-331,0 0 0,-1 2 1,-2 5-1,1 0 1,1-7-1,0-1 1,1 1-1,1 1 1,0-1-1,1 0 1,1-3-1,2 0 1,1-4-1,2-1-790,1-3 1,1-2-1,-1 30 1,6-10-1,3-8 1,5-7 0,7-8-1,2-8 692,3-6 1,9-11-1,-1-4 1</inkml:trace>
  <inkml:trace contextRef="#ctx0" brushRef="#br0">22368 853 16212,'0'-21'551,"0"12"1,0 24 0,0 31 0,0 7-731,0 5 1,-10 12 0,-5 2-1,5-32 1,-1 0 0,-2 4 0,-2 0-1,-1 1 1,-1 0 0,-1 3 0,-1 0-1,0 2 1,0-1-119,-2 3 0,0 0 1,0-2-1,-1-1 1,3 0-1,0 0 0,2-3 1,1 0-82,5-3 1,0-2 0,-2-4 0,1-1-1,-3 23 1</inkml:trace>
  <inkml:trace contextRef="#ctx0" brushRef="#br0">18636 2999 8529,'-14'-8'763,"-4"2"0,2 8-299,4 2 1,5-4-1,8 0 1,5-9-1,8-5 1,6-4-368,6 1 1,0-2-1,1 0 1,1-2-1,0-1 1,0 0-1,-3 1-232,1 2 0,-7 1 0,-3 5 1,-4-1-1,-5 1 741,-1 0 0,-3 5-278,-7 4 0,2 8 0,-2 5 0,2 3 0,4 1-331,2 1 0,4-1 0,7 2 0,-1 1 0,3 2 0,-2-2 0,1 0-673,-1 2 1,4-1 0,-1 3 0,-2 0 0,-1-4 0,-2-1 675,0-2 0,7 0 0,0 1 0</inkml:trace>
  <inkml:trace contextRef="#ctx0" brushRef="#br0">19049 2839 10434,'-25'-12'697,"2"3"0,0 15 0,5 12 0,2 7-437,1 6 1,-3 3 0,0 6 0,0 1 0,-1 4 0,-1 2 0,-3 4-1,1 0-206,-2 4 0,1 7 0,-1 1 0,5 0 0,2 1 0,6-3 0,0-2-1413,4-3 0,1-7 1,6-6 1358,0-6 0,-6 1 0,-1-3 0</inkml:trace>
  <inkml:trace contextRef="#ctx0" brushRef="#br0">25181 1173 8422,'-20'-19'0,"6"5"0,-4 1 0,4 5 914,6 3-117,2 3 0,6-5 0,1 4 10,4-2 1,-10-4 0,1 5 0,-7 0 0,-2-1 0,0 1 0,-2 1-321,-3 1 0,2 4 0,-6 2 0,-1 6 0,1 5 0,0 5-267,-2 0 0,-1 4 0,0 6 0,1 1 0,3 0-243,2 1 0,6-4 0,5 4 0,3-4 0,2-3 0,1-3 1,4-4-402,2-3 0,3-3 0,8-4 1,3-3-1,4-4 0,5-4 0,3-4 67,1-6 0,0-8 1,-6 3-1,-1 2 1,-4 1-1,-2 2 978,-6-1 1,0 1-64,-8 0 0,1 7 0,-7 6 1,-1 9-1,-1 7 0,-1 6 120,-1 3 0,3 3 1,-4 4-1,1 2 0,3 0 1,2-2-1,1-1-1341,0 0 1,0 1 0,1-6 0,2 1 0,3-2 0,1-3-1639,4-4 0,1-5 0,2-4 0,6-6 2301,6-6 0,7-10 0,7-8 0</inkml:trace>
  <inkml:trace contextRef="#ctx0" brushRef="#br0">25687 960 13156,'-13'0'191,"0"0"0,5-2 68,4-2 1,2 1 0,4-6 0,2 0 0,5 0 0,1 0 0,1-1 0,-2-2 1087,1-1 1,-3 1-1,1 1 1,-2 2-255,-3-1 0,-3 6 0,-5 4 0,-4 9 0,-2 7 0,-3 6-704,1 3 0,-2 3 0,-1 3 0,-2 5 0,0 3 0,0-1 1,1-1-703,0-1 0,1-2 0,0 3 0,-2-3 0,2-2 1,1-2-477,2-2 0,-5-3 1,0-3-1,2-2 1,1-3-1,2 1 1,-1 0 551,1 1 1,0-2 0,1 3 0,3 1 0,3 0 0,2 1 0,-1 0 192,2 0 0,2 1 0,1 3 0,1-1 0,4-1 0,3-2-149,4 2 0,6 0 0,1-1 0,2-2 0,4-2 1,3-2-1,3-4-1846,-1-4 1,3-3-1,-2-6 1889,-2 0 0,11-6 1,2-2-1</inkml:trace>
  <inkml:trace contextRef="#ctx0" brushRef="#br0">26047 1359 8356,'-21'-13'594,"2"1"1,6 3 1139,-1 5 1,6 2 0,0 4-1378,2 2 1,-4 4-1,1 7 1,-1 1 0,-1 3-1,2 2 1,-1 2-424,-2 3 122,5-6 0,-4 9 0,7-6 1,1-1-1,1-1 0,2-5-1041,0-1 0,0-1 1,2-3 965,2-2 1,2-9 0,5-7-1,-4-3 1,-1-2 0,-2-5 0,1-2 402,-1-5 0,1-1 1,-5-1-1,0 0 0,0 1 1,0 2-31,0-1 1,0-3-1,-2 8 1,-1 0-1,-3 0 1,-1 4-1,-2 3-3460,2 3 951,-5 0 1,16 2 0,1 2 2154,5 4 0,15 7 0,3 1 0</inkml:trace>
  <inkml:trace contextRef="#ctx0" brushRef="#br0">25900 1519 8449,'-13'-13'0,"-5"-5"0,2 0 0,4 2 0,6 1 740,5 2 1,1 4-1,0 3 1,-2 5 0,-1 8-314,-1 8 0,-6 4 1,1 5-1,-2-2 1,1 0-1,3 1 1,-1-3-1,2-1 43,0-2 0,2-2 0,4-2 1,0 0-750,0 1 0,1-7 1,2-4-1,3-6 1,0-6 170,0-3 0,-1-1 0,-5 0 0,0-1 0,-2 1 0,-2 1 822,-5 3 1,1 3-1,-1 6 1,1 2-673,0 2 0,2 4 1,6 5-1,0 0 1,0 1-1,0 0 1,3 3-5349,6 0 5306,0-5 0,22-6 0,-3-6 0</inkml:trace>
  <inkml:trace contextRef="#ctx0" brushRef="#br0">26060 786 8763,'-38'-9'0,"4"1"0,7 2 3106,8 3-2749,4 3 1,8 1 0,4 2 0,6 3 0,7 0 0,6 1 0,7-1-221,2 0 0,7 0 1,4-3-1,2 2 1,1-3-1,-4 0-194,-3-2 1,-1 1-1,-3 2 1,-3 2-1,-1-2 1,-4-2 0,-2 1 177,-3 2 0,-3-1 0,-3 6 0,-5 1 0,-2 2 0,-2 3 643,0 3 1,0 4 0,0 9 0,0 5 0,0 4-1,1 4-487,4 5 0,2 3 0,8 3 0,3 1 0,4 2 0,3-4 0,2-2-563,-1-3 0,-3-6 0,-1 1 0,0-2 0,-1-4 0,-4-1-412,-2-1 0,-7-11 0,-4 2 0,-5-2 0,-8 0 0,-12 2 0,-10-2 611,-9-3 1,-13 2-1,-2-5 1,-3 0-1,-3 1 1,4-4 4,2-1 0,6 0 82,13 2 0,4-2 0,5 4 0</inkml:trace>
  <inkml:trace contextRef="#ctx0" brushRef="#br0">19249 1533 7977,'-14'7'0,"3"-1"0,0-2 154,2 1 458,6-1 0,-9-4 1,4-1-221,-4-4 0,-2 5 1,3 2-1,0 8 1,4 8-1,-1 4-176,1 6 0,4 0 0,-1 8 0,2 1 1,4 2-1,2 0-182,5 1 1,3-5-1,3-3 1,2-2-1,6-2 1,2-6-1,1-4-227,1-6 0,4-8 0,0 1 0,-1-5 0,-3-5 0,-5-5 0,-6-7 176,-6-5 1,-4-4-1,-9-4 1,-5-3 0,-12 1-1,-6-1 1,-8 4 303,-5 1 0,6 7 0,-7 3 1,2 3-1,2 2 0,4 0 1,7 1-72,4 3 1,5-3-1,7 3 1,6-1-1871,6 1 0,12-3 1654,11 3 0,7-9 0,7-2 0</inkml:trace>
  <inkml:trace contextRef="#ctx0" brushRef="#br0">19969 1586 8441,'1'13'426,"2"2"-27,1 3 0,7 3 1,-2 7-1,3 3 1,2 4-1,3 4 1,0 2-1,0 2-386,-2 2 1,-2 2-1,0-5 1,1-4 0,-1-1-1,0-3-13,1-3 0,5-3 0,2-1 0</inkml:trace>
  <inkml:trace contextRef="#ctx0" brushRef="#br0">20902 1559 15225,'6'8'626,"-3"-1"1,5-4-560,3 1 1,1 2-1,1-3 1,-1 3-1,-3 2-259,-5 2 1,-4-3 0,-3 2 0,-3 2 0,-1 1 0,-3 1 95,-2 0 0,3 1 1,0-1-1,0 0 0,2 1 1,2-1-1,4 0-118,1 1 1,6-3 0,2 0 0,4-4 0,3-1 0,3-3-536,4-2 1,9-1-1,5-2 1,2-6-1,4-8 749,2-8 0,4-11 0,5-13 0</inkml:trace>
  <inkml:trace contextRef="#ctx0" brushRef="#br0">21821 1306 7797,'-13'0'0,"0"2"1090,-1 2 0,3-1-167,2 6 1,3-5 0,6 5 211,0 2-993,6-6 1,1 1 0,6-6 0,1 0 9,-1 0 0,0 0 1,-1 2-1,-3 2-52,-4 5 0,-4-1 0,-2 0 0,-2 3 0,-3 1 0,-2 1-97,-2 0 1,3 1 0,-1-1 0,2 0-61,3 1 0,3-5 1,5-2-1,4 0 1,2-1 157,3 0 0,-2 0 0,-2-1 1,-1 3-1,0 4 63,-2 2 1,-1-6 0,-6 1 0,0 3 0,0 3 0,-1 4 0,-4 1-452,-4-1 1,-1 3 0,0-4 0,1-2 0,0-1 0,1-2-1189,4 1 0,2-6 1475,2 1 0,12-12 0,3 2 0</inkml:trace>
  <inkml:trace contextRef="#ctx0" brushRef="#br0">22701 1239 7811,'-7'6'1420,"2"3"-936,4 3 1,1-3-1,0 0 1,1 3-1,4 4 1,4 5-210,3-1 1,1 0 0,0-7-1,1 0 1,0 1 0,3-2-1,2-2-747,2-1 1,-4-6-1,4 1 1,0-2 0,-2-5-1,2-6 1,0-9-3950,2-6 4421,-3-2 0,-1-1 0,-6 0 0</inkml:trace>
  <inkml:trace contextRef="#ctx0" brushRef="#br0">23048 1213 7811,'0'-8'545,"-11"2"1,-3 8 0,-4 2 0,-1 7 0,2 5 30,3 6 0,2 8 0,3 4 0,3 3 1,1 6-1,1 1-600,1 2 1,2 9-1,1-3 1,0 0 23,0-2 0,5-7 0,3 3 0</inkml:trace>
  <inkml:trace contextRef="#ctx0" brushRef="#br0">6665 8756 7782,'-12'1'19,"3"-5"1,3-6 0,2-4 396,0 1-131,-7 6-357,10 1 1,-11 6-1,3 1 1,-3 4-1,-3 2 1,-2 2-1,-6 0 1,-2 1-1,-2 2 1,-1 1-1,-1 2 224,-2 3 0,-1-3 1,7 2-1,2-2 1,2-1-1,2-1 1,2 2-1,4 1 1,4 3 116,5 2 0,2 6 0,5 5 0,6 2 0,10 5 0,9 2-281,8 4 0,14 1 0,8-5 0,-26-20 0,1-2 0,2-1 1,1-2-1,2-1 0,1-2-72,3-1 0,-1-2 71,0 1 1,0-2 0,3-5 0,1-1 0,-4 0 0,-1-2 0,-1 1 0,1-2 0,-2-1 0,1-1 0,35-5-18,-3-7 0,-10-9 1,-10-3-1,-9-6 1,-10-4-1,-6-4 1,-9-1-139,-8-7 0,-19 0 0,-14-3 1,-13 1-1,-13-3 0,21 24 1,-1 1 160,-3 0 0,-1 0 0,-1 3 0,0 1 0,1 1 0,0 2 0,-1 0 0,-1 2 0,-1 1 0,-1 2 0,-1 1 0,-1 3 0,0 2 0,0 2-70,0 2 0,0 2 0,0 1 1,0 3 76,0 3 0,0 3 0,0 0 0,0 3 0,0 4 0,0 0 0</inkml:trace>
  <inkml:trace contextRef="#ctx0" brushRef="#br0">7105 12994 29869,'-6'-27'-2281,"0"2"1,-4 3 0,1 6 0,-1 5 1815,-2 7 0,-2 5 230,1 8 0,-5 0 1,-1 10-1,-2-1 1,-1 1-1,0 2 0,1 3 1,0 2-1,2 4 1,0 4-1,3 5 482,1 7 0,7 4 1,4 3-1,2-1 0,5-2 1,6-2-1,10-4 0,11-5 188,10-7 1,2-10-1,9-5 1,6-8-1,5-11 1,0-8-472,-1-7 1,1-11 0,-4-1 0,-3-7 0,-5-5 0,-7-1-239,-6 1 1,-6 1-1,-10-2 1,-8-1-1,-8-1 1,-8 3-271,-6 4 1,-21-2-1,-5 5 1</inkml:trace>
  <inkml:trace contextRef="#ctx0" brushRef="#br0">18556 4358 8518,'0'-13'130,"0"-1"0,0 1 641,0 0 0,0 7 0,0 6 0,1 7 0,2 6 0,1 5 0,1 6 0,-1 4 0,2 5 1,0-1-366,0 1 1,4-2 0,-2-6 0,1-3-1,0-2 1,0-3 0,-1 0-500,1-6 0,-7 0 1,-2-10-1,-8-5 178,-3-7 0,-3 0 0,1-12 0,0 0 0,-1-2 0,2-2 0,3 2 130,5 3 1,-2-2 0,2 5 0,1-1 0,1 1 0,4 4 0,1 3-247,1 4 1,6 0 0,-1-1 0,3 3 0,2 2-1,-1-1 1,0 2-1032,1 2 1,5 1-1,3-1 1,5-2-1,4-3 1062,4-2 0,4-7 0,1-5 0</inkml:trace>
  <inkml:trace contextRef="#ctx0" brushRef="#br0">18955 4198 8399,'-17'0'0,"-1"2"0,3 2 1509,5 5 0,4 3 0,6 1-1252,0 0 0,6-4 0,3 0 0,2 0 0,4 0 1,2-2-1,0-1 0,0-1 415,-3 1 1,-5 0 0,0 4 0,0-1-515,-1 1 1,-1-4 0,-4 0 0,3-2-388,1 1 235,2-1 0,4-5 0,2-2 1,2-3-1,0-1 0,1-2-281,1 1 0,-4-4 1,3 5-1,-3-2 1,-2 0-1,2-1 1,1-2-3628,2-1 3902,6-1 0,-4-5 0,7-2 0</inkml:trace>
  <inkml:trace contextRef="#ctx0" brushRef="#br0">19795 2959 8520,'-7'6'735,"1"-5"0,6 3 0,0-8 1,0-5-229,0-3 0,4-1 1,2-2-1,2-1-130,2-2 0,-3-4 1,2 3-1,0-1 1,-1 0-1,-2 0-153,0 1 0,-4 1 1,6 5-1,-2 0 0,-3-1 1,0 3-1,0 0-369,1 2 1,2 6 0,-1-1 15,3 2 1,3 4 0,-1 2 0,-2 5 0,-1 5-1,0 2 1,2 3-199,-1 2 0,2 1 1,-4 5-1,1-1 0,4 1 1,1-2-1495,1-3 0,0 4 1821,1-4 0,-1-3 0,0 0 0</inkml:trace>
  <inkml:trace contextRef="#ctx0" brushRef="#br0">20089 2879 8455,'-11'-12'0,"-2"3"503,-2 4 147,6 4 0,3 7 1,8 3-1,1 3 1,3 2-1,0 3 1,1 3-1,0 3 57,4 0 1,-4 14 0,2-3 0,0 3 0,0 3 0,0-3-837,1 2 1,-3-2 0,2 0 0,0-3 0,2-1 0,-1-4-1013,0-1 1,10-7 0,-7-3 0,2-5 0,1-4 0,0-4 1140,2-4 0,6-1 0,-4 0 0</inkml:trace>
  <inkml:trace contextRef="#ctx0" brushRef="#br0">20742 3558 8240,'-14'0'1358,"7"6"1,3 5 0,2 5-957,2 6 0,0 3 1,2 5-1,1 3 0,2 4 1,1 0-1,2 0-39,-1-3 1,2-2-1,3-7 1,-2-1 0,-1-5-1,0-2-805,-2-6 0,4-8 0,-7-3 1,-1-7-1,-1-6 130,-2-5 0,-2-3 1,-1-5-1,-3-1 0,-1 0 1,-3 1 692,-2-1 0,0 2 0,1 3 0,3 4 0,-1 3 0,1 2 407,4-1 0,2 5 0,4 2 0,2 1 0,5 3-1676,3 2 1,3 1 0,3 0-1,4 0 1,5 0 887,4 0 0,-3-6 0,4-2 0</inkml:trace>
  <inkml:trace contextRef="#ctx0" brushRef="#br0">21115 3518 8130,'-13'-16'0,"1"1"100,3 3 0,9 8 1,9 0-1,3 2 394,1 2 1,5 0 0,0 0 0,-2 0 0,0 2-1,0 3 1,2 9 0,-2 7-151,-1 4 0,-1 7 1,-1 4-1,0 2 1,1 2-1,-1 0-652,0 0 0,-4-1 0,0-4 0,0-4 308,-2-2 0,5-3 0,-4 1 0</inkml:trace>
  <inkml:trace contextRef="#ctx0" brushRef="#br0">21488 3452 8115,'-6'-21'389,"-1"2"1,5 11 0,7 4 10,5 2 0,4 2 0,-1 0 1,0 0-1,2 0-448,3 0 1,-2 0 0,5 0 0,0 0 0,-2 0 0,2 0 0,-2 0-175,0 0 0,-1 0 0,-5 0 0,0 0 0,-1 2 0,-3 2 422,-4 5 1,-5 3 0,-5 3 0,-4 1 0,-3 3 0,-1 1 0,0 0 105,-1 1 0,3-3 0,2 3 0,3-2 1,1-3-1,1-1-36,1-2 1,3 1 0,4-3 0,5-2 0,5-3-1,3-1-84,6-1 0,6 1 0,2-7 0,0-1 0,1-3 1,-1 0-1,-2-1-1190,-1 0 1,-1 4-1,0-3 1004,-1 0 0,1-2 0,0-5 0</inkml:trace>
  <inkml:trace contextRef="#ctx0" brushRef="#br0">20968 2905 9670,'-13'0'1282,"7"0"1,6-1-970,7-4 1,5-3-1,2-9 1,-2-1 0,-2 1-1,-1-3 1,1-3-381,2-7 1,-3 2-1,-2-3 1,-1 3-1,-1 1 1,-1 2 65,1 3 0,-3-2 0,-4 6 0,-3 2 1,1 3-1,-1 2 341,1 2 0,-1 8 0,5 1-254,0 7 1,6 1 0,3 1 0,4 2 0,4 4 0,2 3-602,2-2 1,-2-1 0,5-2 0,1 1 0,-1-1 0,1 0 514,0 1 0,-4 5 0,-2 2 0</inkml:trace>
  <inkml:trace contextRef="#ctx0" brushRef="#br0">21262 2772 8863,'-2'-16'508,"-2"2"1,13 4 0,1 10 0,8 2 0,7 2-231,5 5 0,-1-2 1,7 2-1,1 2 1,3-1-1,3 2 1,3 0-1,2 2-178,7 1 0,0 0 0,6-3 0,1-3 0,0-5 0,2-2-569,-5-2 0,-1 0 1,-3 0-1,-1-2 1,-2-2-1,0-5 1,-1-3-112,-3-1 0,-2 5 0,-6 4 0,-1 2 0,-4 4 0,-4 2 326,-2 5 1,-4 9 0,-3 4 0,-6 3 253,-5 2 0,1 0 0,-5-1 0</inkml:trace>
  <inkml:trace contextRef="#ctx0" brushRef="#br0">23035 3318 8221,'-12'2'262,"3"2"0,4 7 1,7 4-1,5 2 555,7 0 0,2 2 1,-1 0-1,1 0 1,3 2-1,0-2-634,1 1 1,-3-4 0,-5-6-1,-1-2-258,-2-2 0,-6-3 0,1-9 1,-4-6-1,-4-6 0,-5-3 73,-3-2 1,-2-3 0,1 0 0,0-1 0,1 2 0,3 1 482,5 2 0,-2 1 0,1-2 0,2 2 0,2 2 0,2 2 0,4 3-404,4 0 0,2 2 1,1 2-1,0 3 0,0 1 1,3 3-1,1 1-724,3 2 1,1 0 0,5-1 646,1-4 0,4 4 0,10-5 0</inkml:trace>
  <inkml:trace contextRef="#ctx0" brushRef="#br0">23568 3092 7862,'13'0'5233,"-6"0"-4776,-1 6 1,-6 1 0,2 7 0,1-1-88,1 0 1,2-4-1,-3 0 1,3 1 0,0 2-1,0 2-126,-3-1 1,-2-4-1,-1 0 1,0 1-1,0 2-501,0 1 0,0-4-126,0 0 0,6-6 0,3 1 405,3-2 0,-3-2 0,0 0 0,1 0 0,3-2 0,4-1-412,1-1 0,1-6 1,-3 1-1,3-3 0,2-1 1,1-1-1,1-1 390,-1-2 0,0-4 0,5-6 0</inkml:trace>
  <inkml:trace contextRef="#ctx0" brushRef="#br0">23994 2959 8319,'-13'0'2400,"0"0"1,-1 0-2046,1 0 1,6 1-1,5 2 1,8 2-1,7-1 1,2 0-1,0 1 1,-2-2 258,1-2 0,3-1 0,1 2 1,-2 2-601,-1 5 1,-3 3-1,-3 3 1,-5 1-1,-4 3 1,-4 1-1,-5 0-72,-3 1 1,0-3 0,2 2 0,3 0 0,1-4 0,3-1 73,1-2 1,13-1-1,3-3 1,7-5-1,7-2 1,5-2-466,1 0 1,9-6 0,-3-1-1,1-2 1,1 0 0,-2 0 448,0 1 0,6-9 0,1 2 0</inkml:trace>
  <inkml:trace contextRef="#ctx0" brushRef="#br0">7838 4025 31714,'0'-19'-4916,"0"4"1,0-9-2801,0 6 6030,0 6 2006,0 7 0,-1 5 0,-4 0 0,-4 0 0,-3 0 0,-1 0 0,0 0 0,-1 0-496,1 0 0,0-5 0,-1-1 0,1 0 0,0-1 1,-1 1 538,1 0 0,0-3 0,0 5 0,-1 1 0,1 1 0,-2 2-99,-3 0 1,2 5 0,-6 1 0,-2-1 0,-3 3-1,-2-1-284,-2 4 1,-2-5 0,2 0 0,-3-2-1,-3 0 1,-2-1 0,-1-1 526,3-2 0,-1 0 0,7 0 1,1 0-1,2 0 0,3 0 1,1 0-12,2 0 1,0 0 0,-5 1 0,0 2 0,1 3 0,-1 2 0,-1 2-216,-3 2 0,0 3 0,-6 1 1,-2 2-1,2-2 0,-1 0 0,-1-1-229,-1-2 1,-3 7 0,2-10 0,2 0-1,2 2 1,2 0 0,1 0 0,1-2 193,3-1 0,-1-1 0,3 2 1,3-1-1,0 1 0,0 2-181,-2 1 0,0 5 0,1 1 0,-1 2 1,0 3-1,1 2 0,-3 4-1346,-2 1 862,3 6 0,-4-4 0,5 4 0,0-2 0,2 1 0,1-1 0,4-1 78,0-1 1,3-2-1,5-6 1,1-1-1,3-3 1,-1-2 128,1-3 1,1 4 0,4-3 0,-2 0 0,1-3 0,0 0 0,-1-1 1,2 0 0,2 5 1,1 1-1,0 1 0,1 0 1,2 1-1,3 3-149,1 1 1,2 2 0,5-1-1,-1 1 1,0 0 0,2-1-1,1 1 195,2 0 0,6-5 0,-2-2 1,2 1-1,0-2 0,-2 1 0,1-2 249,3 1 1,0-4 0,1 2 0,0-2 0,-1-2-1,1 2 1,0 2-20,-1 0 1,4 1-1,-1-3 1,0 1-1,0 2 1,1 0 0,2 1-1,3 2-46,-1-1 0,9 4 1,-2-5-1,3 1 0,4-3 1,-1-3 1514,4-4-1244,6-7 1,-5 3-1,6-6 1,1 0 0,0 0-1,-1 0 1,-3 0 415,-2 0 1,1 0 0,-1 0 0,-1 0 0,0 0 0,-2 1-387,0 4 1,11-2-1,-3 4 1,3 1-1,-1-1 1,-3 3 0,-1 2-315,-1 2 154,5-1 0,-5-4 0,4-2 0,-1-1 0,3-3 0,1-1 0,5-2 292,1 0 0,-6-6 1,6-3-1,0-2 0,-2 1 1,2 1-1,-2 0-297,4 2 1,4 1 0,-1 6-1,-1 0 1,1 0 0,-4 0-293,-1 0 0,-2 0 0,-3 0 0,-2 1 0,-2 2 0,-1 2 0,0-2 225,0-2 0,-4-1 0,-2 0 0,3-1 0,0-2 0,0-3 0,-4-1-31,-2-4 1,12 1 0,-2-1-1,2 3 1,1-3 0,-1-1 0,3 0-59,1 4 0,6-3 0,0 5 0,0 0 0,0 0 0,0 2 0,-1 0 0,-2-1 0,-1-1 0,-1 3 0,0-1 0,-1-1 0,-2-1 0,3-2 0,-3-4 0,-3-2 0,0 1 0,2 0 0,1-1 0,2 0 0,-3-3 0,-1 0 0,-1-6 0,-3 4 0,-2 0 0,2-2 0,1 0 0,1-2 0,-2-2 0,-1 2 0,0 1 0,3-2 0,1-1 0,0-1 0,1-1 0,-8 3 0,4-1 0,-2-3 0,-4-2 0,-2-1 0,-3-1 0,-1-2-34,1-3 0,-5-3 1,2-5-1,-5-4-696,-2-3 0,-5-2-1239,5-4 1723,-7 9 0,4-7 1,-6 11-1,-2 4 0,-3 2 1,-4 7-1,-4 2-411,0 5 0,-7 7 0,-2 0 0,-4 4 0,-1 0 0,0 1 94,0 0 0,-6-5 0,-3-1 0,-3-1 0,-1 0 1,0 0-1,-2 1 433,-3 3 0,2-5 0,-5 0 0,0-1 0,1 0 0,-4-2 0,-1 1 196,-2 0 1,-1-5-1,-3 5 1,-5-1-1,-4 0 1,-3 2-1,-5 1 31,-9 2 1,-2 6 0,22 8 0,-1 2-1,-1 0 1,1 0 0,-1 1 0,0 0 0,0 0-1,0-1 1,0 1 0,1 0-186,0 0 1,-1 1-1,-2 0 1,0 1-1,-34 0 1,36 0-1,1 0 1,-1-1-1,1 0 1,-36-2-1,0-3 331,0-1 1,3 2-1,-3-2 1,0 0 0,1-1-1,35 3 1,-1 0 0,-1-1-1,0 0-17,-2-1 1,-2 1-1,-4-1 1,0 0 0,2 1-1,1-1 1,2 0 0,-1 1-1,0-1 1,1 0 0,0 1-1,1-1-14,-1 0 0,-1 1 0,-5-1 0,0 2 0,2-1 0,-1 1 0,0 1 0,-1 1 0,-2 0 0,-1 0 0,0 1 0,-1 1 0,-3 0 0,-2 1 0,-1 0 1,0 1-204,-1 1 0,0 1 0,-3 0 0,0 1 0,3 3 0,0 1 0,-1 0 1,0 0-1,-2 1 0,-1 1 0,1 1 0,-1-1 0,-3 1 0,-1 0 55,-1-1 0,0 1 0,2 2 1,1-1-1,-2-1 0,1-1 0,0 1 1,-1 0-1,2 0 0,-1-1 0,-2 0 1,0 1-1,2-2 0,-1 1 88,3-1 0,0 1 0,-4 1 0,0 0 0,5-1 0,1 0 0,-2-1 0,0 1 0,-1 0 0,1 1 0,5-2 0,0 1-34,5-1 1,1 1 0,1-1-1,2 0 1,4-2 0,1 1-369,2 0 0,0 1 0,3-1 0,-1-1 0,3 3 0,0-1 1,0 1-1,1 0 0,0 0 0,0 0-579,0 1 1,-1-1-1,1 3 1,-1-1 828,2 0 0,-1-1 0,-2-1 0,1 0 0,1 1 0,1 0 0,-2 1 0,-1 0 0,0 1 0,0-1 0</inkml:trace>
  <inkml:trace contextRef="#ctx0" brushRef="#br0">11664 2919 32767,'0'-27'-4916,"4"6"1,2 3 1343,2 4 2426,1 6 1,-1 2 0,0 5-1,-2-4 1575,-3-3 0,-8 2 0,-5 1 0,-6 4 0,-8 1 0,-6 0 1,-7 0-1,-4 1 4017,-4 4-4348,-5-4 0,0 11 0,-10-3 0,-5 3 0,0 1 0,-3-1 0,3-2-123,0-1 0,-2-1 0,9 0 0,0-2 0,-1-1 0,-2-1 0,-1 1 1,0-1 255,-2 1 0,-1-1 1,-3-6-1,-2 0 1,-2-4-1,1-2 208,3-2 1,30 4 0,0 0 0,-33-6 0,33 7 0,-1 0 0,-2 1-1,1 0 1,-1 1 0,0 0 0,0 2 0,1-1-147,0 2 0,1-1 0,-36 1 0,0 0 1,6 0-1,4 0 0,-2 0 0,2 0-275,0 0 1,-8 1-1,5 2 1,-3 2 0,33-4-1,-1 1 1,-1-1 0,0 1 19,-3 0 0,0 0 0,-3-1 1,-1 0-1,1 2 0,0 0 0,-2-1 1,0 0-1,-3 0 0,-1 1 0,1-1 1,0 0-39,-2 1 0,0 0 0,-1-2 0,-1 1 0,1 2 0,-1 1 0,-1 0 0,-1 0 0,-2 1 0,-2 1 0,0 2 0,-1 0 0,-1 2 0,-1 0 0,1 2 0,2 0 0,2 0 0,1 2 0,1-1 0,1 1 0,-1 1 0,0 1 0,3-1 0,0 1 0,-1-1 0,0 2-181,2-1 0,0 0 43,-2-3 1,1 1 0,4 4-1,0-1 1,0-2 0,1-1-1,0 0 1,0 0 0,0-1 0,0 0-1,1 0 1,0-1 57,0 0 1,1 0-1,1 1 1,2-1 0,0 0-1,2 1 1,1-1-1,2 0 1,-1 1 0,1-1-1,0 0 1,0 1 279,-1-1 1,0 0 0,0 1-1,1 0 1,1 1 0,1 0-1,0 1 1,1 1 0,1-1-1,0 0 1,-31 18 0,4 0-438,1 3 0,11-3 1,-2 2-1,4 1 0,7 0 1,4 2-1,6-2-227,3 0 1,7 7 0,3-6-1,5 2 1,4 3 0,4-3 187,4-3 1,1 6 0,0-3-1,0 2 1,1 1 0,2 1-1,3 5 353,2 3 1,-5 7-1,1 3 1,-2 3-1,-2 4 1,0 2-205,0 4 0,-3-33 0,0 1 0,-2 1 0,-1 2 0,-1 2 0,-2 0 0,-2 2 1,0 1-1,-2 1 0,1 1 0,-2 1 0,1 0-32,0 2 0,-1 1 1,1 2-1,0 2 1,-1-4-1,1 1 1,0 1-1,-1-1 1,1 1-1,1-1 1,1-1-1,0 0 9,2-1 1,0 1 0,1-2 0,1 1-1,1-3 1,-1 0 0,0 0 0,1-1 0,0 1-1,0 0 1,0-1 0,1 1 69,1 1 1,0 0 0,2-1 0,1-1 0,-2-1 0,1 0-1,1 1 1,-1 0 0,1 2 0,-1 0 0,0 1 0,0 1 0,0 1-1,1 1-43,0 1 1,0-1 0,1 0 0,0 0 0,0 4 0,0 2 0,0-1-1,0 1 1,0 0 0,-1-1 0,0 5 0,-1-1 0,0 1 0,-1 0 42,2 3 1,-1 1 0,0-2-1,-1 2 1,0 2 0,0 0-1,-1 0 1,0 0 0,1-23 0,0 0-1,0-1 1,-1 25 0,-1 0-1,3-24 1,-1 0 0,0 0 17,-1-1 0,0 0 0,1 1 0,1 0 0,0 1 0,0 0 0,0 22 0,0 0 0,1 0 0,0 0 0,1-4 0,0-1 0,0 1 0,0 0 51,0-2 1,0 0 0,1-7 0,0-1 0,1 2 0,0-1 0,2 0 0,1 0 0,1-4 0,0 1-1,1 2 1,-1 0 0,1-2 0,0 0 52,0-2 0,-1 2 1,-1 4-1,-1 1 1,0-4-1,1-1 1,-1 2-1,1 0 1,-1 5-1,-1-1 1,0-1-1,-1 0-117,-1-2 0,-1 1 0,0 7 0,0 0 0,0-7 0,0 0 0,0 1 0,0 1 0,0 3 0,0 0 0,0-4 0,0 1 0,0 0 0,0 1-3,0-2 1,0 0 0,0-6 0,0 0 0,0 6 0,0 1 0,0-2 0,0-1 0,1-3 0,-1-1 0,2 0-1,-1-1 1,2-2 0,0-1 52,1-1 1,0-1 0,-1 2 0,1-2 0,1-8 0,1-2 0,-2 1 0,0-1 0,1 1 0,1-1-1,0 0 1,0 0 66,0-1 1,1 0-1,0 1 1,-1 1-1,0-4 1,0 1-1,0 1 1,-1 1-1,-1 2 1,0 0-1,1-1 1,1 0-56,0-1 0,0 0-78,-3 6 0,1 0 1,1-7-1,0 0 0,-2 7 1,-1 1-1,0-1 0,0 0 1,1-4-1,-1 1 0,0 0 1,0 1-1,0-2 1,-1 1 47,0 2 0,0 0 0,-1 2 1,0 0-1,0-5 0,0-1 0,0-2 1,0 1-1,0-1 0,0 0 0,0-1 1,0-1 69,0 0 1,0 1 0,0 1 0,0-2 0,0 31 0,0-6 0,0-1 0,0-2 0,0-3 81,0-5 1,0 0 0,0-6 0,0 1 0,0 2 0,1 0 0,2 0-152,2 1 1,-1 2 0,-3 3-1,2 3 1,2 4 0,-1 2-16,2-2 1,-4 3-1,2-1 1,-1 2 0,0 4-1,1-4 1,1 1-20,1-3 1,-3-5 0,4 3 0,-1 0 0,-1-2 0,-1-6 0,0-5 72,-1-3 1,3-1 0,0-5 0,0-2-1,2-1 1,-2-3 25,-1-1 1,4 2-1,-3-2 1,0 1-1,2 3 1,-2 1-1,1 2-2,0 0 1,1 2 0,2 1 0,-1 3 0,0 1-1,0 5-169,0 4 1,0-5-1,2 2 1,0-1-1,-2-1 1,1 3-1,0-2 40,-1-4 0,2 3 1,-5-7-1,0-1 0,1-1 1,-1-4-1,1-1 100,1-1 1,-4 1 0,5 4 0,0 2 0,0-1 0,0 1-59,1-2 1,0 2-1,1 0 1,-2 3 0,1-2-1,0-1 1,1-4 132,-2-1 0,0-5 0,5-2 0,3-3 1,2-3-1,0-1 0,3-3 543,4-2 0,0-3 1,13-6-1,2-1 1,2 2-1,3-1 1,3 0-89,3-1 0,6 5 0,2 3 0,4 0 1,6-1-1,1 0-487,1 2 1,-32-7 0,0 0 0,-1-1 0,1 0 0,0 0 0,0 0-1,2 1 1,0 1 0,-1-2 0,1 0 0,1 0 0,0-1 53,1 2 1,-1-2 0,-2-4 0,1 0-1,7 1 1,0 0 0,1-2 0,-1-1-1,2-1 1,-1-1 0,0 0 0,1 0 255,-2-1 0,1 0 0,0-3 0,-1 0 0,0-1 1,0-1-1,2-1 0,0 0 0,2 0 0,-1-1 0,1 0 1,-1-1-1,0 1 0,0-1-26,-1 2 1,0-1 0,1-2-1,0 2 1,3 2 0,0 1-1,0-1 1,1-1 0,-2 1-1,0 0 1,-1 1 0,-1 1-1,-1-1 1,0 2-241,1 0 1,0 1-1,-2 0 1,1 0-1,0 1 1,0 0-1,0 0 1,0 0-1,-1 0 1,1 0-1,-2 0 1,1 0-8,0 0 0,-1 0 1,-3 0-1,0 0 0,1 0 1,1 0-1,-1 0 0,-1 0 1,-1 0-1,-1 0 0,1 0 1,0-1-1,0-1 0,-1 1 40,1-1 0,1-1 0,0-1 0,1-1 1,-5 3-1,0 0 0,0 0 0,-1 1 0,0 0 1,0-1-1,-1 1 0,1-1 0,0 0 1,1 0-113,0 0 0,0 1 0,1 0 0,-1 0 0,-3 1 0,0 0 0,1 1 0,-1 0 0,0 0 0,0 1 0,2 0 0,0 2 0,0-1 0,-1 1 0,1-2 0,0 0 0,-2 2 0,0 0 0,1-1 0,-1 0 0,0-1 0,0-1 0,2 0 0,0-1 0,-1 0 0,1 0 0,0 0 0,0 0 0,34 0 0,1-1 0,-38-1 0,1-1 0,-1-1 0,1-1 0,-1 0 0,-1-1 0,34-8 0,-2 1 0,-9 0 0,-2-2 0,-3-2 0,-2-2 0,0 0 0,-1-2 0,-3 0 0,2-1 0,-6-4 0,1-1 0,0 0 0,-3 1 0,-1-1 0,-2-6 0,-2-2 0,-1-4 0,-3-1 0,-1 0 0,-3-3 0,-2-5 0,-5 2 0,1-11 0,1 0 0,-1-3 0,1-6 0,-1-4 0,-2-1 0,-10 29 0,0 0 0,-2 3 0,-1 1 0,1-3 0,1-1 0,0-3 0,1-1 0,0 1 0,0 0 0,0-2 0,-2-1-86,0 1 1,-2 1 0,0 3-1,0 0 1,0-4 0,-1-1 0,1 1-1,1 0 1,-2 0 0,0 0 0,1-1-1,1-1-129,-2-1 1,0 0 0,1 4 0,-1-1 0,0-1 0,0 0 0,-1-2 0,1 1 0,-1-1 0,0-1 0,-1-1 0,0-1 0,0 0 0,-1 1-3,1-3 0,0 0 0,1 2 0,-1 0 1,0-4-1,0 0 0,0 0 0,-1 1 0,1-2 1,-1-1-1,0 1 0,-1-1 0,0-2 1,-1-1 6,-1 1 0,-1-1 1,0 2-1,0 0 0,0-2 1,0-2-1,0-1 1,0 0-1,0 2 0,-1-1 1,-1-4-1,-1 1 1,-1 1-1,-1 0 11,-1 0 1,1-1 0,0-1-1,1 0 1,0 3 0,0 1 0,1 0-1,0 0 1,2-1 0,-1 0 0,1 2-1,1 0 1,0 0 0,0-1 20,0 0 1,0 1-1,0 6 1,0 0-1,0-5 1,1-1-1,1 2 1,-1-1-1,1 3 1,1 0-1,-1-2 1,0 0 108,1 0 1,0 0 0,-1 3 0,-1 0 0,3-2 0,0 0 0,-1-1 0,1-1 0,-1 2 0,0-1 0,0-2 0,0 0 0,-1 1 0,0 1 35,1 1 0,0-1 0,-2-5 0,0 0 0,1 3 1,2 0-1,-2-1 0,0 1 0,0-2 0,0 1 1,1 1-1,-1 1 0,0 0 0,0 0 26,0 0 1,1 1-1,1 1 1,1 0 0,-3-3-1,0 0 1,0 2-1,1 1 1,-1 2 0,1 0-1,1 1 1,0 0-35,-1 0 1,1-1 0,2-2 0,0 0 0,-2-1 0,0 0 0,0 0 0,0-1 0,1 2 0,-1 1 0,1-2 0,1 2 0,-1-1 0,2 1 15,-1-2 0,1-1 1,0 2-1,-1 0 1,1-3-1,-1 0 1,1 2-1,-2-1 1,1 0-1,0 0 0,0 0 1,0 0-1,2-3 1,0 1 73,2-1 1,0 1-1,-2 1 1,1 0-1,2 0 1,-1 0-1,1 0 1,-1 0-1,-1 2 1,1 0 0,0-3-1,1 0 1,-1 2-1,-1 0-21,1 0 0,-1-1 1,2-1-1,1 0 1,-3 5-1,1 1 1,0-1-1,1 1 1,0-2-1,1 0 1,0 0-1,0 0-118,-1 0 0,0 0 0,0 1 0,-1 1 0,-2 4 1,0 0-1,1-1 0,0 0 0,-1 0 0,0-1 1,-1 1-1,0 1 0,-2-1 0,0 1-47,0 1 0,-1 0 172,-3 2 0,1 1 0,1-2 0,0 0 0,-3 3 0,0-1 1,0 0-1,1 0 0,0-2 0,1 0 0,0 0 0,1 0-15,-2 1 0,1 0 1,0-4-1,1-1 1,0 1-1,0 0 1,1-1-1,0 0 1,0 0-1,1-1 1,-1 2-1,1 1 1,-2-2-1,1 1-2,-1-3 1,0 2-1,2 4 1,0 1-1,-1-3 1,0-1-1,0 3 1,1 0 0,-2 3-1,1 1 1,-1-2-1,0 2 1,-1 2-1,-1 0-69,0 2 1,-1 1 0,0-4 0,0 2 0,0 4 0,0 2 0,0-1 0,-1 0 0,-1 0 0,-1 0 0,-1 2 0,-2 0 0,-1 0 0,-2 1-73,-1 0 0,-2 1 0,-20-30 0,15 30 1,-1 1-1,-2-1 0,0 1 0,-1-2 1,0 1-1,1-2 0,-1-1 0,2 1 1,-1 0 96,1 1 0,0 0 1,2 0-1,1-1 1,0 1-1,0 0 1,0-1-1,1 0 1,-1-1-1,1-2 1,0 2-1,0-2 87,1 0 0,0-1 1,1 0-1,1-1 1,0 2-1,1 0 0,2 3 1,1-1-1,0 1 1,1 1-1,-6-37 0,6 36 1,0 0-14,-6-36 1,4 4 0,0 8 0,-1 2 0,-2 6-1,-1 7 1,1 8-484,3 7 0,-8 10 0,3 4 0,-6 4 0,-3 6 0,-4 6 0,-4 11-1617,-5 13 2052,-2 3 0,-1 12 0,4-6 0,2 1 0</inkml:trace>
  <inkml:trace contextRef="#ctx0" brushRef="#br0">7252 14393 8502,'0'-19'0,"-2"4"-50,-2-2 0,1 3 0,-5 4 0,1 2 0,1 1 0,-1 1 0,-1 0 0,-1 2 1,0-1 338,1 1 0,-3-1 1,-5 5-1,-2-1 1,2-2-1,1-1 0,0 1 188,-3 1 1,2 2 0,-5 0 0,1 2 0,0 2 0,0 3 0,-1 2-488,-3 0 0,-5-1 0,-4 2 1,0-1-1,-1 1 0,0 2-39,-3 1 1,-6-4 0,-1 0-1,1 1 1,1 2 0,2 2 310,0-1 1,2-4 0,2-2 0,5 1-1,2-1 1,1 2-21,1-2 0,-3 5 0,8-3 0,-2 3 1,1 1-1,2 2-205,2 3 0,-5-3 0,2 4 0,-2-1 0,0 1 0,4 2 0,-1 1 1,0 0 26,-3 0 0,5-5 0,1 2 1,2 0-1,0 2 0,0 1 181,4 0 1,-2-1-1,5 3 1,-2-2 0,-1 2-1,1 1-104,3 1 1,0 1-1,-2 1 1,1 3 0,-2 5-1,0 2 1,-3 2-1,1 2-2,0 2 0,-1 4 0,-1 6 0,-1 4 0,-3 4 1,-2 2-51,-2-2 0,3 2 0,2-6 0,4-4 0,0-2 0,1-6 98,0-4 0,1 3 1,1-6-1,4-1 1,0 2-1,1-2 1,-2 0 34,1 1 1,4 0-1,-1 0 1,2-2 0,2-1-1,-1 2 1,-2 4-233,-2 2 0,1 0 0,4-2 0,0 1 0,0 3 0,0 0-52,0-1 1,0 4-1,0-3 1,0-1-1,0-1 1,0-4 175,0-1 1,0 1 0,0-8-1,0 1 1,0-1 0,0-2-1,0-2 138,0-1 1,-2-1 0,-1 1 0,-1 0-1,1-1 1,1 1 0,2 0-220,0-1 1,0 5 0,0 2 0,0 0 0,0 1 0,0 0-242,0 3 0,0-5 0,0 1 0,0-2 0,0 0 1,0-1 307,0-2 0,0-6 0,0 0 0,0 2 0,0 0 0,0-1 153,0-1 1,0-5 0,0 2 0,0 0 0,0 2 0,0 0 0,0-2-245,0 0 0,2 2 1,1 4-1,1-1 1,1-2-1,-1 0 0,2-1-390,1-3 1,-2 1-1,2-1 1,1-2-1,-2-1 410,0-2 0,2 1 1,-2-3-1,0 0 1,0-2 538,-3 1 1,3 2 0,-1 1 0,-2 0-818,-2 1 0,-1-1 1,1 0-1,2 1 1,2-1-166,-2 0 0,-2-4 1,1 0-1,1 2 0,1 0-31,-1 3 846,5-7 1,-7 5 0,5-3 91,0 3 1,-5 1 0,4 0 0,-2 1 0,0-1 0,1 0-401,-1 1 0,3-1 0,0-1 0,0-2 0,1-1-558,1 1 471,1 2 1,0 0-1,-2-1 1,0-4-1,-1 0 1,2-1 52,-1 0 0,-2 3 0,2-3 0,0 0 1,-1 1-13,0 1 0,5 1 1,-3 2-1,4-2 1,2-3-48,-1 0 0,0-4 0,1 5 0,-1-4 0,0 1 0,1-1 0,-1 0 0,0 0 0,1 2 0,-3 1 0,0-3 0,-2 1 0,0 1 0,-1-1 0,1 0 0,-1 2 0,2-3 0,-1 2 0,0-1 0,-2 2 0,1-4 0,-4 2 0,5-2 0,3-2 0,1 0 0,1 0 0,-1 0 0,0 0 0,-4 4 0,0 0 0,1-1-110,2-1 1,-3 2 0,0 1-1,1-2 219,2-2 1,2-1-1,-1 0 1,0 0-110,1 0 0,-1 0 0,0 0 0,1 0 0,-1 0-310,0 0 1,1 0 0,-1 0 1,0 0 0,0 5 0,-1 1 1,-1 0 292,-2-1 0,-5 0 1969,5-5-2049,-6 0-791,9 0 1,-5 0 133,6 0 1333,-5 0 1,-1 0 0,-4 1 20,2 4-1173,-1-4 1,1 7 479,-1-4 1,0-1 276,-4 6-177,0-6 0,0 4-446,0-2 1,0-2-101,0 6 267,0-6 70,0 3 86,0-6 1,-1 0-307,-3 0 0,1 0-2682,-6 0 401,6 0 1559,-3 0 1,24-6-1,4-2 1</inkml:trace>
  <inkml:trace contextRef="#ctx0" brushRef="#br0">5905 18591 7992,'-20'-11'0,"2"2"0,3 4-310,2 4 0,-1 1 1,1 0 1053,0 0 1,-1 0 0,1 0 17,0 0 0,7 0 0,6 0 0,9 0 0,5 0-353,4 0 0,10 0 0,0 1 1,5 2-1,4 2 0,3-2-217,4-2 1,2 4-1,5-1 1,-4-1 0,-1-2-1,-3 1-3,-1 2 0,0-2 1,1 2-1,-1-2 1,-1-2-1,-2 0 0,-1 0 90,4 0 0,-7 0 0,5 0 1,-1 0-1,-1 0 0,4 0-7,2 0 0,-5 0 1,4-2-1,1-2 0,1-4 1,2 0-1,-1 0-226,0 2 1,4-3 0,-2 3 0,0 0 0,3-1 0,1 1-166,0 0 1,2 0 0,-8 3 0,2-1 0,1 1-1,-2 1 110,-3 2 1,-2-1-1,-2-2 1,-2-1-1,-1 1 1,-3 1-1,0 2 210,1 0 0,0 0 0,4 0 0,-1 0 1,-1 0-1,3 0-283,2 0 1,-4 0 0,7 0 0,-3 0 0,1 0-1,2 0 1,-1 0-39,2 0 0,0-4 0,5-2 1,-4 0-1,0-2 0,-1 1 0,2-3 444,-1-2 0,-4 3 1,1 0-1,-1 0 0,-1 0 1,-1 2-300,-2 1 1,-2 1-1,3 5 1,0 0 0,0 0-1,-2 0 1,-1 0-260,-1 0 0,-1 0 1,5 0-1,0 0 1,0 2-1,0 1 277,0 1 0,5 1 1,1-5-1,1-2 1,2-1-1,0-3 1,0-1 592,1-3 0,2-2 1,1-1-1,1-1 0,-1 2 1,-1 2-426,-3 1 1,2 0 0,-3-3 0,1 2-1,-2 3 1,-1-1 0,-3 1-463,-2-4 1,-2 4-1,-2-2 1,-3 0-1,-3 0 1,-4 0 202,-3-1 1,-4-2 0,3-1 0,-6 0 0,-2-1 0,-2 1 0,1 0 345,-1-1 0,0-5 0,1-2 0,-1-2 1,0-3-1,1-3-91,-1-4 1,-3 1 0,1-7 0,1-2 0,-2-2 0,2-3 0,0-2-208,1 1 0,0-9 0,1 1 0,-1-3 0,2-4 0,1 0 0,2-2 0,1-8 0,-3 4 0,2-2 0,-1-3 0,-3 4 0,0-4-295,-1 2 0,0 7 1,1-2-1,-3 1 1,-2 4-1,-4-3 1,-2 4-425,1-1 0,-2 0 0,2 3 1,-4 2-1,-3-5 0,-3 2 494,-1-3 0,2-3 1,-2 6-1,1-1 0,3-2 1,2 0 236,1-2 0,0-4 0,0 6 0,0-3 0,0-2 0,1 1 0,2-1 137,2 0 0,3 10 0,-3 2 0,-2 3 0,-2 6 0,-1 3-403,0 3 1,0 6-1,0 3 1,0 3-1,0 1 1,0-1-1,-1 0 55,-4 1 0,2-7 1,-4 8-1,1-3 1,2 1-1,-1 2 338,1-1-20,-1-6 1,4 5 0,-2-3 0,-2 2 0,1-1 29,-2-1 0,5 1 0,-5 7 0,0 2 0,-3 2 0,-3 2 1,-4 2-203,-7 2 1,0 4 0,-14 2 0,-5 1-1,-5 3 1,-8 3-536,-7 4 1,1 4 0,-13 4 0,34-7-1,0 0 1,-1-1 0,-1-1 0,-1 1-1,-1-2 1,1 0 0,0-1 367,0 0 1,0 0-1,-3-1 1,0 0 0,3 0-1,0 0 1,4 0 0,0 0-1,-34-2 1,9-2-1,4-5-595,3-3 815,3-1 0,0-1 0,1 1 0</inkml:trace>
  <inkml:trace contextRef="#ctx0" brushRef="#br0">10504 10062 29990,'6'-13'-1629,"0"4"1,4 1-1,-1 2 1,2 4 2449,0 0-1415,3 2 1,-7-1-1,-2-4 1,-4-4 0,-1-3-1,-1-1 736,-4 0 1,2-1 0,-4 1-1,-1 1 1,3 2 0,-1 1-1,1 0 480,-1 2 0,-3-1 1,-7 5-1,-2-1 1,2 1-472,1 1 1,-4 7 0,-5 1 0,-4 0 0,-5 1 0,-1-1 0,-3 0-29,-1-3 0,-8-2 0,-1-1 1,-2 0-1,0 0 0,-2 0 0,1 0 175,1 0 1,-6-4 0,4-2 0,-3-1 0,-1-4 0,4-1 0,0 1 20,1 2 1,3 1 0,-2 5 0,-2-1 0,-1 1 0,-2 3 0,-3 3-598,0 1 0,-7 7 0,2-2 1,-3 1-1,-4 0 0,0-1 0,-4 2 367,-1 0 0,7 1 0,-1-1 1,2-4-1,4 0 0,-1-1 250,3 0 0,3-1 0,0-5 0,0 0 0,1 0 0,-3 0 0,-1 0 0,0 0-279,-1 0 1,2 1-1,-5 2 1,-3 3-1,1 1 1,-5 4-109,-2 1 1,1 1-1,33-6 1,1-1-1,-2 1 1,1 0 0,1 0-1,0 0 1,1 2-1,-1-1 1,-33 8-62,3-4 0,31-3 0,0 0 0,-30 4 1,0 2-1,4 0 0,3-2 0,3 0 128,-1 1 0,5-1 0,7 0 0,1 1 0,4-1 0,-2 0 0,3 1-98,3-1 0,-2 5 1,4-1-1,-2 1 1,0 1-1,3 2 1,0 3-217,-1 3 1,4-7 0,-4 8-1,-1 1 1,1-3 0,1 4 200,1-2 1,-2 0-1,2-1 1,0 1-1,1 0 1,1 2-1,0-2 114,-1 1 1,1 1 0,6-3-1,3-1 1,4 4 0,3 4 0,4 7-199,2 5 0,-2 3 0,7 6 1,1 4-1,1 6 0,4 6 1,2 3 101,0-35 0,1-1 0,0 6 0,1 0 0,-1 2 0,0 0 0,-1 1 0,1 0 0,0 4 0,2-1 1,0 2-1,0 0 0,2 1 0,0 0-3,0 1 1,-1-1-1,-1-2 1,0 0-1,0 0 1,0-1-1,-1 0 1,1-1 0,0-1-1,-1-1 1,1-2-1,0-1-63,-1-4 0,1 0 0,0-2 1,-1-1-1,8 31 0,-1 0 1,0-4-1,1-2 0,-2-2 81,-4-1 0,4 3 0,-4-1 0,-1 1 0,-1 5 0,-2-2 0,1 1-195,-2-2 0,-2-3 0,-1 2 0,0 1 1,-1-5-1,-2-1 0,-2-3-267,2-2 1,2 2-1,1-12 1,0-3-1,0-5 1,0-4 52,0-5 1,1-1 0,2-7 0,3-2 0,2-3 1217,2-4 0,-1-3 0,4-6 1,7 0-1,5 0 0,7 0 0,8 0-205,8 0 1,8 0 0,6 0 0,5-1-1,7-2 1,-36 0 0,1 1 0,2 0-1,1 0-362,1-1 0,1 0 0,1 2 0,1 0 1,1-1-1,0 0 0,4 1 0,1 0 1,0 1-1,1 0 0,1 0 0,0 0 0,-2 0 1,0 0-50,-3 0 1,1 0-1,3 0 1,0 0-1,0 0 1,0 0-1,-2 0 1,0 0-1,1 0 1,0-1-1,-1 0 1,0-1 0,1-1-1,1 0 17,0-1 0,1 1 0,-5 1 0,1 1 0,2-2 0,1 0 0,-2 0 0,0 1 0,-1 0 0,-1 0 0,2 0 0,-1 1-149,1 0 0,-1 0 0,-3 2 0,1 0 0,1 1 0,1 0 0,0 2 0,1 0 0,-2 0 0,-1 1 0,1-1 0,-1 0 0,-3 2 0,0 0 0,-3 2 0,0 1 0,2-2 0,0 0 0,-5 2 0,-1-1 0,-1-2 0,1 0 0,0-2 0,0-1 0,33 3 0,0-3 0,-1-2 0,-11-2 0,3-4 0,-6-3 0,-2-6 0,-1-4 0,0-4 0,1-3 0,-6-2 0,0 1 0,-2-2 0,-2-2 0,1-3 0,-1-1 0,1-1 0,-7-5 0,-1 0 0,-1-3 0,1-6 0,0-7 0,-2-3 0,-17 23 0,-2-1 0,-1 0 0,0 0 0,1-4 0,-1-1 0,0-2 0,-2-1 0,0-2 0,-1-1 0,-1-2 0,-1 0 0,0-3 0,-1 1 0,1-4 0,-2 0 0,-1-2 0,-1 0 0,2-3 0,-1-1 0,1-5 0,1-1 0,0 0 0,1 0 0,0-3 0,1-1-149,0 1 1,1 0 0,1 3 0,-1-1 0,-3 19 0,-1 0 0,1 0 0,3-24 0,-1 0 0,0 1 0,-1 1 0,0 1 0,1 0-1474,-1 1 0,0 0 1426,-2 4 0,1 1 0,3-2 0,-1 0 0,-2 4 0,-1 1 1,-2 1-1,0 2 0,-3 0 0,0 2 0,-2 3 0,-1 0 1,0 1-1,-1 1-81,-1 0 0,-1 2 0,0 1 0,-3 1 0,-2 1 0,-3 0 0,-1 2 0,-1 2 0,-2 4 0,-1 0 0,-1 1 0,0 2-663,-2 1 0,1 0 0,-16-31 0,-1 3 0,3 7 0,2 6 0,2 5 0,1 5-975,1 5 1,1 4 1914,2 8 0,-3 3 0,8 2 0,3-3 0</inkml:trace>
  <inkml:trace contextRef="#ctx0" brushRef="#br0">10771 5624 22047,'7'6'0,"-4"1"-4033,-6 1 4088,-4-2 1,-2-2 0,0 1-1,-1-2 1,-2-2 0,-2-2 0,1-2-1,0-3 193,-1-2 0,6 4 0,-1-4 0,-2 1 110,-1 0 1,4 2 0,-1-2-1,-3 1-81,-4 3 0,-1 0 0,-5 0 0,-2-1 0,-2 1 0,-7 1 0,-5 2-226,-5 0 1,-12 5-1,-1-1 1,-5-1-1,-6-2 1,1-1-1,-6 0 169,0 0 0,1 0 1,-3 0-1,0-1 1,1-4-1,0-3 1,4-3 243,1 2 0,3-2 0,-1 2 0,4-2 0,-1 2 0,2 3 0,-3 2-211,2 0 0,3-1 1,-2 5-1,-1 2 1,0 2-1,-5 5 0,2 3-385,0 1 1,-7 0-1,7 1 1,0-1 0,-3 0-1,1 1 141,-2-1 1,-4 0-1,3 1 1,2-1-1,-3 0 1,2 1-1,-2-1 144,1 0 0,8-4 1,-6 0-1,1 0 1,3 0-1,-1 0 1,1 0-258,2-2 1,-1 3 0,3-4 0,1 2 0,-2 2 0,2 2-43,0 1 0,-3 5 1,4 0-1,3 0 0,3-1 1,5 3-1,1-1-1167,3 0 1117,1 5 1,4-3 0,2 4 0,5-2 0,3 0 0,2 0-101,-1 2 1,0 2 0,1 0 0,0-1 0,3 3 0,2-1-1,2 0 22,2-3 0,-2-1 1,1 2-1,2 1 0,1-2 1,2-1-1,1-3-15,3-2 1,-3 3-1,3-4 1,-1 0-1,0-1 1,1 1 87,-2-2 1,1 1 0,0-1 0,2 3 0,1 2 0,1 1 0,-1 0-142,-1 1 1,4-1-1,-4 5 1,2 1-1,2 3 1,-1 3-1,1 1 50,1 1 0,-3-1 1,0 7-1,0 1 1,-1 1-1,1-1 1,-1 0 195,-1 2 1,5-2 0,-1 4-1,1 0 1,0-1 0,-2 2 0,1-3-29,-2 1 0,3 9 0,-4-2 0,1 2 0,1 3 0,1 1 1,-2 6 108,-1 4 1,2 2-1,1-31 1,-1 1 0,1 2-1,-1 0 1,1 2 0,-1 0-1,1 3 1,0-1 0,-1 0-1,1 1-7,0 0 1,0 0 0,-1 1-1,0 0 1,2-2 0,1-1 0,1-1-1,-1-1 1,2 0 0,-1 1-1,1-3 1,0 0 23,0 0 1,0-1 0,0-2-1,0-1 1,1 35 0,2-8 0,2-4-1,-1-7-362,2-3 571,-4-5 1,10-6 0,-5-2 0,2-1 0,0-1 0,1-1 0,2-1 155,1-3 1,1 2-1,0-1 1,4 3 0,6 2-1,4 0-96,3-2 1,6 7 0,0-4-1,6 4 1,6 3 0,3 1-1,4-1 19,6-4 1,-4-7-1,10-3 1,2-5-1,-34-16 1,2-1-1,2-2 1,0-2-1,1-1 1,-1-1 276,0-1 1,0-1 0,7 0-1,0-1 1,-2 0 0,0-1-1,3-1 1,2 0 0,1-2-1,1-1 1,1-1 0,0-2-187,-1 0 0,2-1 0,6 1 0,2 1 0,1-3 0,1 1 0,1 0 0,0 0 0,3 0 0,-1 0 0,-2 1 0,1 0 0,-1 0 0,1 1-381,0 0 0,-1 1 0,-4-1 0,1 0 0,3 1 0,0 0 0,-2 1 0,-2 0 0,-2 1 0,-2-1 0,-1 1 0,0-1 0,-2 1 0,-1-1 0,0 1 0,-1-1 0,1 1 0,-1 0 0,-3-3 0,-1 0 0,-2 1 0,0-1 0,0 0 0,-1-1 0,-1 0 0,0-2 0,0 0 0,1-2 0,-2-1 0,0 0 0,-4-2 0,-1 0 0,-2-1 0,0-1 0,0 1 0,-1-2 0,-1-1 0,-1 0 0,0-2 0,1 0 0,-2 0 0,-1-2 0,-2-2 0,0 0 0,0 0 0,0 1 0,24-28 0,-3-3 0,-4-3 0,-24 27 0,-1-1 0,-1-3 0,-1 0 0,-3-1 0,-1-1 0,1-2 0,-1-2 0,-1 1 0,-1-1 0,-2-3 0,0-1 0,-2 0 0,0-2 0,-2-1 0,-1-1 0,-1-1 0,-1 0 0,-1 5 0,0 0 0,-3-3 0,-2 0 0,1-2 0,-2-1 0,-1 0 0,-1 0 0,-1-1 0,0 0 0,0 1 0,-1 0-420,0 1 0,0-1 1,-1-1-1,-1-1 0,0 2 1,0 0-1,0-1 0,0-1 1,0 0-1,-1-1 0,-1 2 1,0-1-1,-2 1 0,1-1-25,-2-1 0,1 2 0,0 4 0,-1 1 0,1-3 0,0 1 0,-1 0 0,1 1 0,0 2 0,1 0 0,0-1 1,1 0 182,2-1 1,1 1 0,0 5 0,1 0 0,0-3 0,1-1-1,-1 2 1,0-1 0,1 4 0,0-1 0,1 1 0,1 1 0,2 2-1,0 0-152,1-34 0,1-2 1,0 15-1,0 1 0,1 6 1,2 5-1,3 4 54,1 1 0,-2 8 1,2 3-1,-1 4 0,-1 4 1,-1 2-1,0 2-1484,-1 2 0,3 3 1844,-1 0 0,-1 7 0,-4 1 0</inkml:trace>
  <inkml:trace contextRef="#ctx0" brushRef="#br0">19782 18352 8148,'0'-21'0,"-6"3"0,-1 8 0,-1 1 0,4-2 217,-4 5 0,2-5 1,-4 3-1,1 1 1,0 1-1,0 1 0,2 2 1011,1 5 1,2-1 0,4 8 0,0 2-1,0 1 1,0 1 0,0 0 0,0 1 25,0-1 0,1-4 1,2 0-1,3 0 0,1-2 1,2-1 181,-1 0-1348,-2-5 0,-6 4-1901,0-10 0,0 5 2828,0 0 0,-2 5-608,-2 4 1,-4-5-1,-4-8 1,4-5-408,3-3 0,4-1 0,1-1 0,0 1 0,0 0 0,0-1 0,0 8 0,-2 6 0,-1 8 0,-1 4 0,-1 2 0,5 4 0,-1 4 0,-2 3 0,-2 4 0,2 2 0,2 1 0,1 7 0,0-2 0,0 1 0,0-1 0,0 0 0,0-3 0,0 3 0,1-5 0,2-3 0,3-2 0,0-5 0,2-3-701,-1 1 0,3-12 0,8 1 1,4-6-1,4-6 0,0-6 701,1-8 0,0-19 0,-1-5 0</inkml:trace>
  <inkml:trace contextRef="#ctx0" brushRef="#br0">20262 17738 7998,'-13'-40'2457,"-7"12"1,11 11-1,0 17 1,7 7-1,2 5 1,0 10-1,0 8 1,1 13-2314,3 11 1,-1 0 0,5 12-1,-1-2 1,1-3 0,1-4 0,-1-3-145,1-5 0,0 1 0,4-7 0,1-5 0,-1-5 0,0-5 0,-1-3-223,-3-2 0,-1-6 1,-5-6-1,0-4 1,-3-2-64,-3-7 1,-12 1 0,0-8 0,-4-2 0,-5-1 0,0-1-1,1 1 804,0 3 0,6 3 1,-4 6-1,0 0 0,2 2 1,0 4-519,2 7 0,7 2 0,3 7 0,1 2 0,3 1 0,1 2 0,4-1 0,2 1 0,4 1 0,5 0 0,2 0 0,2-4 0,6-3 0,2-5-1742,2-1 0,5-3 1,4-3-1,4-6 1742,4-6 0,3-11 0,7-6 0</inkml:trace>
  <inkml:trace contextRef="#ctx0" brushRef="#br0">21142 17285 8224,'-2'-14'-2,"-2"-3"915,-5-1 0,-2 5 1,1 6-1,1 1 1,-1 4-1,-1 7 315,3 8 1,-4 14 0,3 13 0,-3 10-1,-1 11 1,-1 10 0,8-33 0,-1 1-801,0 1 0,1 0 0,-1 3 1,0 1-1,1 1 0,0-1 0,2 0 1,0 1-1,1 1 0,1 1 0,1-1 1,1-1-429,-1-2 0,2-1 0,-1 2 0,1 0 0,1-6 0,2-1 0,9 36 0,10-4 0,6-3 0,8-4-1967,6-4 1,-3-10 0,8-5 0,5-7 0,3-9 1672,3-8 1,5-10 0,-3-3 0</inkml:trace>
  <inkml:trace contextRef="#ctx0" brushRef="#br0">21968 17312 8040,'-6'-13'2030,"-6"-4"1,-5 4-1054,0 6 1,8 5 0,5 7 0,2 5 0,2 6 0,2 8-64,2 6 1,4 8-1,5 8 1,0 1-1,2 4 1,2-1-1,0-1-760,0-5 0,-1-2 0,0-4 1,3-2-1,1-5 0,-1-4 1,-1-5-951,1-4 1,-4-4-1,3-2 1,-4-3-1,0-4 1,-2-5 715,-4-5 1,3-4-1,-5-7 1,0-5-1,0-1 1,-2-3 0,0 3 1457,1 1 1,-1-1 0,-4 4 0,0 2-873,0 1 0,2 9 0,1 6 0,1 9 0,-1 7 0,0 6-506,2 3 0,-4 8 0,4 3 0,-4 1 0,-1 0 0,-1-3 0,-2-2 0,-2-2 0,1-4 0,2-2 0,-1-3 0,-1-2-1967,1-3 1,1-5 0,2-5 0,0-5 0,2-7-1823,2-4 1,10-15 3788,8-6 0,9-6 0,3-3 0</inkml:trace>
  <inkml:trace contextRef="#ctx0" brushRef="#br0">22648 17579 12478,'-9'0'7485,"0"1"-6397,-1 3 1,4 4-1,1 5 1,2 1-1,0 0 1,-1 4-1,1 4 1,2 3-1089,1 2 0,4-6 0,2-2 0,1-1 0,4 0-173,1-2 1,5-6 0,1-2-1,-2-2 1,-1-5 0,-1-4-649,-1-6 0,-6-3 0,-2-1 1,-4 0-1,-1-1 0,-1 1 2310,-4 0 1,-2 1 0,-6 2 0,-1 2-1490,1 2 0,6 3 0,2 8 0,4 4 0,1 2 0,1 3-59,4-1 1,2 2 0,6 1-1,2 2 1,3-2 0,4-1-1,3-3-2399,2-3 0,5-3 1,4-8-1,1-4 1721,-1-7 1,8-6 0,-2-8-1</inkml:trace>
  <inkml:trace contextRef="#ctx0" brushRef="#br0">23114 17499 13161,'-4'-14'0,"-2"2"0,-1 4 1302,-4 3 1,7 4 0,4 2 0,7 4 0,5 3 0,0 6-1,-2 2-1002,-1 2 1,-1 4 0,2-3-1,-3 2 1,1 1 0,-2 0-1,0-1 1,-3 0-3913,-2 0 1,4-5 3611,-1 2 0,6-4 0,-2 0 0</inkml:trace>
  <inkml:trace contextRef="#ctx0" brushRef="#br0">23194 17592 8035,'-13'0'3558,"0"0"1,-1-5-2694,1 1 1,12 0 0,7 4-1,8 0 1,9 0 0,3 0-1,5 0 1,5-2-718,2-2 1,1-4-1,-2-5 1,-4 0-1,-5-2 1,-8-2-538,-3 0 1,-10-1 0,-4 5 0,-7-1-1,-11 1 1,-9 1 791,-5 3 1,-11 3 0,1 8 0,-1 2 0,-1 5 0,4 4 0,5 4 0,9 2 235,5 2 0,9 1 0,5 5 0,5-2 1,8-2-1,10 0-1790,9 0 1,18-5-1,15-5 1,12-7-1,-31-5 1,2-3 1150,2-1 0,2-3 0,5-3 0,1-3 0,3-5 0,0 0 0</inkml:trace>
  <inkml:trace contextRef="#ctx0" brushRef="#br0">24154 17005 9670,'-18'-8'0,"1"-3"0,0 2 2003,3 2 1,5 2 0,1 7-1544,2 2 1,2 4 0,5 7-1,4 2 1,4 7 0,4 6-1,3 5-132,2 4 1,4 5 0,-2 1-1,0-1 1,3-1 0,-1-2-181,0-2 1,0-8-1,3 0-148,-2-3 0,2-7 0,-4-2 0</inkml:trace>
  <inkml:trace contextRef="#ctx0" brushRef="#br0">24114 17259 7948,'-13'-33'1062,"1"11"0,3 0 0,6 7 1,6 5-1,6 1-744,3-2 1,7-1-1,3-1 1,5 0-1,6 1 1,7 2 0,9 1-1825,7-2 1,-3-2 1505,9-5 0,-2-3 0,-24 8 0,0 0 0</inkml:trace>
  <inkml:trace contextRef="#ctx0" brushRef="#br0">24794 16406 7989,'0'-18'1273,"0"0"1,2 8-1,2 10 1,5 7-46,3 5 1,1 6 0,0 3 0,1 4-1,-1 9 1,0 4 0,2 5 0,2-1-669,0 1 0,1-2 0,-5-4 0,1-3 1,-1-1-1,-1-4-1315,-3 0 1,1-7-1,-5-2 1,-4 0-1,-5-5 1,-10-5 133,-6-6 0,-6-2 1,0-2-1,-2 0 0,-4 0 1,-2 0 2959,0 0-2138,2 0 0,7 0 0,1 0 0,3 0 0,3 1 688,7 4 1,3 2 0,8 6 0,2 2 0,2 2 0,6 2 0,7 0-1321,5 0 1,3 1 0,3-4 0,5 0 0,5-3-1,5-4-839,0-3 0,0-1 1,2-7-1,4-2 1270,2-5 0,3-9 0,-1-3 0</inkml:trace>
  <inkml:trace contextRef="#ctx0" brushRef="#br0">25394 16632 7992,'-13'-6'7199,"1"6"-6177,3 0 0,3 6 1,6 8-1,0-1 1,0 2-1,0 3 1,0 4-1,1 1-1049,4 0 0,2-4 0,7-6 1,-1 1-1,0-3 0,2-2-4832,3-4 0,-3-4 4859,2-1 0,4-12 0,0-2 0</inkml:trace>
  <inkml:trace contextRef="#ctx0" brushRef="#br0">25221 16592 9907,'-18'-12'0,"0"4"0,5 3 0,8 4 0,13 1 242,7 0 0,14 0 1,2 1-1,6 2 1,5 3-1,1 1 0,4 2 1,2-1-1412,1-4 0,4 2 1169,-10-1 0,1 5 0,-5-3 0</inkml:trace>
  <inkml:trace contextRef="#ctx0" brushRef="#br0">25727 16659 7992,'-21'0'0,"-7"0"0,5 0 0,-1 0 1534,-1 0 0,5 0 0,3 0 0,2 0-467,2 0 0,5 1 1,5 4-1,6 4 1,6 3-1,3 1 0,1 0 1,1 1-1,-1-1-826,0 0 1,-1-4-1,-2 0 1,-1 1-1,0 2-1071,-1 2 1,-10-3 0,-11 0 0,-6-4-1,-4-1 1,1-3 0,0 0 0,1 0-478,3 1 1,8 1 0,4-5-1,5 0 1,10 0 1306,10 0 0,9-6 0,12-1 0</inkml:trace>
  <inkml:trace contextRef="#ctx0" brushRef="#br0">25954 16659 12056,'-14'-7'0,"1"2"1363,0 4 1,5 2-1,4 4 1,2 5 0,2 5-1,0 5-579,0 6 1,0-7 0,2 8 0,1-2 0,3-2 0,0 1 0,1-3 0,-1-2-1916,0-3 0,0-5 1,-2-4-1,4-2-237,-1-7 1,4-5 0,-7-11 0,-1-6 0,-2-4 0,-1-4 1267,0-3 1,0 1 0,0-1 0,0 4 0,0 4 0,-1 3 0,-3 4 1758,-5 0 0,1 7 0,-1 6 0,-1 1-819,-2 3 1,5 7 0,1 5-1,1 3 1,1 1 0,1 2-1,1 1-443,2 2 1,0 4 0,0-4 0,0-2 0,0-1 0,2-1-1570,2-1 0,4-1 1,5-3-1,2-5 1,3-4-1,2-6 1172,1-7 0,10-18 0,-3-11 0</inkml:trace>
  <inkml:trace contextRef="#ctx0" brushRef="#br0">26354 15659 13714,'-6'-20'1566,"-3"2"1,3 21-1,2 10 1,2 11-703,2 7 1,0 3-1,0 8 1,0 2 0,0 8-1,0 7 1,2 8 0,0-1-976,3-2 0,5 0 0,-1-7 0,5 0 0,2-3 1,2-2-4402,-2-3 0,5 1 4512,1-5 0,3-7 0,2-5 0</inkml:trace>
  <inkml:trace contextRef="#ctx0" brushRef="#br0">26620 15220 8170,'0'-14'1947,"8"19"1,5 10 0,8 13-1161,4 12 1,6 7-1,0 11 1,-1 5 0,-16-28-1,0 2 1,-1 1 0,-1 2-1,-1 2 1,-1 0 0,-3 1-1,-1 0-631,-2 0 0,-2 0 0,-1 3 0,0 0 1,-2-1-1,-1-1 0,-2 0 0,-1 1 1,-3 1-1,-2 1 0,-2 0 0,-1-1-658,-3 2 1,1-1-1,0 1 1,0 0 0,-3 1-1,-1-1 1,-1 0-1,0 0 172,-1 2 0,-1 1 0,-5-2 0,-2-1 0,1 2 1,1-1-1</inkml:trace>
  <inkml:trace contextRef="#ctx0" brushRef="#br0">22928 18538 8383,'-6'-13'0,"-1"-1"1212,-1 1 0,2 4 1,6 0-533,0-1 1,2-2-1,2 0 1,5 3 0,3 5-1,3 2 237,2 2 0,4 5 0,6 1 0,1 0 0,2 0 1,2-3-991,2-2 0,-4-1 0,2-1 1,0-4-1,-1-5 0,-3-5-438,-4-3 0,-4-4 0,-3 3 0,-1-2 0,-3-3 0,-2-1 9,-1-1 1,-3-1 0,1 0 0,-2 2 0,-2 3 0,1 4 1054,-1 3 1,2 8 0,-2 2 0,5 7-229,3 7 0,1 3 1,1 13-1,1 6 1,1 4-1,3 7 0,2 1-38,3 3 0,1 0 0,1 4 1,1-3-288,0-1 0,-1 5 0,1-4 0</inkml:trace>
  <inkml:trace contextRef="#ctx0" brushRef="#br0">23621 18538 11222,'-24'-30'0,"-1"7"2417,1 6 0,5 10 1,10 14-1844,5 7 0,2 14 0,2 5 1,0 7-1,-1 8 0,-2 9 1,-1 9-1,1 7-14,1 2 1,2-36 0,0 1-1,0 1 1,0-1 0,0 0 0,0-1-1,0-1 1,0 1-858,0 35 1,6 0 0,3-8 0,4 0 0,5-7 0,4-3 0,3-7-4620,2-8 1,1-4 4837,3-10 1,3 3 0,6-10-1</inkml:trace>
  <inkml:trace contextRef="#ctx0" brushRef="#br0">23541 20257 14260,'-7'6'1808,"1"-3"0,6 6 0,0 1-909,0 2 0,0 6 0,0 0 1,0-2-1,1 0 0,4 1-738,4 0 0,1 1 1,0-6-1,-2-2 1,-1-2-1146,0-2 1,-4-3 0,0-8 0,-6-4 0,-5-4 753,-4-5 0,-3-2 0,-1-7 0,-2 0 0,0-1 0,2-2 0,1-1 1078,3 2 0,3 1 1,0 1-1,5 2 0,2 3 1,2 4-530,0 3 0,2 2 0,2 1 1,5 1-1,3 4 0,3 1 0,1 3-899,2 2 0,6 1 0,-1 1 0,4 2 1,3 5-1,-1 2-4336,5 5 1,3 1 4814,3-3 1,6 7 0,2 0 0</inkml:trace>
  <inkml:trace contextRef="#ctx0" brushRef="#br0">24101 20111 9522,'-15'-5'2312,"-3"1"0,9 1-1468,1 7 1,6-2 0,7 2-1,3-2 1,4-4 0,3-1-1,1-3 1,4-1-656,0-3 0,-3-2 0,0-2 1,-3 0-1,-5-3 0,-5 0-235,-2 0 0,-2 2 0,-3 4 0,-5 0 0,-8 4 1,-6 1-1,-6 3 702,-1 1 0,1 8 1,2 3-1,2 3 1,5 1-1,5 1 1,4-1-592,3 0 1,1 2 0,7 1 0,4 4 0,5-1 0,6 0-1,9-2-1309,9-3 1,-1-2-1,11-3 1,4-4-1,2-4 1,4-4-1,-3-4-7293,-2-7 8537,-9-2 0,-1-3 0,-5-2 0</inkml:trace>
  <inkml:trace contextRef="#ctx0" brushRef="#br0">24487 19991 8640,'-22'-9'0,"2"1"2155,0 3 1,3 0-1464,3 5 1,8 0 0,8 2-1,8 2-53,6 5 0,8 4 0,-2 4 0,2 2 1,0 1-1,-4 4 0,0 1-376,-4 2 0,-1 4 0,-3 0 1,-2 0-1,-3-1 0,-1-2 0,-3-3 1,-3 0-1,-3-1-1094,-1-2 0,-6-4 1,1-9-1,-3-5 0,-2-2 1,1-2-1,0 0 293,-1 0 0,6-8 1,-1-5-1,0-8 1,1-2-1,4-1 0,2 2 1,2-2 833,0-1 0,0 3 0,2 1 1,1 2-1,3 2 0,3 3 0,4 0-310,3 1 1,4 4 0,-3 0 0,4 0 0,3 0 0,1 1 0,3-1-2901,0 1 2914,6-4 0,0-1 0,6-8 0</inkml:trace>
  <inkml:trace contextRef="#ctx0" brushRef="#br0">25434 17965 7925,'-13'-9'3542,"-1"0"-2857,7 6 0,5-4 0,8 4 0,2-3 1,2-1-1,2-4 0,1-2-424,1-5 1,3 2 0,3-6 0,0-2 0,4-1 0,0-2 0,-1 0-386,0 1 0,-6 1 0,4 1 0,-2 3 1,-2 2-1,-4 3 386,-4 1 1,1 6-1,-4 2 1,0 2 415,0 7 0,0 5 1,-2 9-1,4 4 0,1 0 1,0 5-1,2 4-993,6 2 1,-2 0 0,4-3-1,2 2 1,4-1 0,6-4-2538,3-5 0,1-6 1,7-2 2851,2-3 0,-2-3 0,4-6 0</inkml:trace>
  <inkml:trace contextRef="#ctx0" brushRef="#br0">25994 17712 7925,'-25'0'390,"2"1"1,6 4 0,3 5 0,5 6 0,5 8 1013,2 6 0,4 5 0,2 8 1,5 5-1,3 2 0,1 6 1,1 3-513,-1 5 0,2 0 0,1-2 0,3-4 0,2-4 0,3-2-5756,1-3 2991,2 3 1643,-1-11 0,7 11 0,1-4 0</inkml:trace>
  <inkml:trace contextRef="#ctx0" brushRef="#br0">26234 19631 8518,'-9'-21'479,"0"3"0,2 4 1,-2 0-1,3 2-72,0 4 1,3-4 0,-6 3 0,-1-3 0,-2 0 0,-2 3 443,1 5 1,0 2 0,-1 2 0,0 2 0,-3 2 0,0 7 0,2 3-65,4 4 0,0 6 1,3-2-1,1 3 1,2 2-1,4 0-899,1-1 0,1 4 1,5-2-1,6-4 1,7-2-1,5-4-2495,4-4 0,12 1 2607,0-10 0,9-7 0,-2-5 0</inkml:trace>
  <inkml:trace contextRef="#ctx0" brushRef="#br0">26434 19498 8158,'-20'0'1887,"12"1"1,-1 4-1097,6 3 0,3 0 0,0 1 0,1 1 1,4 2-1,4 0-352,2-3 1,3 3 0,1-5-1,2 0 1,4-2 0,1-4-1,-1-1-749,-2 0 0,3-6 0,-5-3 0,-4-2 0,-4-3 0,-3-1 0,-3-1 160,-2-2 0,-7 1 0,-4 5 1,-6 1-1,-5 3 0,-1-1 310,0 1 1,5 2 0,-1 5 0,4-2-697,0-2 0,7 2 0,4 6 0,6 2 1,7-1-1,8 1-3018,9-1 3554,-1 1 0,19-5 0,-4 0 0</inkml:trace>
  <inkml:trace contextRef="#ctx0" brushRef="#br0">26780 19418 8728,'-17'0'0,"-3"0"0,1 0 0,0 0 0,2 0 4915,3 0 0,6 1-4923,4 4 0,8-4 1,5 4-1,3-4 1,1-2-1,1-2-673,-1-2 1,-4-5 0,-2 1 0,-1-3 0,-3-1 273,-1-1 1,-2 5 481,0 1 1,1 6-1,4 2 1,3 8-266,4 3 1,3-3 0,1-2 0,4-2 0,-1 1 0,0-2 0,-1-3-939,1-5 1,-4 2 0,4-6 0,-2-1-1,-3-2 1,-2-1 1127,0-1 0,-5-2 0,1 0 0,-2 1 0,-3-1 761,-2 1 1,-1 5 270,0 1 1,-1 7 0,-2 2 0,-2 8 0,2 3 0,0 3-509,-1-1 1,2 2-1,-2 1 1,3 2 0,1-2-1,0-1 1,0-2-349,0 1 1,0-1-1,1 0 1,2 1-1,3-2-1417,1-4 1,-2-2-1,4-6 1241,1 0 0,2-6 0,1-1 0</inkml:trace>
  <inkml:trace contextRef="#ctx0" brushRef="#br0">27220 18805 8022,'-12'1'1311,"3"5"0,5 7-948,3 8 0,2 3 0,2-1 0,3 0 0,1 2 0,4 4 1,1 7-1,2 3-826,4 0 0,1 1 1,4-1 462,-6-3 0,-2-4 0,-2-5 0</inkml:trace>
  <inkml:trace contextRef="#ctx0" brushRef="#br0">27167 19204 9703,'-6'-29'0,"-3"1"0,-1 4 0,4 3 0,9 5 809,9 1 1,13 2 0,4-2-810,10-3 0,16-2 0,-1-7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10078 8916 8454,'0'-8'627,"-6"3"1,-3 5 0,-3 0 0,-1 0 0,-1 0 0,1 0 0,0 0 582,-1 0 0,1 0 0,0-2 0,1-2 1060,3-5-2228,-3 3 0,11-2 1,-5 5-1,0-1 3,-3 1 0,1 2 0,0 1 1,-3 0-1,-1 0 0,-1 0 1,0 1 137,-1 3 0,-3-2 1,-1 4-1,1-2 1,3 1-1,0-1 1,1 1 177,0-1 1,-1 1 0,1-5 0,0 0 0,-1 0 0,1 0 343,0 0 1,-1 0-1,1 0 1,0 0-1,-1-2-579,1-2 0,0 2 1,-1-2-1,0 2 1,-3 2-1,0 2 1,-1 1-167,-2 1 0,4 5 0,-5-3 1,2 0-1,3 1 0,0-1 188,-2 0 0,3 0 0,-3-2 1,3 4-1,2 1 23,0 0 1,1-5 0,2 5 0,1 0 0,0 0 0,0 0 0,0 1-224,-1 2 1,-2 1-1,-2 0 1,1 1 0,0 1-1,-1 1 1,1 3-87,0 2 1,-1-5 0,1 3 0,0-1 0,0 0 0,-1-2 87,1-1 0,1-2 0,2 1 1,1 1-1,0 1 0,0 2 1,0-2-1,-1-1 1,2-2-1,1 2 1,-1 1-1,1 2 1,-2 0-1,0 1-60,0 3 0,1 2 0,-4-1 0,1 0 0,2 0 1,-1 3-1,-2 0-77,-1 1 0,4-5 0,2-1 1,-1-2-1,2-3 0,-1-1 1,1-2 121,0 1 1,2-1-1,2 0 1,-1 1-1,-1-1 1,1 0-1,1 1-20,2-1 0,-1 0 1,-2 1-1,-2-1 0,2 0 1,2 1-1,1-1-113,0 0 0,0 5 0,1 1 1,2 1-1,3 0 0,2 0 0,2 0 152,2 1 1,1-5-1,1 2 1,0-2 0,3 1-1,2 1 206,2-2 0,-4-1 0,6-4 0,2 0 0,3-2 1,5 0-1,-1-1 328,1 1 1,8-1 0,-1 2-71,2-1 1,5-5 0,0 4 0,4-1-262,2 1 0,-5-4 0,8 4 0,0-1 0,-1 0 0,1 2 0,-1 0 58,-2 0 1,8-6-1,-8 1 1,2-2 0,1-2-1,1-2 178,0-2 0,10-5 0,-3-7 1,-2-3-1,2-2 0,-2-3 1,3-3-394,-1-4 0,-1 3 0,4-3 0,-32 16 0,0-1 0,0 1 0,1-1 0,0-1 0,0 0 0,33-16 0,-3-2 0,-4-1 0,-1-1 0,-6 3 0,-2-1 0,-4-2 0,-1-5 0,-9-1 0,-4 2 0,-4-2 0,-5-5 0,-5-2 0,-6-5 0,-8 0 0,-4-2 0,-6-3 0,-6-3 0,-10-1 0,-9-1-88,-8 0 1,14 34-1,-1 1 1,-3 1 0,0 0-1,-3 1 1,0 2 0,-2 0-1,0 1 1,-3 1 0,0 2-1,-3 3 1,0 1-1402,-2 3 1,-1 1 1299,-3-2 0,0 2 1,3 8-1,0 2 1,-3-2-1,0 0 1,-1 2-1,-1 0 1,1 2-1,0 1 1,-2 1-1,0 0-69,0 2 1,0 1 0,1 0-1,1 1 1,1 3 0,0 0-1,2-1 1,1 1 0,-33 6 0,8 2-1,10 1-313,9 2 1,3 1 0,12-1 0,3 3 501,4 0 1,5 10 0,6-3 0</inkml:trace>
  <inkml:trace contextRef="#ctx0" brushRef="#br0">9904 13234 26978,'5'-13'-6024,"-1"-1"5912,-1 1 1,-7 5 0,-4 3 0,-1 0-1,2-1 1,0 0 0,-1-1 0,-2-1 0,-1-2-1,1-2 413,1-1 0,6 0 0,-1-1 0,1 1 0,0 0 0,-2-1 0,1 2-323,-2 4 1,3-3-1,-6 7 1,-1 1 0,-2 1 237,-1 2 0,-2 0 0,-1 2 1,-2 1-1,0 1 0,0 1 62,0 1 1,-1-3 0,3 4 0,-2 0 0,0-1 0,1 0 55,-1-3 1,0 5 0,5-1 0,-1 2 0,1-2 0,0 1 0,-2-1-390,-3 3 0,3-2 1,-2 1-1,2 1 1,1 2-1,0 1 206,-4 1 1,2-1 0,-5 0 0,2 1-1,1-1 1,0 0 0,0 1 122,2-1 1,-3 0 0,1-1 0,2-2 0,1-1-1,1 0 48,1-1 1,-2 3-1,-1-2 1,-2 3-1,2 1 1,0 1-1,-1 1-172,0 2 0,-3 0 0,3 3 1,-4 1-1,-1 0 0,-1 4-245,0 5 1,2-2 0,0 3 0,1-2 0,0 1 0,1 3 0,3 1-58,1 3 1,2-5 0,-1 1 0,2-2 0,2 0 0,3-1 0,1-2-21,3-1 1,1-1 0,2 1 0,0-1-1,0 1 1,2 1 4,2 3 1,4-2 0,5 2 0,2-2 0,3 1 0,4 4-27,3 4 1,2-5 0,-1 5 0,2-2 0,2-2 0,3 2-1,1-2 176,3-3 1,1-5 0,2-2 0,0-2 0,2 1 0,1-3 0,4-2 401,5-3 0,-3-2 1,11 0-1,7 1 0,3-1 1,4 0-1,-2-1-362,1-3 0,-33-5 0,1-2 1,-1-2-1,0 0 0,0 0 1,0 0-1,1 0 0,0-1 0,-1-1 1,0-1-33,0 0 0,1-3 1,5-2-1,-1-1 0,-5-3 1,0 0-1,0-2 1,1 0-1,1-3 0,-1 0 1,0-1-1,-1-1 0,1-3 1,0-1-1,-2 0 1,0-1 64,1-1 1,-1-1 0,-3-3 0,-1-1 0,0 3 0,0-1 0,-3-1 0,-1-1 0,0-2 0,-1-1 0,-3-1 0,-1 0-47,-1-1 0,-1-1 0,-1-4 0,-3-2 0,-1 2 0,-2-1 0,-2-1 1,-1 0-1,-1-3 0,-2-1 0,-2 1 0,-2-2-78,-1 0 1,-1 0-1,-2-4 1,0 1-1,-3 5 1,-2 1 0,0 2-1,-2 0 1,-2 0-1,-3 1 1,-2 3 0,-4 2-1,-3 0 1,-3 2-296,-1 4 1,-3 1 0,-5 1 0,-2 3 0,-3 5 0,-3 3 0,-5 0 0,-1 3 0,-4 1 0,-2 3 0,-4 2 0,-2 2 0,-1 0 0,0 3-338,0 0 1,-1 1 0,-4 3-1,-1 3 1,4 0 0,1 2 0,3 1-1,1 2 1,1 2 0,2 0 699,3 2 0,0 0 0,1 0 0,0 0 0,3 1 0,0-1 0,1 0 0,1 1 0,1-1 0,1 0 0</inkml:trace>
  <inkml:trace contextRef="#ctx0" brushRef="#br0">7678 7716 24666,'0'-19'-1839,"-4"4"0,-1-2 0,1 3 0,-1 4 1600,1 1 1,0 5 0,4-5 0,-2 0 0,-2 1-162,-5 4 669,-3 2 1,-1-2 0,-1-2 0,-1 0 0,-1 0 0,-3 2 0,0-1-1,-2 1 244,0 1 0,0-3 1,-2 2-1,2 1 0,0 1 1,2 2-1,-2 0-242,0 0 1,4 0 0,-6 2 0,0 2 0,-2 4 0,-2 0-205,0 1 1,-1-1 0,-1 2-1,-3-1 1,1 0 0,0 0 0,0-2-6,1-1 1,-2 3-1,-1-3 1,1 0-1,-1 1 1,4-1 494,0 0 0,-2 0 0,0-2 0,2 4 0,0 1 0,3-2 1388,-1-1-1739,0 4 1,4-2 0,-1 5-1,-1 2 1,1 1 0,-1 2-371,0-2 0,4 5 1,2 0-1,1 1 0,0-1 1,2-1-1,1 1-62,2 3 0,1 1 0,2 2 1,2-2-1,1-2 0,1 0 1,-2 0-32,1 3 1,4 2 0,-1 1 0,2 2-1,2-1 1,2-2 0,1-1 131,1-1 0,6 6 0,1-1 0,5-2 0,6-1 0,5-1 245,4 0 1,3 4 0,8 0 0,1-1-1,4-2 1,3-2 22,5 1-95,7 0 1,2-1 0,-28-13 0,1-1 0,2 1 0,2-2 0,0 0 0,1-1 0,2 0 0,0-1 63,1 0 0,-1-2 0,3 0 1,0 0-1,1-2 0,1 0 1,2-1-1,-1 0 0,-2-1 1,0-1-1,1 0 0,-1-1 0,-2 0 1,-1 0 40,1-1 0,0 0 0,5-2 0,0-2 0,-3 0 0,-1-1 0,0 0 0,0-2 0,-1 0 0,1-1 0,-2 1 0,-1-2 156,-2 1 0,0-2-179,1-1 0,-1-1 1,27-5-1,-31 6 1,0-1-1,0-1 1,-1-1-1,1-1 1,-2-1-1,0-1 1,-2 0-1,30-20-40,-7-2 1,-2-11 0,-4-3 0,-6-4 0,-6-2 0,-6-3-80,-8-3 0,-5-6 1,-8-2-1,-4 1 0,-10-1 1,-10 5-59,-8 4 1,1 31 0,-4 1-1,-2 2 1,-3 1 0,-3 0 0,-3 2-1,-5 2 1,-2 2 0,-3 3-1,-1 2 1,-6 1 0,-2 3-417,-5-1 0,-1 2 0,2 1 0,-1 3 0,-7 0 0,-1 2 0,1 1 0,0 1 1,2 2-1,0 0 0,1 1 0,0 0 0,2-1 0,1 1 143,0 1 0,0-1 0,3 1 0,2 1 0,2 0 0,2 1 0,5 1 0,1 1 0,4 1 0,1 1 0,-30 7-819,5 1 0,6 6 0,10 5 1139,3 5 0,2 4 0,-1 3 0,-4-4 0</inkml:trace>
  <inkml:trace contextRef="#ctx0" brushRef="#br0">7785 11795 28774,'0'-14'-7092,"0"1"5209,0 0 1,0 4 2010,0 0 0,1 6 0,2-3 0,3 1 0,2 1 1,0 0-1,1-1 0,-1-1 502,-2-1 1,1 4 124,-7-2 0,-3 5 0,-10 3 0,-1 2 0,1-2-309,0-2 0,-1 4 0,1-1 1,0-1-1,-1-1 0,1-2-163,0 0 0,-1 0 0,1-2 1,-2-1-1,-1-3 0,-3 0 1,-2 0-194,-3 3 0,2 0 1,-3 0-1,-3-1 1,0 1-1,-2 3 200,-1 5 0,1-3 1,-4 7-1,0 3 1,2 3-1,-2 4 1,1 1-128,0-1 1,-2 0 0,4-3 0,1 4 0,1-1-1,-1 0-82,-1-3 1,0-1 0,4-2-1,-1 1 1,-2-1 0,-1 0 0,2 1-82,0-1 0,3-4 0,-1 0 0,0 1 0,1 1 0,-2-1 0,-4-1 0,4 0 0,-4 4 0,1 2 0,-2 1 0,0 3 0,-1 2 0,0 3 0,5 1 0,-2 0 0,2-1 0,4-2 0,2 2 0,2 1-151,2 2 1,1-5 0,5-1 0,1-1 0,1 0 0,4 0-1,1 0-95,3-1 1,2 3 0,2-3 0,3 0 0,7 2 0,5 0 0,6 4 212,4 5 0,8-2 1,6 3-1,10-1 1,9-1-1,8 2 44,1-1-1,-31-19 1,0 0-1,0 2 1,0-1-1,3 0 1,2-1-1,-1 0 1,0 1-1,2 0 1,0 0-1,0-2 1,-1 1-1,1-1 1,0 0 128,0 1 1,1-1 0,-1-2 0,0 0 0,5 1 0,0 0 0,-2-2 0,0-1 0,-2-1 0,-1-1 0,2 0 0,-1-2-60,2 2 1,0-2-1,-2-1 1,0 0-1,3 1 1,0 0-1,1-1 1,-1-2-1,0 0 1,-1-2-1,4-2 1,0-1-1,0-1 1,0-2-81,2-2 0,0 0 0,-1-1 0,-1-1 0,-5 0 0,-1-1 0,-2 1 0,-1-1 0,-2 1 0,0 0 0,-2-1 0,-1 1 0,32-14 0,-4-5 0,-13-2 0,-2-2 0,-4-1 0,-5-3 0,-5-6 0,-4-6 0,-10 1 0,-8-10 0,-7-3 0,-7-1 0,-10-6 0,-11 0-21,5 37 1,-3 1-1,-2-5 1,-3 1-1,-3 3 1,-2 1 0,-1 2-1,-2 1 1,-3 2-1,-3 2 1,-2 1 0,-3 2-1213,-3 2 1,-2 2-1,-5 4 1,-1 2 706,0 3 0,-2 2 0,-9 3 0,-1 1 0,3 2 0,1 0 0,-4 1 0,0 2 0,-1 1 0,-1 0 526,1 2 0,1 1 0,-1 1 0,1 2 0,0 0 0,1 1 0</inkml:trace>
  <inkml:trace contextRef="#ctx0" brushRef="#br0">3972 7956 28953,'-9'-1'169,"1"-4"0,5-2 0,0-5 0,6 3 0,6 6 0,1 6 0,0 8 0,-2 5 0,-2 6-2230,-3 3 1635,-2 2 0,-1 4 0,0 0 1,0-3-1,0-3 0,2-4 1,0-2-1,3-2 501,-2-2 1,-2-10-1,-1-5 1,0-8 58,0-9 1,0 1 0,0-6 0,0-2 0,-1-1-1,-2 0-742,-2 3 1,0 1-1,2 5 1,-3-2 0,0 1-587,0 3 1,-3 5-1,6 1-4575,4 2 1118,5 8 5069,8 5 0,11 7 0,3-1 0</inkml:trace>
  <inkml:trace contextRef="#ctx0" brushRef="#br0">3759 12248 22123,'-7'6'-407,"4"2"0,4 4 0,4 2 0,-1-1 0,1 0 0,-1 1 615,-1-1 0,3 0 1,-2 1-1,1-1 1,-1 0-617,1 1 1,-1-10-1,-4-7 586,0-9 1,0-10-1,0-2 1,0-4-1,0-4 1,0-1 15,0 0 1,0-2 0,0 4-1,2 1 1,1 4 0,1 3-85,-1 6 0,3 2 0,0 3 1,1 3-641,4 5 0,0 2 0,3 2 0,-1 2 1,2 2-1,1 5 0,3 3-1106,2 1 0,3-4 0,7 0 1920,5 1 0,8 2 0,3 1 1</inkml:trace>
  <inkml:trace contextRef="#ctx0" brushRef="#br0">4599 11968 20716,'0'-31'-2258,"0"0"2243,0 11 1,0 10 0,0 14 0,0 5-1,0 5 1,0 3 0,0 7 0,0 4-97,0 3 1,0 6 0,0-1-1,0 1 1,1 1 0,2-1-521,2 0 1,5-1-1,-1-9 0,3-2 1,3-1-1,1-5 715,2-4 1,0 1-1,-5-9 1</inkml:trace>
  <inkml:trace contextRef="#ctx0" brushRef="#br0">4786 12114 19423,'1'-41'-375,"3"5"0,-1 11 0,6 18 0,2 1 935,1 3 0,7 1 0,3 2 0,2 2 0,-1 1 0,-2 1 0,0 1 0,0 1-619,2 3 1,-3 2 0,-3 3 0,-2 1 0,-3 1-1,-3 3-332,-5 2 0,-4-3 0,-4 2 0,-4 0 0,-2-3 0,0 1 1,-2-2 451,2-4 1,5 2 0,1-6-1,4 3 1,4-2 207,5-5 1,9-2 0,5-2 0,6 0 0,2 1-1,0 2 264,1 2 0,1 0-561,2 0 1,10-4 0,-4 5-1</inkml:trace>
  <inkml:trace contextRef="#ctx0" brushRef="#br0">4106 13114 25295,'0'-13'-3693,"0"-1"911,0 1 3565,0 6 1,0-1-1,1 5 1,2 0 0,2 5-1,-1 5 1,0 5 0,2 1-1,0 2-626,0 3 0,0 1 0,-3 3 1,2-4-1,-1-2 0,0 1 1,2 0-3954,2 0 3599,-5-8 0,3-14 1,-6-11-1,-2-6 1,-1-8-1,-1-1 256,1-2 0,-3 2 0,1 5 0,2-1 0,2 0 0,1 2 98,0 3 1,0 3 0,0 5 0,1 1-1,4 1 1,4 3 0,3 3-350,1 0 0,6 5 0,3-2 0,4 6 0,-1 6 0,-1 3 0,-2 1 315,1 0 1,9 7 0,2 0-1</inkml:trace>
  <inkml:trace contextRef="#ctx0" brushRef="#br0">4759 12847 14922,'-2'-32'83,"-2"5"0,-2 14 1,-4 14-1,2 10 70,2 5 1,-4 8-1,1-2 1,-3 5 0,0 2-1,2 4 1,1-1-1461,-1 1 892,4 4 0,0-7 1,6 4-1,1-2 1,4-2-1,5-4-893,6-3 1,7-1 1375,8-9 0,-3-8 0,5-13 0</inkml:trace>
  <inkml:trace contextRef="#ctx0" brushRef="#br0">5025 12861 8831,'-8'-24'0,"0"8"297,2 11 1,3 14 0,6 10-1,3 1-425,2-1 0,5-1 0,6-5 0,3 0 0,7-1 0,5-3 0,6-4 0,4-4 200,5-1 0,3-12 0,1-3 1</inkml:trace>
  <inkml:trace contextRef="#ctx0" brushRef="#br0">5492 12727 10760,'-1'-25'98,"-4"3"1,-4 9-1,-9 8 1,-2 4-1,-4 4 1,0 6 588,1 8 0,-6 13 0,7 6 0,-1 4 0,0 4 0,7 3 0,6 2-1336,5 0 1,4 0 0,2 3 587,4-3 0,14-3 1,9-6-1</inkml:trace>
  <inkml:trace contextRef="#ctx0" brushRef="#br0">4092 8063 28393,'0'-39'-1967,"0"4"1,0 4 0,0 9 0,0 4 0,0 3 1378,0 2 1,0 7 0,0 6-1,0 7 1,0 8 0,0 6 553,0 5 1,5 8 0,1-1 0,0 1 0,1 3 0,-1 0 0,1-1 0,1-5 0,-4-8 0,4-2 1,-2-2-9,-3-2 0,-3-10 0,-5-7 0,-4-9 0,-3-7-59,-1-6 1,-3-8 0,-1-4 0,4-3 0,-2-4 0,3 1 0,-1 1 0,4 5 2,2 1 1,-2 4-1,4 7 1,3 4-1,0 3-682,2 2 0,2 5 1,3 4-1,7 2 0,8 2 1387,5 0 1,4 0-1,11 0 1</inkml:trace>
  <inkml:trace contextRef="#ctx0" brushRef="#br0">4506 7796 11399,'0'-26'0,"1"-1"0,4 6 1190,3 8 1,4 7 0,2 8 0,-1 2 0,0 5-1461,1 3 0,-6-3 0,0 0 1,-1 1-1,-1 2 0,0 1 164,-3 0 0,-3-4 0,-3 0 0,-4 2 1,-4 2-1,-3 3 349,-1 2 0,1-5 1,4-4-1,1 1 1,0 2-359,2 2 1,2-1-1,11 0 1,6 1 0,6-3 215,3-2 1,1 2 0,5-5 0,-1 0 0,1 0 0,1-2-216,3 2 0,-3-5 0,2 4 588,-6-4 0,7-7 0,-3-1 0</inkml:trace>
  <inkml:trace contextRef="#ctx0" brushRef="#br0">5265 7796 25673,'-6'-26'-2567,"4"5"0,-6 3 0,1 5 2351,-1 4 1,5 2 0,-3 4 0,0-2 0,-2 2-1,-3 3 215,2 5 1,5 2-1,7 6 1,3 2 0,1 2-1,2 0 1,-2 0-83,-2-3 0,1 0 0,-2-1 1,-2 2-1,-7 1 0,-7 2 444,-4-2 0,-7-1 0,0-3 0,0-2 0,0-1 0,6 0-70,2-2 0,3 5 0,5-4 0,8-1-246,11-3 0,7-2 1,9-2-1,2 0 0,2 0 1,4 1-1,3 2-1686,-1 2 1,5 1 2076,-7-2 1,-4-2 0,1 4-1</inkml:trace>
  <inkml:trace contextRef="#ctx0" brushRef="#br0">4292 8769 27499,'-7'-13'-2411,"1"7"1,6 6 0,0 9 2069,0 7 0,4 5 0,1 4 0,-1-1 0,1-2 0,-1 2 0,1 1-28,1 2 1,-5-7 0,5-2 0,-2-3 0,2-2-1,2-1 709,2-3 0,-2-3 1,-1-8-1,-1-2 0,-2-6 1,1-7-1,-1-3-497,-1-1 1,-1-9-1,-4 4 1,-2-3-1,-5 0 1,-2 1-1,1-1 119,1 4 0,2 8 0,-2-1 0,3 4 0,2 4-978,-1 1 1,4 6-1,8-1 1,9 2 968,8 2 0,12 6 0,11 2 0</inkml:trace>
  <inkml:trace contextRef="#ctx0" brushRef="#br0">4826 8676 25141,'-6'-19'-2288,"-2"4"1,1 3 2596,2 12 0,5 5-408,5 3 0,2 0 0,7-5 0,-1 1 0,0-1 0,1-1 1,0-2-28,4 0 0,-3 1 0,3 2 1,-4 2-1,0-2 0,1-1 0,1 1 74,2 2 0,-1 4 0,-2-5 0,2 1 0,2-1 0,0 2 1,2 0-525,0 0 0,-4-2 0,6-4 741,0 0 1,2 0-1,2 0 1</inkml:trace>
  <inkml:trace contextRef="#ctx0" brushRef="#br0">5345 8583 25141,'-6'-21'-7632,"4"-4"7574,-7 3 0,6 2 0,-3 3 1,1 2-1,-1 3 2,-1 3 0,5 5 0,2 7 0,8 2 0,5 3-341,5 2 1,9 2 0,10 0 0,4-2 0,5-2 0,1-2 804,4-3 0,1-8 1,1-2-1</inkml:trace>
  <inkml:trace contextRef="#ctx0" brushRef="#br0">5799 8423 9378,'-2'-14'0,"-2"1"0,-5 1 1638,-3 3 0,-3 3 1,-3 8-1,-5 4 0,-5 9 1,-5 10-928,-1 9 1,0 10 0,-3 7-1,4 5 1,5 8 0,7 4-893,5 3 1,12-30-1,1 1 1,0-2 0,0 1-1</inkml:trace>
  <inkml:trace contextRef="#ctx0" brushRef="#br0">7598 16046 29666,'0'-27'-3277,"-1"8"0,-4 4 0,-4 6 3216,-2 3 0,-9-3 0,-2 4 0,-3-1 0,-5-2 0,-4 1 0,-7-4 0,-5 0 0,-5-1 0,-2 3 0,-6 4 465,-8 4 1,-2 2 0,30 2 0,-1 0 0,-2 4 0,0 1 0,-2 3 0,0 2-1,-3 2 1,0 2 0,0 2 0,0 1-326,1 2 1,0 2-1,-2 2 1,2 3-1,7 0 1,2 2-1,1 1 1,1 2-1,1 3 1,3 3-1,1 1 1,3 2-1,2 3 1,3 1-543,3 0 0,3 0 1,1-3-1,4 2 0,6 3 1,3 1-1,3-1 1,4 0-1,4-3 0,6 0 1,6-2-1,6-1 453,6-3 0,4-3 0,7-3 1,5-4-1,12-3 0,4-4 1,-16-9-1,1-2 0,2-2 0,5-2 1,1-2-1,2-1 0,6-2 1,2-2-1,1-1 0,2-1 0,1-2 1,1 0 208,-15-1 1,1 0-1,0-1 1,1 0-1,1-1 1,1-2 0,0 1-1,0-2 1,2 1-1,1-2 1,-1 0 0,1 0-1,-1-1 1,-1 0-1,0-1 1,2 0 0,1-1-1,2 0 1,0-1-1,-1 1 1,0-1 0,1 1-1,-1-1 1,1 1-126,0 1 1,1-1 0,0 0 0,0 1-1,2-1 1,1 1 0,0-1 0,-1 1 0,-3 0-1,0 1 1,0 0 0,-1 0 0,-1 1 0,-1 0-1,0 0 1,0 0 0,-2 1 0,1 0 0,-1 0-1,-1 1 1,-5 0 0,0 1 0,0 0 0,-2-1-349,16-2 1,-1 1 0,-2-1 273,-7 0 0,-1 0 0,-2 0 0,-4 1 0,-2 0 0,-1 0 0,23-4 0</inkml:trace>
  <inkml:trace contextRef="#ctx0" brushRef="#br0">9838 16126 25105,'-65'-12'0,"1"0"0,-1 0 0,1 0 0,-1 1 0,-1 1 0,0-1 0,-1 2 0,-2 0 0,-2 1 0,0 0 0,-1 2 20,13 1 0,-1 1 0,-1 1 0,0 0 0,0 0 0,-1 1 1,0 1-1,-1 1 0,0 0 0,-1 0 0,-4 2 0,1-1 1,-1 1-1,0-1 0,0 1 0</inkml:trace>
  <inkml:trace contextRef="#ctx0" brushRef="#br0">15716 14407 10866,'0'-45'-160,"-1"2"0,-2 5 0,-3 5 0,0 7 0,0 3 0,2 4 122,-2 0 0,3 4 0,-5-3 0,2 3 0,3 5 0,2 7 0,2 12 0,4 12 0,4 8 1,4 10 1020,5 8 0,-3 5 0,2 15 0,-2 5 0,-8-34 0,0 0 0,-1 2 0,1 0 0,0 0 0,-1 0 3932,1 0 0,0 1-4919,0 8 1,-1 0-1,-1-10 1,-1-1 0,0 5-1,-1 1 1,1-3-1,0 0 1,2 33-7,-1-6 0,6-3 0,-4-21 0,1-4 0,-4-6 1,-1-8-1,0-6-792,1-3 1,-5-8-1,-11-6 1,-6-6-1,-7-9 1,-3-8 1151,-6-6 0,-3-8 1,-3 0-1,1-2 0,4-1 1,4 5-1,3 3-19,1 7 1,2 4 0,3 8 0,4 3-1,3 1 1,3 4-335,3 5 1,3 6-1,6 9 1,0 4 0,2 3-1,2 2 1,5 0 0,7 4 0,5 0 0,3-2 0,4 0 0,0-3 0,2 1-2315,1-1 1,0-5 0,7-3 0,5-5 2316,3-4 0,9 3 0,6-5 0</inkml:trace>
  <inkml:trace contextRef="#ctx0" brushRef="#br0">16249 15273 8368,'8'-13'4171,"-4"-1"-2887,-2 1 1,4 0 0,3 1 0,2 0-722,3-1 1,5 7 0,3-8 0,3 3 0,2-1 0,0 0 0,-2 1 551,-3 3 0,-3 0 0,-5-1 0,-2 3 0,-4 0 1,-5-1-1165,-6 0 1,-10 1-1,-11 6 1,-4 1 0,-4 4-1,-2 4 141,-3 2 0,6 7 0,2 1 1,7 1-1,4 0 0,7 1 1,5 3-93,4 1 0,10 2 0,5-1 0,11 1 0,10-2 0,10-3-1588,6-4 1,7-8 0,2-2 0,3-2-1,-3-3 1,-2-2 1587,-4-1 0,-6-6 0,-1-1 0</inkml:trace>
  <inkml:trace contextRef="#ctx0" brushRef="#br0">16916 15140 8322,'-2'-18'1671,"0"0"0,-3 2 1545,2 1 1,3 6 0,5 2-2298,3 1 1,6 1-1,2 8 1,2 5 0,-2 7-1,-1 4 1,-2 4 0,-1 3-920,-3 0 0,3 5 0,-5 2 0,2 0 0,0-1 0,0-2 0,-2-2 0,-1-7 0,-6-4 0,0-2-554,0-1 1,-4-9 0,-2-5 0,-2-8 0,-2-10-1,-2-9 1,0-8-3429,4-8 4098,2 7 1,1-13 0,1 9 0,-1 0 0,1 3 0,-1 6 2267,2 3 1,2 3 0,1 3-2385,0 4 0,0 9 0,0 5 0,0 8 0,0 6 0,0 5 0,0 4 0,1 1 0,4-1 0,2 5 0,8-2 0,3 2 0,4-2 0,3-4-3877,2-4 1,6-2 3876,2-3 0,9-3 0,4-6 0</inkml:trace>
  <inkml:trace contextRef="#ctx0" brushRef="#br0">17356 15020 8242,'-8'-21'1564,"-2"2"1,7 7 0,5 3-161,5 5 0,9 2 0,4 2 1,-1 0-1,2 0 0,-2 0 1,2 2 71,-1 2 0,-3-3 0,0 4 1,-2-4-1556,-2-1 1,-13-1 0,-8-2 0,-10-3 0,-4 0-1,-1-1-1088,0-1 1,2 5 0,2-3 0,2 2-1,6 0 834,-1 1 0,9 3 0,6 4 1,12 3-1,8 2 0,10 0 1,4 2-610,3 0 1,3 1 0,0-1-1,-3-4 1,-3 0 0,-8-1 941,-3 0 0,-10 5 0,3-4 0</inkml:trace>
  <inkml:trace contextRef="#ctx0" brushRef="#br0">17729 15033 8242,'-13'-6'535,"-1"-1"0,3-7 0,2 1 1103,4 0 0,5 1 1,5 2-1,4 2 0,2 2 1,3 3-140,-1 2 0,0 1 0,1 0 0,-1 0 0,-1 1 0,-2 2-1499,-1 2 0,-4-1 0,4-5 0,-1-4 0,1-4-1229,0-3 0,0-1 0,4 0 0,1 1 1,-1 2-1,0 1 0,1 0 0,-1 1-1915,0 4 0,1 1 1,-1 0 3143,0-1 0,7-1 0,0 5 0</inkml:trace>
  <inkml:trace contextRef="#ctx0" brushRef="#br0">18409 14087 8173,'-6'-48'5132,"0"17"-3904,-3 18 1,3 13 0,6 18 0,0 5-1,0 7 1,2 7 0,1 8 0,1 6-439,-1 6 1,-1 5 0,-2-4 0,-2-2 0,-1 0 0,-1-1 0,1-2-791,1-5 0,2-5 0,0-5 0,0-4 0,0-7-972,0-8 0,0-12 1,0-7-1,0-10 1,0-9-1,0-8 1,-1-1 963,-4 0 1,2 1-1,-4 2 1,1 1 0,2 5-1,-1 3 1139,1 4 1,1 8-1,7 1 1,7 7 0,5 8-2906,6 4 0,3 8 0,3-2 0,4 2 1774,3-2 0,9 3 0,4-4 0</inkml:trace>
  <inkml:trace contextRef="#ctx0" brushRef="#br0">19062 14593 12430,'0'-40'2797,"0"9"1,2 15 0,1 13-1817,1 6 0,0 0 0,-4 6 0,0 1 0,0 2 0,0 3 0,2 1 0,1 3-1984,1 2 1,1 0 0,-5 1 0,0-4-1,0-3-8527,0-2 9530,0-6 0,-6-13 0,-2-8 0</inkml:trace>
  <inkml:trace contextRef="#ctx0" brushRef="#br0">19035 14553 10480,'-4'-40'0,"-2"3"0,0 3 0,0 6 0,3 1 0,2 5 1173,1 1 1,0 4-1,1 5 1,4 1-1,4 4 1,2 1-1,4 5 1,3 2-1540,4 4 1,3 5-1,2-1 1,0 3 0,-1 1-1,1 0 366,0 1 0,-7-1 0,0 0 0</inkml:trace>
  <inkml:trace contextRef="#ctx0" brushRef="#br0">19382 14353 8223,'0'-13'1322,"2"0"0,2 1 1,5 3-441,3 5 0,1 8 1,0 6-1,1 7 0,-1 5 1,-1 3-1,-2 3 126,-1 3 1,-1-1-1,2 4 1,-3 0-1,-1 0 1,-3 2-1,-1-1 1,-2 1-1455,0 1 1,-2-5-1,-2 1 1,-7-2-1,-5 0 1,-8-3-431,-5-4 1,1-5 0,-3-7 0,4-3 0,3-5 0,3-2 0,2-4 1209,3-2 1,7-5-1,5-9 1,2-6-1,5-4 1,6-3-1,7 2-482,3 0 1,13 0-1,-1 1 1,7 3 147,7-1 0,2-5 0,6-3 0</inkml:trace>
  <inkml:trace contextRef="#ctx0" brushRef="#br0">20742 14260 8088,'0'-21'0,"1"5"-389,4 6 0,2-2 0,5 3 0,-3-3 447,-5-1 1,2-2-1,0-1 1,0-2-1,0 2 1,-3-1-1,-2 1 1346,-1-2 0,0 1 0,0 2 1,0-2-1,0 0 0,-1 2 1,-4 3-153,-3 3 0,-4 6 0,-3-1 0,-1 2 0,-2 5 0,2 5 0,-1 6-730,-1 6 1,8 3 0,-2 7-1,5 3 1,4-1 0,3 2-668,4 0 0,5-4 1,9-1-1,4-5 1,3-8-1,2-4 1,-2-4-382,-3-2 1,-2-3-1,-7-8 1,-1-4-1,-3-4 1,-6-3 0,-6-4 246,-6 0 0,-4 2 0,-4-4 1,-2-2-1,0 0 0,-1 2 1,6 4 9,3 3 1,1 2 0,6 0 0,2 1 0,6 2-1,10 2-1229,7 2 0,14 0 1,7 3-1,3-1 0,7 1 1498,5 2 0,-3-5 0,6-2 0</inkml:trace>
  <inkml:trace contextRef="#ctx0" brushRef="#br0">21248 13954 12677,'-13'7'0,"0"-1"0,-1 0 0,1 1 0,1 2 0,2 0 0,2 1 0,1 4 1228,0 3 1,4-2 0,-2 4 0,4-1-1,1 2 1,0-1 0,0 1 0,0 0-429,0-1 1,0-6-1,0-4 1,0-1-1,0-5-1416,0-8 0,4-11 0,2-6 0,1-5 1,4-3-1,1-1 199,1 2 1,6-7 0,3 2 0,4 4 0,2 4 0,1 7 0,4 4-69,1 6 0,-1 4 0,4 10 0,1 5 0,-2 8 0,-1 9-1277,-1 7 1,-3 1 0,3 4 1761,-1 2 0,-2 2 0,-4-3 0</inkml:trace>
  <inkml:trace contextRef="#ctx0" brushRef="#br0">22661 13620 8321,'0'-13'704,"0"0"926,0-1 0,0 8 0,2 6 1,2 8-740,5 4 1,3 7-1,1 3 1,2 2-1,3 0 1,4-4-1221,3 0 1,2 2 0,0-4 0,-1-4 0,1-3 0,0-7 0,-1-2-710,1-2 1,-2-2 0,-3-2 0,-5-5-1,-6-5 1,-3-2 0,-2-3 874,-3-2 1,-3 5-1,-5-2 1,-4 3 0,-2 3-1,-4 4 1242,-3 3 1,2 5 0,-5 6 0,0 7 0,2 10 0,-2 6 0,2 8-511,0 6 0,2 0 1,7 5-1,3-1 1,1-3-1,3 1 1,3-4-1385,4 2 0,8-1 0,7-7 0,2-4 0,3-3 0,1-2 815,2-4 0,5-3 0,2-6 0</inkml:trace>
  <inkml:trace contextRef="#ctx0" brushRef="#br0">23234 13780 8193,'0'-13'2706,"-1"1"-1162,-3 3 0,2 5 1,-2 10-1,2 6-934,2 4 1,2 8 0,2-2-1,5 3 1,3 2 0,1-1-1,2 1 1,1-2-254,2-3 0,6-2 0,-4-7 0,3-1 1,-3-3-1,0-5-814,-4-2 0,-1-8 1,-2-5-1,-1-4 0,-3-5 1,-5-4-1,-2-7-229,-2-6 1,0 4 0,0-5 0,0 4 0,0 4 0,0 3 0,0 5 3302,0 4 1,0 4-1976,0 0 1,1 17-1,4 8 1,4 6-1,4 9 1,3 2-1,3 4 1,2 1-459,3-1 1,5-2 0,4-6 0,0-3 0,1-4 0,-2-3-1772,1-4 1,-2-7-1,-4 1 1,-2-2 0,-3-2 1586,-4 0 0,-9 0 0,-3 0 0</inkml:trace>
  <inkml:trace contextRef="#ctx0" brushRef="#br0">18049 16726 8167,'-18'-33'0,"0"8"819,2 10 0,6 8 0,2 8 0,1 4 0,1 5 1,0 6-1,3 6 0,2 4 0,1 2 0,0 1 0,0 2 1,0 1-235,0 0 0,1-4 1,4 2-1,4-6 0,4-7 1,3-3-586,2-5 0,0 2 0,-5-3 0</inkml:trace>
  <inkml:trace contextRef="#ctx0" brushRef="#br0">17876 16646 9323,'-22'-31'0,"1"-1"0,3 4 0,5 5 0,4 5 0,3 3 951,3 2 0,3 4 0,4 1 0,7 2 0,4 4 1,5 0-1,5 2 0,8 0-1284,4 0 0,9 0 1,3 0-1,3 0 0,0 0 1,-2 0 332,-1 0 0,-6 0 0,3 0 0</inkml:trace>
  <inkml:trace contextRef="#ctx0" brushRef="#br0">18422 16446 8132,'-9'0'1645,"1"0"1,5 1-761,-2 4 1,5 6 0,5 7-1,3 0 1,4 1 0,2 3-1,-1 4 1,0-1 121,1-3 0,-1 2 0,0-6 0,-1-1 0,-2 0 1,-2-3-73,-2-2-1977,4-1 1,-10-10 0,2-7 0,-7-9 0,-1-7 0,-1-3 736,-1-2 0,6 2 0,-3 1 0,2 2 1,0 0-1,-1 1 1760,1 4 0,3 8 1,4 6-1,7 7-1636,5 9 0,0 2 0,6 6 0,2 0 0,3-2 0,4 2 0,3-2-823,0 0 0,4-5 0,-1-7 0,3-1 1,2-3-1,-5-3 0,-3-5 1004,-4-4 0,-2-8 0,-2-4 0</inkml:trace>
  <inkml:trace contextRef="#ctx0" brushRef="#br0">19062 16526 8114,'-6'-25'0,"-3"2"0,-3 6 0,1 2 0,0 1 4416,2 1 1,2 3-3775,-2 5 1,5 7-1,8 13 1,3 1-1,2 5 1,0 1-1,0 3 1,0-1-1,-2 1 1,-1-1-568,-3-2 0,-1 1 0,-2-5 1,0-2-1,-2-1 0,-1-1 1,-3-3-1,-1-2 0,-3-4-1226,-2-4 1,3-1 0,0 0 0,-1-3-1,-1-6 1,2-8 0,5-7 0,4-6-1135,4-5 0,10-2 0,6-12 2285,1-1 0,10-8 0,-3-3 0</inkml:trace>
  <inkml:trace contextRef="#ctx0" brushRef="#br0">19262 16086 8111,'12'-6'0,"-2"-1"1009,-1-1 0,-4 2 0,2 8 0,0 2 0,-1 5 0,2 4 0,-1 5 0,4 4-765,0 4 0,3 6 0,-1 4 0,2 2 0,3 2 0,4-1 0,3-4-244,2-4 0,-1-3 0,1-1 0</inkml:trace>
  <inkml:trace contextRef="#ctx0" brushRef="#br0">19462 16446 10945,'-21'-27'0,"4"3"1117,2 7 0,15 5 1,7 12-1,9 0 0,5 0 1,3 0-1,1 0-1553,2 0 0,4 0 1,0 0-1,-3 0 0,-3-2 1,-4-1-1,-2-3-2535,-3-1 2314,-1 4 0,-7-9 0,-4 3 0,-2-3 0,-2-1 0,-2 1 0,-2 2 766,-5 1 0,1 2 0,0-4 0,-3 4 0,-1-1 1260,-1 1 1,6 6-1,2 1 1,4 7-1,2 5-793,4 1 0,2-4 1,6-2-1,2 1 1,1-2-1,4 0-333,0-3 1,3-2 0,2-2-1,-2-2 1,-2-3 0,-2-2-1,-2-3-1088,-2-6 0,-2 2 0,-1-2 0,-2 0 0,-1 1 0,0-2 1,0 1-3419,0-3 4263,0 0 0,4-13 0,0-1 0</inkml:trace>
  <inkml:trace contextRef="#ctx0" brushRef="#br0">21395 15846 8115,'0'-18'2411,"0"0"0,-5 5-653,1 4 0,-2 5-1137,2-5 0,1 6 0,-6 0 0,0 6 0,-1 7-421,-4 7 1,-2 3 0,-9 7 0,1 1 0,3 0 0,1 0-85,-1-2 1,6-3-1,2 2 1,7-2 0,4-6-1,2-2 1,2-1 9,2-1 0,5-1 0,9-2 0,3-2 0,1-1 0,-1-1 0,-2 1 247,-3 1 0,-1-4 0,-3 5 0,-3 1 0,-5 4 0,-4 2-179,-4 2 0,-14 5 1,-10 0-1,-5 2 1,-4 1-1,0 0-1126,2-4 0,-2 0 0,7-7 0,5-3 0,5-2 0,7-1-1956,4 0 0,12-8 0,15-2 2888,12-11 0,13-13 0,4-9 0</inkml:trace>
  <inkml:trace contextRef="#ctx0" brushRef="#br0">21595 16006 8201,'-13'-12'689,"1"11"1,3-4 714,4 11 0,10 4 0,5-1 1,5-4-1,4-4 0,2-1 1,4 0-1162,5 0 0,2-1 0,4-4 1,-5-4-1,-4-2 0,-4-4 0,-3-2-736,-6 0 0,1-1 0,-10 5 0,-4-1 0,-4 1 1,-6 1-1,-4 2 628,-5 1 1,-1 6 0,-3 0 0,4 6 0,3 6 0,2 3 0,1 2 680,3 4 0,3-1 1,6 5-1,3 1 0,5 1 1,8 0-1,6-3-697,6-2 0,12-3 0,2-7 0,4-5 0,5-5 1,4-6-5036,3-7 1,3-12 4812,-8-1 0,9-15 0,-7 1 0</inkml:trace>
  <inkml:trace contextRef="#ctx0" brushRef="#br0">22541 15206 8155,'-9'8'1126,"1"5"0,0 17 0,-2 13 0,1 5-853,-2 7 1,-2 7-1,-3 2 1,-3 6-1,9-33 1,0 0-1,1 0 1,-1 1-1,2 0 1,0 0-1,0 0 1,1-1-3359,-6 37 3085,-1-1 0,1-12 0,0-2 0</inkml:trace>
  <inkml:trace contextRef="#ctx0" brushRef="#br0">21995 16126 8155,'0'-48'1642,"0"-2"1,0 0 0,1 5 0,4 7-239,4 1 0,5 4 0,7 2 1,7 5-1,6 2 0,6 3 1,5 0-2384,2 1 979,2 9 0,4-7 0,1 11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12210 17165 8118,'-19'-19'0,"-2"4"0,-4-1 718,3 6 0,7 4 0,9 6 0,5 0 1,8 0-1,7 0 0,5 0 0,2 0 0,2 0-512,2 0 1,2 4 0,0 1-1,-2-1 1,-1 2 0,-4 1-1,0 2 1,-4 0-54,-1 2 0,-6 0 0,-2 3 0,-1-1 0,-3 2 1,-2 1-1,-1 3 311,0 2 0,-7-3 0,-5 3 0,-4-1 0,0 1 0,1 1 0,1-1-204,1-3 0,4-3 1,2-2-1,1 0 1,3 1-1,3-3-183,4-2 1,8 3 0,7-3 0,2 1 0,3 1 0,1-2 0,2 1 230,-1 2 1,0 1 0,-4 2 0,-4 1 0,-5 2 0,-4 0 0,-5 1 460,-2 3 1,-8 5-1,-5 3 1,-6 1 0,-10 0-770,-7 1 0,-2-4 0,-2 4 0,-4-6 0,2-2 0,2-3 0,5-2-960,5-3 1,0-2-1,10-4 1,2-3 0,4-1-8872,8-3 9736,17-7 1,27-10-1,15-6 1</inkml:trace>
  <inkml:trace contextRef="#ctx0" brushRef="#br0">12904 17539 11847,'-12'-20'2454,"9"17"0,-6 3-2030,6 9 1,7 5 0,4 0 0,2 3-1,6 3 1,4 4 0,3 4 0,3-1-1069,0-3 0,7-1 0,2-5 1,4-2-1,1-2 0,0-5-783,0-5 0,-2-8 0,-2-7 0,-6-4 0,-8-4 0,-9-2 1171,-7-2 1,-6-1 0,-7 0 0,-11 4-1,-12 0 1,-7 5 503,-3 5 1,-6 3-1,-3 4 1,-1 0-1,0 4 1,2 7-1,2 6 1390,3 9 0,6-1 1,3 10-1,3 0 0,6 0 1,7 2-362,8 3 0,5-1 0,10 1 0,7 0 0,10-5-1277,13-2 0,22-9 0,11-2 0</inkml:trace>
  <inkml:trace contextRef="#ctx0" brushRef="#br0">13770 17605 8194,'-13'0'204,"-1"0"1,1 0 972,0 0 0,5 2 0,5 2 1,6 6-162,6 7 0,3 2 0,1 5 0,1-2 0,1 2 1,1-1-860,2 0 0,4 0 0,-3-5 0,0-3 0,1-3 0,-3-5 0,1-1-383,0-3 0,0-8 0,-6-5 0,-2-6 1,-3-6-1,1-4 39,-1 0 1,-4-1-1,2 0 1,-5 2 0,-5 2-1,-2 2 1,-2 3-728,0 6 0,6-1-138,-2 4 0,10 5 0,5 4 1,5 6-1,6 2 1052,4 1 0,5-6 0,10 3 0</inkml:trace>
  <inkml:trace contextRef="#ctx0" brushRef="#br0">14503 17499 8194,'0'13'1512,"-4"0"1,-1 1 0,1 0 0,-1 4-831,1 4 1,0 1-1,4 0 1,0 4-1,0-2 1,0 2-1,0-4 555,0 3 0,0-7 1,0-1-1,0-4 0,1 0-1889,3-1 1,-2-7 0,4-7 0,-2-11-1,1-9 1,-2-4 184,-2-2 0,-1-5 1,-1-3-1,-2 1 1,-2 2-1,1 2 0,-1 2 1570,1 3 0,0 7 0,4 0 0,1 5-726,3 4 0,4 3 1,7 8-1,2 2 0,4 4 1,3 0-1,1 1-1418,3 2 1,3 1 0,-1 1 0,3-1 0,-1-2 0,2-3 1040,0-1 0,2-1 0,4-5 0</inkml:trace>
  <inkml:trace contextRef="#ctx0" brushRef="#br0">15236 17445 8194,'-26'0'0,"-2"0"0,-1 0 1515,3 0 1,-4 5 0,8 1-1,-3 1-1005,-2 3 1,6 2 0,4 2 0,2-1 0,1 2 0,3 1-1,2 2-182,4-2 0,4 0 1,1 1-1,0 0 1,1 0-1,4-3-812,4 0 1,7-1-1,3-1 1,0-3-1,2-5 1,-2-2-1,1-2-192,-4 0 0,-3-2 1,-4-2-1,-4-5 1439,-4-3 1,-7-1-1,-3-1 1,-3 3-1,-1 2 1,0 3 0,-1 1 898,1 1 1,0-2-2344,-1 2 0,10 2 1,8-2-1,14 1 0,10-2 681,8-4 0,14-14 0,5-5 0</inkml:trace>
  <inkml:trace contextRef="#ctx0" brushRef="#br0">15596 17032 8989,'-22'0'0,"-2"3"0,2 6 256,1 9 0,4 5 0,3 4 0,1 0 0,0-2 636,-1-3 0,5 5 1,2-2-1,1 5 1,3-2-1,2-3 1,2-4-719,4-2 1,8-3 0,11-7 0,5-5 0,8-4 0,6-4 0,8-8-2474,5-9 1,-6-8 0,4-14 2298,-3-2 0,-25 18 0,0-2 0,1 2 0,0-1 0</inkml:trace>
  <inkml:trace contextRef="#ctx0" brushRef="#br0">16010 16819 9584,'-12'-13'0,"-5"1"0,-3 3 0,-3 7 979,0 10 1,-1 5 0,2 12 0,3 2 0,1 5 0,1 5-205,6 3 0,-1 5 1,7 1-1,2 0 1,2 0-1,2-2 1,5 0-1148,8 1 1,5-2 0,8-6-1,1-3 1,1-2 0,4-2-7701,1-2 8072,-10-7 0,1-2 0,-12-5 0</inkml:trace>
  <inkml:trace contextRef="#ctx0" brushRef="#br0">12264 18578 10333,'-22'-10'1150,"-1"-4"1,7 4 0,20 6-967,19 2 0,34-4 0,-18 1 0,2 0 0,8-3 0,3 0 1,8-3-1,3-1 0,6-1 0,1 0 0,-18 3 0,1-1 0,1 1 1,2-2-1,2 0 0,0 0-245,1-1 0,1 0 1,1 1-1,5-2 0,1 0 1,0 0-1,-1 0 1,0 0-1,1-1 0,0 0 1,0 0-1,0 1 1,0-1-1,0 1 0,-1 0 1,-1 0-1,-1 0 0,0 0-478,-1 1 1,0 0-1,0-1 1,0 1-1,-1 0 1,0-1 0,-4 1-1,-1 0 1,1-1-1</inkml:trace>
  <inkml:trace contextRef="#ctx0" brushRef="#br0">3852 15526 8182,'-38'0'0,"8"-4"0,-4-1 0,9 2 0,7 2 323,3 1 1,2 4-133,0 1 1,-2 1 0,-1-3 0,-5 1 0,-3-1-1,-5-2 1,-2-1 0,-5 0 0,-1 0 0,-5 0 0,1 0-63,0 0 0,-4 0 0,-1 0 0,-1 0 0,-2 0 0,0 0 0,0 0 0,0 0 0,0 0 342,1 0 1,8 0-1,-3 0 1,-2 0-1,1 0 1,-2 2-570,3 2 1,0-1 0,0 5 0,-3-1 0,0-1 0,-1 1 176,-1 1 1,4-1-1,-4 4 1,3-2 0,3-1-1,2 3 1,3-1 128,0 1 1,-1 8-1,9-6 1,4 3 0,2 4-1,3 2-273,7 3 0,1 12 1,8 6-1,1 6 0,3 10 1,4 5-1,7 10 212,-4-34 0,2 0 0,1-2 1,1 1-1,2 7 0,0 1 1,1 0-1,-1 1 0,0 0 1,1 0-1,-2 2 0,1 1 0,-1-2 1,-1 1 5,1 1 0,-1 0 0,-3-1 0,0-1 0,1 3 0,0 0 0,-2 0 0,0 1 0,0 1 0,0-1 0,0-1 0,-1-1 0,0 1 0,0-1-302,-2-1 1,1 0 0,0-3 0,0 0-1,-2-1 1,0 1 0,0-2 0,0 0-1,0-2 1,0-1 0,-1-1 0,-1 1-1,0 33-202,-1-7 1,0-9-1,0-10 1,0-6-1,0-6 1,0-6 239,0-3 0,0-7 0,0-3 1,0-3-1,2-3 0,2-3-159,5-5 0,5-3 1,5-1-1,8-1 1,8-2-1,10-3 1,6-1-45,6-4 0,11 4 1,0 0-1,4 1 1,-33 4-1,-1 1 1,2 0-1,-1 0 314,1 0 0,0 2 0,0 4 0,0 2 0,0 0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25021 4998 8303,'0'-20'0,"-5"1"0,1-3 0,1 4 1451,1 3 0,-2 2 0,-1 0 0,3 4 0,0 9-452,2 13 1,0 20 0,0 10-1,-1 7 1,-2 9 0,-3 8-1,-2 7-654,3-34 1,0 0 0,1 2 0,0 0 0,0 0-1,0-1 1,-1 3 0,-1 0 0,0 0 0,0 0 0,0 3-1,-1 0 1,0-2 0,1 0 0,-1 0 0,0 0-491,1-1 1,-1-2 0,1-4 0,0 0 0,1 1 0,0-1 0,-3 31 0,1-8 0,0-6 0,-2-6-1180,1-5 0,2-8 1,6-7-1,0-5 0,2-8 1,2-5 1323,5-7 0,3-14 0,1-5 0</inkml:trace>
  <inkml:trace contextRef="#ctx0" brushRef="#br0">24981 4824 11352,'-30'-25'3986,"3"3"-3220,4 9 1,17 7 0,7 6-1,13 0 1,12 0 0,13 0-317,8 0 1,11-2-1,6-2 1,5-6-1,-31 2 1,0-1 0,1-1-1,0-2 1,1 0-1,-1-1-369,-1-1 1,-1 1 0,33-11 0,-6-1 0,-2-1 0,-7 0 0,-8 3-1112,-6-1 1,-6-1 0,-4 0 0,-3 3 0,-3 2 0,-3 3 1241,-4-1 0,-9 4 0,-3 7 437,0 1 1,-3 12 0,6 10-1,1 7 1,3 8 0,4 4 0,3 13-263,5 11 0,-4-1 0,-6-21 0,0 3 0,0-1 1,1 1-1,-1 1 0,1 0 0,1 4 0,0 2 0,-1-1 1,1 0-388,-1-1 0,0 1 0,2 5 0,0-1 0,-2-7 0,-1 0 0,0 0 0,0 1 0,-1 1 0,0 1 0,-1-3 0,-1 1 0,-1-1 0,0 0 0,-1 0 0,-2 0 0,1 29 0,-5-1 0,-2-1 0,-4-8 0,-5-6-321,-11-8 0,-4-5 0,-15-5 0,-8-2 1,-8-5-1,-14-3 0,31-15 0,-2-1 333,-2 0 1,-3-2-1,-3 0 1,-1-2 0,2-2-1,0-1 1,0-1-1,1-1 1,-2 0 0,0 0-1,2-1 1,1-1 255,-3 0 0,1-1 1,6 0-1,1 0 1,-34 0-1,9 0 1,9-1-1,8-2 1,7-2-668,8 3 1,9 0 0,4 2 0,6 0-3284,8 0 1,16 0 3681,14 0 0,10-6 0,-2-1 0</inkml:trace>
  <inkml:trace contextRef="#ctx0" brushRef="#br0">25541 5477 8106,'-2'-17'467,"-2"-1"0,2 0 0,-2 5 1,2 0 2799,2-1 1,2 5-2371,2 0 1,-2 9 0,2 5 0,-2 11-1,-2 9 1,-2 6 0,-1 6-666,-1 6 1,-1-1-1,5 2 1,0-2-1,2-2 1,2-2 0,5-1-3295,3-1 1,1-7 3061,1 2 0,5-2 0,2-3 0</inkml:trace>
  <inkml:trace contextRef="#ctx0" brushRef="#br0">25314 5717 8094,'-25'-23'0,"4"3"2449,8 7 1,7 7 0,12-1-1799,7 1 0,6-3 1,11 3-1,5 0 0,10-1 1,4-1-1,1-1-1727,-1 2 0,-3 0 0,1 4 1076,-2-2 0,-7 1 0,8 4 0</inkml:trace>
  <inkml:trace contextRef="#ctx0" brushRef="#br0">25421 6011 12288,'-30'1'0,"5"3"0,9 5 946,8 3 1,7-3-1,2-2 1,4 1 0,5-2-1032,6 0 0,6 3 0,10-5 1,3-1-1,5-1 0,3-4 1,3-2 84,1-5 0,2-15 0,5-4 0</inkml:trace>
  <inkml:trace contextRef="#ctx0" brushRef="#br0">25847 5584 13202,'-22'-12'0,"3"5"460,4 7 0,5 6 1,10 9-1,0 1 0,1 3 487,3 2 1,-1 1 0,6 6 0,0 2 0,0 2 0,0 1-1,1 0-1008,2-4 1,1-7-1,-1-4 1,-1-3-814,-2-2 1,-6-8-1,1-8 1,-4-12-1,-3-7 1,-3-9 0,-1-5 518,-4-5 1,5-2 0,2 3 0,2 0-1,2 0 1,0 1 909,0 4 0,0 2 0,2 8 0,1 3 0,3 4 0,1 3 908,4 2 1,0 5 0,3 4-1,-1 5-946,0 8 0,-5 2 0,-4 9 1,-2 3-1,-2 0 0,0 5 0,0 1-467,0-1 0,0-2 0,0 1 1,0-2-1,0-1 0,0-3-850,0-2 1,0-1-1,1-5 1,4 0 0,4-1-183,2-3 1,9-3 0,2-6 0,5 0 0,4 0 981,4 0 0,16 0 0,3 0 0</inkml:trace>
  <inkml:trace contextRef="#ctx0" brushRef="#br0">25687 6757 10010,'-15'-25'0,"-1"2"601,-2 6 1,6 2-1,8 2 1,3-2-5,1-3 0,0 3 0,0-3 1,0 4-1,0 0 0,0 1 1,1 1 418,3 3 1,-1-1 0,5 7 0,-1 4-464,1 7 0,-4 13 0,4 8 0,-1 13 0,-1 6 0,0 12-322,-3 8 1,-2-6-1,-1 12 1,2-3 0,1-4-1,1-1 1,-1-2-827,-1 0 0,-1-4 0,2-11 1,1-6-1,1-4 0,-1-7 0,1-4-824,-2-7 0,-2-4 0,-2-6 1,-2-3-1,-3-8 2010,-2-8 0,4-3 0,-3-3 1,-1 1-1,2 0 537,0-1 0,2 1 0,5 1 1,4 3-1,5 5-1098,6 2 1,5 2-1,7 2 1,2 1-1,4 1 1,3-1-1,6-1-997,3-2 1,3-6-1,3-5 1,-2-5-1,-3-6 1,-1-3 966,-3-2 0,-1-12 0,-2-2 0</inkml:trace>
  <inkml:trace contextRef="#ctx0" brushRef="#br0">25341 8743 8211,'0'-14'406,"0"1"1,0 4 0,0 0 0,0-1 0,0-2 0,-2 0 0,-1 2-1,-3 1 1,-1 0 0,-2 0 0,0 2 572,0 1 0,5 1 0,-5 5 1,0 2-1,0 4 0,2 6-613,1 4 1,-3 8 0,3-2 0,0 3 0,0 3 0,3 0-184,2-1 1,1 5 0,0-8 0,0-2 0,1 1 0,4-4 0,2 0-1075,0-3 0,5-2 0,-3-5 557,3-5 555,-5-2 0,-1-4 0,-6-2 0,0-5 0,0-3 0,0-1 1097,0-1 0,-4 1 0,-2 1-234,-1 3 1,4 6-1,-2 11-1544,4 5 1,1 3 0,0-1 0,1 1 0,4 4 0,3-1 0,4 0-1180,2-3 1,0-1-1,4-3 1,4-3 0,4-5-1,0-4 1472,1-4 0,0-9 0,-1-8 0</inkml:trace>
  <inkml:trace contextRef="#ctx0" brushRef="#br0">25607 8689 8211,'-6'-7'5088,"3"0"-4424,-6 2 0,2 5 0,-2 0 0,6 7 1,5 5-1,4 3 591,1 3 0,-3 1 0,4 5 0,-1-3 0,-1-1 0,2 0 0,-2-1-1922,-1-3 0,4-1 0,-3-3-4885,2-3 5088,-5-3 1,3-8 0,-8-2 0,-2-4 1202,-5 1 0,1-4 1,-1 7-1,1 0 1,-1-1 710,0 1 0,6 1 0,-2 7 1,5 4-2006,5-1 1,7 5 0,7-3 0,2 3 0,4-1 0,3-2 0,5-4-1851,1-4 1,1-1-1,5-1 1,2-7 2404,2-9 0,-2-4 0,3-12 0</inkml:trace>
  <inkml:trace contextRef="#ctx0" brushRef="#br0">26100 8703 8211,'-19'0'495,"3"0"0,-5 0 1,2 0-1,3 0 1,1 0 2299,1 0 1,3 1 0,3 4-2346,8 3 1,6 0 0,7-1 0,1 1 0,1-2 0,1 0-1125,2-4 0,1 0 0,-3-2 1,2 0-1,-2 0 0,-2-2 6,-5-2 0,-5-2 1,-8-4-1,-5 2 1493,-3 2 0,-2 2 0,1 5 0,0 4 1,-1 4 12,1 3 0,6 1 1,2 0-1,5 1 1,5-1-1,4 0-1477,2 1 0,9-6 0,2 0 0,3-2 0,3-3 0,2-2 0,1-2 639,-1-4 0,10-20 0,1-10 0</inkml:trace>
  <inkml:trace contextRef="#ctx0" brushRef="#br0">26354 8316 9972,'-14'-1'0,"1"-2"-246,0-2 0,7 2 0,6 6-248,7 2 1,8-1 493,7-4 0,0 0 0,11 0 0</inkml:trace>
  <inkml:trace contextRef="#ctx0" brushRef="#br0">26514 8130 8186,'-28'1'0,"-2"2"1075,-1 1 1,6 5-1,7-3 1,3 2-1,3 2-316,3 2 0,-1 7 0,5 5 0,3 5 0,0 7 0,2 4 0,0 4-190,0 5 0,0 3 1,2 1-1,0-2 1,4-4-1,2-4 1,2 0-3713,2-2 2364,1-5 0,5-5 0,1-9 0,1-4 0,0-5 0,0-4 779,-1-4 0,5-16 0,-4-3 0</inkml:trace>
  <inkml:trace contextRef="#ctx0" brushRef="#br0">26540 8623 10724,'-7'-18'0,"-5"2"0,-4 2 0,-1 5 893,3 3 1,6 4-1,7 6 1,5 5 0,8 1-1,1 1-843,4-3 1,0 0-1,0 2 1,2-2-1,0-2 1,2-3 0,-2-2-1031,1-1 1,-3 0 0,-3-1 1781,-1-4 0,-6 1 0,-4-1 1,-4 10-200,-4 5 1,1 9-1,4 3 1,0 4 0,0 0-1,1 2 1,4 2-454,4 1 0,3-1 1,1-7-1,0 0 0,-1-1 1,-1-1-1,-4-4-2765,-1-2 0,3-1 0,-6-3 2615,-5-2 0,-4-9 0,-7-7 0</inkml:trace>
  <inkml:trace contextRef="#ctx0" brushRef="#br0">26087 9609 8155,'0'-13'0,"0"-2"581,0-3 1,0 3 0,0-3 730,0 4 0,0 8 0,0 7-350,0 11 0,0 10 0,0 12 0,0 8 0,0 4 1,0 5-1,0 6-399,0 5 1,0 2-1,0-1 1,2-2-1,1 0 1,2-2-1241,3 0 0,-4-1 0,4-6 1,-2-3-1,-2-6 0,1-6-313,-1-6 0,0-5 0,-4-2 0,-1-5 0,-3-2 0,-5-7 0,-3-3 739,-2-4 1,0-3-1,-3-3 1,-2-4-1,0-3 1,0-5 1426,2 0 0,-2-4 0,1 2 0,3 4 1,4 3-305,2-1 1,7 5 0,2 2 0,8 2-1,5 2-714,5 0 1,0 2 0,5 1 0,4 3-1,0 0 1,4 0-1319,1-3 1,-1 0 0,3 0-1,0 1 1,-1 0 1159,0 2 0,-2 2 0,-5 5 0</inkml:trace>
  <inkml:trace contextRef="#ctx0" brushRef="#br0">25741 11675 7985,'-27'0'0,"0"-5"0,1-1 0,0 0 599,4 0 0,1 2 0,5 4 0,-2 0 0,2 0 0,1 0 0,2 0 0,1 1 320,3 4 1,-1 2 0,4 8 0,0 3-1,0 6 1,3 4-672,2 3 1,1 10 0,0-1 0,0 2 0,3 1 0,4-2 0,8-1-533,4-6 0,3-1 0,5-7 0,1-5 0,2-6 0,1-6 0,-2-5-495,0-2 1,-9-10 0,-2-5 0,-5-6 0,-4-5 0,-4-1 1119,-4-3 1,-8-6 0,-5 1-1,-6 1 1,-3-1 0,-2 5-1,-1 3 542,2 2 0,3 7 0,7-2 0,4 5-2241,8 4 0,8 3 0,11 6 1,8 0-1,8 0 1358,8 0 0,-1 0 0,4 0 0</inkml:trace>
  <inkml:trace contextRef="#ctx0" brushRef="#br0">26100 11688 10717,'-19'9'1145,"-3"0"1,3 0-1,1 2 1,3 0-555,2-2 0,1 5 0,3 9 0,5 2 0,2 2 0,2-1 0,0 2 0,0 2-266,0 1 1,5 3 0,-1-6 0,0-3 0,1-1 0,-1-3-1543,-1-3 1,0-4 660,2 0 0,-4-16 1,4-10-1,-4-13 0,-1-7 1,0-5-1,0-2 928,0-1 0,0 2 0,0 1 1,0 3-1,0 1 0,0 5 1203,0 4 0,0 0 0,0 7 0,0 0-1081,0 3 1,0 8-1,0 6 1,0 7-446,0 5 1,2 6 0,1 1 0,1 0 0,0 2 0,1-2-1606,-1 0 1,7-1 0,-2-4 0,2-3 0,3-2 0,1-6-521,2-6 1,4-7 0,4-11 0,-1-8 2075,-2-8 0,6-6 0,6-11 0</inkml:trace>
  <inkml:trace contextRef="#ctx0" brushRef="#br0">26327 11355 7985,'7'-48'-544,"-2"5"0,-4 6 1534,-1 6 0,0 8 0,-1 2 0,-2 2 111,-2 2 1,3 8 0,4 8 0,4 7 0,0 10 0,2 8-856,-1 8 0,1 7 0,2 5 0,-1 5 0,1 2 0,2-1 0,3-3-4326,3-1 4080,-4-1 0,12-5 0,-6 0 0</inkml:trace>
  <inkml:trace contextRef="#ctx0" brushRef="#br0">26327 11568 8103,'-22'-10'1693,"0"-4"1,-5-2 0,11 3 0,4-1-1142,6 1 1,4 4 0,4 2 0,4-1 0,6 2 0,5 0 0,6 2 0,5 0-739,6-1 0,9-1 0,3 3 186,1-1 0,2-7 0,4 4 0</inkml:trace>
  <inkml:trace contextRef="#ctx0" brushRef="#br0">26767 11395 8103,'-31'7'1506,"0"6"1,4 5-1,6 6 1,2-2-884,3 2 1,2 1 0,6 2 0,3-1 0,4-1 0,2-1 0,5-3 0,6-3-4001,4-6 1,14-7 3376,1-9 0,6-21 0,3-11 0</inkml:trace>
  <inkml:trace contextRef="#ctx0" brushRef="#br0">26687 10915 8063,'-33'-28'1361,"5"3"0,-1 13 0,5 3 0,6 4-798,3 4 0,8 8 0,4 8 0,7 10 0,10 9 0,6 6-563,6 5 0,6 8 0,2 8 0</inkml:trace>
  <inkml:trace contextRef="#ctx0" brushRef="#br0">25807 12714 8029,'-26'-21'1823,"-1"8"1,2 9-1218,2 2 1,10 4 0,9 2 0,2 6 0,2 7-1,0 8 1,0 7-278,0 8 1,0 18-1,0 1 1,0 4-1,0 5 1,0 1-176,0 2 1,-5-30 0,-2-2-1,-10 31 1,5-34 0,0 1 0,-2 0-1,0 0 1,-1-1 0,-1 0 0,-2 1-1,-1-1-171,-2-2 1,-1 0-1,1-2 1,-1-1-1,-2 0 1,-1-1-1,-27 25 1,-1-6-1,-4-3 1,3-5-314,-3-4 0,-3-7 0,0-11 0,1-7 0,-2-6 0,1-9 244,-4-9 1,0-9-1,1-13 1,3-7-1,31 16 1,1-2-1,0-1 1,2-2-1,-1-2 1,1-2 17,0-1 1,2-1 0,-1-3 0,1-1 0,-1-2-1,1-2 1,2-1 0,1-2 0,2 0 0,1 0 0,2-3-1,1-1 1,0-1 0,2 0-78,-1-1 0,1 0 0,2-5 0,1 0 0,1-1 0,2 0 1,0-1-1,2 0 0,1-2 0,1-1 0,-1 2 0,0-1 0,1 0 1,0-1-73,0-1 0,0 0 1,1 3-1,0-1 1,2-5-1,0 0 0,0 0 1,0 0-1,0 3 1,0-1-1,0 1 0,1 0 1,1 2-1,1 1 190,1 2 0,1 1 0,1-5 0,1 1 0,1 6 0,0 0 0,2-1 0,0 0 0,0 0 0,2 0 0,0 2 0,3 2 0,0 0 1,2 0 83,2 2 0,1 0 0,0 1 1,3 0-1,2-2 0,3 1 1,-1 3-1,1 0 0,0 3 1,1 1-1,2 3 0,2 1 1,1 2-1,2 0 3,1 2 0,1 0 0,1 0 0,-1 2 0,0 3 1,0 2-1,-3 1 0,-1 2 0,-1 3 0,0 0 1,26-17-1,-3 6-288,-4 8 0,-12 6 0,-2 11 1,-3 5-1,-7 4 0,-5 6 106,-5 7 1,-7 12 0,-4 12 0,-1 9-1,-5 12 1,-2 13 0,-2-31 0,0 0 552,-1 2 0,1 1 1,-2 2-1,1 1 0,-2-2 1,0 0-1,1-1 0,1 0 1,1 0-1,1 0 1,1-2-1,1-1 0,0-1 1,0-1-99,0 36 0,7-16 1,5-2-1,7-7 0,5-8 1,6-5-2443,2-9 1446,-2-7 1,7-12 0,-4-4 0,-1-2 0,1-5 0,-5-5 662,-4-5 0,1-5 0,-3 0 0,3-2 0</inkml:trace>
  <inkml:trace contextRef="#ctx0" brushRef="#br0">25261 10902 9624,'-24'19'0,"-1"-3"0,1-3 1250,5 2 1,10 6-1,6-3 1,4-2-983,4-1 0,5-6 0,1-2 0,6-1 0,9-3 0,5-1 0,3-4 0,4-2-1021,5-5 0,0-8 1,5-2 752,-3-2 0,6-1 0,-4-4 0</inkml:trace>
  <inkml:trace contextRef="#ctx0" brushRef="#br0">26367 12301 8260,'-21'-4'-11,"5"-2"0,6-2 0,5-4 328,4-4 1,1 1 0,0-3 0,0 4 0,0 0 0,0 1 0,0 0 0,0-1 1575,0 1 0,0 7 1,0 6-1,0 9-1469,0 7 1,0 5-1,0 7 1,0 3-1,0 6 1,0 6-1,0 6 1,-2 4 530,-2 5 0,2 1 0,-4 7 0,2-3 0,-2 4 0,0 1-755,0 6 0,2-3 1,4 2-1,0-1 0,0 2 1,0 0-201,0-3 0,-2-4 0,-1-3 0,-1-4 0,1 1 0,1-2 0,2 1 0,-6-3 0,4-8 0,-6 0 0,1 0 0,-1-2 0,-1-2 0,2-4 0,-3-5 0,5-2 0,2-2 0,2-2 0,1-3 0,0-5-1121,0-4 1,0 1-1,0-1 1,0-2-1,0-1-2435,0-2 2890,0 0 1,0 1 0,1-1-2970,4 0 0,-4-2 3635,4-7 0,2-11 0,0-14 0</inkml:trace>
  <inkml:trace contextRef="#ctx0" brushRef="#br0">26087 14247 8062,'-27'0'820,"1"0"0,-1 1 436,0 4 0,7-2 0,2 6 0,3-1-376,2 0 1,5 4 0,4-3-1,2 2 1,4 3 0,2-1-289,5 0 1,8 1-1,0-2 1,1-2-1,1-3 1,4-1 0,2-3-371,1-1 1,1-2 0,1-3 0,2-5 0,2-8 0,1-6-628,0-6 1,1-6 0,-5 1 0,-1 0 0,2-1 0,0 0 404,2-3 0,-4-1 0,5-2 0</inkml:trace>
  <inkml:trace contextRef="#ctx0" brushRef="#br0">25900 15473 8297,'0'-19'0,"-4"8"0,0-2 250,-7 8 1,4 0-1,-6 6 1,-1 3-1,-1 7 1,-1 5-1,-3 8 1,0 5 0,-1 7-1,3 4 1,-3 6-1,0 7 4665,-1 8 0,-3 5-4211,6 6 0,-4-4 0,3 4 0,0-1 0,-1 2 1,4-2-1,1 0-532,2-1 1,6-10 0,2 6 0,4-6 0,1-5 0,0-3 0,1-6 0,4-3-1333,3-5 0,6-7 1,2 0-1,2-4 1,-2-5-1,-1-4 820,-2-3 0,2-6 0,1-2 0,2-1 0,0-3 0,1-2 0,3-1 628,4 0 0,6-1 0,4-3 0,4-7 1,6-5-1,4-6 484,2-3 0,13-2 1,-6-1-1,3-3 0,4-6 1,-34 16-1,1 0 1,1-2-1,0-1-638,2-2 1,-1 0-1,-2 1 1,-1-2-1,2-3 1,0-2 0,0 0-1,-1 0 1,-2 0-1,-1-1 1,0-1-1,-1-2 1,-2 1 0,-1-2-135,0 0 0,0-2 0,1-4 0,-1-1 0,-2 1 0,-2 0 0,1-3 0,0-1 0,0-2 0,0-1 0,-1 0 0,-1-1 0,0-1 0,0 0 0,-4 3 0,0 1 0,-2 0 0,-1 1 0,-1 2 0,-2 1 0,-2 1 0,-2 0 0,-1 1 0,-1 1 0,-3 1 0,0 0 0,-1-34 0,-1 7 0,-1 2 0,-3 8 0,-5 2 0,-5 4 0,-3 9 0,-6 4 0,-2 7 0,-1 9 0,-3 4 0,-3 5 0,-8 4-58,-8 5 1,-3 8 0,-6 7 0,-3 5 0,-7 6 0,-1 5-1,33-12 1,0 1-519,-1 1 1,1 1 0,1 1 0,0 1 0,-1 0 0,0 0 0,-28 20 0,6-2 0,8-1-1487,9-1 1,6 1-1,9 6 2062,3 1 0,3 7 0,5-4 0</inkml:trace>
  <inkml:trace contextRef="#ctx0" brushRef="#br0">26114 15859 8340,'-2'-26'0,"-1"0"0,-3 4 1041,-1 5 1,3 2-1,-4 1 2235,2 1 1,-4 1 0,1 6-2048,-3 11 1,3 5-1,0 15 1,0 5-1,1 2 1,-1 5-1230,-2 2 0,5 1 0,0-2 0,2-1 0,0-2 0,1-3 0,1-2 0,2-2 0,2-7 0,1-2 0,3-3 0,1-1 0,3-5-533,2-2 0,1-4 1,1-4-1,-1 0 1,0-1-1,1-4 1,-1-4 89,0-2 0,1-4 1,1-2-1,1 0 1,2 0-1,-1 3-351,3 0 1,0 1-1,9 0 1,0-2-1,4-2 1,1 0-1,3 0 794,1 3 0,2-6 0,0 0 0</inkml:trace>
  <inkml:trace contextRef="#ctx0" brushRef="#br0">26634 15713 8282,'-14'-20'1440,"1"7"1,0-2-1,1 5 1,1 1 1803,3 2 0,0-2-2513,-1 9 0,3 9 0,5 11 1,-2 4-1,-3 1 0,0 5 1,0 2-534,3 5 0,-3 1 0,2-3 1,1-4-1,1-1 0,2-2-1010,0-1 0,2 1 0,4-11 0,9-2 0,10-4 812,9-7 0,16-8 0,5-4 0</inkml:trace>
  <inkml:trace contextRef="#ctx0" brushRef="#br0">26967 15539 12166,'-36'-25'0,"2"5"2341,2 6 1,7 7-1,7 7-1630,3 0 0,2 1 0,1 5 0,1 8 1,4 6-1,1 5 0,3 4-611,2 2 1,2 1 0,4 5 0,5-4 0,8-4 0,7-3 0,7-3-1928,7-2 0,-1-8 0,10-8 1,-1-5-1,1-6 1827,2-7 0,-4-7 0,0-6 0</inkml:trace>
  <inkml:trace contextRef="#ctx0" brushRef="#br0">26447 16899 8113,'0'-9'92,"0"0"1,0 0 1147,0-4-356,0 0 1,4 2-1,1 7 1,-2 10 0,-2 8 93,-1 9 1,0 6-1,-1 5 1,-2 3-1,-2 6 1,3 2-1,0 4 1,2-1-1,-1 6-763,-4 1 1,4-4 0,-4 7 0,4-3 0,1-3 0,0-2 0,0-3-1187,0-1 1,0-3 0,0-6 0,1-3 0,2-1 0,2-5-1354,-2-4 0,2-5 1,0-6-1,-4-1 1939,-4-3 0,-8-4 0,-9-10 0,1-2 0,-3-2 0,0 0 0,-2 0 1804,5 2 0,-2-4 0,5 5 1,5 0-57,10 1 1,17-4 0,14 3 0,7-2 0,7-2 0,4-2 1227,0-1-2724,1-1 1,5 1 0,-3 1 0,-2 2 0,-4 3 132,-4 1 0,-1-11 0,0 2 0</inkml:trace>
  <inkml:trace contextRef="#ctx0" brushRef="#br0">25767 18685 8031,'0'-14'1771,"-6"7"0,-1 1-4,-1 0 0,1 5 1,4-2-369,-1 6 1,1 4 0,6 6 0,1 1 0,1-1 0,-1 0-948,0 1 0,7 3 0,-4 1 0,2-2 0,-2-1-3458,-1-1 2456,5-1 1,-11-6 0,0-2 0,-6-5 0,-3-3 0,0-2 0,0 1 1065,2-2 1,-5 5-1,5-5 737,-1 0 1,4 4 0,8-2-848,5 2 1,3 2-215,1 0-483,-5 0 0,-2-1-186,-6-4 0,0-2-153,0-6 1,0 4 1543,0 0 1,-2 6 343,-2-2 0,2 3-1218,-2-3 1,4-1 0,3-4-41,1 1 0,-5 6 0,-8 0 0,-3 6 0,-3 7 0,-1 7 0,-2 5 0,-4-1 0,4 1 0,2 0 0,1 0 0,3 0 0,3 1 0,5-3 0,2-2 0,2-3 0,3-2 0,5 1 0,6-3 0,6-2 0,3-4 0,3-4 0,2-2 0,1-2 0,2-2 0,-2 1 0,-6-1 0,-5 1 0,-3 1 0,-2 2 0,-1 2 0,-2 3 0,-2 5 0,-2 5 0,-3 3 0,-2 0 0,-2 5 0,-4 2 0,-4-1 0,-3 1 0,-1-3 0,0-2 0,-5 3 0,2-4 0,2-3 0,4-3-1917,0-3 0,5-8 0,7-1 0,10-9 0,10-7 1917,7-6 0,5-9 0,6-4 0</inkml:trace>
  <inkml:trace contextRef="#ctx0" brushRef="#br0">26140 18845 8031,'-17'0'3043,"-1"0"0,2 0-1895,1 0 1,3 1 0,3 4-1,5 3 1,2 4 0,4 3-1,2 1-1007,5 2 0,4 1 1,5-2-1,4-1 1,3-3-1,4-4 1,2-3-1891,4-3 1,4-3-1,2-6 1,2-7 1748,2-8 0,5-16 0,-3-4 0</inkml:trace>
  <inkml:trace contextRef="#ctx0" brushRef="#br0">26554 18458 8031,'-18'-12'2371,"0"3"1,2 5-1473,1 2 1,8 8 0,2 3 0,4 3-73,1 1 1,0 7 0,0 2-1,1 5 1,4 2 0,3 2 0,4 0-1,2-1-604,-1-3 0,2 1 0,1-10 0,2-2 1,-2-1-1,-1-4 0,-2-2-1663,1-4 1,-1-4 0,-1-2 0,-3-4-1,-5-4 1,-4-2 1109,-4-3 0,-4 2 0,-7 2 0,-1 3 0,-2 1 0,2 1 1139,1-1 1,3 6 0,5 0-471,7 8 0,12 2 1,10-1-1,3-3 0,3-2 1,2 1-1,1-2-1037,-1-2 1,1-1 0,-3 0-1,-4-1 1,-4-2 0,-3-3-1,-4-1 463,-4-4 0,-3-1 0,-8-1 1,-2 1-1,-6 2 0,-5 1 0,-4-1 931,-2-2 0,3 3 1,-3 0-1,2 0 1,4 0 850,5 0 0,1 6 0,10-1 1,8 2-1,8 2-1431,3 0 1,-2 0 0,4 0 0,1 0 0,-3 0 0,0 0-1,-3-1-413,1-4 1,0 3 0,-5-7-1,-1-2 1,-3-1 0,-5-1-67,-2 0 1,-2-1-1,0 0 1,-2-1-1,-2 0 1,-5 3 1113,-3 0 1,-1 6 0,1 3 0,3 8 0,5 8-1441,2 8 0,2 10 1,2 6-1,2 5 1,7 3-1,5 3 689,6 2 0,3 2 0,2 1 0</inkml:trace>
  <inkml:trace contextRef="#ctx0" brushRef="#br0">26474 19538 8287,'-8'-6'832,"-8"-2"1,3-5 535,-2 0 0,4 5 1,4 2-1,0 2 1,1 1-1,0 4-114,3 7 1,1 4 0,2 2 0,0 4 0,0 4 0,0 4-968,0 0 0,5 1 1,2 0-1,2-1 1,4-1-1,1-2 1,2-6-1,-1-2-1825,0-1 1,2-7 0,1-3-1,-1-2 872,-3-2 0,-6-6 0,-4-4 0,-2-5 0,-4-3 0,-2 2 1,-5 1 2004,-3 2 0,-1-1 1,-1 1-1,2 0-1075,4-1 1,3 7 0,11 2 0,6 4 0,6 1 0,4 0 0,5 0-2518,2 0 0,8 1 1,-1 2-1,2 2 2253,2-2 0,0 4 0,0 1 0</inkml:trace>
  <inkml:trace contextRef="#ctx0" brushRef="#br0">26034 20364 8054,'-14'0'454,"1"0"1,10-6 0,5-1 0,4-2-74,4 0 1,0 4 0,1-2-1,-4 0 2971,-1-1 1,3 4-1853,-5-5 0,1 16 1,-5 4-1,0 6 0,0 7 1,0 1-1278,0 2 1,0 4-1,0 2 1,1-1-1,2 1 1,2-4 0,-1-2-544,2-5 0,-3-3 1,6-5-1,0-4-1026,-2-5 1,4-13 0,-7-14 0,-1-5 0,-2-4-1,-1-4 1292,0-4 0,-1-1 0,-2 0 0,-3 0 0,0 2 0,0 2 0,3 4 731,2-1 0,1 5 1,0-2-1,1 7 1,2 5-1,3 3 0,2 2 488,2-1 0,-3 7 0,2 3 0,2 2-1119,0 2 1,-3 2 0,-4 2 0,-2 5 0,-2 4 0,0 3 0,0 2-47,0-1 0,-6-3 0,-2 0 0,0-1 0,-1 0 0,0 1 0,0-3 0,0-2 0,5 3 0,-5-3 0,0 3 0,1 1 0,2 1 0,8-1 0,2 0 0,5 1 0,3-1 0,3 0 0,3 1 0,2 3 0,7 1 0,0-2 0,1-2 0,3-4 0,3-3-1639,0-1 1,8 3-1,-4-4 1,2-4 0,3-2-1,-1-7 1477,-1-4 0,-1-10 1,0-12-1</inkml:trace>
  <inkml:trace contextRef="#ctx0" brushRef="#br0">26714 20297 8054,'-21'0'5839,"-3"5"-4608,6-1 1,2 2-1,9-3 1,7 1-313,7-1 1,1-1-1,0-4 1,3-2-1,1-6 1,1-7-975,0-5-171,1-3 0,-5-2 0,-2-1 0,-1-1 0,-2-4 0,1 0 0,-1-1 0,-1 2-313,-1-1 0,-2 2 0,0 6 1,0 3-1,0 4 1140,0 3 1,1 9-1,4 6 1,3 8 0,4 5-176,2 5 1,5 7 0,2 7 0,1 3 0,0 0 0,2-1 0,-1-1-3256,0-1 0,0-4 0,-3 3 2829,0-2 0,-3-9 0,2 0 0</inkml:trace>
  <inkml:trace contextRef="#ctx0" brushRef="#br0">26780 20244 8054,'-13'-6'4518,"-5"-4"1,3-5-3943,8 3 0,8 8 1,17-2-1,3 1 1,1 1-1,0 1 1,4 1-1,2 2-994,3 0 0,10 0 1,1 0-1,2 0 418,2 0 0,-1 0 0,-5 0 0</inkml:trace>
  <inkml:trace contextRef="#ctx0" brushRef="#br0">26300 20844 8054,'-1'-14'0,"-4"3"2297,-3 2 460,-4 3 1,4 3-1752,4 3 0,2 4 1,2 12-1,0 2 1,0-1-1,0-1-448,0 2 1,0-2-1,-1 5 1,-4-2-1,-3-3 1,-6-1-1,-2-2-564,-2 1 0,-10-3 0,1 0 0,-2-4 0,-4-1 0,-2-3-494,-4-1 1,-5-10 0,-2-4 0,0-5 0,-3-4 0,0-1 0,-6-1 584,-4 1 0,0 1 0,23 10 0,-1 0 0,0 2 0,0 0 0,-1 2 0,-1 0 0,-1 0 0,-1 0 171,-1 1 1,1-1 0,-1 0 0,1 1 0,-4 0 0,1 0 0,1 0 0,2 1 0,0 2 0,2-1 0,-1 0-1,1 1 1,0-1 0,1 0-42,0-1 1,-1 0 0,-2 1 0,1 1-1,-35-5 1,1 1 0,2-1 0,2-2 0,2-3-216,3-5 0,7 2 0,2-5 0,4 0 0,6 2 0,3-2 0,5 0 0,11 1 0,2-3 0,4 6 0,6 2-1388,5 2 0,5 5 0,10 4 0,5 5 1,7 7-3529,5 5 1,9 8 4681,4-4 1,4 7-1,1-3 1</inkml:trace>
  <inkml:trace contextRef="#ctx0" brushRef="#br0">24128 20257 8054,'-34'-6'1417,"-2"5"1,9-4 0,7 4-1092,3 1 1,4-4 0,0-1-1,1 1 1,1-1 1025,3 1 0,3-2 0,-4 3 0,-1-2-816,-2 2 1,3 8-1,2 5 1,-1 7 0,2 6-1,0 7 1,3 5-726,2 4 1,2 7-1,5 3 1,6 1 0,6 0-1,4-4 1,5-3-1530,3-4 0,7-8 1,-2-2-1,5-5 0,3-6 1718,1-3 0,1-14 0,-5-2 0</inkml:trace>
  <inkml:trace contextRef="#ctx0" brushRef="#br0">22115 20284 9285,'-6'-13'4632,"3"5"-3983,-6 4 1,5 2 0,-5 2-1,0 2 1,0 2-13,0 5 1,6 3 0,-1 1 0,4 1 0,4 0 0,5 3-597,3 0 1,1-3-1,2-5 1,1 0-1,3-2 1,2-3-578,3-2 0,-5-2 1,-1 0-1,-3-2 1,-2-2-1,0-5 913,1-3 0,-7-1 1,-2 0-1,-5 1 0,-5 3 909,-4 4 0,2 4 0,-1 2 0,2 4-927,4 4 0,0 4 0,2 3 0,2 4 1,0 0-1,4 3 0,2-1-1339,2 0 1,6-6 0,4 2 0,-1-5 0,2-4 0,-1-4-902,4-4 0,6-2 1,2-7-1,1-8 1881,0-9 0,-2-17 0,-5 1 0</inkml:trace>
  <inkml:trace contextRef="#ctx0" brushRef="#br0">22661 20057 8054,'-4'-13'3540,"-1"0"-2590,1 5 0,5 7 0,4 7 0,4 0 0,1 1 1,0 0-1,-1 4-160,2 1 1,1 1 0,1 0 0,-1 1 0,-2-1 0,-1 0-833,1 1 0,-2-1 1,1 0-1,0 1 0,-2-1 1,-3 0-570,-2 1 1,-2-1-1,0 0 1,-2 1-1,-2 0 1,-5 3-21,-3 0 0,-1 1 1,0-4-1,-1-1 1,2 0-1,2 1 1,3-1-1132,1 0 0,3-1 1762,7-3 0,10-9 0,6-7 0</inkml:trace>
  <inkml:trace contextRef="#ctx0" brushRef="#br0">23061 19991 10218,'-19'-20'6612,"12"12"-6319,2-1 0,5 6 0,9 3 1,1 1-1,2 4 0,1 4 0,1 2 1,-1 3 115,0-1 0,1 0 1,-1 1-1,-1-1 0,-2 0 1,-1-1-2404,2-3 1,-4 1 0,2-5 1692,1-2 1,-4-9-1,-1-6 1,-4-4 0,-1 0-1,0-1 1277,0-1 1,-1 5-1,-2-2 1,-2 5-1,1 1 1,-1 0 1121,1 0 1,-1 8 0,7 1-1800,2 7 0,2 5 0,6 1 0,0 2 0,4 2 0,2-1 0,3-3-659,0-3 0,-1-7 0,4 2 1,-3-4-1,-1-2 0,0-5 1,-1-6-293,-3-4 1,-1-6 0,-3 2 0,-2 0 0,-1-4 0,0 0 1271,-2 2 0,4 1 1,-5 7-1,1-1 0,5 3 1,3 1-1377,3 4 1,11 3 0,4 8 0,8 6 755,8 7 0,15 15 0,-30-11 0,0 0 0</inkml:trace>
  <inkml:trace contextRef="#ctx0" brushRef="#br0">26514 14313 8054,'-26'0'0,"4"0"0,3 6 0,6 3 0,-2 3 0,-3 1 0,-3 1 0,-5-1 0</inkml:trace>
  <inkml:trace contextRef="#ctx0" brushRef="#br0">26247 14420 8054,'-33'0'0,"-2"0"0,-2-1 0,0-2 0,1-3 0,2 0 69,5 0 0,-2 0 0,10 3 0,0-2-347,3 2 1,11 3 0,7 5 0,7 4 0,5 3-408,1 1 685,1 0 0,5 1 0,2-1 0</inkml:trace>
  <inkml:trace contextRef="#ctx0" brushRef="#br0">26674 17885 8086,'-20'0'0,"1"0"0,-5 0 0,2 0 132,-1 0 0,2 0 1,-1 0-1,-1 0 1,3 0-1,0 0 1,3 0-1,-1 0 1,2 0-1,1-1 1,1-2-48,1-2 1,0 1 0,-1 4 0,1 1-1,0 2 1,-1 3 0,0 1-162,-4 4 1,2 1 0,-7 0 0,0-2 0,-4-1 0,-4 1 0,-3 2 199,0 1 0,-5 1 1,4-1-1,-2 0 0,0 1 1,3-1 23,1 0 1,2 5 0,4 1 0,1 2 0,0 3 0,3 1-233,0 2 0,6 10 1,-4 4-1,0 5 0,0 6 1,-1 3-1,0 5 11,0 5 0,1-1 1,-3 7-1,4-3 1,-1-3-1,2-1 1,-1-2 102,4 2 1,-3 0 0,1-2 0,2-4 0,2-2 0,4 2 0,1 2-83,-1 1 0,4 4 0,1-4 0,4 3 0,1 1 0,0 4 7,0 4 0,0 2 0,0-35 0,0-1 0,0 0 0,0 0 0,0 1 1,0-1-1,0 2 0,0-1 0,0 0 0,0-1 53,0 33 0,4-2 0,2-11 0,2-1 0,2-3 0,2-8 0,1-4 107,1-3 1,0-3-1,4 0 1,4 2-1,5-2 1,4 1-153,5 1 1,10 1 0,5-2 0,7-2-1,3-5 1,3-3 0,1-3-9,1-3 1,-28-14 0,0-2 0,0-3 0,1-2 0,0 0 0,-1-2 0,1-1 0,-1-2 0,36-11 94,-3-10 0,-34 10 0,-1-2 1,0-4-1,0-1 0,1-1 0,-1 0 1,2-3-1,-1 0 0,1 0 0,0-1 1,2-3-1,0 0 54,1-1 0,-1-1 0,-4 2 0,0 0 1,2-2-1,1-1 0,-1 1 0,1 1 0,-2 0 1,0-1-1,1-1 0,-1 0 0,-1 0 0,-1 1-72,-1-1 0,0 0 0,3-1 0,-1 0 0,-4 3 0,0-1 0,-1-2 0,0 0 0,0-3 0,0 0 0,-2-1 0,0 0 0,-1-2 1,-1-1-110,-2-2 0,-3 0 0,-3-2 0,-2-2 1,-3-5-1,-3-1 0,-3-1 0,-1 0 1,-4-1-1,-2 0 0,-2-4 0,-4-2 0,-3-1 1,-3 0 79,-5-6 0,-2 1 0,-2 1 1,-2 0-1,-4 1 0,-2 1 0,-2 0 1,-1 1-1,-2-1 0,-1 1 0,0 3 1,-1 3 61,-2 1 1,-1 2 0,1 5 0,-3 3 0,0 4-1,-1 3 1,0 2 0,1 1 0,0 4 0,0 2 0,2 4-1,0 3 1,2 4 0,-1 1-65,2 3 0,-1 2 0,-29-9 0,10 13 0,8 6-1,7 6 0,4-2 0,1 4 0,2-4 0</inkml:trace>
  <inkml:trace contextRef="#ctx0" brushRef="#br0">10691 5651 25160,'-12'-30'-1604,"3"3"1,-1 4 0,4 11 0,-2 3 1533,-2 5 0,3 2 1,-1 4-1,4 2 0,7 3 1,9 2-1,10-1 1,9-1-1,9-1 0,7 1 547,5 1 0,6-5 0,1 1 0,2-1 1,0 0-1,-1 2 0,0-2 0,3-2-64,4-1 1,-5 0 0,6 0-1,0-1 1,-1-2 0,4-3-1,2-2 1,-36 3 0,1 0-271,36-7 1,-36 7-1,0 1 1,36-5 0,-34 4-1,0 0 1,0 0-1,1 0 1,1 0 0,-1 1-1,1 1 1,-1 1-96,1 1 1,1 1 0,4 0-1,0 0 1,0 0 0,0 0-1,0 0 1,0 1 0,2 1-1,-1 1 1,0 0 0,0 1 0,2 0-1,1 1 23,1-1 1,1 1 0,1-1-1,0 1 1,4 1 0,0 0 0,-2-1-1,0 0 1,-1-1 0,0-1 0,0 1-1,-1 0 1,1-1 0,0 0-1,2 0 1,0 0 59,1-2 0,1 1 0,1-2 0,0 0 0,-1-2 0,0-1 0,1-1 0,-1-1 0,0 0 0,0-2 0,2 0 0,0 0 0,0-1 0,-1-1 18,1 1 0,0-1 1,-4-1-1,0 2 0,-1 1 1,-1 0-1,-2 1 0,1-1 1,-2 1-1,-1 0 0,-1 1 1,-1 1-150,-1 2 0,-1 0 0,2 1 0,0 0 0,-6 1 0,0 0 0,-2 1 0,-1 0 0,0 1 0,-1 0 0,35 6 0,-3 1-688,-3 0 1,-10-1-1,-2 6 1,-1-1 0,-5 0-1,-4 1 1,-4-1-871,-2 0 1,-6 5 0,-2 1 1557,1 2 0,-9 1 0,2 2 0,0-6 0,-1-6 0</inkml:trace>
  <inkml:trace contextRef="#ctx0" brushRef="#br0">5545 7330 29145,'0'-33'-2458,"-1"7"0,-4 1 1,-2 8-1,-2 8 2850,0 3 0,-6 2 1,-8 5-1,-5 2 1,-6 3-1,-4 0 1,-6 2-1,-3-1 1,-8 5-1,-1 4 1,-7 8-1,0 7-273,28-12 1,0 2 0,-1 4-1,1 2 1,-4 5 0,-1 2-1,0 4 1,0 3 0,-2 5-1,0 3 1,-1 4 0,0 2-1,14-15 1,0 2 0,1 0-184,-1 4 0,0 1 0,1 1 1,1 2-1,0 0 0,0 2 1,-2 6-1,1 2 0,0 0 1,1 2-1,1 1 0,1 0 0,0 2 1,1 0-1,2 1 0,1 0 1,1 0-1,2 0-233,0 0 0,3-1 0,0 0 1,3-7-1,1 0 0,3-1 1,3-4-1,1-1 0,3 0 1,1 21-1,4-1 0,5-8 1,4-2-1,5-5 0,3-2 118,3-5 1,4-3 0,1-7 0,2-2 0,5-4-1,1-3 1,3 0 0,2-1 0,2-2 0,3-1 0,4 0-1,2-1 179,4 1 0,0-1 0,1-1 0,1 1 0,5 2 0,1 1 0,-1-1 0</inkml:trace>
  <inkml:trace contextRef="#ctx0" brushRef="#br0">4372 11528 18759,'0'-28'-4548,"0"-2"3559,0 12 1,2 7 1414,2 6 0,4 4 0,5 1 0,0 0 1,1 0-1,-1 0 0,0 0 0,1 0 1,0 0 89,4 0 0,3 0 0,6 0 0,1 0 0,1 0 0,2 1 0,1 2-413,0 2 0,1-1 1,4-4-1,-3 2 0,0 0 1,0 3-1,3-2 115,1-2 0,0-1 0,-1 0 0,1 0 0,-1 0 0,2-1 0,-1-2 259,2-2 1,-1-3 0,-1 3-1,1 1 1,2-1 0,1 1-401,-1 1 1,-1 0 0,0 0 0,0-2 0,0 3 0,0 0-79,0 2 1,0 4 0,1 1 0,2-1 0,2 1-1,-2 1 1,-2 0 166,-1 0 1,0 2-1,0-2 1,0 0-1,0 2 1,2-2 113,2 0 1,-7-1-1,3-2 1,-1 2-1,-1-2 1,2-2-107,0-1 1,-4 0-1,-1 0 1,2 0-1,0 0 1,0 0-1,-3 0-270,-1 0 0,3 0 1,-4 0-1,1 2 1,-1 1-1,-2 1 85,-2-1 0,3-1 1,0-2-1,0 0 0,2 0 1,1 0-1,2 0 292,-1 0 1,1 0 0,4-2 0,-2-1 0,-1-1 0,-1-1-94,1-1 1,1 5 0,2-4 0,-1 4 0,-2 1 0,0 0-1,1 0-343,1 0 0,4 0 0,-8 0 0,4 1 0,2 2 0,1 2 98,-2-2 1,7-2-1,-7-1 1,2 0-1,1 0 1,-2 0-1,2 0 454,0 0 1,-5 0-1,5-1 1,-3-2-1,-3-2 1,2 2-368,-2 2 0,0 1 0,3 0 0,1 0 0,1 0 0,1 0-30,0 0 0,-3 0 0,9 0 0,3 1 0,1 2 0,2 2-135,-4-2 1,4-2 0,3 1 0,-2 1 0,-1 1 0,-2-1 0,1-1 290,-1-2 1,0 0-1,2 0 1,0 0-1,0 0 1,-3 0-157,0 0 0,-1 4 0,4 1 0,1-2 0,4-2 0,-1-1 0,2 1 0,-1 4 0,4-4 0,6 4 0,2-4 0,2-1 0,-34 0 0,0 0 0,4 0 0,0 0 0,-4 0 0,0 0 0,3 0 0,0 0 0,-2 0 0,1 0 0,-2 0 0,-1 0 0,3 0 0,-1 0 0,0 0 0,-2 0 0,0 0 0,-1 0 0,38 0 0,-8 0 0,-4 0 0,-2 0 0,-3 0-598,0 0 0,-2 2 0,-7 1 0,-2 1 0,-3 1 0,-3-1-182,-5 1 1,-4 0 0,-7-2 0,-1 2 0,-2-2-1,-6-2-3902,-2-1 4655,-7 6 0,3-4 1,-3 4-1</inkml:trace>
  <inkml:trace contextRef="#ctx0" brushRef="#br0">6052 13527 8359,'-5'-21'147,"1"4"0,0 9 1,4 8-1,0 8 0,-2 3 1,-1 3-1,0-1 0,5-1 1,7-2 131,7-1 0,2-6 1,8 3-1,8-2 0,6 1 1,8-2-1,4-2 0,7-1 1,4 0-1,6 0 0,2 0 215,4 0 0,-34 0 1,1 0-1,1 0 1,0 0-1,0 0 1,0 0-1,1 0 0,1 0-413,1 0 1,0 0 0,-1 0-1,0 0 1,4 0 0,0 0 0,-2 0-1,1 0 1,-3 0 0,0 0 0,-1 0-1,-1 0 1,-1 1 0,-1 0-23,1 1 1,-1 0-1,1-1 1,-1 0-1,-1 1 1,0 0-1,0-1 1,-1 0-1,36-3 1,-4-2-107,-3-5 0,-7 1 0,-3 0 0,-5-1 0,-2 0 0,-4 1-1617,-1 3 1,1 0 0,-4 5 1663,0 0 0,-4 0 0,7 0 0</inkml:trace>
  <inkml:trace contextRef="#ctx0" brushRef="#br0">6612 15979 18493,'-18'-34'-4122,"0"3"3371,6-3 0,5 25 704,3 0 0,4 6 1,0 3-1,8 0 0,12 2 1,9 2 707,10 5 0,17 3 0,8 1 0,10 1 0,-32-7 0,0 0 0,2 1 0,1 1-312,3 0 1,0-1-1,7 1 1,1-1-1,1-2 1,1-2-1,4 0 1,1 0-1,6-1 1,0-1-1,3 0 1,0-1 0,2 0-1,1 0-202,-23-1 1,0 0-1,0 0 1,0 0 0,-1-1-1,1 0 1,3 0-1,1 0 1,-1-1 0,0-1-1,0 0 1,0 0-1,-1-1 1,0 0 0,1 0-1,-1 0 1,-1-1-1,1 1-232,0-1 1,0 1-1,0 0 1,19-2-1,0 0 1,2 0-1,-2 1 1,-4 1-1,-1 1 1,-6 0-1,-2 0 1,-2 2-1,-1 1 1,-4 0-1,-1 3-923,-3 0 0,-1 2 1,-1 1-1,-2 2 1,-5 0-1,-1 2 1,-2 0-1,-2 2 1008,28 13 0,-9 6 0,-12 0 0,-2-1 0,-3-2 0</inkml:trace>
  <inkml:trace contextRef="#ctx0" brushRef="#br0">9624 13047 14830,'-13'0'0,"4"0"0,2-1-332,1-4 766,1-2 1,11-6 0,5-1-1,3 1 1,7-2 0,3-1 0,4-2-1,2 2 1,1 1 0,1 3-1,2 0 1,2 2-322,-2 0 0,-1-5 0,-5 6 0,1-3 0,3-1 0,-3 1 0,1 2 0,-1 1 0,2 0-2246,-1 1 0,-2 1 2148,-1 2 1,0 4-1,-1-5 1</inkml:trace>
  <inkml:trace contextRef="#ctx0" brushRef="#br0">11171 12621 20754,'0'-14'-2072,"0"1"1,0 0 2086,0 0 1,-2 4-1,-1 0 1,-1-2-1,1 0 1,1-3-1,2 1 1,0 0 713,0-1 1,0 1 0,0 0 0,0-1-237,0 1 1,0 4 0,0 3-162,0 5 0,-6 4 0,-2 11 0,-4 4 0,-3 4 0,-1 4-384,-2 0 1,0 7-1,3 4 1,0 4 0,1 7-1,3 1 1,4 2 36,4 0 1,4-1-1,8 2 1,10-3-1,10-6 1,6-6-733,4-6 854,7-9 1,1-3-1,8-7 1,0-3-1,1-6 1,-1-6-4,1-6 1,-1-9 0,-5-4 0,-4-3 0,-3-5 0,-7-4 0,-5-6-277,-6-1 0,-13-2 1,-3-2-1,-8-3 0,-5-3 1,-8 1-1,-8 3 235,-6 1 0,-13-2 0,2 7 0,0 5 0,0 5 0,3 7-12,3 4 0,3 6 0,3 7 0,3 1 0,4 3-987,3 2 0,8 7 1,4 2-1,7 4 0,11 2 1,10-1-1,11 0 1195,7 1 0,16-1 0,9 0 0</inkml:trace>
  <inkml:trace contextRef="#ctx0" brushRef="#br0">12277 12834 8644,'-13'-25'0,"-1"3"0,1 5 673,0 7 0,-1 4 0,1 6 0,0 0-341,-1 0 0,-5 2 0,-3 2 0,-3 5 0,0 3 0,2 3 0,6 2 0,3 6-299,5 2 1,3 1 0,8 1-1,4 0 1,7-1 0,8 0-169,4-4 1,8 1 0,2-5 0,4-3 0,2-5 0,1-5 0,-1-4 0,-4-1 144,-3 0 0,-3-3 1,-7-4-1,-5-6 1,-7-4-1,-4-2 110,-5-3 1,-9-3-1,-8-2 1,-8 0 0,-6 1-1,-5-1 1,1 0 24,-1 1 1,1 5 0,3 3-1,3 5 1,5 3 0,5 2-784,2 2 0,9 2 0,6 4 0,12 0 0,12 0 641,10 0 0,9-6 1,3-2-1</inkml:trace>
  <inkml:trace contextRef="#ctx0" brushRef="#br0">13197 12314 16095,'-42'-17'0,"-1"0"433,-1 5 0,0 11 0,4 13 0,1 8 0,2 15 165,1 10 0,2 7 0,-3 13 0,5 4 0,4-1 0,8 1 0,10-1-983,10-1 0,13 0 0,16-14 0,12-7 0,14-8 0,11-8 409,-30-17 0,1-2 1,1-3-1,1-3 0,2-2 1,1-2-1,0 0 0,0-3 1,0-2-1,-1-1 0,-1-2 1,-1-2 14,32-10 1,-34 4 0,-1-2-1,21-12 1,-6-5 0,-10-3-1,-10-3 1,-10-5 0,-11-1-53,-10 1 0,-17-4 0,-16 3 0,-9 1 0,-9 4 0,-10 7-188,26 18 1,-1 2-1,-3 5 1,-1 3 0,-2 2-1,0 1 267,-3 2 0,1 3 0,4 4 1,0 2-1,1 2 0,0 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8678 6637 30114,'-18'-19'-2278,"0"-4"0,1 4 0,5 1 2725,3 4 1,6 6 0,12 2 0,10 2-1,9-1 1,12 1 0,11-2 0,15-1-1,-27 2 1,1 1 0,5 0 0,2 0-1,1 1 1,1-1 0,4 1 0,1 0-283,3 0 1,0 0 0,0-2 0,1 0 0,6 1 0,1 0 0,3 0 0,-1-1 0,0 2 0,-1-1 0,3 1 0,-1 0 0,-3 1 0,0 0-166,-1-1 0,-1 0 0,2 2 0,-1 0 0,-7-1 0,-1 0 0,-2 1 0,-2 0 0,-1 1 0,-1 0 0,-3 0 0,-2 0 0,-1 1 0,-1 0 0,-1 0 0,-2 1-15,-2 0 0,-1 0 0,37 7 0,-16-3 0,-3 0 1,-3 1-1,-6 1 27,-5 2 0,2-4 0,-9 0 1</inkml:trace>
  <inkml:trace contextRef="#ctx0" brushRef="#br0">21435 2479 8357,'-13'-27'0,"-1"6"0,2 4 0,2 2 621,1 2 1,5 1-1,-4 1 1,2 2-1,2 1 1,-1-1 23,1 0 0,4 13 1,6 4-1,0 11 1,1 9-1,-1 11 1,0 5-1,-1 8 1,-1 3-185,0 2 1,1 7 0,-4-2 0,2 2 0,3 0 0,0-4-562,0-1 0,4 1 0,-1-4 0,3 0 0,3-1-205,3 0 1,-2-14 0,5 5 0,0-4 0,-2-8 0,2-3-1,-1-7 98,4-4 0,1-8 1,3-7-1,3-5 0,6-8 1,6-10 480,6-11 0,9-13 0,-27 20 0,0-2 0,2 1 0,-1-1 0,1-1 0,0 0 0,-2 0 0,0-1 196,-2 2 0,0-1 1,0-1-1,-1 1 0,27-23 1,-5 1-1,-2 2 1,-7 4 682,-4 1-993,2 0 1,-11 0 0,2 2-1,-5 0 1,-4 3 0,-2-2 0,-3-2-199,-1-1 1,-6-5 0,-2-6-1,1-5 1,-2-8 0,-1-4-300,-2-3 0,-2 33 1,-2-1-1,-4-35 1,-9 0-1,-8 3 1,-8 4 37,-5 5 0,-4 0 0,-2 10 1,-2 9-1,-3 9 0,0 7 0,-1 7 232,-1 6 1,5 7-1,-1 10 1,2 6-1,1 10 1,-2 9-396,-1 8 1,-2 4-1,4 4 1,-1 6-1,3 5 1,2 3-1,7-3-667,5-5 1,4-1 0,9-8 0,5-2 1128,5-1 0,9-5 0,2 0 0</inkml:trace>
  <inkml:trace contextRef="#ctx0" brushRef="#br0">22021 3159 8712,'-26'0'0,"1"0"810,2 0 1,4 0-1,6 0 4,-1 0 0,6 0 0,0-2 0,2-2 0,2-5 0,-1-5 0,1-2-400,1-2 1,1-10-1,2 0 1,0-5-1,0-5 1,0-3-510,0-4 0,0-4 0,0 3 0,0 0 0,0 1 0,0 2-71,0 1 0,0 8 0,0 4 0,0 5 0,0 5 376,0 0 1,2 10-54,2 10 1,4 7 0,4 13 0,-2 5 0,-1 4 0,3 4-344,4 4 1,-1-1 0,4 8 0,-1-3 0,0-2 0,-1-2 0,1-2-1034,0 2 0,0-4 1,-3-3-1,1-7 1,0-5-1,-3-5 1219,-2-4 0,-2-3 0,4-6 0</inkml:trace>
  <inkml:trace contextRef="#ctx0" brushRef="#br0">21981 2825 9031,'-13'-9'0,"1"-1"0,2 1 2025,1 2 0,8-2 0,1 4-2136,7 3 0,6 0 0,4 2 0,0 0 0,1 0 1,1 0-1,4-1 0,0-2-1302,-1-2 0,8-4 1413,-3 5 0,8-12 0,-1 1 0</inkml:trace>
  <inkml:trace contextRef="#ctx0" brushRef="#br0">22208 2506 9809,'-27'0'1688,"7"1"0,2 3-1645,3 5 0,8 3 0,2 3 0,5 1 0,5 4 0,4-1 0,1 1 0,0 0 428,-1-1 1,0 3 0,6-4 0,1-3 0,2-3 0,0-5-760,1-1 1,0-2 0,5-4-1,-3-1 1,-2-5 0,-1-6 0,-1-6-5366,1-2 5653,0-3 0,1-9 0,2-2 0</inkml:trace>
  <inkml:trace contextRef="#ctx0" brushRef="#br0">22488 2306 9622,'-4'8'1119,"-1"1"0,-4 0 0,5 5-351,1-1 1,1 0-1,2 1 1,2-1 1702,2 0-2432,-2-5 1,10-2 0,-4-6 0,4 0 0,0-2-434,-3-2 1,3-5 0,-3-8 0,3-2 0,-1-2 0,0-2 0,-4-2-404,-1-2 1,-1 5 0,-5 1-1,0 2 1,0 2 0,0 3-2083,0 0 2879,0 7 0,-6-5 0,-2 5 0</inkml:trace>
  <inkml:trace contextRef="#ctx0" brushRef="#br0">22248 3518 9746,'-6'-13'-154,"0"0"1,-3-1 0,5 1 0,2 0 316,2-1 0,0 6 0,2 0 0,2 2 0,5 5 0,2 5 0,-1 9 0,-3 7 0,-1 3 0,-3 3 143,-1 2 1,-1 3-1,2-2 1,2 4-1,-2 1 1,-2 2-1,0-1-685,4 1 0,1-7 0,4 2 0,-1-2 0,0-3 369,-2 1 1,5-6 0,-4-2 0</inkml:trace>
  <inkml:trace contextRef="#ctx0" brushRef="#br0">22221 3838 8526,'-6'-13'1021,"5"0"1,-3-1-993,2 1 1,14 1-1,6 2 1,5 2 0,6 1-1,2 1 1,4-1 0,4 1-30,1 0 0,6-11 0,1 3 0</inkml:trace>
  <inkml:trace contextRef="#ctx0" brushRef="#br0">22648 3585 10813,'-21'-12'0,"6"3"199,9 5 0,9 1 1,15 0-1,4-3-67,4-1 1,6 2-133,4-4 0,8 0 0,4-4 0</inkml:trace>
  <inkml:trace contextRef="#ctx0" brushRef="#br0">23648 1906 8444,'-14'-14'0,"1"7"0,0 4 0,1 6 0,1 6 153,3 3 1,3 6-1,-2 2 1,-1 4 0,2 7-1,0 3 1,2 6 0,0 2-1,-2 5 1,0 5 0,-2 4-1,2 2 288,1-2 1,-4 3 0,4-1 0,1 0 0,-1 0 0,1-1 0,1 0 0,1-3-462,2 0 0,0-7 0,0-3 0,0-4 0,0-4 0,2-6-269,2-7 0,4 1 1,5-6-1,2-2 0,3-1 1,2-2 235,1 1 0,10-3 0,0-2 0,8-4 1,5-4-1,5-1 416,3 0 0,6-10 0,2-5 0,4-4 0,4-6 0,-1-4 0,-2-3-15,-3-2 1,-4 3 0,3-5 0,-2-1 0,-4 0 0,-5-1 0,-5-1-188,-4-2 1,-1-7 0,-1 1 0,-5-3 0,-6-7 0,-6-2-126,-3-5 0,-5-5 1,-7-4-1,-1 1 0,-4 33 1,-1 1-1,0-1 0,-1-1 1,1-1-1,-2-1 47,1 2 0,0 0 0,1 2 0,0-1 0,2-35 0,1 5 0,-1 5 0,-1 3 0,-4 9 57,-2 8 0,1 3 0,-8 9 0,-2 4 0,-6 5 0,-5 5-364,-4 3 1,-9 8 0,-3 2 0,-7 5 0,-7 5 0,-2 5-1432,-2 6 1433,-11 5 0,9 12 1,27-16-1,-2 0 1,1 0-1,0 1 1,-31 16-1,-2 0-231,4 0 1,5-7 0,2 1 0,7-1 0,7-3 0,8-1-1,6-2-1101,7-3 1,5 1 1553,3-1 0,5 0 0,2-5 0</inkml:trace>
  <inkml:trace contextRef="#ctx0" brushRef="#br0">24021 2785 8348,'-13'2'392,"-1"2"1,2 4 126,4 5 1,2-7-1,6-6 1,-2-7-42,-2-5 0,1-3 0,-5-3 1,1-4-1,1-5 0,0-4 1,3-4-328,2-4 0,1-5 1,0-2-1,0-3 1,0-4-1,0-4-247,0 1 0,1 1 0,2 3 1,3 5-1,0 6 0,0 5 1,-2 5-155,2 6 0,-3 4 0,5 8 0,-1 1 0,0 3 330,4 5 0,-1 4 1,0 4-1,-1 6 1,0 8-1,0 9 186,0 7 0,-2 9 0,2 3 0,-4 3 0,-2 4 0,0 2-584,1-3 1,5 4 0,-3-4 0,1-1 0,2 3 0,0-7 0,0-2-1931,1-7 1,-2-8 2247,1-4 0,0-5 0,4-8 0</inkml:trace>
  <inkml:trace contextRef="#ctx0" brushRef="#br0">23994 2412 8859,'-13'-1'1075,"0"-4"1,4 4-967,0-4 0,7 4 0,2 1 0,9 0 0,8 0 0,5 0 0,4 0-1908,6 0 0,2-2 1799,6-2 0,0-9 0,0-8 0</inkml:trace>
  <inkml:trace contextRef="#ctx0" brushRef="#br0">24261 2146 8522,'-19'-6'1155,"-1"4"1,-2-1 0,4 6-901,4 6 0,6 7 0,4 5 0,2 3 0,2 5 0,0 3 0,0 2-5,0 0 0,6-3 1,3 4-1,4-1 1,5-3-1,4-5 1,5-7-546,4-7 1,-1-5-1,5-7 1,1-3-1,-2-4 1,-3-8-1197,-3-4 774,-1-3 1,-5-7-1,-1 0 1,-2-2 716,-3 1 0,5-4 0,0 0 0</inkml:trace>
  <inkml:trace contextRef="#ctx0" brushRef="#br0">25434 1972 8357,'-25'-25'487,"3"3"1,2 9 0,7 8 119,0 4 1,4 1 0,1 1 0,2 5 0,3 8 0,2 6 0,1 7-168,0 4 1,0 7-1,0 8 1,0 3-1,-2 5 1,0 2-435,-3 0 0,-4-1 0,5-2 0,1 1 0,1-1 0,2-1 0,0-2-375,0-1 1,0-6 0,2 1-1,2-2 1,5-5 0,4-5-1,5-7-381,4-4 1,4-3-1,2-6 1,3-3 0,6-6-1,4-6 874,4-6 0,10-9 1,-2-4-1,2-3 1,1-3-1,0-2 1,4-3 252,0-1 1,-3-1-1,0-4 1,-2 4-1,-3 2 1,-2 1 317,-1-4 1,-6 3 0,0 1 0,-6 1 0,-6 0 0,-4 0 0,-5-1-401,-4 1 1,-3-6-1,-3 2 1,-4-4-1,-3-1 1,-5-1-223,-5-4 0,-3 2 0,-10-5 1,-3-1-1,-1 0 0,0 0 1,-2 0-91,-1 2 0,-2 1 0,0 7 0,1 4 0,-1 5 0,0 7 0,1 5-272,-1 3 0,0 6 0,1 2 0,-1 1 0,-1 6 0,-2 6 1,-1 10-693,2 8 0,-4-1 0,2 10 1,0-1-1,0 3 0,1-1 0,3-2-429,4 1 1,6-5 1409,0 3 0,2 3 0,2 0 0</inkml:trace>
  <inkml:trace contextRef="#ctx0" brushRef="#br0">25874 2092 8454,'0'-20'941,"0"6"1,1 8-1,4 8-593,4 2 1,7 8 0,2 7 0,-1 4-20,3 5 1,0 4 0,6 8-1,-3-1 1,0-2 0,-1-3-1,-1 0 1,-4-3-809,-2-3 1,-6 2-1,-2-9 1,-1-1-1,-3-2 1,-1-3-4349,-2-2 4827,-12-5 0,-3 3 0,-12-3 0</inkml:trace>
  <inkml:trace contextRef="#ctx0" brushRef="#br0">25821 2426 11071,'-30'-27'0,"5"2"0,4 1 0,5 3 0,2 2 0,5 3 0,5 1 0,3 2 463,1-1 0,7 2 0,6 4 0,7 2 1,3 1-1,2 1 0,5-1 0,3 1-552,4-1 0,1 1 0,2 3 0,0-2 0,0-3 0,0 0 0,-1-2-1003,-4 1 0,-2-1 0,-8-2 0,-3 3 0,-6-1 0,-5 1 1091,-7-3 1,-10 4 0,-7 1 0,-8 4 0,-5 2 0,-6 4 492,-3 3 1,2 6 0,2 2 0,3 3 0,3 1 0,3 0 0,4 1-244,3 3 0,6 1 0,2 2 1,1-1-1,3-1 0,3-1 0,3-3-1269,1-2 1,5-1-1,-4-5 1,-1-1 607,2-3 1,-6-14-1,0-9 1,-9-6-1,-6-3 1,-2-2 1332,0-2 1,-2 2-1,1 1 1,3 3-1,4 4 1,3 3 0,2 4-316,3-1 0,9 6 1,11 0-1,12 4 0,16 1 1,11 0-607,11 0 0,-26 2 0,2 2 0,4-1 0,1 1 0</inkml:trace>
  <inkml:trace contextRef="#ctx0" brushRef="#br0">19035 2506 8436,'-19'-14'0,"0"5"0,-3 2 316,4 1 0,9 3 0,5 9 0,2 7 0,2 9 0,0 10 0,0 8 0,0 7 0,0 8 0,0 5 0,0 7 0,0 3-198,0 2 0,6-4 1,3 6-1,3-1 0,3 0 1,1-7-1,2-4 1,-2-7-275,-1-5 1,-2-7 0,0-10 0,1-8 0,-1-4-1,0-6 36,1-5 0,-1 0 0,0-5 1,1-2-1,-1-2 0,0-1 0,2 0 254,3 0 1,-2 0-1,7 0 1,0 0-1,2 2 1,5 1 0,4 1 23,6-1 1,9-1 0,0-4 0,3-2-1,2-5 1,3-2 0,2 0-73,2-3 0,-5 4 1,2-9-1,-5 1 1,-4-1-1,-5-2 1,-2-3-19,-2-1 1,-6-6-1,-3-3 1,-4-3-1,-4-6 1,-2-3 119,-2-4 0,-7-7 0,-7-3 0,-4-4 0,-1-7 0,-1-5 0,-1 35 0,-1-2-182,0-2 1,-3 0 0,-2-1 0,-1 0 0,-2-4 0,1 1 0,-1 0 0,0 1 0,0 3 0,1 0 0,0 2 0,-1 0 0,1 5 0,-1 1-41,-12-27 1,2 6 0,0 15-1,2 5 1,1 7 0,0 9-56,1 8 0,-7 7 0,0 8 0,-4 7 0,-6 9 0,-4 13 0,-8 9-460,-5 5 0,2 0 0,1 7 1,-1 1-1,1-4 0,5 0 1,6-5-697,6-2 1,5-2 0,5-4 1244,7-4 0,1-2 0,6-3 0</inkml:trace>
  <inkml:trace contextRef="#ctx0" brushRef="#br0">19462 2839 8394,'-13'0'324,"5"6"0,4 2 0,2 6-83,2 4 1,0 2 0,0 8 0,0 2-1,-1 3 1,-2 1 0,-2 3 0,3 0 120,0-2 0,2-1 1,0-4-1,2 1 1,2-1-1,3-4-449,1-3 1,4 0 0,-3-6-1,2-4 1,3-4 0,-1-3-107,0-3 1,-4-3-1,-1-5 1,-2-5-1,-3-8 1,-2-7 0,-1-6 330,0-3 0,-6 0 0,-3-2 0,-3 4 0,-1 2 0,0 2 1086,-1 3 1,1 7 0,0 2-973,-1 5 1,7 7-1,4 8 1,4 5-1,5 3 1,2 1-369,2 1 1,6-1 0,4-1-1,0-3 1,4-5 0,1-2 0,2-2-70,0 0 1,-2-2 0,-3-2-1,-4-5 1,-5-3 0,-4-1 274,-5-1 0,-2-4 1,-2-1-1,0 0 1,-2 0-1,0 2 1,-3 3-112,2 0 1,-3 1-45,2 0 0,4 7 0,7 6 1,4 7-1,3 5 0,3 1-820,2 1 0,-4-1 1,4 0-1,0 1 0,3-3 1,2-2-1,0-4 885,-2-4 0,0-7 0,5-1 0</inkml:trace>
  <inkml:trace contextRef="#ctx0" brushRef="#br0">19862 2812 8347,'-13'-13'922,"-1"-1"1,10 7 0,7 3 0,9 2-1267,2 2 1,1 4 0,0 1 438,3-2 0,-3-2 1,2-2-1,-2-2 1,-1-3-1,-3-1 1,0-4-63,-2-1 1,-2-1 0,2 0 0,-5-1-1,-2 1 1,-2 0 993,0-1 1,0 6 1377,0-1-2256,-6 6 1,6-3 0,0 6 0,7 0 0,5 0-313,2 0 1,-1-2 0,0-1-1,1-3 1,-1-1 0,0-3-563,1-2 1,3-2-1,3 1 1,2 0 0,4-1 724,4 1 0,13 0 0,-2 0 0</inkml:trace>
  <inkml:trace contextRef="#ctx0" brushRef="#br0">14690 6610 24572,'-14'0'537,"1"0"0,0 0 1,0 0-1,-1 0-41,1 0 0,0 0-542,-1 0 1,1 0 0,0 0-1,1-1 1,4-2 0,8-2-1,8 1 279,4-2 0,5 5 1,3-4-1,0 4 1,5-1-1,4-1 1,5-1-1,3 1 0,4 1-1,1 2 0,5 0 0,2 0 1,4 0-1,5 2 0,4 1 12,3 1 1,6 1 0,2-5-1,1 0 1,2 0 0,-1 0-204,1 0 0,-1 0 0,-35-1 0,0 0 0,1 0 0,0-1 0,1 0 0,0 0 0,3 0 1,0-1-42,3 0 0,1 0 0,-1 1 0,0-2 0,2 0 0,1 0 0,0 0 0,0 2 0,-1-1 0,1 1 0,0-1 0,1 0 0,0 0 0,0 0 0,3 0 0,1 0 0,1 1 0,0 0 0,2 1 0,1 1 0,-3-2 0,0 1 0,-1-2 0,-1 1 0,-4 0 0,0 1 0,-1 0 0,1 1 0,-1 0 0,-1 0 0,-4 0 0,-1 0 0,0 0 0,1 1 0,-2 0 0,0 1 0,-3 0 0,0 1 0,-1-2 0,0 1 0,35-1 0,-4-1 0,-7 0 0,1 0 0,-3 0 0,-2-1 0,-1-2 0,-2-2 0,-3-5 0,-2 1 0,-4-3 0,1 0 0,-3 2-34,1 1 0,-1 1 0,-5 0 1,0 3-1,0 4 0,-2 1-1398,-2 0 0,5 4 0,-4 2 1432,0 1 0,3 5 0,3 5 0,-3-4 0,-1-1 0,-4-3 0</inkml:trace>
  <inkml:trace contextRef="#ctx0" brushRef="#br0">12104 6597 29911,'-12'-2'-1545,"3"-2"0,3 1 0,8-4 0,2 1 1,6 4-1,5 5 1759,3 6 0,10-1 1,2-1-1,5 0 1,10-1-1,5 0 1,11-3 288,7-1 0,5-2 0,-34 0 0,0 0 1,0-1-1,1 0 0,0-1 0,0 0-259,-2-2 1,1-1 0,3-1 0,0 0-1,-3-1 1,0 1 0,1-1 0,-1 0-1,-1 1 1,-1 0 0,35-4 1402,-7 1-1654,1 0 1,-11 0 0,1 2 0,-5 1 0,-7 3-610,-2 2 0,-5-4 0,-5 1 0,-5 1 1,-3 1-1,-4 2-2969,-2 0 4016,-3 0 0,-8 6 0,-1 2 0</inkml:trace>
  <inkml:trace contextRef="#ctx0" brushRef="#br0">6598 8449 29937,'0'-13'-9831,"0"0"8377,0-1 1,0 6-1,-1 0 1,-2 4-1,-1 5 1502,1 7 1,1 3 0,4 1 0,2-3 686,5-4 0,-2 1 0,2-2 0,2-1 0,0-2 0,3-1-79,-1 0 1,5 0 0,0 0 0,-2 0 0,0 0 0,1 0-442,0 0 0,10 5 0,-2-1 0,3-1 0,6-1 0,3-2 0,5 0 147,2 0 1,-1 0 0,6 0 0,1 0 0,4 0 0,2 0 9,2 0 0,0-2 0,-5-1 0,2-1 0,1-1 0,0 1 0,-2 0 214,-4 1 1,-3 0-1,2 0 1,-4-2-1,-2 2 1,-2 2 0,1 1-422,-4 0 0,-1 0 0,3 0 0,0 0 0,0 0 1,0 0-166,0 0 0,2 0 0,0 0 0,3 0 0,-2 0 0,-2 0 0,-1 0 0,0 0 0,0 0 0,0 0 0,-1 0 0,-2-2 0,-2-1 0,2-1 0,-4-2 0,-2 3 0,-4-1 0,-5 1 0,-3 1-811,0 2 0,-5 6 490,-1 3 0,0 3 1,-5 1-1</inkml:trace>
  <inkml:trace contextRef="#ctx0" brushRef="#br0">9918 8543 28780,'0'-21'-9831,"0"2"8275,0 5 1,1 7 0,4 4 2008,3 6 0,9 3 0,2 4 0,2-2 1,2-2-1,3-3 0,2-2 0,1-1 758,2 0 1,11 0 0,-2 0 0,3 0 0,3 0-656,3 0 1,3-1-1,2-2 1,4-3-1,4 0-321,3 0 0,5-3 0,1 3 0,2 0 0,-34 2 1,0 1-1,1 0 0,-1 0-125,-1 0 1,1 0 0,1-2 0,1-1 0,-2 3 0,-1-1 0,1 0 0,-1-1 0,1 1 0,-1-1 0,36-4-119,-3 2 0,-4-5 0,-5 5 1,-4-1-1,-5 2 0,-5 2-2,-8 0 1,-2-1-1,-7 5 1,-2 0-1,-4 2 1,-5 1-1862,0 1 1805,3 6 1,-8-2-1,4 5 1</inkml:trace>
  <inkml:trace contextRef="#ctx0" brushRef="#br0">14250 8596 29695,'0'-13'-4916,"4"-5"1,2 2 5216,2 4 0,1 6 0,4 9 0,2 3 0,3 0 0,5 1 0,7-1 0,10 0 0,10-3 0,12-2 0,8-1 0,-31 0 0,0 0 19,5 0 1,1 0 0,2 0 0,1 0-1,5 0 1,1 0 0,2 0 0,2 0-1,1 0 1,2 0 0,2 0 0,1 0-1,1 0 1,1 0 0,1 0 0,2 0 0,0 0-1,1 0-66,2 0 0,0 0 0,-2 0 0,0 0 1,1 0-1,-1 0 0,-1 0 0,0-1 1,-2 0-1,1-1 0,-2 0 0,1-1-280,0 2 1,1 0 0,1 0 0,1 0 0,-2 1 0,0 0 0,-2 0 0,0 0 0,0 0 0,0 0 0,-4 0 0,0 0-193,-2 0 0,0 0 0,0 0 1,-3 0-1,-8 0 0,-1 0 1,-2 0-1,-1 0 0,-1-1 1,-2 1-1,-3-2 0,-1 1-91,29-4 1,0 1 0,-19 4 0,-3 0 308,-7 0 0,-1 4 0,-5 1 0,-1-1 0</inkml:trace>
  <inkml:trace contextRef="#ctx0" brushRef="#br0">6518 9262 28795,'-7'0'-310,"1"-1"1,8-2-1,2-3 1,5 0-1,3 0 1,1 3-1,0 0 743,1-1 1,1 2 0,1-2 0,3 2 0,2 2 0,3 0 0,2 2 0,5 2-472,5 5 1,-1-1-1,4-1 1,4 0 0,3 1-1,3 1 370,-2-2 1,5 3 0,-3-5 0,4-2 0,5-2 0,4-1 0,2 0-240,-2 0 1,6 0 0,-4 0 0,-1 0 0,3 0 0,-1 0-94,1 0 0,6 0 0,0-1 0,2-2 0,-35 1 0,-1-1 0,1 2 0,-1 0 0,38-1 0,-5 2 0,-2 0 0,3 0 0,2 0 0,0 0 0,-2 2 0,-2 0 0,-3 3 0,-2 5 0,-11-2 0,1 1 0,-4-2 0,-4-1 0,-3 4 0,-5-4 0,-3 3 0,-5-4 0,-2-4 0,1-1 0,1 0 0,-1 0-57,-2 0 1,0 0 0,2 0 0,1 0 0,1 0 0,2 0 112,2 0 1,5 0-1,-7 0 1</inkml:trace>
  <inkml:trace contextRef="#ctx0" brushRef="#br0">6438 9342 28437,'5'-25'-8040,"-1"3"7506,1-3 0,-4 10 0,2-4 0,2 1 0,-2 0 865,-2 2 0,-1 6 0,-1 2 0,-4 2 0,-4 3 0,-4 2 0,-5 2 0,-5 4 0,-7 4 0,-7 2 0,-8 3 0,-9 1 736,-12 2-987,6-2 1,17-3-1,-2 1 1,3-2-1,-2 1 1,-2 0-1,-2 1 1,-4 0-1,-2 0 1,1 0-1,-2 0 1,-4-1 0,-2 1-10,-2 0 1,-1 0-1,4-3 1,0 0-1,-7 2 1,-1 1-1,4-2 1,1 0-1,3-2 1,1 0-1,1-1 1,1-1 139,2-3 0,2-1 0,3-1 1,1-1-1,1-1 0,1 0 1,1 0-1,1 0 0,4 0 1,-1 0-1,1 0 0,1 0 1,-33 0 98,5 0 0,9 1 0,13 2 1,8 2-1,5-2-3063,8-2 2753,10 5 0,9 0 0,6 3 0,0-3 0</inkml:trace>
  <inkml:trace contextRef="#ctx0" brushRef="#br0">1786 9755 26310,'0'-35'-2818,"0"-1"1,-4 2 0,-2 12 2966,-2 4 1,0 5 0,-6 3-1,1 2 1,-2 2 0,-1 3-1,-3 0 1,-2 0 463,-3-1 1,-1 0-1,-2 4 1,1 0 0,-1 1-1,2 2-434,3 1 1,-2 11-1,6-1 1,3 2-1,3 3 1,5 3 0,1 4-410,3 0 1,2 1 0,1-1 0,1 1-1,4 0 1,3-1 0,6 0-50,4-4 0,-2 2 1,6-7-1,2 0 1,1-3-1,2-2 116,-1-3 1,1-3-1,0-6 1,-1 0 0,1 0-1,0-1 1,-1-4-903,1-4 998,-6-3 0,-2-1 0,-6-2 0,-1-1 0,-3-3 0,-3-1 1,-2 0 23,1-1 0,-1 5 1,-2-2-1,1 3 0,1 2 1,1 1-118,0 3 0,-2-3 1,6 3-1,2-1 1,1 0 222,1 1 1,0 4 0,2-4 409,3-1 1,3-8 0,5-2 0</inkml:trace>
  <inkml:trace contextRef="#ctx0" brushRef="#br0">2386 9476 26422,'8'-2'-851,"-4"-2"0,-4 1 0,-4-5 1578,-5 2 1,-8 2 0,0 4 0,-1 1 0,-1 4 0,-4 4-408,-2 3 1,3 5 0,1 1 0,2 0 0,3 0 0,1-1-1,3 1-926,3 1 1,3-2 0,6 3-1,0 0 1,3-4 0,5-1-1,5-2 278,2 1 1,5-1-1,3-1 1,2-3-1,1-4 1,0 0-1,-4-1-355,-4-1 0,-4-1 1,0-2 961,-1 0 0,-5 1 0,-6 2-215,-4 2 0,0 1 0,-1-3 0,6 1-228,6-1 0,3-2 1,4-1-1,5 0 1,5-1-1,4-3 1,3-7 262,2-5 1,4-5 0,1-5 0</inkml:trace>
  <inkml:trace contextRef="#ctx0" brushRef="#br0">2879 9302 27122,'0'-26'-8935,"-6"6"9445,-2 7 1,2 7 0,1 11 0,2 4 0,0 4-1,-3 3 1,0 3 0,-1 2-808,0 3 1,2 1 0,-2 2 0,-1 1-1,2 1 1,0 2 0,3 1-206,2 0 1,7-4-1,4 2 1,7-6-1,5-8 1,3-6-1,2-5 829,-1-4 1,1-1-1,0-1 1,-2-5-1,-3-6 1,-4-4-1,-3-1 176,-2 3 0,-4-1 0,-2-2 1,-1 0-1,-3 0 116,-1 3 1,-2 8 0,1 4 0,4 7-1025,3 2 0,4 2 0,3 4 0,3-1 0,4-3 0,3-3 1,2-2 674,0 1 1,-7-1 0,-2-5 0,-5-4-299,-4-4 0,-6-2 1,-10-3-1,-8 2 0,-4 4 1,-3 2-1,-1 1 0,3 1 471,0 1 0,7 1 0,6 4 0,2 2 0,8 5-311,9 3 1,9 0 0,11-2-1,8-2 1,9-3-210,7-2 0,-1-7 0,5-3 1</inkml:trace>
  <inkml:trace contextRef="#ctx0" brushRef="#br0">3612 8849 28550,'-11'-6'-796,"2"6"1,3 8-1,6 11 1,0 6-58,0 5 1,0 1-1,0-3 1,0 3 0,0 6-1,0 5 1,0 3-1,1 0 764,4-4 0,1 1 0,4-11 0,-1-1 1,3-4-1,3-4 198,2-4 1,1-5 0,-5-2 0,1-4-1,-1-1 808,0-3 0,-1-3 0,-1-4 0,-4-5-5,-1-3 1,-2 6 0,-4 6-1225,0 7 0,0 5 0,0 2 1,0-1-1,2 0 0,2 1 1,5-1-292,3 0 0,3 1 0,1-3 1,5-2-1,3-4 0,4-4 1,0-1-14,0 0 1,-3-1-1,-1-4 1,-3-2 1037,-2 0 1,-1-17-1,-5 2 1</inkml:trace>
  <inkml:trace contextRef="#ctx0" brushRef="#br0">4106 9236 28050,'7'-33'-4242,"-2"6"0,-4 8 3759,-1 4 0,0 10 1,0 5-1,1 7 0,2 5 1,3 1-5,2 0 1,-4 1 0,5-1 0,1 0 0,2-1 0,2-1 710,-1-3 1,0-5 0,1 3 0</inkml:trace>
  <inkml:trace contextRef="#ctx0" brushRef="#br0">4359 9036 28844,'-22'1'0,"0"5"-834,-2 8 1,-6 6 0,-1 13-1,1 7-261,2 7 0,8-1 1,2-1-1,4-3 1,6 0-1,3-1 246,4-2 0,1-14 0,0 0 0</inkml:trace>
  <inkml:trace contextRef="#ctx0" brushRef="#br0">4252 9329 27802,'20'-46'-1243,"0"3"0,7-3 0,-2 5 0,-1 8 1864,-2 8 0,-6 7 0,2 9 0,-3 5 1,-2 4-1,-1 6-1309,-3 7 1,3 12 0,-5 9 0</inkml:trace>
  <inkml:trace contextRef="#ctx0" brushRef="#br0">1920 10822 25336,'5'-54'-2186,"-3"8"0,2 8 1,-2 10 1784,-2 9 1,0 4 0,-2 1-1,-2 1 1,-5 1-1,-4 2 1,-4 2 912,0 3 1,-7 0 0,2 5 0,-3 0-1,-2 2 1,0 2 0,1 6 945,-1 7 0,2-1-1382,3 6 0,2 2 1,8 7-1,4 3 1,3 0-523,4-3 0,2 2 0,4-2 1,5-2-1,6 0 0,6-4 1,5-3 69,4-4 0,0-5 0,6-4 0,2-5 0,-2-2 0,1-2 0,-1-3-2103,-1-6 2916,-3-6 0,-1-17 1,2-2-1</inkml:trace>
  <inkml:trace contextRef="#ctx0" brushRef="#br0">2080 10675 24634,'-6'0'-862,"4"-1"0,7-2 2108,2-2 0,2 1 0,3 2 0,-2-1 1,-1-1-1442,1 1 1,-2 3-1,-1 4 1,-1 5-1,-2 3 1,1 1-1,1 2 1,0 1-686,0 2 0,4 0 0,-1-5 1,3 1-1,1-1 0,0-1 1,1-2 533,-1-1 0,2-6 0,3 2 1,1-5-1,-1-3 0,-5-3 599,-1-2 0,-2-1 1,1-4-1,-2 0 1,-1-1-1,1 1 0,-1 0 345,-2-1-865,4 1 1,-9 0-1,2 1 296,-6 3 1,1-1-1,-9 5 1,-2 2 0,-3 2-1,-1 2 1,2 2 337,2 2 0,0 3 0,-1-2 0,3 2 0,2 2 0,4 2-486,4 1 1,8 1-1,7-2 1,8-2 0,7-3-1,7-1 1,5-3-441,8-1 0,2-8 0,9-5 820,0-5 1,3-5 0,-2-5 0</inkml:trace>
  <inkml:trace contextRef="#ctx0" brushRef="#br0">2946 10155 11068,'-21'-35'0,"3"10"1587,4 11 0,5 10 0,1 8-1914,2 5 1,2 3 0,4 1 0,0 1 0,0 0 0,0 3 0,0 2 0,0 2 214,0 2 1,1 3 0,2 0 0,3 1 0,2 1 0,2 0 0,2 0 8,1-3 0,5-7 1,1-1-1,2-7 0,1-6 1,1-2-1,-3-2 532,-1 0 1,1-2 0,-4-2 0,2-5-1,-2-1 1,-3-1 0,-2 2 809,-2-1 0,-5 0 1,4-1-1,-3 2-127,-2-1 1,-1 3 0,-1-1 0,4 2-1100,4 3 0,0 2 1,2-1-1,4-1 1,0-1-1,0 0-694,-2-2 0,-1 3 673,-3-6 1,-9 6-1,-9 0 1,-3 4-1,0 7 1,3 2-80,5 5 0,3 3 0,1-1 0,1 6 0,5 2 1,7 1-3758,8 1 3419,16 0 0,-1 5 0,10 2 0</inkml:trace>
  <inkml:trace contextRef="#ctx0" brushRef="#br0">3852 10329 26880,'-6'-40'-7755,"-1"6"6852,0 13 0,1 10 1,7 16-1,2 4 839,2 3 0,5-4 0,-3 1 0,2 0 1,0 0-1,2-1 530,0-3 1,3 0 0,-1-5-1,0-2 1006,1-2 0,-5-3 1,-2-7-1,-1 1-952,-3 0 0,-2 2 0,-1 7-935,0 8 1,6 7-1,3 2 1,3 0 0,3 1-1,3-3 1,4 0-1,3-4-838,2-1 0,-1-1 0,2-7 0,2-1 0,1-3 0,-3-3 2513,-4-6 1,0 1-826,-6-9 0,5 1 0,-2-4 0</inkml:trace>
  <inkml:trace contextRef="#ctx0" brushRef="#br0">4372 10169 26843,'12'-21'-1133,"-1"3"1,-4 3 0,-1 2 0,-3 0 0,-2-1 519,-1 1 0,-1 6 0,-2 4 664,-2 6 0,-1 0 0,5 4 0,1-1 0,6-5 484,4-4 0,2 0 0,-2-4 0,-1 1 0,2 3-995,1 2 0,-1 7 0,0 2 0,-4 4 0,-1 3 0,-3 3 0,-1 6 0,-4 4-50,-2 3 0,-8 4 0,-9-2 0,-3 1 0,-4 2 1,0-1 526,0 1 0,1-1 0,1 5 0</inkml:trace>
  <inkml:trace contextRef="#ctx0" brushRef="#br0">6865 9356 25216,'-7'-14'-57,"11"8"0,12 6 0,7 8 0,8 4 1,4 0-1,8-2 0,5-3 0,8-1 0,8-1 195,5 1 0,-27-6 0,2 1 0,0 1 0,1 0 0,2-1 1,1 0-1,3 0 0,1-1 0,1 2 0,1-1 0,3 2 1,2-1-1,0 0 0,0-1-81,1 0 0,0-1 0,7 0 0,1 0 0,-4 0 0,1 0 1,-2 0-1,1 0 0,1 0 0,-1 0 0,-3 1 0,-1 0 0,3 0 1,-1 1-1,-2 0 0,0 0-74,-1 0 1,0-1-1,7 0 1,0-2-1,-7 0 1,-1-1-1,0 0 1,0-2 0,-1 0-1,0-1 1,-4-1-1,-1-1 1,-1-1-1,-1-2 77,-5 0 0,0 0 0,-5-2 0,-2 0 0,-2-2 1,-1-2-1,0 0 0,-1-2 0,29-19 0,-3-6 1,-7-3 32,-1-4 1,-6-2 0,-2-4-1,-5-3 1,-8-7 0,-9-2 0,-7-4-257,-6-1 0,-11-2 1,-11 4-1,-12 0 0,-14 7 1,13 35-1,-4 3 0,-4 2 1,-3 4-27,-4 1 0,-3 2 1,-10 2-1,-4 3 1,-7 2-1,-2 3 1,18 3-1,-2 1 1,0 1-1,-6 0 1,-2 1-1,0 1 1,-3 0-1,0 0 1,-2 1-1,-5 1 1,0 0-1,-2 0 17,15 1 0,-1 0 0,0 1 0,0 0 0,-14 2 1,0 0-1,-1 2 0,14-1 0,-1 1 0,0 0 0,1 0 1,-1 1-1,1 0 0,-1 0 0,1 0 0,0 0 1,0 1-1,0-1 0,1 1 0,-2 1 0,1-1 0,0 1 1,0 0-1,2 1 0,0-1 0,0 0 0,0 1 184,-16 4 0,1 0 0,0 1 1,16-2-1,0 1 0,0 1 1,2-1-1,-11 3 0,3 1 1,-1 0-1,2 0 0,1 1 1,1 0-13,2 1 0,1-1 0,1 1 0,2 0 0,-1 0 0,3 1 0,3 0 0,1 1 0</inkml:trace>
  <inkml:trace contextRef="#ctx0" brushRef="#br0">10877 9382 28996,'-41'-34'-2687,"8"8"1,16 8 1533,2 3 1,9 8 1288,6 2 0,13 4 0,14 2 1,11 2-1,16 2 0,18-2 1,-28-2-1,1-1 0,7 0 1,1-1-1,4-1 0,2 1 0,5-2 1,1 0-1,2 0 0,2 0 23,3 0 0,1 0 0,-2 0 0,0 1 0,0 2 0,-1 0 0,-1 1 0,0 0 0,0 0 0,-1 1 0,-1 0 0,-2 2-78,0-1 1,1 1 0,3 0 0,1 1 0,-3 2-1,1-1 1</inkml:trace>
  <inkml:trace contextRef="#ctx0" brushRef="#br0">14383 9422 30155,'-34'-20'-1417,"8"2"1,8 9 0,4 6 1562,6 6 0,3 6 1,11 7-1,12 3 1,17 1-1,26-1 1,-19-10-1,3-2 0,13 0 1,3-1-1,10 0 1,3-3-1,-18-1 1,1 0-1,2-1 0,3 0 1,2-1-1,1 0 1,4 0-1,1 0 1,1-1-170,2-1 1,1 1-1,0-1 1,-17 2 0,0-1-1,0 0 1,0 0-1,0 0 1,-1-1 0,1 0-1,0 0 1,18 0-1,1 0 1,-1 0 0,-1 1-1,0-1 1,0 1 73,1-1 1,-1 0 0,0 0 0,-1 0 0,1-1-1,-1 0 1,-2-1 0,0-1 0,1 1 0</inkml:trace>
  <inkml:trace contextRef="#ctx0" brushRef="#br0">6732 11475 30010,'13'-6'-357,"0"-2"1,2-3 0,3 0 0,3 4 512,-1 1 0,10 1 0,-2 5 0,3 0 0,3 0 1,0 0-1,3 0 0,2 0 0,2 0 0,2 0 0,3-1 1,0-2-1,2-2 0,-2 3 65,-1 0 1,6 2 0,-2 0 0,3-1-1,1-2 1,0-2 0,3 2 0,4 2 0,3-1-222,1-2 0,-3 2 0,2-2 0,4 2 0,-2 2 0,2 0 0,-3 2 0,1 2 0,0 2 0,3 5 0,3-3 0,-33-3 0,0-1 0,1 1 0,0-1 0,1 0 0,0 0 0,0-1 0,0 1 0,0 0 0,0-1 0,2-1 0,1-1 0,0 2 0,0-1 0,-1-1 0,1-1 0,1 0 0,0 0 0,-2 0 0,0 0 0,-1 0 0,0 0 0,4 0 0,2 0 0,-4 0 0,-1-1 0,2 0 0,0-1 0,0 0 0,-1-1 0,-1 2 0,-1 0 0,1 0 0,-1 0 0,2 1 0,-1 0 0,-4 0 0,1 0 0,0 0 0,2 0 0,-2 0 0,0 0 0,0 0 0,1 0 0,0 0 0,1 2 0,0-1 0,-1 2 0,0 1 0,0 1 0,2-1 0,-1-1 0,-3 1 0,0 0 0,0-1 0,1 1 0,0-1 0,-1 0 0,35 3 0,-5-3 0,4-2 0,-8-1 0,-2 0 0,0 0 0,-4 0 0,0 0 0,-2 0 0,-8 0 0,3 0 0,-3 2 0,-5 2 0,-2 5 0,-1 3 0,0 1 0</inkml:trace>
  <inkml:trace contextRef="#ctx0" brushRef="#br0">20315 10875 16247,'-7'-13'590,"-5"-1"1,16 7 0,1 2 0,7 4 0,4 1 0,3 0 0,0 0 0,2 0 0,0 0 0,3 0 0,1 0 0,1 0 0,1 0-78,0 0 0,-1 0 1,3 0-1,0 0 1,4 0-1,-1 0-512,1 0 0,10 0 0,-2 0 0</inkml:trace>
  <inkml:trace contextRef="#ctx0" brushRef="#br0">21635 10262 31555,'0'-47'-347,"0"21"1,0 22 0,0 16 0,-2 8 263,-2 3 0,2 3 0,-2 7 0,3 2 0,1 7 0,0 5 0,0 5 194,0 1 1,4 1 0,2-1 0,1-3 0,4-4 0,1-7 0,-1-5-825,-2-4 0,2-7 0,-7-2 1,-2-3 872,-5-6 1,-5-7 0,-7-9 0,-2-5 0,-6-4 0,0-3 431,0-2 1,-2 0-1,5 5 1,-3 1-1,3 3 1,0 4-490,4 4 1,1 1 0,2 0-1,1 1 1,2 4 0,2 5 0,2 5-104,3 3 0,2 6 0,1-2 0,1 3 0,2 2 0,5-1 0,2 1-908,5 0 1,1-5-1,-2-1 1,0-2-1,3-3 1,2-1-7674,2-2 8891,1-5 0,5-2 0,-1-6 0</inkml:trace>
  <inkml:trace contextRef="#ctx0" brushRef="#br0">21888 10942 22313,'5'-14'938,"-1"1"0,0 4 0,-2 2-55,2 1 1,-1 1 0,6 7 0,3 2 0,3 4 0,3 1 0,-2-1-731,-1 3 0,-2-4 0,0 1-803,1-3 1,-8-2 0,-6-7 0,-9-5-1,-6-3 1,-4 0 1086,-2 4 0,-1-3 0,-3 7 0,1 1 0,3 1 0,2 2 1,4 2-133,5 2 0,-1 4 0,7 5 0,1 2 0,1 3 0,2 4-490,0 3 1,6 0 0,5-1-1,5-2 1,6 2 0,3-1 0,4 0-4640,2-6 1,1-2 5065,4-2 0,8-5 0,-2-2 0</inkml:trace>
  <inkml:trace contextRef="#ctx0" brushRef="#br0">22421 10995 14306,'0'-22'0,"0"8"1930,0 14 1,0 9 0,2 5 0,1-1-983,1 0 0,1 6 0,-5 4 1,0 2-1,0 2 0,0-1 1,0 1-1,0-1-1259,0 1 1,0-5-1,0-1 1,0-2-576,0-2 0,-2-8 0,-2-5 1,-7-6-1,-3-5 0,-4-8 454,1-4 1,3-3 0,0-5-1,1-1 1,1-2 0,3-1 906,5 2 1,2-1 0,2 2 0,0 0 0,2 3 0,2 1 0,5 3 504,3 3 1,3 5 0,1 3 0,2 2 0,-2 2 0,-1 2 0,-2 0-887,1-1 0,-1 1 0,-1 5 0,-2 2-738,-1 2 1,-6 5 0,0-1 0,-6 3 0,-4 1-175,-1 0 1,-4-4 0,5 0 0,-2 1 0,2 2 0,1 2 0,3-1-2567,1 0 0,14 1 3479,6-1 1,12-6 0,4-1 0</inkml:trace>
  <inkml:trace contextRef="#ctx0" brushRef="#br0">22755 11048 24376,'-5'-21'1841,"1"4"0,1 8-909,7 4 1,-1 4 0,6 1 0,1 0 0,2-2-1231,2-2 0,-7 1 1,-3-6-1219,-2-1 1,-4 4 0,-2 0 0,-5 1 2109,-3 1 1,5 1 0,4 8-331,6 3 0,0 4 0,6 2 0,1-1 1,2 2-1,1 1 0,1 2-1580,-1-2 0,0-1 0,1-2 0,-1 1 0,0-3 0,-1 0-4321,-3-2 5777,-3-6 1,0 3 0,1-6 0</inkml:trace>
  <inkml:trace contextRef="#ctx0" brushRef="#br0">22941 11088 17831,'8'-6'-411,"-4"-3"1,-2 2-1,-1 0 1,2-1 1289,1 1 0,7 4 0,-2-2 41,3 4 1,1 2 0,0 2 0,1 2-1,-1-2 1,0 0 0,0 0-3278,1 1 1,-1 1 2408,0-5 0,7-6 1,0-2-1</inkml:trace>
  <inkml:trace contextRef="#ctx0" brushRef="#br0">23368 10742 16747,'13'-21'-2529,"0"2"3886,1 5 0,-2 8 0,-4 8 1,-3 8-1,-2 7 0,0 0 0,1 3-765,-1 2 1,-1 3-1,-2 2 1,-2-1 0,-2 1-1,-4 0 1,0-1 0,-1-1-828,-2-2 1,4-4 0,-2-6 0,0 1 0,0-3-1,0-2-697,-1-4 0,3-4 0,-1-2 1,1-4-1,1-4 0,-2-1 1,2 0-1,-1 1 1371,0-2 0,4 0 850,-2-3 0,4 13 1,2 5-1,2 7 1,3 2-1,2 0-1931,2 1 1,2-1-1,3 0 1,1-1-1,3-2 1,2-2-355,3-2 1,-4-2 0,1-4 0,-2 0 0,-1-1 0,-2-4 0,-1-4 718,-3-2 0,-2-4 0,2-2 0,-1 0 1,-3 0-1,1 3 1836,-1 0 1,2 1 0,-4 1 0,0 2 0,1 2-703,1 2 0,-4 2 0,5 5 0,0 4 0,0 2 0,0 2 0,1 0-866,2 1 1,1 2 0,1 2 0,-1-3-1,0 0 1,1-4-1538,-1-1 0,0-1 0,1-5 1557,-1 0 0,-4 0 1,-2-2-211,-1-2 0,-1 4 1,-5 1-1,0 11 0,0 9-13,0 4 1,6 2-1,1-1 1</inkml:trace>
  <inkml:trace contextRef="#ctx0" brushRef="#br0">6318 13487 14187,'-8'0'-560,"0"2"0,1 1 0,1-1 1933,0-3-1282,2 1 1,4-4 0,1 7 63,3 1 0,4 0 0,5-4 1,0 0-1,1 0 0,-1 0 1,0 0-20,1 0 0,4 0 1,-1 0-1,1 0 0,0 0 1,1 0-1,0 2-135,1 2 1,3-2-1,-2 4 1,1-2 0,1 2-1,0 0 3,2 0 0,2 3 1,0-3-1,-1 0 1,3 0-1,0-3 175,2-2 1,5-1 0,-5 0-1,0 0 1,0 0 0,0 0-1,0 0-92,2 0 0,-5 0 1,5 2-1,-2 0 0,0 3 1,0-1-192,2 2 0,-5-3 0,3 6 0,-3 0 0,-1 0 0,-1 0 87,1 1 0,0-2 1,-1 0-1,1 1 0,0-1 1,-1-2-1,1-2 167,0 1 1,-1-1-1,2-4 1,2 0-1,1 0 1,-1 0-1,-1-1 58,2-4 0,-2 4 1,2-4-1,-3 4 0,-2 1 1,3 0-1,0 0-327,2 0 1,0 4-1,-2 2 1,0 0-1,2 1 1,-1-1-37,-2 0 1,3 3 0,2-4 0,-1-3 0,2 0 0,0-2 693,3 0-336,-4 0 0,4 0 1,-4-2-1,1 0 0,1-4 1,1 0 1268,-1 0-1331,-5-5 0,9 8 1,-5-4-1,1 1 1,-1 3-1,0 2-371,0 1 0,-3 0 1,4 0-1,-1 0 1,-2 0-1,1 1-1001,-4 4 1178,5-4 0,0 9 0,5-5 0,-2-2 0,-3-2 0,0-1 404,0 0 0,0 0 1,3 0-1,-3-1 0,0-2 1,-1-3-1,1 0-127,0 0 1,-4-3 0,2 3 0,-1 0 0,1 0 0,-3 3-374,-1 2 1,3-3 0,2-1 0,0 2 0,1 0-1,0 0 1,3-1 0,1-1 68,2-1 0,0 5 0,2-5 0,1 2 0,3-2 0,0 0 354,-1 0 1,-2-3 0,-6 3 0,-1-1 0,0-2 0,-1 0 262,1 0-512,-7 6 1,4-4-1,-7 4 1,0-2-1,-3 2 1,-2 2 0,-2 1-776,-2 0 0,-3 0 0,0 0 1,-1 0-1,0 0 0,1 0-683,-1 0 0,-4 4 1,0 2 1367,1 2 1,2 0 0,1 6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7945 2066 26422,'-14'-14'-875,"1"-5"1,0 3 0,1-6 0,2-1 0,1 3 786,-2 2 0,-5-1 1,-3 1-1,-2 2 1,-3 1-1,-1 3 1,-3 2-1,-3 1 0,-6-2 1,-5-1-1,-2-1 1,1 0-1,0 0 1,0-1 247,-1 1 0,-5 0 1,4-1-1,4 1 1,1 0-1,3-1 1,-3-1-1,0-1 1,-3-2-1,1 2 1,-2 3 399,-5 4 0,3-2 0,-10 7 0,-3 1 0,-3 2-545,-7 1 1,28 2-1,-1 2 1,0 0 0,-1 0-1,-3 3 1,0 0 0,-4 1-1,-1 0 1,1 1 0,-1 1-1,1 0 1,1 0-1,2-1 1,1 1-138,1-2 1,1 0 0,1 1-1,1 1 1,4 0-1,-1 0 1,-33 9 0,1 0-1,4-1 1,-1 0 267,0-1 1,3 6 0,-5-4 0,2 0 0,1 2-1,-4-2 1,0 2-60,33-11 1,1 1 0,-36 5 0,35-7-1,-1 1 1,0-1 0,-1 0 0,0 0-1,-1 0 1,0-1 0,1 0 0,-2 0-1,1 0 84,0 1 0,0 0 1,2-2-1,0 1 1,1 1-1,0 0 1,1-1-1,0 0 1,-30 8-1,4 3 1,3 1-169,1-1 1,-2 3 0,7-3 0,2 1 0,1 0 0,3 0 0,0 0-7,2 1 1,-3-3 0,3 4-1,-1 0 1,-3 0 0,-4 1-1,-2-1 44,-2-1 1,-2 4 0,5-3 0,3 2 0,0-1 0,2 0-131,1 0 0,-1 2 1,4 4-1,-2 0 1,-1 4-1,2-1 1,1 1-154,0-3 1,5 4-1,-2 1 1,4 5-1,5 3 1,2 1 0,3 1-61,6 1 1,-1-5-1,6 5 1,2-3-1,3-1 1,2-4 0,4-1-1,1-1-69,3-1 1,1-5 0,4 2-1,1-1 1,3 1 0,0-1 10,0 1 1,4 1 0,-1 5 0,3 1 0,1 2-329,0 1 0,2-1 0,2-2 536,0-4 1,7 4 0,0-5 0,5 0 0,7-3 0,4-3 0,6-1 248,7-1 0,3-5 0,11-3 1,6-3-1,-36-8 0,1-1 0,2 1 1,0-1-1,1 1 0,0 0 20,1 0 0,2-1 0,4 0 0,0 0 0,-3-1 0,-1 0 0,-1 0 0,0-1 0,-1 1 0,0-1 0,-1 0 0,-1 1-88,0 0 1,0-1-1,4-2 1,0 0-1,-4 2 1,0 0-1,0-1 1,0 1 0,0-1-1,0 0 1,-2 1-1,1-1 1,1 0-1,0 0 106,1 0 0,-1 0 1,0 2-1,0 1 0,3-3 1,0 1-1,1 0 1,1 1-1,0-1 0,0 1 1,5 0-1,0 0 1,-1 1-1,1 0 80,2 1 1,-1-1 0,1 1-1,0 0 1,3-1 0,1-1-1,1 1 1,0-1 0,4-1-1,0-1 1,-1 1 0,0 0-44,0 0 1,1-1 0,6-1-1,1-1 1,-2 1 0,0 0-1,2-1 1,2 0 0,1 0 0,1-1-1,-1 2 1,0-1 0,3 2-1,-1 0 58,0 1 0,1 0 1,-1-2-1,0 0 1,0 2-1,-1 1 0,2 0 1,-1 0-1,-3 1 1,-1 0-1,1 1 0,0 0 1,-3-1-1,0 1-115,1 0 1,1-1 0,4 0 0,0 0 0,-4-1 0,-2 0 0,2 0 0,0-1 0,2 1 0,0-1 0,0 0-1,-1 0-90,-1-2 0,0 0 1,5 1-1,1 0 1,-3-1-1,-1 0 0,0 0 1,1-1-1,2 0 1,0 0-1,-1-1 0,0 0 1,0 0-1,2 0 14,1 0 0,-1 0 1,-6 0-1,-1 0 0,7 0 1,0 0-1,-1 0 1,0 1-1,-1 1 0,-1-1 1,2 2-1,0 0 1,-1 0-1,0 0-65,-2 0 0,1 0 0,-20 0 0,-1 0 0,0 0 0,19 0 0,0 0 0,-1 0 0,1 0 0,0 0 0,-1 0 0,-2-1 0,1 0 60,0 1 0,0 0 0,3-2 0,0 0 0,0 1 0,-1 0 0,1-2 0,0 0 1,0-1-1,0-1 0,0-1 0,0 0 0,1 0 0,0-1 3,1-1 0,1-1 0,-2 1 0,-1-2 0,-20 3 0,-1 0 0,1-1 0,22-2 0,0 1 0,-2 0 0,0 0 0,0 1 0,-1 0 0,1 0 1,0 1-38,2-1 0,1-1 0,-1 1 0,1 0 0,-4 0 0,0 0 0,-3 1 0,0 0 0,-1 1 0,1 0 0,-2 2 0,0-1 0,3 1 0,-1 1 0,-1 0 0,0 0 0,-2 0 0,-1 0 0,-1 0 0,1 0 0,-2 0 0,1 0 0,-3 0 0,1 0 0,3 0 0,-1 0 0,-1 0 0,1 0 0,-1 0 0,1 0 0,-2 0 0,1 0 0,1 0 0,-1 0 0,0 0 0,0 0 0,2 0 0,1 0 0,-2 0 0,0 0 0,1 0 0,0 0 0,1-1 0,0 0 0,-1 0 0,1-1 0,0 0 0,1-1 0,1 0 0,1 0 0,-1 0 0,0 0 0,1 0 0,1 1 0,-3 0 0,0 0 0,-1 0 0,0-1 0,6 1 0,0 0 0,-4 2 0,0 0 0,0 0 0,0 1 0,1 1 0,-1-1 0,-3 2 0,-1 0 0,-3 1 0,2 0 0,7 0 0,0 1 0,-7 1 0,-1 1 0,1 0 0,0-1 0,0 1 0,1 0 0,-3-1 0,0-1 0,2 1 0,0-1 0,0 0 0,1-1 0,-6-3 0,0 1 0,7 0 0,0 0 0,-1-1 0,0 0 0,-1-1 0,0 0 0,2-1 0,1 0 0,1-1 0,-1 0 0,-4 0 0,0 1 0,5-3 0,0-1 0,1 0 0,-1-1 0,-2 1 0,1-1 0,1-1 0,0 0 0,-1 1 0,0 0 0,-2 2 0,2-1 0,6 0 0,0-1 0,-4 1 0,-1 1 0,0-2 0,0 0 0,1 0 0,0 0 0,-2 1 0,-1 0 0,3 0 0,0 1 0,2-1 0,-1-1 0,-4 1 0,0-1 0,5-1 0,2 0 0,-3 0 0,-1-1 0,-2 1 0,-1-2 0,3 0 0,0-1 0,-1 0 0,0 1 0,1-1 0,0 0 0,2-1 0,0-1 0,-3 1 0,-1 0 0,0-2 0,0 0 0,1 0 0,0-2 0,-1 1 0,-1-1 0,1-1 0,0 0 0,2-2 0,0-1 0,-2 2 0,0-1 0,0 0 0,-2-1 0,2 0 0,0-1 0,-3 2 0,-1-1 0,1 0 0,-2 0 0,-2 0 0,-1 1 0,0-1 0,-1 1 0,-2-1 0,0-1 0,1 2 0,-1-1 0,-2 2 0,-1-1 0,0-1 0,-1 1 0,-3-1 0,0 1-18,-1 0 0,-1 0 0,-2 0 0,-1-1 0,-3 3 1,-1 0-1,-1-1 0,-2 0 0,30-19 0,-8 0 0,-6 1 1,-5-2-406,-4-2 0,-7 1 0,-3-1 0,-4 2 0,-5-3 0,-4 0-116,-3-3 0,-8-4 0,-2 3 0,-4 1 0,-4 0 0,-4 0 0,-8-2 153,-4 2 0,-5-2 0,-7 0 0,-8 1 0,-7 1 1,-8 1-1,-7 4 248,27 18 1,0 1-1,-2 0 1,-1 1-1,-4 0 1,-1 1-1,-2 1 1,-1 1-1,-4 0 1,-1 2-1,-3-1 1,-2 1 111,-2-1 1,-2 1 0,-1 0 0,-1 0 0,-1-1 0,0 1 0,0 0 0,-1 1 0,-2 0 0,0 0 0,0 1 0,0 1 0,-3 0 0,-1 0 81,0-1 0,-1 1 0,1 1 1,-1 2-1,-5-2 0,0 0 0,2 1 1,0 1-1,-1 0 0,1-1 1,23 3-1,-1-1 0,1 1 0,-1-1 1,0 0-1,0 0 5,1 1 1,-1-1 0,1 1 0,-23-3 0,0 1 0,0 0 0,0 1 0,0-2 0,0 1 0,23 2 0,-1-1 0,1 1-1,-1-2 1,-1 1 0,1-1-4,-1 0 1,0 0 0,0 1 0,-23-3 0,1 1 0,22 2-1,1 0 1,0 1 0,-2-1 0,1 2 0,0-1 0,-2 0-1,0 0 1,0 0 0,-1 0 0,1 0 0,-1 0 0,0 0 0,-1 0-1,1 0 27,-2 1 1,-1 0-1,1 0 1,3 1-1,0 1 1,1-1-1,-3-1 1,-1 1 0,1-1-1,-2 1 1,0 1-1,0 0 1,1 0-1,0 0 1,0 0-1,-2 1 1,-1 0 0,1 0-1,1 0 1,0 1-1,1-1 41,0 1 0,0 0 0,-1 0 0,-5 1 0,-1-1 0,1-1 0,5 1 0,0 0 0,1-1 1,0 0-1,-1 0 0,1 0 0,1 0 0,-1-1 0,1 1 0,1-1 0,0 1 0,1 1-78,0-1 0,-1 0 1,1 1-1,-3 0 1,1 0-1,-1 0 1,-1 0-1,1-1 1,0 1-1,-1-1 1,0 0-1,0 0 0,-1-1 1,0 1-1,0-1 1,0 1-1,1-1 1,0 1-1,-1-1 1,0 1-1,-1-1-26,0 1 1,0-1-1,0 1 1,1-1-1,2 1 1,-2-1-1,-6 2 1,0 0-1,-1 0 1,1 0-1,1 0 1,-1 0-1,2 0 1,0 0-1,0 0 1,-2 1-1,0-1 1,1 1-1,-1 0 1,0 0-1,1 1-33,-2 1 0,0 0 0,1 0 1,-2 1-1,0 0 0,1 0 0,1 0 1,1 1-1,0-1 0,1 1 0,0-1 1,0 1-1,-1 0 0,1-1 0,0 2 1,2-1-1,0 0 0,1 1 0,-2 0 1,0 1-1,1-1-43,-1 1 1,0 0 0,0 0 0,5-1 0,1 0 0,-1 0 0,-3 0-1,-1 1 1,0-1 0,2 0 0,0-1 0,1 0 0,2-1 0,1 0-1,0 0 1,-1 0 0,0 0 0,0 0 0,3-1 0,0 1 0,-1-1 51,0 0 1,-1 0-1,0 0 1,1 0-1,-1-1 1,1-1-1,1-1 1,-1 0-1,1 0 1,1 0-1,0 0 1,-1 0-1,0 0 1,0-1-1,1 1 1,0-2-1,1 1 1,0-1-1,-2 0 1,1-1-1,0-1 75,0 0 1,1 0 0,0 0 0,-1 1 0,1 0 0,0 0 0,-23 0 0,-1-1-1,25 2 1,-1 0 0,0 0 0,-24 0 0,0 1 0,25 1 0,-1-1 0,0 1 0,-24 0-1,0 0-78,2-1 1,0 2 0,21 0 0,-1 1 0,1 1 0,1-1 0,1 1 0,-1 1 0,-23 1 0,0 1 0,-1 1 0,1 0 0,1-1 0,1 1-44,0-1 0,0 1 0,-3 2 0,0 0 0,3 0 0,1 0 0,2-1 0,0-1 0,-1-1 0,1 0 0,2-2 0,0 0 0,-1 1 0,0-1 0,3 1 0,0-1 47,1 1 0,0-1 1,-4-2-1,0-1 1,5 1-1,0 1 1,0-2-1,0-1 1,0 0-1,-1 0 0,2 0 1,1 0 7,0 0 0,-1 0 0,-5-2 0,1 0 0,4-1 0,1 1 0,0 1 1,0 1-1,-1 1 0,0 4 0,1 2 0,-1 3 0,-2 4 0,-1 3-47,1 3 0,-1 2 1,-3 4-1,-1 4 40,20-7 0,0 1 0,0 0 0,-2 2 0,1 0 0,-2 1 0,-1 2 0</inkml:trace>
  <inkml:trace contextRef="#ctx0" brushRef="#br0">8385 6517 24999,'-21'0'-443,"6"-4"1,6-2 0,0-2 0,0-1 355,1 2 0,3-9 0,-2 2 0,-1-2 0,2-2 1,-1-1-1,0 0 0,-4-2 0,-1 2 0,-2 0 1,-3 2-1,-2 4 0,-2 4 298,-2 5 0,-1 2 0,-1 2 0,1 0 0,-1 0 1,1 0-1,-1 0 0,1 0-174,2 0 0,-3 5 1,3-1-1,-2-1 1,0-2-1,2-1 992,-2 0-854,-1 0 1,-2 0-1,1-1 1,-1-2 0,0-3-1,-1-1 18,-3-4 1,-4 4-1,-8-2 1,-2-1-1,1-1 1,-2 1-265,-3 1 0,-3 6 0,0-1 0,2 2 0,3 2 0,-1 0 0,2 2-50,0 2 0,-1-1 1,4 4-1,3 1 0,0-2 1,3 1 286,-1 1 1,-1-4-1,-1 3 1,0-1 0,0-3-1,0-1 1,0-2 95,0 0 1,-1 0 0,-1 0-1,-1-2 1,3-1 0,-1-3-1,1-1-106,-3-3 1,0 2-1,1-1 1,-1 0 0,-2 2-1,-3 1-338,-2 0 0,-1 5 0,0-4 0,0 4 0,1 1 0,2 1 0,1 2 122,-2 2 1,2 1 0,-1-2 0,1 3 0,1 2 0,-1-1 0,1-2 238,0-3 0,-3 3 0,3-2 0,0-1 0,-1-2 0,1-1 0,0 0 17,3 0 0,1 0 1,3 0-1,-3 0 1,-1 0-1,-3 0-227,-1 0 1,2 0 0,-2 0 0,0 2 0,-1 2-1,-2 4 1,-1 1-155,3 0 1,-9-1-1,4 6 1,0-2-1,-1-2 1,4-1 271,0 1 1,-5 2 0,7 1 0,1 1 0,3-2 0,4-2 0,4-1 22,5 1 1,3 1 0,1-1 0,0-1 0,2 0 0,2 0 0,0-1-86,0 3 0,2-4 0,-1 2 1,0 1-1,-1 2 0,3 2-626,0-1 1,-3 0-1,0 1 1,0 0-1,-1 3 1,2 0-1,0 0 548,1-2 1,-3-1 0,6 3 0,2 0 0,1 1 0,2 0-1,0 0-96,-1-2 1,5 3 0,0 1 0,1-1 0,-1 2 0,0-1-172,-2 4 1,4 6 0,0 1-1,-1 0 1,2 3 0,-1 3 29,-1 1 0,6 8 0,-3-7 0,2 1 0,0 4 0,-1 1 0,1 0-1597,1-2 1651,2-1 0,0-2 0,0 0 1,0 0-1,0 1 0,0 1 41,0-2 1,0 7-1,0-5 1,0 2-1,0 2 1,0-3-1,0 0-64,0 1 1,0 4 0,0 6-1,0 3 1,0 0 0,2 3 13,2 3 0,-2-5 1,2 9-1,-1-4 1,0-2-1,1-2 1,1-2 115,1-4 0,-5 6 1,4-9-1,-4-1 1,-1 0-1,0-3-53,0 0 230,-6 4 1,3-7-1,-4 6 1,0 2-1,-1-1 1,-2 0 10,-2-1 1,3-2 0,0 4 0,-1-2-1,-1 0 1,1-1 0,3 1 12,1 2 0,-5-1 1,2 2-1,-1-2 1,0 2-1,1-3 0,0-2 152,2-4 0,-4 0 1,5 0-1,0 1 1,0-1-1,3 0-90,2 2 0,1-2 1,0 4-1,0 1 0,0-1 1,1 2-1,2 0-275,2-1 0,5 0 0,-1 2 0,3-1 0,0 1 0,-2 2 44,-1 2 0,-4 2 0,3 0 0,1-1 0,-1 1 0,-2-1 0,-2 0 178,1-2 0,0 0 1,-2-1-1,2-1 0,-1-4 1,1 0-1,1-1-80,1 0 1,2 0 0,3-3 0,-2 3 0,-1 1 0,1 2 0,2 1-198,2 4 0,-1-2 0,-1 8 0,-2 1 0,-1-2 0,0 2 37,-2 0 0,5 1 0,-4 3 0,0-3 1,0-4-1,-1-2 0,-1 1 79,0 0 0,4 0 0,-2-9 0,1-3 0,-2-4 1,-1-1-1,-1 0 237,0 0 1,-3-1-1,4-2 1,-2-2-1,1 1 1,-1-1-145,2 1 1,-4-2 0,4 3 0,-1-1 0,3-1 0,1 1 0,-2-2-232,-1-2 0,3-1 0,-3-4 0,0 0 1,1-2-1,-1-3 0,0-4 360,-3-3 1,3-2 0,-2 0 0,-1 1 0,0-1 157,2 0 0,-4 1 1,5-3-1,-1 0 0,1-2 1,1 1-257,3 2 0,2 1 0,2 1 0,0-1 1,3 0-1,3 1 200,6-1 0,-1-4 0,10-2 0,4 1 0,2-3 0,7 1 0,1-3 0,4-1 589,2-2 0,2 0 0,9-2 0,-3-1 0,-1-1 0,4 0-356,3-2 0,-1 4 0,2-2 0,-3 2 0,-4 2 1,4 2-1,-2 2-391,0 5 0,3 1 1,-4 1-1,3-2 0,1 1 1,-1 0-1,1 1 445,1-2 1,5-5 0,-1 3-1,-35-3 1,1-2 0,-1 0-1,1-1 1,0 0 0,0 0 0,1-1-1,-1 0-418,1 0 0,0 0 0,1 0 0,1 0 0,-1 0 0,1 0 0,-1 0 0,-1 0 0,2 0 0,-1 0 0,-1 0 0,0 0-113,-1 0 0,-1 0 0,3 0 0,0 0 0,-2 0 0,0 0 0,1 0 0,0 0 0,2-1 0,-1 0 0,-1 0 0,0-1 0,0 0 0,-1 0 0,-1 0 0,-1 1 0,34-1 0,3 1 0,0-2 0,0-1 0,-36 1 0,0 1 0,36-4 0,0 0 0,-6-4 0,2 1 0,-4-1 0,0-2 0,-7-1 0,-3-1 0,-3 1 0,1 0 0,-2 1 0,-2 1 0,-4 2 0,-2 1 0,-1 0 0,-6-4 0,5 5 0,-5-2 0,-2 0 0,1-1 0,-1-4 0,3-3 0,-6 0 0,-1-5 0,-3-2 0,0-1 0,2-3 0,1-3 0,0-2 0,-4-5 0,0-1 0,-1-3 0,1-3 0,0-1 0,-1 3 0,1-3 0,0 2 0,-1 0 0,1-2 0,0-5 0,-1-4 0,1-2 0,-5-4 0,-1 3 0,-2-1 0,-3-6 0,-1-3 0,-1-3 0,-1 0 0,0-3 0,1 0 0,-8 34 0,1 0 0,0-1 0,-1 0 0,1 0 0,0 1 0,-1 0 0,1 0-9,-1 0 1,1 0 0,2 0 0,0 0 0,0 0-1,0 0 1,-1 0 0,0 0 0,-1 0 0,-1 0 0,0-1-1,-1 0 1,-1-1 0,1-1-454,0-4 1,0 0-1,-1 2 1,-1 0-1,1-4 1,0 0 0,0-1-1,-1 0 1,0-1-1,0-1 1,1 0 0,0-1 287,-1 0 0,1 0 0,-3 6 1,1 0-1,1-2 0,0 1 1,-1 1-1,0 0 0,1 2 0,0 0 1,0 0-1,0 0 0,1 1 1,0 0 51,-1 1 0,1 0 0,-1 0 0,1 0 1,1 2-1,1 0 0,-2-1 0,1 1 0,-1 0 1,0 0-1,0 2 0,0 0 0,-2-1 0,0 0-92,-1-1 0,0 0 0,-1 2 1,1 0-1,1-3 0,-1-1 0,1 1 1,1 0-1,-2-1 0,1 0 0,-1-2 1,-1-2-1,0 0 0,0 0-53,0-4 0,0 1 0,-2-1 0,0 0 0,-1-2 1,0 1-1,0 0 0,0 0 0,0-1 0,0-1 0,1 0 1,1 0 317,0-3 1,0 0 0,1 0 0,0-1 0,0-2 0,0 1 0,0 1 0,0 1 0,0-1 0,0 2 0,1 2 0,-2 1-1,1 1 1,-1 0 21,-1 2 1,0 0 0,-2 5 0,0 1 0,-2-1 0,0 1 0,0 1 0,0 0 0,1 4 0,-1 0 0,-1 1 0,-1 0 0,-9-31-302,-2 0 1,-2 0-1,-7 2 1,-1 6-1,-2 5 1,1 3-1,2 0-314,1-1 1,1 11 0,0 3 0,3 2 0,2 1-1,3 0 1,5 4-100,2 5 1,8 0-1,-1 10 641,3 2 0,4 7 0,5 5 0,7 2 0</inkml:trace>
  <inkml:trace contextRef="#ctx0" brushRef="#br0">4092 9742 26125,'0'-13'-735,"5"7"1,1 6 0,0 7 0,1 4 0,0-1 0,2-1 0,0 0 0,0 0-1,3-2 1015,4-1 1,-1 3-1,4-5 1,-1 1 0,1-1-1,2 1 1,1-2 0,1 0-1,-1 0 1,3 1 169,5-1 1,-5 3 0,4-2 0,1 1 0,-2-1 0,2 1 0,-1-2-385,2-2 1,2-1 0,-3 0 0,1 0 0,0 0 0,0-1 0,2-4-1,-1-4 234,1-3 1,2-1 0,-2-2-1,-1-1 1,1-2 0,-3 2-1,-1 0-187,2-2 0,-4 3 1,1-4-1,-4 1 0,-2-1 1,-1-2-1,-3-1-324,-4 1 1,-2-4 0,-1 3 0,-4-2 0,-1-1 0,-5 1 0,-4-2-188,-5-3 0,-4 4 0,-2-6 0,1 2 0,-2-1 0,-1-1 0,-3 0 284,-2-2 0,3 9 1,-4-1-1,-2 3 0,-2 3 1,-4 1-11,-1 6 1,-12 5 0,-1 7 0,-7 0 0,-5 1-1,-3 2 1,-7 5 70,-2 3 0,-1 1 0,31-2 0,0 1 1,-34 10-1,2 0 0,3 1 0,8 0 20,7 0 1,6-1-1,8 4 1,4-1-1,7 1 1,8-1-1,6 1-667,4 0 0,4 3 0,11 3 0,10 5 0,13 1 0,12 1 524,9 2 1,13-3 0,-26-14 0,0 0 0</inkml:trace>
  <inkml:trace contextRef="#ctx0" brushRef="#br0">3906 7437 28836,'6'-8'120,"1"2"1,8 6 0,4 0 0,6 0 0,6 2-182,3 2 0,6 2 1,6 3-1,3-5 0,5-2 1,2-2-1,2 0 0,-1 0 1,1 0-1,0 0 0,0-2 1,-1-1 51,0-1 1,0-6 0,0 1 0,-2-5 0,4-2-1,0-2 1,3 1 0,-5-3 314,-4-2 1,6-5 0,-6-2-1,1-4 1,-2-1 0,-5-3-619,-1-1 1,-3-8 0,-9-3 0,-6-1-1,-6-2 1,-4 0 54,-6-3 0,-5-6 0,-8 4 1,-4 0-1,-5 4 0,-6 4 0,-8 6 91,-6 6 0,-10 6 0,-8 9 0,-9 6 1,-6 5-1,-11 7-56,34 2 1,0 2 0,-1 3-1,0 0 1,-2 1 0,0 1 0,3 1-1,0 2 1,2-1 0,1 2-1,-34 10 1,5 2-12,6 2 0,-1 1 1,5 1-1,2 1 1,2 3-1,8 4 0,6 4 59,6 1 1,7-2-1,6-2 1,7 0-1,6 0 1,9 1 0,9 1-289,9 0 1,16-7-1,10 2 1,12-3 0,-23-14-1,1-1 445,3 1 1,1-1-1,5 0 1,2 0 0,2 1-1,1-1 1</inkml:trace>
  <inkml:trace contextRef="#ctx0" brushRef="#br0">5145 6744 28101,'0'-14'-9831,"-1"5"7963,-3 0 0,2 5 1657,-2-5 0,7 5 0,2-4 0,1 1 0,2 1 812,-1 0 1,2-4 0,4 1 194,1-3 0,-5 3-739,0 0 1,-7 5 0,4-4 0,0 2-66,3 3 1,-1 2 0,1 1-129,1 0 1,-3 0 572,2 0 0,0 0 0,4 0 1,1 0-1,1 0 173,2 0 1,-2 0 0,4 0 0</inkml:trace>
  <inkml:trace contextRef="#ctx0" brushRef="#br0">5559 6744 27972,'1'-9'-7835,"4"1"7597,3 2 0,-2 0 1,0 3-1,-1-2 1,1-1-1,1-2 0,2 1 1,0-4-1,0 1 1,0 0 407,-2 1 0,3 0 0,-4-3 0,2 2 0,2 1 140,2-2 0,3 4 1,1 0-1,3 1 1,4 1-1,5-1 1,6-1-143,4 0 1,8-5-1,5 3 1,5-3-1,6-1 1,3-2-31,2-3 1,5 2 0,-34 6 0,0-1 0,1 1-1,0-1 1,1 1 0,0 0 0,0-1 0,0-1-1,0 1 1,0 0-27,0 0 0,0 0 0,0 2 0,0 0 1,0-1-1,0-1 0,0 2 0,0-1 0,0 2 1,0 0-1,0 0 0,0 1 0,1 0 0,0 1-151,1-1 0,0 0 1,-1 3-1,0 0 1,1 0-1,0 0 1,-2 1-1,0 0 1,-1 1-1,1 1 0,-1 0 1,0 1 128,2 0 1,0 0-1,0 0 1,0 0-1,0 0 1,-2 0-1,1 0 1,-1 0 0,0 0-1,0 0 1,1-1-1,-1 0 1,2 0-1,-1-1 1,1 0-1,0 0 47,0 1 1,-1-1 0,0-1-1,-1 0 1,1 1 0,0 0-1,0 0 1,0 1 0,3 0-1,0 0 1,0 1 0,0 0-48,1 0 1,0 0-1,2 0 1,0 0-1,-3 1 1,0 0-1,0 0 1,0 2 0,1 1-1,1 1 1,-1 1-1,1 0 1,0 0-1,0 1-157,-2-1 0,0 1 1,-1 2-1,1 0 0,-3 1 1,1-1-1,1 1 1,0 0-1,0 0 0,1 0 1,1 1-1,1-1 1,-2 1-1,0 0-35,-2 0 1,1-1 0,1 2 0,-1 0-1,-2-2 1,-1-1 0,1 1-1,0-1 1,1 2 0,-1-1 0,-1 0-1,-1-1 132,35 11 1,-2-3 0,-1-5 0,-2-1 0,1-4 0,0-1 0,2-3 84,4-2 1,-8-1 0,8 0 0,1 0 0,-1 0-1,-36 0 1,-1 0 53,38 0 0,-5 0 1,5 0-1,-38 0 1,1 0-1,0 0 1,0 0-1,2 0 1,0 0-1,-1 0 1,1 0-171,-1 0 0,0 0 1,4 0-1,-1 0 1,-2 0-1,-2 0 0,2 0 1,0 0-1,1 0 1,0 0-1,1 0 1,-1 0-72,0 0 1,0 0-1,4 0 1,0 0-1,-6 0 1,-1 0 0,-1 0-1,1 0 1,36 0-1,-2 0 1,1 0 152,-2 0 0,-1 0 1,5 0-1,-5 0 0,-4 0 1,-5 0 17,-4 0 0,-1 0 0,-2 2 0,-3 1 0,-3 1 0,-3 1 0,-3 1-126,0 2 1,-6 4-1,-5 2 1,-2-3 0,-2 0-1,-4-2-119,-3 1 0,1 2 0,-4 0 1,-2-2-1,-1-1 0,-2 1 16,0 2 0,1-3 0,-1 0 1,-1 1-1,-2 1 0,-1-1 0,1-1 7,2 1 0,2 2 0,0 2 0,3-3 0,0 0 1,0-2-1,-2 0 51,-2-2 1,5 3 0,-1-4 0,0 0 0,-2 0 75,-2-3 0,-1 0 0,-2 0 1,-1 3-588,1 1 1,1-2 0,-1 2-1,-3 1 1,1-3 0,-1 3 378,4-1 1,6 2 0,4 4-1</inkml:trace>
  <inkml:trace contextRef="#ctx0" brushRef="#br0">14570 6730 28360,'-8'-12'-8420,"4"12"8014,3 15 1,1 9 0,1 4 0,5 2 0,7 2 0,8 1 0,4-1 0,0-4 543,-2-4 1,0 0 0,-3-5 0,-1 0 0,-1 1 0,-5-4-312,-3-1 0,-7 0 1,0 1-1,-7 3 1,-11 0-1,-10 2 1,-14 0 148,-13 2 138,2 3 0,4-13 1,-3 0-1,4 1 0,0-1 1</inkml:trace>
  <inkml:trace contextRef="#ctx0" brushRef="#br0">5359 9356 27257,'-9'-9'-6144,"0"1"5345,-1 2 1,4 3 0,3 6 939,6 2 0,4-2 0,6-6 0,1-2 0,-1 1 0,0 0 0,2-2 161,3-2 0,-3 5 0,4-3 0,0 2 1,5-2-1,4-1-101,3-4 1,5 4-1,-2-2 1,3-1-1,4-1 1,1 1-103,-1 1 0,4 0 0,1-4 1,1-1-1,3 1 0,2 0 22,2-1 0,2-3 0,0-1 1,-1 2-1,3 1 0,-1 1 1,4 1-1,0 0 102,3-1 0,1 3 1,3 0-1,2 2 0,4 1 0,0 0-107,-2 4 1,-30 1 0,1 0 0,-5 0 0,-1 1 0,2 0 0,1 0 0,0 0 0,0-1 0,-2 1 0,1 0 0,1 0 0,0 0-31,0-2 0,1 2 0,-2 0 1,1 1-1,1-3 0,1-1 1,-2 0-1,0-1 0,-2 1 1,1 0-1,0 0 0,2 0 0,-1 0 0,1 1 0,-1 0 1,0-1-1,3-2 0,1 1 1,-1-1-1,0 0 0,-1 0 1,-1 1-1,1 0 0,-1 0 1,1 1-1,-1 0-25,1 0 0,1 1 0,1 1 0,0 1 0,0-1 1,0-1-1,-1 1 0,1 0 0,2 1 0,0 1 1,-1 0-1,0 1-81,2 0 1,0 0-1,3 0 1,0 0 0,-3 0-1,-2 1 1,0 0 0,1 1-1,0 1 1,-1 0-1,-1 0 1,0 0 0,1 0-1,0 0-86,0-2 0,-1 1 0,-1-1 0,0 1 1,1-1-1,-1 1 0,1 0 0,0 0 1,-1 0-1,1-1 0,1 0 0,0 0 1,1-1-1,0 0 230,1-1 0,0 2 1,-2-1-1,1 1 1,0 0-1,0 1 0,-1 0 1,1 0-1,-1 1 1,1-1-1,-1 0 0,-1 0 1,1 1-1,-1-1-85,0-1 1,-1 1 0,0 1-1,-1 1 1,2 0 0,-1 0-1,0 0 1,0 0 0,-1 1-1,1-1 1,-1 1 0,0-1-1,0 1 1,-1-1-95,-2 1 0,0-1 0,4 0 1,-1 1-1,-2 1 0,0 1 1,1 0-1,1 0 0,-1-1 1,1 1-1,-1-1 0,-1 1 47,-1 0 1,1 0 0,0-1 0,1 1-1,1 0 1,1-1 0,-2 1 0,1-1 0,-1 1-1,1 0 1,-2-1 0,1 1 0,1 0-1,0-1 17,2 1 1,0 0 1,-4-1 1,0 1 0,6 0 0,0 1 0,-7 0 0,0 0 0,0 1 0,-1 0-1,0 0 1,0 0 0,0 0 0,1 0 0,-1 0 0,1 1-9,-2 0 1,1 1-1,1-3 1,-1 1-1,33 12 1,0 0 0,1-1-1,-1 3-6,-2-3 1,-1 1-1,-2-6 1,-1 1 0,-3-2-1,-1-1 1,-7-3 15,0 2 0,-4 0 0,-1 1 0,-6 1 0,-5-1 0,-3 0 1,-3 1-122,-2-1 0,-2 0 0,-3-1 0,-1-2 0,-4-1 0,1 2 1,-2-1-102,1-1 1,-2 3 0,-5-5-1,0 2 1,0-2-11,1-1 1,1-1-1,1-4 1,2 2-1,-2 3 1,-1 0 0,-2 0-2036,0-3 2285,1-1 0,-1-2 1,0 0-1</inkml:trace>
  <inkml:trace contextRef="#ctx0" brushRef="#br0">14730 9436 28549,'-21'-14'-3343,"2"7"2952,5 2 0,1 5 1,0 5-1,4 2 844,9 1 0,4-2 1,20-6-1,3 1 1,5 2-1,5 3 1,5 1-139,-1 4 1,1 2-1,-4 3 1,-1 2-1,-4 0 1,-3 0-1,-7-1-678,-2 0 1,-8 2 0,-5-1 0,-2 0 0,-5-1 0,-5 1 0,-11-2-120,-10-1 1,-9-1 0,-11 0-1,-7 3 1,-7 2 435,-8 2 0,30-11 1,-1 2-1,1 1 1,0 0-1</inkml:trace>
  <inkml:trace contextRef="#ctx0" brushRef="#br0">5892 8983 27617,'-7'-14'-8423,"1"5"7999,6 0 0,0 5 0,0-5 0,1-1 0,2-2 0,3 0 0,0 2 0,0 1 0,-2 0 0,1 0 1877,-1 0 1,1 5-885,-5-5 0,-2 6 0,-1 0 0,-1 6 1,1 6-1,0 1 0,0 0-276,-2-1 0,-1-4 1,2 2-1,-3 1 1,-2-2 496,0-1 0,4 0 0,-4-5 0,-1 0 0,-2 0 0,-1 0-311,0 0 0,4 0 0,0 0 1,-2 0-1,0 0 0,-3 0-424,1 0 0,0 4 1,-1 2-1,1 0 1,0 2-1,-1-3 1,1 3 186,0-1 0,-1-2 0,1 2 0,0 1 0,-1-3 0,1 1-242,0-3 0,-1 0 0,1 0 0,0 2 0,-1-2 0,1 0 0,0 0 0,-1 1 0,1 0 0,0 1 0,-1-1 0,-3 7 0,-1-4 0,0 2 0,0 0 0,-1 1 0,-2 2 0,-2 1 0,2-4 0,-1 0 0,-1 2 0,3-1 0,2 0 0,3-2 0,2-1 0,-1 1 0,1-4 0,0 3 0,-1 1 0,1-2 0,0 0 0,4 0 0,0-3 0,-1 1 0,-2-1 0,-2-2 0,6-1 0,-1 0 0,6-1 0,0-2 0,6-3 0,7 0-2146,6 0 0,-1 0 1,3 3 2114,-3-1 0,4-7 0,2 4 0</inkml:trace>
  <inkml:trace contextRef="#ctx0" brushRef="#br0">5172 8836 27939,'-13'0'-71,"4"0"0,1 1 0,1 2 498,0 2 1,2-1-1,-4-4 324,-1 0 1,-2 0 0,0 2 0,2 1 0,2 3-752,3 1 0,-4 2 0,3 4 0,0 1 0,-2 0 0,3 3 0,-1 0 0,-3 7 0,3-2 0,0 3 0,0 2 0,3-2 0,1-2 0,4 0 0,2-5 0,5 0 0,3-2 0,1-1 0,2-3 0,3 0 0,3-7 0,5 0 0,3-4 0,-1-1 0,0 0 0,-3 0-223,0 0 0,-4 0 0,0 0 0,-2-1 0,-3-2 0,1-1 172,0 1 0,4 7 0,6 3 0</inkml:trace>
  <inkml:trace contextRef="#ctx0" brushRef="#br0">5772 8676 28046,'-12'-6'-2490,"3"-3"0,5-3 1607,2-1 1,2 4 0,0 0 0,0-1 0,0-2 0,-1 0 1317,-4 3 1,-1 5-1,-4 10 1,1 6-1,-1 5 1,-2 6-1,-3 5-295,-3 6 1,4 9 0,-4 3-1,3 1 1,2 2 0,-1 0-1,2-2-341,4-1 1,-3-3-1,7-6 1,1-4 0,1-4-1,2-4-410,0 1 1,0-7 0,0-1 0,0-4-1,2-2-2011,2-3 2184,-2-3 0,4-6 0,-6 0 0</inkml:trace>
  <inkml:trace contextRef="#ctx0" brushRef="#br0">5399 8969 27455,'0'-21'-1415,"6"8"1,4 10 0,6 8 1064,7 8 0,3 8 1,5 8-1,5 4 0,2 1 1,2 3-1,2 1 1,1 1-4110,1-4 4428,12 4 1,-7-11-1,11 5 1</inkml:trace>
  <inkml:trace contextRef="#ctx0" brushRef="#br0">17143 9036 17992,'0'-14'-760,"0"1"0,1 0 1,2 0-1,1-1 1,1 2 690,1 3 0,-5-2 1,4 2-1,-4-3 820,-1-1 0,-6 5-195,-3 4 1,2 2 0,0 4 0,-1 1 0,1 3-280,-4 1 1,0-3 0,-3 5 0,-1 0-1,-1 0-38,-2 0 1,-5-5-1,2 5 1,-1 0-1,0 0 1,-1 0-1,1 0 1,1 0 176,2 0 0,-3-5 0,4 3 0,2-1 0,1-1 0,2-1 625,-1 1-865,1-1 1,0 1 0,-1 1 0,1-1 0,0 1 0,-1-1 0,1-1-186,0 1 0,-5 5 1,-1-3-1,-1 2 1,0-1-1,0-1 241,1 1 1,-5-1 0,4 3 0,-2-1 0,1 2 0,0 0-1,2 1-54,0-3 0,1 3 0,4-3 0,1 1 0,0 1 1,-1-4-1,1 0-87,0 1 1,-1 1 0,1 3 0,1-2 0,2-1-197,1 1 1,5-2 0,-5 0 0,-2 3 0,-1 1-332,-1 1 0,4-4 1,0-2-1,-1 1-3638,-2-1 2494,5-4 0,7 3 0,9-6 1614,2 0 1,9-6 0,0-1-1</inkml:trace>
  <inkml:trace contextRef="#ctx0" brushRef="#br0">16276 9289 20650,'-13'-19'-278,"-1"5"1,1 10-1,0 11 1,-1 7 330,1 1 1,0 1 0,-1 0 0,1 2 0,1-2 0,2-1 0,3 0-10,1 3 0,1-4 1,5 4-1,2-3 1,2-3-1,5-2 0,6-2-392,7-3 0,2 0 0,10-5 0,1 0 0,1-2 531,1-2 0,10-9 0,-5-8 0</inkml:trace>
  <inkml:trace contextRef="#ctx0" brushRef="#br0">20595 9489 8128,'-18'-15'-9,"1"6"386,5 6 0,6 5 0,6 2 1,0 5-1,-2 4 0,-1 4 285,-1 0 1,-2 12 0,2-1 0,-4 3 0,-1 4 0,2 2 0,-1 6 1172,1 3 0,0-1 0,-2 1 0,4-3 0,4-5-1548,1 1 1,1-8 0,5-3 0,6-6 0,6-4 0,3-6-728,2-6 0,7-5 0,2-4 0,1-4 1,1-8-1,-1-4 157,-1-5 0,-1-1 1,-4-3-1,-2-2 0,-1-3 1,-3 1-1,-2-1-931,-3 4 0,2-4 1,-3 2-1,-3 1 0,-2 4 1,-3 3-1,-2 6-383,-4 2 0,-2 7 0,-4 5 0,-2 6 2447,0 6 1,-4-1 0,5 1 0,0 1 1115,0 2 0,3 0 0,8-3 0,5-6 0,8-6-678,9-6 0,2-5 0,10-3 0,5-7 0,4-4 0,5-5 0,0 1-1945,4-1 1,-1-7-1,-1 2 1,0-2-1,-1-5 1,-3 1-2621,-4-2 0,-2 1 0,-6 5 3187,1 0 0,0-5 0,0-3 1</inkml:trace>
  <inkml:trace contextRef="#ctx0" brushRef="#br0">23448 8076 8812,'-61'0'0,"3"2"0,11 4 254,11 7 0,11-1 0,13 3-764,3-5 0,3-9 1,8-1-1,1-7 1,1-5 1650,-1-1 1,-1 0 0,-2-1 0,0-1 0,1-1 496,4-2 1,-2 2-1,4 6 1,0 2-1057,1 2 0,1 3 0,4 9 1,-1 6-1,-2 7 0,-1 5 0,2 6 266,0 2 0,-2 8 1,-1 5-1,-1-1 1,-1 1-1,1-1-817,1-1 0,-4-2 0,4-2 0,-1-4 0,-1-5 0,1-5 0,-1-4-320,0-2 0,0-7 0,-1-10-75,4-10 1,-4-14-1,1-18 1,-1-7-1,-1-5 1,-1-3 368,-1-3 1,-2 3 0,-2-2 0,-1 3 0,-1 7 0,1 7 0,1 7 384,2 5 0,0 8 0,2 3 0,2 5 0,5 5 1,3 1-296,1 3 0,7 3 0,2 5 0,3 3 0,2 6 0,-1 4 1,1 4-96,0 3 0,4 0 0,-2-3 0,-2-2 0,-5-3 0,-1 1 0,0-2 0,-9-2 0,1-5 0,-3-3 0,-2-1 0,-2-10 0,-6-4 0,0-11 0,0-6-263,0-5 1,0-2 0,0-5 0,0 1 0,0 1 0,0 6 135,0 5 1,0 9 0,0-2 0,1 5 0,4 4 145,3 5 1,3 4 0,-1 4 0,-1 5 0,1 4 0,2 5-689,2 4 1,0-3 0,3-1 0,3-3-1,3-2 1,3-1 0,1-3-645,3-5 1,4-4-1,-2-4 1,1-5-1,-1-4 1,-3-3-1,-6-4 1090,-5 0 0,-9 3 0,-5-2 0,-2 1 0,-2 0 0,-2 2 2249,-2 1 0,1 4 0,-6 2 0,0 3-979,2 0 0,1 6 0,7 0 0,4 7 0,5 7 0,5 2 0,4 2-738,2-2 0,-3 3 1,2-3-1,0-2 0,-4-4 1,-1-1-310,-2-2 0,-4-1 0,-2-7 0,-1-4 0,-3-5 0,-1-6 0,-2-6 0,0-4 0,-2-2 0,-2-1 0,-3-2 0,-2 2 0,0 6 0,6-2 0,-2 4 0,4-1 0,1 1 0,0 2 0,0 2 0,0 3 0,1 2 0,4 3 0,4 4 0,3 4 0,1 2 0,0 2 0,0 2 0,1-1 0,-1 2 0,0 0 0,1 3 0,-1-3 0,0-2 0,2 1 0,2-2 0,0-2 0,7-1 0,-2-1 0,2-2 0,1-3 0,-1-2 0,1-3 0,-1-6 0,-2 5 0,0-2 0,-4 0 0,-3 4 0,-3-2 0,-4 0 0,0 0 0,-5 2 0,1 1 0,-1-1 0,-1 2 0,-1 1 0,4 1 0,-2 2 0,6 4 0,1 1 0,2 5-862,1 7 0,0 7 0,1 9 0,-1 5 0,-1 9 1,-3 8 861,-5 8 0,-2 16 0,-2-34 0,0 0 0</inkml:trace>
  <inkml:trace contextRef="#ctx0" brushRef="#br0">24021 9302 8177,'-21'-47'1574,"-2"-3"0,5 7 0,3 4-1065,5 7 1,2 5 0,5 3 0,-1 4 0,1 0 0,3 5 0,3 4 967,1 2 1,7 6-1,-3 0 1,4 6-1,3 7 1,3 6-1002,4 7 1,3 8 0,2 4 0,-2 5 0,-1 5 0,-2 4 0,0 1-477,-1-1 0,-2-3 0,-5-6 0,-1 0 0,-1-2 0,-3-2 0,-3-7-563,-1-5 0,-3-5 0,2-5 0,-4-3 0,-4-2 0,-5-4 87,-3-4 0,-3-2 0,-2-4 1,-6-4-1,-2-4 0,-1-5 1,-1-2 1001,0-1 1,1 2 0,0 5 0,6 1 0,5 1 0,5 3 182,-1 5 0,5 4 1,2 4-1,4 7 1,4 3-793,5 4 0,1 9 0,2-4 1,0 1-1,4 1 0,4-1 0,3 0-2375,3-2 0,6-7 1,5-2-1,6-7 1980,6-4 0,3-8 0,1-2 0</inkml:trace>
  <inkml:trace contextRef="#ctx0" brushRef="#br0">24487 9436 8126,'-5'-14'3374,"-1"1"1,-3 0-2726,4-1 0,4 5 0,2 2 0,5 1 0,6 2 0,6-1 0,1 1 0,0 1 414,-2 1 1,2 2 0,-1 0 0,-2-1-1,-1-2-346,-2-2 1,-1-5-1,-3 1 1,-5-3-659,-2-1 0,-8 1 1,-3 3-1,-3 5 1,-1 2-1,-1 4 1,1 1-638,0 1 1,4 11 0,2 0-1,1 3 1,3 2 0,3 1-71,4 3 0,3-3 1,8-1-321,3 0 1,3-3 0,5-3 0,1-3 0,0-2 287,-1-4 0,1-4 0,1-2 1,0-4-1,1-5 0,-6-6 0,-2-7-287,-5-2 0,-5-7 0,-4-2 0,-1-2 0,-3 2 0,-2 1 0,-1 4 1926,0 1 0,-1 1 1,-2 2-1,-1 3 0,1 4 679,1 3 0,4 8 1,2 2-1,6 5 0,5 5 1,3 5-619,-2 6 1,-1 10 0,-2 6-1,-1 2 1,-1 2 0,-4-1 0,0-1-1021,1-1 0,-4-2 0,4-6 0,-2-3 0,-3-4 0,-1-3 0,3-2 0,-4-8 0,5-10 0,-1-11-1193,-1-8 1,1-10 0,-5-4 0,0-7 0,0-2-1,-2-3 1,-2-1 1051,-5 2 1,-2 8-1,1 7 1,3 3-1,-1 6 1,2 5 1613,0 6 0,4 6 1,4 5-881,3 6 1,5 6-1,-2 7 1,1 4-1,-2 0 1,0 4-1,1 1-1714,2 2 1,-2-2 0,0-1 0,4-4 0,3 0 0,4-6 1120,2-3 0,19 1 0,9-5 0</inkml:trace>
  <inkml:trace contextRef="#ctx0" brushRef="#br0">25487 8796 8146,'-32'-16'4915,"-4"-7"0,1 3-3547,3 6 0,15 7 1,17 8-1,7 4 1,6 5-1,4 7-1013,0 5 0,7-2 0,-2 3 0,4 0 0,0 3 0,-1 0 0,-1 1-355,-2 0 0,-4-5 0,1 0 0,-2 0 0,-5 0 0,-2-1-288,-3-2 0,-1 5 1,-9-2-1,-4 3 1,-9 2-1,-7 0 1,-6-1-1,-2 1-1567,-2 0 0,2-1 1855,4 1 0,-5 0 0,-2-1 0</inkml:trace>
  <inkml:trace contextRef="#ctx0" brushRef="#br0">4652 14540 8523,'6'-13'-6,"-4"-5"1,2 0 923,-2 2 0,-1 5 0,2 3 1,1-3-1,-1-1 0,-1-1 1,-1 1-1,1 3 0,-4 6-32,-8 6 0,-3 5 0,-10 5 1,-2 2-1,-3 3 0,-3 4 1,0 3-1,1 0 0,2-1 1,4-3-1,4-2-618,3-3 0,4-1 0,4-2 1,5 1-1,4-1 0,4 0 0,7 1 1,5-1-269,6 0 0,3 1 0,3 0 0,1 3 0,0 0 0,-2 0 0,-1-1 0,-2 2 0,-6-2 0,0 6 0,-5 2 0,-4 0 0,-5-1 0,-2 0 0,-2-1 0,-2 3 0,-2-1 0,-5-4 0,-3 1 0,-1-2 0,0 1 0,-1-4 0,1-1 0,0-3 0,-1-2-2416,1-1 1,1-8 0,6-2-1,11-13 2416,11-11 0,2-13 0,1-10 0</inkml:trace>
  <inkml:trace contextRef="#ctx0" brushRef="#br0">5039 14367 16029,'0'-42'2109,"0"7"0,1 11 0,2 21 1,3 6-1602,2 6 0,-1 3 0,3 4 0,-1 6 0,2 12 0,0 11 0,3 11 0,-1 5-488,0 2 0,-4 4 0,-1-8 0,-1 2 0,-1 1 0,0-1 1,-2-3-1596,2-4 0,-3-2 0,5-4 0,-2-8 0,-3-9 0,-2-8-7532,-1-5 9107,0-15 0,-6-10 0,-1-14 0</inkml:trace>
  <inkml:trace contextRef="#ctx0" brushRef="#br0">5159 14846 8273,'0'-26'682,"4"5"1,2 5 0,2 5-1,2 7 1,2 4 0,3 4-430,2 5 1,4 3 0,7 3 0,3 1 0,3 3 0,2 1 0,-1-1 0,3-4-6367,0-5 6113,-4 2 0,-1-5 0,-7 7 0</inkml:trace>
  <inkml:trace contextRef="#ctx0" brushRef="#br0">5679 14886 8273,'0'-26'449,"0"-1"0,0 2 0,-2 1 0,-2 4 4185,-5 0-3027,3 3 1,-6 3 0,5 4 0,-1 5-808,4 10 0,2 7 0,2 4 1,2 3-1,2 0 0,5 2 0,2 0 1,-1 1-1,-1-1-1273,1-3 1,2 1 0,0-1 0,-2-4 217,-1-3 0,-6-7 0,1-10 0,-4-7 0,-2-8 0,-4-2 1,0-3 863,0 0 0,-3 7 1,3-7-1,0 4 0,0 3 1,3 0-258,2 2-630,1 8 0,0 2 0,1 6-1712,4 1 0,2 7 0,5 12 1,-2 2 1989,-1 3 0,6 1 0,6 1 0</inkml:trace>
  <inkml:trace contextRef="#ctx0" brushRef="#br0">5905 14873 12494,'-12'-25'0,"2"3"6893,1 4-4641,6 9 1,-1-3 0,8 3-2178,5-3 1,1-1-1,1 1 1,-2 2-1,1 1-1168,2-1 1,-3 2 0,0 1 0,1-1-1,2 3 1,1-1 0,1 3 0,0 3-1,1 4 4,-1 5 1,6 1-1,-6 1 1,0-2-1,1 0 1,-1-2-1,-1-3 1,0-2 986,1-2 1,-6 0-1,0-2 1,-2-2-1,-3-5 958,-2-3 0,-1-6 0,0-1 0,0-2 0,0-1 0,0 1 0,0 4-576,0 2 0,5 2 1,1 1-1,1 3 0,3 4 1,2 4-967,2 1 0,-6 0 1,1 0-1,2 0 0,1 0 1,1 0 281,0 0 0,-1-2 0,-2-2 0,-2-6 0,-1-5 0,-1-4 0,2-2 857,-1-3 0,-3-1 0,4-2 0,-1 2 0,-1 3 0,0 4 0,-2 5 469,2 4 0,-3 5 0,5 8 0,-1 8 0,-1 9-329,0 10 1,-2 10-1,-4 8 1,0 3-1,0 6 1,0-2-1,-1 2-658,-3-4 0,1-3 0,-5-4 0,2-1 0,2-5 0,-1-4 0,-1-5-1427,-1-4 0,3-9 1,-5-6-1,-2-8 1,1-10-1,0-10 1028,1-10 1,6-3-1,-2-7 1,4-2-1,1 0 1,0 0-1,1 3 1007,4 1 1,2 3 0,6 8-1,1 4 1,-1 5 0,0 4 486,1 5 1,1 2-1,1 4 1,2 2 0,-1 5-1,1 4 1,0 4 0,-2 0-866,-1 0 1,-2 2 0,-1 0 0,-1 0-1,-4 1 1,0-4-824,1-1 0,-5-6 0,1-3 483,-2-5 1,-2-4 0,0-12 0,1-2 0,2-4 0,3-1 0,2-1 1096,2 0 1,0 3 0,1 3 0,-2 2-1,1 3 1,2 3 201,1 5 1,0 8-819,1 5 0,-1 9 0,0 5 0,1 6 0,-1 2-1209,0-2 0,1 4 1,1-2-1,2 0 1,4-1-1,1-2 903,0-3 0,13-1 0,6 2 0</inkml:trace>
  <inkml:trace contextRef="#ctx0" brushRef="#br0">7518 14660 8237,'14'-12'0,"-3"3"0,0-9 0,-4 4 2165,-1 0 1,-1 5-1,-7 2 1,-2 3-890,-5 5 1,-8 6-1,-2 10 1,0 0-1,-2 0 1,2-1-859,0 2 0,1-3 0,5 1 1,1-4-1,3-3-576,4 1 1,4-3 0,2 1 0,4-2-1,4-3-55,3-2 0,1 1 1,2 1-1,1 3 1,2 1-1,-2 3 177,-1 2 0,-3 1 1,-2 1-1,-3-1 1,-1 0-1,-3 1 1,-3-1-1,-4 0 223,-5 1 0,-3-1 1,-3 0-1,-2-1 0,-4-1 1,-1-4-1005,-1-1 1,3-2 0,-3-4 0,6 0 0,2 0-1,3 2-8080,3 2 8897,3-2 0,24 4 0,4-6 0</inkml:trace>
  <inkml:trace contextRef="#ctx0" brushRef="#br0">7811 14673 8310,'-17'-16'0,"-1"3"427,2 5 1,7 7 0,4 5 0,4 5 800,1 3 1,0 1 0,0 2 0,0 3-1,3 4 1,4 3 0,8 2 0,4-1-1336,5 1 1,6-6 0,2-5 0,1-4 0,1-5 0,-2-1 0,1-4-2910,-3-5 3016,-2-5 0,-2-17 0,1-3 0</inkml:trace>
  <inkml:trace contextRef="#ctx0" brushRef="#br0">8345 14233 9337,'12'-14'0,"-4"5"0,-3 12 6724,-4 10-6298,-1 8 1,0 4 0,0 0 0,0 2 0,0 4 0,0 1 0,-1 1 819,-4 0 0,4-1 0,-4 4 0,4-5 1,1-3-1,0-1 0,0-2-2440,0-3 1,6-3 0,3-5-1,3-3 1,1 0 0,0-4 0,1-1-1,-1-4-241,0-5 0,1-5 0,-1-7 0,-1-1 0,-2-3 0,-2-2 2692,-2-3 0,2 4 0,-3-1 0,-1 3 1,1 5-1,1 4 381,1 3 0,-2 2 1,3 4-1,3 1 0,1 2 1,1 3-1399,0 1 0,1-4 1,0 2-1,3-4 1,0-1-1,0 0 1,-2 0-241,-2 0 0,-1-1 0,-3-4 0,-3-2 0,-2-2-3277,0 0 0,-5 6 0,-8 0 2993,-3 6 1,-7 16 0,-2 10 0</inkml:trace>
  <inkml:trace contextRef="#ctx0" brushRef="#br0">18436 14447 8325,'0'-27'259,"0"0"0,0 1 530,0-1 0,6 0 0,1 1 0,2 1 0,0 1 0,1 3 0,2 2 0,1 4 105,1 5 0,-6 4 0,0 7 0,-1 5 1,-1 6-1,0 7 0,-3 6-10,-1 8 0,-4 8 1,-4 5-1,-6 2 1,-4 2-1,-2 2 1,0 3-708,1 2 1,-1-6 0,5 1-1,-1-5 1,2-4 0,4 0-2145,3 1 1,4-7 0,2 0 0,4-6 0,5-7 1841,6-3 1,5-9 0,6-6 0</inkml:trace>
  <inkml:trace contextRef="#ctx0" brushRef="#br0">18742 14700 8203,'12'-22'1248,"-3"-1"0,1 1 0,-4 10 0,0 2-190,0 1 0,4 6 1,-2 0-1,-1 6 1,-1 8-1,-1 5-24,-1 6 1,1 5 0,-4 2 0,2 2 0,3 0 0,1 1-1222,4-1 1,0 3 0,3-6 0,1-4-1,1-4 1,2-5 0,-2-5-1074,-1-5 0,-3-5 0,-3-6 0,-5-7 0,-4-10 1161,-4-6 1,-5 4-1,-8-5 1,-2 0 0,0 4-1,0 2 1,2 6 1073,2 4 0,4 5 1,3 3-1238,8 4 0,8 7 1,11 12-1,8 4 1,7 3 261,4 3 0,8-4 0,1 10 0</inkml:trace>
  <inkml:trace contextRef="#ctx0" brushRef="#br0">19275 14766 8342,'-1'-38'2457,"-4"2"1,5 14-1,0 10 1,8 5-1174,4 4 0,3 3 0,1 3 1,2 3-1,-2 1 0,-1 4 0,0 1-982,2 1 0,-3 0 0,0 2 0,-5 1 0,-3 2-1221,-3-2 0,-1-5 0,-4-4 0,-2-1 1,-5-3-1,-1-3 305,1-4 0,-2 1 0,5-6 0,0-2 0,0-1 1439,4-1 1,2 1-1,4 3 1,5 5 0,3 3-1,3 1 1,2 1-954,6 3 1,2 8 0,1 6 0,2 0 0,2 1 0,1 2-3066,-1 0 0,2 2 3193,0-5 0,-1 0 0,-5-5 0</inkml:trace>
  <inkml:trace contextRef="#ctx0" brushRef="#br0">19795 14846 11873,'5'-19'0,"-1"-2"0,1 1 0,1 2 0,2 5 0,6 2 0,2 4 1228,2 1 1,0 3 0,-4 7 0,3 5-1,0 5 1,-2 3 0,-3 7 0,-4 4-478,-3 3 0,-2 0 0,-6-2 0,-4 0 0,-3 2 0,-5-1 1,0-2-1,-1-3-2160,-2-3 0,3-2 0,-3-8 0,4-4 0,2-5 220,3-6 1,3-10 0,6-9-1,1-5 1,4-4 0,4-3 0,3-1 567,1-1 1,0 2 0,1 0 0,-1 7 0,0 8 620,1 4 0,5 2 0,2-1 0</inkml:trace>
  <inkml:trace contextRef="#ctx0" brushRef="#br0">20435 14713 8218,'-13'-12'0,"-1"-4"331,1-3 0,0 0 0,-1 5 0,1 1 2126,0 0 1,4 1-1,2 4 1,1 8-1964,3 8 1,1 5 0,2 3-1,0 4 1,2-1 0,2 2-337,5-1 0,-2-3 0,1 0 0,-1-2 0,1-2 0,2-1-243,2-3 1,1-3 0,-1-7 0,-2-4 0,-2-5-1,-1-5 361,1-3 0,-5-4 0,2 4 0,0 2 0,1 1-212,1 2 0,2 1 0,4 3 0,1 5 0,-1 4 0,0 6 1,2 7-1628,3 8 0,-2 5 0,5 4 0,1 3 0,2 1 1563,4 3 0,8 1 0,-2 2 0</inkml:trace>
  <inkml:trace contextRef="#ctx0" brushRef="#br0">21755 14673 8344,'6'-47'1097,"-5"8"1,4 13 353,-4 6 1,-1 10 0,0 1 0,-1 0 0,-4 2-523,-4 2 0,-3 10 0,-2 4 0,-3 3 0,0 2 0,0 3 0,3 2-585,0 2 0,2-4 1,3 4-1,5 0 1,3-2-1,1 2 1,1-2-478,3 0 1,8 4-1,8-6 1,0 0-1,2-1 1,1 0-523,-1 2 0,-10 0 0,0-5 1,-5 0-1,-5 1 0,-7-1 91,-8 0 0,-18-5 0,-15-2 1,-8-2-1,-3 1 0,-1-2 0,2-2 1,2-1 298,7 0 0,7-1 1,7-2-1,10-3 1,6-2 264,10-2 0,22-8 0,7-3 0</inkml:trace>
  <inkml:trace contextRef="#ctx0" brushRef="#br0">22221 14607 10216,'-14'-15'0,"-3"7"1237,-1 10 1,-4 5 0,3 7 0,-2-1-614,-2 0 1,2 1 0,2-1-1,2 0 1,5 1 0,2-1 0,3 0-1,4 1-645,6-1 0,10-6 0,11-2 0,7-4 0,9-2 0,6-5-2919,1-8 1,8-5 2939,-6-7 0,12-13 0,-7-2 0</inkml:trace>
  <inkml:trace contextRef="#ctx0" brushRef="#br0">22488 14287 8281,'-19'13'962,"2"2"0,-3 4 0,0 6 0,4 5-76,1 0 1,6-2 0,2-2-1,1-1 1,3-1 0,3-2 0,3 1-1,5-1-3,3 0 1,6-6 0,9 4-1,2-4 1,4-1 0,3-5 0,2-3-1856,-1-4 0,-4-1 1,-7-2-1,-2 0 1,-7-2-1,-4-2 0,-5-5 108,-1-3 1,-1-1 0,-7 0 0,-2-1 0,-5 2 0,-3 2 1697,-1 1 0,-1 6 0,1-1 0,1 4 1,3 4-1,5 7-134,2 5 0,2-1 1,0 4-1,3-1 0,5-1 1,6 0-1,7-2-690,7-2 0,9-1 1,9-3-1,2-5 0,2-3 1,0-2-682,-1-3 1,0-4-1,-7-7 1,-5-1 0,-3-3-1,-6-2 1,-4-3 530,-7-1 1,-8-6-1,-4 0 1,-4 3-1,-1 3 1,-1 4 0,-4 2 1045,-4 2 0,-3 9 0,-2 3 0,-3 4 0,-2 4 0,0 4-1103,0 6 0,-1 11 0,4 3 1,-2 7-1,3 6 0,4 3 197,2 1 0,6 12 0,-3-1 0</inkml:trace>
  <inkml:trace contextRef="#ctx0" brushRef="#br0">9718 13087 8304,'-18'-23'23,"0"5"0,5 6 393,4 12 0,4-2 1,-3 0-1,-3-1 1,-1 3-1,1 5 1,0 7-1,4 8 1,-1 3-1,2 5 0,0 4 812,4 3 1,0 8 0,4 1 0,2-2-1,5-4 1,3-4 0,3-1 0,1-3-385,2-2 0,4-8 1,-4-3-1,-2-5 1,0-5-1,0-4 1,2-7-845,-1-8 0,-7-15 0,-3-3 0,-1-5 0,-3-8 0,-3-1-266,-4-2 0,-4-3 0,-5 4 0,0 4 0,-1 4 0,2 6 0,2 4-1310,1 5 0,3 6 0,2 13 360,8 12 0,8 4 0,7 8 1,8-2-1,9-1 0,5-2 1216,4-3 0,5-2 0,-3-11 0</inkml:trace>
  <inkml:trace contextRef="#ctx0" brushRef="#br0">10211 13101 9603,'-9'-20'0,"2"9"2001,1 9 0,1 8 1,7 7-1,1 1-773,1-1 1,5 2 0,-2 1 0,4 2-1,4 0 1,-1-1 0,3 3 0,-1-1-628,2 0 1,4-1 0,-3-6 0,0-2-1,1-3 1,-5 1-551,-5-1 1,2-4 0,-5 0 0,2-6 0,-2-6-957,-1-2 1,-1-4-1,-4-3 1,2-3-1,3-2 1,2-1 0,2-1-1,2 1-68,1-1 1,5 6 0,0 1 0,-1 4 0,1 6-1,0 3 1,0 4-2365,1 1 1,-4 0 3438,3 0 1,2 6 0,1 1 0</inkml:trace>
  <inkml:trace contextRef="#ctx0" brushRef="#br0">10731 13167 19566,'1'-7'4857,"4"2"0,2 2-4697,1-1 1,-3 1 0,-3-4 0,1-1 0,1 1 0,1-4 0,-1 0-849,1-3 1,4 1 0,-4 0-1,1-1 1,2 2 0,-1 2-1,4 3 1782,0 1 0,-2 1 0,0 5 0,2 0-809,0 0 0,3 2 0,-2 2 0,-2 5 1,-1 3-1,1 1 0,4 1-344,3-1 1,-2 0-1,4 1 1,-1-1 0,0 0-1,-2-1-1883,-1-3 0,-2 1 1,1-5-1,-1-2 1337,0-2 0,-4-1 0,0-1-86,1-4 1,-1 2 0,5-4 691,5 1 1,11-4 0,4 2-1</inkml:trace>
  <inkml:trace contextRef="#ctx0" brushRef="#br0">11517 12901 8387,'-9'-27'6470,"0"9"-5703,7 9 0,-4 11 0,6 2 1,1 5-1,2 3 0,1 3 0,-1 3-271,-1 4 1,-1-1-1,2 1 1,2 0-1,-2 0 1,0-1-680,1-2 0,-1-1 0,6-5 1,1-1-1,2-2 0,2-2 0,-1-2-1888,0-3 1895,1-8 1,-1 2-1,-1-6 1,-2-2 0,-2-4-1,-1-3 122,0 2 1,-4-3 0,2 1 0,-4 1 0,-1 3-450,0 0 1,2 7 0,2 2 0,5 4 0,3 1 502,1 0 0,12 0 0,4 0 0</inkml:trace>
  <inkml:trace contextRef="#ctx0" brushRef="#br0">11970 12821 11193,'9'-5'1228,"0"1"1,-1 5 0,2 8 0,-3 5-1,-1 3 1,-3 4 0,-1 3 0,-2 1-907,0 3 1,0 2-1,0-4 1,-2-1 0,-2-1-1,-5-2 1,-1 1-2529,1-3 1,-2 0-1,7-10 785,1-6 1,7-10-1,5-13 1,3-2 0,3-2-1,1-1 1311,2 2 1,4-2 0,-4 6 0,-2 2-1,-2 1 1,-4 3 1410,-1 4 0,-6 0 1,3 5-1,-2 0 97,1 5 0,1-2 1,-3 6-1,2-2 1,3 1-870,2-2 0,2-2 0,0-2 0,-3-4 0,-3-2 0,-2-2-844,1 0 0,-2 6 0,-9-1 0,-9 5 315,-10 8 0,-8 6 0,-7 11 0</inkml:trace>
  <inkml:trace contextRef="#ctx0" brushRef="#br0">10304 14034 8370,'0'-20'2194,"6"13"1,3 2-1193,3 11 0,6 6 0,-1 3 0,1 3 0,1 4 0,2 3 0,1 3 0,-1 3 96,-2 5 1,1-4 0,-4 1 0,0-3 0,-2-2 0,-4-3-1810,0 0 0,-4-6 1,-3-2-42,-6-7 0,-4-5 0,-7-11 1,1-8-1,0-6 0,-1-7 0,3-4 631,2-5 1,3 2 0,6 0-1,0 0 1,1 3 0,4 1-1,4 7 626,2 2 0,4 5 0,2 7 0,0 4 0,1 4 1,0 1-701,0 0 0,4 1 0,-3 5 0,0 6 0,2 4 0,-2 2 0,2 0-6105,0 0 6300,1-1 0,5 3 0,-1 0 0</inkml:trace>
  <inkml:trace contextRef="#ctx0" brushRef="#br0">10891 14220 13560,'4'-16'0,"2"4"0,2 5 0,2 4 0,2 1 0,3 2 1404,2 0 0,-2 0 0,4 0 1,-1 2-1,1 1 0,1 2 1,-1 1 289,-3 0-2404,-7-1 1,1-4-1,-5 1 1,-4-1 38,-4-2 0,-4-8 1,-6 1-1,-2 0 1,-1-1-1,-2 0 1,3 0 2563,5 0-1363,-2 6 0,16-3 1,1 8-1,7 1 0,4 2 1,3 3-1,2 4-1417,2 4 0,3-1 1,-1 3-1,-1-4 1,-2-2-1,0-1 1,-1-2-6420,-4 1 7306,4-4 0,-6 6 0,4-5 0</inkml:trace>
  <inkml:trace contextRef="#ctx0" brushRef="#br0">11331 14300 8928,'-8'-6'2891,"-2"6"1,5 0-2396,2 8 0,2 9 1,1 6-1,0 2 0,0 3 1,0 1-1,0 4 0,-2 0 1,-2 1-690,-5 0 1,0-5 0,-3 2 0,-2-4 0,-1-5 0,-1-4 0,-1-5-2787,-1-4 1,-4-3 2978,4-6 0,1-12 0,3-2 0</inkml:trace>
  <inkml:trace contextRef="#ctx0" brushRef="#br0">11611 14180 8370,'7'-13'561,"-3"-1"0,-1 6 0,0-1 1028,2-2 1,-1 4 0,-5 0 0,-2-1 396,-2 1 0,2 4 0,8 0 0,4 6-1566,3 6 1,7 7 0,3 3-1,3 2 1,0 3 0,-2 1 0,-6 3-329,-2 3 1,-7-3 0,-4 5 0,-4-2 0,-4 0-1,-8-1 1,-8-2-446,-6-2 0,-10-5 1,1-3-1,-4-5 0,-1-4 1,2-5 341,2-2 0,8-2 0,7-2 0,2-2 0,4-6 0,5-5 0,5-4-601,4-2 0,10-1 1,7-5-1,14-1 0,10 0 612,10 1 0,11-8 0,0 6 0</inkml:trace>
  <inkml:trace contextRef="#ctx0" brushRef="#br0">2319 14540 9090,'-44'-18'-21,"1"5"1,-12-11 0,11 11 0,11 5 725,8 5 0,9-4 1,-1-2-1,7-3 0,6-2 1,5-3-1,10-2 0,12-3 1,16-5-1,13-4 0,10-2 1,6 1-117,-33 17 1,1 0 0,0 1 0,-1 0-1,32-13 1,-2 2 0,-3 3 0,-4 4-1,-5 5 1,-5 4-568,-8 5 1,-8-2-1,-8 1 1,-3 2 0,-4 3-1,-3 5 1,-5 5 334,-3 6 0,-4 2 1,-6 9-1,-5 4 1,-3 4-239,-1 5 1,-6 3 0,-3 11 0,-2-1 0,2-1 0,2-2-1,4-1 1,1 0-2017,3-2 0,8-1 0,-1-6 0,4-1 0,2-4-3492,4-4 5381,8-8 0,14 2 0,7-5 0</inkml:trace>
  <inkml:trace contextRef="#ctx0" brushRef="#br0">2906 14567 11058,'-65'-15'1313,"-6"6"1,10 16 0,-7 26 0,37-11 0,1 3-1054,1 3 0,2 2 1,0 0-1,1 1 0,-6 5 1,0 2-1,-3 0 0,-1 1 1,-4 0-1,0 0 1,-5 5-1,-1 0 0,1 0 1,0 0-1,0 3 0,1 0-5,3-4 0,1 1 1,2 0-1,2 1 1,0-1-1,1 1 0,0 2 1,3 2-1,2-1 1,2 0-1,0 1 1,1 0-1,3-3 0,1 0-1894,1-3 1,1 0-1,0-2 1,2-1 0,-8 28-1,7-4 1639,3-3 0,5-4 0,4-3 0,2-1 0</inkml:trace>
  <inkml:trace contextRef="#ctx0" brushRef="#br0">826 17725 8443,'-14'-35'0,"-4"1"0,0 7 2751,2 11-1721,8 2 0,2 14 0,6 3 0,0 12 1,2 15-1,2 11-340,5 14 1,3 7 0,4 8 0,5 1 0,-8-34 0,2 0 0,18 31-631,4-6 1,4-3 0,2-14 0,-1-5 0,-1-8 0,-2-9 0,-4-9-317,-2-5 1,-6-3 0,-7-7 0,0-7 0,-6-8 0,-3-11-1,-7-7 218,-2-7 0,-10-10 1,-5-9-1,-8-4 1,-2-3-1,-1 5-50,2 7 1,1 5-1,-1 9 1,4 5 0,5 6-1,2 10 1,4 3-791,1 4 0,3 6 1,7 1-1,8 1 0,7 1 1,11 1 877,7 1 0,6-3 0,10-3 0</inkml:trace>
  <inkml:trace contextRef="#ctx0" brushRef="#br0">1760 17485 11325,'-6'-1'3224,"6"7"1,7 8-2757,5 9 1,6 6 0,-1 4-1,0 1 1,-2 3 0,-2 1-1,-1 4 1,-2-1-230,-1-1 0,-6 3 0,1-9 1,-2 0-1,-2-4 0,0-6-1892,0-6 0,-2-5 1,-1-6-1,-1-8-4336,1-11 5989,7-13 0,10-15 0,7-8 0</inkml:trace>
  <inkml:trace contextRef="#ctx0" brushRef="#br0">2306 17472 8499,'-21'-13'9830,"2"5"-8748,12 2 1,7 0 0,9-3 0,2-2-1,3-4 1,-2-1-1475,-3-2 0,1 0 0,-6 5 0,-1-1 0,-3 2 0,-4 4 287,-5 3 1,-3 4 0,-1 1 0,-1 1-1,1 5 1,1 6 0,3 6 728,5 2 1,4 0 0,6 6 0,9 5 0,10 3 0,12 2 0,7-2-1353,5-4 0,12 5 0,-5-8 0,2 1 0,-2 2 728,-1 1 0,-16 3 0,5 6 0</inkml:trace>
  <inkml:trace contextRef="#ctx0" brushRef="#br0">1640 18805 8473,'-34'-61'1915,"-3"9"1,7 12-1,5 9 327,5 7 1,13 14 0,9 16-1,8 16-1918,6 15 0,12 10 0,0 11 0,4 4 0,3 4 0,-17-33 1,1 0-1257,2 1 1,0-1 0,20 28 0,-4-4 0,-3-3 0,-3-6 0,-6-3 0,-5-5-2244,-5-5 0,-4-2 3175,-2-6 0,-15-7 0,-8 0 0</inkml:trace>
  <inkml:trace contextRef="#ctx0" brushRef="#br0">1586 19218 8401,'-26'-52'1266,"-1"3"0,8 9 0,5 9 0,8 3 0,6 1-905,5 1 0,8 5 1,9 3-1,7 3 0,5 2 1,7 0-1,4-1 1,3-1-1950,4-2 0,0 0 0,9-5 1588,-2-2 0,-7-1 0,-6-1 0</inkml:trace>
  <inkml:trace contextRef="#ctx0" brushRef="#br0">2080 18605 8366,'-20'-12'354,"-2"3"1,-2-1 0,2 5 0,4 2 737,4 2 0,2 2 0,3 4 0,6 5 1,6 5-1,7 4 0,5 2 0,4 3 1,2 1-40,3 1 0,1 0 1,2-4-1,-1-5 0,1-2 1,-2-3-1,-1-3-2115,-2-5 0,-10 2 0,1-1 0,-3-4 0,-2-4 0,-4-7 627,-2-6 0,-7 1 0,-1-3 0,1 3 1,-3 2 419,1 0 0,11 5 0,4 4 0,9 2 0,8 4 0,10 2 0,5 5-774,4 3 1,6 0 0,1-3 0,5-5 788,6-2 0,3-8 0,2-2 0</inkml:trace>
  <inkml:trace contextRef="#ctx0" brushRef="#br0">2799 18418 8236,'-28'-25'0,"6"3"1149,6 8 1,22 9 0,2 6 0,6 2 0,4 4 0,4 4 0,3 4 0,3-1-1256,3 1 1,2-2 0,4 1 0,-2-1 0,1-1 0,-2-3-1113,-3-5 0,-4-2 0,-5-2 0,-6-2 0,-5-2 1926,-7-5 1,-10-3 0,-6-1 0,-5 1 0,-3 3 0,0 5 0,0 2 867,1 2 1,1 0 0,5 3 0,1 6-1,3 10 1,3 8-1428,0 4 1,5 10 0,-2 2-1,6 6-149,6 6 0,9 13 0,2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5065 10688 8074,'-8'-37'0,"-1"0"0,-9-34 0,6 16 0,8 13 266,2 12 0,1 15 0,-5 11 0,-8 2 0,-8 4 0,-7 4 1,-8 7-1,-6 9 0,-6 9 0,-5 9 0,25-16 0,-1 1 1,-2 3-1,-1 2 0,-2 2 0,0 1 65,0 1 1,1 2 0,-3 4 0,1 1 0,1-1 0,1 0 0,0 1 0,1 1 0,2 0 0,1 0 0,2 1 0,1 0 0,3 0 0,2 0 0,3 0 0,3 0 0,3-2 0,2-1 0,4 0 0,1-1 92,1-1 0,2-1 1,5 29-1,8-1 0,8-5 1,9-5-1,10-3 0,10-5 1,11-1-500,-27-23 0,2-3 0,3-1 0,2-1 0,0 0 0,1-2 0,1 1 0,0-1 0,-1 0 0,0-1 0,0 1 0,-1-1 0,-1 1 0,-1-1-1688,30 15 1,-2 2 1474,-11 0 0,4-1 0,-10-5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8331 6357 8499,'-13'0'0,"0"0"0,1 2-261,3 2 678,-3-3 1,12 5 0,0-6 0,9 0-1,7 0 1,6 2 0,4 2 0,0 4-1,2 1 1,2-1-68,1 3 1,5 1 0,-4 1 0,2-1-1,3-2 1,2-1 0,1 0-103,0-2 0,0 4 1,0-7-1,0-1 1,0-1-1,1-2 1,2 0-1,3 0 205,2 0 0,-4 0 0,5-2 0,1-2 0,2-4 1,3-1-260,3 1 1,-2-1 0,5-5 0,-1 1 0,0 0 0,0-2 0,-2-1-291,-3-2 1,1-1-1,-8 2 1,-1-2-1,-1-2 1,-2-2 133,1-3 0,-2 0 0,-6-2 0,-2-2 0,1-1 0,-2 1 0,-3 1 0,-3-1 80,-1-1 0,-5 0 0,-1 3 0,-2-2 0,-3-2 1,-2-1-1,-4 0-124,-1 4 1,-6 1 0,1 1-1,-2-1 1,-2 0 0,0-2-67,0 1 0,-6 6 0,-3-5 0,-3 2 1,-1 2-1,0 0 0,-2 2-161,-3 0 0,2 1 1,-7-3-1,0 4 1,-4 0-1,-4 4 1,-6 0 99,-6-2 1,0 3 0,-6-1 0,-1 4 0,-1 3 0,3 0-1,3 0 248,4 0 1,-2 5 0,1-3 0,4-1-1,-1 1 1,1-2 137,-2 2 0,1-5 0,2 4 1,2-1-1,-1 0 0,1-1 1,-1 0-1,0-1-54,2 3 0,-4 5 0,4-3 1,-2 1-1,2 1 0,0 1-154,0 1 1,0 2 0,-3 0 0,3 0-1,1 0 1,4 2 0,-1 2 33,-1 5 0,6-1 0,-5 0 0,1 3 0,0 2 0,1 3 1,2 4-56,-1 0 0,0 3 0,1 5 0,-1 3 0,0 4 0,2 5-172,3 5 1,1 1-1,5 4 1,-2-1-1,2 1 1,2 2-1,4 0-175,1-3 1,5 1 0,-4-5-1,2-3 1,3-2 0,3-4 0,5-5-7,4-3 1,3-3 0,4-2 0,5-6 0,8-2 0,8-2-1052,9 1 1,18-2 1410,3-3 1,-28-1 0,0 1 0,29 6 0</inkml:trace>
  <inkml:trace contextRef="#ctx0" brushRef="#br0">4919 8636 15442,'-14'-7'-518,"3"-10"1,2 4 0,4-2 0,4-1 823,1-2 1,1 3 0,4-4 0,4 1 0,2 1 0,4 0 0,3 4 0,4 3 0,3 2 0,4 2 0,0 3 0,2 2 0,-1 1 0,0 1 852,1 4-1164,-3-4 1,4 7 0,-6-5 0,-3 1 0,-2-1 0,0-2 0,-2-1 0,2 0 0,-1 0-265,4 0 1,-3 0-1,1 0 1,3-1-1,3-2 1,5-1-1,1 1-1947,3 1 2302,2 2 0,1-6 0,0-1 0</inkml:trace>
  <inkml:trace contextRef="#ctx0" brushRef="#br0">6585 8529 20907,'-13'-34'-472,"5"8"0,2 18 0,6 13-468,0 5 1,2 3 0,4-1 0,6-3 974,4-4 0,12 0 0,2 0 0,4-1 0,6 1 1,-2-1-1,4-1 14,-1-1 1,-1-2-1,8-2 1,-2-1-1,-3-1 112,-2 1 1,11-5 0,3 1 0</inkml:trace>
  <inkml:trace contextRef="#ctx0" brushRef="#br0">7825 8543 21617,'-19'0'-319,"4"1"0,-2 4 0,7 4 47,6 2 0,2-2 0,4-1 0,2-2 0,6-3 0,8-2 1,9-1-1,7 0 807,4 0 1,7-4-1,-1-2 1,-1-2 0,-1-1-1,-2 0-454,0 1 0,-2 5 0,-2-3 0,-5 1 0,-3 1-31,-1 1 1,-1 1 0,1 2 0</inkml:trace>
  <inkml:trace contextRef="#ctx0" brushRef="#br0">12104 8729 32767,'31'-15'-449,"0"-2"0,10-8 0,1 8 0,2 4 0,2 4 0,-3 3 675,-1 3 0,-4 2 1,-1 1-1,-3 0 0,-1 1 1,-3 2-1,-2 2-335,-2-2 0,1 4 0,0 0 1</inkml:trace>
  <inkml:trace contextRef="#ctx0" brushRef="#br0">5812 9662 21483,'13'-12'-814,"5"3"0,1-8 0,1 2 1,-1 2 919,-3-1 1,-1 5 0,-2 2 0,1 0 0,-1 1 0,0-2 0,1 2 0,-1 0 329,0 3 0,-7 2 0,-6 1-49,-7 0 1,-5 4 0,-1 1 0,-1-1 0,-1 1 0,-1-1 0,-2-1-228,2-1 1,-5-2 0,-1 0 0,-5 0 0,-4 0 0,-3 0-32,0 0 1,-9-5 0,2-1 0,-5-1 0,-7-2 0,-7 0 260,-6 0 0,-8 0 0,3-3 0,2 2 0,3 1 0,4 0 0,-2 2-287,0 2 0,8 4 1,-11 1-1,1 0 0,-3 0 1,-3 1-1,-2 2-197,35-1 1,1 1 0,-1 2 0,-1 0 0,-1 0 0,-1 1 0,0 0 0,0 1 0,-2 1 0,-1 0 0,1 0 0,1-1 13,-2 1 0,1 0 0,-2 1 0,1-1 0,4-2 0,-1 1 0,3 0 1,0-1-1,0 1 0,1 0 0,-32 6 8,4 0 0,4 1 1,10-1-1,3-1 1,6-2-1,6-3 0,7-1-39,6-3 0,10 5 0,15-1 1,18 1 37,17-4 1,16-1 0,13 0 0,8 1 0,-33-1 0,1-1 0,1 0-1,0 0 1,2 1 0,0-1-81,0-1 0,-1 1 1,-1-1-1,1-1 1,0 0-1,1 0 0,-1 0 1,-2 0-1,-1 1 1,-1 0-1,34 2 0,-7 1-20,-4-1 0,1-2 0,-9-1 1,-3 0-1,-5 0 0,-8 0 426,-5 0 1,-7 0 0,-3 0-1,-6 0 1,-3-1 16,-5-3 0,-5-4 1,-10-4-1,-7 2 1,-8 1-1,-7-1 0,-8-2-208,-8-1 1,-11 4 0,-6 1-1,-2 2 1,-8 3 0,33 2 0,-1 1-216,-4 0 0,0 0 1,-5 0-1,-1 0 0,-1 0 1,0 0-1,-1 0 0,0 0 1,0 0-1,1 0 0,0 0 1,1 1-405,0 1 0,1 1 347,1 0 1,0 1-1,3 2 1,2 2 0,1-2-1,2 1 1,-32 8-1,5 2 133,4 6 1,12 2-1,-2 1 1</inkml:trace>
  <inkml:trace contextRef="#ctx0" brushRef="#br0">4919 9049 29449,'22'-1'0,"2"-4"184,4-4 0,15-3 1,13-1-1,6 0 0,9 0 1,3-1-1,-33 7 0,0 1 1,1-1-1,0 1 0,4-1 1,0 0-1,1 0 0,0 1 1,1 0-1,1 0 0,0 1 1,0 1-185,0 2 0,0 0 0,1-1 0,-1 0 0,-6 0 0,-2 1 0,0 1 0,-2-1 0,37 1 0,-9 1 0,-5 0 0,-7-2 0,-4-1 0,-3-1 0,-7 0 0,-8 4 0,-3 0 0,-7-2 0,-1-1 0,-2-1 0,-1 1 0,3 1 0,-4 2 0,0 0 0,-1 0 0,1 0 0,6 6 0,-3 2 0</inkml:trace>
  <inkml:trace contextRef="#ctx0" brushRef="#br0">9971 9342 15870,'21'-26'-547,"2"5"1,-5 3-1,-2 5 444,-1 4 1,-9 3 0,-6 6-1,-7 0 1,-7 0 0,-2 0 0,-2 0-1,2 0 1,1 0 0,2 0 236,0 0 0,4 0 1,0 0-1,-2 0 1,0 0-1,-1-1 1,1-4-1,3-4 81,-3-3 0,-1 4 0,-1 0 0,0 1 0,-2 1 1,-3-2-1,-4 2 0,-5 1-266,-4 2 1,-3 1 0,-6 2 0,-1 0 0,-2 0 0,-3 0 19,-2 0 0,5 0 1,-1 0-1,4 0 1,3 0-1,1 0 1,1 0 176,1 0 0,0-4 0,4-1 0,-1 1 0,1-1 0,2-1 0,0 0-28,-3 1 1,1-1 0,-4 3 0,-1-2 0,-2 2 0,-6 2 0,-3 2-112,-5 4 1,0 2 0,-4 6 0,-1 1 0,-2 1 0,3 1-1,3 2-192,3-2 1,0-1 0,-2-3-1,2-2 1,3-1 0,1 0 0,1 0 281,1-1 0,-2-5 1,4 2-1,2-2 1,1 0-1,1 1 0,0-1 360,1-1 1,5-1-1,-4 2 1,-2 3 0,-2 0-1,-1 1-578,0 1 0,3-4 1,-1 5-1,-4 1 1,2 2-1,0 2 0,3 0 35,0 4 0,-9-3 1,6 4-1,0-1 1,2 1-1,2 1 1,-1-1 234,-1-3 1,-4 0-1,-1 1 1,-3 0-1,2 0 1,-1-1 52,3 2 0,-1-2 0,-6 5 1,3 0-1,1-2 0,1 2 1,1-1-344,1 4 1,1 1 0,0 2 0,-1-1 0,4 3 0,-1 0 0,1 4 65,-2 1 1,-5-5 0,2 4 0,2-2-1,1 2 1,-2-1 0,1 2 119,-1 0 1,7-4 0,-1 3 0,1-2 0,-1 0 0,1 0-1,-1 0 15,2 0 0,-3 6 0,4-1 0,1 2 0,-2 4 0,1 1 1,0 2-217,4 3 1,-4 1-1,2 5 1,2 3-1,-1 2 1,2-1-1,-2-1-41,1 0 1,8-5 0,-4 5-1,4-2 1,3-2 0,0 1 174,1-1 0,-1-6 1,6-2-1,2-2 1,1 1-1,-2 5 0,-1 3-72,-1 1 0,4 1 0,2 0 1,1 3-1,1 3 0,1 2 1,-2 4-112,-1-3 0,4 1 0,-2 3 0,4-1 0,1 1 0,0 0 0,0-2 9,0-3 0,6 0 0,3-7 0,2-3 0,3-2 0,-1-3 206,0-2 1,2-4 0,3-1 0,4-1 0,3-1-1,2 1 1,1 2 183,3 1 0,-1 1 0,6 0 0,1 3 0,1-1 0,2 4-302,0 3 1,-4-5-1,-2 8 1,0 0-1,0-3 1,3 3 0,0-3 1,-2-1 1,2 3 0,-2-8 0,2-1 0,4 1 0,0-3 0,4-1 377,4-2 1,-3-5 0,10-1-1,2 0 1,0-1 0,5 0 0,2-4-63,4-1 1,-28-14 0,0-1 0,-2 0-1,-1 1 1,4-1 0,-1 0 0,4 1-1,-1-1 1,0 0 0,0-1 0,1 1-1,0-1-209,0 2 1,0-1 0,-1-1 0,0 1 0,4 4 0,0 0-1,-1 0 1,1-1 0,-2-1 0,1-1 0,2 1 0,0-2-1143,0 1 1,0-1 1239,-3-2 0,1-1 1,5 2-1,0 0 1,-2-3-1,0-1 0,1 0 1,-1-1-1,2 0 1,0-2-1,-1-1 1,0-1 19,2 0 0,1 0 0,-1 2 0,0-1 0,1-1 0,-1-1 0,0-1 0,0 1 0,3-1 0,0-1 0,-2 0 0,1 0 0,1 0 1,1 0-61,-1 0 1,0 0-1,1 0 1,-1 0-1,2 0 1,-1 0-1,1 0 1,-2 0-1,-1 0 1,0 0-1,-1 0 1,0 0-1,0 0 1,-1 0-24,0 0 0,-1 0 0,-4 0 0,0 0 0,0 0 1,1-1-1,-3-1 0,1-1 0,0-1 0,1-1 1,-2 0-1,1-2 0,-1 1 0,0-1 126,-1 1 0,-1-1 0,-4-2 0,0 0 0,1 0 0,1-1 0,-1 0 1,1-1-1,-2-1 0,1-1 0,-1-1 0,0 0-62,-2-2 0,-1 1 0,3-2 0,-1 1 0,-2 1 0,0-1 0,0-1 1,0-2-1,0 0 0,-1-2 0,-1 0 0,1-1 0,-1 0 0,1 0-84,-1 1 0,-1-1 0,1 1 0,-1-1 0,-2 0 0,1 0 1,-1-2-1,-1-1 0,0-1 0,-1 0 0,0 0 0,-1-1 0,0 0 1,-1 0-128,0 1 0,-1-1 1,20-28-1,-3-1 0,-2-2 1,-2 2-1,0 0 0,-2 0 142,-2-2 0,-2-6 0,-4 2 0,-1-3 0,-2-2 0,-3-1 314,-1-3 1,1 3 0,0-3 0,-4 3 0,1-1 0,-2 0 0,2-2-492,0 1 0,-12 33 1,0 0-1,1 0 1,0 0-1,1-1 1,-1 1-1,0-1 0,-1 0 1,1 0-1,0 1 1,-2-1-1,1 2-88,11-36 1,-7 4 0,2 0 0,-5-3 0,-1-3 0,-4 36 0,-1 1 0,3-37 120,-1 1 1,-1 2 0,-7 4 0,-2-1 0,-5-1 0,-3-3-1,-1 3-73,-1 1 0,1-3 0,-2 0 0,-1 0 0,-3-1 0,-2 3 0,-3 1 20,-1 0 1,3 4 0,11 28-1,0-1 1,-12-34 0,1 2-1,-2 1 1,-2 2 119,-4 3 1,-7-2 0,0 10 0,-6 3 0,-9 2-1,-5 2 37,26 25 1,-1 2-1,-4 2 1,-2 2-1,3 1 1,-1 1 0,-2 1-1,-1 2 1,-2 0-1,-1 1 1,0 2 0,0 2-1,-2 1 1,-1 2-328,0 1 0,0 1 0,3 1 0,1 1 1,-4 0-1,-1 0 0,4 0 0,0 1 1,-32 2-1,7 3 0,12 3 535,7 6 0,9-2 1,6 6-1</inkml:trace>
  <inkml:trace contextRef="#ctx0" brushRef="#br0">7092 12994 19444,'-6'-13'-923,"3"-1"0,-6 2 1,-1 4-1,-2 5 975,-2 6 0,1 3 1,0 4-1,-1-1 1,1 0-1,0-2 1,1-1-1,4-2 1,8 1-1,9-1 1,6 1 497,3-1 0,12 2 0,2-1 0,8 2 0,5 2 0,-1-2 0,0 1 0,1-1 0,-1 3-1001,2 2-160,-4 2 0,4-1 0,-5 0 623,3 1 0,-2-1 1,4 0-1</inkml:trace>
  <inkml:trace contextRef="#ctx0" brushRef="#br0">8611 13074 30499,'-7'-19'-7571,"4"5"8032,12 1 0,6 12 0,11 9 1,4 3-1,4-1 0,7-1 1,7 0-1,8-2-214,9-2 1,5-2 0,-31-2 0,0 1 0,3 0 0,1 0 0,0 0-1,1 1 1,2-1 0,0 0 0,-1 0 0,0 0-112,1 0 0,0-1 0,1 0 0,1 0 0,0 0 0,0-1 0,-1 2 0,0-1 0,0 2 0,0-1 1,-1-1-1,-1 1-178,-2-1 0,1-1 0,2 1 1,-2 0-1,-5 0 0,-1 1 0,37 2 1,-4-1-1,-8-1 0,-2-2-844,-5 0 1,-7 0 0,-4 0-1,-7 0 1,-5 0 892,-7 0 0,-2 0 0,3 0 0</inkml:trace>
  <inkml:trace contextRef="#ctx0" brushRef="#br0">6998 12341 31515,'0'-13'-3277,"0"-7"0,0 0 0,2 0 3619,2 7 0,4 1 0,6 8 0,4 1 0,4 1 1,5 4-1,3 1 0,2 1 0,2 1 0,5-1 0,2 2 1,5 0-82,2 0 1,6 4 0,7-2 0</inkml:trace>
  <inkml:trace contextRef="#ctx0" brushRef="#br0">8625 12248 21486,'10'-27'-1247,"2"9"1,4 11 0,5 5 1336,7 2 0,6 2 0,10 2 0,7 4 1,7 1-1,10-2 0,-30-4 0,2 0 1,3-1-1,0-1 0,2 0 0,-1-1 1,-1 0-1,0-1 0,-1 0 0,0-1 1,-1 0-1,0-1 6,0 2 1,1-1 0,-1 0 0,1-1 0,-3 0 0,0 1 0,-1 0 0,0 1 0,33 1 0,-3 5 0,-3 3-67,-3 4 1,4 2 0,-6-1 0</inkml:trace>
  <inkml:trace contextRef="#ctx0" brushRef="#br0">9358 12101 20241,'-9'0'-835,"0"0"681,-1 0 1,2 0-1,-1 2 1,-1 2 0,0 6-1,-1 5 1,2 4-1,-1 1 1,-2 0-7,-1 1 1,4-3 0,2 3 0,1-2 0,1-1 0,1 1 0,-1 3-448,2 3 1,2-3 0,1 1-1,0 0 1,0 3 354,0 0 0,0 1 1,0 0-1</inkml:trace>
  <inkml:trace contextRef="#ctx0" brushRef="#br0">16703 5851 29773,'13'-12'-5808,"0"3"5370,1 4 0,-1 4 0,-1-1 0,-3-2 0,-5-5 0,-4-1 0,-3-1 310,-1 3 0,-5-1 0,3-3 1,0 1-1,-1 3 0,1-3 0,-2 1 1,2-1-1,-1 4 470,0 1 0,2-3 0,-4 5 1,-1 1-1,-2 0 0,-3 0-78,-3-2 0,1 1 0,-9 3 0,-2-2 1,-1-2-1,-4 2 0,-2 0 155,-4-1 1,-1 2 0,0-4 0,2 2 0,-1 0 0,1-1 0,-2 1-141,3-1 1,-3 1 0,5 2 0,1-1-1,2-1 1,1 1 0,0 3-587,1 4 0,-3-1 1,1 5-1,-1-1 1,-1 1-1,0 2 337,-3 2 0,-1 1 0,-4 0 0,-2 1 1,-4-1-1,-1 2 0,2 1 92,1 2 1,0 1 0,2-1 0,-4 3 0,1 1 0,3 0 0,2 0 57,2-1 0,0 4 0,2-3 1,1 2-1,2 0 0,1-3 1,2-1-125,-1 1 0,2-3 0,4 2 1,1 1-1,1-2 0,1 2 0,3 0-273,2 3 0,1-4 0,5 1 0,1 0 0,2 0 0,2 1 0,2 0-180,3 0 0,2 0 0,1 5 1,3 0-1,4-1 0,10 1 0,5 0 350,6-1 0,7 5 0,1 1 0,2-3 0,4-1 1,2-1-1,4 0 187,-1-1 1,5-4 0,-5-1-1,2 0 1,0-2 0,2 0 0,-1-2 46,-1-3 1,6 3 0,-4-2 0,3-5 0,3-3-1,1-2 1,3-1 108,0 1 1,-2-1-1,5-4 1,2-1-1,1-2 1,4-2-1,-1 1-192,-2-2 1,6 4 0,-8-2 0,1 2-1,-2 2 1,-4 0-82,-2 0 1,1 0-1,-4 0 1,2 0-1,-1 0 1,1 0 0,3 2 232,4 2 0,-6-2 1,6 2-1,-4-2 1,-5-2-1,1 0 1,-1 0-115,2 0 0,0 0 0,-5 0 1,-1-2-1,0-1 0,-2-1 1,2 1-143,-2 1 0,2 2 0,3 0 0,1 0 0,-1 0 0,1 0 0,-1 2 0,0 2 0,-2-2 0,0 2 0,1-1 0,-1 0 0,0 2 0,-1-2 0,-3-2 0,3-1 0,-3 0 0,1 0 0,0 0 0,-1-1 0,2-2 0,0-2 0,3-1 0,-1 3 0,0-1 0,1 1 0,-1 1 0,0 2 0,1 0 0,-1 0 0,-1 0 0,-2 0 0,-2 0 0,-1 0 0,-1 0 0,0 0 0,-2-4 0,-2 0 0,1 1 0,3 1 0,1 2 0,3 0 0,2 0 0,2 0 0,-6-4 0,1-1 0,0 2 0,0 2 0,-2 1 0,-1 0 0,5-5 0,-1 1 0,3 1 0,2 1 0,-4 2 0,-3 0 0,0 0 0,-1 2 0,2 1 0,-3 1 0,-3-1 0,-2-1 0,-2-2 0,-1 0 0,1 0 0,1 0 0,0 0 0,0 0 0,0 0 0,1-2 0,4-2 0,-4 1 0,5-4 0,-1 1 0,1 1 0,1 1 0,3-1 0,2 2 0,0 2 0,-2 1 0,-1 0 0,3 0 0,1 0 0,2 0 0,-4 1 0,-4 4 0,2-4 0,-5 4 0,-1-4 0,-1-1 0,-2 0 0,0 0 0,0 0 0,0 0 0,-2 0 0,-1-1 0,-1-4 0,1-2 0,1-1 0,4-3 0,-1 3 0,2-1 0,-1 0 0,2 1 0,1 0 0,0 4 0,0-2 0,-4 0 0,1 0 0,1 0 0,-2 2 0,1-1 0,-5 1 0,3-2 0,-5 1 0,2-2 0,0-2 0,-1 0 0,1 0 0,1 2 0,2-8 0,2 3 0,1 0 0,1-2 0,1 0 0,-1-2 0,1 1 0,-1 0 0,-4 2 0,0 1 0,-1 2 0,-2 1 0,-3-1 0,-2-2 0,-2 3 0,-6 0 0,-4-1 0,0-2 0,-4 0 0,-1 0 0,-2-1 0,0 2 0,1-6 0,-3 0 0,0 1 0,-2-3 0,1-1 0,2 1 0,1-3 0,2 3 0,1-1 0,2 0 0,-2 0 0,-1 1-216,-1 3 1,2-3 0,-1 1-1,-3 2 1,-2 1 0,-3 2 0,-2-1-124,-4 1 1,-1 0-1,-1 1 1,-4 1-1,-5 2 1,-5-1-139,-3-2 0,-10-1 0,2 0 0,-4-1 0,-1 2 0,-2 2 0,-1 1 583,-3-1 1,-1-4-1,-1-2 1,2-2-1,3 2 1,0 1 0,1 2 301,1 0 0,-2 1 0,4 1 1,3 3-1,1-3 0,2 1 0,-1-1-213,0 3 0,-3 3 0,-2-2 1,-4-1-1,-2 2 0,-4-1 0,0 1-120,-3 0 1,-4-3 0,0 3-1,-2 0 1,-3-1 0,3 1-1,2 0 122,4 3 0,-5-3 0,1 0 0,-1 0 0,3 1 0,0 0 0,1 1-197,1-1 0,1-4 0,2 5 0,2-1 0,1 1 0,3 0 0,-2 1 0,1 0 0,-2-2 0,-5 4 0,5-4 0,-4 4 0,-5 1 0,0 0 0,-3 0 0,-3 0 0,6 0 0,-7-2 0,1-1 0,2-1 0,-1-1 0,2 1 0,-1 0 0,0-5 0,-2 3 0,1 0 0,0-2 0,2 2 0,0-1 0,1 0 0,4 4 0,-2-3 0,2 1 0,2 1 0,-1 1 0,2 1 0,-1 2 0,2 0 0,0 0 0,0 0 0,2 0 0,1 0 0,1 0 0,5 2 0,-4 1 0,-1 1 0,1-1 0,-1-1 0,-1-2 0,0 0 0,1 0 0,-7 0 0,3 0 0,-1-2 0,-2-1 0,0-1 0,-3-1 0,-1 0 0,2 3 0,-2-2 0,1 2 0,3 1 0,2-2 0,1-2 0,0 2 0,0 2 0,0 1 0,0 0 0,-2 0 0,-1 1 0,-1 2 0,1 2 0,0-1 0,1-4 0,-1 0 0,2 0 0,-3 0 0,-1 0 0,-1 0 0,-3 0 0,3 0 0,-1 0 0,-2 0 0,0 0 0,2 0 0,1 0 0,1-4 0,5-1 0,0 1 0,1-1 0,-1 1 0,1 1 0,3 1 0,-2-2 0,2 0 0,-2 1 0,-1 1 0,2 2 0,2 0 0,-2 0 0,-2 0 0,-5 0 0,-1 0 0,1 0 0,-2 0 0,-1 0 0,-2 0 0,0 0 0,0 0 0,-3 0 0,2 0 0,2 0 0,1 2 0,0 1 0,-4 1 0,4 5 0,-2-5 0,0-1 0,0 0 0,2 0 0,-1 2 0,1-2 0,1-2 0,-4-1 0,-4 0 0,1 0 0,-6 0 0,-3 0 0,-6 0 0,-5 0 0,3 0 0,2 0 0,-1 0 0,1 0 0,-1 0 0,3 0 0,-1 0 0,0 2 0,1 1 0,1 3 0,1 1 0,3 3 0,2 2 0,1 6 0,6 0 0,3-1 0,5 1 0,4 0 0,3 0 0,3 1-976,1 3 0,2 2 1,5 1-1,0-1 1,3 2 626,0 3 1,1-10 0,-4 6 0</inkml:trace>
  <inkml:trace contextRef="#ctx0" brushRef="#br0">760 10622 30520,'0'-14'-9831,"-5"1"9086,1 0 1,-1 4 0,5 0-1,0-1 1,2-1 0,1 1 0,3 2 1836,1 3 0,-2 0 0,2 7 0,1 2 1,-1 3-1,3 2 0,1 0 0,-1 2 1,-1 2-342,1 5 1,2-2-1,3 5 1,1-1-1,2 1 1,0 3 0,1 1-1,3 2-510,3-1 0,2 0 0,1-3 0,2-1 0,2 2 0,1 1-241,0 2 0,-2-5 0,-5 0 0,0 1 0,-4-3 0,-3 0 0,-3-3-39,-2 1 0,2-2 0,-7-5 0,3-2 0,1 1 0,0 0-1768,1-1 1,-4-3 0,2-6 0,4 0 0,5-3 2179,7-6 0,5-11 0,7-14 1</inkml:trace>
  <inkml:trace contextRef="#ctx0" brushRef="#br0">2173 10582 8638,'-8'0'1033,"2"0"0,6 1-330,0 4 0,-1 1 0,-5 5 1,-6 1-1,-6 6-427,-2 6 1,-4-1 0,-6 10-1,-2 0 1,-2 2 0,-3 5 0,-2 3-86,-1 2 0,-3 3 0,0-2 0,2 0 0,-2 2 0,1-3 1,2 1-1031,5-3 0,2-7 0,8-5 0,4-4 0,7-5 1,5-4 837,3-4 0,7 0 0,7-1 0</inkml:trace>
  <inkml:trace contextRef="#ctx0" brushRef="#br0">933 9902 8413,'-1'-13'0,"-4"1"113,-4 3 0,2 3 1,-2 6-1,-1 0 0,-2 0 179,-2 0 1,3 6-1,0 3 1,4 3 0,1 3-1,3 2 1,1 4 0,2 1 231,0 0 1,0 1-1,0 2 1,0-1 0,0-4-1,0 1-156,0 0 0,0-5 0,0 2 1,0-3-1,-1-2-274,-3 0 1,1-7 0,-5-6 0,2-9-221,3-7 0,-3-6 0,2-8 0,1-1 0,1 0 0,2-2-4,0-2 1,2 1 0,1 0-1,3 1 1,1 4 0,2 2-1,0 5 33,0 4 1,-5 3-1,5 3-245,2 3 0,-4 5 0,0 8 0,1 4 0,-1 2-158,4 4 0,2-7 1,3 8-1,5-2 1,3-3-1,5 1 500,4-4 0,2 5 0,5-5 0</inkml:trace>
  <inkml:trace contextRef="#ctx0" brushRef="#br0">1293 9569 8548,'7'-13'343,"-1"8"0,-6 8 0,0 9 43,0 3 0,-1 5 0,-2 1 0,-2 1 1,1 1-1,0 2 0,-1 4 0,2 5-294,2 1 0,1 2 0,0-5 1,1 1-1,4-1 0,5-2-92,6-2 0,11-7 0,7-2 0</inkml:trace>
  <inkml:trace contextRef="#ctx0" brushRef="#br0">2093 9889 14636,'-2'-18'-302,"-2"0"0,1 2 1,-4 9 547,1 7 0,1 1 1,5 8-1,0 3 0,0 3 1,0 4-1,0 0-50,0 0 1,0 8 0,2-3 0,1-1 0,3 1 0,-1-3 0,3-3-143,-1-4 0,-2-5 1,4-1-1,1-2 1,0-5-16,-1-4 0,2-9 0,-7-7 0,-1-2 0,-2-4 1,-2-3-1,-2-5-122,-1-1 0,-7 3 0,4-3 0,-1 2 0,2 3 0,2 6 0,0 3 81,1 1 1,1 9 0,2-3 0,2 2 0,2 4 0,5 2-348,3 4 0,7 1 1,3 0-1,2 0 0,1 1 1,2 4 486,5 4 0,11 3 0,5 1 0</inkml:trace>
  <inkml:trace contextRef="#ctx0" brushRef="#br0">2506 9782 21283,'-6'-31'-728,"-3"9"0,3 10 685,2 16 0,4-2 0,3 4 0,3 0 0,1 3 0,2 2 222,-2 3 1,4 4 0,-7-1 0,1 0 0,-1-1 0,1 0 0,-2 3-884,-2 2 1,1-3-1,1 3 1,1-2 0,-1-3-1,-2-1 1,-1-2 0,0 1-1,0-1 1055,0 0 0,6 1 1,5-2-1,5-4 0,8-3 1,5-4-323,7-1 0,7 0 0,4 0 0,2-1 184,1-4 1,5-2 0,-7-6-1</inkml:trace>
  <inkml:trace contextRef="#ctx0" brushRef="#br0">1453 11701 25250,'-7'-23'-5396,"1"-3"5149,0 3 479,4 8 1,-2 9 0,7 7 0,1 4 0,1 5 0,1 5 0,2 4 0,6 2-425,4 3 1,-2 5 0,5 4 0,-1-1-1,0 1 1,0-2-222,1 2 1,-5-4 0,4 7-1,-3-1 1,1 0 0,-2-4-3798,-1-3 4084,-7-2 1,4 1 0,-5 0-1</inkml:trace>
  <inkml:trace contextRef="#ctx0" brushRef="#br0">1386 12021 8529,'-12'-40'339,"2"2"0,3 7 0,2 10 0,5 9-16,3 3 1,8 6 0,-1-3 0,5 2 0,4-2 0,2 0 0,4-2-589,5 1 0,-2 4 0,3-1 0,-5 2 0,-2 1 0,-3-2-466,-2-2 0,-6 1 0,-5 5 0,-4 2 0,-5 3 0,-8 2 852,-7 2 0,-5 0 0,-4 2 0,1 0 0,2 3 0,0 0 0,1-1 86,3 0 1,3 4 0,2-1 0,1 0 0,2-3 0,2 0 220,2-1 0,2 0-428,4 1 0,0-7 0,0-1 0</inkml:trace>
  <inkml:trace contextRef="#ctx0" brushRef="#br0">1200 11875 8529,'-21'-32'0,"5"1"845,5 2 0,1 6 0,6 6 0,2 3 0,6 5-377,10 5 1,7 8-1,11 5 1,8 3 0,9 2-1,9 0 1,10 3-1,-31-8 1,1 1-469,1 1 0,1-1 0,4-2 0,1 0 0,-4 2 0,-1-1 0</inkml:trace>
  <inkml:trace contextRef="#ctx0" brushRef="#br0">19542 6770 29006,'-13'0'-57,"-1"0"1,1 0-77,0 0 0,4 0 0,0 0 0,-1 2 0,-2 1 0,-2 1 0,1-1 0,0-1 1771,-1-2 0,8 0 0,8 0-1635,10 0 0,4-2 1,9-1-1,3-1 1,1 1-1,0 1 1,1 2-4,1 0 0,0 5 0,-3 1 0,2-1 0,1 1 0,-3-1 0,-4 1 0,-1-3 0,-5 4 0,-2-1 0,-1-3 0,-1-1 0,-8-2 0,-6 0 0,-8 0 0,-4-5 0,-3-1 0,-1-1 0,-2-4 0,1 1 0,-1 0 0,0 1 0,-4 1 0,3-2 0,-1 3 0,0 1 0,0 3 0,1 0 0,3-2 0,1 4 0,2-4 0,-1 5 0,1 3 0,1 3-267,3 2 1,3-4-1,6 5 1,0 1-1,2 2-532,2 2 1,5-6-1,10 1 1,8 2-1,9 1 730,7 1 0,10 0 1,8 0-1</inkml:trace>
  <inkml:trace contextRef="#ctx0" brushRef="#br0">22888 6837 27146,'-13'0'157,"-1"0"0,1 0 1,0 0-1,-1 0 1,1 0-1,1-2 188,3-2 1,5 2 0,8-3 0,7 0 0,5 1 0,8-1 0,5 1 0,7-1 0,2 2-86,2 2 1,5 1 0,-1-2-1,-2-1 1,-2-1 0,-3 1-261,0 2 0,-2 1 0,-10 0 0,-2 0 0,-6 0 0,-2 0-27,-2 0 0,-5-2 1,-7-1-1,-8-3 1,-11-1 48,-6-4 0,-4 5 0,-3 1 0,-3 0 0,0-1 1,3 0-23,3 0 0,3 2 0,1 4 0,3-2 0,2-1 0,3-1 0,1 1 0,2 2 0,5 2 0,5 2 0,8 3-114,8 1 1,6 1-1,9 1 1,3-3 0,6-2-1,5 2-676,2 1 0,2-2 906,-1 4 0,2 0 0,6 4 0</inkml:trace>
  <inkml:trace contextRef="#ctx0" brushRef="#br0">19769 5771 29246,'0'-42'-3277,"-5"10"0,-1 15 0,-1 7 3302,-4 6 1,0 2 20,-3 2 0,-5 4 0,-3 2 0,-3 0 0,-2 2 0,0-2 0,1 0 0,-1-2 1,0 0-1,1 1 0,-1-2 0,2-2 0,3-1 97,4 0 0,-1 5 0,1 1 1,2 1-1,2 3 0,4 4 1,2 4-176,3 4 0,0 9 1,5 6-1,0 4 0,0 7 1,3 1-1,7 2 1,13-2 117,9-1 1,13-5-1,5-6 1,5-5-1,4-4 1,2-7 257,2-5 0,-3-8 0,-3-4 0,-3-2 0,-4-5 0,-4-6-540,-4-9 0,-2-7 0,-14-6 1,-5-6-1,-6-6 0,-6-7 0,-8-7-217,-8-5 1,-10 1 0,-12 4 0,-7 3 0,-4 8-1,-6 5 1,0 8-407,-1 10 0,1 8 0,-3 6 905,5 5 1,2 8 0,2 3 0</inkml:trace>
  <inkml:trace contextRef="#ctx0" brushRef="#br0">19715 5877 6807,'2'-38'0,"2"1"1052,5 1 0,7 1 0,5-7 0,3-1 0,7-3-597,6-1 0,9-3 1,-16 21-1,2 0 1,2-3-1,2 0 1,1-2-1,1 0 1,2-3-1,0 0 1,3-1-1,0 1-362,2-1 1,0-1 0,7-7-1,0 0 1,2 1 0,0 1-1,2-3 1,1-1 0,-18 16-1,0-1 1,0 0 0,0 1-1,0 0 1,0 0 0,20-14-1,0 2-231,2 2 0,-2 2 1,-5 5-1,-1 1 1,2 3-1,0 1 1,-4 0-1,-2 1 0,-3 2 1,-1 0-1,-4 3 1,-1 1-1,-4 3 1,-2 2-167,25-16 0,-3 2 0,-11 7 0,-5 5 1,-5 5-1,-7 6 304,-2 3 0,-3 1 0,-5 5 0,3 0 0</inkml:trace>
  <inkml:trace contextRef="#ctx0" brushRef="#br0">23248 5797 22455,'15'-6'0,"1"-2"-735,2-4 0,-1 0 0,-3 1 0,-1 4 0,-1 0 823,-3-1 1,-11 5-1,-11-1 1,-6 1-1,-3 0 1,-1-3-1,0 0 205,-3 0 0,4-3 0,2 3 0,0-1 0,4-2 0,0 0 0,-1 2 74,0 1 0,-1-3 1,4 5-1,0 1 1,-3 1-1,-2 4-499,-2 2 1,2 9 0,-6 11 0,-5 6 0,-1 7 0,-3 7 0,2 8-276,-1 4 0,3 11 0,8-2 0,4-1 0,5-1 1,6-6 410,7-4 1,17 0 0,15-8 0,6-4 0,8-5 0,4-10 0,7-8 121,3-8 0,4-5 1,-26-7-1,1-2 0,-1-3 1,0-2-1,-1-4 0,0-2 1,0-5-1,-2-2 1,-1-2-1,-1-2-436,-2-3 1,-1-2 0,0-4 0,-3-4 0,-5-1-1,-4-1 1,0 0 0,-3-1 0,-2 0 0,-2 0 0,-4 1-1,-1 0-124,-2 0 0,-2-1 1,-2-33-1,-5 10 1,-3 11-1,-6 13 1,-4 10-1,-4 9 463,-3 8 1,-2 13-1,1 8 1</inkml:trace>
  <inkml:trace contextRef="#ctx0" brushRef="#br0">23368 6024 23310,'-18'0'-112,"0"0"1,0-6-1,5-4 1,-2-5 4,-2-3 0,0-15 0,-4-1 0,1-6 1,1-10-1,-1-8 0,2-11 0,10 32 1,-1 0 38,0-1 0,0-1 0,-1-7 1,1 0-1,1 1 0,-1 0 0,0-3 1,-1-1-1,0-2 0,-2-1 1,-1-1-1,-2 0 0,-2-3 0,-2-2-10,-2-1 0,-1-1 0,1 1 1,-1 1-1,-1-7 0,-1 1 1,0 2-1,-1 1 0,1 4 0,-1 1 1,-1 2-1,0 0 0,2 6 1,-1 1-474,2 4 1,-1 0-1,0 5 1,1 1-1,1 5 1,1 2-1,-19-25 1,0 9-1,4 12 1,1 10 358,1 11 0,1 6 0,-4 7 0,0 3 0,4 4 403,4 6 1,2 4 0,0-4 0</inkml:trace>
  <inkml:trace contextRef="#ctx0" brushRef="#br0">3772 10142 23052,'-13'0'0,"0"0"301,5 0 0,2 1 0,6 4 0,0 4 1,0 3-1,2 1 956,2 0 0,-2 1 0,2-1 0,-2 0-1528,-2 1 0,0-8 0,0-6 0,-2-9 0,-1-8 0,-1-5 0,1-3 129,1-2 1,2 1-1,0-2 1,0-1-1,0 1 1,0 3 609,0 0 0,0 10 0,0 2 0,2 1-645,2 0 1,-1 5 0,6 2-1,2 4 1,0 1-905,3 0 1,4 1 0,1 2 0,2 2-1,2-2 1,2 0 0,4 0-2267,2 1 0,-3 0 3510,3-4 1,-3 0-1,-1 0 1</inkml:trace>
  <inkml:trace contextRef="#ctx0" brushRef="#br0">4092 9955 17213,'-7'0'1134,"1"0"0,16 0 0,4-1-195,1-4 0,-1 3 1,0-6-1,-1 2-633,0 3 1,5 2 0,0 1-1,-2 1 1,-2 4 0,-4 4-688,-1 2 0,-5 3 0,4-1 0,-2 0 0,-4 1 0,0-1 0,-2 0-314,0 1 1,-2-2 0,0-2 0,-4-3-1,-2 1 3343,-2-1-2218,-2-4 0,6 3 0,6-6 0,7 0 0,5 0-679,2 0 1,-1 4-1,-1 2 1,-2 2 0,-2 2-1,-2 2 1,-4 3-1,-2 1 162,-4 2 1,-5 0-1,-7-5 1,-3 0-1,-1 1 1,1-3 149,3-2 1,-3 2-1,1-5 1,1 0-2433,3-1 1,8 0 2453,6-5 1,12-12 0,8-3 0</inkml:trace>
  <inkml:trace contextRef="#ctx0" brushRef="#br0">4759 10075 8511,'0'-20'1967,"0"6"1,1 14 0,2 9-1,2 3-1751,-2 1 0,3 1 0,-2 0 0,1 3 0,-1 2 1,0 0-409,-1 1 1,-1-3 0,-1-3-1,2-1 156,2 0 1,-2-7-1,-6-6 1,-3-7 0,0-7-1,0-3 1,3-6 15,2-2 1,1-3-1,0-1 1,1-3-1,3 3 1,4 2 136,-1 5 1,5-2 0,-3 8 0,1 3 0,1 4 0,-2 3-358,1 3 0,-3 1 1,1 4-1,-1 2 1,-1 5-1,0 3 1,-2 1-425,2 1 0,-3-1 0,5 0 0,-1 2 1,1 0-1,2 0-2136,2-3 2800,7-2 0,8-3 0,7-1 0</inkml:trace>
  <inkml:trace contextRef="#ctx0" brushRef="#br0">5372 9849 8483,'-6'-19'1239,"-1"1"0,-7 0 0,1 12-1193,0 12 1,-1 7 0,1 11 0,0-2-1,1 0 1,2-1 0,2-2 0,2 1 243,3 2 0,3 2 0,5-1 0,5-1 0,6 1 0,7-3-506,2-2 0,3-4 0,0-6 0,0-2 0,-4-1 0,-3-1 0,-7-2 18,-3-5 0,-5 0 1,-6-6-1,-2-1 1,-2-2-1,-5-2 361,-3 1 1,-6 4-1,-1 2 1,-2 1-1,-1 3 1,1 3-1,4 3 101,2 1 0,3 11 0,2 0-264,1 4 0,6 3 0,-3 5 0</inkml:trace>
  <inkml:trace contextRef="#ctx0" brushRef="#br0">4092 10568 8538,'2'-5'1504,"1"6"0,3 11-1388,1 9 1,1 4-1,2 1 1,-1 0 0,1-3-1,3-1 1,4 2 0,1 1 132,-2 2 0,3-5 1,0-1-1,1-2 0,0-1 1,0 0-1498,-1 0 1,5-5 1247,-2-4 0,9-12 0,3 1 0</inkml:trace>
  <inkml:trace contextRef="#ctx0" brushRef="#br0">5265 10422 13700,'-10'-28'1093,"-3"5"1,-14 9-1,-1 20 1,-5 7-1365,-4 8 0,-7 4 0,-5 1 1,-1 0-1,1-4 0,4-3 0,4 0 1,2 4 321,4 2 0,2 3 0,8 3 0,3 3 1,4 2-1,5-1-169,4 2 1,9-10 0,7-2-1</inkml:trace>
  <inkml:trace contextRef="#ctx0" brushRef="#br0">4332 11501 8543,'0'-13'0,"0"0"615,0-1 0,2 8 0,1 6 1,3 8-1,0 4 0,0 2 1,-2 3-1,0 4 0,1 2 178,-2 5 1,-2 6 0,-1-1 0,0 0 0,0 1 0,0 0 0,0 1-1101,0-1 0,0 3 0,0-6 0,0-1 0,2-3 0,1-5-4332,1-4 1,1 1 4638,-5-1 0,-6-1 0,-2-3 0</inkml:trace>
  <inkml:trace contextRef="#ctx0" brushRef="#br0">4159 11888 8543,'6'-21'964,"3"-4"1,3-5 0,2 2 0,4 3-433,4 3 1,8 10 0,4 0 0,2 5 0,4 4 0,0 0 0,4 0 0,1-2-504,0 2 0,0 2-29,-5 1 0,0 0 0,0 0 0</inkml:trace>
  <inkml:trace contextRef="#ctx0" brushRef="#br0">533 9329 8376,'-13'-12'0,"0"3"0,-1 5 0,1 2 0,0 2 0,-1 2-93,1 2 0,-5-1 1,0 5-1,2-1 1,1-1-1,2 1 0,3-1 1,5 0-1,11-3 1,9-1 317,7-2 1,12 0 0,5 0 0,4 0 0,7 1 0,6 2 0,5 2 0,3-2 0,2-2-371,5-1 1,2 1-1,-35 1 1,1-1-1,35 4 1,-1-1-1,-2 1 1,-2-1 144,-2-1 0,3-1 0,-10-2 0</inkml:trace>
  <inkml:trace contextRef="#ctx0" brushRef="#br0">347 12314 27833,'-6'-20'-4916,"3"6"1,-5 11 5190,2 6 1,2 0 0,4 6 0,0 1 0,1 1 594,4-2 1,4-3 0,10-8 0,8-1 0,7-1-1,6 1-352,4 1 0,6 2 1,10 0-1,3 0 0,3 0-247,3 0 0,-2 0 0,5 0 0</inkml:trace>
  <inkml:trace contextRef="#ctx0" brushRef="#br0">3226 9849 29868,'6'-46'-2316,"7"4"0,9-1 0,5 6 1,4 6 2681,5 3 1,4 7-1,4 4 1,6 3 0,7 5-1,2 5 1,0 3-1,-2 2 1,-1 2 0,-3 3-1,-3 0 1,-5 1-1388,-4 1 0,-1-4 0,-1 4 0,-2-1 1205,-2 0 1,1-4-1,4 3 1</inkml:trace>
  <inkml:trace contextRef="#ctx0" brushRef="#br0">3333 10848 21127,'-32'-28'0,"9"0"3,8 1 1,10 4-1,3 11 1,4 3 79,7 5 0,9 8 0,6 6 151,5 7 0,6-3 0,5 6 1</inkml:trace>
  <inkml:trace contextRef="#ctx0" brushRef="#br0">3146 12501 11330,'3'-15'0,"4"-1"702,7-2 0,14 0 0,7 3 0,13 1 0,14-1 0,8 3 1,-31 6-1,2 0 0,0 0 0,0 0 0,4 0 0,-1-1 0,1 1 1,-1 0-314,1 2 1,1-1 0,2-1 0,1 0 0,-4 3 0,-1-1 0,-1 0 0,0-1 0,-1 1 0,0-1 0,-1 1 0,0-1 0,0 1 0,-1-1 0,-1 2 0,-1-1 12,36-2 0,-8-10 0,-7 1 0</inkml:trace>
  <inkml:trace contextRef="#ctx0" brushRef="#br0">8971 8596 19570,'2'-9'-669,"2"2"0,6 1 1,7 4-163,5 5 0,9 3 822,5 3 0,8 1 1,5-5-1,3-2 0,3-2 1,2-2-1,6-5 1,2-7-1,1-8 0,0-4 280,-4-2 0,-3-4 0,-6 0 0,-1 0 1,-3-2-1,-3-2 0,-2-4-148,1-1 0,-1-1 0,-4-4 0,-1-4 0,-4-2 0,-5-4-328,-6-3 0,-5 0 0,-7-8 0,-5-8 0,-6 34 1,-2 0-1,-2-4 0,-3 0 0,-1-1 0,-2 0 89,-1-2 0,-2-1 1,-3-1-1,-1 0 0,-2 1 1,-1 0-1,-2-1 0,0-1 1,-1 0-1,-2 1-1285,1-1 0,-1 1 1415,0 2 0,-1 2 0,-3 2 0,-2 3 0,2 3 0,-2 3 0,2 2 0,-1 3 0,-1 3 0,-1 3 0,-34-12-63,-5 11 0,28 18 1,-2 3-1,1 2 1,-1 4-1,-2 2 1,0 4-1,-2 4 1,1 4-1,2 3 1,0 3-1,0 3 1,1 3-38,-2 3 1,2 2 0,4 0-1,1 2 1,-3 8 0,1 2 0,2 3-1,3 1 1,1 1 0,3 1 0,1 2-1,1 3 41,2 1 1,3 1 0,5-3-1,3 2 1,1 7 0,2 3 0,5 0-1,4 0 1,3-1 0,5-1-1,4 3 1,5 0 0,5-2 0,3-1-343,3 1 0,5-2-420,-6-18 0,3 0 0,2-3 807,15 12 0,3-2 0,-11-13 0,1 0 0,1-1 0,3-2 0,2-1 0,-1 0 0</inkml:trace>
  <inkml:trace contextRef="#ctx0" brushRef="#br0">4106 12634 8456,'0'-13'0,"0"-1"-156,0 1 1,0 0 0,-2 1 0,-1 2 0,-3 2 0,-1 1 153,-3-1 1,-1 4 0,2-5-1,5-1 2685,2-2 0,2-1-2008,0-1 1,2 7-1,1 5 1,3 8-1,3 9 1,4 4 0,3 6-12,1 5 1,-3 1 0,0 6 0,0 3 0,3 0-1,1 5 83,-2 1 0,-1-2 1,-2 5-1,2 0 1,1-2-1,3-1 1,1-3-486,-1-3 0,0 1 1,-3-10-1,2-1 1,-2-3-1,-1-4 1,-1-2-263,-1-2 0,-4 4 0,-2-6 0,1 0 0,-2-3 0,-1 0-821,-2-1 1,0-1-1,0-2 1,3-2-403,2-2 1,-4-2 0,5-5 0,1-4 0,2-5-1,0-5-630,-3-3 0,1-7 0,-4 0 1853,2-5 0,-5-25 0,3-1 0</inkml:trace>
  <inkml:trace contextRef="#ctx0" brushRef="#br0">5292 12541 18372,'-7'-13'2,"2"-1"1,4 5 0,2 0 0,4-1-1,4 0 1,4-1 0,3 2 0,3-1 0,1 0-1,0 1 1,0 4 0,0 2 384,1-1 1,-9 3 0,1-4 0,-2 5 0,-4 5 0,-2 3 0,-4 4 0,-4 2 0,-4 0 192,-7 4 0,-9 3 0,-3 6 1,-5 1-1,-3 1 0,-3 2-268,-1-1 0,-4 4 0,-1 0 0,-3 2 0,0-1 0,1 1 0,2-2-331,1-3 1,4 0 0,2-3 0,5-3 0,4 0 0,5-1-988,4-2 0,1 2 0,2-5 0,4 1 0,4-1 0,4-3-920,2-1 1,2-3 0,3-3 1759,5-5 1,9-2-1,3-2 1</inkml:trace>
  <inkml:trace contextRef="#ctx0" brushRef="#br0">5345 11968 8537,'0'-14'158,"0"1"1,-4 0 531,0-1 0,-1 1 1,5 3 111,0 5 0,0 17 0,0 15 0,-1 1 1,-2 0-505,-2-1 1,1 1 0,2 0 0,-1 0 0,-1-3 0,1-1 0,1-3-220,2-3 0,0-4 0,2-2 1,1-4-450,1-8 0,5-8 0,-3-10 0,0-4 0,1-4 0,1-4 0,1-3-16,-2-1 1,3 0 0,-4-3 0,0 5 0,2 2 0,-2 6 307,0 4 0,-2 2 0,-2 5-137,2-1 1,-1 8 0,6 6-1,3 8 1,2 2-2426,4-1 2640,6-3 0,3 0 0,7 1 0</inkml:trace>
  <inkml:trace contextRef="#ctx0" brushRef="#br0">5865 11595 15762,'-18'-24'0,"1"6"1995,0 9 1,7 12 0,3 8 0,-1 5-2384,1 6 1,2-1-1,-2 0 1,1-1-1,3 3 1,3 3-1,5 4 1,5-1-548,6 0 1,1-4-1,3-3 1,-1-4 0,-1-5-1,0-4 848,0-5 0,-6-4 1,-8-4-1,-2-5 1,-2-3 330,0-1 0,-2 5 0,-1 5 0,-1 6 0,-1 9-395,-1 9 1,-1 7-1,-6 12 1</inkml:trace>
  <inkml:trace contextRef="#ctx0" brushRef="#br0">4346 13900 15531,'0'-21'-1700,"4"2"1,1 6 1562,-3 0 0,4-1 0,-1 1 0,-2 0 0,-2-1 0,1 1 0,1 0 2402,1-1 1,7 2 0,-3 4-1476,4 3 1,-3 5 0,-1 6-1,-3 7 1,-2 10 0,-1 5 0,-2 4-692,0 2 0,0 2 1,0 4-1,0 0 0,0-2 1,1-1-1,2-3-1986,2-1 0,1-2 0,-3-4 1,1-2-1,-1-1 1836,-1-2 0,-2 0 1,0 5-1</inkml:trace>
  <inkml:trace contextRef="#ctx0" brushRef="#br0">4172 14034 14093,'0'-38'-1165,"0"7"1,2 11 3009,2 8 0,10 10 1,6 8-1,3 0-1506,-1 0 0,-4 3 1,4-3-1,3 0 1,5 0-1,4-2 0,3 1 1,0 1-1578,0 1 1,4 0 1274,-5 2 0,2-3 0,2-6 0</inkml:trace>
  <inkml:trace contextRef="#ctx0" brushRef="#br0">4546 14460 8510,'-14'-34'0,"1"3"0,1 9 300,3 4 0,3 10 0,8 7 0,1 5 0,1 4 0,-1 2 0,-1 3 1,-2 5-1,-2 4 0,-2 5 0,-7 6 0,-5 7 281,-6 7 1,-9 2-1,-5 1 1,-4 2-1,-3-2 1,-3 2-1,-1-1-305,-3-3 0,-2 1 1,-2-7-1,1-4 0,0-1 1,-1-3-401,1-2 1,6-10 0,4-5 0,6-2 0,6-3 0,4-1 0,6-3-1734,8 3 1,1 1 1856,8 1 0,5 6 0,6 2 0</inkml:trace>
  <inkml:trace contextRef="#ctx0" brushRef="#br0">1466 12434 26586,'0'-22'-4327,"0"1"0,2 4 3887,2 5 0,-1 4 0,5 10 0,-2 2 0,-4 5 0,0 3 0,-2 1 0,-2 1 0,0-1 0,-3 0-1297,2 1 2374,-4-7 1,5 0 0,-1-4 805,6 2 0,5-5 0,5-5 1,0 2-1413,1 2 1,-7 2-1,-3 4 1,-2 4 0,-2 3-1,0 2-96,0 4 1,0-2-1,0 5 1,-2 0-1,0 0 1,-4 2-1,0 1 38,0-2 0,1 6 0,4-4 1,-2 0-1,-2 1 0,2 0 367,2 2 0,1-2 0,0 0 0,0 0 0,0 3 0,0 1 0,0 0-238,0 2 1,-2 5 0,0 7 0,-3 3-1,1 0 1,-1 1-215,1 0 1,-2-7-1,3 3 1,-2 0 0,1-3-1,0-1 1,-1-5 633,2-2 0,2-1 0,1-4 0,-2 0 0,-1-2 0,-1-3 0,1-4-368,1-3 0,2-1 1,-1 3-1,-2 1 0,-2-2 1,2 0-250,2 2 1,1-2 0,0 6 0,0 2 0,0 1 0,0 3 0,0 2-386,0 1 1,-4 5 0,-1-5 0,2-2 0,2 1 0,-1-2 0,-1 0 294,-1-3 0,-1-7 0,4 0 0,-2-3 1,-2-2-1,2 0 775,2 1 0,-3-5 1,-2-2-66,-2-1 1,5 0-1,-3-3 1,2 3-1788,-1 1 0,1-2 0,4 3 0,0 3 0,1 1 0,2 1 1287,2 0 1,11-5 0,-1-2 0</inkml:trace>
  <inkml:trace contextRef="#ctx0" brushRef="#br0">21448 5371 8308,'-25'21'0,"-2"4"0,-7-3 0,6 5 0,6 4 0,3 6-1237,2 6 1276,9 4 0,2 17 0,9 5 1,0-31-1,2 1 0,3 4 1,1 2-1,1 2 0,0 0 1,2 6-1,0 0 0,1 1 0,1 1 1,0 2-1,1 0 0,1-1 1,0-1-1,-1 0 0,2-2 1,0-3-1,2-2 51,-1-4 1,2-2 0,2-2 0,1-3-1,-1-5 1,2-3 0,23 18 0,5-13-1,1-12 1,5-10 0,0-10 0,4-13-80,0-9 0,2-6 0,-31 8 1,0-2-1,2-2 0,-1-2 1,-1 0-1,0-2 0,0-3 0,-1-2 1,-1 2-1,-2-2 0,-1-3 1,-2 0-128,-2-2 1,-2 1 0,-1-1 0,-3-1 0,-6-1 0,-3-1 0,-2-1 0,-3 0 0,-2 0 0,-4 0 0,-3-2 0,-4 0 0,-5-1 0,-4 1 129,-4-1 0,-3 0 0,-5-1 0,-2 1 0,-4 1 0,-2 1 0,-1 0 0,-1 1 0,-2-2 0,-2 2 0,0 2 0,-2 1 1,1 2-1,0 2 345,2 2 0,1 2 0,3 6 0,1 2 0,-22-16 0,8 7 0,12 9-359,12 5 0,36 15 0,16 2 0</inkml:trace>
  <inkml:trace contextRef="#ctx0" brushRef="#br0">3732 15380 8321,'-13'1'431,"0"3"0,1-4 1,2 2-1,1-6 1,-2-4-1,-1-1 1,-1 0-1,0 2 1,-1 1-1,0 3 1,-3 2 222,0 1 1,-7 7-1,0 6 1,-4 8 0,-5 6-1,-1 4 1,-4 6-579,-5 6 0,-4 1 0,-7 8 0,28-25 0,-1 1 0,0 0 0,-1 0 0,0 1 0,0 0 0,-1-1 0,0 0-3,1-2 0,0 0 0,-1 2 1,0-1-1,-26 20 0,5-3 1,2-1-1,6-6 59,0-4 0,-1 0 0,2-2 0,2-3 0,2-4 1,3-5-1,1-1-109,1-1 0,4-3 0,-2-5 0,5 1 0,4 2 0,2 1-1669,3 0 1,1 1 705,1-1 0,3-4 0,2 0 1,4 1-1,4 2 226,1 1 0,0 1 0,0-1 0,0 0 714,0 1 0,12 5 0,2 2 0</inkml:trace>
  <inkml:trace contextRef="#ctx0" brushRef="#br0">1920 17232 8155,'-14'0'371,"1"0"1,0 0 0,-1 0-1,1 0 4072,0 0-4206,-1 0 0,8 0 1,6 0-1,9 0 0,6 0 1,4 0-74,2 0 1,1 0-1,5 0 1,0 0 0,-1 0-1,-1 0 1,-2 0-1,-6 0-198,-2 0 1,-6 0-1,-4 0 151,-8 0 1,-3 0 0,-17-1 0,0-2-1,-2-3 1,-4 0-113,-2 0 1,2 1 0,-5 4 0,1-2-1,3-2 1,4 3 28,4 0 1,-2 4 0,6 0-1,2 4 1,2 2 0,4 2-232,1 2 0,6 1 0,-1 1 0,4-2 0,4-4 0,7-2 148,5 0 0,0-4 0,6 2 0,1-2 0,-1-2 0,0-2 0,0-1 22,-1-1 0,3-5 0,-7 4 0,0 1 1,-2 0-1,-2-1-1818,0 2 0,-4 3 1845,0 5 0,-6 2 0,3 6 0</inkml:trace>
  <inkml:trace contextRef="#ctx0" brushRef="#br0">2466 17392 8203,'-12'-2'0,"3"-2"0,6 3 0,11-5 452,5 0 1,9 3-1,1-6 1,3-3-1,5-3 1,3-3-1,2 2 1,-2 1-1,0 2 1,-1 0-1,-2-1-150,-6 1 1,0 1 0,-7 3 0,-2 3 0,-1 2-1,-2-1-2096,1 3 1,-5 0 0,-1 1 84,3-4 1709,1-2 0,7-7 0,2 1 0</inkml:trace>
  <inkml:trace contextRef="#ctx0" brushRef="#br0">3506 16806 8252,'6'-14'2781,"-5"1"-2431,11 5 0,-10 4 0,2 8 0,-3 5 0,-1 5 246,0 3 0,0 4 0,0 6 0,0 0 0,0-2 1,0-2-1,0-2-223,0-2 0,0-1 1,0-5-546,0 1 0,0-8 0,0-6 0,0-8 0,-1-5-271,-3-5 1,2 2 0,-2-6 0,1-1-1,0 3 1,-2 2 580,2 3 0,2 2 0,1 0 41,0-1 0,1 7 0,4 2 1,4 4-1,2 1-449,3 0 0,4 4 1,2 1-1,4-2 0,6-2 1,2-1-1,7 0 0,2-1 270,4-4 0,11-8 0,-1-8 0</inkml:trace>
  <inkml:trace contextRef="#ctx0" brushRef="#br0">4159 16512 8121,'-13'-13'742,"1"9"1,3 10 0,6 14-589,6 13 0,3-1 1,4 1-1,-2-2 1,-1 0-1,-1-3 0,1-3 1,-1-2 98,0 0 0,-1 3 0,-5-1 1,0-3-1,0-4 0,0-3-877,0-2 1,-2-6 623,-2-2 0,-10-22 0,-6-5 0</inkml:trace>
  <inkml:trace contextRef="#ctx0" brushRef="#br0">4052 16459 10954,'24'-47'0,"-5"4"0,-5 6 0,-1 7 0,3 8 0,8 9 0,6 7 608,5 4 1,10 8 0,3 1-1,7 2 1,4 0 0,7 3-609,2 4 0,3 5 0,-31-8 0,0 1 0</inkml:trace>
  <inkml:trace contextRef="#ctx0" brushRef="#br0">2093 17658 8034,'0'-26'0,"0"-4"0,0 4 443,0 5 1,1 6 0,2 5 0,3 2-1,0 1 1,0 2-13,-3 4 0,-3 8 0,-4 14 0,-5 4 1,-5 9-1,-3 6 0,-4 6 0,-1 2 1,-1 3 332,0 6 0,-2 0 1,-2 7-1,2 1 1,1-3-1,3 1-795,2-3 1,0-3-1,4-1 1,0-6 0,5-5-1,1-5-706,1-5 0,6 1 1,-4-8-1,1-4 1,1-2-1,1-3 1,0-1 736,-2-6 0,4 1 0,-5-6 0</inkml:trace>
  <inkml:trace contextRef="#ctx0" brushRef="#br0">1186 14140 8058,'0'13'-9,"0"1"0,0-1 1,0 0-1,0 1 1,0-1-1,0 0 0,0 1 1,0-1 528,0 0 1,0-4-1,0 0 1,0 2 0,0 0-1,0 3-377,0-1 1,0 0 0,0 1 0,2 0 0,1 3 0,1 2 26,-1 2 0,-1-3 1,-2 4-1,0 1 0,0 3 1,0 2-1,0 1 167,0 2 1,-2 2 0,-1-3 0,-1 1 0,1 0 0,1 0 0,2 2-75,0 1 1,0-3-1,0 4 1,0 2-1,0 2 1,0-1-186,0-2 1,0 2-1,0-4 1,0 2 0,0-1-1,0 2 1,0 0 8,0-1 1,0-3 0,0-7 0,0 1 0,0 0 0,0-2 0,0 0 89,0 2 0,0-8 0,0 7 0,0 0 0,2-1 0,1 1-229,1 1 1,1 1-1,-5 2 1,0 2-1,0 1 1,0 0 0,0-4-46,0-1 1,-2 3 0,-1 1 0,-3-3 0,0-1-1,0-1 1,2-2 211,-2-3 1,0 3 0,-3-4 0,3 0-1,2-2 1,-2-1 8,-1 0 0,4 0 0,-2-5 0,2 2 0,0 1 0,-1 2 1,1-1-302,1 3 0,2-4 1,-1 6-1,-2 0 0,-1 1 1,1-1-1,1 2 52,2 1 1,-4 0 0,-1-1 0,1-2 0,-1 1 0,1 1 237,1-2 49,-5-2 0,6-3 0,-6 3 0,1-1 0,1 0 1,0-3 22,3-1 1,-3 3 0,2 0 0,-1-2 0,1-1-1,-1 0 1,2 1-258,2 2 0,1 1 0,0-3 0,0 4 0,-2 0 0,-1 2 3,-1-1 0,-1 0 0,5-5 0,-1 3 0,-2 1 0,-1-1 0,1-3 267,1-1 1,1 3-1,-2 0 1,-2-2 0,2-1-1,0 0-87,-1 2 1,2-6 0,-2 2 0,2-1 0,2 0 0,0 3-198,0 2 1,0 0 0,0 3 0,0 1-1,0-2 1,0 2 0,0 0 57,0 2 1,0-2-1,0 0 1,0-2-1,0-1 1,0 0-1,0-1 113,0 0 1,0-2 0,0-2 0,0 0 0,0 1 0,0-1 0,0 0 47,0 1 0,0-1 1,0 0-1,-1 0 0,-2 2 1,-1 3-201,1 4 0,0 2 1,0 1-1,-2-1 1,2 2-1,0 1 1,0 3-7,-1-2 1,-1-4 0,5-2 0,0 0-1,0-1 1,0-3 132,0-4 1,0 0-1,0-1 1,0 0-1,0 1-65,0-1 0,0-4 1,0 0-1,0 1 1,0 2-1,0 1 87,0 1 0,0-1 1,0 0-1,0 1 1,0-1-1,0 2 33,0 2-497,0-8 0,0 9 0,0-9-428,0 3 1,0-2 0,0-5 0,0-11 809,0-9 0,12-18 0,3-8 0</inkml:trace>
  <inkml:trace contextRef="#ctx0" brushRef="#br0">960 18165 8101,'-17'-2'0,"4"-1"-20,1-1 0,5 4 0,-1 6 0,1 0 0,0 1 0,-4-1 0,1 2 0,0-1 0,2 3 1,2 2-1,3 2 0,2-1 0,1 0 518,0 1 1,0-1-1,1 0 1,2 2 0,3 1-1,0 4 1,1-1 0,1 2 6,2-1 1,-2 2 0,1 7 0,-1 0 0,0 5-1,-2 3-254,0 5 0,-5 2 0,4 1 0,-4 2 1,-2 2-1,-2 0-31,-2 1 0,-5 0 0,1 1 0,-1-4 0,-1-1 0,4-4 0,1-5-620,3-6 0,1-3 0,2-3 0,0-3-1667,0-4 1,8-11 2066,5-7 0,6-17 0,8-12 0</inkml:trace>
  <inkml:trace contextRef="#ctx0" brushRef="#br0">1720 18471 7913,'-14'12'287,"1"6"1,1 6 120,3 2 1,-3 11-1,3 5 1,-2 1 0,-1 0-1,1-6 1,4-2-1,1-2 71,3-1 1,2 4 0,1-5 0,0-1 0,1-2 0,4-3-788,3-3 0,4 2 1,3-6-1,1-2 0,4-1 1,-1-3 307,0-3 0,5-4 0,-3-5 0</inkml:trace>
  <inkml:trace contextRef="#ctx0" brushRef="#br0">693 19724 10611,'-26'8'0,"0"-4"0,4-2 704,4-2 1,11 0-206,7 0 1,7-2 0,11-2 0,7-5 0,8-3 0,11-3 0,11-3-187,13-4 0,-28 10 0,0 0 0,4 0 1,1 1-1,1 1 0,1 0 0,3 1 0,1 1 1,0 1-1,0 0-361,2 1 1,-1 1-1,-2-3 1,0 2-1,-1 3 1,1 2-1,-2-1 1,-1 1-1,-1 0 1,0 0 0,-4 2-1,0 0-2,-2 1 1,0 0-1,34 6 1,-10 5-1,-4 0 50,0 1 0,3-1 0,-2 0 0</inkml:trace>
  <inkml:trace contextRef="#ctx0" brushRef="#br0">1400 19831 7864,'0'-9'0,"-2"2"966,-2 1 0,1 0 0,-6 1 0,0-4 0,0-1 0,3 1 7934,5 5-8636,4 2 0,10 10 1,0 5-1,1 8 0,0 7 1,3 4-1,1 7 1,-4 1-1,-2 4-168,-3 2 1,-4-1-1,2 2 1,-1-1-1,-2-3 1,1-2 0,-1-2-1171,-1-4 1,-1 2 0,-2-6 0,0-1-1,0-2 1,-2-3-2932,-2-2 0,1-10 4005,-6-9 0,-6-8 0,-6-3 0</inkml:trace>
  <inkml:trace contextRef="#ctx0" brushRef="#br0">1333 20271 11589,'-6'-18'0,"-1"0"0,1 3 0,6 5 0,9 5 0,7 4 966,6 1 1,3 0-1,3-2 1,4 0 0,3-3-1,5 2 1,3 2 0,2 1-4749,-3 0 3782,6-6 0,-13 4 0,4-4 0</inkml:trace>
  <inkml:trace contextRef="#ctx0" brushRef="#br0">2199 20511 7864,'-13'0'0,"0"0"662,-1 0 1,14 0 0,8 0 0,8 0-1,5 0 1,4 0 0,5-2 0,7-1-1,4-1 1,5 1 0,0 1 0,3 2-11,3 0 1,-3 0 0,5 2 0,-3 1 0,-4 3 0,-2 1 0,-7 3 0,-2 2-1,-4 1-1065,1 1 0,-6-5 0,-7 0 0,0-1 0,-3 1 0,1-1-3979,0-2 1,0-2 4391,-5-4 0,6-12 0,2-3 0</inkml:trace>
  <inkml:trace contextRef="#ctx0" brushRef="#br0">4066 20257 7864,'-17'-6'2661,"4"6"-1759,6 8 0,4 10 0,3 4 0,-2 1 0,-1 1 0,-1-2 0,1 2 0,1 1-322,2 2 0,0-5 1,0 0-1,0 1 1,0-3-1,2-3-631,2-7 0,4-4 1,5-9-1,-1-5 0,-2-8 1,-2-6-392,-2-6 0,2-8 0,-3 1 0,-2-2 0,-2 0 0,-1 3 0,0 1 794,0 3 1,-4 4 0,-2 4 0,0 4 413,0 3 1,2 5 0,5 5 0,4 10-1053,4 5 1,8 3-1,5-1 1,5-1-1,4-3 1,3 3 0,2-1-1806,-1-1 1,1-3 0,2-6-1,0 0 2091,-3 0 0,-5 0 0,2 0 0</inkml:trace>
  <inkml:trace contextRef="#ctx0" brushRef="#br0">4546 20164 8903,'-14'-7'1979,"8"1"0,6 6-1063,8 0 1,4-2 0,1-1-1,0-1 1,-1-1 1685,-3-1-2415,3 5 0,-17-4 1,2 10-1,-4 5 1,-2 5-1,0 3-106,2-2 1,-5 5 0,3 0 0,-1-1 0,-1 0 0,4-3-1,0 1 39,-1-2 1,5-1-1,-1-1 1,2-1 0,2 0-1,3 1-1731,6-1 0,1-4 0,13-2 0,2-1 1611,4-3 0,11-13 0,8-5 0</inkml:trace>
  <inkml:trace contextRef="#ctx0" brushRef="#br0">5065 20231 12006,'-17'-11'2330,"-1"-2"0,3 4-2261,11 9 1,-1 6 0,11 6 351,0-3 1,-4 3-1,2-4 1,-4 4-613,-4 2 1,-4-3 0,-5 0 0,1-2 0,2 0-1,1-1 1,-2 1-632,-1 2 0,5-4 0,4 1-92,6-3 1,10 0-1,10-5 1,2 0-1,3-2 914,3-2 0,3-3 0,6-7 0</inkml:trace>
  <inkml:trace contextRef="#ctx0" brushRef="#br0">5292 20351 14922,'13'-14'813,"2"1"1,2 0 0,0-2 0,1-2 0,0 0-922,0 0 0,4-2 0,-4 1 1,-2 1-1,-1-1 0,-2 2 1,0 2-7209,1 4 7048,-7 7 0,0-3 1,-2 6-1,4 0 0,4 0 1,5-1-1,6-5-915,5-8 1183,5 1 0,6-18 0,0 3 0</inkml:trace>
  <inkml:trace contextRef="#ctx0" brushRef="#br0">5972 19751 7864,'-18'0'1554,"0"0"0,2 1 0,7 7 0,5 8 0,4 11 0,3 4-1025,1 1 0,5-1 0,-2-2 0,4 0 0,4 4 0,-1-1 0,3 2 1,-1-1-1022,2 0 1,5-2 0,0-6-1,0-3 1,3-6 0,-3-5-3721,1-7 1,9-4 4211,-7-4 0,-2-16 0,-5-8 0</inkml:trace>
  <inkml:trace contextRef="#ctx0" brushRef="#br0">6358 19498 7864,'0'-21'703,"0"3"1,2 12-1,2 11 1,4 14 0,1 12-1,0 9 54,1 1 0,0 7 0,-1 1 0,-4 4 0,-2 5 0,0 2 1,3 3-1,1-4-1484,3-4 1,-4 1 0,-1-10 0,-4-2 726,-1-4 0,-12-9 0,-3 2 0</inkml:trace>
  <inkml:trace contextRef="#ctx0" brushRef="#br0">6212 19924 14559,'-6'-61'1138,"4"15"0,1 17 0,8 13 0,14 10-1298,12 4 1,2 7 0,10 2-1,-2 5 1,1 7 159,5 5 0,3 14 0,1 4 0</inkml:trace>
  <inkml:trace contextRef="#ctx0" brushRef="#br0">4826 8303 13726,'-8'-25'-588,"4"2"1,-2 4 0,1 6-264,2 0 0,3 1 1,3 1 1264,2 2 0,-2 6 1,-8-1-1,-4 3 1,-2 1-195,-3 0 0,1 5 0,1 4 0,2 2 0,1-1-71,-2-1 1,4-6 0,0 3 0,-1-2 0,1 2 115,-4 2 0,0-5 1,-3 3-1,1-2 0,0 0 1,-1-1-84,1-1 1,4-1 0,0 2 0,-1 3 0,-2 0-1,0 2-261,3-1 1,-1-3 0,4 5 0,-2 2 177,-2 0 0,-2 1 0,0-1 0,2-4 0,1 0 0,-1 1 158,-2 2 1,3-2 0,0-1 0,0 0-1,0 1 1,2 2 0,0 1-242,-1-3 0,4 4 1,-5-3-1,0 3 1,0 1-1,2 1-140,1-1 1,-5 2-1,4 1 1,-2 2-1,0-2 1,-1-1-246,-2-2 420,-1 1 0,4-5 0,0-1 1,-1 1-1,-2 0 0,-2-1 293,1-2 1,0 4 0,-1-3 0,2 2 0,4 0-1,2 0-444,0-2 0,3 5 0,-5-3 1,1 4-1,1 4 0,-1 0 1,-1 0 1,4 2 0,-4 0-1,1 2 1,0 1 0,-2 0 0,0-1-1,0-2 114,-1-2 1,2 2-1,-1 0 1,0 0-1,0 1 1,2-4 87,1-1 0,-3-2 0,5 2 0,-1 1 0,1 2 1,-1-2-290,3-1 119,-6 4 1,7-2-1,-5 5 1,1 3 0,1 3-1,-1 3 1,-1 0-90,-2 2 0,-4 1 0,-2 6 0,3-2 1,-1-1-1,0-1 222,-3 1 0,-1 0 1,2-1-1,0-5 1,-3-2-1,0 1 87,0 1 0,2-1 1,2-7-1,1 0 0,2 0 1,2 2-1,3 2 0,0 0-194,-1-1 1,5 5 0,-4 2 0,2 1 0,0 5 0,-3 4-146,-1 5 1,0 4 0,-4 3 0,2 1 0,-1 2 0,-2-2 255,-1-1 1,-1-8 0,1-1 0,0-3 0,1-1 0,2-5 0,1-2 163,-2-1 0,1-4 1,0 1-1,2-3 1,2-1-1,2 0 0,-1-1-185,1 1 0,-5 4 0,5 2 0,-1 1 0,-1 4 0,-1 4-133,-1 2 0,-8 15 1,3 2-1,-2 3 1,-1 2-1,-1-4 0,0-1-33,0-5 0,3-5 1,2-5-1,1-3 0,2-5 1,-1 1 267,-2-1 0,-1-4 0,0-3 0,1-3 1,1-1-1,2 0 0,1-1 84,0 1 1,-4 0 0,3-1 0,-2 1 0,-3 1 0,2 2-296,4 1 1,-9 6 0,4-2 0,-2 4 0,0 2 0,2 4 0,-2 4-103,-3 2 0,4 1 0,-4-1 0,3-4 0,2-1 0,-1-3 0,1-2 138,0-1 0,-5-4 0,0-2 0,2-1 0,1-4 1,2-1-1,-1-1 369,1 0 1,0-5 0,-1-1-1,1-1 1,0 1 0,-1 1-283,1-1 1,0 4 0,-1-3 0,1 3 0,0 1-1,-1-1 1,1 0-203,0 3 0,-1 3 1,0-1-1,-3 2 1,0 1-1,0 1-1,2 0 1,2-4 0,0 2 0,-2-2 0,-1 0 0,-2-4 241,2-1 1,1 2 0,1-8 0,1 2 0,0 1 0,-1 0 0,0 1 8,-4 0 1,3-2 0,-3 1 0,3 2 0,2 1 0,0 3-257,-1 3 1,-3-1-1,-1 6 1,2-1-1,1 1 1,1-2-1,1 0 51,0 0 1,-1-5 0,3 3-1,0-4 1,2-2 0,-1 1 201,-2 0 0,-1-2 1,0-2-1,-1 0 1,1 0-1,0 1 0,-1 0-11,1-2 0,0 0 0,-1 5 0,1-1 0,0 1 0,-1 1 0,1 2-279,0 1 1,-5 10-1,-1-1 1,-1 3 0,1 2-1,1-1 79,-1-1 1,4 3-1,-4-1 1,1-4 0,0-3-1,2-3 220,1-3-30,2 5 0,0-7 0,1 4 1,1 0-1,3-2 0,-3 1-26,-1-3 0,0-1 0,2 1 0,1 2 1,-1 2-1,-2 4 0,-1 0-176,-1 2 1,1 4 0,0 2 0,1 0 0,1 3 0,3 1-9,-3 5 0,-1-3 0,-1-2 0,1 2 0,2 0 0,1-5 166,-1-4 0,2 0 0,-1 0 0,0-3 0,2 2 1,1-4-1,2 4 94,-1-1 0,1-2 0,4 5 1,0-1-1,0 1 0,0 4 1,0 1-442,0 0 1,0 4 0,1 5 0,2-1 0,3 1 0,0 0-16,0-2 0,3-1 0,-3-2 0,0 1 0,0-3 0,-2 0 0,0-5 456,1-5 1,1 2 0,-3-7 0,3 1 0,0-2 0,1-2 0,0-2 3,4 0 1,-4 0 0,4-4 0,2-1 0,3 1 0,2 0-337,1-1 1,6 5-1,9 2 1,4 0 0,3-1-1,0-1-137,1 2 0,2-1 1,1 4-1,-2-5 0,0-3 1,-2-3-1,2-1 339,0-2 1,-9-6 0,5 2-1,-4-3 1,-2-2 0,-1-1 247,-2-3 1,-2 3 0,-1-5 0,-1 2 0,1-1 0,1-1 0,2-1-171,1 0 0,6 3 0,0-5 0,5-1 1,5-1-1,3-2 0,7 0-157,2 0 1,-1-8 0,2-4 0,1-5 0,-3-3-1,-2 0 179,-4-1 1,-3-1 0,0-5 0,-5 0 0,-2 1 0,-2-1 0,-2 0 478,-2 1 1,-4-4-1,-4 1 1,3 0-1,5-2 1,2 0-430,2-1 0,0-4 0,2 4 0,1-1 1,3-1-1,1 0-1138,4-3 916,0-2 1,-2 2-1,-1 0 1,-1-1-1,-1 1 1,0-2 112,-3 1 0,-2-2 0,-2 0 0,-2 0 0,-3 0 0,-1-2 0,-4-1 319,-1-1 1,3-5 0,0 3 0,-1-1-1,-2-5 1,-1-1-139,0-1 1,4-6-1,0 5 1,-2-3-1,1-4 1,1 0-1,5-5-293,-17 33 1,0 0 0,21-27-1,-19 28 1,0-2 0,0 1-1,1 0 1,0-1 0,0 0-1,0 0 1,0-1 4,2 0 0,-2 0 1,15-28-1,-17 31 0,0 0 1,0 0-1,-1 0 0,18-30 1,-2-1-1,-5 3 255,-6 2 1,-1 1 0,-5 4 0,-1-3 0,-1-3 0,0-3-122,2 0 0,-6 26 0,0 0 0,10-33 0,-10 33 0,1-1 0,0-2 0,1 1 0,0-2 0,0 1 0,1-2 1,1 1-166,1-2 1,1 0 0,1 1 0,1 1-1,0-3 1,0 1 0,0-1 0,0 2-1,0 1 1,0 0 0,0 2 0,0 0-1,-1 2 1,0 0-83,-1 0 0,0 1 0,1 0 1,-1 1-1,13-32 0,-3 2 0,-3 2 1,-4 2 196,-2 2 0,-1-4 0,-6 3 1,-2-2-1,-2-5 0,-1 0 0,1-2 107,2 1 0,2-5 1,1 2-1,1 0 1,0 0-1,3-2 0,2 1-259,2-1 1,-11 35 0,2 1 0,1 1 0,0 0-1,1 1 1,-1-1 0,14-33 0,-1 1 41,1 3 0,-6 7 1,-3 0-1,-4 2 1,-2 1-1,-1 0 0,-4 3 121,-1 1 1,3-3 0,-5-2 0,-1-2 0,0 2-1,0 0 1,2-1-139,-2 0 0,4-7 1,2 0-1,3-4 1,1-3-1,0 1-21,1 2 0,-1-6 0,2 0 0,1 5 0,2 1 0,-2 5 1,-1 1 72,-2 1 0,1 10 0,-1-3 0,0 3 1,-1-1-1,-1-2 0,-4 3 66,-1 2 0,3-3 1,-5 3-1,-1-1 1,-1-2-1,-2 0-77,0-3 0,0-6 0,0 1 0,0-4 0,1-7 0,4-2 0,-1 35 0,1-1-64,0 1 1,1-1 0,12-33 0,-9 32 0,0 0 0,-1 2 0,0 0 0,7-33 0,-2 2 0,1 7 29,-1 2 0,-4 6 1,-2 3-1,-1 5 1,-3 3-1,-1 5-99,-2-1 1,-6 7 0,-5-1-1,-5 2 1,-8 0 0,-5 0-1,-7 0-54,-2 0 0,-10 0 1,-4 2-1,-4-2 1,-2-4-1,-1-4 1,-2-1-822,1 0 1049,27 18 0,1-2 1,-25-20-1,27 19 1,0 0-1,0-1 1,0 0-1,-24-22 1698,3 6-1548,-7-1 1,15 16 0,-7 0 0,3 9 0,-2 8 0,-5 9-463,-3 8 1,-7 12 0,27 0 0,-2 4 0,-3 5 0,0 3 0,-4 5 0,0 4 0,-2 3 0,0 2 0,-1 3 0,0 1 331,1 1 0,0 2 0,14-14 0,1 1 0,-1 1 0,1 0 0,-1 1 0,0-1 0</inkml:trace>
  <inkml:trace contextRef="#ctx0" brushRef="#br0">17409 18138 8480,'-7'-6'349,"-4"3"1,7-6 0,0 1 449,-2 0 1,3 2 0,-6 6 0,-2 2 0,1 2 0,0 4-232,1-1 0,-5 5 0,-3-2 0,-1 5 0,-1 3 0,-2-2 1,-1 0-16,-1 2 0,7-3 1,-2 4-1,2-1 0,1 0 1,0-2-278,4-1 0,2 0 0,0 1 0,4 2 0,4-1 0,1 3 0,0 0 125,0 1 0,6 4 1,3-2-1,4 2 1,5 1-1,3 1 1,1 0-662,0-1 0,0 1 0,5-2 0,-2-1 0,-1-2 0,-2 0 0,0-1-486,-1-3 1,-2 1 0,-5-1 745,-1-2 0,6-7 0,2-3 0</inkml:trace>
  <inkml:trace contextRef="#ctx0" brushRef="#br0">19182 18058 8251,'-9'-4'489,"0"-1"1,6 2-1,0 8 1,6 4-1,8 3 1,5 1-1,5 0 327,-1 1 0,10-1 0,-3 2 0,1 3 0,0 2 0,-3 2 1,-1 1-544,-2 0 0,-7 3 1,-2 0-1,-7 2 0,-4 2 1,-5 3-1,-6-1-345,-9 1 1,-7 4 0,-8-3-1,-5 1 1,-5-1 0,-2 0-506,-1 0 0,5-5 0,-2-1 1,5-6-1,5-3 0,5-4-470,7-5 0,5 1 1047,2-7 0,1 7 0,0-4 0</inkml:trace>
  <inkml:trace contextRef="#ctx0" brushRef="#br0">20662 18205 15260,'0'-13'-3137,"0"-1"3157,0 1 1,0 4 0,0 0-1,-2 0 1,-2 2 0,-5 4-1,-3 4 312,-1 4 1,-1 5-1,0-1 1,-3 3-1,0 3 1,0 1-1,2 3 295,2 2 0,1 1 0,2 5 0,2 0 0,3 1 1,2 1-447,1 2 0,2 2 1,0-3-1,2 1 0,2-2 1,5-1-1,4-1-433,5 0 1,-2-7 0,8 0-1,3-4 1,2-1 0,2-3-4516,2-1 4564,1-5 1,18 6-1,3-4 1</inkml:trace>
  <inkml:trace contextRef="#ctx0" brushRef="#br0">22421 18152 8684,'0'-14'186,"0"1"0,0 0 0,0-1 423,0 1 1,-1 6 0,-4 4 0,-2 7-344,0 9 0,-4 7 0,7 6 0,1 2 0,1 3 0,2 5 380,0 3 0,6-1 0,5 1 1,3-1-1,6 4 0,-1-3 1,2 0-99,-1-3 0,-2-5 1,4 4-1,1 1 0,-3-1 1,-2-1-950,-3-1 1,-3-5 0,-3-4 0,-5 2-1,-7 1 1,-12 3 400,-16-2 0,-18 0 0,-11-1 0</inkml:trace>
  <inkml:trace contextRef="#ctx0" brushRef="#br0">20742 18112 8262,'0'-14'279,"0"1"0,-5 4 1,-1 2-1,-1-1 1,-3 2-136,-2 0 0,-2 2 0,1 4 0,0 0 0,-1 1 370,1 4 1,0 2 0,-1 7-1,0 0 1,-1 3 0,-1 3-1,1 4 1,-2 4 0,1 8 0,3 1 0,-1 4 0,1 4 0,0-2-238,-1-2 0,6-1 0,-1 0 0,0-1 0,0-2 0,2-3-354,1-2 0,-3 4 0,4-7 1,2-2-1,2-5 0,1-2 1,0-4-714,0-1 0,3-6 0,4-2 0,9 0 1,7-1 789,5 0 0,19-7 0,2-7 0</inkml:trace>
  <inkml:trace contextRef="#ctx0" brushRef="#br0">23914 18045 8038,'-7'-6'225,"2"-3"0,5 5 0,3 4 1,3 9-1,0 5 0,2 6 1,-2 2-1,1 6 0,-1 5 0,0 2 1,-3 1 687,-2 1 0,-1 4 0,0 2 1,0-3-1,-1 2 0,-2-4 1,-3 2-1206,-1-3 0,-1-1 0,-2 1 0,2-3 0,1-2 0,0-2-2269,-4-2 1,4 0 2560,-2 3 0,-6-3 0,-6 5 0</inkml:trace>
  <inkml:trace contextRef="#ctx0" brushRef="#br0">20328 18098 8274,'0'-17'0,"-1"-1"-66,-3 1 1,2 3 0,-4 2-1,2 1 1,-2 4 0,-2 1-1,-2 3-133,-2 2 1,3 7-1,0 2 1,-1 3 0,-2 1-1,-1-2 1,0 2-1,-1-2 1,1 2 705,0 0 1,4-3-1,0 0 1,-2 1 0,0 2 197,-3 1 0,5 1 1,0-1-1,-1 2 1,-2 2-1,-1 6-161,0 2 1,-5 7 0,0 4-1,2 3 1,2 2 0,5 3-1,5 5-368,3 3 1,1 6-1,1 1 1,3 0-1,8 2 1,9-3-1360,10-3 1,12-5 0,9-12-1,9-2 1183,-27-20 0,3-1 0,1-3 0,1-2 0,1 0 0,0-1 0</inkml:trace>
  <inkml:trace contextRef="#ctx0" brushRef="#br0">25221 18018 8832,'7'9'0,"5"0"332,4 1 1,6 2 0,-2 2 0,-1 0 0,2 4 0,-2 3 0,2 3 0,-2 1 0,0 6 275,-3 6 1,-2 1 0,-5 11-1,-5 3 1,-2 3 0,-4 6-1,-2 2-665,-5 5 0,-13 2 0,8-35 0,-2 0 0,-2 0 0,-1 1 0,-4 1 1,-3 0-1,-2-1 0,-2-1 0,-3 0 0,-2-1-1654,-1-1 0,0-2 0,-2 2 1,-1-1 1127,-3-3 0,-1 0 0,-3 3 0,-1 0 0,-4-2 0,1 0 0</inkml:trace>
  <inkml:trace contextRef="#ctx0" brushRef="#br0">9238 10169 13168,'-14'-12'-248,"1"7"1,0-7-1,-1 4 1,0 2 168,-4 0 28,3 1 0,-9 5 1,7 0-1,0 0 97,3 0 0,-6 0 1,0 0-1</inkml:trace>
  <inkml:trace contextRef="#ctx0" brushRef="#br0">8891 10049 13185,'-26'-6'-247,"-3"-2"1,-2 1-1,-4 3 1,-2 2-7,1 2 0,-5 6 1,2 3-1,-1 3 0,-1 1 1,2 2-1,4 1 229,2 2 0,2 4 1,6-4-1,3 0 1,4-1-1,4 3 250,6 0 1,3-2 0,10 3-1,6 0 1,10-2 0,13 2 0,12-1-1,15 4 1,-26-11 0,2-1-65,5 2 0,1-1 0,4-2 1,2 0-1,3 0 0,1-1 1,2 0-1,0-1 0,4 0 1,0-2-1,2 1 0,0-1 1,4-1-1,0 0 0,0-1 0,-1-1-174,0-1 0,1-2 0,0 1 0,0-2 0,-2-1 0,-1-1 0,-3-2 0,0-1 0,0-3 0,-1-2 0,-3-1 0,-2-3 0,-1-1 0,-3-3 0,-4 0 0,-3-2-83,-1 0 0,-3-3 0,-2-5 0,-2-2 0,-4 2 0,-3-2 0,-2 1 0,-4-2 0,-2-3 0,-4 0 0,6-36 0,-15 31 0,-5 0 0,-3-2 0,-3 0 30,-3-2 0,-5 0 0,-8-5 0,-5 1 0,-2 7 0,-3 2 0,-5-1 0,-4 2 0,-4 3 0,-4 2 0,-1 4 0,-2 4-23,-2 4 0,-1 3 1,-12 2-1,-1 5 1,2 6-1,-1 3 1,-3 4-1,-1 3 1,20 2-1,0 1 1,0 2-1,0 2 1,-1 2-1,0 0 1,-2 3-1,0 2 1,0 0-188,1 2 0,0 0 1,1 2-1,3 1 0,1 0 1,1 2-1,0 3 0,0 2 1,2-1 274,2 0 0,1 1 0,1-1 0,-17 14 0,3 0 0,4 1 0,2 1 0</inkml:trace>
  <inkml:trace contextRef="#ctx0" brushRef="#br0">8585 11195 27805,'-6'-5'-849,"6"1"1,17 8 0,18 13 0,9 9 676,9 7 1,-17-14-1,1 0 1,2 3-1,0-1 1,5 0-1,1-2 1,4 1 0,1-1-1,2-3 1,0-1-1,3-2 1,1-1 196,4-2 0,0-2 1,-2-1-1,0-1 1,6-1-1,2-1 0,0-2 1,0-1-1,-1-2 1,0-1-1,2-2 0,0-2 1,-3-1-1,-1-1-11,-2 0 0,1-2 1,3-3-1,-1-2 1,-6 1-1,-1 0 1,-3-2-1,-3-1 0,-2-1 1,-3-2-1,-4 0 1,-2-2-134,-3 1 1,-2-2 0,-4-1 0,-4-2-1,11-25 1,-11-4 0,-14-5 0,-14-4 44,-15-4 0,-2 30 0,-4 2 1,-9-1-1,-5 3 0,-4-1 1,-3 3-1,-7 1 0,-4 3 1,-2 3-1,-3 4 64,-3 2 1,-3 4 0,-9 3 0,-2 5 0,1 4 0,-1 4 0,23 1 0,0 1 0,-1 1 0,-2 3 0,0 1 0,1 2 0,0 2 0,0 1 0,0 2 0,-2 2 0,0 2 0,1 0 9,-1 1 0,1 2 0,0 0 0,0 0 0,0 0 0,-1 2 0,-2 3 0</inkml:trace>
  <inkml:trace contextRef="#ctx0" brushRef="#br0">8758 11715 28617,'28'25'-3144,"5"7"0,7 10 3193,7 7 1,9 1-1,-24-24 1,0-2-1,2 1 1,2-2-1,2 0 1,2-2-1,-1-1 1,1-3-1,0-2 1,1-2-1,0-3 1,1-2 200,2-2 0,1-2 0,4 0 0,1-2 0,1-2 0,-1-1 0,-1-1 0,0-1 0,0-2 1,-1-1-1,-1-3 0,0 0-158,-2-1 1,0-2 0,0-6 0,-1-1-1,-4 2 1,0 1 0,-3-1 0,-2-2-1,-1 0 1,-2-1 0,22-22 0,-8-5-468,-10-5 0,-14 0 1,-10-9-1,-14 1 1,-15-1-1,-23-3 1,11 32-1,-3 2 165,-5 0 1,-5 2-1,-8 4 1,-3 4 0,-1 5-1,0 5 1,-4 1 0,0 3-1,-3 3 1,1 4 0,1 4-1,1 2 96,0 5 0,0 3 1,-5 4-1,0 3 0,7 3 1,1 2-1,1 1 1,0 2-1,2 2 0,0 3-460,2 0 0,3 2 0,6-1 0,2 1 0,-4 6 0,1 0 0</inkml:trace>
  <inkml:trace contextRef="#ctx0" brushRef="#br0">8851 12807 15292,'-4'18'-878,"-1"0"0,2 6 0,9-4 0,9 3 1064,10-1 0,9-6 1,14 2-1,8-5 1,14-4-1,-31-7 1,2-1-1,4-2 1,1-1-1,4-2 1,0-2-32,3-2 1,2-1 0,2 0 0,1-1 0,4-2-1,1-1 1,-2 1 0,1-1 0,0-1 0,0 0-1,-2 0 1,0 0 0,-1-1 0,-1 1-207,-3 1 0,0 0 0,-4 1 0,-2 2 1,-5-1-1,-2 1 0,-1 0 0,-2 1-454,31-8 1,-14-3 0,-10-1 0</inkml:trace>
  <inkml:trace contextRef="#ctx0" brushRef="#br0">10251 12394 14520,'-67'-5'0,"1"0"0,0-1 0,1-1 46,1-1 0,-1 1 0,-3 0 0,0 0 0,2 2 0,0 2 0,1 0 0,0 3 66,1 0 0,1 3 0,-5 5 0,1 4 1,7 4-1,1 4 0,4 2 0,1 3-723,4 1 1,2 4 0,0 10 0,3 5-1,1 3 1,0 0 0</inkml:trace>
  <inkml:trace contextRef="#ctx0" brushRef="#br0">9051 13980 27975,'-15'-43'-2458,"6"3"0,8 14 1,8 14-1,10 6 2277,8 7 0,12 11 1,6 13-1,13 6 1,-20-12-1,2-1 1,6 1-1,1-1 1,7 1-1,1 0 234,4-2 1,2 0 0,1-3-1,1-2 1,5-3 0,2-1-1,1-2 1,2-2 0,1-2-1,1-1 1,-21-2 0,0 0 0,0-2-1,0 0 1,1-2 0,-1 0 414,1-1 0,-1-1 1,0-1-1,21-6 1,-2-1-1,-6-1 1,-2-1-1,-5 1 0,-3-2 1,-6 0-1,-3-1 1,-8 1-1,-4-2-273,20-20 1,-22-2 0,-20-2 0,-12-4 0,-15-2 0,-17 0 0,-22-2-134,20 26 1,-4 1-1,-9 0 1,-4 2 0,-7-2-1,-4 4 1,-8 1 0,-4 4-1,23 7 1,-2 2-1,-1 1 1,-5 1 0,-1 2-1,0 1 70,-4 0 1,0 2 0,-1 2-1,0 1 1,1 3 0,-2 2-491,-8 4 0,-1 2 0,1 0 0,9 0 0,2-1 0,-1 3 0,-6 6 0,1 0 0,-1-1 0</inkml:trace>
  <inkml:trace contextRef="#ctx0" brushRef="#br0">11890 9835 21067,'-5'-7'-409,"-3"1"1,-5 6 0,0 0 0,-1 0 638,1 0 0,-2 2 0,-1 2 0,-2 3 0,2 1 0,2-2 3417,5 0-3365,4-5 0,6 4 0,3-10 0,5-4 1,5-1-1,3 0 0,6 1 0,2 0 0,2 1-41,-1 4 0,5-2 0,2 2 0,1 1 0,1 3 0,1 4-426,0 5 0,-7 3 1,1 1-1,-6-1 1,-7-2-1,-2-1 1,-3 2-255,-3 0 1,1 3 0,-7-1-1,-4 0 786,-7 1 0,-8-7 0,-2-2 0,2-4 0,1-1 0,2 0 902,-1 0 0,3 2-1432,2 2 0,4 3 0,10 7 0,5-1 0,5 2 0,4 1 0,0 2-130,1-2 0,-3 3 0,-3-1 1,-2-1-1,-2-3 0,-3 0 0,-1-1 206,-3 0 1,-3-4 0,-4 0 0,-5 0 0,-4 0 0,-5-2 0,-4 1 150,-4-1 0,0-4 0,-1 1 0,-1-2 0,-2-2 0,1 0-73,4 0 0,-2 0 0,6 0 0,-1 0 0,1 0 0,2 1 1,3 4-339,1 4 0,3 13 0,3 6 123,5 5 1,2-4-1,2 4 1</inkml:trace>
  <inkml:trace contextRef="#ctx0" brushRef="#br0">11917 10982 28702,'0'-21'-4916,"0"3"1,2 5 5324,2 4 1,-2 4 0,3 10-1,0 4 1,-1 3 0,-1 2-1,-1 3 1,-2 2-1991,0 2 1417,0-5 0,0 8 1,0-5-1,0 0 1,0 2-1,0 0 1,0 2-1,0 1 181,0-2 1,0 2 0,0-5 0,1 2 0,2 1 0,2 0-2618,-2 1 0,3-7 2539,-2 2 0,6 2 1,-2 1-1</inkml:trace>
  <inkml:trace contextRef="#ctx0" brushRef="#br0">11970 11795 10223,'-1'-23'0,"-3"3"330,-5 5 0,3 7 0,1 13 22,4 4 0,-1-2 0,-1 2 0,-1 1 0,1 2 0,1 2 0,2 0 0,0 3-94,0 0 0,5 7 0,-1-2 0,1 3 0,-1 2 0,1 0-850,-2-1 1,-2 1 0,-1 0 0,0-1 0,0 1-1,0-2 581,0-3 1,0 10-1,0-4 1</inkml:trace>
  <inkml:trace contextRef="#ctx0" brushRef="#br0">11944 12554 14301,'-12'-19'0,"2"-2"5,1 0 1,4 2 0,-2 6-1,1 0 1286,3-1 0,1 8 0,4 6-1424,2 8 0,-2 11 1,2 8-1,-2 7 0,-2 6 1,0 4-279,0 5 0,-2 1 0,-1 1 0,-3-2 1,-1 1-1,-2 0-73,2-1 1,1-3 0,6-6 412,0 0 1,6 0 0,1 0-1</inkml:trace>
  <inkml:trace contextRef="#ctx0" brushRef="#br0">11890 13380 12462,'0'-13'995,"-5"0"1,3 13 0,-2 9 0,2 8 0,2 6-1081,0-1 1,0 6 0,0 6-1,0 3 1,0 3-428,0 6 0,5 4 0,1 4 0,1-3 413,3-2 0,2 9 0,1-3 0</inkml:trace>
  <inkml:trace contextRef="#ctx0" brushRef="#br0">13490 12088 8582,'-13'0'0,"-5"-5"0,0 1 0,2 1 416,7 1 0,6 2 1,12 0-1,9 0 0,7 0 1,5-1-1,2-2 1,2-1-961,3 1 1,2-3-1,1 1 1,-2 2-1,-1 0 555,-1-1 0,-1-4 1,5-5-1</inkml:trace>
  <inkml:trace contextRef="#ctx0" brushRef="#br0">13757 11848 27992,'-14'-12'-5504,"7"3"4654,3-9 0,8 9 0,5 5 0,4 4 1279,5 4 1,3 2 0,5 5-1,1-2 1,1 0 0,2-1-1,1 1 1,-1 0-229,-2-1 1,-6 5-1,-1-1 1,-4 4-1,-3 2 1,-5 1 44,-3 3 1,-2 3 0,-6 2-1,-2-2 1,-5-1 0,-1-3 0,-1-1-1975,3 1 1,0-5-1,-1 2 1525,5-3 1,2-2 0,2 1 0</inkml:trace>
  <inkml:trace contextRef="#ctx0" brushRef="#br0">14463 11328 19307,'-6'-19'-1558,"5"4"1,-4-3 1607,4 3 0,2 8 0,4 3 1,5 4-1,6 4 0,5 5 304,0 3 0,6 1 0,-2 2 0,4 0 0,1 1 0,-2-3 0,-1 1-208,-1-4 0,1 0 0,-2 2 0,-2-1 0,-4-3 0,-1 1 0,1 0-63,2 0 1,-1-4 0,4 2 0,-2 0 0,0 1-1,1 2 1,-3 2-361,0 1 0,-3 7 1,-5 0-1,-3 4 1,-4 1-1,-4 3 1,-2 2 298,-4 3 0,-13 1 0,-11 7 1,-8 2-1,-9 3 0,-6 1-124,23-22 1,0 1-1,0 3 1,0 2-1,-1 2 1,1-1 179,2 2 1,1 1 0,3-3 0,1 1 0,-1 3 0,1 0 0</inkml:trace>
  <inkml:trace contextRef="#ctx0" brushRef="#br0">14597 12874 8293,'0'-19'0,"-5"-2"0,-1-4 0,0 3 0,0 4 955,3 3 1,2 2 0,1-1 0,0 4 0,0 6 0,1 10-84,4 8 0,-4 4 0,4 7 0,-5 5 1,-3 1-1,-3 3 0,-2 0 0,-2 3-473,-2 2 0,-6 2 0,-1 2 0,-2 3 0,-1 0 0,0 0 0,1-2 0,2 1-297,3-1 1,1-2 0,2-5 0,-1 0 0,2-5 0,4-2-2922,3-4 2537,4 1 0,1-5 0,0-1 0,0-2 1,0-2-1,1-3-6237,4 0 6519,2-7 0,6-1 0,1-6 0</inkml:trace>
  <inkml:trace contextRef="#ctx0" brushRef="#br0">14130 13487 8210,'-27'-27'954,"2"8"0,3 6 0,4 8-350,3 8 1,2 6 0,1 8 0,2 3 0,2 4 0,2 4 0,3 2 365,2 2 0,1 2 0,3 6 0,4-1 0,10-2 0,5-3-696,6-2 1,8-2 0,-1-8-1,4-5 1,2-7 0,2-6 0,1-4-1,-2-4-978,-5-5 0,-4-4 1,-7-4-1,-1-2 0,-2-2 1,-6-1-1329,-2 2 0,-6 0 0,-2 7 0,-1 0 2032,-3-1 0,-7 1 0,-3 0 0</inkml:trace>
  <inkml:trace contextRef="#ctx0" brushRef="#br0">13743 14793 8166,'0'-47'527,"-6"5"0,-1 14 1152,0 10 0,-1 12 1,4 2-1,-5 4 0,-1 4-1049,1 5 0,-3 8 1,3 2-1,-3 2 1,0 2-1,2 2-482,1 2 0,2 0 0,-2-1 0,4 1 0,4-2 0,1-1 0,0-2-283,0 2 1,1-5 0,4-1 0,4-5 0,2-2 0,3-4 0,1 0-454,2 1 1,3-5-1,3 1 1,0-2-1,2-4 1,3-2-1526,3-5 0,6-3 2113,-1-1 0,8-7 0,3 0 0</inkml:trace>
  <inkml:trace contextRef="#ctx0" brushRef="#br0">14250 14500 12577,'-25'-33'0,"-5"2"969,-2 6 1,5 7 0,9 20 0,3 2-1,2 7 1,0 5-432,-1 6 1,1 5 0,-2 5 0,-1 10 0,-2 10-1,2 10 1,1 9-564,8-32 0,1 2 1,0 1-1,0 2 0,0 2 1,1 1-1,1 0 0,1 1 1,0 0-1,0 2 1,1 1-1,1 1 0,0 2 1,1 0-2995,0 2 0,0-1 2411,0 4 1,0-1 0,0-1-1,0 0 1,0 3 0,0 0-1</inkml:trace>
  <inkml:trace contextRef="#ctx0" brushRef="#br0">11984 10862 7929,'-12'-9'0,"3"0"-147,5-1 0,2 2 0,2-1 0,0-1 0,0-2 0,2-1 1,1-1 274,1 1 1,0 4-1,-4 0 1,0-1-1,0-2 1002,0-1 0,-1 5-1093,-3 4 1,-4 2 0,-5 4 0,-1 1 0,1 3 0,-2 0 0,-1 1 156,-2 0 0,-5-4 0,0 3 0,-2-1 0,-1-1 217,-1-1 1,5-1-244,-1-2 1,7 4-1,-2 1 1,4-1 0,0 2-1,1 3 1,1 3-67,3 1 1,-3 2 0,3 3-1,-2 4 1,-3 4 0,1 6 0,1 3-164,3 4 1,3 2 0,6 2-1,0 3 1,0 1 0,0 4 0,2-1 120,2-1 0,8 6 0,7-5 0,2 0 0,4-1 0,5-4 0,7-5 0,4-3-154,4-3 0,10-3 0,-1-9 93,6-4 0,3-5 0,5-4 1,2-6-34,0-6 0,-7-4 0,3-8 0,-9-5 0,-6-5 0,-4-6 0,-8-3-27,-8-3 0,-3-6 1,-12-4-1,-4-2 1,-8-6-1,-8-3-59,-9-7 0,-8-3 1,-12 0-1,15 34 0,-2 1 1,-2 0-1,-1 1 1,-24-26-1,-2 7 231,2 9 1,-5 8 0,3 12-1,-3 6 1,-1 7 0,-1 10-1,3 13-4022,2 11 3911,-3 1 0,10 7 0,-3-6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3519 4371 28805,'-7'-40'-1967,"-1"2"1,4 4 0,-3 7 0,-4 8 0,-1 6 2129,-3 4 0,-5 3 1,-1 6-1,-3 1 1,-5 2-1,-2 3 1,-3 1-1,1 2 0,-1 0 1,1-1-1,-2-1 1,-2 0-1,-5 5 1,1 3 16,-1 3 1,-2 6 0,-1-1 0,2 7 0,1 7 0,0 4 0,1 4 0,4-2-199,2-2 1,-2 4 0,3 1 0,0-2 0,3-1 0,2-5 0,-3-1 0,-2-1 0,-1-2-125,-1-1 1,5-1 0,-3-2-1,3 1 1,4-1 0,5-1 0,3 1 39,3 1 1,5 4-1,4-1 1,1 3-1,3 6 1,1 3-99,2 5 1,0 5 0,0 3 0,2 0 0,2 1 0,7-3 0,5 1-28,6 0 0,9-5 1,5-5-1,5-3 0,5-2 1,6-1-1,1-4 453,4-2 1,-25-17 0,2-1 0,1-2 0,0-1-1,2 0 1,2 0 0,2-1 0,1 0 0,0-1 0,0-1-185,0-1 0,2 0 0,4 1 0,2-2 0,-2-2 0,0-1 0,1-1 1,1 0-1,2 0 0,1 0 0,1 0 0,-1 0 1014,-1 1 1,1-1-956,6-2 1,1-1 0,-9 3 0,0-1 0,7-2 0,2-2 0,0 1 0,-1-1 0,-1 1 0,-1-1 0,2 1 0,-1-1 346,3 1 0,0 1-385,-9-1 1,1 0-1,15 0 1,0 0 0,-8 1-1,-1 0 1,0 1 0,2 0-1,1 1 1,0 0 0,-1 0-1,-1 1-41,2-2 0,-1 0 1,7 4-1,-1-1 0,-4-1 1,0-1-1,1-1 1,-1 0-1,3 1 0,-1-1 1,-1 0-1,-1-2-40,0 1 1,0 0 0,7 0-1,1-1 1,-5-2 0,0 0-1,0 0 1,1 0 0,1-1-1,0 0 1,-3 0 0,1-1-1,-1-1 1,1-1-2,0-2 0,-1 0 0,-3 1 1,0 0-1,5-4 0,1 0 1,-1 1-1,1 0 0,-3 0 0,0-1 1,1-1-1,0 0 0,-2-1 1,-1-1 27,2 1 1,-1-1 0,1-4 0,-1-1 0,-3 3 0,-1 0 0,0-1 0,-1-1 0,2-2 0,1 0 0,-3 0 0,0-1-50,-1-1 1,0-1 0,-1-3-1,0-1 1,-6 0 0,0 0-1,0-2 1,0 0 0,-1-1-1,-1 0 1,-1 0 0,-2 0-1,-1-2 1,-1 0-30,-3 1 0,1-1 0,0-2 1,-1-1-1,-7 2 0,0 0 0,-2-1 1,-1-1-1,-2-1 0,-1 0 0,-2-1 1,-2 0-123,-2 0 1,-3-1-1,0 0 1,-2-1-1,7-31 1,-7-3 0,-8 0-1,-8 33 1,-3-1-1,-3 1 1,-3-1-38,-4 0 1,-3 0 0,-7-2 0,-5 2 0,-5 2-1,-3 1 1,-4-1 0,-5 2 0,-5-2 0,-4 2-1,-3 2 1,-3 1 0,-5 2 0,-3 3 29,0 0 1,-2 3 0,21 10 0,-1 0 0,-1 2 0,-23-4-1,-2 3 1,23 4 0,-2 1 0,0 1 0,-2 1 0,-1 0-1,-1 2 1,-3-1 0,0 2 0,-1 0 83,-2 1 0,-1 0 1,0 2-1,-3 2 1,0 2-1,0 0 0,-6 2 1,0 0-1,-1 1 1,17 0-1,0 0 1,-1 1-1,0 0 0,-1 1 1,0 0-1,-1 1 1,1 1-1,-2-1 1,0 2-1,0-1 0,1 1 1,0 1-1,2-1 1,-1 1-1,1 0 28,2 0 1,0 0 0,1 1 0,-1 1 0,0 0 0,-1 1 0,0 0 0,2 0 0,-14 6 0,2 0 0,0 1 0,0 1 0,1 1 0,1 1 85,2 1 0,1 1 0,1 0 0,2 0 0,0 0 0,1 1 0</inkml:trace>
  <inkml:trace contextRef="#ctx0" brushRef="#br0">2253 10502 27945,'-6'-27'-2458,"0"2"0,-3 3 1,3 4-1,2 3 603,-1 2 0,1 0 2176,4-1 0,0 5 0,-2 2 1,-1 0-1,-3 1 0,-1 0 1,-5 6-1,-3 6 0,-2 8 528,0 6 1,1 2 0,1 5 0,0-1 0,4 2-1,0 2 1,4 1-778,2-1 0,4 2 1,4-1-1,4-3 0,8-4 286,4-6 0,3-3 1,5-3-1,0-4 1,1-3-1,2-5-396,1-5 1,-5-2-1,-5-8 1,-2-1-1,-2-2 1,-3 0 0,-2 1-316,-3-1 1,2 5 0,-7 4-1,-3 0 835,-3 1 0,-6 4 0,-5 10 0,1 6 0,2 5 0,2 3 0,2 0-308,3 1 1,2 0 0,1 3 0,3-4 0,4 0 0,9-4 0,7-1-641,5-2 0,3-6 1,0-2-1,5-4 1,4-2-1,4-4-207,5-3 0,-2-6 1195,2-4 1,0-14 0,4-10 0</inkml:trace>
  <inkml:trace contextRef="#ctx0" brushRef="#br0">2959 10448 26257,'-9'-23'-447,"1"5"1,5 8 0,-2 16 0,4 5 397,1 6 1,0 0 0,1-3 0,2-1 0,2 0 0,-3 1 0,1-1 0,2 2 193,4 3 1,-2-3-1,2 2 1,1-2-1,1 0 1,-1 1-1,-2 2 1,-1-2-621,0-1 1,-2-2 0,2 1 0,-1-1 0,-3 0 112,-1 1 0,-4-1 0,-2 0 1,-5-1-1,-3-1 90,-1-3 0,-2-3 1,-1 2-1,-2-1 1,1-1-1,3-1 1,0 1-290,1-2 0,7 2 0,6 0 624,7-2 1,17-14 0,4-3-1</inkml:trace>
  <inkml:trace contextRef="#ctx0" brushRef="#br0">3346 10542 29340,'0'-42'-4706,"6"4"5339,1 23 0,1 5 1,-4 14-1,-2 5 1,-2 4-549,0 5 1,0-3 0,0 4 0,-2-1 0,-1 0 0,-1-2-1,1-1-543,1-2 0,2 0 0,2-1 0,2-3 0,5-4 0,3-4 296,1-1 1,5-6-1,0-4 1,-2-5-1,-1-4 1,-2-1 292,1 1 1,-6-3 0,0 4-1,-2 2 1,-3 1 343,-2 2 0,-1 8 0,-1 10 0,-2 10-1048,-2 4 0,1 10 1,4 0-1,1 2 0,5 3 1,8 0-1,9 3 771,11 1 1,8-4 0,11-1-1</inkml:trace>
  <inkml:trace contextRef="#ctx0" brushRef="#br0">8838 7450 30356,'0'-13'-4916,"-5"4"1,1 0 4958,1-2 0,0 1 0,-1 1 0,-5 5 0,-5 2 1,-2 2-1,-3 0 0,-2 0 0,-3 0 0,-1 2 0,-3 1 137,-3 1 0,-7 2 1,-8-3-1,-2 1 0,-4-1 1,-2-1-1,-4-2 228,2 0-1,-1 0 1,-1 0 0,-4 0 0,-1 0 0,-1 0 0,3 0-57,2 0 1,-8-5 0,4 1 0,-1 0 0,-1-1 0,0 1-324,-2 1 1,-4 1 0,-2 4 0,-1 2-1,36 0 1,1 1 0,-1 1 0,0 1-1,0 1 1,1 1-201,-2-1 0,1 1 0,0 2 0,1 1 1,0-3-1,0 1 0,-35 9 0,2 2 0,2-2 1,3 0 104,3-2 1,-2 3-1,5 1 1,1 0-1,0-2 1,3-1-1,-2 1 551,-3 2 1,0-5-1,-2 3 1,2-1-1,4 1 1,1 1-485,3-1 1,2 3-1,-2-3 1,0 1-1,3-1 1,1-1-1,2-1 23,-3 1 1,3 0-1,-3-5 1,0 1 0,2-1-1,2 0 1,5 1-1,3-1-6,2 0 1,5 5 0,0 1 0,5 1 0,3 0 0,0 1-341,1 3 0,2 5 0,6 4 0,-1 1 0,1 3 0,0 1 1,-1 4-144,1 2 1,0 4 0,-1 4 0,2-2-1,2-3 1,3 1 0,1-2 157,3-1 0,-3 6 1,0-2-1,0 4 0,0 5 1,3 2-1,2 3-21,1-1 0,-5 0 0,1 6 1,1 2-1,1 1 0,2 0 266,0 1 0,0 4 1,0-35-1,0 1 0,1 1 1,0 1-1,0 0 1,1 0-1,0 1 0,2 1 1,-1 1-1,0 0-54,0 3 1,-1 2-1,2 1 1,-2 1-1,0-2 1,1 1 0,0-2-1,1 0 1,0-1-1,0-1 1,-1-1 0,0 0-1,-1 0 1,0 1 299,0-1 0,0 0 1,1-4-1,0-1 0,-1 2 1,-1 1-1,2-3 1,-1-1-1,-1-1 0,1 0 1,-1 0-1,-1 1-385,0-1 1,0-1-1,0-1 1,0-1-1,0 35 1,0-2-1,0-3 1,-1 3 0,-2 0 116,-2 2 1,-4-2-1,4-3 1,-3 0-1,-1 0 1,0-3-1,2 0 161,1 1 0,0-4 0,3-2 0,-3 1 0,0 0 0,0 3-49,3 1 0,0-6 0,0 0 0,-1 3 0,1-1 0,2 0 0,2-5-113,3-1 0,-1 1 0,5-1 0,-1-5 0,-1-1 0,2-4 0,-2-1 6,-1-1 1,4-9-1,-4 5 1,-1-4-1,1-4 1,-1-1 191,-1-5 0,3-6 0,0 2 1,0-2-1,1-3 0,1 1 1,2-1 20,2 2 0,1 0 0,2-5 0,3 0 0,5 1 0,6-1 0,3 0 18,2 1 1,2-1 0,4-1 0,1-2 0,2-3 0,5-1 4,3-3 1,0 3-1,7-1 1,-2-2-1,0-2 1,3-1 0,1 0 23,-1 0 0,9 0 0,2-1 0,4-2 0,-35 1 0,2-1 0,-1 1 0,1 0 0,3 0 0,0-1-228,1 1 1,0 0-1,1-1 1,0 0-1,0 2 1,1-1-1,2-1 1,0 0-1,0 0 1,0 0-1,1 0 1,2-1 34,0 0 0,-1 0 0,1 2 1,0 0-1,-1-2 0,0-1 0,1 1 1,0-1-1,-1 1 0,0-1 1,2 1-1,-1-1 0,0 0 0,0 0 172,0-1 0,0 0 0,-2 0 0,0-1 0,2 0 0,0 1 0,-1-1 1,0 2-1,1 0 0,0 1 0,0 1 0,1 0 0,0 1 0,-1-1-191,-1 1 0,0 0 0,0 0 0,-1 0 1,-1 1-1,0 2 0,1-1 0,1 0 1,-1-1-1,0 2 0,0-1 0,0 1-144,-1 1 0,1 1 1,-4-2-1,0 0 1,1 3-1,0 0 1,0 0-1,-2-1 1,-1 1-1,0 0 1,-2 0-1,0 1 1,-2-1-1,0 0 52,34 5 0,-4-4 0,-5 2 0,-4-1 0,-7-3 0,-5-1 1,-4-2 508,-7 0 0,-4-2 0,-7-2 0,-2-5 0,-3-3 1,-4-3-1,-3-1-160,-2-2 1,1-6-1,-3 2 1,0-3-1,-4-2 1,1-1 0,-2-4-606,0-8 0,2-2 1,-3-7-1,-1-4 1,1-5-1,-1-7 207,-1-3 0,0 1 1,0-7-1,2 0 0,-4 37 1,0-1-1,0-3 0,-2 0 1,0-2-1,-2-1 267,-1-2 0,-1 0 0,1-2 1,1-2-1,-2 0 0,1 0 0,-1-3 1,-1 1-1,1-4 0,-1-1 0,-1-1 1,0-1-1,1-1 0,-1-1-166,0-2 0,1 1 0,-1 2 1,2 0-1,0-4 0,1-1 1,1-2-1,1 0 0,1-3 1,1 0-1,0-1 0,0 0 1,0 0-1,0 0-104,0 1 1,0-1 0,0-4 0,0-1 0,0 3 0,0 0 0,0 0 0,0 1-1,0-1 1,0 1 0,0 2 0,0 2 0,0 1 0,0 1 44,0-1 0,0 2 0,0 7 0,0 0 0,0-2 0,-2-1 0,1 2 0,-2 1 0,-1 2 1,-1 1-1,0-1 0,-2 1 54,1-1 1,-1 1 0,-2 3 0,-1 0-1,-1-1 1,0-1 0,-2 2 0,-1 1-1,-1 0 1,-1 1 0,-2 0 0,-1 1-1,-2 0 1,0 2-82,-1 0 0,0 0 1,-2 0-1,-1 0 1,3 5-1,0 1 0,0 1 1,1 1-1,-1 2 1,1 2-1,0 1 0,0 1 1,-20-28-1,4 8 15,3 7 1,-2 6-1,3 6 1,1 6 0,-1 6-1,4 4 51,0 6 1,3 3-1,1 6 1,1-1-1,3 1 1,2 1-1,3 4-1193,1 2 0,2-1 1285,-1 6 0,14 0 0</inkml:trace>
  <inkml:trace contextRef="#ctx0" brushRef="#br0">10171 10555 13298,'-19'-46'-1069,"10"11"0,0 1 1207,6 8 1,10 13-1,7 9 1,5 2-1,5 1 1,2-2-1,7-3 1,7-3-1,9-6 1,11-6-1,-23 8 1,2 0-1,5-2 1,2 0-1,7-2 1,1 0 178,6-2 0,1 0 0,2 2 1,2 0-1,-16 3 0,2-1 1,0 1-1,0-1 0,0 0 0,1 0 1,1 0-1,0 0 0,1-1 1,3-1-1,1 0 0,0-1 0,2 0 1,-1 0-1,1 0-167,2-1 0,0-1 1,1 1-1,1-2 1,0 0-1,1 1 0,0-1 1,1 1-1,0 0 1,0-1-1,1 1 1,-1-1-1,3-1 0,0 0 1,-1 1-1,0 0 1,-1 0-1,0 0-277,0 1 1,1 0 0,0 0 0,-2 0-1,0 1 1,0 0 0,0 1 0,1-1 0,-1 1-1,-1 0 1,0-1 0,0 0 0,1-1 0,1 0-1,-1-1 1,-2 0 0,0 0 0,0 0 0,1-2-1,0 1 1,-1 0 3,0 1 1,0 0-1,-1-1 1,-1 0-1,-1 0 1,0 0-1,-3 1 1,-1 1-1,0 0 1,-1-1-1,0 0 1,-1 1-1,-1-1 1,-1 1 0,0 0-1,0 0 1,0 0-1,0 1 267,-3 0 0,1 0 0,-1 0 0,-2 2 0,1 0 0,-1 0 1,18-9-1,0 1 0,0 0 0,-1 0 0,-3 2 0,-1 0 1,-2 1-1,-2 1 0,-5 2 0,-2 0-147,-4 1 0,-2 0 0,3 0 0,0 0 0,-6 4 1,-1 0-1,0 2 0,-1-1 0,-1 1 0,-1 0 1,31-8-1,-2 2-333,-4 3 0,-12 2 0,-2 0 0,-8-1 0,-8 2 1,-2 2-1,-7 3-1615,-2 1 0,-9-5 1951,-8 2 0,-2 3 0,-2 1 0</inkml:trace>
  <inkml:trace contextRef="#ctx0" brushRef="#br0">16503 8116 9040,'3'-32'0,"7"6"2457,12 12 1,11 8-1,13 12 1,6 7-2436,4 8 1,2 8-1,-6 5 1,-4 2 0,-5 4-1,-6-2 1,-7 2 0,-8-4-826,-8-2 1,-7 6 0,-9-2 0,-3 2 0,-12 5 0,-11-1 643,-10 2 0,-17 0 0,-1-1 0,25-21 0,-1 0 260,-1 2 0,0 0 0,1-2 0,0 0 0,-4-1 0,-1 0 0</inkml:trace>
  <inkml:trace contextRef="#ctx0" brushRef="#br0">10171 11448 25706,'-13'-18'-1289,"-1"0"0,1 1 1,0 5-1,1 2 1,1 2 1110,2 2 1,7 0 0,-1 3 941,6-1 0,11-1 0,13 5 0,12 3 0,11 5 0,17 5 1,-28-6 1,1 1-641,2 2 1,1 1 0,9-3-1,1 0 1,0 3 0,1 0-1,2 1 1,0 0 0,5 0 0,0 1-1,0 0 1,1 1-158,2-1 0,2 0 0,2 1 0,2-1 1,2 0-1,1 1 0,-23-5 0,1 0 1,0-1-1,5 1 0,0 0 0,1 0 1,1 0-1,0 0 0,1 0 0,3 0 1,1-1-1,0 1 65,1 0 1,1 0 0,-1 0-1,-2 0 1,-1 1 0,1-1 0,1 0-1,1 1 1,0-1 0,-1 1 0,0-1-1,-1 0 1,-1 0 0,-1-1 0,1 0-1,1 1 1,0-1 0,-1 1 0,-2-1-1,-1 0 1,0 1-65,-2-1 0,-1 1 0,0 0 1,4 2-1,0-1 0,-1 1 0,-4-1 1,-1 0-1,0 1 0,0-1 0,0-1 1,0 1-1,-1 0 0,1 0 0,-1 0 1,20 4-1,-1 2 0,-2-1 0,-1 1-27,-2-2 1,-2 1 0,-8 0-1,-1 0 1,3-1 0,0 0-1,-6 0 1,-1 0 0,-5-2-1,-1 0 1,-3-1 0,-1 0-1,-4-2 1,0 0 60,29 6 1,-5 1 0,-9-9 0,-3 1 0,-5-4 0,-4-2 0,-4-2-861,-5 0 0,-5-2 0,-3-2 857,-6-5 0,1-2 0,-4 3 0,-4 2 0</inkml:trace>
  <inkml:trace contextRef="#ctx0" brushRef="#br0">15356 11781 7953,'0'-22'0,"2"0"0,2 4 2457,5 6 1,19 14-1,11 11 1,8 9-2122,8 8 0,1 2 0,-2 5 0,-1-3 0,-3 1 0,-5-3 0,-10 1 0,-8-4-1002,-9-1 0,-6-1 0,-15 1 0,-9 3 0,-18 5 0,-22 2 1,16-17-1,-3 0 50,-7 1 1,-3 0 740,-6 2 0,-3 0 1,-5 0-1,-1-1 0,-3 0 1,1 0-1</inkml:trace>
  <inkml:trace contextRef="#ctx0" brushRef="#br0">10158 12514 31611,'-8'-13'-2458,"2"0"0,8 1 1,2 3-1,7 6 2323,5 6 0,5 4 0,8 8 0,7 4 0,10 6 0,10 7 0,-23-15 0,2 0 0,3 1 0,1-1 0,3 1 1,2 0-1,2 0 0,1 1 0,5 1 0,1 0 0,5 1 0,0 1 361,3-1 0,1 1 0,4-2 1,1 1-1,-1 0 0,0 0 1,-1 0-1,0 0 0,1 2 0,0 0 1,-3 0-1,0 0 0,2 1 1,-1 0-1,-2-1 0,0 1-35,0 0 0,1 2 0,3 4 0,0 3 0,-5-1 0,1 2 0,0 0 0,1 0 0,0 1 0,-1 0 0,-2 0 0,0 0-152,-3 0 0,1 1 0,4-1 1,1 1-1,-2-2 0,1 0 1,1 0-1,0 1 0,-2 1 1,1 1-1,-4-1 0,1 1 1,-3-1-1,0 2-29,0-1 1,1 0 0,-3-2 0,1 1 0,3 0 0,0 0-1,0 0 1,1-2 0,-2-3 0,1 0 0,0-1 0,0-1-1,-2-2 1,0 0 127,1-1 1,0-1 0,1 1 0,-1-1-1,-4-4 1,0 1 0,-1 0 0,0 0-1,-2 0 1,1-1 0,-4 0 0,0-1-1,0 0 1,-2 0-137,-1 0 1,-2 0 0,-3 0 0,-1 0-1,-2 0 1,-1-1 0,-1 0 0,-1-1-1,29 16 1,-6-1-597,-5-4 1,-7 4 0,-8-2-1,-5-1 1,-5-4 0,-3-4 593,-6-4 0,-3-2 0,-5 2 0,-3 3 0</inkml:trace>
  <inkml:trace contextRef="#ctx0" brushRef="#br0">15970 14993 27237,'-8'-21'-5117,"4"4"4996,8 8 1,8 13 0,7 11 0,0 3-1,2 1 1,0-3 0,4-2 0,3-4 279,3-1 1,5-2 0,-2 4-1,2-4 1,2 0 0,-2 2 134,-2 6 1,-9-2 0,-9 7 0,-6-3 0,-5 3 0,-5-1 0,-7 2-564,-11-1 0,-9-3 1,-14 2-1,-2-3 1,-3-1-1,-2-3 1,-1 0-429,2 0 0,-6 1 1,-1 0 740,-6 1 0,-5-7 0,-2-1 0</inkml:trace>
  <inkml:trace contextRef="#ctx0" brushRef="#br0">22728 8329 27727,'7'-5'-1279,"5"3"1,-10-10 0,4 5 0</inkml:trace>
  <inkml:trace contextRef="#ctx0" brushRef="#br0">22755 8303 27727,'-14'0'114,"1"0"0,0 0 0,1-2 0,3-2-511,4-5 1,4-3 0,1-1 0,0 0 0,0-1 0,0 1 165,0 0 0,0 4 1,0 0-1,-2 0 441,-2 1 0,-3 3 1,-7 5-1,-1-2 0,-1-1 1,-2-1-1,1 1 0,-1 1-303,0 2 0,-4 0 1,4-1-1,2-2 1,1-2-1,0 1 1,-1-1-1,-2 1 412,2 1 1,1-3-1,2 0 1,-1 0 0,1 0-1,0 2 1,-2-1-192,-3 1 0,-3 0 0,-5 4 0,-2 0 0,-4 0 0,-2 0-175,0 0 1,-7 0-1,4 0 1,0 0 0,-2 0-1,1 1 1,-1 2 166,4 1 1,-2 5 0,6-3 0,-1 0 0,3 0 0,1-1 0,3-1 337,-1 0 1,3 5-1,-1-3 1,2 2-1,-2 1 1,0-1-364,2 1 0,-3 0 0,3 5 0,-5-1 0,-3-1 0,-1 0 1,2-1-135,1 4 0,1 1 1,0-2-1,1-1 0,-1 0 1,0 1-1,2-1-120,3 0 1,3 1 0,5-1 0,1 0 0,1 1 0,3-1 62,5 0 0,-2 2 1,1 2-1,2 0 1,2 0-1,1-3 0,0 1-108,0 3 1,4-2-1,1 5 1,-1-2 0,2-1-1,3 0 1,3 0 6,1-2 1,-4 3 0,2 0 0,2 1 0,3 0-1,0 0 163,-1-1 1,-1 3-1,-1-3 1,0 1-1,2-1 1,1-1-1,2-1 120,-2 1 1,1 0 0,-1-5-1,3 2 1,1 1 0,0 2 0,0-2 165,-1-1 0,7 3 0,0 0 0,0-2 0,5-1 1,2-2 175,4 0 1,6 1 0,3-1 0,1-1 0,4-2 0,0-2-395,3-2-34,11 4 0,-12-9 0,8 5 0,-2-1 0,-1-1 0,1-1 0,-2-1 0,-3-2 0,4 0 0,0-2 0,0-1 0,1-3 0,2 0 0,-1 1 0,5-6 0,-2 2 0,2-3 0,2-1 0,-1 0 0,1-1 0,-1 1 0,1-2 0,0-1 0,-1-2 0,-2 0 0,-3 1 0,-3-1 0,-11-4 0,5 2 0,-5 0 0,-5-4 0,-4-1 0,-4-2 0,-1 1 0,2-6 0,-3 1 0,-4 2 0,-3 1 0,-4 1 0,-2 0 0,-1 1 0,-7-1 0,-2 0 0,-4 1 0,-4-1 0,-1 0 0,-7-4 0,-6 0 0,-8 2 0,-7 0 0,-6 3 0,-9-1-343,-8 0 1,-1 2-1,-10 3 1,-3 4-1,-3 4 1,-5 0-1,1 2 35,-1 3 0,35 4 1,1 0-1,-34 1 1,1-1-1,3 1 0,4-1 1,3 2-702,6 2 1,2 1 0,10 0-1,2 1 1,6 4 0,6 4-1654,6 3 2458,9 1 1,7 0 0,6 1-1</inkml:trace>
  <inkml:trace contextRef="#ctx0" brushRef="#br0">24821 8583 32393,'-12'-9'-2023,"2"1"1,1 2 2456,-2 4 1,4 2 0,-2 4 0,0 5-518,2 3 0,-1 1 0,5 0 0,-1 1 0,1-1 0,1 0 1,1-1 308,-3-3 1,2 3 0,-2-3 0,2 3 0,2 1-773,0 0 0,0-4 0,0 0 1,2 1-5568,2 2 6420,3-4 1,7-8 0,-1-8 0</inkml:trace>
  <inkml:trace contextRef="#ctx0" brushRef="#br0">24807 8423 29238,'5'-25'-7456,"-1"2"7477,1 10 1,-4 12 0,4 5-1,4-1 1,2-2 0,3-1-116,-1 0 1,5 5 266,0-1 0,-1 7 1,-3-4-1</inkml:trace>
  <inkml:trace contextRef="#ctx0" brushRef="#br0">25167 8409 32223,'-6'-20'-1320,"0"12"1,-2 13 0,3 5 1073,4 3 0,1 5 0,0 0 1,0 0-1,0 0 0,1 1 1,2 1-1,2 3 408,-2-3 1,2 4 0,1-6 0,0-2 0,0-1 116,-3-2 1,0-5-525,2-4-47,-4-8 0,5-4 0,-6-5 0,0 0 0,1-1 0,2 0 322,2-4 0,4 3 0,-3-3 35,1 3 1,-2 9 0,3 6-1,1 8 1,0 4 159,0 1 0,-4 5 1,3 0-1,3-1 1,1 1-1,1 0 0,0-2-367,1-1 0,-1-2 1,0-1-1,1-3 1,-1-3-1,0-2 1,1 1-1069,-1-2 0,0-2 1,2-1-1,1-1 1,2-2-1,-3-3 779,-5-1 0,2-7 1,-3-4-1,1 2 0,1 1 1,-2 2 518,1 0 342,-4-1 1,1 1 0,-2 0 827,4-1 1,-2 7 0,1 4-1,-1 4-790,0 4 1,-2 4 0,2-3 0,1 1 0,-2 3 0,1 1-1,0-1-852,4-1 0,-4-4 0,2 3 0,1 1 0,2-1 0,3-2 0,1-2 633,2 1 0,12-7 0,-2-5 0</inkml:trace>
  <inkml:trace contextRef="#ctx0" brushRef="#br0">25994 8609 32223,'-8'-6'272,"-2"3"0,4-4-272,-1 1 0,5 2 0,2 4 0,2 0-296,7 0-741,-6 0 0,2 1 0,-5 4 0,0 3 438,0 4 0,6 2 0,3-1 0,3-1 0,1-2 0,1-1 0,1 0 670,2-2 0,-2 4 0,3-7 0,-3-1 0,-2-1 8,0-2 1,1 0 0,-2-2 0,-4-2 439,-3-5 1,-4-3 0,-1-1 0,0-1 1759,0 1-1736,0 6 1,5-1 0,1 5 0,1-1-1124,4 1 0,0 1 0,3 2 0,-1 0 0,2 0 0,3 0-588,4 0 1,-1-6 0,-1-2 0,0-6 0,-3-4 0,1-2 852,0-1 1,0-7-1,-3 4 1,1 0 0,3-1-1,0 2 1,2 0 0,-2 6 562,1 2 0,-3 7 0,-2 4 1,1 2-1,2 4 55,-2 2 1,-2 5 0,-5 9-1,-3 4 1,-2 5 0,1 3-550,-3 1 0,-2 6 0,-2-3 262,-3 0 1,-5-2-1,2-5 1</inkml:trace>
  <inkml:trace contextRef="#ctx0" brushRef="#br0">26514 8649 28135,'26'-40'-2000,"1"5"1,0 7 0,-1 11 3637,1 8 0,0 7 1,1 6-1,0 5 0,2 3 1,-2 3-1613,1 2 1,1 4-1,-3 6 1</inkml:trace>
  <inkml:trace contextRef="#ctx0" brushRef="#br0">24381 13674 17201,'0'-33'231,"0"14"0,-2 7 33,-2 18 1,2 6 0,-3 6 0,0-4-1,1 0 1,1 0 0,0 3-359,-2 1 0,4 1 0,-4-3 0,4 2 0,1-2-4923,0-1 5003,0-2 0,6-5 1,1-2-1</inkml:trace>
  <inkml:trace contextRef="#ctx0" brushRef="#br0">24314 13460 14649,'6'-40'-444,"-3"15"396,6 12 0,-5 7 1,5 13-1,2-1 1,2-3-1,3 0 1,5 0-1,3 3-486,4 2 566,1 0 0,10 12 0,2 0 0</inkml:trace>
  <inkml:trace contextRef="#ctx0" brushRef="#br0">24714 13660 15431,'0'-13'575,"0"4"1,2 8-343,2 10 1,-1 5 0,6 0 0,1-1 0,2 0 0,1 1 0,1-3 156,-1-2 1,-4 3 0,0-3-1342,1 3 1,-4-6 0,-1-6 756,-4-8 1,-2-8 0,-2-3 0,-2-2 0,1-1 0,-1 0 472,1 0 0,-1 5 0,5 0 1,0 2 446,0 1 1,2 7 0,1 4 0,3 6-1,0 6 1,1 3-1332,1 1 1,-4 5 0,5 1 0,0 2-1,0 2 1,0 3-2955,1 0 3559,8 1 0,2 0 1,7-1-1</inkml:trace>
  <inkml:trace contextRef="#ctx0" brushRef="#br0">25194 13767 28294,'6'-28'-1974,"1"14"0,7 19 2388,-1 5 1,0 2 0,1-3-1,-1-5 1,0-2 0,1-1 0,0 2-1,3 2-167,1-2 0,-1-2 0,-3-1 1,-1-1-1,-1-4 0,-2-4-1225,-1-2 1,-6-3 0,1-1 0,-2-1 0,-2-2-3067,0 2 3785,0 1 0,6 2 0,1 0 1</inkml:trace>
  <inkml:trace contextRef="#ctx0" brushRef="#br0">25687 13767 15619,'0'-13'444,"5"-1"53,-1 1 0,5 4 1,-3 0-1,0-1 1,1-2-1,1-1-15,2-1 1,-4 5 0,-2 4-1623,-2 3 0,-2 1 0,0 9 0,0 3 0,0 1 1,0 1 205,0 0 0,0 1 0,0-1 0,0 0 1116,0 1 0,1-1 0,2 0 0,3 1 1,0-1-108,0 0 1,3 1 31,-5-1 0,2-6 1,-3-4-1,3-6 521,2-6 0,2-7 1,6-2-1,4 1 0,0-1 1,2 0-1,2 0-1263,3-1 0,-3 4 1,7-4 696,-3 0 0,4 4 1,2-4-1</inkml:trace>
  <inkml:trace contextRef="#ctx0" brushRef="#br0">26420 13460 10341,'0'-13'0,"0"3"586,0 5 1,0 13-1,0 15 1,0 6-665,0 2 1,0 6 0,-3 0 0,-4 4 0,-8 7 0,-4 0 0,-8 6 0,-4-1 255,-4 3 0,-13-5 0,7-5 1</inkml:trace>
  <inkml:trace contextRef="#ctx0" brushRef="#br0">26420 13834 18808,'48'-34'-1060,"-2"1"1</inkml:trace>
  <inkml:trace contextRef="#ctx0" brushRef="#br0">22728 18485 8065,'6'0'0,"-5"1"0,-5 4 0,-2 4 331,0 2 1,2 3-1,4-1 1,1 2-1,5 1 1,7 3-1,8 1 1,6 0 0,2 0-1,5-1 1,3-3-1,6-1 241,3-2 1,-1-1-1,4-3 1,1-4-1,2-4 1,0-1 0,-2-1-211,-1-4 0,0-2 0,4-8 0,-1-3 1,0-6-1,-2-4 0,2-6 0,-2-3-92,2-4 0,4-7 1,2 2-1,-2-1 0,-27 21 1,-1 0-1,0-1 0,0-1-192,1 0 0,0-1 0,0 0 0,0 0 0,-3 2 1,1-1-1,-1 0 0,0 0 0,-1-1 0,0 0 0,22-27 104,-1 1 1,-3-3-1,-6-1 1,-3 1-1,-1 1-41,-3 0 1,-4 0 0,-3-9 0,-6 3 0,-2 1 0,-3-2 0,-2-1-209,-1-2 0,-4-1 0,4-2 0,1-1 0,2-1 0,-6 34 0,1 0 0,0-2 0,-1 0-71,1 0 0,0-1 0,-1-1 0,1 1 0,0 0 0,-1 0 0,2-1 0,-1 0 0,1 0 0,1 0 0,-1-3 0,1-1 1,0 1-1,-1 0-91,-1-1 1,0 0-1,2-1 1,0-1 0,0 4-1,-2 0 1,1-2 0,-2 0-1,-1-1 1,0 0-1,0 1 1,-1-1 279,0 0 1,-1 1 0,3 0 0,0 0 0,-2-1 0,0 1 0,0-1-1,1 0 1,-1-1 0,0-1 0,1 0 0,-1 0 100,0-2 0,0 0 0,2 2 0,1 0 1,-1-1-1,0-1 0,2 2 0,2-1 1,0-1-1,0 0 0,2 1 0,0-1 0,1-1 1,1 1-255,1 0 0,1-1 0,-1-1 0,1 0 0,2-2 0,1 0 0,1-2 0,0 0 0,0 1 0,0 0 0,2-3 0,-1-1 0,-1 2 0,0 1-149,-1-1 0,-1 0 0,1-2 0,-1 0 0,-1 1 0,-1 0 0,0-1 0,0 0 0,0-2 0,-1 0 0,-1 0 0,-1 1 0,-1-2 0,-2 0 328,0-1 1,-1 0 0,1 7-1,-2 0 1,-1-5 0,-2-2-1,0 1 1,0-1 0,0 3-1,-1-1 1,1 0 0,-1 0 115,0 0 1,0 1 0,2 7-1,1 0 1,-1-6 0,0-2-1,2 2 1,2 0 0,-1 3 0,2-1-1,1-2 1,1 0 0,1 2-1,1 1-241,0-1 1,1 0 0,0-7 0,0 0-1,-1 5 1,0 1 0,1 0 0,-1 0-1,0-2 1,0 0 0,-2 3 0,0 1-193,-1-1 1,-1 0-1,1-5 1,-1 0 0,-1 7-1,-2 0 1,0-1-1,-1 0 1,-1-2 0,-2-1-1,-1 2 1,-1-1-1,-1-1 1,-1 1 215,0 1 1,0 0 0,0 1-1,-1 0 1,-1-1 0,-1-1-1,-1 0 1,-2 1 0,-1 1-1,-1 0 1,-1-1 0,0-1 133,1 2 1,0 0 0,-2 1 0,1-1 0,0 0-1,0-1 1,0 1 0,0 0 0,0 1 0,0 1-1,0-1 1,1 1-86,-1 1 1,1 0 0,1 1 0,0-1 0,0-4 0,0-1 0,1 2 0,-1 0 0,0 1 0,-1 0 0,0 0-1,0 1 1,-1-2 0,0 1 36,1-2 1,0 0 0,-2 2-1,0 0 1,1 0 0,-1 1 0,1 1-1,-1 0 1,0 0 0,-1 0 0,1-1-1,-1 0-39,0 0 1,-1-1-1,0 0 1,0 1-1,0 2 1,0-1 0,2 2-1,0-1 1,-1 1-1,1 1 1,0-1 0,1 1-1,-2 0 1,1-1-152,-1-1 1,1 1 0,2-1 0,0 0 0,-1 2 0,0 0 0,1 1-1,1 0 1,0-1 0,-1 1 0,0-2 0,0 0 19,0 0 0,-2 1 1,-1 3-1,0 1 1,1-1-1,1 1 1,-1 0-1,-1-1 0,0 2 1,-2 0-1,1 0 1,-2-1-1,-1 3 1,0-1 166,0 2 1,-1-1-1,0-1 1,0 1-1,0 1 1,0 0-1,0 0 1,-2 0-1,1 0 1,-1-1-1,0 2 1,0 0 44,0 1 1,-1 0 0,2-2 0,0 0 0,0 4 0,-1 0 0,-1 0 0,1-1 0,-1 0-1,1 0 1,-1 2 0,1-1-62,0 0 0,0 0 0,1 0 1,0 1-1,-2-1 0,1 1 0,0 0 1,0 0-1,1 1 0,-1-1 0,0 0 1,0 0-1,1 1 0,0 0-108,1 1 0,0 0 0,-2-1 0,0 1 0,2 1 0,-1 1 0,1-2 1,0 0-1,-1 2 0,0-1 0,0 1 0,0 0-26,-2 0 1,1 1 0,-16-29-1,-2 1 1,-1 2 0,-1 3-1,-2 1 1,0 3 57,0 3 0,-3-1 1,-2 4-1,1 0 1,-5-1-1,3 2 248,3 4 1,-7-5 0,7 9-1,0 0 1,-2 0 0,4 3-1,1 1-38,4 1 1,-2 3-1,4-2 1,0 3-1,3 3 1,1 1-248,-1 2 0,1 6 0,-4-2 0,2 3 0,2 2 1,0 1-244,-1 3 1,2 2-1,-7 4 1,-1-2-1,-1 4 1,-2 4-1,0 6 126,0 3 1,-6 2-1,-2 3 1,1 0 0,1 0-1,1-1 1,0 0 388,-3 2 1,5 1 0,-1-2 0,1 2 0,0 2 0,-2 2-65,2 3 0,-2 6 0,0 4 0,1 4 0,-1 4 0,1 5-166,1 3 1,-3 7 0,24-28-1,0 0 1,0 2 0,1 1-1,0 0 1,0 0 0,0 1-1,1 1 1,-2-1 0,1 1-85,-2 1 1,1 0 0,0 4 0,1 1 0,2-3 0,0 1 0,0-2 0,1 1 0,-1-1 0,-1 1 0,2-4 0,-1 1 134,0-1 0,0 1 0,0-1 0,1-1 0,-19 31 0,3-2 0,0-6 1,1-3-1,0-5-19,4-5 0,1-3 1,2-2-1,4-4 1,4-3-1,5-6-1363,4-4 1,-1-2-1,5-7 1359,2 0 0,2-11 0,1-4 0</inkml:trace>
  <inkml:trace contextRef="#ctx0" brushRef="#br0">20915 3345 8065,'-13'-9'0,"-1"2"0,1 1-50,0 3 0,4 1 1,0 2 712,-1 0 0,5 0-157,5 0 1,6 8 0,6 4-1,0 5 1,0 4 0,2 4-31,1 5 0,1 0 1,1 5-1,2 1 1,0-2-1,2-3 0,0-3-714,2-1 0,3-4 0,0-3 0,2-9 0,4-3 1,3-7-1,7-7-337,6-11 1,-2-7 0,12-18 0,-28 18 0,1-2 0,1-2 0,0-2 574,1 1 0,0-2 0,6-7 0,1-1 0,0 1 0,1 0 0</inkml:trace>
  <inkml:trace contextRef="#ctx0" brushRef="#br0">23381 8703 27881,'-13'-6'-496,"-2"4"1,-1-2 0,-2 1 404,2-2 1,-1 4-1,1-4 1,-3 4-1,-2 1 1,-1-1-1,0-2 1,1-2-1,2 1 1,1-1-1,0 1 1,0 1-1,0 0 401,-1-2 1,3-1 0,-5-4 0,2 1 0,3 0 0,-1 0 0,0 1 0,-4-1 0,-1 0 0,-1 1-58,0 2 1,-2 2 0,-2 3 0,0-2 0,1-2 0,-1 2 0,0 2 0,1 1-578,-1 0 1,-1 0-1,-2 0 1,-1 0-1,1-2 1,2-1-1,2-3 413,-1-1 0,0 2 0,1-3 0,0-1 0,4 0 0,3 0 95,0-1 0,4-2 0,-4-2 0,1 3 1,-1 2-1,-2 3 0,-3 1-351,-1 1 1,-3-1-1,-2 5 1,-4 0-1,-1 0 1,-5 0 0,0 2 43,-3 2 1,0-2-1,3 2 1,0-2-1,0-4 1,0-1 145,0-1 1,1-6-1,2 2 1,2-1-1,-2 0 1,0-1 181,1-2 1,-1 0 0,5 2-1,-1 1 1,-1 0 0,0 2-1,-5 2 1,-2 4-314,-4 1 0,1 0 0,2 0 0,0 0 1,-3 0-1,2 0 44,2 0 0,-2 0 0,0 1 1,3 2-1,0 2 0,4-2 296,2-2 1,-1-1 0,4 0 0,1-1 0,2-2 0,1-3 91,0-2 1,1 1 0,-1-2 0,2 3-1,1 2 1,4-2 0,-3 0 0,1 0-325,-2 3 0,-7 2 0,6 1 0,-2 0 0,-4 0 0,0 0-275,-1 0 1,-4 0 0,5 0 0,1 0-1,2 0 1,2 0 261,-1 0 1,0-5 0,2 1-1,1-1 1,2 1 0,0-1 183,1 2 1,-2-3 0,3 0-1,1 1 1,-2-1 0,1 3-1,-4 0 1,0 0-308,2-2 0,-8 1 0,2 4 1,-1 0-1,-3 0 0,4 0-15,-1 0 0,-4 4 1,3 1-1,2-1 1,-1 1-1,1-1 1,-1-1 346,3-1 1,-2 2 0,-1 0 0,0-1 0,2-1 0,-1-2-50,0 0 1,3 0 0,-6 0 0,1 0 0,0 0 0,-2 0 0,-1 0-151,1 0 1,-4 0 0,5 0 0,1 0 0,1 1-1,-1 2-251,-1 2 0,0 4 0,3-3 0,-2-1 0,-1 3 0,1-2 0,1 1 190,-2 1 0,3-4 0,-4 3 0,3-1 0,-1-3 0,-1 0 0,3 0 195,4 2 0,-4 4 1,4-3-1,1 1 1,-2 2-1,1 0-229,2 0 1,-2-1 0,5 6 0,-1-1-1,0 2 1,0 1 0,1 2-257,3-2 1,1 4 0,2-1 0,-1 0-1,3 2 1,0-2 117,2 0 0,5 5 1,-4-3-1,3-1 0,2 0 1,1-1-1,2 2-80,0-1 1,0 6 0,0-4-1,2 1 1,2 1 0,3-2 111,1 2 1,8 1 0,-1 2 0,3 0 0,4-1 0,0-1 0,5-1 202,1-2 1,2-4-1,7 3 1,-3-1-1,0 0 1,-2-1 0,2-1 20,0 1 0,-2-4 0,3 3 0,1-4 0,1 0 0,0-2-5,0-4 1,9 4-1,-5-3 1,4 2 0,2-1-1,0-3 137,4-1 0,1-1 1,4-5-1,2 0 1,2 0-1,0 0 1,0 0 97,-1 0 1,-2 0 0,-5 1 0,2 2 0,1 2-1,2-2 1,-1-2 62,2-1 1,4 4 0,-4 1 0,-1-2 0,1 0 0,0 0 5,-2 1 0,3 2 0,1-3 1,-1 2-1,2-1 0,-2 0-145,0 1 1,3 4 0,-4-3 0,0 0 0,-2 0-1,-1-2-7,-3 2 0,-2-5 1,3 4-1,-1-4 0,-1-1 1,-4 0-1,0 0 1,1 0-168,2 0 0,2 0 0,1 0 0,1 0 0,-1 0 0,0 0 0,1 0 0,0 0 0,3 0 0,0 2 0,1 1 0,0 1 0,0-1 0,8-1 0,0-2 0,-1 0 0,3 0 0,-3 0 0,3 0 0,0 0 0,-3-2 0,5-1 0,-5-1 0,-4-1 0,-2 1 0,-1-2 0,1-1 0,-4 4 0,4-2 0,-2 4 0,-1 1 0,-3 0 0,-1 0 0,1 0 0,-7 0 0,0-2 0,2-1 0,-3-1 0,1-1 0,-3-1 0,5 3 0,-1-5 0,2-4 0,0-3 0,1-3 0,2 0 0,1-1 0,1 3 0,0-6 0,3-2 0,2-1 0,2-2 0,2 0 0,1 1 0,0-1 0,-3 0 0,-1 1 0,0-1 0,-1 1 0,-3-1 0,-7 0 0,-5 2 0,-2 0 0,-4 0 0,-4-3-114,-7-1 0,-5-3 0,-7-1 1,-2-1-1,-5-3 0,-5-1 1,-6-2-283,-6 0 0,-6-9 0,-14-2 0,-9 3 0,-10 0 0,-12 5 197,29 22 0,-3 1 1,-6 2-1,-1 2 1,-2 0-1,-2 1 1,-1 1-1,-2 1 0,-4 1 1,0 2-1,-2 1 1,0 2-1,-3 0 1,0 2-52,-4 0 0,0 1 0,6 2 1,1 1-1,-8-1 0,1-1 1,1 2-1,1 1 0,4 0 0,1 0 1,2 0-1,1 0 0,5 0 1,1 0-46,2 0 1,0 0 0,-4 2 0,2 2 0,5 0 0,1 2 294,1 2 0,-1 0 0,1 2 0,1 1 0,1 2 0,1 1 0,-3-1 0,0 1 0,-1-1 0,0 0 0</inkml:trace>
  <inkml:trace contextRef="#ctx0" brushRef="#br0">22088 13007 29688,'6'-49'-3277,"3"9"0,-2 11 0,1 21 2435,-2 8 0,-2 6 0,-4 8 0,-1-2 0,-4-2 0,-4-3 0,-3-1 0,-1-1 1435,0 1 0,-2 0 1,-1 2-1,-2-2 1,2-1-1,1-1 0,1-1 504,1-1 1,-6-2 0,-2-2 0,0-2 0,4-4-639,2 1 1,0-5 0,-3 3-1,-3-3 1,-1-1 0,0 1 0,-2 2-1,-1 2-464,-2 2 0,1 1 1,-2 2-1,-2-2 0,-3 2 1,1 2-53,-1 1 1,1 0 0,1 0 0,-3 0 0,-3 0 0,-2 0 69,-2 0 0,-2-5 0,1 1 0,1-1 1,-2 1-1,1-2 0,-1 0 438,2 0 0,-1 0 1,2 3-1,0-1 0,0-1 1,2 1-1,1 0-81,1 1 0,2 1 0,-4 2 1,1 0-1,-3 0 0,0 0-409,-3 0 0,0 0 1,1 0-1,-1 0 0,-3 0 1,1 0 33,-1 0 0,-3 0 0,4 0 1,1 0-1,-1 0 0,0 0 1,-1 0 251,0 0 1,0 0-1,3 0 1,-2 2-1,2 1 1,0 2-254,-1 3 1,3-4 0,-4 5 0,2 2-1,0-1 1,-3 0 0,0-1-252,0 2 1,2-4 0,3 0 0,-2 1 0,-2-2 0,2 0 480,2-3 1,1-2 0,0-1 0,0 0 0,0 0 0,1 0 0,2 0-225,2 0 0,4 0 0,-3 0 0,1 0 0,3 2 0,2 0 0,3 4-168,3 2 1,-3 1-1,2 4 1,0-1-1,-1-2 1,3-1-117,2 1 1,-5 2-1,2 2 1,-2-3-1,1 0 1,1-2-51,-2 1 477,-7-4 0,1 6 1,-4-3-1,0 1 0,1 0 1,-1-1 161,0 2 0,0 1 0,-3 1 0,3 0 0,1 1 0,4 0 0,1 4-769,1 4 0,2-1 0,1 1 0,2 2 1,0 1-1,1 2-2899,3-1 3011,3 1 1,2-5 0,0 1 0,1-1 0,2 0 0,2-1 82,2-2 1,2 0-1,4-3 1,0 2 0,0-1-1,0-3 544,0 0 1,6-1 0,4 0 0,5 2-1,4 1 1,2 4-393,3 0 0,1-2 1,4 4-1,4 1 1,5-1-1,2 0 0,5 0-60,1-1 1,-2 3-1,5-5 1,1 0-1,2 0 1,0-1-1,-3-2 257,-5-2 0,2 2 1,-1-7-1,-2 1 1,-3-1-1,-5-3 428,-4 0 1,3-4-1,1 2 1,0-3-1,2-1 1,3 0-133,3 0 1,6 0-1,-3 0 1,0 2 0,1 2-1,-1 4 1,1 1-457,1 0 0,-4-5 0,4 5 0,-1 0 0,0 0 0,5-2 344,5-1 0,-4 0 0,6-3 0,3 1 1,-1-1-1,3-3 0,-2-4 197,2-5 1,7-3 0,-8 0-1,0 2 1,0 1 0,0 0-462,0 2 0,1 1 0,-8 6 0,2 0 0,0 0 0,-2 0 0,-3 1 0,-5 4 0,-4-2 0,-2 4 0,-1 1 0,-2-3 0,-1 3 0,1-1 0,1-4 0,0 2 0,0-4 0,1-1 0,4 0 0,3 0 0,4 0 0,2 0 0,0-1 0,1-2 0,1-2 0,-1 2 0,2 2 0,-1 1 0,-1 0 0,-1 0 0,1 0 0,-3 1 0,0 2 0,0 2 0,-5 4 0,-2-4 0,-2 3 0,0 1 0,1 0 0,-1 0 0,-2-6 0,-1 7 0,2-6 0,1-1 0,3-1 0,0-2 0,0 0 0,2 0 0,-3 0 0,-1 0 0,1 0 0,1 0 0,1 0 0,2 0 0,1-5 0,2 1 0,3-1 0,0 1 0,2-2 0,6-1 0,-13 4 0,23-9 0,-14 3 0,2-3 0,-1-1 0,-3-1 0,-3 1 0,-2-5 0,-1-1 0,-6 0 0,-2-2 0,-6 2 0,-2 0 0,0-4 0,-5 6 0,-4-1 0,-3 0 0,-6 0 0,-3 1 0,-5-1 0,-3 0 0,-2-1 0,-4 1 0,-2-3 0,-3-2 0,-9-3-777,-7-2 0,-10-3 0,-6 0 0,-6-3 0,-7-2 0,-5 1 610,-3-2 1,-5-2 0,-1 1 0,30 20 0,0 0 0,-2 2 0,-1 1 0,1 1 0,-2 0 0,-1 1 0,0 1 78,-2 0 0,-1 2 1,-1-1-1,-2 3 1,-1 1-1,-1 2 1,-1 0-1,-2 1 1,0 1-1,0 1 1,-3 2-1,-1 0-297,0 2 0,1 1 1,7 0-1,1 1 1,-3 2-1,1 2 1,3-1-1,2 0 1,4 2-1,0 0 1,-33 15 282,6 5 0,30-12 0,0 0 1,-2 3-1,0 0 0</inkml:trace>
  <inkml:trace contextRef="#ctx0" brushRef="#br0">17849 15819 8132,'-13'0'0,"5"-1"231,4-4 1,2 1 0,2-9 0,0-5 0,2-1 0,1 1 0,1 3 0,-1 0 0,-1-1-95,-2-2 1,0-4 0,-2 3 0,-2-2 0,-5-1 0,-3-2 0,-3-1 153,-2-3 0,-3-6 0,-3 0 0,0-5 0,0-7 0,-1-4-68,2-3 0,-2-7 1,6-3-1,3-7 1,9 32-1,1-1 1,0-1-1,2-1 1,0-2-1,0 0-285,1-1 1,1 0 0,1 4-1,0 0 1,2-1 0,1 0-1,0-1 1,1 1 0,1 0-1,-1 2 1,0 0 0,-1 1-1,5-33-29,-1 2 1,-4 4 0,2 2 0,-2 0-1,0 1 1,1 1 0,-1 2 221,-2 0 0,-6 1 1,-3-5-1,-1-4 1,2 2-1,-1-3-131,1 0 0,0-2 0,1 32 1,1-1-1,-2-35 0,1 1 0,3 4 1,0 1-190,-1 1 1,2 0 0,-2 2-1,2 3 1,4 3 0,1 3-1,1 1 123,-1 3 1,-2 9-1,-1 3 1,0 7-1,0 5 1,0 2-26,0-1 1,0 6 0,0 3 0,0 4 0,0 0 0,0 1-601,0 0 0,5 4 0,1 1 0,1 2 691,4 4 0,6 6 0,4 3 0</inkml:trace>
  <inkml:trace contextRef="#ctx0" brushRef="#br0">17556 12128 8997,'-39'-15'91,"4"-3"1,8-1 0,11 9 0,4 2-1094,3 2 1104,6 2 0,-3 10 1,8 4-1,2 5 0,5 6 1,4 2-190,5 5 1,-3 6 0,4-1-1,0 0 1,4 2 0,2 1 0,1 2-1287,1-1 1373,-6-6 0,10 2 0,-3-6 0</inkml:trace>
  <inkml:trace contextRef="#ctx0" brushRef="#br0">17756 10715 8494,'0'-7'-733,"-2"1"0,-2 7 584,-5 4 0,2-4 168,-2 4 1,7-4-1,2-1-19,8 0 0,3 6 0,3 1 0</inkml:trace>
  <inkml:trace contextRef="#ctx0" brushRef="#br0">17582 10915 10122,'-1'-7'-930,"-3"2"0,1-1 1366,-6 2 0,0-1-61,-5 5 0,1 0 1,0 2-1,1 2-407,3 5 0,-1 7 1,4 2-1,-2 0 1,-3 1-1,-4 3-7,-3 4 0,-4 5 1,1 3-1,-3 1 1,-4 5-1,0 0 278,0 3-164,1 6 1,-1-2-1,-2 7 1,-1-1-1,3 0 1,2 2 48,-1 3 0,9-2 1,-4 6-1,6 2 0,2 1 1,2 3-1,4 3-215,5-33 0,1 0 0,1 36 0,1 1 0,0 1 0,0-1 0,0 1 40,0-38 0,0 1 18,0 0 1,0 0 0,0 36 0,0-6 0,-2-5-1,-1-6 1,-1-4 0,1-2 116,1-3 0,-2-5 0,-1-7 0,2-1 0,2 1 0,1 2 142,0 1 1,0 0-1,1 1 1,2 3-1,3 7 1,2 4-331,2 2 1,-2 7 0,0 0 0,3 4 0,-1 4 0,0 2 0,-5-36 0,-1 0 0,7 36-12,1-3 1,1 0 0,0-3-1,1-4 1,-1-3 0,-1-7 143,-3-3 1,1-5 0,-4-6 0,0-2 0,0-2 0,-3-5-78,-2-3 1,4-7 0,1-4 0,0-2 0,1-3 0,0-3 0,5-5-1191,4-2 1238,5-14 0,12-15 0,1-14 0</inkml:trace>
  <inkml:trace contextRef="#ctx0" brushRef="#br0">17116 14247 8361,'-33'9'0,"7"-2"-33,6-1 0,7 4 1,4 1-1,5 3 153,2 4 1,2 0 0,2-3 0,2 1 0,7 2 0,3-2-1,7-1 1,3-2-135,4 1 1,12-3-1,1-2 1,4-4-1,4-4 1,0-1 13,1 0 0,11-12 0,-7-2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3679 15539 8187,'0'-13'0,"0"6"0,0-5 130,0 3 0,2-3 0,1-1 0,1 0 0,-1-1 0,0 1 0,0 0 0,1-1 0,-1 1 0,-1 0 0,-2-1 0,0 1 962,0 0 0,-2 4 0,-2 1 0,-5 2 1,-4 3-1,-5 2 0,-6 2 0,-5 4 1,-6 5-317,1 6 1,-7 5 0,4 7 0,1 2-1,2 4 1,5 3 0,2 6-168,5 3 1,3 3-1,7 6 1,3 2-1,4 5 1,4 5-610,1 4 0,0-9 0,6 8 0,3-12 0,3-2 0,-1-1 0,-2-3-477,-4-3 0,1-5 0,-2-7 0,-1-4 0,-3-4 0,-3-4 0,-4-1-4439,-5-3 1,0-3 4660,-10-10 0,-6-2 0,-6-6 0</inkml:trace>
  <inkml:trace contextRef="#ctx0" brushRef="#br0">3173 16286 8152,'13'-30'0,"0"2"0,1 6 687,-1 6 0,2 1 0,1 10 1,2 2-1,-2 2-205,-1 1 0,-2 0 1,1 0-1,0 1 1,4 4-1,4 4 1,4 3-1,0-1-999,1-2 0,0 2 0,-2-7 0,-2-1 0,-2-2 0,-2-1-10,-2 0 1,-8-1 0,-5-3 0,-3-5 0,-2-3 0,-3-1 2221,-5-1 0,-3 1 0,-2 1 0,1 2 0,0 2-706,-1 2 0,7 8 0,3 7 0,2 4 0,2 5 0,2 4 0,2 3-309,5 2 1,4-1 0,4 1 0,2 0 0,0-2 0,2-3-694,0-4 0,-4-3 0,4-3 0,0-4 0,-2-3 0,0-4-607,-2-1 1,-4-6-1,-3-4 1,-2-5-1,-2-4 1,-3 0-1,-2-2 502,-1 0 1,0 5 0,0-2 0,0 3 872,0 2 1,6 6-1,3 4 1,3 6 0,1 7-1,0 5-705,1 3 0,4 5 0,-1 0 0,1 0 0,0 2 0,1-1 1,2 1-942,3-1 0,-4-5 0,2 2 1,4-2-1,2-2 0,4-4 891,2-4 0,2-3 0,4-6 0</inkml:trace>
  <inkml:trace contextRef="#ctx0" brushRef="#br0">5025 15753 8025,'5'-40'357,"-1"0"0,5 1 0,-3 4 0,0 5 307,0 6 0,-2 1 0,-4 5 0,0 2 0,-1 2 571,-3 5-366,-4 9 0,-7 14 0,-1 11 0,-3 9 0,0 12 0,-2 9-6,0 7 0,5 10 1,7-32-1,0 0 1,1 2-1,1 1 0,0-1 1,1 0-620,-1-1 1,1-2 0,-2 34-574,5-35 0,2-1 0,-1 33 0,4 1 0,4-4 0,5-5 1,7-6-1,4-6-2197,7-5 0,-1-5 2526,7-5 0,7-8 0,5-8 0</inkml:trace>
  <inkml:trace contextRef="#ctx0" brushRef="#br0">5479 16299 11268,'-2'-28'1249,"-2"6"1,2 22 0,-1 9 0,5 4 0,2 2-1252,-1-2 1,-1 0 0,-2 2 0,1 3 0,2 3 0,3 1 0,0-1-2816,0-2 1,4-1 2816,-1-5 0,3 0 0,1 1 0</inkml:trace>
  <inkml:trace contextRef="#ctx0" brushRef="#br0">5412 15939 8008,'0'-41'5083,"0"2"-4735,0 25 1,6 2 0,1 13 0,2 2-1,0 3 1,2 1 0,0 4-526,3 1 0,1 5 0,2 3 0,4-1 177,0 0 0,10-1 0,-3-5 0</inkml:trace>
  <inkml:trace contextRef="#ctx0" brushRef="#br0">5999 15766 7974,'0'-6'-696,"0"6"696,0 8 0,5 3 0,3 3 0</inkml:trace>
  <inkml:trace contextRef="#ctx0" brushRef="#br0">6145 15993 9881,'0'-20'2472,"2"11"1,2 1-2235,5 5 1,3 4 0,3 2 0,1 1 0,2-1 0,0 0 0,-1 0-1641,1 2 1,1-1-1,-2-2 1,0 1 1401,0 1 0,-3-11 0,0-8 0</inkml:trace>
  <inkml:trace contextRef="#ctx0" brushRef="#br0">5932 16246 8026,'-7'-6'1971,"4"10"0,13 2 0,12 8-1805,11 3 1,5-5 0,2-7 0,2-4 0,2-1 0,5 0 0,3 0-1,1 0-657,0 0 491,13-6 0,-4-7 0,10-8 0</inkml:trace>
  <inkml:trace contextRef="#ctx0" brushRef="#br0">6812 15926 7936,'-28'-6'0,"-2"-1"2851,-1-1-2040,-6 14 0,9 5 0,-2 11-208,6 1 1,5 1 0,6 0 0,-1-1 0,3 4 0,2 4 0,6 3 0,7 2 0,10-1-115,6 1 0,11-8 1,5 0-1,4-7 1,3-5-1,1-5-348,-1-4 0,-7-6 1,-7-8-1,-5-8-1728,-6-4 0,-9-9 1,-5-8 948,-2-2 0,-14-2 0,-6 0 0,-7 1 0,-5 4 0,-1 4 0,2 4-406,0 5 1,9 4-1,2 9 1044,3 5 0,2 2 0,-1 2 0</inkml:trace>
  <inkml:trace contextRef="#ctx0" brushRef="#br0">7452 15993 10645,'-9'-21'3926,"0"3"1,6 11-4002,-2 7 1,4 6 0,1 8 0,0 3-1,0 2 1,0 2-2367,0 2 0,0 1 2441,0-2 0,0 3 0,0-4 0</inkml:trace>
  <inkml:trace contextRef="#ctx0" brushRef="#br0">8025 16446 7863,'-14'0'1262,"8"0"0,6-2 0,8-2 0,4-5 0,3-3 0,1-3 0,2-3-1151,-2-4 1,3-3 0,-1-2 0,-2 1-1,-2-2 1,-6-2 0,-3-1-498,-4 1 1,-1 7-1,0 2 1,-1 2-1,-4 4 1,-3 4 973,-4 7 0,3 3 0,0 2 0,0 3-255,2 5 0,-4 9 0,7 4-10,1 4 1,-3 0 0,2 1 0,1-1 0,3 1 0,4-2-1043,5-2 0,3-4 1,1-6-1,2-1 0,3-3 1,2-5 718,1-2 0,4-14 0,-4-3 0</inkml:trace>
  <inkml:trace contextRef="#ctx0" brushRef="#br0">8225 15899 8047,'0'-13'346,"0"0"0,1 7 324,4 12 1,1 11 0,4 3 0,-1-1-1,1 0 1,1-3 0,0-1 0,1 0-715,3 3 1,3-2 0,0 5 43,4-2 0,3-1 0,2-5 0</inkml:trace>
  <inkml:trace contextRef="#ctx0" brushRef="#br0">8851 15873 8025,'0'-27'230,"-6"8"1,-3 8-1,-1 13 3430,1 10-3277,-3 10 1,0-6 0,-7 5 0,-2 0 0,-4-2 0,-3 3 3012,-3 3-3199,-6-1 0,9 9 1,-2-7-1,5 1 1,6-2-1,3-1 1,5-4-384,4 0 0,2-2 1,5-5-1,3 0 1,6-1-1,9-2 1,7-2-129,6-2 0,3 0 0,6-3 0,-1 3 0,-2-1 0,-3 3-391,-2-1 1,4 2-1,-5 4 1,-3 1-1,-1-1 705,0 0 0,-4 7 0,10 0 0</inkml:trace>
  <inkml:trace contextRef="#ctx0" brushRef="#br0">9331 16153 11443,'5'-18'0,"-1"0"948,-1 2 0,3 8 0,0 8-622,1 8 1,-4 4 0,2 1 0,-4 2 0,-2 1 0,-4 3 0,-5 3 0,-5 5 238,-3 3 0,-4 1 1,4-5-1,2 1 1,1 0-1,2-2 0,1-1-2958,3-2 1,3-1-1,8 1 2393,2-4 0,15-4 0,9 0 0</inkml:trace>
  <inkml:trace contextRef="#ctx0" brushRef="#br0">9664 16126 8490,'-14'-12'0,"-3"3"827,-1 5 1,-4 13 0,4 5-1,2 4 1,1 1-203,2-2 0,0-5 0,1-1 0,3 6 0,5 0 1,2 4-1,2-2 0,2 2-87,2 0 0,5-5 0,9 2 0,5-5 0,5-4 0,4-4-3598,-3-4 2913,5-7 0,-6-3 0,4-8 0,-6-6 0,-5-2 0,-8-2-394,-7 1 1,-4-5-1,-4 0 1,-2 2-1,-7 4 1,-3 5 678,-4 0 0,-6 4 0,3 7 0,-1 5 0,1 2 0,2 2 0,4 2-131,5 2 1,4 4-1,9 6 1,6 3 0,9-1-1,7-3-1459,6-2 0,9-4 1,9 2-1,1-5 1452,-1-2 0,3-2 0,-5 0 0</inkml:trace>
  <inkml:trace contextRef="#ctx0" brushRef="#br0">10091 16139 7916,'7'-6'0,"-5"-1"357,-10-1 0,-6 3 0,-15 5 0,0 3 1,-4 4-1,1 8 0,-1 4 0,3 5 437,2 1 0,8 3 0,3 2 0,7 1 0,5 0 1,5-2-1,5 0 0,5-4-399,7 0 1,3-10-1,7-3 1,0-5-1,-1-6 1,-1-4-1,-1-7 1,-5-6-577,-4-6 0,-3-10 0,-9-3 0,1-4 0,-2 1 0,-5 2-914,-6 5 1,2-1 0,-1 2-1,2 3 1095,3 4 0,2 6 0,1-2 0</inkml:trace>
  <inkml:trace contextRef="#ctx0" brushRef="#br0">10811 16073 8043,'-8'-20'867,"-2"5"1,6-2 2588,1 2 1,-3 2-1524,1-1-2324,1 7 1,4 7 0,0 9 0,-2 3 0,-1 2 0,-1 3-178,1 0 1,-3 7 0,0-3 0,0 0 567,0-4 0,-4 4 0,2 0 0</inkml:trace>
  <inkml:trace contextRef="#ctx0" brushRef="#br0">10344 16526 8017,'-13'7'0,"0"-2"727,-1-4 0,8 2 0,8-3 0,8-6 0,8-4-336,3-4 0,-4-3 1,4-3-1,-2 1 0,-2 0 1,-2 3-1,-2 1-392,0 1 1,-7 8 0,-6 5-8,-7 4 0,-4 7 1,1-1-1,3 3 0,-1 1 1,2 1 1022,0-1-610,2 0 0,4-4 0,1 0 0,4 0 1,4-2-643,3-2 0,4-4 1,3-1-1,6 0 0,2 0 1,3 0-1,-4-1 237,-2-4 0,7-8 0,-3-8 0</inkml:trace>
  <inkml:trace contextRef="#ctx0" brushRef="#br0">11224 15993 8070,'0'-18'1080,"0"0"0,-4 8 0,-1 11 1,1 11-583,-2 9 0,3 4 0,-6 5 0,-1 4 0,-2 6 0,-2 3 0,0 1 182,-4 0 0,3 7 0,-3-4 1,3 2-1,2-3 0,1-3-1761,3-5 0,-3-5 1,5-1-1,0-2 0,1-5 1081,0 0 0,4-11 0,-4-2 0</inkml:trace>
  <inkml:trace contextRef="#ctx0" brushRef="#br0">10957 16286 7838,'8'-15'0,"-2"-1"-3,0 2 1,5 16 0,7 11 0,-1 1 0,-3-3 844,0-2 0,-1-6 0,0 3 0,2-1 0,1 0 0,5 1 1,1 2-1022,2-1 0,9-4 0,-7 2 0,2-5 179,1-5 0,9-14 0,4-9 0</inkml:trace>
  <inkml:trace contextRef="#ctx0" brushRef="#br0">11731 15979 8041,'-20'20'163,"5"6"1,-4 11 0,0 3 360,-3 0 0,-3 6 0,-4-9 0,0 0 1,-2 2-1,1-1 0,2 2 0,1-1-285,1-4 1,5 2-1,3-7-239,3-5 0,2 2 0,0-7 0</inkml:trace>
  <inkml:trace contextRef="#ctx0" brushRef="#br0">11491 16379 11544,'31'-40'0,"0"3"0,0 5 0,0 6 918,0 6 0,5 3 0,-5 8 0,-3 5-636,-4 3 1,-1 1 0,-5 1-283,-2 3 0,-1 10 0,-1 6 0</inkml:trace>
  <inkml:trace contextRef="#ctx0" brushRef="#br0">10251 16139 8122,'7'-10'1332,"-2"-3"0,-2 2 0,1 7-1148,5 2 0,3 8 1,1 3-1,-1 4 1,-2 5-1,-2 4 1,-1 4-1361,1 0 1,-4 2-1,3 2 1176,-1 1 0,-1 0 0,-5-4 0</inkml:trace>
  <inkml:trace contextRef="#ctx0" brushRef="#br0">10278 16579 8050,'-6'13'662,"3"4"1,-6 5 0,0 9-402,1 6 0,-3 1 1,2-1-1,-3-1 1,-3 0-1,-3-2 1,-5-3-1,-6-3 11,-2-2 0,-10 0 0,1-4 0,-3-4-272,-3-4 0,-1 0 0,-7-1 0</inkml:trace>
  <inkml:trace contextRef="#ctx0" brushRef="#br0">12290 14806 8225,'-13'2'306,"0"2"1,5 10 0,4 11 0,5 7 0,8 11 184,9 8 0,7 11 1,-10-24-1,1 1 1,2 3-1,0 2 1,1 2-1,-1 1 1,0 3-1,-1 1 1,-1 0-1,0 0-302,-2 2 1,0 1 0,-3-1-1,-2 0 1,0 0 0,-1-1-1,-2-1 1,-2-1 0,-2-1-1,-1 0 1,-2-4 0,-1-1 0,-2-1-1,-2 1-365,-2-1 0,-1 0 0,-1-3 0,-3 0 0,-4 1 0,-2-1-198,-2 0 1,-2-1 0,-4 2 0,-3-1 0,0-3-1,0 0 1</inkml:trace>
  <inkml:trace contextRef="#ctx0" brushRef="#br0">3532 17352 8340,'8'-44'0,"-2"14"0,-6-6 0,-2 16 0,-2 9 121,2 5 0,-9 6 0,2 2 0,-5 1 0,-2 1 0,-3 1 0,-2-1 0,-1 2 0,1 1 0,2 5 0,3 3 185,2 3 1,-1 0 0,11-5 0,1 2 0,2 1 0,2 2-1,5-2-266,7-1 1,7-2-1,6 1 1,1-1-1,0-1 1,-2-2-117,-3-1 1,2 0-1,-7 4 1,-2 1-1,-4 0 1,-7 4-1,-3 4 211,-1 4 0,-10 5 1,-5 1-1,-4 2 1,-6 5-1,-3 2-118,-3 4 1,0 5-1,4-1 1,2 1-1,2 1 1,6-4-2222,2-1 2204,7-2 0,3-10 0,5-1 0</inkml:trace>
  <inkml:trace contextRef="#ctx0" brushRef="#br0">3612 18565 8944,'-13'-24'1308,"0"6"0,5 8 0,5 16 1,6 6-1385,6 4 0,-1 2 0,2-3 1,3 1-1,5 5 0,1 2 1,2 7-1,0 2-95,3 5 0,-5 2 1,-1 1-1,-5-2 1,-4-2-1,-5-5 134,-2-3 0,-2-3 1,-3-1-1,-5-3 0,-6 1 1,-6 0-1,-6 5-268,-8 1 0,1 5 305,-11 11 0,-1 9 0,18-22 0,1-1 0</inkml:trace>
  <inkml:trace contextRef="#ctx0" brushRef="#br0">8678 17925 8059,'-10'-36'0,"-4"1"0,-1 5 118,7 13 0,2 6 1,6 2-1,1-1 0,4-2 1,3-1-1,4-1 306,2 1 0,-1-6 1,2-3-1,0-2 1,1 2-1,-1 3 0,-1 1 1,-2 0-1,-1 2 981,-1 1 1,2 3-302,1 3-856,1 3 0,-1 8 1,0 2-1,2 4 0,3 2 1,4 2-1,3 3 280,2-1 0,5 3 0,4-1 0,3 2 0,-1-2 0,1 0-817,1 2 1,-8-2 0,8 5 0,-3-2 0,-3-1 0,-3 0 0,-3 1-3849,-1 2 0,-2 0 4137,-3 1 0,-2 3 0,-7-4 0</inkml:trace>
  <inkml:trace contextRef="#ctx0" brushRef="#br0">9211 18085 11300,'-13'-15'1092,"5"11"1,4 17 0,1 8-895,-1 4 0,2 6 0,-2 0 0,2-1 0,2-1 0,2 1 0,2 4 0,5 3-420,3 5 0,7 2 0,5-3 1,4 1-1,7-5 0,5-5-2399,6-6 0,12-3 2621,-5-9 0,16-4 0,-1-10 0</inkml:trace>
  <inkml:trace contextRef="#ctx0" brushRef="#br0">10158 18325 8866,'-18'-11'1112,"0"-2"0,0-2 0,6 8 0,2 8-446,1 11 1,2 8-1,-5 6 1,0 1-1,-3-1 1,2 1-1,1 3 1,3 4-550,-1 6 0,-1 4 0,3 1 1,5 1-1,6-1 0,5-3-3629,4-4 0,9-2 3512,6-9 0,11-13 0,10-2 0</inkml:trace>
  <inkml:trace contextRef="#ctx0" brushRef="#br0">10517 18498 10108,'-19'-38'0,"-1"4"1128,-1 7 1,2 12-1,5 11 1,1 4-866,0 4 1,4 3 0,0 5 0,0-1 0,1-2 0,4 1 0,3 2 0,1 1 7,0 0 0,10 5 1,5 0-1,5-2 0,7-1 1,4-3-636,3-3 1,0-3 0,2-8-1,-6-2 1,-7-5 0,-5-4 0,-5-4 4,-4 0 1,-3-7-1,-6 2 1,-1-2 0,-4 0-1,-4 4 1,-3 0 166,-1 4 1,1 6 0,5 4 0,8 4-1714,11 8 0,10 5 1905,14 2 0,5 6 0,13 2 0</inkml:trace>
  <inkml:trace contextRef="#ctx0" brushRef="#br0">11317 18272 8189,'-40'-18'2360,"2"4"1,2-8-1,5 12-1941,3 7 1,6 10 0,1 5 0,3 4 0,5 2 0,4 0 0,3 1-1,3 2-101,2 3 0,8 1 1,6 3-1,10 2 0,6-1 1,7-2-656,2-3 1,1-10 0,-2 1 0,-2-6 0,1-3 0,-3-5 0,-5-2-186,-5-3 1,-6-8 0,-1 0 0,-6-6 0,-5-3-1,-4-2 1,-2-1 457,-4 2 1,-2-2 0,-6 6 0,-1 1-1,1 0 1,0 2-297,-1 4 360,7 6 0,7 5 0,7 8 0</inkml:trace>
  <inkml:trace contextRef="#ctx0" brushRef="#br0">11997 18338 12637,'-40'-35'0,"2"8"0,4 14 556,7 8 0,-4 13 0,4 5 0,-2 8 0,-3 5-2890,1 5 2334,0 3 0,5 12 0,-1 2 0</inkml:trace>
  <inkml:trace contextRef="#ctx0" brushRef="#br0">5145 14034 28626,'-13'-12'-2707,"1"3"0,5-6 2993,7 9 0,12 2 0,10 10 0,5-2 0,5 0 0,8-1 0,8-3 0,2-3 0,2-1 1,1 1-1,6 2 0,6 1 224,7 0 0,-4 0 0,6 0 0,1 0 0,-35 0 1,0 1-1,0 1 0,0 0 0,0 2 0,-1 1 0,33 7 1,-1 2-511,-1-1 0,-8 0 0,6-1 0,1-2 0,-4-2 0,3-2 0,-3-2 0,0 2 0,3-4 0,-5 1 0,0-5 0,1-4 0,-3-1 0,-2-4 0,-1-6 0,-5-4 0</inkml:trace>
  <inkml:trace contextRef="#ctx0" brushRef="#br0">6825 12554 29119,'-13'6'-1634,"1"4"1,3 5-1,3 3-2667,0-2 4391,5-1 1,-4-7-1,11-4 1,6-3-1,7-2 1,6-3 0,9-5-1,6-3 1,6-2-1,0 1 1,2 1 1086,-1 3 1,-2-1 0,3 6-969,3 1 1,7-11-1,2 0 1</inkml:trace>
  <inkml:trace contextRef="#ctx0" brushRef="#br0">15823 8649 29607,'-8'2'-939,"4"2"-4300,3 5 5423,1-3 0,1 0 0,2-5 1,3 2-1,1 2 0,5-2 1,4-2-1,5-1 0,3 0 0,1 0 1,5-1-1,1-2 364,1-2 1,10-3-1,-1 2 1,4 0-1,2-2 1,1 2-1,3-1 1,3 1-339,-1 0 0,12 0 0,-6 3 0,4-1 0,3 1 0,2 0 0,7 0 0,-37 1 0,1-1-150,1 2 1,1 0-1,1 0 1,0 0 0,0 0-1,-1 1 1,2-2 0,-1 1-1,0-2 1,0 1 0,1 1-1,0-1 1,1 1 0,1-1-61,1 0 0,0 0 0,-2 1 0,1 0 0,-2-1 0,1 0 0,0 0 0,1 1 0,-1-1 0,1 1 0,1-1 0,1-1 0,0 2 0,-1 0 0,3 0 0,-1 0 0,-1-1 0,0 0 0,-1-1 0,0 1 0,0 0 0,0 0 0,1 0 0,1-1 0,-1 0 0,-1 0 0,1 0 0,0-1 0,0-1 0,-1 0 0,-5 1 0,1 0 0,3 0 0,0 1 0,0-1 0,-1 0 0,-2 1 0,0 0 0,0 0 0,-1-1 0,-1 1 0,-1 0 0,-1 0 0,-1 0 0,5-1 0,-1-1 0,-1 3 0,0 0 0,2 0 0,-1 1 0,1 0 0,1 0 0,-1 1 0,0 0 0,0 0 0,-1 0 0,2 0 0,0 0 0,1 1 0,-1 0 0,2 0 0,-1 1 0,2 0 0,0 0 0,-1 0 0,-1 1 0,-1 0 0,1 0 0,5-2 0,0-1 0,-1 2 0,0 1 0,1-2 0,0-1 0,1 0 0,1 0 0,-1 0 0,1 0 0,0 0 0,1-1 0,1-1 0,1 1 0,1-1 0,-1-1 0,3-2 0,-1 0 0,-1 0 0,0 1 0,0-2 0,1 0 0,-1 0 0,-1-1 0,1 0 0,0 0 0,1 1 0,-1-1 0,-4 0 0,0 1 0,1-1 0,0 0 0,-3 1 0,0 1 0,-2-1 0,0 1 0,-1 1 0,-1 1 0,-1 0 0,-1 0 0,0-2 0,-1 1 0,-3 1 0,0 2 0,35-2 0,-6 0 0,-7 0 0,-5-2-40,-4 2 1,-7 2-1,-2 1 1,-6 0-1,-8 0 1,-4 0-1486,-2 0 0,-9 1 1525,0 4 0,-7-1 0,-7 10 0,0 2 0</inkml:trace>
  <inkml:trace contextRef="#ctx0" brushRef="#br0">16369 12448 32317,'-7'-6'-2207,"-5"-2"1,5-5 0,-2 1-748,0 3 2872,6 3 1,-1 8 0,7 2-1,2 5 1,4 3 0,6 1 0,7 1-1,9-1 1,9 0 0,11 1 643,10-1 0,8-6 0,-27-4 0,1 0 0,2 0 0,1-1 0,4 0 0,1 0 0,5 0 0,1-1 0,2 0 0,0 0 461,1-1 0,0 0 0,6-2 0,0-1-1023,-4 1 0,0 0 0,8-3 0,1-1 0,-2 2 0,0-1 0,1 0 0,1 0 0,2 0 0,0 0 0,0 1 0,-1 0 0,0 1 0,0 0 0,-20 0 0,0 0 0,1 0 0,0 1 0,0 0 0,1 1 0,1-1 0,1 0 0,0 0 0,1 0 0,-1-1 0,0 2 0,-1-1 0,0 1 0,0 1 0,-2-1 0,1 1 0,0-1 0,2 1 0,0 0 0,1 0 0,0 0 0,0 0 0,1 0 0,-1 0 0,0 0 0,1 0 0,0 0 0,0 0 0,0 0 0,-1 0 0,0 0 0,0 0 0,1 0 0,0 0 0,0 0 0,2 0 0,0 0 0,0 0 0,-3 0 0,0-1 0,0 1 0,6-1 0,0 0 0,0 0 0,-3-1 0,1 0 0,-2 0 0,-2 0 0,0 0 0,0 0 0,-1 0 0,-1 0 0,1 0 0,-2 1 0,0 0 0,-1 0 0,22 0 0,0 1 0,-23-1 0,1 2 0,-1-1 0,24-1 0,-1 2 0,-3-1 0,0 1 0,-4 1 0,0 1 0,-3 0 0,-1 2 0,0 1 0,-1 0 0,-2-1 0,-2-1 0,-5 0 0,-1 0 0,-5-1 0,0-1 0,-3 1 0,-1-1 0,-4 0 0,0 0 0,34 3 0,-6-1 0,-15-4 0,-2 0 0,-5-1 0,-8-2-2178,-4-2 1,-9-9 2177,-7 0 0,-4 1 0,-6 0 0,-2-4 0</inkml:trace>
  <inkml:trace contextRef="#ctx0" brushRef="#br0">16543 16486 29964,'-8'-18'-4249,"1"8"0,4-13 4435,-1 7 0,1 9 1,7 2-1,5 4 0,4 2 1,3 4-1,5 2 1,4 2-1,9-2 0,8-1 1,8-3-1,7-1 90,5-2 1,13 0-1,-34 0 1,1 0 0,2 0-1,1 0 1,3 0 0,0 0-1,2 0 1,0 0 87,1 0 1,1 0-1,8 0 1,0 1 0,4 0-1,0 1 1,1 0-1,0 1 1,2-1 0,1 0-1,-2 0 1,1 0-1,3 1 1,1 0-276,3 1 0,0 0 0,0-3 0,2 1 0,-23 0 1,2 0-1,-1 0 0,0-1 0,0 1 0,0-1 0,0 1 1,0-1-1,-1 1-113,-1-1 1,0 0 0,1 0 0,5-1 0,2 1 0,-1-1 0,-3 0 0,-1 0 0,1 0-1,1 0 1,1-1 0,0 1 0,2-2 0,0 0 0,-1 0 0,-1-2 0,0 0 0,0 0 0,0-2-1,0 0 1,1 0 47,0-1 1,0 0 0,-1 0 0,-5 0 0,0 1 0,1-1 0,5-1-1,1 0 1,0 0 0,-4 1 0,0 0 0,-1 0 0,-1 1 0,-1-1-1,0 1 1,0 0 0,-1 1 0,0 0 0,0 0 0,0 0 0,0 1-25,0 1 0,0 0 0,-1 0 0,0 1 0,0 0 0,0 0 0,20 2 0,0 0 0,-2 1 0,0 0 0,1 1 0,-1 0 0,-1 2 0,-1 1 0,0 1 0,-1 0 0,-3-1 0,-1-1 0,-6 0 0,0-1 0,-2 1 0,-1-2 0,-4 0 0,-1-1 0,-3 0 0,-2 0 0,-3-1 0,0 0-399,34 0 0,-13 0 1,1 0-1,-7-2 1,-8-1-1,-7-1 1,-9 1 398,-7 1 0,-3-2 0,-4 0 0,4-1 0</inkml:trace>
  <inkml:trace contextRef="#ctx0" brushRef="#br0">23954 8343 8333,'-6'-19'273,"5"4"0,-5-5 0,6 7 0,0-2 0,0-2 0,1-4 0,2 0 0,3 2 1,2 3-1,2 1 0,2 3 0,1 2 0,1 2 955,-1 4 1,-6 8 0,-2 7 0,-4 5-1,-1 8 1,0 5 0,0 7 0,0 4-903,0 4 1,0-2 0,0 2-1,0-3 1,0-1 0,0-1 0,0-4-1031,0-3 1,5-6 0,-1-4 0,-1-4 170,-1-3 0,-2-9 0,0-8 0,0-9 0,0-10 0,0-4 943,0-2 0,0 0 0,0-1 0,1-1 1,2-1-1,3 3 0,1 5 170,4 3 1,1 3 0,-1 5 0,0 4-1,-2 1 1,1 3 0,2 1-85,1 2 1,-4 2-1,0 2 1,1 7-1,1 4 1,-1 4-705,-1 2 1,0 1-1,4 6 1,1 1 0,-1 3-1,0-3 1,2-1-2251,3-1 0,3-6 1,5-3-1,1-5 1902,0-4 0,11-3 0,3-6 0</inkml:trace>
  <inkml:trace contextRef="#ctx0" brushRef="#br0">24607 8516 8332,'-10'-13'1358,"-5"1"0,-2 3 1,-3 5 148,4 2 0,1 2 0,3 2 0,3 2 0,6 5 0,6 3-1086,6 1 1,-1 0-1,-1 1 1,1-2 0,-3-2-1,3-3-329,-1-1 1,-4-3-1,2-9 1,-4-7-1,-1-8-591,0-4 1,0-2-1,0 1 1,0-1-1,0 0 1,2 1-1,2 1-366,5 2 1,3 0 0,1 5-1,0 2 1,2 2 0,2 5 0,2 4-1672,2-1 0,1 3 0,4-6 2536,1-2 0,0-6 0,-1-4 0</inkml:trace>
  <inkml:trace contextRef="#ctx0" brushRef="#br0">24887 8116 8332,'5'-18'202,"1"1"1,0 0 0,1 3 0,1 0 340,2 1 0,0 0 1,1 1-1,-3 1 1,3 4-1,1 1 1,3 3-1,1 3 551,2 5 0,-1 8 1,-3 11-1,-1 5 0,-1 8 1,-2 5-1,-2 4 0,-2 2-500,-3 7 0,-2-6 1,-1 4-1,1-2 1,2-2-1,2-2 0,-2-3 1,0-5-1787,1-6 0,-2-7 0,2-4 1,-2-7 750,-2-9 1,-6-9-1,-2-15 1,-1-4 0,1-3-1,-3-3 1,-1-2 1245,-1-1 0,4 2 0,2 5 0,1 3 1,3 2-419,1 3 1,4 2 0,2 5 0,5 5 0,3 2 0,3 4-1720,3 2 1,2 4 0,8 7 0,4 2-1,3 4 1,5 1 0,3 0 1331,2 2 0,-1-5 0,-4 1 0</inkml:trace>
  <inkml:trace contextRef="#ctx0" brushRef="#br0">25567 8676 8314,'-6'7'100,"-3"-4"1,-2-6 0,-1-5 991,3-4 0,3-8 0,6-2 0,0-4 1,1-4-1,5-3 0,8 1 0,6-1 1,7 4 223,4 0 1,3 3 0,8 1-1,-1 2 1,2 7-1317,0 6 0,1-2 0,10 4 0</inkml:trace>
  <inkml:trace contextRef="#ctx0" brushRef="#br0">24221 12208 8138,'-13'0'2209,"5"1"0,4 4-999,2 3 0,2 6 0,0 2 0,0 3 0,0 2 0,0 4-1234,0 5 1,0-2 0,0 3 0,0-3 0,0-3 0,0-2 0,0-6-1414,0-2 1,-1-3 1385,-4-3 1,4-14 0,-4-11 0,4-6-1,1-8 1,0-1 674,0-1 1,4 1 0,2 2-1,2 1 1,1 0 0,-1 5 0,1 2-135,2 4 1,-4 9 0,1 2 0,-1 1 0,0 1 0,2 2-371,-1 5 1,3 5 0,-3 6 0,1 4 0,0 4 0,1 5 0,2 3-2579,1 1 0,5 0 1,1-4-1,2-2 2227,3-3 0,13-3 0,4-5 0</inkml:trace>
  <inkml:trace contextRef="#ctx0" brushRef="#br0">24594 12354 8138,'-19'0'765,"-3"0"1,-2 0 0,2-1 0,4-2 490,3-2 0,3-5 0,5 1 0,7-1 0,7-1 0,5 3-755,1-3 0,5-5 1,2-2-1,0 0 0,4 1 1,1-1-1813,2 2 0,4-2 1311,0 4 0,6-8 0,-3 7 0</inkml:trace>
  <inkml:trace contextRef="#ctx0" brushRef="#br0">23181 21190 8122,'-6'8'0,"-1"-2"0,-5-5 132,3 3 0,3-1 1,6 6-1,0 2 1,3-1-1,5-1 0,6-5 1,6-2-1,5-2 640,4 0 1,5-2 0,6-2 0,2-6 0,1-7 0,3-5-1,1-2 1,2 1-590,-2 0 1,4 1 0,-7-4 0,1-3-1,-1 0 1,1-2 0,-4 0 94,-4-2 0,0 3 0,-4-5 0,-1-2 0,1-2 0,-4-2-40,0-4 1,-3 0 0,2-7 0,2 1 0,3-2-1,-1 0-239,1-3 0,-2-1 1,-4 2-1,-1-2 1,1-5-1,0-4-24,-1 0 0,-4-1 0,-1-1 0,-2 0 0,-1-2 1,0 4-1,0-2-69,-2-1 1,5 3-1,-10 28 1,0 0-1,1-1 1,1 0 0,0-2-1,1 0 1,0-1-1,0 0 1,0 1-1,2 0-43,-1 3 0,1-1 1,-1-4-1,1-1 1,-2 1-1,0 0 1,1 0-1,0-1 1,0-1-1,1 1 1,-1 0-1,-1 1 96,1-2 1,-2-1 0,0 1-1,0 0 1,-1-1 0,-1 0-1,0 1 1,-1 0 0,0-2 0,-1 1-1,0 0 1,-1 0 112,-1 0 0,0 0 0,-2-5 0,-1 0 0,0 2 1,0 1-1,-1 0 0,0 0 0,-2-1 0,1 1 1,-2 0-1,1 1 0,-1-2 0,0 0 12,0-2 1,0 0 0,0 4 0,0 1 0,0-5 0,0-1 0,0 1 0,0 0 0,0 0 0,0 0 0,0-2 0,0 1 0,0 0 0,1 0-134,1 1 1,1-1-1,0-5 1,1 0-1,3 2 1,1 0-1,0-1 1,0-1-1,2 0 1,0 0 0,-1 1-1,1 0 21,0 1 0,-1-1 0,0-4 0,0 0 0,-2 5 0,-1 0 0,1-1 0,0 0 0,-1-1 0,1 0 0,0 0 0,-1 1 0,1-1 0,-2 0 98,0 1 1,-1 0-1,0 0 1,-2-1-1,-2-2 1,0 0-1,0-1 1,0 1 0,0 1-1,0 1 1,0-1-1,-2 0 55,1 2 0,-2 0 1,-1-1-1,-1 1 1,-2-3-1,-1 0 0,1-1 1,0 1-1,0 1 1,2 1-1,-1-1 1,1 0-1,1 1 0,1 0-157,0-3 0,1 0 0,1 0 0,1 0 0,0-3 0,0 0 0,0 3 0,0 0 1,0-2-1,1 0 0,1 0 0,1 0-32,1-3 0,1 1 0,-2-1 1,1-1-1,1 4 0,-1 0 0,1 1 1,-1-1-1,1-1 0,-1 0 0,0 2 1,-1-1-1,1 0 0,0-1 216,0-1 0,-1 2 1,-1 2-1,1 0 0,0 0 1,1 0-1,-1 0 1,0 0-1,-1 1 0,0 1 1,1-3-1,-1-1 1,0 1-1,0 1-110,0-3 0,-1 1 0,1 3 0,-1 0 0,1 0 0,-1 1 1,1-2-1,1 0 0,-1-2 0,0-1 0,0 1 0,0 0-209,0 1 1,1 1 0,1-5 0,1 1 0,-2 3 0,0 0 0,0 1 0,0-1 0,0-3 0,0-1 0,-2 1 0,0 1-922,0-1 1,0 0 1031,-1-3 0,0 1 0,0 9 0,0 0 0,-1-5 0,0 0 0,0-1 0,-2 0 0,-1 2 0,-1 0 0,0 0 0,-2 1 1,1 2-1,-1 0 279,0 2 0,1-2 1,-2-1-1,1-2 1,-2 3-1,0 0 1,-2 0-1,0 0 0,-2 1 1,1 0-1,-1 2 1,0 0-78,3 1 0,-2 0 0,-2 0 1,0 0-1,2 0 0,0 0 1,1 0-1,0 0 0,0 1 0,1 1 1,2 0-1,0 0-236,0 2 1,1 0 0,1-2 0,1 0-1,-1 2 1,1 1 0,1-2 0,-1 1 0,0-1-1,0 0 1,-1 0 0,0 1 0,-1 0 0,1 1-1,-1 1 1,0 0 20,1 1 1,-1 0 0,-1-2 0,-2-1 0,1 4-1,-1 0 1,0 0 0,-1 1 0,-1-3 0,-1 1 0,-1 1-1,0 0 215,-1 0 1,-1 0 0,-2-1 0,0 1 0,2 3 0,0 0 0,0 1 0,-1 0 0,0-1 0,0 1 0,0 1 0,0 1-33,-2-2 1,1 1-1,1-1 1,1 1 0,1 1-1,-1 0 1,2 1 0,0-1-1,1 2 1,-1-1 0,2 2-1,-1-1 1,1 0 0,1-1-371,-1 0 0,1-1 1,1 0-1,-2 0 0,-1 1 1,0 0-1,-1 0 0,1-1 1,-1 3-1,0-1 0,-1 0 1,0 0-1,-1 2 0,0 0 203,-1-2 0,-1 0 1,1 3-1,-1-1 0,-2 0 1,-2 0-1,1 1 0,-1 0 1,0 0-1,-1 1 0,-1-1 1,0 1 323,-1-1 0,0 1 0,0 2 1,-1 0-1,1 2 0,0 1 0,-22-29 1,-1 0-1,4 2 0,-1 1-274,2 2 0,9 4 1,-6 2-1,2 1 0,-1 1 1,-1 1-1,2 0-372,2 1 1,-5-2-1,2 2 1,-1 3-1,-3 0 1,0 5 173,-2 1 0,-1-2 1,-5 4-1,2-1 0,-1 0 1,0 4 366,1 1 0,-6 3 0,5 1 0,-1 2 0,1-1 0,1 3 0,0 2 40,-1 3 1,4 2-1,1 1 1,3 2-1,0 2 1,-1 2 0,3 2-369,2-2 0,-7 4 1,7-2-1,-1 4 0,-2 3 1,2 3 41,1 1 0,-8 2 0,6 4 1,-2 2-1,1 3 0,2 3 814,4-1-575,-4 6 1,10-1 0,-5 7 0,2 4 0,6 4 0,4 6 183,2 6 0,3-1 0,5 12 1,1 2-1,4 1 0,0 4 0,1-2-1218,0 2 0,1-2 0,5-6 1,2-4-1,1-5 0,3-4 1,0-5-353,-1-2 1,1-8-1,-3-4 1,2-7 0,-1-5 1266,2-3 0,-4-2 0,4 1 0</inkml:trace>
  <inkml:trace contextRef="#ctx0" brushRef="#br0">21302 3812 7758,'-20'-8'1830,"13"5"0,4 11 1,13 8-1,13 6-1300,6 6 0,11 6 0,11-3 0,6-2-530,10-6 0,-26-10 0,2-1 0,5-1 0,-1-1 0</inkml:trace>
  <inkml:trace contextRef="#ctx0" brushRef="#br0">20315 21030 7696,'-13'-13'0,"5"0"0,4-1 811,2 1 0,2 0 0,0 2 1,0 7-1,0 8-145,0 7 1,-5 8-1,-6 5 1,-4 5-1,-2 7 1,-1 2 0,0 4-1,0 1 1,2 0-84,1-5 0,3 1 0,2-8 1,3 0-1,1 0-583,3 0 0,1 0 0,2-4 0</inkml:trace>
  <inkml:trace contextRef="#ctx0" brushRef="#br0">20049 21350 7696,'-21'8'109,"2"3"1,5-2 0,2 3 0,3 1 1161,5 1 1,3-5-1,4 0 1,4 1-1,8 2 1,4 0-964,5-4 0,5-2 0,4-6 0,1 0 0,2-1 0,-1-4-1117,1-3 1,-5-4 0,3-2 0,-2 1 0,-1 0 0,1-1 808,-1 1 0,0-6 0,-5-2 0</inkml:trace>
  <inkml:trace contextRef="#ctx0" brushRef="#br0">20368 4051 25504,'-34'-54'-1711,"2"3"1,5 14 0,1 5 1719,-1 4 0,-7 1 0,-6 12 0,-9 5 1,-10 2-1,-12 7 0,29 2 0,-1 1 0,-4 2 1,-1 2-1,-3 1 0,-1 1 0,-2 1 1,0 1-1,-3 1 0,0 0 0,-1 2 0,0 1-51,0 0 0,-1 2 0,-3 1 0,1 1 0,4-1 1,0-1-1,2 1 0,0 0 0,0 1 0,1 1 1,0 0-1,1 2 0,-2 1 0,-1 2 0,1 0 1,0 2-1,0 1 0,1 1 55,1 0 0,1 0 0,2 2 0,0 1 1,0 5-1,1 2 0,0 2 0,2 3 1,1 2-1,2 2 0,0 3 0,2 3-192,1 3 0,3 1 0,3 3 0,2 3 1,4 3-1,2 3 0,9-20 0,1 2 1,1 1-1,1 3 0,1 1 0,0 0 1,2 3-1,0 1 0,1 1 100,1 0 0,1 1 0,1 0 0,2 0 0,1 0 0,1 0 0,2 3 0,2 0 1,1 1-1,1-1 0,1 0 0,2 0 0,3-2 0,1 0 0,2-1 0,4 0 0,1 0 1,2-2-1,3-3 0,1 0 0,2-2 94,0-2 0,2-2 1,3 0-1,4 1 1,4-2-1,2-2 0,0-5 1,1-3-1,1 0 1,2-2-1,2-1 1,2-1-1,3-2 0,2-1 1,1-3-1,3 0 1,1-2-1,1-1 5,2 0 1,2-1 0,2-2 0,7-2 0,2-2 0,1-1-1,-17-7 1,0 0 0,0-1 0,2-1 0,2 0 0,1-1 0,0-1-1,1 0 1,3-2 0,1-1 0,0 0 0,0-1 0,1 0-1,0-1 1,0 0 0,1-1 592,0 0 1,0 0 0,1-1 0,0-1-588,-10-2 1,1-1 0,0-1 0,0 0 0,-2 0 0,9 0 0,-1 0 0,-1-2 0,1 0 0,3-3-1,0-2 1,1 0 0,-2-1 0,-1-1 0,-1 0 0,-1 0 0,0-2 0,-5 1 0,0-1 0,-1-1-1,-1-1 1,-1 0 0,-2-2 0,0 0 0,-1-1 0,14-7 0,-2-1 0,-1-2-94,-3 0 1,-1 0 0,-1-3-1,-1-1 1,-2-2 0,-2-2 0,-8 1-1,-2-2 1,-3-1 0,-1 0-1,-2-2 1,-3-2 0,-2-1 0,-2-1-1,-3-2 1,-3 0 0,-3 0-1,-1-2-113,-1-3 1,-3 0 0,-2-1 0,-6-1-1,-2-1 1,-4-1 0,-4 0 0,-3-1-1,-3 0 1,-4 2 0,-4 0 0,-4 1-1,-5-1 1,-5 2 0,-2 1 0,-4 1-1,-2 2 1,-4 1 0,-5-1 0,-2 1-1,-3 1 46,-2 1 0,-1 2 0,-2 2 0,-2 4 0,-1 3 0,-3 2 0,-6 0 0,-2 2 0,-1 3 0,-1 3 0,-1 3 0,-2 3 134,17 6 0,-2 2 0,0 1 0,1 0 0,-17-3 0,1 0 0</inkml:trace>
  <inkml:trace contextRef="#ctx0" brushRef="#br0">19902 8889 9016,'-19'-66'0,"-2"9"-266,0 14 0,-5 6 0,-1 9 0,-9 5 843,-7 2 1,-11 7 0,-16 7 0,29 4 0,-1 0 0,-5 1 0,-2 1-1,-2 0 1,0 1-372,0-1 1,-1 2 0,-2 3 0,-1 2 0,2 0 0,1 1 0,-1 1 0,0 1 0,2 0 0,0 1 0,2 1 0,0 0 0,2 2 0,0 1-148,-1 0 1,1 3 0,2 2-1,1 3 1,-3 4 0,1 2-1,2 3 1,2 3 0,2 3-1,1 3 1,2 5 0,2 3-141,0 4 0,3 3 1,4 1-1,3 2 0,-1 7 1,1 3-1,3 3 0,3 2 1,8-23-1,1 1 0,1 0 1,2 3-1,0 1 0,2 1 1,1-1-1,1 1 0,1 0-4,1 1 0,1 1 0,1 0 0,3 3 0,2 1 0,2-1 0,2-1 0,1 0 0,2-1 0,1-2 0,1-1 0,2 0 0,2-3 0,2-1 0,3-2 0,1-2 0,2-1 0,2-1 143,3-1 0,2-2 1,2-1-1,2-1 0,0-3 1,3-1-1,2-5 0,1-1 1,1-2-1,2-2 0,1 0 1,1-3-1,3-1 0,1-3 1,2-1-1,1-2 0,0-2 1,2-2-1,3-2 0,1-2 1,0-1 188,2-2 1,0-1-1,1-1 1,0-1-1,0-1 1,0-2 0,4-1-1,0-1 1,1-2-1,0-1 1,2-1 0,-1-2-1,1-2 1,1-1-1,0-2 1,-16 2-1,1-1 1,1-1 0,-1 0-1,1-1 1,-1-1-1,1 0 1,-1 0-71,2-1 0,0-1 0,-1 1 1,1-2-1,-2 0 0,1-1 0,-1-1 1,-1 0-1,14-7 0,-1 0 1,-2-2-1,-2 0 0,0-2 0,-2-1 1,-4 0-1,-2-1 0,-2-1 1,-5 1-1,-3 0 0,-2-2-412,-2 1 0,-2-1 1,-3-2-1,10-18 1,-5-3-1,-5-4 1,-5-3-1,-6 0 1,-6-2-1,-6-1 1,-5 0-1,-7 1 1,-7-1-34,-5-2 0,-7 1 1,-1 21-1,-4-1 0,-4 2 1,-6-2-1,-6 0 1,-1 2-1,-4 1 0,-1 1 1,-4 1-1,-7 0 1,-2 2-1,-3 1 0,-3 2 1,-2 1-1,-1 3 0,12 7 1,0 2-1,-1 1 1,-1 0 302,2 1 1,-1 1 0,0 1 0,0 1-1,-18-5 1,0 2 0,-1 1 0,2 2-1,0 2 1,0 1 0,2 3 0,0 1-1,1 2 1,6 2 0,1 3 0,0 2-1,4 1 1,1 3 0,1 1-36,2 3 0,1 1 0,0 1 0,-1-1 0,1 1 0,1 2 0,-23 10 0,-1-1 0</inkml:trace>
  <inkml:trace contextRef="#ctx0" brushRef="#br0">19315 12154 29092,'-40'-12'-299,"0"-1"1,-3 2 0,-2 0-1,-3 1 1,-1 2 0,-3 3 0,-1 3-1,0 2 1,-1 3 125,-2 3 0,0 4 0,-1 4 0,0 5 0,0 5 0,1 3 1,4 1-1,1 2 0,0 4 0,2 2 0,2 3 0,1 3 1,0 7-1,2 3 0,2 4 0,2 3-129,2 5 1,2 1 0,6-1 0,2 1 0,2 5 0,2 2 0,9-23 0,1 0 0,2 1 0,1 3 0,1-1 0,2 2 0,2 0 0,0 1 0,2 0 221,1 0 1,0 0-1,3 0 1,2-3-1,3 0 1,0-1-1,2 0 1,0-1-1,3 0 1,1 0-1,2-1 1,1 0-1,2-1 1,2 0-1,2-2 1,11 22-1,3-4 1,3-5-1,3-2 261,2-5 0,3-2 0,2-7 0,4-3 0,6-2 0,3-4 0,4-3 1,2-4-1,-18-12 0,1-2 0,1-3 0,4-1 0,0-2 0,2-2 4,4-1 0,0-1 0,1-2 0,0-2 0,0-1 0,1-1 0,2-1 0,2-1 0,-1-1 0,2-1 0,0-2 0,1 0 0,0-2 0,0 0 0,0-1 0,0-1 0,1 0 0,-2-1 0,0-1 0,-1 1 0,0-2-166,-2 1 0,-1-2 0,1 0 0,3 0 0,0-2 0,-1 1 0,-3-1 1,-2 0-1,0-1 0,-3 1 0,0-1 0,-2 0 0,-2-2 0,-1-1 0,-2 0 1,-3-1-1,-3-1 0,0-1-350,19-12 1,-3-5 0,-22 11 0,-1-3-1,-1 0 1,13-17 0,-3-3 0,-4-1-1,-6-3 1,-4-5 0,-5-3 0,-6-2 0,-5-2-1,-9 20 1,-2-1 0,-3-1 98,-1-2 0,-2-1 0,-3 0 1,-3 2-1,-2 1 0,-3-1 0,-5-8 1,-2 0-1,-3 0 0,-4-1 0,-3-1 1,-2 2-1,-4-1 0,-2 0 0,-4 2 1,8 15-1,-3 0 0,-1 1 0,-1 0 71,-4 0 0,-1 0 0,-1 1 0,0 2 317,-9-9 1,0 3 0,-6 0-1,2 8 1,-4 1 0,-3 1 0,1 3-1,4 4 1,0 3 0,-1 1 0,-2 2-157,-2 0 0,-2 2 0,-1 1 0,0 1 0,0 1 0,0 1 0</inkml:trace>
  <inkml:trace contextRef="#ctx0" brushRef="#br0">21182 3865 8537,'-27'0'0,"2"0"0,3 0 0,4-2 0,3-2 298,2-3 0,4-5 0,1 1 0,2 2 0,3-1 0,1-2 0,-3-1 0,-4 1 384,-3 3 0,-8-1 0,-6 4 1,-6-2-1,-5 0 0,-6-1-362,-3 0 0,-4 4 0,-7-2 0,-3 0 1,-3-1-1,-3-1 0,1 0-44,-1 1 0,-5-1 0,8-5 0,0 2 0,3 2 0,5 1-173,4-1 1,1 2 0,6 1 0,2 1 0,4 2 0,2-1-149,-1 1 1,3-1 0,-1 5 0,-3 0 0,0 0 0,-2 0 0,0 0 46,0 0 0,-1 2 1,-2 1-1,-3 1 0,0-1 1,-2-1-9,1-2 0,4 0 0,-1-2 1,1-1-1,0-3 0,-3 0 1,1-1-96,4 0 0,-7 2 1,7-2-1,-5-1 1,-4 2-1,-2 0 49,-1 4 0,-1 0 0,-1 2 0,-1 0 1,-3 0-1,0 0 0,-4 0 147,-2 0 1,10 4 0,-5 2 0,2 0-1,6 0 1,3-3 0,8-1 42,2-2 0,4 4 1,10 1-1,1-2 1,3-2-1,3 1-241,7 2 1,-3-3 0,7 5 0,-2-1 0,1 1-1,1 1 1,1 3-55,0 2 1,-4 3 0,-1 1 0,-3 5-1,-4 1 1,0 5 273,-1 1 1,-2 3 0,-6 9 0,1 2 0,-1 1-1,1 3 1,-1 2 12,0 7 1,-4 3-1,0 7 1,1 0-1,16-30 1,0 1 0,1 1-1,0 0-135,-1 2 1,1-1 0,-2 5-1,0 0 1,1-2 0,0 0 0,2 1-1,0 0 1,1 2 0,0-1 0,1 0-1,1 0 1,-1 1 0,1 0-25,0 0 1,1-1 0,1-2 0,1 0 0,1 1-1,0 0 1,1 2 0,0-1 0,0 1 0,1 0-1,0 3 1,0 0 0,0 0 0,0 0 36,1-2 1,1 0 0,0 5-1,1 1 1,0-6 0,0-1 0,0 1-1,0 0 1,0 2 0,1 1-1,0-2 1,1 0 1,0-1 1,0 0 0,2 2 0,-2-1-1,0-1 1,-1-1 0,2 0 0,-1-1-1,-1 3 1,1-1 0,-1-2 0,-1 1-1,0 1 1,0 0 0,0-1 0,0 0 18,0-2 0,0 2 1,0 4-1,0 0 0,0-5 1,-1 0-1,-1 0 0,1 1 1,-1 1-1,-1-1 1,2-1-1,-1 0 22,1 0 1,1 0 0,0 1 0,0 1 0,0-2 0,1 0 0,1-1 0,-1 1 0,2 1 0,0 0 0,0-1 0,0 0 0,1 1 0,0 0-76,-1 2 0,1 0 0,0-3 0,-1 0 0,3 3 0,-1 0 1,-1-1-1,1-1 0,-1-1 0,1 0 0,-1 1 0,0 1-1,1 1 1,-1-1 0,-2-2 0,-1-1 0,2 2 0,0 1 0,0-4-1,-1 1 1,0-2 0,0 0 0,0 0 0,-1 1 38,0 1 0,0 0 1,-1-1-1,0 0 1,0 1-1,0 0 0,0-2 1,0 0-1,0 36 1,0-4-1,0-1-11,0 0 1,0-32-1,1-1 1,0 1 0,1 1-1,1 2 1,0 2-1,0 3 1,0 1 0,1 0-1,-1 0 1,0-1 0,0 1-41,0-4 1,0-1 0,0-1-1,0-1 1,-1-1 0,-1 0-1,1 0 1,0 1 0,0 1-1,-1 1 1,0 1 0,0 1 49,-1 0 0,0 1 0,0 0 0,0-1 0,0 0 0,0 0 1,-1 2-1,0-1 0,0 0 0,-1 0 0,0 1 0,-1-1 1,0-1-1,0-1-9,0 0 1,0 0 0,-2-2-1,-1 0 1,3-2 0,-1-2 0,-1 0-1,1 0 1,-3 35 0,1-4-64,3-2 1,1 1-1,2-9 1,0-1-1,2 0 1,2-4-826,5 3 800,3 5 0,-3-6 0,0 6 0,1 4 0,0 3 0,-5-31 0,-1 1 0,-1 1 0,-1 0 11,-1 0 1,-1 0-1,0 5 1,0 0-1,0-2 1,0 0-1,0 1 1,0 1 0,0 3-1,-1 0 1,-1 0-1,-1-1 245,0 2 0,-3 0 0,-1 2 0,-2 0 0,0-2 0,-1 0 0,0-3 0,1 0 0,-1 0 1,0 1-1,2-3 0,0 1 0,0 0 0,1 0-55,0-1 1,1-2-1,-1 29 1,2 2 0,4-5-1,1-6 1,0 0 0,0-4-284,0-3 1,0 10-1,0-6 1,-2 3-1,-1 6 1,-3 2 148,-1 1 1,5-31 0,-1 0 0,-6 31 0,5-33 0,0 0 0,-1 1 0,1 0 0,-1 0 0,1-1-1,-1 1 1,-1 1 153,1-2 1,-1 1 0,0-2 0,0 1 0,-5 36 0,4-4 0,0-5-1,1 0-188,0-1 0,1-5 0,5 0 1,0-1-1,0-5 0,0 0-147,0-2 0,0-1 0,0 4 0,0 0 0,0 1 0,0 3 0,0 0 111,0 2 1,0 7-1,0-5 1,0 3-1,0 2 1,-1 1-1,-2 2 323,-2 1 1,-1 1 0,4-4 0,-3 1 0,1-4 0,-1-2-297,1-2 0,1-2 0,6-5 0,3-1 0,1 0 0,3 1 0,2-1-143,2 0 0,-1 0 0,-1 4 1,-2 2-1,-2 5 0,-1-1 0,-1 2 267,0 1 0,-2 2 1,-4 1-1,0 4 1,0-2-1,0 0 1,0-3 110,0 2 0,0-1 0,0-4 0,0-2 0,2-6 0,1-2-277,1-1 1,5-1 0,-3-1 0,1-2 0,4-1 0,-1 0-1,0 1-148,-1 3 1,-1-1 0,2 9 0,-2 0 0,-3-2 0,0 3 224,1 3 1,-5-4-1,4 7 1,-4-1 0,-1-5-1,0 0 1,0-3-1,0 1 215,0-4 0,0-6 1,2-4-1,2-2 0,5-4 1,3 0-1,1-4-560,1-2 0,-1 2 0,0-5 0,1-2 0,-1-1 0,0-1 168,1 0 1,3-2 0,1-1 0,-3-4 0,-2 1 0,-1 0-1,3 3 319,0 1 0,-3-3 0,-1-1 0,4-1 0,2 0 1,2-1-1,2-3-201,-1-1 0,10-2 1,-2 1-1,5-1 0,2 0 1,1-1-67,-1-3 0,4 3 1,4-3-1,-2 1 1,4 0-1,-1-1 1,3 2 221,1 1 0,-5 1 0,3 0 0,-2 2 0,2 1 0,1 2 38,4-2 1,-4 1 0,4-1 0,3 0-1,7-2 1,6-6 0,2-2-160,2-3 1,-30-2-1,0 0 1,0-1-1,-1 0 1,2 0 0,1 0-1,0 0 1,1 0-1,-1 0 1,0 0 16,0 0 0,0 0 0,1 0 1,1 0-1,-2 0 0,0 0 0,0 0 1,0 0-1,0 0 0,1 0 0,-2 0 1,0 0-1,0 0 0,-1 1 0,-1 1 1,-1-1 43,0 1 1,0 1 0,0 1 0,-1 1-1,1-2 1,-1-1 0,37 6 0,-38-4 0,1 1-1,0-1 1,1 1 13,1-1 1,2 1-1,2-4 1,0 1-1,1 0 1,-1 0-1,1-1 1,1-1 0,-1 1-1,1-2 1,1 1-1,0-1 1,1-1-1,2 0-66,-1-2 0,1-1 0,4-1 0,0 0 0,-3-1 0,0-1 0,0-1 0,0 0 0,1-1 0,0-1 0,1 0 0,-1 0-14,0 0 1,0 0-1,1 0 1,-1 0 0,-4-2-1,0 1 1,0 0 0,-1 0-1,-1 1 1,0 1-1,-1 0 1,0 0 0,-2-1-1,0 1 58,-1-2 0,-1 0 0,-2 2 1,1-1-1,-2 0 0,1 0 1,-2 0-1,0-2 0,-1 1 1,0-1-1,34-13 0,-2-1 64,-1 0 0,-5-5 0,0-5 0,-30 16 0,0 0 0,0-1 0,-1-2 0,2 0 1,0-2-90,0-3 1,0-1-1,-4 3 1,-2 0-1,5-4 1,0-3-1,0 1 1,-2-2 0,0 1-1,-2-1 1,1-2-1,-2 1 1,-1 1-1,-1 0 8,-3 2 0,0-2 0,2-1 0,0 0 0,-6-1 0,-1 0 0,0-1 0,-1 0 0,-1 1 0,-1 0 0,-1 0 0,0 0 61,-2 0 1,0 0 0,-1-2 0,-1-2-1,-2-1 1,-2-2 0,0 0 0,0-1-1,-1-1 1,0-1 0,-1-1 0,0-2 0,-2 0-1,1-2 1,-2-1 0,1 0 18,-1-2 1,0 0-1,2-1 1,0-1 0,1 1-1,0-2 1,0-2-1,0-1 1,2-3 0,-1-1-1,1 1 1,-1 1-57,1 2 0,0-1 1,5-5-1,0-1 0,-3 4 1,-1-1-1,1 2 1,1-1-1,-1-2 0,1 0 1,-2 3-1,1 0 1,0-2-1,-1-1-98,1-1 1,0 2-1,-3 4 1,1 0-1,-2-6 1,1 0-1,-1 1 1,0 1-1,-1 2 1,-1-1-1,0-3 1,-1-1 0,0 0-1,0 0 60,0-3 1,0 0-1,0 0 1,0 0 0,0-3-1,0 0 1,0 0 0,0-1-1,0 25 1,0-1 0,0 0-1,0-24 1,0 0 45,0 24 1,0 0 0,0-1-1,1 1 1,1 0 0,0-1-1,0-1 1,0-1 0,1 0-1,0 0 1,1 0 0,0-1-1,0-1 1,2 0 0,0-1-1,0 1 1,0 1 0,1-1 9,1-1 0,0 0 0,0 1 0,0 1 0,0 1 0,1 0 0,0-1 0,0 0 0,0 0 0,-1 2 0,1 1 0,0-1 0,0 0 0,0 0 0,0 0 0,0 2 0,0 1 0,0-1 0,-1 0 0,1-1 0,-1 1-31,-1 1 0,1 0 0,-1 0 0,3-23 0,-1 0 0,-2 2 0,0 0 1,-1-1-1,-1 2 0,1 0 0,-1 0 0,-1-1 0,-1 0 0,0 0 1,0 0 0,-1 0 0,-1 0 0,1 20 1,0 0-1,0 0 0,0 1 0,-1-1 1,0 0-1,1-1 0,-1 0 1,1-1-1,0-3 0,0 0 0,0 0 1,0 1-1,0-1 0,1 0 0,0-2 1,1-1-1,0 0-48,0-2 1,0-1 0,1 1 0,-1 4-1,-1 0 1,2 0 0,1-8 0,2 0 0,0-1-1,0 2 1,0 0 0,0 0 0,0 1 0,0 0-1,1 1 1,0-2 0,0-1 0,1 1 79,0 0 0,1-1 0,-1 2 1,-1 2-1,1 2 0,-1-1 1,1 1-1,1-1 0,-1 0 0,0 0 1,-1 0-1,0 1 0,0 2 1,0 1-1,-1 0 0,-1-1 0,1 0 1,-1 1-1,-1 2 0,-1 0 1,0 0-2,-1 1 1,-1-1 0,1 0 0,-1-3 0,1-1 0,-1 1-1,-1 5 1,-1 1 0,0 0 0,1-1 0,-1 0 0,-1-1 0,1 1-1,-1 1 1,-1-1 0,0 1 0,0 0 0,-1 0 0,-1 0-1,0 0 1,0-1-20,-1-1 0,1-1 0,-2 0 1,0 1-1,-1 0 0,-1-1 0,1-4 1,0 0-1,-1-1 0,0 1 0,0-1 1,0 0-1,0 0 0,-1 1 0,1-1 1,0-2-1,0-1 0,0 0-40,1-2 0,0 0 1,1 1-1,-1 3 0,1 0 1,-1 1-1,1-3 1,0-1-1,-1 1 0,0 1 1,0 0-1,0 1 1,1 2-1,-1 1 0,1 0 1,0 0-1,-1 0 1,1 1-1,-1 1 0,0 1 1,0 0 19,-1-2 1,-1 1 0,1 0-1,-1 2 1,0 2 0,0 0 0,-4-20-1,-1 2 1,1 7 0,-1 1 0,-1 4-1,0 2 1,-1 3 0,0 2 0,0 0-1,-1 2-107,0 1 1,1 2 0,-1 5 0,1 0-1,2 1 1,0 1 0,-10-33 0,3 7-1,6 2-3917,6 2 4033,5-3 0,3-6 0,3-1 0,6 1 0,6-3 0</inkml:trace>
  <inkml:trace contextRef="#ctx0" brushRef="#br0">13330 12301 26120,'0'-41'-3960,"0"5"1,2 2 4942,2 16 0,-1 6 0,6 8 0,1 2 0,1 4 0,-1 4 0,-1 7 0,0 8 0,0 5 0,0 6-194,1 3 0,2 11 1,1 7-1,-1 8 0,-2 7 1,-1 5-845,-4-36 1,1 1 0,-1 5 0,1 0 0,1-3 0,0-1 0,-1-1 0,1 1 0,6 32 0,1-8-1,-1-6-1912,0-7 1,5-9 0,-2-8 0,-2-3 0,-4-7 1739,1-2 0,6-3 1,4-5-1</inkml:trace>
  <inkml:trace contextRef="#ctx0" brushRef="#br0">14117 11941 22861,'-27'-25'510,"0"9"0,13 8 1,6 22-656,10 8 0,5 6 271,6 3 0,7 3 0,2 8 0,4 1 0,4 1 170,1-1 0,2 4 0,-4 1 1,2-1-1,-1-4 0,-2-6 0,-1-6-362,0-3 0,-7-9 0,-2-5 0,-3-8 0,-3-6 54,-3-5 1,-3-10-1,-6-10 1,1-6 0,2-3-1,1-1 136,-1 1 0,3-2 0,0 8 0,0 4 0,2 5 0,-1 7 326,3 6 1,-1 6 0,2 5 0,2 6 0,-1 9 0,1 8 0,-4 4-194,-2 5 0,-2 8 0,-5 4 0,0 0 0,0-2 1,-2-4-1199,-2 0 1,-3-6 0,-7-6 0,-1-3 0,-2-3 0,-4-3 0,0-4 218,3-3 1,-1-8 0,1-2-1,2-4 1,3-4 0,4-5 0,4-10 737,4-6 0,7-20 0,1-5 0</inkml:trace>
  <inkml:trace contextRef="#ctx0" brushRef="#br0">14863 12434 26466,'8'-19'-1024,"-1"10"1,-4 2 0,1 8 0,-1 8 1460,-1 3 1,-2 1-1,-2 1 1,-1-1-1,-1 0-157,1 1 1,1-6-816,2-8 1,-5-20 0,-3-22-1</inkml:trace>
  <inkml:trace contextRef="#ctx0" brushRef="#br0">14770 12141 18723,'-6'-46'4,"4"12"0,-1 4 0,6 14 1,6 12 53,3 7 1,6 3 0,1 4-1,2-1 1,4 1 0,3 2-1,5 3-15,1 3 1,7-4 0,7 6 0</inkml:trace>
  <inkml:trace contextRef="#ctx0" brushRef="#br0">15143 12194 17830,'-19'-1'0,"4"-4"0,9-2 834,9 0 0,7 8 0,19 12 0,3 10 0,5 5 0,5 6 0,1 4-725,4 8 0,-3 6 0,1 6 0,-5 4 0,-6 5 0,-20-32 0,-1 1 0,-4 1 0,-1 0 0,3 35-654,-7-5 0,-8-3 1,-8-11-1,-6-7 0,-6-9 1,1-12 444,-3-10 0,-2-8 0,0-10 1,5-7-1,3-14 0,8-11 0,6-13 524,5-8 1,2 6 0,4-14 0,4 3-1,3 8 1,1 7 0,0 11-5274,1 8 4859,-7 6 1,5 8 0,-5 0 0</inkml:trace>
  <inkml:trace contextRef="#ctx0" brushRef="#br0">14103 13860 26540,'2'-13'732,"2"0"0,4 5 0,6 5 0,4 6-320,4 6 0,4 9 1,0 4-1,1 3 0,0 3 1,-1 3-1,1 5 1,-2 1-413,-3-1 0,-1 1 0,-5-6 0,1-2 0,-4-2-316,-3-5 1,-8-4 0,-4-12 0,-8-9-714,-6-9 0,-8-15 0,2-2 0,-2-7 0,0-8 1,4-5-1,0-7 482,4-4 1,3 4 0,4-2-1,4 5 1,4 4 0,1 6-1,0 6 1651,0 6 0,6 9 0,3 4 1,3 5-1,1 4 0,0 5-446,1 2 1,-1 2-1,0 0 1,-1 2 0,-2 3-1,-2 7-673,-2 5 1,3 2 0,-5-1 0,-1 4-1,-1 2 1,-2-1 0,0-1-539,0 2 0,-5-5 0,-1-1 0,0-3 1,-1-2-1,-1 1-1676,-2-1 2303,4-6 0,2-1 0,8-4 0,5 2 251,3 5 0,1 7 1,1 4-1,-1 0 0,-1 6 1,-2 2-1,-2 3-37,-3-2 0,0 0 0,-7-1 0,-2 1 0,-6 2 1,-7-1-1,-5-3-318,-3-5 0,-2-3 1,1-7-1,-1-2 1,2-2-1,3-2-1153,4-3 0,9-3 0,4-5 0,5-4 0,8-4 0,10-5 1464,11-4 0,20-15 0,6-5 0</inkml:trace>
  <inkml:trace contextRef="#ctx0" brushRef="#br0">14783 13647 9459,'0'-33'2998,"-6"11"1,11 13-1,-1 20-2372,6 6 1,4 1-1,-1 3 1,2 0 0,1-2-247,2 0 0,0 5 1,-3-3-1,1 1 0,0-1 1,-2-2-1,-6-3 0,-2-1-1189,-3-2 1,3-7 0,-3-6 0,-4-10 98,-7-11 1,1-3 0,-2-13 0,0-3 0,0-4 0,2-3 0,1-4 732,3-1 0,1 6 0,2 7 0,0 6 0,2 5 0,1 3 716,1 2 1,2 10 0,-1 9 0,4 4-1,1 4 1,0 5-273,-1 3 0,-4 6 0,4 1 1,-1 2-1,1 2 0,-1 2 200,-2 2-775,4-6 1,-9 3-1,5-5 1,0 0-1,5 0 1,4-4-61,2-5 0,11-4 1,1-7-1,5-2 1,6-3-1,1-1-54,-2-4 1,-1 1 0,-7 1 0,-3 3 0,-2 2 0,-6-1 0,-2 5 827,-6 8 1,0 2-1,-8 12 1,-2 3-1,-5 6 1,-11 11-1,-9 7-566,-13 3 1,13-22 0,-3 0 0,-26 24 0,25-28 0,-2 1 0,0-1 0,0 0 0,-27 21-906,3-1 1,-2-2-1,11-4 885,1 0 0,1 0 0,2 0 0</inkml:trace>
  <inkml:trace contextRef="#ctx0" brushRef="#br0">4812 14513 26689,'-13'-26'-2254,"4"0"0,0 6 0,-1 5 0,-2 5 1361,-1-1 867,-7 5 0,4-1 1,-5 2-1,2-2 0,1-2 1,-1 0-1,-3-1 1,-3-3-1,-1-4 0,3-1 1,0 2-1,1 1 9,2 2 1,-4 0-1,5-1 1,-1 1-1,0 1 1,0 3-1,0 5 637,-1 2 1,-1 2 0,-5 0 0,-1 0 0,-3 2 0,-5 2-771,-2 5 0,-8 5 0,-5 2 0,-3 3 0,-7 2 1,-4 3 190,29-12 1,-1 1-1,1 0 1,0 0 0,-1 1-1,-1-1 1,2 0 0,0 1-1,-34 12 1,1 1 0,1 0 154,1-1 1,31-12 0,-1-1 0,-26 14 0,-1 1 0,0 1-1,2 5 2992,0 5-3011,12-8 0,-7 18 1,13-8-1,1 4 0,3 2 1,4 1-163,5 2 0,0-3 0,3 1 0,3-2 0,1-2 1,3 0-337,4 1 54,-4 5 1,7-11 0,0 2 0,3-1 0,2-3 0,2 2-31,3-1 0,2-2 0,2-2 0,0 0 0,0 0 0,2 4 0,2 2 94,5 0 0,3 8 0,3-8 0,1 3 0,3 1 0,2 0 1,4 2 41,5 5 0,-1-7 1,7 8-1,1-3 1,1-5-1,4 1 1,1-5 89,1-2 1,11 4 0,0-8-1,3 0 1,4-3 0,0-5 113,2-3 0,5 2 0,-4-3 0,5 2 0,-34-12 0,1-1 0,0 0 0,0-1-2,0 0 1,1-1 0,7 1 0,1 0-1,-3-2 1,0 0 0,-1 1 0,1 0-1,1 0 1,0 0 0,-3-1 0,1 1 0,1 1-1,1 0 1,0-1 0,0 1 42,2-1 0,1 1 0,0 1 1,-1 0-1,0-2 0,0 0 1,-2 0-1,1 0 0,0 0 1,0 0-1,-1 0 0,0 1 70,0 0 0,0 1 1,2-3-1,0 0 0,-1 1 1,-1 1-1,2-1 0,0-2 1,3 1-1,0-1 0,-2-1 1,1 0 951,-2 0 1,1 0-906,3 0 0,1 0 0,-8-2 0,-1 1 0,6-2 1,1 1-1,0 0 0,-1-1 0,2 0 0,0 0 1,1 1-1,0 0-72,-1 0 1,1-1 0,1-1 0,-1-1-1,-2 2 1,0 0 0,0-1 0,0 0 0,0 1-1,1 0 1,1 0 0,0 0 0,1 1 0,0 0-54,-1-1 0,0 1 0,0 0 1,0 1-1,-2 1 0,-1 0 1,0 0-1,0 0 0,1-1 0,1 2 1,0 0-1,-1 0 29,0 1 1,0-1-85,2-2 0,-1-1 0,-3 2 0,1 0 0,0-2 0,1-1 0,-1 2 0,-1-1 0,0 0 0,-1 0 0,2-1 0,-1 1-38,2 0 1,0-1 0,-4-1 0,-1-1 0,2 2 0,1 0 0,1 0 0,-1 0 0,-1 1 0,0 0 0,1 0 0,-1 1 0,-1-2 0,0 1-32,0-1 1,-1 0-1,4 2 1,-1 0-1,-1 0 1,-2-1-1,0 1 1,0 0-1,-2 1 1,0-1-1,-2-1 1,-1-1 76,0 0 0,0 0 0,3 2 0,-1 1 0,1-3 0,1 1 0,-1 0 0,0 1 0,0-1 1,1-1-1,-2 0 0,0 0 0,0-1 0,0 1 82,0 0 1,-1-1 0,-1-1 0,1 0 0,3 1 0,1 0 0,0-1 0,0 0 0,-1-1 0,0 0 0,0 0 0,1 1-1,-1 1 1,0-1-192,0 1 0,0 1 0,0 1 0,0 1 0,-2-2 0,1 0 0,0-1 0,0 2 0,0-1 0,-1 1 0,0-1 0,1 0-5,0 0 0,0 0 1,-1 1-1,0 1 0,1-3 1,0 0-1,-2 0 1,0 1-1,0-1 0,-1 0 1,-1 0-1,1 0 1,0 0-1,0-1 194,0 1 1,-1-2-1,1-2 1,-1-1-1,2 1 1,0-2-1,1 1 1,0-1 0,-1-1-1,1 0 1,0 0-1,0-1 1,-2 1-1,0-1 0,0-1 0,1 0 0,-1 2 0,0 0 0,2-4 0,0 0 0,-1 1 0,1 1 0,1 0 0,-1-1 0,0 0 1,-1 0-100,2 0 1,-1-2 0,0-1 0,0 0 0,-2 1 0,-1 1 0,-1-1-1,0 1 1,36-12 0,-4 0 0,-1-2 86,-1-3 0,-5-2 0,-3-1 0,-2-4 0,-7-1 0,-3-5 0,-5-1-97,-5 0 0,0-7 0,-6 6 0,-3-5 0,-3-3 0,-4 0 0,-2 0 0,-5 2 0,-7-4 0,-1 3 0,-3-3 0,-2-1 0,-1-2-321,0-4 0,-1 7 1,-5-3-1,-6-1 0,-6 0 1,-2 0-1,-4 2-101,-1-2 0,-2-1 0,-1 3 0,-2-1 0,-2 1 0,-2 0 266,-3-1 1,-2 3-1,-2 0 1,-2 4 0,-3-1-1,0 3 1,-3-1-101,-3 3 0,2 1 0,-9 2 1,-1 0-1,-2 2 0,-3 1 0,31 19 1,0 0 6,-2 0 0,1-1 1,0 2-1,0 0 0,-2 0 1,-1 0-1,0 1 0,0-1 1,0 2-1,-1 1 1,0 0-1,0 0 178,-2 0 0,0 1 1,1 0-1,0-1 1,1 1-1,0 0 0,-1 0 1,0 1-1,0-1 1,0 2-1,0 0 0,0 1 1,-1 0-1,0-1 107,1 1 0,-1 0 1,-1 1-1,1 0 1,0-2-1,0 0 0,-1 0 1,0 0-1,0-1 1,-1 1-1,-1 0 0,0 0 1,0 0-1,0 0 114,1 1 0,-1-1 0,-1-1 0,1 0 0,0 3 0,1-1 0,-2 1 1,1-1-1,-2 0 0,0 1 0,1 0 0,1 1 22,0 1 0,1 0 0,-4 0 1,0 0-1,1 1 0,1-1 1,-1 0-1,0 1 0,-1-1 0,0 0 1,2 1-1,0-1 0,-1 0 1,0 1-106,0-1 0,0 0 0,1 1 1,0-1-1,0 0 0,0 1 0,-1 0 1,1 0-1,1 0 0,1 1 1,0 1-1,0 0 0,1-1 0,0-1 34,0 0 1,1 0 0,-2 0 0,0 1 0,0-1 0,0 1 0,0 1 0,0-1 0,0 0 0,0 0 0,2-1-1,1 0 13,1 0 1,1-1 0,-4 0 0,1-1-1,1 0 1,0 0 0,-1-1 0,0 0-1,0 1 1,-1 0 0,1 0 0,-1 1 0,-1 0-1,-1 2-71,-2 0 0,0 1 0,3-1 0,0 0 1,-3 2-1,0 1 0,1 1 0,0-1 1,1 1-1,-1 1 0,-1 0 0,-1 0-118,-1 0 1,1 0-1,1 0 1,0 0-1,-3 0 1,0 1-1,1 0 1,0 1 0,1 1-1,-1 0 1,0 1-1,-1 0 1,0 0-1,1 0 73,1 0 1,-2 0 0,-6 0 0,0-1 0,5-1 0,0-1 0,-2 1-1,0 1 1,0-2 0,-1 1 0,0-1 0,1-1 68,-1 0 1,1 0-1,-6 0 1,0-1-1,3-1 1,0 1-1,-1-2 1,0 0-1,-1-1 1,0 0-1,1 0 1,-1-2-1,0 0 1,-1-1 77,-1-2 1,1 0-1,3 1 1,0 1-1,-4-2 1,0 0-1,0 2 1,1-1-1,1 2 1,0-1-1,-1 1 1,0 0-1,2 1 1,-1 1-424,0 1 0,-1 2 1,2 3-1,1 2 1,-2 3-1,0 2 278,-2 5 0,1 2 0,0 3 0,-1 2 0,-6 5 0,-2 1 0,-2 0 0</inkml:trace>
  <inkml:trace contextRef="#ctx0" brushRef="#br0">6892 15579 8505,'-20'0'0,"6"0"0,-4 0 0,3 0 188,8-5 0,1-7 0,6-8 0,0 1 0,0-2 0,1 1 0,2-4 0,2 0 0,-1 2 0,0 4 0,2 2 1216,2-2 0,1 2 0,3-5 1,-2 1-1,-1 0 0,3 0 1,1-1-1143,0-3 0,8 3 1,-8-1-1,2-1 0,0-3 1,-2 0-2721,1-1 0,-5 0 1,-1 1-1,1-1 2450,-1 0 0,10 1 0,-4-1 0</inkml:trace>
  <inkml:trace contextRef="#ctx0" brushRef="#br0">7412 14553 21585,'-6'-13'220,"4"7"0,-2 6 0,2 7 0,2 7 90,0 4 1,2 1 0,2 6 0,5 0 0,3 5 0,1 1 0,2 1 227,3-2 1,-2-2 0,6-3-1,2-2 1,0-6 0,-1-3-1,0-5-170,0-5 1,-3-3-1,-3-1 1,-2-1 0,-2-3-1,1-5 1,-2-5-116,-3-3 1,-4-6 0,-5-6-1,0-4 1,0 1 0,-1-1 0,-2 3-254,-1 2 0,-7 3 0,4 1 0,-2 4 0,2 0 0,1 4 0,1 1 0,7 3 0,2 4-1639,5 3 1,13 4-1,6 2 1,5 2 0,4 2-1,1-3 1195,2 0 0,12-8 0,3-1 0</inkml:trace>
  <inkml:trace contextRef="#ctx0" brushRef="#br0">8145 14433 17243,'-18'0'0,"0"0"736,2 0 0,3-1 1,2-2 1355,2-2 0,3 1 1,0 5-1481,6 4 1,9 2 0,0 5 0,3-1 0,3-3 0,1 3 0,2-1 0,-2 1-446,-1-3 1,3-5 0,0 2 0,-2-4 0,-1-1 0,-2 0-451,0 0 1,-1-1-1,-3-4 1,-4-4 0,-5-1-1,-3 0 1,-3 2 1138,-2 2 1,4-2 0,-5 2-724,-1-2 1,5 7 0,5-1 0,9 5-134,7 0 0,1-1 0,5-2 0,1 0 0,3 0 0,-1-2 0,-3-2 0,-4-5 0,1-3 0,-1-1 0,-3-1 0,-3 0 0,-5-3 0,0-1 0,1 2 0,-1 1 0,4 4 0,-3 0 0,3 4 0,1-1 0,1 1 0,5 4 0,2 0 0,6 6 0,6 6 0,7 4 0,5 5-2293,5 4 0,4 5-3807,5 4 5969,-3-3 0,-20-9 1,1 1-1,-2-3 0,0 0 1</inkml:trace>
  <inkml:trace contextRef="#ctx0" brushRef="#br0">9864 16059 8438,'-13'-1'0,"0"-2"0,-1-3 0,1-2 526,0-2 1,4-2-1,1-1 1,2 0 0,3-1-1,2-1 1,1-1 0,0-2-1,0 1 1,0-3 0,0 0 120,0-1 0,0-9 0,1 2 0,2-4 0,3-7 0,2-2 0,2-5 0,2 0-446,1 0 0,-4-4 0,0 2 0,1 1 0,2 1 0,0 3 0,-3 3-413,-5 6 0,2 4 1,-1 4-1,-2 0 1,-2 4-1,-1 3-1520,0 0 1,2 4-1,2-3 1,5 3 1731,3 2 0,13 0 0,3-1 0</inkml:trace>
  <inkml:trace contextRef="#ctx0" brushRef="#br0">10198 14567 23734,'0'-21'1484,"0"8"0,0 8 0,1 8-1950,3 1 1,-1 11 0,6 0-1,3 4 1069,4 5 1,-1 1 0,3 2 0,-2 0-1,2-1 1,3 1 0,1-2-288,0-3 1,1-3 0,3-7-1,1-1 1,0-4 0,-1-1 0,-1-5-317,-2-3 0,-4-6 0,-6-7 0,0-1 0,-1-3 0,-3-2-204,-4-3 1,-4-5-1,-1-4 1,0 1-1,-1-1 1,-4 3-1,-4 1 1,-3 1-315,-1 1 0,4-1 1,0 10-1,0 2 1,2 1-552,3 2 1,2-1 0,4 2 0,2 4 0,6 2 511,7 0 0,5 0 1,9-6-1,5 0 1,4-3 1046,4 1 0,3-7 1,7 0-1</inkml:trace>
  <inkml:trace contextRef="#ctx0" brushRef="#br0">11064 14087 19953,'-25'0'911,"3"0"0,2 1 0,7 2 0,0 3 0,1 2-430,3 2 0,3 3 0,6 5 0,0 3 0,0 0 0,2-2 1,2 0-286,5 3 1,3-1-1,1 0 1,0-2-1,1-3 1,1-1-1,1-3-378,2-3 0,-1 1 1,-3-5-1,-1-2 0,0-2 1,1-1 293,-1 0-253,-6 0 0,4-6 0,-7-3 1,-1-3-1,-1-1 0,-2 0 30,0-1 0,0 1 0,0 0 0,-2-1 0,-2 1 1506,-5 0 0,1 5 0,1 2-1151,1 0 1,3 5 0,8-3 0,3 2 0,4 2 0,3 0-205,3 0 0,1-3 0,5-4 0,-2-7 0,0-2 0,-1-2-40,-3 1 0,-3-6 0,-2 6 0,0 0 0,1 2 0,-3 2 0,0 1 0,-2 3 0,-5 4 0,7 5 0,2 1 0,6 3 0,6 7 0,9 7-6539,8 8 6432,5 7 1,-12-11 0,1 2 0,2-1 0,0 1-1</inkml:trace>
  <inkml:trace contextRef="#ctx0" brushRef="#br0">11691 15726 9875,'-6'-13'-204,"3"1"0,-5 2 0,2 1 143,3-2 1,-4 5 0,-2 2 0,-3 2 0,-1 2 0,0 0 0,-1 0 0,1 0 0,0 0 125,-1 0 1,1 2 0,0 2 0,-1 4 0,-1 1 0,-1-2 0,-3 0 194,-2 1 1,3 1 0,-2 4-1,-1 2 1,0 1 0,-3 2-1,1-2-37,1-1 0,-4 3 0,4 1 0,-2 0 0,1 2-177,1 0 1,-1 2-1,-2 7 1,0 3 0,0-1-1,-3 2 1,0 0 91,-1 3 0,3 6 0,-1 3 0,0 2 0,2 2 0,2 2 103,0 1 1,8 5-1,1 1 1,5 0 0,3 2-1,3 0 1,3 2-236,4 3 0,5-9 0,9-2 0,6-2 1,7-4-1,7-3 0,7-9-199,2-9 1,11-8 0,7-13 0,3-9 0,-30-3-1,0-3 1,1-3 0,0-3 179,1-2 1,0-2 0,6-5-1,0-1 1,-3-3 0,0 0-1,1-1 1,-1-2 0,1-2 0,0-1-1,-3 1 1,-1-1 0,-1 1-1,-2-1-68,-3 2 1,-2 0-1,-1 0 1,-2 0-1,-5-2 1,-1-1-1,-2 1 1,-2-1-1,12-32 1,-9-1-1,-8 2-97,-8 3 1,-8-6 0,-7 5 0,-9 4 0,-7 4-1,-6 8 183,-4 7 0,-10 6 0,-4 9 0,-1 4 0,0 8 0,2 7 0,2 4-387,3 2 1,3 6-1,5 3 1,5 3 404,6 1 1,5 7-1,6 0 1</inkml:trace>
  <inkml:trace contextRef="#ctx0" brushRef="#br0">12157 15966 12762,'-13'-5'0,"1"0"433,3-3 1,5 5 0,8-1 0,6 2-208,7 2 0,3-10 0,9-5 0,2-4 0,4-6 0,4-5 0,2-7 2395,4-6-2540,-4 8 1,9-19 0,-5 10 0,-4-1 0,-2 2-1,-7 3-903,-3 1 1,-1 0 0,-10 3-1,-2 5 1,-1 3 0,-2 3 0,-1 3-1113,-3 4 0,-2 5 1921,-2 4 0,-4-3 0,5 5 0</inkml:trace>
  <inkml:trace contextRef="#ctx0" brushRef="#br0">12944 15060 9342,'-14'-12'0,"2"1"878,4 3 0,2 6 0,6 2-584,0 8 1,1 8 0,4 5 0,3 1 0,4 4 0,2 1 0,0 4 0,4 0 150,4 2 0,4-2 1,0-4-1,1-2 1,0-3-1,-1-6-235,1-5 0,-5-5 1,-1-6-1,-2-2 1,-3-2-1,-1-7 1,-1-5-1,-3-6-93,-2-3 0,-3-2 1,-6-1-1,0-3 0,0-5 1,-1-2-771,-4-2 1,-1 6 0,-4 3 0,3 2 0,-1 4 0,2 3-474,0 4 0,2 3 0,5 4 655,4 2 0,5 3 1,11 6-1,6-2 1,2-1-1,5-1-463,6 1 1,-3-3 0,5 0 935,-4-1 0,4-2 0,-8-5 1</inkml:trace>
  <inkml:trace contextRef="#ctx0" brushRef="#br0">13677 14820 8646,'-14'0'0,"1"0"0,0 0 458,-1 0 1,3 6 0,0 3 0,4 2 0,1 4 0,3 2 155,1 0 1,2 6 0,2-6 0,2 0 0,5-3-1,3 0 1,1-1-337,1 0 0,4-5 1,-1-4-1,0-2 0,-3-2 0,0 0-494,-1 0 0,-1-6 0,-3-3 1,-5-3-1,-2-1 0,-2-1 0,0 1 422,0 0 1,-5-1 0,1 1 0,1 0 0,1-1 393,2 1 0,0 0 0,2 1 1,2 3-1,5 3 0,3 2 1,1-1-606,1 2 1,1 2 0,1 1 0,3 0-1,0 1 1,2 4 0,0 4-440,2 2 0,3 3 1,2-1-1,3 0 0,4 1 1,5-1-1,3 0 443,2 1 0,17 5 1,0 2-1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5372 8663 7002,'0'-18'0,"0"0"0,0 2 133,0 1 0,0 2 0,0-1 0,0 1 0,0 0 0,0-1 0,0 1 1,-1 1-1,-4 3 0,-5 6 390,-7 6 1,1 3 0,-6 5 0,-2-3 0,-1 1 0,-2-1 0,1-2 0,-2-2 0,-2 1 342,-1-2 0,0-2 0,6-1 1,1 0-1,2 0 0,-2 0 1,0 0-266,2 0 0,-3-4 0,3-1 0,-3 4 1,-2 2-1,0 7 0,1 2-927,-1 5 0,-4 5 0,-2 0 0,1 0 0,-2 6 0,-1 2 185,-2 3 1,-1 4 0,-2-2 0,0 0 0,0 1 0,1-2-1,4 1 274,4-4 0,3 0 1,1-4-1,0-2 1,2 0-1,1-1 1,4-1 484,0-4 0,3 3 1,3-3-1,1 0 0,1-3 1,2 0-515,1-1 0,6 2 1,-1 1-1,2 3 0,4 1 1,0 0-1,6 1-361,4 3 1,0-3 0,8-1-1,1 1 1,0-2 0,4 1-1,3-4 480,3-1 0,6-2 1,-3 0-1,2 1 1,-1-3-1,2 0 189,2-2 1,1-6-1,0 3 1,0-2-1,3 0 1,3 1-129,3 1 1,7-3 0,-4 4 0,4 1-1,3-1 1,2 3 0,3 2-498,-1 2 1,6 2-1,2-1 1,0-5-1,0-3 1,1-4-1,2-1 315,-35-2 1,-1 0 0,1-1 0,-1 0 0,2 0-1,-1-2 1,-1-1 0,1-1 0,1-1 0,0-1-1,0-1 1,0-1 168,1 1 0,1-1 0,-1-2 0,-1-1 0,-1 3 0,-1-1 0,0 1 0,-2-1 0,2 0 0,-1 1 0,35-8 1,2 3-272,0 0 0,-3 1 0,2 1 0,-2 2 0,-4 2 0,-2 1 0,-7 0 0,-7-4 0,0 4 0,-5-2 0,-2-2 0,-1-2 0,-6-3 0,-3-2 0,0-6 0,-6 2 0,-2-4 0,-3-6 0,-2-3 0,-3-4-126,-3-6 0,-8 2 1,-3-6-1,-2-2 1,-4 0-1,-4-3 1,-5 2-596,-6 4 0,-12-4 1,-4 3-1,-8-2 0,-10 3 1,-6 5 291,24 23 1,-1 3 0,-8-1 0,-2 3 0,-7 2 0,-2 1 0,-4 1 0,-1 1 0,-5 3 0,0 1-1,-2 2 1,0 2-548,-2 0 0,-1 2 892,-6 6 0,0 0 0,0-1 1,0 1-1,21 0 0,-1 2 1,1 0-1,0 0 0,1 0 1,0 0-1,1-1 0,0 1 1,1 0-1,-21 5 0,0-1-99,2 2 0,2-1 0,8-1 0,1 0 0,3 2 0,2 1 0,3-1 0,1-1 0,4-1 0,1 1 183,2 1 0,1 0 0,0 1 0,2 0 0,-28 12 0,6-1 0,5 1 0</inkml:trace>
  <inkml:trace contextRef="#ctx0" brushRef="#br0">20782 6930 30946,'0'-21'-4916,"0"-2"1,1 5-1137,4 2 5915,-4 7 1,4-2-1,-10 7 1,-4 1-1,-3 0 1,-1 0 0,0-1-1,-1 1 1,1 1 453,0 2 1,-1-4 0,1-1 0,0 2 0,-1 0 0,1-1-1,0-3 67,-1-1 1,1-4 0,0 3 0,-1-2 0,1-3 0,0 1 0,-2 0-110,-3-1 0,3 1 1,-4 0-1,0-1 0,-3 2 1,-4 2-1,-2 3-198,-3 1 0,2-3 1,-5 3-1,-1 0 0,1 0 1,-1 3-132,1 2 0,-8 1 1,4 0-1,-2 0 1,-3 0-1,1 0 538,1 0 0,1 0 0,0 1 1,0 2-1,-2 3 0,0 1 1,-3 2 6,2-1 1,2 4 0,1-4 0,0 4-1,0 0 1,-2-2-310,-2-1 1,5 0 0,-4 5 0,-1-1 0,-1 0 0,-2 1 0,1-1-292,0 0 1,2-1 0,2-2 0,1-1 0,-1 2 0,4 1 253,-1 1 1,2 0 0,2 0 0,2 1 0,2-1 0,0 2-127,1 3 0,-2-2 0,1 5 1,0-1-1,-1 1 0,0 1 0,-2 1-187,-3-1 1,1 0-1,-2 5 1,-5-1-1,-2 1 1,-2 0 32,0-1 0,-1 1 0,-1-2 0,3-1 0,3-2 0,2 2 0,2 1 30,1 2 0,1-2 0,1-2 0,5 0 0,2 0 0,-1 1 47,-1-2 0,-5 3 0,5-2 0,2 0 0,-1 3 1,-1-1-66,-5 3 1,-2 3-1,-2-1 1,1 2-1,1 2 1,1 2-1,-2-1-104,2 1 1,0-1 0,-3 5 0,0 2-1,2-1 1,1 2 20,1 0 1,7-4-1,-3 5 1,4-3 0,2-2-1,-1-2 1,2-3 84,3-1 0,1 2 1,5-4-1,-2-1 1,2 0-1,1-1 33,1 2 1,1 0 0,0-3 0,1 2 0,3 1 0,3 0-291,0 2 0,5-5 1,-4 6-1,5 0 0,3 3 1,3 0-1,1 2 154,4-1 1,-2 4-1,3-1 1,2 2-1,1-2 1,2 2 189,0-1 1,-2-5 0,3-3-1,-3-1 1,-1-2 0,3 0 0,1 0 82,-2-2 1,3 3 0,0-3 0,2-1 0,3 2 0,1-2 106,2 0 1,5-1 0,4-1 0,1 0 0,1-4 0,1-4 209,2-4 1,7 0-1,-2-1 1,1-1-1,5-3 1,4-3 16,6 0 0,3-5 1,2 5-1,0-1 0,-1 0 1,0 3-1,-3 2-232,0 2 1,-1 3 0,3 1 0,-1 3 0,-2 2 0,0 3-17,-1 1 1,-2-4-1,-6-2 1,1-1-1,0 0 1,3-2 217,0-1 0,4-8 0,0-3 0,7-2 0,3-2 0,3 0 0,-1-2 160,-1-2 1,-31 1 0,0-1 0,-2-3 0,0 0 0,1 1 0,-1-1 0,-1 0 0,-1 1 0,37-8-464,0 1 0,-36 9 1,0 1-1,2-1 1,1 2-1,1-1 1,-1 1-1,2 0 1,-1 0-1,-1 0 1,1 1-51,-2 0 0,1 0 0,1 1 0,1 0 0,-1 0 0,0 0 0,0 0 0,-1 0 0,-1 0 0,0 0 0,-1 0 0,-1 0 0,38 0-21,-38 0 0,1 0 0,0 0 1,0 0-1,2 0 0,0-1 1,0 0-1,0-1 0,1-1 1,-1 0-1,0-1 0,-2-1 38,0-2 1,-1-1 0,0 1 0,0-1-1,2-2 1,0-2 0,-1 1 0,0-1 0,-1 0-1,0 0 1,-1 0 0,0 0 0,0 1 0,0 0-18,1-1 0,0 0 0,2 0 0,1-1 0,-4 0 0,0-1 0,1 2 0,0-1 0,-1 1 0,1-1 0,-1 1 0,0 0 0,33-11 0,-33 7 0,0-1 0,27-11 0,-4-3 0,0-3 0,-7 0 0,-1-3 0,-2-2 0,-7-4 0,0-3 0,-3-7 0,-6-3 0,-4-8-110,-5-2 0,-3-6 0,-10 33 1,-2-2-1,0 0 0,-2 0 1,-1-1-1,-1-1 0,-1-2 1,-1 0-108,-1-2 0,-1-1 0,-1 1 0,-1-1 1,0-7-1,0-1 0,0 1 0,-1 1 1,-1 0-1,-1 1 0,-1 1 0,-2 0 1,-1 4-1,-2 2-75,-2 1 1,-1 1-1,0 0 1,-1 0 0,-1 3-1,-1 1 1,-1 2 0,-1 0-1,-2 2 1,-2 1 0,0 3-1,-2 1-72,-2 0 0,-2 1 1,-4 1-1,-2 2 1,0 1-1,-2 1 1,-1 2-1,-2 0 1,-4 1-1,-2 1 1,-1 2-1,-2 0 32,-3-1 0,-1 1 0,1 2 0,-2 0 0,-2 0 0,0 0 0,0 1 0,-1 0 0,-4 1 0,-1 0 0,1 1 0,0 0 211,-2 0 1,0 1-1,-3 1 1,1-1 0,3 1-1,0 1 1,-1 0 0,0 1-1,-3 0 1,-1 1 0,2 1-1,-1 1 1,-1 0 0,0 2 325,3 0 1,1 1 0,3 2-1,0 1 1,2-1 0,1 1-1,1 2 1,2 1 0,2 2-1,2 2-205,1 2 0,0 1 0,2 0 0,2 2 0,2 2 0,2 1 0,-1-1 0,0 1 0,0-1 0,0 0 0</inkml:trace>
  <inkml:trace contextRef="#ctx0" brushRef="#br0">19755 10235 31690,'2'-7'-1995,"2"2"0,4 4 0</inkml:trace>
  <inkml:trace contextRef="#ctx0" brushRef="#br0">19729 10235 31505,'-14'0'-178,"1"0"1,1-1 0,2-2 0,1-3-519,-2-2 1,4 1-1,0-3 1,1 1-1,1-2 1,-1 0 514,-2-3 1,0 7 0,-1 1 0,-1 2 0,-2-1 0,-1 2-45,-1 2 0,-5 2 0,-3 2 1,-3 2-1,-2-1 0,0 0 0,-1 2 1,-1 0 400,-3 0 0,-5 3 0,2-3 1,-2 0-1,-2 0 0,2-3 0,-1-2 1,1 1 220,-2 2 1,2-2 0,0 2 0,3-1 0,2 0 0,2 1 0,0 1-436,-1 1 0,2 0 0,-7 4 1,1 1-1,-1 0 0,0 4 1,-1 0-204,-1 1 0,-7 1 0,1-4 0,1 0 0,0 1 1,0-1 408,-1 0 1,-5 1-1,4-1 1,2 0-1,2 0 1,2 1 82,4-1 0,-4 5 0,5 0 0,-1-1 0,1 3 0,0 0 0,0 3-324,-3-1 1,-2 5 0,-1 5 0,-1 2 0,-2 2 0,-2-1-382,2 1 1,-4 1-1,0 6 1,-1 1 0,4-1-1,2 0 295,2 1 0,0-2 0,-1 2 0,-1-4 1,1-3-1,4-1 0,3-1 184,4-1 1,2-1 0,1-6 0,2-1 0,1 1 0,2 0-127,-2-1 1,4 5 0,-2 2-1,-1 0 1,1 2 0,1 2-298,2 5 0,-5 11 0,2 2 0,-1 2 0,-1 6 0,3-1-117,2 2 1,1-2 0,6-9 0,2-1 0,2-2 0,2-4 0,4-3 225,0-4 1,2-4-1,0 1 1,0-4 0,0-1-1,0 0 254,0-1 1,0 0-1,2-1 1,2 2-1,3-1 1,2 0-1,2-1-95,3 2 0,1 5 0,7-2 0,2 1 1,1 4-1,3-2 0,2 1 18,1 1 1,6 1 0,-3-2 0,2-1 0,-2-2 0,0-3 239,0-2 1,2-2 0,2-2 0,-1 1 0,-1 0 0,1-1 96,1 1 1,4 0 0,1-1-1,1 1 1,1 0 0,2 1-219,6 3 1,-2 2 0,5 2 0,2-2-1,-1-2 1,4 1 0,-3-1 74,-3-2 0,8 0 1,-5-7-1,1 2 1,7-2-1,-4-4 678,-2-3 0,10-2 0,-11 1 1,4-3-1,2 0 0,0-2-432,2 1 0,4 0 0,-34-4 0,1-1 1,2-1-1,0 1 0,4-1 0,0 0 0,-1 1 1,-1-1-1,2 0 0,-2 0-215,0-1 1,-1 0-1,-1 1 1,0 1 0,4-2-1,1 0 1,0-1 0,1 1-1,-1 0 1,1 0 0,2 0-1,-1-1-66,2 1 0,0 0 0,-2-2 1,1 1-1,0 1 0,0 1 1,-1-1-1,-1 0 0,-1-1 1,-1 0-1,1 1 0,-1-1 0,-2 0 1,-1 0 151,-1 0 1,0-1 0,3 0-1,0 0 1,-3-1 0,0 0-1,0 0 1,1 0 0,0 0-1,0 0 1,-2 0 0,0 0 14,37 0 1,-33-3-1,1 0 1,-1-1-1,0 0 1,1 0-1,-1 0 1,2-1 0,-1 1-1,-1-1 1,0-1-211,0 1 1,0-2-1,2-1 1,-1-1-1,-1-1 1,0 0-1,0 1 1,0-1-1,1 0 1,-1-1-1,0 1 1,-1 0-1,0-2 1,0 0-5,0 0 0,-1-1 0,-2-2 0,0-1 0,4 0 0,-1-1 0,-1 0 0,-1 0 0,0 0 0,-1-1 0,0-1 0,0-1 0,2-2 0,-2 0 0,-2 2 0,-1-2 0,3-5 0,0-2 0,0 0 0,-2-1 0,-1-1 0,-1 0 0,0-4 0,0 0 0,-2-1 0,-1-1 0,1-1 0,-1-1 0,-3 0 0,0 0 0,-1-2 0,-1 0 0,-2 0 0,-2 0 0,1-2 0,-2 0 0,0-1 0,-1-1 0,1-2 0,-2-1 0,-3 4 0,-2-1 0,0-2 0,-1-1 0,-3 2 0,0 1 0,-2-1 0,0 0 0,-2 1 0,-1 1-354,0 0 1,-2-1 0,-2 0 0,-2 1-1,0 3 1,-2-1 0,-2 1 0,-4-1 0,-2 2-1,-2 0 1,-2 2 0,-1-1 0,-4 1-1,-1 1-245,-3 0 1,-1 0 0,-1 0-1,-1 1 1,-3 3 0,-2 0-1,0-1 1,-1 1-1,0 0 1,-1-1 0,-3 1-1,0 0 304,-2-1 0,-1 1 0,-3 2 0,-1 0 0,2 1 0,-1-1 0,1 1 0,-1-1 0,2 2 0,-1-1 0,-2 0 0,0 1 0,-1 0 0,-1 2 371,-3-1 0,-2 1 0,-2 0 0,-1 1 0,-2-2 0,-1 1 0,0-1 0,-1 1 0,-2-1 0,-2 0 0,-1 1 0,-1 0 52,-4 1 0,-1 1 0,2 0 0,-2 2 0,-2 4 0,-2 3 1,1 0-1,0 2 0,-2 2 0,-1 2 0,1 2 0,0 3 84,22 2 0,0 1 1,0 1-1,-22 0 0,0 3 1,-1 2-1,1 4-212,1 4 0,0 3 0,1-2 0,0 3 0,20-2 0,-1 3 0,1 0 0</inkml:trace>
  <inkml:trace contextRef="#ctx0" brushRef="#br0">22888 9835 30472,'0'-19'-4916,"0"4"1,0-2 1697,0 2 0,0 6 3918,0 0 1,0 8 0,1 1 0,4 7 0,2 5 0,2 3 0,0 2-1,0 6 1,-2 2-336,-2 1 1,1 1 0,-2 0-1,-1-2 1,-1-1 0,-4-4-1,-1 1 1,-3-2 20,-1 1-333,4-9 1,-5 0-1,5-8 59,-1-5 1,0-4 0,4-8-1,1-4 1,2-6 0,3-6-1,0-4-765,0 0 1,4-4 0,-2 4 771,-1 0 0,0 3 0,-4 7-437,2 2 1,4 10 0,-3 0 0,1 5 0,3 5 431,2 5 1,2 2-1,0 6 1,3 4 0,0 0-1,1 1 1,0 1-106,0 0 1,1 6 0,-3-4-1,2 0 1,-2 2 0,1-2 0,-1 2-1025,2 0 0,-1-5 1,-2 2-1,2-4 1,2 0 1371,2-1 1,1-6 0,4-1 0</inkml:trace>
  <inkml:trace contextRef="#ctx0" brushRef="#br0">23568 9929 31203,'0'-14'-242,"-6"-5"1,4 16-1,-2 3 1,2 9 0,2 4-436,0 1 0,0-5 0,0 0 0,2 1 0,2 2 527,5 1 1,2 0 0,-1-1 0,-1-1 22,1-3 0,1-6 1,-3-2-1,-5-7 0,-4-5 1,-5-3-1,-1-1 192,-4-2 1,-5-6 0,-2 3 0,0-1 0,-1 1-1,-2 2-76,1 3 1,-4-2-1,6 3 1,2 5 0,3 1-1,2 3-720,2 0-473,6-4 1,-1 8 0,10-4 0,9 1 1515,10-4 1,13-9 0,10-3 0</inkml:trace>
  <inkml:trace contextRef="#ctx0" brushRef="#br0">24234 9369 29724,'8'-15'-2461,"-4"-3"1,3 4 0,2 9 2318,3 4 1,0 11-1,-3 5 1,-5 3 0,-2 2-1,-1 0 1,2 2 0,2 2-10,-2 4 1,3 6 0,0-2-1,-1 1 1,3 2 0,-2-1 0,0 1-417,-3-7 0,-2-5 0,-1 0 0,0-6 0,0-2 457,0-2 0,-1-5 1,-4-4 2535,-4-2 1,2-8 0,0-3-2139,1-3 1,7 0 0,8 3 0,3 5 0,1 2 0,1 2-597,-1 0 1,0 5 0,1 1 0,-1 1 0,0 2 0,-1 0-15,-3 0 0,3 0 0,-3 4 0,1 0 614,-1 1 1,-5-2 0,-8-3 0,-5-7 339,-3-4 1,-1-1 0,1-6-1,2-2 1,1-1 0,-2-2 0,1-3-628,1 0 0,3-1 1,6 3-1,0-1 1,0-2-1,3 2-3879,6 1 3571,0 7 1,22-9 0,-3 2 0</inkml:trace>
  <inkml:trace contextRef="#ctx0" brushRef="#br0">24861 9849 32720,'-5'-14'-4631,"1"1"0,-5 4 5598,5 0 1,-5 8-1,4 1 1,2 9 0,2 6-1112,1 2 1,-2 7 0,-1-2 0,-1 2 0,1 0 0,1-4-866,2 0 1,0-3 1191,0-3 0,2-10 1,2-8-1,4-13 1,2-8-1,2-6 0,3-4 46,0-4 0,-1-2 1,1-2-1,2-2 1,0 2-1,0 2-481,-3 1 1,0 6 0,-1 4 0,2 8 0,1 9 0,3 7 0,1 4-771,-1 2 0,5 14 0,-2 8 1205,3 10 1,8 7 0,1 1 0</inkml:trace>
  <inkml:trace contextRef="#ctx0" brushRef="#br0">23434 13834 28762,'-6'-8'-3783,"-1"4"4362,-6 8 1,-1 4 0,1 6-1,0 4 1,-1 4 0,1 4 0,0 2-501,-1 3 0,6-2 0,0 5 0,2-1 0,3-3 0,2-4-922,1-3 0,0-4 0,1-6 1,4-1-1,2-5 0,2-5 1273,0-5 1,-5-12 0,4 0 0,-2-4 0,-3-5 0,-2-1-768,-1-2 0,5 2 1,-1 2-1,-1 2 1,0 0-1,0 2 307,1 0 1,5 5 0,-3 7-1,2 1 1,2 3 0,2 3 0,1 4-246,0 5 0,2 3 0,2 2 0,0-1 1,1 2-1,0 1 400,0 2 1,1 0 0,-1-5 0,4 0 0,3 0-1,2 1 1,1-2-1202,3-3 1,3 1 0,7-4 0,2 0 1563,2 0 0,-1-8 0,-4-5 0</inkml:trace>
  <inkml:trace contextRef="#ctx0" brushRef="#br0">23954 13967 32767,'-38'0'0,"2"0"0,4 0 0,2 0 0,3 0 0,4 6 0,9 4 0,2 5-215,4 3 0,2 0 0,6-4 1,3 1-1,6 0 0,8-3 0,8-2 1,5-2 500,1-4 0,9 2 1,-3-2-1,-1-1 0,-2-1 1,-6-4-950,-4-2 0,-5-4 0,-7-5 0,-3 0 1,-5-1-1,-2 1 0,-5 0 260,-6 0 1,0-1 0,-10 2 0,1 2 0,0 1-1,2 0 118,1 2 0,3-1 0,5 5-680,7-1 0,7 0 949,11 4 1,9-6-1,7-2 1</inkml:trace>
  <inkml:trace contextRef="#ctx0" brushRef="#br0">24741 13594 19759,'-8'3'-979,"4"6"647,2 8 0,2 6 1,0-1-1,-1-4 0,-2-4 1,-1 0-1,1-1 0,1 0 564,2 1 0,2 3 1,1 3-1,1-1 1,0 3-1,1 0-399,-1 2 0,5 7 0,-3-7 1,0 0-1,1 1 0,-1-2 1,2 0-472,-1-6 1,-4-2-1,3-3 1,-1-2-1,0-2 1207,3-2 1,-4-6 0,4-6 0,-1-2 0,1-2 0,2-2 132,2-1 1,1 0-1,2-1 1,3 1 0,4 1-1,3 2 1,2 2 0,-1 2-1296,1 3 1,0 8-1,-1 5 1,1 6 487,0 7 1,-7 8 0,0 3-1</inkml:trace>
  <inkml:trace contextRef="#ctx0" brushRef="#br0">22208 18498 7860,'-19'0'0,"4"0"0,-3 2 0,5 2 334,4 5 1,3-2 0,6 2-1,0 2 1,2 0 0,3 3-1,7-1 1,6 2 0,1 3 0,2 4-1,1 5 1,5 2 0,3 2 223,-1-1 1,5-1 0,2 1 0,2 1 0,2-1 0,0-2 0,2-1 0,1-2-260,1-3 1,7-3-1,-3-5 1,4-1 0,3-1-1,3-3-88,4-5 0,-1-2 0,1-4 0,2-2 0,1-5 0,1-3 1,0-3-51,-4-3 0,6 2 1,-4-6-1,-2-2 0,-1-1 1,-5-2-236,-1 1 0,-2-5 1,0-1-1,1 1 1,-3 0-1,0-1 1,-4-2-53,-1-3 1,3-2 0,-5-1 0,-1-1-1,-1-1 1,-2-1 0,0 2 210,0-2 1,-5-5 0,-1 3 0,-1-1 0,-2-2 0,0 2-17,0 0 0,3-2 0,-5 3 0,-4 2 0,0 2 0,-1 1 0,-2 0-25,-4 0 1,1-2 0,-1 1 0,-2-2 0,-1 1 0,-2 0 0,2 0-67,3 1 0,-4-4 0,6 1 0,-3 1 0,1 0 0,-1 0 0,-1-2 19,2 3 1,-4-4-1,4 1 1,-3 1-1,-2-1 1,1-1 0,-1 1 30,0-1 0,-1-3 0,-1 3 1,-3-2-1,3-2 0,-1-2 45,-1-1 0,3-3 0,-5-2 1,2 0-1,0-4 0,1 0-56,2-3 0,6-3 0,0-2 0,0 2 1,-1-2-1,3 2 0,-1-3 0,0 0-109,-3 0 0,-8 31 1,-1 0-1,7-30 1,-3-2-1,0-2 1,-4 0 135,-4 36 1,0 0 0,2-3 0,-1 1 0,-1 2 0,-2 0-1,1 0 1,-1-1 0,0 0 0,0 0 0,-1 0 0,0 1 12,0 0 1,0-1 0,0-4 0,1 0 0,1 2 0,-1 0 0,2 0 0,-1-1 0,0 0 0,0-1 0,0 1 0,1-1 0,-1-2 0,2 0 0,0-1 0,1 0-154,2-2 1,0 0 0,0 0-1,0 0 1,1 0 0,1 1-1,-1-1 1,-1 1 0,0-1 0,0 0-1,-1 0 1,1 1 18,0-1 1,-1 0 0,0-2 0,0 1 0,-1 1 0,-1 1-1,-1 1 1,0 1 0,-1 0 0,0 0 0,1 1 0,-1-1 71,-1 0 0,1 0 0,-1-4 0,-1 0 0,0 4 0,0 0 0,0 0 1,-1 1-1,0-1 0,-1 0 0,-1 0 0,0 1 0,0-3 0,0 1 133,0-2 1,0 1 0,-2 2 0,1 1 0,2-3-1,0 1 1,0 0 0,1 0 0,0 1 0,0 1 0,1-3-1,0 1 1,0 0 0,0 0-158,0 1 1,0 0 0,0-3 0,0 1 0,0 1 0,0 0 0,0-1-1,0 1 1,0-2 0,0-1 0,0 2 0,0 0 20,0-1 1,0 1 0,2 2 0,1 0-1,-1 0 1,0 1 0,0 0 0,-1 0 0,0-1-1,0-1 1,-1-1 0,0 0 0,-1 0-1,0-1 29,-1 2 0,0-1 1,0 4-1,1 0 0,-3 0 1,0 0-1,1-2 0,-1 0 1,0 0-1,0 0 0,0-2 1,0 0-1,-1 3 0,1 0-21,-1 0 0,1 0 0,0-2 0,0-1 0,-1 2 0,0 0 0,0 0 0,1 1 0,0-1 0,-1-1 0,1 3 0,-1-1-101,1 1 1,-1 0-1,1-5 1,0 0-1,-3 5 1,0 0 0,1-1-1,-1 1 1,0-1-1,1 0 1,-2 3 0,1-1-1,-2 1 1,0-1 145,-2 0 1,0 0 0,-2 1 0,1 1 0,-2-3 0,1 1 0,0 1 0,-1 1 0,1 0 0,0 1 0,-1 0 0,1 0 0,0 0 0,-1 1 129,1 0 0,0-1 0,1-2 1,1 0-1,1 4 0,0-1 1,0-1-1,0-1 0,2 0 1,0-1-1,1 1 0,-1 0-393,2 2 0,-1 0 0,0-2 0,1-1 1,-8-29-1,0-2 0,-4 1 0,-3 4 0,-1 3-40,0 2 0,-2 5 0,-6-4 0,-2 2 0,-2 2 0,-3 3 0,-2 2 293,-1 3 1,0-2 0,-1 6-1,-1-1 1,2 0 0,5 1 68,1-1 1,5 5 0,-3-3-1,2 2 1,1 2 0,0 2-1,0 1 4,1 1 0,-2 2 0,0-2 0,-1 5 0,0 3 0,0 2 0,0 0-123,1 4 0,-2-2 0,-1 5 0,1 0 0,-1 0 0,3 2-204,2 3 1,3 0 0,1 1 0,2 0 0,-1-1 0,-1 1 0,0 0 33,2-1 0,0 5 0,-5 1 1,0-1-1,1 0 0,-2 1 0,-2 2 383,-1 4 1,-6 0-1,3 2 1,-2 0-1,-1 0 1,-1 2-148,-1 2 0,-8 2 0,7 4 0,-2-2 0,1-1 0,1 0-309,0 4 1,-3-4 0,0 2 0,1 0-1,-1 0 1,2 0 0,0 0 313,1-2 1,-2 5-1,-1-5 1,-1 2-1,2 0 1,4 0-1,2 0 157,-1 0 0,5 0 0,-1 4 0,3 0 0,2 1 0,3-1-376,0 0 1,4 1 0,-1 0-1,0 4 1,-1 3 0,1 1-1,-1 0 135,-3 2 1,0 1 0,1 0 0,1-1 0,2-2 0,-2 2 0,-1 0 365,-2-2 0,6 2 1,2-7-1,1 0 0,1-1 1,0 0-300,2 2 1,2 0 0,0-5 0,1 2 0,2 1 0,2 3 0,1 1-165,-1-1 1,4 5-1,-3-2 1,-1 3-1,1 2 1,-2-1 0,0-1-297,0-2 1,5 2 0,-4-4-1,1-1 1,1 0 0,-2-3-1307,1 1 0,4 0 0,0-6 1727,6-3 0,4-9 0,7-8 0</inkml:trace>
  <inkml:trace contextRef="#ctx0" brushRef="#br0">21808 6597 7930,'-27'0'0,"1"0"1384,4 0 1,10 1-1094,7 4 1,2 4 0,0 7 0,-3 3 0,-1 1 0,-3 2 0,-2 0-6,-1 2 0,1 7 1,1-8-1,4 1 0,1 0 1,3-3-1,3-4 81,4-2 0,5-3 1,9-3-1,6-5 1,5-4-1,8-4-383,6-5 0,3-9 1,11-5-1,8-9 1,-30 14-1,1-1 1,3-1-1,0-1-1858,2-1 0,1 1 1874,2 2 0,0 0 0,2-7 0,1 0 0,0 2 0,-1 0 0</inkml:trace>
  <inkml:trace contextRef="#ctx0" brushRef="#br0">18049 10249 27328,'0'-6'-1296,"2"4"1,0 7 0,4 1-2448,2-1 3628,-5 0 0,1-4 1,-7 4-1,-3 4 0,-1 4 1,-2 3-1,0 4 0,2-1 1,1 0-1190,3-3 0,-3 4 0,1-3 172,3 0 1167,0-8 1,-2-5 0,-1-8 0,1-5 663,-2-3 1,4-1 0,-2-1 0,1 2-2063,-2 3-885,4 4 2665,-5 5 1,8 0 0,2 0 1093,5 0 0,-3-2-744,-2-2 0,-2 4 1,-2 0-780,0 7 0,-2 5 0,-2 0 0,-5-2 1,-3-1-1,-1 1 0,-2 2 423,-3 1 0,2-4 0,-6 0 1,-2 0-1,-1 0 0,-3 0 149,-4 1 1,-2 2-1,-7 1 1,-3 1 0,-7-1-1,-4 2 1,-5 3-276,-6 4 1,3 0 0,-8 3 0,35-10-1,1 0 1,-2 1 0,0 0 0,-3 3 0,0-1-1,-1 2 1,0-1-180,0 1 0,1 0 1,-1-1-1,0 0 0,0 1 1,1-1-1,0 0 1,1 0-1,-2 3 0,-1-1 1,2 1-1,0 1 1,-1 0-1,-1 0 28,2-2 1,-1 1-1,1-1 1,-2 1 0,-3-1-1,-1 1 1,-1 0-1,0 0 1,2-1 0,0-1-1,2 0 1,2-1-60,2-1 1,0 0 0,3-5-1,0-1 1,-29 13 0,4-4-1,8-5 1,7-1 0,6-2-180,4 0 1,5-5-1,9-2 1,4-2 0,5 2-935,4 1 1,4-2-1,11 2 1,6-1-1,6-1 1,4-1-1,5 1 1057,3-3 0,7-6 0,-3-3 0</inkml:trace>
  <inkml:trace contextRef="#ctx0" brushRef="#br0">15610 11181 7227,'-5'-25'0,"-1"5"0,-1 5 895,-4 4 0,0 8 0,-3 0 0,1 6-371,0 6 0,-7 9 0,-2 6 0,-2 2 0,-1 4 1,0-2-1,-3 3 0,1 0 83,4 2 0,-3 3 0,6-2 0,-3 3 0,3 3 1,0-3-428,4-5 0,7-1 0,5-3 1,2-2-1,4-3 0,2-2 0,8-5-518,9-5 1,6-5 0,17-6 0,11-2-1,8-2 1,10-7 587,-33 4 0,0-2 1,3-3-1,0-3 1,4-2-1,-1 0 1</inkml:trace>
  <inkml:trace contextRef="#ctx0" brushRef="#br0">21235 6024 29462,'-19'13'-400,"-2"-1"1,-6-2 0,-1-2 0,-1-2 84,-3-3 0,3-2 0,5-2 0,3-4 0,2-4 0,1-2 0,1-3 0,-1 1 0,0 0 0,0-1 0,0 2 0,1 2 0,-1 3 0,-1 1-386,-2 3 699,5 1 0,-10-2 1,3-1-1,-7 2 0,-5 2 1,-4 1-1,-2 0 0,-2 0 33,-2 0 0,-4-2 0,3-1 0,1-1 0,-1 0 0,4-1 0,2-1 1,2 0 48,-4 0 0,4 2 0,2 4 0,-1 0 1,-3 0-1,-3 0 0,-3 1-31,-1 4 0,-1 2 0,-2 7 0,1-1 0,-3 2 0,-4 1 1,-5 3-84,1 2 1,-4-3-1,3 2 1,-2 0-1,-7-2 1,-1-1 553,-2 1-460,35-9 1,-1 0 0,-30 6-1,31-7 1,0 0 0,0 1-1,1 0 1,-1-1 0,0 1-1,1 1 1,0 0 0,-36 10 2,4 1 1,2 7-1,3-3 1,4 2-1,-1 4 1,0 2-177,-2 4 1,2 1 0,-1 2 0,-1 0 0,1 0-1,1 2 44,2 2 1,28-21 0,0 0 0,1 3-1,1 0 1,-1 0 0,-1 0 0,0 0 0,0 1-1,0-1 1,1 0 0,0 0 0,-1 0-9,-1 1 1,1 0 0,-21 24 0,23-23 0,0 0 0,2 0 0,1 0 0,-26 27-1,25-26 1,-1 0 0,0 1 0,0 2-67,-1 3 0,0 1 1,-2 3-1,0 1 0,2 1 1,0 2-1,1 0 0,0 1 1,0 2-1,0-1 0,0-1 1,1 1-10,0-3 0,0 1 0,1 6 0,1 0 0,3-4 0,1 1 0,-2 1 0,1 2 0,0 2 0,0 0 0,0-1 0,-1 1 33,1-2 0,0 1 0,-1 1 1,0-1-1,2-6 0,-1 0 0,0 2 1,0 0-1,-1 1 0,1 1 0,0-1 1,1 1-1,1 0 0,0 0-3,3 0 0,0 0 0,2-5 0,1-1 0,0 3 0,1 0 0,0 1 0,1 0 0,0-1 0,1 0 0,2 3 0,-1 0 0,1 1 0,0 0-39,0 3 1,1 1 0,0 1 0,2 0 0,2 1-1,-1 0 1,0 0 0,0 1 0,0 2 0,0 1 0,-1 0-1,1 0 7,0 3 1,1 1 0,3-1 0,-1 0-1,0-1 1,-1 0 0,0 0 0,1 2-1,0 3 1,0 1 0,0 0 0,1 0-774,0-1 1,0 1 816,1-2 0,0-1 0,0-2 0,0 0 1,0 2-1,0 1 0,1 3 0,0 0 1,0-1-1,2-1 0,1 0 0,1-1 1,1-4-1,0-1-11,0 0 0,1 0 0,2 3 0,0 0 0,0 1 0,1 1 0,0-2 0,1 0 0,0 0 0,0 0 0,0-3 0,0-1 42,1 1 0,-1 0 0,0 4 0,0 0 0,2 2 0,1 0 0,-1-1 0,0 1 0,1 1 0,-1 0 1,0-2-1,0 1 0,1 2 0,-1-1-15,1 1 1,-1 0-1,0 2 1,0 0 0,1-3-1,-1 0 1,0 2 0,1 0-1,-1 0 1,0 1-1,1 2 1,-1 0 44,0-1 0,1 0 0,-1-2 0,0 0 0,1-5 1,-1 1-1,1 0 0,0 0 0,1-2 0,1 0 1,2 1-1,0-1 0,1-2 0,0 0 69,1-1 1,0-1 0,5 2 0,1-2 0,1-1 0,1-2-1,1 3 1,1-1 0,1 3 0,1 0 0,0-1 0,0 0 10,-1-1 1,0-1 0,4 0 0,0-1 0,-1-1 0,0-1 0,1 0-1,0 0 1,0 2 0,1 0 0,-1-1 0,-1 0 0,3 2 0,1 0-1,-1-3 1,1 0 23,-1-3 1,2 1 0,1-1 0,1-1 0,-2-1 0,1 0 0,-2-2 0,2 0-1,2 0 1,0-1 0,1-3 0,0 0 82,2 1 1,2-1-1,6 0 1,1-2-1,-3-3 1,0-1 0,3 0-1,0-2 1,4 1-1,0 0 1,0 0 0,1-1 21,2 0 1,1 0 0,-2 0 0,1-1 0,3-1 0,1-1 0,-1 0 0,-1-1 0,1 0 0,0-2 0,-1 0 0,1-2-1,2-1 1,0-1 55,0-1 1,1-1 0,1 0 0,0-2-1,0-1 1,-1-2 0,2 1 0,0-1 0,0 0-1,1-1 1,3-1 0,-1 0-22,1-1 0,1 0 1,-24-5-1,1-1 1,-1-1-1,23 3 0,1-2 1,-1 0-1,0-2 1,0 0-1,1-1 0,-24-3 1,1 0-1,-1 0 1,25 1-1,0-1-16,-24-3 0,0 1 0,1-1 0,22 0 1,1-1-1,-24 0 0,1-1 0,-1-1 0,0 0 1,0 0-1,0-2 0,0-2 0,1 0 0,-1-2 1,0 0-1,0-2 0,-1 0-84,2-1 0,0 0 0,0-2 0,-2-2 0,0-2 0,0 0 0,0-2 0,1 0 1,-1-1-1,-2-1 0,1 0 0,-1-2 0,1-2 0,-1-1 0,0-2 0,-2 0 1,0 0-1,0-3 0,0-2 0,0-2 0,-1-1-33,0-1 1,-1-1-1,-1-1 1,-2 2 0,-2 0-1,0-1 1,0-3 0,-1 0-1,0-2 1,1-1 0,-1-2-1,-1 0 1,0-1 0,-1-1-1,-1 0 1,2-5 0,0 0-1,-1-1 1,-1 0 0,0 0-1,0 0 47,0 0 1,1 0-1,-2-2 1,2-4 0,-1-1-1,0 0 1,-3 3-1,-1 0 1,0 1 0,0-1-1,-1 1 1,0 0-1,0-1 1,-1-1 0,1 1-1,-2 1 1,1 0-1,-1-1-75,1 0 0,0-1 1,-1 0-1,1-2 1,0-1-1,-1 0 1,-1 2-1,-2 0 1,0 1-1,-1 2 1,-2 0-1,0 0 1,0 0-1,-1 0 1,-1 0-1,-2 1 1,0 1-1,-1 0 1,-1-2-1,0 0 1,-1 1-141,0-1 0,-2 0 1,-1 0-1,-2 4 1,-2 0-1,-1-1 0,2-5 1,-2-2-1,0 1 1,-2-1-1,0 0 0,0 1 1,-2 0-1,0 1 1,-1 0-1,0-3 1,-1 0-1,-1-1 0,0 1 1,-1-1-1,-1 0-243,0-1 1,0 1 0,-2-2-1,-3-6 1,0 0 0,-2 1-1,1 4 1,-2 2 0,0-2 0,-1-1-1,0-1 1,-1-1 0,-1-2-1,-1 0 1,0 0 0,-1 0 0,-1 0-1,1 0 257,-1-1 1,1 0-1,-2-1 1,4 16-1,-2-1 1,0 0 0,1 0-1,-6-13 1,1 0-1,-2 0 1,5 17 0,0-1-1,-1 1 1,0 0-1,-2-2 1,1 1 0,-1 0-1,-1 0 1,-6-16-1,0 0 1,-2 1 53,0 2 0,0 0 0,-2 0 0,6 14 0,0 1 1,-1 0-1,-1 1 0,-7-9 0,0 1 0,-2 2 1,-1-1-1,-2 1 0,-2 0 0,-1 1 0,-1 0 1,-2 2-1,0 2 0,-2 1 0,0 2 0,-2 1 0,0 1 1,-2 1-132,0 2 1,-3 1 0,-1 3 0,-1 2 0,-3 3 0,-2 1 0,-4 1 0,-3 2 0,0 2 168,-2 1 0,0 1 0,-1 2 0,17 7 0,-1 0 0,0 2 0,-1 0 0</inkml:trace>
  <inkml:trace contextRef="#ctx0" brushRef="#br0">15170 14647 26049,'-25'-30'-6977,"2"5"6266,6 8 0,9 4 0,10 9 1395,9 1 0,9 1 0,6 2 1,3-1-1,3-2 0,7-3 1,4 0 116,0 0 0,4-3 0,0 3 0,2 0 0,-3-1 0,-1 1 0,-4-1-508,2-1 0,-6 5 1,-6-1-1,-3 2 1,-1 2-1,-2 0 1,-3 0-957,-4 0 1,-3 6 0,-2 3 0,1 3 0,-3 3 0,-2 1 0,-4 3 30,-4 2 1,4-3 0,-1 4 0,-2 0-1,-4 0 1,-4 1 501,-1 0 1,-1 1 0,-2 0 0,1-2 0,-1 3 0,-1 3 0,1 3-366,1-1 0,6-2 1,-1-3 502,2-3 1,-4 4 0,-1-6 0</inkml:trace>
  <inkml:trace contextRef="#ctx0" brushRef="#br0">15730 14913 22766,'-40'-12'25,"0"5"1,0-6 0,1 10 171,4 10 1,0 14-1,4 16 1,-4 4-1,-5 7 1,-3-1-1,-3 2-596,-1-3 0,4-11 0,-3 5 0,0-1 0,-2-2 0,-2 0 0,-2-2-283,-3 2 0,-5 2 1,0-1 731,0-2 1,-3 2 0,-3-4 0</inkml:trace>
  <inkml:trace contextRef="#ctx0" brushRef="#br0">12477 17339 8414,'-19'-27'0,"4"6"0,-1 3 0,5 4 0,1 5 870,5 0 1,0 4-1,0-2 1,-2 0 0,-2 1-1,0 0 1,-1 3-395,-2 1 1,3 8 0,1 3 0,3 3 0,2 3 0,1 3 0,4 2-443,2 1 1,8 0 0,7-5 0,0 2-1,2-2 1,-2-3 0,2-2-299,0-2 0,-5-6 0,2 1 1,-3-2 664,-2-2 1,-6 1 219,-2 4 1,-4 2 0,-1 6 0,0 1 0,0-1 0,2 2-516,2 2 0,4 0 0,5 4 0,0-2 0,2-1 0,1-1 0,4 0-1113,0-6 0,-2 1 1,3-7-1,0-2 1,-1-3-1,4-8 1007,1-9 0,-4-16 0,-2-14 0</inkml:trace>
  <inkml:trace contextRef="#ctx0" brushRef="#br0">12944 16646 8369,'-14'-20'551,"1"7"1,6 9 0,2 12 0,5 10 277,5 6 0,-4 7 0,3 0 1,-2 0-1,-1 2 0,4 2 1,4 5-1,3 3-407,1 2 1,5 5-1,1-1 1,2 1-1,2-1 1,3-4-1469,0-4 1,1-2-1,0-2 1,-2-3-1,-2-3 1046,0-6 0,-1 2 0,5-7 0</inkml:trace>
  <inkml:trace contextRef="#ctx0" brushRef="#br0">13357 17085 8265,'0'-41'1748,"-6"8"0,4 19 1353,-2 5 0,2 7-2972,2 2 0,6 6 0,3 9 0,3 1 0,1 2 0,1 0 0,1 0 0,1-1-220,2 0 0,4-7 0,-3-3 0,0 1 0,1-2 1,-4 0-1522,-1-3 1,-8-3 0,-2-5 2782,-4-4 0,-7-3 0,-3 1 283,-3 2 0,7 3 0,5 7 0,7 2-1058,5 2 0,6 5 0,1-1 0,0 3 0,2 0 0,0-2-1247,2-1 574,2 0 0,-4-2 0,-3-2 0,-3-4 0,-2-1-790,0 0 1,-5-6 0,-4-3-1,-4-3 1,-4-1 1016,-5 0 1,-3-1 0,-1 1 0,-1 1 0,3 2 1193,2 1 0,6 6 1,12-1-1324,8 2 1,7 7-1,4 0 1,2 1 0,1 0-1,0-3-1616,2-1 0,-5-2 0,3 0 0,-4 0 1795,-5 0 0,3-6 0,-4-2 0</inkml:trace>
  <inkml:trace contextRef="#ctx0" brushRef="#br0">14063 16992 8265,'-13'-13'587,"1"-1"1,2 3 1367,1 2 1,6-3-1055,-2 3 0,5 3 1,5 2-1,4 2 0,3 1 1,2-2-710,4-2 1,-1 1-1,3 4 1,0 0 0,-3 0-1,1 0-563,0 0 0,0 0 0,-5 0 1,-1 1-931,-3 4 1,-5-4 0,-8 4 0,-5-4 6184,-3-1-4354,-1 0 1,11 2 0,7 1 0,5 3 0,5 1 0,1 5 0,3 3-573,2 2 0,-5 6 1,2-4-1,-3 2 1,-3 2-1,-3 1-550,-5-2 0,-2 3 0,-2-4 0,0 1 0,-3-1 0,-5-2 0,-5-2-98,-2-3 1,0-2-1,2-3 1,0-4-1,-1-5 1092,1-5 0,6-2 0,2-7 0,4 0 1,1-3-1,1-1 0,2 2-702,1 1 0,11-2 1,0-3-1,4 0 300,5-4 0,13-1 0,5-2 0</inkml:trace>
  <inkml:trace contextRef="#ctx0" brushRef="#br0">14703 16646 9896,'-25'-18'1784,"3"0"0,7 6-780,6 8 0,8 2-788,1 2 1,6 0 0,7 0 0,0 2-1,0 1 1,1 3-344,-1 1 1,5-2 0,0 2 0,-3 0 0,-4 1-1,-2 1 1,0 0 299,-1-1 1,-3 1 0,-5 5-1,0-1 1,-1 0 0,-5 1-1,-6 0 237,-4 4 1,-6-3 0,2 4 0,1-1 0,-2 1 0,2 0 0,-2 2-2517,1 0 0,8-5 0,-1 3 2106,1 1 0,0 6 0,-1 8 0</inkml:trace>
  <inkml:trace contextRef="#ctx0" brushRef="#br0">13543 18312 8468,'-5'-14'4446,"-3"2"-4138,-5 3 0,5 5 0,4 8 0,2 5 0,2 3 0,2 2 0,2 0 0,4 4 27,-1 4 0,5 2 1,-3 0-1,3-4 1,3 0-1,1-4-975,2-1 0,-1-6 0,-3-2 640,-1-1 0,0-7 0,1-7 0</inkml:trace>
  <inkml:trace contextRef="#ctx0" brushRef="#br0">13370 18098 8446,'-6'-35'-20,"-1"2"467,-1 5 0,4 4 385,8 11 0,10 0 0,6 1 0,3 3 0,0 3 0,6 2 0,3-1-1750,2 2 1,9 2 0,-3-1 917,2-2 0,-1 2 0,-1-4 0</inkml:trace>
  <inkml:trace contextRef="#ctx0" brushRef="#br0">13797 17858 8337,'-14'0'1457,"7"-1"1,3-1 0,4 2-723,4 6 1,5 6 0,9 6 0,2 3 0,3 2 0,0 3 0,4 3-562,3 4 0,1-4 0,-5 2 0,1-2 0,-2-1 0,-1 0-4350,-2-1 3463,-6 2 1,2-13 0,-9 5-1,-5-2 1,-2-2 0,-4-4 194,-2-4 1,-5-3-1,-9-6 1,-2-2-1,-3-2 1,1-5 0,0-4 852,1-5 1,2 2-1,6-7 1,1 1-1,3 0 1,4 1-1,4 2 1303,1 3 0,0 1 1,1 3-1,4 3 0,5 5 1,5 2-1385,3 2 1,6 0 0,-4 0-1,3 2 1,-1 1 0,0 3-1,0 0 1,-1 1-130,-2 0 1,-1-2 0,-5 2 0,1-1-1,-1-1-2090,0 1 1,-1-6 2547,-3 0 0,-9-6 1,-9-8 1942,-3 1 0,5 4-2575,2 0 1,10 8 0,4-1 0,4 5 0,3 2 0,4-1 0,-1 0-95,0-1 0,3-1 1,-2-2-1,-1-2 0,0-1 1,-3-2 118,-1-3 0,-3 4 1,-2-4-1,-2 1 1,-1 1-1,-1-1-674,0-1 0,4 5 0,-1-1 0,5 2 0,2 2 0,5 0 698,4 0 0,-1-6 0,8-1 0</inkml:trace>
  <inkml:trace contextRef="#ctx0" brushRef="#br0">15210 17712 8232,'0'-14'284,"0"1"1,0 0 384,0-1 0,-6 1 1,-3 0-1,-3 1 1,0 2 1526,3 1 0,-1 4 0,4-2 1,0-1-1869,0 1 1,2 6 0,4 1 0,1 8 0,4 7 0,4 5-414,2 0 0,4-2 0,3 3 0,4 0 0,2-4 0,0 0-943,-2-6 0,-6-2 0,2 0 0,-3-4 1,-2-4 980,0-1 0,-5-6 0,-5-3 0,-5-3 0,-4-1 0,-1 0 1335,-3-1 0,2 1 1,1 0-2196,1-1 1,12 7 0,9 3 0,5 4 0,5 4 906,1 5 0,15 15 0,-5 4 0</inkml:trace>
  <inkml:trace contextRef="#ctx0" brushRef="#br0">15023 18578 8301,'0'-27'1970,"-6"4"-1230,-3 5 1,5 6 0,4 12-1,6 2 1,3 2 0,1 5 301,5 3 0,-2 1 1,6 0-1,-1 2 1,1 2-1,1 0-1013,-1 0 1,5-3 0,-4-2 0,3-1-1,-3-4 1,0-1 0,-4-3 0,-1-2-1001,-2-1 1,-6-1 0,-2-4 0,-4-3-1,-2-4 779,-4-2 0,2 0 0,-7-3 0,-2 0 0,-3-1 0,2 0 0,0 0 1230,2 2 1,3 0-1,-1-1 1,4 0-1,4 0-387,1 2 0,1 8 0,4 3 0,4 2 0,2 2 0,3 0 0,-1 0-239,0 0 1,2 2-1,1 1 1,2 3-1,-1 1 1,-3 2-1,0 0-490,-1 0 1,0-2-1,-1 3 1,-1-2-1,-3-2-1339,3-3 0,-4-2 0,1-2 0,-2-4 0,-4-4 867,0-3 0,-2-1 0,-2 0 0,0-1 1,-3 1-1,1 1 0,-1 2-324,1 1 0,-1 5 1,7-4-1,2 2 1,5 3-2501,3 2 3374,7 7 0,2-5 0,6 5 0</inkml:trace>
  <inkml:trace contextRef="#ctx0" brushRef="#br0">15650 18285 12257,'-14'0'3989,"1"0"-3698,0 0 0,8 1 0,8 4 0,9 2 0,4 2 0,2-2 1,1 1 155,2-1 1,-3-4-1,3 2 1,-2-4 0,-3-1-709,-1 0 0,-3-1 0,-3-4 0,-5-4 0,-2-2 0,-4-3-483,-2 1 499,-4 0 1,-4-1 0,2 2 0,3 2 0,1 1-460,3-1 1,3-2-1,4-1 1,7 1 0,5 1-1,6 2 704,3-1 0,14-8 0,2-2 0</inkml:trace>
  <inkml:trace contextRef="#ctx0" brushRef="#br0">16129 17525 8396,'-5'-19'2082,"-1"9"-1187,-3-4 0,7 16 0,8 2 0,0 7 0,2 3 1,-1 4-1,2 6 0,0 5-331,0 7 0,-2 4 0,3 4 0,-1 4 0,2-1 0,0-2-1010,3-4 1,1-2 0,1-2 0,2-5-1,-1-2 1,3-7 445,2-2 0,-3-15 0,0-7 0</inkml:trace>
  <inkml:trace contextRef="#ctx0" brushRef="#br0">16183 17645 10589,'-14'-12'0,"3"5"0,2 7 471,4 7 1,5 5 0,5 1-1,4-1 1,2-1-480,3-2 1,-1-5 0,0 3-1,2 1 1,2-2 0,2 0-1,0-2-1600,0 2 1,-1-4 1607,-5 2 0,1-3 0,-1-1 0</inkml:trace>
  <inkml:trace contextRef="#ctx0" brushRef="#br0">16556 17645 9879,'-13'-15'1470,"5"5"1,4 14-1001,2 5 1,4 5 0,1 2 0,1 2 0,1-1 0,-1 3 0,1 2-436,-2 3 1,0-3-1,-1-1 1,3 0-1,-2-2 1,0-1-1,0-5-2135,1-3 1,1-10 1667,-5-4 1,-2-5-1,-1-13 1,-3-2-1,-1-2 1,-3-4-1,-2-1 1062,-2 1 1,3 2 0,0 3 0,2 1 0,0 4 0,2 0 852,3 4 1,4 3 0,4 4-1476,5 4 1,7 4 0,2 1 0,0 1 0,-1 2 0,3 2-425,0-2 1,-3-2 0,1-1 0,-4 0 416,0 0 1,-7-6 0,-2-3-1,-5-2 1,-5-3 634,-4 1 1,-3 4 0,-1 0 0,0 0-332,-1 2 1,7-2 0,4 7 0,6 5 0,6 2-654,3 1 1,1 4 0,0-2 0,1-1 0,-1-3 0,0-2 86,1-2 1,-1 0 0,0-2 0,-1-4 0,-1-5 0,-4-7 0,-1-3 401,-3-3 0,-2 2 1,-1-3-1,0-3 0,-1 0 1,-4 1-1,-2 3 937,0 2 0,-4 6 0,5-2-915,-1 3 1,5 11 0,1 8 0,7 14 0,4 10 0,7 12-841,2 12 0,3 4 1,-9-21-1,1 1 0,11 34 1,-1 0-1,-13-34 1,0 2 676,0 1 0,1 0 0,1 2 0,0 1 0,0 5 0,0-1 0</inkml:trace>
  <inkml:trace contextRef="#ctx0" brushRef="#br0">14796 20191 8111,'-13'-20'1174,"0"6"-199,-1 3 1,6 7-1,-1-4 1,0 1-1,0 1 377,0 0 1,5 2-1367,-5 4 1,4 1 0,-2 4 0,1 3 0,2 4-1,-1 2 11,1-1 0,-1 5 1,7 0-1,1-2 0,4-3-17,5-4 1,0 1 0,10-5-1,2-2 1,-1-3 0,1-5-1,-2-5-60,2-6 1,0-5 0,-2-6 0,-6 1 0,-4-1 0,-5 0 0,-1-1 114,-3-3 0,-1 3 1,-4-3-1,-2 4 0,-5 4 1,-3 2-1,-1 2 868,-1 2 0,1 2 1,0 2-1,-1 0-514,1-1 0,4 6 0,2-1 0,1-2 1,3 0-343,1-3 0,8 5 0,2 0 0,1-1 0,0 0 0,-1-1 0,1 4-471,0 1 1,-4 2 0,4 7 0,-1 5 212,0 10 0,-1 18 0,-4 10 0,2 8 0,-2 12 0,0 3 0,0 5 331,1-1 1,8-7 0,0 4 0,7-5-1,5-6 1,4-2 0,1-7-550,4-3 0,1-4 0,8-9 1,-1-7-1,0-9 0,-2-8 212,-1-5 1,-9-5 0,-4-5 0,-6-5 0,-7-6 0,-6-8 0,-6-4 760,-5-3 1,-8-6 0,-9 3 0,-5-2-1,-2 2 1,-3 3 0,3 6-350,1 5 1,3 3-1,4 2 1,6 4-1129,5 4 0,14 3 1,5 4-1,12 0 0,10 0 1,9 0-1,7-2-5650,5-2 6583,1-4 0,1-11 0,-1-2 0</inkml:trace>
  <inkml:trace contextRef="#ctx0" brushRef="#br0">15823 20124 8111,'-19'-1'1838,"-2"-2"-822,0-2 1,2 1 0,6 4-369,-1 0 1,1 0-1,1 1 1,3 4 0,5 3-49,2 4 0,8 2 0,3-1 0,3 0 1,3 1-1,1-1-543,2 0 1,5-1-1,0-3 1,0-5 0,0-2-1,-6-2 1,0 0-220,0 0 1,-6-6-1,1-4 1,-5-7-1,-4-5 1,-1-3-1,-4-2 465,-2 1 0,-8-5 0,-6-1 1,0 4-1,0 3 0,1 4-537,0 2 1,7 6-1144,1 4 0,12 12 1,3 3-1,9 7 1,9 6-1,5 1 0,5-1-2874,0-3 4251,11-1 0,-16-2 0,10 1 0</inkml:trace>
  <inkml:trace contextRef="#ctx0" brushRef="#br0">16303 20084 8111,'-11'-13'1055,"-2"-1"0,-2 3 0,2 0 0,3 4 0,2-1 1037,2 1 0,-3 3 0,5-5-2230,1-2 1,3 5 0,4 2-531,5 2 1,3 2 0,1-1 908,1-4 1,-2 3 0,-2-7 0,-3-2 0,1-1 2207,-1-1-2536,-4 0 1,8 7 0,-6 7 0,3 10 0,1 6 0,0 3-361,0-1 1,-1 3 0,6-3 0,1 2 0,1 1 0,3-1-354,2-3 1,1-5-1,6-2 1,2-4-1,2-3 1,2-4-1,4-4 800,0-3 0,-4-8 0,-1-6 0</inkml:trace>
  <inkml:trace contextRef="#ctx0" brushRef="#br0">16796 20137 8111,'-13'-7'6167,"4"1"-5072,0 6 0,6-1 0,-2-5-1143,4-8 0,1-3 0,0-7 1,1 3-1,2 2 0,2 1 0,-1 0-696,2 1 0,-3-1 1,5 4-1,-1 1 1,0 1-135,4 3 1,1 3 0,1 5 0,0-2 0,2-1 0,1 1 877,2 1 0,6 8 0,-3 1 0</inkml:trace>
  <inkml:trace contextRef="#ctx0" brushRef="#br0">17063 19897 8111,'-14'0'1037,"1"2"0,0 1-48,-1 1 0,5 5 1,2-3-1,1 2 1,3 2-1,2 2 1,2 1-748,4 0 1,2-4 0,6-1-1,1-1 1,0-1 0,3 0 0,0-3-427,0-2 0,-2-1 0,-2-1 0,-1-4 0,-3-3 1,-5-4-1,-2-2 0,-2 1 30,0 0 1,-11-5-1,-2 0 1,-3 2 0,-2 1-1,0 3 1,2 2 560,1 1 1,2 6-415,-1-1 1,17 2-1,6 2 1,6 0-1,4-1 1,3-2-16,4-2 0,0-5 0,1 1 0,-2-3 1,-1-1-1,-3 0 35,-2-1 0,-6 1 0,-5 0 0,-3-1 1,-3 2-1,-5 3-19,-6 5 0,2 3 0,-2 2 0,-2 3 0,1 5 1,1 3-96,5 2 1,2 3 0,2 1 0,2-2 0,2-2 0,7-5 176,5-5 1,5-3 0,5-3 0,1-7-1,1-9 1,2-7 0,1-6 43,-2-5 1,0 1 0,-4-2 0,-3-2 0,-6 2 0,-5 0 0,-7 3-196,-3 3 0,-2-2 0,-3 2 0,-5 3 0,-3 4 0,-3 7-36,-3 2 1,-1 7 0,-5 5 0,4 6 0,-1 8 0,2 5 0,-2 8 241,0 5 1,9 1 0,0 4 0,5 2 0,6-1 0,3 5 0,9-1-69,5-1 0,6 3 1,9-6-1,6-1 0,8-3 1,5-5-2958,2-3 1,15-6 2893,-5-8 0,12-3 0,0-6 0</inkml:trace>
  <inkml:trace contextRef="#ctx0" brushRef="#br0">18489 19538 8398,'-13'-15'0,"-1"-3"362,1-4 1,4-2 0,0 0 0,0 4-33,2 0 1,-5-3 0,5 1 0,-2-2 0,0 0 0,-2 3 0,0 2 0,-3 4 300,1 5 0,0 4 0,-1 6 1,1 0-1,-2 3 0,-1 6 0,-2 12-249,2 11 1,1 5 0,3 12 0,3 4 0,5 5 0,2 6 0,2 0-872,0 1 1,6-6 0,5-1-1,5-5 1,6-4 0,3-6-1830,2-6 0,0-5 2318,-1-5 0,1 0 0,0-1 0</inkml:trace>
  <inkml:trace contextRef="#ctx0" brushRef="#br0">18262 19964 8178,'-26'-25'2767,"2"3"0,8 7-2880,11 9 0,10 3 0,9 12 1,4 0-1,6 0 0,4-2 0,5 0 137,1 1 0,1-5 1,5 1-1,2-2 0,1-4 1,1-1-1,-2-3-478,-5-1 1,-2 0 0,-8-4 0,-6 2-1,-7-1 342,-5-2 1,-4-1 0,-10 1 0,-5 3 0,-5 5 0,-4 1 1515,-2-2 0,5 4 0,-2-4 1,3 5-1,3 5 0,3 4 1,4 2-885,-1 3 1,4-1-1,-1 2 1,5 1-1,4 2 1,1-2-596,3-1 1,8 1 0,4-1 0,2-3 0,1-2 0,0-2 0,4-4-421,-1-2 264,0-2 0,-3 0 1,-1-2-1,-4-1 0,0-3 1,-5-1 277,-5-3 0,0-4 1,-5-4-1,-2-2 0,-3 1 653,-5 5 0,2 1 0,-4 4 0,1-3 0,1 0-492,0 3 1,3-2 0,-1 2 0,6-2 0,6 1-1070,3 1 1,1 0 0,2-4-1,1 0 1,2-1 0,-2 2 496,-1 3 656,-2-2 0,-4 8-48,0-6 0,-6 7 0,2 4 0,-4 11-244,-1 12 0,-12 8 0,-3 7 0</inkml:trace>
  <inkml:trace contextRef="#ctx0" brushRef="#br0">18596 19831 8178,'-40'-53'0,"1"2"3276,8 11 1,13 11 0,14 15-2458,2 1 1,4 4-1,2 0 1,7-1-1,8-1 1,10 1-1,14 3-819,12 1 0,3-5 0,15 4 0</inkml:trace>
  <inkml:trace contextRef="#ctx0" brushRef="#br0">19022 4398 11277,'-21'7'2027,"-2"-1"1,3-6-1,1 0 1,-2 0-1174,1 0-876,-3 0 0,-3 0 0,-2-1 1,-2-2-1,-3-3 0,1-1 1,-1-4-1,4 1 0,1-2 1,2 0-1,4-4 0,4-2 743,4-1 0,0 0 0,2 2-734,4-1 0,-3 1 0,5 5 0,-1 1 0,-4 4 0,0 0 39,-3-1 1,-1 5 0,-2-1-1,-6 2 1,-3 2 0,-4 2-1,-2 1 1,-2 1 0,-2 1 176,2 1 1,-5-5 0,5 4 0,-1-4 0,-1-1 0,1 0 431,1 0 0,1 0 0,5 0 0,-2 0 0,-1 0 0,2 0 0,0-1-353,3-4 1,-5 2 0,-2-4 0,-2 1 0,-5 3 0,-5 1 0,-2 2-446,-4 0 1,-5 0 0,-3 0-1,-2 2 1,-3 1 0,-1 3 87,-1 1 0,0-2 1,4 2-1,4-1 1,2-3-1,0 0 1,-2 0 467,2 1 0,3 5 0,2-3 0,4 0 0,1 1 0,1 1-115,-1 2 1,4-2 0,-6 0 0,1 3 0,-1 1 0,-3 1 0,-4 2-279,-3 3 0,-9-4 0,2 6 0,-2-1 0,-2 2 0,1 1 0,0 0 0,2-4 0,1 3 0,3-1 0,1 0 0,7 0 0,2 1 0,4 1-53,4-1 1,4 4 0,3-3 0,3 3 0,1 4 0,5 0-293,4 2 0,1 5 0,5-4 0,0 3 0,2 2 0,1 1-116,3 2 0,2 0 0,-2 1 0,2 2 0,2 2 0,2-4 0,3-1 99,2 0 1,1-7 0,0 5-1,1-4 1,4-4 0,5 0-1,5-2 347,3-2 0,5 4 0,1-8 0,4 3 0,6 2 0,3 0 16,5-1 0,7-3 0,0-1 0,2 1 1,4 3-1,0 0 0,3 2-10,2 4 0,-6-4-73,8 3 0,-6-2 0,-2 1 0,-1 1 14,0-1 0,2-2 1,1-3-1,2-1 1,-3-5-1,-3-3 1,-3-4 670,1 0 1,2-5-1,1 1 1,0-2-1,4-3 1,2-2-1,5-1-197,-1 0 0,-3 0 1,2 0-1,1 2 1,3 1-1,0 1 1,1 0-222,0 2 0,2 0 0,1 5 0,-2-2 1,2-1-1,-1 1 0,2-1-73,0-2 1,2 3 0,-3-5-1,2-1 1,-1-2 0,0-1-113,-1 0 0,-8 0 0,6-1 0,0-2 0,-2-3 0,2 0 0,-5 0 0,-2 3 0,10 2 0,-7 1 0,6 0 0,4 1 0,-2 4 0,1 4 0,-4 2 0,-1-2 0,-2 0 0,-3 2 0,-2-1 0,0 0 0,0-1 0,-10-4 0,4 2 0,0-1 0,1-3 0,2-2 0,1-1 0,-2 0 0,5 0 0,3 0 0,2 0 0,2 0 0,-1 0 0,2 0 0,4 0 0,-1 2 0,1 1 0,-35 0 0,0 0 0,1 0 0,0 0 0,0-1 0,0 2 0,2 1 0,-1 0 0,-3-1 0,0-1 0,0 1 0,1 0 0,0-1 0,0 0 0,0-1 0,-1 0 0,1 0 0,1 1 0,-2-2 0,1 1 0,-1-2 0,1 1 0,0-1 0,0 0 0,0-1 0,1 1 0,-2-2 0,1 1 0,1-2 0,0 0 0,-1 0 0,0 0 0,0 0 0,1 0 0,0-2 0,0 1 0,34-2 0,-37 3 0,1 0 0,2 0 0,0 0 0,0 1 0,0 1 0,2 0 0,-1 1 0,-1-1 0,-1 0 0,-1 0 0,1-1 0,0 0 0,0 0 0,2 0 0,0 1 0,-1 0 0,1 0 0,1 1 0,-1 0 0,0 1 0,-1-2 0,2-1 0,-1-2 0,0 1 0,0-1 0,0 0 0,-1-1 0,-1 1 0,-1-1 0,0 0 0,0 0 0,36-7 0,-3-7 0,-34 9 0,0-1 0,1 0 0,0 0 0,0 0 0,1 0 0,1-1 0,0 0 0,-1 0 0,0-1 0,0 0 0,-1-1 0,32-11 0,-34 13 0,0 0 0,34-10 0,-2-2 0,-4-1 0,-4-1 0,-3-1 0,-2 0 0,-4 1 0,-2-3 0,-4 0 0,-4-2 0,-1 0 0,0-2 0,-4-2 0,-2-8 0,-2-3 0,-1-2 0,1-2 0,-1-2 0,0-6 0,-5 1 0,1-1 0,-2 0 0,-3 0 0,-2 2-629,-1 1 0,-4-1 1,3 3-1,-4 4 1,0 4-1,-1 4 1,0 4-191,1 3 0,-1 3 0,0 4 0,1 0 0,-1 1 0,0 1 512,1 2 0,-1 0 0,0 4 1,-1-1-1,-1 1 0,-3 1 1,1 0 104,-1 1 0,2-6 0,-5 6 1,-2-1-1,-2-1 0,-2-2 1,-5 0-204,-8 3 0,-1-1 0,-8 1 0,-5 2 1,-6 1-1,-6 2 18,-5 0 0,2-1 0,-9 1 0,-5 0 0,-9-1 0,-3 1 0,-4 0 462,36 6 0,-1 0 0,-3 3 0,0 0 1,-1-1-1,0 1 0,-2-1 0,0-1 1,2 0-1,0 0 0,-1 0 0,0 1 236,0 0 1,0 1 0,0-2-1,0 0 1,-2 2 0,0 0-1,-2 0 1,1 0 0,-2-1-1,1 1 1,-3-1 0,1 1-1,-2 0 1,1 0 117,-1 2 0,0 0 0,-2 0 1,-1 1-1,-3 0 0,-2-1 1,0 0-1,-1 0 0,-5 0 1,-1 1-1,-1 0 0,-1 2-401,-1 0 1,-2 2-1,17-1 1,0 0 0,-1 0-1,0 1 1,0 1-1,-1-1 1,-1 0 0,-1 0-1,0 0 1,-5 1 0,0-1-1,-1 1 1,1-1-1,0 1 1,-1 0 0,-1 1-1,0-1 1,0 1-110,1-1 0,-1 1 0,3-1 0,6-1 0,1 0 0,0 0 1,1 0-1,0 0 0,1 0 0,-23 2 0,2 0 0,6 1 1,1 0-1,3 1 0,1-1 134,2 1 0,2 0 0,9 0 0,1 1 0,-4-1 1,0 2-54,4 0 0,-1 0 0,-1 0 0,0 1 0,0-1 0,0 0 0,-2 1 0,1 0 0</inkml:trace>
  <inkml:trace contextRef="#ctx0" brushRef="#br0">3119 5651 8114,'-1'-12'0,"-4"3"0,4 2 340,-4 2 1,4 2-1,1-6 1,0-1 0,0-2-1,0-1 1,1-1-1,2 0 1,3-3 0,0 0-1,2 2 1336,-1 4 0,-4 0 0,1 2-1482,-2-3 0,-8 0 1,-4 3-1,-5 5 0,-4 2 1,-2 2-1,-3 0 0,-1 0 293,-2 0 0,2 5 1,1 1-1,4-1 1,-1 1-1,2-1 0,-1-1 1,6 2 108,3 2 1,1-4 0,5 5 0,1 1 0,0 2 0,-1 3-290,2 3 1,2-2-1,1 6 1,0 2-1,0 3 1,0 2-195,0 2 0,0 6 0,0-3 0,1 2 0,2-1 0,3 2 0,1 0 0,4 0-113,1-1 0,-3-2 0,-1 3 0,3-1 0,1-1 0,1-1 0,0-3 0,-4 2 0,0-2 0,0-1 0,0-2 0,-2-2 0,-1 1 0,3 0 0,-4-1 0,-3 0 0,0-3 0,-1-2 0,2-2 0,2-2-1986,-2-3 1,0 0 0,1-3-1,5-3-1189,3-8 1,0-8 3174,-3-9 0,3-10 0,-5-7 0</inkml:trace>
  <inkml:trace contextRef="#ctx0" brushRef="#br0">2759 6344 8114,'-10'-5'1587,"7"-1"1,10 0-184,8 1 0,10-6 0,2 2 1,7-3-1,5-2 0,1-3 1,1-2-875,4-2 1,-4 4-1,2-4 1,-3 2-1,-3 2 1,1 1-3480,0-2 2949,-7 3 0,1-10 0,-5 5 0</inkml:trace>
  <inkml:trace contextRef="#ctx0" brushRef="#br0">4052 6064 8312,'-9'-5'-24,"1"1"1051,5 0 1,-5-1 0,4 1 0,-5 1 0,-3 1 532,-1 2 1,5 2 0,5 1 0,8 1-1158,8-1 1,6-1-1,10-2 1,0-2 0,4-2-358,1-5 1,-3-3 0,3-1 0,0-1-1,-1-1 1,-2-1-327,-6-2 0,0 1 0,-7 3 0,-3 1 0,-3 0 217,-4-1 0,-6 1 1,-2 1-1,-9 3 0,-7 5 1,-7 2-1,-5 2 484,-7 0 1,2 6 0,-8 3 0,1 4-1,3 4 1,0 0 102,3 0 1,1-2 0,6-2 0,2 0 0,4 1 0,7-1-392,3 0 0,8 1 0,0-1 1,6-1-1,6-3 0,5-3-1352,3-1 0,4-3 1,6 2-1,-1-4 1,1-3-1,0-3 1,1-1 1218,3-3 0,-3-14 0,5-4 0</inkml:trace>
  <inkml:trace contextRef="#ctx0" brushRef="#br0">4932 6024 10644,'-7'6'2203,"1"-3"3844,6 6-5407,0-6 0,4 1 0,1-8 0,-1-5 0,1-5 0,1-2 0,-1-3-606,1-2 0,0-3 0,-3-5 1,2-2-1,-2 1 0,-2 2 1,-1 3 579,0 3 1,-4-2 0,-2 8-1,-2 4-243,-2 6 0,4 7 0,2 8 1,2 10-1,2 8 0,0 6 1,2 1-372,2 3 0,3 0 0,7 0 0,-1-5 0,0-2 0,1-6-66,-1-4 0,0-2 1,1-6-1,-1-3 1,2-5-1,1-5 0,3-8 1,1-10-9766,-1-9 9665,5-18 0,-9-15 0,-6 24 0,1 0 0</inkml:trace>
  <inkml:trace contextRef="#ctx0" brushRef="#br0">5052 5091 16844,'-13'-4'0,"1"2"0,3 8 433,5 10 0,2 6 0,2 1 1,0-6-1199,0-2 0,0-1 1,2 0 764,2 4 0,3-3 0,7 4 0</inkml:trace>
  <inkml:trace contextRef="#ctx0" brushRef="#br0">2346 7623 11447,'-3'-12'-567,"3"3"1,8 3 870,6 1 1,6-3-1,9-5 1,11-2 0,9-3-1,12-5 1,5-6 0,-28 13-1,0 0 1,2-1-1,1 0 1,5-2 0,0 1-1,2-1 1,1-1 0,1 0-1,0 0 1,-1 1-1,0 0 1,0 0 0,0 1 1102,-1 0 1,0 0-1327,-2 1 0,0-1 0,6-2 0,0 0 0,-3 0 1,-1 0-1,0 0 0,1 1 0,-1 0 0,1 0 0,1 0 1,1-1-1,2 0 0,1-1 0,0 0 0,0 0 0,1 0 1,1-1 109,2 0 0,-1 0 0,-3 3 0,1-1 0,3-1 0,1-2 0,-1 0 0,1 0 0,-2 0 0,0 0 0,0 1 0,0 0 0,-3 1 1,0 2-93,-2 1 0,0 0 1,-1 0-1,0-1 1,-4 3-1,-1 0 1,-2-1-1,-1 1 1,-1 0-1,-2-1 1,-3 3-1,0 0 1,31-11-154,-4 3 1,-18 4-1,-2-3 1,-5 2-1,-5 3 1,-5 0 0,-4 1-620,-2 2 0,-7-8 0,2 7 0,-3 0 1,-2-3-1,0 1 0,-1-2-621,-3 2 0,1 1 1,-5 2-1,-2 0 1,-5-1 1293,-7 1 0,6 5 0,-8 3 0</inkml:trace>
  <inkml:trace contextRef="#ctx0" brushRef="#br0">4066 7277 9304,'-8'1'401,"5"2"-101,6 2 1,0 5-1,5-1 1,-2 3 0,-3 1-1,-2 2 1,-1 1 129,0 2 1,0 4 0,0-3 0,0 1 0,0 0 0,-1-2-463,-4-3 1,4 1 0,-4-7-697,4 3 1,-1-6 0,-1-6 0,-3-9 0,0-7 0,-1-10 0,1-5 267,0-4 0,-3-7 0,3 7 0,0-2 0,-1 1 1,1 5-1,-1 3 504,-1 1 0,5 7 0,-3 3 1,2 5 927,-1 4 1346,1-1-2195,4 1 0,2 2 0,2 6 0,5 0 0,3 0 1,3-1-1,2-2-123,6-2 0,2-5 0,1 3 0</inkml:trace>
  <inkml:trace contextRef="#ctx0" brushRef="#br0">4452 7077 10996,'-6'-14'782,"5"6"1,-2 6 0,6 12-1376,6 8 0,-2 0 1,1 3-1,-3-2 0,0-3 1,-1-1 903,1-2 1,-1 1-1,-4-1 1,2-1 0,1-2-1,1-1 1,1 0-128,1-2 1,-4 4-56,7-7 1,-4-1 0,2-7 0,1-7-1,-2-3 1,1-6 0,-1 1 152,0 0 0,4-3 0,-2 4 1,0 3-1,0 3 0,-1 5-13,1 1 0,1-3 0,2 6 0,0 4 1,-2 7-522,1 4 1,-3-3 321,2-1 1,0 1 0,5 5 0,-3-1 0,0 0-169,-2 1 0,0-1 0,4 0 1,0 1-1,1-3-522,-1-2 0,0 2 1,1-7-1,-1-1 0,3-1 1,5-2-1,7-3 1,5-6 619,4-9 0,13-12 0,5-4 0</inkml:trace>
  <inkml:trace contextRef="#ctx0" brushRef="#br0">5439 6903 8281,'0'-13'959,"0"0"0,-2 5 0,-2 4-698,-5 2 1,1 2 0,0 0 0,-3 0-1,-1 0 1,1 2 0,-1 1 0,0 3 0,-3 1 235,0 4 1,0 0 0,4 3-1,0 1 1,4 1 0,1 3 0,3 0-648,1 1 0,4 3 0,4-2 0,7 0 1,8-3-1,6-4 0,4-2 0,6-3-863,6-4 1,4-5 0,6-5 1012,1-4 0,-1-9 0,0-2 0</inkml:trace>
  <inkml:trace contextRef="#ctx0" brushRef="#br0">6612 5451 8125,'0'-14'437,"0"1"0,0 4 0,-2 0 0,-1-1 0,-1-3 0,1-4 0,1 0 1,2 0-1,0 3 0,0 0 395,0 1 1,0 4-1,-1 2 1,-2-1 0,-3 2-1,-1 0-613,-4 3 0,-2 8 0,-3 4 0,-2 3 0,3 1 1,3 0-1,5 1-60,1-1 0,3-1 0,9-3 0,6-5 0,4-4-20,0-4 0,-1-2 0,-2-5 0,1 2 36,-1-1 0,-7 4 0,-4 3 1,-8 8-1,-5 6 491,-4 6 1,-1 11-1,3 0 1,-1 3-1,0 5 1,-1 1-1,0 4 1,3 1-390,0-1 0,2-1 0,1 0 0,5-1 0,1-4 1,0-4-1,-2-4-904,2-5 0,2 2 0,1-7 0,0 0 0,1-4-1831,4-4 0,-4-5 1,5-9-1,0-7 2051,3-5 0,9-6 0,2 2 0</inkml:trace>
  <inkml:trace contextRef="#ctx0" brushRef="#br0">6692 5811 8125,'7'0'53,"1"0"1,-4 0 0,5 0 0,3 0 771,1 0 1,-4-5-1,0 1 1,0 2-43,-2 5 0,-1 9 1,-6 7-1,0 4 1,-3 5-1,-3 6-167,-3 4 0,-8 2 1,6 2-1,1 1 1,-1 3-1,4-1 1,3 1 1295,2-3-2025,2-7 1,2-4 0,3-6-1,7-4 1,6-6 0,3-6-275,3-5 1,-1-5 0,1-6-1,-3-6 1,-2-6 0,-4-2 0,-5-6-63,-5-3 0,-4 1 0,-2-3 0,-4 4 0,-4 5 1,-4 2-1,-3 3 595,-2-1 0,0 5 0,5 5 0,-1 1 640,1-1 1,13 4-787,9-5 0,15-6 0,10-5 0</inkml:trace>
  <inkml:trace contextRef="#ctx0" brushRef="#br0">7038 5211 8442,'-1'-12'-20,"-4"3"0,2-3 1,-4 3-1,0-1 291,-1 1 1,-1 2 0,-4 4-1,0-2 1,-1 4 0,1 4 0,0 6-1,-1 6 1,1 5 0,-2 8-1,-3 6 266,-4 8 1,-1 5 0,-1 11 0,2 6 0,-2 4 0,12-32 0,-1 0 0,-1 2 0,0 0-251,-2 3 0,0-1 0,4-1 0,-1 1 0,-1 3 1,-1 0-1,-1 1 0,1 1 0,-1-2 0,0 0 1,0 0-1,0-1 0,1-1 0,0-2-395,1 1 0,0-1 0,1 1 0,-1 0 0,-11 29 0,3-3 1,4-7-641,3-4 0,4-12 0,2-5 0,4-4 1,4-6-1,1-4-2127,0-6 0,1-9 2875,4-5 0,8-14 0,8-5 0</inkml:trace>
  <inkml:trace contextRef="#ctx0" brushRef="#br0">7518 5744 8062,'-13'-4'601,"0"-1"1,-4 2 0,2 6 0,5 3-1,3 1 1,4 4 0,1 2 0,2 5-1,0 4-132,0 3 0,2 2 0,2 1 0,5 2 0,3 1 1,1-3-1,2-3 0,1-4-52,2-2 0,4-3 1,-4-5-1,-2-4 0,1-1-338,0-3 0,-2-7 0,3-7 0,-3-5 0,-3-6 0,-3-3 0,-5-2 0,-3 0-128,-1 1 1,0-1 0,-1 2 0,-2 3-1,-3 2-431,-1 1 1,4 4 0,-2-3-368,4 4 1,2 5 0,4 1-1,5 2 1,6 3 0,7 1 0,3-3 846,5-4 0,9-3 0,8-1 0</inkml:trace>
  <inkml:trace contextRef="#ctx0" brushRef="#br0">8078 5584 10072,'0'13'1148,"0"1"0,2-1 0,1 0 0,2 1 0,1-1 0,2 0 0,-2 1-340,0-1 1,3 0-1,-5 1 1,0-2 0,1-2-1,1-3-1388,1-1 0,-4-3 0,2-7 0,-4-5-62,-1-3 0,0-6 1,0 0-1,0 1 1,0-1-1,0 0 1508,0 2 2296,0 7-2881,0-3 1,0 12 0,2 0 0,2 8-1,6 3 1,7 1-1550,5-3 0,5-3 0,5-6 1268,8 0 0,0-6 0,6-1 0</inkml:trace>
  <inkml:trace contextRef="#ctx0" brushRef="#br0">8585 5597 8010,'-20'-6'2269,"0"5"-1273,5 1 1,3 0-1,13 0 1,4-6-1,4-4 1,3-2-1352,1-3 0,5-1 1,0 1-1,-2-1 0,-1-2 1,-2 2-1,0 1-2374,1 1 1,-3 6 2459,-2-1 0,-4 12 0,-8 1 1,-3 6-1,0 4 0,-1-1 1089,-1 0 1,5 1-1,-3-1 1,2 0-1,-1 1 3656,2-1-3576,2 0 0,1-7 0,1-6 1,4-7-1,2-5-818,1-1 1,2-2-1,-4-1 1,0-2 0,1 0-1,-1 0-295,0 1 1,-1-1 0,-5 5 0,0-1 0,0 1 0,0 0 0,-2 1 1339,-2 3 1,1-2-710,-6 7 0,6 1 1,0 7-1,4 5 1,5 3-1,2 2-636,2-1 1,3-1 0,4-2 0,2-1-1,2 0 1,1-2 0,2-2-268,2-4 1,-6-1 0,6 0 0,-1-1 0,-1-4 0,-2-5 0,-4-5 257,-3-3 0,-2-5 0,-1 2 0,-3-1 1,-5 1-1,-2 0 0,-2 0 432,0-2 0,0 4 1,-2-1-1,-2 2 0,-3 1 1,-2 0-1,0 3 687,-2 0 0,1 1 0,0 1 0,2 2 0,1 2-497,-1 2 1,5 3-1,-1 8 1,3 4 0,1 4-1,0 5-619,0 4 0,5 5 0,4 2 1,5 4-1,2 0 0,3-1-1358,2-2 0,1-4 0,5-2 0,1-3 1582,3-2 0,3 5 0,6-4 0</inkml:trace>
  <inkml:trace contextRef="#ctx0" brushRef="#br0">8838 6064 8051,'-6'-18'389,"-3"0"0,2 1 0,-1 3 0,1 1 421,-1 0 1,4-1 0,-3 1-1,-1 0 1,1-1 1409,-4 1 0,6 8 1,0 10-1773,4 11 0,1 9 0,1 8 0,4 5 1,2 7-1,2 1 0,0 0-818,1-3 1,2-2 0,1-2 0,1-2-1,-1-3 1,0-2 0,-1-4-1520,-3-4 1,3-2-1,-3-8 1889,3-7 0,-5-4 0,-1-3 0</inkml:trace>
  <inkml:trace contextRef="#ctx0" brushRef="#br0">8825 6290 12036,'-2'-11'0,"-1"0"0,0 4 0,5 1 424,5 3 0,5 1 0,1 2 0,2 0 0,3 0 0,4 0 0,3-1 0,2-3-1033,0-5 1,1 1-1,1-1 1,2-1-1,-2-2 1,-4-1-1,-5-1-941,0 1 1,-7 4-1,-6 0 2687,-1-1 0,-6 3 0,-6-1 1520,-1 2 1,6 2 0,1 5-2162,7 4 0,5-4 0,1 5 0,0-1 0,1-1 0,-1-1 1,0-2-387,1-1 0,-1 5 0,0-1 0,1-1 0,-1-1 1,0-2-2126,1 0 1,-7-2 2151,-2-2 1,-5 2 0,-3-1 658,-2 6 0,1 5 0,4 5 1,1 0-1,4-1 0,4-3-708,2-4 0,3 1 0,-1-2 0,2-1 0,3-3 0,2-4 0,3-7-1136,-1-5 0,0-5 0,5-6 1,-2-1-1,-1-1 0,-4-4 1,0 1-1412,-4-1 0,-6-3 0,-2 2 2459,-2-4 0,-2 1 0,-4-9 0</inkml:trace>
  <inkml:trace contextRef="#ctx0" brushRef="#br0">9598 5744 8323,'-25'13'340,"2"1"0,0-5 0,5-1 1,2 3 464,1 1 1,1 1-1,3 0 1,0 1-1,4-1 1,1 0-216,3 1 0,7-6 0,8 0 1,7-1-1,8-1 0,3 0 1,4-4-1,3-5-2021,1-6 1,10-9 1430,-8-4 0,9-9 0,-2-3 0</inkml:trace>
  <inkml:trace contextRef="#ctx0" brushRef="#br0">2599 8676 8519,'-9'-6'0,"2"6"0,3 7 0,4 5 0,4 3 274,3 3 1,1-8-1,1 4 1,-3-4-1,-3-3 1,-3-4-1,-6-6 1,-3-7-1,-3-6 391,-1-7 0,2-8 1,-6-6-1,2-7 1,1-9-1,1-10 1,0-6-1,6 31 1,-1-1-700,-1-2 0,0-1 1,-1 1-1,-1-1 0,-2-2 1,0-1-1,-1-1 1,0-1-1,-1-2 0,0-1 1,-1-3-1,-1-1 0,1 0 1,-2 0-92,0 0 1,-1 0 0,-2 0 0,-1 1 0,0 0 0,-2 0 0,1-1 0,-1 1-1,-1 0 1,0-1 0,-1 1 0,0 0 0,-1 0 0,1 1 115,-1 0 0,0 1 0,3 4 0,-1 0 0,2 3 0,-1 0 0,0 1 0,1-1 0,0 2 0,0 0 0,0 0 1,0 2 178,1 3 1,1 0-165,0 2 0,0 0 1,-13-31-1,3 1 1,4 2-1,5 6 1,6 3-1,6 6 7,5 3 0,4 10 0,2 3 0,4 4 1,3 3-1,4 3 0,2 4 174,-1 3 1,0 4 0,-1 0 0,-1 2 0,-3 0 0,4 1-1,3-3 145,3-4 0,7 1 0,0-9 0,9-2 0,6-4 0,9-7 1,6-3-86,-23 20 1,1-1-1,-1-3 1,1 1 0,4-1-1,0 0 1,0 1 0,-1 0-1,1-1 1,0 1 0,-2 2-1,0 0 1,-2 1 0,0 0-56,26-14 1,-4 4 0,-7 2-1,-8 2 1,-9 3 0,-8 5 0,-5 5-181,-3 4 1,-8 3 0,-5-2-1,-9 2 520,-11 7 0,-12 10 1,-4 8-1</inkml:trace>
  <inkml:trace contextRef="#ctx0" brushRef="#br0">6292 7463 12251,'0'-19'-679,"-5"4"0,1-3 110,1 4 709,2 0 1,1-4 0,0 1 0,0-1-1,0-1 1,0-4 0,-2-2 0,-1-3-1,-3-1 1,-1-4 163,-4-1 1,0-8 0,-3-6 0,1-6 0,1-3 0,2-6 0,1-6-264,3 29 1,1 0 0,1 0-1,1 0 1,-1-9 0,1-1 0,-1-2-1,0 0 1,1-2 0,-1 0 0,-2-3-1,0 0 1,-1-2 0,-1 1-31,0-2 0,-2 0 1,-1-5-1,-1 1 1,1 5-1,-1 1 0,0 0 1,-1 1-1,0-1 1,0 2-1,-1 2 0,1 1 11,0 3 0,-1 1 0,1 0 0,0 1 0,-1 6 0,1 2 1,0 0-1,-1 1 0,1 2 0,0 2 0,-13-31 0,3 7 1,1 7-77,-2 5 0,0 0 0,0 7 0,4 5 0,0 6 0,4 2-17,1 1 1,2 5-1,0 3 1,1 3-1,1 3 1,4 2-1,0 3 1,1-1-252,0 1 1,-3 2 0,3-3 0,-1-3 371,-4-1 1,4 3 0,-1 1 0,1-3 0,1-1 0,-1-1 0,1 0-22,0-1 0,0 1 0,1 0 0,-2-1 0,-2 1 1,2 0-1,-1-1-37,1 1 0,-3 4 1,-8 2-1,-6 1 1,-6 3-1,-8 1 1,-8 4 91,-7 2 0,-14 4 1,-3 7-1,34-8 1,-2 2-1,-1 0 1,0 1-1,0 0 1,1 1 68,-2 0 0,1 1 1,3 1-1,0 0 0,-1 0 1,1 0-1,-33 12 1,0 1-1,7-3 0,5 3 1,5-3 189,0 2 0,7 1 0,5 0 162,8 1 1,4 0 0,1-1-1</inkml:trace>
  <inkml:trace contextRef="#ctx0" brushRef="#br0">6425 14260 8280,'-13'-12'192,"-1"3"1,6 3-1,-1 6 1,-2 0 0,1-1-1,0-2 1,1-1 481,-2 1 1,-1 1 0,-1 2 0,0 0 0,1 2 0,2 2 0,2 5-557,2 3 1,-4 1 0,3 0 0,-2 2 0,0 1 0,-2 4 0,0 0 0,-3 4 106,1 1 0,0 2 0,-1-2 0,1-1 0,0-2 0,1 2 0,1 1 321,2 2 0,5-5 0,-3 0 0,1 2 0,3 1 0,1 2 1,4 1-316,2 3 1,1-2 0,6 5-1,6 0 1,1 1 0,4 2-1,1 0-83,6-2 1,11 2-1,0-6 1,1-3 0,2-4-1,0-6 1,3-3-26,1-2 1,-4-6 0,2-2-1,-4-4 1,-2-2 0,-2-5-102,-2-7 0,-8-4 0,1-8 1,-1-4-1,-4-4 0,1-6 1,-2-1-522,0 0 1,-5-8 0,1 3 0,-4-5 0,-2-5 0,-3 0 0,-4 0 21,-4 4 0,-2 6 0,-4 1 1,-5 4-1,-7 4 0,-5 7 0,-3 5 265,-2 6 1,1 5 0,-2 4-1,-2 5 1,-1 2 0,1 4-303,2 2 0,3 8 0,1 7 0,3 0 0,4 4 0,3 0 0,5 5-2093,4 0 2607,0 1 0,5 3 0,0 2 0</inkml:trace>
  <inkml:trace contextRef="#ctx0" brushRef="#br0">6545 15619 8208,'2'-7'498,"1"1"162,1 0 0,2 3 0,-3-6 0,1-1 817,-1-2 0,-1 3-1008,-2 0 0,0 8 0,0 1 0,0 7 0,-2 5 0,-2 1-50,-5 1 0,-1 5 1,-1 3-1,2 3 0,-1 4 1,-3 0-115,-5 2 0,7 5 0,-3-4 0,0 1 1,1 0-1,1-4-536,0-1 1,2-3 0,0-1-1,1-3 1,0-2 0,0-3 0,2-1 433,1-1 1,-3-6 0,4 1 591,2 2 0,3-1 0,6-1 0,6-3-1009,4 0 0,2-5 1,-3 4-1,3-2 1,2 0-1,3 1 1,-1-1-479,2-1 1,1-2 0,1 0 0,1 0-1,0 0 1,-1 0-774,1 0 1,0-5 0,-2-1 0,-3 0 0,-4-1 1464,-3-1 0,-2 0 0,0-6 0</inkml:trace>
  <inkml:trace contextRef="#ctx0" brushRef="#br0">6265 16659 8122,'-13'0'0,"7"0"0,6 0 1136,7 0 0,11 0 0,7 0 1,8-2-1,10-2 0,4-5 1,7-3-1,-1-1-607,3 0 0,0-1 0,-4 2 1,-3 4-1,-4 3 0,-5 2-1497,-5-1 0,-2 2 0,-8-1 968,-3 6 0,-3 5 0,-5 5 0</inkml:trace>
  <inkml:trace contextRef="#ctx0" brushRef="#br0">23941 3758 8041,'0'14'0,"-4"-1"0,-1 2 0,1 1 0,-2 2 0,-2-2 1070,1-1 0,-5-2 0,3-1 0,-1-2 0,-1-2 0,3-1 0,-1-2-87,1-4 0,8-5 0,11-16 0,3-6 0,6-11 0,0-9 0,4-12 0,3-10 0,-12 28 0,-1-1-777,2-3 1,-1-1 0,5-4 0,-1 0 0,0-1 0,-1-1 0,2-2 0,0 0-1,-1-1 1,1 1 0,-1-2 0,0 0 0,0 2 0,1 0 0,-1 1 0,2 2-297,-1 1 1,0 1 0,-3 7 0,0 1-1,-2 2 1,1 2 0,12-28 0,-3 12-1,-1 10 1,-4 6-1480,0 3 0,2 8 0,-4 9 0,-2 6 0,0 7 0,1 7 1569,0 9 0,7 7 0,-3 6 0</inkml:trace>
  <inkml:trace contextRef="#ctx0" brushRef="#br0">24967 2159 8242,'-13'0'3358,"7"0"-2174,6 0 0,6-6 0,9-1 0,1-2 0,2 0 1,0-1-1,-1-2-610,1-2 0,4 0 1,-4-3-1,-1-1 0,-3 2 1,-2 1-1,-3 1-707,-4-4 1,-4 6 0,-4-3-1,-6 2 1,-9 4 0,-7 2 190,-6 4 0,1 3 0,-5 6 0,-1 5 0,2 6 0,5 0 0,5 1 504,6 0 0,5 1 0,4-3 0,5 4 1,4 0-1,4 3 0,5-1-360,3 0 1,7-4-1,3 3 1,6-1-1,5 0 1,5-1-1452,4-3 0,-7-3 1,8-2-1,2-4 0,-1-1 1249,2-3 0,5-13 0,-4-5 0</inkml:trace>
  <inkml:trace contextRef="#ctx0" brushRef="#br0">25367 1946 10116,'-23'-17'2605,"-4"4"0,11 3 0,11 11-2496,11 4 1,6-4-1,4 5 1,6-1-1,10-1 1,6-1-1,7-2 1,2-2-2106,0-3 0,5-5 0,-4-9 1996,-1-4 0,-7-4 0,-7 0 0</inkml:trace>
  <inkml:trace contextRef="#ctx0" brushRef="#br0">25767 1759 10429,'-49'6'0,"0"4"1681,-1 7 0,4-1 0,2 6 1,4 2-1102,4 1 0,4-3 1,6 2-1,6 1 1,5 3-1,6 0 1,3 2-1,5-2 0,4 0 1,7-1-1073,6 0 0,11-2 0,10-3 1,6-6 491,6-5 0,8-11 0,4-8 0</inkml:trace>
  <inkml:trace contextRef="#ctx0" brushRef="#br0">25927 1679 12864,'-31'2'0,"3"4"2323,7 7 1,8 5 0,13 5 0,-2 0-1953,-2 0 1,2-2 0,-2 1 0,4 2 0,4 1 0,7 2 0,5-1 0,6 0-1107,3-4 1,4-3 0,0-7-1,4-3 1,-1-5 0,0-4-66,-7-4 1,0-4 0,-9-6 0,-4-4 0,-6-4-1,-5-4 1,-4-2 0,-5-1 1238,-10-2 0,-10-5 0,-5 5 0,0 1 0,-1 2 0,2 2 0,-1 0 1172,4 4 0,2 1 1,5 7-1,4-1 1,5 3-1391,4 0 0,3 5 0,7-1 0,5 2 0,6 3 0,7 2 0,4 1-1606,0 0 1,10 0 0,-5-2-1,3 0 1,2-4 0,-4-2 623,-1-2 1,-2-5 0,-4-1 0,-6 1-1,-5-3 1,-6-1 1187,1-5 1,-4 3 0,1 1 0,-6-1 0,-6 2 0,-3 0 0,0 2 2443,3 2 0,-2 7 0,3 2-3095,1 4 1,11 5 0,12 10-1,7 1 1,6 1 0,4 1-1669,4 2 0,6 4 0,3-4 1,0-2 1891,0-1 0,4-2 0,-3 0 0</inkml:trace>
  <inkml:trace contextRef="#ctx0" brushRef="#br0">25714 2732 10465,'-2'-12'889,"-2"3"0,-3 2 0,-8 4 0,-2-1-221,0 1 0,-9 3 0,1 4 0,-4 6 1,-2 7-1,-1 3 0,0 4 0,1 1 164,3 3 0,-2-2 1,9-6-1,2 0 1,4-4-1,6-1-831,3-2 1,2 0 0,7-1 0,4-1 0,10-4 0,5-1 0,7-3-183,4-2 0,-2-1 0,5 0 0,-1 0 0,-1 0 0,-3 0 274,-2 0 0,-7 2 0,-1 2 0,-4 5 0,-3 3 0,-6 3 0,-2 3-105,-3 4 0,-3 3 1,-4 3-1,-6 2 1,-7 2-1,-5 1-484,-3-1 1,0-2-1,1-6 1,3-4 0,2-2-5189,3-6 5684,7-5 0,9-18 0,7-4 0</inkml:trace>
  <inkml:trace contextRef="#ctx0" brushRef="#br0">25927 2186 8203,'-34'-14'1146,"4"8"0,13 6 0,8 8 71,6 4 0,3 5 0,0 1 1,0 0-1,0 3 0,0 5 1,1 8-1,5 6-758,8 5 1,3-4 0,7 4 0,-2-4-1,3-2 1,4-4-2282,2-4 0,4 0 0,-4-2 1822,-1-4 0,4-8 0,0 3 0</inkml:trace>
  <inkml:trace contextRef="#ctx0" brushRef="#br0">26100 2572 8049,'-26'-22'0,"1"3"643,2 4 1,10 3 415,9 8 1,4 2-1,4-2 1,6 2-1,7 1 1,6-2 0,6-3-1685,2-2 1,4 1-1,-2-3 1,-1 1-1,-1 0 1,-4 0-244,-3 0 1,-8 2-1,0-4 1,-5 2 0,-8 1 1682,-6 0 0,-5 2 1,-6 5-1,-3-2 1,0-2-1,0 2 1,2 2 4099,2 1 0,1 1-4200,3 4 1,9 2 0,11 7 0,4-1 0,4-1 0,0-2-1098,0-1 1,5-2-1,-3 2 1,1-4 0,0-4-1,0-1 1,1 0-1487,-1 0 0,-10-7 0,1-7 1,-3-6-1,-2-5 1868,-4-2 0,-2-18 0,-2-3 0</inkml:trace>
  <inkml:trace contextRef="#ctx0" brushRef="#br0">26367 1906 9955,'-13'-17'0,"1"7"887,3 7 0,3 6 1,6 12-1,2 1 1,2 3-1,6 2 1,5 3-1,4 1-760,2 2 0,0-1 0,3 1 0,-2 0 1,3-2-1,3-1 0,3-4-3115,-1 0 0,-8-7 2988,-4-4 0,3-6 0,-1 3 0</inkml:trace>
  <inkml:trace contextRef="#ctx0" brushRef="#br0">26620 2172 8929,'-14'-6'0,"-3"-2"1869,-1-4 1,5 3-1,4 0-1115,-1-1 1,4-2 0,3 0 0,7 3 0,8 3 0,5 2 0,0-1 0,3 1-888,2-2 1,3 4 0,2-2 0,-1 1 0,1 0 0,-2-2 0,-3 1 0,-4 0-895,-3-1 0,-8-1 0,-2 2 1,-7-5-1,-5-1 0,-6-1 2659,-2 2 1,-4 6 0,1-3-1,1 2 1,3 0-1175,0 1 0,7 3 1,4 4-1,6 3 1,7 2-1,7 0 0,5 2-1979,3 0 1,8 3 0,2-2 1520,4-4 0,1 4 0,0-4 0</inkml:trace>
  <inkml:trace contextRef="#ctx0" brushRef="#br0">1053 15913 8584,'7'-6'0,"-1"-2"0,-7-4 0,-2 2 572,-1 1 1,-1 5-1,5-2 1,2 6-1,2 9 1,5 6-1,3 2 1,1 4-1,0 4 213,1 5 0,1 7 1,1 0-1,2 4 0,-2 4 1,0-1-1,0 1 0,2 1 1,0-1-1,0 1-558,0-3 1,-1 2-1,-5-5 1,-1-6-1,-4-5 1,0-3 0,-1-4-1,0-5-509,-3-2 0,-3-3 0,-3-6 208,-1-10 0,-5-5 1,3-13-1,0-2 0,0-1 1,2-2 35,-2 0 0,4 2 1,-2 1-1,2 4 1,2 1-1,2 2 1,1 2 1366,1 2-875,1 6 0,1 1 0,2 6 1,4 0-1,2 0 0,0 3-60,4 6 0,-6-3 0,4 10 0,1 2 0,-2-1 0,1 4 1,-1-2-395,-2 1 0,2-1 0,-11-3 0,-1 2 0,-1 0 0,-4-1 0,-2 1 0,-5 1 0,-9-2 0,-4 1 0,-3-2 0,-1-1 0,1-2-302,-1 0 0,6-1 0,-5-2 1,4-2-1,5-1 0,1-1 0,2 0-1265,0-3 0,5 0 0,5 0 0,8 1 0,8-1 0,8-1 1567,4-2 0,14 0 0,2 0 0</inkml:trace>
  <inkml:trace contextRef="#ctx0" brushRef="#br0">1866 16486 8311,'-1'-25'2799,"-4"2"0,5 10 0,-1 10-2328,4 6 0,6 0 0,-3 4 0,0 1 0,1-1 1,-1 4-1,0 0 0,-2 3-355,2-1 0,-4 0 0,2 1 0,-2-1-557,-2 0 0,0-7 0,0-7 0,-2-11 1,-1-9-1,-3-4 605,-1-2 1,2 1-1,-2-1 1,1 0 0,3 2-1,2 3 310,1 4 1,0-1 0,0 1-1,1 3 1,3 5 0,5 6-1605,3 2 1,6 8 0,3 3 0,2 3 1129,6 1 0,6 6 0,-1 2 0</inkml:trace>
  <inkml:trace contextRef="#ctx0" brushRef="#br0">2226 16472 8959,'0'-20'1897,"0"2"0,2 8 1,2 2-761,5 2 0,1 0 0,1 3 0,-2-1 0,-1-1-820,0-1 0,-2 4 1,-8-7-410,-2-2 1,-4 1 0,-5 1 0,0 5 0,-1 2 0,1 2 0,0 0 293,-1 0 1,6 2 0,0 2-1,2 6 1,3 5 0,3 4-78,5 2 0,1-2 0,4 5 1,0 3-1,4-1 0,2 4 1,2-3-1602,1-4 1,-3 1-1,5-6 1,0-2-1,-2-3 1,0-4 419,-2-4 1,-3-4 1055,0-1 0,-1-12 0,0-2 0</inkml:trace>
  <inkml:trace contextRef="#ctx0" brushRef="#br0">2439 16539 8118,'-1'-18'736,"-2"0"0,-1 2 0,1 0 934,1-2 1,2 8 0,0-4-389,0 3 0,2 0 0,2 2 1,5 6-1,3 5 39,1 2-1275,0 7 1,-4-4-1,-1 6 1,-1 1-1,-1-1 1,0 0-1,-2 1-1619,2-1 1,-3 0 359,6 1 1,-4-7 0,2-4 0,-1-6 0,-2-6 0,1-3 0,1-1 0,0 0 519,0-1 0,2-3 0,-3-3 0,-1 0 693,2-4 0,-4-7 0,4-3 0</inkml:trace>
  <inkml:trace contextRef="#ctx0" brushRef="#br0">2693 15873 8118,'0'-31'386,"0"-1"1,0 3 0,0 7 2443,0 4 1,0 7 0,1 10-2590,4 10 0,2 19 0,8 8 0,1 8 0,2 8 0,0 3 0,-1 4 0,1-1 0,0-2-944,1-3 0,-4-5 1,4-5-1,-1-6 0,1-6 1,1-5-1,-1-5 1,-3-8 702,-1-7 0,-8-4 0,-1-2 0</inkml:trace>
  <inkml:trace contextRef="#ctx0" brushRef="#br0">2946 16232 8118,'-18'-29'572,"0"1"0,1 4 1355,-3 3 1,6 1 0,-4 5 0,3 4-1586,2 4 1,5 4 0,2 7-1,2 7 1,-1 5 0,4 6-1,2 4 1,5 2 0,2 1-377,2 2 1,8 5 0,4-5-1,2-3 1,0-3 0,-2-4-1,1-2 1,3-2-2317,0-3 0,1-2 1,0-3 2349,-1-4 0,1-4 0,0-1 0</inkml:trace>
  <inkml:trace contextRef="#ctx0" brushRef="#br0">507 16539 8006,'-9'-13'343,"-2"1"1,2 1 92,2 3 0,4 5 0,7-2 1,5 4-1,5 4-87,3 6 1,0 2 0,5 15 0,2 3-1,-1 2 1,1 3 0,-3-1-78,-2-1 0,5 6 0,-4-4 0,1 0 0,-2-3 0,-1-3-677,0-1 1,0 2-1,-5-1 1,0-3 0,-1-1-1,-1-3 1,-2-5-1651,1-5 2055,-4 0 0,6-9 0,-5 4 0</inkml:trace>
  <inkml:trace contextRef="#ctx0" brushRef="#br0">826 16406 8006,'-5'-27'4365,"-3"3"-4289,-5 7 0,7 5 0,6 12 0,7 0 0,7 0 0,2 0 0,3 0 473,2 0 0,1 6 1,6 4-1,2 6 0,2 7 1,3 2-271,2 1 0,-5 11 0,-1 3 0,-4 2 0,-5 1 0,-4 1-587,-3 5 0,-8 3 0,-2 3 0,-5 1 0,-6 3 0,-6 0 0,-7 2-4712,-7 0 4018,9-11 0,-17 12 0,11-11 1002,4-5 0,-3-6 0,1-14 0</inkml:trace>
  <inkml:trace contextRef="#ctx0" brushRef="#br0">1053 18378 8006,'-25'0'0,"3"0"0,2 0 0,7 0 1192,0 0 0,7-1 1,6-4 1390,7-4-2368,5-2 1,7-7-1,4-2 1,2 1-1,3-1 1,2-1 4,1-3 1,0 5 0,-6 1-1,-1 3 1,-4 3 0,0 4-257,-4 3 1,-6 4 0,-2 4 0,-4 5-1,-5 10 1,-7 6 334,-4 3 0,-5-1 1,-1 2-1,0 2 1,2 1-1,1-3 81,3-4 0,8 0 0,-1-5 0,4 0 0,2 0 0,4-2 0,5-3-534,6 0 0,5-7 0,6-2 1,1-4-1,1-1 0,3 0 1,-3-1-840,-1-4 1,-2-1 0,-3-4-1,-2 1 1,-2-1 0,-3-2-2001,-1-2 2993,-7-5 0,4-2 0,-5-5 0</inkml:trace>
  <inkml:trace contextRef="#ctx0" brushRef="#br0">1493 17858 8171,'-18'-16'1312,"0"3"1,7 4-1,8 13-1019,6 5 0,8 3 0,9 3 0,0 3 0,6 4 0,2 3 1,4 2-1,2 1 301,3 3 1,2-1-1,-1 5 1,-2 4 0,-5 2-1,-3 3 1,-3-1-1011,-2-1 0,-9-2 1,-6 1-1,-4 2 0,-5 3 1,-10 2-1,-8 0-2368,-7 0 0,-6 2 2784,1-5 0,-9 5 0,-7-3 0</inkml:trace>
  <inkml:trace contextRef="#ctx0" brushRef="#br0">2479 18138 8557,'-8'-9'347,"-1"0"1,6-5 0,-2 3 0,2-3-1,0-6 1,-1 0 0,1-3 0,3 1-1,3 1 1,1 2 1111,-1 3 0,0-3 0,0 1 0,2 2-940,-2 1 0,0 7 0,0 5 0,1 6 0,-1 8 0,0 5 0,1 6-245,5 3 0,-1 8 1,1 2-1,1 4 1,2 1-1,1-2 0,0-2-1196,1-5 1,1 2 0,1-2 0,3-2 0,0 0 0,1-4-2392,-4-3 1,3-3 3312,-1-6 0,0 1 0,-5-1 0</inkml:trace>
  <inkml:trace contextRef="#ctx0" brushRef="#br0">2399 18245 11298,'-11'-2'0,"0"-1"0,4-2 0,1-3 0,4-2 0,5-2 0,6 0 602,3 3 1,6-3 0,1 5-1,2-2 1,3 2 0,1-1-1,3 2 1,0-1-2184,-1-1 1,7 4 1580,-8-5 0,4-6 0,-3-5 0</inkml:trace>
  <inkml:trace contextRef="#ctx0" brushRef="#br0">3053 17765 11022,'-17'-4'706,"4"-1"1,9 7 0,1 7 0,6 2-176,5 3 0,4-1 0,2 2 0,0 1 0,3 2 0,2 0 0,0-1-402,0 1 0,-1 0 0,-4-5 1,-3 1-1,-2-1-501,-4 0 0,-5 1 0,-5-2 1,-4-2-1,-2-3 0,-4-1-24,-3-3 1,3-3 0,-3-4 0,4-5-1,0-3 1,1-1 309,0-1 0,4 1 0,1-2 0,1-1 0,1-2 0,0 2 619,3 1 1,-3 2-1,2-1 1,1 1-1,1 0-223,2-1 0,0 6 0,-1 0 0,-2 1-1507,-2-1 1,1 4-1072,4-5 0,1 2 0,2-4 2190,2 2 0,-1 5 0,-5-4 2187,-4 3 1,2-1-1,-4 1-1242,1-4 1,2 2-1,4-2-676,0-1 1,1 2 0,2-1-321,2-1 1,3 3 349,-3-2-1278,-1 6 1057,-4-3 0,6 6 0,2 0 0</inkml:trace>
  <inkml:trace contextRef="#ctx0" brushRef="#br0">2919 17392 9407,'-17'-6'792,"-1"-3"-1104,0 3 0,12 0 1247,6 6 1,2 0 64,6 0 0,-3 0 0,4 2-642,1 2 0,-2-1 1,0 6-113,3 1 0,-5-2 0,0 1 0,-2 1 1,1 2 231,-3 1 0,4 1 0,0-1 0,0 2 0,2 2 0,-2 6 1,1 2-82,0 2 1,2-1 0,3 2 0,-1 3 0,-3 3 0,1 1-1098,-1-4 0,4-2 0,-4-1 0,3 1 0,-1-6 0,-1-1 0,0-2-6589,-2-1 7289,-1-1 0,0-5 0,2 0 0</inkml:trace>
  <inkml:trace contextRef="#ctx0" brushRef="#br0">2853 17925 8235,'-8'-19'912,"-2"4"1,5-3-1,2 3 1,3 2-294,5 0 1,2-1 0,7 1 0,0 0 0,4-1 0,3 1 0,1 1 0,0 2-1090,2 1 1,1 5 0,2-4 0,-2 2 0,-1 3 0,-2 2 469,2 1 0,1 0 0,2 0 0</inkml:trace>
  <inkml:trace contextRef="#ctx0" brushRef="#br0">3253 17752 9254,'0'-14'826,"0"6"0,0-1 0,1 0 0,2 0 334,1 0 1,2 5-1,-1-5 1,4-2 0,3-1-1,1-1 1,0 0-1032,1 0 1,-6 4-421,1 0 0,-4 1 1,2-2-1,-1 1 1,-1 0-2028,0 2 2344,-3-5 0,8 16 0,-4 1 0,0 5 0,2 4 1,-1 0-1,5 3 602,4 0-949,-1 1 1,9 0 0,-5 0 0,0-2 0,3-1 0,2-2-2054,4 0 1,2-5 2373,-4-4 0,13-2 0,2-2 0</inkml:trace>
  <inkml:trace contextRef="#ctx0" brushRef="#br0">4106 17472 9678,'0'-13'902,"0"4"0,0 0 0,-2 0-434,-2 2 1,-4-5 0,-5 4 0,-2-1 0,-1 2-1,-2 1 1,0 3-93,-1 2 1,3 1 0,-5 1-1,2 2 1,3 4 0,1 4-1,3 5-318,3 3 0,3 4 0,6 3 0,0 1 0,2-2 0,3-1 1,7-2-1417,5 2 0,11-5 720,-2-1 0,6-4 0,-3-2 1,4-3-1,1-6 0,1-7 638,-1-10 0,11-17 0,-4-10 0</inkml:trace>
  <inkml:trace contextRef="#ctx0" brushRef="#br0">4332 16899 8232,'-13'-8'467,"6"5"0,2 12 0,5 9 627,5 6 0,-2-2 0,4-1 0,0 1 0,1 0 0,1 5 0,0-1 0,-1 6-673,3 0 0,1-2 1,1 1-1,0-4 0,-1-4 1,-2-2-1,-1-2-1150,2-2 0,1-3 0,1-2-457,0-3 1,-1-5 0,-3-8-1,-3-3 1,-2-2 2138,1 0 1,-1 4-1,-2-2 1,2 1 454,5 3 0,3 2 1,3 2-1,2 2-1368,6 2 0,-4 3 0,-1-3 0,-2-2 0,0-2 0,4-2 0,-1-2-428,0-2 1,-1-5 0,-5 3 0,1-2 0,-1 0-1,-1-1 1,-3-2-138,-5-2 1,2 1-1,-2 0 3531,-1-1-3087,-1 7 1,4 8 0,3 13 0,3 5 0,1 2-909,0-3 1,0-4 0,2-2 0,2-1 0,0-3 0,1 1 988,1-1 0,2 4 0,6-5 0</inkml:trace>
  <inkml:trace contextRef="#ctx0" brushRef="#br0">22261 4358 8074,'14'-19'0,"-1"2"0,0-2 0,1 3-108,-1 4 0,-6 6 0,-4-1 0,-6-1 0,-5 1 1,-4-3-1,-3-2 0,-1-2 0,-2 1 0,2 0 1,1-1-1,1 1 0,1-2 1072,0-3-819,-1 4 0,1-6 1,0 6-1,1-3 1,1 0-1,3 2 1,-3 3-1,-1 5 1,-1 1-212,0 3 1,-7 1 0,-2 2-1,-4 0 1,-6 0 0,-5 0 0,-4 0-37,-3 0 1,-11 0-1,0 0 1,-6-1 0,-7-2-1,-6-3 1,34 2 0,0 0 173,-2-1 1,0 0 0,0 1-1,1 1 1,-3-2 0,0 1-1,1-1 1,0-1 0,2 1 0,1-1-1,1-2 1,1 1 0,-32-8 214,7 2 1,-6-4-1,6 8 1,-1-2 0,-1-1-1,0 1 307,-2 2 1,0 2-1,1-3 1,-1 2 0,-2 2-1,-4 3 1,34 2 0,-1 1-628,0 0 0,-1 0 1,1 0-1,0 0 1,-3 0-1,-1 0 0,0 0 1,0 0-1,2 0 1,0 0-1,0 0 1,1 0-1,2 0 0,-1 0 509,1 0 0,0 0 1,-34 4-1,2 2 1,5 0-1,2 2 1,3-2 119,2-1 0,0 6 1,2-4-1,0 2 0,-3-1 1,0-1-255,-3 0 0,-9 2 0,5 5 0,-1-1 0,-2 2 1,-1 1-1,34-7 0,0 0-11,0-1 1,0 0 0,0 2-1,0-1 1,-32 9 0,-2 0-1,-1 1 1,1 3 15,0 3-1,36-11 1,-1-1 0,-31 14 0,1-1 0,2 1 0,5 0 0,7-1-148,5 1 0,4 0 1,6 1-1,3 1 1,0 4-1,1 0 1,0 1-601,4 0 0,-1-3 0,1 3 0,-3 0 0,4 0 0,3 3 99,3 1 0,1-2 1,-1-2-1,3 0 1,2 0-1,3 2 1,2-1-10,0 1 0,1-1 1,3 5-1,3 0 0,4 2 1,1-1-123,0-1 0,0 9 0,1-6 0,4 3 0,3 0 0,6-2 151,4 1 1,-2 4 0,6-5 0,2-3-1,2-2 1,4-5 0,4-1 203,5-4 1,-1-1 0,11-1 0,1 0-1,4-1 1,5 1 159,8 0 1,-4-5 0,8 0-1,-34-11 1,-1 0 0,1 0 0,0 0-1,1 1 1,1-1 0,0 0 0,1 0 14,-1-1 0,0 1 1,5 1-1,-1 1 1,-2-2-1,0 0 1,0 1-1,1 1 1,0 0-1,0 1 1,-1-1-1,0 0-38,0 1 1,1-1 0,3 0-1,2-1 1,-2 0 0,1 0-1,1-1 1,0-1 0,2 0-1,1-1 1,0-1 0,1-1-1,1-1 1,1 0 130,-2-1 1,1-1 0,2-3 0,1 0 0,-1 2-1,1-1 1,0-1 0,0-1 0,-1 0 0,0 0-1,1 0 1,1 0 134,0 0 1,-1 0-1,0 0 1,1 0-1,2 0 1,0 0-1,-1 0 1,0 0-1,-1 0 1,0 0-1,1 0 1,0 0-76,0 0 1,-1 0 0,1 0 0,0 0-1,3 0 1,1 0 0,2 0 0,-1 0 0,0 0-1,0 0 1,3 0 0,1 0 0,0 0-1,1 0-219,3 0 0,1 0 1,-3 0-1,1 0 0,2 0 1,1 0-1,-2 0 0,2 0 1,1 0-1,0 0 0,1 0 1,-1 0-1,2 0 1,1-1-32,0-1 0,-1-1 0,-24 1 0,-1 0 0,0-1 0,23-3 0,-1-1 0,3 0 0,0 0 0,-2 0 0,1 0 0,0-1 0,1-1 0,-2 1 0,-1-1 0,1-2 0,-1-1 0,1 3 0,0-1 0,-1 0 0,-1-1 0,0-1 0,0-1 0,1-1 0,-1 0 0,0-1 0,0-1 0,0 1 0,0 0 0,-4-1 0,-1 0 0,1 0 0,0-1 0,-4 0 0,0 0 0,0-1 0,-1-1 0,-1 1 0,-2-1 0,-1 1 0,0 1 0,-1-2 0,-2 1 0,-5 1 0,-2 1 0,0-1 0,-1 0 0,0-1 0,-1-1 0,0 0 0,-1 1 0,0-1 0,0 1 0,-2 0 0,0 0 0,-3 1 0,-2-1 0,0-2 0,0 0 0,-1 0 0,0 0 0,-2 1 0,0-1 0,27-18-265,-6-2 1,-7 1 0,-3-10 0,-3-1-1,-6-2 1,-4-1 158,-8 0 0,-11-2 0,-9-3 1,-7-3-1,-9-1 0,-18 0-470,8 30 0,-3 0 364,-6-1 0,-4 1 0,-15-1 0,-4 1 0,-7 0 0,-2 2 1,-5 0-1,-2 2 0,19 9 0,0 1 0,-1 0 0,-2 1 1,0-1-1,-1 1 0,-3 1 0,0-1 0,-1 2-19,-1-1 1,-1 2 0,0-1-1,0 1 1,0 0 0,-1 1 0,-4-1-1,-1 2 1,0-1 0,-1 1-1,0 0 1,0 1 0,-1 0 0,-1 1-1,0 0 1,-3 0 0,0 0-1,0 0 187,14 2 1,0 0-1,0 0 1,1 1-1,0 0 1,1 0 0,-1 0-1,0 0 1,-5-1-1,-2 1 1,0-1 0,1 1-1,0 0 1,0 1-1,0 0 1,0 0-1,2 0 1,0 1 0,0 0-1,0 0 1,-1 0-1,0 0 1,1 1 0,0-1-1,2 1 1,0 0-1,1 0 1,0 0 58,0 0 0,0 0 0,0 0 0,1 1 0,-16 0 1,1 0-1,2 1 0,5 1 0,1-1 0,2 1 0,3 0 1,2 1-1,-1 1 0,4 1 0,0 0 0,0 1-59,0 2 1,0 1 0,2 1 0,-19 3 0,2 2 43,-4 5 0,0 2 0,3-1 0,0 1 0,19-5 0,-1 1 0,0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10078 4265 30163,'13'-20'-2044,"-4"4"0,0-5 0,1 2 1,2 3 1145,1 1 1,-5 2 1023,-4-1 0,-2 1 0,-4 1 0,-2 3 0,-7 5 0,-4 2 0,-5 2 0,-4 0 0,-4 0 0,0 0 0,0 0 0,1 0 103,0 0 1,1 0 0,-1 0-1,0 0 1,1 2 0,-1 1 0,-1 1-1,-2-1 1,-1-1 139,2-2 1,-6 0 0,1 0-1,-3-2 1,-1-1 0,-5-1 0,-3 1-1,-6 1-175,-4 2 1,-2 0-1,-6 0 1,-2 0-1,-1 2 1,-4 2-1,1 4 1,-1 1-250,2 0 1,4-2-1,-7 3 1,3-2-1,1-1 1,-3-1-1,-1 0 75,-2-3 1,35 0 0,0 0 0,-32 1 0,3-1 0,1-1-1,3-2 1,-2 0 505,-2 0 1,7 0-1,-6 0 1,2 0-1,0 0 1,-2 1 0,1 2-394,-1 2 1,0 8 0,-1-1 0,0 1 0,-2 3 0,2 1-168,-1 2 1,31-12 0,0 1-1,1 1 1,0 1 0,0-1 0,0 0-1,-36 9 1,1-2 0,35-8-1,0 0 8,0 1 0,0 0 1,-37 6-1,4 2 0,-1-2 1,3-1-1,3-1 1,2 0 136,0 1 1,4-1-1,1 0 1,4 1-1,4-1 1,3 0 0,1 2-216,3 3 1,1-2 0,4 5 0,1 0 0,3-1 0,1 2 0,5 1-253,4-1 0,-1-1 0,4 2 0,1 0 0,2 0 1,5 2-1,2 2-72,2 0 0,6-1 0,-3 1 1,2 1-1,0 2 0,1 2 34,1 2 1,2 2 0,0 4 0,0 1 0,0 2 0,0 3 0,0 2 95,0 2 0,0 6 1,0 5-1,-1 1 0,-4 3 1,-4-1-1,-3 3 147,-1 2 0,0-4 1,-1 5-1,0 3 0,6-37 1,-1 2-1,0 1 1,1 0-644,0 0 1,-1-1 644,-1 1 1,0-1 0,2 0 0,1 0 0,-2 0 0,0 1 0,1-1 0,1 1 0,0 0 0,1 0 0,0-1 0,0 1 33,1 1 1,1 0-1,-1 1 1,0-1-1,2 1 1,1 0 0,1 0-1,-1-1 1,1 2-1,1-1 1,0 0-1,0 0 1,0 1 0,1 2 14,1 1 1,1 0 0,-2-3-1,1 0 1,2 5 0,1 0 0,0 1-1,0 0 1,1-1 0,0 1-1,0 1 1,1 1 0,0-1 0,-1 0 27,1 0 1,0 1 0,-1 4 0,1 1 0,0-1 0,-1-1 0,1 0 0,0 1 0,-1 0 0,1 1 0,0-1 0,-1 0 0,1 0 0,0 0 9,-1 1 1,1 0-1,-1-5 1,0-1 0,-1 4-1,0-1 1,0 1-1,-1-1 1,1-1 0,1-1-1,-1 0 1,1-1-111,1 1 0,0 0 149,-3-8 1,-1 1 0,3 9 0,0 0 0,-2-6 0,1-2 0,1 3 0,0 0 0,0 1 0,1 0 0,0-2 0,-1 0 0,1 0 0,0 1 25,0 1 0,-1-1 0,-1-4 0,-1 0 0,0 7 0,1 0 0,-1 1 0,1-1 0,-1 0 0,-1-1 0,0 2 0,-1 1-42,-2-3 0,1 1 0,1-1 0,0-1 0,1 3 0,-1 1 0,0-2 0,-1 0 0,0 0 0,-1 0 0,0 0 0,0 0 0,0-1 0,0-1-7,0-2 1,0 1-1,2 0 1,1-1-1,-1-3 1,0 0-1,0 0 1,-1 0-1,0 1 1,0-1-1,-1 0 1,1 0 0,0 0-1,1 0 82,0-1 1,1-1 0,-1 0 0,0-1 0,-2 0 0,0-1-1,1-1 1,0 1 0,0-1 0,0-1 0,2 2 0,-1-1 0,0 2-1,-1-1 122,0 1 1,-1 0 0,0-1 0,0 0-1,0 0 1,0-1 0,0 36 0,0 0 0,2 0-213,0-35 1,0-1 0,-1 1-1,0-1 1,1 1 0,0-1-1,0 38 1,-2-1 0,-2 1-1,-1-2 1,-1-3 108,1-6 1,1 5-1,2-6 1,0-2 0,0-2-1,0-3 45,0-2 1,0 2 0,2 1 0,1-2 0,3 1 0,0-3 0,1 3 0,0-3 74,4 3 1,-1-1 0,1-1 0,-4 1-1,0 3 1,1 0-277,2 1 0,-2 2 0,-1-4 0,0-2 0,-1 0 0,2 0 0,-1 2 11,3-2 0,-4-1 0,0-1 0,0-1 1,2 0-1,-1 0 0,-1 1 63,0-1 0,0-4 1,4 0-1,-2 0 0,-1 0 1,0-2-1,4 0 51,1 1 0,-3-4 1,-1 5-1,3 1 1,-1 1-1,1-1 1,-4-1-24,-1 1 0,-2 2 0,-2 1 1,1 1-1,1-2 0,-1-2-61,-1-1 1,-2-2 0,0 2-1,0-5 1,0-2 0,1-4-1,2-1 1,2-3-23,-3-1 0,1 3 0,0-5 0,2-3 0,-1-3 0,1-3 130,-1 2 0,2-3 0,-3 1 1,3 0-1,1 0 0,2 0 1,0 2 84,0 1 1,0 1 0,4-3 0,2-1 0,1 2-1,4 1 12,0 2 0,4 0 0,6-2 0,2-2 0,2-2 1,3 0-1,2-2 119,1 0 1,4-1 0,4-4 0,1-3 0,2 0 0,1-4 0,5 1 268,3-1 0,2-3 1,2 4-1,3-2 1,-1-2-1,4 1 1,0 1-45,2 1 1,-4 0-1,5 4 1,-2-2 0,0 1-1,-1 2-275,-2 1 0,2 0 0,-1 2 0,-2 2 0,1 0 0,-3 0 0,2-1 0,-4 0 54,3 2 0,-1 0 0,1-5 0,1-1 0,0-2 0,-2-1 81,-3 2 0,6-1 0,-4 0 0,-2-2 0,0-1 0,-2-1 0,2 1 78,3 1 0,-6-4 0,6 5 0,-2 1 0,-4 1 0,2-1 0,-2-1-288,0 1 0,3 2 0,-1 2 0,1-1 0,5-1 0,-2-2 1,2-1-287,-4 1 1,1-2-1,1-1 1,0-1-1,1-3 1,2-1 424,0-2-237,6 0 1,-6 0 0,3 0 0,-1-2-1,-1-2 1,4-4-1,1 1 0,-3-4 1,-33 8-1,0 1 1,-1-2-1,1 0 0,0 0 1,0-1-1,36-2 1,0 1-42,0 0 0,-8 3 0,3-4 0,-1-1 0,-3 2 0,2-1 0,-5 1 0,-2 0 0,6-4 0,-6 1 0,-2-3 0,0-1 0,-3-1 0,-1 1 0,-2 0 0,-1-2 0,-4-1 0,0-4 0,-2 1 0,-1-2 0,-4 2 0,-1 0 0,2-3 0,-7 2 0,2 1 0,-2 0 0,-1 3 0,-4 1 0,-1-3 0,-1 0 0,-2 2 0,-3 1 0,-4 2 0,-3 0 0,-2-2 0,1-2 0,-2 0 0,-2-1 0,-3-1 0,1-4 0,-1-2 0,-4-3 0,1-2 0,-1-4 0,0-3 0,2-6 0,-2-2-40,-2-6 1,-1-4-1,0-2 1,0-3-1,0-6 1,0-4-1,0-4-216,0 0 1,0 6 0,0-5 0,0 35 0,0-1 0,0 0 0,0-2 0,0-1 0,0-1 0,0 0 0,0 0-10,1 1 1,-2-1 0,-1-1-1,0-1 1,-1 1 0,0 0 0,0 0-1,0 0 1,-1-2 0,1 0 0,0 1-1,0-1 1,0-3 0,0 0 37,1-1 1,1 1 0,0 0 0,0 0 0,1-1 0,0-1-1,0 1 1,0 0 0,0-1 0,0 1 0,0-2 0,0 0-1,0 0 1,0 1 128,0 0 1,0-1-1,0-2 1,-1-1-1,0 2 1,-1 1 0,-1-1-1,0 1 1,-1 0-1,1 0 1,-2 1 0,1 0-49,0 0 0,0 1 0,-2-3 0,-1 1 0,1 1 0,0 1 1,-2 0-1,0-1 0,0 2 0,-1 1 0,1 0 0,0 1 1,0 0-1,0-1-85,-1-1 0,0 0 0,0 1 0,0 0 1,2-2-1,1 0 0,-1 0 0,1 0 1,-1 2-1,0 0 0,1 0 0,-1 0 1,1-1-1,0 0 77,2-2 0,-1 0 1,0 1-1,0-1 1,2 0-1,1 0 1,1 0-1,0 0 1,0-1-1,0 0 1,1 0-1,0-1 297,0-1 0,0 0 0,0-1 0,0 0 0,0 2 0,0 0 0,0 0 0,0 1 0,0 0 0,0 0 1,0 1-1,0 0 0,0 0 0,0 0-53,0 0 0,0 1 0,0-1 1,0 1-1,0 3 0,0-1 1,0 0-1,0 0 0,0 1 0,0 1 1,-1-1-1,1 1 0,-2 1 1,1 1-230,-1 0 0,-1 0 1,-2 0-1,0 0 0,0 1 1,1 0-1,-1 0 0,0 0 1,-1-2-1,1 1 0,1 0 1,1-1-1,0 0 1,0 0 74,1 2 0,1 0 0,0 1 0,0-1 0,1 1 0,0 0 1,0-2-1,0-1 0,0 0 0,0 0 0,0-1 0,0 0 0,0 1 1,0 0 152,0 0 1,0-1 0,2-1-1,1 0 1,0 2 0,0 1 0,0-2-1,0 0 1,0-1 0,0 1 0,-1 0-1,0 1 1,0 1 0,0 0-19,1-1 1,-1 1 0,0 5 0,0 1 0,-1-5 0,-2 0 0,1 2 0,-1 0 0,0 3-1,-1 1 1,-1-2 0,0 1 0,0 0 0,-1 0-140,-1 0 0,-1-1 0,1-2 1,-2 1-1,-6-34 0,1 0 1,2 3-1,1 3-53,-1 1 0,2-3 0,1 1 0,1 1 0,1-3 0,1 0 1,0-2 210,1 3 1,-3-2 0,1 1 0,2 0 0,0 0 0,0-2-1,-1-1 16,2 35 1,1 1 0,-5-35 0,0 2-1,0 5 1,-1 1 0,1 1 0,-2 0-1,2 5-234,1 3 1,-6 2-1,4 1 1,-2 0-1,1-1 1,3 3-135,2 2 0,-3-6 1,0 3-1,0-1 1,0-3-1,1 1 1,1-2 217,0 0 1,-5-1 0,4-6 0,1-1-1,-1 3 1,-1 0 0,0 3 250,1-1 1,-4 1-1,3 4 1,0 0 0,-2 2-1,1 0-187,-3 1 1,2-4 0,-1 8 0,-2 0 0,-4-1 0,-3 0-1,2 0 26,1 0 0,1 6 0,0-1 0,-3 2 1,0 2-1,0 2 0,3 2 17,0 5 1,-4 3 0,-1 3 0,-2 3-1,-2 2 1,-4 3-140,-4-1 1,1 0-1,-5 5 1,-2 1 0,-3 1-1,-5 4 1,-4 0 0,-2 1-43,-3 0 1,-2 1 0,0 5 0,1 0-1,0 0 1,3 0 237,2 0 1,3 8 514,-2 5 1,-3 6 0,4 8-1</inkml:trace>
  <inkml:trace contextRef="#ctx0" brushRef="#br0">4759 15153 21935,'-19'0'-241,"2"-4"0,-5-1 0,0 2 141,1 2 0,-4 7 0,3 4 0,-3 6 1,-2 6-1,2 5 0,1 4 0,2 5 0,0 4 1,2 4-1,6 5 0,5 3-270,3 1 1,1 5 0,7 3 0,2 2-1,8 4 1,7-3 0,11-4 0,5-3 5,7-4 488,13-3 0,0-11 0,-22-21 0,2-2 1,2-2-1,1-3 0,4-2 0,1-3 0,4-2 1,2-2-1,1-1 0,1-1 125,2 1 0,0-2 1,1-2-1,0-1 1,1-2-1,-1-2 1,0-1-1,0-2 0,0-2 1,0-1-1,-1-1 1,-1-3-219,1-1 0,-1-2 0,0 2 0,0-1 0,1-4 0,-1 0 1,-1 1-1,-1-1 0,-1-2 0,-2 0 0,-5 0 0,-1-1-208,-4-1 0,-2-1 1,-2 2-1,-3-2 1,19-26-1,-8 0 1,-7-2-1,-10-1 0,-8-6-44,-9-2 0,-17 3 0,-14-5 1,6 34-1,-4 2 0,-3 0 1,-4 2-1,-5-1 0,-2 2 1,-3 3-1,-2 2 92,-3 2 1,-2 2-1,-9 5 1,-3 2-1,-1 4 0,0 2 1,-2 2-1,-1 1 1,-5 4-1,0 2 1,1 2-1,1 4 119,-2 1 1,0 2-1,-3 3 1,0 2-1,3 0 1,2 2-1,1 0 1,2 1 9,1 1 0,0 1 0,4-1 0,2 0 0,5 0 0,2 0 0,2 2 0,0-1 0</inkml:trace>
  <inkml:trace contextRef="#ctx0" brushRef="#br0">4879 15699 22462,'-27'-13'-557,"1"0"0,-1 5 0,2 4 0,1 2 458,2 2 0,1 11 0,-3 2 1,2 2-1,-2 0 0,1-2 0,-1 0 1,2-1 472,-2-3 0,3-3 0,1-6 0,-1 0 0,2-1 0,-1-4-127,4-4 0,1-3 0,2-1 0,0 0 0,-1-2 0,2-1-181,4-2 0,-4 0 1,3 3-1,-3-1 1,-1-3-1,-1-1 1,2 0-343,4-1 1,-4 3-1,3-2 1,-3-1-1,-1 2 1,-1-2-1,1 0 33,0-3 0,-5-1 0,0-1 0,2-1 0,0 0 0,-1 1 206,-1-1 1,-1-4 0,3 0 0,-2 0-1,0-2 1,1-2 0,-1-4 77,2-1 0,1-1 0,1-2 0,0-2 0,-3 2 0,0 0 0,0 2-90,2 1 0,2-6 0,0 7 0,-1 1 0,1-2 0,0 3 0,-1-2-260,1 1 0,4-2 0,0 0 0,-1-1 0,0-2 0,-1-3 198,2-2 0,0 4 1,-4-5-1,1-1 1,2-2-1,1-1 1,-1 1 81,-2 3 0,3-3 0,0 3 0,-1-3 0,-1-1 0,1 0-95,1-1 1,5 3 0,-4 0 0,1 4-1,1-1 1,0 3 0,1-3-70,0 1 0,2 5 0,-5-1 0,1 3 0,1-1 0,-2-2 104,1-3 0,0 5 0,-4-4 1,2 2-1,-1 0 0,-2-1 1,-1 1 111,0 1 1,-1-2 0,-1 0 0,-1 1 0,-2 0 0,2 1 0,1-1-176,2 0 0,0 5 0,-1-5 0,1 3 0,0 3 0,-2-2 1,-2 2 93,0-1 0,-1 1 0,5 0 0,1 1 0,1 1 0,2-1 0,-1 1 263,-2-2 1,-1-2 0,0 1 0,-1 1 0,1 1 0,0-2-65,-1-5 0,5 1 1,1-2-1,-3 1 1,-1 0-1,0-3 1,2 0-279,1 0 1,2-3 0,-4 3 0,4 1 0,0-1 0,1 3 0,-2 0-765,1-2 1,2 7-1,-2-5 1,0-2-1,1 1 1,0-3 1032,3-1 1,-3 4 0,0-4 0,0 1 0,0 3 0,3-1 0,2 4 28,1-2 1,0-5 0,0 3 0,0-1 0,0-2-1,1 2 1,2 0-212,2 4 1,0-4-1,-2 0 1,2 0-1,-2 0 1,0 3-1,0 1-172,1 3 0,5-1 1,-4 0-1,-1 1 0,0 2 1,1 3 347,-2 1 1,0-2-1,0 2 1,1 1 0,-1-2-1,-1 1 1,-2 0-169,0 4 0,-6-1 0,-2 2 0,-1 0 1,1 3-1,-3 1 0,-2 3 49,-5 4 1,3 2 0,-3 0 0,4 0 0,0-1 16,1 0 0,0 1 1,-1-6-1,2 5 1,4-1-1,3 3 1,4-1-126,1 2 1,0 4-1,1 0 1,5 0 0,6 0 655,4 0 0,14 0 0,-2-4 0</inkml:trace>
  <inkml:trace contextRef="#ctx0" brushRef="#br0">2599 8916 28589,'-6'-48'-3277,"5"9"0,-2 7 0,6 6 2669,6 4 1,1 7 0,1 7 0,-3 2 0,3 3 922,1 2 0,3 1 0,1-2 1,2-2-1,-2-5 0,0-1 720,2 1 0,-8-1-655,4 5 0,-8 1 1,1 5-1,-1 5-232,-3 7 1,-14 13-1,-6 12 1,-8 9 0,-7 14-1,15-26 1,-1 1-256,-1 3 0,-1 2 0,0 9 0,0 1 0,0 0 0,0 0 0</inkml:trace>
  <inkml:trace contextRef="#ctx0" brushRef="#br0">5132 6664 31552,'0'-33'-3277,"0"11"0,0 0 0,0 5-2733,0 4 6232,-6 6 1,-1 1-1,-7 7 1,1 4 0,0 2-1,-1 2 1,0 0-1,-3 0 1,0 0 0,-1-1-552,-1 3 1,4 1 0,-5 1-1,3 0 1,-3 1 0,1-1 0,0 0-1,3 2 466,1 3 1,2-3 0,-1 2 0,1-2 0,0 0 0,-1 1-171,1 2 0,4 0 1,0-3-1,-1 1 1,-1 2-1,1-2 0,1-1-1,-1-2 1,-1 0-1,1 1 1,1-1-1,-1 0 1,-1 1-1,1-1-167,1 0 1,2 1 0,-4-1-1,2 0 1,1 2 0,-1 1-1,1 4 254,2 0 1,2-2 0,4 4-1,0 4 1,0 3 0,0 7 0,0 2-42,0 2 1,6 8 0,3 3-1,3 6 1,2 1 0,3-1-222,0 1 0,7 4 1,-2-6-1,4-2 1,2-7-1,1-4 1,5-7 501,5-7 0,-1-2 0,11-12 0,3-5 0,4-4 1,8-7-1,6-7 10,-33 3 0,1-2 1,1-2-1,1-1 0,0-1 1,1-2-1,1 0 1,-1-2-1,2 0 0,0-1 1,0 1-1,0 0 1,1 1-1,-1-1-394,1-1 0,0 1 0,-2 3 0,0 0 0,1-1 0,0 1 0,-1 1 0,-1 0 1,-2 1-1,-1 0 0,35-10 0,-10 0-349,-8 1 1,-9-4 0,-10 0 0,-5-2 0,-6-3 0,-7-3 0,-10-5 331,-5-2 1,-16-5 0,-9-3 0,-14-3 0,-11 2 0,18 23 0,-1 0 0,-3 0 0,-1 0 278,-1-2 0,-1 0 0,-2 0 0,-1 0 0,1 0 0,0 2 0,-1 0 0,0 0 0,0 1 0,-1 0 0,2 2 0,1 1-12,2 0 0,-1 3 0,-2 2 0,-1 3 0,0 3 0,1 2 0,-1 1 0,1 3 0,-1 2 0,1 2 0,-36 9 160,3 11 1,33-8 0,1 2-1,0 5 1,0 0 0</inkml:trace>
  <inkml:trace contextRef="#ctx0" brushRef="#br0">4985 7956 28262,'-13'0'0,"0"0"-539,-1 0 1,6 5-1,-1 1 1,-3 3-61,-4 5 1,1 1-1,-3 7 1,3 2-1,2 3 1,0 2-1,-1 2 1,1-1 64,0-2 0,1 3 0,1 2 0,2-1 0,1 3 0,-1-3 320,0 1 0,1-2 1,-2-3-1,1 2 0,-1 1 1,-2-2-1,-1-1 161,-1-1 0,1 0 0,0-1 0,-1 2 0,1 2 0,0 3-79,-1 1 0,1 1 0,0 5 0,-1 2 0,1 2 0,1 4-62,3-1 0,-7 5 0,3-5 0,-2 3 1,-2 2-1,0 2 0,-6-4-64,-2-4 1,-1 0-1,-3 0 1,0 0-1,-2 1 1,0 0 124,-2 4 1,5-4-1,-5 3 1,2 2 0,0 3-1,3 0 1,3 1 49,3-1 1,1-2-1,-1 0 1,2 5-1,3-1 1,-1 2-1,2-2-27,1 3 0,3 6 0,2-2 0,1 0 1,-2-1-1,-1-2 96,-1-3 0,-5 4 0,1 0 0,-1-1 0,-1 3 0,-2-4 0,-3 4 18,-3 1 1,8-9-1,-7 8 1,0 0 0,3-5-1,-3 2 10,0-1 1,7-5 0,-8 12-1,2-2 1,0 0 0,-2 3-1,0 0-5,1-1 1,10-30-1,0 0 1,-15 31 0,16-33-1,1 0 1,-1 1 0,0 0-1,0-1 1,0 0-31,0-1 1,-1 2-1,-1 4 1,-1 1-1,2-5 1,1 1 0,0-1-1,0 2 1,1-1-1,0 1 1,1-2 0,-1-1-1,-11 35-16,3-5 1,1-7-1,5-1 1,0-2-1,2-3 1,5-2 82,3-1 0,2-4 1,4 2-1,0 2 0,1 0 1,4 3-351,4-2 255,3 0 1,7 4-1,3 0 1,3 3-1,2 2 1,0 2-231,-1 2 1,-1 4 0,-2 3 0,-6-1 0,-2-1 0,-3-3 0,-3 1-593,-5-3 674,-2-5 1,-2-5 0,0-7 0</inkml:trace>
  <inkml:trace contextRef="#ctx0" brushRef="#br0">2839 14620 28469,'-26'-39'-3132,"-1"4"0,6 4 1,3 10 3291,4 8 1,6 7 0,4 12 0,2 10 0,5 15 0,5 15-1,8 12-5108,8 7 4646,-1 4 0,-2-31 0,3-1 1,-2-1-1,2 0 0,2-1 1,1 0-1,3-1 0,2 0 343,3-1 1,0-1 0,0-3-1,1 0 1,7 0 0,0 1-1</inkml:trace>
  <inkml:trace contextRef="#ctx0" brushRef="#br0">7238 9249 23476,'-7'-9'-2149,"1"2"0,1-1 2498,1 1 0,-6 0 0,1-2 1,-3 4-1,-1 4 0,-1 1 1,1 0-1,0 0-98,-1 0 1,5 0-1,1 0 1,-1-2 0,0-1-1,0-1 1,0-1 357,2-1 0,-5 4 0,3-6 0,-3 2 0,0 2-548,3-2 1,-3 4-1,4-2 1,-4 2-1,-2 2 1,1 0-45,0 0 1,-1 5 0,1 1 0,0 0 0,-1 0-1,1-3 1,0 0 419,-1 1 0,1-3 1,0 5-1,-1-1 0,3 1-493,2 1 0,1-2 1,5 4-1,-1 1 0,1 3 0,1 5-63,2 4 0,0 3 1,0 2-1,2-2 1,2 0-1,5-1 1,3 1 200,1-1 1,2-2 0,3 2-1,4-3 1,3-2 0,5-1 0,4-2 530,6-3 0,4 3 0,1-8 0,4-1 0,4-2 0,3-4-582,2-1 0,6-1 0,-2-5 0,0-6 0,-3-6 0,-4-1 1,-1-2-32,-3 0 0,0-1 0,-13-3 0,-2 1 0,-5 1 0,-4-4 0,-5-3-273,-4 1 0,-5-1 1,-4 1-1,-6-3 1,-9 1-1,-10 0 1,-11 0-224,-6 2 1,-10 2-1,-7 5 1,-6 4 0,-5 5-1,-7 4 1,-3 4-833,0 4 0,4 2 0,5 2 0,6 3 0,7 2 0,7 0 1771,5 0 0,2 4 0,-5-5 0</inkml:trace>
  <inkml:trace contextRef="#ctx0" brushRef="#br0">7052 4998 32062,'6'-14'-8607,"1"1"8116,0 0 1,4 4 0,-5 1 0,1 1 0,3 1 0,2-1 0,2 1 330,-1 0 1,-4 0 0,-2 1 2761,-1-3-2253,-1 2 1,-5-2-1,-2 5-112,-2-1 1,-10-1 0,-8 5 0,-5 0 0,-4 2 0,-4 2 0,-5 5-289,-5 3 0,4 7 0,-3 2 0,4 1 0,4 0 0,5 2 1,4 1 10,5 2 1,9 0-1,8-1 1,5-1-1,6-1 1,10-3 0,14-2 798,13-3 0,15-7 0,8-4 0,10-4 0,-36-1 0,1 0 0,2 0 0,0 0 0,0 0 0,0-1-673,0-1 0,0-1 0,4-2 0,-1-2 0,-1-1 1,-2-1-1,-2 0 0,-1 1 0,33-6 0,-11-1 1,-9-1-87,-7-2 0,-12 0 0,-8 5 0,-12-2 0,-9-1 0,-14-4 0,-18 1-475,-20 0 0,11 10 0,-2 2 0,-6 1 0,-1 3 0,-4 0 1,-1 1-1,-5 1 0,0 1 0,-2-1 0,0 2 0,-2 0 0,0 1 126,0 2 1,2 1 0,3-1 0,1 2-344,-1 4 0,2 2 0,5-1 1,2 2 691,2 2 0,2 1 0,3-1 0,1 1 0,-3 3 0,0 2 0,2 0 0,-1 1 0</inkml:trace>
  <inkml:trace contextRef="#ctx0" brushRef="#br0">7372 13354 27839,'0'-19'-1967,"0"4"1,-2-3 0,-2 5 0,-5 4 0,-3 4 2127,-1 4 1,-1 2 0,-1 2 0,-1 2-1,-2-2 1,1-2 0,-3-1 0,-2 0-1,-3 0 1,-2 0 0,-1 0 0,-1 0 361,-3 0 1,1 0-1,5-1 1,-1-2 0,0-2-1,1 2 1,-1 3-97,0 5 0,1 4 1,1 8-1,1 7 1,3 6-1,2 7 1,3 4-611,1 4 0,7 9 1,5 0-1,8 1 1,10-1-1,10-2 197,9-3 1,10-6-1,7-10 1,5-10 0,6-6-1,3-10 234,2-4 1,4-9-1,2-6 1,-1-7-1,-35 6 1,-1-2 0,-1-1-1,-1-1 1,1-2-1,-1 0 1,-2-2 0,-1 0-455,27-23 1,-29 18 0,-2-2-1,18-23 1,-4-1 0,-4-3-1,-7 2-120,-6-4 1,-10 1 0,-6 3 0,-5 1-1,-9 3 1,-12 6 0,-12 8-34,-10 8 1,-11 12 0,-13 11 0,-7 5-1,32 3 1,-1 3 0,-2 2 0,-2 4 353,-1 2 1,-1 2-1,-2 2 1,-1 1-1,-4 0 1,0 0-1</inkml:trace>
  <inkml:trace contextRef="#ctx0" brushRef="#br0">7385 5637 30497,'-13'0'-436,"-2"-4"0,-2-2 1,0 0-1,-1 0 306,-1 3 0,2-3 1,-3 2-1,-1-1 1,0 1-1,-3 0 1,1 1-1,-2 1 0,1 2 1,-1 2-1,1 2 1,-1 5-1,1 1 1,0 2-173,2 1 0,4-1 1,-2 10-1,0 4 1,4 2-1,1 6 1,4 3 33,2 4 0,-2 7 0,7-2 0,1 1 0,4 2 0,8-2 75,9-2 0,12-10 0,7-5 0,6-6 0,5-7 423,4-2 1,3-7 0,1-6-1,2-6 1,-2-9 0,-4-10 0,-6-6-272,-6-7 0,-10-13 1,-4-5-1,-8-4 1,-7-1-1,-7 2-483,-2 3 0,-10-4 0,-7 2 0,-8 4 0,-8 7 0,-4 8 1,-5 9-547,-7 9 1,-2 7 1039,-9 12 1,-2 12 0,-1 3 0</inkml:trace>
  <inkml:trace contextRef="#ctx0" brushRef="#br0">7465 9809 28902,'-8'-25'-3167,"-2"8"0,4-5 0,-1 7 3360,-4 6 1,0 5-1,-3 7 1,1 3-1,-2 0 1,-3 1-1,-4-1 1,-3 2 0,-2-3-1,1 1 1,-1-1-1,0-1 77,1 1 0,-1 4 0,0-3 0,1 1 0,-1 3 0,2 4 1,3 2-1,4 3 0,3 2-465,2 3 1,5 1 0,4 1 0,5 1 0,7 0 0,8-1 294,8 1 0,5-6 0,14-5 0,6-6 0,7-5 1,5-4-1,1-2 31,2-4 1,0-3-1,-4-10 1,-6-3-1,-10-3 1,-7-1-467,-6-3 1,-8-3-1,-7 1 1,-7-2 0,-9-1-1,-11 1 1,-9 0-143,-11 0 1,-14 10-1,-7-1 1,-5 9 0,-4 5-1,-4 7 945,-5 10 1,-4 7 0,34-2 0,0 0 0</inkml:trace>
  <inkml:trace contextRef="#ctx0" brushRef="#br0">7412 14060 28765,'-20'-44'-2110,"4"13"1,-5-9-1,1 12 1,0 8 2389,1 7 1,0 8-39,1 1 0,-3 8 0,-7 7 0,-3 5 0,-6 6 0,-4 2 0,-5 0 0,1-2 0,1 2 0,4 1 0,0 3-682,3 3 0,10 3 0,2 6 1,6 2-1,7 1 0,6 2 0,7 0 1,8-2 778,9-5 1,16-2 0,15-2 0,15-7 0,-28-17 0,2-3 0,1-1 0,0-1 0,1-3 0,0-1-126,-1-2 1,-1-1 0,4-4 0,-1-3 0,-3-3 0,0-1-1,-2-2 1,0-1 0,-1-2 0,-2 0 0,28-20-305,-8-1 0,-2-13 0,-11 6 0,-8-3 0,-6-1 0,-10 3-574,-6 2 0,-7 5 1,-13 5-1,-14 5 1,-14 8-1,-13 9 0,-11 8-1247,-12 8 2140,1 10 0,25-3 0,-1 1 0,5 3 1,0-1-1</inkml:trace>
  <inkml:trace contextRef="#ctx0" brushRef="#br0">16116 9609 29767,'-27'-13'-1770,"7"-7"0,1 0 0</inkml:trace>
  <inkml:trace contextRef="#ctx0" brushRef="#br0">15916 9542 29736,'-15'0'0,"-2"0"0,2-4-107,-3-1 1,3-5-1,2 1 1,1-3 0,2 0-1,2 2 1,1 3 0,1-1 531,0 1 0,2 2 1,5-2-214,3 1 0,4 3 0,7 6 0,2 2 0,7-1 1,4 0-1,5 1-346,1-2 0,2 3 358,4-2 1,0 1 0,-1-5 0,1 0 0,0 0 0,0 0-550,0 0 1,0 0 0,-1 0-1,-2 0 1,-3-2 0,-1-1-1,-4-1 1,-1 1 0,-1 1 284,0 2 1,-1-6 0,1-1 0</inkml:trace>
  <inkml:trace contextRef="#ctx0" brushRef="#br0">16463 9382 17341,'-9'-9'0,"1"-1"361,3 0 0,2 7 0,7 3-37,5 7 0,4 1 0,4 0 0,2 1 0,2 0 1,2 0-1,1 1 0,0 2-228,-2 2 1,-4-1-1,1 0 1,-3 1-1,-5 0 1,-4 3-628,-4 0 1,-3 6 0,-5-4 0,-5 0 0,-8 3 0,-5 2 0,-6 4-1909,0 0 2439,4 1 0,-8 3 0,6 2 0</inkml:trace>
  <inkml:trace contextRef="#ctx0" brushRef="#br0">15863 10262 30524,'-12'-6'-1455,"3"-3"0,6 3 1927,12 2 0,1 1 1,14 0-1,3-2 0,5 1 1,5-1-1,6 1 1,3 0-244,5-2 0,0 4 0,3-2 0,-2 2 0,-2 2 0,-3 0-496,-1 0 0,-3 0 1,-6 0-1,-3 0 1,-1 2-1,-3 1 1,-4 1-2314,-4-1 0,2-1 2651,-6-2 0,0 0 0,-5 0 0</inkml:trace>
  <inkml:trace contextRef="#ctx0" brushRef="#br0">16556 10102 11174,'-7'-25'0,"4"4"1694,6 8 0,8 16 1,9 12-1,0 2-1717,4 3 0,0-3 1,-2-3-1,-3-1 1,-1 2-1,0 1 0,-3 2 1,-3 0-351,-4 1 1,-5 2-1,-1 5 1,-10 1 0,-12 1-1,-13 3 115,-11 5 1,-7 2 0,-3 2 366,-4 0 0,3 0 0,-4 0 0</inkml:trace>
  <inkml:trace contextRef="#ctx0" brushRef="#br0">15890 13780 17923,'-17'-19'0,"4"-2"417,1 1 1,5 0 0,-1 7 0,2 0 84,3-1 0,3 7 1,5 2-1,4 5 0,4 3 1,5 3-1,4 0-483,3 0 0,6 3 0,2-3 0,-1 0 0,3 1 0,-1-1-52,3 0 0,-5 3 1,2-4-1,0-3 0,2 1 1,-2 0-275,0 2 552,-6-1 0,11-10 1,-5-1-1</inkml:trace>
  <inkml:trace contextRef="#ctx0" brushRef="#br0">16383 13580 9267,'0'-13'0,"0"0"36,0-1 1,1 7 0,4 3 370,4 2 0,4 8 0,5 3 0,2 1 0,4 1 0,1-3 0,3 1 1,2 0-125,3 0 1,-5 0 0,3 4 0,-4 1 0,-5 0 0,-6 3-830,-6 1 1,-4 1 0,-7-3 0,-4 2 0,-5 0 0,-6-1-534,-6 1 1187,-10 0 1,4-5 0,-4 1-1</inkml:trace>
  <inkml:trace contextRef="#ctx0" brushRef="#br0">15743 14327 9135,'0'-31'0,"1"1"471,4 5 1,2 6-1,10 10 1,2 4-249,3 4 1,11 1-1,-7 1 1,2 2 0,3 2-1,2-2 1,6-2-214,2-1 0,-1 0 0,9 0 0,1-1 0,1-2 0,-1-3 1,-3 0-526,-1 0 1,2-4 0,-7 1 0,-4-3 560,-3-2 1,3 1 0,-3 0-1</inkml:trace>
  <inkml:trace contextRef="#ctx0" brushRef="#br0">16503 14100 17062,'-8'-13'-1219,"5"-1"1,8 3 1753,8 2 0,8 1 0,10 5 1,5-1-1,4 1 0,2 2 1,4 1-1,-1 0-304,-4 0 0,1 0 0,-11 1 1,-3 3-1,-6 5 0,-8 5-903,-9 3 0,-6 4 0,-11 7 0,-13 2 0,-15 2 1,-10 3-1207,-10 2 1896,-3 1 1,27-18-1,-1 0 1,0 0 0,0 0-1</inkml:trace>
  <inkml:trace contextRef="#ctx0" brushRef="#br0">18849 10542 21923,'0'-14'-6348,"0"1"6000,0 0 0,-2 5 0,-2 4 0,-5 2 0,-1 1 0,-1-2 601,2-1 1,2-2-1,-3 3 1,1-2-1,-2 2 1,0 2-1,-3-1 1,1-1 112,0-1 1,-1-1 0,1 7 0,-2 2 0,-1 4 0,-2 1 0,0 1-498,-1 5 1,0-2-1,-4 5 1,4-2-1,1 1 59,1 0 0,-1 1 0,5-3 1,1 1-1,1 2 0,4-2 1,0-1 155,-1-2 1,5 2 0,-1 1 0,2 2 0,2 0 0,0 0-301,0 0 0,2 4 1,2-3-1,5 0 1,4 2-1,5 0 354,4 2 0,10-2 1,5 1-1,7 1 1,8-3-1,10-2-21,12-3 1,0-3 0,-28-7-1,1-1 1,0-2 0,0 0 0,0-1-1,1 0 1,1-1 0,1 0-46,0 0 1,0 0 0,1 0-1,-1 0 1,3 0 0,-1 0-1,1-1 1,0 0 0,0 0 0,2-1-1,-1-1 1,1 0-62,2 0 0,-1-1 1,-2 0-1,0-1 1,2-1-1,1-1 1,-3-1-1,1 1 1,-1-1-1,0-1 1,0 0-1,-1-1 1,-1 1-1,0-1 3,-4 1 0,0-1 0,2-1 0,-1 0 0,-9 1 0,-1 0 0,-1 0 0,-1 0 0,33-14 0,-10-1-36,-5-2 0,-6-4 0,-13-2 0,-8 1 0,-9-4 1,-10-1-1,-11-4 47,-11-1 1,-12-1-1,-24 2 1,19 19-1,-2 1 1,-5 0 0,-2 2-1,-6-1 1,-3 1 4,-4 2 1,-3 2 0,-3 2 0,-2 2 0,-7 2-1,-2 0 1,-3 2 0,0 0 0,-2 0 0,0 2 0,22 1-1,-1 1 1,1 1-97,-1 0 0,0 0 0,0 1 0,2 1 0,-1 1 0,0 0 0,-2 1 0,0 0 0,0 1 0,2 2 0,-1 0 0,1 2 0,2-1 0,0 2 0,1 0 0,-26 6 1,2 1-1,3 1 0,0 1-1631,3 1 0,0 1 1697,-1 3 0,1 0 0,7 0 0,1-1 0,-3 4 0,0-1 0</inkml:trace>
  <inkml:trace contextRef="#ctx0" brushRef="#br0">19502 14593 30627,'-13'0'-995,"-1"-10"0,0-3 1,-3-2-1,-2 0 0,-2 3 1106,-2 3 1,-4 3 0,-4 6 0,-6 0 0,-6 0 0,-6 0 0,-4 2 0,-4 1 0,0 1 0,0-1 0,0 0-1037,-6 2 982,13-4 1,-12 6-1,17-4 1,2 3-1,2 2 1,2 2-61,4 2 1,8 7 0,9 5 0,5 5-1,4 8 1,6 6-124,6 6 1,16 11 0,16 6 0,-13-29 0,3-1-1,6 2 1,3-1 0,4 0 0,3-3 0,5 1-1,2-3 126,6 0 1,0-3 0,-2-5 0,2-1 0,7 1 0,2-2 0,-2-4 0,0-2 0,-3-4 0,1-2 0,2-1-1,2-3 5,1-1 0,-1-1 1,-5-3-1,0-2 1,2-3-1,0-2 1,-3-2-1,0-2 1,-1-2-1,-1-1 1,2-3-1,-1-1 1,-3-1-1,-1-1-19,-3-1 0,-1-1 0,-2-2 0,-3 0 0,-5 0 0,-3-2 0,-3 0 0,-3-2 0,15-27 0,-16-4 0,-13-6-133,-9-2 0,-18-3 0,-12 4 1,6 33-1,-5 1 0,-6 0 0,-3 2 1,-6 1-1,-4 3 0,-4 2 0,-3 3-150,-3 2 1,-2 2 0,-7 4-1,-1 3 1,-6 2 0,-2 1 296,-4 2 0,0 2 0,0 1 0,-2 1 0,21 0 0,-2 0 0</inkml:trace>
  <inkml:trace contextRef="#ctx0" brushRef="#br0">7172 6890 29562,'-12'-10'-1621,"3"-4"0,-1-2 1,5 3-1,1 0 1246,-2-1 1,4 1-1,-4 1 1,2 2 0,-2 2 726,-1 2 1,5 2 0,2 4 0,9 0 3534,7 0-3526,5 0 0,6-2 0,1-1 0,1-1 1,4 1-1,0 2 0,1 1-203,0 0 0,-3 0 1,3 0-1,-2 0 1,-2 0-1,-3 0 0,-5 0-718,-4 0 0,-3 0 0,-5 0 471,-6 0 1,-13 0 0,-16 0-1,-7 0 1,-4 1 0,-4 2 0,0 1 419,-3-1 0,5 0 0,4 0 0,1 2 0,3-2 0,2-2 256,2-1 1,5 0-1,3 0 1,3 0 0,2 0-588,0 0 0,7 0 0,6 0 0,7 0 0,23 6 0,5 2 0</inkml:trace>
  <inkml:trace contextRef="#ctx0" brushRef="#br0">7118 11088 29611,'0'-32'-2367,"0"3"1,0 0-1,0 5 1,0 6 2268,0 4 0,-6 8 1,-1 6 175,0 7 0,1 5 1,6 1-1</inkml:trace>
  <inkml:trace contextRef="#ctx0" brushRef="#br0">7052 11208 29609,'-12'-22'-7583,"3"1"7170,4 2 620,4 7 1,2 6-1,4 6 1,2 2-1,2 1 1,0 1-93,1-1 0,7 3 0,1 0 0,-1 0 0,1 0 0,1-2 0,2 1 0,3-1 0,2-1 0,4-2 202,1-1 0,0 0 0,-3 0 1,1 0-1,-1 0 0,-5 0-227,-2 0 1,-3-1 0,-6-3 0,-3-5 0,-6-3-210,-6-1 1,-6 4 0,-9 0-1,-6-2 1,-4 0 0,-4-1 0,-1 1-474,0 2 1,1 6 0,2-1 0,-1 4 0,3 4 888,4 5 1,-1 9 0,4 3 0</inkml:trace>
  <inkml:trace contextRef="#ctx0" brushRef="#br0">7092 15340 17812,'-21'-20'-1261,"2"7"1,5 0 1863,1 7 0,7 4 1,6 2-1,10-1 1,10-4-1,9-4 0,8-2 1,11-3 26,7 1 1,5-5-1,5-1 1,-2 0-1,-6-2 1,-3 2 0,-7-1-1,-7 4-1794,-7 1 1,-8 6 0,-10 2 0,-17 1 808,-17 3 0,-25 3 1,-19 5-1,26-1 0,-1 2 1,-3 2-1,-1 0 1,-1 2-1,0 1 0,3 0 1,0 0 332,2 0 1,0 0-1,-27 10 1,9 3 0,7-2-11,9 2 1,12-5 0,9 0 0</inkml:trace>
  <inkml:trace contextRef="#ctx0" brushRef="#br0">16369 10915 28663,'-20'-21'-6206,"0"3"6739,7 10 1,0 8 0,1 8 0,5 3 0,8-2 0,11-5 200,9-2 1,7-2-1,4 0 1,7 0 0,2 0-1,5 0 1,2 0-1,0 0-669,3 0 0,-4 0 1,1 0-1,-4 0 0,-4 0 94,-3 0 0,-1-6 0,4-2 1</inkml:trace>
  <inkml:trace contextRef="#ctx0" brushRef="#br0">16863 10782 23929,'-21'-33'-290,"-1"11"1,7 1-1,5 11 213,2 10 1,-2 10-1,1 11 1,-3 3-1,-1 4 1,-1 1-1,1 2 1,0 2-461,-1 1 1,3 2 0,0 4 0,2 1 0,-1 2 0,-2 1-1,0 1 262,3 1 1,3-5-1,6 5 1</inkml:trace>
  <inkml:trace contextRef="#ctx0" brushRef="#br0">15903 15380 8014,'-12'-39'0,"3"5"1228,5 7 1,4 7 0,4 8 0,7 3-1,5 4 1,7 4 0,9 1 0,6 0-432,5 0 1,7 1 0,-1 2 0,3 2 0,3-1 0,3 1 0,2 1 0,1 0-1299,-3-1 1,-5 4 0,-2-4 0,-4-2 880,-1-2 0,-2-1 1,-4 0-1</inkml:trace>
  <inkml:trace contextRef="#ctx0" brushRef="#br0">16623 15073 17758,'-34'-40'-1063,"7"7"1,9 8 1299,3 10 0,7 14 1,0 13-1,2 6 1,3 8-1,2 4 0,2 5 1,4-1-732,4 1 1,2 0-1,4-2 1,1-1 0,2 1-1,-3-4 18,-5 0 0,1 2 0,-7 1 0,-1 1 351,-1-1 1,-8 11-1,-2-1 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6892 6983 27812,'0'-7'-287,"-2"1"1,-2 6 0,-5 0-1,-1-1 1,-1-2 0,2-3 648,-1-2 0,2 4 0,0-5 0,-1-1 0,0-1 0,1 1 0,1 3-12,0 1 0,-2-3 0,-5 4 0,1 2 1,-2 2-1,-3 1 0,-4 0-313,-3 0 0,-2 0 1,-1 0-1,-1 1 0,-2 2 1,-1 3-1,1 2 18,0 2 0,-4 2 0,4 1 0,1 0 0,2 1 0,1-1 0,1 0-50,-1 1 1,5-1-1,1 0 1,2 1-1,2-1 1,3 0-1,2 2-131,3 3 0,-3-3 0,5 4 0,-2-1 0,1 1 0,2 0-157,3 1 1,-3 6 0,2-1 0,1 2 0,2 4 0,-1 2 0,-1 4 137,-1 1 0,-1 4 1,5 1-1,0 3 0,0-1 1,0 1-1,0-1 64,0 1 0,0-3 0,0 5 1,0 1-1,0 0 0,0 0-132,0 1 1,0 1 0,0 1 0,-1-1 0,-2 4 0,-3 0 0,-2 1-104,-2 2 0,3-8 1,-1 2-1,2-4 0,3-5 1,2-3-1,1-6 0,0-6 287,0-5 1,1-6 0,4 0 0,4-2-1,1-1 1,0-3 0,-1 0 428,2-2 0,5-6 1,2 3-1,0-2 0,1 0 1,2 1-1,1-1 1,0 1-189,2-2 0,1-2 0,0-1 0,-1 2 0,-2 1 0,0 1-1158,-1-1 1,3 3 0,-5 0 0,0 0 0,2 1 0,-2 1 1331,0 2 1,5 8-1,-3 3 1</inkml:trace>
  <inkml:trace contextRef="#ctx0" brushRef="#br0">6625 11235 26259,'7'-14'-1967,"-2"1"1,-5 6 0,-5 2 0,-3 4 0,-4 2 2555,-2 4 0,1-4 0,0 4 0,-1-4 0,1-1 0,0 0 242,-1 0 1,1 0 0,0 0-1,-1 0 1,1-1 0,-2-2-374,-2-2 1,2 1 0,-5 4-1,1 0 1,-2 0 0,-1 1-513,0 4 0,0-2 1,-3 6-1,1 1 1,2 2-1,-2 1 1,0 0 21,2 1 1,-2 4-1,7-1 1,0 1 0,3 1-1,0 2 1,1 1-61,0 0 1,-1-2-1,2 5 1,3 3 0,5 0-1,1 2-144,-1 1 0,2 0 0,-2 7 0,2 4 0,2 1 0,0 3 0,0 1 400,0 1 1,0 3 0,0-2 0,0 2-1,2 0 1,1 0 0,1 1-332,-1-2 0,-1 0 0,-2 4 0,0 0 1,0 1-1,0 1 0,0-1-135,0 2 1,0-6-1,1-3 1,3-4-1,5-4 1,3-4 206,2-4 1,3-2 0,1-8-1,-2-4 1,1-3 0,-1-3-1,3-2 467,2-1 1,-2-6-1,6 1 1,5-2 0,1-2-1,3 0 1,0 0-146,3 0 1,2 0 0,-1-2 0,-1-1 0,-3-1 0,-1 1-1,-3 1-1685,-2 2 0,-2 0 0,0 2 1,-4 2 1793,-4 5 0,-4 3 0,0 1 1</inkml:trace>
  <inkml:trace contextRef="#ctx0" brushRef="#br0">6652 15460 31711,'0'-8'-1323,"0"2"0,-6 11 1,-3-1 1726,-3-1 0,-6 3 0,-1 0 0,-2 1 1,-2 4-1,-3 0-303,0 3 1,-2-1 0,-2 0-1,-1 1 1,0-1 0,0 0-70,0 1 0,0-1 0,4 0 0,0 1 0,1-1 0,0-1 118,4-3 1,3 1 0,4-4 0,-1 2 0,-2 0 0,3 1-327,5 0 1,-2 0-1,5 4 1,-1 2-1,4 1-269,2 2 1,2 4 0,0-2 0,0-1 0,2 3 0,1 2-1,3 5 109,1 4 0,0 4 0,4 6 0,-2 6 0,1 6 0,2 11 488,-5-28 1,-1 0-1,1 1 1,0 2 0,-1 4-1,-1 2 1,1 2 0,-1 1-1,-1 1 1,-1 1-1,1 4 1,0 1-251,-1 1 1,1 0 0,0-4 0,1 0 0,1 3 0,1 0 0,0-4 0,0-1 0,-2-4 0,1 0 0,0-2 0,0-2 0,-1-2 0,1-2-180,4 32 1,5-8 0,-5-15 0,3-5 0,2-4 0,-3-6 343,0-7 1,0-6 0,1-9 0,0-4 0,2-3 0,2-4 0,2-1 305,2 0 1,-2-7-1,5-5 1,2-4 0,1-2-1,2 0-978,0 1 1,-1-1-1,-3 6 1,0 2-1,-1 2 1,1 2-1,-1 3-163,1 2 1,4 1-1,3 1 1,-1 4-1,0 5 932,0 6 1,6 11 0,-3 7-1</inkml:trace>
  <inkml:trace contextRef="#ctx0" brushRef="#br0">6665 7277 8012,'-21'-12'0,"4"3"1145,2 4 0,1 4 1,1 1-705,0 0 0,-8 0 0,-4 1 0,-8 4 0,-5 5 0,-10 5 0,-6 4 0,-12 2 1,-5 3-1,32-12 0,-2 1 0,0 1 0,-2 0 0,-3 1 0,-1 0 0,-1 0 1,1 1-184,0-1 1,-1-1 0,-3 1-1,0-1 1,4-1 0,0 0-1,2 0 1,0 1 0,0-1 0,0 0-1,3 1 1,1-1 0,0 0-1,2 1 1,2-1 0,1 0-889,-32 14 1,4-2 0,14-3 0,4-4 0,8-3 0,5-2 0,8 1 0,6-2-5671,4-4 6300,7-2 0,3 0 0,5 2 0</inkml:trace>
  <inkml:trace contextRef="#ctx0" brushRef="#br0">6585 11261 8292,'-13'-13'0,"-2"1"0,-1 3 0,-2 5 43,2 2 0,1 8 0,1 5 0,1 5 0,0 9 0,1 6 0,3 8 0,5 2 0,2 7 0,4 1 1,4 2-1,7 0 0,9 1 359,8-2 0,10-7 1,7-5-1,3-8 1,2-9-1,5-7 0,0-6-340,3-5 1,-4-9 0,-6-6 0,-4-9-1,-4-10 1,-7-7-81,-1-7 0,-12-1 0,1-5 0,-9-1 0,-5-5 0,-4 0-80,-4-2 1,-4 1 0,-6 4 0,-8 3 0,-7 3 0,-4 8-30,-3 8 1,-2 11-1,-5 8 1,-1 7 0,-4 6-1,-3 6 1,-3 7-2210,2 8 2336,1 4 0,-6 13 0,-3 4 0</inkml:trace>
  <inkml:trace contextRef="#ctx0" brushRef="#br0">3759 12168 8454,'-4'-15'387,"-1"-3"1,-4 8-1,5-4 1,1 3 652,1-1 1,4 3 0,2 1 0,5 3-588,3 2 0,0 11 0,-2 7 0,-2 3 0,-1 4 0,-1 2-304,0 4 0,3 6 0,-5-3 1,1-1-1,-1-4 0,1-2 1,-1-3 63,2-2 1,-5-6-177,4-4 1,-5-12-1,-3-3 1,-3-8 0,0-9-1,-1-3 1,1-5-9,0-5 0,1-2 0,5-1 0,2 2 0,1 3 0,3 0-62,1 0 122,2 4 1,0-1-1,1 8 1,4 3 0,2 4-1,0 4 68,-1 0 0,-2 2 0,1 0 0,-1 2 0,0 2 0,1 3 0,-1 2-441,0 1 1,1 0 0,-1 0 0,0 1 0,1 2 0,-1 3 0,0 2-870,1 2 0,-1 2 1,0 1-1,-1 0 1,-1-1-1,-3-3 1153,3-4 0,7 2 0,2 0 0</inkml:trace>
  <inkml:trace contextRef="#ctx0" brushRef="#br0">4399 11648 10063,'-2'-16'0,"0"1"7,-3 3 1,1 6 675,4-3 0,6 8 0,2-1 0,3 8 0,-1 6 0,-1 6-114,1 1 0,-2 12 0,-1-1 0,-1 4 0,-1 3 1,-1 1-1,0 4-190,-1 1 0,-1-5 0,-2 7 0,-2-4 0,-1-1 0,-1-1 1,1-4-1326,2-4 0,2-4 1,4-5-1,3-4 1,4-5-1,2-4-1126,-1-4 0,2-5 2043,3-5 0,-4-14 1,6-9-1</inkml:trace>
  <inkml:trace contextRef="#ctx0" brushRef="#br0">4732 11635 8523,'14'-6'1005,"-7"-2"0,-1-4-289,0 4 0,-3 3 0,4 11 0,1 7 0,-3 10 0,3 5 0,-2 4 0,1 2-157,1 3 1,1 0 0,7 0 0,5-3-1,7 1 1,4-3-537,5 1 1,2-4 0,2-6 0,1-7 0,-1-6 0,-4-5 0,-3-4-802,-4-1 0,-8-1 1,-4-4-1,-5-4 1,-4-3-1,-4-1 447,-4 0 0,-8-1 0,-7 3 1,-8 2-1,-6 4 0,-5 4 0,1 1 747,-1 0 1,4 4 0,5 4 0,5 2 0,2 5 0,7 1 0,3 3-1121,4 4 704,7 2 0,9 7 0,8 2 0</inkml:trace>
  <inkml:trace contextRef="#ctx0" brushRef="#br0">7945 11221 8474,'-8'-5'46,"2"-3"1,6-5 0,0-1 0,0 1 317,0 0 0,0 0 1,0-1-1,0 1 1,0 0-1,-1-1 1,-3 1-1,-5 1 1,-3 3-200,-2 5 0,-3 2 0,-3 2 0,0 0 0,-3 2 1,1 2-1,0 4 0,-2 0 258,-1 1 0,3 0 0,1 5 0,2 0 0,3 3 0,1 2-105,2 2 0,-1 1 0,2 4 0,3 3 0,5 0 0,5 4 0,7 1-350,5 3 1,14 1 0,1 1 0,5-4-1,4-2 1,1-3-236,2-4 0,5 2 1,-1-10-1,-1-2 1,-2-2-1,-2-5 1,-4-5-101,-3-2 1,-4-5 0,-2-5 0,0-8-1,-4-6 1,-4-9 0,-5-5 56,-4-5 1,-3-8 0,-8 0 0,-2-1 0,-5-1 0,-4 4 0,-5 1 197,-4 3 0,1 7 0,0 7 0,0 5 0,2 8-1385,0 5 1497,7 6 0,6 10 0,6 3 0</inkml:trace>
  <inkml:trace contextRef="#ctx0" brushRef="#br0">7998 11235 16541,'0'-9'-1120,"0"0"1276,0-1 0,0-2 1,0-2-1,0 1 0,2-2 1,1-1-1,1-3 2311,-1-2-2299,-2-1 0,-1-5 0,0-1 1,0-2-1,0-2 0,-1-1-32,-4 1 1,-2-4 0,-6 4 0,1-2 0,2-3 0,1-2 0,-2-1-71,-1 0 1,4 0-1,-1 0 1,-2-1-1,-1-2 1,1-3-1,0 0 147,2 0 0,0-3 0,-5 3 1,-3 0-1,0-1 0,0 1-196,2 0 1,-2-3-1,-1 3 2,2-1 1,-1-2-1,1-3 1,-3 0-1,0 2-252,-1 0 0,1-5 0,3 6 0,-4-1 0,1-1 1,-2 4 160,1 1 0,2 0 0,-3 3 1,2-1-1,3-1 0,1 1 1,0 0 19,-3 1 0,8-3 0,-3 1 0,1 1 0,1 1 0,1 0 0,1 2-128,-1-2 0,2 3 0,-1 3 1,1-2-1,-1 2 0,0-1-23,-2-1 0,1-1 0,0 2 0,2 1 0,1 1 0,1 0 0,-1 1 0,1 1 567,0 1 1,1 2-1,5 5 1,-1-1 0,-2 2-1,-2 1-247,2 2 0,2 4 0,-1-3 0,0 1 0,-4 0 0,0 1 0,0 1-224,3-1 0,-3 4 0,1-3 0,1 4 0,0 0 0,-2 0 0,0-3-29,0-1 1,0 1-1,3 3 1,-3 0 0,0-3-1,-1 0 213,-1 0 1,-1-3 0,-4-3 0,0 0 0,-2-1 0,-1 2 0,-4-3 22,0-5 1,3 2 0,-2-3 0,1 3 0,0 2 0,2 3 0,1 2-249,2 2 1,0 1 0,1 5 0,1 1 742,3 3-238,-1-3 0,0 11 248,0-4 0,6 5 1,0 3-756,6 1 0,4 5 1,7-4-1,-1-1 0,0 1 1,2 1-1,3 1 574,4 3 1,3 2 0,2 2 0</inkml:trace>
  <inkml:trace contextRef="#ctx0" brushRef="#br0">7718 15713 8391,'-15'-6'0,"-2"-2"0,9-5 141,1 0 1,2 4 0,10 1 0,4 3 0,1 0 0,0 1 0,-1-2 0,3 0 0,3-2 0,3 1 0,-1-2 143,3 2 1,-1-10 0,6 4 0,0-2 0,3 0 0,2 2 0,1 0 0,0-1-162,-1 1 1,-3 1 0,-4 3 0,-2 4-720,-2-1 1,-7 6 0,-9 0 0,-7 7 0,-10 5 0,-6 1 386,-6 0 1,-2 1 0,-1-1 0,-2 0 0,1 1 0,3-1-227,5 0 0,-3 1 434,3-1 0,2 6 0,1 2 0</inkml:trace>
  <inkml:trace contextRef="#ctx0" brushRef="#br0">8251 15233 9084,'-13'-7'419,"4"2"0,2 10-318,1 3 0,0 9 0,3 0 0,-3 0 1,0-2-1,-1-2 0,1 0 552,0 1 1,-3-1-1,4 0-450,3 1 1,0-9-1,2-5 1,0-8-209,0-9 1,2-3-1,0-7 1,3 0 0,-2 1-1,0-1 38,1 0 0,-2 1 1,2 0-1,-2 3 1,-1 2-1,2 2 1736,2 3 1,1 2-1485,-2 5 0,-1 3 1,6 6-1,1 0 0,1 2-764,-3 2 0,4-1 1,-3 6-1,3 2 0,1 0 1,1 3-1,0 0-2026,4 4 0,-1-4 2505,5-1 0,6 0 0,6-5 0</inkml:trace>
  <inkml:trace contextRef="#ctx0" brushRef="#br0">8785 14820 8425,'-5'-25'0,"1"2"535,-1 10 1,5 13-1,0 9 1,-1 3 0,-2 1-1,-3 2 1,-2 3 0,-2 4-38,-2 3 0,0 12 0,2 3 0,1 2 0,-1 1 0,-1-2-581,3-1 0,2 3 0,6-9 1,1 0-1,4-4 0,3-7 1,6-5-4414,4-3 4496,8-8 0,2-7 0,5-7 0</inkml:trace>
  <inkml:trace contextRef="#ctx0" brushRef="#br0">9171 14833 8465,'-6'-29'0,"-3"3"400,-3 10 0,4 13 0,-1 12 1,-2 4 414,-1 5 0,1 1 0,0 5 0,2-2 0,1 2 0,0 1 1,4 3-1,2 3-439,2 5 1,6-4 0,6 0 0,6-4 0,7-3 0,2-3-1023,2-4 1,-4-9-1,-4-5 1,-2-2 0,-2-2-1,-4-2 359,-4-2 0,-3-4 0,-8-5 0,-4 0 1,-7 1-1,-8 1 0,-5 4 346,-5 1 1,-2 2 0,-3 4 0,5 1 0,2 4 0,1 3-526,1 4 0,0 6 0,12 0 466,4-2 0,0 5 0,-2 0 0</inkml:trace>
  <inkml:trace contextRef="#ctx0" brushRef="#br0">6812 11488 13014,'0'-1'-131,"6"3"0,1 16 0,2 4 0,0 4 0,3 0 0,2 2 0,6 4 0,-1 3 0,2 4 0,-1 1 430,4 0 0,-3 5 0,1 4 1,0 2-1,1 2 0,-1 2 1,1 7-1,3 3-23,0 5 1,-3-1 0,-1 1 0,1 1 0,-10-34 0,0 0-203,0-1 0,0 1 0,9 34 0,-11-34 1,1 1-1,0-1 0,1-1 0,15 33 0,3-1 1,-1-2-224,-2-1 0,-1-5 1,-1 3-1,1-3 0,0 1 1,-2-2 261,-3 2 1,-3-2 0,-4-8-1,0-4 1,0 0 0,-4-1 0,1 2 124,0-1 0,1-3 0,1 5 0,-1 2 0,0-1 0,2 0-340,3-1 1,-2 0 0,5 3 0,0 0-1,0-2 1,2 2 0,2-3 64,2-2 1,-2-2 0,-1-5 0,-2 0 0,2 0 0,0-2 0,-1-1 447,0-1 0,-1-5 0,4 3 0,1 0 0,0 0 1,1 3-336,3 1 1,-1 2 0,4-1 0,-2-2 0,-4-2 0,-2 1-1,-6-2-234,0-3 0,2-3 1,-3 0-1,0 2 1,1 1-1,-4-1 173,-1-2 0,-4-1 0,0-1 1,-2-1-1,0-1 0,-1-3 1,1-2-89,2-3 1,-4-1-1,2-2 1,0 1 0,0-1-1,0 0-1955,1 1 0,0-5 0,1-2 2028,-2-1 0,0 4 0,4-2 0</inkml:trace>
  <inkml:trace contextRef="#ctx0" brushRef="#br0">6812 15886 8216,'-14'0'0,"1"0"0,0 0 123,-1 0 1,6 1 0,0 4 0,1 2 0,1 4 0,0 1 0,1 4 0,1 5 0,-2 7 0,-1 6 0,-4 6 0,-1 4-146,-1 5 0,-2 7 0,-3 4 0,-2-1 0,-4 1 0,-3 0 0,-5 0 0,-5 0 0,-5-1 194,-2-3 0,-1-1 1,-6-2-1,23-26 1,1 0-1,-1-1 1,1 1-1,0-1 1,-1 1 117,-25 26 0,-2-5 1,-1-4-1,-3-2 0,1-4 1,0-1-1,5-3-211,1-1 0,-7-2 1,7-4-1,0-1 1,2-1-1,1-1-126,1-2 0,-8-5 0,3 0 0,-2-2 1,0-1-1,2-3 42,-1-2 1,1 2 0,0-7 0,-1-1 0,1-3 0,1-4 0,2-7 0,1-7-68,-1-8 0,-2-5 1,-1-8-1,-1-1 0,1-6 1,0-5 10,26 22 0,0 0 1,1-1-1,-1-1 1,0-2-1,1-1 1,0 1-1,0 0 1,0-1-1,1 0 1,1-1-1,0 0 1,-2-1-1,1 0 88,-1-1 1,0-1 0,0 1-1,-1-1 1,0-2 0,1 0-1,-1 0 1,0 0 0,0-1-1,0 1 1,-1-2 0,-1 1-1,0-2 1,1 0 10,-1-1 1,1 0 0,1 3 0,1-1-1,1 0 1,0-1 0,0 0 0,1 0 0,-1-1-1,1-1 1,0-1 0,0 0 0,2-1 0,0-1-114,1 0 1,1-1 0,2-3-1,1 0 1,1-3 0,1-1-1,1-2 1,0-1 0,1 1-1,1-1 1,0-3 0,0-1 0,2 3-1,0-1-8,0 1 0,0 0 0,-1-6 1,-1 0-1,1 6 0,1 0 1,-1-1-1,0-2 0,0-2 0,1 0 1,0 2-1,-1 1 102,1 3 0,0 0 0,-1-3 0,1 1 0,-2 6 0,0 0 0,1 0 0,0-1 0,0-1 1,0 0-1,0 1 0,-1 0 0,1-1 0,0 0 64,-1-2 1,1 1 0,1 2-1,0-1 1,1-3 0,0-1 0,2 0-1,1 0 1,1 2 0,0 0-1,1-3 1,0 1 0,2 1 0,0 0-110,2 1 0,1 0 0,2-11 0,0-1 0,4 5 0,1 0 0,1-3 0,0-1 0,2-1 0,0 0 0,1 1 0,1 1 0,1-2 0,0 1-75,2 0 0,0 1 1,-2-1-1,1 0 1,2-1-1,0-1 0,0 0 1,0 0-1,0 3 1,-1-1-1,0-1 0,1 0 1,-2 3-1,-1 0 109,0 0 1,0-1-1,2-1 1,-1 0 0,1 4-1,-1 1 1,0 1 0,0 0-1,0-2 1,0 1 0,-1 1-1,1-1 1,1 0-1,1-1 40,0 0 1,0 1 0,0 1-1,2-1 1,1 0 0,1-1 0,1-2-1,0-1 1,3 1 0,1 0-1,-8 21 1,1-1 0,0 0 0,1 0-1,1 0 1,0 0-83,1 0 0,-1 0 0,1 0 0,2-2 1,0 0-1,0-1 0,0 2 0,0 0 0,0 1 1,0 0-1,0 0 0,1 0 0,-1 0 1,1 0-1,0 0 0,-1 3 0,0-1 0,0 1 4,12-21 1,1 0-1,-12 22 1,-1 0-1,1 1 1,10-19-1,0 1 1,-2 3-1,0 0 1,1 2-1,0 0 1,-1 2-1,0 1 1,0 0-1,0 1 1,-1 1-1,-2 1-45,1 1 1,-1-1 0,1-1 0,0 0 0,-2 2 0,0 0 0,-1 1 0,0 0 0,0 0 0,1 1 0,-1 0-1,0 1 19,1-1 1,0 0 0,2 1 0,0-1 0,-1 1 0,-1-1 0,2 0 0,0 1 0,2-1-1,1 0 1,1 1 0,0-1 0,0 0 0,-1 1 75,0-1 1,0 0-1,2 1 1,-1 1 0,2-1-1,-1 1 1,0 1-1,1 1 1,-1 0 0,0 2-1,0 1 1,-1 1 0,1 2-1,-1 1 36,1 2 1,-1 0 0,-1 4-1,-1 0 1,-2 1 0,-1 1 0,-1 3-1,1 2 1,26-17 0,-1 7 0,-1 5-132,-1 1 0,0 6 0,0 4 0,1 2 0,1 2 0,1 1 0,2 1-251,-2 2 1,-3 5 0,-1-3 0,0 1 0,1 3 0,-1 0 361,-2-2 0,-7 4 0,3-4 0,-1 5 0,-1 5 1,-1 4-1,-1 4 151,-2 5 1,0-2 0,1 8 0,2 2 0,1 6-1,1 3 1,-2 5 93,-3 3 1,6 7 0,-8-1-191,4 3 1,-8 3 0,4 1-1195,-4 2 1053,-15-23 1,-1-1 0,11 26 0,2 8 0,-3-2 0,-3-3 0,-1-1 0,-4-3 159,0 0 0,-3-1 0,-2-5 1,2 1-1,2 0 0,0 3 0,2 3-109,-1 6 0,-2-1 0,-7-28 0,0 1 1,1 1-1,0 1 0,1 0 0,-1 1 1,2 2-1,-1 0 0,0 1 0,1-1-255,-1 3 0,0-1 0,1-1 0,-1 1 0,0-2 0,1 0 0,-2-4 0,1 0 0,-2-2 1,0-1-1,7 29 0,-3-8 254,-2-6 0,-6-11 0,-1-5 0,-6-5 0,0-3 0,0-7 0</inkml:trace>
  <inkml:trace contextRef="#ctx0" brushRef="#br0">8251 6877 8384,'-25'-5'0,"3"1"697,4 1 0,9 3 0,5 4-826,2 5 1,2-1-1,2 1 1,2 1-1,5 2 1,3 0-1,0-2 74,-3-1 1,9-6 0,-1 1 0,7-2 0,4-2 0,3-2 0,5-4-335,2-7 1,2-12 0,0-12 0,0-8 0,-1-8 388,-4-8 0,-15 26 0,-1-1 0,-2-1 0,0 0 0</inkml:trace>
  <inkml:trace contextRef="#ctx0" brushRef="#br0">7598 6824 8108,'-13'-8'88,"0"4"0,5 1 0,4-2 0,4-4 0,4-2 1,5-4-1,4-2 483,5 0 0,3-3 0,7 3 0,2-4 0,2 0 0,1 3-399,-1 4 0,-1 5 1,-5 1-1,-4 2 0,-6 5 1,-5 5-171,-7 10 0,-10 2 0,-6 9 0,-6 5 0,-2 2 0,-4 4 1,0-2 161,2-3 1,0 0 0,7-3-1,5-4 1,2-3 0,5-5-205,2-1 0,13-3 1,7-3-1,9-5 1,11-4-1,6-4 1,12-8-1,4-9-188,2-10 0,4-5 1,-8-2 227,2-2 0,-5 3 0,3-9 0</inkml:trace>
  <inkml:trace contextRef="#ctx0" brushRef="#br0">5879 5464 29836,'0'-13'-4916,"-5"-1"1,1 1 902,1 0 3641,1 0 1,4 5-1,2 4 1,5 2-1,3 2 1,1 0 854,1 0 1,5-1 0,3-2-1,3-3 1,3-2 0,2 0 0,3-1-1,1 0 1,4 0 0,4 0-286,2 0 1,-1 5 0,-6-4 0,-4 1 0,-4 1-1,-4 0 1,-1 3-179,-3 2 1,-2 1 0,-7 1 0,-3 5 0,-6 6-318,-6 4 0,-9 6 1,-6-2-1,2 0 1,1 4-1,2 0-1,-1-2 0,3 2 1,0-5-1,4 0 0,2 0 1,5-2-322,3-3 660,14-6 0,-1 2 0,15-5 0,5-2 451,2-2 0,2-7 0,0-1 0</inkml:trace>
  <inkml:trace contextRef="#ctx0" brushRef="#br0">6732 5318 29646,'-24'8'-862,"-3"1"0,-2 0 0,1 5 1,-3-1 489,-5 0 0,-3 8 0,-1 4 0,2 6 0,1 3 0,1 3 1,-1 2-1,0 1 260,2 0 0,-4 0 1,5 0-1,-1 0 0,1 0 1,1 0-199,3 0 1,4 0 0,2 1-1,2 3 1,-2 4 0,0 2-127,2 4 0,-2-4 0,5 9 1,0-1-1,-2 0 0,1-1 1,-4 3 137,-1 2 0,1-2 0,-1 3 0,-5 0 0,-2 4 0,13-32 0,-1 0 314,-1 0 1,-1 1 0,0 0-1,0 0 1,-4-1 0,0 0 0,-2 1-1,0 0 1,-1 1 0,0-1 0,-1 1-1,-1 0 1,1-1 0,-1 1-79,0-1 0,-1 0 1,0 3-1,0-1 1,1-1-1,0 0 1,2 0-1,0 0 0,1-1 1,1-1-1,1-1 1,0-1-29,2-2 1,-1 0 0,0 2 0,0-1 0,2-1-1,2 0 1,-1 2 0,1 0 0,0 0 0,0 0-1,2 0 1,0-1-657,-17 31 681,17-31 1,0 1 0,-11 27 0,-3 6 0,4-4 0,4-4 0,1-4 13,3 0 0,3-5 0,8-2 1,3 0-1,1-1 0,4 0 1,5-3 56,6-2 1,9-1-1,6-1 1,5-3-1,8-4 1,5-2 222,2-4 0,12 1 1,4-14-1,6-5 1,8-5-1,2-3 1,-36-1-1,1-1 67,2-2 1,0-1 0,-3 0 0,0-1 0,4-3 0,0-2 0,-4 0 0,0 1 0,32-9 0,-2 0-109,-5 2 0,-7 2 1,0 4-1,-2 2 0,-1 4 1,-2 4-1,-6 1-204,-4 0 0,-4 1 0,-4 4 0,-5 2 1,-6 2-1,-8 0-438,-6 1 0,-4 2 0,-6 1 1,0 1-1,-1-2 430,-4-4 0,2 3 0,-4-5 0,0 1 0,1 4 0,-2-1 205,1-1 1,-2 9 0,-4-4 0</inkml:trace>
  <inkml:trace contextRef="#ctx0" brushRef="#br0">5905 9276 14458,'6'-25'0,"3"2"0,4 7 1250,5 6 1,3 5 0,6 11 0,-1 6-1304,1 4 0,5 9 1,4 1-1,1 3 1,-1 1-1,-5-3 1,-3-4-1,-3-2-168,-3-2 0,-7 3 0,-8-2 1,-1-1-1,-4 2 0,-5-1 164,-6 4 1,-10 1 0,-9 3 0,-11 3 177,-8 5 1,13-14-1,-2 0 1,-2 2 0,1 0-1</inkml:trace>
  <inkml:trace contextRef="#ctx0" brushRef="#br0">10398 15539 8260,'-14'-13'0,"1"6"0,0 1 0,-1 6 101,1 0 0,4 0 0,0 0 0,0 1 0,0 4 0,2 4 0,0 2 0,1 3 0,-2-1 588,1 0 0,2 1 1,-2-1-1,0 0 1,1 1-1,-2-1 1,2 0-1,-1 1 1,1-1-367,0 0 1,2 1-1,4-1 1,0 0 0,1-1-103,3-3 1,4-1-1,7-6 1,1 3 0,3-2-1,3-2 203,7-1 0,-1 0 0,6 0 0,0 0 1,-2 0-1,1 0 0,-2 0-476,2 0 1,-7 0 0,3 2 0,-7 1 0,-3 1-1,-3-1 1,-1 0-2280,-2 2 0,1-2 0,-2 5-1862,-3 3 4193,-4-5 0,-5 0 0,0-6 0</inkml:trace>
  <inkml:trace contextRef="#ctx0" brushRef="#br0">10531 15753 8197,'7'-18'881,"-2"0"1,-2 6 0,3 8 0,7 2-412,8 2 1,4-1-1,1-2 1,1-1-1,1-1 1,2 1-1,4-2 503,4-2 0,-5 5 1,6-1-1,-4 1 0,-2 0 1,-1-1-1,-2 1-1792,-2 1 0,-1 2 0,-1 0 0,1 0 0,0 0 0,-1 0-1582,1 0 0,4 0 1,0 0 2400,-1 0 0,4-6 0,0-1 0</inkml:trace>
  <inkml:trace contextRef="#ctx0" brushRef="#br0">12224 15633 9089,'-6'-8'3124,"4"-3"-1467,-4 9-1258,6-4 1,2 8-1,1 2 1,1 5-1,-1 3 1,-1 1-45,-2 0 1,0 1-1,0-1 1,0 2-1,0 1 1,1 2-240,4-2 0,-2-2 1,6-6-1,1-3 1,2-4-243,1-1 0,0 0 0,1-1 1,-2-4-1,-2-5 0,-3-5 0,1-1 644,-1 4 1,-4-1 0,2 4 180,-4-3 0,-1 6 0,0 6 0,0 8-419,0 3 0,0 9 1,0 0-1,0 3 1,0-1-1,0 0-567,0-1 0,2 2 0,2-5 0,3-2 1,2-1-1,0-3 0,2-1 0,2-4-1632,5-1 0,-2-2 0,6-4 0,0-1 1919,-1-4 0,10-8 0,-3-8 0</inkml:trace>
  <inkml:trace contextRef="#ctx0" brushRef="#br0">12850 15673 8165,'0'-27'3586,"-6"6"1,3 8-2293,-6 9 1,5 2-894,-5 2 1,5 0-1,-5 2 1,0 2-1,0 5 1,2 3-1,-1 1 1,1 2-351,-4 3 0,6-2 0,0 6 0,4 0 1,1 1-1,0-3-301,0 0 0,0 2 0,1-4 0,4-2 0,3-1 0,4-2-1262,2 0 1,0 1 0,3-3 0,0 0 0,1-4-330,2-1 1,0-1 1840,7-5 0,6 0 0,1 0 0</inkml:trace>
  <inkml:trace contextRef="#ctx0" brushRef="#br0">13343 15686 8165,'-1'-18'0,"-3"1"0,-5 0 1157,-3 2 1,0 7 0,2 0 0,1 1-142,-2-1 1,0 4 0,-3-4 0,1 4 0,1 6 0,3 5-513,5 5 1,2 1 0,2 2 0,0 3 0,0 4 0,0 3 521,0 2-1454,6-1 1,2-3-1,6-1 1,3 0 0,0-1-1,0-5-657,-3-6 1,4 2 0,0-4 0,-2-1 0,-1-3 0,-2-2 0,1-2 1084,-1 0 0,0-6 0,1-1 0</inkml:trace>
  <inkml:trace contextRef="#ctx0" brushRef="#br0">13810 15673 8139,'2'-14'0,"0"1"0,3 0 266,-2-1 1,3 6 0,-2-1 1012,-1-2 0,0 5 0,0 3-655,2 6 0,-2 6 0,-6 9 0,-2 4 0,2 3 0,2 2-166,1 0 0,0 4 1,0-2-1,1-2 0,4-5 1,4-2-1,2-4-549,3-1 0,-1-8 0,0-3 1,1-2-1,-2-4 0,-2-2-325,-1-5 0,-2-7 0,4-3 0,-4-2 0,-1-1 0,-3-1 59,-2 1 0,-1 4 1,0-2-1,0 1 0,0 2 1,0 2-839,0 2 697,0 6 1,2-4 0,2 7 0,5 1 0,4 1 0,5 2-3122,4 0 3619,4 0 0,0 6 0,1 2 0</inkml:trace>
  <inkml:trace contextRef="#ctx0" brushRef="#br0">14250 15606 9022,'1'-13'0,"2"-1"1867,2 1 1,-1 4-1265,-4 0 0,5 8 0,-1 1 1,-1 9-1,-1 6 25,-2 2 1,0 7 0,0-2 0,0 3 0,0 2 0,0 0 0,0-1-605,0 1 1,0-6-1,0-2 1,1-1-523,4 0 0,2-8 0,5-10 1,-2-7-1,-1-7 362,1-4 0,-2-1 1,-1-5-1,-1 4 0,-1-1 1,-1 2-1,2 1 1836,1 6 0,-4-1 0,3 5-1055,0 1 0,2 3 0,3 8 1,0 5-1,-2 3-403,1 1 0,-3-1 0,2-2 0,2-2-1119,1-2 0,-4-2 0,0-5-679,-2-4 1,-2 2-1,-2-4 931,2 1 1,-1 6 0,6 6-1,1 1 1,2 4 0,2 0-619,-1 3 0,2-2 0,1-2 1,3-3 1242,2-1 0,-5-1 0,3-5 0</inkml:trace>
  <inkml:trace contextRef="#ctx0" brushRef="#br0">14730 15726 8110,'0'-13'1641,"0"-1"0,1 8 0,2 6-1037,2 8 1,5 4 0,-3 3 0,2 2 0,0 6-1,2 0 1,0 1 0,3-3-383,-1-2 1,0-1 0,1-7 0,-1-2 0,0-4-487,1-4 0,-2-2 0,-2-4 0,-1-5 0,1-6 0,1-6 0,-1-5-927,-1-4 0,1 0 0,7-8 0,2-4 0,2-1 0,1-4-642,-2 1 1,1 3 1832,-3-5 0,-3 6 0,4-3 0</inkml:trace>
  <inkml:trace contextRef="#ctx0" brushRef="#br0">15196 15206 10072,'0'-13'1137,"0"0"0,2 5 1,2 7-1,4 8-844,-1 11 1,-1 16 0,-6 9 0,0 4 0,0 7 0,0 0 0,-1 7 0,-2 1-1361,-2 1 0,-4-1 0,5-6 1,1-3-1,1-2 1067,2-10 0,6-11 0,2-11 0</inkml:trace>
  <inkml:trace contextRef="#ctx0" brushRef="#br0">15516 15659 7878,'0'-40'3566,"-4"12"-1884,-1 6 0,2 12 0,8 7-1449,4 6 1,-2 4 0,2 6 0,0 1 0,0-1-1,0 0-1102,1 1 1,-2-2-1,-1-2 1,0-3 774,1-1 0,-5-3 0,1-7 2283,-2-5 1,-2 2-1906,0-2 0,1 6 0,4 0 1,3 4-1,4 5 0,2 0-719,-1 0 0,0-2 0,1-4 0,-1 0 0,0 0 0,2-1-374,3-4 1,-3-3-1,1-10 1,-4-4 0,-3-4-1,0-2 1,-1-3 235,1-4 1,0-4-1,5-2 1,0-2-1,3-2 1,0 2-1,0 5 476,-2 7 0,1 1 0,-1 14 0,-4 4 0,1 6 0,-1 6 318,-2 5 0,1 3 0,-4 10 0,0 6 1,0 6-1,-3 7 0,-2 4 157,-1 3 0,0 5 1,0-3-1,0 0 1,0 2-1,-1-3-378,-4 1 0,-8-1 0,-8-5 0</inkml:trace>
  <inkml:trace contextRef="#ctx0" brushRef="#br0">15836 15486 7947,'9'-59'0,"-1"3"1164,-3 8 1,12 13 0,2 26 2125,9 4 0,6 4-2864,6 1 0,-6 0 0,-1 0 0,-1 1 0,4 5-426,2 8 0,8 5 0,2 8 0</inkml:trace>
  <inkml:trace contextRef="#ctx0" brushRef="#br0">19715 16006 8097,'-13'-22'0,"0"2"0,1 4 0,1 6 0,4 1 782,1 2 0,-3 2 1,3-2-1,-1 1 1,-3 3-1,-2 3 1,-2 6-1,1 6 1,-2 5-1,-1 3-544,-2-1 1,-4 3 0,6-3 0,2 2 0,5 1-1,3-1 1,4-2 0,2-1 0,7 0-330,11-2 1,5-3 0,16-2 0,4-4 0,1 1 0,4-3 213,-1 1 0,-8 3 1,-1-3-1,-4 0 0,-6 2 1,-5-1-1,-9 5 15,-3 4 0,-10 0 0,-2 7 1,-13 0-1,-12 4 0,-13 3 125,-8 1 0,-5 4 0,-3-4 0,-1-3 0,-2-2 0,3-4 0,5 0-367,6-1 0,8-2 0,6-7 0,8-2 1,10-2-1248,11-2 0,19-4 1,17-7 1350,15-9 0,1-5 0,14-8 0</inkml:trace>
  <inkml:trace contextRef="#ctx0" brushRef="#br0">20355 15873 8068,'0'-31'0,"0"1"1112,0 5 1,2 8 493,2 9 1,-2 6-1,2 2 1,-3 9-1,-1 6-1180,0 3 0,0 8 0,0-1 0,0 2 0,0 4 1,0 2-1,0 2-383,0-1 1,0 3-1,0-6 1,0-1-1,0-2 1,2-3-270,2-2 1,-2 0 0,4-5 0,-2-2 0,1-1 0,-2-2 0,0 1 32,1-1 0,-2 5 0,2 0 0,-3-2 0,-1-1 0,0-2 247,0 0 1,0 1-1,0-1 1,2-1 0,2-2-1,7-2 143,5-2 0,0-2 0,7-7 1,2-4-1,3-8 0,3-4-27,-1-5 1,-2-1 0,-3-2 0,-1-1 0,-4-2 0,0-4 0,-4-3-314,-1-4 1,-8-2 0,-2 1 0,-2-1 0,-1-1-1,3 1 1,-2 2-401,-2 1 1,-7 1 0,-1 4 0,-2 4 0,0 4-124,-1 5 0,3 4 0,-1 10 1,2 8-1,5 8-20,4 4 1,4 5 0,9 3 0,4-1 685,2 0 0,12-1 0,-6-5 0</inkml:trace>
  <inkml:trace contextRef="#ctx0" brushRef="#br0">21142 15779 8551,'-2'-25'3545,"-2"3"-2818,2 9 0,-4 13-27,6 9 0,0 2 1,0 3-1,0-1 1,2 2-1,1 3 1,1 4-1,1 3-316,1 2 0,-3-5 1,4 0-1,-1 0 0,-2 0 1,2-1-1,3-2-793,3-2 0,-3-2 1,0-4-1,1 0 0,2-4 1,1-1-1,1-3-114,-1-1 1,-1-13 0,-2-4-1,-1-2 1,0-4 0,0 0-1,-2-1 1053,-1 1 0,-1-2 0,-5 3 0,0 1 0,0 0 841,0 2 0,0 10 0,1 7-1138,4 7 1,-3 10 0,6 1 0,-1-2 0,-1 0 0,2 0 0,-1 2-268,3-2 0,-4-5 0,0-4 0,0-2-33,3-7 1,-3-4 0,0-9 0,0-1 0,3-5 0,3-2 0,1-7-154,0-2 0,2-3 0,1 1 0,2 6 0,-2 6 0,-1 4 0,-1 6-31,-1 7 1,5 3 0,1 4 0,0 2-1,2 6 1,-2 8 0,0 7-442,-2 5 0,2 2 1,0 0-1,2 3 1,1 2-1,0 0 692,1-1 0,-1-7 0,4 4 0</inkml:trace>
  <inkml:trace contextRef="#ctx0" brushRef="#br0">22755 15366 9482,'-12'0'2534,"3"9"0,4 12-2013,4 8 0,1 6 1,0 4-1,-2 1 1,-1 2-1,-2 2 1,-1 5-1,0 3-596,3 1 1,1-1 0,2-3 0,0-5 0,0-4 0,0-4-970,0-5 1,6-4 1043,3-5 0,3-9 0,1-7 0</inkml:trace>
  <inkml:trace contextRef="#ctx0" brushRef="#br0">22608 15526 9984,'-5'-22'1204,"1"9"0,4 4 0,6 18 1,1-1-961,4 0 0,1-1 0,2-2 1,4 4-1,4 2 0,2 3 1,1-1-1,-1-1-816,0-3 1,8 1-1,-4-5 1,4-2 571,0-2 0,11-1 0,-1 0 0</inkml:trace>
  <inkml:trace contextRef="#ctx0" brushRef="#br0">23608 15273 10202,'-8'-13'1311,"2"7"1,8 4-1,1 7-1224,1 2 1,11-3-1,-2 4 1,2-1-1,2-1 1,0 2-1,5-1 1376,4 3-1151,0 2-312,1 2 0,0-1 0,-1 0 0</inkml:trace>
  <inkml:trace contextRef="#ctx0" brushRef="#br0">23434 15686 8094,'-6'-19'2297,"8"5"-1776,2 1 1,14 6 0,15 7 0,1-2 0,6-2 0,6-5 0,10-3-2514,8-1 1992,5-1 0,-24 8 0,2-1 0,1 0 0,-1 1 0</inkml:trace>
  <inkml:trace contextRef="#ctx0" brushRef="#br0">24807 15313 8254,'-17'-25'2163,"-1"3"0,2 7 1,5 7-1547,2 2 1,6-4-1,-1 1 1,2-3-526,2-1 0,0 4 0,-1 2 0,-2-1-36,-1 1 1,-5 2-1,3-2 1,-2 0-1,-2 1 1,0-2 371,1 1 0,-3 4 0,4-3 1,0 0-1,-1-1 0,0-2 465,1 0 0,1 4 0,4-3-540,-1-3-2479,-1 5 2093,5 0 0,-4 12 0,-2 2 0,0 1 1,-2-2 438,1-1 1,4 4-93,-1-1 0,4-3 508,4-1-1274,-2-4-550,3-1 0,-3 0-428,2 0 1330,-2 0 396,4 0 1,-8 0-1,-2 0-65,-5 0 1,2 0-436,-2 0-870,6 0 0,-5 0 0,5 1 0,-3 4 0,1 4-1995,-1 3 0,-3 1 3069,4 0 0,-5 1 0,2-1 0</inkml:trace>
  <inkml:trace contextRef="#ctx0" brushRef="#br0">24621 15246 10318,'0'-13'887,"0"0"0,0-1-423,0 1 0,0 4 1,0 0-1,0-1 1,-2-2-1,-2 0 120,-5 3 1,-3 3 0,-1 6 0,-1 0-1,1 0 1,0 0-401,-1 0 1,1 2 0,1 2 0,2 5 0,3 3 0,1 3 0,3 1-166,1 2 1,2 4 0,0-4 0,3 0 0,5-1 0,6 1 0,6-2-213,3-1 0,7-7 0,1-4 0,-1-2 0,-2-2 0,-3-2-164,-3-2 0,-3-4 0,-5-5 1,-2 0-1,-3-2 0,-5-2 1,-3-2 569,-1-1 1,-1 3 0,-3-1-1,-5 5 1,-3 3 0,-2 2-1,1 2 379,0 3 0,-1 3 1,3 5-1,2 4 0,4 4 1,4 5-512,1 4 1,0 3 0,1 2-1,2 0 1,3-1 0,2 1-778,2 0 0,6-2 0,2-3 0,0-4 0,1-3 0,3-4 0,3-2-1115,2-4 1,1-5 0,3-5 1810,5-4 0,2-14 0,2-5 0</inkml:trace>
  <inkml:trace contextRef="#ctx0" brushRef="#br0">25341 14913 7584,'6'-18'0,"1"1"349,0 0 1,4 7 0,-5 1 0,0-1 0,0-2 307,-4-2 0,0 6 0,-2-1 0,0-2 1,0-1 514,0-1 1,-6 1 0,-3 3 0,-3 5-769,-1 3 0,0 2 1,-1 3-1,-1 7 0,-1 4 1,-2 4-183,2 2 0,1-4 1,2 6-1,0 0 1,-1 1-1,1 0-444,0-2 1,5 0 0,2 3 0,2-1 0,-1-3 0,2-1 0,2 0-58,1-1 0,0 0 0,0-3 0,0 2 1,0-1-1,1-3 0,2 0 222,2-1 0,1 0 0,-2 1 1,4 0-1,1 3 0,-1 0-119,3 0 0,1-2 0,1-2 1,0 0-1,1-1 0,-1-2-680,0-1 0,5-6 1,1 2-1,2-4 1,4-1 855,5 0 0,4-12 0,6-2 0</inkml:trace>
  <inkml:trace contextRef="#ctx0" brushRef="#br0">25647 15020 10669,'-18'-11'816,"1"-2"1,-1 4 0,6 9 0,3 8-680,5 3 0,2 3 0,2-1 1,0 0-1,0 1 0,0-1 95,0 0 0,6 1 0,3-1 0,3-1 0,1-2 0,2-2-2480,3-2 0,1-3 2248,3-8 0,9-2 0,-2-7 0</inkml:trace>
  <inkml:trace contextRef="#ctx0" brushRef="#br0">25581 14766 8228,'-8'-20'1057,"-4"1"0,17 11 0,-1 2 0,7 2-481,2-1 1,2-1-1,1 3 1,3-3-640,2-1 1,6 3-1,4-4 1,0 1-1,0-1 1,0-2 0,0-2-726,2-1 0,-5 4 1,3 2-1,-4-1 1,-5 2-1,-4 0 1,-4 3 290,0 2 1,-5 1 0,-2 1 0,-1 4 0,-3 4 1039,-2 3 0,-1 2 1,0 4-1,0 3 0,0 3 1,0 1 319,0 3 1,2 1 0,1 0 0,3 0 0,0 2 0,1-1 0,-1-2-378,0-1 0,-2-1 0,-2 0 0,1-3 0,1-2 0,-1-2-931,-1-2 1,-2-3 0,-2 0 0,-2-1 0,-5-1 0,-3-2 444,-1-1 0,-6-6 0,-2 3 0</inkml:trace>
  <inkml:trace contextRef="#ctx0" brushRef="#br0">26180 14340 8138,'0'-40'1369,"0"12"0,0 6 0,0 5-1251,0 4 0,8 4 1,4 0-1,4 0 0,2 1 1,0 0-1,1 2-424,2 3 1,1 2-1,4 2 1,3 4-1,2 4 1,3 4-1,1 5 1028,1 4 1,-7 9-1,3 3 1,-6 3-1,-4 2 1,-5 4 0,-7 2-222,-6 6 1,-2 1 0,-2 1 0,-2 0 0,-2 1 0,-5-1 0,-4 0-940,-5 0 0,2 1 0,-6-1 0,-2-1 0,-3-3 1,-4-3-1,-4-2-2842,-4 1 0,-8-1 3280,-7-4 0,-5 0 0,26-20 0,-1 0 0</inkml:trace>
  <inkml:trace contextRef="#ctx0" brushRef="#br0">26487 15180 8311,'0'-20'-7,"0"1"0,-1-3 1,-2 4-1,-3 5 475,-2 4 1,4-3 0,-5 5-1,0-2 1,2 0 0,1 0 0,1 0-1,1 0 1,4-1 0,6-2 0,9-1 141,4-1 0,4 0 0,7-4 0,3-3 0,-1-1 0,1 1 0,-4 0-674,0 1 0,-6 2 1,-3-3-1,-9 0 1,-3 2-1,-7-2-111,-4 1 0,-11 3 0,-13 0 0,-9 2 0,-7 3 0,-4 3 343,0 5 1,-2 2 0,7 2-1,5 0 1,5 0 0,6 0 272,7 0 1,7-1-1,11-4 1,14-4-474,15-2 1,17-9 0,7-3-1,5-6 1,4-3 0,1-2-506,-1-3 0,-3 3 0,-11 0 1,-8 1-1,-11 4 0,-10 0 1,-9 3 282,-9-1 1,-18 2 0,-16 3 0,-12 4-1,-12 5 1,-9 4 487,30 6 0,-1 1 1,-33 1-1,32 1 1,-1 0-1,-32 1 0,6 2 1,7 3-1,7 0 301,8 0 1,11-2 0,20-5-1,15-3 1,24-5 0,29-5-536,-16 6 0,3-1 0,14-4 0,2-1 0,7-3 0,-1 0 0</inkml:trace>
  <inkml:trace contextRef="#ctx0" brushRef="#br0">9944 16379 8529,'0'-19'0,"0"8"0,-1 0 181,-4 3 1,2 4 0,-5 4 0,-3 1 0,-1 2 0,-1 2 0,0-2 0,-1-2 0,1 1 0,0 1 0,-1 1 0,1 0-1,0 1 556,-1-1 0,5 1 0,1-4 0,-3 2 0,1 3-729,1 2 1,3 0 0,7 6 0,4-1-1,4 0 84,3 1 1,5-1 0,1-1 0,-1-2 0,-1-1 0,0 0 0,3 0 176,2 0 1,1-5-1,3 4 1,1-2 0,-1-2-1,3 0 1,0 2-576,0 2 0,-1-5 0,0 1 0,-2-1 0,-2 0 0,-2 2-765,-2-2 0,4-2 1,-6-1-1,0 0 1071,-2 0 0,-2 0 0,0 0 0</inkml:trace>
  <inkml:trace contextRef="#ctx0" brushRef="#br0">10118 16446 8506,'0'-27'1995,"1"3"-1558,4 7 1,2 5 0,8 12 0,1 0-1,3 0 1,2 0 0,4 0 0,3 0-252,3 0 0,2 4 0,-2 1 0,3-1 0,0 1 1,-3 0-252,-2 3 0,2-4 65,0 5 0,6 6 0,-3 6 0</inkml:trace>
  <inkml:trace contextRef="#ctx0" brushRef="#br0">9798 17112 8412,'7'-21'0,"-2"4"215,-4 2 1,0 1-1,2 1 1,2 0 460,-2-1 1,0 1 0,0 0 0,1-1-8,-1 1 0,-3 6 0,-4 4 0,-5 6-456,-3 6 1,0 2 0,2 3 0,-1 1-1,0 1 1,-3 2-141,2-2 1,2-1 0,-2-2 0,2 0 0,2 1 0,2-1 0,4 0-353,0 1 0,2-5 1,0 0-1,0 1-91,0 2 1,12-5-1,4-2 1,5-4-1,1-1 272,2 0 0,1-1 1,2-2-1,-1-2 1,1 1-1,0-1-302,-1 1 1,5-1 0,1 5 0,-4 0 0,-3 0 0,-3 2 0,0 1-2002,-1 1 2401,-2 1 0,1 1 0,0 1 0</inkml:trace>
  <inkml:trace contextRef="#ctx0" brushRef="#br0">9811 17152 8714,'0'-13'657,"4"4"1,2 1 0,2 3-240,2 2 0,2-3 0,1 1 0,2 1 0,3-1 1,4-1-1,3-1 0,3-2-297,4 2 0,-4-1 1,4 5-1,1-1 1,2 1-1,4 0 0,-1 0-700,-2-1 0,2-1 0,-3 5 0,0 0 0,1 0 0,1 0-3523,1 0 4102,2 0 0,0 6 0,0 1 0</inkml:trace>
  <inkml:trace contextRef="#ctx0" brushRef="#br0">10651 17099 8388,'0'-14'656,"-5"1"1,-1 1-133,-1 3 0,6 3 1,1 6-86,7 0 1,3-1 0,1-2 0,-1-3 0,3-1 0,5-4-222,3-1 1,-3-1 0,4-2 0,3-2 0,3-6 0,3-2 0,0-1-277,2-1 0,-8-1 1,5-2-1,-1-1 1,0 0-1,-1 0-250,-2 0 1,-5 0 0,-3 5-1,-5 3 1,-2 2 0,-4 2-1,-1 2 8,-3 3 1,-5 0 0,-5 1 0,-8 0 0,-4 1 0,-5 1 0,-2 3 219,-6-3 1,3 4 0,-5-1 0,0 1-1,1 1 1,1-1 0,2 1 200,2 0 1,1-5-1,2 4 1,1-2-1,3 0 1,2-1 615,3-2 1,6 3-723,1 0 1,6 8 0,0 1-1,6 6 1,6 3 0,2 0-100,3 1 1,5 0 0,3 1 0,3-4 0,4-1-1,2-3-415,4-2 1,2-1 0,2 0-504,1 0 0,-2 0 1002,11 0 0,0-6 0,4-1 0</inkml:trace>
  <inkml:trace contextRef="#ctx0" brushRef="#br0">12384 16659 8312,'-8'-6'588,"-4"-1"1,4-5 9,-4 3 0,-2 4 1,1 10-1,0 5 0,1 7 1,2 3-1,1 2 1181,-2 1-1642,-1-1 1,4 3 0,0-1 0,2-2 0,3 2-1,2-1-1057,1 0 1,1-4 0,4-6-1,2 0 1,3-1 919,4-3 0,2-9 0,11-7 0</inkml:trace>
  <inkml:trace contextRef="#ctx0" brushRef="#br0">12157 16646 8411,'-12'-23'785,"3"1"0,5 3-304,2 3 0,4 2 0,2 2 1,5 4-1,3 3 0,4 4 1,5 1-816,6 0 0,4 0 1,1 0-1,6 0 334,0 0 0,11 6 0,-8 1 0</inkml:trace>
  <inkml:trace contextRef="#ctx0" brushRef="#br0">12650 16712 9868,'5'-12'2094,"1"14"1,0 11-1941,0 6 1,-1-1 0,-2-4-1,2-1 1,-1-1 0,1-2 0,-1-1-1,1 0-339,1-2 0,-3 4 0,5-7 1,3-1-1,-1-3 0,-1-4-300,-5-5 0,-2-8 1,-2-2-1,0-2 0,0-1 1,0 0-1,0 1 927,0 2 0,0 1 1,0 5-1,1 0 525,4-1 1,-2 7 0,6 2-1,1 4 1,3 2 0,4 4-1181,0 4 0,6 3 0,-4 1 0,0 0 0,2 1 0,-2 0 0,2 3 0,0 0-2168,2 0 1,1-7 0,1-2 2380,2-3 0,-3 0 0,8-5 0</inkml:trace>
  <inkml:trace contextRef="#ctx0" brushRef="#br0">13370 16566 8454,'0'-40'1534,"0"9"1,2 16-1,2 15-1306,5 7 0,1 5 1,1 1-1,-2 1 1,1-1-1,2 2 1,1 1-1,0 3-261,1 2 1,-5-5-1,-2 4 1,-1-3-1,-3 1-143,-2-2 1,-2-2-1,-3-5 1,-7-5-1,-5-2 1,-5-2-1,-1 1-43,0 4 0,-1-4 0,-2 3 0,2-2 0,2-1 0,0 2 0,2 3 1040,0 2 0,5-4 1,7 5-1,1 1 0,3 4 1,2 2-1,2 3-1246,3 2 0,8-3 0,8 2 1,0 1-1,2-2 0,2 1 1,0-4 424,0-1 0,10 4 0,-6 2 0</inkml:trace>
  <inkml:trace contextRef="#ctx0" brushRef="#br0">12970 17125 8286,'-18'-6'132,"1"-2"1,-1 2 0,5 0 111,-1 0 0,2 3 1,4-6-1,3-1 1,5-2-1,5-2 1,5 0 261,6-4 0,5 2 1,6-5-1,1 0 0,1 2 1,4 0-1,0 2-303,-1 3 0,4 0 0,-5 2 0,-3 2 1,-4 3-1,-7-1-497,-2 1 0,-7 2 1,-8-4-1,-12 1 0,-15-1-1,-8 0 1,-13 6-1,-2-2 1,-7 4 0,0 1-1,-5 0 650,-1 0 0,1 0 1,1 0-1,7 1 1,6 2-1,7 3 1,7 0 256,4 0 1,9 4 0,5-1 0,6 3-1,7 2 1,6-1 0,7-1-755,6-3 1,12 2 0,14-3 0,10-1 0,7-2 0,5-5 0,1-5-468,3-4 0,0-7 1,-7-2-1,-9 2 0,-11 1 1,-10 2-1,-9 0 218,-8-1 0,-8-1 0,-12-1 1,-11-2-1,-12 4 0,-16 2 690,-9 3 0,-9 6 0,-5-2 0,0 4 0,6 1 0,6 1 1,8 2 342,5 2 0,11 1 0,7-2 1,11 5-967,13 3 1,20 0 0,18-2 0,13-2 0,16-3 0,-29-3 0,3-1 323,3 1 0,2-2 0,5-2 0,1-2 0,0 0 0,-1 1 0</inkml:trace>
  <inkml:trace contextRef="#ctx0" brushRef="#br0">14170 16632 9731,'0'-20'1255,"-2"6"1,0 13-851,-3 8 1,-4 6 0,3 13 0,-1-1 0,-2 4-1,0 4 1,2 4 167,1 2 1,1 1-1,5-2 1,0-1-1,2-3 1,1-3-761,1-6 0,5-2 0,-3-9 0,0 1 0,1-4-168,1-4 0,-5-9 0,1-8 0,-2-6 0,-2-8 0,0-5 67,0-7 1,0-7-1,0-3 1,0 0-1,0-1 1,1 1-1,4 0 540,3 3 1,0 8 0,1 3-1,0 6 1,0 4 0,-1 5 230,3 7 0,-4 0 0,1 7 0,-1 4 0,-1 7 0,0 5-367,-3 5 1,-2 2 0,-1 7 0,-1 0 0,-2 1 0,-3 1-1,-2 2-275,-2-1 1,3-3-1,-1-5 1,2-3 0,3-1 15,2 0 1,4-2 0,6-7-1,9-5 1,7-2 0,7-2 40,8 0 1,-4-2 0,4-1 0,-2-1 0,-1 1 0,-1 2 98,-5 1 0,-7 0 0,-5 1 0,-3 3 0,-5 5 0,-4 5 1,-4 3 206,-1 6 0,-10-3 0,-5 3 1,-9 0-1,-8 2 0,-6 2 0,-4-2 42,-4-3 1,1-1 0,-3-6-1,2-2 1,4-5 0,1-5-160,7-3 1,3 0 0,6 0-1,2-2 1,3-2 0,6-5-710,6-3 1,5 3-1,1 0 1,3-1-1,4-3 1,10-4-1,6 0 622,10 0 0,10-3 0,4-1 0</inkml:trace>
  <inkml:trace contextRef="#ctx0" brushRef="#br0">14850 16526 8416,'-5'-34'1248,"1"3"0,-5 11 0,5 25-311,1 11 0,1 3 0,4 5 0,1 3 0,1 2 0,0 4 0,2 1-693,3 1 0,-1 10 0,1-8 0,1 0 1,2 1-1,1-1 0,0 0-1174,1-1 0,-1-6 0,0 1 1,2-5-1,3-3 930,4-6 0,3 4 0,2 0 0</inkml:trace>
  <inkml:trace contextRef="#ctx0" brushRef="#br0">15250 16646 8234,'-6'-20'1867,"4"10"0,-1 6-1195,6 15 0,9 18 0,6 6 0,0 2 1,1 0-1,3-3 0,3 0 0,3-1-156,4-1 1,2 2 0,6-5 0,-2-6 0,-1-3 0,-3-9-611,-1-5 0,-2-4 1,-4-5-1,-2-6 1,-3-12-1,-4-10 1,-3-10-274,-2-5 0,-4-3 0,-2-4 0,-1-2 0,-3 0 0,-1 2 105,-2 5 1,0 7 0,0 5 0,0 7-1,1 5 262,3 6 0,10 15 0,7 5 0</inkml:trace>
  <inkml:trace contextRef="#ctx0" brushRef="#br0">15263 800 8260,'-4'-14'0,"-1"1"139,2 0 1,2-1 0,1 1-1,0 0 1,1-1 0,4 2 1264,4 4 0,-2 2 0,2 7 1,0 4-1,0 5 0,-2 6 1,-1 8-765,-3 6 1,-2 7 0,-1 10 0,0 8 0,0 4 0,-1 6-1,-4 5 1,-2 4-64,0 0 0,1-36 0,1 1 0,-1 30 0,0 0 0,0-4 0,2-2 1,0-5-578,-1-6 0,1-6 0,4-8 0,0-4 0,0-5 0,0-7 0,0-3-671,0-3 1,-2-7 0,-2-4 1300,-5-4 1,1-1 0,1-1-614,1-4 0,3 4 0,8-5 0,4 1 0,2-1-4933,3-1 1,11-8 3893,6-7 0,12-15 0,4-4 0</inkml:trace>
  <inkml:trace contextRef="#ctx0" brushRef="#br0">15223 853 8499,'-30'-24'8211,"4"-2"-7543,-4 2 0,23 11 1,2 8-1,13 4 1,8-1-1,11-1 0,11-3-204,15-1 1,22-2 0,-32 3 0,1-1 0,3 0-1,2 0 1,5 0 0,0 0 0,3-1 0,0-1-1,6 0 1,0-1-487,3 0 0,0-1 0,0 0 0,0 0 1,4-2-1,1 1 0,1 0 0,1 0 0,-2 2 1,1-1-1,2 2 0,1-1 0,-3 2 1,-1 0-404,-1 0 0,-1 1 0,1 1 0,0 0 0,-7 1 0,0 0 0,-2 1 0,-1 0 0,0 1 0,-2-1 0,-1 1 0,-1 0 1,-2 0-1,0-1 282,-2 0 1,0 0-1,-5 2 1,-1 0-1,2-2 1,-1 1 0,-1-1-1,0 0 1,-4 1-1,0 0 1,-1 0 0,-2 0-1,35-1 376,-1-2 1,-4 4-1,-6-4 1,-7 2-1,-4-2 1,-6 0-205,-5 0 1,1 0 0,-11 3 0,-2-3 0,-2 1 0,-3-1-1,-4 1 402,0-1 1,-3 5 0,-3-5 0,-1 1-7,0 1 1,-4 0 0,0 5-1,2 3 1,0 5 0,1 5-1,-1 5 5,-2 8 0,1 5 0,5 10 0,1 4 0,-3 5 0,2 9 0,-1 5-430,2 7 0,-8-34 0,-1 0 0,-2 0 0,0 1 0,4 35 0,1 0 0,2-2 0,1 1-177,1-3 1,-1-7 0,0-2 0,1-2 0,-2-4 0,-2-3 0,-3-6-532,-1-5 0,-1 1 0,-5-11 0,0-2 1,-2-2-1,-4-5 0,-8-3 550,-12 1 1,-9-5 0,-16 2 0,-12-2 0,25-9 0,-1 0 0,-6 0 0,-2-2 0,-3 0 0,-1 0 210,-1-1 1,-2 0-1,-8 1 1,1 1-1,2-3 1,1 0-1,-4 0 1,-1-1-1,-3 0 1,-1 1-1,-1-1 1,0 1-1,-3 1 1,-1 0 167,1 1 0,-1-1 1,-1-1-1,1 1 0,21-1 1,-1 1-1,1 1 0,0-1 1,1 1-1,-1 0 0,-22 3 1,0 1-1,-1 2 1,1-1-1,4 1 0,0 0-43,4-1 1,0 1-1,2 2 1,0 0-1,6-1 1,2 0-1,0 1 1,2 1-1,1 0 1,3 1-1,6-1 1,1 0-1,5 0 1,0 1-1264,-28 13 1,9-7 0,3 0 0,7-3-1,6 0 1,4-4 0,7-4-5596,5-3 6680,5-2 0,-1 2 0,0 2 0</inkml:trace>
  <inkml:trace contextRef="#ctx0" brushRef="#br0">16396 666 8331,'7'-23'0,"-2"-3"0,-4 3 905,-1 4 0,0 4-225,0 1 1,0 6-1,2 0 1,1 4-1,1 5 1,-1 8 0,0 9 15,2 8 1,-4 13-1,4 13 1,-4 7 0,-1 9-1,0 5-430,0-35 0,0 1 0,0 4 0,-1 1 0,-1 2 1,1 0-1,-2 0 0,0 0 0,0 1 0,0 0 1,-1-1-1,0-1 0,1 1 0,-1 0-297,-1-1 0,0 0 0,1-4 1,0 1-1,0 3 0,1 0 1,-1-2-1,0-1 0,1-4 1,0-1-1,-2 33 0,0-10-1757,-1-3 1,5-11 0,-4-6-1,4-9 1788,1-8 0,6-15 0,1-10 0</inkml:trace>
  <inkml:trace contextRef="#ctx0" brushRef="#br0">17049 800 8678,'-6'-26'0,"-1"4"4082,0 4-3932,1 10 1,6 3 0,0 10 0,0 6 0,1 9 212,4 6 1,-4 16 0,3 4 0,-2 8 0,-2 12 0,-2 5 0,1-32 0,-2 0 0,-1 1 0,-1 0-112,-1 2 1,0-1 0,0 0 0,-1 0 0,0-2-1,-1 0 1,0-1 0,0 0 0,-1-1 0,0 0-1,-7 29-1208,1-4 0,6-5 1,2-8-1,1-7 1,3-6-1,1-9 1,5-10 955,6-6 0,6-5 0,12-6 0</inkml:trace>
  <inkml:trace contextRef="#ctx0" brushRef="#br0">17756 653 8028,'-6'-36'8304,"-3"10"-7783,3 14 1,0 12 0,6 10 0,0 7-1,2 8 1,1 9 0,1 10-253,-1 7 1,-2 12 0,-1 7 0,-1 5 0,-1-34 0,0 0 0,-2 0 0,-1 1-414,-1 1 0,0 0 1,-1-3-1,0 0 1,1 1-1,1-1 1,-1-2-1,1 0 1,-2 33-1,1-8 1,3-8-2183,1-9 0,4-7 1,2-7-1,7-8 2326,5-8 0,11-11 0,7-13 0</inkml:trace>
  <inkml:trace contextRef="#ctx0" brushRef="#br0">18396 533 7968,'-14'-28'2161,"1"6"1,6 7-1313,2 19 0,4 5 1,-1 9-1,-1 6 1,-1 7-1,-1 10 1,-1 14-1,-3 13-626,4-29 0,-1 1 0,-1 8 1,0 1-1,1 2 0,-1-1 0,0 1 1,1 0-1,0 1 0,0 0 1,0-3-1,1 0 0,1-1 0,1 0-1287,0-3 0,0 0 0,1-3 0,0-1 0,2 32 0,0-4 1,1-6 1063,4-7 0,2-12 0,6-11 0</inkml:trace>
  <inkml:trace contextRef="#ctx0" brushRef="#br0">15436 2879 7954,'-17'-6'1038,"-1"-2"1,1 1-345,3 2 1,6 3 0,4-3 0,2-4 0,2-3 0,2-1 0,4-2-224,7-3 0,2 4 1,6-6-1,-1 3 1,1-1-1,1 0 0,-1 0-536,-3 1 1,1-1 0,-1 4 0,-3 1-1,-3 1 1,-4 2 0,1 1-795,-1-1 1335,-2 4 1,-2-2 0,2 7 645,1 1 0,1-2-810,1 11 0,3 0 0,-4 4 0,6 1 0,2-1-268,2 0 1,4 5 0,-3 0 0,1-2-1,-1-1 1,-1-2 0,-1 1-1167,1-1 0,4-1 0,-2-3 0,-1-5 0,2-2 0,-2-2 1122,0 0 0,-1-12 0,-5-3 0</inkml:trace>
  <inkml:trace contextRef="#ctx0" brushRef="#br0">15970 2532 10030,'-14'0'1567,"1"0"1,0 2-1,-1 2 1,1 5-340,0 3 1,-2 12 0,-3 7 0,-4 9-1,-5 11 1,-3 7 0,-2 6 0,-1 1-866,1 2 0,16-32 0,1 1 0,-11 35 0,3-3 0,2-3 0,2-4-885,2-2 1,7-3 0,3-7-1,1-6 522,3-6 0,1 2 0,2-5 0</inkml:trace>
  <inkml:trace contextRef="#ctx0" brushRef="#br0">16569 2559 7829,'-17'0'0,"-1"0"0,3-2 479,5-2 1,-1-4-1,7-5 1,1 0-1,3 0 1,4-1 0,5 1-1,3 0 1,1-1 349,1 1 1,-1 0 0,0 1 0,-1 1 0,-1 2 0,-3-1-271,3-2 0,-5 3 0,0 2 0,-2 0-786,1-1 0,5 5 484,-1-1 0,3 2 1,0 4-1,-4 2 132,-3 5 1,1 4 0,0 4 0,0 2 0,1 0 0,-1 2 0,1 0-444,1 2 0,-4 7 0,4 1 1,-2-1-1,-2-2 0,0-2 1,1 3-1,-1-1-2069,2-2 1,-3 4-1,5-9 1,-1-1 2122,0-2 0,2 3 0,5 0 0</inkml:trace>
  <inkml:trace contextRef="#ctx0" brushRef="#br0">16729 2665 7749,'-20'-7'2275,"6"1"1,8 8-1,6 2 1,0 5-1834,0 3 0,5 3 0,-1 2 0,-1 6-91,-1 2 1,-7 7-1,-1 4 1,-3 2-1,-4 4 1,-3 2 0,-2 5-615,-1 3 1,2-2-1,-5 2 1,0 3 0,0-2-1,1-2 1,2-9-725,3-4 0,2-3 0,5-7 0,5-4 0,5-5 987,8-7 0,6-11 0,12-8 0</inkml:trace>
  <inkml:trace contextRef="#ctx0" brushRef="#br0">17183 2585 7768,'-14'-5'1892,"1"3"1,7-4-1221,6 6 0,3-4 0,9-2 1,6-2-443,5-2 1,1-2 0,9-3 0,-1-2-1,2-4 1,0-1 0,-3-1-302,-2 0 0,-4-1 1,-3 0-1,-4 4 1,-4 0-1,-2 4 0,-3 1 133,-4 2 1,-4 7 489,-1 6 1,-1 6 0,-2 9 0,-3 3 0,0 5-1,-2 7 1,3 4-194,-1 0 1,-3 4 0,4-3 0,1 0 0,-1-1 0,1-1 0,1-4-1110,2-1 0,1-2 0,0-3 0,1-2 1,5-3-1,6-6 750,4-6 0,14-5 0,-2-1 0</inkml:trace>
  <inkml:trace contextRef="#ctx0" brushRef="#br0">17542 2545 7772,'-47'6'0,"4"15"0,12 15 0,7 10 1228,4 5 1,5 1 0,-3 0 0,3 0-1,2 4 1,1 5 0,2 7 0,2 6-742,5-35 0,0 1 0,-1 32 1,5-4-1,4-7 0,4-5 0,4-5-487,5-4 0,3-9 0,5-5 0</inkml:trace>
  <inkml:trace contextRef="#ctx0" brushRef="#br0">15623 3572 7557,'0'9'532,"0"-1"0,-2 3-358,-2 1 0,1-3 1,-4-1-1,1 3 1,1 1-1,1 1 1,-2 0 16,-1 1 0,4-5 1,-2-1-1,4 3 1,-1-1-1,-1 0-86,-1-1 1,-1 0 0,7 5 0,1-1 0,3 0 0,1 1-8,3-1 1,-1 2-1,2 1 1,2 3-1,-1 0 1,3 2-1,-2-2 39,3 1 0,1 3 0,-3-2 1,3 1-1,2 1 0,0 0 1,2 2-97,0 2 0,-1-5 1,4-1-1,0 0 1,1-1-1,3 3 1,0-3-52,2-2 0,1 1 0,-1-1 0,1 0 0,0 0 1,0 0 36,0-2 1,6 0-1,-1 0 1,1 2-1,0 0 1,-3 0 0,0-1 49,0 0 1,0-1-1,3 0 1,-3 2-1,0-2 1,0-1-1,2-1-64,-2-1 0,3 0 0,-5 1 0,1-1 0,0 0 0,-4 1 0,1-1-29,1 0 0,-3-4 0,3 0 0,-3 0 0,-1 0 0,0-2 131,-1-1 1,1-2 0,0-4-1,1 0 1,1 0 0,2 0-1,1 0 48,0 0 1,-2 0 0,5-1 0,2-3 0,2-5 0,-1-3 0,1-2-242,1 1 0,-8 0 0,7 0 0,-3-1 0,-4 1 0,1 0-30,-4-1 0,-1 5 0,-2 0 1,-3 1-1,-2-1 0,0 0 1,-2 0 231,0 1 0,4-3 0,-6 2 0,0-3 0,-3-1 0,0-1 0,1-1-20,2-2 1,0 0 0,3-3 0,1-3-1,0 1 1,2-4-131,3-3 0,-4 4 1,-1-6-1,-1 3 1,0 3-1,-1 1 1,-3 3 103,-1 2 0,-3 1 0,-2 5 1,-2 0-1,-2-1 0,-2 1 102,2 0 1,-5-2 0,5-1-1,-1-4 1,1 1 0,1-3-1,3-2-169,2-4 0,0-1 0,-1 0 0,-3 0 0,3-2 0,1 1 0,-1 2 4,-2 1 1,2 5 0,-7 1-1,-1 1 1,-1 0 0,-2 1 156,0 3 0,0 1 1,0 0-1,0-1 1,0-2-1,0 0 1,0 1-110,0-1 0,0-6 0,1 2 0,2-3 0,3-2 1,0 0-1,1 1-177,1-1 0,-1 5 1,3 0-1,-1-2 1,0 0-1,0 1 328,0 0-151,-6 7 1,7-3 0,-5 6-1,-2-1 1,0 1 0,0 0 10,1-1 0,1 1 0,-5 0 0,0-1 0,0-1 0,1-1 0,2-3-120,1-2 1,2-1 0,-3-5-1,3 1 1,0 0 0,0 3 0,-1 2-184,0 2 1,-3 1 0,2 5 0,-2-1 0,-2 1 658,0 0 1,-6-1 0,-3 1-503,-3 0 0,5 4 0,1 1 1,1 1-1,1 0 0,1-4-497,2-1 1,1 4 0,0-1 0,0-2-442,0-1 0,-6 5-176,-3 3 1,-2 1 14,3-2 1,2 2 1170,6-6 0,11 0 0,4-4 0</inkml:trace>
  <inkml:trace contextRef="#ctx0" brushRef="#br0">18369 2519 8267,'-13'0'282,"5"1"778,4 4 0,2-5-432,2 0 0,0-6 0,0-7-276,0-1 1,0 1-244,0 0 1,0 4 122,0 0 1,2 0 0,2-3-53,5 3 1,-1-1 0,0 5-224,3 2 0,-5 3 0,-2 5 0,-2 4 1,-2 3 12,0 1 0,0 0 0,0 1 0,0-1 1,0 0-1,-2 1 68,-2-1 1,2-4-39,-2 0 0,2-1 0,2 6 0</inkml:trace>
  <inkml:trace contextRef="#ctx0" brushRef="#br0">18569 2705 7363,'0'-8'477,"0"-1"1,-2 6 452,-2-2 1,1 4 0,-4-1-232,1-2 0,-5 2 1,2-2-1,-2 2-166,-3 2 1,5 0-1,0-1-495,-1-3 0,3-2 0,-1-5 0,1 2 1,-1-1-1,0-2 13,0-1 1,-4-1 0,3 0 0,-1-3 0,0 0 0,1-1 165,-2-1 0,1 4 1,0-2-1,1 6 0,-2 2 1,0 0-1,-3 1-113,1 4 1,0-2 0,-1 2-1,1 1-270,0 1 1,-1 2-1,1-1-22,0-4 0,1 2 0,1-6 0,4-1 292,1-2 1,-3 3 0,3 2 0,-1 0 0,-3 1-27,-2 0 1,3 1 0,0 5-308,-1 0 1,2 0 0,1-1 48,1-4 0,0 4 0,3-5 181,-2 0 0,1 3 0,3-4-1062,-4 1-90,4 1 0,-7 5-466,4 0 0,4 0 1617,0 0 0,6-6 0,7-1 0</inkml:trace>
  <inkml:trace contextRef="#ctx0" brushRef="#br0">17889 2479 8214,'-13'7'0,"-1"-2"323,1-4 0,4 4-208,0-1 0,6-1 0,-1-7 159,2-5 0,7-3 1,-1-1-1,-1-1 1,0 1-1,0 0 52,2-1 0,1 2 0,-3 2 0,1 1 0,-1-1 0,0-1 735,1 3-915,-2-4 0,5 9 0,-2-6 0,4 0 231,2 2-365,-3 1 0,8 1 1,-3 1-1,4 1 1,0 1-1,1 2 45,-1 0 1,3 0-1,1-1 1,1-2-1,0-2 1,1 2-1,-1 2-124,0 1 1,-4 0 0,3 0 0,-2 1-1,-3 2 1,-1 3-697,-2 2 0,1 1 0,-3 5 0,0 3 0,-4 2 763,-1 2 0,5-5 0,-4 3 0</inkml:trace>
  <inkml:trace contextRef="#ctx0" brushRef="#br0">16823 3438 8085,'-6'-7'0,"-6"1"0,-6 6 0,2 0 671,1 0-620,8 0 0,-4 2 0,7 2 0,-1 3 0,1 2-1,-1 0 1,1-4 0,4 5 0,0 3-1,0 5 1,0 3 0,0 3 0,1 1 165,4 1 0,2 2 0,8 2 0,3 3 0,6 1 0,4 3 0,4 3-101,2 4 1,2 1-1,4 6 1,1 4-1,2 0 324,2 0-486,5-2 1,-2-4 0,5-2 0,2-1 0,-1-4 123,0-5 0,2-5 0,-7-5 0,1-2 1,1-1-1,-2-3 0,1-2 0,2-4 91,1-5 1,0 0 0,4-4-1,0 0 1,6 0 0,-3-3-48,3-1 1,-3-2 0,-5-2-1,1-1 1,2-4 0,-2-4-1,-1-3-107,-1-1 1,-6-2 0,-2 1-1,-3-3 1,-4 0 0,-2-2-19,-3 0 1,-1-1 0,-8-5 0,-3 1 0,-4-2-1,-4-4 1,1-3 124,3-4 1,-5-5 0,2-2 0,-4-1-1,-1-5 1,0-3-49,-1-3 1,3-4-1,-3 1 1,3-1 0,1-3-1,2 3 1,1 1-213,2 5 0,-5 3 1,-4 2-1,2 4 0,-1 1 1,0 3-1,-2 2 5,-2 1 1,0 1 0,-3 2-1,1 3 1,-1 1 0,-2 2 175,-1-1 0,2 4 1,1-4-1,1 4 0,-1 0 1,0-1 738,2-3-779,-4 1 1,7 0 0,-5-1-1,2-1 1,3 1 0,1 0 0,0 0-16,0-4 1,-2 4 0,2 1 0,-3 3 0,-2 2 0,1 3-64,-2 0 1,-2 7-1,-1-3 1,0 0 0,0-4 100,0-2 1,-1 9 0,-2 3 0,-2 1 0,2 0 0,0-1-444,-1-1 0,1 1-4233,-6 0 2081,6 5 2570,-3 2 0,0 6 0,-1 0 0</inkml:trace>
  <inkml:trace contextRef="#ctx0" brushRef="#br0">19129 2172 8308,'-8'8'3295,"4"-4"-3015,8-8 1,4 1-1,5-5 1,-1 1-1,-2 0-136,-1-4 1,0 5 0,3 0 0,-2 2 0,-1-1 0,0 4-266,-2 4 1,1 4 0,-5 8 0,1 3 0,1 6 0,-1 4 0,1 4 71,-2 2 1,-2-1 0,-1 4-1,0 0 1,2-4 0,1-4 0,2-2-790,3 0 0,5-8 838,5-6 0,6-6 0,-4-7 0</inkml:trace>
  <inkml:trace contextRef="#ctx0" brushRef="#br0">16156 16646 8041,'-6'-14'0,"6"7"0,0 2 0,8 4 114,3 1 1,4 0 0,2 0 0,2 0-1,2-2 1,2-2 0,2-6 0,5-7-1,4-3 1,8-3 0,4 0 868,4-5 0,2-1 0,1-6 0,0-2 0,2-3 0,1-4 0,-27 19 0,0 1 0,0-2 0,-2 0-577,1-1 0,-1 1 0,0-3 0,0 0 0,-1-1 0,1 1 0,0-2 1,-1 1-1,1-2 0,0 0 0,-1 0 0,1-1 0,0 0 0,-1 1 1,0 0-1,0 0-190,-2 1 1,1 0 0,3-2 0,0-1 0,0-2 0,-1 0-1,2-1 1,0 1 0,1-1 0,1 0 0,-2 1 0,-1 1-178,0 1 1,-1 0 0,1-3 0,-1 0 0,-4 4-1,-2 1 1,1 0 0,-1 0 0,21-29 0,-4 5 0,-1 0-40,-1 0 0,-5 8 0,3-5 0,0 3 0,-1 1 0,-1 1 0,-1 1 0,2 0 0,-1-1 0,6-2 0,-4 2 0,0 1 0,0 1 0,3 0 0,1 3 0,-4 2 0,-3 2 0,-2 2 0,-3 3 0,-1 2 0,-1 2 0,-2 2 0,-5 3 0,0 1 0,-3 3 0,-4 1 0,-3 0 0,1 1-167,-1 3 1,-4 1-1,2 2 1,-2 1-1,0 1-2291,1 3 0,1 6 1,-5 2-1,0 7 2300,0 5 0,0 8 1,0 0-1</inkml:trace>
  <inkml:trace contextRef="#ctx0" brushRef="#br0">18476 13647 9797,'-43'-37'0,"3"7"0,7 13 1568,8 9 0,6 11 0,7 3-740,3 1 1,4-4-1,10 2 1,7-5 0,10-5-1,14-3 1,9-4-282,7-2 0,10 1 1,4-2-1,-1-1 0,1-3 1,-3 1-1,-1 2-568,-1 4 1,-11 3 0,-1 0 0,-8 5 0,-5 2-1,-7 4 1,-5 2-771,-6 5 0,-8 9 1,-2 7-1,-4 7 0,-5 11 1,-7 5-1,-5 7 791,-5 4 0,-3-6 0,-5 12 0</inkml:trace>
  <inkml:trace contextRef="#ctx0" brushRef="#br0">16089 15113 8106,'-7'-6'529,"4"-3"0,6-3 0,7 1 1,5 0-1,5 1 0,-1-2 0,2-3 1,-2 0-1,0-2 193,-3-3 0,1 3 1,-3-6-1,1 0 1,-3-3-1,-2 0 1,-2-1-426,-4 0 0,-2-4 0,-2-3 1,-2-3-1,-2-4 0,-5-1-94,-3 1 0,-10-4 0,-3 0 0,-2-3 0,-6-2 0,-1 0-107,-3 1 1,-4 0 0,5 6 0,-2 1 0,-2 1 0,0 2 0,-2 2-61,-2 0 0,2-1 0,-2-2 1,3 0-1,1 0 0,0-2 1,0 1-55,0 1 1,0-4-1,0 5 1,0-2-1,-2-1 1,-1 4-1,-3-2-1,-1-2 1,2 8 0,-2-4 0,-2 1 0,0 1 0,-3-2-61,2 1 0,4 0 0,-1-3 0,-1 0 0,4 1 0,1 2 0,5 2 35,-1-2 1,6 2 0,2 0-1,3-1 1,3 2 0,3 2 0,4 1 128,3 0 1,2-2 0,1 3 0,3-1 0,5 2-1,2-1 1,2 0-51,0-1 1,6-4 0,5 2 0,5 1 0,6-2 0,2 1 0,1-1-152,2 0 1,-2-2 0,9-4 0,0 0 0,0 0 0,3 0 27,1 0 1,0 0 0,0-1 0,3 0 0,1-1 0,-1 4 0,-1-1 48,0 1 1,0-1-1,-1 4 1,-2 3-1,-3 4 1,-1 2-1,-4-1 35,-1 0 0,-1 7 0,-2 2 1,-1 3-1,-3 2 0,-2-1-17,-3 1 0,-1 1 0,-2 2 0,1 1 0,-1-1 1,0-1-94,1 2 0,-1-3 0,0 5 0,1 0 0,-3 1-1365,-2 0 1139,3 4 1,-4-4 0,3 5 0,1-2 0,0-1-1423,3 1 1,6 1 1862,-4 2 0,7-6 0,-3-1 0</inkml:trace>
  <inkml:trace contextRef="#ctx0" brushRef="#br0">15436 11341 12360,'-13'-1'-161,"0"-4"356,5-2 1,2-6 0,8-1 0,2 0 0,7-3 312,5 0 0,9-3 0,8 4 0,1-2 0,3 0 0,1 1 0,1 0-25,-4 6 1,-2 2 0,-6 6-1,-1-2 1,-1 4 0,-2 4-1,-6 7-1085,-2 6 1,-7 5-1,-5 9 1,-6 5-1,-6 8 1,-5 5 0,-3 1-2721,-6 1 3030,4-4 1,-6 3 0,4-6 0,1-3 298,2-2 1,-3 4 0,0-8-1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7092 6903 29133,'-9'-11'-7254,"0"2"6884,-1 4 0,-2 4 675,-2 1 0,5 0 0,1 0 0,-3 0 0,-1 0 0,-1 0 0,0 0 0,-1 0 1,1 0 222,0 0 1,-1 0 124,1 0 0,4 0 0,0 0 0,-1 0 1,-2-2-489,-1-2 1,-1 2-1,0-2 1,-3 2-1,-2 2 1,-2 2-257,-2 2 1,2-1-1,-1 5 1,-1-1 0,1-1-1,1 2 1,2-3 28,3 1 0,1-1 1,2-4-1,-1 2 0,1 2 952,0-2 1,-1-2 0,1-1 0,0 0 0,-1 2-884,1 2 1,-2-1 0,-1 4-1,-2 1 1,2-1 0,0 4 0,-1-1-140,0-1 1,-6 3 0,4-3 0,0 2 0,0 3 0,2-1-120,3 0 1,5 1 0,0-2 0,0-2-1,1-1 1,3 0 139,-1-2 1,4 5 0,-4-5-1,2 2-228,-1 0 1,1-4 0,4 3 0,0 3-92,0 1 0,4 1 1,1 0-1,-1 1 0,1-1 1,1 0-1,1 1 261,3-1 1,1 0 0,-1 1 0,-1-1 0,1 0 0,2 1 0,2-1 206,-1 0 1,0-4 0,0-1 0,1-1 0,-1-1 0,2 0 205,3-3 1,-2 3 0,6-2 0,2-1 0,1-1 0,2-1 0,1 2-136,3 1 1,-3 1 0,3-5 0,-3 1 0,-1 2 0,1 3-1,0 0-39,-1 0 1,3 3 0,-10-3-1,3 1 1,-3 2 0,0 0 74,-4 0 0,3-5 0,0 4 0,2-2 0,1-3 0,1 0 0,-1 0 446,1 1 0,3 1 1,-1-5-1,0 0 0,-1 0 1,2 0-511,3 0 0,-4 0 0,6 0 0,-3 0 0,-1 0 0,1 0 0,1 1-81,2 3 0,1-2 0,-6 4 0,-1-2 0,-1 2 0,-2 0 0,1 0 0,-3-3 0,5 3 0,-4 0 0,1 0 0,1 0 0,0-2 0,2 2 0,1-4 0,-3 2 0,0-3 0,0-1 0,2 0 0,2 0 0,0 0 0,4-1 0,0-2 0,-1-1 0,-2 1 0,-2 1 0,3 2 0,2 0 0,-3 0 0,3 0 0,-1 0 0,-1 0 0,2 0 0,-1 0 0,0 0 0,-1 0 0,2 0 0,-1 0 0,-2 0 0,-1 0 0,-1 0 0,4 0 0,0 0 0,-2 0 0,1 0 0,-1 0 0,1 0 0,-3 0 0,1-1 0,0-2 0,-1-2 0,1 2 0,0 2 0,-1 1 0,1 0 0,0 0 0,1 0 0,1 0 0,2 0 0,-1 0 0,-2 0 0,-1 0 0,1 0 0,2 0 0,1 0 0,-2-2 0,1-1 0,1-1 0,-3-5 0,5 3 0,-2 0 0,1-1 0,1-1 0,0-2 0,2 3 0,-2-2 0,-1-2 0,1 1 0,-2 0 0,0 1 0,0-2 0,5 0 0,-5-3 0,-1 1 0,-2 0 0,-2-1 0,0 1 0,-4 0 0,1-2 0,-5-2 0,0 0 0,0 0 0,0 1 0,-2-2 0,-1 4 0,-2-6 0,-1 3 0,-2-1 0,-2 1 0,-1 3 0,0 0 0,-2-2 0,2 1 0,-1 3 0,-3 1 0,-1-1-457,-2-2 0,0 1 1,0 0-1,-2-1 1,-2 1 147,-5 0 0,1 4 0,0 1 0,-3 1 0,-1 0 0,-3-2 0,-1 0 119,-2 0 0,-4 5 1,3-4-1,-2 1 0,-2 1 1,-3-2-1,0 2 76,-1 1 1,0-6 0,1 4 0,-2-2 0,-2 2 0,-1-1 318,1 1 0,2 4 0,1-3 0,1 1 0,-1 1 0,-1 1 1,-2 0 94,-1-1 0,0 2 1,4-2-1,1 2 1,-2 2-1,-2 0-252,-1 0 1,0 2 0,4 1 0,0 1-1,1-1 1,1 0 192,2 1 0,-2-2 1,5 2-1,-3-2 1,1-2-1,0 0 1,1 0-66,3 0 0,-1 0 0,0 0 0,-2 0 0,-1-2 0,0-1 1,1-3-177,2-1 0,-5 4 0,2-3 0,-2 2 0,0-1 0,2 2 0,-2 2 0,-1 1 0,-1 0 0,0 0 0,3 0 0,1 0 0,-2 0 0,-1 0 0,1 0 0,0 0 0,-1 0 0,1 0 0,-1 0 0,1 0 0,2 0 0,-3 0 0,3 0 0,-3 0 0,-2 0 0,2 0 0,3 0 0,-4 0 0,4-2 0,-3-1 0,-2-1 0,1 1 0,-1 2 0,0 1 0,1 0 0,-1 0 0,0 0 0,1 0 0,-2 0 0,-3 0 0,1 1 0,-6 2 0,1 1 0,-1-1 0,1-1 0,-1-2 0,2 0 0,-6 0 0,2 0 0,-4 0 0,1 0 0,1-2 0,-2-1 0,1-1 0,-2 0 0,1 4 0,-1 0 0,2 0 0,-2 0 0,1 0 0,1 1 0,1 2 0,-1 3 0,-1 0 0,-1 1 0,3 1-294,2 2 1,-2 2 0,7 1 0,0 0 0,1 1 0,1-1-644,-2 0 0,5 1 0,-3 1 0,3 1 0,1 3 634,0 2 1,-5-5 0,-2 3 0</inkml:trace>
  <inkml:trace contextRef="#ctx0" brushRef="#br0">7492 11022 30610,'-8'-2'-2094,"4"-2"0,2-5-38,2-3 0,0-1 0,-1 1 2284,-4 3 1,2 3-1,-6 6 1,-1 0 0,-2 0-1,-1 0 426,0 0 0,-2 0 0,-2 0 1,0 0-1,0 0 0,3 0 80,0 0 1,1 0 0,0 0 0,-1 0-1,1 0-383,0 0 0,-1 0 0,1 0 0,0 0 0,-1 0 0,-1 0 1,-1 0-168,-2 0 1,-1 0 0,3 0 0,-3 0 0,-1 1 0,0 2-196,-1 2 1,3 5 0,-3-2 0,2 0-1,1 1 1,1 0 0,-1 0 58,2 0 0,-4 0 0,2 3 0,2-2 0,1-2 0,2-1 493,0 0 0,-2-2 0,-1 2 1,-2 1-1,2-3 0,-1 1 1,1-1-466,-2 1 0,-4-5 0,3 5 0,-1-1 0,1 1 0,1-1 0,-1 1 0,4 3 0,-4-3 0,1 2 0,1 0 0,0 1 0,1-1 0,-2-2 0,3 4 0,-2-3 0,2 2 0,1 0 0,1 0-213,0-1 0,4 3 1,0-2-1,0 3 1,0 0-97,0-3 1,6 3 0,-1-3 0,1 1 0,0 0-90,-1-1 0,-1 0 0,5 4 0,0 1 0,0-1 0,2 0 0,1 1 40,1-1 0,2 5 1,-3 0-1,3-1 0,0 1 1,1 0-784,1-2 973,0-1 0,4-2 1,0 1-1,0-3 1,3 0-1,1-2 392,3 1 1,2-3 0,6 1 0,-1-1 0,1-1 0,-2 0 0,0-1 37,2 1 0,-6-5 0,7 5 1,0-2-1,-1 2 0,2 0-179,0 0 0,-1 0 1,-2-3-1,3 3 1,0 0-1,2 0 136,-1-3 0,-1 0 0,3 0 0,2 1 0,1 1 1,1-1-1,-1 0 361,-1-1 0,5-1 0,-5-2 0,1 0 0,1 0 0,1 0 0,2 0-507,1 0 1,0 0 0,-2 0-1,-1 0 1,-1 0 0,-1 0-74,-1 0 0,3 0 0,-6 0 0,0 1 0,1 2 0,-1 2 0,-2-1 0,-1 2 0,4-4 0,-1 4 0,-2-2 0,1 0 0,0-1 0,2-1 0,2-2 0,-4 0 0,1 0 0,-1 0 0,1 0 0,3 0 0,0 0 0,4 0 0,-4 0 0,2 0 0,-1 0 0,2 0 0,2 0 0,1 0 0,0 0 0,1 0 0,1 0 0,-1 0 0,-2 0 0,-1 0 0,1 0 0,-1 0 0,-1 0 0,-3 0 0,-1 1 0,-3 4 0,2-2 0,-1 4 0,-1-1 0,0-1 0,-1-1 0,2 0 0,-1-1 0,3-1 0,-1-2 0,1 0 0,1 0 0,0 0 0,1 0 0,-1 0 0,4-2 0,-6-1 0,1-1 0,2 1 0,1 2 0,2 1 0,-1 0 0,-1-5 0,1 1 0,0 1 0,1 0 0,4 0 0,1-2 0,-5-4 0,7 3 0,-2-1 0,1-2 0,4 0 0,0 0 0,1-1 0,0-6 0,5-2 0,-3 2 0,0-1 0,-4 1 0,-1-2 0,3-1 0,-5 3 0,-2-2 0,-4 2 0,-4 1 0,-1 2 0,-3-1 0,-4 1 0,-2 0 0,-3-1 0,-4 1 0,-3-2 0,-4-3 0,-5 4 0,2-4 0,-1 3 0,-3 2 0,-3-1 0,-3 1-135,-2 0 1,-5-5-1,1 0 1,-3 2-1,-1 1 1,0 2-1,-1-1-303,1 1 0,-5 0 0,1-1 0,-1 1 0,-1 0 0,-4 1 403,-2 3 0,3-3 1,0 3-1,-4-2 1,-3-3-1,-7 1 1,-2 1 59,-2 3 1,-2-1 0,-2 4 0,-3 0 0,-2 0 0,1 3-1,1 2-103,-1 1 1,-2-5 0,-6 1 0,-3 1-1,-1 1 1,0 2 4,-1 0 1,5 0 0,-4 2 0,3 1 0,-1 1 0,2-1 0,2-1 379,5-2 0,-3 0 1,5 0-1,-2 0 0,2-2 1,1-1-1,1-1 101,0 1 0,2-3 1,-6 1-1,-3 1 0,-1-1 1,-2 1-409,3 1 0,-3 2 0,-3 1 0,1 0 0,0 0 0,3 0 0,0 0 0,-2 0 0,4 0 0,-4 0 0,2 0 0,0 0 0,-3 0 0,-2 0 0,4 0 0,-4 1 0,3 2 0,0 1 0,-1-1 0,-2-1 0,0-2 0,2 1 0,7 2 0,-3 2 0,-1-1 0,-3 2 0,0 3-73,3 3 0,-12 3 1,6 2-1,-4 6 0,-3 3 1,7 4-3246,3 1 1,-3 5 3097,6-5 1,23-10 0,0 1 0,-30 19 0</inkml:trace>
  <inkml:trace contextRef="#ctx0" brushRef="#br0">7332 15260 29687,'8'-6'-1357,"1"-3"1,-6-3 0,3 0 0,-1 2-1,-1 1 1,-1-2-66,-1 0 0,-4 3 0,-2 4 2129,-5 2 0,-3 2 0,-1 0 0,-1 0 59,1 0 0,4 5 0,0-1 0,-1-1 1776,-2-1-2170,-1-2 0,-1 0 1,1 0-1,0 0 1,-1 0-1,1 0-123,0 0 1,-1 0 0,1 0-1,-2 0 1,-1 0 0,-3 0-1,-2 1-583,-3 4 1,3 2-1,-1 5 1,-1-2-1,-1-1 1,0 1 624,2 2 0,0 0 1,-5-2-1,0-2 0,2-1 1,1-1-1,4 2 214,1-1 0,-1-4 0,4 3 0,-2-2 0,2 2 1,1 0-506,2 0 0,-7 4 0,10-7 0,-3 6 0,1 0 0,2 0 0,-1 0 0,4 1-406,1 2 0,-3 2 0,5-1 0,1 0 0,0 1-140,-2-1 0,4 5 1,-4-1-1,4 0 1,1-3 195,0 0 0,0-1 0,0 0 0,0 1 148,0-1 1,4 0 0,2-1 0,2-1-1,2-2 1,2-1 167,1 0 0,0 4 0,1-3 0,1 1 0,2 0 0,4-1 0,1 0-134,1-2 0,-3 5 1,4-3-1,-2 2 1,2-1-1,1-3 297,2-1 1,-1 3-1,1-3 1,0 0 0,-1 1-1,2-1 1,2 2 71,1-1 1,2-4-1,-4 3 1,4-2-1,1 1 1,3-2 87,2-2 1,2-1 0,2 0 0,3 0-1,0 0 1,1 0 0,1 0 215,2 0 1,0 0 0,1 0 0,-2 0 0,1-1 0,2-2-302,1-2 0,-5 0 1,-3 2-1,-2-2 1,0 2-1,-1 2 1,1 1-205,-2 0 0,1 0 0,-2 1 0,1 2 0,1 2 0,1-1 0,-2 0 0,2 1 0,0-1 0,-3-4 0,0 0 0,0 0 0,0 0 0,0 0 0,0 0 0,0 0 0,0 0 0,0 0 0,0 0 0,-2 0 0,-2 0 0,1 0 0,-4 0 0,-1 0 0,2 0 0,-1 0 0,-1 0 0,5 0 0,-3 0 0,2 0 0,-2 0 0,0 0 0,-1 0 0,-1 0 0,5-4 0,-3-2 0,2 0 0,-1-1 0,1-1 0,-2-2 0,3 2 0,-4 1 0,1 0 0,1 1 0,1-2 0,-2 2 0,-1 0 0,-1 2 0,-2 4 0,1-1 0,-2-2 0,1-2 0,0 2 0,1 2 0,1-4 0,-2 1 0,1-1 0,-1 1 0,-2-2 0,-1-1 0,2 2 0,-1-4 0,-3 0 0,-1 1 0,-2-1 0,-1-2 0,-2-1 0,4-1 0,-6 0 0,1-1 0,0 0 0,0-3 0,-2 0 0,-1-1 0,-2 4 0,0 1 0,1 0 0,-2-1-290,-3 1 0,-2 4 1,-4 0-1,1-1 0,-1-2-223,-1-1 0,-8 0 1,-3-1-1,-3 1 1,-3 0-1,-2-1 1,-6 1 563,-2 0 1,-2-1 0,1 1 0,-1 0-1,2 1 1,0 1 66,-2 2 1,6 7 0,-7-3 0,0 4 0,1 1 0,-2 0-240,1 0 1,-5 0-1,2 0 1,-2 1 0,-2 4-1,-5 2 1,-3 2-66,-3 0 0,3-2 1,-6 3-1,0-2 0,2-2 1,2-2-1,4 1 422,1-1 0,0 1 1,0-5-1,0 0 1,0 0-1,0 0 1,2-2 64,2-2 1,-1 2-1,4-2 1,1 2-1,-2 2 1,1 0 0,-1 0-84,0 0 0,-2 0 0,-3 0 0,-1 2 0,0 1 0,0 3 0,0 0-113,0-1 1,0 1 0,1-3 0,2 2 0,1-2-1,-1-2 1,-1-1-89,-2 0 1,-2 0 0,0 0 0,-3 0 0,1 0 0,-2 0 0,-2-1-18,1-4 0,-3 4 0,2-5 0,-2 1 0,-5 1 0,0 1 0,0 2 0,2 1 0,-2 0 0,1 0 0,-3 0 0,2 1 0,-1 2 0,1 1 0,-1 5 0,0-3 0,-3 0 0,-2 2 0,-1-2 0,1-1 0,3-2 0,0 3 0,2-1 0,1-1 0,-1 1 0,1-1-181,0-1 1,-1 3 0,1 0-1,5 1 1,3 2 0,5 0-1,2 0-1202,0 1 1,7 4 1253,-6 3 1,1-2 0,-2 4-1</inkml:trace>
  <inkml:trace contextRef="#ctx0" brushRef="#br0">1426 7663 7953,'0'-13'0,"0"-1"0,0 1 0,0 0 0,0-1 0,0 1 639,0 0 1,0 4-1,2 2 1,1-1 0,1 1-1,1-2 1,-1 0-1,1 0 1,-2-1 1326,-2-2 0,-2 4 0,-4 4 0,-5 4 0,-7 6-1254,-5 7 0,-7 7 1,-4 8-1,-1 0 1,-3 1-1,0 1-590,1 4 1,4-3-1,5 0 1,2-4-1,4-3 1,6-4 0,6 0-304,4-4 0,0 3 1,7-3-1,3-2 1,9-5-1,7-2 1,2-1-1,2 0 72,2-3 0,-8 0 1,7 0-1,-6 1 1,-3 1-1,-3-1 335,0 1 1,-7 5 0,-2 0 0,-5 5-1,-5 4 1,-5 2-105,-7 3 1,-3 1 0,-7 2 0,2-2 0,1-2 0,3-2-1535,2-2 0,-2-1 0,7-4 0,3-1 0,5-1-8419,8-3 9626,10-9 0,14-14 1,8-6-1</inkml:trace>
  <inkml:trace contextRef="#ctx0" brushRef="#br0">1506 7863 11353,'-13'0'1122,"4"0"1,2 2-173,1 2 1,1 3 0,7 7-1,2-2 1,7-2 0,3-3-90,4-1 0,1-1 1,-2-5-1,1 0 1,-2 0-1,-1-2-989,-2-2 0,0-4 0,-1-6 0,-3-3 0,-3-2 0,-2 0 1,1-1-922,-2 4 0,0 1 0,0 2 0,3 0 0,1-1 0,5 1 1049,4 0 0,5-1 0,6 1 0</inkml:trace>
  <inkml:trace contextRef="#ctx0" brushRef="#br0">2013 7623 10136,'-3'6'2457,"-6"3"1,0 3-1,3 3 1,2 1-1224,-1 2 0,1 4 1,4-3-1,0 0 0,1 2-1176,4 0 1,-4-3-1,5 2 1,-1 0-1,1-6 1,-1-2-1,3-4-1266,-1-2 0,-2-2 1,2-5-1,1-4 1,-3-4 1002,1-3 0,-1-5 0,-4-3 0,2 1 0,2-2 0,-2 2 0,-2 0 726,-1 3 1,0 5-1,2 4 1,1-1 980,1 1 0,5 6 1,-3-1-1,0 8 1,0 4-1503,-3 5 0,3 1 0,-2-2 0,-1-1 0,0 0 0,0 1 0,1-1 0,1-7 0,-5-6 0,0-7 0,0-7 0,0-4 0,1-2 0,2-1 0,3 2 0,2 1-62,2 0 0,2 2 0,1 7 0,0 3 1,1 2-1,1-1-721,2 2 1,0 3 0,3 3 0,0 3 0,-3 0 0,3 0 0,0-3-357,1-2 0,4-1 0,-1-3 0,6-7 1139,5-12 0,-2-9 0,-1-9 0</inkml:trace>
  <inkml:trace contextRef="#ctx0" brushRef="#br0">2666 7330 9468,'0'-18'2267,"0"0"1,0 8 0,0 10-1493,0 7 0,2 13 0,0 8 0,3 9 0,-1 9 1,1 3-1,1 5-200,1 6 1,-1-6 0,6 12-1,3-4-575,0-2 0,-1-9 0,0 1 0</inkml:trace>
  <inkml:trace contextRef="#ctx0" brushRef="#br0">1880 12687 8175,'-3'-22'0,"-5"0"743,-5 3 1,1 8-1,3 7 1,-1 2-1,-2 2 1,-1 2 454,-1 2 1,1 4 0,0 5 0,-1 0 0,1 2 0,0 2 0,-1 2 0,2 0-1036,4 0 1,2-1-1,6-5 1,0 1-1,0-1 1,1 0-1,4 1-92,3-1 1,4 0 0,2 1 0,-1-1 0,0 0-1,-1 2 1,-3 3 366,-5 4 0,-2 3 0,-4 2 0,-2 0 0,-6 1 0,-7 1 1,-6 4-151,-7 1 1,0-6-1,-4 0 1,2-5-1,4-4 1,2-3-1161,4-1 1,10-3 0,9-5 0,23-8 871,20-11 0,13-19 0,-20 10 0,1 0 0</inkml:trace>
  <inkml:trace contextRef="#ctx0" brushRef="#br0">2026 12914 8072,'-19'-7'4492,"6"2"0,-1 10-3976,8 4 1,5 7-1,1 3 1,1 2 0,5 2-1,8 3 1,6-1 0,6-1-125,0-2 0,5-7 1,2-2-1,-2-7 0,-1-5 1,-7-2-273,-2-4 0,-3-7 1,-6-7-1,-3-1 1,-5-4-1,-3-1 1,-1-2-765,0 0 1,0 5 0,-1 1 0,-2 2 0,-1 3 0,2 3 0,5 2-762,6 2 1,9 6 0,4-3-1,5 2 1,2-2 0,2 0-1,-1-1 1054,-2-1 1,-6 1 0,-2-3 0,-4 2 0,-6 1-1,-1 1 4278,-1 0 0,-6-5-2639,3 3 1,-4 3-1,-1 5 1,0 8 0,0 3-1,2 3-1001,2-1 0,2 6 0,5 4 0,-4 0 0,0 1 1,1-2-1315,2 2 0,-2-5 1,-1-1-1,0-3 374,1-2 0,-1-7 0,2-6 1,-4-7-1,-4-7 1240,-1-4 1,2 4 0,0-6 0,4 3 0,0-1 0,2 2 863,-1 1 0,-2 3 0,3 1 0,3 4 1,1 1-1452,1 3 0,0 8 0,-1 4 0,-1 4 0,-3 3 0,3 3 0,1 2 0,-3 0 0,-1 1 0,3-3 0,-1-1 0,1-2 0,-3-2-1831,3-4 0,-4-7 0,2 1 0,3-2 1,3-5 1830,3-6 0,11-6 0,-1-11 0</inkml:trace>
  <inkml:trace contextRef="#ctx0" brushRef="#br0">3146 12661 8072,'7'-19'0,"-1"4"0,-4-2 1163,2 7 0,4 3 0,6 4 0,4-2 0,6 2 0,4 2 0,5 1 0,-1 0-28,1 0 0,-4 0 1,-5 0-1,-3 0 0,-2 1-947,-3 4 1,-7-2 0,-4 6 0,-7 2 0,-7 6-1,-8 3 1,-7 3 110,-3-1 1,1 0 0,0 5 0,4-1 0,4 0 0,5-3-1067,4-1 716,3-5 1,8 6-1,5-3 1,9-1 0,13 0-1,8-2-1612,8-3 0,12-6 0,6-4 1663,7-2 0,4 4 0,-34-3 0,0 1 0</inkml:trace>
  <inkml:trace contextRef="#ctx0" brushRef="#br0">1853 16526 8914,'7'-25'1014,"-2"2"0,-2 10-123,1 9 0,-2 4 1,2 4-1,-4 5 1,-4 3 4,-5 1 0,-3 0 0,-3-1 0,-1-3 1,-2-3-1,2-2-199,1 1 0,6 1 0,0-3 0,0 3-854,2 1 1,1-2 0,7 3 0,4 3-1,4-1 1,3 2 132,1 1 0,0-2 0,1 8 0,-1 0 0,-1 2 1,-3 3-1,-5 1 684,-2 3 1,-4 2-1,-4-4 1,-6 1-1,-5 0 1,-6-1 0,-3 1-619,-4-1 1,3-5-1,7-3 1,0-3-1,4-3-1681,1-3 1,9 1-1,8-7 1,10-5 0,10-7-1,8-7 1046,5-6 0,15-15 1,5-5-1</inkml:trace>
  <inkml:trace contextRef="#ctx0" brushRef="#br0">2133 16686 9533,'7'0'9830,"-1"1"-8416,-6 4 0,2-3 0,2 7 0,5 0-1212,3-1 0,1 2 0,0-6 0,2-1 1,2-1-1,0-2 0,0 0 0,-3-2-734,0-2 0,-1-3 0,-1-7 0,-2 1 0,-2-2 0,-2-1 0,-2-3 4,2-2 0,-4 5 0,2-2 0,-3 3 0,-1 2 1,2-1-35,2 1 0,-1 6 0,6 2 0,2 4 0,0 2 0,3 4-863,-1 3 1,5 6-1,1 2 1,2 2 1424,3-2 0,7-1 0,3-2 0</inkml:trace>
  <inkml:trace contextRef="#ctx0" brushRef="#br0">2799 16619 8162,'8'-6'1598,"-2"-1"0,-6-7 0,0 1 8232,0 0-8853,0-1 1,4 13-1,1 5 1,-1 7 0,2 2-1,1 0-1116,1 1 0,2-1 0,-4 0 0,1 1 1,4-3-1,1-2 0,2-4-1056,4-4 0,-1-1 0,3-1 0,0-4 0,-4-4 0,-1-4 0,-2-3 1185,0-2 0,-4-4 0,-1 3 0,-3-1 0,-2 1 3145,-1 3 1,-1 4 0,2 8-3136,2 8 0,-1 6 0,-4 5 0,0 1 0,0 2 0,0-1 0,5-3 0,1-2 0,1-3 0,-3-6 0,4-10 0,-1-8 0,1-3 0,1-3 0,-1 2-876,1 0 0,-1-3 0,2 4 1,-1 3-216,1 5 0,-2 4 0,1 6 0,1 0 0,2 1 0,1 4 1,2 4-2902,3 2 3992,8-3 0,9 4 0,5-5 0</inkml:trace>
  <inkml:trace contextRef="#ctx0" brushRef="#br0">3572 16246 8064,'-5'-25'0,"-4"-3"0,-2-1-1,2 7 1,3 6 0,6 3-1,0-1 1229,0 1 1,2 5 0,2 4 0,5 3-1,3 1 1,3 0 0,1 1 0,4 3 404,0 5 1,2 3-1,5 3 1,-2 1-1,-2 4 1,-6-1-2205,-2 0 1,-2 3 0,-1-2 0,-1-1 0,-4 0 0,-1-3-1,-3-1-398,-2-2 1,-1 1-1,-1-2 1,-2-2 1215,-1-1 1,-1-5-1,5 5 1,2 0-1,1 0 1,2 0-1,1 3 379,0 4 1,3 0 0,-4 6 0,-2 4 0,-2 2 0,-2 3-501,-4-1 0,-4 2 0,-7-1 0,-5 0 0,-1 0 1,-5 0-1091,-1-1 1,-3-2 0,-9-3-1,-1 1 964,-4 0 0,-2-2 0,-6 8 0</inkml:trace>
  <inkml:trace contextRef="#ctx0" brushRef="#br0">7038 18165 29261,'0'-13'-1800,"-1"-1"0,-2 1 1,-3 0-1,-1 1 1,-4 1 2335,-1 3 1,3 5 0,1-2 0,-3 4-1,-1 1 1,-1 0 0,0 0 0,-1 0 480,1 0 1,4 0 0,0-2 0,-1-1-616,-2-1 0,-1-1 1,-1 5-1,1 0 0,0 0 1,-1 0-378,1 0 1,0 0-1,-1 2 1,0 1-1,-3 3 1,0 1 0,0 2-72,2-2 0,2 4 1,0-5-1,-1 1 0,1 2 1,0-2 301,-1-2 0,6 1 0,-1 0 0,-2 0 0,-1 1 0,-1-1-217,0 0 0,4 3 1,0-3-1,-1 0 1,-2 1-1,-2-1 1,1 1-39,0 1 0,1-4 0,2 5 0,1 1 0,-2 2 0,-1 2 1,-1-1-244,0 0 1,-1 1 0,1-1 0,0 0 0,1 1-1,2-1 55,1 0 1,1 0 0,-1 1 0,4-2 0,0-2 0,1-1-151,1 1 1,1 2 0,2 3-1,2 0 1,1 1 0,1-1 62,-1 1 0,3 0 0,0-2 0,1 1 0,2 1 0,0 3 1,0 0 166,1 1 0,2-1 0,1-3 0,1 3 1,1 1-1,1-1 0,3-3 388,2-1 1,1 0-1,5 1 1,-1 2-1,1-3 1,1-4-1,2-2 126,1 2 1,5 1-1,-4-1 1,2 0-1,2-4 1,-1 1 1703,1-1-1991,-7 2 0,8 0 1,-5-2-1,-3 1 0,-1-2 1,-1 1-121,0 0 0,4 1 0,0 1 0,-2-3 0,1-2 0,1 2 0,3 0 0,0 0 0,5-2 0,-4-4 0,4 2 0,1 1 0,0 1 0,0-1 0,0-1 0,4-2 0,2 0 0,-1 0 0,-1 0 0,-2 0 0,2 1 0,2 3 0,-6-2 0,1 2 0,-1-1 0,-3 0 0,0 3 0,-1 0 0,0 0 0,-2 0 0,1-3 0,-2 1 0,-2-1 0,1-1 0,2-1 0,3 4 0,-4-4 0,0 4 0,-1-4 0,2-1 0,3 0 0,0 0 0,0 0 0,9 0 0,-6 2 0,2 1 0,1 1 0,-2-1 0,-1-2 0,8 4 0,-7-1 0,3-1 0,2-1 0,-3-2 0,0 0 0,2 0 0,-2 0 0,4 0 0,0-2 0,-1-1 0,2-3 0,-1-1 0,4-3 0,0-1 0,4 1 0,0 3 0,1-1 0,-1 2 0,1 0 0,-1 2 0,0-2 0,1 4 0,-1-2 0,-5 3 0,-1 1 0,-3-2 0,0-2 0,2 2 0,-6-2 0,0 1 0,1-2 0,-2-2 0,1-4 0,-2-2 0,-3 6 0,1-10 0,4 0 0,-1-1 0,2-3 0,0 0 0,2-2 0,-1-1 0,-4 0 0,0 2 0,0-2 0,-1 1 0,-2-1 0,-2 2 0,-5 4 0,1-4 0,-7 4 0,-4-3 0,0 2 0,-4 3 0,-1 1 0,-2-3 0,-1 1 0,-2 0 0,-2 1 0,-1 0 0,-1-2 0,0 2 0,-2-4 0,-4 3 0,2-1 0,1 0 0,1 0-181,-1 2 1,-1 1 0,-2 0 0,0-1 0,0-2 0,0 2-308,0 1 1,-6 2-1,-3 0 1,-5 1 0,-2 1-1,-3 4 128,-2 1 1,-7 0 0,-7 3 0,-5-1 0,-3 1 0,-3 1 235,-2 2 1,2-4 0,-4-1 0,-2 2 0,2 2 0,-2 1-1,0 0 258,-1 0 0,-5 0 1,0 0-1,1 0 1,-3 0-1,1 0 1,-2 0-1,2 0 140,-2 0 0,-8 0 1,4 0-1,-2 0 1,-4 0-1,0 0 118,-2 0 0,-2 0 0,3 0 1,3-2-1,-1-2 0,2-3 1,-1-2-171,-1 0 0,8 4 1,-6-2-1,-2 0 1,2-1-1,-5-1 1,2 0-223,34 5 0,-1 0 0,-1 2 0,1 1 0,-4-2 0,1 1 0,-3 1 0,0-1 0,-2 1 0,-1-1 0,0 0 0,-1 0 0,0 0 0,0 1 0,-1-1 0,0 2 0,5 3 0,-1 0 0,-1 1 0,0 0 0,0 0 0,-1 1 0,3-1 0,-1 0 0,1 1 0,-1 1 0,5-1 0,0 2-340,-34 6 1,5 0 0,4 1 0,7-1 0,4 0 0,9 1 0,3-1-997,7 0 0,2 1 0,8-1 0,3 0 1139,4 1 0,-3-1 0,0 0 0</inkml:trace>
  <inkml:trace contextRef="#ctx0" brushRef="#br0">11637 17752 7842,'-15'-18'0,"-2"0"0,2 5 146,10 4 0,5 6 0,5-1 0,4 2 0,3 4 0,1 1 0,2 3 0,2-1 0,7 3 0,6-2 775,5 0 1,-1-2 0,2-4 0,1 0 0,1 0 0,2-1 0,0-4-558,0-4 1,-4-8-1,-2-6 1,0-5-1,-1-6 1,-1-7 13,-2-5 1,3-9 0,-2-7 0,0-6 0,-15 31 0,0 0 0,2-4 0,0 0-196,1-2 0,0 0 0,1-1 0,0-1 0,0 0 0,0-1 0,1 0 1,0 0-1,0 1 0,1 0 0,0-1 0,0 0 0,0 0 0,-1 0-179,0-2 0,0 0 0,-2 1 0,0 0 0,-1-2 0,0-1 0,-2 2 0,-1 0 0,-1 0 0,0 0 0,-1 0 0,-1-1-523,0-1 0,-2 0 0,-2-1 0,-2 0 0,-3-3 0,-2 1 0,0 0 0,0 1 0,-1-2 0,0 0 0,-1 0 0,0 1-375,0-3 1,-2 0 819,-3 1 1,-2 0 0,1-3 0,-2-1-1,-1 1 1,-1 0 0,1-3 0,0-2-1,0 0 1,0 0 0,0-2 0,1-2 281,1 1 1,0-1-167,0 5 0,1-2 0,0-8 0,1-1 0,-1 5 0,2 0 1,0-1-1,1 0 0,1-2 0,1 0 0,2 0 0,0 0 136,2 0 1,1 0-1,-1 21 1,0-1 0,1 1-1,4-24 1,0 0 0,-1-1-1,1 0 1,-3 23 0,1 0-1,-1 1 1,1 0 0,-1 0-1,1 0 1,-1 0 0,1 0-1,-1 1-44,1-2 1,-1 1 0,0 1 0,1-19 0,-1 0 0,0-5 0,0-1 0,-1 1 0,-1 1 0,0 1 0,-1 0 0,0 1 0,0-1 0,-1 1 0,0 0-237,0 1 1,0-1 0,0-4 0,0 0 0,0 2-1,0 0 1,0-1 0,0 0 0,0 0 0,0 0-1,0 1 1,0 1-42,0 0 1,0 1 0,-2-1 0,-1-1 0,1 2 0,0-1 0,0-2 0,0 0 0,-1-2 0,1 1-1,0 0 1,0 1 0,0 1 0,-1 0 241,0 0 0,0-1 0,2 2 0,-1-1 0,0 22 0,-1 0 0,0-1 0,0 1 1,0 0-1,0 1 0,-2-25 0,1 2 0,-1-1 0,1 1 0,-1 0 0,1 1 39,0-2 1,1 0 0,-3 0-1,0 0 1,1 2 0,1 0-1,-2 2 1,0-1 0,-1 0 0,1 0-1,-1 1 1,2 0-100,0 0 1,1 0 0,-2-2-1,0 1 1,2 4 0,1 2-1,-2-2 1,1 1 0,0-3 0,0 0-1,1 1 1,-1 0-630,0 0 1,1 1 384,-2-4 0,1 0 1,-1 8-1,1 0 0,-1-4 1,1-1-1,-1 1 1,0-1-1,-1 3 0,0 0 1,-1-1-1,0 0 153,1 1 0,-1 0 0,-2 5 0,-1 0 0,0-3 1,-1-1-1,-1 0 0,0 2 0,0 2 0,-1 0 0,-1-2 1,-1-1-1,-1 3 0,-1 1 180,-1-2 0,-1 2 1,0-1-1,1 1 0,-1 4 1,1 1-1,0-1 1,-1 1-1,-1 0 0,0 0 1,-1 2-1,-1-1-172,0 1 0,1 1 0,0 2 0,0 1 1,1-1-1,-1 1 0,0 1 0,-1 0 1,0 2-1,0 0 0,0 1 0,1 1 0,0 0 1,0 0-78,1 1 0,0 1 0,2 1 0,-1 1 0,0 1 0,0-1 0,-2 1 0,0-1 0,0 3 0,-1 0 0,0 1 0,-2 0 62,0 1 0,-1 2 0,1 0 0,0 1 0,-2 1 0,0 1 0,-2 1 0,-1 1 0,-28-20 0,-4 5 191,0 7 1,-2 2 0,-6 8 0,0 4 0,-1 8-1,-2 7 1,-1 8-269,2 7 1,32-3-1,1 4 1,-2 5-1,1 4 1,-1 2-1,0 2 1,-1 5-1,1 2 1,1 3-1,1 2 50,1 2 0,1 2 0,-2 4 0,1 3 0,-1 2 0,2 1 1,0 2-1,2 2 0,0 3 0,2 0 0,1 0 0,2 0 0,1 1 1,0 1 30,1 0 1,1 0 0,4-6 0,2 1 0,2 3 0,2 2 0,3-3 0,2-1 0,4-2 0,1 0 54,2-2 0,2-1 0,3 0 0,1 0 0,0-2 0,1-1 0,-1-1 0,0 1 0</inkml:trace>
  <inkml:trace contextRef="#ctx0" brushRef="#br0">5519 20017 7750,'0'-20'90,"4"-4"0,1 6 0,-2 2 0,-2 0 271,-1-2 1,0 3-1,0-4 1,0 1-1,0 0 1,0 2 0,0 1-107,0 2 0,-6 5 1,-3 4-1,-3 4 1,-1 4-1,-2 5-278,-3 3 0,4 7 0,-4 4 0,3 0 0,2 1 0,-1-2 62,1 2 1,6 0-1,2-1 1,4-2 0,1-2-1,0-1 118,0 1 0,4-4 0,2 1 0,1-4 1,4-3 6,1 1 1,0 2 0,-5 2 0,-7-2-1,-9-2-94,-7-1 1,-5-2-1,-6 4 1,1-3 0,-2 1-1,-2 0-166,-1 0 0,0-2 0,6 4 0,1-4 0,5 1 1,2-2-469,5-1 0,7 6 0,5-4 0,14 1 0,15-4 0,11-2-58,7-2 1,0-2 0,1-1 0,-2-3 0,-3-1 621,-2-4 0,-7 0 0,-1-3 0</inkml:trace>
  <inkml:trace contextRef="#ctx0" brushRef="#br0">5759 20204 7750,'0'-21'968,"0"6"1,1 8-553,4 1 0,2 2 0,6 5 0,2 2 0,1 3 0,4 1 0,-1 2-438,0-1 1,3 2 0,-2-5 0,-1-3 0,0 0-193,-3-2 1,-5-6 0,-4-4-1,-1-5 1,-3-3 0,-1 2-893,-2 1 864,0 2 0,0-1 1,1 1-1,3 1 1,5 2-1,3 2 242,2 2 0,5-4 0,2 3 0</inkml:trace>
  <inkml:trace contextRef="#ctx0" brushRef="#br0">6438 20044 7750,'-13'-6'1770,"0"-3"-1578,-1 3 0,3 2 0,2 8 1,4 7-1,4 3 0,1 6 1,-2 0 94,-2 4 0,2 1 0,-2 1 1,2-3-1,2-2 0,2-2-753,2-3 519,-2-7-1,8-4 1,-5-10 0,-1-5 0,1-5 0,1-4 0,1 0 57,3-1 1,1 3 0,-1 3-1,-1 2 1,1 2 0,2 3-1,1 1 1,1 3 0,-1 3 18,0 4 1,1-1 0,-1 6-1,0 1 1,1 2 0,-1 2 0,-1-1-135,-3 0 0,1-4 0,-4-1 0,2-2-55,2-4 0,-3 0 1,1-4-1,-1-2 1,1-5-1,0-3 1,1-1-73,0 0 1,0-5 0,3 0 0,-2 2 0,-1 1 649,2 2 1,0 1-1,3 3-411,-1 5 0,-4 2 0,0 4 0,1 0 0,4 4 0,3 2-603,6 2 1,3 2 0,5 3 0,5 1 0,4 2 0,3-2 495,1-1 0,12-8 0,-1-1 0</inkml:trace>
  <inkml:trace contextRef="#ctx0" brushRef="#br0">7398 19991 7750,'0'-42'2797,"0"10"-2691,0 14 0,6 9 1,3 5-1,4 2 0,5 4 1,4 4-1,5 7 0,4 8-106,5 4 0,-4 7 0,1 2 0</inkml:trace>
  <inkml:trace contextRef="#ctx0" brushRef="#br0">7265 20444 7750,'-7'-19'519,"2"-4"0,5 4 1,6 1-1,7 4-228,8 0 0,10-4 0,8-1 1,8 0-1,12 0 0,8 1 0,-29 8 1,1 1-1,2-2 0,1-1-291,3 0 0,0-1 0,7-2 0,0-2 0,-5 0 0,1 0 0</inkml:trace>
  <inkml:trace contextRef="#ctx0" brushRef="#br0">8678 19977 7750,'-13'-22'147,"-1"0"1,1-5 0,0 10 0,-1 2 200,1 4 1,-5 4 0,-1 4-1,0-1 1,-1 1 0,3 1-1,-1 4-177,0 2 1,0 3-1,5 7 1,0-1-1,1 0 1,1 1-1,4-1-122,1 0 1,2 5 0,5 0 0,2-2 0,5-1 0,2-2 0,5 1-61,0-1 1,4 0 0,-1-1-1,-2-1 1,-1-3 0,-4 3 60,-2 1 1,2 1 0,-7 0 0,-1 2 0,-3 1 0,-6 4 0,-7-1 35,-8 0 0,-4 3 0,-3-4 0,-2-2 1,-1-1-1,1-1-177,2-1 0,8 0 1,2-1-1,3-2 1,3-1-1,6 0-655,11-1 1,7-2 0,19-6 0,10-2 0,8-2 745,4-5 0,12-15 0,4-4 0</inkml:trace>
  <inkml:trace contextRef="#ctx0" brushRef="#br0">8785 20257 7750,'-8'0'4177,"4"0"-3760,8 0 1,4 0 0,5 0 0,0 0 0,2 0-25,3 0 0,-3-4 0,2-1 0,0 2 0,-1 0 0,2 1-556,-2-3 1,-6 1 0,-2 2-1,-2-2-1165,-3-5 0,-2 1 1,1 1-1,1 0-317,1-1 1379,6 5 1,-2-3 0,7 6 0,1 0 0,3 0 0,0 0 93,1 0 1,2 0 0,-3 0 0,0 0 0,1 0 0,-4 0 0,-3-1 228,-4-4 1,-3 2 0,-4-4 0,1 0 1023,1-1 0,0 4-306,-4-5 1,0 12 0,0 1-1,0 7 1,2 2 0,1 0-511,1 1 0,2-1 1,-3 0-1,2 1 1,-2-1-1,0 0-341,1 1 1,-2-6-1,3 1-498,1 2 1,-4-7 0,2-4 0,-2-7 950,-2-5 1,1-1-1,4-1 1,4 1-1,2 1 129,3 3 1,-1-1-1,0 5 1,1 2-1,-1 2 1,0 1-643,1 0 0,-1 1 0,-1 4 0,-2 5 0,-1 5 0,2 3 0,0-2-631,3-1 1,-1 0 0,2 1 0,1 2-1,3-2 1,1-3 0,2-4-1433,3-4 2199,-1-4 0,8-13 0,-5-2 0</inkml:trace>
  <inkml:trace contextRef="#ctx0" brushRef="#br0">9998 19924 7750,'0'-21'460,"0"5"0,0 12 1,0 8 5,0 6 0,0 4 1,0 1-1,0 2 1,0 6-1,0 3 0,0 4 1,0 2-290,0 2 1,0-2 0,1 2-1,4 0 1,3-2 0,6 1-3634,4-4 3456,2-6 0,13-10 0,1-7 0</inkml:trace>
  <inkml:trace contextRef="#ctx0" brushRef="#br0">10931 19884 7839,'-14'8'0,"1"3"246,0 6 1,-1 9-1,1-2 1,0-2 129,-1-1 0,1 1 1,1-3-1,2 2 0,2 1 1,1 1-1,1-1 1,0 1-501,3 3 1,3 0 0,6 1 0,6-2 0,6-3 0,1-4 123,0-3 0,5-2 0,-3 1 0</inkml:trace>
  <inkml:trace contextRef="#ctx0" brushRef="#br0">10691 20297 7750,'-8'-6'439,"2"-1"0,8-5 0,2 2 1,7 1-230,5-2 1,6 1-1,9 0 1,6 2-1,6 1 1,6 1 0,5 0-1,0 2 391,0-2-601,2 4 0,-9-10 0,7 5 0</inkml:trace>
  <inkml:trace contextRef="#ctx0" brushRef="#br0">11317 20177 8109,'-15'0'0,"-1"0"0,-2 0 0,2 0 0,1 0 1009,2 0 0,6 2 0,4 1-741,6 1 0,-2 2 0,5-3 1,-2 3-1,1 1-318,-2 4 0,-3 1 0,-6-1 0,-6 0 0,-6-2 0,-2 0-271,-4-2 1,-1 5-1,-2-5 1,2 2-1,3 0 1,4 0-127,3-2 1,3 5 0,3-3 0,6 3 0,8 0-1,10-3 447,10-5 0,13-2 0,10-2 0</inkml:trace>
  <inkml:trace contextRef="#ctx0" brushRef="#br0">11411 20324 7750,'-14'0'806,"1"0"0,4-5-275,0 1 1,8 0-1,1 4 1,7 0-1,6 0 1,5 0-418,4 0 1,2 0 0,0 0 0,-3 0 0,-2 0-1,-3 0-437,-1 0 1,-3-2 0,-2-2-1,-2-5-248,-3-3 1,1 0 0,0 3-1,6 5 1,7 2-1813,7 2 2383,-3 0 0,16-6 0,-5-1 0</inkml:trace>
  <inkml:trace contextRef="#ctx0" brushRef="#br0">11944 20244 8640,'-9'-4'0,"0"-1"0,0 1 1470,2-2 1,-4 6-1,7 0-1520,1 7 1,1 5 0,4 1 0,1 1 0,3-1-1,0 0 1,1 1-1792,1-1 1590,-5 0 1,2-7 0,-5-6-1,0-7 1003,0-5 1,2-1-1,2 1 1,5 3-354,3 4 0,1-1 1,1 2-1,-1 1 0,0 2 1,2 1-1,2 0-784,0 0 0,6 1 0,-6 2 0,1 3 0,0 0 0,0 1-1773,-2 1 1,-1-4 2157,-2 5 0,0-6 0,1 3 0</inkml:trace>
  <inkml:trace contextRef="#ctx0" brushRef="#br0">12237 20244 8446,'0'-13'0,"2"-1"0,2 1 383,5 0 1,4-1 0,5 1 0,3 1-226,-1 3 1,6-1 0,-4 5 0,3 1 0,2 0 0,-1-1 0,0 2 0,-4 2-256,-4 1 1,-5 1-1,-4 4 1,-5 3 8,-2 4 0,-10-3 1,-4 0-1,-5 0 1,-4 0-1,-1 0 1,1 1 217,3 2 1,-1-3 0,1 0 0,2 0 0,3 0 0,4-1 0,3 1 38,0-1 0,6 4 1,0-5-1,9 2 1,8 0-1,12 1-414,9 2 1,7-3 0,6 0-1,1 0 1,3-1 0,0 1-1,0 0-2999,-2-1 3244,-6-2 0,11-12 0,-3-2 0</inkml:trace>
  <inkml:trace contextRef="#ctx0" brushRef="#br0">13730 20124 7750,'-4'-13'412,"-1"-1"1,-1 7-121,2 3 1,1 2-1,-5 4 1,3 3-1,0 7 1,1 6-1,-2 3-24,-2 2 1,4 3 0,-4 0 0,1 1 0,1 1 0,0 2-610,3 1 1,2 4 0,1-4 0,0-1 0,1-2 0,2-3 0,3-2 340,2-6 0,0-8 0,6-3 0</inkml:trace>
  <inkml:trace contextRef="#ctx0" brushRef="#br0">13463 20404 7750,'-11'-2'179,"2"-2"1,3-3 0,7-7 0,5 2 0,8 2 0,6 3 85,5 1 0,4 1 0,3 5 1,7-1-1,5-2 0,5-2 1,4 2-4176,4 2 3910,0 1 0,-3-12 0,-1-3 0</inkml:trace>
  <inkml:trace contextRef="#ctx0" brushRef="#br0">14183 20311 8844,'0'-14'1140,"-6"5"-794,-3 0 1,-2 7 0,-3-3 0,1 4 0,0 1 0,-1 0-333,1 0 1,6 6 0,1 1 0,1 2-1,1 0 1,-1 1-153,-1 2 0,5 6 0,-5-1 0,2 0 1,-1-2-1,1-2 0,-2 0 13,-3 1 0,1-3 0,0 0 0,-3-4 1,-1-1-1,-1-1 0,0-1 234,-1 0 1,-3 1-1,-3-5 1,1 0-1,0 0 1,3 0 0,1 0-1470,1 0 0,10 0 1360,8 0 0,16 0 0,14 0 0</inkml:trace>
  <inkml:trace contextRef="#ctx0" brushRef="#br0">14463 20351 7750,'-28'-6'0,"6"-2"595,6 1 0,2 1 0,2 7-306,4 4 0,2-2 0,6 6 0,0 1 0,1 3 0,3 4-155,5 0 1,9 1-1,4-4 1,4-3-1,0 0 1,1-4 0,0-1-208,-1-3 0,-1-1 1,-1-4-1,-5-2 0,-2-5 1,-7-3-217,-3-1 1,-2-1 0,-5 1 0,0 0 0,0-1 0,0 1 27,0 0 0,1 5 1,4 4-1,4 2 0,4 2 1,6 0-1,8 2-1513,7 2 1774,4-2 0,8 4 0,2-6 0</inkml:trace>
  <inkml:trace contextRef="#ctx0" brushRef="#br0">15103 20297 7750,'-13'0'312,"-1"0"1,1 0 1429,0 0 0,5 2 94,4 2-1776,2 4 0,2 5 0,0 0 0,0 1-8,0-1 0,0-4 0,-1-2-1433,-4-1 0,5-1 1316,0-5 1,2 0 0,7 0-1,1 0 1,2 0 0,0-2 554,-3-2 0,3 2 0,-3-2 1,1 4-1,0 3 0,-1 3-135,2 1 1,-1 2 0,0 3-1,-2-2-291,-2-1 0,-2-5 0,-2 4-249,2-2 1,-3-3 0,4-8 0,-2-4 0,0-2 0,3-3 99,1 1 1,2 0-1,4-1 1,1 1-1,-1 0 1,0 1-1,1 1-284,-1 2 0,5 7 0,1-3 0,0 4 1,2 1-1,0 0 0,2 0 369,3 0 0,0 6 0,1 1 0</inkml:trace>
  <inkml:trace contextRef="#ctx0" brushRef="#br0">15743 20084 8901,'0'-33'720,"0"11"1,1 3 0,4 15 0,4 2-518,3 2 0,2 2 0,3 2 0,2 5 0,0 3 0,0 1-423,-2 0 1,-7 1-1,-2-1 1,-1 0-1,-1 1 1,0-1-776,-3 0 1,-2-4-1,-1 0 1234,0 1 1,6-4-1,4-1 1,7-2-1,5 1 1,3 4 133,2-1 1,0 5-1,-1-2 1,-1 5-1,-1 3 1,-3 0 0,-2-1-261,-3 1 0,-2 6 1,-5-3-1,-5 1 0,-3 0 1,-2 2-1,-3-1-179,-5 0 0,-14-4 0,-6-6 0,-7 1 0,-7-3 0,-3-2 0,-5-4-269,-6-4 1,-3-1-1,-9 0 1,-3 2 0,33-1-1,-1 1 335,-1 0 0,-1 0 0,-3 1 0,0-2 0,1-1 0,1 0 0</inkml:trace>
  <inkml:trace contextRef="#ctx0" brushRef="#br0">7185 7557 8452,'-7'-2'0,"2"-2"-188,4 2 0,1-2 0,1 7 315,4 1 1,2 5-1,6-5 1,1 1 0,-1-1-1,0 2 1,1 0-198,-1 0 0,-4 4 1,0-2-1,1 1 0,0 0 1,-1 1-1,-3 2-29,0 1 1,-4 0 0,4 1 0,-2-1 0,0 0 214,-1 1 1,-1-5 0,-1 0 0,2 1 0,3 2-1,2 0-55,2-4-74,2 4 0,-2-4 1,2 5-1,3 0 0,0 1 1,0-1-1,-1 0-45,4 1 1,-3-1-1,3 0 1,-3 1-1,-2-1 1,0 0 94,1 1 1,-3-1-1,0 2 1,-4 1-1,1 2 1,-1 0-1,2-1 51,-2 1 1,1 1 0,-5-1 0,3 3 0,-1 1 0,1-1 0,-1 0-121,1-1 1,1 1 0,6 1-1,1-3 1,-1-1 0,0 2 38,1 0 0,-1-3 0,-1 2 0,-2-1 0,-1-1 0,2 1 0,0 1 73,3 4 0,-1-3 1,0 2-1,1 2 0,-1 3 1,0 2-1,1 4-55,-1 1 0,0 2 0,1 4 0,-1-2 0,2-1 1,1-3-127,2-1 1,0-2-1,-5-3 1,-1 0-1,-2 0 1,-1-3 0,2-1-1,-1-2 279,-1 1 0,1-6 0,-4 4 0,0 0 0,1-2 1,-1 2 606,0 0-760,-1 1 0,-4 1 0,2 3 1,2 2-1,-2 1 0,0 4-111,1 2 1,-3 1 0,4 2 0,-2 2 0,0-1-1,3-2 1,0-1-8,0-2 1,4 3-1,-3-6 1,2-2-1,0 1 1,0-2-1,0 0 257,0-3 0,-5-2 0,4 0 0,-1 0 0,-1-1 0,0 0 0,-2 0 106,2 2 0,-3 1 0,5 2 0,-2 1 0,-2 3 0,0 3 1,2 1-477,2 1 0,-4-2 0,4 3 0,-1-3 0,0-1 0,2-2 0,0-2 180,0-2 1,-4 3-1,2-8 1,0 2-1,-1-2 1,0-3 261,-3 0 0,-1-4 0,-1 3 0,2-2 0,2 0 1,-2 4-1,-1-1-199,3 0 1,-2 5-1,4-3 1,-1 1-1,-1 0 1,-1 0-1,2 1-397,1-1 0,-4-2 0,2 4 0,-4-3 0,-1-2 0,2-3 44,2-1 0,-2-1 1,2-1-1,-2 0 1,-4-1-1241,-2-3 1556,2-3 0,-10-6 0,5 0 0</inkml:trace>
  <inkml:trace contextRef="#ctx0" brushRef="#br0">8398 11048 8148,'-6'-29'419,"-3"2"1,5 9-1,5 14 1,13 2-1,11 1-911,9-4 0,4 2 0,2-6 0,2-2 492,2-6 0,-2-3 0,4-7 0</inkml:trace>
  <inkml:trace contextRef="#ctx0" brushRef="#br0">7212 11768 8226,'-8'13'-128,"2"1"0,6-1 0,2 0 0,2 1 0,4-1 1,0 0 150,1 1 1,0 3 0,5 1 0,0 0 0,3 0 0,2 1-1,0 0 120,0 0 0,4 4 1,-4-4-1,0 2 1,0 4-1,-1 3-46,1 3 0,-4 6 1,3-2-1,-3 4 0,-3 2 1,-2 2-88,-1 2 0,0 5 0,3-1 1,-2 1-1,-3 1 0,1-4 1,-2 0-1,1-2 120,1-4 1,-1 2 0,3-7 0,-1 2 0,2 2 0,2 0-57,5 0 1,-2-1 0,6-1 0,2-1 0,1 3 0,3 0 0,2 5-77,1 1 0,2 0 0,-2 5 0,4 4 1,2 0-1,0 1-96,-1 2 1,-5-5-1,3 5 1,-1 0 0,-4-5-1,-2 0 1,-3-2 46,-2-2 1,-7-5-1,-1-7 1,-3-3-1,-2-1 1,0-4 362,-1-1 1,-5-2 0,2-3 0,-2 0 0,0 2-1,3 3 445,1 3-693,2 6 1,4-6-1,2 8 1,1 2-1,4 0 1,0 2-360,4 2 1,1-2 0,2 6-1,0-1 1,-2 1 0,-1 0-1,-2-1 71,1-5 0,-3 1 0,-3-8 0,-2 1 1,-1-2-1,-3-5 180,-2-7 0,2 1 0,-5-5 0,0 1 0,1 0 0,-1 0 0,1-1-723,1-3 1,1 3 766,4-1 0,0 0 0,1-5 0</inkml:trace>
  <inkml:trace contextRef="#ctx0" brushRef="#br0">8651 15313 7887,'-40'-19'0,"0"5"0,15 8 0,12 11-83,14 4 0,10-2 0,3 1 1,3-3-1,1 0 0,-1 1 1,1 1-144,0 1 0,6 2 0,-2-6 1,4-1 225,6-1 0,2-2 0,6 0 0</inkml:trace>
  <inkml:trace contextRef="#ctx0" brushRef="#br0">7358 16006 7893,'-29'0'0,"2"3"0,6 4-159,5 7 1,7 12 0,0 1 0,-1 1-22,-2 0 0,-3 2 0,-1-1 1,-5 0-1,-3 0 0,-5-2 0,-4-3 219,-4-7 1,3-2 0,-1-2 0,-2-1 0,-2-3 0,-1-4 0,0-4 266,0-1 0,0-1 1,-1-4-1,-4-5 1,-4-8-1,-1-7-163,1-5 0,-3-11 0,3-1 1,-3-4-1,-1-4 0,1-2-138,3-1 1,23 24 0,1 0 0,0 0 0,1-1 0,-2 0 0,0-1 0,-1-1 0,1-1-1,-1-1 1,2 0 0,-1-3 0,1 0 53,1-2 0,-1-1 1,3 4-1,0-2 1,-2-3-1,1-1 0,-1 0 1,2 0-1,0 0 1,1 0-1,0-2 0,0-1 1,2-1-1,0 0-72,1-3 0,0-1 0,-1-2 0,1 0 0,3-1 0,1 0 0,0-1 1,1 1-1,1-1 0,2 0 0,0-1 0,0-1-89,2-2 1,0 0 0,1-1-1,1 0 1,0-1 0,1 1-1,1 1 1,0 1 0,-1 0-1,1 1 1,-1 0 0,1 0-1,0-2 1,0-1 13,2-3 1,-1 1 0,-2 1-1,1 0 1,0-1 0,2-1-1,-1 0 1,0 0 0,-1 1-1,0 0 1,1-3 0,0-1 102,1 0 1,-1-1-1,-2-3 1,1 0 0,1-3-1,1 0 1,0 0 0,0 1-1,-1-1 1,0 0-1,0 22 1,1-1 0,-1 1-1,1-1 1,-1-1 0,0 1-39,-1-2 1,1 0 0,1 0 0,0 2 0,1 1-1,-1-1 1,0-1 0,-1 0 0,1 0 0,0 0-1,0-1 1,0 0 0,1-2 0,0 1 0,0-1 0,1 0-1,-1 0 1,2 0-31,0 1 0,0-1 0,1 1 1,0 2-1,1-1 0,0 1 0,1 1 1,0-1-1,1 1 0,2-22 0,-1 1 1,1 2-1,0 0 0,-1 3 1,1 2-6,0 0 0,-1 0 0,1 0 0,0 1 0,-1 3 0,0 0 0,-1 3 0,0-1 0,-1-1 0,-1-1 0,1 2 0,-2-1 0,0-2 0,-1 0 56,0 0 0,0 1 0,1 3 0,0-1 0,0-1 0,1-1 0,-2-1 0,1 1 0,-2 0 1,0 0-1,-2 0 0,1-1 0,-2 4 0,1 1 146,1 1 1,-1 1-1,1-1 1,1-1-1,0 2 1,0 1-1,0 2 1,1 2-1,1 0 1,2 0-1,2 3 1,1 0-244,3-1 1,1 1-1,4-1 1,1 1 0,3 0-1,1 1 1,2 0-1,3 1 1,3-2 0,2 0-1,1-1 1,2 1 0,0-3-1,2 1-28,0-2 1,1 1 0,-1 5-1,-1 1 1,3-5 0,1 0-1,-2 3 1,0-1 0,-1 2-1,-2 0 1,0 0 0,-1 1 135,0 1 1,-1 2-1,-5 2 1,-1 2-1,2 1 1,0 1 0,-2 1-1,0 1 1,-1 2-1,0 0 1,21-27 0,0 7 86,-1 6 1,10 1 0,-3 11 0,1 3 0,3 8 0,-2 7 0,4 7-94,-2 3 0,-1 17 1,-2 12-1,-1 17 0,-4 17 1,-23-22-1,-1 2 10,1 4 1,0 0 0,-2 1 0,0 0 0,2 6 0,1 1-1,1 0 1,1 0 0,2 0 0,0 0 0,3 2 0,1 0 0,1 1-1,0 1-13,3 2 0,0 0 0,4 2 0,0 0 0,2 1 0,1 0 0</inkml:trace>
  <inkml:trace contextRef="#ctx0" brushRef="#br0">7652 3945 8217,'-2'-8'1091,"-2"3"0,-5 0-954,-3 1 1,3-5 0,2 3 0,-1 0 0,1 0 0,-4 2 0,-2-1 0,-3 1 0,-2 1 702,2 1 0,-4 2 0,3 0 0,-1 0 0,0 0 0,-1 0-359,-2 0 0,3 0 1,-2 0-1,-1 0 1,2 2-1,-2 1-208,0 1 1,-1 1 0,-5-4 0,1 2 0,0 1 0,1-1 85,-1-1 1,6-2 0,-6 1 0,1 2 0,-1 2 0,1-2-120,3-2 1,-3-1 0,3 0 0,-4 2 0,1 1 0,1 1 2889,2-1-2920,0-1 0,-3 2 0,0 2 1,1 1-1,-3 4 0,2-1 0,-3 2-273,0 1 0,3-2 1,-6 6-1,2-2 0,3-2 1,-1 2-98,0 3 0,2-3 0,2 3 0,0-4 1,1 0-1,0 1 6,0 2 1,5-6 0,0 2-1,2-1 1,2 0 0,1 1 0,1 0-246,2 1 1,6-5 0,-2-1-1,0 3-2,1 1 0,-1 1 0,5 0 0,0 1 0,0-1 0,0 0 72,0 1 0,2 3 1,1 1-1,3 0 0,1 0 1,2 1-1,0 2 72,0 2 0,0-3 0,5-1 0,3-1 0,0 1 0,1 0 227,1 0 0,-4-2 1,4-7-1,1-3 0,0 1 1,3-2-1,-1 1 258,2 1 0,-2-4 0,2 3 0,2 1 0,-1-2 0,3 1 0,-1-1-15,3 0 0,4 4 1,-2-1-1,1 2 0,3-1 1,1-1-150,4 1 1,2 2 0,0 1 0,4-1 0,8-1 0,3-2 1701,1 1-1249,-1-4 0,-5 0 1,1-6-1,-1 0 0,0 0 1,1 0-21,-1 0 0,0 0 1,2 0-1,1-2 1,4-1-1,0-1 1,1-1-202,-5-1 0,12 5 1,-5-5-1,3 2 0,2-2 1,-1 0-256,0 0 1,5 0-1,-34 4 1,0 1-1,1-1 1,0 0-1,1-1 1,-1 1-1,-1 0 1,1 0-42,-1 0 0,-1-1 0,1-1 0,0-1 0,1 3 0,0 0 0,0 0 0,-1-1 0,0 1 0,0 0 0,36-4 0,-1 0 0,-2 0 0,0-3 0,-32 6 0,0 0 0,0 1 0,-1-1 0,36-5 0,0 1 0,0-4 0,-36 8 0,0-1 0,1 0 0,0-1 0,0 0 0,-2 0 0,33-7 0,-4-1 0,1-1 0,-9 1 0,2-2 0,-6-1 0,-8-2 0,-3 0 0,-6 0 0,-3 1 0,-9-7 0,-7 2 0,-5-3 0,-4-4 0,-6 1-1859,-6 2 1395,-10-16 1,-14 17 0,-9-15 0,-4 2 0,-4 1 66,-5 1 0,-7-1 0,-5 7 1,-1 4-1,-6 3 0,-5 4 1,32 11-1,-1 0 186,-2 0 0,-1 1 0,-7 2 0,-1 1 1,-1 0-1,-1 1 0,-4-1 0,1 0 0,-3 1 1,-1 1-1,-4-2 0,0 2 196,-3 0 0,0 1 1,-4 0-1,-1 0 1,-1 1-1,-1 0 1,25 0-1,0 0 0,-1 0 1,1 0-1,0 0 1,-1 0-1,0 0 1,-1 0-1,1 0 0,1 0 1,1 0-1,-1 0 104,-1 0 0,1 0 1,0 0-1,-22 0 0,2 0 1,4 0-1,1 0 0,3 0 1,1 0-1,1 0 1,1 0-1,4 0 0,1 0 1,1 0-1,1-1-42,3-2 1,1 1 0,6 2-1,0-1 1,-1-1 0,-1-1-1,1 2 1,1 1 0,1 0 0,1 0-1,-1 0 1,1 1 416,2 1 1,1 1-465,-36 4 0,4 4 0,3 2 0,4 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B835E0-FFA1-4545-92D3-9ECC9D26C7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01A4277-804E-4BFE-8E40-C3F17A59A710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4301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8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06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0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32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2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4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1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9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7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5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03FBEAD9-9C06-43F9-9C9F-CA45AA40E264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10</a:t>
            </a:r>
            <a:br>
              <a:rPr lang="en-US" altLang="en-US" sz="4800" dirty="0"/>
            </a:br>
            <a:r>
              <a:rPr lang="en-US" altLang="en-US" sz="4800" dirty="0"/>
              <a:t>ILP Optimization and Intro. to Code Generation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14, 2024</a:t>
            </a:r>
          </a:p>
        </p:txBody>
      </p:sp>
      <p:pic>
        <p:nvPicPr>
          <p:cNvPr id="1026" name="Picture 2" descr="Happy Valentine's Day Heart Cardstock Cutout, 15.3in x 15.5in | Party Cit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7515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96A1C3F-32A4-8AB6-ADBC-57F849D778E0}"/>
                  </a:ext>
                </a:extLst>
              </p14:cNvPr>
              <p14:cNvContentPartPr/>
              <p14:nvPr/>
            </p14:nvContentPartPr>
            <p14:xfrm>
              <a:off x="8258760" y="1864080"/>
              <a:ext cx="622080" cy="714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96A1C3F-32A4-8AB6-ADBC-57F849D778E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49400" y="1854720"/>
                <a:ext cx="640800" cy="733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Induction Variable Expansion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Induction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invariant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additional induction variables</a:t>
            </a:r>
          </a:p>
          <a:p>
            <a:r>
              <a:rPr lang="en-US" altLang="en-US" sz="2000"/>
              <a:t>Each iteration uses and modifies a different induction variable</a:t>
            </a:r>
          </a:p>
          <a:p>
            <a:r>
              <a:rPr lang="en-US" altLang="en-US" sz="2000"/>
              <a:t>Initialize induction variables to init, init+step, init+2*step, etc.</a:t>
            </a:r>
          </a:p>
          <a:p>
            <a:r>
              <a:rPr lang="en-US" altLang="en-US" sz="2000"/>
              <a:t>Step increased to n*original step</a:t>
            </a:r>
          </a:p>
          <a:p>
            <a:r>
              <a:rPr lang="en-US" altLang="en-US" sz="2000"/>
              <a:t>Now iterations are completely independent !!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2054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86000" y="3578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r12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r14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</a:t>
            </a:r>
            <a:r>
              <a:rPr lang="en-US" altLang="en-US" sz="1600" b="1">
                <a:solidFill>
                  <a:srgbClr val="FF0000"/>
                </a:solidFill>
              </a:rPr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r12 = r12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r14 = r14 + 12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2286000" y="5102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r22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r24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r22 = r22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r24 = r24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209800" y="3581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209800" y="5105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508125" y="2781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524000" y="4187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524000" y="5711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676400" y="2054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2286000" y="1851025"/>
            <a:ext cx="1168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2286000" y="6854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2286000" y="1444625"/>
            <a:ext cx="20637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>
                <a:solidFill>
                  <a:srgbClr val="FF0000"/>
                </a:solidFill>
              </a:rPr>
              <a:t>r12 = r2 + 4, r22 = r2 + 8</a:t>
            </a:r>
          </a:p>
          <a:p>
            <a:r>
              <a:rPr lang="en-US" altLang="en-US" sz="1400" b="1">
                <a:solidFill>
                  <a:srgbClr val="FF0000"/>
                </a:solidFill>
              </a:rPr>
              <a:t>r14 = r4 + 4, r24 = r4 + 8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3D70CE-F262-7AFF-E8F4-367528137317}"/>
                  </a:ext>
                </a:extLst>
              </p14:cNvPr>
              <p14:cNvContentPartPr/>
              <p14:nvPr/>
            </p14:nvContentPartPr>
            <p14:xfrm>
              <a:off x="1473120" y="259200"/>
              <a:ext cx="8374320" cy="715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3D70CE-F262-7AFF-E8F4-36752813731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3760" y="249840"/>
                <a:ext cx="8393040" cy="717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Better Induction Variable Expansion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With base+displacement addressing, often don’t need additional induction variables</a:t>
            </a:r>
          </a:p>
          <a:p>
            <a:pPr lvl="1"/>
            <a:r>
              <a:rPr lang="en-US" altLang="en-US" sz="1800"/>
              <a:t>Just change offsets in each iterations to reflect step</a:t>
            </a:r>
          </a:p>
          <a:p>
            <a:pPr lvl="1"/>
            <a:r>
              <a:rPr lang="en-US" altLang="en-US" sz="1800"/>
              <a:t>Change final increments to n * original step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6144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</a:t>
            </a:r>
            <a:r>
              <a:rPr lang="en-US" altLang="en-US" sz="1600" b="1">
                <a:solidFill>
                  <a:srgbClr val="FF0000"/>
                </a:solidFill>
              </a:rPr>
              <a:t>r2+4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</a:t>
            </a:r>
            <a:r>
              <a:rPr lang="en-US" altLang="en-US" sz="1600" b="1">
                <a:solidFill>
                  <a:srgbClr val="FF0000"/>
                </a:solidFill>
              </a:rPr>
              <a:t>r4+4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r16 = r16 + r15</a:t>
            </a:r>
          </a:p>
          <a:p>
            <a:endParaRPr lang="en-US" altLang="en-US" sz="1600" b="1">
              <a:solidFill>
                <a:schemeClr val="tx1"/>
              </a:solidFill>
            </a:endParaRPr>
          </a:p>
          <a:p>
            <a:endParaRPr lang="en-US" altLang="en-US" sz="1600" b="1">
              <a:solidFill>
                <a:schemeClr val="tx1"/>
              </a:solidFill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</a:t>
            </a:r>
            <a:r>
              <a:rPr lang="en-US" altLang="en-US" sz="1600" b="1">
                <a:solidFill>
                  <a:srgbClr val="FF0000"/>
                </a:solidFill>
              </a:rPr>
              <a:t>r2+8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</a:t>
            </a:r>
            <a:r>
              <a:rPr lang="en-US" altLang="en-US" sz="1600" b="1">
                <a:solidFill>
                  <a:srgbClr val="FF0000"/>
                </a:solidFill>
              </a:rPr>
              <a:t>r4+8</a:t>
            </a:r>
            <a:r>
              <a:rPr lang="en-US" altLang="en-US" sz="1600" b="1">
                <a:solidFill>
                  <a:schemeClr val="tx1"/>
                </a:solidFill>
              </a:rPr>
              <a:t>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r26 = 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+ 12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+ 12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r16 = r26 = 0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D7EDCAA-8BE9-7D9D-6BE1-2547B3D9E881}"/>
                  </a:ext>
                </a:extLst>
              </p14:cNvPr>
              <p14:cNvContentPartPr/>
              <p14:nvPr/>
            </p14:nvContentPartPr>
            <p14:xfrm>
              <a:off x="1349640" y="2667600"/>
              <a:ext cx="7264800" cy="3558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D7EDCAA-8BE9-7D9D-6BE1-2547B3D9E88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0280" y="2658240"/>
                <a:ext cx="7283520" cy="3577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Homework Problem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2289175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b="1">
                <a:solidFill>
                  <a:schemeClr val="tx1"/>
                </a:solidFill>
              </a:rPr>
              <a:t>if (r2 &lt; 400) </a:t>
            </a:r>
            <a:r>
              <a:rPr lang="en-US" altLang="en-US" b="1"/>
              <a:t>goto loop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19466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35B369C-18EC-EA97-3F32-AFFD3DA5B855}"/>
                  </a:ext>
                </a:extLst>
              </p14:cNvPr>
              <p14:cNvContentPartPr/>
              <p14:nvPr/>
            </p14:nvContentPartPr>
            <p14:xfrm>
              <a:off x="686880" y="5584680"/>
              <a:ext cx="5086440" cy="1103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35B369C-18EC-EA97-3F32-AFFD3DA5B8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7520" y="5575320"/>
                <a:ext cx="5105160" cy="1122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/>
              <a:t>Homework Problem - Answer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901825"/>
            <a:ext cx="2236788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 </a:t>
            </a:r>
            <a:r>
              <a:rPr lang="en-US" altLang="en-US"/>
              <a:t>goto loop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838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886200" y="1901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886200" y="3044825"/>
            <a:ext cx="13541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886200" y="4187825"/>
            <a:ext cx="135413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r6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r5 + r1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86200" y="1597025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38200" y="4724400"/>
            <a:ext cx="21907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Optimize the unrolled</a:t>
            </a:r>
          </a:p>
          <a:p>
            <a:r>
              <a:rPr lang="en-US" altLang="en-US"/>
              <a:t>loop</a:t>
            </a:r>
          </a:p>
          <a:p>
            <a:endParaRPr lang="en-US" altLang="en-US"/>
          </a:p>
          <a:p>
            <a:r>
              <a:rPr lang="en-US" altLang="en-US"/>
              <a:t>Renaming</a:t>
            </a:r>
          </a:p>
          <a:p>
            <a:r>
              <a:rPr lang="en-US" altLang="en-US"/>
              <a:t>Tree height reduction</a:t>
            </a:r>
          </a:p>
          <a:p>
            <a:r>
              <a:rPr lang="en-US" altLang="en-US"/>
              <a:t>Ind/Acc expansion</a:t>
            </a:r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3048000" y="2209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715000" y="2057400"/>
            <a:ext cx="16002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562600" y="17526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5410200" y="6172200"/>
            <a:ext cx="207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renaming and</a:t>
            </a:r>
          </a:p>
          <a:p>
            <a:r>
              <a:rPr lang="en-US" altLang="en-US">
                <a:solidFill>
                  <a:srgbClr val="FF3300"/>
                </a:solidFill>
              </a:rPr>
              <a:t>tree height reduction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981200"/>
            <a:ext cx="1905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>
                <a:solidFill>
                  <a:schemeClr val="tx1"/>
                </a:solidFill>
              </a:rPr>
              <a:t>r5 = r1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>
                <a:solidFill>
                  <a:schemeClr val="tx1"/>
                </a:solidFill>
              </a:rPr>
              <a:t>r11 = load(r2+4)</a:t>
            </a:r>
          </a:p>
          <a:p>
            <a:r>
              <a:rPr lang="en-US" altLang="en-US">
                <a:solidFill>
                  <a:schemeClr val="tx1"/>
                </a:solidFill>
              </a:rPr>
              <a:t>r15 = r11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r16 = r16 + r15</a:t>
            </a:r>
          </a:p>
          <a:p>
            <a:r>
              <a:rPr lang="en-US" altLang="en-US">
                <a:solidFill>
                  <a:schemeClr val="tx1"/>
                </a:solidFill>
              </a:rPr>
              <a:t>r21 = load(r2+8)</a:t>
            </a:r>
          </a:p>
          <a:p>
            <a:r>
              <a:rPr lang="en-US" altLang="en-US">
                <a:solidFill>
                  <a:schemeClr val="tx1"/>
                </a:solidFill>
              </a:rPr>
              <a:t>r25 = r21 + 3</a:t>
            </a:r>
          </a:p>
          <a:p>
            <a:r>
              <a:rPr lang="en-US" altLang="en-US">
                <a:solidFill>
                  <a:schemeClr val="tx1"/>
                </a:solidFill>
              </a:rPr>
              <a:t>r26 = r26 + r25</a:t>
            </a:r>
          </a:p>
          <a:p>
            <a:r>
              <a:rPr lang="en-US" altLang="en-US">
                <a:solidFill>
                  <a:schemeClr val="tx1"/>
                </a:solidFill>
              </a:rPr>
              <a:t>r2 = r2 + 12</a:t>
            </a:r>
          </a:p>
          <a:p>
            <a:r>
              <a:rPr lang="en-US" altLang="en-US">
                <a:solidFill>
                  <a:schemeClr val="tx1"/>
                </a:solidFill>
              </a:rPr>
              <a:t>if (r2 &lt; 400)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</a:t>
            </a:r>
            <a:r>
              <a:rPr lang="en-US" altLang="en-US"/>
              <a:t>goto loop</a:t>
            </a:r>
          </a:p>
          <a:p>
            <a:r>
              <a:rPr lang="en-US" altLang="en-US"/>
              <a:t>r6 = r6 + r16</a:t>
            </a:r>
          </a:p>
          <a:p>
            <a:r>
              <a:rPr lang="en-US" altLang="en-US"/>
              <a:t>r6 = r6 + r26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15200" y="1447800"/>
            <a:ext cx="13938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r16 = r26 = 0</a:t>
            </a:r>
          </a:p>
          <a:p>
            <a:r>
              <a:rPr lang="en-US" altLang="en-US"/>
              <a:t>loop: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543800" y="6172200"/>
            <a:ext cx="146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</a:rPr>
              <a:t>after acc and </a:t>
            </a:r>
          </a:p>
          <a:p>
            <a:r>
              <a:rPr lang="en-US" altLang="en-US">
                <a:solidFill>
                  <a:srgbClr val="FF3300"/>
                </a:solidFill>
              </a:rPr>
              <a:t>ind expansion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Generation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Map optimized “machine-independent” assembly to final assembly code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Input code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Classical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ILP optimizations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Formed regions (</a:t>
            </a:r>
            <a:r>
              <a:rPr lang="en-US" altLang="en-US" dirty="0" err="1"/>
              <a:t>sbs</a:t>
            </a:r>
            <a:r>
              <a:rPr lang="en-US" altLang="en-US" dirty="0"/>
              <a:t>, </a:t>
            </a:r>
            <a:r>
              <a:rPr lang="en-US" altLang="en-US" dirty="0" err="1"/>
              <a:t>hbs</a:t>
            </a:r>
            <a:r>
              <a:rPr lang="en-US" altLang="en-US" dirty="0"/>
              <a:t>), applied if-conversion (if appropriate)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Virtual </a:t>
            </a:r>
            <a:r>
              <a:rPr lang="en-US" altLang="en-US" dirty="0">
                <a:sym typeface="Wingdings" panose="05000000000000000000" pitchFamily="2" charset="2"/>
              </a:rPr>
              <a:t> physical binding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 big steps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1. Scheduling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Determine when every operation executions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Create </a:t>
            </a:r>
            <a:r>
              <a:rPr lang="en-US" altLang="en-US" dirty="0" err="1">
                <a:sym typeface="Wingdings" panose="05000000000000000000" pitchFamily="2" charset="2"/>
              </a:rPr>
              <a:t>MultiOps</a:t>
            </a:r>
            <a:r>
              <a:rPr lang="en-US" altLang="en-US" dirty="0">
                <a:sym typeface="Wingdings" panose="05000000000000000000" pitchFamily="2" charset="2"/>
              </a:rPr>
              <a:t> (for VLIW) or reorder instructions (for superscalar)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2. Register allocation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Map virtual  physical registers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Spill to memory if necessary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6EDEDA-9AD9-DDB1-9418-6416C1BB88BE}"/>
                  </a:ext>
                </a:extLst>
              </p14:cNvPr>
              <p14:cNvContentPartPr/>
              <p14:nvPr/>
            </p14:nvContentPartPr>
            <p14:xfrm>
              <a:off x="1419480" y="1565640"/>
              <a:ext cx="8638200" cy="6067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6EDEDA-9AD9-DDB1-9418-6416C1BB88B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10120" y="1556280"/>
                <a:ext cx="8656920" cy="6086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Scheduling Instructions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24000"/>
            <a:ext cx="7696200" cy="5216525"/>
          </a:xfrm>
        </p:spPr>
        <p:txBody>
          <a:bodyPr/>
          <a:lstStyle/>
          <a:p>
            <a:r>
              <a:rPr lang="en-US" altLang="en-US"/>
              <a:t>Need information about the processor</a:t>
            </a:r>
          </a:p>
          <a:p>
            <a:pPr lvl="1"/>
            <a:r>
              <a:rPr lang="en-US" altLang="en-US"/>
              <a:t>Number of resources, latencies, encoding limitations</a:t>
            </a:r>
          </a:p>
          <a:p>
            <a:pPr lvl="1"/>
            <a:r>
              <a:rPr lang="en-US" altLang="en-US"/>
              <a:t>For example:</a:t>
            </a:r>
          </a:p>
          <a:p>
            <a:pPr lvl="2"/>
            <a:r>
              <a:rPr lang="en-US" altLang="en-US"/>
              <a:t>2 issue slots, 1 memory port, 1 adder/multiplier</a:t>
            </a:r>
          </a:p>
          <a:p>
            <a:pPr lvl="2"/>
            <a:r>
              <a:rPr lang="en-US" altLang="en-US"/>
              <a:t>load = 2 cycles, add = 1 cycle, mpy = 3 cycles; all fully pipelined</a:t>
            </a:r>
          </a:p>
          <a:p>
            <a:pPr lvl="2"/>
            <a:r>
              <a:rPr lang="en-US" altLang="en-US"/>
              <a:t>Each operand can be register or 6 bit signed literal</a:t>
            </a:r>
          </a:p>
          <a:p>
            <a:r>
              <a:rPr lang="en-US" altLang="en-US"/>
              <a:t>Need ordering constraints amongst operations</a:t>
            </a:r>
          </a:p>
          <a:p>
            <a:pPr lvl="1"/>
            <a:r>
              <a:rPr lang="en-US" altLang="en-US"/>
              <a:t>What order defines correct program execution?</a:t>
            </a:r>
          </a:p>
          <a:p>
            <a:r>
              <a:rPr lang="en-US" altLang="en-US" sz="2000"/>
              <a:t>Given multiple operations that can be scheduled, how do you pick the best one?</a:t>
            </a:r>
          </a:p>
          <a:p>
            <a:pPr lvl="1"/>
            <a:r>
              <a:rPr lang="en-US" altLang="en-US" sz="1800"/>
              <a:t>Is there a best one?  Does it matter?</a:t>
            </a:r>
          </a:p>
          <a:p>
            <a:pPr lvl="1"/>
            <a:r>
              <a:rPr lang="en-US" altLang="en-US" sz="1800"/>
              <a:t>Are decisions final?, or is this an iterative process?</a:t>
            </a:r>
          </a:p>
          <a:p>
            <a:r>
              <a:rPr lang="en-US" altLang="en-US" sz="2000"/>
              <a:t>How do we keep track of resources that are busy/free</a:t>
            </a:r>
          </a:p>
          <a:p>
            <a:pPr lvl="1"/>
            <a:r>
              <a:rPr lang="en-US" altLang="en-US" sz="1600"/>
              <a:t>Reservation table: Resources x time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5A993A-F038-56C8-AD44-9C6BDBD58609}"/>
                  </a:ext>
                </a:extLst>
              </p14:cNvPr>
              <p14:cNvContentPartPr/>
              <p14:nvPr/>
            </p14:nvContentPartPr>
            <p14:xfrm>
              <a:off x="504000" y="465840"/>
              <a:ext cx="9050400" cy="447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5A993A-F038-56C8-AD44-9C6BDBD586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4640" y="456480"/>
                <a:ext cx="9069120" cy="4494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Schedule Before or After Register Allocation?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447800" y="2282825"/>
            <a:ext cx="16954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load(r10)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load(r11)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r3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r4 = r1 – r12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r2 + r4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r6 = r5 +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r7 = load(r13)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r8 = r7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(r8, r6)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410200" y="2359025"/>
            <a:ext cx="1711325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tx1"/>
                </a:solidFill>
              </a:rPr>
              <a:t>R1 = load(R1)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load(R2)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R1 + 4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R1 = R1 – R3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R1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R2 = R2 + R5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load(R4)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R5 = R5 * 23</a:t>
            </a:r>
          </a:p>
          <a:p>
            <a:r>
              <a:rPr lang="en-US" altLang="en-US" sz="2000" b="1">
                <a:solidFill>
                  <a:schemeClr val="tx1"/>
                </a:solidFill>
              </a:rPr>
              <a:t>store (R5, R2)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4325" y="1790700"/>
            <a:ext cx="177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physical registers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00200" y="18288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virtual registers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371600" y="5302250"/>
            <a:ext cx="708342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Too many artificial ordering constraints if schedule after allocation!!!!</a:t>
            </a:r>
          </a:p>
          <a:p>
            <a:endParaRPr lang="en-US" altLang="en-US"/>
          </a:p>
          <a:p>
            <a:r>
              <a:rPr lang="en-US" altLang="en-US"/>
              <a:t>But, need to schedule after allocation to bind spill code</a:t>
            </a:r>
          </a:p>
          <a:p>
            <a:endParaRPr lang="en-US" altLang="en-US"/>
          </a:p>
          <a:p>
            <a:r>
              <a:rPr lang="en-US" altLang="en-US">
                <a:solidFill>
                  <a:srgbClr val="FF0000"/>
                </a:solidFill>
              </a:rPr>
              <a:t>Solution, do both!  Prepass schedule, register allocation, postpass schedule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21A64CF-1AC8-A5A2-E689-08FAA67C1706}"/>
                  </a:ext>
                </a:extLst>
              </p14:cNvPr>
              <p14:cNvContentPartPr/>
              <p14:nvPr/>
            </p14:nvContentPartPr>
            <p14:xfrm>
              <a:off x="268560" y="566280"/>
              <a:ext cx="8964720" cy="643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21A64CF-1AC8-A5A2-E689-08FAA67C170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9200" y="556920"/>
                <a:ext cx="8983440" cy="645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Data dependences</a:t>
            </a:r>
          </a:p>
          <a:p>
            <a:pPr lvl="1"/>
            <a:r>
              <a:rPr lang="en-US" altLang="en-US" dirty="0"/>
              <a:t>If 2 operations access the same register, they are dependent</a:t>
            </a:r>
          </a:p>
          <a:p>
            <a:pPr lvl="1"/>
            <a:r>
              <a:rPr lang="en-US" altLang="en-US" dirty="0"/>
              <a:t>However, only keep dependences to most recent producer/consumer as other edges are transitively redundant</a:t>
            </a:r>
          </a:p>
          <a:p>
            <a:pPr lvl="1"/>
            <a:r>
              <a:rPr lang="en-US" altLang="en-US" dirty="0"/>
              <a:t>Types of data dependences</a:t>
            </a:r>
          </a:p>
          <a:p>
            <a:endParaRPr lang="en-US" altLang="en-US" dirty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More Dependences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We discussed this earlier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239000" y="4876800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6934200" y="5486400"/>
            <a:ext cx="1660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if (r1 != 0)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    r2 = load(r1)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7239000" y="5870575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Represent dependences between operations in a block via a DAG</a:t>
            </a:r>
          </a:p>
          <a:p>
            <a:pPr lvl="1"/>
            <a:r>
              <a:rPr lang="en-US" altLang="en-US" dirty="0"/>
              <a:t>Nodes = operations/instructions</a:t>
            </a:r>
          </a:p>
          <a:p>
            <a:pPr lvl="1"/>
            <a:r>
              <a:rPr lang="en-US" altLang="en-US" dirty="0"/>
              <a:t>Edges = dependences</a:t>
            </a:r>
          </a:p>
          <a:p>
            <a:r>
              <a:rPr lang="en-US" altLang="en-US" dirty="0"/>
              <a:t>Single-pass traversal required to </a:t>
            </a:r>
            <a:br>
              <a:rPr lang="en-US" altLang="en-US" dirty="0"/>
            </a:br>
            <a:r>
              <a:rPr lang="en-US" altLang="en-US" dirty="0"/>
              <a:t>insert dependences</a:t>
            </a:r>
          </a:p>
          <a:p>
            <a:r>
              <a:rPr lang="en-US" altLang="en-US" dirty="0"/>
              <a:t>Example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828800" y="4419600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/>
              <a:t>1: r1 = load(r2)</a:t>
            </a:r>
          </a:p>
          <a:p>
            <a:r>
              <a:rPr lang="en-US" altLang="en-US" sz="2000" b="1"/>
              <a:t>2: r2 = r1 + r4</a:t>
            </a:r>
          </a:p>
          <a:p>
            <a:r>
              <a:rPr lang="en-US" altLang="en-US" sz="2000" b="1"/>
              <a:t>3: store (r4, r2)</a:t>
            </a:r>
          </a:p>
          <a:p>
            <a:r>
              <a:rPr lang="en-US" altLang="en-US" sz="2000" b="1"/>
              <a:t>4: p1 = cmpp (r2 &lt; 0)</a:t>
            </a:r>
          </a:p>
          <a:p>
            <a:r>
              <a:rPr lang="en-US" altLang="en-US" sz="2000" b="1"/>
              <a:t>5: branch if p1 to BB3</a:t>
            </a:r>
          </a:p>
          <a:p>
            <a:r>
              <a:rPr lang="en-US" altLang="en-US" sz="2000" b="1"/>
              <a:t>6: store (r1, r2)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7391400" y="3048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73914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7391400" y="5486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7391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7391400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7391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295400" y="6324600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BB3: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5216525"/>
          </a:xfrm>
        </p:spPr>
        <p:txBody>
          <a:bodyPr/>
          <a:lstStyle/>
          <a:p>
            <a:r>
              <a:rPr lang="en-US" altLang="en-US" sz="2000" dirty="0"/>
              <a:t>Reminder: HW 2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Due next Wed, You should have started by now</a:t>
            </a:r>
          </a:p>
          <a:p>
            <a:pPr lvl="1"/>
            <a:r>
              <a:rPr lang="en-US" altLang="en-US" sz="1800" dirty="0">
                <a:sym typeface="Wingdings" panose="05000000000000000000" pitchFamily="2" charset="2"/>
              </a:rPr>
              <a:t>Talk to Aditya &amp; </a:t>
            </a:r>
            <a:r>
              <a:rPr lang="en-US" altLang="en-US" sz="1800" dirty="0" err="1">
                <a:sym typeface="Wingdings" panose="05000000000000000000" pitchFamily="2" charset="2"/>
              </a:rPr>
              <a:t>Yunjie</a:t>
            </a:r>
            <a:r>
              <a:rPr lang="en-US" altLang="en-US" sz="1800" dirty="0">
                <a:sym typeface="Wingdings" panose="05000000000000000000" pitchFamily="2" charset="2"/>
              </a:rPr>
              <a:t> if you are stuck</a:t>
            </a:r>
            <a:endParaRPr lang="en-US" altLang="en-US" sz="1800" dirty="0"/>
          </a:p>
          <a:p>
            <a:r>
              <a:rPr lang="en-US" altLang="en-US" sz="2000" dirty="0"/>
              <a:t>Class project</a:t>
            </a:r>
          </a:p>
          <a:p>
            <a:pPr lvl="1"/>
            <a:r>
              <a:rPr lang="en-US" altLang="en-US" sz="1800" dirty="0"/>
              <a:t>Focus on project team formation and general topic area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800" dirty="0"/>
              <a:t>“Machine Description Driven Compilers for EPIC Processors”, B. Rau, V. </a:t>
            </a:r>
            <a:r>
              <a:rPr lang="en-US" altLang="en-US" sz="1800" dirty="0" err="1"/>
              <a:t>Kathail</a:t>
            </a:r>
            <a:r>
              <a:rPr lang="en-US" altLang="en-US" sz="1800" dirty="0"/>
              <a:t>, and S. Aditya, HP Technical Report, HPL-98-40, 1998. (long paper but informative)</a:t>
            </a:r>
          </a:p>
          <a:p>
            <a:r>
              <a:rPr lang="en-US" altLang="en-US" sz="2000" dirty="0"/>
              <a:t>Next class</a:t>
            </a:r>
          </a:p>
          <a:p>
            <a:pPr lvl="1"/>
            <a:r>
              <a:rPr lang="en-US" altLang="en-US" sz="1800" dirty="0">
                <a:cs typeface="Arial" panose="020B0604020202020204" pitchFamily="34" charset="0"/>
              </a:rPr>
              <a:t>“The Importance of </a:t>
            </a:r>
            <a:r>
              <a:rPr lang="en-US" altLang="en-US" sz="1800" dirty="0" err="1">
                <a:cs typeface="Arial" panose="020B0604020202020204" pitchFamily="34" charset="0"/>
              </a:rPr>
              <a:t>Prepass</a:t>
            </a:r>
            <a:r>
              <a:rPr lang="en-US" altLang="en-US" sz="18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800" dirty="0" err="1">
                <a:cs typeface="Arial" panose="020B0604020202020204" pitchFamily="34" charset="0"/>
              </a:rPr>
              <a:t>Superpipelined</a:t>
            </a:r>
            <a:r>
              <a:rPr lang="en-US" altLang="en-US" sz="18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8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D5C8F52-6080-56FA-0149-FB49DE6D5552}"/>
                  </a:ext>
                </a:extLst>
              </p14:cNvPr>
              <p14:cNvContentPartPr/>
              <p14:nvPr/>
            </p14:nvContentPartPr>
            <p14:xfrm>
              <a:off x="1455480" y="3742200"/>
              <a:ext cx="368280" cy="70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D5C8F52-6080-56FA-0149-FB49DE6D55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6120" y="3732840"/>
                <a:ext cx="387000" cy="72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Dependence Graph - Solution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1475"/>
            <a:ext cx="4876800" cy="5216525"/>
          </a:xfrm>
        </p:spPr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47800" y="2062162"/>
            <a:ext cx="25892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968375" y="3931443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p:cxnSp>
        <p:nvCxnSpPr>
          <p:cNvPr id="10252" name="Straight Arrow Connector 2"/>
          <p:cNvCxnSpPr>
            <a:cxnSpLocks noChangeShapeType="1"/>
            <a:endCxn id="1024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3" name="Straight Arrow Connector 8"/>
          <p:cNvCxnSpPr>
            <a:cxnSpLocks noChangeShapeType="1"/>
            <a:stCxn id="10246" idx="4"/>
            <a:endCxn id="1024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54" name="Straight Arrow Connector 10"/>
          <p:cNvCxnSpPr>
            <a:cxnSpLocks noChangeShapeType="1"/>
            <a:stCxn id="10248" idx="4"/>
            <a:endCxn id="1024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55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59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0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1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2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3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10265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10266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0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10271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10272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30877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Instructions 1-4 have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control dependence to instruction 5</a:t>
            </a:r>
          </a:p>
          <a:p>
            <a:endParaRPr lang="en-US" altLang="en-US" sz="1600" dirty="0">
              <a:solidFill>
                <a:srgbClr val="FF0000"/>
              </a:solidFill>
            </a:endParaRPr>
          </a:p>
          <a:p>
            <a:r>
              <a:rPr lang="en-US" altLang="en-US" sz="1600" dirty="0">
                <a:solidFill>
                  <a:srgbClr val="FF0000"/>
                </a:solidFill>
              </a:rPr>
              <a:t>5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0435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dirty="0"/>
              <a:t>Edge latency</a:t>
            </a:r>
            <a:r>
              <a:rPr lang="en-US" altLang="en-US" dirty="0"/>
              <a:t> = minimum number of cycles necessary between initiation of the predecessor and successor in order to satisfy the dependence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flow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d =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+ 1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Latency of producer instruction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anti dependence, a = </a:t>
            </a:r>
            <a:r>
              <a:rPr lang="en-US" altLang="en-US" dirty="0">
                <a:solidFill>
                  <a:srgbClr val="FF0000"/>
                </a:solidFill>
              </a:rPr>
              <a:t>b</a:t>
            </a:r>
            <a:r>
              <a:rPr lang="en-US" altLang="en-US" dirty="0"/>
              <a:t> + c  </a:t>
            </a:r>
            <a:r>
              <a:rPr lang="en-US" altLang="en-US" dirty="0">
                <a:sym typeface="Wingdings" panose="05000000000000000000" pitchFamily="2" charset="2"/>
              </a:rPr>
              <a:t> 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b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0 cycles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Register output dependence, 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 = b + c </a:t>
            </a:r>
            <a:r>
              <a:rPr lang="en-US" altLang="en-US" dirty="0">
                <a:sym typeface="Wingdings" panose="05000000000000000000" pitchFamily="2" charset="2"/>
              </a:rPr>
              <a:t> </a:t>
            </a:r>
            <a:r>
              <a:rPr lang="en-US" altLang="en-US" dirty="0">
                <a:solidFill>
                  <a:srgbClr val="FF0000"/>
                </a:solidFill>
                <a:sym typeface="Wingdings" panose="05000000000000000000" pitchFamily="2" charset="2"/>
              </a:rPr>
              <a:t>a</a:t>
            </a:r>
            <a:r>
              <a:rPr lang="en-US" altLang="en-US" dirty="0">
                <a:sym typeface="Wingdings" panose="05000000000000000000" pitchFamily="2" charset="2"/>
              </a:rPr>
              <a:t> = d + e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Is negative latency possible?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Yes, means successor can start before predecessor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We will only deal with latency &gt;= 0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Edge Latencies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Memory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Store </a:t>
            </a:r>
            <a:r>
              <a:rPr lang="en-US" altLang="en-US" dirty="0">
                <a:sym typeface="Wingdings" panose="05000000000000000000" pitchFamily="2" charset="2"/>
              </a:rPr>
              <a:t> load (memory flow)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Load  Store (memory anti)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Store  Store (memory output)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1 cycle for most processors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Control dependences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branch </a:t>
            </a:r>
            <a:r>
              <a:rPr lang="en-US" altLang="en-US" dirty="0">
                <a:sym typeface="Wingdings" panose="05000000000000000000" pitchFamily="2" charset="2"/>
              </a:rPr>
              <a:t> b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Instructions inside then/else paths dependent on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1 cycle for most processors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 </a:t>
            </a:r>
            <a:r>
              <a:rPr lang="en-US" altLang="en-US" dirty="0">
                <a:sym typeface="Wingdings" panose="05000000000000000000" pitchFamily="2" charset="2"/>
              </a:rPr>
              <a:t> branch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Op a must be issued before the branch completes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sym typeface="Wingdings" panose="05000000000000000000" pitchFamily="2" charset="2"/>
              </a:rPr>
              <a:t>0 cycles for most processors 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cmpp</a:t>
            </a:r>
            <a:r>
              <a:rPr lang="en-US" altLang="en-US" dirty="0"/>
              <a:t>:    1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control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</p:spTree>
    <p:extLst>
      <p:ext uri="{BB962C8B-B14F-4D97-AF65-F5344CB8AC3E}">
        <p14:creationId xmlns:p14="http://schemas.microsoft.com/office/powerpoint/2010/main" val="1271860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1 – Answer Next Time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Estart = earliest start time, (as soon as possible - ASAP)</a:t>
            </a:r>
          </a:p>
          <a:p>
            <a:pPr lvl="1"/>
            <a:r>
              <a:rPr lang="en-US" altLang="en-US"/>
              <a:t>Schedule length with infinite resources (dependence height)</a:t>
            </a:r>
          </a:p>
          <a:p>
            <a:pPr lvl="1"/>
            <a:r>
              <a:rPr lang="en-US" altLang="en-US"/>
              <a:t>Estart = 0 if node has no predecessors</a:t>
            </a:r>
          </a:p>
          <a:p>
            <a:pPr lvl="1"/>
            <a:r>
              <a:rPr lang="en-US" altLang="en-US"/>
              <a:t>Estart = MAX(Estart(pred) + latency) for each predecessor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4958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3886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45720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3886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457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4648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5029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41910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41148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46482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40386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40386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47244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038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41148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47244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48768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44196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1148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46482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9530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2672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0386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7338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41148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47244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8006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43434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Lstart = latest start time, ALAP </a:t>
            </a:r>
          </a:p>
          <a:p>
            <a:pPr lvl="1"/>
            <a:r>
              <a:rPr lang="en-US" altLang="en-US"/>
              <a:t>Latest time a node can be scheduled s.t. sched length not increased beyond infinite resource schedule length</a:t>
            </a:r>
          </a:p>
          <a:p>
            <a:pPr lvl="1"/>
            <a:r>
              <a:rPr lang="en-US" altLang="en-US"/>
              <a:t>Lstart = Estart if node has no successors</a:t>
            </a:r>
          </a:p>
          <a:p>
            <a:pPr lvl="1"/>
            <a:r>
              <a:rPr lang="en-US" altLang="en-US"/>
              <a:t>Lstart = MIN(Lstart(succ) - latency) for each successor node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457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3962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4648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9624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46482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47244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51054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4267200" y="632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4191000" y="3810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4724400" y="3810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4114800" y="4419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4114800" y="44196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48006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114800" y="4419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4191000" y="5181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>
            <a:off x="4800600" y="5181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20"/>
          <p:cNvSpPr>
            <a:spLocks noChangeShapeType="1"/>
          </p:cNvSpPr>
          <p:nvPr/>
        </p:nvSpPr>
        <p:spPr bwMode="auto">
          <a:xfrm>
            <a:off x="4953000" y="5943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1"/>
          <p:cNvSpPr>
            <a:spLocks noChangeShapeType="1"/>
          </p:cNvSpPr>
          <p:nvPr/>
        </p:nvSpPr>
        <p:spPr bwMode="auto">
          <a:xfrm flipH="1">
            <a:off x="4495800" y="59436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Text Box 22"/>
          <p:cNvSpPr txBox="1">
            <a:spLocks noChangeArrowheads="1"/>
          </p:cNvSpPr>
          <p:nvPr/>
        </p:nvSpPr>
        <p:spPr bwMode="auto">
          <a:xfrm>
            <a:off x="41910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5" name="Text Box 23"/>
          <p:cNvSpPr txBox="1">
            <a:spLocks noChangeArrowheads="1"/>
          </p:cNvSpPr>
          <p:nvPr/>
        </p:nvSpPr>
        <p:spPr bwMode="auto">
          <a:xfrm>
            <a:off x="4724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5029200" y="5864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4343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41148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3810000" y="4492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4191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4800600" y="4568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3822" name="Text Box 30"/>
          <p:cNvSpPr txBox="1">
            <a:spLocks noChangeArrowheads="1"/>
          </p:cNvSpPr>
          <p:nvPr/>
        </p:nvSpPr>
        <p:spPr bwMode="auto">
          <a:xfrm>
            <a:off x="4876800" y="5257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3823" name="Text Box 31"/>
          <p:cNvSpPr txBox="1">
            <a:spLocks noChangeArrowheads="1"/>
          </p:cNvSpPr>
          <p:nvPr/>
        </p:nvSpPr>
        <p:spPr bwMode="auto">
          <a:xfrm>
            <a:off x="4419600" y="4264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915400" cy="615950"/>
          </a:xfrm>
        </p:spPr>
        <p:txBody>
          <a:bodyPr/>
          <a:lstStyle/>
          <a:p>
            <a:r>
              <a:rPr lang="en-US" altLang="en-US" dirty="0"/>
              <a:t>Class Problem From Last Time – Solution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447800" y="1901825"/>
            <a:ext cx="2112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Assume: + = 1, * = 3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2286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r2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743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r3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32766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r4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  <a:p>
            <a:r>
              <a:rPr lang="en-US" altLang="en-US"/>
              <a:t>r5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4267200" y="2435225"/>
            <a:ext cx="374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  <a:p>
            <a:r>
              <a:rPr lang="en-US" altLang="en-US"/>
              <a:t>r6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2400" y="2435225"/>
            <a:ext cx="1333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operand</a:t>
            </a:r>
          </a:p>
          <a:p>
            <a:r>
              <a:rPr lang="en-US" altLang="en-US"/>
              <a:t>arrival times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33600" y="3425825"/>
            <a:ext cx="1873250" cy="16319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r10 = r1 * r2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r11 = r10 +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r12 = r11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r13 = r12 – r5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r14 = r13 + r6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38200" y="5330825"/>
            <a:ext cx="45085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Back susbstitute</a:t>
            </a:r>
          </a:p>
          <a:p>
            <a:r>
              <a:rPr lang="en-US" altLang="en-US"/>
              <a:t>Re-express in tree-height reduced form</a:t>
            </a:r>
          </a:p>
          <a:p>
            <a:r>
              <a:rPr lang="en-US" altLang="en-US"/>
              <a:t>	</a:t>
            </a:r>
            <a:r>
              <a:rPr lang="en-US" altLang="en-US" u="sng"/>
              <a:t>Account for latency and arrival times</a:t>
            </a:r>
          </a:p>
        </p:txBody>
      </p:sp>
      <p:sp>
        <p:nvSpPr>
          <p:cNvPr id="12301" name="TextBox 1"/>
          <p:cNvSpPr txBox="1">
            <a:spLocks noChangeArrowheads="1"/>
          </p:cNvSpPr>
          <p:nvPr/>
        </p:nvSpPr>
        <p:spPr bwMode="auto">
          <a:xfrm>
            <a:off x="5480050" y="1773238"/>
            <a:ext cx="4613275" cy="507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Expression after back substitution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r1 * r2 + r3 + r4 - r5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Want to perform operations on r1,r2,r3,r6 first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due to operand arrival times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t1 = r1 * r2</a:t>
            </a:r>
          </a:p>
          <a:p>
            <a:r>
              <a:rPr lang="en-US" altLang="en-US">
                <a:solidFill>
                  <a:srgbClr val="FF0000"/>
                </a:solidFill>
              </a:rPr>
              <a:t>t2 = r3 + r6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The multiply will take 3 cycles, so combine t2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with r4 and then r5, and then finally t1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t3 = t2 + r4</a:t>
            </a:r>
          </a:p>
          <a:p>
            <a:r>
              <a:rPr lang="en-US" altLang="en-US">
                <a:solidFill>
                  <a:srgbClr val="FF0000"/>
                </a:solidFill>
              </a:rPr>
              <a:t>t4 = t3 – r5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t1 + t4</a:t>
            </a:r>
          </a:p>
          <a:p>
            <a:endParaRPr lang="en-US" altLang="en-US">
              <a:solidFill>
                <a:srgbClr val="FF0000"/>
              </a:solidFill>
            </a:endParaRPr>
          </a:p>
          <a:p>
            <a:r>
              <a:rPr lang="en-US" altLang="en-US">
                <a:solidFill>
                  <a:srgbClr val="FF0000"/>
                </a:solidFill>
              </a:rPr>
              <a:t>Equivalently, the fully parenthesized expression</a:t>
            </a:r>
          </a:p>
          <a:p>
            <a:r>
              <a:rPr lang="en-US" altLang="en-US">
                <a:solidFill>
                  <a:srgbClr val="FF0000"/>
                </a:solidFill>
              </a:rPr>
              <a:t>r14 = ((r1 * r2) + (((r3 + r6) + r4) - r5))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FBD42A-007C-70D0-4BD2-060E984CC10D}"/>
                  </a:ext>
                </a:extLst>
              </p14:cNvPr>
              <p14:cNvContentPartPr/>
              <p14:nvPr/>
            </p14:nvContentPartPr>
            <p14:xfrm>
              <a:off x="115200" y="1343520"/>
              <a:ext cx="9051120" cy="6078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FBD42A-007C-70D0-4BD2-060E984CC10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840" y="1334160"/>
                <a:ext cx="9069840" cy="609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From Last Time: Loop Unrolling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752600" y="2743200"/>
            <a:ext cx="22367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066800" y="2743200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216116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3197225"/>
            <a:ext cx="2138727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&gt;= 400) </a:t>
            </a:r>
            <a:r>
              <a:rPr lang="en-US" altLang="en-US" sz="1600" b="1" dirty="0" err="1">
                <a:solidFill>
                  <a:schemeClr val="tx2"/>
                </a:solidFill>
              </a:rPr>
              <a:t>goto</a:t>
            </a:r>
            <a:r>
              <a:rPr lang="en-US" altLang="en-US" sz="1600" b="1" dirty="0">
                <a:solidFill>
                  <a:schemeClr val="tx2"/>
                </a:solidFill>
              </a:rPr>
              <a:t> exit</a:t>
            </a:r>
          </a:p>
          <a:p>
            <a:endParaRPr lang="en-US" altLang="en-US" sz="16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2660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9376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9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388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6388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1295400" y="5105400"/>
            <a:ext cx="287290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= replicate loop body </a:t>
            </a:r>
          </a:p>
          <a:p>
            <a:r>
              <a:rPr lang="en-US" altLang="en-US" dirty="0"/>
              <a:t>n-1 times.</a:t>
            </a:r>
          </a:p>
          <a:p>
            <a:endParaRPr lang="en-US" altLang="en-US" dirty="0"/>
          </a:p>
          <a:p>
            <a:r>
              <a:rPr lang="en-US" altLang="en-US" dirty="0"/>
              <a:t>Hope to enable overlap of</a:t>
            </a:r>
          </a:p>
          <a:p>
            <a:r>
              <a:rPr lang="en-US" altLang="en-US" dirty="0"/>
              <a:t>operation execution from</a:t>
            </a:r>
          </a:p>
          <a:p>
            <a:r>
              <a:rPr lang="en-US" altLang="en-US" dirty="0"/>
              <a:t>different iterations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648200" y="2895600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62400" y="2511425"/>
            <a:ext cx="145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 3 times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747568" y="6524152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100418" y="1526182"/>
            <a:ext cx="230864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for (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=x;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&lt; 100; 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    sum += a[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]*b[</a:t>
            </a:r>
            <a:r>
              <a:rPr lang="en-US" altLang="en-US" dirty="0" err="1">
                <a:solidFill>
                  <a:schemeClr val="tx1"/>
                </a:solidFill>
              </a:rPr>
              <a:t>i</a:t>
            </a:r>
            <a:r>
              <a:rPr lang="en-US" altLang="en-US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" name="Down Arrow 1"/>
          <p:cNvSpPr/>
          <p:nvPr/>
        </p:nvSpPr>
        <p:spPr bwMode="auto">
          <a:xfrm>
            <a:off x="2286000" y="2395538"/>
            <a:ext cx="445851" cy="371475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6294348-66BF-4DE8-369F-069331E095AB}"/>
                  </a:ext>
                </a:extLst>
              </p14:cNvPr>
              <p14:cNvContentPartPr/>
              <p14:nvPr/>
            </p14:nvContentPartPr>
            <p14:xfrm>
              <a:off x="739080" y="543240"/>
              <a:ext cx="8935920" cy="62028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6294348-66BF-4DE8-369F-069331E095A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9720" y="533880"/>
                <a:ext cx="8954640" cy="622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7282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Smarter Loop Unrolling with Known Trip Count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483652" y="2819945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0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15275" y="313903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11912" y="1466343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00800" y="2957754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389131" y="5886742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600" b="1" dirty="0" err="1"/>
              <a:t>goto</a:t>
            </a:r>
            <a:r>
              <a:rPr lang="en-US" altLang="en-US" sz="16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324600" y="296092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324600" y="4506515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622369" y="2200409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627350" y="3564322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1466949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205704" y="3466276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905910" y="2819945"/>
            <a:ext cx="15632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unroll multiple</a:t>
            </a:r>
          </a:p>
          <a:p>
            <a:r>
              <a:rPr lang="en-US" altLang="en-US" dirty="0"/>
              <a:t>of trip count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49967" y="7468266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28700" y="1645592"/>
            <a:ext cx="345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Want to remove early exit branches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7194" y="2446535"/>
            <a:ext cx="2507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Trip count = 400/4 = 100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6389688" y="4429768"/>
            <a:ext cx="13067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6324600" y="5973221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5622369" y="5031242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5615030" y="6367134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BB5BFA5-9A18-D9DD-6C37-BE95D2B936BA}"/>
                  </a:ext>
                </a:extLst>
              </p14:cNvPr>
              <p14:cNvContentPartPr/>
              <p14:nvPr/>
            </p14:nvContentPartPr>
            <p14:xfrm>
              <a:off x="858960" y="931320"/>
              <a:ext cx="8470440" cy="68079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BB5BFA5-9A18-D9DD-6C37-BE95D2B936B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9600" y="921960"/>
                <a:ext cx="8489160" cy="6826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61894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dirty="0"/>
              <a:t>What if the Trip Count is not Statically Known?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35075" y="3124200"/>
            <a:ext cx="225734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r4 = ??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if (r4 &lt; 400) </a:t>
            </a:r>
            <a:r>
              <a:rPr lang="en-US" altLang="en-US" dirty="0" err="1"/>
              <a:t>goto</a:t>
            </a:r>
            <a:r>
              <a:rPr lang="en-US" altLang="en-US" dirty="0"/>
              <a:t> loop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962397" y="3440112"/>
            <a:ext cx="65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loop: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428901" y="2397775"/>
            <a:ext cx="116410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6414651" y="3725932"/>
            <a:ext cx="1164101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  <a:endParaRPr lang="en-US" altLang="en-US" sz="1400" b="1" dirty="0">
              <a:solidFill>
                <a:schemeClr val="tx2"/>
              </a:solidFill>
            </a:endParaRPr>
          </a:p>
          <a:p>
            <a:endParaRPr lang="en-US" altLang="en-US" sz="1400" b="1" dirty="0">
              <a:solidFill>
                <a:schemeClr val="tx1"/>
              </a:solidFill>
            </a:endParaRP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400800" y="4989383"/>
            <a:ext cx="1835759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if (r4 &lt; 400) </a:t>
            </a:r>
            <a:r>
              <a:rPr lang="en-US" altLang="en-US" sz="1400" b="1" dirty="0" err="1"/>
              <a:t>goto</a:t>
            </a:r>
            <a:r>
              <a:rPr lang="en-US" altLang="en-US" sz="1400" b="1" dirty="0"/>
              <a:t> loop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280150" y="3744197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280150" y="5081109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730338" y="2867836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5724829" y="4130014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24829" y="5612403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808218" y="23622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loop:</a:t>
            </a: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038709" y="3897362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3216711" y="2543868"/>
            <a:ext cx="262123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Create a </a:t>
            </a:r>
            <a:r>
              <a:rPr lang="en-US" altLang="en-US" dirty="0" err="1">
                <a:solidFill>
                  <a:srgbClr val="FF0000"/>
                </a:solidFill>
              </a:rPr>
              <a:t>preloop</a:t>
            </a:r>
            <a:r>
              <a:rPr lang="en-US" altLang="en-US" dirty="0">
                <a:solidFill>
                  <a:srgbClr val="FF0000"/>
                </a:solidFill>
              </a:rPr>
              <a:t> to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ensure trip count of 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unrolled loop is a multiple</a:t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>
                <a:solidFill>
                  <a:srgbClr val="FF0000"/>
                </a:solidFill>
              </a:rPr>
              <a:t>of the unroll factor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5808218" y="6510409"/>
            <a:ext cx="62068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exit: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6414651" y="1679242"/>
            <a:ext cx="273658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b="1" dirty="0">
                <a:solidFill>
                  <a:schemeClr val="tx1"/>
                </a:solidFill>
              </a:rPr>
              <a:t>for (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=0;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&lt; ((400-r4)/4)%3; 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++) {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    sum += a[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]*b[</a:t>
            </a:r>
            <a:r>
              <a:rPr lang="en-US" altLang="en-US" sz="1400" b="1" dirty="0" err="1">
                <a:solidFill>
                  <a:schemeClr val="tx1"/>
                </a:solidFill>
              </a:rPr>
              <a:t>i</a:t>
            </a:r>
            <a:r>
              <a:rPr lang="en-US" altLang="en-US" sz="1400" b="1" dirty="0">
                <a:solidFill>
                  <a:schemeClr val="tx1"/>
                </a:solidFill>
              </a:rPr>
              <a:t>];</a:t>
            </a:r>
          </a:p>
          <a:p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5460580" y="1690747"/>
            <a:ext cx="9371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 err="1">
                <a:solidFill>
                  <a:srgbClr val="00B050"/>
                </a:solidFill>
              </a:rPr>
              <a:t>preloop</a:t>
            </a:r>
            <a:endParaRPr lang="en-US" altLang="en-US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455788D-80DC-2B2E-23F0-06965BE09F4A}"/>
                  </a:ext>
                </a:extLst>
              </p14:cNvPr>
              <p14:cNvContentPartPr/>
              <p14:nvPr/>
            </p14:nvContentPartPr>
            <p14:xfrm>
              <a:off x="168480" y="454680"/>
              <a:ext cx="9535320" cy="699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455788D-80DC-2B2E-23F0-06965BE09F4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120" y="445320"/>
                <a:ext cx="9554040" cy="701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5864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Unrolling Not Enough for Overlapping Iterations: Register Renaming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384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2438400" y="3197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4384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23622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23622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6605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16764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6764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8288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609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609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r13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09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= load(r2)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r23</a:t>
            </a:r>
            <a:r>
              <a:rPr lang="en-US" altLang="en-US" sz="1600" b="1">
                <a:solidFill>
                  <a:schemeClr val="tx1"/>
                </a:solidFill>
              </a:rPr>
              <a:t> = load(r4)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r25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r21</a:t>
            </a:r>
            <a:r>
              <a:rPr lang="en-US" altLang="en-US" sz="1600" b="1">
                <a:solidFill>
                  <a:schemeClr val="tx1"/>
                </a:solidFill>
              </a:rPr>
              <a:t> * </a:t>
            </a:r>
            <a:r>
              <a:rPr lang="en-US" altLang="en-US" sz="1600" b="1">
                <a:solidFill>
                  <a:srgbClr val="FF0000"/>
                </a:solidFill>
              </a:rPr>
              <a:t>r23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</a:t>
            </a:r>
            <a:r>
              <a:rPr lang="en-US" altLang="en-US" sz="1600" b="1">
                <a:solidFill>
                  <a:srgbClr val="FF0000"/>
                </a:solidFill>
              </a:rPr>
              <a:t>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601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01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1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iter1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33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iter2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33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B050"/>
                </a:solidFill>
              </a:rPr>
              <a:t>iter3</a:t>
            </a:r>
          </a:p>
        </p:txBody>
      </p:sp>
      <p:sp>
        <p:nvSpPr>
          <p:cNvPr id="27668" name="Text Box 20"/>
          <p:cNvSpPr txBox="1">
            <a:spLocks noChangeArrowheads="1"/>
          </p:cNvSpPr>
          <p:nvPr/>
        </p:nvSpPr>
        <p:spPr bwMode="auto">
          <a:xfrm>
            <a:off x="548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4456112" y="3579813"/>
            <a:ext cx="6096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2D4706B-47C0-12A8-3C0B-E0E9E0C53BCF}"/>
                  </a:ext>
                </a:extLst>
              </p14:cNvPr>
              <p14:cNvContentPartPr/>
              <p14:nvPr/>
            </p14:nvContentPartPr>
            <p14:xfrm>
              <a:off x="921240" y="1472760"/>
              <a:ext cx="6751440" cy="5062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2D4706B-47C0-12A8-3C0B-E0E9E0C53B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1880" y="1463400"/>
                <a:ext cx="6770160" cy="508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58098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Register Renaming is Not Enough!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Still not much overlap possible</a:t>
            </a:r>
          </a:p>
          <a:p>
            <a:r>
              <a:rPr lang="en-US" altLang="en-US" sz="2000"/>
              <a:t>Problems</a:t>
            </a:r>
          </a:p>
          <a:p>
            <a:pPr lvl="1"/>
            <a:r>
              <a:rPr lang="en-US" altLang="en-US" sz="1800"/>
              <a:t>r2, r4, r6 sequentialize the iterations</a:t>
            </a:r>
          </a:p>
          <a:p>
            <a:pPr lvl="1"/>
            <a:r>
              <a:rPr lang="en-US" altLang="en-US" sz="1800"/>
              <a:t>Need to rename these</a:t>
            </a:r>
          </a:p>
          <a:p>
            <a:r>
              <a:rPr lang="en-US" altLang="en-US" sz="2000"/>
              <a:t>2 specialized renaming optis</a:t>
            </a:r>
          </a:p>
          <a:p>
            <a:pPr lvl="1"/>
            <a:r>
              <a:rPr lang="en-US" altLang="en-US" sz="1800"/>
              <a:t>Accumulator variable expansion (r6)</a:t>
            </a:r>
          </a:p>
          <a:p>
            <a:pPr lvl="1"/>
            <a:r>
              <a:rPr lang="en-US" altLang="en-US" sz="1800"/>
              <a:t>Induction variable expansion (r2, r4)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4859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r15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r6 = r6 + r25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B85E07A-2B7A-825F-30BC-5FA0F49AE3A2}"/>
                  </a:ext>
                </a:extLst>
              </p14:cNvPr>
              <p14:cNvContentPartPr/>
              <p14:nvPr/>
            </p14:nvContentPartPr>
            <p14:xfrm>
              <a:off x="976320" y="110520"/>
              <a:ext cx="8700840" cy="631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B85E07A-2B7A-825F-30BC-5FA0F49AE3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6960" y="101160"/>
                <a:ext cx="8719560" cy="6337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Accumulator Variable Expansion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000"/>
              <a:t>Accumulator variable</a:t>
            </a:r>
          </a:p>
          <a:p>
            <a:pPr lvl="1"/>
            <a:r>
              <a:rPr lang="en-US" altLang="en-US" sz="1800"/>
              <a:t>x = x + y or x = x – y</a:t>
            </a:r>
          </a:p>
          <a:p>
            <a:pPr lvl="1"/>
            <a:r>
              <a:rPr lang="en-US" altLang="en-US" sz="1800"/>
              <a:t>where y is loop </a:t>
            </a:r>
            <a:r>
              <a:rPr lang="en-US" altLang="en-US" sz="1800" u="sng"/>
              <a:t>variant</a:t>
            </a:r>
            <a:r>
              <a:rPr lang="en-US" altLang="en-US" sz="1800"/>
              <a:t>!!</a:t>
            </a:r>
          </a:p>
          <a:p>
            <a:r>
              <a:rPr lang="en-US" altLang="en-US" sz="2000"/>
              <a:t>Create n-1 temporary accumulators</a:t>
            </a:r>
          </a:p>
          <a:p>
            <a:r>
              <a:rPr lang="en-US" altLang="en-US" sz="2000"/>
              <a:t>Each iteration targets a different accumulator</a:t>
            </a:r>
          </a:p>
          <a:p>
            <a:r>
              <a:rPr lang="en-US" altLang="en-US" sz="2000"/>
              <a:t>Sum up the accumulator variables at the end</a:t>
            </a:r>
          </a:p>
          <a:p>
            <a:r>
              <a:rPr lang="en-US" altLang="en-US" sz="2000"/>
              <a:t>May not be safe for floating-point values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286000" y="1673225"/>
            <a:ext cx="129540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r5 = r1 * r3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r6 = r6 + r5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286000" y="3197225"/>
            <a:ext cx="150018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r11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r15 = r11 * r13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r16</a:t>
            </a:r>
            <a:r>
              <a:rPr lang="en-US" altLang="en-US" sz="1600" b="1">
                <a:solidFill>
                  <a:schemeClr val="tx1"/>
                </a:solidFill>
              </a:rPr>
              <a:t> = </a:t>
            </a:r>
            <a:r>
              <a:rPr lang="en-US" altLang="en-US" sz="1600" b="1">
                <a:solidFill>
                  <a:srgbClr val="FF0000"/>
                </a:solidFill>
              </a:rPr>
              <a:t>r16 </a:t>
            </a:r>
            <a:r>
              <a:rPr lang="en-US" altLang="en-US" sz="1600" b="1">
                <a:solidFill>
                  <a:schemeClr val="tx1"/>
                </a:solidFill>
              </a:rPr>
              <a:t>+ r15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2286000" y="4721225"/>
            <a:ext cx="2058988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chemeClr val="tx1"/>
                </a:solidFill>
              </a:rPr>
              <a:t>r21 = load(r2)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r23 = load(r4)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r25 = r21 * r23</a:t>
            </a:r>
          </a:p>
          <a:p>
            <a:r>
              <a:rPr lang="en-US" altLang="en-US" sz="1600" b="1">
                <a:solidFill>
                  <a:srgbClr val="FF0000"/>
                </a:solidFill>
              </a:rPr>
              <a:t>r26 </a:t>
            </a:r>
            <a:r>
              <a:rPr lang="en-US" altLang="en-US" sz="1600" b="1">
                <a:solidFill>
                  <a:schemeClr val="tx1"/>
                </a:solidFill>
              </a:rPr>
              <a:t>= </a:t>
            </a:r>
            <a:r>
              <a:rPr lang="en-US" altLang="en-US" sz="1600" b="1">
                <a:solidFill>
                  <a:srgbClr val="FF0000"/>
                </a:solidFill>
              </a:rPr>
              <a:t>r26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chemeClr val="tx1"/>
                </a:solidFill>
              </a:rPr>
              <a:t>+ r25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r2 = r2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r4 = r4 + 4</a:t>
            </a:r>
          </a:p>
          <a:p>
            <a:r>
              <a:rPr lang="en-US" altLang="en-US" sz="1600" b="1">
                <a:solidFill>
                  <a:schemeClr val="tx1"/>
                </a:solidFill>
              </a:rPr>
              <a:t>if (r4 &lt; 400) </a:t>
            </a:r>
            <a:r>
              <a:rPr lang="en-US" altLang="en-US" sz="1600" b="1"/>
              <a:t>goto loop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209800" y="3200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209800" y="472440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508125" y="2400300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524000" y="3806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524000" y="53308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iter3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76400" y="16732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loop: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905000" y="1368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b="1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2286000" y="1444625"/>
            <a:ext cx="1308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r16 = r26 = 0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286000" y="6473825"/>
            <a:ext cx="1808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b="1">
                <a:solidFill>
                  <a:srgbClr val="FF0000"/>
                </a:solidFill>
              </a:rPr>
              <a:t>r6 = r6 + r16 + r26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E0F1AB-7F28-314E-A8FF-068A15D0998C}"/>
                  </a:ext>
                </a:extLst>
              </p14:cNvPr>
              <p14:cNvContentPartPr/>
              <p14:nvPr/>
            </p14:nvContentPartPr>
            <p14:xfrm>
              <a:off x="379080" y="1008000"/>
              <a:ext cx="5456520" cy="639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E0F1AB-7F28-314E-A8FF-068A15D099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720" y="998640"/>
                <a:ext cx="5475240" cy="640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14817</TotalTime>
  <Words>3093</Words>
  <Application>Microsoft Office PowerPoint</Application>
  <PresentationFormat>Custom</PresentationFormat>
  <Paragraphs>754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hp new</vt:lpstr>
      <vt:lpstr>EECS 583 – Class 10 ILP Optimization and Intro. to Code Generation</vt:lpstr>
      <vt:lpstr>Announcements &amp; Reading Material</vt:lpstr>
      <vt:lpstr>Class Problem From Last Time – Solution</vt:lpstr>
      <vt:lpstr>From Last Time: Loop Unrolling</vt:lpstr>
      <vt:lpstr>Smarter Loop Unrolling with Known Trip Count</vt:lpstr>
      <vt:lpstr>What if the Trip Count is not Statically Known?</vt:lpstr>
      <vt:lpstr>Unrolling Not Enough for Overlapping Iterations: Register Renaming</vt:lpstr>
      <vt:lpstr>Register Renaming is Not Enough!</vt:lpstr>
      <vt:lpstr>Accumulator Variable Expansion</vt:lpstr>
      <vt:lpstr>Induction Variable Expansion</vt:lpstr>
      <vt:lpstr>Better Induction Variable Expansion</vt:lpstr>
      <vt:lpstr>Homework Problem</vt:lpstr>
      <vt:lpstr>Homework Problem - Answer</vt:lpstr>
      <vt:lpstr>Code Generation</vt:lpstr>
      <vt:lpstr>Scheduling Instructions</vt:lpstr>
      <vt:lpstr>Schedule Before or After Register Allocation?</vt:lpstr>
      <vt:lpstr>Data Dependences</vt:lpstr>
      <vt:lpstr>More Dependences</vt:lpstr>
      <vt:lpstr>Dependence Graph</vt:lpstr>
      <vt:lpstr>Dependence Graph - Solution</vt:lpstr>
      <vt:lpstr>Dependence Edge Latencies</vt:lpstr>
      <vt:lpstr>Dependence Edge Latencies (2)</vt:lpstr>
      <vt:lpstr>Class Problem – Add Latencies to Dependence Edges</vt:lpstr>
      <vt:lpstr>Homework Problem 1 – Answer Next Time</vt:lpstr>
      <vt:lpstr>Dependence Graph Properties - Estart</vt:lpstr>
      <vt:lpstr>Lstart</vt:lpstr>
      <vt:lpstr>Slack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256</cp:revision>
  <cp:lastPrinted>2001-10-18T06:50:13Z</cp:lastPrinted>
  <dcterms:created xsi:type="dcterms:W3CDTF">1999-01-24T07:45:10Z</dcterms:created>
  <dcterms:modified xsi:type="dcterms:W3CDTF">2024-02-15T03:32:08Z</dcterms:modified>
</cp:coreProperties>
</file>