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7"/>
  </p:notesMasterIdLst>
  <p:handoutMasterIdLst>
    <p:handoutMasterId r:id="rId8"/>
  </p:handoutMasterIdLst>
  <p:sldIdLst>
    <p:sldId id="512" r:id="rId3"/>
    <p:sldId id="516" r:id="rId4"/>
    <p:sldId id="527" r:id="rId5"/>
    <p:sldId id="522" r:id="rId6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0" y="312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0887EA35-88C8-48E8-8A5B-EEB1C24ED4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0F4A88A-EFDD-4207-BFC5-C090631D0B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8D3BFDB-ABA6-483F-8C55-55769F8E5A79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6254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79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24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958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2008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16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64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37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69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36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317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2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888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70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13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4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47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67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23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0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0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72F17D84-6EB7-48D3-BE05-28263288F6B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18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95800" y="73914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2F73F42C-D09F-4F69-9CE8-4AEBF384F3C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5400" dirty="0" smtClean="0"/>
              <a:t>EECS 583 – </a:t>
            </a:r>
            <a:r>
              <a:rPr lang="en-US" altLang="en-US" sz="5400" dirty="0" smtClean="0"/>
              <a:t>Winter 2023</a:t>
            </a:r>
            <a:r>
              <a:rPr lang="en-US" altLang="en-US" sz="5400" dirty="0" smtClean="0"/>
              <a:t> </a:t>
            </a:r>
            <a:r>
              <a:rPr lang="en-US" altLang="en-US" sz="5400" dirty="0" smtClean="0"/>
              <a:t>HW2 Contest Winners</a:t>
            </a:r>
          </a:p>
        </p:txBody>
      </p:sp>
      <p:sp>
        <p:nvSpPr>
          <p:cNvPr id="10243" name="Subtitle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Contest: Rules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Correctness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Only eligible if your optimizer works on all correctness testcases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Had to implement removing uses of invariant loads</a:t>
            </a:r>
          </a:p>
          <a:p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Timing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Raw execution time: Average across 3 runs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Run on class machine (no other users)</a:t>
            </a:r>
          </a:p>
          <a:p>
            <a:r>
              <a:rPr lang="en-US" alt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Winners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Per performance benchmark (must yield correct results)</a:t>
            </a:r>
          </a:p>
          <a:p>
            <a:pPr lvl="1"/>
            <a:r>
              <a:rPr lang="en-US" alt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Overall winner (Geo mean of speedups across performance benchmarks)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Contest Stats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8001000" cy="5216525"/>
          </a:xfrm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Lots of people got speedup this semester!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Congrats to all who tried</a:t>
            </a:r>
          </a:p>
          <a:p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Gmean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peedups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ranged from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3.9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Variation due to more uses hoisted, heuristic of when to hoist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Shows can also push well beyond traditional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optis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benchmark top speedups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Perf1: 1.7x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Perf2: 2.1x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Perf3: 9.1x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Perf4: 7.9x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Overall Winner – Drumroll please!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place: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Neel Shah (2.03x)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place: </a:t>
            </a:r>
            <a:r>
              <a:rPr lang="en-US" altLang="en-US" dirty="0" err="1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hichen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Wang(3.38x)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place: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Man Yuan (3.43x)</a:t>
            </a: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place: </a:t>
            </a:r>
            <a:r>
              <a:rPr lang="en-US" alt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Vijairam</a:t>
            </a: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Moorthy</a:t>
            </a:r>
            <a:r>
              <a:rPr lang="en-US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(3.87x)</a:t>
            </a:r>
          </a:p>
          <a:p>
            <a:endParaRPr lang="en-US" alt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Detailed results (1</a:t>
            </a:r>
            <a:r>
              <a:rPr lang="en-US" alt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en-US" alt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en-US" altLang="en-US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Perf1: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Vijairam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Man, Neel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Perf2: Man,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Zhichen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Neel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Perf3: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Vijairam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Zhichen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Man</a:t>
            </a:r>
          </a:p>
          <a:p>
            <a:pPr lvl="1"/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Perf4: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Vijairam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Zhichen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Man</a:t>
            </a:r>
            <a:r>
              <a:rPr lang="nl-NL" altLang="en-US" dirty="0" smtClean="0"/>
              <a:t/>
            </a:r>
            <a:br>
              <a:rPr lang="nl-NL" altLang="en-US" dirty="0" smtClean="0"/>
            </a:br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1_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9886</TotalTime>
  <Words>201</Words>
  <Application>Microsoft Office PowerPoint</Application>
  <PresentationFormat>Custom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Hewlett</vt:lpstr>
      <vt:lpstr>Monotype Sorts</vt:lpstr>
      <vt:lpstr>Times New Roman</vt:lpstr>
      <vt:lpstr>Wingdings</vt:lpstr>
      <vt:lpstr>hp new</vt:lpstr>
      <vt:lpstr>1_hp new</vt:lpstr>
      <vt:lpstr>EECS 583 – Winter 2023 HW2 Contest Winners</vt:lpstr>
      <vt:lpstr>Contest: Rules</vt:lpstr>
      <vt:lpstr>Contest Stats</vt:lpstr>
      <vt:lpstr>Overall Winner – Drumroll please!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291</cp:revision>
  <cp:lastPrinted>2001-10-18T06:50:13Z</cp:lastPrinted>
  <dcterms:created xsi:type="dcterms:W3CDTF">1999-01-24T07:45:10Z</dcterms:created>
  <dcterms:modified xsi:type="dcterms:W3CDTF">2023-04-10T02:16:07Z</dcterms:modified>
</cp:coreProperties>
</file>