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08" r:id="rId3"/>
    <p:sldId id="592" r:id="rId4"/>
    <p:sldId id="593" r:id="rId5"/>
    <p:sldId id="594" r:id="rId6"/>
    <p:sldId id="595" r:id="rId7"/>
    <p:sldId id="596" r:id="rId8"/>
    <p:sldId id="597" r:id="rId9"/>
    <p:sldId id="598" r:id="rId10"/>
    <p:sldId id="609" r:id="rId11"/>
    <p:sldId id="602" r:id="rId12"/>
    <p:sldId id="603" r:id="rId13"/>
    <p:sldId id="604" r:id="rId14"/>
    <p:sldId id="605" r:id="rId15"/>
    <p:sldId id="610" r:id="rId16"/>
    <p:sldId id="606" r:id="rId17"/>
    <p:sldId id="607" r:id="rId18"/>
    <p:sldId id="530" r:id="rId19"/>
    <p:sldId id="538" r:id="rId20"/>
    <p:sldId id="539" r:id="rId21"/>
    <p:sldId id="540" r:id="rId22"/>
    <p:sldId id="541" r:id="rId23"/>
    <p:sldId id="600" r:id="rId24"/>
    <p:sldId id="601" r:id="rId25"/>
    <p:sldId id="542" r:id="rId26"/>
    <p:sldId id="543" r:id="rId27"/>
    <p:sldId id="544" r:id="rId28"/>
    <p:sldId id="545" r:id="rId29"/>
    <p:sldId id="546" r:id="rId30"/>
    <p:sldId id="547" r:id="rId31"/>
    <p:sldId id="611" r:id="rId32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722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6.xml"/><Relationship Id="rId3" Type="http://schemas.openxmlformats.org/officeDocument/2006/relationships/slide" Target="slides/slide13.xml"/><Relationship Id="rId7" Type="http://schemas.openxmlformats.org/officeDocument/2006/relationships/slide" Target="slides/slide20.xml"/><Relationship Id="rId2" Type="http://schemas.openxmlformats.org/officeDocument/2006/relationships/slide" Target="slides/slide12.xml"/><Relationship Id="rId1" Type="http://schemas.openxmlformats.org/officeDocument/2006/relationships/slide" Target="slides/slide11.xml"/><Relationship Id="rId6" Type="http://schemas.openxmlformats.org/officeDocument/2006/relationships/slide" Target="slides/slide19.xml"/><Relationship Id="rId11" Type="http://schemas.openxmlformats.org/officeDocument/2006/relationships/slide" Target="slides/slide29.xml"/><Relationship Id="rId5" Type="http://schemas.openxmlformats.org/officeDocument/2006/relationships/slide" Target="slides/slide15.xml"/><Relationship Id="rId10" Type="http://schemas.openxmlformats.org/officeDocument/2006/relationships/slide" Target="slides/slide28.xml"/><Relationship Id="rId4" Type="http://schemas.openxmlformats.org/officeDocument/2006/relationships/slide" Target="slides/slide14.xml"/><Relationship Id="rId9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E317DE1D-E05B-43DE-AC9C-0F087325F4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79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21102 13887 7584,'-42'0'0,"-10"0"0,-8 0 0,2 0 0,13 0 0,16 0 0,10 0 0,4 0 0,6 0 246,0 0 1,6 1 0,-1 5 0,5 9 0,6 10 0,7 14 0,1 10 0,1 14-13,-7-25 1,0 0 0,-1-1 0,0 0-296,3 7 1,0 1 0,-2-4 0,0-1-1,2-2 1,0 0 0,13 33 0,2-5-1,6-5 1,3-8 0,7-7 0,4-7-1,5-8 1,4-9 233,6-6 0,7-11 0,3-10 0,-1-12 0,-35 2 0,-1-3 0,2-3 0,-2-4 0,1-3 1,0-3-1,-3-1 0,-1-3 0,-3-2 0,-2-1 0,-4-1 0,-3-1 0,-2-1 0,-3-2 1,-2 1-1,-2 0 0,-2-2 0,-2 2 0,-3 2 0,0 3-199,-2-29 1,-2 15 0,-4 17 0,-4 7-1,-4 9 1,-3 8 0,-2 7 432,2 6 1,-5 10 0,0 17 0,0 20 0,5 18 0,10-25 0,2 2-244,1 2 0,1 2 0,2 3 0,0 2 0,2 4 0,2 1-64,2 4 0,2-1 0,3-1 0,4-1 1,4-4-1,2-2 0,2-2 0,2-2 0,1-3 1,4-2-222,2-3 1,3-3 0,-1-3 0,4-4-110,7-1 1,3-4 0,3-4-1,2-4 1,5-2 0,1-3 0,2-4-1,1-3 1,-1-3 0,1-3-30,0-4 1,-1-3 0,0-5 0,-2-5 0,-6-4 0,-1-4-1,-1-3 1,-1-2 0,-3-4 0,-2-2 0,-4-4 0,-2-2-1,-4-5 1,-4-3 141,-2-3 1,-3-3 0,-4 0 0,-4-2 0,-4-4 0,-3-1 0,-2-4 0,-3 0 0,-3 0 0,-2 0 0,-2 2 0,-2 2 452,-3 6 0,-1 3 0,-1 10 0,-2 4 0,-14-24 0,2 14 0,0 15 0,0 8 0,1 10 205,2 6 0,1 7 0,4 13 0,3 12 0,2 14 0,7 13-520,10 13 1,8 3 0,-1-28 0,4 0 0,2 0 0,2 0-22,5 1 0,1 0 0,2 0 0,1-1 0,2-3 0,-1-1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17689 6011 20857,'-15'-14'-1219,"6"1"0,9 5 1,9 4 1023,9 3 435,18-5 0,11 3-85,15-6 1,12-2-1,-34 4 1,2-2-1,3 0 1,2-1-1,0 0 1,2 1 0,2-2-1,0 1 1,0 0-1,0 1 1,2-1-1,-1 0 1,0 2 0,0 0-1,1 1 1,-1 1-1,1 1 1,-1 1 177,3 1 0,-1 1 0,-2 1 0,-1 1 0,-1 0 0,-1 0 0,-1 0 0,-1 0 1,0 0-1,0 1 0,-3 1 0,0 1 0,0 1 0,0 1 0,-4 0 0,0 0 1,34 6-1,-8-4 0,-3 0-633,-6 1 1,-6-5 0,-5 1-1,-5-2 1,-7-2 0,-4 0-1,-5 0 1,-1 0 133,-2 0 1,-6-2-1,2-2-549,-3-5 0,-9-2 0,-6 3 0,-8 3 913,-3 4 1,-3 1-1,1 0 1</inkml:trace>
  <inkml:trace contextRef="#ctx0" brushRef="#br0">5519 6983 9034,'0'-25'0,"0"3"0,0 4 0,0 3 363,0 2 0,1 6 0,4 2 0,3 4 0,4 2 0,2 2 0,-1 3 0,0 2 0,2 0 0,1 1 0,5-1 0,3-1 0,4-1 228,0 0 1,2-2-1,-1-4-171,3 0 0,3 0 0,-1 0 0,3 0 1,6 0 71,3 0 0,-2 2 0,4 1 0,-1 3 0,-1 0 0,2 1-455,-1 1 0,-7-4 1,3 3-1,1 1 1,1-2-1,1 0 0,-3-2 347,-2 2 1,4-5 0,0 4-1,1-4 1,0-1 0,-3 0 81,-1 0 1,2 0 0,1 0 0,-1 0-1,0 0 1,1 0-345,-2 0 1,3 0 0,0 2 0,0 2 0,1 4 0,-1 1 0,1 0-390,1 1 1,-4 2 0,5 1-1,1-1 1,1-2 0,-1-2-1,-3-1 517,-1 0 1,3-4-1,-4 2 1,-2-4-1,-2-1 1,-1-1 385,0-4 1,-4 2-1,-1-4 1,1 1-1,-1 3 1,-1 0-655,-1-1 1,-2 2 0,-3-2 0,2 2 0,2 2-1,1 2 1,3 1-429,2 1 1,-1 5 0,7-3 0,-2 0-1,-2 1 1,1-1 419,4 0 0,-2-1 1,6-5-1,1 0 0,2 0 1,1 0-1,-1 0 620,-3 0 0,1-5 1,-4-1-1,-1 0 0,-1 0 1,-2 4-699,0 0 0,1 2 0,-3 0 1,0 0-1,2 0 0,-1 0 1,2 0-3,0 0 1,-3 0-1,8 0 1,-1 0-1,-1 0 1,0 0 105,-3 0 1,4 0 0,1 0 0,0 0 0,1 0 0,0 0 201,-1 0 1,3-4-1,-2-1 1,3 1-1,2-1 1,-1-1 0,0 0-174,0 0 0,-1 2 0,-1 3 0,-4-2 0,0-2 0,1 2 1,2 2-486,2 1 0,-3 0 442,0 0 1,-5 0-1,5 0 1,1 0-1,1 0 80,-2 0 0,1-2 0,-4-1 0,0-3 0,0 0 0,-3 1 47,-2 2 1,4-3 0,-1 1-1,-1 2 1,-3 2 0,-3 1-390,-1 0 1,-2 0 0,3 0 0,-2 0 0,1 1-1,-1 2 1,-1 2-326,-1-2 0,-2 3 0,-4-1 1,-1 1-1,0 0 0,-3-3-289,0-1 0,-7-1 1,2 2-1,-4 2-1836,0-2 2688,-7-2 0,5-7 0,-5-1 0</inkml:trace>
  <inkml:trace contextRef="#ctx0" brushRef="#br0">5759 7890 10005,'0'13'-675,"0"0"450,6-5 319,1-2 1,8-6 0,3 0 0,4 0 0,4 0 0,6-2 0,5-1 0,6-1 0,5-1 0,7 1 0,7-1 0,8 2 0,6 2 109,-36 1 0,0 0 1,35 0-1,-34 0 1,1 0-1,-1 1 1,-1-1-1,3 2 1,-1-1-1,1 2 0,0 0 1,0 0-1,0 0 1,-2 1-1,1 0-168,-3 0 0,2-1 0,4-1 0,1-1 0,-2 2 0,-2 0 1,2-1-1,0 0 0,1 1 0,0-1 0,-1 0 0,-1-1 91,0 0 0,0-1 0,8 0 0,-1 0 0,-4 0 0,0 0 0,2 0 0,0 0 1,3 0-1,0 0 0,1 0 0,-1 0-66,-1 1 0,2-2 0,3-1 1,1 0-1,-3 0 0,1-1 1,-2 2-1,1-1 0,1 2 1,0-1-1,-1 1 0,-1 0-121,0 0 0,0 0 0,2 0 0,0 0 0,-2 1 0,-1-1 0,0 2 0,-1-1 0,0 2 0,-1-1 0,-2 0 0,0 0 0,-1 1 0,1-1 20,-1 0 0,-2 0 0,-3 3 0,-2-1 0,1-1 0,-1 0 0,35 4 0,-6 2 0,-4 0-10,-7 0 0,-6-4 1,-4 2-1,-1-1 0,-4-2 1,-4 1-1,-5-1-316,-5-1 0,1-1 1,-6-2-1,0 0 366,0 0 0,-1 0 0,-9 0 0,-2 0 0</inkml:trace>
  <inkml:trace contextRef="#ctx0" brushRef="#br0">5839 10502 8562,'-27'-34'0,"3"-5"0,4-2 0,3 4 0,1 7 0,1 8 118,0 3 1,-2 2-1,-3 7 1,-2 3-1,-6-1 1,-6 2 0,-6-1-1,-3 1 1,-3 0-1,-1 3 1,-4 2 0,-1 1-1,-1 0 1,-2 1-250,-2 4 0,-1 2 0,-4 6 0,2 1 190,0-1 1,-1 5 0,6 1 0,-1 2 0,-3 2-1,-1 3 1,1 0 273,3 1 0,1 1 0,3 2 0,0 4 0,2 3 0,0 6-207,4 3 1,3 4-1,4 8 1,2 5-1,19-28 1,1 0-1,-1 3 1,0 2 0,0 3-1,0 2 3,0 3 0,1 1 0,2 10 0,0 1 0,-1 3 0,0 1 0,-1 3 0,1 1 0,5-19 0,-1 0 0,1 1 0,0 2 0,-1 1 0,1 1-158,0 1 1,1 0 0,0 2-1,-1 3 1,1 0 0,0 1-1,0-3 1,1 1 0,0 0-1,0 0 1,1 0 0,1 0-1,0 3 1,0 0 0,2 0-1,0-2 1,1-1 0,1 1 60,0-2 1,1 0 0,1-1 0,0-1 0,1 0 0,-1-1 0,1-3 0,0-1 0,0 0 0,0 2 0,0 0 0,0 0 0,1 1 0,-1 1 0,1 0 0,0 0 0,0 1 0,1-1 0,1 0 0,0 0 0,0-1 78,1 0 1,0 0-1,0 0 1,1-3-1,0-1 1,0 0-1,3 25 1,2-1 0,-3-24-1,0 0 1,1 0-1,4 24 1,1 0-1,0-1 1,1 1-101,-1-3 1,0 0 0,1-3 0,-1-1-1,0-4 1,1-1 0,-1-1 0,0 0-1,1-4 1,1 0 0,-1-3 0,1 0-68,1-3 1,-1 0 0,1-3-1,-1-1 1,-1-4 0,-1 0-1,0-2 1,1-1 0,11 31-1,-3-9 1,-4-10-224,-3-4 1,-2-5 0,0-6 0,1-3-1,-1 0 1,0-2-176,1 1 1,-2-1-1,-2-2 1,-1 0-1,1-4 1,2-3-1,3-4-296,3-3 1,-2-3 0,6-4 0,3-4 749,5-4 0,1-1 0,9 0 0,3 0 0</inkml:trace>
  <inkml:trace contextRef="#ctx0" brushRef="#br0">6492 15380 8634,'-6'-40'0,"0"1"0,-1-26 0,7 18 0,5 14 0,3 9 134,-4 6-130,-2 4 1,-4 5 0,-2 1 0,-7 2-1,-3 2 1,-7 0 0,-4-1 0,-9 4-1,-8 4 309,-7 6 0,-8 8 1,-9 5-1,31-9 1,-2 0-1,-3 1 1,-2 0-1,0 1 1,-2 1-1,-1 1 1,0 1-1,-1 2 1,0 0-185,0 3 1,-1-1-1,1-2 1,0 1 0,1 2-1,0 0 1,0-1 0,1 1-1,-1-1 1,1 0-1,0 0 1,1-1 0,1 0-1,1 1-56,2 0 0,1 0 0,1-1 1,1 1-1,4 2 0,0 0 1,-25 22-1,8-3 0,9-2 1,9-1-1,10 1 198,9 4 1,15-7 0,18 4 0,19-2 0,21-6-1,-22-18 1,4-3-84,9-1 1,2-3-1,6-2 1,3-3 0,-14-3-1,2 0 1,1 0-1,2-2 1,0-1 0,1 0-1,2-1 1,1-2 0,0 0-1,3-2 1,0 0-1,1-1-148,1-2 0,0 0 1,-1 0-1,-2 0 0,-1 0 1,0-1-1,1-1 1,1-1-1,-1-1 0,-2 1 1,1-1-1,-2 0 1,-2 0-1,-1 0 0,-1 0 1,-1 0-1,-1 0 1,0-1-1,19-6 0,-1-2-502,-4-1 1,-3-1-1,-4 3 1,-5-2 0,-11 3-1,-5-2 1,24-20 0,-18-2-1,-17-3 119,-11-4 1,-27-3-1,-22-3 1,9 27 0,-5 2-1,-7-3 1,-4 3-1,-6 0 1,-4 3 206,-5 2 0,-2 2 0,-4 2 0,-2 3 1,1 5-1,0 3 0,1 2 0,0 1 0,0 3 1,1 3-1,2 3 0,1 2-177,0 2 1,2 3 0,4 1-1,2 2 1,4 0 0,3 2 0,5 0-1,2 1 313,-25 20 0,6-4 0,15-1 0,3-2 0</inkml:trace>
  <inkml:trace contextRef="#ctx0" brushRef="#br0">8371 15486 14318,'8'6'384,"-2"6"1,-6 9 0,0 2-255,0 5 0,0 2 0,0-3 0,0 1 0,0 2 0,0 1 1,0-2-1,1 1-348,4 1 1,-2-4 0,5 1-1,4-6 1,3-3 0,3-4 0,0-3-1,-1-5-2139,1-1 0,7-1 2307,2-5 1,6-12 0,7-3 0</inkml:trace>
  <inkml:trace contextRef="#ctx0" brushRef="#br0">8891 15486 8569,'0'-34'2135,"0"3"1,2 9-1787,2 17 1,-2 5-1,2 5 1,-1 5-1,0 5 1,1 6 0,1 2-405,1 6 1,-5 6-1,5 2 1,-1 6-1,1 6 1,1 0-1,3-2 1,2-5-1687,2-4 0,-3 2 0,0-10 1741,-2-5 0,-6-4 0,3-8 0</inkml:trace>
  <inkml:trace contextRef="#ctx0" brushRef="#br0">8598 15726 8508,'-25'-33'1130,"3"7"1,7 5-1,7 8-797,2-1 0,8 7 0,8 3 0,8 2 1,9 2-1,7 2 0,6 2 0,4 6-1035,5 7 1,3-1 0,1 6-1,-1 0 1,-2 1 701,-1-1 0,0 0 0,4 5 0</inkml:trace>
  <inkml:trace contextRef="#ctx0" brushRef="#br0">9358 15673 8479,'-12'-34'1531,"2"4"-451,1 6 0,6 5 0,-2 6-905,4-1 1,1 9 0,1 5-1,4 7 1,4 6 0,4 4-227,5 0 0,2 11 0,7 1 1,0 2-1,-1 1 0,1-2 1,0-3-543,-1-5 0,-3 1 0,-3-5 410,0-1 0,-3-7 0,-3-3 493,-1-1 0,-6-3 0,-2-7 0,-4-5 0,-1-3 0,0-1 0,0-1 1977,0 1 0,0 0-2012,0-1 1,3 7 0,5 3-1,8 4 1,6 2 0,8 4 0,2 0-639,5 0 1,2 3-1,1-4 1,-2-2-1,-2-2 1,-5-1-526,-3 0 1,-7-6-1,-3-3 1,-5-3-1,-4-2 1,-5-3 784,-2-1 0,-8-4 0,-3 5 0,-1 0 0,-1 2 0,2 2-679,-1 0 1,4 4-1,3 1 782,6 3 0,11-6 0,6 4 0</inkml:trace>
  <inkml:trace contextRef="#ctx0" brushRef="#br0">10597 15553 8453,'14'-15'452,"4"3"1,1 11 0,2-2 137,2-2 1,1 1 0,0 4 0,-4 0 0,0 0 0,-4 0 0,-3 1 0,-2 2-173,-2 2 0,-9 7 0,-3-1 0,-12 7 0,-7 1 0,-8 2-488,-3 0 0,8-5 0,-2 2 1,4-3-1,4-2 0,4 0 166,4 1 1,10-2 0,4-4 0,13-2 0,17-1 0,13-1-154,11-1 1,13-1 0,6-2-1,-37 0 1,2 0 0,1 0 0,0 1-1,1 0 1,0 1-1213,-2 0 1,1 1 1268,6 1 0,0 2 0,-6 0 0,-1 1 0,9 4 0,-1-1 0</inkml:trace>
  <inkml:trace contextRef="#ctx0" brushRef="#br0">11771 16472 7940,'8'5'0,"0"1"0,-1 0 0,1 0 234,1-2 1,-1-4 0,1 0-1,3 0 1,3-1 0,4-4 0,2-4-1,3-3 1,1-2 0,3-4 0,3-3-1,5-3 3,2-2 1,2 1-1,0-11 1,2 0 0,1 1-1,2-2 1,0-3 0,-1-4-1,-2-4 1,2-2 0,1-2-110,1-1 0,-2-5 1,-3-1-1,2-2 1,-20 30-1,-1 0 1,-1 0-1,1 0 14,19-32 1,-19 32-1,1 0 1,0-3-1,0 0 1,0 0 0,0 0-1,0-2 1,1 1-1,0-1 1,-1 1-162,3-2 1,-1 0-1,-2-3 1,0 1 0,0 3-1,0 0 1,-2 0 0,0-1-1,0 0 1,0 0 0,-2 1-1,0 0 29,1-1 1,-1 1 0,-2 0 0,-1 1-1,16-33 1,-1 0 0,-15 33 0,-1 0-1,13-33 230,-4-2 1,-3 1 0,-5-1 0,2-2 0,-9 33 0,0 1 0,0-1 0,0 1-171,-1-2 1,1 1-1,2 3 1,1 0-1,8-37 1,2 2-1,-8 35 1,-1-1-1,0 1 1,1 0 0,1-1-1,-1 0-416,1 0 1,-1 0 0,0 1-1,0 1 1,-1-2 0,-1 1-1,10-34 1,-4 5 0,-3 2 295,-2 2 1,0 0 0,-1 5 0,-3-5-1,-4-1 1,-3-3 301,3 1 1,-4 1-1,4-3 1,-4 3 0,-1 2-1,0 2 1,0 3-116,0 1 1,0-2 0,0 3 0,0 2-1,0 0 1,0 2-416,0 1 0,0-6 1,0 5-1,0-1 0,0-1 1,0 2 26,0 1 1,0-6-1,-1 5 1,-4 1 0,-2 0-1,-2 2 1,0-3 483,-1-2 0,2 3-136,0 0 0,3 2 0,-2-2 0,-1 3 0,2 2-164,0-1 1,-4 1 0,3 2 0,-2 1 0,0-2 0,-1 3-110,-2 1 1,-2-7 0,1 8 0,0-1 0,-1 4 0,1 1 0,-2 1 265,-3 1 0,2-1 1,-5 3-1,2-1 0,1 2 1,1 1-22,-1 1 1,-1 0-1,2 2 1,0 1-1,-1 2 1,0 0-1,0 0-127,2 0 0,-3 5 0,1 0 1,0 3-1,0 4 0,1 1-113,0-1 0,-3-1 0,-1 1 0,-1 1 0,-1 0 0,0 0 0,-2 0 196,-2-1 0,0-2 0,1-1 0,-1-1 1,0 1-1,1 0 0,0-1 31,4 1 0,-3 4 0,3 2 0,-3 1 0,-2 3 0,0 2-163,1 1 0,-1 1 0,0 3 0,1 5 1,-1 3-1,-1 3 17,-3 3 1,4 2 0,-3 7 0,5-2 0,0 0 0,3-1-1,1 3 77,5 1 0,1-6 0,2 6 1,-1-1-1,2-3 0,2 1-19,1 0 0,6 2 0,-3-1 0,2 2 0,-2 4 1,-1 3-1,-2 4-346,1 1 0,-4 4 0,5 2 0,-2 0 0,0 1 0,0-1-53,2 0 0,-3-3 0,5-8 0,2-3 0,2-4 1,2-3-1,4-4 431,4-8 0,2 0 0,3-5 0</inkml:trace>
  <inkml:trace contextRef="#ctx0" brushRef="#br0">12330 10329 18146,'-34'-5'-890,"3"1"752,3 1 1,3 7-1,1 7 1,3 5 70,2 6 0,-3-1 0,4-1 0,2 1 0,1-2 0,3 1 0,3-4 0,5 0 286,2 2 1,2-3 0,0 4 0,2-1-1,2 0 1,5-2 0,5-1-218,3-2 0,6 0 0,8 1 0,4-1 0,5 0 0,5 1 0,4-1-626,2 0 1,1 5 555,-3 0 1,3 0-1,-5-5 1</inkml:trace>
  <inkml:trace contextRef="#ctx0" brushRef="#br0">14770 13727 8436,'0'-18'0,"0"0"0,0 2 0,0 1 307,0 2 0,4 0 0,1-1 0,-2 1 0,0 1 0,0 5 0,1 7 674,-1 7 0,0 5 1,0 3-1,1 1 0,1 3 1,-1 1-1,1 0 0,-1 0 1,1 0-2216,-1 1 0,2-5 1,-2 2-1,5-5 1234,3-4 0,1-3 0,1-6 0</inkml:trace>
  <inkml:trace contextRef="#ctx0" brushRef="#br0">14876 13181 8479,'-1'-27'1931,"-3"0"0,-2 8-1898,-3 19 1,9 4-1,9 5 1,2-3 0,3-1-1,-1 1-33,0 1 0,7 2 0,0 4 0</inkml:trace>
  <inkml:trace contextRef="#ctx0" brushRef="#br0">15263 12914 8231,'-6'-18'1191,"-3"0"0,3 8 0,2 10 0,2 8-466,2 3 1,0 3 0,0 1-1,2 2 1,2 7 0,4 6 0,1 7-257,-1 6 1,-3 4 0,2 6 0,-1 1-1,-3-1 1,0 0 0,0 2-1210,2 3 0,-1-5 0,-3 0 0,2-7 740,2-4 0,5-14 0,-2-3 0</inkml:trace>
  <inkml:trace contextRef="#ctx0" brushRef="#br0">15303 13407 8176,'-13'-31'4060,"-1"0"-3617,7 12 0,7 7 0,10 12 0,5 1 0,6 2 0,1 3 0,5 2 0,-1 2-443,4 2 0,0 1 0,-4 0 0</inkml:trace>
  <inkml:trace contextRef="#ctx0" brushRef="#br0">15610 13380 8298,'4'-13'0,"0"0"0,4 5 0,-1 5 390,7 6 1,2 0-1,-3 5 1,2-2-1,1-2 1,2 1-1,-2-1 1,-1 0 2117,-1 2 1,-6-4-1,-2 2-2883,-4-2 0,-5-2 0,-10 0 0,-1-2 0,1-1 0,0-1 0,-1 1-1318,1 1 1,6 0 0,4 0 546,6 4 0,5 6 1146,10 1 0,3 3 0,6 1 0</inkml:trace>
  <inkml:trace contextRef="#ctx0" brushRef="#br0">15956 13554 8109,'-9'-24'370,"0"-3"0,8 2 0,1 4 0,7 2 169,5 3 0,3 1 1,1 3-1,4 2 0,0 1 1,4 0-1,0 2-1350,-2 2 1,2 4-1,-7 1 1,0 0 810,-3 0 0,0 0 0,-1 0 0</inkml:trace>
  <inkml:trace contextRef="#ctx0" brushRef="#br0">16209 13367 8109,'-8'0'1297,"-1"0"1,4 0 0,-2-1 489,1-4 0,3 4 0,7-4-1085,5 4 0,-1 5 1,-1 2-1,1 2 0,-3 2 1,3 2-1,-2 1 0,0 0 1,-3 1-1935,-2-1 0,4 0 0,-1 1 0,0-2 0,1-2 354,-1-1 0,2-6 0,-3 0 0,3-6 0,0-6 0,1-3 488,1-1 1,1-2 0,4-1 0,0-2 0,1 0 0,-1 0-1593,0 1 1982,7-7 0,0 3 0,7-5 0</inkml:trace>
  <inkml:trace contextRef="#ctx0" brushRef="#br0">16596 12941 8111,'0'-14'1900,"0"1"0,0 4-1262,0 0 1,0 12 0,2 3 0,0 7 0,4 8-1,0 3 1,0 6 0,-3 2-261,-1 5 0,-2 5 1,0 1-1,-2-2 1,-2 2-1,-4-3 1,-2-2-2562,-3-2 1,5-5 0,-8 2 2182,0-5 0,-1 1 0,4-8 0</inkml:trace>
  <inkml:trace contextRef="#ctx0" brushRef="#br0">16609 13234 8111,'14'-13'741,"-7"-1"0,5 7 0,-3 2-755,3 4 1,-3 1-1,-1 1 1,1 4-1,0 4 1,0 3-1,1 1 14,2 0 0,2 1 0,-1-1 0</inkml:trace>
  <inkml:trace contextRef="#ctx0" brushRef="#br0">16796 13221 8111,'4'-14'0,"1"1"0,-1 0 826,2-1 1,-3 1-1,6 1 1,1 3 0,2 5-18,2 2 1,-1 8 0,-1 3-1,-2 3 1,-1 1 0,0 1 0,0-1-2376,0 0 0,0-4 1,4-1-1,-1-1 1,-2-1 616,-1 0 0,-6-3 0,1-8 1481,-2-4 1,-6 2-1,-1-2 1,4 0 750,4 2 1,0 1-1,5 7 1,3 2-1,1 3 1,2 2-1,3 2-1026,0 2 0,7 1 0,-2 1 0,4-1 0,0-1 0,1-2 0,0-3-720,-1-1 1,-1-1 0,-1-5-1,-3-2 1,-3-2 0,-5-5 116,-3-3 1,-7-1 0,2 0 0,-4-1 0,-1 1 0,-1 0 0,-4-1 1023,-4 1 0,2 4 1,-2 2-1,-1 1 1,-2 6-943,-1 7 1,5 3 0,2 14-1,0 3 1,-3 7 0,-2 4-1,-4 8 264,-3 3 0,-9-1 0,-7 11 0</inkml:trace>
  <inkml:trace contextRef="#ctx0" brushRef="#br0">14450 14260 8117,'-22'-3'1638,"8"3"0,28-3 1,30 8-1,20-4 0,-21-2 1,4-2-1315,10-3 0,2-2 0,7-1 0,2-4 0,-13 1 0,1-3 1,1 1-1,3-1 0,1 0 0,1 0 0,4-1 0,0 0 1,1-1-1,3 0 0,1 0 0,0 0 0,0-1 0,1 0 1,0 0-285,-1 0 0,0 0 0,0 1 0,-6 1 0,0 0 0,-1 0 0,-1 1 0,1 1 0,-2-1 1,-2 1-1,-2 1 0,1 0 0,-2 1 0,-1 0 0,0 1 0,-6 0 0,0 1 0,-1 1 1,18-4-1,-2 2 0,-10 2 0,-2 2-1445,-6 2 1,-2 0 0,29-6-1,-19 7 1,-9 1 0,-12 1-1,-9 2-5478,-7 0 6883,-9 6 0,-4 2 0,-5 5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7745 4878 17451,'-12'-14'0,"2"1"0,2-2-1306,2-2 1088,-4 2 0,8-5 358,-2 7 1,1 0 0,0-1 0,-3 3 0,0 0-1,-1 4 1,-1 1 0,-2 3 0,-2 1 1037,-1 2 1,0 0-1,-1 0 1,1 0 0,0 0-1,-1 0-1135,1 0 0,0 0 0,-1 0 1,1 0-1,0 0 0,-1-1 1,1-2 445,0-1 0,-1-5 1,1 3-1,0 0 1,-1 0-1,1 3-357,0 2 1,-1 1-1,1 1 1,0 2 0,-1 1-1,1 1 1,-2-1-77,-3 1 1,4 4-1,-4-5 1,3 0-1,2 1 1,-1-1 212,1-1 1,-5 0-1,0 0 1,2 2-1,1-2 1,2-2-1,0-1 1888,-1 0-2129,1 0 1,0 0-1,-1 2 1,1 1-1,-2 3 1,-1-1-29,-2 1 0,-4 5 0,4-2 0,0 1 0,-1 2 0,-2-2 0,1 4-103,2 0 1,2-6-1,-1 5 1,-1-1 0,2 0-1,1 1 1,2 0 60,0 1 1,-1-5-1,3-1 1,0 3 0,2 1-1,0 1-29,2 0 0,-5-4 1,3 0-1,-3 1 0,-1 2 1,0 3-1,-1 1-42,1 2 0,0 1 0,-1-2 0,1 1 0,0-2 0,-1 0 3,1 2 1,1-3 0,3 2 0,3-3-1,2-4-106,0-1 0,-1 0 0,5 4 0,0 1 122,0-1 0,2 0 0,1 1 0,2-1 1,3 0-1,2 2 0,2 1 45,1 2 1,2 1-1,2-2 1,0 2-1,1 0 1,1 0 43,4-2 1,2 2-1,1-1 1,1-2-1,0-1 1,-1-3 0,1-2-1,0-3 230,-1-1 0,1 3 0,1-4 1,2-2-1,1-2 0,0-1 1,0 0 219,0 0 1,2 0-1,-4 0 1,4 0-1,1 0 1,2 0-162,-2 0-284,4 0 0,-8 0 0,5 0 0,2 0 0,0 0 0,0 0 0,-1 0 0,-5 0 0,3 0 0,-1 0 0,-2 0 0,0 0 0,0 0 0,-1 0 0,-1-1 0,1-2 0,1-2 0,-1 2 0,-1 2 0,1 1 0,1 0 0,2-5 0,-4 1 0,4 1 0,-1 1 0,2 2 0,1 0 0,-4 0 0,4 0 0,1 0 0,-1 0 0,-1 0 0,0 0 0,0 0 0,1 0 0,2 0 0,-3 0 0,-2 0 0,-1 0 0,0 0 0,1 0 0,-1 0 0,-5 0 0,-1-1 0,1-2 0,-3-1 0,1 1 0,4 0 0,-6 0 0,2-2 0,0 2 0,-2 2 0,2 1 0,1 0 0,2 0 0,-2 0 0,0 0 0,-1 0 0,2 0 0,2 0 0,-5 4 0,5 1 0,0-2 0,-3-2 0,3 1 0,-3 1 0,1 1 0,6 0 0,-5-4 0,1 0 0,0 0 0,-1-1 0,-1-2 0,1-1 0,1-1 0,2 4 0,2-2 0,1-2 0,1 2 0,0 2 0,3 1 0,0 0 0,0 0 0,-1 0 0,-1 0 0,1 0 0,-1 0 0,-1 0 0,2 0 0,-3 0 0,-2 0 0,0 0 0,0 0 0,2 0 0,-4-5 0,5-1 0,0-1 0,-1-3 0,1-2 0,0-2 0,3 1 0,2 0 0,1-1 0,-2 0 0,1-3 0,-2 0 0,0 0 0,3 3 0,-8 0 0,1 1 0,-1 0 0,-2-1 0,-2 1 0,-1 0 0,-1-1 0,0 1 0,-4 0 0,-3 1 0,-1 0 0,0 0 0,-2-3 0,0-1 0,0 3 0,2-2 0,-1-2 0,-4 0 0,-3-1 0,-1-1 0,-1 4 0,2-3 0,-3 2 0,1 0 0,-2-2 0,0 1 0,-3 3 0,-2-4 0,-1 0 0,0 2 0,0 1-282,0 2 0,0-1 0,-1 3 0,-2 0 0,-3 2-1797,-2-1 1963,-1-2 0,-4 3 0,0 2 0,-1-1 0,0 1 1,-3-2 66,-1 2 1,-5-5 0,1 3 0,-4-1 0,-2-1 0,-1 4 0,-4-1 97,-1 1 0,3 4 0,-5-3 0,-1 2 0,-1-1 0,-2 2 0,0 2-45,0 1 0,0-5 0,0 1 1,1 1-1,2 1 0,2 2 0,-1 0 1446,2 0-1001,2 0 1,0 0 0,0 0 0,-1 0 0,1-1 0,2-2-450,2-1 0,-3-1 0,0 4 0,1-2 0,0-2 0,1 2 0,-2 2 0,-5-4 0,4 1 0,-1 1 0,-1 2 0,0 1 0,-3 0 0,-2 0 0,-1 0 0,2 0 0,1 0 0,3 0 0,0 0 0,1 0 0,1 0 0,0 0 0,6 0 0,-1 0 0,0 0 0,1 0 0,-1-2 0,0-2 0,1 2 0,-1-2 0,-1 1 0,-2 0 0,-4-2 0,-1 2 0,-2 2 0,-5-4 0,7 1 0,-4 1 0,-1 2 0,2 1 0,2 0 0,-2 0 0,4 0 0,-2 0 0,2 0 0,0 1 0,1 2 0,-1 1 0,0-1 0,-1-1 0,-7-1 0,-1 2 0,-3 2 0,-1-2 0,-3-2 0,2-1 0,1 0 0,1 0 0,3 0 0,1 0 0,2 0 0,2 0 0,2 0 0,4 2 0,5 1 0,0 1 0,1-1 0,-1-1 0,0-2 0,1 4 0,1 0 0,1-1 0,2-1 0,-2-1 0,-1 2 0,-2 2 0,1 1 0,-1-3 0,2 1 0,1 0 0,2 1 0,0 1-636,1 1 0,2-2 0,5 4 1,1-1 376,0 0 0,-1 4 0,1-5 0</inkml:trace>
  <inkml:trace contextRef="#ctx0" brushRef="#br0">8425 4824 7896,'-5'-8'0,"-1"0"0,-1 2 0,4-4 0,-3 2 0,6-6 0,1-4 0,4-4 0,5-4 0,8-2 0,9-1 0,7-2 0,10-11 983,5 2 0,4-9 0,-23 25 0,0-1 0,2 0 0,1-1 0,2-2 0,1-1 0,1-1 0,0 0-716,2-3 0,-1-1 1,1-3-1,1 0 1,0 1-1,1-1 1,0 1-1,1 0 1,1-2-1,1 0 1,1 0-1,1-1 0,1-1 1,0-1-1,1 1 1,-1 0-206,1 1 0,-1 1 0,1-3 0,0 0 0,2 2 0,0 0 0,0 0 0,0 0 0,3-2 0,1 2 0,-2 1 0,0 2-44,-1 1 1,0 0-1,-3 0 1,0 0 0,-3 4-1,0 0 1,0-1 0,-1-1-1,1 0 1,1 1 0,-1 0-1,1 2 1,0 0-1,0 2-115,-1 0 0,-1 1 0,-3 3 0,0 1 1,-5 0-1,0 1 0,-1 1 0,0 1 0,28-19 1,-3 4-1,-7 4 70,-3 3 1,-5 1 0,2 0-1,-1 2 1,-3 1 0,-1 2-283,-2-2 0,-2 5 0,-1 0 1,-3 1-1,-1 0 0,-5 4 1,-3 2-260,-3 3 1,-4 1-1,1-2 1,-1 3 0,-3 1-1,1 1-311,-1-1 0,0 5 0,-2-5 879,0 0 0,-5 5 0,-2-5 0</inkml:trace>
  <inkml:trace contextRef="#ctx0" brushRef="#br0">12504 1799 7924,'0'-21'596,"0"7"1,1 6 1121,4 2 0,-2 2 0,4 5 0,-1 5-977,-3 8 0,3 5 1,-2 7-1,-1 3 1,-1 0-1,-2 4 0,0 1-556,0 3 1,0-3-1,0 0 1,0-1 0,0-5-1,0-5-777,0-5 0,0-3 0,1-3 0,4-3 0,3-8 158,4-8 1,0-8 0,-1-12 0,-3-2-1,3-5 1,1-8 680,1-4 1,-4 3 0,-2 0 0,1 5-1,-2 5 1,1 4 0,-1 5 1131,0 3 0,3 4 0,-3 5-836,1 3 1,-2 4 0,2 10 0,-1 4 0,-2 4-160,2 5 1,-4 3-1,4 5 1,-2 1-1,1-2 1,-1-3 0,0-3-1,1-1-689,-2 0 1,3 0 0,0-6 0,1-2 0,3-3-758,2-1 0,0-3 1,-2-9-1,-1-7 0,3-8 1,3-5 996,3-5 1,0-2 0,-5-4-1,0 3 1,1 1 0,-1 4 0,0 1 787,1 1 1,-6 6 0,1 5 0,0 4 0,0 5 0,0 1-168,1 3 0,-2 1 0,-1 4 0,1 2 1,-1 7-1,2 3-1048,-2 4 0,4 4 0,-5-2 0,1 0 0,2 4 1,0 0-1,0-1-2785,1 0 0,6-7 0,4 2 3219,0-4 1,3 0 0,3-1 0</inkml:trace>
  <inkml:trace contextRef="#ctx0" brushRef="#br0">13343 1759 7924,'-7'0'9830,"3"0"-9188,8 0 1,3 2 0,8 1-1,3 1 1,3-1-706,0-1 1,4-2 0,-5 0-1,3-2 1,-3-2-168,0-5 1,-4-3-1,-7-3 1,-5-1 0,-4-2-1,-4 2 1,-5 2 0,-3 4 363,-1 1 0,-5 6 0,0-1 0,2 2 279,1 2 1,3 6 0,3 3-1,5 3 1,2 3 0,4 1-1,2 3-1194,5 2 1,3-3 0,3 2 0,3 0 0,2-4 0,4-3-1,1-2-696,3-2 1,2-6 0,-3 1 1476,-1-3 0,1-12 0,0-4 0</inkml:trace>
  <inkml:trace contextRef="#ctx0" brushRef="#br0">13783 1653 7924,'0'-14'1732,"0"1"1,0 4 0,0 0-429,0-1 0,2 4 1,2 3-1,4 6-187,-1 6 1,1 3-1,-6 1 1,3 2 0,-2 1-1,-2 2 1,1-2-1177,2-1 0,-2-2 0,2 1 1,-2-1-1,-2 0-995,0 1 1,0-6 0,1 0 0,4-2 0,4-6-1439,2-8 0,-2-2 1841,0-12 724,0 0 1,4-5 0,1 0 0,-2 1 650,-4-1 0,3 5 0,-5 1 0,0 2 702,0 2 0,-1 9 0,-2 5 0,2 7 0,-1 8-863,2 4 1,-4 3 0,4-2 0,-2 0 0,2 1 0,1 0-1036,4 0 1,-4 0 0,2-7-1,0 0 1,0-4-587,0-1 0,0-3 0,2-7 0,-2-5 1,-3-5-1,-1-3 1178,-1-6 1,5 0 234,-4 1 1,0-2-1,-2 5 1,3-1 208,2 1 0,-4 3 0,5 7 0,1 4-1025,2 4 1,-3 1 0,0 1 0,3 2 0,3 3 0,4 2 0,2 1-2643,2-2 0,3 3 3103,0-5 0,7-7 0,1-5 0</inkml:trace>
  <inkml:trace contextRef="#ctx0" brushRef="#br0">14597 1426 7924,'-14'0'3454,"1"0"1,4-4-2577,0-1 0,6-2 0,-1 7 1,2 6-1,2 4 0,0 3-279,0 1 1,0-1 0,0 0 0,2 1 0,2-3-1,5 0 1,3-4-1559,1-1 1,1-1 0,-1-5-1,0-2 1,1-2 0,-3-5-1,0-3-628,-2-1 0,-6-2 2032,1-3 0,-3 3 1,-1-3-1,0 4 1,0 0 549,0 1 1,0 4-742,0 0 0,2 8 0,2-1 0,7 7 0,4 2 0,4 4-2813,2 0 0,1 1 863,4-3 0,1 3 0,0-5 1696,-1 1 0,1-2 0,0-6 0</inkml:trace>
  <inkml:trace contextRef="#ctx0" brushRef="#br0">14956 1413 7919,'-7'0'2386,"-5"-2"1,5-2 1194,-1-5 0,4 3-3230,8 2 0,-1 2 1,6 2-1,2 0 1,0 0-1,3 0-469,-1 0 0,0 0 0,1 0 0,1 0 1,1 0-1,2-1 0,-1-2-1095,3-2 1,-6-5 585,4 1 1,1-3-1,-1-1 1,0-2-1,0-1 382,0-2 0,-1 0 0,-5 5 0,-1 1 0,-3 2 629,3 1 0,1 6 0,1-2 0,-1 5 0,-2 5 0,-1 5 0,1 6 198,2 7 0,0 3 1,-1 5-1,-4 6 0,-1 5 1,-5 2-1,-2-1-402,-4-1 0,-5-4 0,1-1 0,-3-3 0,0-1 0,1-4 0,0-2-1501,1-5 1,-5-7 0,6-8 0,-3-1 0,1-4 1114,2-5 0,3-10 1,6-10-1,0-3 1,1-4-1,4-2 1,4-1 616,2 0 1,4-2 0,1 2-1,4 2 1,0 3 0,3 7-347,-3 5 0,6 3 0,-3 1 0,7 1-65,5 3 0,4-1 0,1-5 0</inkml:trace>
  <inkml:trace contextRef="#ctx0" brushRef="#br0">15996 1053 8153,'2'-8'3041,"1"5"-2303,1 6 1,1 5 0,-5 7 0,1 1 0,2 2-1,1-1 1,-1 3-224,-1 2 0,-2 2 1,0-2-1,0-3 0,0-1 1,1 0-560,4-2 0,-4-1 0,5-2 0,0-1 0,3-3 0,3-5 0,1-2-837,0-2 0,2-12 0,2-6 0,0-6 0,1-2 0,-2-1 1012,-2 0 0,2 1 0,-9 1 0,2 1 0,-1 3 3486,-2 2 1,0 3-3208,-2 7 1,-1 10 0,4 11 0,-1 4 0,-1 2 0,-1 0 0,2 0-348,2-2 0,-4-1 0,3-2 0,1 0 0,-1-1-1098,4-3 0,-4-3 0,2-6 0,1-1 0,2-5 583,1-8 0,-4 1 0,0-5 0,0 3 0,0 2 1,0 0 438,1-1 0,-2 7 0,1 3 0,1 2 0,2 2 1,1 0-329,0 0 0,1 6 1,1 3-1,2 1 1,6 1 340,2-2 0,1-1 0,1 6 0</inkml:trace>
  <inkml:trace contextRef="#ctx0" brushRef="#br0">16796 1053 7827,'-12'-2'436,"2"-1"0,1-3 3952,-1-1 0,4 3-3137,1-5 0,4 12 0,1 1 0,1 7-1895,4 2 0,-2 0 0,5-1 0,1-2 0,0-2-1766,0-2 0,-4-2 1,3-4-1,1-1 2028,-1-4 0,2-2 2185,-5-6 0,-1 7 0,-3 4-1053,4 5 0,-4 7 0,5-2 0,0 1 0,2 0 0,1-1 0,-1 1-1914,3 0 1,1-6-1,1 2 1,0-4 1163,1-1 0,5 0 0,2 0 0</inkml:trace>
  <inkml:trace contextRef="#ctx0" brushRef="#br0">17169 960 7827,'8'-6'2653,"-2"4"0,-6 2 0,0 9-1767,0 3 1,-2 7-1,-2 3 1,-4 4-1,-1-1-387,0-3 1,1 3 0,-4-4 0,1 0 0,2-4 0,1-2 0,0-2-1722,4 1 0,-1-5 1,5-8 45,6-10 0,9-13 1,4-3-1,2-5 0,1-1 1,0 0-1,-1 0 1118,-2 1 1,-2 4 0,-7 3 0,-2 6 0,-3 2 1396,-2 2 0,-1 4 0,-2 3 221,0 4 0,0 5 1,0 11-1,0-1-1891,0 0 1,4 1-1,2-3 1,2 0-1,2-4 1,2-1-672,1-3 1,2-1-1,3-2 1,3 0 0,-1 0-1,-2-2 1,-2-1 863,2-1 0,-5-7 0,2 2 0,-4-2 1,-3-3-1,0 1 2185,-4 0 0,2-1 0,-1 1 977,-2 0-3113,-2 5 1,-1 4-1,2 7 1,1 4 0,3 2-436,1 1 0,-3 10 0,4-7 0,-1 2 0,-1 0 0,2-4-1916,-1-2 1,2 3 2439,4-3 0,0 3 0,1 1 0</inkml:trace>
  <inkml:trace contextRef="#ctx0" brushRef="#br0">10278 1426 8118,'0'-28'0,"0"6"1944,0 11-1497,0 5 0,-6 6 0,-3 0 0,-3 0 0,-1 2 0,-1 2 0,1 5 0,0 3 0,-1 1 0,1 1 0,1-1 0,3 0 0,5 1-38,2-1 1,2 0 0,2 1 0,4-1 0,7-1 0,8-3 0,4-5-490,2-2 1,4-2-1,0 0 1,-2 1-1,-2 2 1,-3 2 0,-4-3 280,0 0 0,-7 2 1,-6 2-1,-1 2 1,-3 2 58,-1 2 0,-13 1 0,-2 2 1,-3 0-1,-3 1 0,-2-1 0,-1 0-428,-1-5 0,7 2 1,-2-6-1,4 0-988,0 0 1,8-5 0,8-10 0,11-10 0,12-8 0,11-7 1155,7-4 0,10-5 0,-23 16 0,1 1 0</inkml:trace>
  <inkml:trace contextRef="#ctx0" brushRef="#br0">10731 1106 8118,'-6'-13'284,"-3"0"1,-3 1-1,0 1 950,3 2 1,5 6 0,8-1 0,5 4 0,5 4 0,2 7-494,2 5 1,1 5 0,-3 7 0,3 2 0,1 2 0,-1 1 0,-3 1-305,-1 0 1,-2-5 0,1 4-2462,-1 0 0,0-5 0,-1 1 0,-1-3-1050,-3-4 0,-5-6 3074,2 2 0,-15-9 0,-5-3 0</inkml:trace>
  <inkml:trace contextRef="#ctx0" brushRef="#br0">10797 1413 8118,'-11'-14'453,"0"1"1,4 0 0,2 1 0,7 3 0,5 5 345,5 2 1,3 2-1,4 0 1,6 0-1,6 0 1,4 0 0,2 0-1,1 0-1729,2 0 1,0-1-1,-1-2 1,-4-2-1,-4 2 1,-4 0-1,-5 0 220,-4-1 1,-8-5 0,-2 3 0,-4-1 0,-5-2 0,-8 1 790,-8 4 0,-2-2 1,-3 2-1,3 1 1,1 1 4674,0 2 1,3 2-4009,11 2 0,5 3 0,13 7 0,-1-1 0,0 0 0,1 1 0,-2-1-411,-4 0 1,4 5 0,-4 0-1,1-3 1,-2-3 0,-1-4-1,-2 1-239,2-1-1894,-4 4 1,4-9-2183,-6 5 4006,0-5 1,1 3-1322,4-6 863,2 0 1,12-1 0,5-5 0,6-7 429,5-8 0,10-10 0,2-3 0</inkml:trace>
  <inkml:trace contextRef="#ctx0" brushRef="#br0">11584 840 8018,'-22'-5'371,"-1"1"1,-2 1 0,10 9-1,5 6 1,3 7 454,4 6 1,1-1-1,2 8 1,0-1-1,0 2 1,0 1-1,2 3 1,2 1-416,5 2 1,3-5 0,1-3 0,1-1 0,-1 0 0,0-3 0,-1-4 0,-2-6-3878,-1-3 3466,-6-8 0,3-7 0,-6-7 0</inkml:trace>
  <inkml:trace contextRef="#ctx0" brushRef="#br0">11504 1253 8018,'-6'-12'261,"-3"3"1,3 2-1,3 4 1,6-2-1,8 4 1,6 2 94,10 4 0,6-1 1,8-4-1,3 0 0,5 0 1,5-1-1,0-2-356,0-2 0,-4-11 0,-10 1 0</inkml:trace>
  <inkml:trace contextRef="#ctx0" brushRef="#br0">12010 1080 8018,'-19'0'1325,"-3"0"1,3 0 0,1 0 0,3 0 256,2 0 1,4 0 0,3 0-1753,5 0 1,3 0 0,12 0 0,1 0 0,1 0 0,3 0 0,2 0 0,1-2 169,-1-2 0,4-10 0,-4-6 0</inkml:trace>
  <inkml:trace contextRef="#ctx0" brushRef="#br0">12117 960 11044,'13'0'4659,"1"0"-3740,-1 0 0,0 0 1,1 0-1,-1 0-643,0 0 1,-5 5 0,-5 3-1,-6 1-351,-6 0 1,-3 0-1,-1 5 1,1 3-1,3 0 1,5 1-1,2 1-1239,2 4 0,9-3 0,7 3 1,14 0-1,10 1 1314,10-2 0,17 3 0,1-4 0</inkml:trace>
  <inkml:trace contextRef="#ctx0" brushRef="#br0">18702 8036 13299,'14'-22'0,"-3"0"0,-2 6-218,-4 8 576,-4 4 1,-2 11-1,-4-4 1,-4 2 0,-4-3-1,-3 0 1,-2-2 0,0 0-1,-1-2 1,-3 0 0,-3-3-1,-2 2 1,-1 0 695,-3-1 0,-3 2 0,-8-2 0,-2 2 0,-4 2-783,1 0 0,-14 0 0,0 2 0,-4 2 0,-6 5 0,-1 4 0,33-5 0,-1 1-301,-1-1 1,-1 2 0,1-1 0,-1 1-1,-1-2 1,-1 0 0,1 1 0,0 0-1,1-1 1,1 0 0,-1 0 0,0-1 0,-1 0-1,0-1 72,-2 1 0,1 0 0,-3-1 0,0-1 1,4 1-1,1-1 0,-1-1 0,1 1 0,0 0 1,0 2-1,2 0 0,0 0 232,1 2 1,-1 0 0,-2 0-1,0 0 1,4-2 0,0 1 0,-34 8-1,1 5 1,4 1 28,5 2 0,26-8 0,1 0 1,-25 12-1,0 3 0,-3 3 1,6-1-367,2 0 0,-6 2 1,9-2-1,1-1 1,0 1-1,2-3 1,0-2 45,1-2 1,3 2 0,-2 2-1,-1 3 1,4-1 0,1 2-123,4 0 0,-1 2-77,0 4 1,-3 3-1,9 3 1,-1 6-1,1 1 21,1 3 1,2 3 0,3-2-1,-2-1 1,-1 5 0,2 1-66,0 0 0,-2 2 1,0-4-1,2 3 0,0 2 1,3-3 185,-1-1 0,2-1 1,1-2-1,4 0 1,0 4-1,4 0 1,1 5-138,2 2 1,0 1 0,1 3 0,3-2-1,4-5 1,4 2 0,1-2-155,0-1 0,0 7 1,0-4-1,0 3 1,0 2-1,1-2 85,4 2 1,-4-5 0,4 4 0,-4-1 0,-1 2 0,0 1-1,0 2 76,0-2 1,0-35-1,0 0 1,0-1 0,0 1-1,1 2 1,0 0 0,0 0-1,1 0 1,0 0-1,0-2-122,-1 0 0,1-1 1,4 33-1,0 4 1,0-1-1,1-2 1,-1 2 786,0 0 1,3-4 0,-3 1 0,1-3 0,2 0 0,0 2-1,-2 1-404,-1-2 0,-1 5 1,-4 2-1,1-38 1,-1 1-1,2 0 1,-1-1-1,-1 36-16,-4-1 0,2-35 0,-1 1 0,-2-2 0,-1 1 0,0 1 0,0 1 0,-1-1 0,0 0 0,0 0 0,-1-1-188,0 0 0,1 0 1,-1-1-1,0 1 1,1 1-1,-1 1 1,0-2-1,1-1 1,-8 36-1,2-4 1,2-1-249,1-2 0,5-3 0,-4 2 1,1-1-1,1-3 0,0 1 1,2 0 899,-2 2 1,4 2 0,-4-6 0,2-1 0,-2 3-1,0 0-344,0 2 0,-4 9 1,1-5-1,-3 3 0,0 1 1,2-4-22,1-4 0,6 0 1,0-7-1,6-2 0,7-3 1,6-6-1,7-2 192,2-1 0,7-9 0,3 6 0,2-1 1,0-2-1,3 0-86,1-2 0,-2 1 0,5 3 0,-3-2 1,-1-3-1,0 0 0,0 0-236,0 3 1,-4 0-1,1 1 1,2-1-1,2 0 1,2-3-160,4 0 0,2-5 0,5 0 0,-1-4 0,6-4 0,0 0 417,4 0 1,6-7 0,-4 1 0,2-6-1,4-2 1,2-1 0,-36-2 0,1-2 257,36 1 0,-6-1 0,-7-1 0,-2 2 0,-2 2 1,-3-1-1217,0 2 0,-5-3 0,-3 4 0,-3 1 1,-5-1-1,-1 5 0,-3 3-2451,-3 3 3139,-3 5 0,-1-2 0,0 6 0</inkml:trace>
  <inkml:trace contextRef="#ctx0" brushRef="#br0">14317 11768 24578,'13'-6'-66,"0"4"0,1-2 1,-1 3-1,-1-1 1,-2-1-1,-1-1 683,1 1 1,-5 0 0,-5-2 55,-8-4 1,-3-7 0,-3-3 0,1 0 0,0-2-1,-1 0-661,1-3 1,-6-10-1,-4-4 1,-2-4-1,-4-5 1,-4-2-1,-7-3-140,-6-1 0,5 3 1,14 20-1,-1 0 1,1 1-1,-1-1 1,0 0-1,0 0 1,-1-2-1,0 0 58,-1-2 0,1 1 0,3 4 0,0-1 0,-2-3 0,0-1 0,0 2 0,1 1 0,1 0 0,0 1 0,1 0 0,0-1 0,0 1 0,1 0 42,0-1 0,0-1 1,-1-2-1,0 0 0,3 2 1,1 1-1,1-2 1,0-1-1,1-1 0,1-1 1,0 0-1,1 1-323,-1-2 1,1 0-1,-1-5 1,-1 1-1,3 2 1,1 1-1,1 0 0,0 0 1,1 0-1,1 1 1,-9-36 84,2 1 0,1 1 0,6 5 0,3 3 0,5 2 1,3 2-1,2 3 282,3 1 0,4 1 1,7 3-1,1 3 0,3 8 1,2 8-1,1 4-226,-1 1 0,3 6 0,-7 5 0,1 4 0,1 5 0,2 1-6153,0 3 6543,4 7 1,2-2-1,7 4 1</inkml:trace>
  <inkml:trace contextRef="#ctx0" brushRef="#br0">13104 8583 19331,'-9'-5'-1620,"0"1"1666,0-1 0,-10 5 0,-2 0 0</inkml:trace>
  <inkml:trace contextRef="#ctx0" brushRef="#br0">12784 8503 19873,'0'-33'-1720,"0"6"0,1 13 1394,4 9 1,-2 4 0,4 2 266,-1 4 0,-2 4 0,-4 7 0,0 2 0,0-1 0,-1 3 0,-2 0 481,-2 1 1,-3 4 0,2-4 0,-2 0 0,-1-2 0,0-3 0,2-1 187,1-3 0,0-8 0,3 2 1,-1-3-479,1-3 1,1 0-1,2-12 1,2-4-1,1-5 1,3-5-1,0-5-85,0-3 1,2 4 0,-3-3-1,-1 2 1,1 2 0,-1 2-206,-1 3 0,-1 8 0,-2-2 0,0 3 1,1 4-87,4 2 1,-2-2-1,5 7 1,3 1-1,1 1-392,1 2 1,5 5-1,1 1 1,2 0 0,4 1-1,3-1-1463,3 0 2288,6-2 0,-3 2 0,6 2 0</inkml:trace>
  <inkml:trace contextRef="#ctx0" brushRef="#br0">13237 8369 23040,'-8'-13'-1516,"4"0"701,3 5 1,2 2 1576,3 6 1,-1 0 0,6 2 0,2 1 0,1 1-718,1-1 0,-4-1-166,0-2 0,-6 1 0,0 4 0,-6 2 0,-5 2 312,1 0 0,-4-5 1,5 4-1,1-1 1,-1 1-484,3 2 0,1-3 1,4 1-1,2-2-230,5-3 1,3-2 0,3-1 0,2 0 0,6 0 0,0-1-1,1-2 343,-2-2 0,0-4 0,5 3 532,0-1 1,-1-2 0,1-4 0</inkml:trace>
  <inkml:trace contextRef="#ctx0" brushRef="#br0">13623 8329 23040,'0'-13'-6099,"-1"4"6271,-4 0 1,4 0 0,-3-4 1264,2 0 0,2 4-912,0 0 1,0 8-1,0 1 1,0 7-951,0 5 1,5 1-1,0-1 1,1-2-1,2-2 14,-1-2 0,2-2 0,3-5 1,-3-4 480,-5-4 0,2-3 0,-1-1 0,-2 0 0,-2 0 14,-1-1 0,0 1 1,-1 1-1,-2 2 1591,-2 1 0,-1 6-1693,2-2 0,4 5 1,0 5-1,7 2 1,5 2-258,1 0 1,1-6 94,-1 1 1,0-2 0,1-2-1,-1 0 8,0 0 1,1 0-1,-1 0 1,-1-2-1,-2-2-365,-1-5 1,-6-3-1,3 0 1,-2 2 220,1 1 0,5 2 1,-1-2-1,5 4 744,3 4 1,4 1 0,6 0 0</inkml:trace>
  <inkml:trace contextRef="#ctx0" brushRef="#br0">14157 8076 23040,'0'-13'-1222,"0"0"0,-5 4 0,-1 0 2023,-1-2 0,4 0 0,0-1-485,6 3 0,0 3 0,4 7 1,1 4-1,-1 4 0,2 3-1382,-2 1 1,5 0 0,-3 1-2256,3-1 2523,1-6 1,-4-1 489,0-6 0,-5 0 1,5 0-1,2 0 308,1 0 1,7-6 0,2-1-1</inkml:trace>
  <inkml:trace contextRef="#ctx0" brushRef="#br0">14370 8050 23040,'9'0'-327,"-2"-2"2969,-1-2-1847,-1-4 1,-5 2-1,1 6 1,2 8-1,3 4 1,0 1-1293,0 0 0,-2 5 1,-2 0-1,1-2 1,1-1-143,-1-2 1,-1-7 0,-2-6 0,0-7 0,0-7 0,0-3 340,0-6 1,0-2 0,0-3 0,1-1 0,2-3 0,3 1 355,1-1 0,-4 8 0,3-3 1,-1 4-1,-1 2 0,-1 3 0,-1 3 347,-2 2 0,0 4-296,0 0 1,0 8-1,0 1-779,0 7 0,0 7 0,0 2 1,0 2-1,0-1 0,0 1 1,0 0-2275,0-2 1,7 3 3097,6-1 1,7 0-1,6-5 1</inkml:trace>
  <inkml:trace contextRef="#ctx0" brushRef="#br0">15330 7357 30051,'-9'-5'-837,"0"1"0,4-1 885,-3 5 0,0 6 0,-2 3 0,2 3 0,2 1 0,4 1 0,-1 0 1,0 3-116,-2 0 1,1 6 0,4-4 0,0 0 0,0 2 0,0 0-1,1 1 481,4-1-1584,2 4 1,2-10-2452,0 2 0,-2 3 3531,2-3 0,3 1 0,-5-5 0</inkml:trace>
  <inkml:trace contextRef="#ctx0" brushRef="#br0">15183 7703 25166,'-13'-13'-393,"-1"1"0,1 2 0,1 1 0,3-2 1,5-1-1,5 1 0,8 0 873,9 2 1,6 5 0,4-5 0,3 0 0,5 0 0,2 2 0,2 1-690,0 3 0,-1 2 0,-2 1 0,-5 0 0,-2 0 0,-5 0 0,-1 0 0,-5 1-1071,-6 3 0,-1-1 1,-9 6-1,-4 2 1367,-7 0 0,-8-2 0,-3-1 0,-2-1 0,-1-1 0,1 2 1,3-3 1172,3 1 0,2 3 0,0-3 1,1 2-901,3 2 0,4 0 0,10-1 1,4-3-1,3-1 0,2-1-312,4-1 1,-3-2 0,3-1 0,-3 0 0,-4-1 0,0-2-522,-2-1 1,-6-7 0,1 2-1,-4-3 1,-3-1 0,-3 0-382,-1-1 1,4 6 0,-3 0 0,2 1 0,1 1 67,4 0 1,6 1 0,11 5 901,4 0 1,10 0-1,2 0 1</inkml:trace>
  <inkml:trace contextRef="#ctx0" brushRef="#br0">15916 7716 15568,'0'-19'-2673,"0"9"2596,0-4 0,0 4 0,0-3 1,0-1-1,0 1 0,2 0 1,1-1 158,1 1 0,2 0 0,-3 0 1,1-1-1,1 1-630,1 0 0,-3 5 1,6 4-1,1 2 0,3 2 739,5 0 0,3 0 0,6 0 0</inkml:trace>
  <inkml:trace contextRef="#ctx0" brushRef="#br0">16183 7557 15568,'-8'-2'1705,"4"-2"-1960,2 2 1,4-4 0,2 6 0,5 0 389,3 0 1,1 0-1,1 0 1,-1 0-1463,0 0 1034,-5 0 1,-2 2 477,-6 2 1,0-1-1,1 4 1,2 1 18,2-1 0,5-2 0,-1 4 0,1 1 1,1 2-395,-2 1 0,-5 0 0,3 1 0,-1 1 0,-1 1 0,-1 2 1,1-2-127,-2-1 0,-3 3 0,-3-1 0,-3 0 0,-2-3 1,-2 0 190,-2-1 1,-1-4 0,-1 0-1,1 0 1,0 0 0,-1-2-1,1-1-1114,0-3 1209,5-2 0,2-1 0</inkml:trace>
  <inkml:trace contextRef="#ctx0" brushRef="#br0">16529 7503 31429,'0'-18'-8812,"0"1"8593,0 5 1,0 12 0,0 9-910,0 3 0,0-4 0,0 1 0,0 2-634,0 1 0,2-1 2076,2-2 1,10-3 0,6-6-1</inkml:trace>
  <inkml:trace contextRef="#ctx0" brushRef="#br0">16596 7463 27327,'-7'0'2434,"1"2"-3033,6 2 1,6-1 0,3 6 0,2 0 1659,3-2-1299,-7 5 1,3-4 0,-5 5 0,-2 0 0,-2 1 0,-1-1-536,0 0 1,0 0 0,0 2 0,0 2 0,0 0-3484,0 0 3629,0-3 1,2-8 0,2-7 288,5-11 1,9-7 0,3-8 0</inkml:trace>
  <inkml:trace contextRef="#ctx0" brushRef="#br0">16956 7263 26660,'0'-13'-2139,"0"7"1,0 6 0,0 7 1862,0 5 0,0 2 1,0-1-1,0 0 1,0 1-1,-2 0 1,0 3-226,-3 0 0,-4 7 0,3-2 1,0 2-1,-1 0 0,1-2-257,0 2 0,2-4 0,4 1 1,0-2 478,0-2 1,1-10 0,2-7 195,2-7 0,-1-5 0,-3 0 1,2 2-1,2 1 905,-2-2 0,3 4 0,0 0 0,0-1 0,1 2 0,0 0-255,4 3 1,1 2 0,-1-1 0,0-1 0,-2-1 0,1 1 605,2 2 0,0 2 1,-2 2-986,-1 1 0,-2 2 1,4-1-1,-2 2-430,1 1 0,-1 3 1,3-2-1,3 3 1,1 3-1,2 1 1,1 2 448,2-2 0,1 11 0,5 1 0</inkml:trace>
  <inkml:trace contextRef="#ctx0" brushRef="#br0">20928 5384 7920,'9'-21'0,"0"4"0,0 2 0,0 3 0,-2 2 0,1 2 774,-1 2 0,-4 5 1,0 8-1,-6 10 0,-7 6 1,-5 11-1,-4 8 1,-4 7-1,-5 5-126,-6 9 1,-3-1 0,18-26 0,0 0 0,0 0 0,-1-1-1,0 1 1,-1 0 0,0-2 0,0 1 0,0-1 0,1 0 0,-17 30-1602,6-6 0,5-2 0,15-13 0,2-5 0,4-5 0,5-8 0,6-6 953,8-5 0,11-16 0,9 1 0</inkml:trace>
  <inkml:trace contextRef="#ctx0" brushRef="#br0">21315 5797 7913,'-19'2'1424,"-4"2"0,0 10 1,-1 8-1,2 3-932,-2 2 0,3-1 0,1 1 1,0 0-1,6 1 0,2 1 1,4 2-1,2-2-414,3-6 1,8 5 0,4-5 0,4-6 0,6-5 0,7-7 0,5-8 0,1-9-409,1-10 0,1-7 1,-6 0-1,-6-4 1,-5-4-1,-10 0 739,-4-1 0,-5 1 1,-2 1-1,-6 7 1,-5 3-1,-4 7 143,-2 4 0,5 1 1,-2 8-1,3 0 0,3 1 1,3 7-978,5 5 0,8 6 0,7 5 1,6 4-1,9 2 0,6-2 425,7-4 0,9 3 0,13 0 0</inkml:trace>
  <inkml:trace contextRef="#ctx0" brushRef="#br0">21875 5824 7929,'-14'-6'3136,"1"-1"0,1-2-1814,3 0 1,3 7-1,6 4 1,0 8-1,0 8-972,0 3 0,0 1 1,-1 5-1,-2-1 0,-3 1 1,0 1-1,0 2-553,3 1 1,-3-5-1,2-5 1,1-2 0,1-2-1,2-3 1,2-2-710,2-3 1,-1-3 0,6-7 0,2-4 0,0-5 0,3-6 353,-1-7 0,0-2 0,1 0 0,-1 1 0,0 2 0,1 0 0,-1 1 39,0 3 1,5-1 0,1 1-1,2 2 1,3 1 0,1 0 518,2-2 0,5-4 0,2-6 0</inkml:trace>
  <inkml:trace contextRef="#ctx0" brushRef="#br0">22861 5144 7929,'8'-1'1223,"-2"-2"0,-2 0-677,0 4 1,1 5-1,-7 11 1,-2 5 0,-5 10 362,-3 10 1,-7 7-1,-3 8 1,-3 7-1,-2 4 1,14-32-1,-1-1 1,-12 35-1,-1-3-648,0-5 0,7-7 1,3-8-1,5-3 1,5-5-1,1-8-1422,3-7 0,2-8 1,-1-13-1,-2-12 1001,-5-10 0,-3-11 0,-1-1 0,-2 1 1,-1 2-1,-2 2 0,1 0 518,3 4 1,2 7 0,1 8 0,4 3-491,1 5 0,2 6 1,5 11-1,4 4 0,5 4 1,5 0-1,4 1-916,2 0 1,2 4 0,9-2 0,2-4 0,3-7 1047,3-7 0,-3-5 0,9-6 0</inkml:trace>
  <inkml:trace contextRef="#ctx0" brushRef="#br0">23848 5731 8606,'-8'7'3468,"2"-1"0,6-7-3028,0-4 0,-1 4 0,-4-2 0,-3 4 0,-4 5-249,-2 1 1,0 7-1,-3 4 1,-1-1-1,4 3 1,2 0-1,4 1-567,2-3 1,2 1-1,4-1 1,0-2-1,1-1 50,4-2 1,-2-5 0,6-4 0,1-4 0,3-4 0,4-5 0,1-5 457,-2-3 1,-1 2 0,-3-4 0,-2 1 0,-3 0 1261,-1 2 0,-1 10 1,-5 10-822,0 13 1,-6 12 0,-5 8-1,-5 5 1,-6 4 0,-2-1-1,-1 1-304,-2-3 1,8-1 0,-6-2-1,3-2 1,2-4 0,1-6-1,4-5-1641,5-4 0,-2-3 1,5-8 1371,-1-8 0,8-12 0,8-9 0</inkml:trace>
  <inkml:trace contextRef="#ctx0" brushRef="#br0">24541 5331 10151,'0'-13'2663,"0"5"1,-2 5-1,-2 12-2018,-5 9 0,-9 10 0,-4 6 0,-3 3 1,-3 6-914,-3 3 0,5-2 1,-3 5-1,1 0 1,4-2-1,5-2 1,5-5-990,5-5 1,4 2-1,6-6 1257,3-1 0,10-8 0,7-2 0</inkml:trace>
  <inkml:trace contextRef="#ctx0" brushRef="#br0">24554 5757 7928,'-13'0'255,"-1"-6"1,1 5 0,0-4-1,-1 4 1383,1 1 0,0 1 1,1 4-1,3 4 0,5 3 1,2 1-1302,2 0 1,0 1 0,0-1 0,0 0 0,0 1 0,2-3 0,1 0-709,1-2 0,6-6 1,-1 1-1,3-2 0,1-4 1,-1-2-1,-1-7-369,-2-5 1,-2 0-1,2-6 1,-5-2-1,-2 0 1,-2 2 420,0 4 0,0-1 0,0 1 0,0 2-51,0 1 0,1 8 0,4 2 0,4 4 0,4 1 370,5 0 0,8 0 0,8 0 0</inkml:trace>
  <inkml:trace contextRef="#ctx0" brushRef="#br0">25154 5331 7918,'-1'9'913,"-4"0"0,-4 0 681,-3-2 1,3 6 0,-1 1 0,-3 6-1015,-4 5 1,-2 8 0,3 3 0,-3 2 0,-1 2 0,1-1 0,1-2 0,1-3-683,-1-2 0,0-1 0,6-5 1,3-4-1,5-5 0,2-2-776,2-1 1,0-8 0,2-6-1,4-9 1,6-8 0,4-3 592,0-1 1,-1-3 0,-2 5 0,1 0 0,-1-1 0,0 6 1288,1 3 0,-5 5 1,-1 6-1,1 2 1,-1 4-308,-4 7 0,-1 0 0,0 7 0,2-1 0,-2 3 0,-3 3-1069,-5 2 0,2-2 0,-6-1 0,-1-2 1,-2 0-1,-1-1 0,-1-2-6143,1 0 6515,-6-10 0,-2 9 0,-6-10 0</inkml:trace>
  <inkml:trace contextRef="#ctx0" brushRef="#br0">20222 6184 7872,'0'-19'0,"0"4"0,0-3 0,1 3 521,4 2 1,2-2-1,7-1 1,-1-2 0,0 3-1,0 3 1,1 3 0,-1 1 1392,0 0 0,-5-4 1,-7 5-1,-10-1 1,-13 4-1498,-10 3 0,-23 2 1,-9 3-1,-7 5 1,33-3-1,1 0 1,-37 8-501,2-1 0,0 5 1,2-1-1,5 0 1,7-1-1,11-1 1,10 0-805,9-4 1,7 0-1,3 2 1,11-1-1,10-2 1,12-2-1453,10-2 0,12-3 0,9-8 2339,1-4 0,2-8 0,4-4 0</inkml:trace>
  <inkml:trace contextRef="#ctx0" brushRef="#br0">19622 5824 8597,'-13'-6'1075,"-1"-3"1,1 2 0,0-1 0,-1 2-508,1 3 1,-5 2-1,-1 2 1,0 5 0,-2 8-1,0 6 1,-1 7-1,0 4-215,0 5 0,1 2 0,-3 2 0,5 0 0,3 0 0,5-1 0,4-2-927,4-2 1,1-5 0,4 1 0,2-3 0,5-3 0,5-3 0,2-4-2807,2-3 0,4-8 3380,-4-2 0,11-4 0,-1-1 0</inkml:trace>
  <inkml:trace contextRef="#ctx0" brushRef="#br0">18356 6250 8463,'-14'-11'0,"1"2"1253,0 4 1,5 5 0,2 3-712,0 2 0,5 11 1,-4 2-1,4 5 1,2 6-1,2 0 1,2 4-1,-2-1-109,-2 1 0,-1-2 0,0-4 1,0-2-1,0-3 0,0-4-612,0-3 0,0-9 0,-1-8 0,-2-10-106,-2-9 0,-1-5 0,4-5 1,-3-5-1,2-2 0,2-2 0,1 0 657,0 0 1,0 1 0,0 4 0,1 4 0,2 4 0,3 5-406,1 4 1,2 5-1,5 2 1,-1 4-1,0 1 1,1 3-1,0 2-1238,4 1 1,-1 1 0,5 2 0,1 1-1,3-1 1271,0-1 0,1 4 0,0 1 0</inkml:trace>
  <inkml:trace contextRef="#ctx0" brushRef="#br0">18636 6130 7964,'-9'6'1735,"1"3"-1346,2 3 1,2 1 0,5 1-1,4-1 1,4 2 118,3 3 1,7-3-1,3 2 1,3-2-1,3-2 1,2-1-1,1-3-329,-1-4 0,2-4 0,-2-1 0,-3-1 0,-5-4 0,-4-4 0,-7-3-649,-5-1 1,-1 0 0,-5 1-1,-8 2 1,-6 2 0,-9 2 479,-2 3 1,0 8 0,1 4 0,4 4-1,0 5 1,4 2 563,1 1 0,3 9 0,3-2 1,5 3-1,3 3 0,1 0-372,0 3 1,0 2-1,0-1 1,0-2-1,0-5 1,-2-3-1,-1-3-630,-1-3 0,-7-2 0,2-9 1,-2-2-1,-3-4 0,1-4 1,0-2 49,-1-4 0,2-2 1,2-8-1,3-3 1,1-5-1,4-7 96,5-6 0,6 4 1,10-1-1,8 1 0,8-2 1,10 0 281,8 2 0,6-2 0,8 0 0</inkml:trace>
  <inkml:trace contextRef="#ctx0" brushRef="#br0">24301 8809 8502,'-40'-40'0,"1"2"0,5 2 0,8 7 0,6 3 0,7 6 0,4 0 102,5 4 0,2 1 1,5 2-1,5 1 0,8 2 1,8 2-1,10 2 0,9 4 1,11 0-1,12 4 0,-29 0 1,1 1-1,2 3 0,0 2-21,0 1 0,0 3 0,4 2 0,-1 3 0,-3 0 0,-1 3 0,0 0 0,-1 3 0,-2 0 0,-1 2 0,-2 1 0,-2 2 0,-2 0 0,0 2 0,-2 0 0,-1 2-187,-1 0 0,-1 1 0,-1 0 0,-2 2 1,-2 0-1,-2 1 0,-1 1 0,-1 0 0,-1 2 1,-2 1-1,0 1 0,-1 0 0,-2 5 0,-1 0 157,0 3 0,-1 0 0,0 2 0,0 2 0,-1 1 0,-1 1 0,1 3 0,-1 0 0,-1 3 0,1 1 0,0 4 0,2 2-61,0 3 1,2 1-1,-1 1 1,0 2-1,3-1 1,0 0 0,-3-24-1,0 0 1,0 1-1,0-1 1,1 1 0,-1 0-1,1 2 1,0 0-1,0 0 1,0 0-1,0 0 1,0 1 36,0 0 0,0 0 0,-1-1 0,0-2 1,-1 0-1,0 0 0,4 24 0,-1-1 0,0-2 1,-2 0-1,-1-1 0,-1 0 0,-1-3 0,-1-1 15,-1-3 1,0 1-1,0 0 1,-1 0 0,-2-5-1,0 0 1,0 0-1,0 1 1,0 2 0,0 0-1,0-2 1,0 0-1,-1 0 1,0 0 50,-1 0 0,0 0 0,0-4 0,1 0 0,-3 4 1,0 1-1,1 1 0,0 1 0,2-2 0,1-1 1,1 1-1,1 0 0,2-2 0,2-1-208,2 0 1,0 0 0,2 4 0,0 0 0,1-2 0,1 0-1,0-1 1,-1 1 0,0-1 0,0-1 0,0-4 0,0-1 57,0 0 1,0-1 0,0-1 0,1 1 0,0-2 0,2 0 0,0-3 0,-1-1 0,0 0 0,-1 1 0,-1-2 0,0-1 0,-1 1 0,-1 0 68,2-1 1,-2-1 0,-4-4 0,0 0 0,1 1 0,0 1-1,-2-1 1,-1-1 0,-1-1 0,-2-1 0,-5 36 0,-8-4 87,-8-3 1,8-30 0,-2 0 0,-19 29 0,15-32 0,-2 0 0,0 1 0,-1 0 0,0-1 0,0 0-89,0-1 0,-1 1 1,-1 1-1,-1 1 0,3-4 1,0 1-1,0 1 0,1 0 1,0 0-1,-1 0 1,1-2-1,1 0 0,-2-1 1,1 0-171,-22 28 0,9-5 0,-6 3 0,1-2 0,2-4 0,0-6 0,3-6-367,1-5 0,-2-4 0,4-8 0,1-6 0,2-7 1,1-9-1,1-10 409,-1-11 0,0-10 1,2-18-1,2-10 1,2-9-1,10 30 0,1-1-80,-1-2 0,1-1 0,2-3 0,0-1 196,-1-4 0,0-2 0,3-1 0,0 0 0,1-6 0,0-1 0,0 0 0,0 0 0</inkml:trace>
  <inkml:trace contextRef="#ctx0" brushRef="#br0">25967 10195 8577,'-7'-23'20,"2"-4"1,2 9 218,-1 9 1,-4 8 0,-5 5 0,1 5 0,2 4 0,1 5-63,-1 4 0,-4 4 0,0 0 0,-1 1 1,3-2-1,2-1 0,1-3 0,1-2-340,2-3 0,2-6 133,4-10 0,7-10 0,7-21 0,8-8 0,6-5 0,5-8 0,-1 0 210,1 1 0,-2-1 0,-5 10 0,0 5 0,-4 5 0,-4 5 108,-4 3 0,-5 12 0,0 1 1,2 3-717,0 5 1,7 12 0,1 6 427,2 4 0,7 3 0,6 5 0</inkml:trace>
  <inkml:trace contextRef="#ctx0" brushRef="#br0">26594 10115 8432,'-17'-19'375,"4"6"1,7 17 0,-3 15 0,0 10 0,0 6-317,1 4 0,0 1 1,-2 0-1,2-2 0,2-1 1,3-3-1,2-3-170,1-6 0,6 1 1,4-9-1,8 0 1,7-3-1,6-2 111,3-3 0,8 3 0,5-5 0</inkml:trace>
  <inkml:trace contextRef="#ctx0" brushRef="#br0">20648 18565 8160,'0'-14'0,"0"1"0,2 6-158,2 2 0,4-1 1,5 2-1,0 1 1,1 1 157,-1 2 0,-6 6 0,-1 2 0</inkml:trace>
  <inkml:trace contextRef="#ctx0" brushRef="#br0">20808 18471 8183,'0'-20'0,"0"2"0,0 3 0,0 2 0,6 5 598,-4 2 1,2 8-1,-8 1 1,-5 3 0,-4 1-28,-5 4 0,0-4 0,-6 0 0,-1 1 0,1-1 0,-1 2 0,0 0 0,-2-2 0,2 1-229,3-1 1,1 1 0,5 2 0,0-1 0,2 0 0,5 0-1,4 0-388,2 1 1,1-3 0,2 2 0,2 0 0,2 0-1,6-2 1,5 1 231,3-1 0,9 1 0,-2 2 0,0-1 0,2 1 0,-4 2-90,3 1 1,-7 1 0,-1 0 0,-4 3 0,-2 2 0,-3 0-256,-4 1 0,-7 3 0,-7-1 1,-7 4-1,-5-1 0,-3-2 0,-2-2 1,-4-2-571,1-2 0,0-4 0,4-3 1,2-2-1,2-1-2456,2 1 3185,7-5 0,12-3 0,7-8 0</inkml:trace>
  <inkml:trace contextRef="#ctx0" brushRef="#br0">21008 18218 8344,'-13'-7'2300,"6"2"-1784,2 10 0,4 2 1,2 8-1,4 3 1,3 4-1,6 5 1,2 4-1,3 4-641,2 4 1,1 1 0,5 0 0,0 0-1,-1 0 1,1-2 0,1-1 0,2-4 124,1-5 0,0 2 0,-4-10 0</inkml:trace>
  <inkml:trace contextRef="#ctx0" brushRef="#br0">21088 18591 8055,'-7'-7'1064,"11"7"0,11 7-916,4 1 0,8 4 0,6-3 0,1 2 0,4 3 1,4-1-1,1-1 0,-3-2-448,-3-1 0,-8-6 0,2 3 0,-4-2 0,-5 1 0,-4-2-2526,-3-2 3955,-8 5 1,-7-4 0,-9 2 1877,-2-2 0,3-8-1818,4-3 1,2 1-1,4 0-1106,2-3 1,-2 4 0,4-2 0,-2-1 0,0-4 0,-1-2-163,-1-2 1,-2-1-1,0 3 1,0-4-1,0 1 1,0 0-1,-2 3-1924,-2 1 0,2 6 0,-3 1 0,0 4 1234,1 6 0,5 2 0,9 6 0,5-1 0,5 0 0,0 0 769,4 0 0,0-5 0,-2 5 0,9-6 0,-3 3 0</inkml:trace>
  <inkml:trace contextRef="#ctx0" brushRef="#br0">21755 18538 8055,'13'0'94,"0"0"966,1 0 0,-7-1-441,-2-4 0,-2 5 1,0 0-1,3 6 0,1 3 1,5 0-450,4 1 0,3 2 1,6 1-1,-1 1 1,3-2-1,-1-4 1,4-3-1,-2-4 1,0-1-1,-2 0-260,-4 0 0,1 0 0,-5-1 0,-1-4 0,-4-3 0,-3-4 0,-2-2 478,-2 1 0,-2 4-162,-4 0 1,-1 0 0,-4-2 7,-4 2 0,-3 3 1,-1 7-1,0 2 0,-1 3 1,3 2-1,0 3-157,2 6 0,6-3 0,-1 4 0,2-1 1,4-1-1,2 2 0,8-1-350,9 3 0,7-6 1,14 4-1,2-4 1,6-4-1,5-3-5436,3-1 5709,6-1 0,-10-11 0,6-2 0</inkml:trace>
  <inkml:trace contextRef="#ctx0" brushRef="#br0">23048 18125 8133,'-2'7'538,"-1"-1"0,-3 2 258,-1 5 0,4 6 0,-3 8 0,2 0-317,-1-1 0,-1 1 0,3 1 0,-1 2 0,1 1 0,2 0 0,2 1 0,3 2-388,5 1 1,3-4 0,3-8 0,1-2 0,4-2 0,-1-2 0,3-4-703,3-4 1,-6-3 0,7-6 0,-4-2 0,-3-2 0,0-7-1,-2-3 642,-3-4 0,-5-4 1,-1 4-1,-2 2 1,-3 1 2565,-2 1 1,-2 3-2309,-4 2 0,-1 9 0,-3 9 0,3 2 0,2 3 1,0-1-1,-1 2-374,-1 3 0,3-2 0,-4 5 0,1-2 1,1-3-1,1-1-519,0-2 0,-1 1 1,4-2-1,-2-2 0,-2-1 1,2 1-1,2 2-2379,1 1 1,0-4 2982,0 0 0,12-6 0,2 3 0</inkml:trace>
  <inkml:trace contextRef="#ctx0" brushRef="#br0">23528 18645 8133,'7'-14'661,"5"1"0,-11 4 0,4 0 1,-2 0 3312,1 2-2319,-2-5 0,4 12 0,-6 0-1280,0 8 1,0 3 0,0 3 0,0 1 0,0 1 0,0 3 0,0 0-494,0 1 0,6-1 1,3-3-1,2 2 1,3-2-1,-1-1 1,0-2-2652,1 1 1,-1-3-1,0 0 3053,1-2 1,-7-8 0,-2-1-1,-5-7 1,-5-5 1172,-4-1 0,2 1 1,-1 1-1464,2 3 1,4 5-1,6-2 1,6 4 0,5 2-1,4 4-1121,2 3 1,3 0-1,5 1 1,3 1-1,-3 2 1,-1 0-598,-1-3 1,0 1-1,-2-6 1466,-3-1 1,-3-3 0,-5-4-1,-3-5 257,-2-3 0,-3-7 0,-6-3 1,0-3-1,0-3 0,-1-2 0,-2-1 540,-2 1 0,-4 4 0,5 2 0,0 5 0,-1 2 592,1 5 1,-1 5 0,5 3 0,0 8-925,0 6 1,6 5-1,3 3 1,3 3 0,1 1-1,1 0 1,0 0-369,4-1 0,-2 3 0,7-6 1,0-2-1,4-3 0,4-2-1853,5-3 0,8-5 2014,5 2 0,9-21 0,3-7 0</inkml:trace>
  <inkml:trace contextRef="#ctx0" brushRef="#br0">24807 17965 8072,'-13'1'273,"-2"5"0,-1 9 789,-2 10 1,0 8 0,5 8 0,1 2-798,3 2 1,3 1-1,6 0 1,0 4-1,3 5 1,6 0 0,9 1-1,7-3-1050,6-3 0,3-1 0,8-9 785,2-6 0,4-4 0,5-3 0</inkml:trace>
  <inkml:trace contextRef="#ctx0" brushRef="#br0">25194 18605 8072,'-27'-33'206,"-2"-2"0,-5-1 0,-8 6 0,-2 11 0,-4 9 0,2 4 0,-1 3 0,1 3 0,-1 4 1145,-1 5 0,10 3 0,1 0 0,6 0 0,8 0 0,7 4 0,9 3-1333,4 5 0,10 6 1,11 2-1,15 1 1,18-1-1,13-2 1,-26-16-1,1 0 1,1-1-1,0 1-3278,1-1 0,1 0 3260,7 1 0,0-1 0,-11 0 0,1 1 0,7-1 0,0 0 0</inkml:trace>
  <inkml:trace contextRef="#ctx0" brushRef="#br0">20169 9596 20859,'-14'-2'0,"1"-2"-1093,0-5 0,5 1-612,4-1 1790,2 1 1,2-1 0,2 3-1,1 4 1,3 7 0,-1 2 824,1 2 1,0 0-544,-1 4 0,-2-4 1,6-1-1,1-1 1,2-1-1,1 0 0,1-2 27,-1 2 1,0-4-1,1 2 1,-1-2 0,2-2-1,1 0 1,2 0 0,-2 1-1,-1 2-168,-2 1 0,5 1 0,0-5 0,-2 1 0,0 2 0,1 3-195,0 2 1,3-4 0,-4 3 0,3-1-1,0-3 1,2 0 0,-2 0 224,1 2 0,3-1 0,-2-4 0,1 0 0,-1 0 0,0 0 0,0 0 74,2 0 1,-2 0-1,0 0 1,-1 0-1,0 0 1,0 0-104,1 0 0,-3 0 0,3 0 0,-1 2 0,0 1 0,-1 3 0,-1-1-470,1 1 1,-4 3-1,4-4 1,-1-1 0,0 1-1,-1 1 508,3 1 0,-4-4 0,6 1 0,2-2 0,1-2 0,2 0 0,-2 0-265,-3 0 0,3-2 0,-3-1 0,4-1 0,-1 1 0,-2 1 0,0 2 0,-3 0 0,4 0 0,-3 0 0,0 0 0,-2 0 0,2 2-262,-1 2 0,-2-1 0,3 5 0,0-2 0,-2-3 0,2-2 714,-1-1-333,2 0 1,5 0 0,1 0 0,2-1 0,3-2 0,1-3-54,3-2 1,0-1 0,0-4 0,-2 0 0,2 0 0,2-1-67,1 1 0,-2 4 0,-2 0 0,-5 0 0,-3 0 0,-3 2 0,-1-1 0,-2 1 0,-6 3 0,2-4 0,-3 1 0,-2 1 0,1-1 0,-2-1 0,-4-2 0,4 2 0,-4-2 0,1-3 0,-1-4 0,3 0 0,1-3 0,-3 1 0,-1-5 0,1 4 0,0-1 0,0 0 0,0-1 0,-2 1 0,1 2 0,-5 6 0,1-1 0,-1 1 0,-1 0-164,-2-1 0,0 1 1,-2 1-1,-1 2 1,-3 1-1,-1-1 1,-2-2-179,2-2 1,-5 6 0,3-1 0,-3-2 0,-1-1 0,-1-1 372,1 0 1,1-1 0,2 1 0,1 0 0,-1-2 0,-2-1-1,0-4 215,3 0 0,-3 3 1,5-2-1,-2 1 1,0 1-1,-1 0 0,-2 3-471,-2 0 0,1 5 0,-2 0 0,-3-1 0,-2-2 1,-3 0-120,1 4 1,0-3-1,-3 5 1,1 0 0,2 0-1,0 2 1,0-1 332,-1 1 1,7-2 0,-2 3-1,3-1 1,1-1 0,-3 1 0,0-2 220,0-1 1,2 4 0,1-3 0,-3 1 0,-2 1 0,0 1-123,0 1 0,-10-2 0,3-1 0,-2 2 0,-1 2 0,3 1-217,-1 0 1,-4 0 0,0 0 0,1 1 0,2 2 0,2 2 0,-1-1 201,0 2 1,1-4 0,-1 2 0,0-2-1,2-2 1,0 0 1244,-2 0-1023,9 0 0,-13 0 0,9 0 0,-3 0 1,-2 0-1,1 0-278,-1 0 0,0 0 1,1 0-1,-1 1 1,0 2-1,1 2 1,-1-1 46,0 2 0,1-5-267,-1 4 1,0-2 0,1 0 0,1 1 178,2-1 0,-2-1 0,4-1 0,-1 2 0,0 1 0,0-1 0,0-1 252,-1-2 1,3 0-1,-4 0 1,2 0-1,-1 0 1,1 0-278,0 0 1,0 1 0,-6 4 0,0 2 0,-2 2 0,2 0 0,-2 1-382,2 2 1,-2 2-1,1-1 1,-2 2-1,2 1 1,4 2 277,3-2 1,0-1-1,-3-2 1,2 1-1,4-1 1,1 2-1,1 1 75,0 2 0,3-1 0,0-2 1,1 2-1,1 0 0,3 0-255,5-3 0,2 1 0,2 2 0,0 0 0,2 0 0,2-3 0,7 1-267,5 3 1,5-3 0,7 3-1,3-4 1,4 0 0,5 0 0,3 3-390,2 1 1,5 4 0,-1-3 0,3 2 906,1 2 1,6 3-1,2 0 1</inkml:trace>
  <inkml:trace contextRef="#ctx0" brushRef="#br0">17649 11741 9807,'8'-25'0,"-4"3"0,-4 6-369,-4 5 1,-4 5 513,-5 6 1,-1 0 0,1 0 0,-2 0-1,-2-1 1,-4-2 0,0-3 0,3 0-1,3-1 1,2-1 691,0-2 0,0-2 0,-1-1 0,1 1 0,-2 1 0,-1 4 0,-4 1-699,0 3 0,-2 2 0,-5 1 0,0 0 0,1 0 0,-3 0-102,-2 0 0,2 6 1,-7 2-1,-1 4 1,0 2-1,0-1 1,3 0 276,1 1 1,-2 0-1,4 3 1,1 0-1,2 0 1,1-2 152,1-2 1,0 5 0,4 1-1,4 0 1,4 2 0,0 0-483,1 2 1,4 3 0,2 0 0,1 1 0,3-1 0,1 1 0,2 0 30,0-1 0,2 1 0,2 0 0,4-1 1,1 0-1,1-3 276,5-1 0,0-1 0,5 1 0,3-2 0,0-4 0,7-1 58,2-3 1,5-4 0,8 3 0,2-4 0,2 1 0,3-2 0,4 0-150,5-4 0,7 4 0,-6 0 0,2 0 0,1 0 0,0-1-414,4 1 0,-1-5 0,-6 3 0,-4-2 0,-4-2 1,0 0 226,-1 0 1,0 0 0,1 0 0,-2 0 0,-2 0 0,-3 0 0,-1 0 0,-3-2 11,-1-2 1,1 3-1,0-4 1,-2 4 0,2 1-1,-2 0-195,1 0 1,-7-5 0,1-1 0,0 0 0,-1-1 58,1 0 1,-7-2-1,4-5 1,-2-1 0,0-1-1,-1-3 1,-4-2 275,-3-2 0,2-3 0,-5-2 0,1-3 0,-3-4 0,-3-4-58,-2-1 1,-1-4 0,-3-2-1,-5 1 1,-5 1 0,-7 4 0,-9 1-1,-10 7-339,-10 2 1,-16 10-1,-7 3 1,-8 7 0,30 7-1,-1 1 1,-1 1 0,-1 1-404,-1 0 0,-1 0 0,-3 0 0,-1 0 0,2 1 0,0 1 0,0 1 1,1 1-1,0 2 0,0 2 0,3-1 0,1 0-41,1 1 1,1-1 0,0 2 0,0 1 0,-30 13 0,6 2 0,4 2 0,8-1 590,3 1 1,8 0 0,6-1 0</inkml:trace>
  <inkml:trace contextRef="#ctx0" brushRef="#br0">23474 12061 8443,'-1'-12'0,"-2"2"0,-3 2 0,-1 3 0,-4 2 146,-1-5 0,4 7 0,0-5 0,1 1 0,-1-1 0,-2 0 0,-2-1 0,-1 1 0,-1 0 52,1 3 1,-2 0 0,-2 0 0,-6-1-1,-2 1 1,-3 1 0,-2 2 0,-1 0-1,0 0-62,-1 0 0,2 0 1,-6 0-1,1 0 0,1 0 1,1 0-18,1 0 0,3 2 1,-3 1-1,1 1 1,-2 1-1,1 1-50,-1 3 0,-4-2 0,1 2 0,-1 1 0,-1 2 0,1 1 1,0 1 0,-9-1 0,4 0 0,-2 1 0,-2 1 0,3 1 55,2 2 1,1-1 0,0-2-1,1 1 1,2 4 0,2 0-60,-2 4 1,4-3 0,2 0 0,3-1 0,3 0 0,2 0 15,6 1 0,-3-5 1,3 4-1,0-3 0,2 3 1,2-1 50,0 0 0,-1 0 0,1-2 0,0 0 0,1 1 0,2 0-105,1 0 0,4-1 1,-2-2-1,1 2 1,3 2-1,2 2 0,2 2-71,3 2 0,1-2 1,7-1-1,5 0 0,6 0 1,6-1-44,4-2 256,2-1 0,10-2 0,1-1 0,1-3 0,4-2 0,0-2 127,3-4 1,-1-2 0,2-2 0,1 0 0,3 0 0,1 0-102,-1 0 0,-1 0 0,-5 0 0,0 0 1,-1 0-1,-2-2-283,-1-2 1,-4 1-1,2-6 1,-1 0 0,-1 0-1,-1 0 1,2-1 156,1-2 1,-2-1-1,2-1 1,-1 1-1,-3 0 1,-2-1 0,-1 1 89,0 0 0,0-1 1,0 1-1,-1 1 1,-2 2-1,-2 1-144,3-1 0,-4-2 1,0 0-1,-2 2 1,-1 1-1,0-2-118,1-1 1,-1-1 0,-5 0 0,1-2 0,0-1 0,-1-2 0,1 0 163,0-1 0,-5-2 0,0-5 0,2-1 0,-1-1 0,1-2 181,-2-1 0,-5 1 0,0 7 0,-2 2 0,-1 2 1,-1 2-786,0 3 324,-5 0 0,2 1 0,-6 0 1,-1-1-1,-1 1-200,-2 0 0,-6 4 0,-4 0 0,-7-1 1,-8-2-1,-6-2 0,-7 1 301,-4 0 1,-2-1 0,-10 1-1,-1 1 1,-1 3 0,-3 3-550,-2 1 1,0 3 0,-1-1-1,5 8 1,3 6 0,5 7-3357,5 3 4022,8-5 0,4 9 0,5-4 0</inkml:trace>
  <inkml:trace contextRef="#ctx0" brushRef="#br0">23981 12274 8191,'-4'-13'0,"-2"1"150,-2 3 0,4 3 791,-5 6 1,0-1 0,-3-4-320,3-3 1,3-6-1,6-2-240,0-2 0,2-6 1,2 1-1,5-5 100,3-3 1,6-8-1,2-1 1,4-7 0,6-7-1,1-3 1,3-7-342,-17 29 0,0 0 1,1-1-1,1 0 1,2-4-1,1-2 1,1-1-1,0-1 1,1 0-1,-1-1 0,2-1 1,-1 0-221,0 0 1,0 0-1,2 1 1,-1-1-1,-1 0 1,0 0-1,0-2 1,1 1-1,-1 2 1,-1 0 0,0-1-1,-1 1 1,-3 4-1,0 0-487,-2 1 1,-1 1 0,-3 3 0,0 1-1,8-27 1,-6 5 0,-6 9 0,-3 8-1,-3 7-120,-2 5 0,-2 9 0,-4 4 1,-4 6-1,-3 3 0,-1 5 686,0 4 0,-1 4 0,1 6 0</inkml:trace>
  <inkml:trace contextRef="#ctx0" brushRef="#br0">25354 9236 8006,'-9'0'-382,"0"0"647,-1 0 0,2-2 0,1-2 0,1-5 0,2-3 0,-1-1 0,1-1 508,1 1 1,1 0 0,2-1-1,0 1 1,-1 0-310,-4-1 0,2 7 1,-5 3-1,-1 5 1,0 6-320,0 7 0,4 7 0,-2-1 0,1 2 0,3 5 0,2-2-132,1 0 0,1 2 0,4-8 0,3 1 0,6-1 1,2-4-80,2-5 1,1-4 0,-3-6 0,2 0 0,-2 0-1,-2-1-40,-5-4 1,1-4 0,-5-7 0,-3-2-1,0 2 517,-2 1 0,0 6 1030,0 0-1276,0 6 1,0-1 0,1 8 0,2 7-1,3 3-102,2 4 0,1 1 1,5-4-1344,4-1 0,3 5 0,6-9 0,1-1 1280,3-1 0,3-4 0,6-4 0</inkml:trace>
  <inkml:trace contextRef="#ctx0" brushRef="#br0">25927 8876 15694,'0'-36'647,"0"1"1,2 11 0,1 17-306,1 8 1,5 13-1,-3 8 1,0 3 0,0 2-1,-2 1 1,1 3-214,-1 4 0,0 5 0,-4 3 1,2 3-1,1-1 0,1-2 0,-1-5 1,-1-2-1985,-2-7 1,4-2-1,-1-12 1438,-4-2 0,-4-13 0,-5-15 0,1-4 0,-1-5 0,-2-1 526,-2-2 1,1 1-1,0-1 1,-1 2 0,1 3-1,1 4 2013,3 3 1,-1 6-1,4 2-1948,-1 1 0,5 7 1,2 8-1,8 5 0,6 2 1,7 3-2069,6 2 0,10 1 0,1 3 0,7-3 1944,2-4 0,2-3 0,4-2 0</inkml:trace>
  <inkml:trace contextRef="#ctx0" brushRef="#br0">26394 9062 11672,'0'-26'27,"0"1"1,0 2 0,0 6 0,-2 3 726,-2 5 1,2 14 0,-4 10-1,2 4 1,-1 6 0,3 3 0,0 6-1,2 3-1403,0 5 0,-4 1 0,-1-5 0,2-4 0,2-6 0,1-5-187,0-4 1,0-9-1,0-11 1,0-10 1034,0-5 1,0-8-1,0 2 1,0-4 0,0-3-1,0 1 1466,0 3 0,1 9 0,5 3 0,7 10 0,8 11-2561,4 15 843,2 14 1,6 10-1,1 6 1</inkml:trace>
  <inkml:trace contextRef="#ctx0" brushRef="#br0">21222 14713 9046,'6'-38'0,"2"2"20,4 5 1,2 9 0,-3 4 0,0 5 0,-2 2 0,1 2-1,2 1 1,1-1 0,-1 0 38,-3-2 0,1 0 222,-5-3 0,-1 1 1,-4 0-1,-1-1 1,-2 1-1,-3 1 637,-2 3 0,-5-1-669,-5 5 0,-4 1 0,3 4 0,-3 0 0,-5 1 82,-3 4 0,-7 7 1,2 9-1,-2 4 1,0 7-1,3 5-181,1 3 1,2 11 0,6 5 0,3 6-1,5 6 1,7 0-15,6 0 1,8 6-1,8-1 1,9-6 0,10-5-1,7-7 1,8-5-30,7-6 1,4-12 0,6-9 0,4-7 0,0-10 0,4-9-32,1-10 0,-4-11 1,-32 7-1,0-3 1,0-2-1,-1-1 1,-2-2-1,-1-1 0,0-2 1,-2-2-124,-1-2 1,-2-1-1,-4 2 1,-1-1-1,-2-3 1,-2-2-1,-1 1 1,-1-2-1,-3 1 1,-2-1 0,-3-1-1,-2-1 1,-1-34-607,-8 6 1,-12 2 0,-15 18 0,-11 4 0,-14 8 0,-7 14 224,-6 10 0,28 8 0,0 2 0,-1 3 1,0 1-1,0 1 0,-1 2 0,0 2 0,0 2 1,2 2-1,0 2-605,0 2 0,1 2 665,1 4 0,1 1 0,0 1 0,1 2 0,-1 1 0,0 1 0</inkml:trace>
  <inkml:trace contextRef="#ctx0" brushRef="#br0">21182 14660 12062,'7'-27'-318,"-3"1"0,2-1 0,-1 0 1,-4 2 445,-4 3 1,-4 3 0,-9 5-1,-5 2 1,-7 4 0,-5 3 3,-4 4 1,-12 1 0,-7 0 0,-6 0 0,-9 1-1,33 1 1,-1 1 0,-5 1 0,-1 0-11,-4 2 0,-1 0 0,-5 2 1,0-1-1,-5 1 0,-1 0 0,-2 2 1,1 0-1,1-1 0,-1 1 1,-2 0-1,-1 1 0,1-2 0,-1 1-63,-1-1 0,-1 1 0,0 2 0,1 0 0,5-1 0,2 0 0,2 1 0,1 1 0,1 1 1,1 0-1,4 1 0,0 0 8,2 0 1,2 1 0,3 2-1,3 1 1,4-1 0,2 1 0,-27 23-1,13 5 1,13 3 0,15 8 21,11 6 1,16 4-1,2-29 1,3 2 0,5 1-1,4 0 1,5 0-1,3-1 1,7 2 0,2 0-85,5 1 1,3-2-1,2-5 1,2-3-1,5-1 1,4-2-1,6-5 1,3-3-1,3-5 1,2-4-1,-21-6 1,1-1-1,0-3 1,1-1-1,-1-1 1,0-2-217,1-1 1,0-1-1,0-1 1,2-3-1,0-3 1,-1 0-1,-3 0 1,-1-2-1,-1 0 1,20-7 0,-2-1-1,-6 0 1,-2-2-1,-7 1 1,-3 0-469,-5 1 0,-1-2 1,-3-1-1,-2-2 1,-7-1-1,-2-2 679,-3-2 0,-2-2 0,16-29 0,-21 25 0,0-1 0,2 1 0,-1-1 0</inkml:trace>
  <inkml:trace contextRef="#ctx0" brushRef="#br0">12970 14793 8256,'0'-25'0,"-1"3"0,-4 4 656,4 9 0,-2 3 1,10 9-1,8 5 1,4 6-1,5 6 0,3 3 1,2 4-1,2 3 1,1 2-1,-3 1 129,-2-1 0,2 4 0,-8-5 1,0-1-1,-3-1 0,-5-1 1,-4 0-1,-5-4-3669,-2-3 1,-4 1 0,-2-4 2883,-5-2 0,-15-7 0,-4-3 0</inkml:trace>
  <inkml:trace contextRef="#ctx0" brushRef="#br0">12890 15113 8256,'-12'-12'1761,"2"-4"-862,1-3 1,6-1-1,0 7 1,6 1-1,6 3 1,6 3-1,6 2 1,5-2-373,2-1 1,8 2-1,1-2 1,3 1 0,-1 3-1,-1 1-4308,1 2 3781,-5-6 0,10 5 0,-3-5 0</inkml:trace>
  <inkml:trace contextRef="#ctx0" brushRef="#br0">13343 14820 11145,'-7'6'1497,"3"3"0,2 2 0,4 4 0,2 3 0,3 6-794,1 5 1,8 1 0,-2 4 0,0 2 0,1-1-1,-2 4 1,1-4-3215,-1-1 0,-1-7 0,-3-6 2511,-5-2 0,-2-1 0,-2-5 0</inkml:trace>
  <inkml:trace contextRef="#ctx0" brushRef="#br0">13050 15113 8256,'-13'-46'0,"0"8"0,1 9 0,3 10 654,4 4 0,4 2 0,4 1 0,4 3 0,10 5 0,5 2 0,7 2 0,4 0 0,4 0 0,2 2 1283,1 2 0,4 4 1,0 7-1,-1 1-1937,-1 2 0,4 5 0,1-2 0</inkml:trace>
  <inkml:trace contextRef="#ctx0" brushRef="#br0">13703 14860 8213,'-4'-37'1938,"0"15"-971,1 19 1,1 13 0,2 6 0,2 3 0,1 2 0,2 4-1,3 6 1,2 8-217,2 4 1,0 6 0,-2-5 0,-1-1 0,0-3 0,0-4-2840,0-5 0,-5-8 1,2-5 1291,-4-7 1,-5-14-1,-11-21 1,1-6 0,-2-5-1,-1-5 1494,-2-5 1,0 2 0,5-4-1,0 1 1,-1 5 0,3 4-1,2 6 802,4 2 0,4 9 0,1 2 0,1 5-1219,4 4 1,2 4 0,6 10 0,1 4 0,-1 2 0,-1 3 0,-2 2-815,-1 6 0,-6-4 0,2 9 0,-4-2 0,-1-1 0,0-2-414,0-4 1,-1-2 0,-4 0 0,-4 2 0,-3-3 0,-2-3-3806,-4-4 4752,3 1 0,-4-1 0,5-2 0</inkml:trace>
  <inkml:trace contextRef="#ctx0" brushRef="#br0">14050 14793 8306,'7'-44'7076,"-4"10"-6850,-6 14 0,3 12 0,0 8-588,8 0 1,-1 0-1,2 1 1,1 3 0,2 4-1,0 1-3571,-3 0 3933,3 0 0,-17 4 0,4 0 0</inkml:trace>
  <inkml:trace contextRef="#ctx0" brushRef="#br0">13877 14713 8306,'-12'-10'0,"1"-4"0,4-2 747,1-3 1,2 4 0,4-4 0,0 0 0,3-4 0,4-2 0,9-1 49,8-1 1,0 0-1,5 2 1,-3 3 0,-4 4-1,1 3 1,3 3-1534,0 4 1,-3 2-1,-1 7-311,1 4 1047,3 2 0,-6 6 0,0 1 0</inkml:trace>
  <inkml:trace contextRef="#ctx0" brushRef="#br0">16583 13420 8264,'0'-13'0,"0"0"0,0-1 0,0 7 2040,0-5 417,0 11 1,0-4-1,-2 8 1,-1 3-1610,-1 2 0,-2-1 0,3 3 1,-3-2-1,0-1 0,-1-1-572,-1 0 0,-1 0 0,-4-2 1,0 4-1,-2 1 0,-1-2-129,-2-1 1,-4 4 0,2-1 0,1 2 0,-2-1 0,1-1-101,-4 1 0,-1 2 0,-2 1 0,0 1 0,1-1 1,-1 0-1,0 2-43,1 3 0,-1-2 1,2 5-1,1-2 1,2-1-1,-2 0 1,-1 1 85,-1 2 1,-1-3-1,0 2 1,1-1-1,-3-1 1,0 0-91,-2 0 0,-5 4 0,4-4 0,-3-2 0,-2-1 0,0-2-70,2 1 1,-7-1 0,4 0-1,-2 1 1,-3-1 0,1 0 0,1 1-106,1-1 0,0 0 1,2 0-1,0 1 1,4-1-1,0 0 1,2 1 291,-1-1 0,4 0 1,5 1-1,2-1 0,-1 0 1,1 1-1,1-1-227,2 0 1,1-1 0,5-1 0,0-4 0,-1 0-4096,1 1 0,4-5-1402,0 1 5607,6-2 0,-3-2 0,6 0 0</inkml:trace>
  <inkml:trace contextRef="#ctx0" brushRef="#br0">14970 13900 10409,'-14'-12'147,"1"3"0,4 4 0,0 5 212,-1 0 0,0 5 1,-1 6-1,4 4 1,-1 4-1,1 2 1,-3 4-1,-1 3 1045,2 3 0,-1 6 0,4-1 1,0 2-1,0 2 0,3 0 1,2 0-1529,1 0 0,6-4 0,3-4 0,4-2 0,5-7 0,5-3-1055,7-8 0,0-1 0,5-6 1,2-2 1169,2-2 1,1-7-1,0-1 1</inkml:trace>
  <inkml:trace contextRef="#ctx0" brushRef="#br0">5305 10422 9382,'-11'-39'0,"0"5"0,2 8 0,0 6 0,1 6 0,-3 0 805,-4 1-539,2 0 0,-11-2-257,7-3 1,-7-3-1,2-5 1,-2-1-1,2-1 1,2-2-1,3 1 1,-1 3-1,2 7 1,1 4-1,1 4 1,3 3 286,2 8 1,-8 18-1,1 17 1,-5 13-1,-5 15 1,12-26 0,1 1-1,-2 5 1,0 2-1,1 3 1,0 1 0,-1 5-1,1 1-346,-2 6 0,1 1 0,0-5 0,1 0 0,-1 10 0,-1 1 0,2 1 0,2 0 0,0-2 0,1 0 0,2 1 0,1-1 0,1-5 0,0-1 45,3-3 0,-1 0 1,2-3-1,1-1 1,1-9-1,2-1 1,-1-5-1,1-1 1,5 29-1,7-11-71,8-6 0,6-1 0,2-7 0,4-5 0,4-3 0,7-5 209,8-1 1,16-7-1,0-2 1</inkml:trace>
  <inkml:trace contextRef="#ctx0" brushRef="#br0">4772 14380 8360,'8'9'-2395,"-4"0"3054,-2-6 1,-4 1 0,-2-7 0,-7-3 74,-5-1 0,0 1 0,-5-6 1,-1-3-1,-2-1 0,-4-2 0,0 0-128,0 2 1,-4 1 0,0 4 0,-2 2 0,-5 4 0,-2 5-1,-7 6-825,-3 7 0,-6 2 0,-11 7 0,-1 4 0,33-13 0,0 0 0,0 2 0,0 0-478,-3 0 1,1 0 0,-29 5 0,30-7 0,0 1 0,-34 11 0,6-1 0,4-2 0,9-4-2315,5-3 3011,3-8 0,4 5 0,0-5 0</inkml:trace>
  <inkml:trace contextRef="#ctx0" brushRef="#br0">2080 15180 8355,'-27'-2'165,"2"-1"1,4 0-15,8 5 0,5-1 324,8 8 0,2-7 0,4-2 0,5-8 0,7-4 0,1-2 0,1-3 0,-2-2-57,1-2 1,-4-1-1,2-5 1,-2 1-1,-3-2 1,-3-1-365,-5 3 0,-2-2 0,-2 10 1,-2 2-1,-2 2 0,-5 5 0,-4 5-164,-5 2 1,2 2-1,-7 2 1,0 2-1,-2 5 1,-1 5 341,4 3 0,3 0 1,6 5-1,1 2 1,3-1-1,4 1 0,4-2-11,1 2 0,1 1 1,5 0-1,8-1 1,6-3-1,6-2-205,0-3 1,5-1-1,2-2 1,-1 1-1,3-1 1,-3-1-1,2-2-1435,0-1 1,-4-5 0,-1 4 0,-3-2 0,-4-3 1418,2-2 0,1-7 0,1-1 0</inkml:trace>
  <inkml:trace contextRef="#ctx0" brushRef="#br0">2466 15126 8355,'-6'-26'315,"-3"-1"1,-3 5 0,1 1 0,2 2 0,4 3 0,4 1 0,1 1 643,0 1 1,1 6 0,5 2 0,6 4 0,6 1 0,3 1-1262,2 4 0,2 7 1,4 8-1,2 4 0,4 4 1,4 0-1,-1 0 0,-1-1 1,-3 0-1556,-1-1 1,2-5 0,-3-3 1856,-3-3 0,-1-8 0,-1-1 0</inkml:trace>
  <inkml:trace contextRef="#ctx0" brushRef="#br0">2946 15140 8355,'-19'-33'0,"-4"5"386,-8-3 1,2 3 0,-5 3-1,1 2 1,3 6 85,2 2 0,2 3 1,1 3-1,1 5 1,3 2-1,2 4 1,3 2-176,1 5 1,6 9 0,1 4 0,3 5 0,2 4-1,1 4 1,4 4-1249,2 1 1,9 0 0,10 1 950,2 4 0,1-10 0,1 4 0</inkml:trace>
  <inkml:trace contextRef="#ctx0" brushRef="#br0">3079 14966 8275,'-22'-37'547,"0"6"0,6 12 0,-2 15 711,3 2 0,2 4 0,-1 1-1055,1 1 0,0 5 1,-1-3-1,1 1 1,1 4-1,2 0-196,1 3 0,4-1 1,-2 0-1,1 1 1,3 1-1,2 1 1,2 3-520,4 2 0,2-3 1,6 2-1,2 1 1,1-2-1,4 2-698,0 0 1,4-9 0,6 1 0,1-3 1209,-2-2 0,0-2 0,-3-6 0</inkml:trace>
  <inkml:trace contextRef="#ctx0" brushRef="#br0">3173 15180 8275,'-12'-14'0,"1"1"0,2 0 0,-1-1 0,0 5 0,-1 2 0,4 0 70,1-1 0,3 5 0,8-1 1,5 2-1,6 2 0,6 0 1,4 0-1,0 0 0,-1 0 1,-1 0-1,-2 0 1318,2 0 1,-5 0-1,-2-1-1839,-7-4 0,-6 0 0,-8-6 0,-5 2 0,-4 0 1,-4 0-1,-2 1 0,0-1 1497,0 1 1,1-2 0,5 5 0,-1 3-1,1 0 140,0 2 0,5 2-1301,4 2 0,2 3 0,4 7 0,2 1-362,5 2 1,4 0 0,5 3-1,4 0 1,5-3 0,3 0-1,2-3-2319,2-2 0,0-3 2796,2 0 0,2-3 0,-3-6 0</inkml:trace>
  <inkml:trace contextRef="#ctx0" brushRef="#br0">3532 15033 8275,'-20'-13'756,"2"1"202,3 3 1,6 3 0,2 8-1,1 2-501,3 5 1,6-2 0,3 4 0,1 2 0,2 3 0,0 1 0,0-3-578,1 0 1,1-1 0,-1-1 0,-3-5-564,-1-7 1,-3-3 0,-7-9 13,-5-2 1,-3-7 0,-1 2-1,0-2 703,-1-3 0,1 5 1,0 0-1,1 1 0,1 2 1,4 2 530,1 4 1,4 3 0,10-2 0,7 3-658,4 0 0,9 4 0,8-2 0,4 1 92,4-1 0,3-4 0,7-5 0</inkml:trace>
  <inkml:trace contextRef="#ctx0" brushRef="#br0">3826 14433 8286,'-34'-14'253,"4"-4"1,5 1 0,4 6 0,2 6 0,3 7 0,1 7 371,1 8 1,7 7-1,3 3 1,2 1-1,2 1 1,2 4 0,2 1-1,6 3-916,7 2 1,2-1 0,5-2 0,-2-5-1,2-3 1,-1-3-463,-1-3 1,-2-3 0,-7-7-1,-1-1 1,-3-5 0,-5-5 524,-2-7 0,-4-6 1,-2-4-1,-4-5 0,0-1 1,-1-3-1,-2 3 915,-1 1 1,1-1 0,0 4-1,4 2 1,-1 1 358,1 2 1,4 4-1,2 1 1,6 2 0,10 3-1,5 2-1062,3 1 0,4 0 0,3-2 0,2-1 0,1-1 0,-1 1 0,-2 2-723,-2 1 0,-7 0 0,-3 0 0,-4 0-1423,0 0 2482,-7 0 0,0 8 0,-2 10 0,5 13-320,7 11 0,3 11 0,7 8 0</inkml:trace>
  <inkml:trace contextRef="#ctx0" brushRef="#br0">6025 15246 8380,'-15'5'-551,"-1"-1"635,-2-1 0,1-1 0,3-4 1,1-2-1,1-5 149,3-3 0,-1 3 0,4 2 1,0-1-1,-1 2 0,-1-1-370,-2 0 0,-2 4 0,-1 0 0,-1 4 0,1 5 0,0 1 155,-1 4 0,-1-1 0,-1 1 0,-2-4 0,1 0 0,-1-1 119,0 0 0,-1 3 0,3-3 0,-4 0 0,0 1 0,-3-1 0,3 2 21,2-1 1,-3-3 0,0 5-1,-1 3 1,0 3 0,-2 4 0,-2 2-323,-6 3 1,4 2-1,-4 4 1,1 3-1,-2-1 1,-1 2 133,-3 0 1,0 0 0,0 3 0,1-3 0,1 0 0,1-1 253,3 0 1,4-7 0,3-4 0,2 1 0,0-1 0,1 0-172,3 2 0,4-1 1,0 1-1,1-2 0,0 2 1,-1 3-1,1 2-189,0 2 0,-2 8 0,-2-1 0,0 7 1,-1 1-1,0 0 0,0-3 190,2-2 0,1-2 1,3-2-1,2-3 0,1-2 1,0-2 36,2-2 0,1-3 1,4-1-1,-1-2 0,-1 2 1,1 1-70,2 2 1,1-1-1,0 1 1,0 0 0,0 1-1,1 1 10,4 2 1,-4 5-1,3-2 1,-1 2 0,0 2-1,3-1 1,0 2 103,0-1 0,4 2 0,-2-1 0,2-2 0,1-3 0,2-2 1,0-2-79,4-2 1,0 0-1,0 2 1,2 1-1,2-2 1,2-2-147,3-5 0,0 8 0,1-3 0,0 1 0,1 0 0,1-2-25,2 1 0,2 4 0,-3 2 0,1-1 0,-2 2 1,-1-1 101,-1 0 0,4 2 0,0-4 0,-1-1 0,0-1 0,-2 0 0,1-1 136,1-3 0,-3-1 1,7 1-1,0-2 0,0-2 1,3-2-1,1-2-49,2-2 0,0-2 1,2 0-1,1-1 0,3-2 1,0-1-122,-1 2 0,4-4 0,-3 2 0,0 1 0,2 2 0,-2 1 73,-1 1 1,4-1-1,-4 2 1,-2 1 0,0 2-1,0-2 1,1-1 167,-1-2 1,0 1-126,1-1 1,-1-6-1,6-1 1,2-1-25,0-1 1,1 1-1,-1-5 1,-3 0-1,3 0 1,1 0 0,1 0-69,0 0 0,1-5 0,-1 1 0,2 1 0,1 1 0,2 2-8,-2 0 1,-6 0-1,-1 2 1,0 1-1,0 1 1,0-1-3,1-1 0,2-2 0,1 0 1,1 0-1,-1 0 0,0 0 1,2-2 102,3-2 0,-2 1 0,5-6 0,0-1 0,-2-2 0,3 0 0,-1 2-145,-2 1 0,11 0 0,-11-5 1,2 1-1,1 0 0,-3-1 121,0 1 0,7 1 0,-4 2 0,-1 3 1,2-1-1,-2 2 16,0 0 1,4 2 0,-3 4 0,-1-2-1,4-1 1,-3-1-219,-1 1 0,9-3 1,-10 0-1,4-1 1,3-4-1,-4 0 1,4-3 182,3 1 1,-7 0-1,4-2 1,-2-2 0,0-2-1,3-2 1,2-1 278,1 1 0,0 2 1,-3 4-1,0-1 1,3-2-1,-1 4-312,0 3 1,-32 5 0,-1 0 0,28-3 0,2-1 0,3-2 0,-2 2-341,0 0 1,-1-10 0,-1 5 0,1-2 0,0-4-1,-1 0 345,1-2 0,-2-3 0,-1 0 0,-4-1 0,1-1 0,-2-2 0,2-1 441,0 2 0,-5-1 1,2 0-1,-3-1 0,-2 3 1,0 3-1,1 3-288,-1-2 0,-1 3 0,-2 1 1,-2-1-1,-1 2 0,-1-1-626,0 4 0,3-5 1,-5-1-1,-1-3 0,-1-2 1,-2-1 30,0-3 1,0-3-1,-2-6 1,-2 2-1,-4-1 1,-1-1 699,0-6 0,0 0 0,-4-3 0,0-1 1,-1-2-1,1-1 0,-2 1 77,-2 3 1,0 3-1,-5 6 1,0 0 0,0 2-1,-1 1-284,0 1 1,-4 5-1,-3-3 1,-2 2 0,-2 2-1,-3 0-537,-2-1 0,1-3 1,1-4-1,1-1 1,-1 1-1,-2-5 0,-1-2 308,0-1 1,-4 0 0,-2 2 0,0-3-1,0-2 1,2 1 499,-2 3 0,3 0 0,-6 5 0,-1 3 1,-2 3-1,-2 6-56,1 3 1,-5-2 0,-1 9 0,-2 2 0,-2 1-1,-4 3 1,-3 2-563,-1 1 1,-6 6 0,2-1 0,-4 1 0,-1 0 0,0-3 0,0 0 138,0 0 0,0-4 1,-1 2-1,-1-1 1,-1 0-1,3-1 277,2-2 0,-4-1 0,7 0 0,-4-1 0,1 2 0,1 2 0,1 3-22,-1 1 0,-1 1 0,-2 5 0,-2 0 0,-1 0 1,-1 2-216,1 2 1,-3-1 0,0 5-1,0-1 1,-1 0 0,1 2 5,0-1 1,0-2 0,3-6 0,-3 0 0,-1 0 0,-4-2 0,1-1 256,1-1 1,-1-7 0,4 2 0,0-2 0,-1-1-1,1 1 40,0 3 0,-5-1 0,2-3 0,-1 1 0,0 4 0,1 1-206,-1 3 1,-2 2 0,-2 1 0,0 0 0,-4 0 0,-1 1 0,-1 2-241,3 2 1,-1-1 0,-7-4 0,1 0-1,3 0 1,0 0 317,1 0 1,-4-1 0,-4-2 0,-2-3-1,2-2 1,-1-2 0,-1-1 158,-3 3 0,4-4 0,-5 4 1,1 1-1,1 3 0,-4 2-246,36 2 1,0 0 0,1 0 0,0 0 0,-37 0 0,0 0 0,38 1 0,-1 0 0,0 0 0,0 0 0,-1 2 0,0-1-32,1-1 1,1 1 0,-2 1 0,0 0 0,-34 1 0,36-2 0,0-1 0,-37 1-1,-1-2 1,1 0 45,-1 0 1,2-5-1,36 2 1,-1 0-1,1 0 1,-1 0-1,-1 0 1,0-1-1,-1 1 1,-1 0 18,1 0 0,-1 0 0,0-1 0,0-1 0,0 3 0,-1 0 0,1 0 0,-2 1 0,-1 0 1,-1 0-1,-2 1 0,1 0-126,-3 0 0,1 0 0,1 3 0,1 0 0,-3 1 0,-1 1 0,0 1 0,-2 2 0,-1-1 0,-1 2 0,-2 0 0,0 1-84,-1 0 1,0 1 0,0 0 0,-1 0 0,-1 2 0,-1 1 0,2-1 0,1 0 0,-2 1 0,1-1 0,3 0-1,0 1-264,-1-1 0,1 0 0,2-1 1,0-2 467,3 2 0,0-1 0,0-2 0,1 1 0,3 0 0,-1 1 0,2-2 0,-1-1 0,2 1 0</inkml:trace>
  <inkml:trace contextRef="#ctx0" brushRef="#br0">11244 4801 10240,'-13'0'1938,"6"-6"0,2 4 1,6-5-1649,3 1 0,9-4 1,10 2-1,8-5 1,9-3-1,7-5 0,9-3 1,5-1-1,-28 12 1,1 0-1,1-1 0,-1 0-245,1 0 1,0-1 0,4-2 0,0 1 0,-2 0 0,-1 1 0,1 0 0,0-1-1,-1 1 1,-1 0 0,-1 1 0,0 0 0,31-11-50,-1 4 0,-7-1 0,-2 4 1,-4 0-1,-1-2 0,0 2 0,0 0 285,0 3 1,-1-3 0,-2 0 0,-1 0-1,1-2 1,2 1-14,1-3 1,6-2 0,2-1-1,3 0 1,4-1 0,-30 12-1,0 0 1,3-1 0,0-1-267,3 0 1,-1 0 0,2 0 0,-1-1-1,3-1 1,0 0 0,0 0 0,0 1 0,0 0-1,1 1 1,0-2 0,0 1-73,1-1 0,0 0 1,2 1-1,0 0 1,-2 1-1,-1 0 1,1 0-1,0 0 1,-1 1-1,0 0 1,1-1-1,-1 1 67,0 1 0,0 0 0,-3 3 1,0 0-1,1 1 0,1 1 1,-1-1-1,0 0 0,-2 1 0,0 0 1,2 0-1,-1 0 0,-1 1 1,0 1-89,0 0 1,0 0 0,3 0 0,1 0 0,-1 0 0,1-1 0,1-1 0,1 0 0,1-1 0,0 0 0,0-1 0,0 0-62,0-1 1,0 0 0,-3 1 0,0-1 0,2 0 0,1 0 0,0 1 0,0-1 0,1-1 0,0-1 0,0 1 0,0 0-1,-2 0 1,-1-1 142,-1 2 1,-1-1 0,-5 1 0,0-1 0,-2 1 0,-1 1 0,-1 0 0,-2 1 0,27-8 0,-8 1-177,-9 0 1,-15 5 0,-9 4 0,-8-2 0,-7-1 0,-5 0 0,-7 1 184,-9 2 0,-10 1 0,-2-2 0,0 4 0</inkml:trace>
  <inkml:trace contextRef="#ctx0" brushRef="#br0">17383 2545 7939,'17'-11'0,"1"0"0,-2 2 0,-1-1 0,-1-2 0,-3-1 0,-2 0 1896,3 5 1,-9-2-1,4 4-1465,-1-2 1,-7 5 0,-9-1 0,-5 4-1,-5 4 1,-2 5 0,-4 3 0,-4 3 0,0 1-1,2 4 1,3-1 0,1 2 0,4-2-1,0 0 2,4-3 0,6 4 0,2-3 1,2 0-1,3-3 0,3 0-335,5-1 0,-1 0 0,8-1 0,3-1 0,0-2 0,1-1 0,0 1 432,2 0 0,0 0 1,-5 4-1,1 1 1,-1-1-1,0 0-456,1 1 1,-6 3-1,0 3 1,-2-1-1,-3 2 1,-2-2-1,-2 2-425,-4-1 0,-2 0 0,-8 3 0,-1 3 0,-4-4 0,0-2 1,-4-3-441,-1-2 0,-2-2 0,2-1 1,3-3-1,4-5 0,3-2-1282,2-2 0,7-3 2073,6-6 0,18-12 0,10-13 0</inkml:trace>
  <inkml:trace contextRef="#ctx0" brushRef="#br0">18022 2572 7802,'-6'-16'541,"-2"3"0,-4 5 0,0 4 0,1 1 0,3-2 0,-3 2 0,-1 2 395,-1 1 0,0 0 0,1 1 1,2 4-1,1 5 0,-2 5 1,-1 3-1,-1-1 0,1 3-704,3 2 1,-1 3 0,6 0-1,1-1 1,1-3 0,2-2-1,0-3 1,2-1 0,2-3-1,5-3-728,3-5 0,1-2 0,0-2 0,1-2 0,-1-2 683,0-5 1,-4-3 0,-1-1 0,-2-1 1594,-3 1 1,-2 7-1822,-1 6 1,2 11 0,1 6-1,1 0 1,0-1 0,4 0-1,4 2-1424,4-2 0,9-7 1,3-6-1,11-7 1,7-11-1,3-10 1463,-1-9 0,-5-11 0,3-2 0</inkml:trace>
  <inkml:trace contextRef="#ctx0" brushRef="#br0">18449 2026 7802,'7'-14'1996,"-2"1"0,-4 7 0,-1 8-1098,0 9 0,0 9 0,0 8 0,-1 3 0,-4 6 0,-4 4 0,-1 5-292,1 2 1,-3-5-1,3 1 1,-1-2-1,1-4 1,5-1-1,2-3 1,2-1-3201,0-4 0,2-6 1,2-6 2593,5-2 0,9-2 0,3 1 0</inkml:trace>
  <inkml:trace contextRef="#ctx0" brushRef="#br0">17862 2679 7229,'-1'-21'-333,"-2"3"562,-1 3 1,-7 2 0,4 0 0,-2-1 0,0 3 0,0 0 0,0 4 717,0 1 0,0-3 1,-4 5-1,0 1 1,-1 3-1,1 6 534,0 7 1,-1 3-1120,1 11 1,0-1 0,1 13-1,0 5 1,2 4-237,-1 2 0,-2 3 1,9-8-1,1-1 1,1-1-1,2-1-902,0-4 0,5-8 0,2-4 0,3-6 0,7-7 0,3-4 776,9-5 0,3-14 0,8-5 0</inkml:trace>
  <inkml:trace contextRef="#ctx0" brushRef="#br0">18609 2625 7277,'13'0'0</inkml:trace>
  <inkml:trace contextRef="#ctx0" brushRef="#br0">18796 2506 7351,'0'-9'-12,"0"0"428,0-2 0,4 0 0,0-3 1,-1 1-1,-1 0 2253,-2-1 1,-2 7 0,-2 2-2211,-5 4 1,-3 2-1,0 4 1,2 4-1,3 4 1,-1 3-409,1 2 0,4 1 1,-2-2-1,4 0 1,1 0-1,0-3 0,1-2-574,4-3 0,4-3 0,7-6 0,2 0 0,-2-1 0,-1-5 201,-2-8 0,1 1 1,-1-6-1,-1 1 1,-3 0-1,-4 2 0,0 1 1088,-1 2 0,1 0 155,-5-1 0,0 8 1,0 6-1,0 8-621,0 4 0,0 1 0,0 0 0,1 1 0,2-1 0,3-1-205,2-3 1,0 1 0,6-6 0,1-1 0,1-3-1,3-4 1,0-5-336,1-3 0,-3-1 0,-3 0 0,-1-1 0,0 1 65,1 0 0,-5 1 1,0 3-1,1 4 0,0 5-25,-1 5 1,5 4 0,-3 7 0,6 2 0,-1 0 0,0-1 0,2 3-471,4 0 1,8-3 0,4-1 0,3-6 669,4-5 0,20-10 0,1-2 0</inkml:trace>
  <inkml:trace contextRef="#ctx0" brushRef="#br0">19809 2292 9262,'0'-13'703,"4"0"0,0-1 0,1 2-282,1 4 1,0-4 0,4 4 0,-2-1 0,-1 2 315,0 1 1,-2 8 0,2 8 0,-1 5 0,-3 5 0,-1 4 0,-2 4 120,0 0 0,0 1 1,0-3-694,0 1 1,4-5 0,2-3 0,0-2-54,0-6 0,4-6 0,1-1 0,3-4 1,6-4-1,-1-8 0,2-7-112,-1-8 1,1-8-1,1 1 1,-2-3-1,-3 0 1,1-2-804,-2 2 0,-1 6 1,-1 1-1,-1 7 0,0 5 1,-1 3-1,-2 3 26,-1 3 0,0 3 0,5 6 1,-1 2-1,2 2 0,1 5 777,2 3 0,5 7 0,-2 2 0</inkml:trace>
  <inkml:trace contextRef="#ctx0" brushRef="#br0">20462 2172 8390,'-9'-7'1204,"1"1"0,3 0 1,0-1-1,1-2 461,-1 0 1,1 7 0,4 2 0,0 8-1191,0 4 1,4 5 0,1 1-1,-2-1 1,-2-1-485,-1 2 1,0-4-1,2 3 1,1-5 0,2-5-267,3-1 0,-1-9 0,4-9 0,-4-4 1,0-2-1,-1 0 0,0 0 320,-3 2 0,3 1 1,-1 2-1,-2 0 1,0 1-1,0 1-385,1 3 1,6 3-1,-1-2 1,3 1-1,1 3 1,1 3-1114,-1 4 0,5-1 0,0 6 0,-1 1 0,1 2 0,0 2 725,-2-1 0,-1-1 1,-2-2-1,-1-1 1,-3 1 1203,-4 2 1,-5-4 680,-5-4 1,4-4 0,-4-4 0,4-5 0,1-3 0,1-1-960,4-1 1,2-3 0,6-1 0,2 1 0,1 3-1,2 0-1255,-1 1 1,-3 4-1,1 2 1,1 1 0,2 3-1,-1 1 503,-3 2 1,-5 0-1,-1 2 1,-1 1 890,0 1 0,-2 1 1,4-5 3033,1 0-2837,-4 0 0,0 1 0,-7 4 0,-2 4-11,-2 2 1,-4-2 0,3-1 0,0-1 0,0 0 0,3 4-1488,2 1 0,7 0 0,3-2 0,4-3 964,5-1 0,9-7 0,7-7 0</inkml:trace>
  <inkml:trace contextRef="#ctx0" brushRef="#br0">21235 2052 7768,'-25'-9'2595,"3"1"0,-2-1 0,8 10-1941,4 4 1,4 2 0,8 6 0,2 1 0,2-1-992,5 0 1,9-4 0,3-1 0,1-2 0,-1-3 0,-2-2 0,-3-1 0,-1-1 0,-2-4-613,1-4 1,-7 2 0,-3-2 0,-4 0-1,-4 0 1249,-5 0 977,-3 6-1434,-1-3 1,8 6-1,8-1 1,11-2 0,5-3-1,6-3 1,5-4 156,5-3 0,10-14 0,2 2 0</inkml:trace>
  <inkml:trace contextRef="#ctx0" brushRef="#br0">21768 1439 10493,'-4'-6'561,"-1"6"0,1 6 1,4 8-1,0-1-632,0 0 0,0 10 0,0 2 0,0 1 0,0 4 1,0-2-1,0 0 0,0-1 0,0 0 0,0-1 1,0-1 895,0-2 1,-5 0-1,1-3 1,-1-1 0,1 0-1,0-3-2445,1-1 0,-3-6 0,1-3 3036,2-5 1,-3 1-607,2-11 0,-1 8 0,5 1 0,0 7 0,0 5-1230,0 1 0,5 0 0,1 1 0,3-2 0,4-4-5850,3-3 6270,8-4 0,3-7 0,7-1 0</inkml:trace>
  <inkml:trace contextRef="#ctx0" brushRef="#br0">22181 1559 11707,'-13'3'0,"1"6"0,3 9 0,5 6 0,1 1 0,0-2 719,-2 0 0,0-1 0,2 5 0,-2-2 1,2-2-1,2 0 0,2-1 0,4 0 1,4-1-918,2-2 1,4-6 0,1-5-1,2-2 1,0-3 0,0-3 0,0-5-749,-2-4 1,-6-4 0,-2-3 0,-2-2 0,-3 0 0,-2 0 2196,-1 1 1,-1-1 0,-4 6 0,-2 5-164,-1 7 0,2 6 0,6 8 0,0 4 0,0 4 0,0 3-967,0 2 1,6 4-1,3 0 1,3-1 0,3-2-122,3-1 0,2-1 0,7 1 0</inkml:trace>
  <inkml:trace contextRef="#ctx0" brushRef="#br0">4519 19538 11224,'0'-23'0,"0"3"21,0 0 0,0 3 0,0 2 0,0-1 0,0-2 0,0 2 1,0 1-1,0 1 0,0 1 511,0 0 0,0-1 1,-2 3-1,-2 2 1,-5 4-1,-3 4 1,-3 2-1,-2 2-307,-6 2 1,-2 9-1,-1 1 1,0 4-1,3 5 1,2 1 0,2 2 262,2 0 1,4 4 0,3 1-1,2 2 1,2 3 0,3 2 0,2 1-579,1 0 0,4-2 0,4-1 0,2-1 0,5-1 0,0 1 0,1-2-1567,2-1 0,-3-7 1,1-5-1,-6 0 1,-5-2 1642,-4 0 0,-1-1 1,0-5-1</inkml:trace>
  <inkml:trace contextRef="#ctx0" brushRef="#br0">4159 20071 8813,'-22'-18'-55,"1"0"392,2 2 0,5 1 1,7 2-187,1-1 1,9 1-1,10 1 1,8 2 0,6 1-1,4-1 529,4-2 0,8 3 0,3 0 0,0 0 1,2 0-1,-2 2 0,1-1 0,-3 3-308,-2-1 1,-2-3 0,-12 3-1,-4-2 1,-5-2 0,-10 0 0,-11 1-1308,-9 4 0,-12 2 0,1 0 0,-3-1 0,0 1 0,1 2 0,3 1 2247,2 0 1,3 1 0,7 3 0,6 4 0,7 1-685,10 0 0,0-5 0,9 3 0,0 1 0,3-2 0,0 0-378,1-3 0,0-2 1,-2-1-1,-2 0 1,0 0-1,-1 0 1,-1-1-483,-4-4 1,-3 2-1,-4-6 1,-3-1 0,-1-2-1,-3-1 222,-1 0 0,-2-1 0,1 1 1,2 0-1,3 1 205,2 3 0,1-2 0,4 7 0,2 3 0,2 2 1,4 5 69,0 1 0,4 2 0,-4 5 0,1-1 0,-1 2 1,-1 1-1,1 3-1170,3 2 0,1-5 0,2 2 0,1-3 902,3-2 0,3 0 0,6 1 0</inkml:trace>
  <inkml:trace contextRef="#ctx0" brushRef="#br0">5825 19258 8251,'0'-25'-198,"0"2"-240,0 6 0,2 2 0,1 1 640,1 1 0,1 0 1,-5-1-1,0 1 1,-2 1 2166,-2 3 1,-4 6 0,-5 12-1846,0 9 1,-5 13-1,0 8 1,2 7-5,1 5 1,2 0-1,1 8 1,1 0-1,4 3 1,1 2 0,5-2-816,4-4 0,5-5 0,9-4 0,3-3 0,4-3 0,6-1-2219,2-4 0,1-13 2514,7-3 0,-3-11 0,9-5 0</inkml:trace>
  <inkml:trace contextRef="#ctx0" brushRef="#br0">6425 19511 8466,'0'-10'1916,"0"5"1,-1 2 0,-4 11-1514,-4-2 0,2-2 1,-2-3-1,-1 2-14,-2 2 0,-3 5 1,-1-1-1,-2 3 1,2 1-1,2 1 1,5-1-264,5 0 1,3 1 0,2-1-1,3-1 1,5-2-408,3-1 1,6-2 0,1 4 0,0-2 0,1 0 0,-4-1 0,-1 1 669,-2 2 1,-5 1 0,-3-1 0,0 0 0,-2-1 0,-5 3 0,-5 4 94,-5-1 0,-3-4 0,-1-2 1,-2 2-1,2-2 0,1 1-823,2-4 0,4 1 1,3-5-1,5 1 339,6-1 0,18-7 0,5-4 0</inkml:trace>
  <inkml:trace contextRef="#ctx0" brushRef="#br0">6638 19324 8257,'0'-32'3196,"-6"10"1,6 2-2713,0 16 1,6 8-1,9 5 1,2 5 0,0 5-1,0 6 1,-3 6 0,0 3-612,-1 3 1,-1 2 0,-2 1 0,-2 0 0,-2 0 0,-3-2 0,0-1-2757,1-1 1,-3-7 2882,4 2 0,-10-2 0,-2-3 0</inkml:trace>
  <inkml:trace contextRef="#ctx0" brushRef="#br0">6665 19684 8257,'0'-25'376,"0"3"0,0 3 1,0 5-255,0 1 0,2 4 0,2 2 0,6 1 0,5 3 0,4 1-285,2 2 0,3 5 0,7 1 0,3 1 0,2 3 1,-1 1 162,2-2 0,2 3 0,1-5 0</inkml:trace>
  <inkml:trace contextRef="#ctx0" brushRef="#br0">7052 19604 8284,'-14'0'505,"1"-6"0,0-3-367,-1-2 0,2 2 0,2 1 1202,1 2 0,6-1 0,0 7 0,6 4 1,6 4-785,3 1 1,0 0-1,-2 2 1,-1 0-1,1-4 1,1 1-1,-1-2-805,-1-1 1,0 4 0,4-4-102,1-2 1,-3-8 0,-3-2 0,-8 0 391,-8 2 1,3 5-1,0 5 1,5 3-1,5 3 1,5-1-1,5-2 1,4-1-1,2-1-1390,2 0 1,0-2 715,3-4 0,-5-1 0,7-4 632,-3-4 0,4-8 0,-9-4 0</inkml:trace>
  <inkml:trace contextRef="#ctx0" brushRef="#br0">7318 19271 8288,'0'-9'1228,"0"0"1,2 12 0,1 2 0,3 7-1,1 4 1,3 3 0,2 2 0,2 3-1148,-1 1 0,0 1 0,1 1 0,-1 0 1,0 1-1,1 1 0,-3 4 0,0 0-81,-2-1 0,-6-1 0,3-4 0</inkml:trace>
  <inkml:trace contextRef="#ctx0" brushRef="#br0">7238 19698 8288,'-16'-21'1563,"1"-4"1,5-3 0,2 2-867,5 7 0,2 4 0,2 2 0,5 1 0,8 3 0,8 5-716,8 2 0,-1 2 1,8 2-1,3 1 1,5 3-1,1 1-2936,-1 3 0,4 1 2955,-4-2 0,5 3 0,-3-5 0</inkml:trace>
  <inkml:trace contextRef="#ctx0" brushRef="#br0">7625 19578 8503,'0'-21'2573,"1"3"-1645,4 3 0,2 6 0,8 2-660,3 1 0,-3 2 0,4 4 0,-1 1 0,1 2 0,0 3 0,2 1-713,0 4 0,-5 1 1,2-1-1,-5 0 1,-3-2-1,-2 1 47,-2 2 1,-3-5 0,-8-2 0,-4-4 0,-3-2 0,-2-4-1,-3-4 1,-2-4 0,0-5 0,0-2 0,1-3 0,2 3-1,1 0 1,3 4 0,0 3 3432,0 4-2765,5-3 0,2 11 0,10-4 0,4 4 0,4 1-134,5 0 0,-2 1 0,6 2 0,2 2 0,0-2 0,-1-2 0,-2-1 187,-2 0 0,4 0 0,-6 0 0,0 0 0,-4-1 510,-4-4 0,1-2 0,-7-5 0,-4 1-552,-7 3 0,-4 5 0,-1 0 0,0 6 0,1 7 0,2 5 0,2 4-744,2 2 0,3 1 0,8 5 1,5-1-1,6 2 0,8 2 1,6 0-4106,5-5 4568,4-4 0,7-8 0,1 0 0</inkml:trace>
  <inkml:trace contextRef="#ctx0" brushRef="#br0">8731 19444 8312,'-15'-19'0,"-2"6"701,2 11 0,2 11 1,8 7-1,4 2 0,1-1 1,0-3-1,0 0 0,1 0 1,2 3-1013,1 1 0,7 4 1,-1-5 638,7 0-328,-3-2 0,12-8 0,-6-1 0</inkml:trace>
  <inkml:trace contextRef="#ctx0" brushRef="#br0">8611 19338 8304,'-12'-18'170,"5"2"0,9 4 0,9 6 0,10 4 178,4 2 1,6 0 0,3 0 0,3 0-1,5 0-348,-1 0 0,7 6 0,-1 2 0</inkml:trace>
  <inkml:trace contextRef="#ctx0" brushRef="#br0">9078 19258 8215,'0'-14'488,"-5"8"0,1 6 538,1 8 0,3 2 0,3 1 1,3-2-632,1 1 0,2 2 1,4 3-1,1 1 1,-1 2-1,0-2 1,1-1-1,-1-2-37,0 0 1,1-1 0,-1-3 0,-1-3 0,-2-2 0,-1 1-1044,2-2 1,-5-3 0,-1-5 0,0-3 0,-1-6 359,-1-4 0,-1 4 0,-4-6 0,-1 3 0,-1-1 1,-1 2-1,1 1 3398,0 1 0,-1 1-2797,5 0 0,6 5 0,3 5 0,4 5 0,4 4 0,2 1-642,2 4 1,1 5-1,4 2 1,1-2 0,0-1-1,-1-2 1,3 0-6153,2 1 6518,-3-7 0,4 5 0,-5-5 0</inkml:trace>
  <inkml:trace contextRef="#ctx0" brushRef="#br0">9704 18818 8490,'0'-30'1080,"0"7"0,2 11 0,1 13 0,3 11 0,1 6-135,3 4 1,7 9 0,2 6-1,0 5 1,1 5 0,-3 2-1,1 3-1670,0-2 1,0-5 0,-5-1-1,0-3 1,1-2 0,-3-4 724,-2-3 0,-3-4 0,-6-2 0</inkml:trace>
  <inkml:trace contextRef="#ctx0" brushRef="#br0">9664 19218 8271,'-4'-45'0,"-1"2"0,3 6 675,0 9 1,4 3 0,3 6 0,10 1 0,9 2 0,6 4 0,1 2-507,1 2 1,7-2-1,5 5 1,1 2 0,1 3-1,2 3-169,4 2 0,2 5 0,-1-2 0</inkml:trace>
  <inkml:trace contextRef="#ctx0" brushRef="#br0">10597 18898 8305,'-1'6'4264,"-3"-5"-3062,-5-4 1,1 5 0,1 7-1,1 3 1,3 2 0,1 3 0,2 2-1537,0 2 1,0 1 0,2 5 0,2-1 0,5-1-1,3-2 1,1-4 333,1 0 0,-1-4 0,0 4 0</inkml:trace>
  <inkml:trace contextRef="#ctx0" brushRef="#br0">10478 18818 8424,'0'-24'1271,"0"-2"0,1 2 0,3 8 0,5 5-1334,3 7 0,7-2 0,4 1 1,3 2-1,4 2 0,3 1 63,1 0 0,1 6 0,5 1 0</inkml:trace>
  <inkml:trace contextRef="#ctx0" brushRef="#br0">10931 18618 8138,'0'-13'4591,"1"5"0,4 4-4261,4 2 1,4 1 0,5-2 0,5-1 0,7 1 0,4 3 24,0 4 1,3-1-356,-6 6 0,6 6 0,-3 5 0</inkml:trace>
  <inkml:trace contextRef="#ctx0" brushRef="#br0">10824 19058 8295,'-3'-24'245,"5"6"1,8 8-1,11 4 1,8 0 513,7-1 0,4-2 1,4-4-1,5-1 1,4 2-1,4 2 1,1 3-760,-2 1 0,5-11 0,-1 3 0</inkml:trace>
  <inkml:trace contextRef="#ctx0" brushRef="#br0">11744 18618 8116,'-2'-34'764,"-2"4"0,-5 8 156,-3 9 0,-1 5 0,0 8 1,-1 2-1,2 2 0,2 7 0,1 4-207,-1 2 1,4 7 0,1 0 0,4 4 0,1 3-1,3-3-638,6-4 1,1-1 0,14-6 0,2-4 0,4-4 0,0-3 0,-2-3-334,-1-2 1,-2-8-1,-5-5 1,-5-6-1,-6-4 1,-4-5-638,-7-2 0,-4-8 1,-9 3-1,-2-2 0,-4 4 1,0 2-1,3 6 895,4 4 0,0 2 0,1 4 0</inkml:trace>
  <inkml:trace contextRef="#ctx0" brushRef="#br0">12690 18471 8168,'0'-29'742,"0"1"0,0 4 703,0 3 1,0 4 0,0 6 0,0 7-1285,0 8 0,0 12 1,0 7-1,0 3 1,2 5-162,2 5 0,4 8 0,5 4 0</inkml:trace>
  <inkml:trace contextRef="#ctx0" brushRef="#br0">12850 18698 8146,'0'-31'562,"0"16"0,2-1 1,2 20-1,7 16 1,2 3-452,0-1 1,4 2 0,-9-5 0,3 1-1,-2 2 1,-5 3 137,-2 8 1,-2 8-1,-2 3 1,-2-1-1,-7 0 1,-5-1-1,-8-1-4847,-5-2 4598,1-8 0,-5 1 0,6-5 0</inkml:trace>
  <inkml:trace contextRef="#ctx0" brushRef="#br0">13437 18591 8112,'0'-8'3059,"0"-1"1,0 4-2402,0-4 1,1 2-1,2-3 1,3 1 0,2-3-267,2-4 0,-1-1 1,1-5-1,4-2 1,-3 1-1,3-1 1,-4 2-784,2-2 0,-2 0 0,-1 1 0,-4 2 1,-4 2-1,-1 2-679,0 3 1,-1 2-1,-4 3 1,-4 4-1,-1 5 1389,1 5 1,-1 7-1,5 8 1,2 4 0,2 4-1,1 0 1,0 1 159,0-3 0,6 1-1024,3-1 0,2 1 1,4 0-1,2-2 0,2-3 545,2-4 0,1-3 0,4-2 0</inkml:trace>
  <inkml:trace contextRef="#ctx0" brushRef="#br0">13490 18032 8241,'8'-18'833,"-3"8"1,-3-8 0,1 18-1,3 7 1,1 5-934,4 1 0,0 1 0,3-1 0,1 2 1,2 1-1,6 3 100,2 2 0,13-5 0,4 4 0</inkml:trace>
  <inkml:trace contextRef="#ctx0" brushRef="#br0">14063 18072 9407,'-1'-14'0,"-4"2"0,-3 4 0,-4 3 0,0 5 0,1 5 674,3 3 1,-1 4 0,-3 2 0,1 0 0,3 4 0,-1 4 0,0 4 0,1 0-330,2 1 1,-2 0 0,3-1 0,2-1 0,3-1 0,5-3-919,3-2 0,9 3 0,2-4 1,3-2-1,5-2 0,4-4 1,2-3-1521,-1-1 0,-1-1 2093,-4-5 0,0 6 0,-1 1 0</inkml:trace>
  <inkml:trace contextRef="#ctx0" brushRef="#br0">14530 18165 8427,'0'-34'1366,"0"3"1,-2 9 0,-1 16-1400,-1 0 1,0 6 0,4 0 0,0 9-1,0 7 1,0 6-278,0 3 0,0-3 0,0 1 0,1-1 0,2 0 0,1-1 0,-1-2 385,-1-3 0,2-5 1,1-2-1,-2 1 664,-2 2 1,-2-5 0,-2-1 0,-3-1-46,-2-1 1,5 2 0,-2-2-643,-1 5 0,4 3 0,-2 1 103,2 1 0,2-5-269,0 0 0,2-6 0,4 0 114,7-6 0,12-5 0,9-5 0</inkml:trace>
  <inkml:trace contextRef="#ctx0" brushRef="#br0">14743 18352 8322,'-13'-24'2417,"-1"12"0,1-13 555,0 11-2866,5 9 1,2 6 0,8 2 0,1 3 0,1 1 0,-1 4 0,0 1-244,2 1 0,-4 0 0,5 1 1,-1-1-1,1-1 0,1-3 1,3-4 8,2 1 1,3-4-1,1 1 1,2-6-1,-2-6 187,-1-3 1,-2-3 0,1-1 0,-2-3 0,-2 0 0,-3-1-140,-1 4 0,-1-3 0,-5 1 1,0 2-1,-2 1 0,-1 2-602,-1-1 1,-5 5-1,3 2 172,-1 1 1,4 5 0,-2 8-1,5 8 1,5 4 0,4 5 509,2 1 0,3-4 0,-1-2 0</inkml:trace>
  <inkml:trace contextRef="#ctx0" brushRef="#br0">15076 18378 8272,'-13'-6'1035,"-2"-3"0,-1-1-309,-2 1 1,5-1-1,4 5 1,-1 2 0,-1 3-1,2 5-154,5 4 0,4 7 0,4 3 0,7 2 1,5 1-1,8-1 0,5-3-1157,7-4 0,-2-6 1,0-4-1,-1-2 1,-5-2-1,-5-2 1,-6-4-1,-7-7 224,-5-8 0,-4-8 0,-2-4 0,-5-1 0,-6-1 0,-5-1 0,1 0-24,1-1 1,2 5 0,0 1 0,1 4 384,3 5 0,3-3 0,6 4 0</inkml:trace>
  <inkml:trace contextRef="#ctx0" brushRef="#br0">15836 18138 8406,'8'-18'998,"-4"1"0,-2 11 1,-2 10-1363,0 7 1,0 2-1,0 0 1,-2 1-1,-1 0 1,-3 4 363,-1 4 0,4 4 0,-3 0 0</inkml:trace>
  <inkml:trace contextRef="#ctx0" brushRef="#br0">15876 18605 8127,'-15'-20'162,"-1"7"0,-2 10 0,2 11 0,0 11 0,-1 6 0,0 3 0,0-4 0,1-3 250,-2-5 0,6-1 0,-4-2 0,0 2 0,3 1 0,1 2-412,3-2 0,0 5 0,-4 0 0</inkml:trace>
  <inkml:trace contextRef="#ctx0" brushRef="#br0">16316 18378 8357,'0'-28'923,"0"-3"1866,0 0 0,0 15-2861,0 11 1,0 5-1,0 9 1,0 1-1,2 4 1,1 3 0,1 7-121,-1 6 1,-2-2-1,-1 4 1,0 0-1,0-1 1,0-3-1,0-3-2286,0-3 0,0-6 2360,0 2 1,-1-10-1,-2-10 1,-3-8 0,0-8 117,0-3 0,-4-1 0,2-5 0</inkml:trace>
  <inkml:trace contextRef="#ctx0" brushRef="#br0">16529 18005 8241,'-13'-22'0,"0"1"79,-1 6 0,6 8 0,0 13 0,2 6-113,3 4 1,-3 2-1,2-4 1,1 4 0,1 6-1,2 4 1,2 5 0,1-1-274,1 1 0,7 1 0,-2-6 1,2-4-1,3-4 0,1-5 307,2-4 0,4-5 0,6-6 0</inkml:trace>
  <inkml:trace contextRef="#ctx0" brushRef="#br0">16823 18112 8269,'0'13'1028,"0"6"0,-2 3 0,-1 2-512,-1-2 0,-7 8 0,3-3 1,-4 1-1,-2 1 0,1 1 1,-2 1-1,-1-1-830,-2-2 1,0 3 0,5 0 0,0-3 0,-1-4 0,3-6 313,2-4 0,3 0 0,6-1 0</inkml:trace>
  <inkml:trace contextRef="#ctx0" brushRef="#br0">16676 18418 8250,'9'-27'583,"0"1"1,-5 5 0,5 3-409,1 4 1,-2 6-1,1 2 1,1 2-1,2-1 1,1 2-691,1 2 1,-1 1-1,2 1 1,3 2 514,4 2 0,3 5 0,2-2 0</inkml:trace>
  <inkml:trace contextRef="#ctx0" brushRef="#br0">17089 18245 8250,'21'-21'0,"-2"2"0,-10 6 0,-1-1 0,-1 2 443,0 4 0,-4 3 1,2 11-1,-5 7 1,-5 8-1,-4 7-78,-2 8 1,-4-4 0,-3 10-1,-4-1 1,-2-2 0,0 1-1639,2-3 1273,6 0 0,-15 3 0,3 0 0</inkml:trace>
  <inkml:trace contextRef="#ctx0" brushRef="#br0">16836 18485 8231,'13'-48'351,"-5"2"0,2 17 0,-4 4 0,1 4 1,4 6-1,2 3 0,3 5-474,2 1 0,6 2 1,-3 4-1,2 1 123,4 3 0,-3-2 0,8 4 0</inkml:trace>
  <inkml:trace contextRef="#ctx0" brushRef="#br0">17316 17992 8148,'6'-36'0,"3"11"196,3 16 0,-1 18 0,0 15 0,-4 4 0,-1 4 219,-3 2 0,-1 3 0,-2 6 0,-2 3 0,-2 2 1,-5 3-1,-5 4 0,-3 5 0,-6-1 0,-3 1 0,-5 1 1,-6 4-1,16-31 0,0 0-415,0 2 0,-2 0 0,-8 5 0,-1 0 0,1 0 0,0 0 0</inkml:trace>
  <inkml:trace contextRef="#ctx0" brushRef="#br0">6772 18698 8183,'-43'-36'0,"1"-1"0,5 3 0,3 5 0,6 8 0,3 5 0,3 2 0,-2 1 28,-7 6 1,1-4 0,-7 5-1,-4 0 1,-7-1 0,-5 1 0,-5 0-1,-5 2 1,-7-1 0,32 3 0,0 0-1,0 0 1,-1 1 0,0 0 0,-2 2-37,-1 1 0,0 0 0,4 2 0,-1 1 0,-6 3 1,0 1-1,-1 0 0,0 2 0,0 1 0,0 1 0,-4 4 1,1 1-1,-1 1 0,0 2 0,0 2 0,0 1 0,1 1 1,2 0-1,-1 2 0,1 1 5,1-1 1,0 1-1,-3 0 1,2 0 0,3 0-1,2 0 1,-1 1-1,0 0 1,1-1 0,1 0-1,0 0 1,0-1-1,3-1 1,-1 0 0,2 0-1,0 0 20,1 1 0,0-1 0,4-3 0,0 0 0,-1 3 0,1 0 0,1-2 0,1 1 0,-25 21 0,4 3 0,5-1 66,4 3 0,1 8 0,10-3 0,2 5 0,6 6 1,6-2-187,7 0 1,6-1 0,10-8 0,7 0-1,11-4 1,8-8 0,10-5 132,4-4 1,8-5 0,10 0 0,7-5 0,-32-14 0,1-1 0,2-1 0,2-1 0,2-1 0,1 0 34,4-2 0,2 0 0,-1-3 0,1-1 0,4 1 1,1 0-1,0-1 0,1 0 0,4-1 0,0 0 1,1 0-1,1 0-91,1 0 0,1 0 0,3 0 0,-1 1 0,-3 1 0,-1-1 0,-1 2 0,1 0 1,1 1-1,1 0 0,-3 0 0,1 2 0,1 0 0,0 1-23,-2 2 0,1 0 0,-3-2 0,0 1 0,1 1 0,0 0 0,2-2 0,0 0 0,-1 0 0,0 0 0,3-1 0,0 0 32,1-2 1,-1 1-1,2-2 1,1-1 0,3-1-1,0-2 1,-1 1 0,1-1-1,-1-1 1,1 0 0,1-3-1,1-1 1,-24 1 0,0 0-1,0-1-16,1-1 1,0-1 0,1 1 0,1-1-1,1-1 1,0 1 0,1-1 0,0 0 0,0 0-1,-1 0 1,0 0 0,1 0 0,1 0-1,1 0 1,0-1 0,-1 0 0,0 0 0,1 0 29,-1 0 0,1 0 1,0-1-1,1 0 0,0-1 1,-1 1-1,-1 1 0,-1 1 1,0 0-1,0 1 0,0-1 1,-1 1-1,1 0 0,0-1 1,0 1-1,-2 0 0,0 0 1,-1 0-1,0 0 0,-1 1 1,0 0 45,-1 1 1,0 0 0,0 0 0,0 1 0,0 0 0,-1 0 0,25-1 0,0 0 0,-25 3 0,1-1 0,-1 1 0,25-1 0,0-1 0,0 0 0,-1 0 0,0-1 0,0 0-19,-1-1 1,1 1 0,-21 1-1,1 1 1,-1-1 0,-1 1-1,0-1 1,-1 1 0,3 0-1,-1-1 1,0 1 0,1-1-1,0 0 1,0 0 0,-1 0-1,-1-1 1,0 1-30,-2-1 0,0 0 1,1 0-1,3-2 1,1 0-1,-1 0 0,-2 1 1,0 0-1,1 0 1,1 0-1,-1 0 1,1-1-1,0 1 0,-1 0 1,0-1-1,0 0 1,-1 0-1,0 0 1,0 0-1,0-1 0,0 0-1206,0-2 1,-1 1 0,1 0 1219,0 0 1,0 1 0,0-1-1,-1 0 1,1-2 0,-1 2 0,-1 1-1,1 0 1,-1 0 0,23-4-1,1 0 1,-2-1 0,1 1 0,-1 0-1,1-1-4,1 1 0,0 0 0,-1-3 0,-1 0 0,-1 1 0,-1-1 0,-1 2 0,0-1 0,-2 0 0,0 0 1,-1 0-1,0 1 15,-1-2 1,1 0 0,2-2 0,1-1 0,-3 2 0,-1-1 0,-2-1 0,1-1 0,0 0-1,-1-1 1,-1 0 0,-1-1 0,2-1 0,0-1-230,0-2 1,-1 0 205,-5 4 0,0-1 0,6-6 0,0-2 0,-6 4 1,0 0-1,-2 0 0,-1 0 0,1-3 0,-2 0 1,-1 2-1,-1 0-4,-1-1 1,0 0 0,-1-1-1,-1 0 1,-3 1 0,-2 0-1,-1 1 1,-2 0 0,-2 0 0,-2-1-1,-3 1 1,-1 0 62,-1-1 0,-1 0 1,20-27-1,-8 6 1,-8 2-1,-6 2 0,-7 3 1,-7 2 37,-5 1-95,-3 0 1,-12-3 0,-4 0 0,-8 2 0,-7-2-1,-6 0 92,-3-3 1,-8 3 0,-8-5 0,-6 1 0,24 24 0,-1 0-1,-3 0 1,-1 0-85,-2 2 1,-2-1 0,-4-1-1,-2 0 1,1 2 0,-1 0-1,-2 0 1,-1 2 0,-5 0-1,-2 2 1,-2 0 0,-1 1-1,-6 1 1,-2 1-86,-4-1 1,-1 2 186,5 2 0,-2 1 1,13 3-1,-3 1 1,1 0-1,2 1 1,1 1-1,-1-1 1,-3 1-1,0-1 0,-1 1 1,-4 0-1,-2 0 1,1 0-1,-2 1 1,0-1-1,-1 1-116,-1 0 0,0-1 1,-2 2-1,14 1 0,-1 0 1,-1 1-1,0-1 0,3 0 1,-1 0-1,0-1 1,0 2-1,-2-1 0,0 0 1,0 1-1,-1 0 0,-2 0 1,-1 0-1,1 1 1,0 0-1,1-1 0,0 1 1,0 0-1,0-1-30,0 1 1,1 0 0,-2 0 0,0 1 0,-4 0 0,-1 1 0,-1 0 0,2-1 0,5 1 0,1-1 0,1 0-1,-1 0 1,1 1 0,1 0 0,-1 0 0,1 0 0,-1 0 0,1 1 0,0 0 0,0 0 0,1 0 0,0 0 0,1 0-1,-1 0 1,-3 1 0,1 0 0,-1-1 0,0 1 24,-2 0 0,0 0 0,1 1 0,-1-1 0,4 1 0,0-1 0,-1 1 0,0 1 0,-6 0 0,0 1 0,-2 0 0,1 0 0,0 1 0,-1 0 0,0 0 0,0 1 0,1 0 0,-1 0 0,0 1 0,0-1 0,-2 2 0,0-1 0,-1 1 0,1-1 0,0 1 0,1-1 0,-1 1 1,0-1-97,0 1 0,0-1 0,0 0 0,-1 1 0,-2 1 1,-1 0-1,0 0 0,0 0 0,2 0 0,0 0 1,-1 0-1,1 1 0,-1 1 0,1 0 0,-1 1 1,0 0-1,13-2 0,1 0 0,-1 0 0,1 1 1,-1-1-1,-1 2 0,1 0 0,-1 0 0,0 1 1,0 0 106,-2 1 0,0 0 0,0 1 0,-1-1 0,0 1 0,-1-1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8798 8836 27656,'0'-19'-8978,"0"10"8732,0-3 1,-6 12 0,-3 0 0,-1-2 6267,1-2-5574,3 3 1,0-10 0,-3 7-200,-3 1 0,3 1 1,-1 2-1,-3 0 1,-4 0-1,0 0 0,-1 0-197,0 0 1,-4 0-1,4 0 1,0 0 0,1 0-1,-3 0 370,0 0 0,3 0 1,-1 0-1,2 0 1,0 0-1,-2 2 1,2 1-391,1 1 1,-3 7-1,0-3 1,1 4-1,-3 2 1,0-1-33,-1 0 0,-4 1 0,4-1 0,-1 0 0,1 1 1,0-1 59,1 0 1,-1 1 0,-1-1 0,4 0 0,2-1 0,-1-2 0,0-1 295,0 2 1,7-4-1,1 2 1,-1 0-1,-2 0-316,-2 0 0,1-1 0,0 4 0,-1-1 0,1-2 0,0 1 1,-1 2-226,1 1 1,0 0-1,-1-1 1,1-1-1,1-2 1,2 1-1,1 2 83,-1 1 1,2-1-1,-1-2 1,0-1-1,2 2-20,3 0 0,-2-2 0,1 0 0,2 2 0,2 0 1,1 3-1,0-1-83,0 0 0,0 1 1,0-1-1,0 0 1,1 2-1,2 1 43,2 2 0,1 4 0,-3-4 1,1-2-1,0 1 0,1-1 239,-1 2 1,7 0 0,-4-5 0,1 0 0,-3-1 0,1-2 323,3-1 0,3-1 0,0 2 0,-2-1 1,1 0-1,2 0-200,3 0 0,4 0 0,-4 2 1,3 0-1,0-2 0,2 1 1,0 2-108,3 1 1,1 0 0,1 1 0,0-2 0,-3-2 0,-1-3-95,2-1 0,1 3 0,2-3 0,0 0 0,1 0 0,1-3 0,4-2 0,1-1 0,2 0 0,2 0 0,1 0 0,-1 0 0,4 0 0,-1-1 0,1-3 0,-2 2 0,0-2 0,0 2 0,0 1 0,0-2 0,0-2 0,-5 1 0,-1 4 0,-1 0 0,-4 0 0,0 0 0,-3 0 0,4-2 0,-2-1 0,-3-1 0,0 1 0,0 1 0,2 1 0,0-3 0,4 1 0,1-5 0,3 1 0,2 1 0,1-2 0,1 3 0,-4-1 0,4-3 0,-4 3 0,4 0 0,1 0 0,-2 2 0,-2-2 0,1 4 0,-5-2 0,1 2 0,0 1 0,-5-2 0,-3-2 0,-3 2 0,0 2 0,5 1 0,-2-2 0,-1-1 0,-2-1 0,2 0 0,1-2 0,6 0 0,0-5 0,-1 4 0,-1-1 0,1 1 0,1-3 0,5-2 0,-5-1 0,0-1 0,0 1 0,-1 0 0,-5-1 0,1-4 0,-5 1 0,0 0 0,-5 1 0,-4 0 0,-3-2 0,-2-1 0,2 3 0,-4-4 0,-4 1 0,-1 0 0,-1 1 0,-4-1 0,-4 0 0,-7-4 0,-2 4 0,0 1 0,1-1 0,-3 0 0,0 0 0,-2-1 0,-5 3 0,0-4 0,-1-1 0,-2-1 0,-1 0 0,-10-3 0,-1 0 0,-2 1 0,-3 1 0,-1 3 0,-4 2 0,-4 3 0,3 1 0,-5 2 0,-1-1 0,1 2 0,-1 4 0,4 3-849,6 4 0,3 1 0,5 0 0,5 0 0,5 0 0,7 0-358,4 0 1,8 6 1066,7 2 1,4-2 0,1 0 0</inkml:trace>
  <inkml:trace contextRef="#ctx0" brushRef="#br0">16036 4505 16996,'-15'-21'0,"6"3"0,7 3-2146,2 2 1612,0 0 0,1 5 0,2 5 1,1 6 731,-1 6 0,-7 1 1,-6 1-1,-5-2 1,-3 3-1,0 2 1,0 6-1,1-1 1,-1 2-1,2-1 102,2 4 0,-1 6 0,10 4 0,-1 3 1,0 6-1,3 3 0,3 8-277,4 12 0,-1-6 0,1-23 1,1 2-1,0-1 0,-1 1 1,0 0-1,-1 0 0,0 3 1,0 1-1,0-2 0,-1 1-63,0-1 0,0 0 0,1 7 0,-1-1 0,-2-4 1,0-1-1,0-1 0,0 1 0,0-2 0,0 1 1,0-2-1,0-1 21,0 0 1,0 1-1,0 1 1,0 0 0,0 31-1,0-3 1,0-3 0,0-5-1,0-6-307,0-6 0,0-10 0,0-4 1,0-3-1,0-4 0,0-5-1659,0-2 211,0-9 1861,0 1 0,11-34 0,4-2 0</inkml:trace>
  <inkml:trace contextRef="#ctx0" brushRef="#br0">13690 4998 30546,'0'-9'-3277,"0"0"0,-1 6 0,-4-1 3094,-4 2 0,-3 2 1,-1 0-1,0 0 1,-1 0-1,1 0 402,0 0 0,-1-4 1,1-2-1,0 0 0,-1-2 1,0 2-1,-4 0 542,-4 4 0,-5 0 0,-3 2 0,-2 0 0,-2 2 0,-3 2-684,-2 5 0,4 9 1,1 2-1,-1 3 0,4-1 1,3 1-1,8 1-576,3-2 0,10 4 0,4-4 1,6 1-1,7 0 0,8-6 753,9-2 1,10-3 0,9-3 0,-1-5 0,1-2 0,-3-2 0,-1-2-126,-2-2 1,-6 1 0,-3-4 0,-4-1 218,-5 1 0,-6 5 1,-11 4-1,-11 10 0,-9 8 0,-7 6-627,-4 0 0,-6 7 0,-2 2 0,-2 5 0,2 3 0,2 0 86,2-4 0,-3 1 1,4-6-1,2 1 1,5-1-1,3-1 1,2-5-402,3-4 0,-3-1 1,2-5-1,5-2 1,1-2-1,3-4-696,0-1 1,3-2-1,9 2 1,9-4 1850,10-4 1,8-13 0,7-2-1</inkml:trace>
  <inkml:trace contextRef="#ctx0" brushRef="#br0">13930 4904 29918,'-7'-48'-4916,"-1"9"1,4 23 4596,-5 5 1,-3 16 0,-3 10 0,-1 4-1,-3 5 1,-1 1 0,1 1 0,3 0 141,1-4 0,2 3 0,-1-3 0,3 3 0,2 2 0,4 0 0,4 1 0,2 3-163,4 4 1,2 4-1,8 1 1,1-2-1,5-1 1,3-3-440,4-1 1,6-3 1002,-3-8 0,12-3 0,-2-6 0</inkml:trace>
  <inkml:trace contextRef="#ctx0" brushRef="#br0">14143 5251 30021,'0'-15'-9831,"0"-1"7932,0-2 0,-1 2 0,-2 5 2086,-2 2 0,-3 8 1,2 2-1,0 10 1,0 7-1,3 2 1,1 4-1,2 0-412,0-2 0,6 3 0,5-4 1,5 1-1,6-1 0,3-2 0,2-3 536,0-1 1,-5-3-1,-1-3 1,-2-5-1,-3-2 1,-1-5-1,-3-5-497,-3-5 1,-3-11 0,-9-1 0,-5-6 0,-7-3 0,-4-1 179,-5 0 0,-5-2 0,-1 6 0,4 3 0,3 5 0,4 5 0,4 3-868,5 2 0,5-1 1,11 2-1,9 4 0,10 3 981,9 4 1,12-4-1,8-1 562,6-1 0,0-2 0,-1-4 0</inkml:trace>
  <inkml:trace contextRef="#ctx0" brushRef="#br0">14663 4798 29631,'-12'-18'-8403,"2"0"7987,1 2 0,2 9 0,-2 8 1,3 9-33,0 7 0,4 6 0,-2 1 0,3 4 0,1 3 0,0-1 0,0 0 0,0-1 205,0 2 1,0 5 0,0-4 0,0 1-1,1 0 1,3-2 0,5 0 0,3-2 136,2-4 1,3 2-1,3-6 1,-1 0-1,2-5 1,-2-6 321,0-5 0,-1-4 0,-6-2 0,-3-5 1,-5-6-32,-3-4 0,-8-4 0,-5 4 1,-4-3-1,0 0 0,1-1 359,1 4 0,1 6 0,1 1 0,2 0-303,1 2 0,8 1 0,2 7 0,9 2-349,7 1 1,6 7-1,0-2 1,2 1-1,3 0 1,0-2 250,-1-2 0,1 3 0,-9-5 0,0-1 0,-1 0 989,-6 1 1,-6-2-819,-10 2 0,-1-2 44,1-2 1,13 4 0,17 1-1,8-2 1,8-2 0,4-1 0,4 0-58,0 0 0,-5-6 1,-2-3-1,-6-4 0,-6-5 1,-4-4-625,-5-3 0,-9-6 1,-8-2-1,-7-1 1,-7-3-1,-10 0 1,-9 2 48,-8 4 1,-2 5 0,-4 7 0,-1 7 0,-3 6 0,-1 9 0,-3 9-138,-2 9 1,3 11 0,3 7 0,3 7-1,6 6 1,4 8 0,8 9-325,15-32 0,1 1 1,0 36-1,7-36 0,1 0 251,2 0 0,1 1 0,5 33 0,7 1 0</inkml:trace>
  <inkml:trace contextRef="#ctx0" brushRef="#br0">13437 6170 30180,'0'-28'-9831,"0"-1"9085,0-2 1,4 4-1,1 6 1,-2 2 911,-2 3 1,1 1-1,1 2 1,2 1-1,3 3 199,2 4 1,-2 5 0,-1 6 0,-1 6 0,-2 6 0,1 3-1,-1 4-701,-1 4 0,-1 1 0,-2 4 0,1 0 1,2-1-1,3-1 0,2-4 371,2-4 1,3 0 0,4-8 0,0-3 0,1-4 0,0-3 301,0-3 0,4-7 0,-3-5 0,0-4 0,1-5 0,-4-6-583,-1-5 1,-3-1 0,-2-6 0,-3 1 0,-1-1 0,-3 2-1,-1 2 131,-2 2 1,0 6 0,0 4 0,0 0-1,0 4 89,0 1 1,1 8 129,4 2 0,-4 10 0,5 4 0,-2 3 0,2 1 0,2 0-276,2 1 0,-2-1 1,0 0-1,3 1 1,1-1-1,1 0 420,0 1 1,1-3 0,-1 0 0,0-2-1,1 1 1,-1 0 0,0 1 24,1-2 1,3-2 0,1 3-1,-2-2 1,-1-2 288,-1-3 0,-1-3 0,-1-5 0,-2-4-183,-1-3 1,-4-1 0,2 0 0,0 0 0,-1-1 0,2 1-168,-1 0 0,2 4 1,4 1-1,2 2 1,1 3-1,2 2 1,0 1-234,1 0 1,-3 1 0,5 4 0,0 4 0,-2 3-1,0 1-161,-2 0 1,-2 2-1,-2 1 1,0 2-1,1 0 1,-1 1-1,0 3-166,1 3 0,-1-2 1,2-1-1,2 0 1,6 0-1,3-1 0,4-2 493,1-2 0,12-3 0,-2 0 0</inkml:trace>
  <inkml:trace contextRef="#ctx0" brushRef="#br0">13663 7023 24525,'-13'-25'-1730,"0"3"0,4-2 1,0 8-1,-1 3 1858,-2 2 1,3 2 0,0-4 0,-1 0 0,-2 1 0,-2 3 696,1 5 1,0 2 0,-1 2 0,3 2-1,0 2-1190,2 5 0,6 3 1,-1 1-1,4 0 0,4 1 1,5-1 375,3 0 1,3-4-1,3-1 1,2-2-1,1-3 1,-2-2-1,-1-1 54,0 0 0,0-6 1,-5-3-1,-1-3 0,-3-1 1,-3 0-1,-2-1 75,1 1 0,-1 4-700,-4 0 0,-1 2 822,-4-2 0,2 3 0,-4 9 0,1 5-590,3 5 0,1 5 0,2-1 0,0 4 1,0 3-1,0 0 0,2 1-1170,2-2 0,4 0 1226,5-1 0,6-1 0,4-7 0,3 1-225,5-3 1,3-3 607,6 0 0,6 3 0,2-5 0</inkml:trace>
  <inkml:trace contextRef="#ctx0" brushRef="#br0">14330 6890 29991,'-6'-31'-9831,"-1"12"9725,-7-12 0,-1 17 0,-1 7 544,-2 8 1,-1 7 0,3 5 0,-2 1-1,2-1 1,-1 0 0,3 2-1322,0 3 0,-2-2 0,9 6 54,-1 2 0,2 0 0,6-1 0,0-2 182,0-2 0,8 4 0,7-6 0,11 0 922,13-3 1,7 0 0,7-1-1</inkml:trace>
  <inkml:trace contextRef="#ctx0" brushRef="#br0">14503 6917 28861,'-21'-22'-2518,"4"-1"0,3 4 2198,5 3 1,2 8 0,3 5 0,-5 6-104,-3 6 1,4-1-1,3-1 1,0 1 0,1-1-1,1 3 1,1 2 95,2 1 0,0 5 1,2 0-1,1-2 0,1-1 1,1-2-1,0 1 0,4-2 202,3-4 0,2 4 1,0-4-1,3-1 0,2-1 388,2 0 1,1-5 0,5 5 0</inkml:trace>
  <inkml:trace contextRef="#ctx0" brushRef="#br0">14690 7010 28861,'0'-9'-4916,"0"0"1,0 0 3944,0-4 1,0 4 0,0 0 0,1-1 0,2-2 901,2-1 1,-2 5-1,-8 4 1,-2 4 298,-1 4 1,-3 4 0,3 5 0,-1 0 0,2 2 0,1 2 0,3 0-317,2 0 1,8 2-1,5-1 1,4-4 0,2-3-1,0-7 436,-1-2 1,1-2 0,-5 0-1,1-2 1,-2-2-539,-3-5 0,-4 2 0,-6-1 0,-3 2 1,-5 5-1,-3 4-58,-2 6 0,1 2 0,0 3 0</inkml:trace>
  <inkml:trace contextRef="#ctx0" brushRef="#br0">17423 5557 28971,'0'-29'-4916,"0"2"1,-2 15 4714,-2 3 1,2 12 0,-2 6 0,1 3 0,0 1 0,-3 1 0,-2 1 0,-2 1 219,-2 2 0,-1 5 1,0 0-1,1 0 1,1 1-1,2-3 1,1-2-1,-1-3 82,0-1 1,6-2-133,-2 1 1,4-14 0,2-9 0,2-10 0,3-8 0,0-3-1,2-4 1,-1-4 1,0 4 0,4-9 0,-4 1-1,-1 5 1,-3 5 0,0 5 197,1 5 1,-2 3-683,2 5 1,-1 7-1,2 4 1,4 4 0,3 7-1,2 2 225,4 5 0,4 3 0,9-1 1,5 6-1,2 0 0,4 1 1,1-3-92,1-2 1,5 3-1,-6-4 1,-4-3 0,-7-3-1,-4-5 813,-1-1 0,-6 3 0,-5-6 0,-7-3-166,-9-3 0,-6-6 0,-7 3 0,-1 0 0,1-1 0,0 1 1545,-1 0 1,3 0 0,0 3 322,2-1 0,8-5-1840,1 4 0,1 1-465,8 4 0,-6 1 0,2 4 0,-4 4 0,-2 2 0,-4 3-363,-4-1 1,3 2-1,0 1 1,2 2 0,0-2-1,1-1-30,1-2 0,2 1 0,0-1 0,2-1 0,2-3 327,5-5 0,4-2 149,5-2 0,3-2 1,7-1-1,3-1 1,3-1-1276,0-1 1387,-1 5 1,-1-11 0,2 5 0</inkml:trace>
  <inkml:trace contextRef="#ctx0" brushRef="#br0">18316 5731 21211,'-9'-5'0,"1"-1"0,1 0 0,1-1 1022,0 0 1,-3 2 0,3-2-704,-1 1 1,2 1 0,-2 7 0,1 2 0,2 7 0,-2 3 0,-3 4-1055,-3-1 1,3 2 0,0-1-1,0-2 1,0 0 0,2 0-1,1 2-515,3-2 1,3-1 0,6-3 0,9-3 0,12-5 1668,11-2 0,14-14 0,9-3 1</inkml:trace>
  <inkml:trace contextRef="#ctx0" brushRef="#br0">18929 5318 29389,'0'-29'-3277,"0"-2"0,1 5 0,2 14 2655,2 10 0,-1 16 0,-4 12 1,0 7-1,-1 2 0,-5 2 0,-6 6 321,-4 9 1,-8 4-1,2 8-193,-3 0 0,-2 4 0,0-6 0,1 2 1,0-2-1735,4-4 2200,3-15 0,0-5 1,-2-11-1</inkml:trace>
  <inkml:trace contextRef="#ctx0" brushRef="#br0">18569 5971 28963,'-8'-45'-1944,"4"1"0,7-2 1,4 3-1,4-2 1,4 4 2173,-1 4 0,7 4 0,0 8-182,0 3 1,2 7 0,-5 8 0,-2 1-1,-1 3-1782,-1 1 0,-1 10 1686,0 5 1,-5 0 0,-2 7 0</inkml:trace>
  <inkml:trace contextRef="#ctx0" brushRef="#br0">16023 4704 30422,'-19'-5'-814,"2"3"1,-5-2 930,-2 2 1,1 4 0,-1 4 0,3 7-635,2 8 0,1 5 0,6 7 0,3 7 0,5 9 0,3 5 0,2 9 0,2 5 272,-1-30 0,0 1 0,3 7 0,-1 3 0,-1 2 0,-1 1 0,-1 5 0,-1 2 0,0 3 0,-1 2 0,-2 0 0,0 0 222,-1 1 1,0 1 0,0 6 0,0 1-1,-2-3 1,0 1 0,1-2 0,2 1 0,2-4-1,2-2 1,3-5 0,1-1 0,2-3 0,2-2-1,2-1 0,1-2 0,0-4 0,1-3 0,0-3 0,1-1 0,-1-2 0,2 0 0,13 29 0,0-5 0,-4-9-38,-4-5 0,-2-4 0,-6-6 0,-3-4 1,-6-4-1,-5-3-366,-2-1 1,-8-6 0,0-1 0,-4-3 0,0-2 0,1 0 0,2 1-329,-1-1 0,-2 2 0,1 1 0,3 2 301,0-2 1,1 5-1,-3-1 1</inkml:trace>
  <inkml:trace contextRef="#ctx0" brushRef="#br0">17036 5931 27650,'-6'-8'-708,"-3"4"0,-3 2 1,0 1-1,4-4 1,3-4-1,5-2 1,5-3-1,2 1 987,0 0 0,-4 7 0,-12 6-275,-8 7 0,-13 14 0,-7 3 0,-6-1 0,-6 2 0,-1 1-95,1 0 1,-10-1 0,4-2 0,0-6 0,-1-2 0,0-1 0,-2-1 492,-1 0 0,1-5 0,-6-3 1,-1 0-1,3 1 0,-1 0 0,4 1-81,0 1 0,-3 0 1,3 7-1,-1 2 0,1 2 1,3 2-597,1 2 0,-1-2 1,1 1-1,6 0 1,6-1-1,10-3 0,8-5 1,8-2-589,2-3 0,9 0 0,6 1 1,10-5-1,12-2-691,14-2 1768,8-6 1,10-2 0,-1-5 0</inkml:trace>
  <inkml:trace contextRef="#ctx0" brushRef="#br0">15490 5997 30052,'0'-6'-1447,"0"6"0,-6 11 0,-5 8 1257,-5 2 0,-5-4 1,-5 4-1,-2 0 1,-2-2 369,-1 0 0,-5 5 0,4-2 0,-1 2 0,0 0 1,5-2-1,5 0 0,5 0-249,3 1 1,8-6 0,4 5 0,7 1 0,9-1 0,10 0-226,6 2 0,5 1 0,8 3 0,-1 0 0,2 2 0,-3-3 0,2-1-790,-1-2 0,-7 0 0,6 1 0,-3-3 1082,-3-4 1,5-3 0,-5-2 0</inkml:trace>
  <inkml:trace contextRef="#ctx0" brushRef="#br0">15050 7023 17810,'0'-22'-1062,"0"1"0,0 2 0,0 3 1317,0 1 1,0 6-1,3 2 1,4 1 88,6 3 1,11 1 0,3 4-1,7 2 1,6 5 0,3 3-1,3 1 1,3 1-13,5-1 0,4 5 0,7 0 0,1-4 0,3-2 0,1-4 0,1-1 503,-2 1-945,-9-6 0,12 4 0,-11-7 0,-5-2 0,-2-3 0,-8-1-655,-4-4 0,-9 1 0,-6 0 1,-8 1-1,-6-2 557,-4-1 0,-3-1 0,-6 0 0</inkml:trace>
  <inkml:trace contextRef="#ctx0" brushRef="#br0">16209 6863 13160,'15'-13'0,"2"0"826,0 0 1,3-1 0,-3 2 0,6 3-342,2 5 0,7 3 0,4 1 0,2 1 0,4 3 1,1 5-1,1 3 0,-2 2-561,-5-1 0,-6 0 0,-9 2 1,-6 1-1,-5 4 0,-10 0 1,-11 4-1,-15 1-380,-12 2 0,-18-1 0,-4 1 0,-8-2 0,31-12 0,-1-1 0,0 1 0,0 0 87,-1 0 0,-1 2 1,-2 2-1,-1 0 380,0-1 0,0-1 0,-3 1 1,0-1-1,1-2 0,0 1 1</inkml:trace>
  <inkml:trace contextRef="#ctx0" brushRef="#br0">5839 11768 9579,'0'-22'0,"0"-1"0,1 4 601,4 3 0,-3 9 1,6 1-1,-2 0 0,-2-2 1,1-1-1,-1 0 1,-2 1-36,-5 0 0,-5-2 0,-5 5 0,0 2 0,-1 2 0,1 1 0,0 0 0,-2 0 110,-3 0 0,3 4 0,-3 1 0,4-2 1,0-2 44,1-1 1,4 0-254,0 0 0,-1 0 0,-6 0 1,-2-1-1,1-2-111,3-2 1,-6-3 0,0 3 0,-3 1 0,3-1 0,-1 1-131,0 1 1,-1 1 0,-3 2-1,1 2 1,2 1 0,0 1-50,1-1 0,-3 5 0,7-1 0,-1 2 0,0-2 0,-1 1 122,-2-1 0,3-4 1,-4 3-1,0-2 1,-2 1-1,0-2 1,-1 0-301,1 1 0,1-2 0,-4 2 0,2-1 0,1 0 0,2 3 0,-2 1 0,4-2 0,-3 2 0,1 1 0,1-1 0,2 3 0,0 1 0,-3-2 0,2 2 0,1-3 0,1 1 0,1-2 0,0 1 0,3-1 0,-4 0 0,0 4 0,2-2 0,1 1 0,3 2 0,2 3-235,1 2 0,0 0 0,-3 5 0,2 2 1,2-1-1,2 2 0,2-1-327,-2 0 0,5 4 0,-4-7 1,4 1-1,1-1 0,1-2 457,4-3 1,-3 3 0,6-1 0,-1-1-1,1-3 1,2 0 632,2-1 1,3-1 0,1-2 0,3-1-1,2 0 1,3 0-246,1 0 0,9-5 1,4 5-1,5 0 1,2 0-1,1 0-322,3 1 0,0-3 0,1 1 0,3-1 0,1-1 0,0 0 1,-2-3 183,-1-1 0,-9-2 0,3 0 0,-4 0 0,-1 0 0,-1-2-121,-4-2 0,4 1 1,-4-5-1,4 2 1,2 2-1,2-1 1,2 1-25,-2 1 0,0 2 0,0 1 0,3 0 0,0 0 0,1 0 0,-1 0 0,0 0 0,3 0 0,-3 0 0,-1 0 0,0 0 0,-5 0 0,-3 0 0,3-2 0,4-1 0,-2-3 0,-2-1 0,-3-2 0,3-1 0,1-4 0,-5 4 0,5-8 0,1 3 0,-2 2 0,3-2 0,-2-1 0,1-2 0,-2-4 0,0 3 0,0-1 0,0 1 0,0 3 0,0 1 0,-6-3 0,-3 1 0,-5 0 0,-2 2 0,-3 2 0,-2-2 0,-3-2 0,-5 2 0,-4-5 0,-1 1 0,-3-3 0,-1-2 0,-2 2 0,-6-3 0,-5 3 0,-5-3 0,-6-2 0,-3 0 0,-4 1-15,-2-1 1,-3 2 0,-7 1-1,-4 3 1,-2 1 0,-3 0 0,-2 1-770,-3 3 1,-4 5 0,-2 3 0,-7-1 0,-3 1 0,-3 4 368,0 2 0,6 4 1,-4 1-1,0 4 1,4 4-1,-2 3 1,5 3-587,0 2 1,0 2-1,10 5 1,3 2 945,0 4 1,0 2 0,-1 6 0</inkml:trace>
  <inkml:trace contextRef="#ctx0" brushRef="#br0">10238 12101 9197,'4'-25'0,"2"1"0,0 3 0,1 4 0,-1 3 161,0 4-37,-1 7-129,0-3 1,-5 2-1,0-1 1,-7 2-1,-5 2 309,-1 1 1,4 0-1,0 0 1,-1 0 0,-2 0-1,-1 0 182,-1 0 0,1 0 0,-2 0 1,-1 0-1,-3 0 0,-2 0-369,-3 0 0,0 6 1,-1 1-1,2 2 1,-4 0-1,0 1-104,-2 2 0,-1 1 0,3 1 0,1-1 0,-1 0 0,2-1 193,3-3 0,-2 3 0,6-3 0,2 1 1,1 1-1,2-3 0,-1 1-35,1-1 1,1 4 0,2-3 0,1 2 0,0 3 0,2-1-239,2 0 54,-2 1 0,5-1 0,-4 2 0,2 1 1,-1 2-1,3 0 26,0 1 1,2-4 0,0 4 0,2-1-1,2 1 1,3 0 81,1 0 1,4 1 0,-3-4 0,2 2 0,3-2 0,-1 0 0,0 1 622,1 0-648,5 1 0,0-3 0,5 1 1,-2 2-1,2 0 0,1 0-135,2-1 0,-1 6 0,2-6 0,2 0 1,1-3-1,-1 0 225,-2-1 0,3-1 1,2-2-1,1-1 0,3 0 1,0-2-1,1-1 16,2 0 0,-6-4 1,9 2-1,0-1 0,-1 0 1,1 2-1,-2-2-233,-1-2 0,3 3 0,-7 1 0,1-2 0,0 0 0,-3 0 65,-2 1 0,4 1 1,-4-5-1,1 0 0,1 0 1,-1 0-1,1 0 311,0 0 0,-3-5 1,4-1-1,2-1 0,1-2 1,0 0-286,2 0 0,-3 2 0,7-4 0,-2 4 0,-4 0 0,1 1 1,-1-2-268,4 1 0,-4 3 0,-2-4 1,0 1-1,-2-1 0,-3-1 170,-3 2 1,-1-5-1,-2 3 1,-2-3 0,-2-1-1,-2 0 1,-1-2 246,1-3 1,-2 2 0,5-5 0,2 0 0,-1 2-1,1 0 1,-2 3-47,2 1 1,1 2 0,2-1 0,-2 1 0,-1 0 0,-4-1-425,0 1 0,2 0 0,-4-2 0,-1-2 0,0 0 1,-2-1-1,-4 0 231,1 0 1,-6-5 0,-1 0 0,-4-2 0,-1-1 0,-1-1 454,-4 0-511,-2-5 0,-8 4 1,-3-3-1,-3 4 1,-2 3-1,-2 3-216,-4 2 0,-5-2 0,0 7 1,-4 2-1,-7 0 0,-2 2 120,-2 1 0,-4-3 0,-8 3 0,-3-1 0,-5-1 1,-2 4-1,33 3 0,0 0 295,-1 0 0,0 1-100,-33 0 1,30-2 0,-1 0 0,3 2 0,1 1 0,-2 1 0,-1-1 0,0 1 0,0 1 0,-1 0 0,1 0-180,0-1 1,0 2-1,-1 3 1,1 2 0,2 1-1,0 1 1,1 1 0,0 1-1,0 2 1,1 1 0,1 2-1,1 0-942,2 2 0,0 2 805,-4 5 1,1 2-1,5-2 1,1 1-1,-5 4 1,0 1-1</inkml:trace>
  <inkml:trace contextRef="#ctx0" brushRef="#br0">8398 14607 30948,'0'-14'-1779,"-1"1"1,-4 0-1,-2-1 1,-2 2-1,1 2 1892,2 1 0,-4 5 0,1-4 0,-1 1 1,-2 1-1,-1 0 0,-5 3 24,-1 2 0,-7 1 0,4 0 1,-3 0-1,-3 0 0,-2 0 0,-2 0 0,-2 0 0,3 4 0,-4 2 0,1 0 0,2 1 1,-2 1 51,0 2 0,0-3 1,-3 2-1,1 2 1,0 1-1,1 1 1,-1 0 6,-1 1 0,-1 3 1,-1 1-1,2-2 1,2 1-1,-1-1-101,2 2 1,0 4 0,4-3 0,-1 0-1,2 2 1,2-2-362,5 1 1,-2 2-1,5-3 1,0 0-1,-1 2 1,4-2 257,1 1 0,2 2 1,1-3-1,2 0 1,1 2-1,-1-2 0,-2 1-27,-2-4 1,1 3 0,1-1 0,2-2 0,-1 0 0,0 1-1,-3 1-73,2-2 1,3 0 0,-1 0 0,3 2-1,1 0 1,3 0-63,1-1 1,2 1 0,0-3-1,2 1 1,4 2 0,6 0 199,4 1 1,12-4 0,0 3 0,3-3-1,3-4 1,0 0 0,5-4 221,4-1 0,0 3 0,4-5 0,1 1 0,-2-1 0,1 1-174,0-2 0,2 3 0,3 0 0,-2-1 0,-1 3 0,2-2-4,0 0 0,4 4 0,0-3-29,-2 1 0,8-1 0,-6-4 0,3 2 42,1-2 1,-1-3 0,-5-3 0,0-3 0,-1-3-1,-3-4 534,-5-4 1,2-5 0,-1 3 0,-2 0 0,-2-2 0,-2 2 0,-2-2-434,-2 0 0,-4 3 1,4-2-1,-3-1 0,-2 2 1,-2-1-235,-1 4 0,-1-3 1,1 0-1,0-1 1,-1 0-1,1-1 1,-1-3-556,1-1 1,4-8 0,0-2 0,-1-2 0,-2 0 0,-3 4 544,-2 5 0,0-2 0,-5 10 0,0-1 0,0 3 0,-1 3-81,0 2 0,-3 0 0,0-1 0,-1 3 0,0 0 1,1 2-350,-1-1 1,-6 3 0,-1-1-1,-1 1 1,-1-1 189,-1-2 1,-1-2 0,-4-1 0,-2-2 0,-5-1 0,-4-3 0,-5-2 271,-4-3 1,-5 3 0,-6-1 0,-5 0 0,-7 1 0,-3 3 0,-7 5-47,-6 4 0,-10 3 1,-3 6-1,36 0 1,-1 0-1,-1 1 1,0 0-1,-2 0 1,1 1-79,0 0 0,0 0 1,0 3-1,0-1 0,-29 1 1,3-1-1,4 0 1,2 2-1,3 0-22,5 0 1,10 5 0,1-3-1,7 6 1,2 4 0,5 5-3613,4 7 3733,-1 4 1,4 6 0,-5 0 0</inkml:trace>
  <inkml:trace contextRef="#ctx0" brushRef="#br0">18822 4051 8111,'6'-54'0,"2"6"0,-1 10 121,5 17 0,-5 3 1,6 11-1,1-1 0,1 4 1,2 3-1,4 1 0,1 0 1,-1 0-1,0 1 0,-2 3-102,0 5 1,-1 15-1,-6 10 1,-3 13-1,-5 17 1,-4-26-1,-3 3 1,-2 5-1,-3 2 1,-5 6 0,-2 2 127,-3 5 1,-4 1 0,3-14 0,-3 1-1,-1 1 1,-2 2 0,-2 1 0,-1 0 0,-2 4-1,-1 0 1,-1 1 0,-4 4 0,-1 1 0,-1 1-1,8-13 1,-1 0 0,0 0 0,0 1-61,-2 1 1,0 0-1,0 1 1,-1 0-1,-3 4 1,-1 0 0,0 1-1,-1-1 1,1 0-1,-1 1 1,0-1-1,0 1 1,0-1 0,-1 1-1,0-1 1,1 1-1,-1-1 1,0-1 0,0 1-1,1-2 1,2-2-1,1-1 1,0-1-1,0 0 1,2-4 0,1 0-1,-1 0 1,2-1-266,-9 10 0,1 0 0,1-3 0,4-6 1,1-2-1,2-2 0,-11 14 0,3-2 1,5-7-1,2-3 0,5-7 0,2-1 1,5-6-1,1 0-546,-13 24 1,11-13-1,6-6 1,6-6 723,5-6 0,8-10 0,2 3 0,-1-1 0</inkml:trace>
  <inkml:trace contextRef="#ctx0" brushRef="#br0">16796 4731 8044,'-33'-35'1089,"7"8"1,12 45-1,16 42 1,3-16 0,3 3-989,4 9 1,1 3 0,-2-11 0,-1 2 0,2 0 0,2 4 0,1 1 0,0 1 0,2 4 0,0 2 0,1 1 0,4 6 0,0 1 0,2 1 0,-4-17 0,0 0-1,1 0 1,1 0 0,3 4 0,0 0 0,1 0 0,1-1 0,0 0 0,0-1 0,1 1 0,1-2-240,-1 1 0,0-2 1,2 1-1,1 0 1,3 1-1,2 1 0,1-1 1,1-2-1,-2-5 1,1-2-1,1 0 1,0-2-1,2 0 0,0-1 1,1-2-1,1 0 1,2-1-1,0 0 0,1-2 1,0-1-1,-1-2 1,1-1-1,0-1 1,0 0-1,16 10 0,-1-2 1,1-1-478,1 0 0,0-2 0,-2 0 0,-7-5 0,-2-2 0,1 1-386,0 0 1,0 0 0,-1-1 1000,-4-3 0,-2-1 0,1 1 0,0-1 0,-1 1 0,0 0 0,18 11 0</inkml:trace>
  <inkml:trace contextRef="#ctx0" brushRef="#br0">13077 8250 8100,'0'-39'0,"3"3"0,4 11 0,11 12 0,9 14 0,13 11 0,7 9 61,8 4 0,13 2 0,2 0 0,-34-14 1,2 0-1,0 1 0,1-1 0,-1 0 1,1-1-1,0 0 0,0-2 0,0 0 1,-1-2-1,1-1 0,1-1 0,-2-1 1,1-1-1,-1-1 0,1-1-9,-1-1 1,1-1 0,35-12 0,-37 4 0,0-2 0,0-1 0,0-3 0,-1 0 0,1-3 0,0-1 0,0-2 0,-1-2 0,0-2 0,1-3 0,-1-2 0,0-3 0,-1 0 322,1-4 0,0-1 0,-1-1 0,0-1 0,1-1 0,1-1 0,-2 0 0,-1-1 1,-1-1-1,-1-1 0,1-1 0,-2-1-1295,-1-1 1,1-1 885,2 0 0,-1 0 1,-4 1-1,0 1 1,2 0-1,1 0 1,-1 0-1,-1 0 1,0 1-1,-2-1 1,1-2-1,-2 1 1,-1 0-1,-1 0 1,-2 1-1,0 1-70,-1 0 1,0 1-1,-1 3 1,0 0-1,0-1 1,0-2 0,0 0-1,0 0 1,-1 0-1,0 0 1,0 0 0,-1-1-1,-1 3 1,0 0 168,0 2 1,-1-1 0,1-5 0,0 0 0,-3 3 0,0 0 0,-2-1 0,0 0-1,-1-1 1,0 0 0,-1 1 0,-1-1 2,1 0 0,-1 0 0,1-4 0,-2 0 0,-1 3 0,-1 0 0,1 1 0,0-1 0,0-2 0,-1 1 0,0 1 0,0 0-8,-1 0 1,-1 0-1,-1-1 1,0 1-1,-2 3 1,-1 2-1,2-1 1,-1 1-1,2 0 1,-1 0-1,-1 2 1,-1 0 0,-1 1-1,-1 0-228,-7-33 1,-7 7-1,-3 4 1,-3 2-1,-7 6 1,-6 6-1,-8 6 105,-6 5 0,-15 4 0,28 18 0,-2 3 1,-2 1-1,-3 2 0,-4 1 0,-2 2 0,-2 1 1,0 3 31,-3 0 1,-2 3 0,-11 4 0,-2 4 0,4 2 0,0 2-1,-4 0 1,0 1 0,-3 1 0,-1 1 0,1 0 0,0 0 11,1 0 1,-2 1 0,22-6-1,-1 1 1,0-1 0,-19 3 0,0-1-1,-2 0 1,-1 0 0,24-6 0,-1 1-1,1-1 1,0-1 0,0 1 0,0-1-1,0 0 1,0 0 0,1 0 212,-24 3 1,2 0-1,6-3 1,1 0 0,1 1-1,0 1 1,6 0 0,0 0-1,7-1 1,1 2 0,5 1-1,1 0 1,5 0 0,2 1 140,-29 15 0,8 9 1,11 6-1,9 12 1,21-21-1,1 2 0,2 4 1,3 3-548,-2 5 1,3 3 0,2 8 0,2 3 0,2 9 0,1 2 0,2-22 0,-1 2 0,1 0 0,0 4 0,0 2 0,0 0 0,0 2 0,0 0 0,0 2-769,0 3 1,0 0-1,0 2 890,2 0 1,0 2-1,0-1 1,-1 0-1,0 1 1,1 0 0,2-1-1,0 0 1,2 0-1,0 0 1,1 0 0,2-1-1,1-4 1,1-1-1,2-1 1,2-1-1,3-1 1,1-2-332,2-1 1,2-2-1,1-1 424,-1-4 0,0-2 0,5-1 0,8 3 0,5-1 0,0-2 1,1-4-1,1-2 0,1-1 0,4 0 0,2-2 0,2-1 1,3 0-1,3-2 0,1-1 0,2-2 0,2-1 0,1-1-120,2-1 0,1 0 1,1-1-1,-11-6 0,1-1 1,1 0-1,0-1 117,1 1 0,1-2 0,1 1 0,-1 0 0,2 1 0,-1 0 0,1 0 0</inkml:trace>
  <inkml:trace contextRef="#ctx0" brushRef="#br0">4492 7810 26470,'-12'-34'-2324,"2"3"0,1 8 0,-1 10 2210,-2 9 0,-7 2 139,-4 2 0,-5 2 0,-6 2 0,-7 3 0,-5 2 1,-4-1-1,-5-2 0,-5-2 0,-3 1 0,-1-1 0,-3 0 1,-1 1 156,-3-1 1,33 1-1,-1-1 1,-35 2 0,36-3-1,1 0 1,-37 4 0,1-1-1,2 2 1,-2 1-1,-1 4-106,37-5 1,0 0 0,-2 4 0,0 0-1,1-2 1,0 1 0,-2 0 0,0 1 0,-1 1-1,1 0 1,-2 1 0,1 1-121,-1 1 1,1 1-1,4 0 1,0 1-1,-2 1 1,-1 1-1,2-2 1,-1 1-1,1-1 1,1-1-1,-2 2 1,1-1-1,1 1 1,1 1 59,1 0 0,1 0 0,-30 20 0,5 1 0,7 2 0,3 3 0,4 0-14,4 0 0,1 7 0,10 1 0,4 2 0,0 8 0,7 4 51,11-30 0,0 2 0,1 4 0,1 1 0,-1 6 0,0 2 0,1 0 0,-1 2 0,0 4 0,-1 2 0,0 0 0,0 2-93,-1 4 1,0 1 0,0 1 0,0 0 0,3-4 0,0 0 0,1-4 0,0-1 0,1 1 0,1-2-1,-1-3 1,2-1-12,0-1 0,1 0 0,0 0 1,0-1-1,1-3 0,0 1 1,0-1-1,0 0 0,1 2 1,0 0-1,0 0 0,1 0 1,0 3-1,2 2 16,-1 3 0,1 0 1,0 1-1,1 1 0,1 3 1,1 2-1,0 3 1,0 1-1,-1 0 0,1 3 1,-2-22-1,0 1 1,0 2-79,1 2 0,0 1 0,0 0 1,-1-3-1,-1 0 0,1 1 1,1 1-1,0 2 0,0-1 1,-1 2-1,0 0 0,0 0 1,-1-2-1,1 1 0,-1 0 0,1 1 1,-1 1-1,1-2 0,-1-2 1,0-1-1,1-1-31,-1-2 1,1-1-1,-1 0 1,3 23-1,0-1 1,-1-7-1,1-2 1,0-5-1,-1-1 1,1-4-1,0-1 1,-1-5-1,1-2 164,-1-2 1,1-2 0,2-1-1,0-1 1,9 30 0,-2-2-1,-1 1 1,-2-2 63,1-1 0,-8-28 0,1 0 0,6 35 0,-6-35 0,0 1 1,-1 1-1,1 1 0,0-2 0,-1 1 0,1 0 0,0 1-116,-1 0 0,1 0 0,-2-2 0,-1 0 0,0 3 0,-1 0 0,1 2 0,0 1 0,-1-1 0,-1 0 0,2 2 0,-2 1 0,0-3 0,-1 0-151,0-1 1,0-1 0,-1 4 0,0-2 0,0-4 0,0-2-1,0 1 1,0-1 0,0 35 0,0-9 103,0-4 0,0-4 1,0-5-1,0-5 1,0-7-1,0-7 237,0-5 0,0-3 0,1-2 0,4-6 1,2-2-1,2 0-37,0 3 0,4-2 0,7 6 0,0 2 1,4 0-1,1-1 0,3 0-236,3 0 0,8 1 0,7-2 0,1-6 0,2-5 0,3-7 120,6-2 0,-5-4 1,12-4-1,-1-7 0,-3-6 1,1-3-1,-4-1-2875,-1 0 2870,-6-3 0,-4-5 0,-2 0 0,3 2 0,4 0 0</inkml:trace>
  <inkml:trace contextRef="#ctx0" brushRef="#br0">507 13127 8433,'-14'2'193,"1"2"0,4-1 0,2 6 236,1 1 0,1 2 1,7 2-1,2-1 1,5 0-1,3 1 1,3-1-1,2 2 156,6 2 0,2 4 0,2 6 0,-1-1 0,1 1 1,-2-2-1,-1-1-870,-2-2 1,-7-4-1,0 1 1,-7-2 0,-2-6 37,-3 1 1,-7-6 0,-5-1 0,-4-5 0,-5-5 0,-4-5 0,-3-7 178,-2-5 0,2-7 1,1-4-1,3-1 1,2-3-1,4 0 602,5 1 0,-1 4 0,7 5 1,1 2-1,2 1 0,2 4 0,2 0 77,1 4 0,7 1 0,-4 2 0,2 1 0,0 3 0,3 3-1350,4 0 1,0 5-1,7-4 1,2 4-1,4 1 1,7 1-1,2 2-6234,2 2 6973,6 5 0,-4-8 0,4 4 0</inkml:trace>
  <inkml:trace contextRef="#ctx0" brushRef="#br0">1026 13127 8433,'-13'-19'4096,"0"4"-3869,5 2 1,4 7 0,8 6 0,5 0-1,3 0 1,1 0 0,1 0-643,-1 0 1,0 0 0,1 1 0,-1 2 69,0 2 0,-7-1 0,-6-4 0,-7 0 0,-5 0 0,-1 0 769,-1 0 0,1 0 0,0 0 1,-1 2-1,3 2-216,2 5 0,3 3 0,7 3 0,5 1 0,7 2 1,8 0-1028,4 1 1,9-4 0,6 1 0,8-4 818,4-3 0,7-6 0,2 3 0</inkml:trace>
  <inkml:trace contextRef="#ctx0" brushRef="#br0">1546 13141 20683,'-20'0'0,"2"0"1131,9 0 1,3 1-1,7 5 1,5 7 0,8 10-692,6 6-428,6 5 1,9 17 0,2 3 0,0 7 0,-18-28 0,-1 1 0,0 0 0,-2 1-246,1 0 1,-3 0 0,9 29-1,-7-5 1,-6-3 0,-5-7-1,-7-5 1,-7-7-491,-8-3 0,-7-4 0,-4-9 1,-2-8-1,-1-8 0,1-10 884,2-8 1,8-14 0,3-13-1,7-7 1,7-8 0,6-3-1,6-4-156,3-2 0,7 11 0,3-5 0,5 12 1,4 11-1,4 8-729,4 8 826,7 10 1,1 3 0,7 6 0</inkml:trace>
  <inkml:trace contextRef="#ctx0" brushRef="#br0">6505 6330 7808,'-4'-8'0,"-1"-1"0,-1 6 323,2-2 1,2 11-1,-2 6 1,2 6 0,2 2-1,0 4 1,0 0 0,0 0-1,0-2 4592,0 1 0,0-2-4473,0 1 1,0-5 0,0 0-424,0-2 0,0-9 0,0-6 0,0-9 0,0-7 0,0-6 0,0-3 483,0-2 1,0 0 0,0-1 0,0-1-1,2-3 1,1 4 0,3 3 0,0 4-64,0 2 1,4 1 0,-1 5-1,1 0 1,2 1 0,-1 2-765,-1 1 1,5 4 0,-6-2 0,2 1 0,3 3 0,-1 1-1643,0 2 1,-4 0 0,-1 2 0,-1 2 0,-1 5 1964,0 3 0,4 1 1,-2 1-1</inkml:trace>
  <inkml:trace contextRef="#ctx0" brushRef="#br0">6892 6051 7914,'4'-9'1184,"1"0"0,1 6 0,-2-2 0,5 4-21,3 1 0,0 1 1,-2 4-1,-3 4 0,-1 4 1,-3 5-1,-1 4-459,-2 3 1,-2 6-1,-2 2 1,-5 1 0,-3 1-1,-1 1 1,-1 0-1347,1 1 1,0 0 0,-1-2 0,3-5 0,2-5 0,4-4 641,4-2 0,13-13 0,2-8 0</inkml:trace>
  <inkml:trace contextRef="#ctx0" brushRef="#br0">7198 6117 7893,'0'-6'1612,"-1"6"-384,-4 8 1,2 9 0,-4 6 0,1 2-1,3 3 1,0 2 0,0 2 0,-1-1 3443,1-3-4844,1 8 1,8-20-1,3 6 1,4-5 0,4-5-1,2-4 1,2-6-390,2-9 1,3-8 0,0-12 0,-1-1 0,-2-2 0,-7-2 0,-6-2-928,-5-3 1,-4 3 1571,-1-2 0,-1 6 1,-4 1-1,-4 4 1,-1 4 305,1 2 0,-3 5 1,3 5-89,-2-1 1,3 6 0,4 4-1,2 7 1,4 5-1656,2 1 1,2-4 0,4 0 0,-1 0 0,3-2 1352,4-2 0,5-4 0,6-1 0</inkml:trace>
  <inkml:trace contextRef="#ctx0" brushRef="#br0">7598 5957 7893,'-13'14'904,"0"-1"0,1 2 257,3 2 1,-3 0 0,3 6-1,-1 6-627,1 5 1,3 0 0,6 1 0,0 2-1,0 0 1,1-1 0,5-5 0,6-4-88,4-5 0,7-4 0,-4-10 0,0-3 0,2-5 0,0-5 0,1-5-424,-1-6 0,-7-6 0,-6-10 0,-2-3 0,-3-4 0,-3-1 0,-5 2-455,-4 2 0,-7-1 1,-3 6-1,0 3 1,-2 4-1,2 7-1071,-1 2 0,7 3 0,4 3 647,-1 5 1,10 4 0,6 3 855,8 1 0,13 6 0,7-2 0</inkml:trace>
  <inkml:trace contextRef="#ctx0" brushRef="#br0">7945 6130 7922,'-8'0'1906,"-3"0"-351,9 0 1,2 0 0,9 0 0,3 0 0,1 0-894,0 0 1,2-4 0,2-2 0,2 0 0,0-1 0,2 1 0,-2 0-949,0 3 0,-1-3 0,-5 2 0,1 1 0,-1 1 286,0 2 0,1-6 0,-1-1 0</inkml:trace>
  <inkml:trace contextRef="#ctx0" brushRef="#br0">7958 6330 13059,'-6'2'1219,"6"2"0,8-2 0,11 2 1,6-4-1046,5-4 1,11 1 0,1-8-1,2-2-174,2-3 0,-2-8 0,-4 3 0</inkml:trace>
  <inkml:trace contextRef="#ctx0" brushRef="#br0">8651 5704 8596,'0'-7'3276,"5"7"1,1 10 0,1 5-2165,3 3 1,-4 11 0,-1 2 0,-4 6-1,-2 5-1145,-4 2 1,-4-1 0,-8 6 0,-6 0 0,0-2 0,-1-1 0,3-3-1294,2-3 1,1-3-1,5-10 1,1-2-1,3-3 1326,5-4 0,2-3 0,2-2 0</inkml:trace>
  <inkml:trace contextRef="#ctx0" brushRef="#br0">8891 6077 11635,'-13'0'5875,"1"2"-5592,3 2 1,3 5 0,6 7 0,0 4 0,0-1-1,0 2 1,0-2 0,2 0-767,2-3 0,-1-1 0,6-3 0,1-3 1,2-5-1,2-2 352,-1-2 0,-4-6 1,-2-3-1,-1-4 1,-3-5-1,-1-3 777,-2 0 0,-5-2 0,-2 3 1,-2 1-1,-5 0 0,3 3 0,-3 2 276,4 5 1,0-1-1,-2 7-1561,3 5 0,4 4 0,10 7 1,4 0-1,3 1 0,2-1-758,4 0 0,3-1 0,6-2 0,-1-2 0,1-2 0,-2-3 0,-1-2 99,-2-1 0,-6-6 0,2-3 1298,-3-3 0,4-1 0,2 0 0</inkml:trace>
  <inkml:trace contextRef="#ctx0" brushRef="#br0">9184 6064 7779,'0'-9'2064,"0"0"1,0 5-1672,0-5 0,0 12 0,0 1 0,0 7 0,0 2 0,0 2 0,0 2 0,0 4 0,0 0 0,0-2 0,0-1 1020,0 0 1,0-1-1,0-3 1,0-1-3337,0 0 0,0-7 1395,0-6 1,8 5-1,5-5 5,8 1 1,6-1 0,4-6 0,6-7-600,6-8 1,-2-5 0,2-5 1121,-6-5 0,-4-8 0,-7-4 0</inkml:trace>
  <inkml:trace contextRef="#ctx0" brushRef="#br0">9744 5637 7779,'8'-6'219,"-4"8"1,-2 10 0,-2 9 0,0 5 0,0 7 1008,0 7 1,-6 1 0,-3 10 0,-3 0-1,-1 3 1,-1-4 0,1-3 0,0-4-110,-1-1 1,5-8-1,2-3 1,1-4-1,2-5 1,-1-4-1782,1-4 1,-2-6-1,1-5 1,-3-6-1,-4-8 1,-3-5-1,-1-5 81,-2 1 1,0-5-1,5 4 1,-1 0-1,1 3 1,0 5 829,-1 4 1,1-1-1,1 7 1,3 4 0,3 7-1,2 5-183,0 5 0,-1 1 1,5 5-1,2-2 0,1 0 1,2 0-1,3-1-1295,2-2 1,2-1-1,3-6 1,1-3 0,3-5-1,2-2-3853,3-2 5082,1-6 0,8-8 0,1-6 0</inkml:trace>
  <inkml:trace contextRef="#ctx0" brushRef="#br0">10171 5571 7810,'-5'-17'4977,"0"6"-4075,-3 3 0,4 4-398,-5 4 1,0 1 0,-4 7 0,-1 9 0,1 13 0,-2 9 0,-3 6 0,-2 6 418,-1 1 0,-4 8 0,4-6 0,0 0 0,3 1 0,4-3 0,2-3 0,3-6-1310,4-6 1,4-5 0,1-6-1,1-4 1,4-4 0,4-5-2072,3-4 0,8-3 1,7-9-1,6-6 2060,1-9 1,4-11 0,-4-6-1</inkml:trace>
  <inkml:trace contextRef="#ctx0" brushRef="#br0">10371 5877 8620,'-8'0'3276,"3"0"1,9 6 0,2 5-2311,1 5 1,-4-1 0,2 5 0,-4 1-445,-1 1 0,-4 6 0,-2-5 1,-2 2-1,-2 0 0,0-1-1063,1-2 0,-2-6 1,6 2-316,-3-3 1,5-9-1,-1-6 1,5-11 0,7-8-1,5-8 1,2-2 647,0-4 0,2 1 1,3-4-1,-1 5 1,0 3-1,-3 1 947,-1 1 0,-6 5 0,-2 3 0,1 5 0,-2 2-664,0 3 0,4 5 1,-1-2-1,3 5-4624,1 5 4549,6-4 0,-4 11 0,4-5 0</inkml:trace>
  <inkml:trace contextRef="#ctx0" brushRef="#br0">10877 5691 7810,'-7'9'1348,"3"-1"0,2 3-733,2 1 1,0 2-1,0 3 1,0 2 0,2 0-1,1 2 1,1 0-1,-1 2 1,-2 3 268,-1 0 0,2-4 1,1 1-1,1-1 0,-1 0 1,-1-1-1,-2-2-1867,0-3 0,-2-1 0,-1-1 0,-3-3 0,-1-2 0,-3-4-2159,-2-4 0,3-7 2077,0-3 1065,6-8 0,-9-16 0,5-8 0</inkml:trace>
  <inkml:trace contextRef="#ctx0" brushRef="#br0">10891 5731 7810,'12'-14'690,"-4"1"0,-2 0 1,-6-1-1,2 3-25,2 2 1,5 3-1,7 6 1,2 0-1,0 0 1,1 0-1081,4 0 1,3 0 232,5 0 0,-1-5 182,5 1 0,7-7 0,5 4 0</inkml:trace>
  <inkml:trace contextRef="#ctx0" brushRef="#br0">11411 5091 8789,'-8'13'1562,"2"7"1,6 2 0,2 4-884,2 6 1,-1 2-1,6 10 1,0 6-1,0 10 1,-2 2 0,-1 3-1,-3 0 374,-1 2 1,-4-1 0,-2 1 0,-7 0-1,-5-1 1,-5-2 0,-2-3-849,-4-4 1,-3-5 0,-10 4-1931,0-5 1,-4-7 0,-4-7-1,-2-3-1689,-5-1 1,-7-3 3413,0-8 0,-3-9 0,-2-7 0</inkml:trace>
  <inkml:trace contextRef="#ctx0" brushRef="#br0">7705 17765 8483,'-2'-12'0,"-1"2"0,-3 2 0,1 1 0,-1 0 5089,1 4-3919,-1-9 1,-3 16 0,-8 2 0,-6 8 0,-2 5-700,-1 2 0,-6-1 1,1 4-1,3-3 1,4-2-1,7-3 0,2-1-234,2-2 0,1 1 1,3-1-1,4 0 1,5 1-1,5-1 19,4 0 1,8-1-1,6-1 1,2-4-1,2 0 1,-2-1 240,-3 0 0,3 5 0,-4-4 0,0 2 0,-4 0 1,-2 1-498,-1 2 0,-1 1 0,-1 2 0,-3 1 0,-5 2 0,-3-2 0,-1-1 0,0-1 0,-5 3 0,-6 1 0,-7-2 0,-7-1 0,-4-1-124,-1-1 1,-3 0-1,1-1 1,-2-2-1,-2-1 1,1 0 0,1 0-1189,1 0 0,8-6 1,7 1-1,3-1 66,2 2 1,7-4-1,7 4 1,13-4 0,10-1-1,7 0-349,3 0 0,1-6 0,7-3 1595,2-2 0,-2-9 0,4 0 0</inkml:trace>
  <inkml:trace contextRef="#ctx0" brushRef="#br0">8118 17645 10136,'0'-32'3155,"0"5"1,0 14 0,0 13-2452,0 7 1,0 5-1,0 1 1,0 2-178,0 3 1,5 8-1,-1 11 1,-1 6 0,-2 6-290,-1 3 0,2-3 0,1 0 1,1 0-1,-1 0 0,-1-1 1,-4 1-1787,-2-1 0,2 2 0,-2-7 0,1-5 0,0-5 0,-1-6-5429,1-5 6969,1-3 1,-4-11 0,-1-3 0</inkml:trace>
  <inkml:trace contextRef="#ctx0" brushRef="#br0">8051 18258 8479,'0'-32'-269,"0"1"0,0-2 0,0 8 0,0 4 452,0 5 1,5 1 0,1 3-1,1 2 1,4 2 0,2 2-1,3 3 2043,2 2 1,9 5 0,-2 4-2227,3 4 0,3-2 0,9 9 0</inkml:trace>
  <inkml:trace contextRef="#ctx0" brushRef="#br0">8478 18125 8479,'-13'-10'0,"-1"-4"2122,1-1 0,0 1 1,1 0-1,1 2-1092,3 4 1,6 6 0,2 9-1,9 4 1,7 5 0,5 3-1,3 5-855,2 1 0,-2 0 0,7-1 0,-3-3 0,-3-2 0,-2-4 0,-6-3-1396,-2-3 1,-6-6-1,-1 0 1,-4-6-1,-5-6 1101,-7-3 1,-5-7 0,-4-2 0,-2-1-1,0 1 1,0 0 1186,2 0 1,3 4 0,0-4 0,2 2-1481,4 2 0,8 9 1,10 3-1,5 5 1,5 5-1,4 3-1575,4 4 1,8 6 1987,-1 0 0,4 0 0,1-5 0</inkml:trace>
  <inkml:trace contextRef="#ctx0" brushRef="#br0">8891 18298 8479,'-9'8'260,"2"-5"0,0-5 0,1-4 0,0-1 1,3-4-1,1 0 0,4-3 3437,2 1 0,-1-5-3426,6 0 0,0-4 1,4 3-1,-1 0 1,-2-2-1,-1 0-862,2-3 0,-1 5 0,0 0 0,-1 3 0,2 1 0,1 5 591,1 2 0,6 4 0,2 4 0</inkml:trace>
  <inkml:trace contextRef="#ctx0" brushRef="#br0">9211 18178 11916,'-13'8'1404,"-1"-4"0,9-2 0,6-2 1,12 0-1,13 0 0,8 0 1,4 0-1132,2 0 1,2-6 0,-1-3 0,-1-3 0,-6 0 0,-6 2 0,-7 1-1464,-8-2 0,-5 0 0,-13-3 0,-8 2 0,-15 4 1,-12 3-539,-9 4 1931,-9 1 0,3 3 0,-1 4 1,6 9-1,7 6 0,7 7 1,10-1 1043,6 0 1,7 3 0,6 2 0,8-1 0,12 1 0,14-2-1735,12 1 0,17-8 0,13 1 487,-30-14 0,-1-1 0,1-1 0,-1 0 0,5-3 0,0 1 0</inkml:trace>
  <inkml:trace contextRef="#ctx0" brushRef="#br0">10238 17539 8574,'0'-14'907,"0"1"1,-6 1-1,-3 3 1,-5 5-164,-3 2 1,-4 4 0,-6 4 0,1 7 0,-3 9 0,0 8 0,-2 7 0,1 4 646,2 4 0,7 5 1,3-1-1,4 3 1,2 3-1,3 1 0,4 2-1135,4-2 0,8-1 1,7-2-314,6 0 0,6-1 0,0-3 0,1-5-1910,0-2 1,4-2 0,-2-2 0,-3-2 0,-6-5 1716,0-3 1,-6-1 0,6-1 0</inkml:trace>
  <inkml:trace contextRef="#ctx0" brushRef="#br0">10731 18032 11153,'-14'-15'0,"1"9"1682,0 12 0,4 9 0,1 11 0,1 1-1092,0 0 0,4 4 1,-2 1-1,4 1 1,1 1-1,0-2-394,0 1 0,6 3 1,3-5-1,1-3 1,0-4-1,-1-7 1,2-3-1,0-5-1086,3-5 0,-2-4 0,-3-6 0,-5-7 0,-3-9 0,-1-8 675,0-6 1,-4 1 0,0-4 0,-1-2 0,1 1 0,-1 1 0,2 5 988,2 2 1,1-2 0,1 7 0,2 6 0,3 5-1,3 3-159,6-1 1,0 5-1,7 2 1,0 1-1,0 3 1,1 2-1064,0 1 0,7 7 0,1 5 1,-1 6-1,-1 2 448,2 4 0,-3-5 0,5 1 0</inkml:trace>
  <inkml:trace contextRef="#ctx0" brushRef="#br0">11304 18032 8229,'6'-31'1523,"1"10"-704,1 15 1,2 10 0,-4 10 0,1-1 0,4 2-1,1 3 1,2 4 0,3 4-159,0 6 0,1 2 0,-4 6 1,-1-2-1,-1-1 0,-3-3 1,-3-1-1032,0-4 1,-5-3 0,2-3-1,-6 2 1,-6-2 0,-4-3-1,-5-3-6069,-4-3 6439,-3 0 0,-2-7 0,0-1 0</inkml:trace>
  <inkml:trace contextRef="#ctx0" brushRef="#br0">11397 18045 8387,'18'-43'0,"0"3"1679,0 9 0,-4 13 0,3 8 0,2 2 0,2 2-1391,2 4 1,1-1-1,1 0 1,0-2 0,7 4-1,2 4 1,6 7-289,1 6 0,4 5 0,8 6 0</inkml:trace>
  <inkml:trace contextRef="#ctx0" brushRef="#br0">12210 18525 8174,'0'-14'0,"0"1"0,0 6 0,0 2 0,0 10 0,0 5 0,2 5 0,2 4 899,5 2 0,3-3 0,1 4 1,1 2-1,-2-1 0,-2 1 0,-3-2 1,1 0 1066,-1-1 0,-4 0 0,2-5 0,-4 2 0,-2-2-2599,-4-1 0,-2-3 1,-7-3-1,1-5 1,0-4-1,-1-4 1,1-5-2662,0-3 3290,-1-7 0,3-2 0,0-9 0,4-4 0,1-6 0,3-1 625,1-1 1,2 2 0,2 2-1,2 1 1,7 3 0,4 3-1,2 4 313,0 3 0,3 2 1,1-3-1,0 3 1,-2 4-1,-1 3 1,1 2-904,2 0 1,-5 4 0,3 1 0,-1 1 0,0 1 0,-2 0-1965,-1 3 1,-2 2 0,1 1 1932,-1 0 0,6 5 0,2 3 0</inkml:trace>
  <inkml:trace contextRef="#ctx0" brushRef="#br0">13237 17912 8226,'-13'1'4904,"-1"5"1,1 7-3994,0 8 0,-1 9 0,2 1 0,2-2 0,3 0 0,-1-1 0,2 3 0,-1 3 0,1 1-602,0 1 1,2-5 0,4 3 0,0-1 0,0-5 0,1-4-1,2-7-4870,1-2 1,8-2 4560,2 1 0,-1-7 0,6-1 0</inkml:trace>
  <inkml:trace contextRef="#ctx0" brushRef="#br0">13517 18098 8267,'19'-10'39,"-6"-3"0,-1-4 0,-6 4 1,2 0 338,2-1 1,-4 5 0,0 1 0,-2-3 0,-1 1 790,-4 1 0,-5 3 1,-8 7-1,1 4 0,-2 5 1,-1 5-1,-2 6 2472,2 4 1,3 0-3155,4 11 0,1-5 1,5 4-1,-1 2-354,1 2 1,7-4 0,5-1-1,5-1 1,5-3 0,8-2 0,7-3-765,4-3 1,2-4 0,2-9 0,-1-5-1,0-4 1,-3-6-365,-4-7 1,-6-5 0,-9-8 0,-7-4 0,-6-7-1,-8-3 615,-5-1 0,-15 1 0,-6-2 0,-4 1 0,-2 1 0,0 6 1404,-3 4 1,6 9 0,3 3 0,6 4-1335,3 0 0,10 14 0,13 8 0,14 8 0,10 3 0,9 2-967,6 0 0,6-3 0,9 1 1277,4-4 0,9 1 0,3-9 0</inkml:trace>
  <inkml:trace contextRef="#ctx0" brushRef="#br0">14423 17952 8102,'-21'-14'0,"-8"3"1460,2 2 0,-1 9 0,6 10 0,4 5-1290,3 3 0,2 4 0,1-3 0,2 0 0,2 3 1,2 2-1,3 4 0,3 2 928,5 3 1,8-5-1,11 4 1,6-2-1,5-4 1,5-6-1,4-8-1235,5-8 0,-6-4 0,0-4 0,-1-7 0,-7-4 0,-7-5 0,-8-4-533,-6-4 1,-6-2-1,-7 4 1,-7 0-1,-8 3 1,-6 2-1,-3 3-278,-2 6 1,-1 1-1,3 6 948,0 2 0,7 2 0,-3 1 0</inkml:trace>
  <inkml:trace contextRef="#ctx0" brushRef="#br0">12210 18312 8444,'-17'-5'-24,"-1"1"1,5-1 824,4 5 1,7 0 0,2 0 0,8 0 0,5 0 0,3 0 0,3 0 83,2 0 0,0 0 0,1 0 1,-3 0-1,-1 0-1155,0 0 0,0 0 0,-5-1 0,-1-4 0,-5-2 0,-5-2 0,-7 0 58,-2-1 1,-6-1 0,-7 2-1,0 5 1,-4 3 0,-1 1 1079,-2 0 0,2 0 0,1 0 0,3 0 0,2 1 0,3 3-115,1 5 1,8 3-1,2 3 1,4 1 0,2 2-1,4-2-857,4-1 1,7 3 0,5 0-1,1-3 1,3-4 0,-1-3-1467,1-2 0,-6 3 0,-1-5 1,-3-1-1,-5-2-168,-5-1 0,-10-4 0,-16-2 1,-5 0-1,-2-1 1738,-1-1 0,-3-1 0,-2-4 0</inkml:trace>
  <inkml:trace contextRef="#ctx0" brushRef="#br0">12744 18232 8414,'-14'-8'85,"5"-2"1,2 4-1,0 0 1510,-1 0 1,5 0-567,-1 2 1,2 8 0,2 1 0,2 5 0,2 3 0,4 2 0,1 1-113,-1 2 0,0 6 0,1-3 0,-3-1 0,-2-2 0,1-3-435,-3-2 1,0-4-964,-2 0 0,0-8 1,0-1-1,0-8 0,-2-7 1,0-6-1,-3-3-311,2-4 1,2-3 0,1 1 0,0-1 0,1 0 0,2 2 1203,2 2 1,0 2 0,-2 9-1,3-1 1,0 4 0,2 3-1,-1 1-78,3 1 1,2 1 0,3 4 0,1-2 0,4 2 0,0 3-2616,4 5 1,3 1 2280,4 3 0,-3 3 0,5-5 0</inkml:trace>
  <inkml:trace contextRef="#ctx0" brushRef="#br0">14970 17405 8186,'13'0'0,"0"3"0,1 6 601,5 12 0,6 26 0,6 14 0,-3 7 0,-2 3 0,-7 0 0,-3 2 0,-5-2 0,-4-2 0,-4-5 1037,-2-3 0,-2 1 1,-5-4-1,-6-2 0,-6-1 1,-2-2-2512,-4 0 1,-1-1 0,-3-1-1,-2-4 1,-3 0 0,-1-1 872,-3 0 0,-7-1 0,-4-5 0</inkml:trace>
  <inkml:trace contextRef="#ctx0" brushRef="#br0">667 14727 7971,'7'-6'0,"-4"-2"0,-5 2 0,-2 6 0,1 9 0,2 7 356,-5 5 1,4 4 0,-2-1 0,2-2 0,2 2 0,0 1 0,0 2 0,0-2 0,0-3 0,0-4 0,2-3 0,1-2 274,1 0 0,2-5 0,-3-7 0,1-8 1,-1-11-1,-3-7-216,-4-6 0,1-3 1,-4-5-1,1 4 1,3 2-1,1 2-56,2 0 0,0 1 1,0 8-1,0 4 0,0 4 1,2 0-342,2 1 0,4 1 1,5 3-1,0 5 1,0 2-1,1 2-963,-1 0 1,5 0 0,1 0 0,2 2 0,3 2 0,1 4 944,1-1 0,1 5 0,0-5 0</inkml:trace>
  <inkml:trace contextRef="#ctx0" brushRef="#br0">1160 14513 7971,'-12'-13'0,"4"7"0,-5 6 422,7 7 1,5 5-1,1 3 1,0 1-1,0 4 1,0-1-1,0 2 1,0 1-1,1 4-36,4 4 0,1 7 0,4-3 0,-1 0 0,0-3 0,0-3-2121,-1-1 0,1-6 1735,5-3 0,-1-4 0,0 0 0</inkml:trace>
  <inkml:trace contextRef="#ctx0" brushRef="#br0">1426 14647 8274,'-13'-12'463,"-5"4"1,0-5-1,4 9 1,2 6-1,3 6 559,-1-1 1,4 5 0,0-3-1,1 3 1,1 1 0,1 1-1,1-1 641,2 0 0,6 2-1946,3 3 1,0-3 0,3 1 0,3-4 0,0-5-147,-1-1 1,4 3 0,0-5-1,-2-1 1,-2-3 0,-4-4 25,-1-5 1,-6-4 0,1-4-1,-2-2 1,-4 0 0,-2-2 0,-5 2-1,-3 0 1231,-1 2 1,-1 3 0,1 0 0,0 2-595,-1 3 1,10 1-1,7 8 1,10 6-8268,6 4 8033,10 3 0,5 1 0,6-1 0</inkml:trace>
  <inkml:trace contextRef="#ctx0" brushRef="#br0">1773 14593 8199,'-22'-7'135,"-6"-4"1,-5 0-1,6 6 1,10 10-1,8 8 927,3 2 1,1 4 0,8 0 0,6 1 0,12 0-1,13 1 1,16 3 0,12-1 0,10 0-1453,-35-14 1,0-1-1,26 6 1,-2-5 0,-8-5-1,-7-4 1,-6-4 0,-12-5-1,-11-3-268,-11-2 1,-9-6 0,-11-4 0,-14-4-1,-12 0 1,-12-3 0,-5 0 1167,-6-2 0,-2 2 1,10 6-1,5 3 1,3 5-1,5 7-510,5 5 0,5-2 0,5 0 0</inkml:trace>
  <inkml:trace contextRef="#ctx0" brushRef="#br0">10624 9249 8927,'-1'-13'0,"-4"1"0,-4 3 0,-3 6 293,-1 6 99,0-2 1,4 5-1,0-6 1,-1 0-1,-2 0 530,-2 0 1,9 0 0,3-1 0,7-2 0,2-1 0,5 1 0,3 1-251,2 2 1,12 0 0,-1-1 0,6-2 0,7-2 0,5 2 0,3 0 0,0 0-504,1-1 0,1-2 0,-1 3 0,-1-3 0,0 0 0,-2-1-1097,-2-1 1,-10 4-1,-4-4 1,-3 3-1,-3 2 1,-1 1-2632,-2 2 1,-5 0 3577,0 0 0,-2 6 0,-1 1 0</inkml:trace>
  <inkml:trace contextRef="#ctx0" brushRef="#br0">11184 8916 26865,'-9'-24'-3805,"2"8"4593,1 11 0,7 8 1,10 8-1,5-2 1,6 1-1,2 2 0,1 1 1,0 1-364,3-1 0,5 5 0,-5 1 0,-4 0 0,-4 2 0,-3 0 0,-4 2 0,-4 2-853,-5 2 1,-5 4 0,-8 0 0,-9 0-1,-7 0 1,-6 1-555,-5-3 0,-6-1 0,-3-1 0,4-2 1,2-3-1,5-2 0,3-4 977,6-3 0,-2 4 0,6-10 0</inkml:trace>
  <inkml:trace contextRef="#ctx0" brushRef="#br0">12304 8929 25742,'-14'-7'0,"3"4"0,0 4 62,2 4 22,6 5 0,-9-1 1,4 7-1,-3 4 0,1 0 1,2 4-1,3 0 0,0-1 1,1-2-1,-1 0 0,2-2 1,2 2 1777,1 0 1,-2-10-1123,-2 3 1,2-4 0,-4 2-791,1-3 0,2-9 0,-5-11 0,2-3 1,2-6-1,-1 0 0,1-4-2128,1-1 2016,1-2 0,2 2 1,2 1-1,1 4 14,1 0 1,2 4-1,-3 6 1,3 2 309,2 2 0,0 2 1,6 4-1,-1 1 0,0 2-543,1 2 1,-1 4 0,0-3 0,1-1 0,-1 3 0,0-2 0,1 1-557,-1 1 940,6-5 1,-2 7 0,6-6-1,4-1 254,3-1 1,7-8 0,-3-2 0</inkml:trace>
  <inkml:trace contextRef="#ctx0" brushRef="#br0">12584 8863 30390,'0'-14'-9685,"0"1"9378,0 6 1,1-4 0,2 5 1314,2-1 1,3 5 0,-2 2-1,0 8 1,0 5 0,-1 5-1,-1 4-1264,1 3 1,-1 2 0,-3 0 0,2-2 0,3-2 0,2-2 0,2-2-1482,2-2 0,6-4 1313,0-4 1,5-3-1,-2-6 1,1-2 512,0-2 1,1-15 0,3-10 0</inkml:trace>
  <inkml:trace contextRef="#ctx0" brushRef="#br0">12917 8849 29145,'0'-18'-4569,"0"1"0,-2 0 4208,-2 9 1,3 9-1,-4 12 1,2 8 0,0 4-1,-3 5 1,-1 4 297,-4 6 0,-5 4 0,-2-1 1,2 2-1,0-1 0,0 1 0,-1-1 1,4-1-1,4-3 0,3-5-173,3-3 1,3-6 0,5-4 399,3-4 1,4-9-1,2-3 1</inkml:trace>
  <inkml:trace contextRef="#ctx0" brushRef="#br0">13130 8943 32501,'-9'-5'133,"0"1"0,8-1-133,1 5 0,7 2 0,10 1 0,2 1 0,2 1 0,1-1 0,-1 0 0,4 5 0,-4-3 0,1 0 0,-2 2 0,0-3 0,-4 3-1318,-1-1 1019,-8 2 0,5 4 0,-5 1 0</inkml:trace>
  <inkml:trace contextRef="#ctx0" brushRef="#br0">13037 9129 9587,'3'-31'0,"4"9"0,7 11 0,2 8 700,3 3 0,2 0 0,6 0 0,-1 0 0,2 0 0,2 2 0,3 1 0,-1 3-1413,1 1 790,4-4 1,-9 9 0,4-5 0</inkml:trace>
  <inkml:trace contextRef="#ctx0" brushRef="#br0">13597 9049 25217,'0'-21'-4847,"0"5"5995,0 12 0,0 5 1,0 12-868,0 1 0,0-1 0,0 0 1,0 1-1,1-1 0,2 0 0,2 1 1,-1-1-1,1 0-841,-1 1 0,0-5 0,-4-3-704,0-5 1,0-8 385,0-11 0,0-6 0,0 2 0,0-3 750,0-2 0,6 2 0,2 1 1,1 4-1,0 0 0,1 4 1,2 1 1063,1 2 1,0 1-1,1 3 1,-1 5-1,0 2-678,1 2 1,-5 6-1,-1 5 1,3 5-1,1 6 1,0 3-1,-2 3-112,-1 3 0,6-2 0,5 3 0</inkml:trace>
  <inkml:trace contextRef="#ctx0" brushRef="#br0">14063 8956 24763,'14'-46'-3794,"-5"18"4686,-1 6 0,0 13 1,1 13-1,-5 5-797,-2 3 0,-2 1 1,0 2-1,0 1 1,-2 5-1,-2 4 0,-7 8-289,-5 4 1,0 4-97,-6 4 0,5-4 0,-1 4 0,4-5 0,2-5 0,3-2-944,4-1 1,4-8 1194,1 3 1,6-10-1,1 3 1</inkml:trace>
  <inkml:trace contextRef="#ctx0" brushRef="#br0">14303 9036 17461,'0'-19'-1038,"-1"-1"1853,-4 4 0,-2 10 1,-6 15-1,-1 3 1,1 1-1,0 0 0,-1 2 1,1 2-578,0 0 1,1 7 0,3-2 0,4 3-1,4 1 1,1-4 0,1-3 0,5-1-412,8 0 0,3-1 0,9-5 0,-3-3 1,3-4-1,-3-5-496,2-5 1,-5-4-1,-3-9 1,-3-4 0,-5-4-1,-5-6 1,-4-2 745,-4 0 1,1-4 0,-6 4 0,-3 0 0,-1 3 0,-2 4 0,3 5 1283,0 4 0,6 8 0,2 4-2048,2 4 1,4 7-1,2 12 1,7 6-1,5 0 1,6 1-1,5-2-2288,4 2 0,0 0 2980,9-2 1,-9 3 0,8-4 0</inkml:trace>
  <inkml:trace contextRef="#ctx0" brushRef="#br0">14770 9102 17461,'0'-19'-1183,"-2"-2"1,-1-4-1,-3 5 1837,-1 6 1,3 2 0,-5 8-1,-2 1 1,-1 4 4,-1 8 0,0 6 1,1 13-1,3 3 1,5 6-1,2 5 0,4 5 1,2 1-1,6 1 1,7-7-1,6 0-688,7-5 0,0-7 0,4-4 1,-2-8-1,-1-8 0,-1-5 1,-3-5-1,-5-6-698,-1-7 1,-11-8 0,2-10 0,-5-6 0,-5-6 0,-7-6 0,-7-3 842,-4-1 0,-12-1 0,3 3 0,0 3 0,2 8 0,4 9 0,3 7 0,1 8-3,2 6 0,-1 4 1,1 6-1</inkml:trace>
  <inkml:trace contextRef="#ctx0" brushRef="#br0">3786 11941 9928,'0'-13'0,"0"-1"0,0 1 0,1 1 0,4 2 698,4 1 0,-1-1-352,6-8 0,-2 3 1,8-3-1,3 2 1,-1 0-1,3-3 1,0-2-1,3-1 0,3-1 1,3 1-1,4-2 1,1-1-1,4-1-198,2-1 0,5 5 1,-2 0-1,1-1 0,-1 1 1,3 1-1,-1 1 1,-1 0-1,-5 3 0,-4 3 1,-4 5-1,-6 2-1779,-7 0 1,1 4 1722,-6-2 1,5 4 0,-2 1 0</inkml:trace>
  <inkml:trace contextRef="#ctx0" brushRef="#br0">5452 11035 27008,'-6'-13'-7883,"-3"1"7514,-3 3 0,-1 3 0,0 7 444,-1 4 1,7 4-1,3 7 1,2 2-1,2-2 1,0 0-1,0 2 257,0 4 1,0-1 0,0 1 0,0 0 0,0 1-1,0-3 1,0 0 26,0-4 0,4-1-540,1-2 1,-1-7 0,-4-7 0,0-11 0,0-9 0,2-4 65,2-2 1,-2-4 0,4-2-1,-2 1 1,2-1 0,1 4-1,2 1 171,-1 1 0,4 2 1,-5 3-1,2 4 0,0 4 1,0 4 264,-2 1 0,5 6 0,-5 0 0,2 6 0,0 5-760,1-1 1,-2 5 0,1-3 0,1 3 0,2 1 0,1 0-1,2 1-1296,3-1 1,0-6-1,7-2 2031,3-4 1,8-7-1,-2-1 1</inkml:trace>
  <inkml:trace contextRef="#ctx0" brushRef="#br0">5892 10835 10829,'-6'-7'-189,"5"2"1,-2 10 626,6 3 0,2 4 0,6 2 1,-2-1-1,3 0 0,2 2 1,4 3-1,-2 4-303,-1 3 1,-3 3 0,-2 2 0,-2 3 0,-2 1-1,-3 1 1,-3 1 0,-5-2-573,-4-2 1,-7-1 0,-3-2 0,-2-1 0,-3-2 0,1-5-60,1-5 0,-2-4 0,6-3 0,3-6 0,5-6 624,5-6 1,5-9 0,6-2-1,8-4 1,5-1 0,3-5 279,0-2 1,2 1 0,4-3-1,2-1 1,-4 3 0,1-1 0,-5 4 29,-1 1 1,-3 1-1,-5 0 1,-1 2-1,-3 3 1,-5 3-557,-2-1 1,-2 6-1,-3-4 1,-4 4-1,-8 6 1,-5 2-1,-3 1-352,-2 1 1,-1-1 0,3 5-1,2 2 1,2 2 0,4 5 121,5 3 1,4 1 0,7 1 0,5 0 0,7 3 0,10 1-445,6-2 787,5-1 1,12-2 0,2 0 0</inkml:trace>
  <inkml:trace contextRef="#ctx0" brushRef="#br0">6358 10915 20752,'-5'-7'-2996,"3"1"0,-2 10 3666,8 1 0,5-1 0,7-4 0,4 1 1,0 2-1,4 2-595,1-2 0,0 3 1,-1 0-1,-3 0 1,-2 1-1,-3-1 0,-1 1-114,-2 1 0,1-5 0,-1 3 0</inkml:trace>
  <inkml:trace contextRef="#ctx0" brushRef="#br0">6345 11088 22084,'0'-19'-1832,"2"9"1,2-2-1,5 4 1847,3 5 1,3 6-1,1 3 1,2 0-1,-2 2 1,-1-2-1,-2 1 1,0 0-967,1 4 0,4 1 828,-1 1 0,1 0 0,-5 1 1</inkml:trace>
  <inkml:trace contextRef="#ctx0" brushRef="#br0">6798 11181 17232,'0'-19'-77,"-6"4"0,5 8 0,-3 11 0,1 7 0,0 2 198,-2 0 0,1-4-474,4 0 0,0 0 1,0 4-1,0 1 1,0-1-116,0 0 1,1-5 0,2-5 0,3-6 0,0-8 588,0-5 1,3-5 0,-3-5 0,0 1 0,1 1 0,0 2 552,4-2 1,-4 3 0,2 1 0,0 0 0,0 6 0,0 2 450,1 3 1,2 6-1339,1-2 0,1 5 1,-1 5-516,0 4 1,1 7 0,-1 3-1,2 1 1,1 0 0,2-1 0,-2 2 751,-1 0 1,4-5 0,2 3 0</inkml:trace>
  <inkml:trace contextRef="#ctx0" brushRef="#br0">7318 11115 18998,'-6'-13'-4045,"-1"10"3995,0 13 1,-5 5-1,4 5 1,-1 1-1,2 0 222,1 3 1,-3-1 0,3 2 0,0-1 0,0 3 0,3-2 0,2 2-793,1-4 1,0-3-1,0 0 1,3 0 0,4-6-1,7-3 650,0-7 1,7 4 0,0-1-1</inkml:trace>
  <inkml:trace contextRef="#ctx0" brushRef="#br0">7372 11395 11288,'-9'-18'-313,"0"0"1222,-2 2 0,4 6 1,0 1-1,-1 0 1045,1 1-1697,4 2 0,-3 8 1,7 1-662,4 1 1,-4 7 0,5-2 0,0 2 0,2 3 0,0-1 0,1-1-575,2-3 0,1 1 0,1-5 1,0-2-1,1-2 733,-1-1 0,-1-1 0,-3-4 0,-5-4 0,-2-3 0,-4-1 715,-2 0 1,1-1 0,-6 1 0,-2 0 0,1-1 1928,1 1-2086,3 6 0,2-5-1328,-1 3-939,-5 3 0,4 2 2046,-3 8-138,3-2 1,12 9 0,2-3 0</inkml:trace>
  <inkml:trace contextRef="#ctx0" brushRef="#br0">7558 11261 11288,'8'-13'-398,"-2"0"1,-5 1 0,2 2 0,3 2 77,1 2 0,1 0 0,2 3 0,-1-1 0,1 1 546,2 1 0,-6 4 0,-6 2 212,-7 5 0,-5 3 0,-3 1 0,-1 2 1,-2 2-1,2 2 0,1 2 0,3 2 725,3 2 1,-1 4 0,5 0-1132,2 2 0,12-1 0,6-6 0,6-4-91,7 0 0,5-9 0,8-6 0,2-4 0,1-2 0,-1-5 0,-3-7-334,-4-8 1,-9-6 0,-10-4 0,-3-4 0,-7-4 0,-8-1 183,-11 0 1,-8 5-1,-6 2 1,-2 3-1,-2 5 1,-1 2-1,1 2-73,2 3 1,1 9-1,2 5 1,3 4 263,4 4 0,-2 9 0,-1 8 0</inkml:trace>
  <inkml:trace contextRef="#ctx0" brushRef="#br0">3906 12154 8545,'-27'-6'0,"2"-1"0,1 0 279,2 2 0,1 4 0,-1 1 1,4 1-1,3 2 0,4 3 159,2 1 0,12 1 0,16 2 0,16-2 0,17-1 1,13-1-1,-26-3 0,1 0 0,4-1 0,1-1 1,6 0-1,3-1 440,5 1 1,2-2 0,0 0 0,1-1-758,10-2 1,3 0 0,-1 0 0,0-1 0,0-4-1,1-2 1,0 2 0,0-1 0,0 0 0,-1-1-187,-23 4 0,0 0 1,0 1-1,0-1 0,-1 0 1,0 1-1,20-1 0,-1 1 1,-3-1-1,-1 1 0,-3-1 1,-1 0-1,-5 1 0,0 1-416,-3 0 1,-1 1-1,-4-2 1,-2 1 0,-5 2-1,-1 0 1,33-3-1,-11-1 1,-7 1 142,-6 0 0,-9 2 0,-9 4 1,-5 0-1,-3 0 0,-6 0-230,-2 0 0,-8 1 0,-2 4 1,-4 4-1,-2 2 568,-4 3 0,-2 5 0,-6 2 0</inkml:trace>
  <inkml:trace contextRef="#ctx0" brushRef="#br0">6852 9516 23098,'-20'-6'0,"0"-3"0,-1-2 0,3 1 907,3 1 0,-1 5 0,1-4-605,3 2 0,2 2 0,0 4 1,7 0-1,13 0 0,15 1 1,17 2-1,14 3 0,18 0 1,-30-3-1,2 0-121,7-1 0,1-1 0,8 0 0,2 0 0,4-2 0,0 0 1,3-1-1,0 0 0,-20-1 0,1-1 0,-1 0 0,3 0 0,-1-1 1,2 0-1,3-1 0,0 0 0,1 0 0,-1 0 0,1 1 1,0-1-182,0 1 0,0 1 0,1-1 0,0 0 0,0 0 0,-1 0 0,-4 0 0,0-1 0,-1 1 0,0-2 0,-1 1 0,0-1 0,0 1 0,0-1 0,0 0 0,22-4 0,-2-1 0,-5 2 0,-1 0 0,-6-2 0,-1 0 0,-7 2 0,-1 1 0,-1-1 0,-1 0 0,-3 1 0,-2-1 0,-5 2 0,-2 1 0,26-3 0,-8-2 0,-16 5 0,-7-1 0,-8 2-629,-7 1 1,-11 3 0,-8-2 0,-10 4 0,-6 3-562,-4 1 1,-3 5 0,-5-3-1,-3 1 1190,3 4 0,-2-1 0,-5-1 0,-5-3 0</inkml:trace>
  <inkml:trace contextRef="#ctx0" brushRef="#br0">9718 12581 27469,'-18'-27'-1052,"0"2"0,2 3 0,1 4 0,2 3 1,1 2-1,3 0 1434,5-1 0,4 1 1,5 0-1,9 1 1,8 1-1,9 4 0,11 1 1,11 3-1,14 2 1,-29 0-1,2 2 1,6-1-1,1 1-14,8 1 1,0 1 0,1-2 0,1 0-1,8 3 1,1 1 0,0 0 0,-1 1 0,-2 0-1,1 0 1,2 0 0,0-1 0,-1 1-1,0-1 1,3-1 0,-1 1 0,-2-1 0,0 1-369,0-2 0,-1 1 0,-1-1 0,0 0 0,-3-3 0,0 0 0,-1 0 0,-1 0 0,3 0 0,0 0 0,-1-1 0,1 0 0,1 0 0,-1-2 0,-1-1 0,-2-1 0,-1-1 0,-1-1 0,1-1 0,0-1 0,-2 1 0,0-1 0,-4 0 0,-2 1 0,-4 1 0,-1 0-1155,-4 0 0,-1 0 1,27 0-1,-11 1 1,-9 2-1,-12-1 1155,-9 2 0,-2 6 0,-10 2 0,-3-1 0</inkml:trace>
  <inkml:trace contextRef="#ctx0" brushRef="#br0">14157 12328 19481,'-14'-8'-37,"7"8"0,-3 9 1,5 7-1,2 2 1,2 0-1,1 1 1,0 5-1,1 4 1,2 3-1,3-1 1,0-2 906,0-1 1,3-5 0,-5-2-1,1 0 1,-1-4 0,1-1-698,-3-2 1,-6-7-1,-5-6 1,-3-7-1,0-7 1,2-3-211,1-6 0,6-2 0,-1-1 0,2-3 0,2-2 0,0-3 0,2 0 467,2 3 0,5 3 1,7 1-1,2 2 0,0 3 1,0 4-6,0 3 1,-1 6 0,-3 2 0,-1 1 0,0 3 0,1 2-880,-1 1 1,0 1-1,-1 4 1,-2 3-1,-1 6 1,0 2-2824,-1 2 0,3 4 0,-2-3 2929,3 2 1,7-5 0,2 4 0</inkml:trace>
  <inkml:trace contextRef="#ctx0" brushRef="#br0">14823 12288 10803,'12'-30'1534,"-2"3"-758,-1 7 0,0 9 0,3 5 0,-2 2 30,-1-1 0,-1 3-331,1 6 1,-4 5-1,-5 9 1,0 4 0,0 4 250,0 6 0,-1 3-764,-3 10 0,-4-7 1,-4 3-1,2 1 1,1-2-672,-1 3 0,-1-2 0,2-4 0,5-4 0,2-2 0,4-4 650,2-2 1,4 3-1,5-7 1</inkml:trace>
  <inkml:trace contextRef="#ctx0" brushRef="#br0">15196 12408 17090,'-9'-33'-228,"1"6"1470,-3 13 1,4 11 0,-2 10 0,0 8-1,0 3 1,2 1-1178,1-3 1,-3 0 0,5 2 0,1 4 0,3 5 0,3 3-241,1 1 1,11 0-1,0-6 1,4-3-1,5-4 1,1-5 0,1-4-738,1-4 1,-6-4 0,-3-2-394,-4-4 0,-2-7 0,-3-7 0,-4-2 1147,-4-2 0,-8-7 0,-7-1 0,-6 1 0,-4 2 0,0 2 1274,2-1 0,1 2 0,-1 3 0,6 4 0,4 3-876,3 2 1,7 5 0,2 4 0,8 4 0,5 4 0,6 7 0,7 3-3860,3 4 0,11 1 3672,-4-1 1,17-3-1,-4 4 1</inkml:trace>
  <inkml:trace contextRef="#ctx0" brushRef="#br0">15596 12474 17683,'-13'-28'-186,"0"9"1,-1 17 1013,1 10 1,6 7 0,2 11 0,4-1 0,1-1 0,1-2 0,5 2-547,7 1 0,8 0 1,10-2-1,5-7 0,1-4 1,-2-5-890,-4-1 1,-4-3 0,-5-7 0,-4-7 0,-5-4 0,-5-5 0,-8-4-298,-8-4 1,-14-2 0,-7 2 0,-5-2 0,-5-2 0,2-1 0,0 2-67,3 6 0,-3 0 0,7 7 940,5 2 0,-2 1 0,7 2 0</inkml:trace>
  <inkml:trace contextRef="#ctx0" brushRef="#br0">16143 12328 8511,'1'-17'0,"4"4"0,2 3 0,6 10 0,2 0 0,3 0 625,4 0 1,3-2 0,2-1 0,0-1 0,1 1 0,2 1 0,-1 2 0,-4 0 0,-4 0 0,-3 2-2106,0 2 1,-5-1 1479,-4 6 0,-6 0 0,3 4 0</inkml:trace>
  <inkml:trace contextRef="#ctx0" brushRef="#br0">16129 12474 18483,'0'-13'-4637,"0"0"5111,0 5 0,0 4 0,2 8 0,2 4 0,5-1-115,3-3 1,3-1 0,3 0 0,2 2 0,4-1 0,1 1 0,3 1-1354,1 1 963,-1-4 0,4 9 1,2-5-1</inkml:trace>
  <inkml:trace contextRef="#ctx0" brushRef="#br0">16863 12394 20318,'13'-23'-2227,"-1"-3"4850,-3 3 0,-2 8-2256,-2 10 1,-2 10 0,4 4 0,0 4 0,-1 3 0,0 4 0,-3 0-81,-1 4 1,-2 3 0,0 2 0,0 2 0,-2 1 0,-1-3 0,-3-1-1247,-1-3 1,2-7 0,-2 0 0,1-3 0,2-3-3,-2-3 1,0-5 0,-5-10 0,4-7-1,1-8 1,3-4 595,2-2 1,1-5 0,0-4-1,1-2 1,2-2 0,3 1 900,1 4 0,1-2 0,2 5 0,-1 3 0,1 2 0,1 5 0,-1 4 641,-1 3 0,0 4 1,4 0-1,1 4 1,-1 1-1,2 3 0,1 1-1727,2 2 1,4 6 0,-4 3 0,0 3 0,-1 3 0,1 1-2389,-2 2 1,-1 4 2969,-1-4 1,-1 6 0,0-4 0</inkml:trace>
  <inkml:trace contextRef="#ctx0" brushRef="#br0">17356 12261 8491,'0'-25'1411,"0"3"0,1 8 0,2 11-901,2 6 1,1 0 0,-2 5-1,5-1 1,3 0 0,1 4 0,2 2-1,1 3 1,4 2-1232,0-2 1,-2-1 0,4-3-1,2-3 1,1-5 720,2-2 0,-1-2 0,1 0 0</inkml:trace>
  <inkml:trace contextRef="#ctx0" brushRef="#br0">17769 12128 8491,'0'-25'1214,"-1"4"1,-2 9 0,-5 13-1,-1 14 1,-4 13 0,0 8-398,-4 5 0,0 8 0,0 2 0,-2 5 0,-2 6 0,-1 2 0,0 1 0,0-1-2105,-2-1 1,0 4 0,1-9 1287,0-2 0,1-1 0,-4-2 0</inkml:trace>
  <inkml:trace contextRef="#ctx0" brushRef="#br0">11811 12341 10698,'-14'0'0,"1"0"0,0 0 0,-1 0 313,7 0 1,-1 0 0,5-2 0,0-2 0,3-5 0,6-4 0,5-5 0,7-6 0,5-5 0,13-8 0,10-6 0,-18 19 0,3-1 0,2-2 0,2 1 0,3-3 0,1 0 943,2-2 0,1 0 0,3-1 0,2 0 0,5-2 0,1-2-1332,4-2 1,2-1 0,1-2 0,1-1 0,-1 1 0,-2 0 0,0 0 0,-1 0 0,-3 2 0,1 1-15,0 1 0,-2 2 0,-4 5 0,-1 0 0,0-1 0,0 0 0,-6 3 0,-1 1 0,-6 3 0,-1 1 0,26-19 0,-12 7-681,-5 2 0,-13 4 0,-6 7 0,-6 4 0,-8 3 0,-3 2-1437,-4-1 0,-3 7 2212,-4 2 1,-4 10-1,-5 2 1</inkml:trace>
  <inkml:trace contextRef="#ctx0" brushRef="#br0">14477 10608 8680,'0'-13'1066,"0"0"1,-6 5-638,-3 4 0,-3 4 0,-1 3 0,-1 3 0,1 1 1,0 4-1,-2 2 0,-2 3 23,0 2 0,-1 6 1,6-4-1,3 1 0,5-2 1,2-1-362,2 0 1,0 4 0,2-6 0,2-2 0,7-5 0,3-3 0,4-3-264,-2-2 1,1-1 0,-1 0 0,2-1-1,-2-4 1,-1-4 0,-2-3-325,1-1 0,-3 0 0,-2-1 0,-4 1 876,-4 0 1,-2 7 0,-2 6 0,-2 9-34,2 7 1,-3-1 0,2 4-1,1-1 1,2 0 0,1-2 155,0-1 0,3-2 0,4-1-1630,6-3 1,14 1 0,3-5-1,5-4 1128,7-4 1,12-10 0,1-8-1</inkml:trace>
  <inkml:trace contextRef="#ctx0" brushRef="#br0">15276 10209 25863,'0'-26'-297,"0"4"0,0 10 0,-1 14 0,-4 10 206,-3 8 0,-9 6 1,-2 0-1,-2 2 0,-2 2 1,-1 1-1,0 2 0,2 1 269,-2 1 1,1 10 0,0-7-1,6 1 1,2 2 0,3-2-1,2-1 1,2-5-1281,2-4 1,2-3 0,4-4 0,0-4-2808,0-4 3712,0-6 1,-5-8 0,-1-9 0,-1-3-1,-3-1 1,-4-1 808,-3 1 0,2 0 0,-5 1 0,3 3 1,-1 3-1,2 2 368,1-1 1,6 1-1,2 5 1,1 4-860,3 4 1,9 1 0,7 0-1,9-1 1,9 0 0,9-2-1,6-2-5931,1-4 5978,5-1 0,8-6 1,8-1-1</inkml:trace>
  <inkml:trace contextRef="#ctx0" brushRef="#br0">15783 10249 23876,'0'-27'-566,"0"12"0,0 8 0,-2 17 0,-4 11 0,-5 3 1774,-6 1 1,1 1-1,6-6-1009,1 0 0,1 3 0,-2 3 0,3 1 1,1-2-1,3-1-656,1-2 0,2-1 0,0 1-1748,0-4 1,-4 1-1190,-1-1 2981,-5-1 1,3-9 0,-8-4 0,-3-2-1,-4-2 694,-3 0 1,-4 6 0,0 1-1,-2 2 1,1 0 0,3 1-1,4 1 840,1-3 0,10 4 0,0-3 0,4 3 0,5 1-1197,2 1 0,13-2 1,7-2-1,8-1 0,5 0 1,2 0 306,3-1 1,8-5 0,2 3 0</inkml:trace>
  <inkml:trace contextRef="#ctx0" brushRef="#br0">15836 10915 8553,'-1'-28'0,"-2"-2"0,-3 5 1723,-2 9 1,4 2-1,-3 6 1,-1-4-1631,1-2 0,2-5 0,-2-3 0,1-3 0,5-2 0,3 0 0,9 1 0,5-1-548,6 0 1,5 2 0,4 3 0,5 4 0,2 3 0,4 4 0,1 0 454,1 2 0,6 6 0,-2-3 0</inkml:trace>
  <inkml:trace contextRef="#ctx0" brushRef="#br0">13050 12301 8406,'-13'0'326,"0"0"517,-1 0 0,7-2-448,2-2 1,4 1 0,4-7 0,7-4 0,12-5 0,13-5 0,10-7 0,10-4-87,6-7 0,-20 19 0,2-1 0,-1 1 0,1 0 0,2 0 0,0 0 0,3-1 0,0-1 0,0 1 0,1-1 0,2-1 0,0 1 0,-1 0 0,1 1-380,1 0 0,-1 0 0,-3 2 0,-1 1 0,-1 3 0,0 1 0,-5 1 0,-1 2 0,-2 2 0,-2 2 0,28-5-561,-6 5 1,-6 7 0,-3-2 0,-6 4 0,-6 2 0,-8 4-1,-4 4-2521,-2 3 3153,-7 1 0,9-6 0,-4-1 0</inkml:trace>
  <inkml:trace contextRef="#ctx0" brushRef="#br0">15903 11022 15360,'7'5'378,"-2"4"0,-4 8 0,-1 2 1,0 0 94,0 0 1,0 4-1,0-3 1,-1 4-1,-2 4 1,-3 0 0,0 0-1,-1-1-488,-1 0 0,-1-2 0,-4-3 1,0-3-1,-1-1 0,1-2 1,0-2-859,-1-4 0,1-2 0,0 0 0,-1-3 1,1-4-1,0-1 0,-1-1 504,1-4 0,0-2 1,1-6-1,1-1 1,4 1-1,0 0 1,1-1 1788,0 1 1,1 4-1,4 2 1,-2 2-771,-2 7 0,1 4 0,4 7 0,0 0 0,0 2 0,0 1-580,0 2 1,0 0-1,0-3 1,0 1 0,1 2-1,4-2 1,5-2-1173,7-6 0,0 4 0,8-4 0,4-1 1,-1-3 1178,0-2 1,4-2 0,3 0 0</inkml:trace>
  <inkml:trace contextRef="#ctx0" brushRef="#br0">15983 11395 8409,'-6'-34'1096,"3"8"636,-6 13 1,5 6 57,-5 7 0,3 0-1523,1 0 1,11 0 0,12 0 0,-2 0 0,-1 0 0,-1 0 0,-1 1-1531,0 4 1,-4-4 1465,0 4 0,-6-2 509,1 1 1,-2 3 0,-2 7 0,0-1 0,1-1 0,4-2-577,4-1 1,2-6-1,4 2 1,3-4 0,4-1-1,3 0 1,4 0-1265,2 0 0,-3-6 1,3-4-1,-3-5 0,-1-4 1128,-1-2 0,1-7 0,0-6 0</inkml:trace>
  <inkml:trace contextRef="#ctx0" brushRef="#br0">16569 10862 8409,'8'-31'222,"-4"-1"0,2 7 1,-1 7 66,-2 4 1,2 8-1,0 7 1,-2 11 0,-2 9-1,-1 7 1,0 8 262,0 8 0,0 2 0,-1 4 1,-4 3-1,-5 4 0,-5-1 1,-4-3-553,-2-4 0,-1 3 0,-5-5 0</inkml:trace>
  <inkml:trace contextRef="#ctx0" brushRef="#br0">16316 11181 8380,'12'-50'894,"-3"6"0,-2 17 1,-4 20-421,2 8 1,4 8 0,-4 9 0,1 4-475,0 3 0,5 8 0,-4 1 0</inkml:trace>
  <inkml:trace contextRef="#ctx0" brushRef="#br0">16783 11315 8356,'0'-49'3405,"0"0"1,-6 12-2967,-3 15 1,-3 11 0,-1 7-241,-1 3 1,7 8 0,2 5 0,4 6 0,1 2 0,1 4 0,4 1-2030,4 2 0,4 1 1,5 2 1829,4 1 0,3 6 0,2-3 0</inkml:trace>
  <inkml:trace contextRef="#ctx0" brushRef="#br0">7532 15180 8225,'-30'-33'0,"5"0"0,5 4 0,7 8 0,4 8 242,3 4 1,2 0 0,5-4-1,5-1 1,8 3 0,8 0-1,7 4 1,11 1 0,11 3-1,14 1 1,-27 2 0,1 0 79,6 0 1,0 0 0,4 1-1,0 0 1,6 0 0,1 1-1,1 0 1,0 0 0,4 0 0,1-1-1,-1 0 1,1 0 0,3-1-1,0 0-196,1 0 0,-1 0 1,1-3-1,1-2 1,5 0-1,1-2 1,1-1-1,0-1 1,-2-1-1,-1-1 1,-1-1-1,-1 0 1,-6 0-1,0 1-464,-5 0 0,-1-1 1,0-2-1,-1 0 1,-5 2-1,-2 1 1,0-1-1,-1 1 1,-1 1-1,-1 0 1,-3 1-1,-2 1 338,-1 1 0,-1 0 0,-1-2 0,0 1 0,28-5 0,-2 3 0</inkml:trace>
  <inkml:trace contextRef="#ctx0" brushRef="#br0">12170 15100 8379,'0'-27'2656,"0"6"-2328,0 4 1,0 15 0,2 9 0,1 10 0,1 2 0,-1 3-1,-1 0 1,-2 4 0,0-3 0,0 1 0,0-2-122,0 0 0,0-5 1,0 0-1,0-2-370,0-1 1,0-8 0,0-6 0,0-9 0,0-8 140,0-5 0,0-3 1,0 0-1,0 1 1,0 2-1,0 0 268,0 1 0,0 2 0,1 5 1,4 3-1,2 0 0,2 4 0,0 1-110,1 3 1,4 0-1,2 0 1,3-2-1,0 3 1,1 0-284,-4 2 1,0 2 0,0 2 0,2 3-1,-1 2 1,-3 0 0,0 2-2525,-1 0 1,5 1 2670,0-3 0,11 3 0,-1-5 0</inkml:trace>
  <inkml:trace contextRef="#ctx0" brushRef="#br0">12864 14940 8361,'4'-40'905,"2"10"1,1 14-1,4 10 37,1 4 0,-5 4 0,-3 2 0,-2 7 0,-2 4 0,-2 4 0,-1 2-1104,-1 2 0,-6 7 0,1 1 0,-2-1 0,1-1 0,3 1 0,1 1-1378,3-1 1,1-2-1,2-2 1,2-1 1539,2-2 0,10-4 0,6-6 0</inkml:trace>
  <inkml:trace contextRef="#ctx0" brushRef="#br0">13290 15073 8313,'13'-40'2857,"-5"12"-1431,-4 6 1,-2 5-838,-2 4 0,0 0 0,-2 1 0,-2 4 0,-4 8-259,1 8 1,-5 8 0,5 5 0,-1 3 0,4 5 0,3 4 0,1 2-634,0-1 625,5-1-750,9-6 1,6-2 0,9-3 0,0-4-1,4-5 76,1-4 1,-4-5 0,1-8 0,-3-5 0,-3-4-1,-4-6 64,-8-8 0,-6-1 0,-7-8 0,-1 1 0,-5-2 1,-6 0-1,-7-2 232,-6 2 1,5 6 230,-6 0 0,4 9 1,-1 4-1,6 5-395,2 4 1,6 1 0,2 7-1,4 1 1,7 6-376,8 4 1,16 3-1,3 2 1,8 2-1,7 0 595,7 0 0,0-3 0,6 0 0</inkml:trace>
  <inkml:trace contextRef="#ctx0" brushRef="#br0">13997 14966 8313,'-6'-13'0,"-3"1"0,-3 3 0,-7-1 0,-3 6 0,-4 1 440,0 1 0,-1 5 1,2 4-1,3 7 1,4 2-1,5 2 0,4 1 1,4 2-1,5 3 102,5 1 1,9 0-1,13-1 1,9-4 0,5 0-1,5-6 1,0-3 0,0-7-1,-3-4-893,-2-4 0,-8-4 0,-6-6 0,-8-4 0,-6-6 0,-4-4 0,-7-5 0,-8 1-148,-8-1 0,-14-2 0,-3 2 1,-6 2-1,-2 1 0,2 7 1,2 2 210,-2 5 1,4 7-1,2 4 1,3 4 0,3 1 287,3 0 0,2 6 0,7 1 0</inkml:trace>
  <inkml:trace contextRef="#ctx0" brushRef="#br0">14743 14993 8036,'-1'-22'0,"-4"1"693,-4 6 1,9 2 0,5 7 0,5 0 0,3 0 0,2 2 0,2-1 0,0 1 0,0-1 0,-1 1-490,2 0 0,-3-1 1,2 5-1,-2 0 0,-3 2 1,-3 2-205,-5 5 0,-2 3 0,-2 1 0</inkml:trace>
  <inkml:trace contextRef="#ctx0" brushRef="#br0">14730 15140 8118,'-6'-27'728,"0"14"1,-3 8 0,6 11 0,6 5-277,6-3 0,4 0 0,5-5 0,4 1 0,5-1 0,4 0 0,3 0-452,0 2 0,11 5 0,-4-3 0</inkml:trace>
  <inkml:trace contextRef="#ctx0" brushRef="#br0">15490 14886 8144,'0'-20'1779,"0"8"1,0 13 0,1 10-1536,4 5 1,-4 2 0,3-5 0,-1 0 0,0 1 0,3 1 0,0 1 0,0 3 704,-3 2 0,3-5 1,-1 2-1,-1-3-1716,2-2 0,-5-11 0,4-8 1,-4-9-1,-1-7 0,0-5 404,0-4 0,-1 1 1,-2-4-1,-2 0 1,1 1-1,0 1 995,-1 2 1,1 4-1,4 2 1,0 3 0,1 2-12,4 3 1,3 5 0,9 4 0,2 1 0,2 3 0,2 2-1,3 1-1153,0 0 1,1 5-1,0 4 1,1 3 0,1 2 531,2-1 0,1 0 0,-6 1 0</inkml:trace>
  <inkml:trace contextRef="#ctx0" brushRef="#br0">16063 14527 8328,'21'-31'1438,"-4"8"1,3 10-1,-1 13 1,2 0-549,2 0 1,2 0 0,4 0 0,0 0 0,4 0 0,-1 0 0,2 0 0,-1 0-809,0 0 1,-2 0-1,-6 0 1,-3 0-1,-4 0-265,-3 0 0,-8 3 1,-2 4-1,-4 8 0,-2 4 1,-4 7-1,-4 3 327,-3 7 0,-1-1 0,0 4 0,-1 4 0,1 1 0,0 5 1343,-1 3 1,6-6 0,-1 9-1914,-2 1 0,-1-4 0,-2 4 0,-3-3 426,0 2 0,-1-5 0,4-4 0</inkml:trace>
  <inkml:trace contextRef="#ctx0" brushRef="#br0">20022 11048 9638,'12'-40'0,"-3"2"0,-5 7 0,-2 8 0,-2 9-327,0 0 718,-6 7 0,-2-3 1,-5 4-1,0 0 0,-2 0 1,-2 3-1,-2 1 1,0 4-1,-2 2 0,0 5 1,-1 4-1,0 5 0,1 4 1,2 4-1,1 2 1,1 3 836,-1 4 1,0 5 0,5 3 0,-1 3-1,2 3 1,2 4 0,3 4 0,1-3-1318,3-3 1,1-4-1,2-4 1,0 2 0,2-4-1,2-3-1200,5-2 0,-1-6 1,0 1-1,3-5 1,-1-3-1,-1-6-107,-5-2 0,-4-3 0,-4-3 0,-6-5 0,-7-2 0,-3-4 1374,-1-2 1,-9-5 0,4-7 0,-1-2 0,2 2 0,4-1 290,2 0 0,2 2 1,7-1-1,3 4 0,1 3 1,4 0-1,5 0 902,6 0 1,9 6-1,4-3 1,5 2-1,4-1 1,6 2 0,4 2-1391,4 1 1,1 0 0,-3 0 0,1 0 0,1 0 0,-1 0-7935,0 0 8146,1 0 0,-5 0 0,0 0 0</inkml:trace>
  <inkml:trace contextRef="#ctx0" brushRef="#br0">20129 11608 8503,'-14'0'888,"1"-2"2218,0-2 1,4 3-2640,0-4 1,12 5-1,0 5 1,6 5 0,2 5-1,4 4 1,2 0-29,2 0 0,-3 4 0,6-6 0,1 0 0,-1-2 0,0-4 0,2-2 0,-1-4 0,0-4 0,-6-1 0,-2 0-1884,-2 0 1,-1-6 0,-1-3 1098,-2-2 1,-6-7 0,1 0 0,-3 2-1,-1 1 1,0 2 976,0-1 0,0 5 0,0 0 1823,0-1 1,6 6 0,2 4-1927,-1 7 0,9 5 0,-1 1 1,3 1-529,1-1 0,5 0 0,-2 1 0,5-3 0,3 0 0,2-4 0,2-1-752,3-3 0,-4-1 0,-2-2 1,-3 0-1,-3 0 0,-1 0-1538,-2 0 0,-6 1 1,2 2-1,-3 3 2290,-2 1 0,7-4 0,0 3 0</inkml:trace>
  <inkml:trace contextRef="#ctx0" brushRef="#br0">21568 10768 8421,'2'-17'219,"2"-1"1,-2 4 0,1 7 177,-6 1 0,-5 2 1,-7 5-1,-1 5 1,-5 7-1,-2 10 1,-7 8-1,-1 9 209,-2 7 0,13-15 1,0 3-1,2 1 0,-1 2 1,1 1-1,-1 0 1,1 3-1,-1 1 0,2-1 1,0 2-1,2 0 0,1 2 1,1-1-1,2 0-443,1 0 0,2-1 1,3 1-1,1 0 1,2-3-1,3-2 0,8 34 1,14-10-1,14-10-1380,11-5 1,-18-25 0,2-2 0,1-2 0,2-1 1216,1-1 0,1-1 0,-3 0 0,1-1 0,2-3 0,-1 0 0</inkml:trace>
  <inkml:trace contextRef="#ctx0" brushRef="#br0">21955 11368 8276,'-14'0'1248,"7"12"1,3 6 0,1 5-758,-2 4 0,2 6 1,-4 1-1,1 1 1,1 1-1,1-1 0,0 1 1,1-2-1,1-3-900,2-6 0,6 0 0,3-7 0,3-3 0,1-5 409,0-5 0,1-4 0,-1-1 0</inkml:trace>
  <inkml:trace contextRef="#ctx0" brushRef="#br0">21861 11288 8276,'-1'-38'586,"-3"2"0,2 9 0,-2 10 0,2 2 0,4 3 0,2 2 0,6 2 0,5 2-261,3 3 0,1 2 0,-1 1 0,4 0 1,5 0-1,4 0 0,5 0 0,2 0 1,2 0-2134,0 0 1,0 1 0,0 2 1807,0 2 0,0 5 0,0-2 0</inkml:trace>
  <inkml:trace contextRef="#ctx0" brushRef="#br0">22355 11208 8276,'-18'8'323,"0"-4"1,2 3 0,7 2 0,5 3 0,3 1 0,6 1 175,4-1 1,9-4 0,2-2 0,3-1 0,-1-3 0,1-1-42,3-2 0,0 0 1,1 0-1,-2-2 1,-1-1-1,-3-1-458,-2 1 0,5 7 0,-4 4 0</inkml:trace>
  <inkml:trace contextRef="#ctx0" brushRef="#br0">22261 11741 8448,'-7'-25'873,"1"15"0,19-8 0,8 16 0,9-1 0,4-1 0,3 1 0,1 0-1301,2-1 0,6 1 0,3-6 428,3-2 0,1 0 0,1-3 0</inkml:trace>
  <inkml:trace contextRef="#ctx0" brushRef="#br0">23114 11341 8200,'-4'-37'2786,"0"6"0,-7 14-2445,2 17 1,-1 10-1,0 9 1,1 0-1,0 4 1,0 2-1,2 6 1,1 3-188,3 1 0,7 1 0,6 4 0,7-2 1,6-3-1,6-7 0,2-8-1055,-2-5 0,-1 0 0,-2-11 425,-4-1 1,0-11 0,-9-9 0,-5-5 219,-5-6 0,-5-12 0,-2 0 0,-7-2 1,-5 0-1,-5 0 0,1 1 103,2 2 1,3 8 0,2 1 0,1 7 0,3 5 191,5 3 1,10 3-1,7 3 1,9 6-40,8 6 0,4 5 0,6 5 0</inkml:trace>
  <inkml:trace contextRef="#ctx0" brushRef="#br0">23781 11355 8265,'0'-33'1448,"-4"7"1,-1-1 1775,2 8-3526,2 4 0,-1 13 0,-1 7 0,-1 5 0,1 3 0,3 2-2448,4 3 2750,-2-3 0,16 10 0,-4-4 0</inkml:trace>
  <inkml:trace contextRef="#ctx0" brushRef="#br0">23954 11595 8265,'-22'10'1094,"0"5"-249,-2 8 1,-1 15 0,0 12 0,1 6 0,2 6-678,-2 3 1,-1-8 0,-3-4-1,-2-1 1,-1-2 0,2-1-1,0-6 1,4-6 0,3-6-1,6-4-7019,5-5 6851,5-3 0,6-5 0,0-1 0</inkml:trace>
  <inkml:trace contextRef="#ctx0" brushRef="#br0">24234 11675 9042,'0'-14'1629,"0"7"1,-4 2 1713,-1 10-3048,1-4 1,10 5 0,3-6 0,3-1 0,1-4-1,2-4-409,2-2 0,-2-3 1,3-1-1,-3-1 0,-2-2 1,1 1-1,-3-1 0,-2 0-795,-4 2 1,-4 5-1,-2 4 1,-4 1 0,-4 5 1118,-2 4 1,-3 10 0,-1 9 0,1 3 0,-3 3 0,4 2 652,1 1 1,-1 5 0,8-5-1,2-2 1,2 0 0,2-4-1448,4-3 1,7 0 0,8-9 0,4-5 583,4-5 0,8-3 0,-2 0 0</inkml:trace>
  <inkml:trace contextRef="#ctx0" brushRef="#br0">24514 11142 8444,'0'-35'1030,"0"9"1,0 23 0,0 15 0,0 7-1,0 6-1386,0-1 1,6-2-1,1 2 1,2-2-1,2 0 1,2 0-1,5-1 356,3-2 0,7 5 0,6-3 0</inkml:trace>
  <inkml:trace contextRef="#ctx0" brushRef="#br0">24967 11261 8210,'0'-41'1512,"0"14"0,0 26 1,-1 17-1,-2 6 1,-3 5-1691,-1-3 0,-2 2 0,-5-5 0,1 1 1,0 1-1,-1 0 0,3 2 383,2 2 0,-2-5 0,5-1 0,0-2 0,1-2 0,3-3 0,5 0 0,7-3-738,7-2 1,-1 2-1,6-5 1,0 0 0,-1 1-1,-2-1-200,1 0 1,-6 0 0,4-3 0,-3 1 0,-3 1 0,-2-1 732,-1 0 0,6 1 0,6-5 0</inkml:trace>
  <inkml:trace contextRef="#ctx0" brushRef="#br0">25447 11261 8191,'0'-34'0,"-4"8"1899,-1 8 0,1 12 0,2 9-1501,-2 9 0,-3 9 0,-7-1 0,1 4 0,-2 6 1,-3 2-1,-4 5 0,-2 0-486,2-1 0,-1 2 0,3-4 1,1 2-1,0-1 0,4 1 1,3-1-1,5-2-1908,1-5 0,7 0 0,11-11 1996,9-6 0,7-3 0,12-8 0</inkml:trace>
  <inkml:trace contextRef="#ctx0" brushRef="#br0">25554 11461 8191,'-5'-17'1921,"1"-1"0,-6 6 1,1 8-1615,-3 2 0,-1 8 0,1 3 1,1 4-1,4 5 0,1 4 1,3 3-1,2 2 0,1 0 1,0-1-316,0 1 0,6-6 0,4-4 0,6-3 0,5-5 0,1-5 0,0-2 0,1-4 1,-1-2-513,0-5 1,-7-9-1,0-3 1,-6-1-1,-4 1 1,-2 1 0,-1 0 633,-2 1 0,-2 1 1,-1 4-1,-2-1 1,-1 0-1,-2 5 373,1 2 1,-1 5 0,-1 8 0,5 4 0,3 2-843,1 3 1,5 3 0,4 1-1,3-1 1,3-3 0,1-2-200,2-3 1,6-3 0,-3-6-1,-1 0 1,-2-3 0,-3-4-1,-2-8 388,1-4 0,-7 1 0,-3-4 1,-2-1-1,-4 1 0,-2 1 623,-5 2 0,-1 1 0,-1 7 0,2 0 1,-1 5-416,-2 5 0,5 4 0,2 12 0,5 1 0,5 3 0,4 2-42,3 3 0,7 7 0,2 3 0</inkml:trace>
  <inkml:trace contextRef="#ctx0" brushRef="#br0">26327 11435 8235,'12'-6'0,"-2"-3"1035,-1-3 1,-4 5 863,3 2 0,0 5-1865,1 5 1,-9 2 0,-9 8 0,-1 1 0,-1 3-35,2 2 0,0 1 0,-4 5 0</inkml:trace>
  <inkml:trace contextRef="#ctx0" brushRef="#br0">26247 11954 8300,'-28'-34'2746,"-2"9"-1620,13 12 0,-1 11 0,4 11 1,0 5-1,-3 2 0,0 2-1201,0-2 0,4-1 0,3-2 0,2 2 75,2 3 0,2-3 0,4 4 0</inkml:trace>
  <inkml:trace contextRef="#ctx0" brushRef="#br0">26860 11421 8304,'0'-20'1356,"0"2"1,0 15-1,-1 7 1,-2 7-913,-2 2 1,-1 6 0,3 4 0,-2 2-1,-3 3-117,-2 3 1,-4-1-1,-2 4 1,-2 0 0,1 0-1,-1 1-940,0-1 1,0-7 0,6-9 0,4-3 612,3-2 0,4-6 0,1-1 0</inkml:trace>
  <inkml:trace contextRef="#ctx0" brushRef="#br0">26954 11181 8452,'0'-32'616,"0"16"1,-5-1-1,1 22 1,1 5-1,0 5-965,-2 3 0,4-1 0,-4-3 0,4 1 1,1 1-1,1 3-1796,4 2 2145,2-5 0,12 3 0,2-5 0</inkml:trace>
  <inkml:trace contextRef="#ctx0" brushRef="#br0">27167 11261 8290,'-13'-4'603,"-1"0"1,1 2 0,-2 14 0,-1 12-1,-3 11-365,-2 7 1,4-8-1,0 4 1,0-2 0,1-4-1,-2 1 1,2-4-1,1 0 1,2-3 0,0 1-1,-1-2-2802,1-3 2564,0 3 0,-7-10 0,0 5 0</inkml:trace>
  <inkml:trace contextRef="#ctx0" brushRef="#br0">27020 11528 8290,'0'-25'3028,"2"3"-2795,2 4 0,-2 10 0,2 8 0,-2 8 0,-1 4-410,3 1 0,-1 0 177,6 1 0,0 5 0,5 2 0</inkml:trace>
  <inkml:trace contextRef="#ctx0" brushRef="#br0">27353 11421 8290,'-13'-34'288,"0"6"0,-1 13 1,1 18-1,-2 15 0,-1 9 1,-3 1-1,-2 0 0,-3-1-28,-1-1 0,-1 5 1,-1 2-1,0 0 1,1 1-1,-1-2 1,2 2-1,1-1-4704,2-1 4444,11 0 0,-12-6 0,8 1 0</inkml:trace>
  <inkml:trace contextRef="#ctx0" brushRef="#br0">27167 11421 8290,'4'-66'3088,"2"9"0,0 19-3200,0 14 1,0 15-1,-2 5 1,5 4 0,3 3-1,2 3 1,-3 1-3913,-2 4 4024,3 0 0,-5 9 0,7 0 0</inkml:trace>
  <inkml:trace contextRef="#ctx0" brushRef="#br0">27540 10995 8290,'2'-46'879,"1"16"1,1 24 0,0 21 0,1 16 0,-1 9 0,-1 8-1,-3 2-277,-4 5 1,-5 6 0,-9-1 0,-4 2-1,-5 5 1,-5 0-570,12-33 0,0 1 0,-2 2 0,-1 0 0,-2-1 0,-2-1 0,2 1 1,-1 0-1,-3 0 0,0 0 0,-2 2 0,-2 0 0,-2 1 0,-1 0-33,0 1 0,-1 0 0,-2-3 0,0 0 0,2-1 0,0 1 0</inkml:trace>
  <inkml:trace contextRef="#ctx0" brushRef="#br0">25447 11528 8016,'3'-1'-674,"6"-2"1,1-2 896,-4 2 0,-7 2 1,-11-1-1,3-2 465,5-5 0,4-3 1,4-1-1,5-1 1,3 1-1,1 0 1,1-1-289,-1 1 0,0 1 0,-1 2 1,-2 1-1,-2-1 357,-2-2 0,-2-2 0,-5 3-407,-4 2 0,-2 3 1,-6 6-1,-1 1 1,-1 4-1,-1 4-97,-2 2 1,-4 7-1,4 1 1,2 1-1,1 0 1,2 0-1,1-1 27,3-3 1,-1-1-1,4-2 1,0 1-1,0-1 1,3 0-408,2 1 0,1-5 1,1-2-1,4-1 0,3-3 1,4-2-1,3-1-531,3 0 1,3-1 0,4-4 0,-2-4-1,0-4 1,-1-3 427,-1-2 0,-2-1 1,-7 3-1,-2-2 0,-2 2 1,-3 1 524,-2 1 1,-7 3-1,-5 0 1,-4 4-1,-5 1 1,-6 3 0,-4 1 554,-3 2 0,-5 8 0,5 4 1,0 5-1,0 3 0,2 0-515,3 1 1,6 1-1,6 4 1,2-3 0,4-1-1,3 1 1,5-1-720,5 0 1,6-6 0,10 2 0,3-5-1,5-4 1,4-4-1051,4-4 1,0-1 0,0-3 0,-3-4 1433,-1-6 0,-2-16 0,-4 1 0</inkml:trace>
  <inkml:trace contextRef="#ctx0" brushRef="#br0">25461 10595 8107,'4'-13'786,"0"-1"0,1 6-348,-5-1 1,-2 4 0,-2-2 0,-5 1 0,-3 3 0,-1 1 249,0 2 0,-2 6 0,-1 3 0,-2 5 0,1 2 0,3 3 1,0 2-1,1 4 87,0 5 1,5-1 0,2 7 0,2-1 0,-1 1 0,2-1 0,2 1-1272,1-2 0,6-1 0,3-7 1,3-1-1,1-2 0,0-6-2097,1-2 0,-1-3 0,0-3 2593,1-5 0,-1-20 0,0-6 0</inkml:trace>
  <inkml:trace contextRef="#ctx0" brushRef="#br0">25447 10648 8107,'-4'-13'1412,"-2"0"-532,-2-1 0,6 6 0,-1 0 0,6 2 0,5 2-475,4-2 1,6 4 0,1-2-1,1 2 1,-1 2 0,-3 0-1,-1 0 1,-3 2 0,-2 2-134,-1 5 0,-6 10 1,1 7-1,-2 6 1,-4 4-1,-2 4 1,-3 0 54,-1 3 1,-2 0 0,5-3 0,2-2 0,2-2 0,1-7-83,0-5 1,6-2 0,3-7-1,4-5 1,5-2 0,4-7 0,5-5-234,4-10 1,4-12 0,7-13 0,-1-7 0,-4-4-1,-3-8-379,-4-5 1,-8-1 0,-4-7-330,-3 3 0,-3 6 0,-2 1 1,-3 3 418,-1 6 0,-1 11 0,-5 10 0,-2 6 0,-1 5 0,-3 8-1047,-1 5 0,4 16 0,-1 12 1324,2 7 0,14 9 0,3-3 0</inkml:trace>
  <inkml:trace contextRef="#ctx0" brushRef="#br0">25767 10035 8165,'-6'-14'0,"3"3"0,-4 16 11,1 4 0,-4-4 0,1 1 1,-5-1-1,-2-1 0,-2 1 0,2-1 1,1 1-1,2-2 0,-2-2 0,-1-1 495,-2 0 0,-6 0 0,2 0 0,-3 0 1,-2 0-1,-1 0 0,-3 0 0,-3 1-163,0 4 0,-9 8 1,3 9-1,-2 5 1,1 7-1,4 8-134,6 5 0,0 18 0,10 0 0,10-28 0,1 0 0,1 5 0,2 1 0,1 0 0,2 0-55,1-1 0,1 2 0,2 6 1,2 0-1,1-6 0,3 0 1,2-2-1,3 0 0,2-3 1,2-1-1,2-4 0,3-1 1,26 23-9,12-9 0,5-13 0,-23-19 0,2-3 0,2-2 0,1-2 0,2-2 1,2-2-1,2-2 0,0-1-307,3-1 0,0-3 0,4-3 1,1-3-1,3-3 0,-1-2 1,-1-3-1,-1-2 0,-3-1 0,-1-3 1,-3-2-1,-1-2 0,-2-2 1,-1-2-245,-2-4 0,-2-1 0,-5-1 0,-4-2 0,-3 0 0,-3-2 0,-3 2 1,-2-2-1,-2-1 0,-2-2 0,-3 2 0,0 0 298,-2 0 1,-2-1-1,-3 0 1,-2 1 0,-6 4-1,-1 0 1,-2 0 0,-3 1-1,-14-36 1,-13 11 0,-16 8 83,-11 12 1,-10 10-1,26 18 1,-3 2-1,-4 2 1,0 2-1,-2 2 1,-2 3-1,-3 3 1,-2 3-1,0 3 1,1 3 22,-3 2 0,0 3 0,-3 6 0,0 2 0,3-1 0,0 2 0,-3 2 0</inkml:trace>
  <inkml:trace contextRef="#ctx0" brushRef="#br0">21195 12687 8180,'0'-47'0,"0"6"0,0 7 0,1 10 0,4 6 0,5 6 0,7 0 225,-3 1 1,13-4 0,-2-2 0,6 0 0,2 0 0,-1 3-1,-3 0 1,-4 1 0,-3 1 0,2 2 0,-1 2 0,1 1 0,-3 1 916,-2 0 0,3 0-1108,-4 2 0,4 2 1,-4-2-1,0 1 1,0 0-1,1-2 1,0 2-1,0 2-2,-2 1 1,2 4 0,0 2 0,-1 2 0,-2 2 0,-4 3 0,-2 4-116,-2 0 0,-2 9 0,-6-1 0,0 4 0,-2 1 0,-1-2-157,-1-1 0,-5 0 0,3-1 0,0 1 0,0-2 1,3-1-3222,2-2 3461,1-6 0,6 9 0,1-4 0</inkml:trace>
  <inkml:trace contextRef="#ctx0" brushRef="#br0">21781 12568 8416,'-32'-32'185,"-4"1"0,-1 9 0,2 13 0,2 20 0,1 12 0,-2 11 0,-2 6 0,0 5 0,-1 5 296,-1 6 1,18-22 0,0 0 0,0 5 0,1 1-1,1 2 1,-1 2 0,2 0 0,0 1 0,1 1-1,1 1-481,2 0 0,1 1 0,-2-3 0,1 2 0,3 2 0,0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5799 8783 8127,'-14'0'0,"1"0"0,0 0 0,1-2 0,1-1 0,4-3 0,0 0 158,-1 0 1,4-8 0,-4 0-1,2-1 1,2 1 0,0 0-1,-2 1 1,-2 1 0,-2 3 541,-2 5 1,-1 2-1,-1 2 1,1 0 0,0 0-1,-1 0 1,1 0-468,0 0 0,-2 0 0,-1 0 0,-4 0 0,0 0 0,-3 0 144,3 0 0,-6 0 1,4 0-1,-3 0 0,-2 0 1,1 0-1,-1 0 0,0 2-158,1 2 1,-5 2 0,0 5 0,1-3-1,2 3 1,1-1-277,0-1 0,1 3 0,-1-3 0,2 3 1,1-1-1,2 0 349,-2-2 0,1-2 1,-1 3-1,2-1 0,-2 0 1,0 0-1,1 0-8,0 1 0,1 2 1,-3 2-1,1-1 1,2 0-1,0 1 1,0 0-306,-1 4 0,3-2 0,-4 7 0,3 0 0,1 1 0,0 0 0,1-4-85,3 0 0,1 2 1,3-4-1,2-2 1,2-1-1,1-2 133,0 0 0,4 1 0,-2-1 1,4 0-1,-1 1 0,-1-1 180,-1 0 0,-1-4 0,5 0 0,0 2 1,0 2-1,0 3-363,0 2 1,2 4 0,1-3 0,3 1 0,1-1 0,3-1 0,4-1 179,4 1 0,-4 0 0,6-6 0,-3-2 0,3-1 1,-1 1-1,2 2 285,-1 2 0,-2-7 0,3-1 0,0 0 0,-2 1 0,2 2-245,-1 0 1,-2-5-1,4 5 1,1 0-1,-1 0 1,0 0 0,2 1-54,1 2 1,-1-3 35,2 0 0,-5 0 1,9 4-1,-1-1 1,-1-2 155,0-1 1,4-1-1,0 2 1,1-3-1,1-1 1,-2-3 345,1-1 0,3 2 0,-4 1 0,1-2 0,-1-2 0,-1-1-251,2 0 0,0 0 1,2 0-1,-4 0 1,-3 0-1,-1 0 1,0 0-308,-1 0 0,1 0 0,0 0 0,-1 2 0,1 1 0,1 3 0,2-1 19,1 1 1,0 0-1,-4-3 1,1 2-1,1-2 1,4-2-11,1-1 0,-3 0 0,5 0 0,-1-1 0,1-2 0,-2-2 0,-2 2 0,1-3 0,-3 2 0,1 1 0,-2 1 0,-2 2 0,-2 0 0,2 0 0,-8 5 0,6 1 0,-3 1 0,-1 4 0,3-1-133,1-1 0,-3 3 1,1-5-1,0 1 1,2-4-1,5-3 246,6-1 1,-1 0 0,10 0-1,-2-3 1,-1-2 0,4-7 0,0-2-114,0-2 0,3 0 0,-3 2 0,0 1 0,1 0 0,-1 1 0,0 3 0,-1-3 0,-7 5 0,-1-2 0,-1 2 0,-1-1 0,-1 1 0,-1 2 0,-5-2 0,2 1 0,1 2 0,-2-2 0,-1-3 0,-1-3 0,4 3 0,2 0 0,1-3 0,1-3 0,1-4 0,0-2 0,-2 4 0,1-4 0,-1 0 0,0 2 0,2-2 0,-2 1 0,0-4 0,-10 3 0,2 0 0,-2 1 0,-3-1 0,-3-1 0,-4 1 0,0 0 0,-2 5 0,-4-3 0,-3-1 0,-4 0 0,-2-1 0,-4-3 0,-3 4 0,-10-3 0,-3 0 0,-1-3 0,0 1-450,-2 3 1,-1-3 0,-2 3-1,0-3 1,1-2 0,-2 0 0,-2 1 458,-1-1 1,0 0 0,3 2-1,-2 1 1,-3 2 0,-1 0-37,-3 1 0,-1 2 1,-4 6-1,-2 1 1,-5 1-1,-4 4-392,-5 1 1,-1-3 0,-6 5 0,1 1-1,-1 1 1,2 2 0,0 0 227,-2 0 1,1-1-1,-7-2 1,3-2 0,3 1-1,-1 0 624,0-1 1,11-4-82,-7 5 1,8-7 0,-2 3 0,3-3 0,2 1-114,1 1 1,-14 6-1,5-1 1,-3 2 0,-5 2-1,-1 0-437,-3 0 1,33 5 0,-1 2 0,1 1 0,0 2 0,0 1 0,-1 1 0,1 2-1,-1 0 1,3 1 0,0 0 0,1 1 0,0 1 0,-28 15-4314,2 1 4533,3 4 0,5-3 0,-1 6 0</inkml:trace>
  <inkml:trace contextRef="#ctx0" brushRef="#br0">13503 2092 7832,'-20'0'0,"6"0"0,8 0 0,8 0 0,1-1 0,3-2 614,1-2 0,2-5 0,4 1 0,1-3 0,-2-1 1,-2 0-1,-3-1 1468,-1 1 1,0-5 0,-3-1-1779,2-2 0,-1-1 0,-4-5 1,0 1-1,0-1-226,0 0 0,0 5 0,0 2 0,0 0 0,0 4 174,0 1 0,2 9 1,1 8-1,2 8 0,1 8 147,0 3 0,-1 1 1,-5 6-1,0 2 1,0 1-1,0-2-920,0-1 1,4-2 0,1-3-1,-1-2 1,1-2 0,0-4-1,3-5 521,2-5 0,8-4 0,3-1 0</inkml:trace>
  <inkml:trace contextRef="#ctx0" brushRef="#br0">13770 1399 7897,'-13'2'0,"1"2"3218,3 5 0,3 3-2911,6 1 1,5 1 0,0-2 0,4-4 0,6-3 0,4-4 0,5-1-308,3 0 0,-4-6 0,10-1 0</inkml:trace>
  <inkml:trace contextRef="#ctx0" brushRef="#br0">14143 1493 8750,'6'7'2089,"3"-3"1,4-2-1952,5-2 1,3-4-1,6-2 1,1-2-1,1-2-138,2-2 0,1-1 0,-6-1 0</inkml:trace>
  <inkml:trace contextRef="#ctx0" brushRef="#br0">14183 1679 7988,'-12'6'845,"4"3"0,2 3 1,7 0-1,4-3 0,5-3-165,6-1 0,6-3 0,10 2 0,5-4 0,4-4-680,3-5 0,19-15 0,-1-4 0</inkml:trace>
  <inkml:trace contextRef="#ctx0" brushRef="#br0">14770 1453 7881,'-25'9'996,"2"-1"0,1 12 0,7 6 0,4 2 0,0 1 0,4-3 1450,2 1 1,4 0-1796,1-1 0,10-1 0,5-2 1,6-7-1,7-6-576,6-5 0,4-7 1,2-5-1,-1-9 0,-3-7 1,-5-5-1,-5-1-1153,-4-4 1,-8 3 0,-10-5 0,-5-1 0,-8 4 0,-10 4-572,-9 4 0,-7 12 1,-5 0-1,0 5 1649,0 4 0,0 7 0,0 4 0</inkml:trace>
  <inkml:trace contextRef="#ctx0" brushRef="#br0">17169 1479 8000,'-6'-12'3966,"-1"2"-3432,0 1 0,-5 8 1,3 1-1,-3 7 1,-1 6-1,-1 5 1,1 4-1,1 4 1,2 2-1,2 1 1,2 2 844,3-1 1,2-6-1185,1-2 1,1-1 0,4 1-1,5-6 1,5-5 84,3-7 0,6-2 0,-1-2 0,5-3 1,3-5-1,-1-7-463,-2-4 0,-3-5 0,-2-5 0,-6-2 0,-3 1 0,-5 2 0,-5 1-91,-2 1 1,-13 3-1,-4 3 1,-4 2 0,-5 5-1,-1 4 1,0 3-234,3 3 0,-2 1 1,6 2-1,2 2 1,3 2-623,4 5 1,3 3-1,9 1 1,4 1 1128,7-1 0,14 0 0,0 1 0</inkml:trace>
  <inkml:trace contextRef="#ctx0" brushRef="#br0">17782 1733 9501,'-5'13'1564,"-4"0"0,1 2 0,1 1 0,-1 2-1514,1-2 1,0 5 0,-4 0-1,4 1 1,-1-1-177,1-2 1,3 3 125,-5-4 0,6 0 0,-3-5 0</inkml:trace>
  <inkml:trace contextRef="#ctx0" brushRef="#br0">18236 1279 7882,'0'-17'5796,"0"-1"-4718,6 6 0,-3 6 0,4 8 1,-1 2-1,-3 6-552,-2 7 1,4 5 0,-1 8 0,-2 2 0,-4 2 0,-4 3 0,-1 2 0,-2-1-829,2-2 1,-4 1-1,7-6 1,-1-3 0,1-3-1,-1-4-6907,2-2 7209,8-1 0,8-11 0,8-1 0</inkml:trace>
  <inkml:trace contextRef="#ctx0" brushRef="#br0">18622 1613 7960,'-12'10'641,"2"3"1,3 2 0,-1 0 755,1-2 1,4 1-1,-2-1 1,4 0-1,1 1 1,0-1-1,0 0-1654,0 1 257,6-1 0,7 0 0,8 0 0</inkml:trace>
  <inkml:trace contextRef="#ctx0" brushRef="#br0">19115 1199 9901,'-7'-7'2376,"1"1"0,12 6 1,3 0-1,3 0-2077,1 0 0,6 0 1,2-1-1,0-2-328,-3-2 0,1 1 1,-1 2-1,-2-1 0,-1-1-72,-2 1 0,-6 3 0,-2 4 0,-7 5 0,-5 3 0,-6 1 0,-4 2 10,-2 3 1,4 3-1,-2 5 1,2 0-1,1-3 1,3-2 414,2-2 0,3 3 0,6-2 0,0-1 0,1 0 0,4-2 0,5-4-13,6-4 0,1 1 1,5-5-1,2-3 1,1 0-1,1-4 0,1-2-229,0-5 1,-2-3-1,-1-2 1,-2-1 0,0 0-1,0 3-1563,0 0 1,-5 2 1480,1 1 0,2-3 0,1 5 0</inkml:trace>
  <inkml:trace contextRef="#ctx0" brushRef="#br0">19875 1426 8579,'0'13'4260,"0"1"-3763,0-1 0,0 0 0,0 1 1,0-1-1,0 2 0,-1 1 1,-4 3-1,-2 1-461,0-1 1,-5 3 0,3-3 0,-3 2-1,-3 3 1,0-1 0,1 0-6131,2-6 6094,7-8 0,-13-3 0,4-6 0</inkml:trace>
  <inkml:trace contextRef="#ctx0" brushRef="#br0">20235 1119 8559,'-7'-13'2346,"1"4"-1796,6 0 1,1 1-1,4-4 1,4 3 0,3 4-1,1 4 11,0 1 0,5 0 0,0 0 0,-2 0 0,0 0 1,1 0-1,0 0-563,0 0 1,-3 1-1,0 2 1,-1 3-1,0 2-513,1 2 1,-7-3 0,-2 2 221,-4 2 0,-1-4 0,0 2 454,0 1 0,0 2 1,2 0-1,2-2 0,5-1 1,3 2 81,1 0 1,0 3 0,1-1 0,-1 0 0,0 1 0,-1-1 0,-3 0 249,-4 1 1,-4 4 0,-1-1-1,0 0 1,0-3 0,-1 0-330,-4-1 0,-2 0 0,-8 1 1,-1-2-1,-4-2 0,1-3 1,-2 1-1977,1-1 0,2 1 0,-3 2 1812,2-1 0,-5 0 0,3 4 0</inkml:trace>
  <inkml:trace contextRef="#ctx0" brushRef="#br0">14450 2639 7913,'-9'6'0,"2"3"0,1 2 0,0 1 2173,1-3 2233,4-3-4196,-5-6 1,7-1 0,2-4 0,3-4 0,2-4 0,1-3-1,-1-4 1,1 0 0,0-4-146,-1-1 1,2 0-1,-6 1 1,-1 3-1,0 2 1,0 3 190,2 1 1,-1 6-1,-5 2 74,-4 1 0,4 3 0,-4 7 0,4 5 0,1 3-604,0 1 1,0 1-1,0-1 1,1 0 0,2 1-1,3-1-1084,2 0 0,2-5 1358,8-4 0,-3-3 0,4-1 0</inkml:trace>
  <inkml:trace contextRef="#ctx0" brushRef="#br0">14570 2266 8055,'-8'0'3587,"3"0"1,15 1-3799,3 4 1,5-4 0,0 3-1,3-2 1,2-2 210,4 0 0,-3-12 0,8-3 0</inkml:trace>
  <inkml:trace contextRef="#ctx0" brushRef="#br0">14956 2159 7977,'-7'1'1460,"3"4"-469,2 4 0,4 4 1,1 3-1,1 4 0,0 0 1,1 6-1,-1 2-692,-1 3 1,-1-2-1,-1-5 1,2-2 0,2 1-1,-2-3 1,-2-2 0,-1-3-300,0-2 0,6-5 0,1-2 0</inkml:trace>
  <inkml:trace contextRef="#ctx0" brushRef="#br0">14876 2319 8651,'0'7'1404,"6"1"0,3-5-988,3 1 0,7 1 0,4-5 0,3-2 0,5-2-108,5-5 0,1-5-308,-2-3 0,10-4 0,-4-6 0</inkml:trace>
  <inkml:trace contextRef="#ctx0" brushRef="#br0">15356 2039 8445,'-13'10'0,"0"4"0,1 4 1217,3 1 0,-1 6 1,4-3-1,0 3-976,0 2 0,-3 4 0,4 2 0,1-1 0,0 1 0,-1-5 0,1-1 0,-1-4-1546,1 1 0,-7-2 1305,3-8 0,-4-7 0,-2-1 0</inkml:trace>
  <inkml:trace contextRef="#ctx0" brushRef="#br0">15103 2332 8552,'-6'-4'0,"6"-1"0,9 1 0,7-2 0,8-1 1988,6-1 0,10-4 0,10 3 0,5-1-1988,3 1 0,5-9 0,-2 4 0</inkml:trace>
  <inkml:trace contextRef="#ctx0" brushRef="#br0">16743 2572 8517,'-14'-13'-47,"1"-1"269,12 7 0,3 1 0,16 6 0,6-1 0,4-2 0,6-3 0,5 0 0,7-2 0,4 3 0,8-3 0,4 2 0,11-1 0,-34 3 0,1 0 31,6 0 1,2-2-1,3-2 1,1 0-1,6-1 1,0 0-1,3 0 1,1 0-1,3 0 1,0 0-1,3 0 1,1-1-1,1 1 1,2-1 0,0 0-1,-1 1 1,1 0-1,0 0-130,0-1 0,0 1 0,-1 3 0,0 0 1,1-2-1,1 0 0,1 0 0,0 1 0,0 1 1,0 0-1,0 1 0,-1 0 0,-3-1 1,-1 1-106,-4-1 0,-1 0 0,4 2 0,-1-1 0,-5 1 0,0 0 0,0-1 0,-1 1 0,-1-1 0,-1 1 0,-4-1 0,-1 1 76,-2-1 0,0 0 1,-1-1-1,0 0 1,-4-1-1,-1 0 1,-2 1-1,-2 0 1,-2 1-1,-1 0 0,29-4-94,-9-1 1,-3-2 0,-11-1-1,-4-1 1,-4 3 0,-7 0-1,-5 4-1167,-3 1 1,-10-3 0,0 3 0,-3 0-2554,-2 0 3720,-4 2 0,3 10 0,-6 1 0</inkml:trace>
  <inkml:trace contextRef="#ctx0" brushRef="#br0">6812 10835 15381,'9'-4'0,"-2"-2"-419,-1-2 0,-2 4-4,-4-5 0,0 0 0,-1-3 1,-4 3 432,-3 5 772,2 2 0,-6 2 0,4-1-369,1-4 1,0 4-1,2-5-406,-4 0 1,-3 5 0,-1-4 0,0 4-18,-1 1 0,6 0 0,-1 0 0,-2 0 264,-1 0 0,4 0 0,0-2 170,2-2 1,0 2-775,2-2 1,1 2 609,-6 2 480,6 0 215,-9 0-932,11 0 0,-4 0 0,10 0 0,4 0-1531,2 0 0,7 0 1508,0 0 0,6 0 0,-4 0 0</inkml:trace>
  <inkml:trace contextRef="#ctx0" brushRef="#br0">7478 11568 8425,'0'0'0</inkml:trace>
  <inkml:trace contextRef="#ctx0" brushRef="#br0">7518 11568 8036,'-9'-2'-348,"0"0"567,-1-3 0,3 1 0,-2 4 0,-2 0 0,0 0 74,-3 0 1,5 0 0,0 0 0,-1 0 0,0 1 0,-1 2 2364,2 2-2479,6-1 1,3-4 0,9 0-1,5 0 1,3 0 0,6 0 0,2 0-1,3 0-222,3 0 0,2 0 0,4 0 0,-2 0 0,1 0 0,-2-2 101,-3-2 1,-3 3 0,-1-4 0,-2 4 0,-3 1 0,-4 0 291,-3 0 1,-2-2-440,0-2 0,-7 2 1,-7-2-1,-9 2 0,-10 2 1,-3 0-1,-7 2 0,-1 1-214,-2 1 1,-4 2-1,2-3 1,-2 2-1,1-3 1,5 0 485,3-2 0,3 0 1,2 0-1,6 0 1,2 0 124,2 0 0,5-2 0,7 0 0,7-3-422,7 2 1,5 2 0,-1 1-1,6 0 1,2 0 0,0 1-1946,-3 4 1,3-2 2058,-2 5 0,2 1 0,1 5 0</inkml:trace>
  <inkml:trace contextRef="#ctx0" brushRef="#br0">20608 3358 8207,'0'-13'355,"0"0"0,0 4 0,0 0 0,2-1 80,2-2 1,-1 3-1,6 2 1,2-1 0,0 2-1,3 0 1,-1 3 125,0 2 0,7 2 0,-1 4 0,-1 5 0,-6 5 0,-4 4 0,-2 2 325,0 3 1,-1 1 0,-5 1 0,-2 1 0,-1 0 0,-3-1-807,-1 1 0,-2 0 0,-4-2 1,-1-3-1,1-3 0,0-2 0,1-3-1014,3-2 0,-3-9 934,3-3 0,3-12 0,0-8 0</inkml:trace>
  <inkml:trace contextRef="#ctx0" brushRef="#br0">20675 3012 8367,'-6'-18'3623,"-3"0"0,3 5-3633,2 4 0,4 2 1,4-2-1,5 3 1,3 2-1,3-1 10,3 2 0,2-4 0,7-1 0</inkml:trace>
  <inkml:trace contextRef="#ctx0" brushRef="#br0">21848 2732 8125,'0'-13'900,"0"-1"0,0 1 1,-1 0 2472,-4-1 1,2 7-3096,-6 3 0,0 2 1,-2 4-1,0 2 1,1 6-1,-3 5 8,-4 3 1,-1 6 0,5-4-1,0 3 1,-1 0 0,3 4-1,0 3-106,2-1 1,6 8 0,-1 0 0,3-1 0,3-2 0,7-5-223,9 0 1,10-6 0,6-3 0,5-9 0,5-3 0,4-5-80,1-2 0,-2-7 1,3-4-1,-1-6 1,0-8-1,-3-4 0,-6-5-51,-7-1 0,-7-1 0,-4-5 0,-5-2 0,-7-1 1,-7-1-1,-7 1 252,-10 1 0,-11 4 0,-12 2 0,-4 5 0,-5 5 0,0 5 23,0 8 0,3 1 1,6 7-1,3 2 0,1 2 1,5 2-903,4 4 1,5 2-1,6 8 1,1 3 798,3 4 0,9 3 0,7 2 0</inkml:trace>
  <inkml:trace contextRef="#ctx0" brushRef="#br0">23141 2439 8090,'-6'7'0,"-3"-2"0,-3-4 215,5-1 0,-3-6 0,5-3 0,4-2 0,4-1 0,6 1 0,2 4 0,3 1 2689,-1 3 1,-4 2 0,0 2-2695,1 3 1,-4-1 0,-1 6 0,-4 3 50,-1 4 0,-1 1 0,-4 3 1,-2 1-1,-2 0 0,0 1-257,-1-1 1,2 3-1,1-5 1,1 0-1,3 0 1,1-2-297,2-3 1,2-2 0,2-1 0,5-4 0,5-1 0,3-3-598,6-2 1,2-11 0,1-3 0,1-4-1,0-2 1,-2-2 0,-1-1-3357,-2 0 4245,0 0 0,5-17 0,-1-2 0</inkml:trace>
  <inkml:trace contextRef="#ctx0" brushRef="#br0">23554 2186 11682,'8'7'5699,"-4"5"-5181,-2 4 0,-2 12 1,0-1-1,0 3 1,-2 4-1,-1 4 0,-3 5 1,-1 2-564,-3 0 1,-2-3 0,-2 4 0,1-2 0,-2 2 0,-1 0 0,-2-2-3444,2-5 1,6 1 1828,1-5 1659,0 4 0,-5-5 0,1-1 0</inkml:trace>
  <inkml:trace contextRef="#ctx0" brushRef="#br0">22901 3305 12920,'-12'6'0,"2"4"114,1 7 1,0-1-1,-4 6 1,0 3 98,-1 5 0,1 4 0,0 6 0,-1 0 0,-1 0-213,-2 0 0,2 0 0,-4 0 0</inkml:trace>
  <inkml:trace contextRef="#ctx0" brushRef="#br0">24114 3119 8097,'-9'0'954,"0"1"174,-1 3 0,3 5 0,-2 8 0,-2 0-757,0 0 1,-3 3 0,-1 4 0,-1 6-1,-3 4 1,0 1 0,-1 1 0,4-1-2339,1-1 1,-2 5 1966,-1-3 0,0-4 0,5 1 0</inkml:trace>
  <inkml:trace contextRef="#ctx0" brushRef="#br0">24634 2332 8143,'-6'-18'0,"-3"-1"0,-3 1 0,1 2 0,0 4 0,2 0 0,-1 1 383,-2-3 1,3 1 121,0 0 0,0-1 1,-4 1-1,0 1 0,-1 5 1,3 7-1,2 7-167,4 5 1,-1 7 0,2 5 0,1 4 0,2 5 0,2-1 54,3 1 0,-1 2 0,6-2 0,2 0 0,0 1 1,3-2-262,-1 1 0,5-1 0,-2-2 0,-2 1 0,-6 0 0,-2 0 0,-3 0-278,-1-1 0,-2-2 1,-2-1-1,-4-2 0,-7-1 1,-8-4-1,-4 0-546,-2-4 0,-4-1 0,0-2 0,3-1 0,3-3 0,4-5 543,2-2 1,1-2 0,5-2 0,1-2 0,3-7 0,5-3 0,5-7 367,8-4 1,1-1 0,13-9 0,2-2 0,4-3 0,8-3 0,3-1 305,0 1 0,6 1 1,-9 2-1,0 0 1,0 0-1,-4 2-462,-6 2 0,-2 1 0,-7 5 0,-4 3 0,-3 1 0,-7 3 0,-4 1-10,-4 2 0,-5 3 1,-9 1-1,-4 4 1,-5 5-1,-2 1 1,-2 3-11,1 1 0,2 4 0,3 2 0,1 5 1,5 4-1,2 4-1111,6 1 1,6 8-1,1-1 1,2 2 0,4 3 1067,2-2 0,9 6 0,8 0 0</inkml:trace>
  <inkml:trace contextRef="#ctx0" brushRef="#br0">25034 2785 7912,'-18'2'952,"0"5"1,2 10-551,1 8 1,2 3 0,0-4 0,-1-2 0,1 0 0,1 0 0,2 0 0,2 2-739,3 1 0,-4 6 336,4 0 0,1 1 0,4-6 0</inkml:trace>
  <inkml:trace contextRef="#ctx0" brushRef="#br0">25687 2292 8087,'-6'-7'3367,"-1"4"1,-5 12-2799,3 9 0,-1 5 0,4 5 1,-2 3-1,-2 5 0,-2 3 1,-1 2-1,1 2-917,3 1 1,-1 5-1,5-4 1,2-4 0,2-4-1,1-6 1,0-4 347,0-5 0,6 3 0,1-4 0</inkml:trace>
  <inkml:trace contextRef="#ctx0" brushRef="#br0">25834 2452 8058,'-13'-26'2634,"-1"2"0,4 6 891,5 9 0,7 8-3734,11 5 0,5-2 0,1 2 0,2-2 0,4-1-120,5 3 0,-2 4 0,2 4 1,-5-2-1,-6-1 0,-3 1 0,-5 2 1,-4 3-1,-6 1-370,-3 2 0,-12 4 0,-8-4 1,-3 0-1,-2 0 0,0-1 1106,1 0 0,-1 2 1,2 0-1,3 0 1,5 1-1,7-4 1505,6-1 0,2 0-1683,2 2 1,2-2 0,4 3 0,7-3 0,8-3-213,4-4 0,3 3 0,2-7 0,4-1 0,1-1 0,5-4 0,0-2-493,3-5 0,5-3 476,-4-1 0,12-12 0,-1-4 0</inkml:trace>
  <inkml:trace contextRef="#ctx0" brushRef="#br0">26580 2705 8241,'-13'-16'1351,"0"3"0,1 4-247,3 13 1,4 4 0,10 4-1,4-2-1104,3-1 0,13 0 0,3 4 0</inkml:trace>
  <inkml:trace contextRef="#ctx0" brushRef="#br0">26954 2772 8062,'-14'-15'2592,"1"-1"-434,0 3 1,5 5-2765,4 13 1,5-2 0,8 4 605,9-1 0,17-2 0,7-4 0</inkml:trace>
  <inkml:trace contextRef="#ctx0" brushRef="#br0">27260 2772 8062,'-25'-31'1047,"1"9"1,5 13-404,4 10 1,0 7 0,11 5-645,1 0 0,-4 1 0,-1-1 0</inkml:trace>
  <inkml:trace contextRef="#ctx0" brushRef="#br0">1493 12168 10224,'-9'4'-30,"0"1"1,5 3 0,-5-2 0,-1 0 0,-2 2 0,-2-2 0,2 1 0,2-1 0,3 1 612,1 1 1,0-5 0,3 3 0,0 0 461,4 2 0,1-2 0,7-1 0,0-5 0,0-5-639,-1-3 1,1-9-1,5-2 1,-1-2-1,0-2 1,1-3-555,-1 0 1,-4-7 0,0-1 0,0 0 0,-2 1 0,-3 4-357,-2 2 1,-2-2 0,0 8 0,0 0 0,-2 5 0,-2 4 465,-5 3 1,-3 6-1,-1 0 1,1 6 0,2 6-1,2 4 1,1 4 368,0 0 1,4 7 0,-2-2-1,4 2 1,1 0 0,0-2-520,0 2 1,0-4-1,1 1 1,4-2 0,3-2-1,6-4 1,4-4-1760,4-5 1,4-2 1988,6-2 0,2-6 0,6-2 0</inkml:trace>
  <inkml:trace contextRef="#ctx0" brushRef="#br0">1973 11581 21684,'0'-20'-1594,"-5"8"1,1 12-1,1 7 2131,2 5 1,-4 1 0,1 1 0,1-1-1,1 0 1,2 1-518,0-1 1,6 5 0,3 1-1,3 0 1,1 2 0,2-2-1429,3 0 1,1-1 0,5-4-1,-2-3 1605,2-2 0,1-3 1,1-6-1</inkml:trace>
  <inkml:trace contextRef="#ctx0" brushRef="#br0">1986 11715 20380,'-13'-11'-497,"0"-2"556,5 3 0,2 5 0,6 10 0,2 3 0,1 4-1100,1 2 1,6-1 0,-1 0 0,3 1 1049,2-1 1,5-6 0,2-1 0</inkml:trace>
  <inkml:trace contextRef="#ctx0" brushRef="#br0">2159 11541 12763,'8'0'1575,"-4"0"0,-8 2-1128,-5 2 0,2 5 0,-1 9 0,2 4 1,2 3-215,-2 2 0,4 6 0,-2 2 0,2 4 0,2 1 0,0 0 0,0-2-226,0-2 0,2-1 1,2-7-1,4-3 0,1-1 1,0-2-672,1 1 0,-3-7 1,1 3 598,-2 0 1,-2-4-1,-4 4 1</inkml:trace>
  <inkml:trace contextRef="#ctx0" brushRef="#br0">1973 11941 13518,'9'-44'189,"0"8"1,1 14-1,3 10 320,5 8 0,-2 1 0,5 0 0,-2-2 0,-2 2 0,-3 0 1,0 0-1,-1-1-600,0 1 0,5 3 0,0 4 0,-2 4 0,1 1 0,-1 0 49,2 1 1,11-4-1,-1 0 1</inkml:trace>
  <inkml:trace contextRef="#ctx0" brushRef="#br0">2626 11541 11184,'-6'-22'813,"5"4"1,-10 30 0,5 7-703,-1 10 0,2 0 0,-3 5 0,-1-1 0,1-2 0,2 1 1,2 4 1754,0 3 0,-5 2-1906,4 3 0,1-7 1,4 3-1,0-3 1,0-2-1,1-6 0,2-5-7,2-6 1,5-4 0,-3 0-1</inkml:trace>
  <inkml:trace contextRef="#ctx0" brushRef="#br0">2466 11875 11184,'0'-26'828,"0"4"0,0-2 0,0 7 0,3 0-429,6 3 0,1 6 0,13 4 0,0 2 0,2 2 0,4 0 0,2 0 0,3 2-4061,0 2 3653,-2 4 0,7 5 0,2 0 1</inkml:trace>
  <inkml:trace contextRef="#ctx0" brushRef="#br0">1080 13727 17025,'0'-40'-659,"0"7"1,0 7 1542,0 7 1,1 4 0,4 3-568,4 3 0,-2 3 1,2 8-1,1 2 1,2 6-1,1 8 1,1 9-1,1 8-183,2 8 1,-2 0 0,1 6 0,-4 1-1,-4 2 1,-2 2 0,-3-4-659,-2-6 1,1 4-1,0-11 1,3-2 0,-2-2-1,-2-7 1,-1-3-1844,0-4 1,0-6 447,0-4 1707,0-6 0,-6-9 0,-1-9 0</inkml:trace>
  <inkml:trace contextRef="#ctx0" brushRef="#br0">1213 13380 10910,'-6'-38'3788,"-3"2"-1681,3 16-474,0 8-879,6 12-1296,6 0 0,2 0 0,7 0 0,2 0 0,7 0 163,6 0 1,4-5 0,6-1 426,0-1 1,12-8 0,2-5 0</inkml:trace>
  <inkml:trace contextRef="#ctx0" brushRef="#br0">1640 13314 16155,'10'-5'0,"2"-1"276,3-1 1,2 3 0,0-4 0,2 1 112,2-1 1,-1 5-420,3-1 0,2-3 1,-4-1-1</inkml:trace>
  <inkml:trace contextRef="#ctx0" brushRef="#br0">1693 13594 10842,'-13'-27'956,"11"12"0,7 6 1,6 5-1142,7-1 0,1 0 0,7-7 0,-1 0 0,4-3 0,3 0 0,3 0 0,1 1 185,1-4 0,10-3 0,-5-6 0</inkml:trace>
  <inkml:trace contextRef="#ctx0" brushRef="#br0">2293 13380 10052,'-14'0'1110,"1"2"-414,0 2 1,7-2 0,6 2 0,7-2-501,5-2 0,3-6 0,1-3 0,2-3 1,-2-3-1,-1-1 0,-2-2 0,-1 1-714,-3-3 1,-1 10-1,-5-3 1,1 1-1,-3 1 706,-3 2 0,-6 4 1,-5 6-1,1 3 0,2 5 268,1 3 1,6 2-1,-2-1 1,4 2 0,1 1-1,0 2 1,0-2-565,0-1 0,6-2 0,3 0 0,2 1 0,4-2 0,2-3 0,0-5 87,0-3 1,3-6 0,1-3-1</inkml:trace>
  <inkml:trace contextRef="#ctx0" brushRef="#br0">2426 12901 8446,'0'-42'4028,"0"10"-3924,6 18 1,-3 8-248,6 6 72,0 0 1,0 0-49,0 0 38,-1 0 169,6 0 1,-5 5 0,0 1 0,1 0-467,2 0 0,-3 2-304,0-3 0,-1 4 1,4-3-1,0 0 682,1 0 0,-2 4 0,8-3 0</inkml:trace>
  <inkml:trace contextRef="#ctx0" brushRef="#br0">2773 12914 8446,'7'0'142,"0"2"0,-4 3 0,3 9 7,2 6 0,-1 6 0,4 0 0,-3 2 0,3 2 0,-1 1 0,1 0 0,-4 0 9,-1 0 1,3 4-1,-5-7 1,-1-5-1,-1 0 1,-4-4-1,-2 0 1,-7-3-2580,-5-1 2421,-5-2 0,-5 1 0,-1-1 0</inkml:trace>
  <inkml:trace contextRef="#ctx0" brushRef="#br0">2639 13287 8446,'0'-19'728,"2"-2"1,1 0-113,1 4 0,2 2 0,-1 2 0,4-1 0,2 2 0,3 4 0,-1 3-732,0 4 0,1-4 0,-1 1 0,0 1 0,1 1 0,-1 2 0,0-1 1,1-2-3608,-1-2 3723,0 1 0,7-2 0,0-1 0</inkml:trace>
  <inkml:trace contextRef="#ctx0" brushRef="#br0">2733 13167 10925,'-9'-12'-488,"1"6"1,2 9 516,4 9 1,0 10 0,2 1-1,0 2 67,0 2 1,0-5 0,0-2 0,2 1 0,2-2 0,6 1-1,5-4 1,3-3-1170,-2-4 730,5-3 0,-6-6 0,3-1 326,-4-4 0,6-8 0,0-8 0</inkml:trace>
  <inkml:trace contextRef="#ctx0" brushRef="#br0">2986 13021 8540,'12'-18'0,"-3"0"469,3 6 0,-5 2-124,6 5 0,1 1 0,-1 4 0,0 0-374,1 0 1,-6 6 0,1 1-1,2 2 1,1-1 28,1-2 0,6-2 0,2-4 0</inkml:trace>
  <inkml:trace contextRef="#ctx0" brushRef="#br0">3373 12767 8530,'5'-26'831,"-3"-1"0,4 9-666,-6 9 0,0 17 0,-2 19 1,-2 7-1,-5 6 0,-3 5 0,-3 7 1,-1 6 447,-2 3-677,1 1-2585,3 5 2649,1-7 0,-6 5 0,-2-4 0</inkml:trace>
  <inkml:trace contextRef="#ctx0" brushRef="#br0">1853 12461 21242,'-18'0'-594,"0"0"1,5 0 537,4 0 1,8-2 0,1-1 0,7-1-1,6 1 1,5 2 461,4 1 1,-1 0 0,0 0-1,0 1 1,-1 3 0,3 5 0,-1 3-420,0 2 0,-1 3 0,1 3 0,-3 0 0,-1 4 0,0 1 1,-2 2-200,-1-1 0,-2 6 0,0-1 0,1-3 0,1-3 1,1-4-1,2-2-481,-2-3 0,-1-1 1,-2-2-1,2-1 0,1-1 1,2-4-705,-2-1 0,-1-2 0,-2-4 1136,1 0 1,-1-6 0,0-1 0</inkml:trace>
  <inkml:trace contextRef="#ctx0" brushRef="#br0">2346 12607 9913,'0'-8'-276,"0"-1"0,0 4 0,2-2 56,2 1 0,-1-3 1,6 5-1,1 1 0,2 1 1,1 2-1,-1 2 413,-3 2 0,2 4 1,-6 5-1,1 2 0,0 2 1,-3 6-1,-1 2 369,-2 1 0,0 1 1,0 0-1,0-1 1,-2 1-1,-1-2-14,-1-3 1,-5 4-1,3-6 1,0 1-1,0-3 1,2-3-674,-2-2 0,-2-4 1,-5-2-1,0-1 1,-1-3-1,1-1-784,0-2 0,-2 0 1,-1-2-1,-2-1 898,2-1 0,-5-7 1,0 4-1</inkml:trace>
  <inkml:trace contextRef="#ctx0" brushRef="#br0">1160 14433 8459,'7'-20'0,"-1"2"0,-2 3 0,2 2 0,0-1 0,0 1 0,5 6 1163,-10-5 0,7 4 3831,-4-5-1824,-3 6-2612,5 1 0,-6 7 0,-1 4 1,-2 4-1,-3 2-205,-1 3 0,-1 3 1,-4 3-1,0-1 1,-2 2-1,-1-1 1,0 3 823,2-3-942,-1 6 1,-3-6 0,-1 7 0,2 0 0,-1-1 0,1 1 74,-2 0 1,0-1 0,5 1 0,1 0 0,2 1 0,1 1-311,-1 2 0,2 5 0,1-4 0,-1 1 0,2 1 0,1-1 0,0 1-75,-1 0 1,5-5-1,-5 3 1,1-4 0,1-2-1,-1 1 1,1 0 178,0-1 0,-1-1 0,5-2 0,0-4 1,0-1-105,0-1 0,0 6 0,0-6 0,2 0 0,2-2 0,5-2 0,3-4 0,1-2 0,0 1 0,1-3 0,1 3 0,1-2 0,2 0 0,5-2 0,-2-4 0,1 0 0,1 0 0,-1 0 0,-2 0 0,4 0 0,-5 0 0,1-1 0,-1-2 0,-3-3 0,-1-2 0,3 4 0,0-3 0,-2-1 0,-1 2 0,-2-1 0,0-1 0,1-2 0,-1 3 0,0-1 0,1 1 0,-1-1-476,0-2 0,-1 3-1685,-3-2 1,-2 6-1,-4 0-4604,2 6 6765,-1 4 0,2 1 0,2-2 0</inkml:trace>
  <inkml:trace contextRef="#ctx0" brushRef="#br0">1320 15206 8330,'-12'-10'549,"3"-3"1,5 2 0,8 7-1,5 1 492,3-2 1,1 4 0,3-5 0,5 2 0,6-2 0,1 0 0,1 0-120,3 3 1,-6 0-1,2 0 1,-4-2-1,-2 2 1,-1 2-1,-3 2-519,-3 4 1,-4 2 0,-2 7 0,-4 0 0,-4 4 0,-1 4-745,0 4-1,-10 5 1,-5 1 0,-3 1 0,-2 1 0,-1-1 0,-1-1-698,1-2 0,2-7 0,5-2 0,1 0 0,1-2 0,3 0 0,5-2 1039,2-3 0,14 0 0,3-1 0</inkml:trace>
  <inkml:trace contextRef="#ctx0" brushRef="#br0">17209 2585 9851,'0'-13'0,"2"0"0,1-1 0,1 1 0,1 1 1515,0 3-936,-3-2 1,10 9-1,-3-2 1,3 2-1,1 4 1,0 1-1,1 1 1,-1-1 0,0-1-1,1-2-308,-1 0 0,0 0 0,1-2 0,0-2 0,3-4 0,3 1 0,4 1 0,4 1 0,2 1 289,2 1 1,-2-3-1,7 2 1,2-1 0,2 1-1,-1-1-418,-1 2 1,2-3-1,-5 1 1,1-1 0,0-2-1,-2 2 1,2-1 46,2-1 1,-4 4 0,-1-3 0,-1-1 0,-2 2 0,0-1 0,0-1 117,-1-2 0,-2 4 0,0 0 0,2 2 0,2-1 1,1 2 47,-1 2 0,4 1 0,-3 0 0,1 0 0,3 0 0,1 0-116,2 0 1,-4 0-1,-2 0 1,0 0-1,-2 0 1,3 0-1,-3 0-239,1 0 0,-2-2 1,-5-1-1,1-2 0,0-1 1,-1-2-1,0 1 208,-4-4 0,7 4 0,-2 0 0,3-1 0,1 2 0,0-1-224,-1 0 1,2 4-1,-1-3 1,0 1-1,0-1 1,1 0-7,-3 0 0,-1 1 0,-1 2 0,0-2 0,-1 1 0,0-1 0,-3-1 28,-1-1 0,-4 2 0,4-3 0,1-1 0,-1 0 0,0 0 96,2-1 0,1 2 0,2 1 0,-1-1 0,1 2 0,0-1 0,-1 1-208,1 0 1,0 0 0,-1 3 0,1-1 0,-2 1 0,-3 1 8,-4 2 1,1 0 0,-1 0 0,-2 0 139,-1 0 1,-3-1 0,-2-2 0,-2-3 0,-1 0-73,1 0 0,-4 0 0,5 3 0,0-3 0,0 0 0,-2-1-154,-1 0 0,4 4 0,-2-3 1,1 1-1,0-1-894,1-1 0,-3 4-205,2-1 1236,-6 2 1,3 1-1,-4-2-592,2-2 0,-2-1 1,3 3-1,1-1-91,3 1 0,-1 1 0,1 2 1,1 2-862,2 2 0,-5 4 1391,-2 5 0,2 0 1,0 1-1</inkml:trace>
  <inkml:trace contextRef="#ctx0" brushRef="#br0">21768 3678 8574,'0'-13'0,"2"1"0,2 3 819,5 5 0,3 2 0,1 2 0,0 0 0,2 0 1,2 0-1,0 0 0,0 2 0,-3 1 0,1 1 0,3 1 1,4-1-405,3 1 0,4 3 0,2-3 0,4-2 0,5-2 0,5-1 0,4 0 0,1 0 128,-1 0 1,4-6-1,-1-1 1,4 0-1,2 1 1,0 1-1,1-1-321,2-1 0,-4 4 1,3-2-1,-3 4 1,-3 1-1,-1 0 1,-4 0-126,-2 0 0,-4 0 1,-6 0-1,-3 0 0,-1 0 1,-2 0 147,2 0 1,-5 0 0,4 0 0,0 0 0,0 0 0,2-1 0,5-2-36,4-2 1,-5-5 0,7 2 0,1 1 0,1 2 0,2 4 845,1 1 0,-4-4-1088,-2-1 0,-2 1 1,-2 4-1,0 0-53,0 0 1,-6 0 0,-3 1 0,-3 2 0,-1 2 0,0-2 0,-1-2 203,1-1 0,4 0 1,0 0-1,0-1 0,2-2 1,1-3-120,0-2 0,7 1 0,-4-4 0,0 3 0,0-1 0,-1 0 0,0 1 0,1 2 0,-3-2 0,0 2 0,0 0 0,-2 0 0,1 3-44,-3 1 1,-2 1 0,-2-2 0,1-1-1,0 1 1,-1 1 75,1 2 0,0 0 0,1-1 1,3-2-1,4-2 0,4 2 0,-1 0-27,-2-1 1,7 2 0,-2-2 0,2 1 0,2 0 0,-5-1-6,-2 1 0,7 1 0,-8 1 0,0-2 0,0-2 0,-2 2 0,-1 2 0,-1 1 0,-2 0 0,-6 0 0,-1 0 0,-3 0 0,0 0 0,-1 0 0,-2-5 0,4 1 0,2 1 0,0 1 0,-1 2 0,0 0 0,-1 0 0,3 0 0,-1 0 0,-2 0 0,2-1 0,1-2 0,1-1 0,4-1 0,0 4 0,-2-2 0,1-2 0,0 1 0,-1-2 0,-6 4 0,0-4 0,0 2 0,1 0 0,-3 1 0,0 0-59,-4-2 1,0 4 0,0-4-1,2 4 1,-2 1 0,-1-2-199,-1-2 0,-1 2 1,0-4-1,1 2 0,-1-2 1,0 0-101,1 0 1,-1-3 0,0 3 0,1 1 0,-3-3-728,-2 1 0,3 4 0,-3-2 0,1 5-6,-1 5 0,3 4 0,-3 8 671,3 6 0,1 2 0,1 1 1</inkml:trace>
  <inkml:trace contextRef="#ctx0" brushRef="#br0">973 17085 27390,'-4'-16'-6908,"-1"3"7727,7 8 0,1-1 0,6 6 0,1-1 0,3-2 1,4-1-1,2 1 0,0 1 0,2 4 0,-2 2 0,2 5 1,-2 4-548,0 5 1,3-2 0,-4 8 0,-1 3-1,-3 2 1,0 2 0,-2 0 0,-2 1 0,-3-3-273,-1-1 0,-1-1 0,-5-2 0,-2-1 0,-2-3 0,-5-2-352,-3-3 1,-6-1-1,-1-3 1,-2-3-1,-2-5 1,-3-2-784,0-2 0,1-6 0,1-5 0,2-4 0,-1-5 0,3-4 0,0-7 1023,1-6 0,4 0 0,-4-9 0</inkml:trace>
  <inkml:trace contextRef="#ctx0" brushRef="#br0">1080 16726 27390,'-21'-27'1719,"3"9"1,9 11-2341,5 11 0,4-1 0,4 5 1,5-3-1,5 0 0,3-1-3255,6 1 3991,2-1 0,1-10 0,1-1 0</inkml:trace>
  <inkml:trace contextRef="#ctx0" brushRef="#br0">1466 16366 8204,'-1'-14'31,"-4"1"580,4 0 0,1 5 1,9 4-1,3 4 1,-1 4-102,-2 5 0,8 9 0,-4 4 1,3 3-1,2 4 0,1 0 1,2 4-1,1-1-613,-1 1 0,4-2 1,-3-4-1,2-1 0,0 1 1,-3-2-2179,-2-3 1,-3 2 2280,-7-6 0,3 0 0,-5-5 0</inkml:trace>
  <inkml:trace contextRef="#ctx0" brushRef="#br0">1573 16659 8433,'-19'-25'2801,"5"3"0,7 7 0,7 6-2432,0-1 1,0 2 0,1-1 0,4-1 0,4-2 0,3 0 0,1 2-381,0 1 1,5 6 0,0-3 0,0 2 0,1-1 0,2 1 10,-1-2 0,6 4 0,-6-4 0</inkml:trace>
  <inkml:trace contextRef="#ctx0" brushRef="#br0">1946 16246 8386,'-1'-12'1534,"-4"3"-1058,4 3 1,-4 2 0,10-2 0,5-2 0,5 0 0,4 0 0,0 2 0,2 2-610,0-1 0,-5 1 0,4 4 0,-3 0 0,1 1 133,-2 4 0,5 2 0,0 7 0</inkml:trace>
  <inkml:trace contextRef="#ctx0" brushRef="#br0">1973 16419 8386,'-19'7'1065,"10"-1"0,4-6 0,19-1 0,6-4-930,6-3 0,5-4 0,1-2 0,2 1 0,3 0-1847,2-1 1712,-5 1 0,4-6 0,-4-2 0</inkml:trace>
  <inkml:trace contextRef="#ctx0" brushRef="#br0">2413 15886 8442,'-6'-18'0,"-3"2"0,-3 4 719,-1 6 1,4 5-82,0 1 0,2 1 0,-2 4 0,4 5 0,4 6 0,2 6 0,4 4-526,4 0 1,2 1 0,4-2-1,3-1 1,4-3 0,3-4-1,2-3-958,0-4 1,-1-7 0,1 1-1,0-4 846,-1-4 0,7-9 0,1-8 0</inkml:trace>
  <inkml:trace contextRef="#ctx0" brushRef="#br0">2653 15739 8400,'0'-13'1213,"0"0"1,0 7 0,0 7 0,0 11-500,0 9 0,1 6 0,2 4 0,3 4 0,0 5 0,1 5 0,1 5 0,1 5-938,-2 2 0,5 12 1,-5-1-1,1 3 224,-4 1 0,-3-33 0,0-1 0,-1 36 0</inkml:trace>
  <inkml:trace contextRef="#ctx0" brushRef="#br0">22315 3518 14786,'-34'-31'0,"0"0"0,2 5 0,1 2 0,-23-12 0,5 14 0,4 7 0,4 8 0,1 7 2210,0 7-2203,6 11 0,3 1-37,8 4 0,10 6 0,10-2 1,8 1-1,12 0 0,19-3 0,22-1 1,-21-14-1,3-1 0,7 0 1,2-2-1,6 0 0,1-2 147,4 2 1,3-2 0,-14-2 0,3-2 0,-1 1 0,3 0 0,-1-1-1,2 1 1,4-2 0,0 1 0,2-1 0,4 0 0,0 0 0,1 0-1,0 0 1,1 0 0,0 0 0,1 0 0,2 0 0,-1 0 0,0 0-1,-1 0 1,1 0 0,2 0 0,0 0 0,0 0 0,1 0 0,-1 0-1,1 0-75,1 0 1,-1 0-1,2 0 1,-16 0 0,2 0-1,-1 0 1,0 0 0,-2 0-1,1-1 1,-1 0 0,0 0-1,17-1 1,0 0-1,-1-1 1,0-2 0,0 0-1,0-2 1,-2 1 0,-1-2-1,-1 0-206,1 0 0,-1-1 0,0-2 0,1-2 0,-1-1 0,1 0 0,-3-1 0,1 0 0,-2-1 1,-3-2-1,-1 0 0,0-1 0,-1-1 0,-1-2 0,-1 0 0,-2 0 0,-2-1 0,-1 0 136,-1 0 1,-2 0-1,1-2 1,2-2 0,-1-2-1,0-1 1,-6 2 0,-1-2-1,0 1 1,-1-2 0,0 0-1,0-1 1,-2 0 0,0-1-1,-2-1 1,17-14 0,-3-2-1,-4 2 1,-2-1 0,-3 2-1,-3 0 245,-1 3 1,-2-2 0,-4-1 0,-1-1 0,-7 9 0,-1 1 0,-4 1 0,-2 0 0,-5 2 0,-2-1 0,2-27-266,-10 2 1,-31 2 0,-24 4-1,12 27 1,-5 3 0,-11-1 0,-5 4-1,-9 0 1,-4 3 0,17 6-1,-3 1 1,-2 1-57,-5 0 1,-1 0-1,-3 2 1,13 2-1,-2 1 1,0 1-1,-2-1 1,-5 1 0,-2 0-1,0 0 1,-2 1-1,-3 0 1,-2-1-1,0 1 1,-1 1-1,12 0 1,1 1-1,-1 0 1,-1 0 0,0 0-1,-5 0 1,0 1-1,-1-1 1,-1 0-1,1 1 1,-1-1-1,-1 1 1,0 0 0,0 0-1,0 0 79,-3-1 0,0 1 0,0 0 0,-1 0 1,0 0-1,10 0 0,-1 0 0,0 0 0,0 0 1,1 1-1,-1-1 0,-10 1 0,1 0 0,0 0 1,0 0-1,0 0 0,1 0 0,0 1 1,0-1-1,0 0 0,0 1 0,-2-1 0,1 1 1,-1 0-1,0 0 0,1 0 0,3 1 0,-1 0 1,2 0-1,-1 0 0,0 1 103,0-1 1,0 1-1,0 1 1,1-1-1,0 1 1,3 0 0,1 0-1,1 0 1,0 1-1,1 0 1,2 1 0,1 0-1,1 1 1,0 0-1,0 1 1,-13 2 0,1 1-1,0 0 1,1 2-1,0 0 1,1 1 0,0 2-1,1 0 1,2 0-1,1 2 1,1 0 0,0 1-1,2 0 1,1 2-1,0 0 1,1 1 0,4 0-1,1 0 1,1 1-1,1 2-28,0-1 0,1 2 1,2 0-1,1 1 0,-9 7 1,3 1-1,2 1 0,4 1 1,2 2-1,4 1 1,6-2-1,2 2 0,5 2 1,-9 21-1,9 3 0,10 0 1,9 2-221,7 2 0,12 0 0,8-23 0,8-1 1,5 0-1,11 4 0,5-1 0,5-2 0,-6-8 1,3-2-1,3 0 0,2-2 0,10 5 0,3-2 1,2 0-1,2-1 0,-8-6 0,2-1 0,1 0 1,1 0-1,0-1 170,5 0 0,1 1 0,1-2 0,1 1 0,-1 0 0,-9-5 0</inkml:trace>
  <inkml:trace contextRef="#ctx0" brushRef="#br0">1453 17778 7953,'-13'0'0,"1"2"0,3 2 601,4 5 1,5 3-1,3 1-293,2 1 0,1-1 1,-3 0-1,1 1 0,-1 1 1,-1 1-1,-2 3 0,0 0 1,-2 1-1,-2-3 0,-4 1-56,1 0 0,-3-5 1,4-4-1,-2 1 0,-2 1 1,-2-2 5,-1-5 0,-1-2 0,0-4 0,-3-1 0,-2-4 0,0-4 0,-2-3-307,0-1 1,-1-6-1,-5 0 1,1-1 0,-1 0-1,0-2 369,1-1 1,-2-2 0,-2 1-1,-1-2 1,1-2 0,2-3-100,1-1 0,5 3 0,1-3 0,2 0 0,4 0 1,4-3-1,3-1-178,2-2 1,0 1 0,3 1 0,-1-1 0,1-2 0,1-1-398,2 1 0,0 1 0,0 0 1,-1 0-1,-2 1 0,-3 2 196,-1 2 0,-1 5 0,-2-3 0,1 1 1,-1-2-1,-2-2 217,-2 1 1,3-1 0,0-4 0,4 2 0,1-1 0,3 1 0,2-4 93,1 1 0,0-2 0,1 1 0,2-1 1,3 2-1,1-2-181,4 2 1,-4-1-1,2 2 1,1-1 0,1-1-1,-1 1 1,-1 2-115,1 1 0,1 1 1,-1 1-1,-1 4 0,1 1 1,2 1 140,1 5 0,5 0 0,1 5 0,1 1 0,0 0 0,0 3 91,-1 1 1,5-3 0,-2 0 0,3 2-1,2 1 1,-1 2 0,3-1 30,2 1 0,-2 0 1,5 1-1,0 2 1,0 1-1,4-2 20,0-1 1,2 5 0,0 3-209,0 2 0,-6 2 0,-1 0 0,-2 2-2,0 2 0,-2 3 0,-5 7 0,-2 1 0,1 1 1,-3 2-1,0-1-21,-1 3 1,-4-4-1,4 5 1,-1-1-1,-1 0-338,0-1 1,-2-1-1,-2-5 1,0 0 0,1 1-1,-1-1 1,0 0-638,1 1 0,-1-7 1,-1-1 1064,-3 0 0,2-5 0,-3 5 0</inkml:trace>
  <inkml:trace contextRef="#ctx0" brushRef="#br0">1853 15913 9333,'3'-14'726,"6"1"1,4 1-1,12 2 1,-1 1-676,0-1 0,8-2 0,-4-2 0,3 2 1,4 2-1,-3 3 0,2-1 0,-1 2-51,-1 0 0,-1 2 0,-4 4 0</inkml:trace>
  <inkml:trace contextRef="#ctx0" brushRef="#br0">7691 11715 20423,'-13'-8'0,"0"4"0,0 8 0,-1 4 0</inkml:trace>
  <inkml:trace contextRef="#ctx0" brushRef="#br0">7572 11768 19585,'0'-13'-692,"1"-1"0,3 1 0,5 1 0,5 2 1598,3 1 1,0 6 0,5-2 0,5 4-1,4 1-678,4 0 1,11 0 0,-4 0 0,4 0 0,4-2 0,0-1-61,-1-1 1,3-6-1,-3-1 1,1-4-1,1-4 1,-4-1-1,-1-4 1,-3-1-1,0-3 128,1-4 1,-1-2-1,5-6 1,-2 0-1,-4 0 1,0-1 0,-4-1-1,-2 0-244,-5-1 1,-4 9 0,-5-5 0,-4 4 0,-3 3 0,-4 3 0,-2 4-299,-4-1 0,-4 3 0,-1-1 1,0 3-1,-1 1 0,-2-1-38,-2-3 0,-5 3 0,1 1 1,-3-1-1,-1 0 0,-2-1 0,-3 0 233,-4 0 1,1 1 0,-1-3-1,-3 3 1,-5 1 0,-5 0-1,-2 3-208,1 5 0,-7 0 0,2 8 0,-5 1 0,-4 3 0,-2 4-30,-2 5 0,-3 9 0,-3 4 1,1 3-1,-2 3 0,2 3 214,0 5 0,1 2 0,5 4 0,1 1 0,2 3 0,2 0 1,4-1 199,5-2 1,5-4 0,8-2-1,0 0 1,4-4 0,4-4-1,5-4-167,4-2 1,3 0 0,6-5 0,2 0 0,4 0 0,5-2 68,6-4 1,11 1 0,0-6 0,5 2-1,5-1 1,4-2 0,5-2-561,5 2 1,1-3 0,12 4 0,5-1 0,1-3 637,2-1 1,-29-2 0,0 0-1,1 0 1,-1 0 0</inkml:trace>
  <inkml:trace contextRef="#ctx0" brushRef="#br0">7958 11421 8730,'0'-25'-366,"0"3"1,-1 9 2099,-4 8-1531,4 4 1,-11-5-1,3-3 1,-3-1 83,-1 1 0,-1-3 0,1 4 0,-2 1 0,-1 3 0,-3 2-411,-2 2 1,2 0 0,-6 0 0,-5 2 0,-1 2 0,-5 5 0,-1 3 46,-4 1 0,-4 0 0,1 1 0,-3-1 1,-2 0-1,0 1 204,-2-1 0,4 0 0,-2 1 0,0-1 0,0 0 1,2 1-1,0-1 0,1 2 36,0 3 1,-3-4 0,4 6 0,1-3 0,-2 3-84,-3 0-160,3-3 0,-8 11 1,2-4-1,-2-1 1,-2 2-1,3-1 56,2-2 0,-5 2 0,3-5 0,-2 2 0,0 1 1,2-1-1,-2-2 168,-3 0 0,8-2 1,-2 3-1,3 0 0,5-4 1,-1 0-1,5 1-112,2 0 0,-7 3 0,8-4 1,0 3-1,-3 2 0,0 3-72,0 1 1,-7 1 0,6 1 0,-4 0 0,-2 1 0,-1 1 44,-2 3 0,0-1 0,-1-5 0,4 1 1,-1 0-1,3-2 0,-1-2 74,3 0 0,6-1 0,1 5 0,-1-2 0,0-2 0,0 0 0,3 0-80,1 2 1,-4 1 0,2-1 0,-2 0 0,0 3 0,1 0 112,-1 0-83,-1 5 1,-2-5 0,1 3 0,2-1 0,3-1 0,0 3-1,1-3 39,1-1 1,-4-1 0,5 0-1,2-1 1,0 1 0,3-2-80,-1-3 0,0 3 0,1-2 0,1 0 0,1 1 1,2-2 3,-2 2 0,0 0 0,-1 1 0,0 0 1,-3 3-1,0 0 0,1 0 198,5-1-146,-3 0 0,4-1 0,-6 1 0,2 0 0,1-2 0,4-1 5,0-2 1,1-6 0,3 3 0,-2-1 0,3 0-1,3-2-79,3-1 1,-1 3 0,-6-1-1,-2 1 1,0 0 0,0 1 0,-1 0 15,-2 1 0,-1 3 1,-4 0-1,-1 0 1,2 1-1,1-3 0,2 0 236,-2-1 1,-1-2-1,0 3 1,3-2 0,2-3-1,3 1-173,-1 0 1,0-2 0,5 3-1,-1-3 1,1 0 0,0 1-237,-1 2 1,0 1 0,-3-3-1,-1 3 1,2 1 0,0 0-1,0 1 173,-2 3 0,-6 1 0,3 0 0,-1 0 0,0 0 0,-2 5 0,-1 1 86,-2 2 0,1 2 1,-1-2-1,2-1 0,1 3 1,3-3-72,2 1 0,-3-2 0,4-5 0,2 1 0,1 0 0,2-1-53,-1 1 0,1 0 0,0-1 0,-1 0 1,1-3-1,0-1 0,1 2-183,3 1 191,-3 2 1,5 0-1,-7-1 1,1 1 0,0 0-1,1-1-67,3 1 0,-3-2 0,3-1 1,-1-4-1,1 0 0,3-4-766,0-1 464,5-8 1,-4 4 0,11-7 0,5-2-214,0-5 1,10-5 0,-7-7 0,0-1 627,1-2 0,-2-11 0,1 1 0</inkml:trace>
  <inkml:trace contextRef="#ctx0" brushRef="#br0">2000 15246 9523,'-14'-12'0,"2"2"396,3 1 1089,4 6 0,6-1 0,2 8 0,1 5 1,1 4-1531,1 5 1,0 3-1,4 6 1,-1-2-1,1-2 1,2 0-1,2-1 1,0-3 9,4-6 1,1-1 0,7-7-1,-3-2 1,4-2 0,0-2 170,2-4 1,1-4 0,-2-8 0,2-6 0,2-3 0,1-4-477,-1-1 1,-1-6 543,-4 1 0,0-2 0,-1-2 0</inkml:trace>
  <inkml:trace contextRef="#ctx0" brushRef="#br0">1000 17938 10424,'0'-34'-1,"0"3"1,1 8-1,7 5 1,6 4 0,10 1-1,4 0 202,6-1 1,3 0 0,6-4 0,3-3 0,8-3 0,3-1 0,9-3 0,2 0 0,-32 14 0,2 0 0,0 0 0,1 1 0,1-1 0,1 0 0,0-1 0,0-1 0,1-1 0,0-2 0,0 1 0,-1-1 26,0 2 1,-1-1 0,6-3 0,-1-1 0,-3 1 0,-1 0 0,0-1 0,1-1 0,0-2 0,0-1 0,-1 1 0,0-2 0,0 0 0,1-2 0,-2 0 0,1-1-1,1-2 1,-1-1-58,1-1 1,-1 0 0,-2-1-1,-1 0 1,2-3 0,0 0 0,-3 3-1,0-1 1,-2 3 0,0 0-1,-1 1 1,0 0 0,-2 1 0,-1 0-173,0-1 0,-1 0 0,-1 3 1,-2-1-1,-1 1 0,-1 0 1,22-24-1,1 3 0,-3 1-329,1-2 1,-3 1 0,-7 1 0,-7 5 0,-5 1 0,-6 0 0,-5-2 196,-4 2 0,2-4 1,-7 0-1,-3-2 0,-5 0 1,-9 0-1,-8 0 378,-4 0 0,-8 8 1,-2 1-1,-5 7 0,-5 7 1,-5 5-657,-6 8 0,-1 5 0,-5 11 0,-3 5 0,-3 6 0,-5 6 0,36-9 0,0 1 183,-1 1 1,-1 0 0,1 1 0,1 1 0,-2 2-1,-1 0 1,-1 3 0,-1 0 0,0 1 0,0 1-1,-2 1 1,0 0 0,1 1 0,-1 1 345,-1 0 1,0 2-1,-4 1 1,0 1 0,-1 0-1,-1 0 1,0 0-1,0 0 1,0 0 0,0 0-1,0-1 1,1 0 98,2-2 1,0 0 0,-4 3 0,2 0 0,3-3 0,2 1 0,0 0 0,2 1 0,3-1 0,2 0 0,4 0 0,1 0 0,2 0 0,1 2-83,2 2 0,0 0 0,2 0 1,2 2-1,0 4 0,2 1 0,0 1 1,1 1-1,2 0 0,1 0 0,0 2 1,0 0-1,2 0 0,1 1-370,1 0 0,0 1 1,0 4-1,1 0 1,6-2-1,1 0 1,2-1-1,1 0 1,1 0-1,1-1 1,1-3-1,0 0 3,-1-1 0,2 0 1,5 28-1,3-4 1,2-8-1,4-10 0,2-8 1,0-7 345,0-3 0,3-7 0,4-5 0,7-5 0,9-7 0,10-2 0,10-5-463,6-6 0,-25 3 0,0-3 1,1-4-1,2-2 349,3 0 0,1-1 1,-1-1-1,0 0 0,3-3 1,0 0-1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6465 4904 13368,'-13'-26'0,"1"1"0,2 2 0,1 7 406,-2 6-7,5 4 1,-1 1-1,3 1 1,-5 2-1,-3 5 1,-2 6-1,1 2 1,-2-1-1,-1-1 1,-5 0 0,-2 0-1,-6-2 1,1 0 158,0 1 1,-4-5 0,-4 3 0,-2-2 0,-2 2 0,1 0-1,1 0 1,-1-3 57,-2-2 1,-2 4 0,3 1-1,0 0 1,0 1 0,-2 0 0,-1 4-451,-1 1 1,-8 5-1,0 1 1,-6 0 0,-2 0-1,-4 1 1,-1 0-71,-2 1 1,0 3 0,1-1-1,-1 2 1,0 0 0,1-2 177,-1 2 0,1 1 0,-3 2 0,1-2 0,0-2 0,4 0-4,4 0 0,6 1 1,6 1-1,-3-1 0,-1 3 1,0-1-271,4 4 0,-7 4 0,3-2 0,-1 1 0,-4 1 0,3 0 0,-3 3 0,0 2 0,5-4 0,-3-1 0,2 2 0,2-1 0,1 5-34,2 2 1,-2-4-1,6 7 1,1-4-1,1-1 1,4 2-42,2 2 1,-1-1 0,6 4 0,1 2 0,1 2 0,-1 3-1,-1 1-156,1 0 1,2 3 0,2 1 0,-1 0 0,0 2-1,2-3 50,3-4 1,-2 3 0,6-10 0,1 2 0,-1-2 0,0-1 148,2-3 1,3-1-1,2-2 1,2 0-1,0 1 1,2 2-84,3 1 1,2 7-1,2-1 1,0 6-1,0 8 1,0 6 0,0 5-1,1-36 1,1 1-135,2 0 0,1 0 0,1-1 0,3 0 0,4-1 0,2 0 0,-1-3 1,1-1-1,18 30 0,1-8 94,3-5 0,3-1 1,3-4-1,3-2 0,0-2 1,1-7 630,1-1 1,1-6 0,4 3 0,-1-2 0,-2-3 0,-1-1-24,1-2 1,2 5-1,2-5 1,-3 1-1,0 1 1,-2 1-334,1 0 0,0 7 1,-1 1-1,-3 1 1,-1 1-1,-3 1 1,0 3-237,-1 4 1,-4-7 0,8 2 0,-2-5 0,0-6 0,4-4-1,2-7 483,1-2 0,14-1 0,-5-1 0,4 0 0,2 1 0,0-3-367,2-2 0,-2 3 0,-2-3 0,-2 1 0,0 1 0,-3-2 0,-4 1 0,7 2 0,-9 1 0,0 1 0,-2-1 0,-1 0 0,0 1 0,0-1 0,0 0 0,4-1 0,2-2 0,1-2 0,5-1 0,3-1 0,4 0 0,6-1 0,0-5 0,1 0 0,-35 0 0,0 0 0,0-1 0,-1 2 0,0-1 0,0 0 0,1-1 0,0 2 0,34-1 0,0 1 0,0 2 0,-7 3 0,-5 1 0,5 1 0,-3 2 0,-4-1 0,-2 1 0,-6 1 0,0-1 0,0-1 0,-2-2 0,0 4 0,4-4 0,0-1 0,6-3 0,-1-2 0,6-1 0,-4 0 0,3 0 0,-1 0 0,4 0 0,1 0 0,-3 0 0,6 0 0,-1 0 0,1 0 0,5 0 0,-37 0 0,0 0 0,1 0 0,0 0 0,34 0 0,-1 0 0,-2 0 0,0-1 0,-2-2 0,0-1 0,-3-7 0,2 2 0,3-4 0,-34 5 0,1 0 0,34-10 0,-5 2 0,4 1 0,-3 0 0,5-1 0,-35 7 0,1 0 0,0 1 0,0 0 0,1 0 0,0 1 0,0 0 0,0 1 0,0-1 0,0 0 0,0 1 0,0-1 0,0 0 0,0 1 0,-1-1 0,0 0 0,-1 1 0,0-1 0,33-8 0,-3-3 0,3 2 0,-1-5 0,-3 2 0,-4 1 0,1-1 0,1-3 0,2-8 0,-1-2 0,1-2 0,-34 15 0,1 1 0,-1-2 0,0 1 0,1-1 0,-1 0 0,2-2 0,1 0 0,0-1 0,1 0 0,-1 0 0,0 0 0,1 0 0,-1 0 0,-2 1 0,0 1 0,-2 0 0,0 1 0,0-1 0,1 2 0,29-21 0,-30 19 0,1 2 0,0-1 0,-1 1 0,31-18 0,-4 2 0,-1-2 0,-1-2 0,1-1 0,-5-1 0,-1-2 0,-1-3 0,-4 0 0,-1 0 0,3-6 0,-3 0 0,1-4 0,-22 27 0,1 0 0,-1 0 0,0 0 0,-1 1 0,1-1 0,2-2 0,1 0 0,-3 1 0,0 0 0,-1 1 0,1-1 0,-1 0 0,1-1 0,19-26 0,-2 2 0,3-1 0,-7 8 0,-3 1 0,-1 1 0,-4 3 0,-4 0 0,-3 0 0,0 9 0,-6-6 0,-4 1 0,-3 2 0,1-1 0,1-2 0,-4 3 0,1-7 0,0 1 0,0 0 0,-2-2 0,1 2-182,-1 2 1,-4-2 0,2 0 0,-4 3 0,-1 0 0,0 3-434,0-2 1,-1 2 0,-4 0 0,-4 3 0,-2 2 0,-3 2 25,1 2 1,0-3 0,-2 0-1,-2 1 1,-2 2 0,0 1 0,-2 1 795,0-1 0,4 0 0,-4 1 1,2-1-1,1 1 0,-1-1-62,-4 0 0,-2 1 1,-1-1-1,-1 0 0,-1 1 1,-3-3-52,-5-2 0,2 3 0,-1-1 0,-2 3 0,-1 4 0,1 0 0,3 0 175,2 0 1,1 1 0,3-3 0,-4 3 0,-3 1 0,-4 0 116,-1 1 1,0-3 0,-1 3-1,-3-1 1,-7 0 0,-4 1 0,-2-1-735,0 4 0,0-3 1,-3 1-1,-3 2 1,-1 1-1,0 2 689,3-1 0,2 1 0,6-2 1,0 0-1,-2-1 0,-1 3 1,-1-1-94,5 4 0,-4 0 0,6-4 0,-1 1 0,1 1 0,1 2-248,0 1 0,-1 4 0,-6-4 0,-4 1 0,0-1 0,-4 1 0,-1 2 0,-2-2 0,1 3 0,0 2 0,4 0 0,4 0 0,4-1 0,-4-1 0,2 5 0,2 0 0,4-1 0,1-2 0,0-3 0,0-1 0,2 2 0,-2-4 0,2 2 0,4-4 0,-3 3 0,-2-3 0,4 4 0,-5-1 0,0 1 0,0 1 0,-1 0 0,-3 3 0,-4 2 0,-9 1 0,3 0 0,4 0 0,1 0 0,2 0 0,-2 0 0,1 4 0,3 2 0,2 0 0,1 0 0,0-3 0,1-2 0,-9 4 0,4-1 0,-3-1 0,-4 0 0,-2 0 0,-4 2 0,-3-1 0,0-4 0,-3 0 0,35 0 0,1 0 0,-1 0 0,1 0 0,-2 0 0,1 0 0,1 0 0,-1 0 0,-36 0 0,-1 0 0,4 0 0,2 0 0,2 0 0,3 0 0,-1 0 0,3 0 0,-2 0 0,-1 0 0,-3 0 0,-4 0 0,35 0 0,-1 0 0,1 0 0,-1 0 0,-1 1 0,0-1 0,0 2 0,0-1 0,-2 2 0,-2-1 0,1 0 0,-1 0 0,-2 1 0,-1 0 0,-3-1 0,0-1 0,1 3 0,-1 1 0,1 0 0,0 0 0,1 1 0,0 0 0,3 1 0,0 0 0,1-1 0,0 1 0,3-1 0,-1 1 0,2 2 0,-1 0 0,2 1 0,0-1 0,0 1 0,1 0 0,0 0 0,1 0 0,0 0 0,0 1-860,0 1 0,0 0 0,-28 8 1,-1 3-1,-1-1 0,-1 0 0,-3 0 806,1 2 1,33-9 0,0 1 0,0 1 0,0 0 0</inkml:trace>
  <inkml:trace contextRef="#ctx0" brushRef="#br0">1192 6814 7982,'-19'-13'3213,"5"6"-2495,-4 2 1,8 4-1,5 2 1,2 4-1,6 2 39,2 0 1,2 4-1,5 0 1,-2 3 0,3 5-1,-1 1 1,2 3 0,-3 1 102,1 2 0,5 4 0,-7 2 0,0 0 0,0-1 0,-1-2 0,0-1-868,1-3 1,-3 0-1,0-2 1,-1-3-1,-2-3 1,1-4-780,-1-3 1,0-8-1,-4-2 1,0-9-1,0-8 1,-1-9-1,-2-10 599,-1-10 0,-6-3 1,2-11-1,0-2 1,1 0-1,-1 1 1,3 5-1,-1 4 1,3 5-1,1 5 0,2 6 1130,0 6 0,5 4 1,1 5-1,1 5 0,3 6 1,1 5-1,2 4 1,2 2-1,2 5-849,5 7 1,-2 7 0,1 10-1,2 6 1,2 8 0,-1 6-1,-2 5 1,-5 1 0,-4-2 0,-4 1-94,-5 0 0,2-9 0,-3 3 0,-5-6 0,-5-6 0,-4-1 0,-4-3-239,-2-2 1,1-5 0,-4-3 0,0-5 0,1-2 0,0-6 0,3-3-844,2-4 0,5-1 0,2-4 0,1-3 0,5-8 0,5-9 1082,9-7 0,6-10 0,7-7 0</inkml:trace>
  <inkml:trace contextRef="#ctx0" brushRef="#br0">1762 6283 7902,'-6'-16'1401,"-3"3"1,5-3-222,4 7 1,6 4-1,7 2 1,1 6 0,2 7-1,3 7 1,1 9 0,3 8-314,1 8 0,-3 0 1,-3 5-1,-2 2 1,0 0-1,-2 0 1,2-4-975,-1-5 1,-1 0-1,-3-9 1,0-4-1,-3-4 1,4-6-1,2-4-5061,3-4 5168,1-15 0,0-14 0,3-13 0</inkml:trace>
  <inkml:trace contextRef="#ctx0" brushRef="#br0">2176 5998 11875,'-4'14'757,"0"3"1,-1 12 0,7 9 0,1 0 0,3 4 646,1-2 0,6 5 0,5-2 1,3-2-1,2-7 0,2-7 1,6-6-1008,3-7 0,-2-4 0,-2-13 0,-2-5 0,-3-13 0,0-10 0,-4-14 1,-5-8-398,-6-8 0,-4-5 0,-6-1 0,0 0 0,-1 0 0,-4 2-726,-3 3 0,1 6 1,-1 8-1,1 7 1,1 5-1,1 7 1,2 6-1426,1 6 1,2 2 0,3 4 0,6 2 2150,8 5 0,6-3 0,3-1 0</inkml:trace>
  <inkml:trace contextRef="#ctx0" brushRef="#br0">5705 10915 16026,'-12'-18'0,"4"0"-627,3 2 1,2 7-1,-1 6 1113,-5 6 1,1-1 0,0 2 0,-1-1 0,0 0 0,0 2 0,-1-1 0,-2 0 0,-3 1 0,-1-1 0,-2 1 164,1-1 1,1 1 0,0-5-1,-2 0 1,2 0 0,0 0-1,-1 0-220,-1 0 0,1 0 1,2 0-1,-3 0 1,-4 0-1,-3 0 1,-3 1 464,-4 4-775,4-4 0,-6 11 0,3-3 1,-4 1-1,-4 0 0,-1-1-30,0 2 1,0 1-1,0 1 1,2-1-1,2-2 1,5-1 280,3 1 1,-2-2-1,2 1 1,3 0-1,1-1 1,2 1 0,1 2-223,2 1 1,-3 2 0,4 3-1,2 2 1,1 0 0,2 2-304,-1 0 0,1 1 0,1 4 0,2 3 1,2 2-1,1 4 0,1 4-192,0 1 0,-3 4 0,3 2 0,0 0 0,-1 3 0,1 1 252,0 5 0,-3 1 0,5-1 1,-1 1-1,1 4 0,-1 0 1,1 4-83,-2 1 0,5-3 0,-4-1 0,4 1 0,1 0 1,0 5-1,-2-2 80,-2 0 0,2-27 0,1 1 0,-3-1 0,-1 0 1,0 2-1,1 1 0,-1 3 0,1 1 0,0-1 0,-1-1-70,0 1 1,0 0 0,1 3-1,2 1 1,-1-2 0,1 1 0,1 0-1,1 1 1,0-1 0,0 0-1,0-1 1,0-1-92,0-3 1,0 0 0,0-1 0,0 0 0,1 27 0,4-3 0,4-1 0,3-4-1,-1-2-767,-2-3 1036,3-8 0,-9 9 0,5-2 0,-1 2 0,0 2 1,2 0 6,-1-2 1,-2 7-1,-5 3 1,2 0-1,1 5 1,-1 2-138,-2-35 1,0 1 0,-1 3 0,0 0 0,0 3 0,0-1 0,0 1 0,0-1-1,0-1 1,0 0 0,0-4 0,1-1 231,4 32 0,-4-1 1,5-8-1,-1 0 1,-1-5-1,-1-4 1,-1-5 286,-2-1 1,4 0 0,0-5-1,1 2 1,-1-1 0,2 2-1,0 1-334,0 0 1,5 1 0,-4-1 0,0 4 0,-1 2 0,-1 3-216,-1-1 0,2 2 1,-3 1-1,1 2 1,-1 0-1,-1-1 0,-1 1 3,4-2 0,-4-1 1,5-4-1,-1-4 1,1-6-1,0-1 1,1-4 244,0-2 1,-2 2 0,4-4 0,1 2 0,2 3 0,0 2-104,-3 1 1,2 0 0,-2 0 0,2 1-1,-2 4 1,-3 2 7,-1 0 1,-3 5-1,2-5 1,-2 1-1,-2-4 1,0-2 0,0-4 115,0-2 0,0 1 0,0-8 0,0-2 0,0-3 0,0-2 0,0-1 78,0-4 0,0 3 1,0-1-1,0 0 0,1 2 1,2 0-387,2 2 1,4 1-1,-3 1 1,-1-1-1,1 3 1,-1-1 13,1 4 0,-5-2 1,5-3-1,-1 0 0,-1 2 1,-1-2-1,-1-3 203,-2-2 0,0-1 1,0-3-1,0 2 0,0-2 32,0-1 0,0-2 1,1 1-669,3-1 0,4 0 0,5 1 1,1-2-1,-1-4 252,0-3 0,1 1 0,-1-2 0,2-1 0,1-1 0,2-2 0,-1 0-469,3 0 1,-4 0-1,6 0 1,0 1 0,1 5 821,-1 7 0,0 1 0,5 5 0</inkml:trace>
  <inkml:trace contextRef="#ctx0" brushRef="#br0">1560 8809 22923,'-14'-6'0,"1"-3"0,0-1-1464,-1 1 1830,7 3 0,1 12 1,6 3-1,1 3 1,5 3-1,6 1 1,7 2-1,5 0 1,6-1-1,1 1 1,4 0-1,1 0 1,3 1 360,-2 2 0,-5 1 0,4 4 0,-1 1 0,-1-2 0,-3-1 0,-2-2 0,-4 2 1,-3 1-728,-4 2 0,-3-1 0,-4 0 0,0-3 0,-4-2 0,-1 0-1894,-3-1 1,0-3 0,1-1 0,5-4-1,5-5 2067,3-1 0,16-7 0,8-7 0</inkml:trace>
  <inkml:trace contextRef="#ctx0" brushRef="#br0">2439 8916 17572,'-25'-12'642,"-6"-4"1,-4-4 719,-1 3 0,-2 8 0,1 7 0,-6 10-981,-6 10 0,-2 10 0,-1 4 0,2 2 0,0 3 0,2 2 0,4 2 0,4 2 114,6 2 1,6 8-1,4-3 1,3-1 0,4 0-1,5-2 1,6 2-2260,4-1 1,4-2 0,4-8 1669,7-2 0,6-4 0,8-5 0</inkml:trace>
  <inkml:trace contextRef="#ctx0" brushRef="#br0">3919 9169 8549,'0'-9'289,"0"0"0,-1 6 1,-4-1 338,-4 2 1,-4 7 0,-3 1 0,-4 0 0,1 1 0,-2 1 0,2 0-66,0 0 1,-5 4 0,0-2 0,-2 5 0,-4 3 0,2-1 0,-3 3 0,-2 2 23,-4 3 1,0 2-1,-1-1 1,1 2-1,-2 4 1,2 2-173,-1 0 0,1 3 0,0-5 1,3 2-1,1 2 0,3-1 1,2 1-173,2 1 1,-1 6 0,0 4 0,-1 4 0,-1 3-1,-3 3 1,1 2-244,-1 3 1,-1 2 0,-4-1-1,2 0 1,-1 0 0,0 2 70,1 2 0,15-29 0,0 1 0,-2 0 0,-1 1 0,1-1 1,0 0-1,0-1 0,1 0 0,1-3 0,0 1 0,-14 29 153,4-6 0,4-1 1,1-3-1,2-4 0,6 1 1,2 2-225,1 3 0,3-2 0,2 3 0,4-3 0,4 2 0,2 3 0,4 0 0,4 4 0,8 1 0,6 0 0,2-1 0,4-2 0,5 2 0,-14-32 0,0 1 0,1 0 0,0 1 0,-1-2 0,0 1 0,17 29 0,-2-3 0,1-2 0,0-3 0,-1-2 0,-5-6 0,1 1 0,-3-1 0,-1-3 0,-2-1 0,-1-4 0,-2-2 0,-4 1 0,2-5 0,0 1 0,-3 1 0,1-1 0,0-1 0,4-1 0,-4-6 0,-2-2 0,-1-4 0,-2-3-690,1-2 1,-1 2-1,0-7 1,1 1-457,-1-1 0,-6-2 1,-1-4-1,-1 3 0,1 0-371,1 0 0,5 3 1517,10-5 0,0 1 0,11-5 0</inkml:trace>
  <inkml:trace contextRef="#ctx0" brushRef="#br0">3373 12954 8195,'-6'-28'6473,"-3"-3"-6049,3 3 0,6 16 0,9 10 1,3 7-1,1 2 0,0 2-86,1-2 1,-6 10-1,0-2 1,-2 2-1,-3 4 1,-2 0-1,-1 2-590,0 3 1,-7 2 0,-7 1 0,-6 2 0,-5-1 0,-2-2 0,0-1-608,1 0 0,-1-5 0,0-2 0,1 0 1,-1-4-1,2-1 0,1-3-1854,2-3 2713,6-4 0,-4-5 0,7 0 0</inkml:trace>
  <inkml:trace contextRef="#ctx0" brushRef="#br0">1266 13407 8492,'8'-19'0,"-4"-3"1504,-2-4-597,-2 12 1,6 5 0,3 18 0,2 8-1,3 9 1,-1 6 0,0 7-387,1 4 1,0 11-1,1 1 1,2 3-1,-3 1 1,3-3-1,-4-2-522,-3-5 0,2-9 0,-4-9 0,1-3 0,-2-3-593,-1-3 1,-2-10-1,-5-15 1,-4-12 287,-4-10 1,-1-12 0,0-3-1,1-7 1,-1-5 0,-2-3 671,-2-3 0,1 5 0,1-2 1,3 6-1,5 4 0,2 3 0,2 5 387,0 6 0,0 3 0,2 3 0,2 2 0,5 7 0,3 4-370,1 3 0,5 6 0,1-1 0,2 3 0,3 1 0,1 0 1,2 2-391,-1 7 1,-1 0 0,-1 11 0,-2-1 0,2 3 0,0 3-394,-2 2 0,-3-2 1,-5-1-1,-1-4 1,-1 1-1,-3-2 145,-5 1 0,-2-3 0,-4-3 1,-2-1-1,-5 0 0,-3-1 0,-1-1 614,-1-3 0,1-3 0,0 2 0,-1-1 0,1-3 0,0-1 0,1-1 469,3 4-1004,-3-4 1,12 5-1,1-6 1,10 0 0,5-1-1,2-2 1,0-2 77,-1 2 0,3 2 0,-4 1 0,2 0 0,-2 0 0,-1 0 1,-2 0 565,1 0 0,-1 1 1,-1 4-1,-2 3 1,-2 4-1,-1 2-521,0-1 0,-4 5 0,2 1 0,-4 2 1,-1 1-1,-1 0 0,-4-1-82,-4-2 0,-2 0 0,-3-2 1,-1 0-1,-1-2 0,-3-3 163,-2-3 0,3-2 1,-2 4-1,0-4 1,3 1-1,-1-2 0,0-1-846,2-2 1,1 3-1,2 0 1,-1 0-1405,1 0 1,1 4 0,6-1 0,9 2 2221,9-2 0,16-3 0,0-6 0</inkml:trace>
  <inkml:trace contextRef="#ctx0" brushRef="#br0">2133 13514 8287,'-2'-46'4516,"-2"7"-3891,-5 11 1,3 15 0,2 13 0,2 7 0,4 7-213,2 3 0,-1 6 0,6 9 0,0 5 0,0 3 0,-2-1 0,1-2 0,-3-3-895,1-3 1,5-3-1,-4-3 1,2-3 0,-2-4-1,1-3-1061,-1-2 1,-2-5-1,2-5 611,-1-6 0,3 0 932,-5-6 0,7-6 0,-4-6 0</inkml:trace>
  <inkml:trace contextRef="#ctx0" brushRef="#br0">2706 13460 8283,'-1'-11'132,"-4"2"1,-2 6 0,-1 6 291,4 6 0,-2 2 0,1 4 0,3 3 1,0 4-1,2 3 0,0 2 0,2 1 375,2 3 1,-3-1 0,5 4-1,0-1 1,2-4 0,1-1 0,-1-1-134,3 0 1,1-7 0,1 0-1,0-4 1,2-1 0,1-5-806,2-3 1,1-2-1,-1-8 1,3-4-1,3-10 1,1-6-1,3-10 123,0-4 0,-4-7 0,-3-1 0,-2 1 0,-3-1 0,-1 2 210,-2 5 1,1-1 0,-3 8 0,0 3-1,-4 4 1,1 5 0,-1 3-295,3 3 1,2 2 0,5 13 99,5 2 0,0 9 0,11 8 0</inkml:trace>
  <inkml:trace contextRef="#ctx0" brushRef="#br0">933 12621 8881,'21'-14'0,"-3"1"0,-4 0 0,0 0 0,-2-1 0,-4 1 0,-2 1 438,0 3 0,-4-3 0,1 5 0,-5-2 1,-4 2-1,-1 1 4603,-3 3-4729,4 7 0,4 8 0,8 7 0,2 2 1,2 4-1,0 5 0,-1 4 0,-3 1 169,0 1 0,-5-2 0,4 3 1,-4-3-1,-1-3 0,0-4 0,0-5-1067,0-3 1,2-4 465,2-10 1,-2-17 0,4-16-1,0-7 1,3-6 0,2-5-1118,3-1 1085,-1-11 1,2 5 284,3-10 0,-4 4 0,4 9 0,-3 2 22,-2 4 1,1 13 139,-1 0 0,-1 4 0,-2 11 0,-2 3 754,-2 2 1,2 10 0,-2-1 0,0 8 0,2 5-1,-2 5 1,1 3-974,0 5 1,1 1-1,2 3 1,-2 2 0,-1 1-1,0-2-81,4 0 0,-1-3 0,2 1-323,1 0 1,-5-7 0,8 0-1,0-3 1,-1 1-2950,0-2 0,0-1 0,3-3 2453,4-3 0,3 3 0,2-5 0</inkml:trace>
  <inkml:trace contextRef="#ctx0" brushRef="#br0">1773 12607 14046,'-6'-14'742,"5"3"0,-2 14 837,6 2 1,4 5 0,6-3-952,1 1 0,0-2 0,4-6 1,4 0-1,4 0-601,0 0 1,-1 0 0,-1 0 0,-3-2 0,-2-2 0,-3-5 0,-2-3 0,-5-1-859,-5 0 0,-8-1 0,-7 1 1,-5 0-1,-8 1 0,-4 1 894,-3 2 0,-6 6 0,3-1 0,0 4 1,3 3-1,4 3 943,5 1 0,-2 2 0,8 6 0,3 1 0,4 4 0,3 0 1,4 4-371,5 1 1,5 2-1432,5-1 1,6 1-1,3 0 1,5-1 0,3 1-1425,1 0 1,6-7-1,-2-2 2201,4-3 0,-5-2 0,-1 1 0</inkml:trace>
  <inkml:trace contextRef="#ctx0" brushRef="#br0">2053 12767 8414,'0'-29'7254,"0"2"-6749,0 9 0,6 12 0,3 6 0,3 2 0,1 2 0,0 5 0,2 3-355,3 1 1,1 7 0,5 0 0,-2 1-1,2-2 1,-1-2 0,1-3 0,-3-2-2153,-2 0 1,3-1 1541,-4-3 1,-6-8 0,-9-7 0,-5-2-1,-4 2 1612,-1 1 0,3 1 1,-4 7-1,4 4 1,5 6-409,7 4 0,9 6 0,7-3 0,4-1 0,6 0 0,3-5-478,5-1 0,1-3 1,-5-9-1,-2 0 1,-4-3-1,-2-4-927,-3-7 1,-4-8-1,-11 0 1,-3-3-1,-4-3 1,-4-4 0,-1-3-787,0-4 1,-4-1 0,-1 2 0,2 2 1446,2 5 0,1-9 0,0-1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12637 10129 9102,'0'-14'0,"0"1"0,0 0 0,0-1 0,0 1-3,0 6 1,1-5 0,4 4 0,2-1 714,1 1 0,-4 5 0,-8-2 0,-5 4 0,-3 1 70,-1 0 0,4 0 1,1-2-1,1-1 1,0-1-1,-2-1 382,1-1-942,-4 5 0,6-6 0,-4 4 0,1-2 0,0 1-171,2-2 0,-5 4 0,3-2 0,-3 1 0,-1 0 1,0-1-1,-2 1 326,-3 1 1,2 1-1,-5-2 1,0-2 0,2 2-1,-2 0 1230,1-1-1405,3 2 0,-6-4 0,5 5 0,2-2 0,-1-1 0,1-1-94,-2-1 1,0 5 0,4-4 0,-3 4-1,0 1 1,0-2-386,2-2 288,-4 2 0,3-4 0,-6 6 0,-2 0 0,-1 0 0,-2 0 0,0 2 190,1 2 0,-1-2 0,-1 4 0,0-2 0,-2 2 0,2 0-92,-2 0 0,1 3 0,2-3 0,1 0 0,-1 0 0,0-2-138,1 2 1,0-5-1,3 5 1,2-1-1,0-1 1,0 1-1,-1-1 454,2 1-343,0 5 0,1-9 0,-2 5 0,-1-1 0,1 1 0,1 0-52,-1 0 0,3 4 0,-3-1 0,1 1 1,0 1-1,1-3 0,1 1-93,-1-1 0,3 4 1,-5-4-1,2 3 1,3-1-1,-1-1 243,-1 1-140,4 2 1,-10 2 0,6-1 0,0 0 0,1 1 0,-1-1 34,2 0 0,1 1 1,1-1-1,1 0 1,1 1-1,2 0-243,1 4 0,5-3 0,-4 3 0,2-3 0,3-2 0,2 0 0,1 2-1095,0 3 1121,0-3 0,1 4 0,2-4 0,3 1 0,2 2 0,0-1 97,0 3 0,2-5 0,-4 4 0,2 0 0,0 2 1,1 1 105,0 0 1,0-6 0,4 4 0,-1-3 0,-1 3 0,-1-1 0,3 0 496,4-2-494,0-3 1,1 0-1,1-1 1,2 0-1,3-1 1,1-1 89,2-3 0,4-3 1,1 4-1,2 0 0,3-2 1,0-1-1,2-2 1,-2 2-77,0 2 0,5-4 0,-7 4 0,2-3 0,0 0 0,-3-1 1172,-1 1-1045,4-1 0,-8-4 0,5 0 1,1 0-1,-3 0 0,2 0 1348,0 0-1485,2 0 0,2 0 0,1 0 0,-2 0 0,3 0 0,0-1-68,3-4 0,4 4 0,-1-4 0,0 4 0,3 1 0,1 0-37,5 0 1,-3 0 0,-3 0 0,0 0 0,0 0 0,-2 0 0,-1 0 0,-3 0 33,-2 0 1,-1 0 0,0 0 0,0 0 0,2 0 0,-1 0 45,-1 0 0,6 0 0,-9 0 0,0 0 0,0 0 0,-1 0 1,-1 0-44,2 0 0,-3 0 0,2 0 0,1 0 0,1 0 0,2 0 0,0 1-161,0 4 0,0-4 0,2 4 0,1-4 0,3-1 0,-2 0 299,-2 0 0,5-4 0,-5-1 0,2 2 0,2 2 0,-3 1 0,-2-2-138,-1-2 0,2 3 0,-1-5 0,2 1 0,-3-1 0,2-1 0,-2-2-64,3 2 0,0-5 1,-3 3-1,1-3 1,2-1-1,1-1 118,-1 1 1,3-2-1,0-1 1,0-2-1,0 0 1,-3 1 0,-2-1-55,-1 2 0,-1 1 0,-2 1 0,-3 1 0,0 0 0,-1-1 0,-1 1-106,-2 0 0,-3-1 1,-4 1-1,-1 1 0,1 2 1,-3 1-169,-2-1 1,-3-2 0,-2-3 0,-1-1-1,-1-2 1,-4 2 0,0-1 312,1 0 0,-5 0 1,1-3-1,-2-1 1,-2 2-1,0-1 1,0 4-319,0 1 1,0 2 0,-2 0 0,-1-1 0,-3 1 0,-1 0 125,-3-1 1,-2 1-1,-2 1 1,1 2 0,0 1-1,-1-2 1,0 1-48,-4 1 1,1-3-1,-3 5 1,-1-2 0,0 0-1,-4-1 1,-3-1 606,-3 3 1,-5-4 0,2 3 0,-3-2 0,-6 1 0,-1 3-687,-2 1 1,-4 0-1,2 3 1,-1-3 0,0 0-1,0-1 1,2 1 146,3 0 0,-2 0 1,0 1-1,-2-3 1,0-3-1,-1 1 1,0 1 684,-2-1 1,0-2 0,-4 0-1,-1 2 1,-5 2 0,-4 2-545,-8 3 0,-2 2 1,35 1-1,0 0 0,0 0 1,0 1-1,-3 1 1,1 1-1,1 1 0,-1 1-1154,0 1 1,0-1 764,3-1 0,1 0 0,-35 8 0,8-5 0,1 2 0,4 0 0,2 1-1927,6 2 2039,5-5 0,4 5 0,1-4 1,5 1-1,3-1 0,4 3-2316,2 1 0,8 2 2475,2 4 1,3-3-1,2 4 1</inkml:trace>
  <inkml:trace contextRef="#ctx0" brushRef="#br0">16023 10195 18263,'13'-13'535,"1"1"1,-1 3 39,0 5 1,0-2 0,1 1 0,-2 4 0,-3 4 0,-4 6-265,1 3 0,-4 7 0,2 3 0,-4 3 0,-3 2 1,-3 0-1,1-1-594,-1 1 1,-3 0 82,4-1 1,1-5 0,4-3 0,0-4-336,0 0 466,0-7 0,0-7 1,0-10-1,0-6 0,0-7 1,0-3-397,0-5 0,0 1 0,0-6 0,0 1 0,0 1 1,0 4 485,0 7 1,1-1-1,2 6 1,3 2 0,2 1-1,2 3 1,2 2 146,1 1 0,0 6 1,1-2-1,1 4 1,1 1-1,2 0 0,-2 0 131,-1 0 1,-6 4 0,0 2-1,-1 2 1,0 2 0,-4 2-340,-2 1 1,-2 2 0,-2 1 0,-2 2-1,-7 0 1,-3 0-26,-4-1 0,0 6 0,3-6 0,-1 0 0,-2-2 0,2-2 18,1 0 1,8 1 0,2-1 286,4 0 1,8-5 160,7-4 0,0 2 0,9 0 0,0 0 0,2 1 124,2 1 1,0-4-1,-1 3 1,1 1 0,-2-1-1,-3 4-429,-4 0 0,-3 3 0,-3-1 0,-3 0 0,-6 1 0,-6-1-847,-6 0 1,-4-4 872,-5 0 1,-3 0 0,-6 3 0,-1-2-322,-3-1 1,6-4-1,-5 2 1,1 0-1,1-1 1,-1 2-1,4-2-762,3 0 0,1 0 0,5-3 0,0 2 1,2 3-59,4 2 0,7 2 0,0 0 0,6-2 1,7-2-1,7-2 1054,5-3 0,15-2 0,4-1 0</inkml:trace>
  <inkml:trace contextRef="#ctx0" brushRef="#br0">16623 10275 22035,'0'-49'-2126,"6"8"1,3 22 2928,2 5 1,-2 10 0,0-1 0,2 4 0,-1 7 1,-1 3-1,-5 4 0,-1 5 1,0 3-1,2 2-1711,-2 4 630,-2-3 1,-1 8 0,0-5-1,1 0 1,2-1 0,3 1-1187,2-1 1,1-3-1,4-3 1466,0 0 0,1-3 1,-1-3-1</inkml:trace>
  <inkml:trace contextRef="#ctx0" brushRef="#br0">17089 10302 20917,'2'-31'-5685,"1"1"8190,1 5-1681,1 10 0,-5 15 0,1 9 0,2 4 0,1 4 0,1 2 0,1 2-640,3 2 0,3 1 1,1 0-1,2-4 1,2 0-1,4-4 1,3-3-1,0-4-159,-1-4 1,10-4-1,-6-2 1,1-4 0,0-5-1,-3-6-355,-3-7 1,6-6-1,-4-5 1,0-3 0,1-5-1,-1 2 47,-2 3 1,-3-4 0,-6 5-1,1 4 1,-1 4 0,-1 5-1,-2 6-1268,-1 2 1,-4 7 1787,4 4 1,-6 8 0,2 4-1</inkml:trace>
  <inkml:trace contextRef="#ctx0" brushRef="#br0">12581 5698 8052,'-13'0'5395,"1"0"-4740,5 0 1,3 2 0,6 2 0,3 4 0,-3 4 0,0 2 0,-2 1 0,0 4 0,0 2 0,0 3 3045,0-2-3704,0 1 0,-2 0 0,0 0 0,-3-4 0,1-1 0,0-2 0,0-2-280,1-2 0,2-8 0,1-6 0,0-12 0,0-7 0,0-9 0,0-2 0,0-4 0,0 3 0,0-1 0,0 3 1158,0 1 0,0 2 0,0 7 0,0 4 0,1 3 0,2 2 0,2 1-748,2 2 1,-2 4-1,3 5 1,2 0 0,1 0-1,1 0 1,1 0-1,-1 0 1,1 0 0,0 0-1,-1 0-2010,1 0 1,3 0 0,1 0 0,-1 0 0,-3 0 1882,0 0 0,5-6 0,2-1 0</inkml:trace>
  <inkml:trace contextRef="#ctx0" brushRef="#br0">12895 5485 11205,'4'8'842,"1"1"0,1 1 0,1 1 0,0 1 0,3 1 0,0-1-1171,-2 1 1,7-5 0,-2-1 0,2-1 0,2-3-1,1-2 1,2-2 0,0-4 0,0-4 328,-3-7 0,2-3 0,1-6 0</inkml:trace>
  <inkml:trace contextRef="#ctx0" brushRef="#br0">13158 5460 8004,'0'-13'430,"0"5"1,-1 1-1,-3 2 1,-5 5-1,0 5 1,0 9-1,5 4 1,3 4-1,1 4 585,0 3 0,-2 3 0,0 6 0,-3-1 0,3 1 0,0-2 0,2-2 1,2-5-1,2-3-1015,4 0 0,3-7 0,2-1 0</inkml:trace>
  <inkml:trace contextRef="#ctx0" brushRef="#br0">13410 5422 7887,'-13'-7'1160,"6"3"1,4 7 0,5 3 0,5-1 0,2 1 1,5-4 0,6 0 0,-2-2 0,2 0 1,2 0-1,2 0-1162,1 0 0,5-6 0,2-1 0</inkml:trace>
  <inkml:trace contextRef="#ctx0" brushRef="#br0">13447 5535 7878,'-12'7'1156,"5"-1"1,-3-5-1,7 2 1,5 1-1,6-1-458,7-2 0,6-1 0,8 0 0,5 0 0,2-1 0,3-3-698,3-5 0,-3-7 0,4-4 0</inkml:trace>
  <inkml:trace contextRef="#ctx0" brushRef="#br0">13899 5410 7872,'-12'7'468,"-1"4"0,2-3 0,1 3 0,3 2 0,2 0 0,2-1 0,3 2 0,4 1 0,6 2 728,5-2 0,6-2 1,10-5-1,5-5 1,6-6-1,1-8 0,-1-7 1,-6-7-1552,-5-2 0,-10-5 0,-6-1 1,-6-2-1,-12 0 0,-13 3 1,-14 1-1,-13 6 0,-12 6 1,-5 8-1,-1 4 0,4 4 1,5 1-460,4 2 0,14 6 806,0 2 8,12 4 0,9 6 0,8 1 0</inkml:trace>
  <inkml:trace contextRef="#ctx0" brushRef="#br0">12530 5944 10099,'-12'-55'0,"2"5"0,3 10 0,1 9-160,3 10 54,1 11 1,4 4 1195,2 6 1,4 0 0,6 1-938,4 4 0,4-4 0,11 5 0,9-2 0,8 1 0,9-2 0,6-2 0,8-1 0,2 0 0,-35 0 1,0 0-1,1 0 0,0-1 0,2-1 0,1-1 0,0-1 0,0 0 201,0-2 0,-1 0 0,-1-3 0,-1 0 0,-3 0 0,0-1 0,31-11 0,-7-3 0,-8-1 0,-11-2 0,-9 1-195,-8-1 1,-9 0 0,-4 1 0,-7-1 0,-6 0 0,-5 2 0,-6 2 197,-10 0 1,-9 7-1,-14 0 1,-4 5-1,0 7 1,-3 3 0,-4 1-291,-5 0 1,-4 5-1,0 4 1,4 3-1,0 2 1,3 0 50,-3 4 0,11-3 1,1 3-1,6-2 1,7 0-1,3 2 0,4-2-6,2-1 0,5 0 0,3 1 0,5 2 1,2-2-1,4-1 0,1-2-225,3 1 1,13-1 0,10-1-1,9-3 1,13-5 0,11-2 200,12-2 1,3-6 0,-30 1 0,0-1-1,1-1 1,-1-2 0,1-2 0,-1 0 0,0-1-1,0 0 1,33-13 133,-3-2 1,-12 8 0,-6-6-1,-5 3 1,-10 3 0,-5-1 0,-9 4-16,-5 1 1,-7 6-1,-5 2 1,-7 1-1,-13 3-271,-11 2 0,-17 6 0,-14 6 0,-8 5 0,27-5 0,-1 0 0,-1 2 0,-1-1 0,-1 2 0,-1 1-77,0 0 1,0 1 0,5-2 0,0 1 0,0 2 0,1 0 0,2 0 0,2-1 0,-25 14 0,7-2-76,8-2 0,8 0 0,7-3 204,5-1 0,5-7 1,7 0-1,3-5-20,4 1 1,5 1-1,6-1 1,8 0-1,9-4 1,11-1-1,12-3 136,9-1 1,13-8-1,-29 1 1,1-1 0,3-1-1,0 0 1,0-3 0,1 0-1,0 1 1,-1-1-21,-1 1 1,-2-1 0,31-12 0,-7 4 0,-12 2-1,-12 1 1,-8 1 0,-7 1-131,-5 0 0,-12 4 1,-5 1-1,-7 3 1,-12 2-1,-14 1 1,-16 2 32,-13 0 0,-12 6 0,29-1 0,-2 0 1,-2 2-1,0 1 0,0 2 0,-1-1 1,-1 1-1,0 0-28,0-1 0,1 1 0,1 1 0,1 0 0,3-1 0,0-1 0,2 1 0,1 0 0,-27 9 0,10-3 0,13-3-125,8-4 1,15 3 0,6-3-1,8 3 1,8 0 0,7-2-170,9-1 0,13 0 0,9 4 1,10 1-1,11-1 0,11 2 446,-32-7 0,2 1 1,4 1-1,1 1 1,4 3-1,-1-1 1</inkml:trace>
  <inkml:trace contextRef="#ctx0" brushRef="#br0">14783 4958 29306,'0'-21'-477,"0"3"1,6 14 0,3 4-1,4 1 1,4 1 0,2-4-1,2-1 1,2-1 0,2 1 425,2 1 1,-2-2 0,-1 0 162,-2 1 0,0 1 0,5 2 0</inkml:trace>
  <inkml:trace contextRef="#ctx0" brushRef="#br0">14836 5091 6853,'0'-27'0,"2"1"367,2 3 429,-2 12 1,10 5-1,-3 6 1,2 0-1,3 1 1,-1 2-1,0 2-1286,1-2 0,-1-2 1167,0-1 1,13 0-1,2 0 1</inkml:trace>
  <inkml:trace contextRef="#ctx0" brushRef="#br0">15516 4585 29920,'-6'-8'-1110,"5"2"0,-11 6 0,5 0 0</inkml:trace>
  <inkml:trace contextRef="#ctx0" brushRef="#br0">14437 4451 30657,'1'-7'-218,"2"4"0,1 6 0,1 6 0,-1 4-689,1 5 0,-1-3 0,-5 4 0,-2-1 0,-3 1 0,-2 0 0,-2 0 0,-2-1 787,-1 1 1,4-5-1,2 1 1,-1-5-1,1-1 396,-4-2 0,6-4 1,0-10-1,5-8 1,3-4-616,1-5 0,2-1 1,-3-3-1,3-2 1,0-1-1,2 3 202,-1 4 0,-4 1 0,1 5 1,-2 1-326,-2 3 1,1 3 337,4 7 0,-2 1 0,6 12 0,3 0 1,4 0-1,6-1 0,3 3-443,2 1 1,0-1-1,-1 0 1,1-2-1,0 1 1,-1 0 792,1-1 0,4 2 139,0-7 1,6 1-1,-3-5 1</inkml:trace>
  <inkml:trace contextRef="#ctx0" brushRef="#br0">14930 4345 29897,'-14'-15'-1893,"1"-3"0,4 3 0,0-4 0,0 1-368,2 0 1227,-5 1 1,11 11 0,-4 6 690,4 7 1,1 9 0,1 4 0,2 0-1,2 4 1,-1 3 0,1 2 0,0 3 158,3-3 0,-4 1 0,4-1 0,-1 4 0,1 0 1,2-1-1,2-2-275,1-2 0,0-3 0,2-1 0,2-4 511,0 0 0,1 3 0,-5-2 0</inkml:trace>
  <inkml:trace contextRef="#ctx0" brushRef="#br0">15370 4305 29406,'-14'-14'-3649,"1"1"0,0 6 3964,-1 2 0,7 5 0,2 5 0,5 3-359,5 4 0,2-4 1,8-2-1,3-2 0,4 2 1,5 0-1,2 0 1,3-3 4,-3-2 1,4 4 0,-2-1 0,-2-1 131,0-1 1,-3 4 0,1 1-1</inkml:trace>
  <inkml:trace contextRef="#ctx0" brushRef="#br0">15290 4451 30756,'0'-13'-9831,"1"1"9091,4 3 1,2 3-1,8 6 1,1 2 787,2 2 0,4-1 0,-3 6 1,2 1-1,3 1 0,-1-1 1,1-1-1,-3 0 140,-2-2 0,5 5 0,-3-4 0</inkml:trace>
  <inkml:trace contextRef="#ctx0" brushRef="#br0">15970 4278 29993,'-9'-6'-2654,"0"-3"1,6 5 2628,-2 4 1,10 6 0,4 6-1,3-2 1,1-3 0,0-1-1,2-3 1,1-1 84,2-2 0,0 1 1,-3 2-1,2 2 0,4-2 1,1-2-62,1-1 0,-7 4 0,2 1 1,-4-1-1,0 1 0,-2 1-550,-3 1 1,-4 2 0,-5 4-1,-1 2 1,-3 1 0,-5 2-1,-5 0 412,-3 1 0,-3 2 0,-3 4 0,0-1 1,0-2-1,-1 2-76,2 1 1,4 2-1,9-1 1,5 1-530,2-1 0,2 7 0,0 1 1</inkml:trace>
  <inkml:trace contextRef="#ctx0" brushRef="#br0">16223 4998 29691,'-22'-28'-3134,"-2"8"0,16 17 3356,1 6 1,1 6-1395,6 9 1,0 3 0,0 5 0</inkml:trace>
  <inkml:trace contextRef="#ctx0" brushRef="#br0">693 7077 10954,'-4'-9'0,"-1"0"0,4-1 0,4-1-682,6 2 1774,2-3 0,3 11 0,-1-3 0,2 2 1,1 2-1,2 0 0,-2 0 0,-1 0 1,-3 2 311,-3 2 0,-3-1 0,-6 6 1,0 1-1,0 2 0,-2 3 1,-1 1-1011,-1 2 0,-2 4 0,3-3 0,-1 1 0,1 0 1,1 0-1,2-1-602,0-3 1,2-1 0,1-2-1,1 1 1,0-3 366,2-2 0,-3-3 0,6-6 0,2 0 0,0 0 0,3-3 0,-1-4-159,0-6 0,2-5 0,2 0 0,2-4 0,2-3 0,2-2 0,2 0 0,2 1 0</inkml:trace>
  <inkml:trace contextRef="#ctx0" brushRef="#br0">1173 6784 29811,'-12'1'2956,"3"3"-2956,3-2 0,8 4 0,2-6 0,5 0 0,3-2 0,1-1 0,1-1 0,-1-5 0,0 3 0,1 0 0,-1-1 0,0 1 0,1 0 0,-1 2 0,-6 5 0,-2 3 0,-4 4 0,-1 5 0,0 1 0,-1 0 0,-2 3 0,-2 0 0,1 1 0,6-5 0,2-1 0,5-3 0,3-4 0,2-4 0,3-1 0,1 0 0,-2 0 0,-1-1 0,-2-4 0,0 4 0,1-2 0,-2 6 0,-4 7 0,-3 6 0,-4 1 0,-1 3 0,-1 1 0,-4 0 0,-3 3-143,-4 1 1,-2-3-1,1-1 1,0-2 0,1-3-1,3-1 1,3-2-9689,0 1 8751,5-7 1,-5-1-1,6-6 1</inkml:trace>
  <inkml:trace contextRef="#ctx0" brushRef="#br0">1786 6997 7788,'9'-2'0,"-1"7"0,-1 7 0,0 5 0,-4-2 0,8 6 0,-7-3 0,5 1 0,-5 5 0,-1-4 0,-1 0 0,-2-3 0,0 1 0,0 0 0,0-2 0,0-1 0,-6-8 0,4-7 0,-3-7 0</inkml:trace>
  <inkml:trace contextRef="#ctx0" brushRef="#br0">2026 6490 7875,'0'-9'3940,"0"1"0,0 3-3460,0-4 0,6 2 0,3-2 0,3 5 0,3 2 0,1 1 0,2-2 0,-2-2 0,-1 2-201,-2 2 0,0 5 0,-1 2 1,-3 1-1,-3 4 0,-1 1 0,-1 2-592,-1 4 0,-3-3 0,-4 4 0,-5-1 1,-3 0-1,0 0-587,3 1 0,-1-4 0,4 1 0,0-4 852,0-3 0,7-6 1,8 1-1,5-2 1,2-2-1,3 0 0,0 0 859,1 0 0,2 0 1,-3 0-1,0 0 1,2 0-1,-2 0-1786,1 0 1,2 0 0,-3 0 0,0-2 0,2-2-1,-2-5 975,1-3 0,3-13 0,-2-3 0</inkml:trace>
  <inkml:trace contextRef="#ctx0" brushRef="#br0">2613 6237 7844,'7'-6'3547,"-2"-3"-1584,-10 3 1,4 2-1410,-4 8 1,4 5 0,2 8 0,2 2 0,2 0-1,-2 0 1,0-2-633,1-3 0,-1 3 0,4-3 0,1-3 0,-1-4 0,4-4 437,0-1 1,7-10-360,0-5 0,6-6 0,-4-8 0</inkml:trace>
  <inkml:trace contextRef="#ctx0" brushRef="#br0">2813 6064 9333,'0'13'0,"1"2"1228,4 3 1,-2 2 0,5 10 0,1 4-1,-1 6 1,-4 2 0,-2 1 0,-2-1-735,0 3 0,0-2 0,1-8 1,2-3-1,2-4 0,-2-3-494,-2-3 0,5-3 0,1-5 0</inkml:trace>
  <inkml:trace contextRef="#ctx0" brushRef="#br0">3119 6277 15222,'0'13'0,"0"1"771,0-1 0,0 0 1,0 2-1,2 1-637,2 2 0,-2 6 1,2-2-1,-2 2 0,-2 0 1,0-2-1,0 0 1,0-1-5802,0-4 5667,0-2 0,0-1 0,0-1 0</inkml:trace>
  <inkml:trace contextRef="#ctx0" brushRef="#br0">3333 5957 9780,'0'14'3126,"0"-1"0,1 0-2592,3 1 1,-1 3 0,5 1 0,-1 0 0,-1 1 0,0 3 0,-3 2 0,0-2-423,1-4 1,-2 1 0,2-1-1,-2-2 1,-2-1 0,0-2-1746,0 1 1,-6-7-1,-3-2 1,-3-4-1,-1-1 580,0 0 1,-1 0 0,1 0 939,0 0 0,7 0 0,6 0 113,7 0 0,5 0 0,1 0 0</inkml:trace>
  <inkml:trace contextRef="#ctx0" brushRef="#br0">3279 6170 12627,'0'-13'803,"0"0"1,0-1 0,2 0-1,2-3-693,5 0 0,4-7 0,4 2 0,0-2 0,1 0 0,0 4 0,0 2 0,-3 5-109,-5 2 0,2 4 1,-3-2-1,3 4 337,1 4 0,-1 7-13,-3 3 0,1 4 1,-4 5-1,0 3 1,0 1-1,-3 0 657,-2 2 0,-1 2-929,0 5 1,0-7 0,0 3 0,0-2-1,0-1-644,0-2 1,-4 2 0,-2-8 0,0-3-385,0-2 1,2-10 0,4-1 350,0-7 1,5-5 0,4-2-582,3 1 1,7-5 0,4-1 1204,2-2 0,7-1 0,2-5 0</inkml:trace>
  <inkml:trace contextRef="#ctx0" brushRef="#br0">3333 6037 7884,'-9'0'1360,"1"-1"1264,2-4 1,2 2-38,4-6 1,6 5 0,3-3-1766,3 1 0,5 1 0,3 5 0,-1 0-466,0 0 0,3-1 1,-4-2-1,-2-2 1,-1 2-1,-1 2-539,-1 1 0,-6 6 0,-2 3 0,-5 3 1,-5 2-1,-4 3-112,-2 0 0,-3 6 0,1-4 1,0 2-1,1 1 0,3-1 680,4-4 0,-1-2 0,2-2 1,1 1-1,3-2 0,4-2 1,5-3-302,3-1 0,2-1 0,-1-5 0,2 0 0,1 0 0,3-2 0,2-2-1093,3-5 1,-1-1 0,1-2-1,-2 0 1,2-3 0,0 0-3433,-2 0 1,2-4 4440,-7-3 0,1-3 0,-5-2 0</inkml:trace>
  <inkml:trace contextRef="#ctx0" brushRef="#br0">3812 5744 7816,'-7'0'3276,"1"0"1,6 1 0,0 4-2870,0 4 1,5 3 0,0 2-1,3 3-89,2 1 0,1 1 0,-1-3 0,-1 3 0,1 1 0,2 0 0,0 0-334,-3-1 1,1 0 0,-5-3 0,-2 2 0,-2-2 0,-1-1-1,0-1-430,0-1 0,-1-4 0,-4-2 1,-4 1-1,-3-3 446,-1 1 0,-6-1 0,-2-5 0</inkml:trace>
  <inkml:trace contextRef="#ctx0" brushRef="#br0">3732 5811 7816,'2'-12'2207,"2"3"0,-1-3 1,5 3-1716,-2-3 0,4 3 1,0 1-1,5-1 1,4 0-1,4 0 1,3-1-1,5-2-587,4-2 1,0-3-1,5-1 95,0 2 0,6-5 0,1 0 0</inkml:trace>
  <inkml:trace contextRef="#ctx0" brushRef="#br0">4346 5797 7767,'-14'15'2121,"-3"9"-753,-1-6 0,1 10 0,7 3 0,3-2-1286,1 0 1,1-3-1,5 1 1,0 0-1,0-2 1,0-3 0,2-4-1,2-4-82,5 0 0,9-7 0,3-1 0</inkml:trace>
  <inkml:trace contextRef="#ctx0" brushRef="#br0">4506 5464 7785,'-6'-9'8212,"-3"0"-7814,3 6 1,1-3 0,10 5 0,5-2 0,5-1 0,4 1 0,1 0 0,0 0-459,1-2 1,-5 1-1,2 4 1,-3 0-1,-3 1 1,-3 4-1,-5 4 1,-2 2-96,-2 3 1,-2 4 0,-4 1 0,-6 2 0,-4 2 0,1 1 553,5-2 1,-1 2-1,7-5 1,1 0-1,2 1 1,1-4-482,0-1 1,5-3-1,4-4 1,5-3-1,3-5 1,6-6-1,2-6-2734,2-4 0,5-14 2816,4-1 0,-4-12 0,1-4 0</inkml:trace>
  <inkml:trace contextRef="#ctx0" brushRef="#br0">5012 5078 7785,'-6'9'846,"-1"-1"920,-1 3 1,1 1-1,4 2 1,-3 4-1023,-1 4 0,4 10 0,-3 3 0,1 2 0,1 2 0,-1-2 0,1 1 0,0-2-621,1-2 1,3-8 0,4-5 0,5-2 0,3-4-1,1-4 1,0-7 0,1-3-894,-1-1 0,-4-5 0,0-4 0,0-3 0,-2-2 0,-2 1 513,-4 0 1,-7 4 0,-4 2 0,-5 1 0,-4 3 0,0 3 193,-1 4 1,2 3 0,7 7-1,2-1 1,4 0 0,5 2 0,6 2 62,8 0 0,11 1 0,9-5 0</inkml:trace>
  <inkml:trace contextRef="#ctx0" brushRef="#br0">12677 8983 18619,'7'-6'-3009,"-1"4"2804,0-4 0,-4 5 1,1-2-1,-6-2 345,-6 2 1,-3-3 0,-1 2-1,-1 1 1,1 2 0,0 1-1,-1 0 1,1-2 495,0-2 0,-1 2-536,1-2 0,-2 2 0,-1 2 0,-2 0 0,0 0-78,-1 0 1,0 0 0,-5 2 0,2 1-1,-2 1 34,-1-1 0,-2 3 0,2-2 0,0 1 0,1-1 0,-1 1 0,1-1 72,-1 2 1,2-4 0,-1 4 0,3-2 0,2 2 0,1 0-38,-1 0 1,4 3-1,-3-3 1,3 1-1,2 3 1,0 1-1,-2-1-120,-3-1 0,3 0 0,-2 3 0,2-2 1,0-1-1,-1 1 49,-2 2 0,0-3 0,3-2 0,-1 1 0,-2-1 0,2 4 0,1-1 39,2-1 0,-5 3 0,0-3 1,2 2-1,0 3 0,-1-1-123,0 0 0,-6 5 0,6 1 0,-1 1 0,-1 0 0,-2 0 0,0 0-70,3 1 1,4-5-1,0 2 1,1-3-1,0-2 1,1 1 203,3-1 1,1-1-1,5-2 1,-1-1-1,0 1 1,-1 2-74,1 2 0,-1-6 0,5 1 1,0 2-1,0 1 0,0 1 1,2 0-115,2 1 0,-1 3 0,6 3 1,0-1-1,1 2 0,2-2 114,3 0 0,3 3 0,0-4 0,4-2 1,4-1-1,4-2 269,1 1 0,6-5 1,-3 0-1,2-1 1,-2 1-1,-2-1 1,0-1-92,0 1 1,-4-4 0,3 3 0,-3 1 0,-1-2 0,0 1 0,-1 1-141,1 2 0,0 0 1,-1 1-1,1-3 0,1 3 1,2 1-140,1 1 0,2 0 0,-4 1 0,4-1 0,1-1 0,1-2 394,-1-1 0,5-6 1,-3 2-1,1-4 1,0-1-1,0 0 1,1 0 129,1 0 0,4 0 1,-9 0-1,3 0 1,1 0-1,4 0 413,-1 0 1,1 0-895,-2 0 1,0 0 0,0 0 0,1 0-55,3 0 1,-7 0-1,3 0 1,-1 0-1,-1 0 1,2 0-1,0-1 189,0-4 1,-1 4-1,-1-5 1,1 1 0,2-1-1,1-1 208,-1-3 1,4-1 0,-1 1-1,-1 1 1,0-1 0,0-2-1,3 0-184,1 3 0,-7-1 0,3 4 0,0 0 0,-1-2 0,-1 2-279,-1 1 1,-3-4-1,0 3 1,2-2-1,-2-1 1,1 1 56,1-1 1,-2 0-1,0-5 1,3 1-1,-2 0 1,4-1-1,-2 1 185,3 0 0,0-5 0,-2 0 0,1 2 1,1 0-1,-3-1-70,-2 0 0,2-1 1,-7 5-1,-1-1 1,1 1-1,-3 0-57,-2-1 0,-2 1 1,0-2-1,-3-1 1,-1-2-1,1 2 0,-1 1-51,0 2 1,-6-2-1,4-2 1,-3 0-1,1 0 1,0 3-89,1 0 1,-4-1 0,3-2 0,-3-4 0,-2 0 0,-1 2 0,-2 1-93,-1 0 1,-6-4-1,0 3 1,-6 0-1,-7-2 1,-5 0 93,-3-2 0,-16 2 1,-2 0-1,-5 0 0,-6 2 1,-5 0-73,-5 3 0,-6 1 0,1 1 0,-4 1 0,0 0 0,-1 0 126,0-1 0,-4 5 1,-1 2-1,-2-1 0,35 5 1,1 1-1,-1-2 1,-1 2-1,0 0 0,0 1 31,0 0 0,0 0 0,0 1 0,0 0 0,0 1 0,-1 0 1,0 0-1,0 1 0,2 0 0,0 2 0,-32 3-226,6 3 1,10-2 0,1 1 8,9 1 0,9-3 0,5 2 1,4 2-462,5 0 900,9 3 1,13-7 0,7-1 0</inkml:trace>
  <inkml:trace contextRef="#ctx0" brushRef="#br0">16050 9009 30329,'0'-6'-1639,"0"6"1,0 8-1,0 3 1,0 4 0,0 2-1,0 2 1155,0 2 0,0-4 0,0 4 468,0-2 1,0 8-1,0-3 1,0-1 0,0 1-1,0-2 1,0-1-117,0-2 1,0-1-1,0-5 1,0 1-131,0-1 0,0-7 0,0-6 0,0-7 74,0-5 1,0-8 0,0-2 0,0-3 0,0-3 0,0-2 0,0-1 124,0 2 1,0 0 0,0 4-1,0 2 1,1 2 0,3 2 86,5 2 1,-1 7-1,1 3 1,1 1 0,2 3-1,1 1 520,0 2 1,1 6 0,1 3-1,1 3 1,2 3 0,-2 1-422,-1 2 1,-2 5 0,-1-2 0,-2 1-1,-2 1 1,-2-1 0,-3 0-252,-2 0 1,-2-4 0,-4 3 0,-4-2 0,-4-3 0,-3-1 172,-2-2 1,-1-4 0,2-1 0,0-1 0,0-1 0,2 0 0,2-3 264,0-2 0,-1-1 1,1 0-1,0 0 147,0 0 1,7 0 52,6 0 0,17 6 1,11 2-1</inkml:trace>
  <inkml:trace contextRef="#ctx0" brushRef="#br0">16716 8996 28760,'-4'-40'-7034,"-1"0"6508,1 12 1,4 10 0,0 18 0,0 7 0,0 7 0,0 3 582,0 6 0,0 3 0,0 5 0,0 3 0,0 4 0,0 0 0,0 2 0,0-2-58,0 0 1,0-9 0,3 2 0,4-3 0,6-2 0,2-4 87,0-4 1,3-5 0,1-4 0,2-5-1,1-2 1,-1-2 0,-2-3-242,0-6 1,-2-2-1,3-11 1,0-1-1,-4-3 1,-1-2 140,-2-3 0,-1 3 0,-2-3 1,-1 3-1,1 1 0,1 0 1,-1 2 352,-1 3 1,-5 1 0,4 5-1,-1-2 1,1 2-128,2 1 1,-3 8 0,2 2 0,2 4 182,1 1 1,1 6-1,0 1 1</inkml:trace>
  <inkml:trace contextRef="#ctx0" brushRef="#br0">16436 9062 8901,'-1'-13'0,"-4"0"428,-4-1 0,3 6 0,2 2 0,4 4 0,3 8-146,1 4 0,5 4 0,-4 1 0,-1 1 0,1 3 0,-1 0 0,-1 2 0,-2-2-36,-1 1 0,0 3 0,-1 0 0,-4 2 0,-2 1 0,-2 1-689,0 0 1,0-1 0,-4 1 0,0 0 0,-1-1 0,3 1 0,2 0-3150,4-1 3596,4-5 0,-5-2 0,-2-5 1</inkml:trace>
  <inkml:trace contextRef="#ctx0" brushRef="#br0">16130 6488 7874,'1'-8'426,"3"-1"1,-1 2 0,4-2 0,0 2 66,0 1 0,1-2 1,5 2-618,-1-1 1,-3 4-1,-2-2 124,-2-1 0,0 5 0,-5-5 0</inkml:trace>
  <inkml:trace contextRef="#ctx0" brushRef="#br0">16129 6325 11122,'-7'0'4430,"3"0"-2412,8 0 1,-2-1 312,2-4 0,-3 3-1944,-1-7 1,0 12 0,0 3 0,0 7 0,-1 8 0,-3 3-1,-5 1 1,-2 0 0,-1 2 0,-1 1-377,0 1 1,2-4 0,2-4-1,2 0 1,1-2 0,3-2-2624,2-3 1,1-8 2278,0-6 0,5-7 0,2-10 1,2-4-1,-1-4 258,2-4 1,-3-3 0,1-5-1,1 2 1,-1 5 0,-1 2-1,0 6 829,0 2 0,-3 3 1,4 5-1,2 2 1,1 6-169,2 8 1,-5 6 0,-1 2 0,-1 2 0,-2 2 0,0 0 0,0 0-587,-1-2 0,3 2 0,-2 1 0,-1-2 0,-2-1 0,-1-1-1765,0-1 1,0-3-1,0-1 1,2 1-8067,2-2 9816,3-2 1,11-10 0,1-2 0</inkml:trace>
  <inkml:trace contextRef="#ctx0" brushRef="#br0">16518 6363 8992,'-12'0'1301,"5"5"1,3 3-1,2 4 810,2 0 0,2-1 1,2-1-1986,4-2 0,3-5 1,2 1-1,-1-2 1,1-4-1,0-2 0,-1-4-105,1-3 1,-5-6 0,-1-1 0,-1 0 0,-4-2 0,0 2-1,-4 0 179,-2 3 1,1 5 0,-5 3-1,-2 1 1,-1 4 0,0 2 55,3 4 0,-2 4 1,4 9-1,1 2 0,-1 2 1,3-1-1,2-1 1,1-1-1,0 1 0,0-4 1,1-1-1887,3-2 1,8-5 1629,4-2 0,7-10 0,-4-2 0</inkml:trace>
  <inkml:trace contextRef="#ctx0" brushRef="#br0">16849 6464 7895,'0'-14'1462,"0"7"-1242,0 1 1,2 6-1,1-1 1,1-4 0,1-4-653,1-3 1,-3 3 0,4 1-1,0-1 2528,1 1 0,-5-4-772,1 4 0,-2 0 0,-2-1-155,0-1 0,0 3 1,1-1-687,4 2 0,-4 3 1,3 8-1,-4 4 0,-2 4-141,-3 5 1,-1-2 0,3 5 0,-3-1 0,0 0 0,0 0 0,3 0-448,2-1 0,1-1 0,1-6 1,4-4-1,4-3-511,3-4 0,5-2 1,1-4-1,-2-5 0,-1-6 1,-1-5 288,-1 0 0,0-2 1,-1 5-1,-3 2 1,-3 1-1,-2 1 728,1 1 0,-1 7 0,-5 8 155,-4 9 1,4 4-1,-4 7 1,4 2-1,1 3 1,0 1-1,0 0-135,0-3 0,1-3 0,4 1 0,4-6 1,3-3-1,1-5 0,2-5-541,3-2 0,1-5 0,3-6 0,-3-9 1,-1-6-1,0-2-590,-2-1 1,-7-4-1,-3 0 1,-2 1 0,1 2-1,-2 1 1,-2 2-1305,-1 3 1,-4 3 448,-1 5 1,2 8 0,9 6-1,6 6 1565,4 2 0,14 4 0,-2-5 0</inkml:trace>
  <inkml:trace contextRef="#ctx0" brushRef="#br0">17822 6064 7999,'8'-13'2922,"-4"-1"0,-2 5-449,-2 0 0,0 8-2073,0 1 0,4 6 1,1 7-1,-2 1 1,-2 0-1,-1 3-220,0 0 0,-1 7 1,-4-2-1,-4 3 1,-3 4-1,-1 0 1,0 2-162,-1-1 0,3-2 1,0-3-1,4-3 1,1-4-1,3-3-332,1-2 1,-2-7 72,0-6 0,-1-6 0,5-8 0,0-4 0,2-4 0,2-7 1,5-3-17,3-4 0,1-4 0,2 8 1,1-1-1,2 1 0,-2 3 377,-1 6 0,3-1 1,0 6-1,-2 2 1,-1 3-1,-2 2 1,0 4 713,1 1 0,-1 2 0,0 4 1,1 0-1,-1 0-38,0 0 0,-1 5-901,-3 4 1,-3 8 0,-6 0 0,0 1 57,0 1 0,-6-4 1,-3 5-1,-3-3 0,-2 1 1,-3-2-1,-1-1-181,2-2 1,1 1 0,2-1-2032,0 0 1822,5-5 1,4 2 684,8-5 1,-1-1-1,6-4 1,0 2-1,0 1 1,-2 2 0,-1 3 426,-3 2 1,0 2 0,0 1 0,2 2 0,-4 3 0,-4 3-418,-6-1 1,-3 6-1,-2-6 1,-3 3-1,0-3 1,-1 0-1,0-4-860,0-1 1,-4-3 0,4-2 0,2-3-1,1-1 1,2-3-2265,-1-1 0,1-2 0,1-2 2865,3-2 0,3-10 0,6-6 0</inkml:trace>
  <inkml:trace contextRef="#ctx0" brushRef="#br0">18409 6024 8420,'7'-6'3553,"-2"-3"-2747,-4 3 0,-1 3 0,0 11 0,0 6 1,0 6-130,0 3 0,-1 3 0,-2 2 0,-3 1 0,-1 4 1,-4-1-1,-1 1 0,-1-3-754,0-2 0,4-3 1,0-1-1,0-4 1,0 0-1,2-3-1657,1 3 1,-3-10-1,6 2 1,4-5-1,7-5-1829,4-5 3563,7-11 0,2-6 0,5-7 0</inkml:trace>
  <inkml:trace contextRef="#ctx0" brushRef="#br0">18649 6091 7832,'12'-18'1277,"-2"0"0,-1 2 1,1 2-105,2 5 1,-4 9-1,-4 11 1,-2 5-1,-2 8 1,0 5-1,0 5-617,0 1 1,-5 3-1,1-4 1,-1 2-1,1-4 1,-1-2-1,2-6-789,2-4 1,2 1 0,4-8 0,4-5 0,3-5 0,1-5-1,2-4-234,2-7 1,0-6 0,5-9-1,0-4 1,0-2 0,-1-3-1,-2 0-278,-2 0 1,0-1-1,-2 10 1,-3 3-1,0 1 1,0 3-23,1 3 1,0 5-1,1 4 1,-1 5-1,0 2 1,1 2-2044,-1 0 2810,0 0 0,1-6 0,-1-1 0</inkml:trace>
  <inkml:trace contextRef="#ctx0" brushRef="#br0">19395 5957 12277,'-11'6'832,"2"3"1,-2 3-1,5 1 1,-1 2-976,-3 3 0,-1-2 1,1 5-1,2 0 1,3-1-1,2 4 1,0 0-1,0-2 143,-2-4 0,-5-4 0,2 0 0</inkml:trace>
  <inkml:trace contextRef="#ctx0" brushRef="#br0">19235 6290 7832,'-8'6'2358,"-1"3"1,6 3-2709,-2 1 1,7 1 0,5-2-1,8-4 350,4-3 0,3-4 0,5-1 0</inkml:trace>
  <inkml:trace contextRef="#ctx0" brushRef="#br0">20235 6170 7832,'0'-7'2936,"0"-2"1,0 9-2007,0 6 0,0 9 0,0 4 1,0 2-1,0 3 0,0-1 1,-1 1-1,-2-2-533,-2 2 0,-4-5 1,5 0-1,0-2 1,-1-3-1,1-2-985,1 0 1,1-7 0,2-7 0,2-10 0,1-7 351,1-2 1,6-8 0,-1 1-1,2-5 1,-1-3 0,-1 4-1,1 4 988,2 4 0,-3 3-485,0-1 0,0 4 0,4 8 0,0 3-6,1 1 1,-5 0 0,0 3 0,1-2-1,2 2 1,1 2 0,0 1-703,1 0 1,-5 1-1,0 2 1,1 2-1,0-1 1,1 2-2515,-2 3 1,-1 3 0,6 0 2954,-1-3 0,6-4 0,2-5 0</inkml:trace>
  <inkml:trace contextRef="#ctx0" brushRef="#br0">20795 5931 7832,'0'7'2445,"0"0"1,0-2-1576,0 4 0,0 7 0,0 5 1,0 2-1,0 7 0,0 1 1,0 2-1,-1-2-578,-4 1 0,-2-3 1,-7 2-1,3-3 0,0-2 1,2 0-1,0-3 1,1-2-2387,-1-2 1,6-5 2093,-2-6 0,10-10 0,2 0 0</inkml:trace>
  <inkml:trace contextRef="#ctx0" brushRef="#br0">21062 6064 7832,'-8'0'4915,"-4"0"0,6 1-3994,-2 4 0,0 2 0,5 8 0,-3 3 0,0 4-1002,0 3 1,2-3-1,4 1 1,0-1 0,1-1-1,4-4 1,5-3-1,5-4-799,3-1 1,0-6 0,-4 1 0,3-5 0,-1-7 0,-3-5 659,-2-2 1,-8-5 0,1-3 0,-2-2 0,-2-2 0,-2 2 0,-2 2 756,-5 0 1,-3 7-1,0-2 1,2 5-1,2 3 1,1 2 275,0 2 1,4 3-1402,-2 8 0,10 2 1,5 7-1,5-3 1,4 0-1,2-4-1684,2-1 1,3-1 0,0-5 0,1-2 2271,0-2 0,5-4 0,2-5 0</inkml:trace>
  <inkml:trace contextRef="#ctx0" brushRef="#br0">21462 5997 12174,'-9'6'0,"1"5"0,2 5 0,3 6 0,2 3 0,1 2 949,0-1 1,0 6 0,1-1 0,4-2 0,5-2 0,5-5 0,4-4 0,0-5-441,1-4 1,6-3 0,-2-7 0,-2-4 0,-1-5 0,-5-5-519,-1-3 1,-3-10-1,-3 1 1,-5-2 0,-5-4-1,-7-1 1,-8 0-555,-8 3 0,1 4 1,-8 5-1,1 4 1,2 5-1,0 3 0,4 2-1973,3 2 1,-1 3 2535,4 8 0,1-4 0,3 5 0</inkml:trace>
  <inkml:trace contextRef="#ctx0" brushRef="#br0">21435 6024 8003,'9'0'866,"0"0"1,-5-5 0,5 0-138,1-3 1,-4 4 0,-3-4 0,-6 2-1,-6 5 1,-2 4 0,-3 4 5559,1 1-5867,0 3 0,4-2 0,0 8 0,0 0 0,0 1-155,0 1 1,5-4 0,-4 3 0,2-3 0,3 0 0,2 2-653,1 6 509,0-10 1,1 5 0,2-9 0,3 2-1,2 3 215,2-1 1,0 0-1,1 1 1,-2-1-1,0 2 1,-1 1-1,0 2 1,-1-2-340,1-1 0,-5 3 0,1 0 0,-2-2 0,-2-1 0,-2-3-409,-2-4 0,1 3 0,-6-7 0,-2-1 0,0-1 1,-3-2-1,1-2-2049,0-2 0,2-5 1,1-9-1,-2-4 2199,2-3 1,-1-8 0,-2-1-1</inkml:trace>
  <inkml:trace contextRef="#ctx0" brushRef="#br0">21382 6024 10584,'8'-6'0,"1"-1"0,2-1 0,2 4 0,3 2 0,4 2 0,3 0 0,8 0 1228,8 0 1,4 0 0,-2-1 0,2-4-1,3-2 1,-1-2 0,-2 0 0,-8-1-1471,-5-2 0,-2 3 0,-10 0 0,-2 0 0,-3 0 242,-4 0 0,3-5 0,-5-7 0</inkml:trace>
  <inkml:trace contextRef="#ctx0" brushRef="#br0">22128 6104 8338,'6'7'1339,"1"-1"-282,1 0 1,5-4-1,-1 2 1,6-3 0,2-1-1,3 0 1,-1 0-1,0 0-1204,2 0 1,-3 0 0,-1 0 146,0 0 0,3-5 0,-2-3 0</inkml:trace>
  <inkml:trace contextRef="#ctx0" brushRef="#br0">22155 6250 8023,'-14'14'924,"7"-1"0,1 5 0,6 0 0,3-2 0,4-3 0,8-2 1,6-4 217,7-1 0,5-2 0,7-4 1,1-1-1,2-4 0,3-3-1142,1-4 0,2-2 0,5 1 0</inkml:trace>
  <inkml:trace contextRef="#ctx0" brushRef="#br0">1200 8329 8027,'4'-8'526,"1"-1"0,3 4 790,-3-4 0,5 2-999,-1-2 1,2-3-1,-1 5 1,-1-2-1,0 0 1,0 0-1,-1 2 1,1 1 0,0 1-1,0 1 1,1 1 501,2 2 1,0 2-1,-1 3 1,-4 5-779,-1 3 1,-3 2 0,-6 0 0,-3 3-1,-1 0 1,-4 1 0,1 0 0,-1 0 211,3-2 1,-1 3 0,-3 0 0,1 1 0,4-1 0,0-1-176,-1 1 0,5-4 1,-1 3-1,2-4 0,2 0 1,0-1-51,0 0-245,6-5 0,-3-2 0,8-6 1,2 0-1,3-2 0,2-2-604,1-5 0,1-3 0,3-3 0,-1-1 0,2-3 0,1-1 821,2 1 0,6-5 0,1 4 0</inkml:trace>
  <inkml:trace contextRef="#ctx0" brushRef="#br0">1760 8143 9292,'-6'12'934,"-3"-3"0,3 2 0,0-2 0,1 3 1,1 2-529,1-1 0,2 2 1,1 1-1,1 3 1,4 0-1,3 1 1,6-5-1,4-4-337,4-2 0,3-6 0,2 2 0,-1-7 0,-1-5 1,-2-7-1,-6 0-365,-2-1 1,-7-3 0,-4-1 0,-5 0 0,-7-1 0,-7 4 19,-4 1 0,-8 3 0,-4 3 0,3 5 1,3 3-1,4 1-784,2 0 1,9 0 1059,10 0 0,6-6 0,7-2 0</inkml:trace>
  <inkml:trace contextRef="#ctx0" brushRef="#br0">373 9636 8073,'-13'0'0,"6"0"631,1 0 0,6 1 0,0 3 0,1 5 1,2 3-1,3 3 0,0 1 0,1 4 1,-1-1 441,0 0 1,4 0 0,-2-2 0,1 0 0,-2 0-1651,-1-3 0,-3-8 0,-7-7 0,-5-9 0,-3-8 430,-1-3 0,4-1 0,0-5 1,0 1-1,0-1 0,2 2 0,1 2 1028,3 6 1,1-3 0,2 3-1,2 2-795,2 4 0,4 1 0,5 6 1,2 1-1,1 1 0,3 1-2369,2-4 1,1 2-1,5-6 2283,0-1 0,-1-8 0,1-2 0</inkml:trace>
  <inkml:trace contextRef="#ctx0" brushRef="#br0">627 9382 8073,'-6'0'1302,"6"0"1,6 5 0,7-1-1,2-1-680,2-1 1,4 2-1,7 2 1,2 1-1,1 4 1,-1 1-1,-2 1 1,-2 0-1116,1 1 0,-6-1 1,-3 0-1,-5 1 0,-4-1 493,-5 0 0,-14 1 0,-5-1 0</inkml:trace>
  <inkml:trace contextRef="#ctx0" brushRef="#br0">613 9396 8073,'0'-14'193,"0"1"0,6 0 0,4-1 0,5 1 370,3 0 1,6-5 0,-2-1 0,3-2 0,5-3-564,5-1 0,-5-2 0,8 1 0</inkml:trace>
  <inkml:trace contextRef="#ctx0" brushRef="#br0">293 8063 8073,'8'-6'0,"-4"-3"0,-1-1 0,0-1 0,1 3 93,-1-3 1,-1-1 0,-2-1-1,-2 1 1,-2 3 2323,-5 5 0,2 2 1,-1 4-2007,2 2 1,6 4 0,6 3 0,0 1 0,2-1 0,-2 1-356,-1-2-42,0 0 0,-1 4 0,2-3-610,2-2 1,-7-3 0,1-7 0,-7-4 362,-2-4 1,4-2-1,-3-3 1,1 1-1,1 0 1,1-1 949,2 1 1,1 0 0,1 1-168,4 3 1,-3 3 0,7 6-1,2 0 1,1 0 0,1 0-817,0 0 1,1 0-1,-1 0 1,0 0 0,1 0-1,-1 0-3088,0 0 0,5-1 3354,0-4 0,5-8 0,-2-8 0</inkml:trace>
  <inkml:trace contextRef="#ctx0" brushRef="#br0">600 7716 8073,'-13'-1'853,"-1"-3"120,7 2 0,1-2 0,6 8 1,0 5-1,0 3 0,1 3 1,2 2-604,2 6 0,-1 2 1,-2 3-1,1 1 1,1 3-1,-1-3 1,0-1-1,0-3 7,1-2 1,7 0-378,-2-5 0,3 0 0,1-5 0</inkml:trace>
  <inkml:trace contextRef="#ctx0" brushRef="#br0">720 7850 8073,'-8'-14'3304,"4"1"1,2 4-3063,2 0 0,0 5 0,2-4 1,2 3-1,5 0-435,3-1 0,1 5 0,1-4 0,-1 4 193,0 1 0,1 0 0,-1 0 0</inkml:trace>
  <inkml:trace contextRef="#ctx0" brushRef="#br0">800 7863 8073,'-3'6'213,"1"-6"1,7-9 2434,5-7 1,6-1-2649,11-5 0,6 0 0,1-5 0</inkml:trace>
  <inkml:trace contextRef="#ctx0" brushRef="#br0">2553 8107 7914,'0'-8'3290,"0"13"1,2 9-2986,2 5 0,-1 2 1,4 5-1,-1-2 0,-3 0 1,-1-1-415,3 0 1,-4 2 0,5-8-1,-2-1 109,0-2 0,6-1 0,-3 0 0</inkml:trace>
  <inkml:trace contextRef="#ctx0" brushRef="#br0">2810 7722 7893,'-13'0'743,"7"-2"1,6-1-117,7-1 0,6-6 1,3 3-1,1-1 1,-1-1-1,-2-1 1,-1 0-1,0 0 0,0 3 915,-1 1 0,-3 1 0,-2 3-1602,-1 2 0,-2 3 1,-5 10-1,-4 1 1,-2 3-1,-1 3 1,0 1-1,3-1-299,2-1 1,2 2 0,1-4-1,0-1 1,0-2 545,0-1 0,0-4 1,1-2-1,3-1 274,5-4 1,2-4-1,2-4 1,0-1-1,1-5 1,3-2-1,3-3-611,0 1 258,4 2 0,-4 1-108,6 0 0,0-5 0,-1-2 0</inkml:trace>
  <inkml:trace contextRef="#ctx0" brushRef="#br0">3387 7324 9723,'-7'2'3276,"3"2"1,2 3 0,2 7-2644,0 3 0,5-1 1,-1 5-1,0 4 0,1 3-849,-1 6 1,1 2 0,-2-2 0,3-2 0,0-3 0,1 0 0,-1-3-7183,-1-4 7398,5-6 0,-3 3 0,6-7 0</inkml:trace>
  <inkml:trace contextRef="#ctx0" brushRef="#br0">3823 7491 10290,'0'20'1108,"-1"-2"0,-2-3 0,-3 2-821,-1 4 0,3 8 0,-3 1 0,1-2 0,3-1 0,2-3-287,1-2 0,0 2 0,0-4 0</inkml:trace>
  <inkml:trace contextRef="#ctx0" brushRef="#br0">4131 7068 9164,'-12'-8'4095,"3"3"-3305,0 5 0,8 0 1,1 0-1,7 0 1,5-2-1,2-1-390,3-1 0,-3 0 1,5 3-1,-2-2 1,0-2-1,-1 3-605,-2 0 0,-7 4 0,-3 2 0,-4 6 0,-4 4-142,-5 3 0,-2 5 0,-2-4 0,0 2 0,2 1 0,2-1 0,5-1 602,3-1 0,1-3 1,1 0-1,3-3 0,5-5 1,4-1-42,4-4 0,-1-2 0,5-2 0,2-6 0,0-2 0,-1-4 0,0-1-2984,1-4 0,1-1 2770,1-6 0,7-5 0,1-2 0</inkml:trace>
  <inkml:trace contextRef="#ctx0" brushRef="#br0">4580 6773 8002,'-7'0'1205,"2"-2"-208,5-2 0,1 1 187,3-6 0,3 7 0,6-3 1,0 4-1,0 1 0,0 1-827,0 4 0,-6-3 0,-2 7 0,0 1 0,-1 1 0,-1 2-526,-2 0 0,-5 6 1,0 1-1,-1-1 1,1 0-1,0-2 1,1 0 89,2-1 1,2-2 0,3-2-1,5-4 1,2-4 0,4-4-153,2-4 1,3-4 0,5-8 0,1-3 0,0-1 230,-1-2 0,1 3 0,0 1 0</inkml:trace>
  <inkml:trace contextRef="#ctx0" brushRef="#br0">5017 6901 7954,'-7'1'2705,"2"4"-1799,4 3 1,1-1 0,0 2 0,0 1 0,0 1 0,0 2 0,0 1 0,0 2-1306,0 1 1,0 6 0,0-3 398,0 0 0,0 4 0,0-4 0</inkml:trace>
  <inkml:trace contextRef="#ctx0" brushRef="#br0">5260 6529 7994,'-20'0'4320,"3"0"-3120,3 0 1,10 0 0,7 0-1,8 0-936,3 0 1,2 0 0,0 0 0,1 0 0,-2 0 0,0 0-474,-2 0 0,-1 0 0,0 1 109,-4 4 0,2-3 0,-5 7 0,-3 1 0,1 0 0,0 0 277,1-2 0,2-5 0,-3 3 0,3-2 1,1 1-332,3-3 1,1 0 0,3-2-1,4-2 1,2-2 0,1-4 0,2-4-1371,4-1 1,-2-5-1,5-4 1,-2 0 1523,-3 0 0,1-2 0,-1 4 0</inkml:trace>
  <inkml:trace contextRef="#ctx0" brushRef="#br0">5735 6272 7994,'0'-13'1001,"0"5"0,0-1-378,0-1 0,0 3 0,2 0 0,0 0 0,4 1 0,1 1 1029,3 2 0,-3-3 1,2 2-1,1 1-1378,1 2 0,-2 1 0,-2 1 0,-1 3 0,-3 6 0,-2 4-870,-1 4 1,-4 3-1,-1-4 1,1-1 0,0-2-1,0-1 1,1 0 291,1-1 1,2-3 0,2-2 0,2-1-1,6-3 1,4-2 630,3-1 1,2-4 0,-3-2 0,2 0 0,1 1 0,-1 2 633,-2 1 0,-6 2 1,-2 0-1,1 2 1,-2 2-639,-3 5 0,-2 2 0,-5 3 0,-4 3 0,-6 3 0,-3 2 0,-2-1-754,-4 2 0,2-3 1,0 0-1,2 0 0,2-2 1,2 1 430,1-3 0,0-2 0,0-1 0</inkml:trace>
  <inkml:trace contextRef="#ctx0" brushRef="#br0">13823 8969 9745,'-1'-12'0,"-4"3"746,-3 5-72,2 3 0,-6 1-538,3 0 0,-1 1 0,-1 2-132,2 1 1,0 2-1,-4-3 1,0 2-1,-1-2 1,1-2-1,0-1 1,-1 0 0,1 0-1,0 0 1,-1 0 859,1 0 0,-5 0 0,1 2 0,0 1 0,1 3 0,0-1 0,-4 3-743,0-1 0,2-4 1,-3 3-1,0-1 0,2-1 1,-2-1-1,2 0 0,-2 0 175,1 1 0,3 2 1,0-3-1,2 3 1,2 2-1,-1 2 1,1 0-180,0-1 0,-1 7 1,1-1-1,0 3 1,1 3-1,1 0-150,2 2 1,1 2-1,-6 2 1,1 0 0,1-2-1,2-1 1,1-2 74,-2 1 0,1-3 0,0-3 0,1 0 0,0-1 0,1 2 0,3-2 242,-1-1 1,4-2 0,-2 1 0,2-1 0,2 0 0,0 2-291,0 3 1,6-3 0,2 4-1,0-1 1,1 1 0,2 0-1,1 0-177,1-2 1,-4 3 0,0 1 0,1 1 0,2-1-1,1 0 1,-1-2 91,-3 0 1,3-1 0,-3-3-1,3 1 1,-1 2 0,0-3 280,-2-5 1,4 2 0,6-3 0,2 3-1,3 0 1,1-2 0,1-1 129,1 1 1,6-2 0,1 0-1,1 3 1,1 1 0,1 1-201,1 0 22,2-5 0,0 2 0,0-4 0,0 1 0,0 2 1,-1-1-33,-4-4 0,7 2 1,-5-1-1,0-3 1,1 0-1,1-2 1,2-2 154,4-2 1,-7 1-1,5-6 1,2-1 0,1-2-1,3-1 1,-2-1-110,-3 1 1,2-5 0,-1 0 0,-2 2 0,-2 1 0,-2 2-362,-4 0 1,2-1 0,-6 1 0,-1 0-1,-2-1 1,-3 3 0,-1 0 83,-2 2 0,-5 0 0,2-4 0,-1 0 0,-1-1 0,0 0 0,-1-3 114,2 0 1,-4-6-1,6 4 1,-2 0 0,-1-2-1,0 0 13,-3-2 1,0-2 0,1-2 0,-1 0 0,1-1 0,-3-2 0,-2 1-14,-2 4 0,2-2 0,-5 6 0,-2-1 0,-2 1 0,-1 1-200,0-1 0,0 5 0,0-2 0,-1 3 0,-4 2 0,-4-1 0,-1 1-88,1 0 0,-7-1 0,2 1 0,-2 0 1,-3-1-1,-3 1 177,-4 0 0,0-1 0,-2 0 0,-4-3 0,-3 0 0,-4 0 0,-2 2 100,-3 2 1,1 4 0,-5 2 0,1-1 0,1 3 0,-2-1 0,1 3-95,-3 1 1,-1 2-1,1 2 1,3 1 0,-1 3-1,2 1-229,0 3 1,2-2 0,4 1-1,0 1 1,1 0 0,2 1 0,2-2-476,-2 1 0,4 2 0,2 0 0,3-2 1,3-1-1,3 0 959,4-2 1,-3-1 0,0-6-1</inkml:trace>
  <inkml:trace contextRef="#ctx0" brushRef="#br0">23008 6197 8015,'-8'0'1005,"3"0"0,6 2 0,2 2 0,1 5 1,-1 3-1,0 1 0,0 0 270,2 1 0,-1-1 0,-4 0 0,0 1 0,0-1-1559,0 0 1,-4-7 0,-1-7 11,2-11 1,2-1 0,1-5 0,1 3 0,2 0-1,3-1 1,2-2 481,2 2 0,-3 1 0,2 2 0,2-1 0,0 1 940,3 0 0,-1 5 1,0 4-1,1 2 1,-1 2-1265,0 0 0,1 0 0,-1 0 0,0 0 0,-1 2 0,-1 1-646,-2 1 1,-2 2 0,3-3 0,-1 3 0,2 0 0,0 0-3032,3-3 0,-1-2 3791,0-1 0,7 0 0,0 0 0</inkml:trace>
  <inkml:trace contextRef="#ctx0" brushRef="#br0">23554 5931 8015,'14'-6'647,"-2"-3"1,-2-2 0,-3 1 0,1 1 586,-1-1 1,-4 5-1,2 5 1,-4 8-1,-1 5 1,0 3 0,0 2-1024,0-2 1,4 1 0,1-1 0,-1 2-1,2-3 1,3-4 0,3-3 0,3-2-1272,3-3 1,-2-3-1,6-5 1,2-5-1,0-5 1,-2-4-1,-4 0 1,-4-2-1,-2 2 240,-3-1 0,1 3 1,-5 3-1,-2 1 1710,-2 0 0,-1 7 1,-1 7-1,-2 11 1,-3 9-1,-1 5 748,-4 6 0,-1 6 1,-1 6-1,0-1 0,-1 0 1,1-1-1133,0-2 0,1 1 0,1-8 0,4-2 0,0-1 0,1-7 0,0-2-6770,3-5 5040,1-1 1224,2-8 0,12-12 0,3-10 0</inkml:trace>
  <inkml:trace contextRef="#ctx0" brushRef="#br0">24074 6051 14336,'6'7'930,"2"-1"0,5-6 0,0 0-703,1 0 0,-1 0 1,2 0-1,1 0 1,2 0-228,-2 0 0,5 0 0,0 0 0</inkml:trace>
  <inkml:trace contextRef="#ctx0" brushRef="#br0">24621 5771 8125,'-8'-6'1991,"2"4"1,8-4 0,2 6-1074,5 0 1,3-1 0,1-2 0,2-2 0,2 2 0,2 2-448,2 1 0,-4 0 0,4 0 0,-2 0 0,-2 0 0,-3 0 0,0 0-507,-1 0 0,-4 6 1,-2 3-1,-1 3 1,-3 1-1,-3 0 25,-4 1 1,-4 3 0,-5 1 0,0 0 0,-2 0 0,-1-1 0,-2 0 417,2-2 0,5-7 0,4 1 0,-1 0-266,1-1 0,7 2 0,3-6 0,9-1 0,4-1 0,2-2 275,0 0 1,4 1 0,-3 2-1,0 2 1,2-1 0,-2 2-1,1 2-285,-4-1 0,-1 5 0,-2-3 0,-1 3 1,-2 1-132,-1 0 0,-6 5 0,2 0 0,-4-2 0,-1-1 0,-1-2 0,-4 0 0,2 1 0,-7-2 0,-4-2 0,-3-3 0,-4-1 0,-3-1 0,-1 1 0,-3-5 0,-2 4 0,-2-4 0,-1-1 0,1 0 0,2 0 0,6-4 0,3-1 0,2 2 0,3 2 0,1 1-2152,2 0 0,5-2 0,5-2 2152,6-5 0,11-3 0,6-1 0</inkml:trace>
  <inkml:trace contextRef="#ctx0" brushRef="#br0">906 6250 11632,'-16'-25'0,"1"3"0,3 6 0,1 5 0,-1 7 0,-2 4 0,3 4 114,2 5 0,-3 3 1,3 1-1,-3 1 0,0-1 1,2 0-1,0 1 0,-2-1 1,-2 0-1,3 2 0,-1 2 1,0 0-1,0 1 0,3 1-59,5 4 0,-2 2 1,1 1-1,2 2 1,2 4-1,1 3 0,0 5 1,0 3-98,0 1 0,4 5 1,1-1-1,-1 1 1,1 4-1,-1 0 1,-1 5 25,-1 1 0,-1 5 0,2 4 0,3 3 0,0 0 0,-2-33 0,-1 0 0,0-1 0,0 1 7,0 1 1,0 1 0,0 0-1,0 0 1,-1 0 0,0 0-1,2-2 1,0 1 0,0 0-1,1 2 1,-1-2 0,1 2 9,0-1 1,0 1 0,1 3 0,0 1 0,0 1 0,1 1 0,0 2 0,-1 1 0,1 5 0,0 1 0,0 3 0,1 1-1,0 3 1,1 0-107,2 1 1,1-1 0,2-5 0,3-2 0,1 1 0,2-1 0,2-3 0,2-1 0,1-5 0,2-2 0,0-4 0,1-1-1,-1-5 1,1-2 150,-2-2 0,2-1 0,4-2 0,0-3 0,23 9 0,3-7 0,2-8 0,0-6 261,-1-4 0,3-4 0,-1-11 0,1-8 0,2-8 0,-7-6 0,-5-7-31,-7-8 1,-5 0 0,-3-19-1,-20 27 1,0-2 0,-1-2 0,-1-2-1,-1-4 1,-1-3-355,-1-4 0,-1-1 0,-3-2 0,-1-2 0,1-9 0,-3-2 0,-2-2 0,-3 0 0,-2-3 0,-5-1 0,1 22 0,-3-1 0,-1 0 0,-2-2 0,-1-1 0,-2 1-232,-1-3 0,-1 0 0,-2-1 0,-2-3 0,-1 0 0,-1 1 0,1 3 1,0 2-1,-1 0 0,1 0 0,0 2 0,0-1 0,-1 2 0,1 1 0,0 0 1,1 4-1,0 2 0,-1 0 319,-9-21 1,-2 3 0,2 8 0,0 3 0,5 9 0,-1 3 0,1 5-1,0 3 1,-24-18 0,2 17 61,2 16 1,-8 18 0,0 21 0,-2 19-1,25-9 1,1 3 0,-3 10 0,0 3-72,-5 8 0,2 4 0,-2 5 0,2 2 0,10-19 0,1 0 0,0 1 0</inkml:trace>
  <inkml:trace contextRef="#ctx0" brushRef="#br0">13890 9036 13271,'-4'-15'0,"-2"-1"0,0-2 0,-2 3 413,1 5 1,-2 4-1,-6 6 1,-1 0 0,-5 0-1,-3 1 1,-7 4 0,-4 4-1,-8 4 1,-2 3-1,-2 4 1,0 0 0,-4 4-1,1 1-455,1 2 1,-1-2-1,7-1 1,4-2 0,7 0-1,5 0 1,5-1 0,5 0-338,7-1 0,4 3 1,9 5-1,9 1 1,15 5-1,17 4 481,15 3 1,-20-17 0,2-1 0,8 0 0,3-1-1,3-1 1,1-1 0,5 0 0,3-3 0,2-1-1,2-2 1,5-1 0,1-2 0,-24-5 0,1-1-1,-1 0 23,0-1 0,1 0 1,-1-2-1,23 1 1,-1-3-1,-2-2 1,-1-3-1,-3-2 0,-1-1 1,-4-1-1,-1-1 1,-5-2-1,-3 0-71,-5 0 0,-2-1 0,-5 0 0,-2-1 0,23-14 0,-9-2 0,-12-1 1,-14 2-1,-11-1-62,-9-1 1,-19-3-1,-15-6 1,-21 0-1,16 19 1,-4 2-1,-6-1 1,-4 0 721,-6-1 0,-2 2-733,2 1 1,-2 2 0,-13-1 0,-2 3-1,2 2 1,0 3 0,-6 2 0,-2 1-209,24 3 0,-1 0 0,0 3 0,-5 2 1,0 2-1,-1 0 0,-4 1 0,0 0 1,1 0-1</inkml:trace>
  <inkml:trace contextRef="#ctx0" brushRef="#br0">1506 8996 29152,'-35'7'0,"2"-2"0,5-4 0,7-1-1113,5 0 933,9 0 0,14-6 134,15-3 1,15-4 0,14-5 0,5-4 0,6-3 0,3-2 0,2 2 0,0 1 0,-1 4 0,-1 0 160,-2 4 0,8-5 0,-3 1 0</inkml:trace>
  <inkml:trace contextRef="#ctx0" brushRef="#br0">3053 8276 9969,'0'-49'0,"1"3"0,4 6 0,3 9 971,4 6 1,6 9-1,1-2 1,1 5 0,0 2-1,3 3 1,3-3 0,5 1-1,3-1-466,3 3 0,3 3 0,6-2-2,8 1 1,5-5-1,7 4 1</inkml:trace>
  <inkml:trace contextRef="#ctx0" brushRef="#br0">4226 7810 25043,'-14'-12'-1301,"1"-6"0,6-1 0,2-2 0,5 2 0,5 3 1706,3 1 1,10-3 0,7-1 0,8 0 0,8-2 0,7 2 0,5-1-505,3 4 1,13 1 0,-3 2 390,2 0 1,1-1 0,-3 1 0</inkml:trace>
  <inkml:trace contextRef="#ctx0" brushRef="#br0">5452 7290 28219,'-19'-47'-2139,"5"2"0,7 5 0,10 19 0,6 8 2918,9 7 1,13 5 0,9 2 0,9 4 0,10 2-515,12 0 1,3-1-1,-31-6 1,0 0-1</inkml:trace>
  <inkml:trace contextRef="#ctx0" brushRef="#br0">13637 9062 9078,'0'-17'0,"1"-1"0,2 2 0,2 1 0,-1 3 0,1 2 872,-1 1-438,0 6-1058,-4-3 1,3 1 788,-3 1 1,2 0 0,-11 4 0,0-2-1,0-1 1,2-3 811,1-1 1,-5 4-1,3-2 1,-4 4-886,-2 1 0,-3 0 1,-1 0-1,2 1 1,-1 2-1,1 2-7,-2-2 1,0 3-1,5-2 1,0-1-1,-1-1 1,1-2 348,0 0 0,-1 0 1,0 0-1,-4 0 0,-3 0 1,0 1-290,4 3 1,2-1-1,2 6 1,-2 2-1,-2 2 1,0 3-1,-1 4-147,-1 0 0,-1-2 1,-3 4-1,2 0 0,2 1 1,2-3-100,3 0 0,2-1 0,1-3 0,2 0 0,1-2 1,-1-4 405,0 1 0,6-4 1,-3 0-1,1 1 0,0-2 1,-1 1-304,0 0 0,1 2 1,4 5-1,-2-1 1,-2 2-1,2 1 0,2 3-480,1 2 0,1 1 0,4 5 0,4 0 1,4-1-1,3 1 416,2 0 1,6-5 0,-2-1 0,3-2 0,2-3-1,0-1 1,-1-3 256,1-3 0,1 1 1,2-6-1,1 1 1,-2-1-1,-1 2 1,1 2 74,2 2 0,1 2 0,5 1 0,-1 2 0,1 1 0,1 4-469,2 0 1,6-2 0,5 3 0,3-1 0,6 0 0,-1-3 377,0-5 1,5 0-1,-2-7 1,2-2-1,0-2 1,-4-2-1,-1-4 1397,-2-4-1103,3-3 0,-6-1 1,1 1-1,-5 2 1,-1 1-1,0-1-156,0-2 1,-6 3 0,1 1 0,-4 1 0,-3 0-1,-1-4-823,1-1 0,-5-1 0,-1 0 0,-3-2 0,-1-3 0,0-4 0,-2-3-1191,-3-2 1453,-3-5 0,-1-2 1,-2-6-1,-2-2 1,-5-2-1,-3-5 131,-3-3 0,2 0 1,-2 2-1,-3 2 1,-5 3-1,-7 3 61,-8 5 0,-3 6 1,-7 7-1,-4 5 1,-10 3-1,-8 4 1,-10 2-69,-5 2 1,-1 1 0,30 5 0,-1 1 0,-1-1 0,1-1-1,1 2 1,-1-1 0,0 1 0,0 1 0,0 0 0,1 1-163,0 1 0,0 1 1,-1 0-1,1 1 0,-33 10 1,3-1-1,6 0 1,8 0 251,8 1 0,-1 5 0,0 2 0</inkml:trace>
  <inkml:trace contextRef="#ctx0" brushRef="#br0">14530 10662 8499,'-13'-5'0,"-1"1"0,1 1 0,0 1 500,-1 2 1,8 5 0,6-1 0,8-1 0,4-1 0,1-2 397,0 0 1,1 0-1,-1 0 1,0 1 0,1 2-1,0 3 1,3 0-1,2 1-291,2 1 1,-4 1 0,6 4-1,0 0 1,2 1 0,2-1-1,0 0-278,-1 1 1,7-1 0,3 0 0,1-1-1,1-1 1,2-4-20,6-1 0,4 3 1,4-5-1,-1 1 1,0-1-1,2 1 0,1-3-139,2 0 1,0-2 0,-5 0 0,1 0 0,-1 0 0,-1 0 0,-3 0-110,-5 0 0,-2 0 0,-2 0 0,0 1 0,-2 2 1,-1 3-85,-1 2 0,4-4 1,6 4-1,-1-1 1,3 0-1,1 2 1,6 0 42,5 0 1,2-6-1,4 1 1,3-2-1,2-2 1,2 0 0,-3 0-22,-2 0 0,1 0 0,-1 0 0,-2 0 0,-9-2 0,0-1 0,-7-1 0,0-2 0,-4 3 0,0-3 0,0 0 0,-3 0 0,-1 3 0,2-2 0,2 0 0,1 1 0,4-1 0,0 1 0,4 1 0,3 1 0,-2 2 0,7-1 0,-1-2 0,-2-2 0,-2 1 0,-3-2 0,-2 3 0,1-6 0,-1 0 0,-1 0 0,-2 1 0,-1-1 0,1 1 0,2-4 0,2 4 0,-3-3 0,1 1 0,-1 2 0,-1 2 0,5-2 0,-6 2 0,2 0 0,3-2 0,-2 2 0,-2-1 0,-1 0 0,0 2 0,1-2 0,-3-1 0,-4 2 0,2-1 0,-2 1 0,-2 0 0,2 0 0,-7 3 0,2-3 0,2 0 0,0 1 0,0 2 0,-4 0 0,-1 0 0,1-2 0,-1 2 0,0 2 0,-4 1 0,-6 0 0,-3 0 0,-6 0 0,2-2-1668,-2-2-747,-7 2 1,-1-5-1,-4 2 2415,5-3 0,15-4 0,4-2 0</inkml:trace>
  <inkml:trace contextRef="#ctx0" brushRef="#br0">20622 10542 8344,'0'-21'1224,"1"8"1,4 10 0,2 6 0,2 7 2190,0 6 1,-6 1-3174,1 5 0,2 0 0,-1 5 0,-2-2 0,-2-1-194,-1-2 0,0-6 1,0 2-1,0-3 0,-1-3-124,-4-4 0,-2-8 0,-5-10 1,2-6-1,1-6 0,0-4 37,1 0 1,2-1 0,6 0 0,0 1 0,0 1 0,0 1 0,0 3 677,0 2 0,6 1 1,3 5-1,3 1 0,3 2 1,1 2-224,2 2 1,1 2 0,-2 2 0,0-1-1,1-1 1,0 1 0,0 2-738,-2 1 1,3 1 0,-1 2 0,0 3 0,-1 0 0,1 1-1,-1 1-752,-3 2 1,0-3 0,-1 2 0,0 0 1072,1-1 0,5 3 0,2-3 0</inkml:trace>
  <inkml:trace contextRef="#ctx0" brushRef="#br0">21502 10195 13748,'0'-26'288,"0"12"0,0 10 0,0 10 235,0 6 1,-2 1 0,-1 0-1,-1 2 1,-1 3 0,1 6-1,-1 4 271,2 3 1,-3 4-1,1-1 1,-3 2-1,-1 2 1,0-2-1,2-1 1,1-2-2075,3 0 0,2-2 1,1-6-1,0-3 0,0-4 1,0-3 1237,0-2 1,11-6 0,4-1 0</inkml:trace>
  <inkml:trace contextRef="#ctx0" brushRef="#br0">21955 10262 10785,'-2'-7'844,"-2"2"0,-2 5 0,-4 5 1,-1 3 22,-4 4 0,1 6 0,-7 1 0,0 2 0,2 4-213,0 5 1,2-1 0,8 5 0,5 1-1,2-1 1,4 1 0,4-1-668,7-3 0,6-4 0,10-5 1,-1-4-1,1-5 0,0-4 1,0-4-587,-1-4 1,-4-11 0,-5-5 0,-2-6 0,-7-7 0,-3-6 0,-5-5-117,-5-1 0,-6 0 0,-9 0 1,-3 1-1,1 0 0,2 3 1039,3 5 0,-1 5 0,1 4 0,3 4 0,2 3 69,2 2 0,2 7 1,8 7-1,4 10 1,7 6-4438,8 4 4037,4-5 1,8 9-1,1-4 1</inkml:trace>
  <inkml:trace contextRef="#ctx0" brushRef="#br0">22275 10209 12317,'0'-27'-1571,"1"3"2717,4 6 0,2 13 0,8 15 0,1 5 260,2 3 0,1 4 0,-1-3 0,3 2-760,-1 2 1,9 8-1,-6 5 1,-1 3-1,-1 1-642,-5-1 0,-7-3 0,-4-2 1,-4-1-1,-2-4 0,-5-1 1,-7-2-4921,-8-4 1,-6-4 4871,-4-10 1,-9 4 0,-7-4 0</inkml:trace>
  <inkml:trace contextRef="#ctx0" brushRef="#br0">22141 10302 8489,'48'-52'0,"-4"3"0,-1 5 0,0 4 0,2 4 0,5 10 0,-1 8 0,1 3 0,1 3 0,-6 3 0,-3 5 0,5 2 0,-7 4 0,3 2 0,3 5 0,2 9 0,5 3 0</inkml:trace>
  <inkml:trace contextRef="#ctx0" brushRef="#br0">23154 10062 8528,'9'-13'0,"-1"-1"956,-2 1 0,4 6 1,-1 1-122,3 0 0,-3 6 0,-2 0 0,-1 9 0,-3 7 0,-2 6 0,-1 3-266,0 2 0,0 4 1,-1 2-1,-2 1 1,-3 3-1,0 0 0,-1-2 1,1-4-834,0-2 0,-3-3 1,5 1-1,1-2 0,1-1-7701,2-2 7965,0-6 0,0 3 0,0-5 0</inkml:trace>
  <inkml:trace contextRef="#ctx0" brushRef="#br0">22955 10302 16464,'-6'-19'2869,"-3"-1"1,-2 6-1649,2 9 1,4 5 0,5 9 0,2 1 0,6 1-1141,5-2 1,9-2 0,1-4 0,2 1 0,3-1-1,2-1 1,2-2-7429,2 0 6057,-4 0 332,8 0 1,-9 0 0,2 0 0,-3 0 903,-2 0 0,7-12 0,1-3 0</inkml:trace>
  <inkml:trace contextRef="#ctx0" brushRef="#br0">23594 10169 14526,'6'-12'1215,"3"3"0,3 3 0,1 6 1,1 0-469,-1 0 1,5 0 0,1 0-1,0 1 1,2 2 0,0 2 0,1-1-1,-1 2 196,-3 3 0,1-1-927,-1 0 1,-1 1 0,-3 5-1</inkml:trace>
  <inkml:trace contextRef="#ctx0" brushRef="#br0">23528 10395 8519,'12'-19'631,"-4"-3"1,10-2 0,0 15 0,6 5 0,4 2 0,1 2-342,3 0 1,5 0 0,-2 0-1,2-1-290,-1-4 0,8 4 0,-2-5 0</inkml:trace>
  <inkml:trace contextRef="#ctx0" brushRef="#br0">24581 9875 8519,'0'-28'2753,"0"15"-1250,0 20 1,0 14-1,0 7 1,-2 3-1,-1 5 1,-4 4-895,-5 4 0,2 10 0,-8 8 0,2 3 0,-1 2 0,0-1 0,-1-1 0,0-2-869,0-6 0,5-2 1,6-2-1,1-1 0,3-1 260,1-3 0,-4-11 0,-1 2 0</inkml:trace>
  <inkml:trace contextRef="#ctx0" brushRef="#br0">14770 10942 18622,'-6'-8'-166,"-2"2"1,0 2 0,0-2 0,1-1 0,1-4 0,0-1 0,3-1 0,1 0 0,2-1 732,0 1 1,0 0-579,0-1 1,0 1-1,0 0 1,-1 1-1,-3 1 1,-5 4 67,-3 1 0,-6 2 0,-1 4 0,-2 0 0,-4 0 0,-3 0 36,-3 0 0,-5 4 1,4 2-1,-1 0 1,0 0-1,2-3 1,0-2 130,0-1 1,4 0 0,7 0-1,-1 0 1,2 0 0,-1-1 21,4-4 0,3 2 0,2-5 0,4-3-890,1-1 1,3 5 0,8 3-1,3 4 1,4 4-2403,2 5 0,-1-2 3226,0 2 1,1-6-1,-1 3 1</inkml:trace>
  <inkml:trace contextRef="#ctx0" brushRef="#br0">14343 10702 8552,'-20'-46'0,"0"18"476,7 5 0,4 10 1,0 13-412,-1 6 1,-1 4-1,1 4 1,3 1-1,1 2 1,3 6-1,3 2 1,4 3-43,5 3 1,15-3 0,7 2-24,6-7 0,15-3 0,3-7 0</inkml:trace>
  <inkml:trace contextRef="#ctx0" brushRef="#br0">20742 11102 23691,'-45'-29'-1249,"1"-2"0,-4 3 1996,8 10 1,-1 10 0,8 3 0,1 4 0,1 2-740,6 4 0,10-3 0,16 6 0,17-2 0,28-3 0,28-2 173,-26-1 0,5 0 0,13 0 0,4 0 1,-18 0-1,0 0 0,2 0 0,5 0 1,0 0-1,1 0 0,5 0 0,2 0 0,0 0 1,2 0-1,0-1 0,1 1 0,4-1 1,1 0-1,0 0 0,-17 0 0,0 0 0,0-1 1,1 1-78,-1 1 1,1-1-1,0 0 1,2 0-1,3 1 1,2-1-1,0 0 1,0 0-1,-3 1 1,-1-1-1,1 0 1,-1 0-1,1 0 1,-1 0-1,1-1 1,-1 1-1,1-1 1,-1 1-1,1-1 1,-2 1-1,-2-1 1,-1 0-1,-1 0 1,0 0-314,17 0 1,0-1 0,-1 1 0,-2-1 0,0 0 0,-1 0 0,-4-1 0,-1-1 0,-1 1-1,-2-1 1,-1 1 0,-2-1 0,-2 1 0,-1-1 0,-1-1 0,19-1 0,-2-2 0,-7 0-1,-2 0-314,-8 2 0,-2-2 0,-9-1 0,-2-1 1,-5 1-1,-2-2 523,26-13 0,-10-2 0,-16 1 0,-2-1 0</inkml:trace>
  <inkml:trace contextRef="#ctx0" brushRef="#br0">1506 9302 12069,'-25'-17'0,"3"-1"0,4 3 0,3 5 0,2 5 144,0 4 1,-1 7-1,1 3 1,0 2 0,-1 3-1,1-1 1,0-1 0,-1-2-1,1-2 200,0-2 1,7-2-1,6-5 1,9-5 0,7-6-1,8-6 1,7-3 266,9-2 0,6-7 1,8-1-1,3 1 0,3 2 1,4 1-1,6 1-602,-34 12 1,0 1-1,1 0 1,0 1-1,1 0 1,0 0-1,-1 2 1,0 0-1,0-1 1,0 1-1,1 0 1,1-1-1,0 0 1,-1 0-30,1 1 1,1-1-1,-2-1 1,1-1-1,0 1 1,0 0-1,0-1 1,-1-2 0,2 0-1,0-1 1,0 1-1,0 0 194,2 1 0,-1 0 0,-1 0 0,-1 0 1,-1-1-1,1-1 0,0-1 0,0 0 0,2-1 1,0 0-1,-1 1 0,1 0-128,0 1 0,1 0 0,-1-2 0,-1 0 0,0 2 1,0 0-1,0-1 0,0 0 0,3-2 0,0 1 1,-1-1-1,1 1 0,0 0 0,0 0-61,-3 2 1,0 1-1,-3-1 1,1-1 0,0 2-1,0-1 1,0 1-1,-1-1 1,0 1 0,-1-1-1,0 0 1,0 0-1,-1-1 1,0 1 10,32-17 1,-1-2 0,-31 19-1,0 1 1,31-15 0,1 1 0,-5-1 320,-1-1 0,4-5 1,-4 4-1,-2-2 0,3-2 1,1 1-1,2-1-88,-31 18 1,-2-1-240,20-20 0,-18 20 0,0 0 0,21-18 0,2 3 0,-1 0 0,-4 0-282,-1-3 0,0 3 0,-1 0 0,-2 1 0,-1 2 0,-3 0 179,-2 0 1,5-2-1,-7 4 1,0-4-1,-1-1 1,-5-3 0,0-2-1,0-1 125,3 0 0,0-4 0,0-2 0,-3 0 0,0-1 0,-1-1-128,-1-2 1,2 4 0,-4 2 0,-3 4 0,-1 3 0,-3 3-1,-3 1-261,-3 4 0,-4 0 1,-3 4-1,-2 2 0,-2 2 1,-3 0-1,-3 2 207,-5 0 0,-7-4 1,-7 4-1,-2-2 0,-2-1 1,-3 0 241,0 0 1,-1 0 0,0-5 0,1-1-1,1-2 1,1-1 0,2 1 0,-2 4-33,-1 4 0,-2-2 1,1 8-1,0 2 0,1 5 1,0 3-40,-3 3 0,-3 2 0,0 2 0,-6 5 0,-6 6 0,-5 6-127,1 3 1,-6 1-1,2 5 1,-2 1 0,1 1-1,2 1 1,2-2 256,4 0 1,1-9 0,0 8-1,-2-3 1,3-3 0,0-2 0,1-1 92,-4-1 1,2 1-1,-6-3 1,-1 1 0,-3 3-1,-4 2 1,-3 1-90,-6-1 0,7 6 1,-7-2-1,-1 5 0,0-1 1,-1 1-1,4-1-41,4 3 0,2-1 0,5-3 0,1 0 0,1 0 0,3-3 44,-3 0 1,4-1 0,-2 0 0,0-3 0,0-1-1,0-1 1,-1 2 12,-2 0 1,-3-3 0,-1 4 0,-3 2 0,-2 1 0,-3 1 0,-1 1-215,-1 0 0,31-12 0,0 1 0,0 0 0,0 0 0,1 1 1,-1 0-1,-1 1 0,-1 0 0,1 0 0,0 0-48,0-1 0,0 1 0,0 0 0,0 0 0,0 1 1,-1 2-1,0-1 0,0 0 0,-1 0 0,1 0 0,0-1 1,0 0-1,0 0 0,1-1 172,0 0 1,0 0 0,-30 16 0,32-16 0,-1 1 0,0-2 0,0 1 0,1 1 0,0-1 0,-1 1 0,0 1 0,1-1 0,-1 0 4,-1-1 0,1 0 1,-2 3-1,1 1 1,1-2-1,0 0 1,1 1-1,-1 1 1,1 0-1,0 2 1,1-1-1,1 1 1,-1 1-1,0 0-190,1 2 1,1 0-1,-1-2 1,0 0 0,-1 3-1,1 2 1,0-1 0,0-1-1,2 1 1,1 0-1,0 2 1,2 0 0,1 0-1,1 1-70,1 1 0,1 0 0,1-2 0,1 0 0,-13 29 1,6-4-1,7 0 0,6-2-193,8-3 0,4 4 0,6-6 0,6 1 0,13 1 0,15-4 0,21-2-780,-22-25 1,3-2 1167,4-2 0,3-4 0,17-3 0,4-5 0,2-1 1,-1 0-1</inkml:trace>
  <inkml:trace contextRef="#ctx0" brushRef="#br0">12277 9102 8804,'-1'-11'0,"-4"2"-3,-4 4 0,2 4 0,-2 1 0,0-2 0,0-1 0,2-3 0,1-1 1895,3-3-1659,1 4 1,1 0 0,-4 6 0,-3 0 0,-6 1 0,-2 4-290,-2 4 1,-4-2 0,3 0-1,-1 1 1,0-2 0,0 0 201,1-3 0,-3-2 0,4-1 0,0 0 0,1 0 0,-1 0 0,0 0 119,-1 0 1,4-1-1,-3-2 1,4-2-1,0 2 1,-1 2 94,-2 1 1,0 0 0,-3 0-521,0 0 1,-2 1-1,3 4 1,-2 4 49,-3 2 1,4 3 0,-3-2 0,1-2 0,0-1-1,1 1 207,2 2 1,1 0-1,3-2 1,-1-2-1,-2-2 1,2-2 0,1 1 215,2-1 1,0 0 0,1-2 0,1 1 0,3 1 0,-3 1-427,-1 1 1,-1 0 0,0 4 0,-2-1 0,0 1-1,0 1 1,3-1 14,0-1 0,1 0 1,-1 4-1,1-1 0,4-2 1,0-2 173,-1-2 1,4 4-1,-4-1 111,2 3 0,2-3 0,4-1 1,0 3-1,0 2 0,0 3-338,0 2 0,1 1 0,2-2 1,2 0-1,-1 1 0,2 0 88,3 0 1,-1 0-1,0-5 1,3 0 0,1 1-1,1-1 279,0 0 0,2-4 0,1 0 109,2 1 1,4-2 0,-2-1-1,-1 1-115,0-1 1,5-3-1,-2 4 1,3-1 0,2 1-1,0 0-225,-1 0 1,1 4 0,0-3 0,-1 1-1,1 0 1,0-1 0,-1 0-460,1-1 0,1 3 625,3-2 0,-3-1 0,3-1 0,-3-1 30,-1-3 0,0 3 0,-1-2 0,3 1 1,0-1-1,2 1 0,-1-1 87,-2 2 1,3-5 0,0 5 0,-1-1 0,0-1 0,-1 1-247,2 1 1,0-5 0,-4 4 0,0-4 0,-1-1 0,1 0 0,0 0 20,-1 0 0,-3 5 0,-1-1 1,1-1-1,1-2 0,0-1-43,-2 0 1,2 5-1,5-1 1,3-1 0,-3-1-1,1-1 30,1 4 1,-2-4 0,7 4 0,0-4 0,-1-1 0,1 0 0,-1 0 105,-1 0 1,0 0 0,-4 0 0,1 0 0,0 0 0,0 0-87,0 0 1,1 0 0,-6 0-1,1 0 1,-1 0 0,1 0-238,0 0 1,-1 0-1,1 0 1,1 0 0,3 0-1,3 0 117,1 0 0,2 0 0,-5 0 0,1 0 1,2 0-1,1 0 0,2-1 356,-1-4 0,-4 2 1,1-6-1,0 0 0,-1 1 1,1 0-73,0 2 0,0-3 0,1 3 1,-2-1-1,-2-2 0,2 2 0,-1 1-287,1 0 0,-2 3 0,-3-6 1,2 0-1,1 0 0,-2 2-138,0 1 1,2-4 0,0 1 0,-2-3 0,0-2 0,-3 3 400,1 2 1,0-3 0,-1 3 0,1-3-1,-1-3 1,1 1-63,0 0 0,-1-2 1,1 7-1,0-3 1,-1-1-1,0 0 1,-3 1-399,0 3 1,-6-3 0,4 5 0,-2-2-1,-2 0 1,-3-2 144,0 0 0,-1 2 0,0 0 0,1-2 0,-2 0 0,-2-3 285,-1 1 0,-2 0 0,2-1 0,-3 1 0,-2 0 0,1-1 39,-2 1 0,3 0 0,-2-1 0,1 1-922,1 0 1,-5-1-1,4 1 1,-4 0 440,-1-1 1,-6 3-1,-4 0 1,-5 4-1,-4-1 1,-1 1 182,1-3 1,-5 2 0,2 1 0,-1-1 0,-1 1 0,2-2 93,-2 2 0,0-1 0,1 5 0,0-3 0,0 0 0,-1-1-23,2 0 0,-8 2 0,3-2 0,-1-1 0,0 2 0,1 1 0,-1 0 58,-3-1 1,2 3 0,-7-4-1,1-1 1,-1 2 0,0-1 100,-1 0 1,8 2-1,-1-2 1,-1 1 0,1 1-1,-1 1 2,2 0 1,4-5 0,-7 3 0,4 0 0,3 0 0,1 1 0,4 1-12,0 0 1,-3-5 0,1 3 0,-4 0 0,0 0 0,-1 2-46,0-2 1,-4 4 0,-1-2 0,-1 2 0,-2 2 0,-1 0-106,-1 0 1,-5 0 0,8 0 0,-1 0-1,-1 0 1,1 0 0,-1 0 28,1 0 1,4 0 0,-3 0-1,-1 0 1,4 0 0,0 0 312,2 0 0,2 0 1,-7-1-1,0-2 1,1-3-1,-1 0 1,0-2 111,-3 1 0,-1 4 0,-2-3 1,-2 2-1,-1-1 0,-3 2-451,-1 2 1,-4 1 0,-5 0 0,-2 0 0,1 1 0,-1 2-111,0 2 0,0 4 0,5-3 0,1 1 1,2 2-1,1 0 0,0-2 0,2-1-69,2-3 1,1 3-1,1-2 1,1-1-1,-1-1 1,2-1 59,0 4 1,1-4 0,0 4 0,0-4-1,1 1 1,2 1-326,1 1 0,7 2 0,-4-2 0,4 4 1,0 2-1,4 2 436,0 3 1,-6 13 0,-3 0 0</inkml:trace>
  <inkml:trace contextRef="#ctx0" brushRef="#br0">15236 9356 15944,'-13'0'0,"0"0"0,-1 0 0,1 0-88,0 0 0,5-2 1,4-2-1,2-5 0,5-2 1,3 1-1,6 3 566,3 1 0,-2-5 1,8 4-1,-2 0 0,-1 1 1,0 1-1,1-1-359,2-1 1,1 2 0,5-3 0,-1-1 0,1 0 0,1 0 135,3-1 1,-1-2 0,5-3 0,1-1 0,1-4 0,1 1 0,4-2 0,1 2-11,3 0 0,0-3 1,6 2-1,-1 1 0,7 0 1,3 3-253,3 1 0,4 2 0,-5-1 0,4 1 0,3 0 0,-2 1 0,1 1 14,0 2 1,-4 1-1,-2-6 1,4 1 0,-2 0-1,2-1 671,-3 1-438,-7 6 1,11-10 0,-4 4 0,0-2 0,1 0 0,-1 2 27,-2 0 1,6 1-1,-4 1 1,-2 3-1,0-1 1,-4 0 0,-2 1-221,-4 2 1,-6 2-1,1 3 1,-2-2-1,-7-2 1,-4 2-558,-1 2 496,-11 1 0,9 0 0,-10 0 1,1 0-1,0 0 0,1 0-303,-3 0 0,4-2 0,-5-1 0,1-1 0,0-1 0,0 1 1,0-2-631,1-1 0,1 2 0,5-2 1,1-1-1,2 1 0,2-2-3632,2 2 4557,2-5 1,4 4 0,0-5 0</inkml:trace>
  <inkml:trace contextRef="#ctx0" brushRef="#br0">19115 8529 15163,'0'-9'-2610,"0"1"2770,0-3 1,0 4-1,2-1 296,2 3 1,-1-4 0,6 4 0,2 2 0,0 2 0,1 2 0,-1 4-75,-2 4 0,-2 7 0,2 3 0,-5 2 1,-1 3-1,0 1 0,2 0 0,-2-1-17,-2-2 1,-1-6 0,0 3 0,2-1 0,1 0-34,1-2 0,0-8-328,-4-8 0,-4-6 1,0-9-1,-1-3 1,1-4-1,-1-5-1310,2-4 0,-3 3 1008,2-3 288,-1 9 1,5-2-1,0 5 1,0-1 329,0 1 0,2 1 0,1 5 1,1 0-1,1 1 183,1 3 0,-3-1 0,6 5 0,1 2 0,0 0 0,2 0-288,1-1 1,-1-1-1,9 5 1,0 0 0,-2 0-1,2 0 1,-2 0-1283,0 0 0,-1 0 0,-5 2 1,1 1-1,-1 3 0,0 0-859,1 0 1,0 0 0,4-3 2082,4 1 1,4 6-1,0-2 1</inkml:trace>
  <inkml:trace contextRef="#ctx0" brushRef="#br0">19929 8236 17198,'-2'-13'-417,"-2"0"1,2 4 0,-4 1 522,0 2 0,5 3 1,-4 8-1,4 4 63,1 3 1,0 5 0,0 1-1,0 0 1,0 0 0,1 1 0,4 2 138,4 2 1,3-2 0,1 1 0,0 2-1,-1 1 1,-2 2 0,-1-1-627,2 1 1,-1-2-1,0-1 1,-2-3-1,-2-1 1,-3 0-1985,-2-1 1,-2-3 2314,-4-7 0,-8 3 0,-8-5 0</inkml:trace>
  <inkml:trace contextRef="#ctx0" brushRef="#br0">19969 8289 18888,'13'-51'-364,"2"5"1,1 10-1,3 13 1,1 6 0,-1 5-1,-3 4 1214,-1 3 1,0 2-1,1 0 1,3-1-1,2 1 1,4 1-1,3 4 1,3 2-5884,-1 5 5040,4 9 1,-6-3 0,5 4 0</inkml:trace>
  <inkml:trace contextRef="#ctx0" brushRef="#br0">20502 8263 19078,'1'-13'0,"4"1"0,4 1 0,2 4 0,3 1 0,1 2 4539,2-2-4131,4 4 1,6-8 0,1 4 0,3 0 0,3 0 0,0 3 0,-3 2 0,-4 1 0,-3 0 0,-4 1-1,0 2 1143,-4 1 0,-6 7 0,-2-1-1551,-2 6 0,-2-1 0,-4 5 0</inkml:trace>
  <inkml:trace contextRef="#ctx0" brushRef="#br0">20582 8396 15830,'6'-34'-33,"-3"9"1,6 12 0,1 7 0,2 4 248,1 2 0,0 0 1,1 0-1,1 0 1,1 0-1,2 0 1,-2 2-1,0 1-156,2 1 0,3 6 1,5-2-1</inkml:trace>
  <inkml:trace contextRef="#ctx0" brushRef="#br0">21328 8250 30150,'8'-20'-2250,"-4"-2"1,-1 15 0,0 7 5902,1 9-3878,1 4 0,-4 5 0,2 1 1,2 0-1,-1 3 297,2 4 0,-4-3 0,2 8 0,-2-3 0,-2-2 0,0-3 0,0-2-1135,0-2 1,0-1 758,0-5 1,-2-16 0,-1-7 0,-1-9 0,1-9 0,0-8 0,0-4 149,-2 0 0,1-3 0,4 8 0,1-2 0,2 1 1,3 5 311,2 3 1,-4 7 0,4 3 0,-1 4-1,0 0 1,4 2 0,1 4 704,1 3 1,2 4 0,1 1-1,2 1 1,0 4-1446,1 3 0,-3 4 1,6 2-1,2-1 0,1 0 1,2 2-501,-1 3 1,1-3 0,0 4 1365,-1 0 1,1-4-1,0 4 1</inkml:trace>
  <inkml:trace contextRef="#ctx0" brushRef="#br0">22088 7996 32542,'0'-28'-9206,"5"7"9638,-1 13 0,2 5 0,-3 0 0,1 6 0,-1 5 0,0 4 0,0 3-419,2 3 0,-1 7 1,-5 8-1,-2 1 1,-5 4-1,-2 5 1,-5 6-1,0 3-661,0 1 1,-2 3 0,-1-1-1,2-4 1,2-4 0,5-4 320,5-2 0,2-7 0,2-1 0</inkml:trace>
  <inkml:trace contextRef="#ctx0" brushRef="#br0">22488 8210 25916,'-7'-27'-5890,"1"3"5766,0 6 0,3 7 0,-6 12 161,-2 3 1,0 4 0,-3 7-1,1 1 1,0 3 0,-1 0-1,2 4 1,2-1 341,1 2 0,6 8 0,-1-5 0,2 1 1,4 0-1,4-3 0,7-1-334,8-2 0,5-6 0,6 2 0,2-4 0,0-6 1,-5-3-1,-3-5-694,-4-5 0,-6-3 0,0-10 0,-5-4 0,-7-5 0,-2-4 507,-2-5 1,-12-1 0,-6 2 0,-6 4 0,-2 3 0,-1 1 0,2 2 582,3 2 1,-2 4 0,6 7-556,2 3 0,8 5 0,11 8 1,12 5-1,13 3 370,9 2 1,6-1 0,11 0 0</inkml:trace>
  <inkml:trace contextRef="#ctx0" brushRef="#br0">22955 8116 29427,'-2'-19'-790,"-2"-3"0,2 14 0,-1 10 0,5 11 461,2 9 1,2 4 0,-2 0 0,5 1 0,3 1 0,2 2-1,0 2 1,3 2 96,0 3 1,-5 0-1,-7 0 1,-4-3-1,-1-1 1,-3-5-1,-6-4 1,-8-6-901,-7-4 1,-9-2 1284,-2-3 0,-10-3 0,-2-6 0</inkml:trace>
  <inkml:trace contextRef="#ctx0" brushRef="#br0">22781 8130 20192,'48'-48'-1593,"-2"2"1,-2 6 1456,0 5 0,7 5 0,-4 9 1,2 8 564,0 7 1,-5 6-1,5 5 1,2 5-1,0 8-332,3 8 0,5 7 1,2 7-1</inkml:trace>
  <inkml:trace contextRef="#ctx0" brushRef="#br0">19262 9036 28330,'-13'0'-202,"-1"0"300,7 0 0,4 0 0,13-2 0,13-1 0,12-3 0,14-1 0,13-3 1,12-2-1,-32 5 0,1 1 0,3-1 0,1 2 0,4-1 0,0 1 0,4 1 1,0 1-1,3 0 0,1 0 0,1 1 0,0 1 93,-1 0 0,2 1 0,7-1 0,2 2 1,-4-1-1,1 1 0,0 0 0,1 1 0,-1 0 1,0 0-1,-2 1 0,-1-1 0,2 0 1,0 0-192,2 1 0,-1-1-20,-6 0 1,1 0 0,10-1 0,1-2 0,-8 1 0,-1-1 0,-1-1 0,0 1 0,0-2 0,0 0 0,-3-1 0,0 0 16,0-1 1,0 0 0,-6 1 0,0 1 0,-1-1 0,-1 0 0,-2 1-1,-1 0 1,-2 2 0,-1-1 0,-1 1 0,-1-1-279,0 0 1,-2 0 0,-3 1 0,-1 0-1,29-3 1,-9 3 0,-10 1 280,-8 0 0,3 0 0,-10 0 0,-9 0 0,-9 0 0</inkml:trace>
  <inkml:trace contextRef="#ctx0" brushRef="#br0">9798 12767 8119,'-2'-19'0,"1"6"0,1 7 44,6 4 1,4 2 0,5 0 0,3 0 0,4 0-1,3 0 1,3 0 0,2-1 0,1-2 0,-2-1-1,0 1 1,-4 1-45,-3 2 0,-3 0 0,-5 0 0</inkml:trace>
  <inkml:trace contextRef="#ctx0" brushRef="#br0">9731 12901 8119,'-10'0'247,"5"0"0,13 0 0,17 0 1,6 0 286,4 0 0,11 0 0,-6 0 0,0 0-216,-3 0-318,8 0 0,-10 0 0,11 0 0</inkml:trace>
  <inkml:trace contextRef="#ctx0" brushRef="#br0">10491 12781 8085,'0'-21'789,"1"6"1,2 9 0,3 9 0,0 5-1,0 1 1,-2 1 0,2 2-796,3 1 0,-1 5 1,1 1-1,1 0 0,0 2 1,1-2-1,-4 1 0,-1-4-1497,-3-1 0,-2-6 1,-2-8 1268,-3-10 1,-2-12 0,-5-1 0,4-3 0,1-2 0,3 1 0,1 1 664,2 2 1,0-2 0,0 4 0,2 1-1,2 0 1,5 4 371,3 3 1,3-6-1,4 8 1,8 1-1,7-1 1,6 4-804,4 3 0,10-10 0,6 0 0</inkml:trace>
  <inkml:trace contextRef="#ctx0" brushRef="#br0">11184 12514 8342,'-15'0'3911,"0"3"-2708,2 6 1,3 12 0,11 13 0,2 0-1211,2-3 0,9 2 0,1-1 0,4 1 0,5 1 0,1 0 0,0 1 7,-2-1 0,2-1 0,-4-6 0</inkml:trace>
  <inkml:trace contextRef="#ctx0" brushRef="#br0">11077 12568 8136,'-1'-63'1285,"-4"1"0,5 19 0,0 8 0,11 12 1,10 10-1,11 3 0,8 1-898,5-2 0,20 6 1,6 0-1,-31 4 1,1 1-388,4-1 0,2 2 0,6 1 0,1 2 0,0-1 0,0 1 0</inkml:trace>
  <inkml:trace contextRef="#ctx0" brushRef="#br0">11890 9769 8520,'-1'-12'0,"-3"3"20,-5 5 1,-3 4 0,-1 4 0,1 5 0,1 1-1,4 1 1,1-2 902,3 1 1,3-4 0,4 0-637,5 0 1,5-3 0,3 4-1,7 0 1,6-1 0,7 0-1,6-1-162,6 1 0,7-5 1,3 4-1,2-5 0,3-5 1,1-4-1,1-4 1,0-5-413,-4-4 1,1-9 0,-3-5 0,-3-1-1,0 0 1,-8 2 129,-6-2 0,-2-6 0,-11-3 1,-5-1-1,-6-4 0,-6 1 60,-4 1 1,-6-3 0,-12 5 0,-10-1 0,-9 4 0,-9 5 0,-9 7 114,-12 5 1,-5 15 0,23 8 0,0 1 0,-3 3 0,0 3 0,-3 3 0,0 3-1,-3 3 1,-1 4-20,-4 4 1,1 3 0,0-2-1,1 2 1,-3 5 0,2 2 0,2-1-1,2 1 1,3-1 0,2 1 0,5 0-1,1 0 1,5-2 0,1 0-82,-21 25 1,11 8 0,14-9 0,9-2-1,10-2 1,9-4-1381,9 0 1462,17 1 0,28-11 0,14-2 0</inkml:trace>
  <inkml:trace contextRef="#ctx0" brushRef="#br0">19462 11595 8561,'-13'-26'0,"-1"10"0,1-5 0,0 10 124,5-1 1,1 10-1,4-4 1,-2 0-1,4-1 1,4-2-1,6 0 362,3-1 0,5-2 0,4-1 1,3-1-1,6 1 0,2 0 0,5-2 1,3-1-1,3-2-459,2 2 1,0-4 0,-3 3 0,1 0 0,-2 2 0,1 2 0,-5 0-1179,-5-1 1,-3 3 1150,-3 2 0,-5-9 0,-2 3 0</inkml:trace>
  <inkml:trace contextRef="#ctx0" brushRef="#br0">19902 11155 8561,'-13'-6'0,"-1"-3"0,5-7 0,2-4 0,1 1 0,3 0 0,2 1 0,2 6 0,4 3 0,5 5 0,6 3 0,-1 1 0,4 0 0,-1 0 0,0 0 0,0 1 0,-1 3 0,1 5 0,-5 5 0,-4 3 0,0 6 0,-1 2 0,-4 3 0,-2 3 0,-2 8 0,0 6 0,-2 1 0,-2 2 0,-5-1 0,-9-4 0,-3 3 0</inkml:trace>
  <inkml:trace contextRef="#ctx0" brushRef="#br0">20355 7117 13164,'-13'-21'0,"-1"5"0,1 5 771,0 7 0,-1 2 13,1 2 1,-5 0-662,1 0 0,-1 0 0,5 0 0,-1 0 0,5 0 0,9 0 0,17 0 0,12 0 0,14 0 245,8 0 0,11 0 0,-25 0 0,3 0 0,2 0 0,2 0 0,2 0 0,2 0 0,6 0 0,1 0 0,2 0 0,3 0 0,4 0 0,2 0-273,1 0 0,1 0 0,0 1 1,0 0-1,3 0 0,0 1 0,1 0 1,0 0-1,-1 0 0,1-1 0,3 0 1,0 0-179,1-1 1,-1 0-1,-1-1 1,-1 0-1,-3 0 1,0-1-1,2-1 1,0-1-1,-2-1 1,-1 0-1,1-3 1,0 1-1,-4-1 1,-1 1 59,-1 0 1,-2-1 0,1 0 0,-1 0 0,-7 0 0,-1 0 0,-2 1 0,-1 0 0,-2 0 0,1-1 0,-3 2 0,-1 1-219,-1-1 0,0 0 0,0-2 0,-1 1 1,-3 2-1,-2 1 0,35-6 0,-7 1 0,-9 3-3105,-9 0 3346,0 4 0,-5 1 0,0 5 0,-5 1 0</inkml:trace>
  <inkml:trace contextRef="#ctx0" brushRef="#br0">13530 15646 8386,'-12'2'0,"3"2"0,3-3 262,6 11 0,2-9 0,2 6 1,7 0-1,4 0 0,4-2 0,2 1 1,4-1-1,3 2 0,3 0 1,0-2-1,2-1 0,2-3 315,4-1 1,1-2-1,1-2 1,2-2 0,2-5-1,-2-3 1,-1-3 745,3-3-1235,-4 4 1,5-12 0,-4 6 0,1-2 0,1-2 0,-1-3 0,-1-2 0,-4-1-276,-2 2 1,1-2-1,-6 1 1,-2 0 0,0-2-1,-4 0 160,-3-1 1,-4 1 0,-8 2 0,-3 0 0,-1-4 0,-3-1-1,-3-3 281,-4-1 1,-5 2-1,-9 2 1,-4 0 0,-3 0-1,-3-2 1,-3 2-396,-5 3 1,-7 0-1,-3 3 1,-1 4 0,-5 4-1,-3 5-220,-3 4 1,-8 6 0,1 5 0,-1 0-1,-2 2 1,3 7 264,0 9 0,29-5 1,1 2-1,-29 18 0,2 2 1,1 7-1,6 5 1,5 5 421,6 1 0,10 7 0,7 2 1,9 4-1,8 3 0,7 0 0,7-4-224,10-4 1,9 3 0,13-15 0,7-5 0,12-7-1,7-10-618,4-8 1,-27-14 0,1-1 0,2-1 0,0-2 0,3 0 0,1 0 515,0-1 0,1 0 0,2-3 0,1 0 0,1-1 0,-1 0 0</inkml:trace>
  <inkml:trace contextRef="#ctx0" brushRef="#br0">14557 15673 8299,'-5'-9'0,"1"0"0,-1 6 323,5-3 0,6 6 0,4 2 1,5 2-1,6 5 0,3 3 0,5 3 1,4 1-1,5 2 0,5-2 191,6-1 0,3-6 0,1-2 0,-1-1 0,0-3 0,0-3 0,3-5 0,0-3-278,-1-4 1,-5-2 0,0 1 0,0 0 0,-2-1 0,-4 3 0,-6 0-931,-6 2 0,-4 5 0,-5-4 1,-4 3-1,-5 3-2553,-4 5 3247,-3 10 0,-6 8 0,0 6 0</inkml:trace>
  <inkml:trace contextRef="#ctx0" brushRef="#br0">15130 14420 8464,'-2'-19'0,"-2"5"0,2 7 3341,-4 1-2743,6 5 1,2-1 0,2 8-1,4 1 1,1 4 0,-1 1-1,1 1 1,-1 0 0,-2 1-44,0-1-691,-5 0 1,5 1 0,-7-1 0,-4 0 0,-4 1 0,-3-1-740,-1 0 0,-2-1 0,-1-2 0,-2-1 0,2 0 0,1-1-242,2-4 0,-1-2 1117,1-2 0,0 0 0,-1 0 0</inkml:trace>
  <inkml:trace contextRef="#ctx0" brushRef="#br0">14903 14540 8449,'-7'-18'298,"1"2"0,1 3 843,1 2 0,-1 2 1,5-4-395,0 0 1,2 1-1,2 3 1,5 4 0,3 4-1,3 1-67,3 0 1,1 0 0,5 0 0,-2 0 0,0 1 0,0 2 0,-1 3-503,-2 2 1,1-1 0,-4 4 0,2-3-179,-2 3 0,5 1 0,-1 1 0</inkml:trace>
  <inkml:trace contextRef="#ctx0" brushRef="#br0">15076 14460 8449,'-13'-6'1021,"0"-3"1,5-3 0,4-1-754,2 0 1,8 1-1,3 1 1,3 4 0,1 1-187,1 3 0,-1 2 1,0 1-1,1 0 0,-2 1 1,-4 4-204,-3 3 0,-4 0 0,-1 1 0,-1 1 1,-4 1-1,-3-3 0,-4-3 0,-2-4 0,1-1-951,0 0 1,4 0-1,1-1 1,1-2 2243,0-2 1,4 4-1,0 8 1,6 8 0,4 4-1,2 7-863,0 3 1,-6 1 0,1 4 0,-2-2 0,-1-2 0,2-3 0,2-4-1085,-2 0 0,0-7 0,0 2 1,1-4 774,-1 0 0,-2-7 0,-1-1 0</inkml:trace>
  <inkml:trace contextRef="#ctx0" brushRef="#br0">14850 14567 8379,'4'-14'844,"1"1"0,1 1 1,0 3-1,5 5 1,7 2-1,1 2 0,2 0 1,0 0-619,3 0 1,1 0 0,3 0-1,2 0 1,2 0 0,1 2-1,-1 1-226,-2 1 0,4 1 0,0-5 0</inkml:trace>
  <inkml:trace contextRef="#ctx0" brushRef="#br0">15703 14233 8222,'0'-8'2096,"0"-1"-1515,0-2 0,0 11 0,0 5 0,1 5 1,4 3-1,2 2-371,1 3 0,2 1 1,-4 5-1,1-2 1,4 0-1,-1 1-772,-1-1 1,3-6 0,-2 0-1,5-4 1,3-4 0,-2-2 0,-1-4 561,-2 0 0,1-14 0,-1-3 0</inkml:trace>
  <inkml:trace contextRef="#ctx0" brushRef="#br0">15890 14287 8222,'0'-20'1167,"0"-2"0,0 3 0,1 3-558,3 5 1,-1 8-1,5 12 1,-2 12 0,-3 10-1,-2 11 197,-1 3 0,-1 6-508,-4 7 1,-2 4 0,-8 9 0,7-34-1,0 0 1,-2 0 0,1 0-299,-12 34 0,7-34 0,0 0 0,-3 0 0,0 0 0</inkml:trace>
  <inkml:trace contextRef="#ctx0" brushRef="#br0">1386 15739 8333,'-13'-17'0,"0"-1"0,1 2 0,3 1 0,9 1 0,7 1 268,7 0 1,3-1 0,1 3 0,0 0 0,0 4 0,0 1 0,-2 3 0,-1 1 0,-2 2 376,0 0 1,1 0-1,-3 2 1,0 1-441,-2 1 0,-5 7 0,4-2 1,-1 2-1,-1 3 0,0 1 1,-3 1-111,-2 2 1,-1 1-1,-1-1 1,-4 2-1,-4 1 1,-2-2-1,-3-1 57,1 0 0,1 4 0,2-4 0,2-2 0,2-1 0,3-2 196,2 1 0,1-5 0,1-1 0,5 1 0,8-1 0,8-4-294,8-2 1,4-2-1,4 0 1,1-2 0,-2-2-1,1-5-2212,-1-3 0,-1-1 971,-1-1 0,-1 1 0,-5 0 1187,-3-1 0,10-5 0,-8-2 0</inkml:trace>
  <inkml:trace contextRef="#ctx0" brushRef="#br0">2000 15593 8333,'0'-17'0,"0"4"0,0 7 0,0-3 656,0-1 0,0-2 0,1 0 0,3 2 0,5 3 1,3-1-1,2 2-313,-1 0 0,2 0 0,1 3 1,2-1-1,-2 1 0,0 2 0,1 1-396,0 0 1,1 0 0,-5 1 0,-1 3-97,-3 5 0,-3-1 0,-6 1 0,-1-1 705,-4 0 0,2 2-201,-6-5 1,8-1 0,1-4 0,7 0-258,5 0 0,6 0 0,0 0 0,-2 0 1,-1 2-1,-2 2-61,0 5 0,-5 3 0,-4 3 1,-2 1-1,-2 2 0,-2-1-24,-2 3 0,-4-1 1,-5 3-1,0-3 1,-2-1-1,-1 0-359,-2-2 0,0-2 0,5-4 0,-1-1 0,0 1-729,-4 2 0,6 0 1,3-3-1,15-6 1075,13-6 0,9-11 0,12-6 0</inkml:trace>
  <inkml:trace contextRef="#ctx0" brushRef="#br0">3039 15140 8302,'-13'-26'1431,"0"6"3527,-1 6-4235,1 7 1,7 7 0,6 2 0,7 0-680,5 3 0,2 5 0,-1-2 0,0 1 0,-1-1 1,-2 3-1,-2 1-117,-2 1 0,3-4 0,-5 0 1,1 0-1,-1 0 0,0-1-311,-1 3 1,0-4 0,0 2-1,2 1 1283,-2 2-305,-2-4 0,1-2 0,1-5-647,1 4 0,5-3 0,-3 6 0,1-2-333,4-3 1,1-2 0,1-1 0,0 0-47,1 0 1,-6 0 0,1 0 468,2 0 1,1 0 0,1 0 0,-1-1 0,-2-2 0,-1-2-81,1 2 1,2 0 0,2 0 0,-1-1-1,0 1-325,1 2 0,-7-1 480,-3-2 0,-4 2 0,-4-2 0,-5 2 0,-3 2 0,0 2-494,3 2 1,-1-1-296,6 6 1,-1-5-1,7 4 1,1-1-358,1 1 0,1-4 1,-7 5 687,-2 1 0,1 1 0,-6-1 346,-2-1 0,-6 0 0,-4 4 0</inkml:trace>
  <inkml:trace contextRef="#ctx0" brushRef="#br0">3079 15326 8529,'-18'-10'1012,"1"-3"0,-1 2 0,5 7-607,-1 2 0,7 1 0,2-4 0,5-4 1,5-2-22,4-3 1,4 5 0,5 1 0,4-3-1,3-1 1,3-1 0,1 1 0,-1 2-70,-3 1 0,-7 4 0,-1-2 0,-2 1 1,-3 5-258,-3 4 1,-3 4 0,-6 6 0,-2 2 0,-1 3-1,-2 3 41,-3-1 1,1 6 0,-4-6 0,4 2 0,1-1 0,3-2 28,2-2 0,1-2 1,0-2-1,1-1 0,2-2 1,3-3-1,1-1 226,4-3 1,1-1-1,1-2 1,0 0-1,1 0-519,-1 0 0,-4 0 0,0 0 0,1-2 0,3-1 1,4-1-899,0 1 1,6 0 0,-3 0-1,4-3 1,4-1 0,2-4 269,2 0 1,1-3 0,4-1-1,-1-1 793,1-2 0,1-11 0,2 1 0</inkml:trace>
  <inkml:trace contextRef="#ctx0" brushRef="#br0">3879 14980 8240,'-13'-18'2066,"-1"2"-1050,1 4 1,4 4-1,2 7 330,1-4 1,3 4-1478,7-3 0,-1 2 1,6 2-1,2 0-683,0 0 1,-2 0 1082,0 0 1,-7 0 0,-2 0 141,-8 0 0,2 2-690,2 2 1,2 3-1,1 7 1,-2-1 72,-1 0 0,-2-4 1,1 0 3102,-4 2-2083,-3-6 1,4 1 0,0-7-200,2-4-516,8 4 0,4-3 1,2 8-1,-3 5 149,-4 3 0,-2 1 0,-2 0 0,-1 2 1,-1 1-1,1 2 217,-1-1 0,-1-3-675,2 0 1,2-1-1,-2 0 1,4-1-215,4-3 1,-1 1-1,8-5 1,2-1 0,3 1-1,2-1 1,0-1-579,0-1 1,4-8-1,-3-3 1,0-3-1,2-1 1,0-1 433,3 1 0,-4-5 0,2-1 0,1-2 0,-3-2 0,-2-1 0,-3 0 277,-2 2 1,-5 4 0,-4-3 0,-2 2-1,-2 3 1,0 1 730,0 2 1,-6 4-1,-3 0 1,-3 0-1,-1 2 793,-1 2 0,5 4 1,1 2-1,-3 5 0,1 6-629,1 4 1,-1 8 0,5-2-1,2 5 1,0 4 0,0 5-1233,-1 2 1,-1 6 0,7 2 627,2 2 0,4-5 0,5 3 0</inkml:trace>
  <inkml:trace contextRef="#ctx0" brushRef="#br0">4746 14766 8460,'-8'6'1700,"-4"-4"1,11 5 457,-4-2 1,5-2-1707,5 6 0,2-2 0,5 3 0,-2-1 0,-2 2 0,-1 2 0,-1 3-443,0 2 1,-1 1 0,-5-1-1,0 4 1,0 3 0,-2 1-660,-2-4 0,-5 3 0,-8-4 0,-2-1 1,0-2-1,0-3 0,2-3-2253,3-3 1,0 1 2838,1-5 1,7-2 0,4-8 0,8-4 0,5-3 0,4-1 0,-1 0 1165,1-1 1,4 3 0,2 0 0,1 2 0,1 0 0,0 0-795,3 1 0,0 3 0,2-4 0,2 0 0,3 0 0,1 2 140,3 1 1,6-4-449,1 1 0,6-3 0,-2-1 0</inkml:trace>
  <inkml:trace contextRef="#ctx0" brushRef="#br0">5385 14633 8255,'-6'-19'650,"-1"-2"0,1 14 1,6 10-1,6 10 1,3 3-260,0-1 1,-2 0-1,4 3 1,-4 4 0,-1 5-1,-2 4 1,1 6-392,-1 6 0,-5-2 0,-7 5 0</inkml:trace>
  <inkml:trace contextRef="#ctx0" brushRef="#br0">5345 14700 8115,'23'-68'800,"-1"-3"1,0 10-1,8 17 1,4 9 37,6 7 1,9 2 0,-1 1-1,3 2-838,-2 6 0,8 2 0,-2 1 0</inkml:trace>
  <inkml:trace contextRef="#ctx0" brushRef="#br0">480 16392 8214,'-5'-13'0,"0"0"0,-3 1 0,-2 3 907,-2 5 1093,4 2-1422,3 2-247,5 0 1,1 2-1,3 2 1,5 6-1,2 5 1,-1 3 0,-2 0-1,-1 0 1,-1-1-524,0 0 0,3 2 0,-5-1 1,-1-2-1,-1-1 0,-2-2-702,0 0 1,-6-5 0,-3-5 0,-3-6 0,0-6-1,2-4 744,1-5 0,1 1 0,-1-3 0,5 0 0,3 3 0,1-1 1,0-1 868,0-2 0,1 3 0,2-3 0,3 2 1,1 3-1,4 1-314,1 2 0,1 1 0,2 3 0,1 5 0,2 2 1,-2 2-1,-1 0-452,-2 0 0,5 0 1,1 2 46,2 2 0,1 3 0,5 7 0</inkml:trace>
  <inkml:trace contextRef="#ctx0" brushRef="#br0">800 16113 8214,'-27'-27'0,"6"12"0,5 8 730,6 8 1,2 2 0,5 6-585,-1 1 1,5 2-1,7 2 1,2-1-1,2 2 1,4 1-1,2 2-387,1-2 0,4-3 1,-3-2-1,3-4 0,2-1 1,-2-3 240,3-2 0,-7-12 0,0-4 0</inkml:trace>
  <inkml:trace contextRef="#ctx0" brushRef="#br0">973 16113 8214,'-15'7'1516,"-2"-3"-880,-6-2 1,3 4 0,-1 4 0,3 5-343,6 3 1,0 5 0,8 1-1,1 4 1,1 5 0,2-1 25,0 1 1,11 3-1,5-5 1,6-2-1,8-1 1,1-2-1,5-4-320,2-4 0,-7-10 0,8-2 0</inkml:trace>
  <inkml:trace contextRef="#ctx0" brushRef="#br0">1213 15873 8214,'-31'-20'1007,"0"7"0,7 9 0,11 13 0,7 7-1312,4 3 0,-2 0 0,0-4 0,2 1 1,5 4-1,6 0 0,3 3 0,1-4 305,0-6 0,7-5 0,0-8 0</inkml:trace>
  <inkml:trace contextRef="#ctx0" brushRef="#br0">1360 16326 8237,'-31'-5'328,"-1"1"1,4 17-1,11 15-328,8 12 0,6 2 0,3 4 0</inkml:trace>
  <inkml:trace contextRef="#ctx0" brushRef="#br0">11397 16073 14812,'-29'-27'0,"2"0"0,6 7 0,8 8 0,8 12 0,11 7 0,12 5-350,13 1 460,9 6 1,31-4 0,-29-6 0,1-1 0,7-2-1,3-2 1,9-1 0,1-2 0,5 0 0,2 0 0,-20-1-1,1 0 1,0 0 0,2 0 0,1 0 0,1 0-1,3 0 1,1 0 0,0 0 0,0 0 0,1 0 0,0 0-1,3 0 1,-1 0 0,1 0 0,-1 0 0,0 0-1,1 0 158,0 0 0,1 0 0,0 0 1,-1 0-1,0 0 0,0 0 0,-1 0 1,0 0-1,0 0 0,-2 0 0,-1 0 1,1 0-1,1 0 0,0 1 0,-1-1 1,-2 1-1,0 0 0,-1 0-395,-1 1 0,-1-1 0,0 1 0,3 1 0,-1 0 1,0 0-1,-5-2 0,-1 1 0,0-1 0,24 1 1,0-1-1,-2 0 0,0 0 0,-5-1 0,-2 0 1,-2 0-1,-1 0-2914,-4 0 1,-1 0 3040,-9 0 0,-2 0 0,5-2 0,-2-1 0,-7 1 0,-1 0 0,0-1 0,0 1 0</inkml:trace>
  <inkml:trace contextRef="#ctx0" brushRef="#br0">2439 17232 8442,'0'-13'0,"0"-1"0,0 1 243,0 6 1,-1-4-1,-4 8 1,-3 5-1,-4 4 1,-3 3-137,-3-1 0,2 1 0,-5 5 0,2-1 0,3 0 1,1 1-1,1-1 0,3 0 0,0 1 0,4-1 582,1 0 1,1-4 0,5 0 0,2 0 0,2 0-655,5 0 0,3-6 1,3 1-1,1-2 1,2-4-1,0-1 0,0-3-114,-1-1 0,1-2 0,-5-4 0,1-1 0,-2 1 0,-4 0 158,-3-1 1,-2 5-1,0 1 476,1-3 1,1 8 0,-5 6 129,0 9 1,4 9 0,4-2 0,0 2 0,6 2 0,-1 3-568,3 0 1,1 1 0,-4 0 0,0-1 0,1 1 0,-2 0 0,-2 1-606,-1 3 0,-5-6 0,4 3 0,-2-1 0,-2-5 0,0 0-1873,1-1 1,5-6 0,-1-2 2359,3-7 0,7-5 0,2-1 0</inkml:trace>
  <inkml:trace contextRef="#ctx0" brushRef="#br0">2853 17205 8308,'-12'-53'580,"3"12"1,-4 8 0,8 15 0,4 3 10,1 2 0,6-5 1,4 1-1,5-1 1,4 0-1,2 0 0,2 3 1,3 4-356,0 2 0,1 6 0,0-2 0,-2 4 0,-3 1 0,-3 1-347,1 4 0,-12 8 0,1 12 1,-6 8-1,-6 10 0,-6 4 0,-10 5 149,-9-2 1,0-1 0,-3 0 0,4-4 0,3-6 0,5-3 0,3-6 126,4-7 1,11 0-1,5-10 1,15-7-1,14-9-81,11-10 0,10-7 1,0-6-1,0-1 1,-1 0-1,0 2 0,-2 3-825,-4 4 0,-2 3 1,-7 3-1,-1 4 741,-1 3 0,-7 4 0,4 1 0</inkml:trace>
  <inkml:trace contextRef="#ctx0" brushRef="#br0">4199 16606 8297,'-7'-8'0,"-1"-2"0,5 4 507,-1-1 0,-1 2 1,4-2-298,-4 1 0,-2 1 0,-6 5 0,-1 2 0,0 1 0,-3 3 0,-1 0 0,2 1 0,1 0 0,2 4-87,0 1 1,5-3-1,4-1 1,2 3-1,2 1 1,0 1 0,2-1-70,2-3 1,4 1-1,5-4 1,0 0-1,1 0 1,-1-3-35,0-2 1,1-1 0,-1 0 0,0-1-1,-1-4 1,-1-2 50,-3 0 1,-3-5 0,2 3 0,-1-3-1,-1 0 590,1 3 0,-5 2-348,4 2 1,-4 10 0,-1-1 0,0 7 0,1 2 0,4 2 0,2 1-103,1 2 0,4 4 1,-5-3-1,2 2 0,-2 1 1,1 0-300,-1 1 1,-4-3 0,1 6-1,-2-3 1,-2 2 0,0-1-1,0 1-1450,0 0 1,0 1-1,0-4 1,0-4-1,1-5 1538,4-4 0,8-3 0,8-6 0</inkml:trace>
  <inkml:trace contextRef="#ctx0" brushRef="#br0">4666 16472 8239,'-6'-51'1104,"-2"19"0,-1-3 1,2 25-1,1 4-560,3 4 1,-3 2 0,2 13 0,1 7 0,1 5 0,2 6-1,0 3-47,0 0-580,6 5 1,2-5 0,5 4 0,2-1-1,1-4 1,3-4 0,1-5-272,-1-3 1,3-3 0,-3-7 0,0-2 0,1-4 0,-4-4-1033,-1-1 1486,-2-6 1,-5 3 0,-4-6 0,-4-1-1,-4 0 143,-5 1 1,-2 1-1,1 5 1,1-1 0,-1 3-1,-1 5-776,2 9 1,4 2 0,5 7 0,0 2 0,1 1 0,3 2 532,5 0 0,3-7 0,2-1 0</inkml:trace>
  <inkml:trace contextRef="#ctx0" brushRef="#br0">5772 15993 8349,'-13'-2'0,"-1"-1"0,2-3 0,4-1 607,2 4 1,6-2 0,1 10 0,2 4 0,3 4-40,1 5 0,1 1 0,2 5 0,-2-2 0,-1 2 0,-1 1 0,0 3-2009,-3 3 850,-2-9 1,4 12-1,-1-10 1,1 0-1,-1-1 591,1-2 0,5-2 0,-3-5 0</inkml:trace>
  <inkml:trace contextRef="#ctx0" brushRef="#br0">6079 15966 8274,'-6'-42'987,"0"10"-196,-3 14 1,-2 11-1,6 7-592,-3 7 0,4 5 0,-4 1 0,2 2 0,2 3 0,-1 4 1,1 3-1,1 2 0,2 1-81,1 3 0,5-7 0,4 1 1,3-4-1,2-5 0,0-3 1,3-2-396,0-2 0,3-6 0,-4 0 0,2-6 1,0-6-1,-2-3 0,-1-3-530,-4-3 0,-6 2 952,-1-6 1,-2 4 0,-2-4 0,-2 0-1,-2-1 178,-5 1 0,-4 6 0,-4-2 1,-2 5-1,0 2 0,0 4 323,2 1 1,3-3-1,0 5 1,2-1-931,3-1 0,5 5 0,8-4 1,7 4-1,5 1 0,6 0 1,4 0-2171,0 0 0,5 0 2454,0 0 0,12 0 0,-1 0 0</inkml:trace>
  <inkml:trace contextRef="#ctx0" brushRef="#br0">6438 15846 8312,'-25'-25'1765,"3"3"1,3 8-1189,5 10 0,9 2 1,5 2-1,7 0 0,8 0 1,6 0-1,7 2 1,4 1-604,5 1 1,6 5 0,2-4 0,-2-2 0,-2-2 0,-2-1 0,-5 0 0,-8 0-852,-6 0 0,-7-1 1,-4-4-1,-6-2 1,-8-2-1,-10 1 1,-8 1 1470,-7 0 1,-7-1-1,3-2 1,-1 2-1,0 1 1,3 1-1,2-1-84,2-1 0,7 5 1,7 0-511,8 6 0,7 5 0,12 5 0</inkml:trace>
  <inkml:trace contextRef="#ctx0" brushRef="#br0">20342 5424 7973,'0'-9'0,"0"0"0,0 6 363,6-2 1,1 6 0,5 3 0,-3 5 0,-3 3 0,-2 3-1,1 1 1,-2 4 0,-2-1 0,-1 1 0,0 0 0,0-1-1,0-3 818,0-1 1,0-2 0,-1-1 0,-4-3 0,-4-4-1244,-3-4 1,5-11 0,1-5 0,2-3-1,-1-4 1,2 0 0,2-5 190,1-1 0,0 7 0,0-5 0,0 2 0,0 2 0,1 1 290,4 2 0,-2 1 0,4 5 1,1-1-1,-1 2 0,2 2 1,0 1 282,0-1 1,-1 4 0,6 0 0,-1 1-1219,0 1 0,-4 0 1,0 5-1,2 2 1,-1 3-1350,-1 1 0,7-4 1865,-3 2 0,4-4 0,-4-1 0</inkml:trace>
  <inkml:trace contextRef="#ctx0" brushRef="#br0">21035 5038 8048,'0'-14'1115,"0"1"0,0 0 1963,0-1-2265,0 7 1,1 1 0,2 8-1,2 2 1,-2 5-408,-2 3 0,4 7 0,-1 2 0,-1 2 0,-3 3 0,-4 3 0,-5 4 0,-3 4-541,-1 1 1,-2 2 0,-1-1 0,-2-2-1,1-3 1,4-2 0,3-2-1305,1-2 0,6-3 0,-2-2 0,5-7 1439,5-6 0,2 2 0,7-5 0</inkml:trace>
  <inkml:trace contextRef="#ctx0" brushRef="#br0">21315 5051 8029,'7'-13'1713,"-1"4"967,-6 0 1,0 7-2275,0 2 1,-4 8 0,-2 10 0,-2 5 0,-2 7-1,-2 4 1,0 1 0,2 0-358,1-3 1,6 4-1,-1-5 1,4-3 0,4-4-1,5-7 1,3-3-519,1-5 1,5-3 0,1-8-1,1-2 1,0-7 0,-2-5 210,-3-6 1,1-5-1,-8-3 1,-1-2 0,-3-1-1,-2-1 1,-2 2 183,0-1 1,-5 6 0,0 7 0,-1 0 0,-2 6 0,2 2 156,0 3 1,-3 7-605,5 2 0,5 5 0,8 5 0,3-1 1,3 0 520,3-2 0,3 5 0,5-4 0</inkml:trace>
  <inkml:trace contextRef="#ctx0" brushRef="#br0">21808 4918 9430,'-13'-8'0,"-1"4"0,1 2 0,-2 2 0,-1 0 1228,-2 0 1,0 2 0,5 4 0,0 7-1,0 9 1,-1 6 0,1 7 0,1 0-748,3 2 1,3 8-1,6-8 1,2 0-1,4 0 1,5-3-1,7-3-1120,3-3 0,1-9 1,5-6-1,-2-7 1,-3-4-1,-4-2 0,-3-2-6,-2-2 1,-5-3 0,-4-7-1,-5 1 1,-7 0 0,-7-1 940,-4 1 0,-2 1 0,-2 3 0,2 5 0,0 2 1,2 2-16,0 0 0,7 2 0,7 2 0,4 5 1,2 3-1,4 1 0,5 1-2419,6-1 0,10-6 2138,5-2 0,12-4 0,-2-1 0</inkml:trace>
  <inkml:trace contextRef="#ctx0" brushRef="#br0">22088 4984 8209,'-6'8'2696,"6"2"-2326,0-5 1,6 0 0,7-2 0,2 2 0,3-2-1,4-2 1,2-1 0,0 0-373,-2 0 0,-4 0 0,2 0 1,0 0 1,-4 0 0,-1 6 0,-2 2 0</inkml:trace>
  <inkml:trace contextRef="#ctx0" brushRef="#br0">21981 5278 8058,'15'11'0,"3"-2"0,4-4-2,3-4 1,8-1 0,4-1 1,6-4 0,10-8 0,8-8 0</inkml:trace>
  <inkml:trace contextRef="#ctx0" brushRef="#br0">14610 14793 8535,'-5'-9'0,"1"0"0,0 0 0,4-4 0,0 6 0,0-10 236,0 4 0,1-3 1,2 1-1,3-1 1,0-2-1,1 2 1,-1 1-1,2 2 188,-1-1 0,-6 7 0,-1 2 0,-8 4 0,-7 2 0,-5 2 0,1 3-233,0 2 0,-5-4 0,2 4 0,-3-1 0,-2-1 0,1 1 13,-1 1 1,0-5-1,1 3 1,-1-2 0,0 0-1,-1-1-87,-3-1 1,1-2-1,-4 0 1,0 0 0,2 1-1,-2 2 33,0 2 0,-1 4 1,-2-3-1,2 1 1,-1 3-1,2 1 1,2-1-72,-1-1 1,5 0-1,-3 4 1,3 0-1,3 1 1,1-1-1,3-1 86,2-3 0,0 3 0,2-5 0,-2 2 0,0-2 0,0-1 0,1-1 52,-1 1 1,-1-3 0,-3 4 0,0 0-1,1 1 1,0 2 0,0 2-55,-2 1 1,-1 5-1,-2 0 1,2 0-1,1-1 1,4 3-357,0 0 0,3-2 0,3 3 0,1 0 0,0-2 0,-1 0 0,2-1 361,3 1 0,-1-4 0,6 3 1,1-3-1,1-2 0,2 0 192,0 1 1,0-1-1,0 0 1,0 1-1,0-1 1,2 2-1,2 1-161,5 2 0,4 1 0,4-3 0,2 2 1,2 0-1,2 0-222,3-1 0,5 1 1,1-5-1,2 1 0,2-1 1,-1 0-1,1 1 215,1-1 1,-3-4 0,0-2-1,-1 1 1,-4-2 0,1 1-1,0-1 113,1 0 0,1 3 0,-2-3 1,1 0-1,0 1 0,2-1 0,2 1-411,4 1 1,1-1 0,-2 4 0,1-4-1,-1 0 1,4-1 71,-1 0 0,1 0 1,-2-3-1,1 2 0,1-2 1,0-2-1,0-1 216,1 0 1,3 0 0,-3 0 0,-3 0 0,1 0 0,-1 0-183,3 0 0,5-4 0,-2-2 0,-1 0 0,3 0 0,-2 1 0,0 1 0,-3 0 0,0-1 0,-2 4 0,0-2 0,-2-2 0,0 2 0,-2 2 0,-2 1 0,-2-5 0,-5 1 0,0 1 0,0 0 0,-3 0 0,0-1 0,-1-2 0,0 3 0,-2-3 0,2 0 0,1-2 0,2 1 0,-1-2 0,1 2 0,4-5 0,2 4 0,-1 0 0,2-1 0,-1-2 0,-1-1 0,4-1 0,-3 0 0,-1-1 0,1 1 0,-2 0 0,1 0 0,-3-2 0,2-2 0,-5 0 0,-2 0 0,-2 1 0,2 0 0,1-2 0,-4-1 0,-2 2 0,-3-2 0,-1 0 0,-3 0 0,0 1 0,0-1 0,-5 4 0,-1-3 0,-1 3 0,-1 1 0,-1-3 0,-2-1 0,-1 2 0,0 0 0,0 0 0,0-2 0,0 2 0,0 1-221,0 1 0,-4-3 1,-2-1-1,0 2 1,-1 1-1,-1 1 0,-1 1 183,2 0 1,-9-1-1,1 0 1,-3-3 0,-4 0-1,-2 0-14,-4 2 1,-3 4 0,0 0-1,-5 4 1,-2-1 0,-2 3 0,-2-1-224,-2 3 0,5 1 0,-4 2 0,-1 0 1,0 0-1,-4 0 0,2 0 204,0 0 1,-8 0 0,-1 0 0,-4 0-1,-5 0 1,-1-1 0,-2-2 490,0-2 1,1-1 0,-1 3 0,0-3 0,2 1 0,2-1-278,0 3 1,12 1-1,-3 2 1,2 0-1,2 0 1,0 2-1,2 2-1305,2 5 0,2 3 0,4 4 0,0 5 0,0 7 1,1 5 1161,4 4 0,-10 13 0,4 5 0</inkml:trace>
  <inkml:trace contextRef="#ctx0" brushRef="#br0">22781 4958 8127,'-6'-14'-97,"5"7"412,-5 1 1,7 8 0,4 2 0,2 5-1,2 3 1,-1 1 0,-1 2 0,-1 3 1088,0 4 0,-2-3 0,-4-1 1,0-3-1,-1-2 0,-2 0 1,-2 1 1733,2-1-3576,2 0 0,1-8 0,0-8 1,1-11-1,2-5 0,3-3 387,2 1 0,-1-4 1,3 4-1,-2 1 1,-1 0-1,1 3 724,2-1 0,-3 0 0,2 6 1,0 2-1,0 2-297,0 3 0,0 0 1,4 7-1,1 2-1494,-1 5 1,-1-2-1,-2 1 1,-1-1-1,1-1 1,4 0-1,2-2 1118,2 2 0,5-4 0,-2 4 0</inkml:trace>
  <inkml:trace contextRef="#ctx0" brushRef="#br0">23274 4798 8723,'6'-8'742,"-4"-3"0,10 11 0,-3 0 0,2 5 1,1 4-1,-1 0 0,-2 0 0,2-1 1,4-3-1,3 0 0,-2-1-1419,-1-1 1,3-1-1,1-4 1,0-2 0,1-5-1,-4-3 1,-1-3 0,-2-1-163,0-2 0,-1-4 1,-1 3-1,-4 0 1,-1-1-1,-3 4 1862,-2 1 0,-1 6 0,-1 3 1,-2 6-1,-3 9 615,-1 6 0,2 13 1,-2 0-1,-1 5 0,2 4 1,-1 3-1185,0 4 1,-1-2 0,-1 2 0,3-4 0,2-3 0,0-3-1,1-3 1,1-4-3732,2-3 0,6-9 0,3-4 3122,3-9 0,1-20 1,0-10-1</inkml:trace>
  <inkml:trace contextRef="#ctx0" brushRef="#br0">24101 4585 9602,'7'0'4915,"-1"0"0,-6 1-3315,0 3 1,-4-1-1,-2 6 1,-2 2-1403,-2 1 0,-2 2 0,-1 3 0,0 0 1,-1 1-1,1 0 0,0 0-106,-1-2 1,1 3-1,1-1 1,2-2 0,2-1-1,2-2 1,2 1-284,-2-1 0,5 0 0,-4 1 1,5-2-1,5-4 0,3-2 153,4 0 1,2-4 0,-1 2 0,0-2 0,2-2 0,3 0 118,4 0 1,-1-2-1,0-1 1,-1-3-1,1 0 1,1-1 0,0 1-2045,1 0 0,-3 0 1,4 3-1,-3-3 1,-2 0 1962,-3 1 0,5-6 0,0 4 0</inkml:trace>
  <inkml:trace contextRef="#ctx0" brushRef="#br0">24594 4545 7898,'8'-6'3693,"-4"-3"-1043,-3-3 0,-1 2-1472,0 5 1,-1 4 0,-3 12 0,-5 6 0,-3 2 0,-3 5-1,-1 1-763,-2 2 0,0-1 0,3 1 0,1-2 1,-3-1-1,4-2 0,0 0-1033,2-1 0,7 0 1,-1-5-1,5 2 0,5-4-26,4-3 1,7-5 0,3-8 0,0-1 0,2-3 0,-2-1 149,1-3 0,-1 2 1,-3 1-1,4 1 1,-1 3-1,1 1 1,0 2-2075,-1 0 1,5 0-1,-4-1 2568,1-3 0,4 2 0,-4-4 0</inkml:trace>
  <inkml:trace contextRef="#ctx0" brushRef="#br0">25034 4451 8040,'-13'0'1487,"-1"0"0,7-1 0,4-2 1,6-2-306,6 2 0,9-2 0,4 0 0,3 2 0,3 2 1,2 1-1,1 0 0,-3 0-751,-4 0 1,-1 4 0,-5 2-1,-2 0 1,-2 1 0,-4 1 0,-2 2-417,-2 2 1,-5 1 0,-10 2-1,-9 3 1,-7 4 0,-6 3 0,-3 2 226,0 0 1,1-1 0,7 1 0,-1-1 0,3 0-1,5-3-136,6 0 0,8-7 0,1 3 0,4-1 0,7 0 1,10-4-107,8-3 0,15-1 0,0-5 0,3-2 0,1-2 0,1-2 0,-3-2 0,0-2 0,-8-4 0,-3 3 0,-3 0 0,-3 1 0,-1 0 0,-3 1-6686,-2-1 6686,-1 1 0,-5-2 0,1-2 0</inkml:trace>
  <inkml:trace contextRef="#ctx0" brushRef="#br0">16276 5318 30901,'6'-8'-6350,"-4"8"6313,2 9 1,-3 4 0,-1 5 0,0 4-1,0 5 1,0 3 0,-1 2 0,-2 1 0,-3-1-1,0-2 1,0-3 0,3-4 0,2-2-1,1-2 1,0-2 0,0-3 265,0 0 1,1-10 0,4-7-1,2-10 1,2-8-360,0-7 0,0-5 1,4-7-1,0 0 1,1 0-1,-1 2-11,0 2 0,-1-1 0,-1 8 0,-2 4 1,-1 5-1,1 7 275,0 4 1,-4-1 0,4 5-1,1 4-20,2 4 0,0 4 0,-2 7 1,-1-1-1,0 0 0,0 2 0,0 1-462,1 2 1,2 4 0,1-2 0,0-1 0,1 2 0,-1-2 0,0 2-628,1-1 0,-1-3 0,0 2 0,-1-1 0,0-1 0,0 0-3479,3-3 4628,1-6 1,3 4 0,2-5-1</inkml:trace>
  <inkml:trace contextRef="#ctx0" brushRef="#br0">16969 5477 29719,'0'-22'-4916,"0"-1"1,0 0 4253,0 3 1,0 2 0,0 5 0,0-1 2292,0 1-1126,0 5 0,6 4 0,2 8 1,1 4-1,-2 1-1090,-1 0 0,-2-5 0,-5 3 1,-4 1-1,-5-2 0,-5 1 0,-4-1 872,-2 0 0,5 3 1,-2-3-1,3 0 1,2 1-1,1 1 1,3 2 216,5 2 0,5-3-938,8 0 1,6-6 0,12 2-1,1 0 1,1-1 385,3-1 1,5-1 0,-2-2 0,2 0 770,-1 0 0,2-6 0,-4-2 0</inkml:trace>
  <inkml:trace contextRef="#ctx0" brushRef="#br0">17289 5371 29719,'-12'-2'-722,"2"-1"1,3-3 0,-1 1 414,1-1 561,4-5 1,-2 11 0,10-1 0,4 5-1,3 4 1,1 1-276,0-2 1,6 0 49,4-2 0,3-4 0,4 4 0,1-4-159,-1-1 0,-4 0 1,-3 0-1,-6 0 1,-2-1-114,-2-4 1,-2-1-1,-7-3 241,-8 5 0,-2 3 0,-3 2 1,0 3 106,2 5 0,1 3 0,7 2 0,4-1 1,5 0-1,6-1 0,7-2 0,2-2 127,1-2 1,9 3 0,-1-5 0,-3-2 0,0-4 0,-5-4 0,-2-3 0,-6-4 0,-5-3-1123,-4-1 1,-3-3 0,-6-1 0,-1-1 0,-4 1 0,-5 2 0,-4 1-553,1-1 1,-6 4-1,8-1 1,4 4 1023,4 3 0,12 0 0,12-4 0</inkml:trace>
  <inkml:trace contextRef="#ctx0" brushRef="#br0">18342 5051 30644,'0'-25'-3277,"0"6"0,0 10 0,2 12 1325,2 7-1,-2 8 1818,2 0 0,-1 4 0,0-3 1,3 2-1,0 2 0,1 3 183,1 0 1,-4-4-1,4 1 1,-1-1 0,0-1-1,2-4 1,0-3 407,0-5-123,-6 2 0,7-11 1,-5 0-458,-2-7 1,-3-11 0,-5-4 0,-2-3-1,-2-3 1,0-2 0,0-1-480,2 1 1,1 2 0,6 2-1,0 0 1,0 4 0,0 4 1442,0 4-462,0 0 0,0 5 1,1 2-1,4 1 1,4 3-218,3 2 0,-4 7 0,1 3 0,0 2 0,0 3 0,0-1 0,1 0-104,2 1 0,3 3 0,3 1 0,4-2 1,5 1-1,2-1 12,2 2 1,-1 0-1,-6-5 1,-4 0-1,-2 1 1,-4-3-1,-6 0-239,-2-2 0,-4 0 0,-11 2 1,-10 0-1,-9-4 0,-9 1 472,-6-1 0,4-3 0,-2 4 0,2-1 0,7-1 0,2 2 0,5-3 672,3 1 1,4 0 0,9-1-1033,4 4 0,10-2 0,7 0 0,8 1 0,12-2 0,6 0 738,7-3 1,8-2 0,8-1 0</inkml:trace>
  <inkml:trace contextRef="#ctx0" brushRef="#br0">19115 5024 30315,'0'-26'-2458,"0"-1"0,0 8 1,-1 10-1,-2 13 1928,-1 7 0,-5 6 0,3 3 0,0-1 0,-2 3 0,2 2 0,-1 5 0,1 3-48,0 0 0,2 4 1,4-4-1,1 1 1,5-1-1,6-2 730,4-2 1,14-1 0,-2 0 0</inkml:trace>
  <inkml:trace contextRef="#ctx0" brushRef="#br0">19329 5091 30813,'0'-27'-2458,"0"1"0,0-1 1,0 17-1,0 5 2524,0 10 1,0 6 0,0 6 0,-2 2 0,-1 2 0,-1 2 0,1 3 0,3 0 0,4-1 0,7-2 501,5-6 1,0 3 0,6-4-473,2-4 1,0 0 0,0-8 0,-2-1 0,1-3 0,3-6-185,0-7 1,-5-2 0,-2-7 0,-1-2 0,0-3 0,0-2-1,-1-2 1,1 1-438,-2 2 1,-1 1-1,-1 2 1,-1 3 0,0 6-1,1 5-1365,-1 7 1846,0 2 1,7 2 0,0 0 0</inkml:trace>
  <inkml:trace contextRef="#ctx0" brushRef="#br0">15850 6624 22807,'22'-6'0,"0"-3"0,0-3 0,0 0 0,-1 2 0,-2 1 0,-2 0 221,-2 2 1,-2 1-152,0 6 1,-1 1 0,-5 2 0,-7 3 0,-7 1 0,-6 2 0,-5 0 0,-6-1 0,-4-1 0,-6-1 0,-2 0 465,-1-3 1,-8-2 0,5-1 0,-3 0 0,-3 0 0,-2-1-200,1-4 1,-3 2 0,5-5 0,2-1-1,0 0 1,0 1 0,-1 2-335,1 3 1,0 2-243,-2 1 1,8 0 0,-1 0 0,2 0-1,5 0-10,3 0 1,0 0 0,10 0 0,2 0 0,1 0 12,2 0 0,2 0 0,7 0-379,8 0 894,7 0 0,2 0 0,0 0 0</inkml:trace>
  <inkml:trace contextRef="#ctx0" brushRef="#br0">15303 6410 29278,'-13'-19'-3076,"-1"6"1,1 7 3433,0 4 0,-7 4 0,-3 2 1,-5 5-214,-4 3 1,-5-3 0,2 0 0,-4 1 0,-2 2 0,-2 0 0,-3-2 0,0-1 364,0 1 1,-1 2-1,5 2 1,7-2-1,4-2 1,7-1-1,2 1-579,1 2 0,11 1 0,1 1 0,6-1 0,3 0 0,1 1 0,5 0-381,8 4 0,6-3 1,13 3-1,7-3 1,9-4-1,7-2 62,6-4 0,3-4 0,5-2 0,3-2 0,-34 0 0,0-2 331,2 0 0,0-1 0,-2-2 0,0-1 0,4-4 0,0 0 0</inkml:trace>
  <inkml:trace contextRef="#ctx0" brushRef="#br0">16263 5584 29276,'0'-21'-3277,"0"4"0,0 6 0,-2 4 3484,-2 1 0,-4 1 0,-5 5 0,0 0 0,-1 0 1,0 0-1,-3 0 0,-2-1 183,-2-3 1,-2 2 0,-7-2 0,-3 2 0,-2 2 0,-7 0 0,-3 0 456,-3 0 0,-10 2 1,2 1-487,-3 1 1,-8 6 0,2 1 0,-5 4-335,1 2 1,-2 1 0,1-3 0,3 1 0,1 2 0,4-3 0,-1-3-144,3-4 1,3 0 0,1 2 0,6-2 0,7-2 0,6-3-219,6-2 0,8-1 1,6 0 1188,2 0 0,7-6 0,5-1-1257,6-1 1,11-4-1,11 5 1,6 0 0,8 2-1,1 4 1,2 1 380,0 0 1,-1 0-1,-1 0 1</inkml:trace>
  <inkml:trace contextRef="#ctx0" brushRef="#br0">15050 5597 29671,'-14'-26'-1612,"1"-1"1,4 6 0,0 5 0,-1 6 0,-2 5 1741,-1 4 0,-5 1 0,-1 0 0,-2 0 0,-3 0 0,1 1 0,-3 2 0,3 3-75,-1 2 1,-3 0-1,10 6 1,0-1 0,4 2-1,4 1 1,5 2 0,2 0 277,2 1 1,11 0-1,5 5 1,8-3 0,8-1-1,5 0 1,3-1-510,0-3 1,0 5 0,-1 0 0,-2 2 0,-2 3 0,1 2-1,-2 0 163,-3 0 1,9-7 0,1-2 0</inkml:trace>
  <inkml:trace contextRef="#ctx0" brushRef="#br0">14557 10782 8366,'-18'0'0,"0"1"0,2 4 0,1 3 243,2 4 0,5-3 1,5-1-1,6-2 1,8-3-1,5-1 1,6 1-1,5 2 1,4-1-1,4 1 1,5 1-1,3 1 1,2 2-1,-1 0 1,1 0 480,-1 1 0,5 2 0,-3 1 1,1 2-1,2 1 0,0 2 0,-2-2 1,1-1-1236,-1-1 558,-4-1 1,7 5 0,-4-1-1,0 0 1,2-2 0,-2-2 68,0 0 1,7-1-1,-3-2 1,1-1-1,0 0 1,0 0-11,-2 0 1,5-2-1,-3 4 1,-1-2 0,2 1-1,0 2-57,1 1 0,3-1 0,-1-2 0,-4-1 0,-3 2 1,-3 0-83,-4 3 94,8-1 1,-12-4 0,11 0-1,-1 0 1,-1-2 0,1-1 27,1 0 0,1-5 0,5 4 0,3-2 0,0 0 1,1 1-1,0-1-167,0-1 0,1-2 0,-3 0 0,2-2 1,-3-1-1,-3-1 99,-3 1 0,-5 1 0,3 2 1,-1 0-1,-3 0 0,-1 0 1,-2 0 193,0 0 0,-2 0 0,-1 0 0,0 2 0,2 1 0,2 1-345,2-1 1,0 3-1,9 0 1,0 0 0,3 0-1,-1-2 1,3 1-79,1-1 0,-4 1 0,4-4 0,-3 2 0,-2 2 0,-1-1 444,-3 2 0,-3-5 1,-6 4-1,0-2 1,0 0-1,0 1 0,0-1 215,0-1 1,0-1-1,0 2 1,1 3 0,1 0-1,1 1 1,-2 1-586,2 2 1,0 1 0,-1-1 0,0-1 0,4 1 0,0 2-96,0 1 1,3-4 0,-4 0 0,-1 0 0,0 0 0,2-2 0,2-1 704,2-3 1,-1 0 0,1 0 0,4 1 0,-1-1 0,3-1 0,-1-1-6,0 4 0,3-2 0,-1 6 1,0 1-1,-3 2 0,-2 0-1072,-3-3 1,0 2 0,-6-2 0,-3 2 0,-2-1 0,-5-2 0,-3-1 268,-4 0 1,-3-4 0,-3 2 0,1-4 0,-2-1 0,1 0 0,-4 0-313,-1 0 0,-2 0 0,0 0 0,1 0 644,-1 0 0,0 0 0,1 0 0</inkml:trace>
  <inkml:trace contextRef="#ctx0" brushRef="#br0">21208 11981 8490,'5'-9'351,"-1"0"0,1 8 0,-5 1 0,0 7 0,0 5 0,0 1 1,0 2-1,1 2 0,2 2 0,1 2 0,-1 2 1787,-1 2 0,2 2-1877,1 0 0,4-5 0,-5-1 0,1-2 0,-1-3 0,0-1 18,-1-2-152,-1-5 1,-2-4 0,-2-8-1,-1-5-159,-1-3 1,-5-7 0,5-5 0,1-4 0,1-5 0,4-1 27,2-3 0,4 0 0,5 0 0,0 2 1,2-1-1,1 2 370,2 3 1,4 4-1,-4 4 1,-2 2-1,1 2 1,-1 2-99,2 3 1,0 6 0,-5 4 0,0 2 0,-1 4-817,-3 2 0,1 4 0,-5 5 0,-1 3 0,1 3 0,-1 7 0,-1 0-4405,-1 4 4953,-2-1 0,0-2 0,0 0 0</inkml:trace>
  <inkml:trace contextRef="#ctx0" brushRef="#br0">21875 11648 23944,'6'-13'-221,"-5"5"0,7 7 0,-5 7 0,1 1 1,-1 5-1,-2 3 0,-1 5 0,0 4 0,0 4 1,-1 0-1,-3 2 0,-5 0 751,-3 1 1,-2 4 0,0-2 0,-4-1 0,-4 2 0,-2-1-1,2 0 1,2-4-1170,1-1 1,6-1 0,-2-2 0,6-1 0,3-3-1,3-2-1126,2-3 1,8-7 0,7-4 1761,6-4 0,11-7 1,3-1-1</inkml:trace>
  <inkml:trace contextRef="#ctx0" brushRef="#br0">22275 11808 17729,'7'-42'245,"-2"7"0,-5 7 1,-5 20-1,-4 8 1,-3 8-1,-1 4 1,0 1 177,-1 0 1,1 6 0,0 4 0,-1 2 0,1 3 0,0 3 0,1 3-1,1 2-696,3-1 1,5-5-1,-2 1 1,5-3 0,5-3-1,4-3 1,4-4-228,5-3 0,-2-8 1,5-2-1,-2-4 0,-3-2 1,-1-4-1,-2-5-1002,1-6 1361,-1-5 0,-6-6 0,-2 1 0,-4-1 0,-2 0 0,-4 1 319,-3-1 0,-4-2 1,0 0-1,1 4 0,4 2 1,1 0-93,3 1 0,2 6 0,2 0 0,4 5-1171,4 7 1,4 4 0,5 4 0,4 5 1096,3 3 0,8 1 0,1 1 0</inkml:trace>
  <inkml:trace contextRef="#ctx0" brushRef="#br0">22768 11675 18148,'0'-39'-806,"-2"7"0,-1 11 0,-2 15 0,-3 12 1616,-2 6 1,2 7-1,1 3 1,0 5-1,1 4 1,0 4-1,3 5 1,1 3-1045,2 2 0,0 4 0,2-6 0,2-3 0,5-5 0,3-2 1,1-5-531,1-5 1,-1-3-1,-1-7 1,-2-1-1,-2-5 526,-3-7 1,-6-7-1,-9-11 1,-5-3-1,-4-1 1,-1 1 648,1 2 0,0 0 0,2 3 1,0-2-1,0 3 2894,3 5-3545,6-2 0,-2 12 1,7 1-1,6 10-1026,9 5 1,2 2 0,10-3 0,3 1 1286,2 2 1,14-1 0,-1-3 0</inkml:trace>
  <inkml:trace contextRef="#ctx0" brushRef="#br0">23501 11501 8487,'0'-32'1779,"-1"7"-1434,-4 10 0,-1 13 0,-4 11 0,2 3 1,1 1-1,1 2 0,0 3 874,3 4 0,0 3-1208,-1 2 0,1 7 1,-6 5-1,-1 5 1,-2 0-1,0 1-209,3-2 1,-1-11-1,4 4 1,0-7-1,0-3 198,3-4 0,-4 3 0,-1-4 0</inkml:trace>
  <inkml:trace contextRef="#ctx0" brushRef="#br0">23341 11741 15160,'0'-41'201,"0"5"1,0 11-2569,0 16 2367,0 6 0,0-1 1,2 7-1,2 3-173,5 1 0,-2-3 0,1 5 0,-1 2 0,1 1 0,2 1-178,2 0 0,1-1 0,0-3 0,1-3 0,-1-2 0,2 1 0,1-2 444,2-2 0,0-1 1,-5 0-1</inkml:trace>
  <inkml:trace contextRef="#ctx0" brushRef="#br0">23754 11635 14454,'0'-23'403,"0"1"0,0 4 78,0 10 0,2 9 0,1 0 0,3 4 1,1 1-1,3-2 0,2 1-506,2-1 0,3 5 0,1-3 1,-2 1-1,-1 4 0,-1 2-47,-1 5 1,-6-3 0,-1 4 0</inkml:trace>
  <inkml:trace contextRef="#ctx0" brushRef="#br0">23648 11875 13659,'13'-18'311,"0"0"0,2 3 0,3 5 472,4 5 0,8 4 1,2 1-1,1 1 1,1 2-1881,0 2 0,-4 1 1073,1-2 0,3 4 0,0 5 1</inkml:trace>
  <inkml:trace contextRef="#ctx0" brushRef="#br0">24381 11581 9851,'4'-9'0,"2"1"50,2-3 0,-4 4 0,5-2 209,1-1 0,-2 2 0,1-1 0,1-1 0,0-2 0,1-1 0,-2-1 0,1 1 0,0 0 0,1-1 0,-2 3 0,-1 0 0,1 4 1714,0 1 0,-1 3 0,1 9-1601,-5 7 0,-4 2 0,-4 9 0,-7 2 0,-4 4 0,-2 1 0,0 0 1,2 0-182,2-1 0,1 2 1,3-1-1,5-2 1,3-4-1,1-3-234,0 2 0,0-5 1,1-1-1,3-5 1,5-4-1,3-5 210,1-2 1,2-2 0,2 0 0,0 0 0,1 0 0,0 0-127,0 0 0,5 0 1,0-2-1,0-1 1,1-1-1,-2 1-1280,2 2 1,1-4 0,2 1 0,-1 1 0,1 1-1,1 1 1276,3-4 0,3-14 0,6-9 0</inkml:trace>
  <inkml:trace contextRef="#ctx0" brushRef="#br0">25141 11461 8486,'0'-37'1019,"-2"2"1187,-2 7 0,2 10 0,-4 22-1663,0 5 0,3 3 1,-5 4-1,-4 5 1,-5 9-1,-5 7 0,-4 10 1,-4 8-1,-3 9 1,16-31-1,0 2-526,-1 0 0,-1 1 0,0 2 0,0 1 1,-1-2-1,1 1 0,0 1 0,1 1 1,1 0-1,0 1 0,1 0 0,0 0 0,0 0 1,2 1-1,0-2 0,0 0-3505,0-1 1,1 0 2936,5 2 0,1-1 1,-10 29-1,9 3 0</inkml:trace>
  <inkml:trace contextRef="#ctx0" brushRef="#br0">16209 15206 8241,'-14'2'0,"-3"1"0,0 1 0,0 1 0,2-1 0,2 1 247,0-1 0,-5 0 0,0 1 1,2-1-1,1 1 0,2-1 0,0-1 1,-1 0-1,1 0 627,0 1 1,7 1 0,6-7 0,10-1-1,9-2 1,9-1 0,5-2 0,5 2 1608,5 0 0,6 2-2197,9 4 0,-2-2 0,7 0 0,0-3 0,-1 2 237,-4 2 1,9 1-1,-6 0 1,2 0-1,4 0 1,-5 0-246,-1 0 0,1 0 1,-4 0-1,-2-2 0,-1-2 1,-2-4-279,1 1 0,-3-5 0,-2 5 0,-4-2 0,-4 0 0,-2 0-1739,-4 2 0,-4-4 0,-8 7 0,-6 1 0,-2 0-1818,-2-2 0,-5 5 3557,-4 0 0,-2 6 0,-2 8 0</inkml:trace>
  <inkml:trace contextRef="#ctx0" brushRef="#br0">17263 15126 8144,'-21'-43'600,"5"5"0,8 10 0,11 11 0,10 10 0,7 1 297,3-3 1,3-3 0,3-1 0,4 1 0,4 3 0,0 5 0,1 2-496,1 2 1,-5 2 0,-4 2 0,-5 5 0,-5 3-1,-2 1 1,-4 2-331,-4 3 1,-7 1-1,1 5 1,-4-2-1,-4 2 1,-7 1-186,-5 2 0,1-2 1,-2-1-1,0-4 0,1 1 1,-2-2-1,2 0-402,1-2 1,3-1 0,3 0 0,5 2 0,2-2 0,2-1 514,0-1 0,12-1 0,3 0 0</inkml:trace>
  <inkml:trace contextRef="#ctx0" brushRef="#br0">18822 15113 8015,'-9'-12'4050,"0"3"-2629,-1 5 1,4 4 0,3 4 0,5 7 0,4 3-753,1 4 0,2 6 0,4 0 0,1 4 0,-1 3 0,0-2 0,0 0-542,1-3 1,-5-4 0,-2-1 0,-1-2-1,-3-2-457,-2-2 1,-1-10-1,0-5 1,-1-8-89,-3-9 0,1-3 0,-5-9 0,1 0 0,1-4 1,0 1-1,3-2 418,1 0 0,2 2 0,0 0 0,0 1 1,0 4-1,2 2 943,2 6 1,4 2 0,4 4-1,0 1 1,-2 2 0,3 2-889,2 3 0,-3 0 0,6 5 0,-4 0 0,0 0 1,-1 0-1,0 2-979,1 2 0,-1 3 0,0 7 0,1-1 0,-2 0 0,-1 2-863,3 3 1,-4 1-1,8 3 1,-3-4 1786,-2-3 0,6-8 0,2-1 0</inkml:trace>
  <inkml:trace contextRef="#ctx0" brushRef="#br0">19622 14820 8005,'-6'-37'1663,"-3"6"1,2 11 0,-2 16 0,-1 3-987,-2 1 1,3 0 0,1 2-1,1 6 1,1 8 0,-1 6-1,1 7 1,0 0-137,3 4 0,1 1 0,2 4 0,0-1 0,3-1 0,5-1 0,5-1 0,2-2-759,0-4 0,2-8 0,3-2 0,-1-3 0,0-3 0,-3-3-255,-1-5 1,-1-2 0,-1-4-1,-1-2 1,-2-5 0,-2-3 0,-2-1 257,-4-1 0,0-3 0,-4-1 1,0 1-1,-4 3 0,-2 2 0,-2 3 1019,-2 5 1,-1-2-1,-1 1 1,2 4-1,2 4-568,1 6 1,6 4 0,-1 3-1,2 3 1,2 2 0,2 1-1260,2-1 0,4 3 0,6-5 0,3 0 0,2-1 0,2-5 1023,2-2 0,9-8 0,2 3 0</inkml:trace>
  <inkml:trace contextRef="#ctx0" brushRef="#br0">20288 14940 8048,'-13'-11'0,"0"-2"0,0-2 1260,5 6 1,2 2 0,6 3 0,2-4 0,4 1 5416,7 2-6537,0 4 0,12 1 1,-2 0-1,2 0 1,3 1-1,0 4-756,-1 4 1,2-2 0,-8 2 0,1 1 0,-1 2 0,-2 1 0,-4 1-3438,-4-1 1,-6 5 4052,-5 0 0,-5-1 0,-3-3 0</inkml:trace>
  <inkml:trace contextRef="#ctx0" brushRef="#br0">20328 15073 8048,'-22'-1'1837,"0"-4"1,7 2-1155,2-6 0,13 2 0,13-2 0,6 5 0,5 2 1,1 1-260,4-4 0,5 4 0,0-4-424,4 4 0,-1 7 0,9 1 0</inkml:trace>
  <inkml:trace contextRef="#ctx0" brushRef="#br0">21262 14740 8469,'-2'-13'723,"-2"-1"636,2 7 0,-4-2 0,6 9 1,2 6-1,2 6 0,5 5-776,3 6 1,-3 2 0,-2 1-1,1 1 1,-2 0 0,-1-1-1,0 0-464,1-4 1,-5 2 0,4-7 0,-4 0-780,-1-3 1,0-8 0,0-7-1,-1-10 1,-2-6 418,-2-4 0,-4-6 0,5-4 1,0 0-1,-1 0 0,1 0 0,1 1 998,1 2 1,2 3-1,0 1 1,2 4-118,2 0 1,4 4 0,5 7 0,0 5 0,1 2 0,-1 4 0,2 2-1500,2 5 1,0 3-1,4 1 1,-1 2-1,0 1 1,-1 4-728,-3 0 1,5-3 0,0 0 1585,-1-2 0,11-7 0,-2-3 0</inkml:trace>
  <inkml:trace contextRef="#ctx0" brushRef="#br0">21861 14513 8427,'-1'-23'7264,"-3"-4"-6460,2 3 1,-4 18-1,6 15 1,0 10-1,0 8 1,0 4-199,0 5 0,0 2 0,0 2 1,-1 0-1,-2 0 0,-2 0 0,2-1 1,2-2-1,1-3 0,1-2 0,4-2-6387,4-2 3844,2-1 0,3-7 1,1-3-1,2-7 1937,6-5 0,2-4 0,1-1 0</inkml:trace>
  <inkml:trace contextRef="#ctx0" brushRef="#br0">22195 14673 8308,'9'-29'941,"-1"2"0,-5-1 0,2 10 2145,-4 2 0,-2 4 0,-2 7-891,-2 10 1,1 11-2214,4 6 0,-4 4 1,-1 0-1,2 2 0,2 0 1,1 1-436,0-4 1,1-3-1,4 0 1,4-4 0,2-5-1,3-4-488,-1-4 1,0-4 0,-1-4 0,-3-4-1,-4-8 1,-4-4 904,-1-5 1,-1-1-1,-4-2 1,-4 2 0,-4 1-1,-3 4 1,-4-1-1,1 3 1,-2 2 288,1 4 1,3 3-1,1 2 1,7 7-2196,9 7 0,10 5 881,8 1 1,6 1 1060,-2-1 0,9-6 0,3-1 0</inkml:trace>
  <inkml:trace contextRef="#ctx0" brushRef="#br0">22675 14393 8308,'7'-20'0,"-3"2"474,-2 3 1,-2 9 0,-2 8 0,-2 8 0,-5 9 929,-3 6 0,-1 6 0,0 14 1,1 4-1,1 3 0,4 1 1,1 0-946,3 1 1,2-3 0,2 0 0,4-5 0,5-3 0,6-6 0,8-5 0,6-7 0,7-5 0,4-7-827,3-4 1,1-3 0,-5-6-1,-2-3 1,-2-5 0,-6-6 0,-7-6-608,-5-3 1,-9-3 0,-5 0 988,-2-1 0,-14 0 0,-7 2 0,-8 5 0,-6 5 81,-1 4 0,0 8-437,-1-1 0,1 8 0,6 7 0,-1 5 0,6 6-848,2 3 0,5 14 1189,7 5 0,3 7 0,6 2 0</inkml:trace>
  <inkml:trace contextRef="#ctx0" brushRef="#br0">14703 12288 20350,'9'-5'0,"0"-1"0,0-1 0,0-3-2144,0-2 1915,-6 4 1,7-4 0,-6 4 0,-2-3 0,-5 2-1,-6 6 1,-3 5 0,-1 4 0,-2 0 875,-3 0 0,3-1 0,-4-2 1,1 3-1,-1 0 0,-2 0 1,-2-3-1,-2-1 155,-2-2 0,5 0 0,1 0 0,0 0 0,0 0 0,-1 0-531,1 0 0,-4 4 0,5 1 1,-3-1-1,1 2 0,-2 3-108,-1 3-114,-1-5 1,-1 5-1,0-3 1,1 3 0,-3 1-1,0-1 208,-2-3 0,0 3 1,3-4-1,-2 4 1,-1 2-1,3-1-78,4 0 1,0-1 0,5 0-1,0-2 1,-1 4 0,3-1-152,-3 3 1,7 2-1,-2-2 1,5 4-1,1-1 1,0 2-442,0-1 0,6 1 0,-1 3 1,2-2-1,2 0 0,0 0 385,0 1 0,5-3 0,1 4 0,1-3 0,4-2 1,0-3-1,4-1 302,3-2 1,-2 2 0,6 1 0,2 2-1,1-1 1,4-3-26,2 0-137,-3-1 1,9 0 0,-5 1 0,2-1 0,3 0 0,0 1-56,-1-1 1,5 0 0,-5 1-1,-2-1 1,0-1 0,0-2 155,0-1 1,3 0 0,-4 3 0,0-2 0,1-2 0,0-1 0,3 0-214,1 4 0,4-5 0,1 0 0,1-2 0,0 0 0,2 1 0,2-1 0,-1 1 0,4 4 0,-6-5 0,1 1 0,2-1 0,-2 0 0,0-1 0,2-1 0,-2-2 0,2 0 0,2 0 0,0 0 0,-1 0 0,2 0 0,-5 0 0,0 0 0,1 0 0,-1 0 0,0 0 0,-3 0 0,0 0 0,0 0 0,1 0 0,-1 1 0,0 2 0,1 2 0,-1-1 0,5-4 0,-1 0 0,-1 0 0,0 0 0,-3 0 0,-2 0 0,5 0 0,2 0 0,1 0 0,-1 0 0,1 0 0,-1 0 0,2-4 0,-4-2 0,-2 0 0,1 0 0,-4 2 0,2-2 0,0 4 0,-3-2 0,-1 2 0,-2 1 0,-3-2 0,0-2 0,0 2 0,-3 2 0,3 1 0,-1 0 0,-4 0 0,1-2 0,1-2 0,-1 2 0,4-2 0,0 1 0,0 0 0,3-3 0,1 0 0,2 0 0,3-4 0,0 3 0,-1-2 0,-1 0 0,-2 0 0,-2 2 0,-2-1 0,4 4 0,-4-4 0,-2 1 0,-2 1 0,0 0 0,-1 3 0,-6-4 0,-4 1 0,1 1 0,-2 1 0,1-2 0,-4-1 0,-1 2 0,-2-2 0,0-1 0,1 1 0,-1-4 0,0 0 0,-1-4 0,-1-1 0,-4-2 0,0 0 0,-1 0 0,0 0 0,3-4 0,-3 3 0,1 0 0,2-1 0,0 4 0,-1 0 0,-3-2 0,1 3 0,-3-2 0,2 2 0,-2 1 0,-2 1 0,-1 0 0,0-1 0,0 1 0,0 0 0,-1 1 0,-4 2-208,-4 1 0,-2 0 0,-3-3 0,-1 2 1,-2 1-1,-4 0 171,0 1 1,0-3 0,4 3 0,-4 1 0,0 1 0,3 1 70,4 1 1,-4-2 0,0 3 0,2-1 0,1-1-1,0 1 1,-1-1 118,-2 2 0,-6-3 1,4 2-1,-3 0 1,3-1-1,-2-1-110,-4-1 0,6 2 0,-9-2 0,1 0 0,3 1 0,-2-2 0,4 2-43,-2 0 0,-1 0 0,0 3 0,1-2 0,1-1 0,3-2 0,2 1 0,-3 4 0,2-3 0,1 1 0,-2 1 0,1 1 0,-4 2 0,-1 1 0,3 0 0,-1 0 0,0 0 0,-2-2 0,-2-1 0,0-1 0,1 1 0,-1 1 0,-1 2 0,0 0 0,-2 0 0,3-1 0,2-4 0,-3 4 0,6-4 0,-2 4 0,0 1 0,2-2 0,-2-2 0,4 3 0,-2-5 0,-1 1 0,1 1 0,1-1 0,1 1 0,-1-1 0,-1 1 0,-5 4 0,-1-2 0,-2 0 0,-2-3 0,-1 2 0,0 2 0,-4 1 0,2 0 0,-4 0 0,1 1 0,1 2 0,1 2 0,1-1 0,-5-4 0,0 0 0,1 0 0,4 0 0,2 0 0,1 0 0,2 0 0,-4 0 0,0 0 0,1 0 0,-1 0 0,0 0 0,-1-4 0,-5-2 0,-2 0 0,1 0 0,-2 1 0,1 1 0,-1-1 0,-4 1 0,2 3 0,1-2 0,-2-2 0,-3 2 0,-3 2 0,-1 5 0,0 1 0,-1-1 0,0 0 0,-1 2 0,1 2 0,4-5 0,9 3 0,-1-2 0,-1 1 0,3-1 0,0 0 0,3 1 0,6-1 0,0-2 0,3 1 0,3 1 0,2-1 0,6-1-305,2-2 1,2 4 0,-1 2 85,1 1 0,-6 2 0,-2 5 1</inkml:trace>
  <inkml:trace contextRef="#ctx0" brushRef="#br0">20342 4691 7971,'-6'-7'0,"4"1"0,-5 6 0,4 1 0,-1 4 0,-1-2 826,5 6 0,0-1 0,0 6 0,0-1 0,0 0 0,0 1 0,0-1 0,0 0 487,0 1 1,0-8 0,0-6-1,0-9-1528,0-7 0,0 4 0,0-5 0,0 1 0,0 1 0,0 0 0,0 2 616,0 0 1,2 1-1,1 2 1,1 1-1,0-2 273,2 0 0,2-1 0,5 1 1,0 4-1,2 1-1136,3 3 1,-3 2-1,3 1 1,-4 0-1,0 0 1,1 0-4708,2 0 4651,-2 0 0,9 0 518,-6 0 0,5-6 0,-2-2 0</inkml:trace>
  <inkml:trace contextRef="#ctx0" brushRef="#br0">20795 4385 7971,'0'7'4544,"0"0"-3815,0-2 0,2-2 1,0 6-1,4 1 0,0 3 1,0 4-341,-3 0 0,3 3 1,-1-2-1,-2 4 1,-2 1-1,-1 1 1,-1-2-1,-2 1 1,-3-1-1,0-2 1,0 1-1,3-2-3691,1 1 1,2-7 3301,0-4 0,6-6 0,2 3 0</inkml:trace>
  <inkml:trace contextRef="#ctx0" brushRef="#br0">21142 4438 16461,'-12'6'0,"3"4"0,4 5 0,4 6 431,1 4 1,0-6 0,0 6 0,1-2 0,4-4 0,4 0 0,3-3-768,1-1 0,5-7 0,0-4 0,-2-2 0,-1-4 0,-4-2 0,0-7 0,-4-4-200,-1-2 1,-1-10-1,-5 3 1,-2 1 0,-2-1-1,-5 2 745,-3-1 0,-1 7 0,1-2 0,1 4-377,3 0 1,6 2-1,2 4 1,9 3-1,7 4 1,6 1 167,4 0 0,6 0 0,2 0 0</inkml:trace>
  <inkml:trace contextRef="#ctx0" brushRef="#br0">21448 4331 9708,'-7'6'1325,"2"-4"1,10 2-1,5-2 1,6-1-918,7 4 1,3-4-1,5 4 1,4-4-1,-1-1 1,-3 0 0,-3 0-1,-3 0-173,-3 0 1,-3 0-1,-5 0 1,-2 1-1,-6 4 1,-9 5-1,-11 5-727,-5 3 0,3 4 0,-2-4 0,3 0 0,2-1 0,0 3 0,1-1 0,1 0-34,2-3 0,8 4 0,-1-3 1,8-2-1,6-4 0,9-7 526,7-2 0,0-20 0,5-4 0</inkml:trace>
  <inkml:trace contextRef="#ctx0" brushRef="#br0">22048 4331 7890,'-15'0'0,"-1"0"1117,-2 0 1,5 0-218,4 0 1,6 2-1,0 2 1,6 4-1,7 1 1,7-2-1,5-1-1257,3-3 0,2-2 0,-1-1 0,1 0 357,0 0 0,-1 0 0,1 0 0</inkml:trace>
  <inkml:trace contextRef="#ctx0" brushRef="#br0">21915 4478 7893,'-12'16'4,"2"-1"0,2 0 901,2 1 0,3 0 0,9-5 0,9-4 0,10-1-210,9-3 0,6-3 0,6-4 0,6-5 0,4-3-695,1-1 0,3-13 0,1-2 0</inkml:trace>
  <inkml:trace contextRef="#ctx0" brushRef="#br0">1013 18192 8181,'6'13'0,"3"2"0,3 1 0,1 2 0,0 0 0,1-5 789,-1 0 0,0-4 0,1 0 0,-1 1 0,0 1 0,1-1 0,-1-3 0,0-1-410,1-3 1,-7-3 0,-2-4 0,-5-6-1,-5-5 1,-4-5 0,-3 1 0,-2-3-434,-4-3 0,3 6 0,-3-8 0,3 3 0,2 2 0,1 1 0,3 2 801,5 3 0,2 1 0,2 2 1,0-1-1,0 1 0,2 0 1,2 1-645,5 3 0,3-3 1,1 5-1,1-1 0,-1 4-1155,0 2 1,1 2 0,-1 0 0,0 2-1,1 2 1,-1 5 0,2 2-2473,3-3 1,1 3 3523,3-7 0,3-5 0,-4-7 0</inkml:trace>
  <inkml:trace contextRef="#ctx0" brushRef="#br0">1506 17805 7983,'-19'-27'1850,"12"13"1,1 6 0,9 8 0,4 6-1496,3 2 1,-2-4 0,2 5 0,5 3 0,4 4 0,4 6 0,-1 2 0,1 0 0,3-4 8,0 0 0,1-1 0,0-4-625,-1-2 0,-4 2 1,-1-11-1,-2 1 0,-2-1-48,-2 1 0,-8 0 0,-3 0 0,-5 2 0,-6 4 0,-8 1 787,-5 2 0,3 4 1,-4 0-1,2 3 1,4-1-1,5 0 1,5-3-166,4 1 1,2 0-1,5-5 1,9-1-1,9-2 1,8-2-1,5-1-313,5 1 0,12-11 0,1 1 0</inkml:trace>
  <inkml:trace contextRef="#ctx0" brushRef="#br0">1733 19164 8007,'-6'-13'392,"-1"0"468,-1-1 1,4 3-1,8 2 121,5 4 1,-2 5 0,2 5-1,2 4 1,1 2 0,1 3-1,0-1 1,1 0-442,-1 1 1,-4-1 0,0 0 0,0 1 0,-1-2 0,0-2-1310,-2-1 1,-5-6 0,-8 0 53,-6-6 1,-8-5 0,2-5 0,-1-2 0,0-2 0,0-4 611,1 0 0,1-4 0,6 3 0,2-2 0,3 0 0,1 4 0,3-1 749,1 0 1,2 5 0,0-2-1,2 3 1,2 2 0,5 0-1,3-1-1361,1 1 1,1 4 0,0 2 0,3 1 0,2 1 0,2 1 714,2-1 0,3-5 0,0 3 0</inkml:trace>
  <inkml:trace contextRef="#ctx0" brushRef="#br0">2040 18765 7955,'-17'-18'1052,"4"0"0,8 6 0,14 8 0,3 1 0,2 0 0,-1-3 0,2-1-685,2-4 1,4 1 0,6-1 0,1 4 0,0 1 0,0 3-1,-4 2-489,-3 1 1,1 0-1,-4 1 1,-4 4 0,-3 4-1,-7 2 1,-2 4 20,-2 3 0,-6-2 1,-2 5-1,0-2 0,-1-3 1,0-1-1,0-1 1,1-1 430,3 0 0,0 1 1,5-1-1,2 0 0,2 1-1218,5-1 0,3-4 888,1 0 0,12-6 0,3 3 0</inkml:trace>
  <inkml:trace contextRef="#ctx0" brushRef="#br0">2653 18485 11137,'-6'-8'1666,"-3"4"1,3 8-1564,2 5 0,4 3 0,2 1 0,4 1 0,2 1 1,2 1-1,1 3-103,-3 2 0,4-5 0,-4 3 0</inkml:trace>
  <inkml:trace contextRef="#ctx0" brushRef="#br0">2666 18805 7967,'-13'0'0,"5"11"0,2 4 0</inkml:trace>
  <inkml:trace contextRef="#ctx0" brushRef="#br0">2479 20311 7962,'-14'0'0,"-3"0"0,0 1 0,2 4 0,4 3 313,5-2 1,6 2-1,2-5 1,4 1-1,7 1 1,6-1-1,4 0 1,-1 1 0,2-1-1,-1 2 1,1 0-1,-3 2 193,-2-1 0,-1 0 0,-6 4 1,-2-4-1,-3 1 0,-1-1-993,-3 3 0,-3-4 0,-4 0 0,-5-1 0,-3-1 695,-1-1 1,1-7 0,3-7-1,5-4 241,2-2 1,6-1 0,2 5 0,2-1 0,4 1 0,2 0 0,4 1-207,-1 3 1,2-2 0,-1 6 0,-1-1 0,1-2 0,1 2-1640,2 0 1033,1 2 0,1 4 0,-3 0 1,1 0-1,0 0-1183,2 0 1,-2 4-1,1 2 1546,2 2 0,1-5 0,2 3 0</inkml:trace>
  <inkml:trace contextRef="#ctx0" brushRef="#br0">3199 20004 7962,'-6'-34'2511,"-3"3"1,5 15-2353,4 7 0,1 10 0,8 5 0,3 2-95,4 2 0,1 6 1,5 3-1,0 1 1,0 0-1,1 0 1,0 0-1,3 0 1,0-1-1,-1-3 1,-1-1-1,-3-3-64,-2-3 0,-1 3 0,-5-5 0</inkml:trace>
  <inkml:trace contextRef="#ctx0" brushRef="#br0">3506 20151 7962,'-13'-12'662,"-1"3"439,1 4 0,0 4 0,-1 1-777,1 0 0,5 6 0,4 3 0,4 3 1,4 1-1,5 2 0,3 1 98,2 2 1,3 0 0,3-5 0,0 0-1,2 1 1,1-1-423,-1 0 0,0-5 0,5-2 0</inkml:trace>
  <inkml:trace contextRef="#ctx0" brushRef="#br0">3786 19831 7962,'-14'-40'2998,"9"16"1,6 6-3202,11 5 1,4 6 0,11-2-1,5-2 1,5 1 0,3 0-1,0 2 1,-1 2 202,-4 3 0,4-10 0,-5-2 0</inkml:trace>
  <inkml:trace contextRef="#ctx0" brushRef="#br0">3839 20151 7962,'-28'0'1274,"3"1"-524,11 4 1,9 1 0,5 2-1,8-3-802,9-4 1,5-4 0,9-4 0,6-8-1,6-6 1,6-4 0,4-3 51,5-2 0,-3 5 0,4-7 0</inkml:trace>
  <inkml:trace contextRef="#ctx0" brushRef="#br0">4905 19604 7962,'0'8'2672,"-5"-14"1,-1 1-2162,-3-8 0,-2 10 0,7 3 0,1 7-450,2 5 0,2 8 1,3 2-1,7 3 0,5 2 1,6-2-1,3-2-257,2 0 0,6-7 0,1 0 1,1-5-1,-1-7 0,-1-3-288,-3-1 0,-7-1 0,-3-3 1,-6-5-1,-6-5 0,-5-2 0,-6-2 392,-6 2 0,-7-3 1,-14 1-1,-3 2 0,-1 2 1,-3 4 790,-1 1 0,5 6 1,5-3-1,6 2-616,3-1 1,8 1 0,13 4-1,10 0 1,10 0 0,7 0-3347,7 0 3263,8-6 0,10-1 0,6-7 0</inkml:trace>
  <inkml:trace contextRef="#ctx0" brushRef="#br0">5532 19658 8983,'-12'5'0,"3"10"0,5 13 0,4 5 0,3 1 0,3-4 0,0-4 0,1-3 0,0-4 55,4 0 1,2-3 0,3 5-56,2-2 0,6-1 0,-3-5 0</inkml:trace>
  <inkml:trace contextRef="#ctx0" brushRef="#br0">5919 19231 8052,'-6'-32'3758,"0"9"-3230,-3 1 0,4 12 0,10 5 0,4 4 0,3 2 116,1 4 1,5 8 0,-1 8-849,0 0 1,-2 8-1,-1-2 1,1 2-1,0 3-845,-3-1 0,-2 4 0,4-4 0,-3-1 1049,-2-2 0,9-7 0,-3-2 0</inkml:trace>
  <inkml:trace contextRef="#ctx0" brushRef="#br0">6398 19404 8195,'-8'-14'1287,"0"3"315,2 4 1,2 7-1763,4 0 0,4 1 1,2 8-1,0 2 1,2 0-1,-3 4 0,1 1 160,-3 2 0,5 6 0,-1-3 0</inkml:trace>
  <inkml:trace contextRef="#ctx0" brushRef="#br0">6625 18978 9534,'-6'-21'2640,"-1"2"1,5 7 0,7 3-2561,5 5 0,3 2 0,1 1 0,1-2 0,1-2 102,2 2-430,5 2 1,-3 1-1,2 1 1,-4 4-1,-4 4 1,-2 3-183,-3 1 1,-3 2 0,-6 1-1,-1 2 1,-2-2 0,-3-1 595,-2-2 0,4 3 0,-4-1 0,2-3 1,4 0-1,0 0 312,2 1 0,2-5 0,2-3 0,6 0 0,5-1 0,3-1 0,0-3-589,1-4 0,0 2 0,5-4 0,-2 1 0,2-4 0,1-3-801,2-2 0,-1 1 0,1 0 0,0-2 1,-1-3-1,-1-4 889,-2-3 0,2-8 0,-4-1 0</inkml:trace>
  <inkml:trace contextRef="#ctx0" brushRef="#br0">7372 18818 8305,'0'-6'708,"0"6"1,0 6-1,0 7 1,-2 1-1,-2 0-307,-5 4 0,1-2 0,-1 7 0,-1 0 0,-2 3 0,0 3 0,2 4-1129,1 2 0,2 7 0,-2-8 0,4 0 0,4-3 0,1-4 728,0-5 0,6-3 0,1-6 0</inkml:trace>
  <inkml:trace contextRef="#ctx0" brushRef="#br0">7612 18605 8182,'-2'-14'0,"-1"1"2441,-1 0-1518,-1 5 1,7-4-1,4 5 1,5-2-572,6 0 0,2 6 0,-3-1 0,4 1 0,0 0 1,2-1-1,-1 1-754,-3 1 1,-3 2 0,-2 0 0,-1 2 7,-3 2 1,-5-1 0,-8 4 0,-4 1 0,0-2-1,-1 1 988,-2 1 1,7-6 389,4 3 1,12-4-599,10-1 1,9 2 0,3 1 0,0 1-234,-3-1 0,-3 0 1,-1 0-1,-2 3 0,-3 2 1,-5 2-1,-5 2-99,-3 1 1,-7 2 0,1 3 0,-7 2 0,-9 3-1,-8-1-351,-4 1 0,-6-3 0,-3-1 0,0-1 0,-2 0 0,3-2 0,-1 0-2774,2 2 1,-2 1 3070,3 3 0,-4-2 0,-4-7 0</inkml:trace>
  <inkml:trace contextRef="#ctx0" brushRef="#br0">5719 20564 8180,'-14'0'0,"2"-2"0,4-2 268,2-4 1,6-5 0,0 0-1,0 0 1,0-1 0,0 1 0,0 0 489,0-1 1,0 8 0,0 6 0,0 9-1,0 7 1,0 7 0,0 2-532,0 1 0,1 1 0,4 0 1,3 1-1,4 2 0,3 1 1,3-2-164,4-1 0,3-5 1,3-3-1,2-2 0,1-5 1,0-4-455,2-3 1,-4-1 354,7-5 1,-11-2 0,2-4-1,-3-6-72,-4-4 0,-5-3 0,-7 1 0,-3-4 0,-2-3 0,-3-2 62,-4 0 1,-5-1 0,-7 0 0,-3-1 0,-4 2 0,-3 0 50,-4 4 0,-1 9 0,6 1 0,1 3 0,3 2 0,1 4-1144,-1 2 1,7 2 1137,6 0 0,14-6 0,14-1 0</inkml:trace>
  <inkml:trace contextRef="#ctx0" brushRef="#br0">6838 20337 8881,'-13'0'592,"0"0"1,4 6-1,1 3-198,2 3 0,2 1 0,4 1 1,0-1-1,0 0 0,2 1 1,2-1-1,3 2-158,1 2 0,4-2 0,-3 3 1,1-3-1,0-2 0,-2 0 1,-2 2-807,-3 3 0,2-6 0,0 4 0,-2 0 0,-2-1 0,-2-1 570,-4-5 0,-2-4 0,-6-5 0</inkml:trace>
  <inkml:trace contextRef="#ctx0" brushRef="#br0">7065 20111 8888,'-19'-6'0,"5"6"573,8 7 0,6 1 0,5-1 0,4 0 0,4 1 0,5 2 0,3 2 0,1 1-211,0 1 1,-4-5-1,3-1 1,-2 3-1,-3-1 1,-1 1-583,-2-3 0,-5 1 0,-5 3-76,-6-3 0,-5-5 0,-5-8 1,-2-5-1,-1-3 0,-2-3 584,2-2 1,1-4-1,3-6 1,2 1-1,2-1 1,2 0 0,3 2 248,2 3 0,1-2 1,0 7-1,0 0 1,1 2-1,4 2-568,4 0 0,3 5 0,1 2 0,0 2 0,2 0 0,3 1 0,3 3-1855,-1 4 1,6-1 0,-4 6 0,3 1 1885,2 2 0,-1 1 0,1 1 0</inkml:trace>
  <inkml:trace contextRef="#ctx0" brushRef="#br0">7558 19791 8180,'-6'-21'1824,"-3"3"1,3 8-1,2 1-724,3-1 0,1 2-653,0-1 1,1 6-1,2 1 1,1 4-1,1 7 1,-1 3-512,1 2 0,5-1 1,-2 0-1,0-1 1,1-2-1,2-2 0,1-2-226,1-3 0,-1-3 0,-2-5 0,-3-4 0,-1-2 0,-3-3 1,-1 1-1,-2 0 447,0-1 1,0 1-1,-2 0 1,-1-1 0,-1 1-1,0 1 1,-1 2 1301,1 1 0,-1 7 0,7 2-802,2 8 0,4 9 0,6 6 0,3 3 0,2 5 0,0 5 0,0 2-392,-2 2 0,2-1 1,-1-2-1,-2-3 1,-1 0-1,-2-1-1763,0-1 1,-1-1 0,-1-4 0,-4-2 0,-1-3 0,-2-4 1497,2-3 0,-4-2 0,4 1 0</inkml:trace>
  <inkml:trace contextRef="#ctx0" brushRef="#br0">3626 21110 12628,'13'8'289,"0"3"1,1-2-1,-1 3 1,0 2-1,1-3 1,-1 0-1,0-4 1,1 1-1,-1-3 1,0 1-510,1-3 0,-2-3 1,-5-4-1,-6-5 0,-6-4-17,-7-5 0,0 3 0,-9-4 0,2 0 0,1-2 0,0-1 1,1 2 610,0 6 1,2-6 0,4 10-1,0 0 1,4-2 66,1 0 1,1 3-1,7 2 1,2-1-386,5 1 1,3 4 0,1-2-1,2 4 1,3 1 0,3-2-1,1 0-627,0-3 1,0 1 0,5 4 0,0-2 0,-2-1 570,-3-1 0,3-13 0,-4 3 0</inkml:trace>
  <inkml:trace contextRef="#ctx0" brushRef="#br0">3932 20777 8180,'-10'-18'0,"-3"1"3000,2 5-2439,5 6 1,12 4-1,5-2 1,4-4-1,2 0 1,1 0-1,0 2-340,0 3 1,1 2-1,-1 1 1,2 0-1,0 1-239,-7 4 1,-1 4 0,-8 8 0,-1 6 0,-1 3 0,-2 4 0,0 2 0,-2 1 0,-1 1 0,-1-1-500,1-1 1,1 4-1,2-5 1,2-3-1,2-4 1,5-7-1,3-3 1,3-5 516,3-5 0,2-8 0,7-4 0</inkml:trace>
  <inkml:trace contextRef="#ctx0" brushRef="#br0">4372 20697 8180,'-6'-19'2963,"5"8"-2848,-4-2 0,4 10 1,1 3-1,0 9 0,1 6 1,2 4-370,2 2 1,4 1-1,-2 5 1,2-2-1,3-1 1,-2-5 253,2-4 0,0 7 0,1-7 0</inkml:trace>
  <inkml:trace contextRef="#ctx0" brushRef="#br0">4479 20964 8180,'-13'0'1739,"-1"0"-1706,1 0 1,7 0 0,6 0 0,7 0-34,5 0 0,2-6 0,-1-2 0</inkml:trace>
  <inkml:trace contextRef="#ctx0" brushRef="#br0">8478 19804 8180,'-6'-21'0,"-3"5"0,-3 6 0,5 2 0,2 4 0,4 2 0,-3-2 406,-1 8 0,2 8 1,6 8-1,3 2 1,0 4-1,1 6 0,-1 0 1,2 1-1,-1-4-728,3-1 0,-2-2 0,1-3 0,1-2 0,2-2 1,1-4 321,1-5 0,-1 2 0,0-4 0</inkml:trace>
  <inkml:trace contextRef="#ctx0" brushRef="#br0">8678 19364 8180,'-21'-7'3473,"3"3"-3151,10 2 0,3 2 1,10 0-1,5 0 1,6 0-1,6 0 1,4 0-252,0 0 1,-1 2 0,-1 2 0,-3 3 0,-2 2 0,-3 0 0,-2 3 0,-4 3-442,-1 3 0,-6 4 1,1-3-1,-4 2 1,-3 1-1,-2-1 235,-3-4 0,-1 3 0,-4-3 1,1 0-1,2-2 0,2-2 581,2 0 0,2 1 0,5-3-170,4-2 0,7-3 1,7-7-1,2-2 1,2-3-1,1-2 1,0-2-78,-2-2 0,-1 3 0,2 0 0,-2-1 1,-2-2-1,-1 0-626,1 4 0,-8-4 1,2 3-1,-1-2 0,-2 1 427,-1 1 0,3-6 0,-5-5 0</inkml:trace>
  <inkml:trace contextRef="#ctx0" brushRef="#br0">9158 19244 8173,'0'-13'246,"0"0"1,0 4 1180,0 0 1,0 5-1063,0-5 0,6 7 0,3 1 0,4 5 0,3 4 0,4 2 0,-1 2-412,0 1 0,3 5 0,-3 0 0,1-2 0,0-3 0,0-2 0,-1-2-1093,-3 1 0,-1 0 0,-3 1 1,-3-3 1139,-5 3 0,-2 1 0,-2 1 0</inkml:trace>
  <inkml:trace contextRef="#ctx0" brushRef="#br0">9171 19418 8173,'0'-14'798,"0"1"0,0 4 0,0 0 0,2-1-641,2-2 0,-1 0 1,6 2-1,1 1 0,2-1 1,3-1-1,1 1 218,2 1 0,4 2 1,-3-4-1,2 4 0,1-1 1,1 2-376,-1 1 0,-6-12 0,3 2 0</inkml:trace>
  <inkml:trace contextRef="#ctx0" brushRef="#br0">9504 19204 8151,'-8'-5'2018,"-1"5"0,0 5 0,9 9-1731,0-1 0,6 0 0,1 1 0,2-2 1,-2-2-1,1-1 0,-1 0-59,4-2 1,-6 1-845,0-4 0,-10-8 1,-2-1-1,-2-5 0,0-4 1,-1 0 347,-2-4 0,3-1 0,2-4 0,1 4 0,3 1 0,1 1 0,2 0 473,0 2 1,0 2 0,2 0 0,2-1 0,5 1 0,3 1-685,1 3 1,5-1 0,1 6-1,1 1 1,-1 0 478,-3-2 0,5-2 0,0-6 0</inkml:trace>
  <inkml:trace contextRef="#ctx0" brushRef="#br0">9758 18978 11505,'-14'-13'945,"7"4"1,2 0-627,4-2 0,1 4 0,1-2 0,2-1-394,2-2 1,4-1-1,-5-1 1,1 2 0,-1 2-1,1 1-377,-2-1 0,-8 4 0,-4 1 0,-3 4 887,-1 1 1,0 0-1,-1 0 1,3 1-62,2 4 0,3 2 0,7 7 0,5-1 0,6 2 0,4 1 16,1 2 0,2 0 0,-1-7 0,-1 0 0,1-2 0,0 0-793,-2-2 1,-1 5-1,-2-5 1,-1 2 0,-4-2-1,-7 1-508,-4-1 1,-7 2 0,2 6 0,-1 3 0,2 4 0,1 3-1,3 2 911,2-1 0,1 1 0,0 0 0</inkml:trace>
  <inkml:trace contextRef="#ctx0" brushRef="#br0">10384 19298 8058,'-10'-17'327,"-4"4"1,4 9-1,6 13 1,2 2-1,2 4 1,2 2-1,1 2-43,1 1 1,1 3-1,-4 5 1,2 1-1,1 4 1,-1 1-1,0 2 1,0-1-3072,2 1 2787,-1-1 0,2-1 0,2-1 0</inkml:trace>
  <inkml:trace contextRef="#ctx0" brushRef="#br0">10571 19698 8263,'-8'5'1155,"2"-3"1,8 4-1,1-5-744,1 4 1,7-4-1,-2 4 1,2-4-1,3-1-251,-1 0 0,2 0 0,1 0 0,3 0 0,1 0 0,-1 0 0,-3 0-475,-1 0 1,-2 0 0,-1 2 0,-3 2-1,-4 5 147,-4 3 0,-1 1 443,0 1 1,-6-3 0,-1 0 0,-1-2-1,2-1 535,1 0 1,3-1 0,-1-4 0,6 2-891,6-2 0,3-2 0,3-1 0,1 0 0,2 0-116,-2 0 0,-1 2 0,-2 1 0,0 3 0,-1 1 0,-1 3 0,-4 2 666,-1 1 1,-2 1-1,-4-1 1,0 2 0,-1 1-1,-2 2 1,-3 0-61,-1 1 1,-2-4 0,-3 3 0,2-4 0,1-2 0,0-1-1750,1-3 1,1 0 0,4 2-6329,-1-1 7667,-1-6 0,17-9 0,3-9 0</inkml:trace>
  <inkml:trace contextRef="#ctx0" brushRef="#br0">11051 19644 8372,'-20'-20'1420,"6"6"0,2 8 1,12 8-953,7 2 0,5 4 0,3 5 0,1 0-376,2 1 0,1-1 0,-3 0 0,2 2 1,-1 1-1,-3 2 0,0-2 0,-2-1 0,-2-1-1011,-1-1 0,-6-4 0,1 0 0,-4 1 0,-4 0 0,-7 1 0,-3-4 919,-4-1 0,0 0 0,3-3 0,-1 1 0,-2-1 0,2-1 0,1-4 75,2-2 0,4 2 1,1-4-1,2 1 638,4-4 1,2-2 0,4 1-1,5 1 1,3 0 0,1 0-508,0 0 0,1 5 0,-1-5 0,0 0 0,1 0 0,-1 2 0,0-1-2883,1 1 1,-2 3 2573,-4-5 0,-8 7 0,-8 1 0,-4 5 0,-2 2 0,1 2 0,0-1-291,-1 3 1,1-2-1,0 1 1,1 1 1451,3 2 1,3 1 0,8-1 0,2-2 0,5-2-930,3-2 1,1-2-115,0-4 1,-4 0 0,0-1-728,1-4 0,-4 2 1,0-6 711,0-1 0,-4-2 0,4-1 0</inkml:trace>
  <inkml:trace contextRef="#ctx0" brushRef="#br0">11491 19738 9474,'-8'5'4675,"1"-3"-2010,2 2 0,4-4-3008,-4-4 1,4-3 0,1-7 0,1 1 0,2-2-1,2-1 1,-2-2 0,-2 0-1577,-1-1 0,0 4 0,0-3 1132,0 4 1,2 6 0,2 5 786,5 6 0,9-1 0,3 4 0</inkml:trace>
  <inkml:trace contextRef="#ctx0" brushRef="#br0">11837 19444 8069,'-15'-17'253,"-2"-1"1,6 2-1,-1 5 1283,5 2 1,1 0 0,3-4 0,-1 0-1719,1-1 1,3 7 0,3 4 0,3 5-142,1 2 0,-4 6 1,3-1-1,-2 3 1,2 0-1,0-2 1,2-2 792,-1-2 0,-3-2 0,4-5 0,-2-4 0,-2-2 0,1-2 1897,-1 0 1,2 0-2001,-2-4 1,2 11 0,3 10 0,-3 9 0,-1 12 0,1 2-128,1 1 1,0 8 0,4-1-1,-2 1 1,1 1 0,2-4-1,1-4-1551,0-5 0,1-1 1,-1-2-1,0-2 1,2-2 1310,3-2 0,-3-1 0,4-5 0</inkml:trace>
  <inkml:trace contextRef="#ctx0" brushRef="#br0">22448 4251 8010,'-9'6'0,"0"3"0,6 3 0,-9 1 0,6 7 0,-4 2 0,3 3 1228,1 2 1,-3-1 0,4 1 0,2-2-1,2-1 1,1-3 0,0-2 0,0-3-1143,0-1 0,0-9 0,0-6 0,1-9 0,2-6 0,3-4-277,2-2 1,-5-1 0,3-3 0,-2 1 0,1 3 0,-1 2 0,0 3 928,1 1 1,5 2 0,-1-1 0,3 2 0,1 4 0,2 3-414,3 4 1,-3-4 0,2 1 0,-2 1 0,-1 1-1,-3 1 1,0-2-342,-2-2 0,0 2 1,2 8-2807,-2 4 1,-3-2 0,-4 2 2821,2 1 0,10 2 0,6 2 0</inkml:trace>
  <inkml:trace contextRef="#ctx0" brushRef="#br0">22861 4278 7987,'0'-13'2748,"0"5"0,0 8 1,0 9-1963,0 3 0,6 3 1,3 1-1,1 2-661,-1-2 1,5 0 0,-3-1-1,6 0 1,-1-5 0,0-2-1,2-5-948,4-2 0,2-2 1,-2-4-1,-4-5 1,-3-5-1,-2-4 1,-1 0-1,-3-2 1,-5 2-1,-2-1-221,-2 4 1,-6 7 1761,-3 5 1,0 2 0,-4 5 0,-4 5 216,3 5 0,-4 8 1,9 0-1,-1 2 1,-1 5-1,2 0 1,1 2-1,-1-2-903,0-1 1,4 5 0,-2-8 0,1-2 0,3-1 0,3-5 0,6-2-33,7-5 0,7-3 0,6-6 0</inkml:trace>
  <inkml:trace contextRef="#ctx0" brushRef="#br0">23501 4145 7951,'-1'-8'2702,"-2"5"-1491,-2 6 0,1 0 0,2 6 1,-1 2-363,-1 0 1,-1 9 0,5 2 0,0 2 0,0-1 0,0-1 0,2 1 854,2-3 0,2 1-2108,3-3 1,3-3 0,-3 2 0,3-3-2874,1-5 0,-6-5 0,-4-8 1818,-6-5 1,-4 1 0,-6 1-1,-1 0 1,1 1 1598,0 0 1,4 0 0,0 3 0,-1-2-1,-1 1 3122,2-2 1,2 3-2159,2-6 1,4 8 0,-3 1 0,2 7 0,4 5 0,1 1-986,1 1 0,0 3 0,-4 3 0,0-1 0,-1 2 0,-4-2 0,-2 0-983,0-3 1,-5 4 0,3-3 0,-3 0 0,-1-4 0,-1-3 0,1-2-2488,0-2 0,-1-3 3351,1-8 0,-6-2 0,-2-6 0</inkml:trace>
  <inkml:trace contextRef="#ctx0" brushRef="#br0">23194 4465 7951,'0'-20'0,"0"10"0,2-3 0,2 2 0,5 4 0,-1-3 0,1 5 0,-1 1 0,6 4 0,-1 0 0,0 0 567,1 0 0,4 0 0,-1 0 0,1 0 0,1 0 0,4 0 1,2 0 2481,1 0 0,1 4 1,0 1-3050,-1-3 0,7-6 0,1-3 0</inkml:trace>
  <inkml:trace contextRef="#ctx0" brushRef="#br0">23968 4131 7927,'6'-7'635,"2"3"93,4 2 1,-3 4 0,-1 2 0,-1 3-203,0 1 0,-4 4 0,2-2 0,-4 5 1,-1 3-1,0-2 0,0 0 0,0 0 510,0 2 1,0 4 0,0-4-1,-1-1 1,-2-3 0,-2 0-1929,2-1 1,2-7 0,1-6-122,0-7 0,6-11 0,1-4 1,2-4-1,0 0 0,0 1 1,0 1 1109,0 2 1,0 5 0,2 0-1,0 2 1,-2 1 633,1 1 0,2 6 0,1 2 0,1 4 0,0 1 0,3 0 0,2 0-978,2 0 0,-1 4 1,6 2-1,-1 0 1,3 0 246,0-3 0,6 4 0,0 1 0</inkml:trace>
  <inkml:trace contextRef="#ctx0" brushRef="#br0">24687 4025 7927,'5'-14'486,"-1"1"0,2-2 0,-3-1 0,2-2 249,-2 2 1,3 1 0,-2 2-1,-1 0 1,0-1 0,0 1-1,1 0 213,-1-1 1,-3 7-1,-4 2 1,-7 5 0,-3 5-631,-4 4 1,-1 7-1,2 3 1,0 2-1,0 4 1,4 2-261,4-1 0,3 7 1,6-9-1,2-2 1,4-1-1,5-5 0,9-1-506,5-2 0,-1-6 0,7-4 0,-2-6 0,-1-5 0,1-6-38,-4-3 1,-6 0 0,2-5-1,-4-2 1,-3 1 0,-5-1 0,-3 3 1182,-3 2 1,-2 1 0,-2 6-1,-4 6 1,-2 9 0,-2 11 0,0 6 81,-1 9 0,-2 3 0,-3 8 0,-1 0 0,-4 0 0,0 0 0,-3 0 0,3-1 0,0-2 0,3-5-1106,-1-4 0,0 2 0,5-9 0,-1-1 0,1-2 0,0-5 0,-1-4 0,3-3-2131,2 0 0,-3-4 1,3 2-1,-3-2 1273,-1-2 1,5-6-1,2-2 1</inkml:trace>
  <inkml:trace contextRef="#ctx0" brushRef="#br0">20169 4598 8306,'1'-15'0,"3"0"0,4 0 0,1 5 0,0 3 955,1 4 0,-1 1 1,-5 2-1,-10 0 1,-7 0-137,-5 0 1,-4 0 0,3 0-1,0 0 1,-2 0 0,0-1-1,-1-2 1,0-3 0,-1 0-42,0 0 1,-2-3-1,-2 5 1,-1-1 0,-2 1-1,-1-1 1,1 2-457,2 2 1,-3 1 0,-1 0 0,-2 0 0,-4 0-1,1 0-213,2 0 1,-4 4 0,4 1 0,-4-2-1,-1-2 1,2-1 0,1 0 99,1 0 0,1 0 0,-4 0 0,2 0 0,3 0 0,0 0 0,1 0 21,1 0 0,-1 0 0,2 0 0,-3 0 0,0 0 0,1 0-12,1 0 0,-2 5 1,-6-1-1,-2 1 0,-1-1 1,-1 2-219,1 1 0,-3-4 0,2 3 0,1-1 0,1-1 0,2-1 0,0-1 0,0-2 0,0 4 0,0 0 0,0-1 0,0-1 0,2-2 0,1 0 0,1 0 0,1 0 0,-5 0 0,0 0 0,-2 0 0,-1 0 0,-1 0 0,-5 4 0,3 2 0,-1 2 0,-4 1 0,-1-1 0,-1 1 0,0 2 0,4-4 0,2 2 0,-1 0 0,2 0 0,-1-2 0,2-1 0,4-3 0,-6 3 0,8-2 0,2-1 0,3 0 0,4 0 0,4 2 0,-7-1 0,9-2 0,1 1 0,-2 1 0,1 0 0,0 1 0,2-1 0,0 5 0,-5-3 0,0 2 0,1 0 0,-2 1 0,-2-1 0,-1-2 0,-2 3 0,4-5 0,-2 0 0,1 1 0,2-1 0,1-1 0,5 3 0,0-1 0,-1-2 0,1 0 0,1 0 0,1 1 0,-1-1 0,0 0 0,-2 0 0,0 1 0,0 1 0,-3 1 0,-2 1 0,-3 0 0,3 5 0,-4-3 0,-1 3 0,-3 1 0,-2 1 0,-2-1 0,4 0 0,2 1 0,0-1 0,2-1 0,-1-2 0,3-1 0,2 1 0,2-2 0,-1-1 0,0 1 0,1-2 0,0 1 0,3-1 0,1 0 0,-1 3 0,-3-5 0,-1 1 0,0 1 0,-1 1 0,-3 0 0,-1 5 0,-6-3 0,3 3 0,-2 0 0,0-2 0,1-1 0,-5-2 0,5 4 0,2-4 0,2 1 0,-1-2 0,0 1 0,1 0 0,5-2 0,5 2 0,-2 1 0,1-2 0,-1 1 0,3-1 0,2 0 0,0 3 0,2-3 0,0 0 0,-1-1 0,0 0 0,0 1 0,1-3 0,3 6 0,1 0 0,0-2 0,-1-1-495,1 0 1,4-3 0,0 6 0,-1 1 0,-1 2-609,2 1 1,2-4 0,4 0 0,-1 1 0,1 2 0,3 1-2541,4 1 1,5-2 3815,9-3 0,8-4 0,9-5 0</inkml:trace>
  <inkml:trace contextRef="#ctx0" brushRef="#br0">14477 5278 28590,'-12'-6'-1235,"1"-2"0,4-1 863,1 0 0,0 6 0,2-1 0,-5 3 677,-3 1 0,-1 4 0,-2 2 0,-2 1 0,-3 4 1,-2 1-1,-5 2 0,0 3 0,-2 2-517,0 2 0,1-4 0,3 4 0,3 0 0,4-2 0,3 0 0,3-2-11,4-3 0,-3 0 0,7-1 0,2 0 0,7-1 0,10-1 723,10-2 0,12-1 0,12 6 1,4-2-1,8-2 0,-1-1 0,3 1-499,-3 2 0,-3 1 1,0 1-1,-2-1 0,-4 0 1,-4 1-1,-4 1-50,0 2 1,0-8 0,-3 3-1</inkml:trace>
  <inkml:trace contextRef="#ctx0" brushRef="#br0">14037 14780 21683,'-2'12'-5623,"-2"-3"5471,2-4 1,-4-6-1,6-3 1,0-5-1,0-3 1,2-2-1,1 1 564,1 0 1,1 4 0,-7 2-427,-2 1 0,-4 1 0,-5 5 0,0 0 0,-1 0 0,1 0 242,0 0 0,-1 0 1,0-1-1,-3-2 1,-1-3-1,2-2 1,1 0 50,2 0 1,-5 1 0,0 4 0,2-2-1,1 2 1,1 2-216,-4 1 0,2 0 0,-5 0 0,0 1 1,2 2-1,0 3 0,1 0-195,-2 0 0,6-1 0,-4-5 0,3 0 0,2 0 0,-2 0 481,-3 0 0,3 0 1,-2-2-1,0-2 0,1-4 1,-2-1-1,2 2-24,1 1 1,-3-3 0,-1 5 0,0 1-1,-2 1 1,0 2-226,-2 0 1,-1 0-1,0 0 1,2 0 0,-2 0-1,1 0-381,0 0 311,-2 0 0,6 0 1,-5 0-1,4 0 1,-1 0-1,0 0 1329,-3 0-1275,5 0 0,-5 0 0,5 0 1,0 0-1,-2 0 0,0 0-11,-2 0 1,-1 2 0,-1 1 0,1 3-1,-2 1 1,0 3-228,1 2 1,-3-3 0,6 0 0,-3 0 0,-2 0 0,0 0 129,1 1 1,-5-3 0,-1 1 0,3-2 0,-1-2 0,1 1 0,-3-1 264,3-1 0,-4-2 0,2-1 1,2 0-1,0 0 0,3 0 303,-1 0-503,0 0 1,1 2-1,-1 1 1,0 3-1,1 0 1,-1 1-259,0 1 0,1-4 1,-2 5-1,-2 0 1,-1 0-1,1 0 124,2 1 0,2 0 0,-3 1 1,0-4-1,-2 0 0,1-1 298,2 0 1,-3 3 0,0-3-1,1 0 1,3 1 0,4-1-1,0 2-209,0-1 1,4-2 0,-1 4 0,3 1 0,-1 0 0,0 1-131,-1-3 0,4 1 0,-3 5 0,3-1 0,2 0 0,0 1 1,-1-1-65,1 0 0,4-1 1,2-1-1,-1-3 0,2 3 1,0 1 22,3 1 1,2 0 0,1 1 0,1-1 0,2 0-1,3 1-939,2-1 976,1 0 0,4 1 1,0-1-1,1 0 0,0 1 1,3-1 55,1 0 1,1 5 0,-1 0 0,2-2 0,3-1 0,-3-2 63,-1 1 0,5-6 0,-2 1 0,4 0 0,0 0 0,1-2 143,0-1 0,-1 3 1,1-4-1,0-2 0,1-2 1,3-1-1,3 0 73,0 0 0,1 0 1,-2 0-1,3 0 0,-2 0 1,-2 0 259,-1 0-240,6 6 1,-8-3 0,3 4 0,1 1 0,1-1 0,1 2-336,1-1 0,-5 3 1,5-3-1,1 1 1,0 0-1,0-1 353,-2 0 1,1-2 0,4-6-1,0 0 1,0 0 0,0 0 90,0 0 1,0-2 0,1-2-1,2-4 1,1 1 0,-1 1 0,-1 2-159,-2-1 1,1 1 0,2 4-1,2 0 1,-2 0 0,0 0-1236,1 0 976,-8 0 1,13 0 0,-11 0-1,1 0 1,-2 0 0,-2 0 70,-1 0 1,3 1 0,-4 2 0,-1 2 0,2-2-1,-1-2 1129,0-1-1000,4 0 0,-8 0 0,5 0 0,0 0 0,-1 0 0,3 0-85,2 0 1,-5 0-1,7 0 1,-3 0 0,-2 0-1,-1 0 1,0 0-27,0 0 0,-4 0 0,3 0 0,-2 0 0,1 0 0,1 0 112,-1 0 0,4 0 0,-3 0 0,-1 0 0,2 0 0,-1 0-118,-1 0 0,4 2 1,-3 1-1,-1 1 1,2 0-1,0 1-194,3-1 183,2 1 1,-1-5 0,-1 0 0,-1 0 0,1 0 0,1 0 22,2 0 234,0 0 0,5-5 0,-1-1 0,-1-1 0,-1-3 1,-2-2-16,0-2 0,0 1 1,0 0-1,0-1 0,0 1 1,0 1-258,0 3 0,-5-2 1,-1 2-1,-1-3 1,-2-1-1,0-1-185,0 1 0,0 0 0,-4-2 0,0-2 0,-1-2 0,1-2 0,0-4 384,-1-4 1,-4-2 0,-1-8 0,-2-4 0,-2-1 0,-4-2 534,-4 3-1274,-3 7 0,-6-1 0,-2 6 0,-4 2 1,-7 0-1,-9 4-328,-8 3 0,-5-2 1,-10 7-1,-4 0 1,-2 3-1,-4 0 570,-3 1 1,0 1 0,-4 3 0,1 5 0,-4 1-1,-3 0 1,-3-2 373,0 2 1,32 2-1,1 1 1,-1 0 0,1 1-1,-3 1 1,-1 1-1,-2 1 1,0 1 0,-1 0-1,0 2 1,1-1-1,-1 1-268,2 0 0,0-1 0,0 1 0,0 0 0,-28 6 0,3 0 0,5 0 0,6 1-613,7-1 0,5-1 0,10-2 1013,4-1 1,3 0 0,1 4 0</inkml:trace>
  <inkml:trace contextRef="#ctx0" brushRef="#br0">11491 9889 10064,'-8'-14'0,"2"3"0,2 3-58,-1 8 0,-1 2 1,3 4-1,-1-5 1,3-5-1,2-4-515,3-1 1,5 5 846,-4-5 0,5 6 1,-1-1-1,1 4 0,1 4-186,-2 5 0,-2 3 1,3 1-1,-1 0 1,2 1-1,1-1 1,1 0-121,0 1 1,1-1-1,-1-1 1,2-2 0,2-2-1,6-1 238,2 0 0,2-4 0,-1 2 0,1-4 0,1-1 0,3-1 0,3-2 82,0-2 0,9-3 1,-3 3-1,0 2 1,0 2-1,-1 1-261,2 0 0,7 4 1,-4 2-1,-1 1 1,0 5-1,0 2 1,3 0-311,1-2 1,-2-1 0,2 2 0,0-1 0,-1-3 398,0-5 1,5-2 0,-3-2 0,3 0 0,1-2 0,-1-2 0,4-5 120,0-3 1,0-1 0,-2 1 0,2 0-1,0 2 1,0-2 0,-4 1-198,1 0 0,0 5 0,3 0 0,0 1 1,0 1-1,-5 1-174,-3 1 0,2-2 1,-3-2-1,0 0 1,1-1-1,-1-1 118,0-2 0,3-2 1,-3-1-1,0-1 0,1 0 1,1-4-1,2-3 556,2 0 0,-2-4-442,4 3 1,-13 1-1,6 1 1,-1-1-72,0 0 1,-6 5-1,2-2 1,-2 3 0,-3 2-1,0 0 1,-2-2-229,1-3 1,-6 3 0,1-3 0,-5 4 0,-2 0 0,-3 1 237,-2 0 0,-1-5 0,-5-1 0,0-1 0,1 0 0,-2-3 62,-4-5 1,4 2-1,-4-7 1,1 2 0,-2-2-1,0 1-110,1-1 0,-5 4 1,1 5-1,-2 3 0,-2 2 1,0 3-1,0 1-323,0 1 1,-2 3 0,-4 0 0,-6 2 0,-5 1 0,-6-1 237,-5 0 0,-1 1 0,-11-1 1,-6 4-1,-5 0 0,-2 1 1,0-1 209,-1-1 0,-3 3 0,-3-4 0,1 0 0,0-1 0,3-1 160,1 2 0,-4-5 0,-4 3 0,0-1 1,-1-1-1,2 4-30,-2 1 1,-5 2 0,-4 4 0,-1 0 0,35-1 0,-1 2 0,0-1 0,-1 1-262,-1 1 1,0 1-1,-5 2 1,0 3 0,2 2-1,0 2 1,0 0-1,0 0 1,-1 0 0,0 1-1,1-1 1,1 0-37,2-1 0,-1 1 0,-3 2 0,-1 0 0,5-2 0,0-1 1,-1 1-1,1 1 0,1 0 0,-1 0 0,3 0 0,0 0 1,-1-1-1,0-1 142,-3 1 0,1-1 1,5-2-1,-1-1 0,-6 3 1,0-1-1,3 0 0,0-1 1,2 0-1,1 0 1,0 0-1,1 0 0,-32 9 214,2-2 0,-5-1 0,8 0 0,0 2 0,-2 7 0,-3 4-451,34-13 0,-1 1 1,0 4-1,0 2 1,1-2-1,2 1 1,-1 1-1,1 1 0,2 0 1,1 1-1,-23 22-209,9 0 0,5-2 0,14-5 0,3-5 0,5-6 0,7-6 133,6-3 1,-2-1-1,1-5 1,4-1 286,4-3 1,0 2 0,7-6 0,3 3 0,5 4 0,4 4 224,6 6 1,6 5-348,11 4 0,-4 3 0,5 6 1</inkml:trace>
  <inkml:trace contextRef="#ctx0" brushRef="#br0">15570 12021 8867,'13'-35'0,"0"1"0,-1 5 0,-3 12 0,-6 9-193,-6 8 1,-9 9 138,-6 0 0,-5 3 1,0 1-1,0-1 1,-1-2-1,2-1 1,-2 0-1,-1 0 1,-2 0-1,2 0 1,1-2 28,2-2 1,1 1 0,-2-2 0,2-1 0,0-2 0,2-1-1,-2 0 146,1 0 1,-1 2-1,-4 1 1,0 3 0,-5 1-1,-1 4-250,-2 0 0,-8 3 0,1-1 0,-2-1 0,-1-2 0,0-1 0,-3 2 0,-1-1 230,-3-1 1,4 3-1,0-5 1,1 2 0,1-2-1,3 1 36,3-1 1,1 2-1,5 4 1,-1 1 0,-1 0-1,2 3-207,-1 1 0,2 5 0,4-1 0,1 4 0,-1 2 0,2 1 0,1 2-37,2-1 1,6 0 0,-4-1 0,4 4-1,1-1 1,3 3 0,2-3 113,3 1 1,1 2 0,6-2 0,0 1 0,1 3 0,4 0-12,3-2 1,6 2 0,4-4 0,4 0 0,4-1-1,6-2 1,3-2-12,4-1 1,2-1-1,4-1 1,5-1-1,3-3 1,5 0 65,3-1 1,-6-2-1,10 3 1,-2-2-1,0-3 1,3 1-34,2 0 0,-2 0 1,6 3-1,1 0 0,-36-11 1,0-1-1,1 1 0,1 0 1,0 0-1,0 0-1,2-1 1,0 0 0,2-1 0,1 0-1,-1-2 1,0 0 0,-1-1 0,0-1-1,1 1 1,0-2 0,0 0 0,0-1 19,3 0 1,0 0-1,2-2 1,0 0-1,1-1 1,0 0-1,1-2 1,1-1-1,0-1 1,0 0-1,-1 0 1,-1-1-1,0 0 1,0 0-12,-1 1 0,0-1 0,-2 0 0,0 1 0,3 0 1,0 0-1,0 1 0,0 1 0,-1 1 0,1 2 1,1 0-1,0 0-102,-3 1 0,0 0 0,-3 3 0,-2 0 0,0 1 0,-1 1 0,-1 1 0,0 0 1,-1 0-1,1 1 0,0-1 0,1 0 0,0-1 0,0-1 13,-1-1 1,1-2 0,-2 0 0,1 0 0,-2-1 0,1 0-1,-2-1 1,1-1 0,0-1 0,0-2 0,0-1 0,-1-2 139,1-2 0,0 0 0,-1 0 1,0-2-1,1-1 0,-1-2 1,0 0-1,-1-1 0,0-1 1,-1-2-1,1 0 0,-1 0 49,0-1 0,0 0 0,25-13 1,-3 5-1,-5 4 0,-2 2 0,-6 2 1,-4 2-463,-4 3 0,-6 2 1,-1-1-1,-5-1 1,-8-1-1,-4-5-265,-3-4 761,-6 2 0,-3-22 0,-11-1 0,-5-9 0,-6-10 0,9 29 1,-1 0-18,-1-4 0,-1 0 1,-2-6-1,-2 0 0,-3 0 1,-2 0-1,-1-1 0,-1 1 1,-4-2-1,-2 1 1,-2 1-1,-2 2 0,-4 1 1,-1 1-162,-4 2 0,-2 3 0,4 5 1,-3 4-1,-8 2 0,-3 4 1,-3 2-1,-1 3 0,-2 3 0,-1 3 1,-5 2-1,-2 3-145,21 3 0,0 1 1,1 1-1,-21 3 1,-1 1-1,19-1 1,-1 1-1,0 1 1,-1 0-1,-1 0 1,1 1-1,0 0 1,0 1-1,-1 1 1,-1 0-1,-1 0 0,0 1 1,1 0-1,1 1 1,0-1 131,0 1 1,0 0 0,-1 0 0,-5 1 0,-1 1 0,0 0 0,4 1-1,1 1 1,0-1 0,1 2 0,0-1 0,1 2 0,0 0 0,1 2 0,0 0-1,3 0 1,2 1 0,0 0 11,0 1 0,2 0 0,-1 2 19,-2 3 0,0 0 0,2 1 0,-16 8 0,1 2 0,18-9 0,0 1 0,0 0 0</inkml:trace>
  <inkml:trace contextRef="#ctx0" brushRef="#br0">14943 10955 23169,'-13'0'-300,"-1"0"0,1 4 0,0 1 1,-1-1-1,1 1 0,1 1 0,2 0 1,2 1-1,3 0 0,2 4 1,3-1-1,4 0 0,5-2 2161,3-2 0,6 3-1640,-1-5 1,7 6 0,-2-1-1,3 2 1,2-1 0,0-1 0,1 1 24,3 2 1,-3 2 0,3 0 0,-3 3 0,-1 0 0,1 0 0,0-3-22,-1 0 0,7-1 0,-7 0 0,2 1 0,4-1 0,1 0 4,0 1 1,5-1 0,-2 0 0,4 1 0,3 1 0,-1 1-161,-1 2 0,2-1 0,2-3 0,0-1 1,0 0-1,-3 1-87,-1-1 0,-2 0 1,0 1-1,-2-1 1,-1 0-1,-1-1 1,-1-1 149,-1-3 1,3-3 0,-4 4-1,1 0 1,3 0 0,0-1-188,-2 3 0,4-4 0,-5 2 0,2 1 1,-2 2-1,0 0 0,-2-2-76,1-1 1,2-1-1,-3 2 1,-3-1-1,1 0 1,-1 0 236,3 0 0,-1-2 0,-5 3 0,1-2 1,0-1-1,-1-1 162,1 0 0,4 4 1,2-2-1,1 1 0,1-2 1,1 1-393,-1-1 0,1 0 0,2 4 0,-1-2 0,-1 0 0,0-1-33,-2 1 0,0-1 0,-5 2 0,2-3 0,-1 1 0,-2-2 0,-1 1 413,-1 1 1,1-1 0,0 2-1,-1-3 1,1 0 0,1 1 243,3 1 1,-3 2 0,4-4-409,-4 1 1,3-2-1,1 4 1,1-1-249,0 0 0,-2 4 0,-3-3 0,1 2 0,3 3 0,-3-2-174,-1-4 1,-1 4-1,1-3 1,0 3 0,2 0-1,-2-2 1,2-2 554,-2-2 0,0 2 1,-1-2-1,1 0 0,1 2 1,4-2-1,0 1-26,-1 0 1,4 2 0,-4 3-1,1-1 1,1-3 0,-2 3-452,1 1 1,3 1-1,-4 0 1,1 1-1,-1-1 1,-1 0 111,2 1 1,-5-3 0,5 0 0,-2-2-1,1 0 1,1-1 0,1 0 321,0-2 0,-3 4 0,3-2 0,0 0 0,0 1 0,4 0 0,-1 0-259,-2 0 1,2-2 0,-4 4 0,-1-2 0,2 0 0,-1-1 20,0 1 0,-1-1 0,-2 2 0,1-1 0,-2 0 1,0 0 22,-3 0 1,-1-5 0,-1 3 0,-2 1 0,2-2 0,0 1 15,-2 1 1,6-4 0,-4 3-1,1 1 1,3-1 0,2 4-1,1-1 9,1-1 0,-2 3 0,4-3 0,0 2 0,-1 1 0,-1-1 7,-2-2 1,0-2 0,-1 3 0,2-2 0,-1-2 0,-2-3-7,-1-2 0,-1 4 0,0-1 0,-3-1 0,-2-2 1,0-1-1,-2 0-716,0 0 0,3 5 0,-2-1 0,-1-1 0,2-1 0,-1-1-3913,4 4 0,6-2 4596,1 5 1,12-5 0,-2 3-1</inkml:trace>
  <inkml:trace contextRef="#ctx0" brushRef="#br0">21208 12821 8138,'9'-21'512,"0"3"0,0 11 1,3 7-1,-3 7 1,-5 5-1,-2 1 376,-2 1 1,0 1-1,0 1 1,0 3-1,-2 0 1,-1 2 103,-1 0 0,-1-5-985,5 2 1,-1-3 0,-2-2 0,-2 0-138,2 1 1,-4-3 0,-2-2 0,-1-6 32,1-6 1,-1-4-1,4-6 1,0-2 0,0-1-1,3-5 1,1-1 556,2-2 0,5-4 1,1 7-1,0 0 0,1 4 1,0 2 368,4 1 1,-4 1-1,2 1 1,1 2-1,2 2-923,2 3 0,-1 0 1,0 5-1,-1 2 1,-2 2-1,-1 5-1156,2 3 0,1 6 1,-1-1-1,0 1 0,-1 1 1,3 2-232,4 0 0,2 2 0,-3-5 1481,2-1 0,6-3 0,-3 0 0</inkml:trace>
  <inkml:trace contextRef="#ctx0" brushRef="#br0">21728 12794 8138,'12'-21'470,"-2"4"0,-2 2 189,-2 1 0,4 3 0,-3 0 0,2 4-380,0 1 0,-4 1 0,2 7 0,-1 2 1,-4 7-1,-5 5 98,-6 6 1,1 3-1,-1 2 1,-1 1 0,-2 2-1,-1 2 277,-1 2 0,1-2 0,1 2 0,2 0 0,3-2-654,1 1 0,1-2 0,5-4 0</inkml:trace>
  <inkml:trace contextRef="#ctx0" brushRef="#br0">22061 12834 8115,'0'-40'1606,"-6"18"0,-1 10 0,-2 12-940,0 9 1,5-2-1,-4 2 1,3 3-1,0 4 1,1 7-1,-1 2-516,2 1 0,6 5 0,3 1 1,2-4-1,2-3 0,0-4 1,1-4-1,-2-3-778,1-4 1,-3-7 0,1 0-1,-2-6 1,-3-7 0,-2-7 0,-2-5-1,-2-3 1,-3-2 819,-2 1 1,1-5 0,-3-1 0,2 4 0,2 3-1,3 4 1,2 2 30,1 3 1,1 3 0,5 4 0,6 4-1,6 4 1,3 1 0,2 0-5602,2 0 5378,2 6 0,6 1 0,1 6 0</inkml:trace>
  <inkml:trace contextRef="#ctx0" brushRef="#br0">22355 12674 8250,'4'-31'0,"1"0"0,0 12 0,0 10 0,5 7 686,7 7 0,-1-4 1,6 5-1,0-1 1,2 1-1,0 1 520,-1 3 0,6 2 0,-7 3 1,1 1-1,0 2 0,-7-2 0,-4-1-1385,-3-2 0,-6 5 0,1 0 0,-4 0 1,-4 1-1,-5 2 0,-5 1-1310,-3 0 0,-4-1 1,-6 1-1,1-3 1,-1-1-1,2 0 1489,3-2 0,-4-1 0,6-2 0</inkml:trace>
  <inkml:trace contextRef="#ctx0" brushRef="#br0">23208 12647 8163,'0'-13'847,"0"0"0,0-1 0,0 1 1296,0 0 0,0 7 1,0 6-1642,0 7 1,0 5 0,-2 3 0,-1 1 0,-1 2 0,1 0 0,0 1-505,-1 3 0,2-1 1,-4 1-1,2 0 1,-1 1-1,1-1 1,-1 0-525,1-1 0,-5 0 0,5-5 0,1 2 0,1-2 0,2-1-556,0-2 1,2-6 0,1-1 0,3-1 1081,1-1 0,8-5 0,5-7 0</inkml:trace>
  <inkml:trace contextRef="#ctx0" brushRef="#br0">23021 12754 8209,'0'-13'0,"-1"-1"735,-4 1 0,4 4 1,-2 2-1,6 1 0,6 3-637,3 1 1,5 7 0,1-1 0,-2 1 0,1-1-1,-1 1 1,3-1 0,0 1-99,1-1 0,3 6 0,-2-2 0</inkml:trace>
  <inkml:trace contextRef="#ctx0" brushRef="#br0">23541 12621 8334,'0'-8'4344,"6"2"-4033,3 6 1,3 0 0,1 2 0,0 1-1,1 3-236,-1 1 1,0-2 0,1 4 0,-1-1 0,0 1 0,1 0 0,-2 2-76,-4 0 0,4 3 0,-4-1 0</inkml:trace>
  <inkml:trace contextRef="#ctx0" brushRef="#br0">23461 12834 8330,'-9'-4'1380,"0"-1"0,14 1 1,4 4-1,11 0-1336,10 0 0,4 4 0,8 1 0,0-1 0,3 2-44,-2 3 0,4 3 0,1 1 0</inkml:trace>
  <inkml:trace contextRef="#ctx0" brushRef="#br0">24101 12967 10724,'7'-13'-29,"1"0"1,-5-1 259,1 1 0,5 0 1,-3-1-1,1 1 0,2 0 1,0 1 853,0 3 1,-5-1-1,4 7 1,-2 4-352,-3 7 0,-2 3 0,-1 4 0,-1 1 0,-2 4 0,-2 0-310,2 4 0,2 0 1,1 0-1,0-2 1,0 1-1,0 1 1,0 0-395,0-2 1,0-6 0,0 2 0,0-3-358,0-2 0,0-7 0,0-7 0,0-11 112,0-9 0,0 0 0,0-1 1,0-2-1,0-1 0,0-1 1,0-1 483,0 0 0,1 2 0,4 1 0,4 4 1,3 0-1,1 4 139,0 1 1,1 4-1,-1 0 1,2 4-1,1 1 1,3 3-228,2 1 0,-3 2 0,4 0 0,0 0 1,-1 0-1,-2 0 0,-1 0-1467,0 0 1,1 2 0,-3 1-1,2 3 1,-2 1-582,-1 4 0,-6-4 0,-2 2 1877,-1 1 0,5 2 0,-4 1 0</inkml:trace>
  <inkml:trace contextRef="#ctx0" brushRef="#br0">24861 12781 8357,'12'-21'268,"-2"5"-144,-1 5 0,0 1 0,4 4 1,0 0-36,1 0 0,-1-3 0,-1 3 0,-2 0 0,-1 1 584,2 2 0,-7 1 1,-4 2-1,-9 0 1034,-7 0 1,1 0-1502,-3 0 1,-1 2 0,0 1 0,-1 2 0,1 3 0,3 2 0,1 1 0,2-1 0,1-1 363,3 1 0,-1 4 1,5 2-1,2 2 0,2-2 1,1 0-1,1 0-579,4 2 1,7-1 0,7-7 0,2-3 0,1-1 0,0-3 0,-1-1 0,-1-2-472,1 0 1,-5-2 0,2-2-1,-4-5 1,-4-4 0,-3-4-1,1-1 331,-1 2 1,-4-3-1,3 1 1,-2 2-1,1 1 1,-2 2 1041,-2-1 0,4 6 1,1 0-1,1 2 0,4 5 271,0 4 1,-2 6 0,-1 7-1,-2 5 1,-2 2 0,0 7-1165,1 2 0,-1 4 0,-4 4 0,0 1 0,0 1 0,-1 1 0,-2-2 0,-2 2 0,-5 0 0,1-3 0,-3-1 0,-2-2 0,-3-2-432,-1 2 0,-5-4 1,2-4-1,0-3 0,4-6 1,3 0-1,4-6-1652,1-3 1,6 1 0,0-5 0,6 0 1293,6-2 0,4-5 1,3-3 789,2-1 0,6-7 0,-3 4 0</inkml:trace>
  <inkml:trace contextRef="#ctx0" brushRef="#br0">13197 11301 8402,'-40'-38'0,"0"4"0,1 9 0,2 8 0,3 9 0,0 2 0,0 3 0,-3 1 331,-1 2 1,-2 5 0,0 1 0,1-1 0,4 1 0,5-3 0,6 0 0,9 0 0,11 2 36,13-2 1,16 0 0,15 0-1,10 1 1,8-1 0,7-2-1,3-1 1,5 0 0,1 0-22,2 0 1,-8 0 0,0 0-1,-7 0 1,-5 0 0,-7 0-1,-6-1-187,-9-3 1,-10 1 0,-8-6-1,-7-2 1,-12-1 0,-14-1-73,-12 0 1,-23-3-1,-10-1 1,-8 2 0,31 8-1,0 0 1,-1 0 0,0 2-41,-1-1 1,0 1-1,-1 4 1,0-1 0,-1 0-1,0 0 1,0 1-1,0 1 1,0 0 0,0 1-1,3 0 1,0 1-86,-32 2 0,-1 5 1,17-3-1,10 0 0,12 2 1,10-3-64,6 1 0,14-1 0,13-5 1,19 0-1,16 0 0,18 0 115,-24 0 1,1 0 0,-1-1 0,1-1 0,8-1-1,1-2 1,2-1 0,-1-2 0,0-1 0,0 0-1,1-1 1,-1-1 0,-2 1 0,-2-1-61,-1 0 1,0-1 0,-1 1 0,0 1 0,25-11 0,-9 2 0,-13 4 0,-14 3-8,-8 4 1,-15 3 0,-19-2-1,-24 1 1,-24 4 0,19 3-1,-2 1 49,-5 2 1,-1 1 0,-7 3 0,-1 0-1,-3 2 1,-1 0 0,0 0 0,0 0-1,2 1 1,0 1 0,2-1 0,0 0 70,2 0 1,0 0 0,5-3 0,1 0-1,3 1 1,2 0 23,-32 6 0,12-6 0,19-2 1,12-1-132,10-3 0,16-3 1,16-3-1,23-4 0,24-4 1,-20 4-1,4 0-334,3-1 1,3 1-1,4-1 1,1-1-1,2 1 1,1 0 0,0-1-1,-1 0 1,0 1-1,0 0 1,-2 1 0,-1 1-269,-3 1 1,-2 1-1,-5 0 1,-2 2 0,25 3 522,-10 4 0,-14 2 0,-8 7 0</inkml:trace>
  <inkml:trace contextRef="#ctx0" brushRef="#br0">17329 13247 8485,'-4'-13'0,"-2"0"0,0-1 0,0 1 0,2 0 0,-1-1 0,1 1 283,-1 0 0,5 4 1,0 0 1708,0-2 0,0 4 0,0 1 107,0 5 0,0 5 0,2 14-1546,2 4 0,9 8 1,10 2-1,3 2 1,5 3-1,6 2 1,6-1-1,5-1 0,2-1 1,1-2-1,0-1 1,0-4-470,1 1 0,-1-5 1,1-4-1,-1-2 1,-4-4-85,-1-5 0,-2 0 0,-4-5 0,-6-1 0,-2-4 0,-6 0 0,-4 0-4916,-4 0 1,-6-4 4568,-8-1 0,-5 1 0</inkml:trace>
  <inkml:trace contextRef="#ctx0" brushRef="#br0">18769 13674 8182,'0'-21'8990,"0"2"-8019,0 11 1,4 5 0,1 11-1,-2 7 1,0 4-543,1 4 0,-2 3 1,2 2-1,-2 1 1,-2 2-1,0-1 1,1-3-279,3-5 0,-2 2-2248,2-7 1679,-2 1 1,-2-12-1,0-6 1,0-9-1,0-7 1,0-6-1,0-5 202,0-4 0,-5 3 0,1-3 0,1 3 0,2 2 0,1 3 583,0 1 1,1 5 0,2-1 0,3 4 0,1 2 0,4 3 0,1 3-123,1 0 0,0 5 1,0-4-1,-1 5 0,-1 5 1,-1 2-1539,5 0 0,-2 8 0,6-3 0,1 1 1293,2 4 0,3-1 0,2-3 0</inkml:trace>
  <inkml:trace contextRef="#ctx0" brushRef="#br0">19155 13607 8267,'5'-31'0,"-1"0"0,7 12 0,-2 10 0,4 4 0,5 1 0,1 2 0,5-2 0,-2 2 0,2 2 0,1 0 1034,1 0 1,1 2-1,-2 1 1,-3 3-1,-2 1 1,-4 4-1,-1 0 285,-3 3 1,-8 1 0,1 1 0,-5 3 0,-5 2 0,-5 2 0,-5 1-666,-3-2 0,-6 4 0,4-4 0,-3 1 0,3 1 0,0-3-1514,4-2 0,3 3 0,4-2 0,3-1 1,2 0-1,-1-3 0,4-1 0,4-1 1,6-3-1,2-2 860,3-4 0,5-4 0,2-1 0</inkml:trace>
  <inkml:trace contextRef="#ctx0" brushRef="#br0">19649 13660 10509,'0'-13'5773,"6"6"-5291,2 2 0,4 4 0,2 1 0,-1 0 0,0 0 0,1 0 0,-1 0-172,0 0 0,1 1 1,-1 4-311,0 3 0,-5 4 0,-2 2 0</inkml:trace>
  <inkml:trace contextRef="#ctx0" brushRef="#br0">19729 13767 11058,'0'-28'5657,"0"10"-5804,0 18 1,0 2 0,1 5 0,4 0-1,3 2 1,4 5 146,2 2 0,-1 2 0,0-5 0</inkml:trace>
  <inkml:trace contextRef="#ctx0" brushRef="#br0">19995 13740 8264,'5'-34'1586,"-1"3"0,1 9 368,0 9 0,-2 7 0,6 6 1,2 0-1155,1 0 0,-4 1 0,1 5 0,0 6 0,-1 4 0,-4 2-417,-2 1 0,-2 0 1,0 5-1,0-3 1,0-2-1,0-3 1,0-1-4679,0-1 3550,-6-1 0,4-13 0,-2-7 0,2-10 0,2-2 1,0-2-1,2 2 1007,2 0 1,2-3 0,4 4 0,-1 1 0,2 3-1,-1 0 547,-1 1 1,6 4-1,-5 2 1,0 1-1,2 3 1,0 3-1740,2 4 0,-3 4 0,0 5 0,-2 0 0,0 1 0,-1 0 930,1 4 0,0-3 0,4 4 0</inkml:trace>
  <inkml:trace contextRef="#ctx0" brushRef="#br0">20475 13660 8213,'0'-31'3728,"2"3"-1095,2 7 1,-1 4-2077,6 12 1,-5 1-1,4 5 1,-2 4-1,-3 5 1,-2 6-1,-1 7 1,0 2-191,0 1 0,-1 10 0,-2 1 0,-3 0 1,0 1-1,-2-1 0,2-1-1648,1-5 0,0-3 1,5-3-1,2-2 1281,2-6 0,3-2 0,7-1 0</inkml:trace>
  <inkml:trace contextRef="#ctx0" brushRef="#br0">20702 13754 8213,'12'-24'0,"-4"-3"0,0 5 0,-5 7 862,1 5 1,1 8 0,-5 4-1,0 8 1,0 8 0,0 3-1,1 2 1,2 3 0,3 0-1,1-1 108,4-2 1,-4-4-1,2-6 1,0-2-4211,-2-7 2152,-1 0 1,-7-20 725,-4 3 0,-2-9 0,-6-1 1,-1 0-1,1-1 221,0 2 0,4 6 0,1-2 0,3 3 1,2 2-194,1-1 0,9 7 0,7 2 1,5 4 333,2 1 0,10 0 0,-3 0 0</inkml:trace>
  <inkml:trace contextRef="#ctx0" brushRef="#br0">21022 13594 8213,'-8'-14'1842,"4"1"0,5 1 1,8 3-1,9 5-1173,6 2 1,7 2-1,3 0 1,3 0-1,4 0 1,2 0-1,2 0-243,-1 0 1,1 0-1,-7 2 1,-2 1-1,-7 3 1,-5 0-1,-6 1 1,-5 0-1,-4 4 1,-8 2-862,-8 5 1,-9-2-1,-15 5 1,-5 0 0,-1-2-1,0 0 1,1-1 0,2 1-1,3 3-435,5 4 1,8 0-1,0 1 1,5-2 869,4-3 0,-3-2 0,5-7 0</inkml:trace>
  <inkml:trace contextRef="#ctx0" brushRef="#br0">18742 14047 8297,'-34'-21'478,"3"5"1,4 5 0,5 8 181,4 6 0,5 5 0,4 7 0,5 1 0,4 5 1,7 2-1,11 6 0,14 0-460,14 4 0,15 1 1,-22-14-1,2 0 0,3 0 1,2 0-1,7 0 0,1-2 1,4 1-1,3-2 0,4-1 1,1-3-1,3 0 0,0-3-97,2-3 0,2-1 0,-22-2 0,1 0 1,0 0-1,1-2 0,1-1 0,-1 0 1,1 0-1,1 0 0,-1-1 0,2-1 1,0-1-1,0 0 0,0-1 0,0-1 0,0-1-122,0 1 1,0-2 0,0 0-1,4-2 1,2-2 0,-2 0 0,-3 1-1,-1 0 1,0 0 0,-1 0-1,1 0 1,-1-1 0,-1 1 0,-1-1-1,0 0 1,-3 0 0,-1-1 0,0 0-1,22-6 1,-2-3-204,-1 0 1,-2-2 0,-7-1 0,-1-2 0,-2-1 0,-1-3 0,-5 1 0,-2-3 0,-5 0 0,-3-3-1,-5-1 1,-2-3 0,-6 1 0,-2-1-82,-5 0 0,-2-1 1,-1-4-1,-4 0 1,-6 2-1,-2 1 1,-1-2-1,-3 1 1,-2-2-1,-5 0 1,-4 1-1,-5 1 1,-6-2-1,-4 1 156,-5 1 1,-4 2 0,-6 2 0,-4 3 0,-10 1 0,-3 3 0,-7 2 0,-3 5 0,19 10-1,-2 2 1,-1 1 0,-6 2 0,-1 1 0,-2 2 276,-3 0 0,-1 2 1,-1 2-1,-4 1 0,-1 1 1,0 2-1,13 0 0,0 0 1,-1 1-1,0 1 0,-1 0 1,0 2-1,-1 0 0,1 1 1,0 0-1,0 1 0,0 1 1,-1 1-1,-2 1 0,-1 0 1,0 1-1,1 0 0,0 2 1,1-1-1,-1 2 0,1 0-18,0 1 0,-1 1 0,1 0 1,1 0-1,-1 0 0,0 0 1,1 0-1,2 1 0,-13 6 0,2 1 1,1 1-1,2 0 0,0 1 1,1 0-1,4 1 0,0 0 0,3 1 1,6-2-1,2 0 0,2 1 1,-15 13-1,5 1-377,8-1 1,5 0 0,6-3-1,5 1 1,8 0 0,5 1 0,3-1-1,5 0 1,5-2 0,5 1 0,8 1-1,5 0 265,9 2 0,5-1 0,3 0 0,2-1 0,8 3 0,-1 0 0</inkml:trace>
  <inkml:trace contextRef="#ctx0" brushRef="#br0">18329 14513 13443,'13'-13'0,"4"0"0,3 4 0,8 6 0,5 7 0,7 7 57,7 5-96,-4-1 1,26 7-32,-7-9 1,-20-5 0,3-1 0,1-4-1,1-2 1,3 2 0,1-1 0,5 0-1,2 0 1,2 1 0,2 0 0,3 0-1,1 0 1,0 1 0,0 0 0,2-1-1,-1 0 1,0 0 0,-1-1 0,3 0 0,0-1-1,-1 0 1,0 0 108,-1-1 0,1 0 1,5-2-1,1-2 1,-5 0-1,0-1 1,-3-1-1,-1 0 1,2 0-1,-2-1 1,-3 0-1,1 1 1,1-2-1,0 1 1,-2-1-1,-1 1 1,2-1-1,0 0 59,0-1 1,-1 1-1,-7 2 1,1-1-1,4-3 1,0-1-1,-4 0 1,0 0-1,-1 0 1,-2-2-1,1-1 1,-1-1-1,-3 0 1,-1-1-174,-2 0 1,-2-1 0,-5-1 0,-1-1 0,-5 1 0,-2-1 0,26-22 0,-8-7 0,-8-2 266,-10-5 1,-8-12 0,-15-1 0,-6-3 0,-4 34 0,-2-1 0,-4 0 0,-1 0-140,-4 0 0,-1-1 0,-5-3 0,-3 0 0,-4 3 0,-3 2 1,-2 1-1,-2 1 0,-5 2 0,-2 1 0,-3 3 0,-2 2 1,-6 1-1,-4 3-259,-4 2 0,-4 2 0,-4 1 0,-2 2 0,17 7 0,-1 1 0,-1 1 1,-3 0-1,-2 1 0,0 0 0,-2 1 0,-1 1 0,-1 1 0,-4 0 1,-1 1-1,0 0-1481,-2 0 0,0 1 0,-1 1 1612,1 0 1,1 2-1,-2 0 1,-3 2 0,-1 0-1,0 2 1,2 0 0,0 2-1,0 1 1,0 1 0,1 0-1,-1 1 1,-1 2-1,0 1 1,0 1 0,1 1-1,0 1 1,0 2 55,0 0 1,0 1-1,1 1 1,4 2 0,2 1-1,0 2 1,1 0 0,1 2-1,1 1 1,3 0 0,1 2-1,3 2 1,3 1-1,1 1 1,3 1 0,3 0-1,2 1 1,3 1 0,4 1-1,2 0 1,2 2-35,-9 18 0,5 2 0,9-6 0,8 1 0,10-5 0,8 0 0,5-4 0,8-2 1,8-5-1,7-3 0,11-3 0,6-3 53,9-3 0,4-3 0,2-1 0,3-2 0,6-3 0,2-2 0,-3-1 0</inkml:trace>
  <inkml:trace contextRef="#ctx0" brushRef="#br0">15210 15766 8228,'0'-47'0,"1"7"0,4 12 0,4 14 0,8 19 0,6 4 0,2 10 0,4-4 0,5 5 0,8 7 0,2 6 0,5 4 0,2 6 0,5 4 0,-27-21 0,1 1 0,2 1 0,1 0 0,1 0 0,0-1 339,2-1 0,-1-1 0,1-2 0,0 0 0,-2-3 0,1 0 0,2 0 0,0-1 0,3 1 0,0-1 0,1-1 0,0 0 1,0-2-1,1-1-7,0-1 1,0 0-1,-3-1 1,1-1 0,1 0-1,0-2 1,1-1 0,-1 0-928,0-1 0,0-1 0,-1 0 0,0-1 0,34 6 0,-6-2 0,-7-1 595,-6 2 0,1 0 0,-9 3 0</inkml:trace>
  <inkml:trace contextRef="#ctx0" brushRef="#br0">17956 16739 8200,'-12'-2'0,"2"-1"0,2-2 0,4-1 532,5 0 0,1-5 0,8 4 0,5-2 1,4 0-1,5 0 0,1 0 0,5 2 1,1 1-1,3 3 0,0 2-340,3 1 0,0 0 0,0 0 1,-3 1-1,0 4-192,0 3 0,-4 4 0,2 2 0</inkml:trace>
  <inkml:trace contextRef="#ctx0" brushRef="#br0">18076 16925 8253,'-20'-17'3134,"9"12"-2993,2-8 0,10 9 0,17 4 0,4 0 0,5 0 0,4 0 0,6 0 659,6 0 0,4 4-800,7 0 0,5 7 0,2-4 0</inkml:trace>
  <inkml:trace contextRef="#ctx0" brushRef="#br0">18849 16672 8128,'-6'-26'6734,"-3"-1"-6442,3 6 1,2 21-1,7 9 1,3 3-1,1 1 1,3 1-1,2-1-445,1 0 1,1 1 0,-1-1 0,-1 0 0,-2-1 0,-1-3-707,2-5 1,-5-4 0,-2-4 0,-3-6-1,-1-5 519,0-3 1,-5-6-1,-4 2 1,-2-3 0,1-2-1,3 2 1076,1 3 0,-3-2 0,4 6 0,2 2 0,3 1 0,5 2 0,5 1-629,6 3 1,8 3-22,12 6 1,1 0 0,12 2 0,1 2-87,2 5 0,1 3 0,0 1 0</inkml:trace>
  <inkml:trace contextRef="#ctx0" brushRef="#br0">19529 16392 8173,'0'-37'404,"1"6"0,4 9 860,3 6 1,10 8 0,6 2 0,4 2 0,6-2-802,5-1 0,-5 4 0,7-2 1,1 4-1,-4 2 0,2 4 0,-4 4-399,-2 2 0,-5 7 1,-5 3-1,-5 3 1,-4 5-1,-7 4-187,-5 4 1,-11 3 0,-8 7 0,-11 7 0,-8 6 0,-4 2 0,19-29 0,0 0-1102,-18 29 0,16-30 0,1-1 0,-13 29 1224,0 2 0,17-25 0,1 0 0,-11 31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10877 16446 8289,'-13'-14'0,"1"4"0,3 6 0,3 1 143,6 12 0,6-5 0,6 3 1,7-1-1,10-3 0,3-1 0,7-2 1,4 0-1,4-2 0,2-1 0,0-1 1,1-1-1,2-1 0,1-1 1,1-2-1,-3 2 0,-2-1 0,-6 1 1,-4-2-144,-4 2 0,1-5 0,4 4 0</inkml:trace>
  <inkml:trace contextRef="#ctx0" brushRef="#br0">12504 16139 10977,'0'-1'-592,"0"7"0,-2 13 906,-2 2 1,2-1-1,-2 4 1,2-2-1,2 2 1,0 0-1,0-1 1,0-2-1,0 0 1,0-2 1471,0 0 0,5-1 1,-1-5-1,-1 1-2576,-1-1 0,-2-7 1,0-8-1,-2-8 1,-1-8 211,-1-2 1,-1-7 0,5-6 0,0 1 0,2-2 0,2 1 0,5 1 618,3 2 1,1 3 0,1 5-1,-1 4 1,0 4 0,2 0 1362,3 1 0,-3 1 0,3 3 0,-4 5-644,0 2 1,-5 8 0,-2 3 0,-1 3 0,-3 3 0,-3 1-837,-5 2 0,-2 4 0,-6-3 0,1 0 0,1 2 0,4-2 1,0 1-275,-1-4 0,5-1 0,0-2 1,8-1-1,7-3 0,4-3 110,0 0 1,5-5-1,1 4 1,2-4 0,-2 1-1,-4 1 470,-3 1 0,-2 6 1,-1-1-1,-3 3 1,-6 1-1,-6 2 306,-6 3 0,-9 3 1,-6 5-1,-4 1 0,-4-2 1,-2-1-1020,-3-2 0,2-4 0,0 3 0,-1-2 0,4-4 0,4-3-2362,4-4 0,11-5 0,7 2 2845,18-4 0,19-13 0,16-2 0</inkml:trace>
  <inkml:trace contextRef="#ctx0" brushRef="#br0">13144 16206 8460,'-6'-40'2726,"-3"9"1,4 9-2399,5 22 0,6 4 0,6 2 1,-2 0-1,-1 1 0,0 1 1,0 2-1,-2 3 0,1 5-306,-1 4 1,-4-1 0,3 1 0,-1 2 0,-1 1 0,1 2 0,-1-1-1750,0 1 0,11-2 1727,-1-3 0,2 4 0,-3-6 0</inkml:trace>
  <inkml:trace contextRef="#ctx0" brushRef="#br0">13490 16339 8200,'0'-41'0,"-1"5"1891,-4 11 1,4 19 0,-4 12 0,5 7 0,3 5-1243,2-2 0,5-1 0,-1-2 0,4 2 0,4 2 0,2 0 0,2 0-732,2-3 1,7-6 0,2-4-1,1-2 1,0-4 0,-4-4 0,-2-7-1,-3-8-1145,-2-4 0,-6-6 0,2-2 0,-3-1 0,-2-3 0,0-1 367,1-2 1,-5 1-1,-2 2 1,-1 5-1,-3 4 861,-2 7 0,-1-1 0,0 1 0</inkml:trace>
  <inkml:trace contextRef="#ctx0" brushRef="#br0">11024 17219 8109,'-13'0'718,"-1"0"1,1 1-47,0 4 1,7 2 0,7 5 0,11-2 0,12-2 0,10-2 0,12-3 0,9-3-321,7-5 0,7-2 0,-31 0 0,0 0 0,2 1 0,0-1 0,3 0 0,1-1 0,0 0 0,0 0 0,-1-1 0,0 0 0,-3 1 1,0 0-1036,-2 0 1,1 1 0,29-2-1,-2 2 1,-8 1 0,-7 3 0,-9 3 682,-4 4 0,0 10 0,-4 6 0</inkml:trace>
  <inkml:trace contextRef="#ctx0" brushRef="#br0">13197 17165 8030,'-2'-34'1018,"-2"3"0,-2 16-122,-3 11 1,5 8-1,7 10 1,1-1 0,1 2-1,0 3 1,3 4-213,-1 3 0,8 2 0,-3-1 0,0 1 1,1-2-1,-3-1-933,2-2 1,0-6 0,0 2 0,-2-5-291,-1-4 0,-6-4 0,0-10 0,-6-5 0,-4-8 1,-4-7-1,0-6 152,-4-3 1,-1 0 0,1-3 0,-2 3 0,0 0-1,2 3 857,4 2 1,0 1-1,3 11 1,1 0 0,4 4 48,6 4 0,6 2 0,8 4 1,6-2-1,2 2 0,2 2 1,-1 2-43,1 4 0,-2 1 0,-1 4 1,-4-1-1,0 1 0,-5 2-394,-5 1-42,2-5 0,-11 4 0,4-3 0,-5 1 1,-5 0-130,-4-1 1,2-6 0,0 3 0,-1-1 0,2 0-743,0 3 0,3-1 631,8 2 0,2 3 0,6-3 0,2 1 227,3-1 0,-3 3 0,3-3 0,-4 3 0,0 1 0,-2 0 0,-3 1 585,-5-1 1,-3 0 0,-1 1 0,0-1 0,-1 0 0,-5 1-130,-7-1 0,-7 3 0,-6-1 0,-1-3 0,0 0 0,1-2-1087,-1-1 1,5-2 0,1-4 0,2 2-1,3-2-2324,1-2 1,9-1-1,7 0 2927,11 0 0,19-12 0,11-2 0</inkml:trace>
  <inkml:trace contextRef="#ctx0" brushRef="#br0">13957 17059 7985,'-6'-48'3578,"-3"13"1,3 17-3875,1 27 1,10 3 356,4 1 1,-2-4 0,1 0-1,-1 1 1,-1 2 0,1 3-1,1 3 1,1 4 788,-2 3 1,0 6-1,-4 0 1,2 0-1,-2 0-2215,-2 1 1,-1 3 0,0-4-180,0-1 0,5-6 1544,-1-2 0,12-6 0,-1 3 0</inkml:trace>
  <inkml:trace contextRef="#ctx0" brushRef="#br0">14397 17072 8003,'0'-18'176,"0"1"1,0 0 493,0 2 1,0 10-1,0 5 1,0 7-1,0 6 1,0 4 557,0 0 1,5 7 0,4-2 0,3 3-1,2 1 1,-1-4 0,0-4 0,1-4-234,-1 0 0,6-7 0,3-2 0,4-4 0,2-4 0,1-6-1468,2-9 0,0-7 0,-4-6 0,0-4 0,-1-5 0,0-3 0,-4-2-2770,-4 2 1,-4 0-1,0 0 3243,-1-1 0,-5 0 0,-3 4 0</inkml:trace>
  <inkml:trace contextRef="#ctx0" brushRef="#br0">11531 12488 8231,'7'-26'0,"6"0"33,8 2 755,10 6 1,6 18 0,11 2 0,6 1 0,6 1 0,3-1-727,2-1 1,8-4-1,1-2 1,-35 0 0,-1-1-1,1-1 1,1 0-1,2-1 1,0 1 0,1-1-1,0 2 1,3-1-1,0 1-62,2 1 0,-1 0 0,-6-3 0,1-1 0,6-3 0,1 1 0</inkml:trace>
  <inkml:trace contextRef="#ctx0" brushRef="#br0">13757 12221 8245,'13'0'0,"0"0"0,7 0 0,0 0 0</inkml:trace>
  <inkml:trace contextRef="#ctx0" brushRef="#br0">14183 12101 8355,'-1'-22'699,"-4"0"0,2 5 0,-4 14 0,1 6 0,2 8-131,-2 5 0,3 5 0,-5 7 1,1 3-1,0 3 0,-4 2-148,-1-1 0,0 1 1,2 4-1,1-2 0,-1-1 1,-1-3-1,1-3-1366,1-6 1,6-4 700,-1-7 1,2-4-166,2-6 0,2-17 0,2-18 0,5-8 1,4-4-1,4-4 188,1-5 1,-1 6 0,-3-5 0,0 2 0,1 4-1,0 2 550,-3 5 1,-2 11-1,2 2 1,-3 4-1,-5 5 874,-2 1 1,-2 9 0,0 6-1,0 8-789,0 3 0,-4 7 0,-1 1 0,2 2 0,2 3 0,1 0-421,0-2 1,6 2 0,2-5-1,4 0 1,3 0 0,1-2-1,5-3-327,4 0 0,-5-5 1,6-2-1,-1-1 0,-1-2 1,-2 1-1,-4 1 18,-3 1 1,-3 2 0,-3 4 0,-5 2 0,-2 3 483,-2 4 1,-6 2-1,-5 1 1,-4 0 0,-2 3-1,0 0 1,1 1 551,-2-3 1,4-4-1,-3-1 1,5-2 0,3-2-1,-1-3-790,-2 0 0,3-2-273,0-3 0,1 1 0,-4-4 0,1 0 0,2 0-467,-1-3 1,-2-2 0,-1-1 0,0 0 0,-1 0 0,1 0-5829,0 0 6639,5 0 0,-4 0 0,5 0 0</inkml:trace>
  <inkml:trace contextRef="#ctx0" brushRef="#br0">14930 12088 8243,'0'-43'7864,"0"7"-7421,0 16 1,0 18-1,-2 24 1,-1 3-1,-1 2 1,1-2-1,0 0 1,0 1-265,-1 2 0,-5 7 0,4 1 1,2 2-1,0 4 0,0-1 1,-1 2-1773,1 0 1,1-9 0,2 5-2872,0-5 4464,0-3 0,6-5 0,2 1 0</inkml:trace>
  <inkml:trace contextRef="#ctx0" brushRef="#br0">15423 12181 11638,'-21'-36'2942,"2"13"0,7 26 1,3 12-2794,5 10 0,1 9 1,0-3-1,-2-1 0,2-4 1,2-4-1,2-2 0,4-3 26,4 1 1,4 0-1,5-5 1,4-1-1,5-3 1,4-6-1,4-7 1,4-10-1118,1-7 0,0-5 1,-2-5-1,-1-5 0,-2-2 1,-3-2-274,-2 0 0,-4-3 1,-3 1-1,-6 5 1,-3 5 1214,-5 7 0,2-2 0,-3 6 0</inkml:trace>
  <inkml:trace contextRef="#ctx0" brushRef="#br0">11104 7157 15021,'-21'-23'0,"5"3"0,4 2-966,3 6 934,6 5 243,-3 7 0,6-2 0,2-1 0,2-3 0,7 0 0,5 1 0,8 2 1,7 1-1,7 2 150,5 0 0,12 0 0,1 0 0,7 2 0,5 2 0,1 3 0,5 2 1,-35-5-1,-1 0 0,2-1 0,0 1 0,0-1 0,0 0-179,2 0 1,-1 0-1,-1 0 1,0-2 0,3 0-1,0-2 1,-1 1 0,-1 0-1,1 0 1,-1 0 0,-1 0-1,0 0-50,-1 1 0,0-2 0,2 0 1,-2-2-1,33-3 0,-4-1 0,-3-2 1,-4 0-1,-2 1-386,-3 3 0,-7-4 1,-5 4-1,-4 2 1,-4 2-1,-3 1 1,-2 0-666,0 0 1365,6 0 0,-9 6 0,5 1 0</inkml:trace>
  <inkml:trace contextRef="#ctx0" brushRef="#br0">13863 6917 32767,'0'-37'-4916,"0"7"1,2 9 5258,2 10 1,-1 3-1,5 10 1,-2 2-1,-2 5 1,0 4-1,1 4-913,-2 0 0,3 6 1,-2-4-1,1 2 0,-1 2 1,2 1-1,0 0 329,0-2 0,3-1 0,-3 1 0,0-3 0,0-1 427,-3 0 1,1-2 40,-4-7 1,-4-9-1,-13-11 1,-2-5 0,0-6-1,-2-3 1,2-3-230,-1-4 1,3 3 0,3-5 0,1 0-1,1 1 1,3 1-424,5 2 0,2 8 0,2 4 1,2 5-1,2 2 0,7 4 1,5 1 810,6 3 0,3 2 0,2 1 1,0 1-1,1 3 0,1 4-325,3-1 1,-1 5 0,-5-2 0,-1 5 0,-2 3 0,-6-2 0,-3 1-19,-5 0-1,1-2 1,-5 3 0,-3-3 0,0-2 0,-4 0-225,-2 1 1,-2-5 0,-4-2 492,1-1 1,4 3 0,-2-3-555,1 1 0,3-2 0,8 2 0,3 0 0,4 1 0,3 2 505,3 2 0,-2 1 0,5 1 0,-3 1 0,-5 1 1,-4 2-174,-3-2 1,-2 3 0,-4 0 0,-1 1 0,-5-1 0,-9-3 0,-9-1-217,-5-2 1,-11 1 0,3-3 0,0 0 0,0-4 0,3-1 0,4-3 129,6-1 1,5-2-1,6 0 1,1-2 0,3-2-1,6-5 1,6-3-514,6-1 0,13-2 0,8-1 1,5-2 903,7 1 0,1-3 0,-3-1 0</inkml:trace>
  <inkml:trace contextRef="#ctx0" brushRef="#br0">14530 6837 29444,'1'-51'-4916,"4"7"1,4 10 3772,3 9 1,1 7 0,0 9 1646,1 5 1,-6 2-1,1 4 1,0 4-1,-1 6-852,-4 4 0,-2 7 0,-2 0 0,0 2 0,0 2 0,1-1 0,3 1 0,5-1-8,3 1 0,7-2 1,5-1-1,4-3 1,5-2 633,1-3 1,1-1 0,5-2-1</inkml:trace>
  <inkml:trace contextRef="#ctx0" brushRef="#br0">15090 6850 29439,'0'-29'-9831,"0"3"8403,0 6 1,0 2-1,0 5 1382,0-1 0,0 8 0,0 6 0,0 9 0,0 6 1,0 6-1,0 2 161,0 6 1,0 2-1,1-2 1,4 2 0,5 0-1,5 1 1,4-3 308,2-4 0,3 1 0,5-9 1,5 0-1,2-4 0,2-4 3,-1-5 1,0-4 0,3-6 0,2-7-1,-1-9 1,1-8 0,-5-5-666,-3-4 1,-5-1-1,-6-3 1,-6-3-1,-3-3 1,-5 4-934,-5 2 0,-1 9 1,0 2-1,1 6 1,1 5-1,1 8 1665,3 7 1,3 4-1,1 2 1</inkml:trace>
  <inkml:trace contextRef="#ctx0" brushRef="#br0">7345 12114 8247,'-22'-8'0,"1"0"0,2 2 0,4 5 0,3 4 0,3 6 83,-1 2 1,-2-2 0,-1-1 0,-1-2 0,2-2 0,7 2-1,7 1 1,13 2 0,9 0 0,10 0 203,8-2 0,8 4 0,11-7 0,7-1 1,4-1-1,-33-2 0,1 0 0,0-1 1,0 0-1,2-1 0,0-2-168,2-2 0,0-1 0,-4-2 1,0-1-1,3-3 0,1-1 0,-3 0 1,-1 0-1,-1-1 0,-2 0 1,0-1-1,0 0 0,30-18-116,-5-3 0,-7-6 0,-9-3 0,-8 0 0,-4-3 0,-7-1 0,-8-5-323,-10 0 0,-9-1 0,-9 1 0,-12 0 0,-13 3 0,-15 1 0,21 26 0,-3 1 378,-1 1 0,-1 1 0,-5 0 0,-1 3 0,-2 5 0,-1 3 0,-3 1 0,-2 3 0,-3 3 0,-2 2 0,-2 3 0,-2 3 47,0 1 0,-2 3 0,0 5 0,-1 4 1,-1 4-1,0 2 0,3 2 0,0 2 0,2 3 1,1 1-1,4 0 0,2 1-144,2 2 1,3 2 0,5 0 0,2 1 0,1 3 0,2 1 0,2 0 0,3 1 0,1 0 0,3 0 0,4 0 0,3-1 0,3-1 0,3 0-203,3-2 1,3 0 0,6 30 0,19-9 0,17-3 0,19-7 0,-20-26 0,3-3 240,5-1 0,3-4 0,2-2 0,1-2 0,3-1 0,1-1 0</inkml:trace>
  <inkml:trace contextRef="#ctx0" brushRef="#br0">14037 12248 8212,'-5'-21'661,"1"3"1,-1 11-1,7 7 1,2 7 0,7 4-1,5-1 1,6-3 0,6 1-1,6-2-469,6 0 1,5-2 0,-2-5 0,1-2 0,-1-3 0,-3 0 0,-3-2-261,-1 1 0,-13 2 0,0-2 1,-7 1-1,-4 2 313,-3-2 0,-15 0 0,-15-3 0,-9 5 0,-8 4 0,-4 2 1,-5 4-1,-2 2 405,0 2 0,-1 6 0,5 4 0,2-1 0,3 2 0,6-2-635,8 0 0,5-1 0,9-5 0,3 1 0,6-1 0,6 0-213,6 1 1,19-7-1,9-3 1,9-2-1,11-2 1,6-2 0,10-3-52,-34-1 1,0-2 0,34-11 0,-33 6 0,0-1-1,-1 2 1,-1-1 0,-2 1 0,0 0 0,31-8-180,-8 0 1,-11 3-1,-8 3 469,-8 1 0,-11 4 231,-8 0 0,-8 6 0,-16 0 1,-12 6-1,-14 8 0,-11 3 1,-5 6 389,-5 0 0,-1 3 1,-3 2-1,4-1 1,6-4-1,6 1 65,6 0 0,11-5-680,2 2 0,8-3 0,11-2 0,10-1-291,10-3 0,16-3 0,18-6 0,13-2 0,15-2 0,-33-1 0,1-1 0,4-1 0,0-1-126,0 0 0,0-1 1,-3-2-1,0-1 1,-2 3-1,0 1 1,-1-1-1,-1 1 1,32-6-1,-7 0-402,-12 1 0,-14 4 0,-8 2 1191,-7 1 1,-17 1 0,-16 5 0,-15 2 0,-14 2 0,-7 5-1,-3 3 433,1 1 0,2 1 1,0-1-1,7 0 1,5 1-1,6-1-874,4 0 1,7-4 0,8 0 0,4 1 0,7 1 0,7-2-325,8-5 1,15 2 0,6-2 0,6-1 0,5-1 0,5-4-1,2-2-223,0-5 0,2 2 1,-6-2-1,-9 0 1,-11 0-1,-8 2 667,-6 1 0,-9-5 1,-8 4-1,-11 0 1,-15 2-1,-17 4 414,-13 1 0,-1 1 0,-18 2 0,36 0 1,0 0-1,-33 4 0,6 2 169,5-1 1,15 3 0,2-3 0,9-1-1,10-1 1,8-1-811,6-1 1,19 5 0,7-5 0,16-1 0,19-1 0,11-4-347,8-2 0,-30 1 1,1-1-1,-1-2 1,-1 0-1,-1 0 1,-1 1-1,33-4 1,-11 1-591,-9 0 0,-8-2 1,-21 4-1,-14 0 1,-19 0-1,-26 3 1018,-23 2 0,21 1 0,-3 1 0,-9 1 1,-1 2-1,-4 2 0,0 3 0,-2 2 0,-1 1 1,-2 4-1,0 1 0,1 1 0,0 3-384,1 1 1,0 1-1,3 2 1,0 2 158,5 1 0,2 2 0,3 2 0,1 3 0,3 2 0,0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5705 7117 9992,'-19'-34'0,"4"3"0,6 2 0,3 3 0,5-1 0,2 2 0,5 4 595,2 8-63,7 0 1,7 5-322,9-5 0,9 4 0,12 0 0,7 0 0,12 0 0,-31 5 0,2 1 1,4 0-1,1 0 0,3 1 0,1 0 0,2-1 0,2 1 0,1 0 0,2 0 1,2 0-1,1 1 0,2-1 0,2 1-24,2-2 0,2 1 1,0 2-1,1-1 1,2-1-1,1-1 1,1 2-1,0 1 1,2-1-1,-1 0 1,-23 1-1,1-1 0,-1-1 1,3 1-1,1-1 1,-1 1-1,2 0 1,1 0-1,-1 0 1,1 0-1,1 0 1,-1 0 425,0 0 1,-1-1-1,0 1-608,-6 0 1,-1 1-1,1-1 1,5-1-1,0-1 1,0 1-1,-5 0 1,0 1-1,1-1 1,-1 0-1,1-1 1,0-1 0,-1 1-1,-1-1 1,0 0-1,21-3 1,-1 0-1,-3 1 1,-1-1 22,0 0 0,-1 1 0,-10-1 0,1 0 0,2 1 0,1-1 1,-5 0-1,-2 1 0,-4 0 0,-2 0 0,-4 0 0,-1 1-109,31-4 0,-14 7 0,-6-4 1,-5 1-1,-5 1 0,-5 2 1,-6 5-564,-3 6 644,-7 9 0,-8-9 0,-7 3 0</inkml:trace>
  <inkml:trace contextRef="#ctx0" brushRef="#br0">6185 9036 23206,'-13'4'0,"0"2"0,1 2 311,3 2 1,4 0 0,10-1 0,4-4 0,4-4 0,3-1 0,4 0 0,0 0 0,4 0 0,1 0 0,3-1 0,2-2 910,1-2 0,6 1 0,-1 4 0,2 0-990,2 0 1,-1 0-1,-1 0 1,-1 0-233,0 0 0,9 0 0,-7 0 0,-1 0 0,-1 0 0,0 0 0,2 0 0,-1 0 0,-1 0 0,-1 0 0,-1 0 0,1-2 0,-1-2 0,1 2 0,4-4 0,0 2 0,0 0 0,-2 1 0,-2 1 0,7 2 0,-5 0 0,2 0 0,-1 0 0,-1 0 0,-1 0 0,1 0 0,2 0 0,-1 0 0,1 0 0,-1 0 0,-2 0 0,-1 0 0,-1 0 0,5 0 0,-1 0 0,-4 0 0,-2 0 0,-2 0 0,0 0 0,5 0 0,-5 0 0,0 0 0,0 0 0,0 0 0,-1 0 0,4 0 0,0 0 0,1 0 0,1 0 0,1 0 0,1 0 0,2 0 0,0 0 0,-1 0 0,-1 0 0,1-1 0,2-2 0,1-2 0,-1 1 0,2-1 0,0-1 0,-1 1 0,1-3 0,-2 2 0,1 0 0,-3 2 0,1 4 0,0-2 0,0-1 0,0-1 0,0 1 0,-1 2 0,-1 1 0,-1 0 0,2 0 0,-2 0 0,3 0 0,3 0 0,-5 0 0,4 0 0,-1 0 0,-1 0 0,3 0 0,-1 0 0,-4 0 0,-1 0 0,0 0 0,-3 0 0,1 0 0,-1 0 0,0 0 0,3 0 0,-5 0 0,2 0 0,3 0 0,2 0 0,1 0 0,0 0 0,0 0 0,0 0 0,0 0 0,0 0 0,0 0 0,0 0 0,0 0 0,0 0 0,-2 0 0,-1 0 0,-1 0 0,1 0 0,-3 0 0,2-2 0,-1-1 0,1-1 0,-1 1 0,1 1 0,-2 2 0,4-1 0,-2-2 0,2-2 0,4 2 0,1 0 0,1-1 0,5 2 0,-3-2 0,0 3 0,1-1 0,-1-1 0,0-1 0,3-1 0,-3 5 0,1 0 0,4-1 0,-1-2 0,0-2 0,-1 2 0,-4 2 0,4 1 0,-1 0 0,1 0 0,-1 0 0,-1 0 0,1 0 0,-4 0 0,5 0 0,0 1 0,1 2 0,2 2 0,3-2 0,8 3 0,-2-2 0,-5-1 0,1-1 0,-4-2 0,5 0 0,1 0 0,-4 0 0,0-2 0,-5-1 0,0-1 0,2 1 0,2 0 0,-1-2 0,-1 4 0,-3-4 0,-5 4 0,-1 1 0,0-2 0,1-2 0,4 2 0,-5-2 0,-2 3 0,2 1 0,-1 0 0,-1 0 0,-2 0 0,-2 0 0,-2 0 0,2-2 0,2-1 0,1-1 0,0 1 0,-5 1 0,-1 2 0,0 0 0,0 0 0,2 0 0,-1 0 0,1 0 0,-5 0 0,5 0 0,-1 0 0,1 0 0,-2 0 0,-2 0 0,5 0 0,-2 0 0,0 0 0,1 0 0,-1 0 0,2 0 0,3 0 0,-7 0 0,7 0 0,-2 0 0,1 0 0,1 0 0,0 0 0,0 0 0,0 0 0,0 0 0,-2 0 0,-1 0 0,-1 0 0,1 0 0,1 0 0,1 0 0,-2 0 0,-2 0 0,1 0 0,1-1 0,3-4 0,-3 4 0,6-4 0,-3 4 0,-2 1 0,4-2 0,-1-1 0,1-1 0,2 0 0,2 4 0,0 0 0,2 0 0,-1 0 0,3 0 0,1 0 0,-1 0 0,-3 0 0,1 0 0,-2 0 0,1 0 0,1 0 0,0 4 0,4 0 0,-1 1 0,-4-1 0,0 1 0,1-2 0,2-2 0,0-1 0,2 0 0,-1 0 0,1 0 0,-2 0 0,2 0 0,-2 0 0,0 0 0,-2 0 0,-1-1 0,-1-2 0,3-2 0,3 2 0,-6 2 0,7 1 0,-1 0 0,-2 0 0,1 0 0,-2 0 0,1 0 0,2 0 0,1 0 0,-1 0 0,-2 0 0,-2 0 0,-2 0 0,2 0 0,-3 1 0,-2 2 0,-2 2 0,-2-1 0,-4 2 0,2-4 0,-7 4 0,-5-2 0,-4 0 0,-3-1-3380,-1-1 3408,1-2 1,-4 6 0,-1 1 0</inkml:trace>
  <inkml:trace contextRef="#ctx0" brushRef="#br0">6252 12088 8484,'-13'0'0,"5"0"214,2 0 0,17 0 0,3-2 0,6-1 0,2-1 0,2 1 0,1 1 0,3 1 0,0-2 1,0-1-1,-1 1 0,1 1 0,3 2 145,5 0 1,2 2-1,2 1 1,0 1 0,0-1-1,0-2 1,2-1-1,0 0-190,3 0 1,4 0-1,-3 0 1,0 0-1,1 0 1,-1 0 0,1 2-1,1 1-77,2 1 0,-4 1 0,0-4 1,-2 2-1,1 2 0,-4-1-22,-4 2 0,2-5 1,-4 4-1,4-4 0,1-1 1,-2 0 225,-2 0 1,7 0 0,-3 0 0,1 0 0,2 0 0,0-1-92,2-4 0,4 3 0,-4-6 1,3 1-1,1 1 0,-2-2 0,-1 2-283,0 1 1,-5 0 0,4 5 0,-2 0 0,-2 0-1,2 0 1,-1 0-31,1 0 0,0 0 0,-3-1 0,-2-2 0,1-2 0,-2 2 248,0 2 1,4 1 0,-5 0 0,2 0-1,1 0 1,-2 0-91,-2 0 0,1 0 1,2 0-1,-2 0 0,-4 0 1,0 0-1,0 0-155,2 0 1,-3 0 0,3 0-1,0-2 1,-1-1 0,0-1-1,-4 1 129,-1 1 0,3 2 0,2 0 1,0 0-1,-1 0 0,-2 0 356,-2 0 1,-1 0-1,-1 0 1,1 0 0,0 2-1,-1 1 1,1 1-318,0-1 1,-1-1 0,1-2 0,1 0 0,2 0 0,2 0-111,2 0 1,-3 0 0,4 0-1,-1 0 1,0-2 0,1-1-1,-1-3 196,-3-1 0,2 4 1,0-3-1,-1 2 1,1-1-1,-4 2-218,-1 2 1,-1 1 0,0 0-1,-1 0 1,1 0 0,-2 0 0,0 1-38,2 4 1,-3-4 0,7 4 0,-3-4 0,-1-1 0,1 0 0,2 0 375,1 0 1,6 0-1,-3-1 1,1-2-1,1-3 1,-1 0-150,-1 0 0,5-3 0,-4 5 1,4-1-1,-1 1 0,0-1 0,-4 2-445,-2 2 1,4 1 0,-4 0 0,1 0 0,-1 0-1,0 1 1,-1 2 210,0 2 0,0-1 0,-3-4 0,2 0 0,2 0 0,1 0 266,-1 0 0,4 0 1,-3 0-1,1 0 1,3 0-1,1-1 163,2-4 0,5 4 0,-1-4 0,-1 4 1,0 1-1,1-2 0,5-1-487,3-1 0,0-1 0,-2 5 0,-1 0 0,0-1 0,0-2 1,-2-1 282,-1 1 0,2-5 1,-7 1-1,-2-2 1,-1 0-1,-1 0 780,-1 2-759,-4-5 0,-4 6 0,2-4 0,1 2 0,-1 2 0,-1 2-292,2-2 0,-1 4 0,6-2 0,-1 3 1,1 1-1,-1-2 0,1-1-211,-2-1 0,4-1 1,-4 5-1,1-1 1,-4-2-1,-5-3 344,-3-2 0,0 4 1,-6-5-1,-4-1 1,-4-2-1,-3-1 0,-3-2 72,-2-3 0,-1 3 1,0-4-1,0 0 1,0-2-1,0 0 1,0 2-77,0 0 0,0 2 0,0-3 0,0-1 1,0 2-1,0-1 78,0 4 1,0-3 0,0 0 0,0-1 0,0 1 0,0 3 0,0 1-45,0 2 1,-1-1 0,-4 1 0,-4 0 0,-4 1-1,-3 2-295,-2 1 0,0 1 1,3-1-1,-1 3 1,-3 2-1,-2-2 180,-3-1 0,1 4 1,-3-3-1,1 1 1,-3 1-1,0-1 1,-2 1 196,-1 0 0,0-1 1,-6 5-1,-3 0 0,-1 0 1,-5 0-1,-2 0-314,-1 0 0,-2 0 0,-4 0 0,3 2 0,2 1 1,1 1 83,0-1 0,1 3 1,-2-2-1,3 1 1,1-1-1,3 1 1,0-2 322,-2-2 0,7-1 0,-5 0 1,0 0-1,2 0 0,-1-1 1,4-2 299,2-2 0,-7-5 1,3 1-1,-1-3 1,-1-1-1,4 1-496,2 3 1,-7-3 0,2 3-1,-4-1 1,-2 1 0,1 5-1,-1 1-323,-1-2 1,4 4 0,-5-4-1,-2 4 1,0 1 0,-3 0-1,1 0 186,0 0 1,-5 0 0,0 0 0,2 0 0,1 0 0,2 0 425,-1 0 1,0-5 0,-3-1 0,0 1 0,-1-3 0,0 1 0,0-2-253,2 1 0,1 1 0,2 4 0,0-1 0,-2 1 0,-2 1 0,0 2-326,0 0 1,3 0-1,-1 0 1,-1 0 0,-2 0-1,0 2 131,-1 2 0,4-2 0,-6 4 0,1-2 0,-3 0 1,3 1-1,0-1 797,3 1-461,-1-1 0,4-4 0,1 0 0,1 0 1,3 0-1,5 0-40,3 0 0,1 0 0,0 0 0,0 0 0,0 0 0,0 0-144,0 0 0,-2-1 0,-1-2 1,-3-2-1,-1 2 0,-3 2 0,-4 1-187,-4 0 0,1 1 0,-7 2 0,-1 3 1,4 2-1,2 1 0,4-2 142,-1-3 1,1 2 0,5-1-1,1-2 1,0-2 0,1-1 285,4 0 1,-2 0 0,2 0 0,2 0 0,2-1-1,3-4 1,-1-2-53,1-1 0,0-3 1,-3 3-1,0-1 0,0 2 1,0 0-1,0 1-152,0 0 1,-5 1-1,-1 5 1,0 0 0,-1 0-1,1 0-192,0 0 0,-3 0 0,3 0 0,0 0 0,-1 2 0,1 1 1,0 1 16,3-1 192,2-1 1,1-2 0,0 0-1,0 0 1,1 0 0,4 0 77,4 0 0,-2 0 0,1 0 0,-1-2 0,0-1 1,2-1 16,-1 1 0,2 1 1,-6 2-1,-1 0 1,-3 0-1,-2 2 1,-3 2-907,2 5 725,2-3 1,1 6-1,0-3 1,1 3 0,2 1-1,3 0 25,1 1 0,-2 3 1,4 1-1,3-2 0,3-2 1,4-4 287,2-1 0,-4 0 0,6 4 0,-1 0 0,0 1 0,0-1 0,2 2-348,1 3 1,2-2 0,-2 6-1,-1 3 1,-2 3 0,2 5-1,1 0-298,1-1 1,1 5 0,1-1-1,2 1 1,3 0 0,1-3 237,3-2 0,3 4 0,4-5 0,5-1 1,6-2-1,7-1 0,9-2 429,6-3 0,11 2 0,5-7 0,8 0 0,4-3 0,1 0 0,1-2-343,0-3 0,2 2 0,-1-2 0,-4 3 1,-3 1-1,-5 1-861,-1-1 0,-9 5 0,-5 3 1,-5 1-1,-4 4 902,-2 3 1,-2-4-1,-1 7 1</inkml:trace>
  <inkml:trace contextRef="#ctx0" brushRef="#br0">10464 14113 8355,'0'-23'0,"0"-4"0,2 0 0,2 2 0,5 3 304,9 0 0,0 1 0,7 3 0,6 4 0,4-1 0,8-2 0,3 0 0,6 0 0,3 3 0,6 2 0,2 3 0,7 4-236,2 4 0,1 1 0,-34 0 1,1 0-27,0 0 1,1 0-1,3 0 1,-1 0 0,1 0-1,0 1 1,0 1 0,1-1-1,1 2 1,1 0 0,-1 0-1,0 0 35,-1 0 0,2 0 1,3 2-1,0-1 1,-2-1-1,1-2 0,1 2 1,0-1-1,3 0 1,-1 0-1,2 1 0,1 0-23,-1 1 0,1 0 0,9-2 0,0 0 0,-4 2 0,0 0 0,2-1 0,1-1 0,5 0 0,1-1 0,-1 1 0,1-1 0,3 1 0,0-1 51,0 1 0,0 1 0,-2-1 0,1 0 0,3-1 0,1 0 1,-1 0-1,0 1 0,-1 0 0,-1 0 0,3 0 0,0 1-148,-25-1 0,1 0 1,-1-1-1,21 1 1,0-1-1,4 3 0,-2 0 72,-6-1 0,-2 0 1,2-1-1,-2 0 1,-5-1-1,-2-2 1,0 1-1,0-1 1,0-1-1,0-1-48,-2-1 0,0-1 1,1 0-1,0-1 0,-3 0 1,-1 0-1,-1 0 1,-1 1-1,-3 1 0,-1-1 1,-2 1-1,-1 0-185,-2 0 0,-1 0 0,-2-1 0,-1 0 1,35 0-1,-4 1 0,-7-1 0,-4 1-592,-6 1 1,-7 2 0,-3 1 795,-5 0 0,1 0 0,-7 0 0,0 0 0</inkml:trace>
  <inkml:trace contextRef="#ctx0" brushRef="#br0">17489 14527 8338,'-13'0'0,"0"1"0,-1 2 0,1 1 0,1 1 0,3 1 398,3-5 1,9 4 0,6-10-1,12-5 1,10-6 0,12-7 0,6-3-1,7-4 1,5-2 0,-28 15 0,2 0-55,1-2 1,2 1-1,2-2 1,0 1-1,2-1 1,0 0 0,2 0-1,1 0 1,1 0-1,0 0 1,1 0 0,-1 0-1,1 1 1,0 0-1,-1 0 1,1 1 0,-1 0-1,0 0-244,-2-1 0,1 1 0,0 2 0,0-1 1,-3 1-1,-1 0 0,-2 0 0,0 1 1,-1-1-1,-2 1 0,-1 0 0,0 0 1,32-12-197,-7 5 1,-3-1-1,-7 5 1,-4 0 0,-6 0-1,-3 0-958,-3 2 1,-3 3 579,-9 4 303,4-3 0,-12 5-848,4-7 1,-3 3 0,-2 2-1,1 4 1019,-1 4 0,6 1 0,2 0 0</inkml:trace>
  <inkml:trace contextRef="#ctx0" brushRef="#br0">21835 12954 8299,'-5'-25'0,"1"3"0,-1 5 0,0 7 0,3 4 422,-4 6 0,8 2 1,1 2-1,1 5 0,0 4 1,1 5-1,-1 4 0,1 3 1,-1 3 358,1 4 0,4-4 0,-4 4 0,1-1 0,2-1 0,-2-3 0,1-4 0,-1 0 0,1-3-367,1-2 0,-4-3 1,4-2-452,-2 1 0,-2-9 0,-4-5 1,-1-8-1,-4-7 0,-4-5-70,-3 0 1,-1-4 0,0-7-1,1-3 1,2 0 0,2 3 233,2 3 1,2 1 0,4 0-1,0 2 1,0 3 0,0 4-1,0 3 453,0 2 1,4 4-1,2 2 1,2 1 0,2 3-1,2 1-419,1 2 1,5 0 0,0 2-1,-2 2 1,0 5 0,1 2 597,0-3-1275,1 4 0,0-4 1,0 6-1,-2 1 0,-1 0 1,-2-3-5832,0 0 5280,7 6 1,-6-8 0,6 3 0,-3-2 0,3-4 1066,0-3 0,3-2 0,3-2 0</inkml:trace>
  <inkml:trace contextRef="#ctx0" brushRef="#br0">22621 12568 8749,'-1'-33'4111,"-2"5"-3170,-2 9 1,1 13 0,4 6 0,0 7 0,0 5-240,0 1 1,1 2-1,2 1 1,2 5-1,-1 3 1,1 5-1,1 4-261,1 4 0,-4 4 0,3 2 0,-2-3 0,1 2 0,-1-2 0,1 3-1115,-1-2 0,2 1 0,-3-4 0,3-1 0,0-3 0,1-3 0,1-4-4147,2-3 1,2-10 4819,1 0 0,12-7 0,4-7 1</inkml:trace>
  <inkml:trace contextRef="#ctx0" brushRef="#br0">23154 12661 8321,'-13'-45'1100,"1"10"538,3 11 0,3 12 1,6 3-1,2 1 0,2 0 1,7 4-1215,5 2 0,5 1 1,5-2-1,3-2 0,0 2 1,4 2-1,1 2 0,1 2-1614,-1 2 1,1 1 0,-6-2 0,1 4-1,-4 2 1,-3 2 1189,-4 3 0,-1 1 0,-5-3 0</inkml:trace>
  <inkml:trace contextRef="#ctx0" brushRef="#br0">23141 12847 8321,'-29'0'1004,"2"0"0,6 0 732,5 0 1,10 5-1,7-1-1175,11-1 0,18-1 0,10-2 0,3 0 0,1 0 0,2 0 0,0-2 0,0-1-125,-3-1 0,-2-1 0,-1 5 1,-1 0-437,-4 0 0,-2 6 0,-6 2 0</inkml:trace>
  <inkml:trace contextRef="#ctx0" brushRef="#br0">23608 14367 8226,'-14'-12'0,"1"3"0,4 3 403,0 6 0,8 0 1,1 0-1,7 0 1,7 0-1,3 0 0,6 0 325,2 0 0,3 0 0,1 0 0,4 0 0,0 0 0,-1 0 0,-2 0 1,-1 0-1,0 0-1156,-3 0 0,2 0 0,-10 0 0,-2 0 0,-1 0 0,-3 2-416,-3 2 844,3 3 0,-11 13 0,5 0 0</inkml:trace>
  <inkml:trace contextRef="#ctx0" brushRef="#br0">23674 14700 8466,'-17'-13'589,"-1"1"464,2 3 1,8 3 0,8 6 0,9 0 0,7 0 0,8 0-1039,6 0 1,-1 0-1,5 0 1,0 0 0,0 0-1,3 0 1,2 0 0,-1 0-5413,-2 0 5397,3 0 0,1 0 0,7 0 0</inkml:trace>
  <inkml:trace contextRef="#ctx0" brushRef="#br0">24554 14433 8174,'-13'-29'1748,"-1"2"-767,7 3 1,3 18-1,8 6 1,5 9-1,3 8-476,1 5 0,0 3 1,1 3-1,-1 0 0,0 2 1,1-2-1,-2 2-655,-3-2 1,1-5 0,-4-2 0,0-2 0,0-2 0,-3-2 0,0-4-678,1-2 1,-2-6 0,0-12-1,-3-8 570,-3-7 1,-7-7 0,2-3 0,-3-3 0,-1-5 0,0 1 675,-1-1 0,1 4 0,1 1 0,2 3 0,3 1 0,1 5 1,3 3 555,1 3 1,4 5 0,2 0 0,5 2 0,4 3-1,5 3-772,4 5 0,5 2 0,4 2 0,5 0 0,1 2 0,1 2-794,2 5 0,-1 4 0,8 4 0,-1 0 0,-5 0 0,-1-3 591,0 0 0,-3 5 0,9 2 0</inkml:trace>
  <inkml:trace contextRef="#ctx0" brushRef="#br0">25634 13820 8453,'0'-13'2004,"0"0"0,1 5-1446,4 4 0,-2 2 0,6 4 0,1 2 0,2 5 0,1 4 0,-1 4 500,-3 0 1,3 9-1,-3-1 1,3 6 0,1 1-1,0 3 1,1 0-623,-1 7 1,0-5-1,1 4 1,0 1-1,1-4 1,1 3-1605,1 1 0,-5-5 0,5 4 0,0-4 1,-1-1-1,2-2 1168,-2-3 0,5-3 0,-1-1 0</inkml:trace>
  <inkml:trace contextRef="#ctx0" brushRef="#br0">22661 13754 8634,'-6'-9'0,"-3"1"0,-2 2 0,-3 3 0,1 0 3,0-1 1,4 3 478,0-4 1,0-1 0,-4 2 0,-1 1 0,1 0 0,3 0 0,5-2 247,10 2 1,6 2-1,6 1 1,2 0-1,0 0 1,2 0-1,0 0 1,2 0-382,3 0 0,-3 0 1,2 1-1,4 2 0,-1 3 1,1 0-67,2 0 1,-1 3 0,4-3 0,0 0 0,-1 1-1,1-1 1,0 0 148,3-3 0,1 3 0,2-1 0,0-3 0,0 0-178,0-2 0,-4 0 0,-2 1 0,0 2 0,-1 2 0,1-2 0,-2 0-192,1 1 1,-2-2-1,-4 4 1,-2-2 0,-1 0-1,-4 1-181,0 1 1,2-3-1,-4 4 1,-1 1 0,1-2-1,0-1 1,0 0 300,1 1 1,-3-3-1,6 4 1,1 1-1,-1-2 1,0-1-24,2-2 1,1 0 0,2 0 0,1 2-1,1-2 1,1-2-122,-5-1 1,2 0 0,-6 0 0,-1 0 0,-2 0 0,-3 0 0,-2 0-419,1 0 1,-6 0-278,1 0 1,-6 2-1,3 1 1,-1 3-1130,-1 1 0,5-3 0,-3 4 436,1-2 1,-4 0 884,2-2 1,-5-2 0,-5 2 0,-4-1-533,-2 1 1,-3-2-1,1 2 997,0-2 0,5-2 1,2 0-1</inkml:trace>
  <inkml:trace contextRef="#ctx0" brushRef="#br0">24128 13807 16549,'-14'-6'-1251,"1"-1"0,7-1 1,5 2 1128,3 0 0,9 5 1,-2-4 651,3 4 0,5 1 1,1 0-1,-2 0 0,-1 0 269,-1 0 0,-1 0 0,0 0 0,1 0 0,-1 1-508,0 4 1,1 1-1,-1 4 1,0-1 0,2 1-1,1 2 1,2 2-36,-2-1 0,4 0 0,-3-1 0,0-2 0,-4-1 0,-3 2 141,-1 1 0,-4-4 0,2 1 1,-1 2-1,-3 1 0,-2 1-231,-1 0 1,-4-4 0,-2 0 0,-1 1 0,-5 2 0,-3 0-76,-3-3 0,-1 3 0,3-5 1,-4 2-1,0-2 0,-4 1-602,-1-1 1,0-4 0,1 3 0,2 0 0,0 1 0,-1 2 0,3 0-1457,0 2 1,4 0 0,7 3 0,5-1 0,2 0 1885,2 1 1,12-1-1,3 0 1</inkml:trace>
  <inkml:trace contextRef="#ctx0" brushRef="#br0">23594 13447 9450,'-19'0'-155,"4"-4"0,-2-1 0,2 2 677,1 2 1,10-5-1,7-5 1,9-3-1,4-6 1,3 0 0,4-5-1,2-5 1,1-6-1,3-4 1,0-4-130,2-5 0,5-9 1,-4-7-1,-15 31 1,0-1-1,2-4 1,-1 1-1,2-2 1,0 0-1,2-5 1,-1-1-1,2-1 1,-1 0-1,0-5 1,0 0-350,1-3 1,0 0 0,-2 1 0,0-1 0,1-7 0,0-1 0,-1 0 0,0-1-1,-1 1 1,0-1 0,0-4 0,0-1-284,0-2 0,0 0 0,-3 6 1,0 0-1,-1-2 0,-1 1 1,-1 1-1,0 1 0,-1 4 1,1 0-1,-2 1 0,1 1 1,-2 5-1,0 2 0,-2 3 0,0 0 80,-1 4 0,-2 1 0,3-30 0,-1 3 0,-2 14 0,-3 12 0,-2 5 1,-1 7 172,0 4 0,0 4 0,0 11 1,0-1-1107,0 1 1,6 1-1,4 3 1,7 5-1,5 4 1092,3 4 0,2-2 0,-1 4 0</inkml:trace>
  <inkml:trace contextRef="#ctx0" brushRef="#br0">25221 9782 15521,'4'-13'-1197,"1"-1"1,-3 1 1367,0 0 1,-2 4 0,0 0 125,0-1 0,-6-1 1,-4 2-1,-5 5 1,-4 3-1,-2 1 1,-3 0-1,-1 0 132,-2 0 1,1 5-1,-1 4 1,2 3-1,1 3 1,2 3-155,-2 4 0,1 8 0,0 2 1,6 1-1,2 2 0,1 1 1,1 4-1,1-2 86,3 1 1,3 7 0,6-6-1,0 1 1,0 1 0,2-4-451,2-2 0,5 1 0,8-5 0,0-1 0,0-1 0,-3-5-845,0 0 1,-1-5 0,0-1-1,1-1 1,-2-1 0,-2-2 977,-1-4 1,-6-6-1,3-5 1</inkml:trace>
  <inkml:trace contextRef="#ctx0" brushRef="#br0">24674 10448 24947,'2'-19'162,"2"6"0,-1 10 1,6 7-1,3-1 333,4-1 1,0-2-1,7 0 1,0 0-1,2 0 1,2 0-1,1-2 1,2-1-1485,1-1 1,4-5-1,-2 3 1,1-1 959,3-4 0,2-6 0,1-4 0</inkml:trace>
  <inkml:trace contextRef="#ctx0" brushRef="#br0">25341 9902 10592,'0'-21'207,"0"4"1,0 9 0,0 8 0,0 8 476,0 3 0,0 3 0,0 1 1,0 2-1,0 7 0,0 4 0,0 6 1,0 2-620,0 1 1,0 9-1,0-6 1,0 1-1,0 2 1,0 0-1,1 1 1,4-2-1489,3-5 0,9 0 0,2-6 1440,2-1 1,7-2 0,6-2 0</inkml:trace>
  <inkml:trace contextRef="#ctx0" brushRef="#br0">25634 10382 22774,'-6'-28'-4055,"-1"8"5190,-7 16 0,5 7 0,2 3 0,1 1 0,3 4 0,2 1 1,1 2-1183,0 4 0,1-3 0,3 4 0,5-1 0,3 0 0,2-2 0,0-1 0,3-3-590,0-3 0,6-4 0,-4-5 0,0 0 0,0 0 0,-4-1-101,-4-3 1,-1-4-1,-6-7 1,-1-1-1,-3-3 1,-4 0 0,-5-1 920,-3 4 1,-6 1 0,1 2 0,-1 0 0,0-1 0,0 2 723,2 3 0,9 4 0,8 6 0,9 2-2929,7 1 1,12 7 2309,2-2 0,12 3 0,5 1 0</inkml:trace>
  <inkml:trace contextRef="#ctx0" brushRef="#br0">26114 10355 21872,'-25'6'628,"1"-4"1,3-5 492,2 0 0,-3 1 0,4 2-852,2 0 1,7 2 0,4 2-1,5 5 1,5 3 0,5 3-1,5 1-49,3 2 0,5-1 0,0-3 0,2-1 0,3 0 0,2-1 0,1-1-809,-2-2 0,-2-6 0,-5 2-1769,-4 1 1,-5-6 1884,-4 0 1,-4-6 0,-10-7-1,-5 1 1,-5 2 0,-4 1-1,-1-1 1163,1-2 1,0 3 0,3 2-1,-2-1 1,2 2 1724,1 0 1,9-3-2658,6 5 0,6 0 0,7 4 0,0 1 0,1 2 0,-1 1 0,0-1-1302,1-1 0,-1-1 0,0 2 0,1 2 1714,-1-2 0,0-8 0,1-2 0</inkml:trace>
  <inkml:trace contextRef="#ctx0" brushRef="#br0">26340 10448 23691,'-13'-13'-1129,"0"0"0,-1 5 1553,1 4 1,4 3-1,2 2 1,1 3 0,3 5-1,1 3 1,2 1-370,0 1 0,2 5 1,4 3-1,6 2 1,5-2-1,4-4 1,3-3-166,1-2 0,6-1 0,0-3 0,-1-5 1,-2-2-1,-1-4-414,-1-2 1,-5-5 0,-5-9 0,-5-4 0,-7-3 0,-2-3 0,-2-2-113,0-1 0,-6 0 0,-3 4 0,-3 2 0,-1 1 0,-1 4-801,1 0 1,6 7 1094,2 4 1,-2 0 0,-1-4 0</inkml:trace>
  <inkml:trace contextRef="#ctx0" brushRef="#br0">25594 11408 8876,'0'-13'863,"0"-1"1,0 1-525,0 0 0,-5 4 0,1 0 0,0 0 0,-1 0 0,1 0 1671,1-1-1921,-5 4 0,5 0 0,-4 8 0,1 2-74,3 5 0,2 4 1,1 4-1,1 0 1,4 1-1,3 0 1,4 0-165,2-2 0,0-1 1,3-2-1,0-1 0,1-3 1,0-5 128,0-2 1,0-4 0,-5-2 0,0-5 0,1-3 0,-1-3 40,0-3 0,1-1 0,-3-4 0,0 0 0,-4 0 1,1-1-1,-3 2 263,1 4 0,-1 3 0,-4 3 0,2 2 0,3 3 215,2 1 0,0 3 1,6 7-1,-1 6 1,2 5-1,1 4-686,2 2 0,10 1 0,-1 5 0,1 0 0,0-1 1,-1 1-1,1 0-1696,3-1 1,-4 1 0,-1-2 1882,-6-3 0,0-2 0,1-7 0</inkml:trace>
  <inkml:trace contextRef="#ctx0" brushRef="#br0">25314 11901 13974,'-9'-9'-1534,"2"0"2591,1-1-472,1 4 0,1 2 0,-1 8 1,2 6-1,2 7 0,2 6 0,2 6-127,2 2 1,4 6-1,-3-2 1,1 4-1,3 1 1,2 0 0,2 0-1157,-1 0 1,-4-6 0,0-3 0,0-3 646,-2-1 0,5-7 0,-5 0 0</inkml:trace>
  <inkml:trace contextRef="#ctx0" brushRef="#br0">25127 12248 11068,'-13'-20'-447,"6"1"1,2-3 282,4 4 1,2 5 0,5 2 1333,7 3 0,7 5 0,6-2 0,1 4 0,0 1 0,-1 0-787,1 0 1,4 0 0,0 1-1,-1 4 1,-2 4 0,-1 1-370,-1-1 0,7 3 1,1-5-1</inkml:trace>
  <inkml:trace contextRef="#ctx0" brushRef="#br0">25621 12248 8431,'0'-6'1309,"0"6"0,0 7 0,1 5 1689,3 1-2541,4 1 1,5-1-495,1 0 0,-6-5 0,0-5 0,-2-6 0,-5-8 0,-4-3-314,-6-4 0,-2-4 1,-3 2-1,1 1 1,0-2-1,1 2 1,3 0-349,4 3 0,-1 1 1285,2 1 1,1 3-941,7 2 0,4 3 0,7 6 1,2 0-1,6 1 0,2 4 1,3 2 353,3 0 0,3 5 0,6-4 0</inkml:trace>
  <inkml:trace contextRef="#ctx0" brushRef="#br0">25887 12208 8395,'-7'-15'1192,"1"5"1,7 14-700,4 5 1,2 1 0,6 1-1,2-3 1,3 3 0,4-1 0,5 1-1,3-3-587,1 3 0,4-1 0,-4-1 0,-1-5 0,-2-2 0,-3-2 0,-1 0 0,-3 0-2400,-2 0 2494,-1-6 0,-5-7 0,0-8 0</inkml:trace>
  <inkml:trace contextRef="#ctx0" brushRef="#br0">26300 12141 12247,'14'0'189,"-1"0"1,0 0 0,1 0 0,-1 0-229,0 0 1,7 0 0,0 0 0,3 0-1,-1 0 1,0 0 0,0 0 0,-1 0-699,-2 0 0,3 0 0,-5-1 17,-5-4 1118,-11 4 0,-10-5 1,-9 6-1,-4 0 0,-3 0 1,-2 0 983,1 0 0,-1 4 1,0 4-1,2 2 1,3 5-1,6 0-680,5-1-1053,5 6 1,8-4-1,5 5 1,11-1 0,12 1-1,8 1-2238,7-1 2589,-4-2 0,23 1 0,-2 0 0</inkml:trace>
  <inkml:trace contextRef="#ctx0" brushRef="#br0">2853 14766 23309,'-20'-5'0,"7"-4"-2182,7-3 2076,5 4 1,13 3 733,5 5 0,14-5 1,9 1-1,8 1 1,5 1-1,3 2 0,4 0 1,-1 0-1,2 0 1,-2 0-361,0 0 1,3 0 0,-2 0-1,-1-1 1,0-4 0,-3-2-1,-1-2 1,-2 0 0,1-1-244,-1-2 1,-6 3 0,-2 2 0,-4 1-1,-2 3 1,-2 1-1642,-2 2 1,-5 0 0,1 2 0,-4 1 1576,-5 1 0,3 6 0,-4-2 1</inkml:trace>
  <inkml:trace contextRef="#ctx0" brushRef="#br0">4146 14567 29910,'-6'-32'-8106,"-2"3"6134,1 4 2190,1 4 0,7 14 0,4 2 0,5 4 1,5 1-1,4 1 0,2 4 0,3 3-22,1 4 1,2 8-1,-2 2 1,-3 3 0,-6 3-1,-5 2-315,-7 1 0,-5 9 0,-8-3 0,-9-2 0,-6 1 0,-2-4 0,-4 1 1,-3-3-215,-2-2 0,-1-3 1,8-1-1,-1-1 340,-3 5 1,1 5 0,5 7-1</inkml:trace>
  <inkml:trace contextRef="#ctx0" brushRef="#br0">2986 15899 8389,'-12'-17'0,"2"-1"0,2 1 0,2 3 0,3 0 289,8 7 0,4-3 0,9 4 1,4 0-1,4 0 0,7 3 0,6 0 1,6 0-1,4-2 0,6 3 1,1 0 4,5 2 1,0 0 0,-5-1 0,2-2-1,1-3 1,-4 0 0,-3-2 0,-5 2 0,-2-1-1,-5 0-777,-5-4 1,-2 4 0,-7-1 0,0 3-1,-3 2 1,-2 0 0,-2 0-3170,-2-2 3652,-3 1 0,0 4 0,-1 0 0</inkml:trace>
  <inkml:trace contextRef="#ctx0" brushRef="#br0">4092 15539 8375,'-1'-31'0,"-2"2"203,-2 4 0,1 16 0,4 13 0,0 8 0,0 6 0,0 2 1,0 4-1,0 4 48,0 9 0,-1 8 0,-4 10 0,-4 2 0,-4 7 0,-3 4 0,-4 3-926,0-1 0,2-10 1,-3-5-1,0-6 0,1-1 675,-4-1 0,-7 2 0,-3 4 0</inkml:trace>
  <inkml:trace contextRef="#ctx0" brushRef="#br0">14423 16739 8353,'-13'-7'0,"5"-1"0,4 4 0,3-5 0,1-3 0,0-1 0,0 4 655,0 0 0,5 6 0,4-2 0,3 4 1,2 1-1,-1 0 0,0 0 0,1 0 715,-1 0 1,0 0-1,1 0 1,-1 0 0,2 0-1,1 0 1,2 0-1496,-2 0 1,-1 0 0,-2 0 0,1 0 0,-1 0 0,0 0 0,0 0-1356,1 0 1,-5 4 0,0 2-1,1 2 1,0 2-2829,-1 2 4308,3-5 0,-5 5 0,7-4 0</inkml:trace>
  <inkml:trace contextRef="#ctx0" brushRef="#br0">14517 16899 8411,'-14'-12'1802,"2"8"-800,3-10 0,9 8 0,11-1 0,4-1 0,4 1 0,2-2 0,2 0 0,3 2-614,0 1 1,-4 2 0,1 2-1,-1-1 1,0-1 0,-1 1-1,-2 1-1386,-3 2 0,1 0 0,-1 2 0,2 1 1,-2 1-1,-1 1 998,-2 0 0,0-3 0,1 4 0</inkml:trace>
  <inkml:trace contextRef="#ctx0" brushRef="#br0">15356 16619 8335,'8'-9'2103,"-4"0"1,-4 5 0,-4-4-1323,-5 2 1,3 8-1,1 7 1,4 3-1,1 2 1,0 4-1,0 4-364,0 4 0,0-1 1,0-2-1,0 0 0,0-1 1,0-1-1,0-4-1096,0-2 1,-4-1 0,-1-1-109,2 0 0,-3-7 1,2-6-1,-1-7 1,1-5-1,-1-1 510,2-1 0,2-1 0,0-1 0,-2-2 0,-2 1 0,2-1 1016,2 0 0,1 0 10,0 5 1,0 0 0,0-1-1,0 1-396,0 0 0,6 4 1,2 1-1,6 2 1,2 3-1,3 2 1,2 1-1084,3 0 1,2 0 0,6 0-1,3 0 730,4 0 0,1-6 0,0-1 0</inkml:trace>
  <inkml:trace contextRef="#ctx0" brushRef="#br0">15930 16352 8094,'-5'-22'2968,"-1"1"-1633,-1 7 1,4 6-1,0 13 1,4 4-791,4 2 0,-1 7 0,-2 1 0,1 2 452,1 3 1,5 6 0,-3 2-1,0 2 1,1 3-767,1 2 1,-4 1 0,3-2 0,1-1-1,-2-3 1,1 0 0,-1-1-3882,0-1 0,3 0 3650,-5-6 0,7 1 0,-4-1 0</inkml:trace>
  <inkml:trace contextRef="#ctx0" brushRef="#br0">12917 18258 8481,'0'-13'0,"0"0"-42,0-1 1513,-6 1 1,5 4 0,-4 0 0,4 2 0,2 4-266,4 7 0,-3 11 0,7 4 1,0 1-1,0 0 0,0-1 1,0 2-1,0-2-945,0 1 0,-2-2 0,3-5 0,-2 0 0,-1-1 0,-1-2-1245,0-1 1,2-7 516,-8-2 1,1-3 0,-10-9-1,-1-4 1,-2-4 0,-1-3-1,-1 0 726,1 6 0,1-7 0,2 8 1,2-4-1,2 1 0,3 1 390,2 1 0,1-1 0,1 5 1,4-1-1,4 2 0,4 2 0,3 1-518,2-1 1,1 4 0,-2 0-1,0 2 1,0-1 0,-2 2-464,-2 2 0,2 1 0,0 1 0,-1 2 0,-2 3 0,0 1 0,0 4-1307,1 1 1,-1 2-1,0 3 1,-2 0 0,4 1-1,-1 0-2648,3 0 0,5-6 4287,-3-8 0,-1-8 0,-3-4 0</inkml:trace>
  <inkml:trace contextRef="#ctx0" brushRef="#br0">13503 17898 8214,'0'-32'0,"2"10"0,2 1 690,5 9 1,-1 2 0,1 5 0,1 2 0,0 3 0,1 5 0,-2 4 537,1 2 1,2 9 0,0 3 0,-2 5-1,-1 5 1,0 0 0,0 1 0,0-2-1083,1 1 1,-3 2 0,1-2 0,-2 0-1,-2-1 1,1-2-1266,-1-2 0,6-1 1,-1-2-1,3-2 1119,1 0 0,1-13 0,-1 2 0</inkml:trace>
  <inkml:trace contextRef="#ctx0" brushRef="#br0">13983 17912 8150,'-1'-21'4203,"-4"3"-3631,4 3 0,-4 8 0,10 3 0,4 2 0,3 2 1,2 0 95,4 0 0,3 0 0,4 2 0,-1 1 0,-2 2 0,2 1 0,1 2 0,2-1 0,-2 2-4968,-3-2 1,-1 5 4299,-3-3 0,-4 3 0,6 1 0</inkml:trace>
  <inkml:trace contextRef="#ctx0" brushRef="#br0">14063 18005 8150,'-13'0'0,"0"0"795,5 0 0,4 0 1,10-1-816,7-4 1,8 4-1,10-5 1,6 1 19,6 1 0,4-7 0,7 4 0</inkml:trace>
  <inkml:trace contextRef="#ctx0" brushRef="#br0">15023 17232 8088,'0'-13'42,"0"5"0,0-4 1,2 4 23,2-4 0,-1 3 1,6 0-1,1-1 0,2-1 1,0 1-1,-2 2 1791,-1 3-748,0-6 1,-3 10-1,-5-2 1,-5 4-491,-3 4 0,-1 5 0,-2-1 1,1 3-1,-1 1 0,-1 0 0,1 1-84,1-1 0,0 0 0,-3 2 0,2 1 0,1 2 0,-3 0 0,-3 0-262,-2 0 1,-3 1 0,3-3-1,-4 2 1,-1 0 0,-1-1 122,0 1 1,-1 0-1,0-3 1,2 1-1,0 2 1,1-2-1,2-1-225,0-2 1,4 1-1,-3-1 1,5 0-1,2-1 1,2-2 0,1-1-172,0 2 0,-2 1 0,4 1-2085,-2 0 1,5 0 0,-1 1 504,3-1 1,2-5 0,3-4 0,5-4 0,5-3 1579,3-1 0,-2-13 0,5 2 0</inkml:trace>
  <inkml:trace contextRef="#ctx0" brushRef="#br0">14663 17499 8345,'-9'-9'426,"0"0"0,5 6 0,-5-2-274,-1 4 1,2 1 0,-1 0 0,-1 1 659,-2 4 0,5-2 1,1 6-1,1 1 1,-1 0-1,1 1 1,-3-1 98,1 5 0,2-2 0,-2 5 0,1-3 0,2-2 0,-1 1-251,1-1 0,-1 0 0,5 0 0,0 1 0,2-1 0,2 0-771,5 1 0,7-2 1,2-3-1,0-5 1,0-3-1,2-1 0,4 0-1331,4 0 0,2 0 1,-4-1-1,1-2 1,1-3-1,2 0-3365,1 0 4807,0-4 0,2 2 0,1-5 0</inkml:trace>
  <inkml:trace contextRef="#ctx0" brushRef="#br0">14583 17365 8188,'-13'0'0,"0"0"0,-1 0 0,1 0 0,0-1 0,1-4 0,1-4 296,2-2 1,1-4 0,-4-1 0,1-4-1,2 0 1,-1-4 0,-2-1 0,-1-2 0,0 0-1,-2 1 1,-3-1 0,-6-1 0,-7-2 612,-9-1 0,-9 0 1,-11 4-1,-10 1 0,33 12 1,-2 1-1,-2 0 0,-2 1 1,-1 0-1,-1 2-875,-2 0 0,-1 2 0,-1 0 1,-1 1-1,2 0 0,0 1 1,1 0-1,1 0 0,-1 1 1,2 1-1,1 2 0,2 0 1,0 0-1,1 1-231,1-2 0,0 1 0,0 2 0,1-1 0,-35-4 0,9 2 0,10 0 0,12-2 0,9-1-989,8 0 1,14-5 0,4 2 0,11-4 1185,11-5 0,23-2 0,12-7 0</inkml:trace>
  <inkml:trace contextRef="#ctx0" brushRef="#br0">11371 16912 8164,'-21'0'0,"2"0"0,4 0 0,-1 0 318,-2 0 1,0 0 0,5 0 0,1-1 0,1-2-1,3-2 2009,-3 2 1,5 3 0,2 5-1789,2 4 1,2 2 0,2 3-1,1-1 1,3-1 0,1-2-402,3-1 0,1 0 0,1 3 0,0-2 0,2-2 1,1-2-1,0-3-464,-2-2 1,-4-1 0,0 0-1,1 0-538,2 0 0,-4-1 0,-4-4 0,-4-2-190,-4-1 1,1 2 0,-5 8 2382,2 2 1,2 4 0,5 5 0,4 0 0,4 1-682,3-1 1,1-4 0,0 0 0,1 0 0,-1 0-1,0-2-1524,1-1 0,-1-2 0,0-4 1,1 0-1,0 0 0,3 0 0,0 0 876,0 0 0,3-6 0,1-1 0</inkml:trace>
  <inkml:trace contextRef="#ctx0" brushRef="#br0">11731 16886 9761,'-6'-15'7351,"-2"3"-6751,1 18 1,1-3 0,7 4 0,2 1-121,2-1 1,4-3 0,-3 4 0,-1-1 0,3-1-1,-1 0-2658,4-3 0,-4-2 948,2-1 1,-6-5-1,1-4 1,-4-2 4618,-4 2-1984,2-2 0,-2 9 1,8-2-1,5 2 1,3 4-1072,2 2 1,0-2 0,3 2-1,2-2 1,0-2 0,2 0-1297,0 0 1,-4 0 0,6 0 0,-1-2 0,-1-2 961,-4-5 0,4-9 0,0-3 0</inkml:trace>
  <inkml:trace contextRef="#ctx0" brushRef="#br0">12077 16419 8091,'8'-25'908,"-4"10"712,-8-3 1,2 11-1,-2 11-1038,2 5 1,2 3 0,2 1-1,1 1 1,2 1 0,1 2-1,2 6 1,-1 2-535,4 1 0,-1 1 1,0-2-1,-1-1 0,2-2 1,0 2-1,3 1 0,-1 0-48,0-3 0,-5-2 0,-2-7 0</inkml:trace>
  <inkml:trace contextRef="#ctx0" brushRef="#br0">12024 16766 9828,'-6'0'1968,"6"0"0,7 0-1604,5 0 0,7 0 0,4 0 0,2 0 0,1 0 0,1 0 0,1 0 0,2 0 0,1-2-597,-1-2 0,-2 1 233,-2-6 0,1 0 0,0-4 0</inkml:trace>
  <inkml:trace contextRef="#ctx0" brushRef="#br0">12290 16592 8131,'-11'-17'523,"2"-1"0,-2 0 0,7 5 1,1-1 271,1 1 1,2 0-1,0-1 1,0 1 0,0 0-1152,0-1 1,-6 3-1,-2 2-2884,-4 4 1,-2 4 3228,1 1 0,-6 0 1,-2 0 470,0 0 1,2 0 0,6 0 0,-1 0 1035,1 0 0,9 0-1496,8 0 0,4 0 0,11 0 0</inkml:trace>
  <inkml:trace contextRef="#ctx0" brushRef="#br0">21168 16832 8289,'-15'-10'0,"-1"-2"0,-2 2 0,2 4 1219,7 4 1,5 4 0,8 2 0,5 5-1,3 3 1,1 0-359,1-3 0,-1 1 0,-1-4 0,-2 0 1,-1 0-1637,1-3 0,-5-2 0,-5-2 0,-8-2 0,-3-3 1129,-3-2 0,2 4 1,2-5-1,3-1 0,1-2 1,3-1 389,1-1 1,2 1 0,2 0-1,2-1 1,5 1 0,3 0-353,1-1 0,5 1 0,1 0 0,1 1 0,-1 1 0,-1 4-434,1 1 0,-4 2 0,2 4 0,-2 0 0,-1 0 0,-1 0 0,0 1-840,1 4 0,-6 6 0,1 7 0,0 0 1,0 1-1,0 2 0,1 1-651,2 0 1,6-5 0,1 0 1532,2-2 0,7-1 0,6-1 0</inkml:trace>
  <inkml:trace contextRef="#ctx0" brushRef="#br0">21968 16472 8201,'7'-29'2250,"-2"2"0,-2 9-157,1 14 1,-2 4 0,4 6-1260,0 7 0,-5 2 1,5 7-1,-1 2 1,-1 1-1,0 2 1,1-1-1137,-1 1 0,1 0 1,-4 1-1,2 0 0,3 0 1,0-3-300,0 0 0,4-4 0,-1 0 1,3-2 600,1-3 0,1-7 0,-1-3 0</inkml:trace>
  <inkml:trace contextRef="#ctx0" brushRef="#br0">22381 16566 7983,'-4'-27'1239,"-2"0"0,0 5 4471,0 4-5372,2 11 1,10-5 0,2 5 0,4-1 0,2 4 0,0 2-1,4 2 1,6 0-938,6 0 0,-2 6 1,4 3-1,1 3 599,2 1 0,-2 7 0,0 0 0</inkml:trace>
  <inkml:trace contextRef="#ctx0" brushRef="#br0">22395 16846 8154,'-17'-14'1778,"4"1"0,10 1 0,3 16 1,9 4-1963,7-1 1,5-1 0,9-6 0,4 0 0,7 0 0,7 0 0,6 0 0,4-1 183,-2-4 0,8-14 0,-9-9 0</inkml:trace>
  <inkml:trace contextRef="#ctx0" brushRef="#br0">22688 17672 8241,'-2'-21'0,"-2"5"0,-3 4 0,-2 3 0,0-1 0,4 2 845,-4-1 1,5 6 0,-3-2 0,1 2-519,3 3 0,3-2 0,4 11 0,5 3 1,4 3-1,4 4-327,0 2 0,1 1 0,-4 4 0</inkml:trace>
  <inkml:trace contextRef="#ctx0" brushRef="#br0">22648 17912 8241,'-13'0'2437,"-1"0"-2413,1 0 0,7 6 1,6 1-1,7 2 1,7 0-1,2 1 1,3 2-25,2 1 0,1 1 0,5-1 0</inkml:trace>
  <inkml:trace contextRef="#ctx0" brushRef="#br0">22715 18152 8237,'-14'-8'605,"1"2"1,1 8-1,2 2-1037,1 5 1,6-2 419,-2 2 0,5 0 0,5 5 12,4-1 0,9-6 0,2-1 0</inkml:trace>
  <inkml:trace contextRef="#ctx0" brushRef="#br0">22008 19498 8181,'-6'-20'0,"-1"0"3070,-1-1 1,-1 8-2561,9 8 0,-1 4 0,10 1 0,1 1 1,2 4-1,1 3 0,2 6 0,2 4-314,0 4 0,1-1 0,-5 1 0,1 0 1,-1 0-1,0-1 0,1-2-659,-1-3 1,-6-5-353,-2-2 995,2-6 0,-5-8 0,2-10 0,-2-4 0,-2-5 0,0-1 29,0-1 1,0-5-1,0-1 1,0 3-1,0 1 1,0 3-90,0 2 1,4 0-1,2 5 1,0 2-1,1 2 1,-1 4 0,2 2-7,-1 3 0,2-1 1,4 3-1,1-2 1,-1 2-694,0 2 0,2 2 1,1 4-1,4 4 1,0 2-1,6 3 0,2-1-3676,3 0 4255,0-5 0,7 10 0,4-4 0</inkml:trace>
  <inkml:trace contextRef="#ctx0" brushRef="#br0">22781 19058 8233,'-6'-18'2230,"-3"0"0,5 6 0,4 8-1132,7 3 0,2 2 0,3 5 0,3 6 1,0 6-693,0 2 1,-2 4-1,0 6 1,1 2 0,-1 2-1,0 3 1,1 0-1073,-1-1 1,5 5 0,1-4-1,0-1 1,2-2 0,-2-4 665,0-2 0,5-2 0,-3 1 0</inkml:trace>
  <inkml:trace contextRef="#ctx0" brushRef="#br0">23248 19111 8188,'0'-21'1519,"0"4"1,1 8 0,4 4-726,4 4 0,-2-1 0,2-1 0,1-1 0,4 1 0,3 0 0,4 0 0,1-1-485,1 1 1,0 1 0,7 4 0,2 1 0,1 3-310,0 1 0,4 2 0,-3 4 0</inkml:trace>
  <inkml:trace contextRef="#ctx0" brushRef="#br0">23274 19298 8048,'-22'-5'0,"0"1"712,3 1 0,10 6 0,9 1 1,7-1 8,5-1 0,12-2 0,5 0 0,8-2 0,9-1 0,5-3 0,4 0 0,2-1-2471,6 0 1,-1 4 1749,-5-2 0,13-2 0,-8-1 0</inkml:trace>
  <inkml:trace contextRef="#ctx0" brushRef="#br0">21555 17352 8247,'4'-19'0,"2"-2"133,2 0 0,-4 3-189,5 10 1,-5-4-1,4 3 1,-2-3-1,-3-1 646,-2-1 1,-7 7 0,-1 4 214,-1 6 1,3 9 0,5 7 0,0 2 0,1 4 0,3 3 0,5 6-183,3 5 0,2-2 0,-1 7 0,0-1 0,1 0 1,-1 3-1,-1 0 0,-2 1-177,-1 1 1,0 0 0,4 4 0,0-1-1,1-3 1,1 1-247,2-1 1,0 2 0,3-6 0,1 1 0,0-1 0,1-1 0,-1-3-148,-3-3 1,-1-7-1,-2 2 1,-3-2-1,-2-2 1,-2-4-110,-4-3 0,-2-4 0,-2-3 0,0-1 0,0 0-83,0 1 1,0-1-1,0 0 1,1-1-1,2-1-1652,2-3 1,5-5 0,-1 2 0,1-5-848,-1-5 0,-1 2 0,-5-5 2638,1-3 0,-6-1 0,-5-1 0</inkml:trace>
  <inkml:trace contextRef="#ctx0" brushRef="#br0">21781 18498 8098,'-20'-6'1289,"0"5"1,9-2-603,2 6 0,3 4 0,6 6 0,0 1 0,1-1-16,4 0 0,8-1 95,9-3 0,3 3 0,4-5 1,0 1-1,4-4-1028,1-2 0,1-2 0,4 0 0,-2-2 0,-3-2 0,0-5 1,-1-1-1,-1-2-2236,-2-2 1,-8 7 0,-4-9 2497,-3-1 0,-2-11 0,0 0 0</inkml:trace>
  <inkml:trace contextRef="#ctx0" brushRef="#br0">20009 18192 8361,'-14'0'-5,"-5"5"0,-2 3 0</inkml:trace>
  <inkml:trace contextRef="#ctx0" brushRef="#br0">20195 18192 8346,'-13'-6'902,"5"3"0,3-5 0,0 1-381,1-1 1,-7 6 0,4-1 0,-1 6 0,3 5-135,-1 4 1,4 7 0,-2 4 0,2 2-1,4 2 1,2-1 0,5 1 0,3-2-288,1-3 1,2 2 0,1-6 0,2-2-1,0-1 1,0-3-252,-1-3 1,6-4 0,-6-5-1,0-1 1,-4-3 0,-3-5-163,-1-3 0,-6-6 0,2-1 0,-5 0 0,-5-2 0,-5 0 0,-5-1-137,-3 1 1,-5-3 1023,0 7 1,3 3-1,-1 7 1,2 1 267,2 3 1,5 3-1390,8 4 0,11 4 0,17 5 0,6-1 0,7-3 1,6-3 546,6 0 0,2-5 0,3 5 0</inkml:trace>
  <inkml:trace contextRef="#ctx0" brushRef="#br0">20555 18192 8308,'-27'0'778,"2"0"1,3 0 0,4 0 221,3 0 0,7 0 0,2 0 0,4 1 0,8 3-562,4 5 0,8 3 0,1 2 0,2-1 0,3 0 0,1-1 0,2-2 0,-1-2-474,1-2 0,-6-2 0,-3-4 0,-4 0 0,0 0-533,-1 0 0,-6-6 0,-2-3 372,-4-2 0,-2-4 0,-2-2 0,-3 0 0,-1 0 44,-4 3 0,1 0 0,0 1 1,1 0-182,-2-1 1,5 5-1,3 2 1,6 1-386,6 3 1,9 2-1,4 1 719,3 0 0,2-12 0,0-3 0</inkml:trace>
  <inkml:trace contextRef="#ctx0" brushRef="#br0">20968 17845 8277,'-13'0'1666,"0"-6"0,1 6 1,3 0-1080,4 8 0,4 8 0,2 3 0,2 2 0,3 3 0,2 1 0,4 3 1,2 1-789,4 3 0,6 0 0,-3-2 1,1 1-1,-1-2 0,-4-2 201,-5-5 0,2 3 0,-7-4 0</inkml:trace>
  <inkml:trace contextRef="#ctx0" brushRef="#br0">20862 18165 8274,'-14'-13'1032,"3"-5"444,2 0 1,10-4 0,14 4-1196,10 2 1,9 2-1,12 4-281,7 1 0,7 0 0,6-4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11122 1535 7888,'-7'-13'-8,"2"5"284,5-1 1,0 1 0,1-3-1,3 2 1,5 7 0,1 4 309,-2 7 0,-1 3 0,-4 5 1,1 5-1,-1 5 0,-2 5 0,-1 3 1,-1 6-180,-3 2 1,1-1-1,-4 3 1,1 0-1,3-2 1,1 0-807,-3-2 0,4-2 0,-3-2 1,2-4-1,4-3 0,1-4 1,2-2 398,2-3 0,2-3 0,3-7 0,1-2 0,-1-5 0,1-3 0,-1-1 0,1 0 0</inkml:trace>
  <inkml:trace contextRef="#ctx0" brushRef="#br0">10942 1862 7813,'-8'-16'123,"-1"-1"1,-2 5-1,11 3 1,6 0-1,5-2 1,7-3 0,7-3 859,6-3 0,7 0 0,2 1 0,2 0 0,2-1 0,2 0 0,-3 0 0,-3 2 0,-4 3 0,-2 1-3190,-3 3 1,-4 3 2206,-2 0 0,0-3 0,0 4 0</inkml:trace>
  <inkml:trace contextRef="#ctx0" brushRef="#br0">11724 1924 7825,'-4'-12'2457,"0"8"1,4 4-1,5 8 1,2 3-881,3 4 0,-3 0 1,0 6-1,-2 1-1466,-2 2 0,3-4 0,-1 1 0,1 0 0,-1-2 0,-2-2 0,0-4-1487,1 0 0,-3-5 0,3-2 1,-2-5 884,-2-7 0,0-10 0,0-8 1,0-3-1,0-2 0,0 0 0,1 0 928,3 1 0,-1 2 0,4 3 0,0 2 0,0 4 0,2 4 1,2 0 275,2 1 1,-1 5-1,1 3 1,-1 2-1,2 2 1,2 2-1346,5 2 0,3 3 0,0 5 0,1 1 632,0-1 0,5 0 0,2 1 0</inkml:trace>
  <inkml:trace contextRef="#ctx0" brushRef="#br0">12184 2024 10629,'-7'1'7216,"4"2"-6811,6 1 0,4 0 0,8-4 0,3 0 0,5 0 0,4-1 0,4-4 0,2-3-609,0-3 0,6-5 0,-6-2 0,-2 0 0,-5-2 0,-5 2 0,-6 1 0,-6 1-845,-5 3 1,-8 0-1,-5 2 1,-6 1-1,-6 4 1,-3 0 1221,0 3 1,-1 3-1,1 4 1,4 5-1,3 2 1,5 1 0,3 1 762,5-1 0,3 5 1,2-1-1,3 1 1,6-1-1,5 2 1,6 0-1272,2 0 1,2-1 0,1-5 0,2-1 0,2-1-3337,2-2 3671,1-5 0,4-3 0,1-7 0</inkml:trace>
  <inkml:trace contextRef="#ctx0" brushRef="#br0">12544 2024 7800,'-19'-7'4941,"2"3"-4451,9 2 0,4 6 1,8 2-1,5-1 0,7 1 1,3-2-1,3 0 0,0 0 506,0-1 0,7-2 1,-7-1-1,-1 0 1,-2-1-1,-4-2 1,-1-2-1863,-1-2 0,-7-1 1,-3-5-1,-6 1 0,-5 1 1,-4 1 885,-5 2 1,-1 5-1,-4-1 1,3 2 0,1 4-1,3 2 547,1 4 0,3 9 0,3 4 0,4 2 0,2 2 0,4 0 0,3-1 370,7 1 1,2 0-2378,7 0 1,5-6 0,7-2 0,5-5 1439,3-3 0,3-9 0,6-7 0</inkml:trace>
  <inkml:trace contextRef="#ctx0" brushRef="#br0">13351 1341 7818,'-16'-3'1356,"-1"3"1,6 10 0,7 13 0,2 5-177,2-1 1,0 9 0,0 3-1,0 3 1,0 5 0,0 2-1,0 2 1,2 0-266,2-2 0,-1 2 0,4-9 0,0-4 1,-2-3-1,1-6-2502,-4-3 1,1-7 0,0-2 592,1-3 1,0-13-1,-5-6 1,-2-9-1,-1-7 1,1-2 1302,2-2 1,1 1 0,0 2 0,0 3-1,0 1 1,0 3 0,1 3 912,3 3 0,3 4 0,7 5 0,2 0 0,4 0 0,1 1-982,-1 3 1,-3 3-1,2 6 1,0-1-1,-1 0 1,2 1-848,-1-1 0,-4-1 0,3-1 0,-1-2 0,-1 0 0,-1-1 607,-1-2 0,4 1 0,1 1 0</inkml:trace>
  <inkml:trace contextRef="#ctx0" brushRef="#br0">13848 1924 15642,'5'-7'3600,"4"3"-3333,2 3 1,1-1-1,1 0 1,-2-4 0,-2-1-1,0-1 1,-1 0 0,-1-1-1,-3 0-318,-3-2 1,-2 0-1,-3 2 1,-6 5 0,-5 3-1,-6 1 1,-1 0 559,1 0 1,-1 5 0,6 4 0,1 2 0,1 1 0,3 1 8,2-1 0,4 5 0,5 0 0,1 1 1,3 0-1,5-2 0,3-3-1978,5 0 0,2-1 0,7-1 0,3-3 0,3-3 1460,0-4 0,9-7 0,-2 0 0</inkml:trace>
  <inkml:trace contextRef="#ctx0" brushRef="#br0">14158 1887 12381,'0'8'3655,"0"1"1,0 0-3356,0 2 1,6-3 0,2-1 0,3-1 0,2-3 0,-1-2-2603,0-1 0,-3-3 2302,-1-5 0,-5-6 0,2-11 0</inkml:trace>
  <inkml:trace contextRef="#ctx0" brushRef="#br0">14220 1589 8147,'9'11'105,"-2"-1"0,0-3-131,-1-2 1,3 3-1,3-2 1,1 1-1,0 2 1,3 2-1,1 1 1,1-3-292,0-1 0,3-3 0,-4 1 0,-4 1 0,-2-1 0,-2 1 998,0 0 1,-3-3 786,-2 4 0,-1-4 0,0 5 0,2 0 0,1 2-373,-1 2 1,-1 5 0,-4 2 0,0 4-1,0 1 1,0 1-695,0 3 0,-4-3 0,-1 2 1,-2-5-1,-2-4 0,1 1-1413,0-1 1,1-4-1,-1-1 1012,4-9 0,8-11 0,3-14 0</inkml:trace>
  <inkml:trace contextRef="#ctx0" brushRef="#br0">14904 1254 7781,'-6'-11'0,"-1"5"1406,0 10 1,2 7 0,5 11-1,0-2 1,0 0-179,0 4 1,4-1 0,0 10 0,0 3-1,0 3 1,0 2 0,1-1 0,-1-1-874,0-2 0,5-4 0,-2-2 0,2-4 0,-1-5 0,0-2 0,0-5 1,-1-1-2814,-1-2 0,-1-5 1,-2-4-1,1-6 1053,-1-5 1,-2-7 0,-1-2-1,2 0 1,1 1 0,1-1-1,-1 1 1626,-2-2 1,-1 4 0,1-3 0,2 4 681,1 0 1,4 5 0,-2 1 0,1 2-1,3 2 1,1 1-1149,1 2 0,0 2 0,1 1 245,-1 1 0,12 0 0,2-4 0</inkml:trace>
  <inkml:trace contextRef="#ctx0" brushRef="#br0">15487 1179 7757,'-12'-19'3274,"-1"2"1,2 2-2685,3 11 0,3 4 0,5 1 0,-2 9 0,-1 8 0,-1 5 0,2 8 0,0 5-17,2 5 0,0 2 0,0 4 1,0-3-1,0 0 0,0-1 0,0 0 1,0-5-1653,0-3 0,-1-1 1,-2-5-1,-1-3 1,1-2-1,0-5 1079,-1-1 0,-3-1 0,-5-5 0</inkml:trace>
  <inkml:trace contextRef="#ctx0" brushRef="#br0">15400 1440 15253,'-7'5'712,"2"2"1,5 6 0,0-1 0,1 1 420,3-1 0,5-4-1617,7 1 0,4-7 0,6 3 1,3-4-1,5-1-879,6 0 1363,-1-11 0,9-3 0,-4-11 0</inkml:trace>
  <inkml:trace contextRef="#ctx0" brushRef="#br0">16381 1490 7808,'-5'-13'1859,"-2"1"1,1 5 95,6 3 1,2 4 0,5 4-1232,-2 4 1,-1 5-1,-4 3 1,0 5 0,0 2-1,0 1 1,0-2-362,0-1 0,-4-6 0,0 1-1531,1-2 0,2-2 394,1 1 0,0-9 0,0-7 1,0-8 899,0-3 1,0-5 0,0-2 0,0-1 0,0 2-1,0 2 1,0 1 1046,0 1 0,0 3 0,1 6 1,2 0-1,3 2-1016,1-1 0,1 2 1,6 4-1,1 0 1,4 0-1,3 0 1,7 2-1672,6 2 1,-1-3 0,8 3 0,-2-2 1513,1-2 0,-2 0 0,3 0 0</inkml:trace>
  <inkml:trace contextRef="#ctx0" brushRef="#br0">16791 1490 13097,'3'-2'1559,"5"0"-865,5-3 0,2 1 0,1 4 0,4 0 1,0 0-1,1 0 0,0 0 0,0 0-1384,-1 0 1,-5 0 0,3 0-1,-1 0 1,-2-1 0,-2-2-374,-4-1 1,-6-6 0,0 2 0,-6-2 0,-5 1 0,-3 2 1740,-2 1 1,-3-3 0,-1 2 0,2-2 0,1 3 0,2 0 1136,-1 3 1,1 2-1611,-1 1 1,7 5-1,1 4 1,5 2 0,5 0-1,3-2-1377,3 0 0,3-2 0,2 1 0,5-4 0,1-3 1172,-1-1 0,8 0 0,-3 0 0</inkml:trace>
  <inkml:trace contextRef="#ctx0" brushRef="#br0">17387 894 7847,'0'-6'7997,"0"6"-7006,0 7 0,0 11 0,0 5 0,0 8 0,0 3 0,2 6 0,1 2-150,1 0 0,0 0 1,-4-5-1,0 0 1,0-1-1,0-3 1,1-2-1407,3-1 0,-2-8 1,2 2-1,-3-5 1,1-5-1,0-3-1766,3-3 1,-1-7 0,-6-1 0,-2-5 2847,-4-2 0,1-4 0,-1 3 1,-2-3-1,0-2 830,2 1 0,4 6 0,8 6-1404,4 7 0,5 4 1,3 2-1,5-1 1,2 0-1,2 1 1,0-1-2664,0 1 1,0-2-1,0-3 2720,0-4 0,-1-3 0,1-1 0</inkml:trace>
  <inkml:trace contextRef="#ctx0" brushRef="#br0">17760 1365 7795,'7'-12'668,"-2"4"1,-5 0 8359,0-2-7831,0 4 0,2 1 0,1 6 1,2 3-1,2 6-1294,3 5 0,1-1 1,0 3-1,-2-4 0,-2 0 1,0-2-1,-1-2-3956,-1 0 0,1-5 3167,-2 4 1,-4-5 1192,0 1 1,1-4-1,-1-3 1,8-2-1,8-2 1,6-3-336,5-1 28,11-7 0,6-1 0,5-6 0</inkml:trace>
  <inkml:trace contextRef="#ctx0" brushRef="#br0">18331 931 7795,'-12'0'0,"-1"1"2042,1 3 1,0 3-1,-1 7 1,2 1-1417,3 2 1,-2 6-1,6 1 1,0 5-1,0 2 1,0 4-1,1-1 1,1 0-360,2-5 0,2-5 1,1-2-1,2-2 1,2-2-1,3-3 0,1-1-3544,1-2 0,-2-6 0,-6-6 1854,-8-7 1,-6-4 0,-2-2 0,-1 1 0,1-1 2390,-1 1 0,1 1 0,1 1 367,3 2 1,4 5 0,9 0 0,6 5 0,7 3 0,4 1-1,6 1-731,2 0 0,-1-5 0,4 3 0,2-4 0,1-1 0,1 0 0,-1 0-2187,-3 0 0,5-1 1,-3-4-1,-2-3 1,-1-3-1,-5 0 1583,0 3 0,-2-9 0,-1 3 0</inkml:trace>
  <inkml:trace contextRef="#ctx0" brushRef="#br0">18791 1204 7795,'-13'0'415,"5"1"0,1 4 0,2 3 1,2 3-1,2 1 0,1 2 1,1 1 684,3 2 0,3 4 1,7-4-1,2 1 1,5 0-1,4-2 1,5-4-1101,7-4 0,1 3 0,4-4 0</inkml:trace>
  <inkml:trace contextRef="#ctx0" brushRef="#br0">15316 5211 18635,'-13'13'0,"0"1"0,-1-3 0,1-2 1308,0-4 541,-1-4-2167,1 5 1,0-4 0,-1 2 0,1-2 1088,0-2 1,-1-2-528,1-2 1,-5 2-1,1-4 1,-1 2 0,0-1-1,-1 2 1,-2 2 0,-3 1-1,-2 0 1,-4 0-146,-1 0 0,-5 0 0,2 1 0,-1 2 1,-4 3-1,2 0 0,0 2 0,2-2-85,-1-1 1,1 4 0,-5-4-1,1-1 1,2 1 0,3 1 0,-2-1 351,-2 1 0,7 0 0,-5-3 0,5 3 0,1 0 0,-2 2 0,-1-1-251,1 3 1,-4 7-1,4 2 1,-1 2-1,-1 2 1,1 2-1,-1 4-844,0 2 0,5-2 282,-2 7 1,7-7 0,2 3 0,-1-4 188,3-2 1,0-3-1,7-3 1,0 0 0,-1-4-1,1-1 1,0-2 174,-1 0 1,6 1 0,-1-1-1,0 0 1,0 1 0,1-1-49,3 0 1,-6 5 0,4 1 0,-2 1-1,0 0 1,0 1 0,2 4-260,2 5 1,4-1 0,1 5 0,0 1 0,1-1 0,2 1-46,2-1 0,7 0 0,-1-4 0,6 1 0,-1-1 1,0-2-1,1-3 372,0-3 1,7 2-1,-3-5 1,1 2-1,-1 1 1,-1 0 157,1 0 1,-5-1-1,4 3 1,-3-2-1,3 2 1,-1-1-85,0 0 0,0 6 0,-2-2 0,2 1 0,3 0 0,5-1 0,4-1 83,3 1 0,3-5 0,6-1 0,3-2 0,1-2 0,4-4 0,1-3 304,1-1 0,5-1 1,1 2-1,0-3 0,0-1 1,-2-1 9,-3 1 0,-2-5 0,-1 5 1,-4-2-1,0 1 0,-1-2 1,0-2 152,-3-1 0,0 2 0,0 1 0,3 1 0,0-1 0,1-1-225,1-2 1,1 0 0,4 0-1,0 0 1,1 0 0,0 0-1,3-2 24,0-2 0,6 1 0,-6-6 1,0 0-1,-1 0 0,0 0-110,2-1 1,-5 3 0,-4-2-1,-1 0 1,-2 1 0,-3 2 0,-1 2-251,0 0 0,-1-1 0,-1 5 0,-3 0 0,0 0 0,3 0 0,2 0 0,-4 0 0,7-1 0,-2-2 0,0-2 0,4 2 0,4 0 0,3-1 0,-2 1 0,-1-5 0,0 1 0,3 1 0,-2-1 0,-1-1 0,-5 4 0,0-4 0,-1 3 0,1 0 0,-1 1 0,1-1 0,-3 1 0,-4 4 0,-2 0 0,1 0 0,-1 0 0,2 0 0,-1 0 0,-1 0 0,0 0 0,3 0 0,0 0 0,3 0 0,-1 0 0,-1 0 0,4-5 0,1-1 0,0 1 0,1-3 0,-1 2 0,0 0 0,4 0 0,-1 3 0,3-1 0,1 1 0,1 0 0,-1-1 0,3 2 0,-1-2 0,-5 2 0,-1 1 0,-1-2 0,0-2 0,0 2 0,-1 0 0,-4 0 0,2-1 0,-2 0 0,-2-2 0,-1-2 0,0 1 0,4-5 0,2 3 0,2-3 0,2 0 0,1 2 0,-3 1 0,9 0 0,-4-4 0,3 1 0,2 2 0,0 2 0,-2 1 0,-1-1 0,-3 1 0,-2-2 0,-3 3 0,-1 2 0,-1-1 0,1 2 0,-6-3 0,1 2 0,-4 1 0,0 0 0,2 0 0,1-3 0,0-1 0,3 2 0,0-2 0,-2 0 0,4-1 0,-1-1 0,2 2 0,4-5 0,-1 5 0,2-2 0,-1 0 0,-3 0 0,-1 0 0,-3 0 0,-3 5 0,-4-5 0,-5-1 0,-3-1 0,-3 1-205,-3 1 0,-2 0 0,-9-4 0,-2-2 0,-4-3 0,-4-3 0,-1-1-225,0 0 0,0 0 1,0-6-1,0-2 0,-1-1 1,-2 1 171,-2 2 1,1 3 0,4 0 0,0 1 0,0-1 0,-2 1 0,-1-1-17,-1 0 1,-8 3 0,-1-1-1,-8 1 1,-6 0 0,-4 1-62,-4 2 0,-10-3 1,-2 4-1,-2 2 1,2 0-1,1-1 126,3-1 0,4 1 0,1 3 0,-5 1 1,0 0-1,-2-1 0,5 1 380,2 0 0,-6 1 0,6 2 0,1 1 0,-1 0 0,1 0-72,1 0 0,-5 5 1,2-4-1,-1 1 0,-3 1 1,2 0-1,-2 1 10,-1 0 0,1 3 0,-5-2 0,1 2 0,1 2 1,-1 0 207,-1 0 0,4-4 1,-4-1-1,1 1 0,1-1 1,-1-1-1,1-1 230,0-3 0,-6-2 1,0-2-1,-4 1 0,-2 0 1,2-1-78,2 1 1,-2-5 0,7 1-1,-3 0 1,-1 4 0,3 3-444,5 1 0,-4 0 0,9-4 1,-1 1-1,0 1 0,-1 4 0,-1 0 1,-3 1-116,-1 0 1,-1-3 0,-2 4 0,1 2 0,-4 2 0,-5-1 22,-4-2 1,-12 2 0,4-2 0,-4 3 0,36 0 0,-1 2 0,-1-1 0,0 0 20,-1 0 1,-1 0 0,0 0 0,0 0 0,2 0 0,0 0 0,0 0 0,0 0 0,0 0 0,0 0 0,-1 0 0,0 0 57,-1 0 0,0 0 0,-1 0 0,0 0 1,-2 0-1,0 0 0,0 0 0,1 0 1,-1-1-1,-1 0 0,1 0 0,-1-1 1,-2-1-1,1 0 106,-2-1 0,0 1 0,2 1 0,-1-1-107,-1-1 1,1-1 0,-1 2 0,1-1-1,1-1 1,-1 0 0,0 1 0,0 0-1,1 1 1,-1 0-65,0 2 0,0-1 0,-2 1 0,-1 1 0,2 0 0,-1 0 0,0 0 0,-1 0 0,0 0 0,0 0 0,1 0 0,0 1-61,0 1 1,2 1 0,2-1 0,0 2 0,2 1 0,1 0 0,1 0 0,1-1 0,-1 1 0,1 0 0,0 1 0,0 0-248,0 1 1,1 0 0,1 0-1,1 0 1,-35 11 0,8 4-1,6 4 1,8 0 0,10 1-3153,8 0 3511,5-1 0,6 5 0,3 0 0,4-1 0,5-2 0</inkml:trace>
  <inkml:trace contextRef="#ctx0" brushRef="#br0">15156 4971 29128,'-11'-1'0,"0"-2"-1104,2-2 0,5 1-2192,-5 4 3000,6 6 1,-4-3 0,4 5 0,-3 1 0,0 0 0,-2-1 0,2-1 304,1 0 1,2-4 0,7 2 0,6-4 0,7-1 659,5 0 0,3 0 1,3 0-1,2 0 1,2 0-1,1 0 1,1 0-284,0 0 1,0 0-1,2 0 1,-4 2 0,-1 1-1,2 1 1,0-1-12,-1-1 1,4-2 0,-5 1 0,-2 2-1,1 2 1,0-2-160,1-2 0,6-1 0,-2 0 1,4 0-1,2 0 0,2-1 1,3-2-217,2-2 0,0-1 0,6 3 0,-1-1 0,0-1 0,1 1 0,-2-1 0,-4 2 0,1 2 0,-7 1 0,-4-1 0,-1-2 0,-1-2 0,-1 2 0,-3 2 0,2 1 0,0 0 0,0 0 0,3 0 0,0-2 0,-2-2 0,4 2 0,-5-2 0,2 2 0,-1 1 0,2-2 0,2-2 0,1 3 0,0-4 0,0 1 0,0 1 0,0-1 0,-2-1 0,-2-1 0,7 2 0,-5-2 0,2 1 0,-1 2 0,-1-1 0,-1-1 0,2-1 0,-5 4 0,1-3 0,1 2 0,-1-2 0,-1 0 0,-1-2 0,-3 1 0,4 4 0,0-3 0,0 2 0,-2-1 0,1 1 0,3-2 0,2 4 0,1-2 0,-4 1 0,-2 0 0,-2-1 0,0 1 0,-2 1 0,-2 1 0,-3-2 0,-3-2 0,-1 2 0,0 2 0,-3-1 0,-5-2 0,2 2 0,-6-2-3010,4 2 0,2 2 2977,-1 0 0,-6 6 1,-1 2-1</inkml:trace>
  <inkml:trace contextRef="#ctx0" brushRef="#br0">18169 4638 29776,'-25'-25'-4446,"3"2"4459,4 6 0,7 3 0,3 5-312,-3 5 1,7 3 0,5 1-1,11 1 1,10 2 694,8 1 0,10 11 0,7-1 1,2 2-1,0 2 0,0 1 1,0 2-1,-2 2-145,-1 2 1,-3 2 0,-7-2 0,-7-1 0,-5-2 0,-6 2-1,-5 1 1,-4 2-763,-5-1 0,-10 1 1,-8 0-1,-12-2 1,-9-1-1,-8-4 68,-6 0 1,-3-1 0,-3-3 0,-1 3 0,0 1 0,3 0-854,2 1 0,10 0 1320,1 1 0,0 3 0,6-4 1</inkml:trace>
  <inkml:trace contextRef="#ctx0" brushRef="#br0">16463 4251 30193,'6'-13'-4361,"1"1"1,5 2 3715,-3 1 1,3 6 964,-3-1 0,1 4 1,-1 4-1,-6 3 1,-6 2-94,-6 0 1,-1 0 0,-1 4 0,4 1 0,1-1 0,1 2 66,-1 3 1,5-2 0,-3 5 0,1-1 0,0 1-1,-2 1-342,2-1 1,-3 4 0,2-3 0,1 2 0,1 0 0,1-2 0,-2 2-101,-1 1 0,-1-4 0,5-2 0,0-1 1,0-1-117,0 0 0,6-3 0,3-2 0,6-3 0,5-4 0,9-4 0,2-1 464,1 0 0,-1-6 0,-4-3 0,0-1 0,-1 0 1,0 1-1303,-4-2 1,-2 4 0,-2 0 992,4 1 1,4-11 0,0 3 0</inkml:trace>
  <inkml:trace contextRef="#ctx0" brushRef="#br0">17409 4131 30400,'-13'0'0</inkml:trace>
  <inkml:trace contextRef="#ctx0" brushRef="#br0">17343 4305 30805,'0'-14'-3277,"0"1"0,1 4 0,3 2 3290,5 1 0,-1-3 0,-1 3 190,-1-1 1,-1 5 0,-7 2 0,-2 9-1,-5 7 1,-3 6 0,-1 4-342,-1 0 1,-4 7-1,-1 4 1,0 3 0,0 3-1,2-2-607,3 2 0,0 2 0,2-4 0,3 1 0,7-5 0,3-3 1,5-5-1074,1-1 0,2-7 0,5-5 2067,-1-5 0,0-5 1,1-6-1</inkml:trace>
  <inkml:trace contextRef="#ctx0" brushRef="#br0">17276 4704 30739,'-5'-26'-1967,"1"1"1,1 2 0,2 6 0,1 2 0,0 2-2193,0-1 3935,0 1 0,5 5 0,4 4 0,5 3 1,3 2 287,6 3 0,3-1 0,5 6 334,5 2 1,3-5-1,0 0 1</inkml:trace>
  <inkml:trace contextRef="#ctx0" brushRef="#br0">17716 4611 30739,'-15'0'-179,"-1"-1"1,-4-2 0,1-3 0,-2 0-1,1-1 1,-4 1 565,-1 0 0,0 1 0,1 5 1,3 0-1,2 0 0,3 0 0,2 2 1,4 1-1130,1 1 1,6 6 0,-1-1 0,5 3 0,7 2 0,6-3 0,6 0 529,3-2 0,2-6 1,2 1-1,0-2 0,-2-2 1,-1-2-1,-4-2-206,0-5 1,-4-3 0,-7-1 0,-5-2 0,-2-2 0,-4 0 0,-2 0 115,-5 3 0,-4 0 1,-4 1-1,0 1 1,0 2-394,2 1 0,4 0 1,5-4 182,10-1 0,9-5 0,14-2 0</inkml:trace>
  <inkml:trace contextRef="#ctx0" brushRef="#br0">18129 4278 30484,'0'-21'-4916,"0"4"1,-1 9 4996,-4 8 1,2 6-1,-6 9 1,-1 3 0,-2 5-1,-1 5 1,-2 5 0,-3 1-221,-4 3 0,1 0 0,0 0 1,2-3-1,4-1 0,5-4 1,6-2-1,2-5-286,2-4 1,2-5 0,2-4-1,6-4 1,7-5 0,5-5 361,3-4 1,-3-8 0,0-7 0,1-6 0,-1-5 0,-1-5 0,-1-5-2,1-4 1,-5 4 0,2 0 0,-3 4-1,-2 2 1,1 5 0,-1 7 1360,0 8 0,1 4-830,-1 2 1,-13 12-1,-7 5 1,-11 6-1,-6 5 1,-4 3-315,0 4 1,0-1 0,2 0 0,4-1-1,6 0 1,6-1 0,5-3-536,4-1 0,2-2 0,5 1 0,9-1 0,10 2 0,11 1 1023,7 2 0,8 6 1,9-2-1,-1 1 1,2 3-1,-2-1-587,0 3 1,-6 2 0,-5-4-1,-4 2 1,-5 2 0,-7 1 0,-3 0-1,-4 2-2702,-3 2 1,-9 4 2548,-8 1 0,-4 6 0,-1 1 0</inkml:trace>
  <inkml:trace contextRef="#ctx0" brushRef="#br0">20782 8263 28052,'-18'0'0,"0"0"0,2 0-92,1 0 89,8 0 403,7 0 1,14 0 0,13 0 0,7 0 0,6 0 0,5 0-1,2 0 1,2 1 0,-2 2 0,-1 2 0,-3-1 0,-1 1-401,-2-1 0,-6 5 0,-5-3 0,-4 0 0,-2 0 0,0-3 0,3 4 0,0 0 0</inkml:trace>
  <inkml:trace contextRef="#ctx0" brushRef="#br0">21968 8196 27959,'5'-21'-9831,"0"5"9541,3 6 1,-5-2 334,1 3 1,-2 2 0,-4-1 0,-2 1 0,-5 1 0,-3 0 630,-1 3 1,-2 6 0,-1 3 0,-2 1 0,2 5 0,1 3 0,1 3-574,1-2 0,4 3 0,2-1 0,1-2 0,3 1 1,3-3 158,4 0 1,4 5-1,5-9 1,0-1-1,2 0 1,2-3 0,0 0 132,0-3 1,-3-2-1,0-1 1,-1-1-1,-1-3-1460,-3-5 1,-3 1 1676,-6-1 0,0 8 0,0 1 0,0 7 0,1 5 1,2 1-577,2 1 0,6-1 0,1 0 0,6-1 1,1-3-1,4-3-757,2 0 1,0-4 0,9 2-1874,-1-3 3017,10-6 1,-8-9 0,11-7 0</inkml:trace>
  <inkml:trace contextRef="#ctx0" brushRef="#br0">22568 8050 27306,'0'-27'-6898,"0"0"7442,0 5 0,4 16 1,2 11-1,0 5-183,0 3 1,5 5 0,-4 0 0,2-2 0,0 0 0,0 2 0,-1 4-1,1 5-845,2 4 0,-5-3 0,-2 5 0,-1-2 0,0 0 0,1-1 0,-2-2 158,-5-2 0,-4 1 1,-7 0-1</inkml:trace>
  <inkml:trace contextRef="#ctx0" brushRef="#br0">22475 8316 28095,'-8'-24'-4304,"4"-1"4338,2 2 0,4 2 0,2 8 0,7-1 1,3 2-1,4 3 1580,-2 5 0,1 3 0,-1 1-1552,2 0 0,6 5 1,-2 3-1,3 1 0,2 0-4741,-1 1 4904,1 2 0,5-5 0,3-1 0</inkml:trace>
  <inkml:trace contextRef="#ctx0" brushRef="#br0">23128 7850 22887,'13'-43'-4189,"0"6"5187,1 12 1,-2 11 0,-2 19-873,-1 4 1,-5 4 0,4 5 0,-2 4 0,-3 5 0,0 4 0,0 4 0,2 2 0,3 2-577,2 1 0,-2-9 1,1 4-1,-1-5 1,1-5-1,0-1-398,2-2 0,-4-7 0,2-3 384,1-11 1,2-7 1713,1-7 1,1 0 0,-1 1 0,2 1-192,3 2 1,2 8 0,4 1 0,-5 9-1,-5 6-698,-2 2 1,-7 7 0,0-2-1,-4 2 1,-1 0 0,-1-2-1331,-4 2 1,-2-4 0,-8 1 0,-3-2 0,-5-4 0,-5-3 0,-3-5-1462,1-1 0,0 0 2692,-1-1 1,3-4 0,-5 5 0</inkml:trace>
  <inkml:trace contextRef="#ctx0" brushRef="#br0">16663 8583 29417,'1'-12'-1922,"4"3"0,2-3 0,6 5 0</inkml:trace>
  <inkml:trace contextRef="#ctx0" brushRef="#br0">16596 8529 5961,'0'-13'0</inkml:trace>
  <inkml:trace contextRef="#ctx0" brushRef="#br0">16569 8489 29305,'-13'0'-97,"0"0"2014,5 0-2959,2 0 0,12 5 1,2 1-1,1 1 182,-1 4 812,-5 0 0,8 3 1,-5-1-1,1-1 1,4-2-1,0-1 266,3 1 1,-1 2 0,2 2 0,3-1 0,4 0-1,3-1 983,2-3-1188,-1 3 0,1-6 1,1 4-1,2-1 1,-1 0-1,-2 0-910,-3 0 899,-2 0 1,0 0-1,-1-2 1,-2-1-1,-1-2 1,0 1 599,-1-1 1,1 1-1,-4-4 1,-1 2-1,2 1 1,1 1-518,2 1 0,0-5 0,-5 5 0,0 0 0,2 2 0,1 0 0,2 1 0,-2 2 0,4-4 1,-1 1-1,2-1 0,1 0 1,0 2-1,0 0-13,2 0 1,0-6 0,1 1 0,-1-2 0,1-2 0,-2 0-73,3 0 0,-1 0 0,0 0 0,-1 0 0,-4 0 0,0 0 0,-4 0 0,-1 0 0,-2 0 0,0 0-2,1 0 0,-5 4 0,-2 2 0,0 0 0,-1 2-783,0-1 1,0 0-1,-1 4 301,4-2 1,-2-6 0,2 1 0,1-2 0,2-2 0,1 0-168,1 0 1,1 0 809,2 0 0,-2 0 0,4 0 0</inkml:trace>
  <inkml:trace contextRef="#ctx0" brushRef="#br0">17889 8876 29626,'-7'-2'-490,"1"-1"327,0-1 1,4 1 0,-2 7 0,2 5-9,2 3 0,0-3 0,2 0 0,1 1 1,3 1-1,1-1 0,4-1 0,0 3 553,3 4 0,-1-1 1,0 3-1,-1-4 0,-1 0 1,-4-1-1,-1 2-1284,-3 3 1,-2-3 0,-1 2 0,-3-2 0,-4-2 0,-8 1-1105,-4-1 0,1 0 0,-4 1 2032,-2-1 0,-7 6 0,-3 2 1</inkml:trace>
  <inkml:trace contextRef="#ctx0" brushRef="#br0">21741 8956 29551,'-7'0'-2385,"0"-5"1,2 1 2188,-4 1 1,2-3 0,-2 2 977,-1 1 1,4 3 0,1 4 0,4 5 0,1 4 0,0 4-668,0 0 1,0 6 0,0-3-1,0 4 1,0 4 0,0 0-1,0 0-894,0-1 1,0 1-118,0 3 1,0-7-1,1 3 1,2-2 0,2-1-1754,-2-2 0,-2-3 1979,-1-6 1,0 1 0,0-1 0</inkml:trace>
  <inkml:trace contextRef="#ctx0" brushRef="#br0">21582 9249 28850,'0'-21'-9831,"5"2"10439,4 6 0,3 4 1,2 1-1,0 3 45,4 2 1,-2 1 0,5 2 0,0 2 0,-2 2 0,2 3 0,0 2 0,2 0-325,2 2 1,1 0-197,-4 3 0,9-1 1,-3 0-1</inkml:trace>
  <inkml:trace contextRef="#ctx0" brushRef="#br0">22461 9142 24341,'-13'-32'-839,"-2"7"1,-1 10-1,-3 9 1664,-2 4 0,-12 4 1,-7 1-1,-3 3 1,-1 1-1,1 4 0,3 0-895,3 3 0,4-1 1,2 2-1,9 1 0,7 3 1,8 1-1,8 0 0,13 0-501,11-1 1,22 0 0,17-4 0,-26-7 0,1-1 0,3-1 0,2 0 677,3 0 1,2-1-1,2 1 1,0 0 0,3 1-1,-1 0 1</inkml:trace>
  <inkml:trace contextRef="#ctx0" brushRef="#br0">17089 9129 27846,'-13'0'0,"0"0"0,-1-1-689,1-4 552,0 4 0,2-10 0,7 7 1,8 1-1,7 3 0,3 4 248,4 5 0,-2 3 1,7 3-1,-1 3 0,0 2 1,-1 3-1,0-1 0,-2 2-131,0 1 1,3 1 0,-4 0 0,-2-3-1,1-1 1,-1 1 160,2-3 1,4 4-1,-3-6 1,0-2-1,2-1 1,-2-2 0,2 1 120,0-1 0,6-1 0,4-2 0,0-2 1,0-1-1,0-1 0,-1 1-448,-2 1 1,-6-5 0,-1 3 0,-2-2 0,-3 2 0,-1 1-1344,-2 4 0,-4-4 0,-1 2 1,-1 1 337,1 2 1,0-3 0,6-2 0,1-1 1487,2-3 1,4-7-1,6-3 1</inkml:trace>
  <inkml:trace contextRef="#ctx0" brushRef="#br0">18062 9569 29566,'-19'-6'-216,"6"6"977,-1 0 0,7 6 0,7 7-1394,0 1 1,0-1-1,0 0 1,0 1 0,2 0 217,2 4 1,-3-3 0,4 4 0,-4-1-1,-1 1 1,0 0 0,-1 2 0,-2 0-1708,-2 3 0,-3-5 0,2 0 1879,-2 0 0,5-4 0,-3 4 0</inkml:trace>
  <inkml:trace contextRef="#ctx0" brushRef="#br0">21315 9995 22978,'-13'0'632,"-1"0"1,10 0 0,8 0 0,13 0-141,6 0 1,8-4-1,0-1 1,1 3 0,-1 0-1,-2 2 1,-2 0-1,-3 0-1089,-1 0 0,-2 0 1,0 2-1,0 0 0,-2 3 1,0-1-1,-3 1-4854,-1-1 5381,4 1 1,2 1 0,6 1-1</inkml:trace>
  <inkml:trace contextRef="#ctx0" brushRef="#br0">22195 9742 29593,'7'-10'-3537,"-2"-4"0,-4-2 3967,-1 3 1,2 5-1,0 5 1,3 6-1,-1 6 1,1 3 0,1 2-131,1-1 1,-2 9 0,2 3 0,0 2 0,-1 2 0,2-2 0,-2-2-912,0-2 1,-2-6-1,-3 4-670,4-2 1,-4-1 1002,4-5 0,-10-5 1,-5-4-1,-5-2 0,-5-2 1,-4 0 376,-4 0 1,-6-6-1,1-2 1,-1-1 0,-3 1-1,0-1 1,1 0 193,5 0 0,3 6 0,3-1 0,3 2 0,4 2 0,3 0 0,3 2 374,3 2 0,3 3 0,6 7 1,0-1-1,3 2 0,6 1-452,9 2 1,13 4-1,9-4 1,8-2-1,6-1 1,6-2 722,2 1 0,0-5 0,-7-2-856,3-1 0,-4-2 0,6-4 1</inkml:trace>
  <inkml:trace contextRef="#ctx0" brushRef="#br0">16969 9995 24553,'-9'5'0,"1"1"-437,-3 1 1,4 1 0,-1 2-862,2-1 1295,2 0 0,4 0 1,0-1-1,0 3 0,1-1 1,4 1-1,5-3 1,5 3-1,4 1 449,2 1 0,1-4 0,5 0 0,0 1 0,-1 0 0,2 1 0,2-2 0,1 1 0,-1 0 1,-1 1-229,2-2 1,-2 0-1,2 2 1,-3 0-1,-1-2 1,-1 1 0,1 0-107,0-1 1,-1 3 0,1-3 0,-1 1 0,1 1 0,-2-4 66,-2-1 0,5 4 0,-5-2 0,1-1 0,1-1 0,-1-1-94,-2-1 1,3 2-1,-4-3 1,0 1-1,-3-1 1,-4-1-1,0-1-1040,-1 4 1,-4-4-1,-2 5 1,-1 0-1920,-3 3 0,-1-2 2824,-2 2 0,0 0 0,0 4 1</inkml:trace>
  <inkml:trace contextRef="#ctx0" brushRef="#br0">18022 10395 30097,'-9'-13'-7537,"2"0"8282,1-1 0,2 8-395,4 6 1,1 5-1,4 5 1,4-3 0,1 1-1,2-1 1,0 4 0,2 1-513,1 1 1,0 0-1,-3 0 1,-2 2 0,-2 2-1,-2 0-2028,-3 0 0,-2-3 0,-1 0 1289,0-1 1,-1 0-1,-2 1 1,-3-1 889,-2 0 1,-7 7-1,-5 0 1</inkml:trace>
  <inkml:trace contextRef="#ctx0" brushRef="#br0">21582 10715 21823,'0'-13'-6279,"0"5"4896,-6 2 2526,4 6 0,-4 2 0,6 2 0,0 5 0,0 3-873,0 1 1,0 2-1,0 1 1,0 2-1,0-1 1,0-3-1,0 0 1,0 0 0,0 3-1896,0 1 0,0-1 1,0-3-1,2-1 1576,2 0 0,-2-5 0,4-2 0</inkml:trace>
  <inkml:trace contextRef="#ctx0" brushRef="#br0">21462 10835 21823,'-8'-13'-1299,"2"-1"1,6 1 0,2 0 1728,2-1 1,4 5 0,5 2 0,2 1 0,1 3 0,3 2 0,0 1-370,1 0 0,3 0 0,-2 0 0,1 0 0,-1 0 0,0 1 0,-2 4 3,0 3 0,5-2 0,-3 0 1</inkml:trace>
  <inkml:trace contextRef="#ctx0" brushRef="#br0">22048 10795 24002,'13'0'478,"1"4"0,1 1 1,1-2 0,2-2 1,8-1-1,-1 0 1,1 0-1,0 0 1,-2 0-1,0 0-125,-4 0 1,4 0 0,-8-1-1,-5-4 1,-11-2-1054,-12 0 1,-10-4 0,-12 7 0,-8-1 0,-5 1 0,-7-1 0,0 2 1007,2 2 0,4 3 1,10 2-1,4 5 1,7 3-1,8 1 75,4 0 0,8 2 0,4 1 0,7 2 0,12 0 1,14 0-1,15 0-1095,9-2 0,9-1 0,6-2 0,4 0 0,-1-1 684,1-3 0,-2-3 0,-4-6 0</inkml:trace>
  <inkml:trace contextRef="#ctx0" brushRef="#br0">17023 10888 29077,'1'-12'-9831,"4"4"10254,-4-4 0,11 10 0,-3-1 0,3 5 0,2 4 0,3 1 1,0 3-1,1 2 0,2 3 186,2 3 0,3-3-455,2 2 0,5 4 1,4 0-1,2 0 1,4-4-1,2-2 1,5-1-1,1-1 80,-1 0 0,-1 1 1,-5-1-1,0-1 1,-3-2-1,-5-1 1,-2 1-191,-4 2 0,-2-3 0,-3 0 0,-4 0 0,1 0 1,-2-2-1,1 1-67,-4-1 0,0 0 1,0 4-1,2-4 1,-1 0-1,-3-1 0,-2 2-657,-3-1 1,1-2 0,-5 4 0,-1-1-1164,2 0 1,-4 4 1207,2-3 0,-2 2 0,-2 3 0</inkml:trace>
  <inkml:trace contextRef="#ctx0" brushRef="#br0">18116 11181 29284,'-14'-19'-1398,"8"12"1,6 2 1561,8 11 0,5 6 1,5 1-1,4 1 0,3-1 1,2 0-1,0 2 0,-1 2 1,-1 2-661,-2 2 1,-4-4 0,-7 6 0,-2-1 0,-2 0 0,-2 0-3706,-4 2 3387,0-5 1,-8 5 0,-3-6-1,-3-1 814,-1 3 1,0-6-1,-1 6 1</inkml:trace>
  <inkml:trace contextRef="#ctx0" brushRef="#br0">21382 11741 29318,'-14'0'0,"1"0"-88,0 0 340,5-6 1,2 3-1,8-4 1,2 1 0,5 2-1,4-1 1,4 1 0,2 1-1,0 1 1,0 4 0,-1 1-1,0 1 1,0 1 0,0-1-253,1 0 0,-4 5 0,4-3 0,0 0 0,3 0 0,4 4 0,0-2 0</inkml:trace>
  <inkml:trace contextRef="#ctx0" brushRef="#br0">22328 11528 22440,'0'-18'-3250,"-1"0"0,-2 2 2833,-2 1 1,-5 2 0,1 0 620,-3-1 0,-1 1 0,-2 0 0,-1 1 1,-4 2-1,0 1 0,-4 0 0,0 1 331,2 4 0,-2-2 0,5 2 0,-2 1 1,-1 3-1,1 4 0,5 5 0,4 3-341,3 1 1,6 11 0,-1 2-1,4 4 1,4 3 0,5 2-465,3 4 0,7 7 1,4 1-1,0 0 1,1-2-1,-2-4 1,0-1-1556,-1 0 0,-3-4 1497,-9-1 0,3-5 0,-5 2 0</inkml:trace>
  <inkml:trace contextRef="#ctx0" brushRef="#br0">21861 12034 22440,'-7'-31'-2484,"3"0"0,4-3 3036,4 8 1,9-3-1,13 10 1,6 1-1,11 4 2295,7 6 0,2 4-2440,10-1 0,-1 4-652,10-4 1,-6 4 0,-25 1 0,-1 0 0</inkml:trace>
  <inkml:trace contextRef="#ctx0" brushRef="#br0">16556 8716 8090,'-21'0'0,"14"-6"0,4 3-66,12-6 0,-5 5 0,4-5 0,-2-1 0,-3-2 0,-3 0 0,-5 3 0,-4 4 667,-3 4 1,-1 1 0,0 1-1,-1 4 1,1 4 0,1 3-1,3 1 1,5 0 281,2 1 0,2-1 1,0 0-1,2-1-542,2-3 0,5-3 0,8-6 0,0 0 1,3 0-1,0 0 0,5 0 0,2 0 88,3 0 1,5 4 0,1 2 0,2 2 0,2 2 0,-1 2 0,-2 3 0,-2 1-169,2 2 1,0 5 0,1-2 0,-4 1 0,0 1-1,-2-1-89,1-1 1,2-1 0,-2-3 0,0 0 0,2 0 0,2-3 0,5 0 124,-1-1-332,1 0 1,-2-1 0,-2-1 0,-2-4-1,-5 0 1,-3-1-864,-2 0 1,-5 3 0,-3-4 0,-5-1-747,-4 2 0,-4-5 0,-10 4 1644,-4-4 0,3 5 0,0 2 0</inkml:trace>
  <inkml:trace contextRef="#ctx0" brushRef="#br0">17716 9049 8093,'-6'-38'779,"-2"14"0,0 21-63,-1 18 0,4 3 1,-4-1-1,-3-2 1,-2-2-1,-3 1 1,3-1-1,0 0-102,-1 1 1,-5 5-1,0 2 1,0 1-1,-4 0 1,-1 0-1,-2 1 1,-1-1-786,-3 2 0,4-4 1,-1 1 170,4-2 0,2 5 0,-4-3 0</inkml:trace>
  <inkml:trace contextRef="#ctx0" brushRef="#br0">17396 8703 8378,'-16'-11'0,"1"-1"0,4 1 255,4 0 1,3 7-1,4-5 1,1 0-1,3-1 1,5-2-1,5-3 1,3-1-1,7-4 1,6 0-1,8-3 1,8 0 154,8-5 1,9 0 0,-29 10 0,0-1 0,5-2 0,1 0 0,6-3 0,3-1-1,4-2 1,2-1 0,8-2 0,3-2 0,-21 10 0,2 0 0,0 0-339,3-2 0,1 0 0,0-1 0,6-2 0,0 1 0,1-1 0,0 1 0,0 1 0,1-1 0,1-1 0,1 1 0,0-1 0,2 0 0,1 0 1,0 0-1,-1 0 0,0 1 0,1 0 0,2 0 0,1 0 0,0 0-199,1-1 0,1 1 0,0 0 0,1 1 0,1 0 0,-1 0 0,0 0 0,0 1 0,-1 0 0,0 1 0,-1 0 0,0 1 0,-5 2 0,0 0 0,-1 1 0,-3 1 0,0 0 0,-1 0 0,-4 2 0,-1 1 0,-1-1 74,-3 1 0,-1-1 0,0 1 0,20-7 0,-2 1 1,-6 2-1,-3 1 0,-2 1 0,-1 0 0,-3 1 0,0 0 1,-4 1-1,-1 0-12,-3 1 1,0 0 0,-2-1 0,-1-1 0,29-15-1,-6 1 1,-3 2 0,-9 0 0,-5-3 41,-4-5 0,-8 2 1,-3 0-1,-4 1 1,-5 2-1,-4 0 1,-5 2-1188,-4 3 1,1 1 0,-5 7 1209,-2 2 0,-8 7 0,-2 3 0</inkml:trace>
  <inkml:trace contextRef="#ctx0" brushRef="#br0">23368 6170 8536,'-27'-31'753,"0"0"0,2 2 1,3 5-1,4 3-400,3 2 0,2 6 1,0 4-1,-1-2 1,1 1-1,0 0 1,1 1-1,2 0-110,1 2 0,4 1 0,-4 6 0,-1 1 0,-2 5 1,-1 7-1,-1 8-59,1 4 0,0 8 0,1 4 0,2 6 1,1 4-1,0 2-82,1 0 0,-2 1 0,6 5 0,1-2 0,1-4 0,2-3-575,0-1 0,0-3 0,0-5 0,0-2 1,0-3-1,0-4 0,0-4-1659,0-6 1,-1-6 0,-2-9 1853,-2-12 1,-4-9 0,3-9 0,-1 1 0,-2-1 0,0 0 0,2 2 1190,1 3 1,-3 3 0,5 5 44,1 1 1,3 6-1,4 2 1,5 5-1,3 3 1,3 2-1140,2-3 0,4 4 0,7-1 0,2-2 1,4-2-1,3-1 181,5 0 0,6 0 0,0 0 0</inkml:trace>
  <inkml:trace contextRef="#ctx0" brushRef="#br0">23714 6024 16729,'0'-30'801,"0"4"1,0 11-694,0 19 0,-6 5 0,-2 13 0,-3 2 0,-1 3 0,2 2 0,-3 4 0,-1-1 33,-2 1 0,1 4 0,5-1 0,1 1 1,0 1-1,2 1 0,2 2-829,4 1 0,1 0 0,1 0 1,5-1-1,6-2 0,6-4 685,2-5 1,3-5 0,3-11 0</inkml:trace>
  <inkml:trace contextRef="#ctx0" brushRef="#br0">23914 6504 10037,'-13'-21'1469,"4"6"0,0 8-1006,-1 1 1,2 3-1,1 7 1,1 5-1,3 4 1,2 5 0,1 3-422,0 0 0,7 4 0,6-4 0,8 1 0,6 0 0,2 0 0,3-2 1,-1-6-505,1-3 0,-8-8 0,1 1 1,-4-4-1,-5-4 0,-3-7 1,-4-5 349,-4-6 0,-5-3 0,-5-2 0,-4 2 1,-2 3-1,-3 2 425,1 1 0,0 4 0,1-3 0,1 5 0,5 3-674,5 1 1,5 6 0,14-1 0,6 2 0,6 2 0,7 2 340,5 2 1,0-3-1,4 5 1</inkml:trace>
  <inkml:trace contextRef="#ctx0" brushRef="#br0">24594 6477 9289,'-21'-6'1043,"1"-1"1,3-5 90,0 3 1,3 3 0,5 6-916,-1 0 0,4 2 0,2 2 0,2 5 0,2 3 0,0 1 0,3 0 0,6-1-425,9-3 0,7 3 0,8-5 0,5 2 0,8-1 0,3-2 0,3-2-444,-2 2 1,-6-5 0,-2 4 37,-9-4 0,-4-1 0,-11 0 1,-3-1 688,-5-4 0,-4 2 0,-7-4 0,-4 1 0,-4 3 0,-4 2 1145,-5 1 0,3 1 0,-2 2 0,3 3 0,5 3 0,5 4 0,2 4-636,2-1 0,14 3 0,9-1 0,16-2 0,14-3 0,11-2-645,6-2 1,-31-8 0,2-1 0,-3 0 0,1-1 0,-1-3 0,-1-3 0,36-10 0,-10-6-1,-8-3-1020,-9-4 0,-10-1 0,-7 3 1,-7-2-1,-8-2 0,-10-1-539,-7 0 0,-6 2 1608,-8 5 0,-10-1 1,-7 0-1</inkml:trace>
  <inkml:trace contextRef="#ctx0" brushRef="#br0">14703 8583 22989,'0'-34'-1484,"0"3"0,6 2 0,1 3 0</inkml:trace>
  <inkml:trace contextRef="#ctx0" brushRef="#br0">14583 8276 9228,'-7'-46'0,"1"8"-396,0 10 1,3 7 132,-6 8 1,0 4 0,-4 0-1,0-2 568,-1 0 1,-11-3 0,-3 1-1</inkml:trace>
  <inkml:trace contextRef="#ctx0" brushRef="#br0">14303 8010 18854,'-23'-2'-292,"3"-4"0,8-6 0,5-4 0,4 0 1,2 1 647,1 2 1,6 7-1,1 7 1,0 13 0,-2 12-1,-4 13 1,-1 11-317,0 11 1,-1 10 0,-1-28 0,-1 3 0,-1 3 0,-1 1 0,0 3 0,-1 1 0,-1 3 0,2 1 0,0 2 0,1 0 0,1 3 0,1 1 0,1 0 0,1 0 0,0 0 0,1 0 56,1 1 1,1-2-1,1-6 1,1 0-1,2 1 1,2-1-1,0 1 1,1-2-1,0 0 1,1-1-1,1 0 1,0-1-1,-1-4 1,1-1-1,0-2 1,0-1-1,-1-3 1,0 0-1,0-1 1,1-1-184,-2-2 0,0-1 1,0-1-1,0 0 0,3 28 1,-1 0-1,-3-1 1,-5 0-1,-2-5 0,-4-3-825,-2-3 1,-2-5-1,-5-4 1,2-4 0,-1-4-1,-3-5 962,-5-3 0,3-7 0,-4-2 0</inkml:trace>
  <inkml:trace contextRef="#ctx0" brushRef="#br0">14037 10582 9353,'-14'-42'1703,"1"7"1,7 27 0,8 29-1,8 13 1,8 12-1826,2 4 1,4 5-1,7 1 1,6 2-1,6 0 1,8-2-1,-25-29 1,2 0-1,3-3 1,1-1-21,2 0 0,1-3 0,33 9 0,-27-15 1,1-2-1,-1-2 0,0-1 0,-3-2 0,-1-2 1,33 1-1,-9-5-705,-7-1 0,-3-12 1,-11-5-1,-2-9 846,-2-5 1,-4-15 0,-5-8 0</inkml:trace>
  <inkml:trace contextRef="#ctx0" brushRef="#br0">14890 5251 7900,'0'-25'0,"0"3"0,-2 5-324,-2 7 673,-4 10 0,0 3 0,0 6 0,1 0 0,-1-1 1,-3 0-1,-4-1 0,-6-1 0,-1 0 0,-5-1 1,0-1-1,-4 0 0,0 1 62,-1 1 1,-4-3 0,3 4-1,1-1 1,-1-1 0,4-1-1,1 2 1,1 0 0,-1 0 49,-3-3 1,3 3 0,-5 0 0,2-1 0,-2 3 0,-1-1 0,-3 4 0,-3 2-385,-4 5 0,1 1 0,-5 5 0,1-2 0,1 2 1,0 1-319,3 1 232,2 1 1,1 4-1,0 0 1,1-1 0,2-2-1,5-1 239,3-1 0,1 1 0,11 0 0,0-1 0,4 2 0,4 2 499,5 1-1153,2 6 0,4-7 0,2 5 0,5 2 0,3 2 0,1 1 97,0 0 1,7-5 0,0 1 0,3 1 0,-1 0 0,2-2 0,1-3 153,1-4 0,6 1 0,0-1 0,2-4 0,5-3 0,2-5 315,4-1 1,5-2 0,2 1 0,6-1 0,5 0 0,-1-1 38,-1-3 1,6 3 0,-2-2 0,2 5 0,2 3 0,-1-2 0,2 0-123,1 2 1,-6-3 0,5 4 0,1-1 0,-1 0 0,1-2 125,-2-1 0,-2-3 0,7-2 1,-1-3-1,-4-1 0,-1-3 0,-3-1 365,-2-2 0,5 0 1,-4 1-1,-1 2 0,4 3 1,-1 2-259,1 2 0,7 2 0,-7 1 0,1-1 0,0-2 0,-3-2 0,0-1-25,2 1 0,-8-5 0,7 2 1,-4 0-1,-3-1 0,2-1 137,-1-1 1,3-7 0,2-1 0,0-1 0,0-3 0,3-2 0,0 0-104,1 3 1,2-1 0,1 4 0,1 0 0,1 0 0,-3 3-331,-3 1 1,3 2-1,-9 0 1,-1 0 0,1 0-1,-4 0 1,-2 0-25,-2 0 0,-1-1 0,-1-2 0,-2-1 0,-1-1 0,0 1 0,0-2 271,0-2 0,8 0 0,9-6 0,-1 2 0,3 2 0,-1 3-146,2 1 1,4-3 0,-5 3 0,-3 0 0,-1 0 0,-4 2-166,-2-2 1,-3 3 0,-2-5 0,-1 2 0,-3 2 0,-4-2 0,-3-1-41,3-1 0,-4-4 0,4 3 1,-2-2-1,1-3 0,5 1 353,3 0 1,3-2-1,1-1 1,3-2-1,0 3 1,2 3 0,-2 3-452,1-1 0,3-1 1,0 1-1,0 1 1,0-1-1,-6-2-39,-2-1 0,-3 1 1,-3 1-1,-5 1 1,-4-3-1,-4-4 275,-5 1 1,1 0 0,0-2 0,-3-4 0,-2-3 0,-3-2 0,-2 0-32,1 1 1,1-2 0,-2-2 0,-4-1 0,-3 1-1,-2 2 1,1 3-550,-1 3 1,-4-3-1,-2 4 1,-1 0-1,-3 2 1,-1 1-68,-2 0 0,0 1 1,-2 3-1,-1 1 0,-3 0 1,-1-1 474,-4 1 1,0 0 0,-4-1 0,-1 1-1,-2 1 1,0 2 0,0 1 151,0-1 0,-7 2 1,0 1-1,-8-1 0,-4 2 1,-7-1-1,-5 1-10,-6 0 0,1-3 1,3 5-1,2-1 1,-1 1-1,-2-1 52,-1 3 0,1-1 1,0 0-1,2-2 0,-2 2 1,3 2-1,0 1 172,2 0 1,-2 0 0,-4 0 0,-1 0-1,-1 0 1,-2 0 0,-4-2 78,0-2 1,-7 2 0,3-2 0,-2 2-1,-2 1 1,2-2 65,3-1 0,-2-2 0,6 3 1,7-3-1,3 0 0,4-2 110,0 1 0,1 3 0,4-4 0,-2 1 0,-1 1 1,1 0-1,-2 1 1155,-4 0-1566,6 3 1,-20-4 0,5 6 0,-6 0 0,-5 0 0,-4 0-89,-2 0 0,30 1 1,-1 0-1,4 0 0,0 1 1,0 0-1,1 1 1,0 0-1,0 0 0,3 1 1,1 0-136,-36 3 0,1-2 0,12 2 1,1 0-1,-2-1 0,2 2 1,-2-2 151,1 0 0,2 0 0,-3-3 0,-1 1 0,0-1 1,-5-2-1,1-1 85,-4 0 1,30-1 0,0-2-1,-1 0 1,-1 0 0,-2 0 0,-1-1-1,-3-1 1,-2-1 0,-1 0-1,-1 0-39,-4 0 1,-1-1-1,1 0 1,0 1-1,-1 0 1,1 0-1,2 1 1,0 1-1,2 1 1,2 2 0,1 0-1,0 0 1,1 1-1,0 0-112,0 0 1,-1 0 0,1 3 0,0 0 0,-3 1-1,0 1 1,0 1 0,1 0 0,0 0 0,-1 0-1,0-1 1,-1 0 0,0-1 0,0-1 8,0 0 1,-1 0-1,1 2 1,-1-1-1,-2-1 1,0-1 0,-1-1-1,0 1 1,-2-1-1,0-1 1,2 0-1,0 0 147,0 0 0,2 0 0,4 0 1,1 0-1,2 0 0,0 0 1,5 0-1,0 0 0,2 0 1,1 0-1,-33 3 0,2 6-482,5 9 1,6 7 419,-3 6 0,5 4 0,0 10 0,2 4 0,1 3 0</inkml:trace>
  <inkml:trace contextRef="#ctx0" brushRef="#br0">16329 7743 19772,'-13'-7'0,"0"2"523,-1 4 0,1 1 1,0 0-1</inkml:trace>
  <inkml:trace contextRef="#ctx0" brushRef="#br0">16063 7810 22797,'-2'-20'-1213,"-1"0"0,-3-1 0,1 3 0,-3 5 1,1 3 1326,-4 1 0,-6 4 0,-4-2 1,-3 1-1,-3 3 0,-4 1 0,-3 2 1,-1 0-1,-2 0 0,-3 2 0,-3 2 1,-3 5-82,-2 3 1,0-2 0,-6 2 0,-1 3-1,-1 0 1,-3 1 0,0 1 0,-2 2 0,2 0 18,0 0 0,-5 5 0,2-2 0,-2 3 0,-1 3 0,0 4 0,31-15 0,-1 1-7,1 1 1,0 1-1,0-1 1,0 2-1,1-2 1,1 2-1,0-1 1,0 1-1,-28 23 1,30-20-1,0 1 1,2 1-1,0 0-144,0 1 1,1-1-1,-25 28 1,2 1-1,3-1 1,-1 3-1,2-4 11,0-1 0,4 7 0,4-6 1,4 2-1,0 1 0,2 2 0,-1 4-76,4 3 0,0-1 0,3 0 0,-1 1 0,0-1 0,1 1 213,-1 0 1,0 3-1,14-33 1,0 1-1,-1 2 1,1 0-1,0 0 1,1 1 0,0-1-1,0 1 1,1-2-1,0 0-216,-1-1 0,0 0 1,-7 35-1,1-4 0,3 0 1,4-1-1,2-1-65,4-2 0,4 0 0,1-4 0,1 1 0,4 0 0,4-2 73,2-3 0,4 4 0,3-8 0,4-1 0,5 2 1,3 0 127,1 1 1,10-1-1,1-2 1,4-1-1,5 0 1,3 0-1,2 0 62,0 1 0,-2-4 0,-24-24 0,2 0 0,0-1 0,-1 0 1,33 19-1,-31-20 0,-1 0 33,2 0 1,-1 0 0,28 15 0,-27-18 0,1 0 0,0 0 0,0 0 0,0-1 0,0-1 0,1 1 0,2-1 0,0 0 0,1-1 45,0 0 0,0 1 0,5 0 0,0 0 0,-4-1 0,1 0 0,0 0 0,1 0 0,1 1 0,0 0 0,-2-1 0,1 0-16,-1 0 1,1 1-1,5 2 1,1 1-1,-5-2 1,-1 0 0,1 0-1,0 1 1,1 0-1,0 0 1,-2-1 0,0 0-1,3 1 1,0 0 22,2 1 0,0-2 0,-3-1 0,1 0 0,2 1 1,0-1-1,1 0 0,-1 0 0,-1-1 0,0 0 0,1 0 1,1 0-4,-1-1 1,1-1-1,0-1 1,1 0-1,4 1 1,1 0-1,1-1 1,1-1-1,1 0 1,0-1-1,3 0 1,0 0-1,-1-1 1,1 0 38,0-1 1,1-1 0,2 5 0,0-1 0,0-3 0,0 0 0,0-1 0,1 1-1,1-1 1,1 0 0,-1-2 0,1 1-52,1 0 0,0 0 0,1 1 0,0 0 1,0 0-1,0 1 0,-2 0 0,0-1 0,0 1 1,0 0-1,-2-1 0,-1 1 0,3 0 0,0-1 38,1 1 0,-1 0 0,-3-2 0,-1-1 0,2 0 0,1-1 0,-1 0 0,1 0 1,-3-1-1,1-1 0,3 0 0,0-1-80,1 0 0,0 0 0,-4 0 0,1 0 0,2 0 0,1-1 1,0 0-1,0-1 0,0-1 0,0 0 0,3 0 0,0-1 1,-1-1-1,1-1-34,-1 1 0,1-2 0,0 1 0,1-1 0,-2 0 0,-1-1 1,2 0-1,0 0 0,1-1 0,1 0 0,0 0 0,0 0 0,0 0 0,0-1 0,-4 2 0,0 0 0,2-3 0,-1 0 1,-1-1-1,0 0 0,1 0 0,-1-1 0,-2 0 0,1-1 1,0 0-1,1 0 109,-1-1 1,1-1 0,-2-1 0,1 0 0,3-3 0,1 0 0,-2-1 0,-1 0 0,-1 0 0,-2 0 0,-1-2 0,0 0-97,-1-1 1,-1 0 0,1 0-1,-1-1 1,3-2 0,0 0 0,1-1-1,0-1 1,-2 0 0,-1-1 0,1 0-1,-2-1 1,-2 0 0,-1 0-193,-2 1 1,0-1 0,4-1 0,-1-1-1,-5 3 1,-2 0 0,0-2 0,0 0 0,-3 0-1,0-1 1,-3-1 0,-2 0-19,-2 0 0,0 0 0,0-2 1,-2-1-1,0 1 0,-2-1 1,-1 1-1,-2-2 0,-1 0 1,-1-1-1,-3 1 0,-2-1 66,-2 2 1,0-1 0,1-1-1,0-1 1,-3 2 0,-1-1-1,-1-1 1,-2-1 0,0-1 0,-2-1-1,-1 3 1,-2-1-16,1 3 0,-1-1 0,1-4 0,0 0 1,-2 2-1,-2 1 0,-1-1 0,0 0 1,-1 0-1,-2-1 0,0 1 0,-3-1 0,0 0 1,-1 0-142,-3-1 0,0 0 1,-1 4-1,0 0 1,-2-3-1,0 1 0,-1-1 1,-2 1-1,-1 1 1,-3 0-1,-2 0 1,-2 0 163,-3 0 1,0 0-1,0 4 1,-1-1 0,-3-3-1,-2 0 1,-1 2 0,-2-1-1,-1 2 1,0 0 0,-3 1-1,-1 0 1,0 1 0,-1 2 55,0 1 0,-2 1 0,-5-4 0,0-1 0,2 7 0,-1 1 0,-2-1 0,-1 0 0,-2 0 0,0 2 0,0 0 0,-1 0-86,0 1 1,0-1 0,-3 0-1,0 1 1,0-1 0,1 0 0,-2 1-1,0-1 1,-2 0 0,0 1 0,-1 0-1,0 0 105,0 1 1,0 1-1,-4-2 1,-1 0 0,5 2-1,1 1 1,-3-1 0,-1 0-1,-1 1 1,-2 1 0,1 0-1,-1 1 113,-1 0 1,-1 2 0,-8-3 0,-2 1 0,6 3-1,-1 0 1,-2-1 0,0 0 0,-4-1 0,-1 0-1,3 0 1,-1 1 0,-2 0 0,0 1-10,0 0 1,1 1-1,-1 1 1,0 2-1,18 4 1,0-1-1,-1 1 1,-1 0 0,0 1-1,0 0 1,0 0-1,0 1 1,-1 0-1,-2 0 1,-1 0-1,0 1-51,-2 1 1,0 0-1,1 1 1,2 0 0,2 0-1,-2 1 1,-5 0-1,-1 1 1,0 0 0,0 0-1,1 1 1,0 0-1,1-1 1,0 1 0,-1 1-1,-2-1 1,-1 1-1,0 1 1,1-1 0,-1 1-1,0-1 47,-1 1 0,-1 0 0,0 0 0,0 0 0,-1 0 0,0 0 0,-2 0 0,0 0 0,0 0 0,0 0 0,0 0 0,0 0 0,-2 0 0,-1 0 0,1 0 0,2 0 0,-1 0 0,0 0-20,0 0 1,-2 0 0,1 0 0,0 0 0,0 0 0,0 0 0,0 0 0,1 0 0,-1 0 0,1 0-1,1 0 1,-1 0 0,1 0 0,1 0 0,-1 0 0,1 0 0,-1 0 0,0 0 0,0 0 0,0 0 0,0 0-21,0 0 0,0 0 1,0 0-1,-1 2 1,-1 0-1,1 2 0,2-1 1,0 2-1,0 1 1,-1 2-1,1 2 1,-1 1-39,-1 2 0,0 1 0,0 1 0,-1 0 0,0 0 0,0 1 0</inkml:trace>
  <inkml:trace contextRef="#ctx0" brushRef="#br0">16743 11208 8780,'0'-21'0,"0"4"0,0 2 0,0 2 393,-6 5 0,3 1 0,-5 2-60,2-4 1,1 3 0,-1 2 0,-8 3-1,-5 1 1,-3 0 0,0 0 52,-2 0 0,-1 0 0,-2 1 1,0 2-1,-1 3 0,-1 0-112,-2 0 0,1-2 0,6-4 1,2 0-1,0 0 0,0 0-53,-1 0 1,6 0 0,-4 0 0,2 0 0,1 0 0,0 0 0,0 0-15,2 0 1,1 0 0,0 0-1,-1 0 1,-2 0 0,0 0-180,-1 0 0,3 5 0,-6 1 0,-2 1 0,-1 3 0,-3 2 60,-3 1 1,2 1 0,-2-1 0,3 0 0,2 1 0,-3-1 0,0 0 198,-2 1 1,0-5 0,4 0 0,2-1 0,1 1 0,3-1-50,2-2 1,-3 3 0,4-4 0,0 3-1,1 1 1,-1 0-323,1 0 0,4-5 1,3 5-1,1 0 1,0 0-1,0-1-50,0 3 1,6 1-1,-3 1 1,2 0-1,-1 1 1,2-1-1,2 0-116,1 1 0,0-1 0,0 0 0,0 1 1,0-1 267,0 0 1,6 1-1,1-1 0,4 0 1,1-1-1,4-2 111,3-1 1,-1-1 0,4 2 0,2-1 0,-1 0 0,1 0 0,-2-2-68,2-1 0,1 4 0,2-2 0,0 1 0,-1 0 1,2 0-43,3-2 0,-1 0 1,4-4-1,0 2 1,2-2-1,2-2 245,1-1 0,8 0 1,-7 0-1,3-1 0,2-2 1,-1-3-168,-1-2 0,3 4 1,-2-3-1,-1 1 1,-1 3-1,-2 1 1,0 1-25,0-4 0,-5 4 0,-1-4 0,-1 4 0,-3 1 0,-1 0 52,2 0 0,-3 0 0,4 0 0,-3 0 1,1 0-1,4 0 48,4 0 1,-1 0 0,8 0 0,-2 0-1,-2 0 1,2 0 0,-1 0-61,1 0 1,0 0 0,-3-2-1,0-1 1,0-1 0,0 1-157,0 2 1,-2-4-1,-1 1 1,-3 1-1,-1 1 1,-4 2 41,-1 0 1,4 0-1,-1 0 1,-2 0-1,1 2 1,0 1 2,1 1 1,4 1-1,-2-5 1,-1 0-1,4 0 1,1 0-1,4 0 81,1 0 0,-1 0 1,-1 0-1,2 0 0,1 0 1,1 0-6,-1 0 0,-1 0 0,-2 0 0,0 0 0,0 0 0,-2 0 0,-1 0-116,-1 0 0,-2 1 0,1 2 0,-4 1 0,-1 1 1,0-1-68,1 1 1,0-1-1,-3-2 1,2 1-1,2 1 1,1-1 94,-1-1 1,4 2 0,-4 0-1,1-1 1,1-1 0,-1-2 110,-1 0 0,5 0 0,-1-2 0,2-1 0,1-1 0,-2 0 103,-2-2 0,0 4 0,2-4 0,-2 2 0,1-1 1,-1 2-1,2 0-328,5-1 1,-7 2-1,5-2 1,-1 3 0,-1-1-1,2-1-675,0-1 1,-4-1 744,-1 5 0,-4-4 0,4-1 0,-3 1 0,-2-1 115,-2 1 0,3-6 0,0 1 1,-1-2-1,-2 1 0,-2 1 115,1-1 1,0-1 0,1 1 0,2 1 0,1-1 0,-3-2-451,-4-1 0,1 4 0,-5 0 0,3-1 0,-3-2 0,0 0 0,-4 1-92,-1 3 1,-6-1-1,-2-5 1,-1 1-1,-3-2 214,-2-3 0,-1 4 1,-1-4-1,-4 3 1,-2 2-1,-2-1 186,0 1 0,0 0 1,-2-2-1,0-1 1,2-2-1,-1 2 1,-2 1-143,-1 1 1,1 1-1,0 0 1,0-1-1,-3 1 1,1 1-30,-1 3 0,-4-2 1,-2 3-1,-1 1 0,-1 1 1,0 1 46,-3 1 0,0 0 0,-1 4 0,1 0 0,-3 0 0,0 0 0,-4 0 48,-1 0 1,7 0 0,-2 0 0,-1 0 0,2 0-1,0 0 79,1 0 1,1 0 0,0 0 0,4 0 0,3 0 0,1 0 119,0 0 0,-1 0 0,3-2 0,-2-1 0,2-1 0,-1 1 0,0 1-41,-6 2 1,3-1 0,-2-2 0,-1-2-1,1 2 1,0 2 0,-2 1-130,-1 0 0,0 0 0,1 0 0,2 0 0,0 0 1,-1 0-62,1 0 1,2 0-1,-4 0 1,3 0-1,2 0 1,1 0 193,-1 0 0,3 0 1,-5 0-1,2 0 1,1 0-1,0 0 1,-1 0-45,-2 0 1,3 0 0,-4 0 0,0 0 0,0 0 0,-1 0-69,0 0 1,3 0-1,1 0 1,1 0-1,-1 0 1,0 0-148,0 0 1,-1 1 0,4 2-1,-2 2 1,1-2 0,-1 0-1,0 0 249,2 1 1,-4 1 0,1-4 0,-2 2-1,-1 1 1,0 1-114,0 1 0,0-5 0,-5 4 1,0-4-1,1-1 0,-1 0 1,2 0-86,3 0 1,-8 0 0,3 0-1,-1 0 1,0 0 0,3 0 97,3 0 1,-4 0 0,4 0 0,-2 0 0,1 0 0,1 0 199,-2 0 0,0 0 1,0 0-1,2 0 1,-1 0-1,-3 0-165,0 0 1,-5 0-1,-2 0 1,-1 0-1,-2 2 1,1 1 0,-1 1-233,-1-1 1,5-1 0,-1-2 0,1 0 0,-3 0 0,-2 0 0,0 0 123,0 0 0,-4 0 0,7 0 0,-2 0 0,1 0 0,-2 0 249,-2 0 0,-5-5 1,-1 1-1,2 1 1,-1 0-1,-2 0-109,-3-2 0,-6 1 0,6 4 0,-2 0 1,-4 0-1,-1 1 0,-2 2-352,2 2 1,1 5-1,1-1 1,0 3 0,-1 1-1,0 2 1,3 1-200,0 2 0,0 0 1,-1-3-1,0 1 1,-1 3-1,3 0 90,2 1 0,-2-3 0,7-3 0,1-1 0,2 0 0,1-1-76,0-3 0,6 3 1,1-5-1,2 2 1,0-1-1,1-2 449,2-3 0,1 4 0,1 0 0</inkml:trace>
  <inkml:trace contextRef="#ctx0" brushRef="#br0">18129 12034 8548,'-13'-4'0,"-1"0"0,1 1 471,6 1 0,-1 2 0,5-1 0,-1-4-101,1-4 0,7 2 0,7-1 0,5 1 1,6 1-1,5 0 0,2 3 0,4 2 0,1 1-389,3 0 0,2 0 7,1 0 1,-5 0 0,-2 0 0,-4 0-61,-3 0 1,-6 1 0,0 2 0,-9 3-58,-3 2 0,-10-5 1,-8 1-1,-6-1 1,-7 0-1,-2 1 1,-3-1-1,-1-1 274,-3-2 0,-8 0 1,3 0-1,0 0 0,0 0 1,2-2 80,-1-2 1,7 2-1,-3-2 1,6 2 0,4 2-1,4 0-360,3 0 1,8 2 0,5 2 0,10 5 0,12 3-1788,13 1 1921,2 1 0,29 11 0,-2 3 0</inkml:trace>
  <inkml:trace contextRef="#ctx0" brushRef="#br0">17796 11341 12978,'-6'-11'0,"-3"0"1034,-3 2 0,3 6-1324,0-1 0,6-3 0,-1-2 1,4-3-1,4 0 0,5 3 0,5 5 1075,3 2 1,4 1-1,6-2 1,-1-2-1,3 2 1,2 0-1,3 0 1,1-1-311,1 1 0,-1 1 0,5 1 0,0-2 1,0-1-1,0-1-202,0-1 1,5 5 0,-1-4 0,-1 2-1,0 0 1,0-1 0,3-1 27,1 0 0,2 3 1,5-4-1,0 2 1,3-2-1,2 0 1027,2 0-963,-5-4 1,9 7 0,-3-6 0,2 0 0,0 0 0,-4 2-119,0 1 0,2-5 0,-4 4 0,-2-2 1,-1 2-1,-3 1 0,-4 1 26,-3-1 0,-4 5 0,-1-4 0,-1 4 0,-4 1 0,-2 0-273,0 0 0,-5 0 0,0 0 0,-6 0 0,0 0 0,0 0 0,-1 0 0,-2 0 0,4 0 0,-4 0 0,0 0 0,2 0 0,0 0 0,2 0 0,3 0 0,-4-2 0,-2-1 0,1-1 0,-2 1 0,1 2-107,-4 1 1,-6-2-1,-1-1 1,-1-1-1185,-5 1 0,-5 1 0,-11 2 0,1 2 1208,3 2 0,-3-2 0,5 4 0</inkml:trace>
  <inkml:trace contextRef="#ctx0" brushRef="#br0">16103 14380 20705,'-22'0'0,"1"0"0,2 0 0,2 0 0,3 0 581,6-6 0,4 3-633,8-6 206,4 6 1,11-7-1,4 5 1,7 3 0,6-1-1,4 0 1,3-2 0,4 2-1,3 2 1,7-1 144,2-2 0,0 2 0,5-2 0,2 2 0,0 2 0,0-1 0,-4-2-12,-1-2 0,0-3 1,-6 3-1,-5 2 1,-3 0-1,-5 0 1,-5-1-79,-6 1 0,-3-3 1,-3 2-1,-2-1 1,-6 1-1,-2-1 1,-1 1-780,-1-2 0,-4 3 0,0-6-960,1-1 1,-3 2 746,2-1 1,-4 6-1,4-1 1,1 2 958,2 2 1,7 0 0,2 0 0</inkml:trace>
  <inkml:trace contextRef="#ctx0" brushRef="#br0">18396 14393 22807,'-14'0'-163,"2"2"-187,4 2 0,2-1 0,7 6 0,4 0 0,5-2 0,6-2 978,6-4 1,11-1 0,6 0 0,5 0 0,3-1 0,2-4-326,-1-3 1,2-4 0,-4-2 0,0 2 0,0 2 0,-3 1 0,-2 0-631,-1 2 0,-4-3 0,-4 5 0,-2 2 1,-5 2-1,-1 1 0,-2 0-1726,0 0 1982,-6 6 1,4 1-1,-7 6 1</inkml:trace>
  <inkml:trace contextRef="#ctx0" brushRef="#br0">16209 14100 8416,'-13'-12'0,"3"-1"0,5 3 0,13 5 352,7 18 1,10 5 0,-2 0 0,7-2 0,6 1-1,2-1 1,4 0 0,1-2 0,2-6 0,1-2 0,2-3-176,-1-1 0,-2-5 1,2-6-1,-1-10 0,-5-8 1,-2-6-1,-7-1-435,-3-3 1,-6-7-1,-11-3 1,-4-2 0,-10-2-1,-11-2 1,-14-3-1421,-11-1 1846,-14 3 0,20 25 0,-1 1 1,-4 0-1,0 2 0,-1 0 0,-2 3 1,-1 1-1,-2 2 0,-1 4 0,-1 3 174,-2 1 0,-1 3 1,1 3-1,0 3 0,2 2 1,1 2-1,2 3 1,2 2-1,2 6 0,2 3 1,-27 25-190,33-14 0,3 3 0,1 4 0,3 2 0,5 3 1,4 1-1,1 2 0,4 1 0,2 3 0,5 2 0,2 2 1,4 2-1838,3 4 1,4 1 1683,3 6 0,4-1 0,5 2 0,2-1 0,1 0 0,1 0 0,0-3 0</inkml:trace>
  <inkml:trace contextRef="#ctx0" brushRef="#br0">16636 14287 8112,'-4'-9'0,"-1"0"111,1 0 0,4-4 1,0-1-1,0 1 0,0 0 1,1 1-1,4 2 0,4 2 1,2 2-1,3 3 0,1 2 958,2 1 1,-2 0 0,4 0-1,1 3-683,2 6 1,-1 0-1,-1 10 1,1 0 0,0 3-102,2 3 1,-2 2-1,0 0 1,0-1 0,-2 1-1,0 0-98,-3-1 0,2 1 0,-3 0 0,-3-1 0,0 1 0,-2 0-57,-1-1 0,1-4 0,-5 1 1,-2-1-1,0 0 0,0 0-10,1 2 0,1-3 0,-5 1 1,0 0-1,0 0 0,0 1 1,0 0 265,0 2 0,-5-2-1166,1-1 1,-1-4 0,5 2 0,0 0-30,0-4 1,0-6 0,0-1 0,2 0-366,2-2 0,4-1 1,5-6 1173,0 0 0,7-6 0,0-1 0</inkml:trace>
  <inkml:trace contextRef="#ctx0" brushRef="#br0">17089 15006 8112,'-18'-1'964,"1"-4"0,0 2 0,7-4 88,1 1 0,8 2 0,1 4 0,7 0-577,5 0 1,7 6-1,3 3-566,4 2 1,5-2 0,0-1-1,0-2 1,1-2 0,4 0-785,3 1 1,2-1 874,3-4 0,-2-6 0,4-1 0</inkml:trace>
  <inkml:trace contextRef="#ctx0" brushRef="#br0">18662 15859 8508,'-25'-49'0,"3"4"0,4 8 0,3 13 0,2 12 0,0 8 0,-1 2 0,7 2 74,-5 0 0,16 0 1,5 0-1,15 0 0,20 0 1,20-1-1,-22-1 1,4-1-1,6 0 0,2-1 1,9-1-1,2 1 1,3 0-1,1 0 396,2 1 0,0 1 0,-16-1 0,1 1 0,-1 1 0,-3-1 1,0 2-1,0-1 0,2-1 0,-1 1 0,1-1 0,0 1 0,-1 0 1,0 0-1,22 0 0,-2 1 0,-3 0 0,-2 1-497,-1 1 1,-2 1-1,-8-3 1,0 1-1,4 2 1,-1 0-1,-3-1 1,-1 1-1,-3-1 1,-1 1-1,-2 1 1,-1 0-364,0 0 0,-1 2 1,-6 2-1,0 2 1,4 0-1,0 1 1</inkml:trace>
  <inkml:trace contextRef="#ctx0" brushRef="#br0">15903 17858 8935,'0'-31'0,"0"0"0,1 3 122,4 4 1,-4 5 0,5 7-1,-1 2 94,-1 1 1,2 6 0,-3-3 0,0 2 0,-5-1 0,-6 2 0,-7 2 1063,-3 1 0,-6 0 0,2 0-519,-3 0 1,-2-5 0,1-1 0,-1 1 0,-1-1-286,-3 3 1,3 1-1,-5 2 1,0 0 0,-2 0-1,-4 2-486,-1 2 1,0-1 0,-1 6-1,-4 0 1,-3 0 0,-3 0 75,2 1 1,-6 0-1,5 1 1,0-2-1,-1 2 1,4 4 0,1 3 173,0-2 1,5 1 0,-4-1 0,4 3 0,1 0-1,1 2 1,4-2-58,4 1 0,-2-1 0,2-3 0,1 2 1,1-2-1,1-1 144,1-2 0,-3 1 0,8-3 0,-3 0 0,-2-2 0,1 0-99,-1-2 1,0 5 0,1-3 0,0 3 0,4 1 0,3 0 0,1 2-443,0 3 1,1-2 0,5 6-1,1 2 1,4 1 0,1 3-1,3 0-229,2-1 0,1 7 0,1-7 1,4 1-1,3 0 0,4-3 684,2-2 0,5 2 0,3-5 0,5 3 0,4-3 0,6 0 0,4-4 160,4-1 0,7-2 0,-1 0 1,7 1-1,3-1 0,3 0 0,2 1-211,5-1 1,-2 0-1,2 1 1,-3-3-1,0 0 1,2-2-220,1 1 0,3 0 0,-5 1 0,-2-4 0,1 1 0,-3-2 67,0-1 0,2 6 1,-8-4-1,1 2 1,0 0-1,1 0 53,3-2 1,-1 5 0,1-4-1,-3 0 1,0 0 0,-2-1-1,1-1 158,1 0 1,-3 3 0,3-5 0,1 1 0,0-1 0,3 1-1,-1-2-145,1-2 0,3 4 1,2-1-1,-3-1 0,1-1 1,-5-2-105,-2 0 0,7 0 0,-10 0 0,1 0 0,5 0 0,-3 0 0,-1 0 0,7 0 0,-5 0 0,-1 0 0,-2 1 0,-1 2 0,0 1 0,1-1 0,-4-1 0,5 2 0,-3 1 0,1-2 0,-2 0 0,-1 0 0,-2 1 0,0 1 0,1-5 0,-1 0 0,0 0 0,1 0 0,-1 0 0,0 0 0,1 0 0,-3 0 0,1 0 0,-1 0 0,2 0 0,0 0 0,3 0 0,2 0 0,0 0 0,1 0 0,2 1 0,-2 2 0,2 1 0,4 1 0,-6-5 0,1 1 0,2 2 0,0 2 0,2-2 0,2-2 0,-8-1 0,-2 0 0,1-1 0,-1-2 0,2-2 0,-2 2 0,-1 2 0,3-1 0,-1-1 0,1-1 0,0 1 0,0 2 0,-2 1 0,-1 0 0,0 0 0,1 0 0,2 0 0,-2 0 0,-1 0 0,-2 0 0,0 0 0,1 0 0,-1 0 0,2 0 0,1 0 0,2 0 0,0-2 0,-4-1 0,4-1 0,3-1 0,1 1 0,0-1 0,-7 1 0,4 4 0,4 0 0,-3 0 0,2 0 0,-2 0 0,-1 0 0,3 0 0,-4 0 0,0 0 0,-1 0 0,0 0 0,-5 0 0,1 0 0,-4 0 0,3 0 0,1 0 0,-1-2 0,-3-2 0,2 2 0,-3-8 0,5 4 0,1-1 0,-3-4 0,1-2 0,2-5 0,-3 2 0,10-5 0,0 1 0,-2 0 0,2-2 0,0-3 0,-8 1 0,2-8 0,-2 1 0,-6-1 0,-2 3 0,-8 1 0,-3 1 0,-5 2 0,-5 3 0,-3 2 0,-2 3 0,-4-1 0,-5 2-241,-5 1 1,1 1-1,-2 1 1,-1 0-1,-1-1 1,-2 1-1,0 0-378,0-1 1,0 1-1,-2 0 1,-2 0 0,-5-2-1,-2-2 735,3 0 1,-9-7-1,4 3 1,-2-1-1,-1 0 1,0 0 37,-2 1 0,-4-3 0,2 6 0,0 2 0,-4 1 0,-1 2 0,-3 0-329,-4-1 1,-2 2-1,-6 2 1,-1 1-1,-4 0 1,-2 0-491,0 1 581,-5 5 1,1-8 0,-2 7 0,4 1-1,3 0 1,2 0 435,1-2 0,6 1 0,3 3 0,0-2 0,1-2 1,1 1 178,2-2 0,-3 3 0,2-5 0,0 1 0,-1 0 0,-2-4 0,-3-1-531,-3-1 0,3 4 0,-9 0 0,-2-1 0,-4-2 0,-7-1 0,-6-1 0,1 6 0,-7 0 0,5 2 0,2 2 0,3-1 0,2 1 0,3 1 0,1 0 0,1 0 0,3-1 0,0 1 0,2 1 0,-1 2 0,3-4 0,-2-2 0,0 0 0,0-2 0,0 1 0,-1-3 0,-2 4 0,-6-6 0,0 3 0,2-1 0,1-1 0,2 2 0,0-1 0,5 4 0,-4-4 0,4 4 0,-3 0 0,1 0 0,2 2 0,3-2 0,-4 4 0,3-2 0,0 2 0,-2 2 0,3-1 0,-1-4 0,-8 4 0,4-4 0,0 4 0,-2 1 0,-2 0 0,-3 0 0,2 0 0,-3 0 0,3 0 0,0 0 0,1 0 0,0 0 0,-8 0 0,18 0 0,-10 0 0,3 1 0,0 2 0,1 2 0,1-2 0,0-2 0,-3-1 0,0 0 0,2 0 0,-2 0 0,2 0 0,-2 0 0,0 0 0,-3 0 0,1 0 0,-3 0 0,2 0 0,-1 0 0,-5 0 0,2 0 0,0 0 0,0 0 0,2 0 0,3 0 0,0 0 0,1 2 0,0 1 0,-1 1 0,1 1 0,0-1 0,-1 0 0,4 2 0,-2-3 0,-4 3 0,-3 0 0,-5 0 0,-1-3 0,-2-2 0,-2 4 0,-1-1 0,0-1 0,-4-1 0,-1-2 0,-1 0 0,36 0 0,-1 0 0,2 0 0,1 0 0,-1 0 0,1 0 0,-1 0 0,1 0 0,-36 0 0,3 0 0,-4 0 0,6 1 0,31 1 0,0-1 0,0 1 0,-1 1 0,-1-2 0,0 1 0,0-1 0,-1-1 0,1 0 0,0 0 0,-2 0 0,1 0 0,-33 5 0,35-3 0,-1 0 0,2 0 0,1 0 0,-36 3 0,2 1 0,0 1 0,-1 2 0,2 4 0,-3 1 0,-1 1 0,36-7 0,1 0-377,0 0 1,0 2 0,-1 1-1,0 0 1,-30 8 0,4 0 0,4 1-1,5-6-996,4-3 0,6 4 0,6-5 1,3 0 1291,5 2 0,3 0 1,2 1-1</inkml:trace>
  <inkml:trace contextRef="#ctx0" brushRef="#br0">14170 18405 14774,'-2'-39'192,"-2"4"0,3 8 0,-4 9-103,4 4 1,1 5 0,0 0 0,-2 0 0,-2 1-43,-5 4 1,-9 3 0,-6-1 0,-5-1 0,-8-1 0,-5-1-1,-5-1 485,-5-3 1,0-4-256,-10-5 0,4-4 1,-1-8-1,1-4-135,2-4 1,4-5-1,23 16 1,0-1 0,2 0-1,-1-2 1,2 0 0,1 0-1,-1-2 1,0 0-1,1 0 1,-1 0-51,1 1 0,0-1 0,-4-6 1,-1-1-1,2 3 0,1 1 1,-1-1-1,0 1 0,-1-1 1,0 0-1,1 1 0,1-1-165,-1-1 1,0-1-1,-2-1 1,-1 1-1,1-1 1,1 1-1,-1 0 1,1 0-1,-2-1 1,1 0-1,1-1 1,0 0-1,1-2 1,0 0-47,2-2 0,0 0 0,1 2 0,1-2 0,-1-5 0,1-1 1,2 0-1,0-1 0,1 0 0,2-1 0,0-2 0,1 0 33,0-1 1,0 0 0,3-1 0,1-1 0,-2-3-1,1-2 1,0-3 0,1 1 0,1-1 0,0-1 0,0-1-1,1-2 1,0 1 0,1 0 66,2-4 0,1 0 0,0 0 1,1-1-1,1 0 0,0 0 1,0 0-1,2 0 0,0-1 1,0 0-1,0 2 0,1-1 73,-1-1 0,0 0 1,3 3-1,-1 0 0,0 1 1,0-1-1,1 2 0,0-1 1,1-1-1,0 0 0,0 1 1,0-1-230,0 0 1,0 0 0,0-1 0,0 1 0,0 0 0,0 1 0,0-1 0,0 0 0,0-4 0,0 0 0,0 2 0,0 0 0,0-3-1,0 1-20,0-1 0,0 0 0,1 2 0,0-1 0,0 24 0,0 0 0,0 0 0,1 0 0,0 0 0,0-1 0,1-22 0,1-1 0,-1 24 0,0-1 0,0 1 331,0-1 0,-1 0 0,1 0 1,0 1-1,2 1 0,-2-1 1,2-24-1,-1 0 0,2 0 0,0 1 1,1 1-1,-1 1 0,1-2 1,0 0-1,-1 1 0,1 0 81,-1 1 1,1 1-1,2 2 1,0 0 0,1 3-1,-1 0 1,1 1-1,1 0 1,1-1 0,1 0-1,2 2 1,0-1-216,2 1 0,2 1 0,-1 0 0,1 0 0,0 2 0,0 1 0,0 0 1,1 1-1,1-2 0,1-1 0,0 2 0,0 0-91,1 0 0,0 0 1,-1 4-1,-1 1 0,-2 3 1,-1 1-1,0-2 1,-1-1-1,1 0 0,0 0 1,0 0-1,0 1 1,-1 2-1,1 0 83,1 1 0,-1 1 1,0-1-1,0 1 0,1 0 1,0 0-1,2-1 0,0 1 1,-1 0-1,1 0 0,0 2 1,1 1-1,-1 1 0,1 1 71,0 2 1,0 1 0,5-2-1,0 0 1,-2 6 0,2 2-1,-1 1 1,1 1 0,0 1-1,1 2 1,22-25-89,-4 5 1,0 1 0,-2 7-1,-2 5 1,-5 3 0,-8 6-1,-5 3-250,-6 3 1,-3 5 0,-2 0-1,-1 2 1,-2 3-462,-1 3 0,-6 2-192,2 2 1,-4 10 0,-1-1-1,-1 8 1,-2 4-14,-2 2 1,-4 0 1121,5-5 0,-12 0 0,1 1 0</inkml:trace>
  <inkml:trace contextRef="#ctx0" brushRef="#br0">13303 6757 26974,'-7'-61'-8497,"4"6"8494,6 9 1,4 15-1,8 17 1,2 5 247,0 3 1,7 3 0,-2 9-1,3 6 1,4 5 0,-1 4 0,1 3-1,0 2-209,0 6 0,-1-4 1,-4 4-1,-3-1 1,-2 2-1,-4-1 1,-5 3-1,-4-1-278,0 3 0,-5 0 1,4 0-1,-4-2 1,-1 2-1,0 0-765,0-1 0,0 1 1,0-6-1,0 0 832,0 2 0,0 1 1,0 6-1</inkml:trace>
  <inkml:trace contextRef="#ctx0" brushRef="#br0">22901 17885 8168,'-28'0'0,"-2"0"0,1 2 0,4 0 0,5 3 305,11-7 0,4-11 0,8-12 0,7-9 1,11-11-1,10-6 0,7-9 0,-15 28 0,0-1 1,3-2-1,0-1 0,3-1 0,1 0 156,3-1 1,1-1 0,-1-2 0,1-1-1,2 0 1,0 0 0,0 1 0,-1 0-1,1 2 1,-1 1 0,0 2 0,-2 1-1,0 2 1,-2 0 0,-2 2 0,0 1-462,-2 3 0,1 1 0,1-4 0,1 0 0,0 3 0,1 0 0</inkml:trace>
  <inkml:trace contextRef="#ctx0" brushRef="#br0">24141 15779 8136,'-10'-17'2097,"-2"8"-1603,1 12 0,4 11 0,8 6 0,2 0-49,2 4 0,-1 1 0,-4 2 0,2 1 1,1 3-1,1 3 218,-1 0 1,0 3-1,0-4 1,1-2-1,-1-1 1,0-7-1,2-2-1042,4-5 1,-2-7 0,1-7-1,-1-8 25,0-8 1,-4-8-1,2-1 1,-4-6 0,-2-3-1,-4-1 1,-2-1 586,-1 0 1,-3 5 0,2-3 0,-3 4 0,0 3-1,2 1 1,2 4 697,2 0 0,2 3 1,4 3-1,1 3 1,4 0-1111,4 2 0,3 5 0,2-4 1,3 2-1,3 2 0,4 0-2328,4-1 0,8-5 2507,-1 1 0,10-3 0,2-1 0</inkml:trace>
  <inkml:trace contextRef="#ctx0" brushRef="#br0">24634 15166 8199,'-25'-26'1166,"3"8"0,8 10 0,10 13-662,2 4 0,2 3 0,-1 1 0,-2 0 0,-1 2 0,1 4 0,1 8 0,2 7 366,0 5 0,2 1 0,2 0 0,6-2 0,7-1 0,5-3 0,5 0-290,4 0 1,0-9-1104,9 2 1,-3-14 0,7-1 0,-1-4 0,-1-5-238,-2-2 0,-3-11 0,-12-4 0,-4 0 0,-7-3 0,-5 0 573,-3-6 1,-9 4-1,-10 1 1,-8 3-1,-7 4 1,-5 2 0,-5 4 753,-3 4 0,3 2 0,0 4 0,10 4 0,9 1 0,5 2-238,5 1 1,3-5-1,9 6 1,8 0-1,11-5 1,14-2 0,11-6-8736,11-3 8406,5-12 0,-27 2 0,1-2 0,0-3 0,0-1 0</inkml:trace>
  <inkml:trace contextRef="#ctx0" brushRef="#br0">25234 14940 8122,'-34'-24'0,"4"6"6622,7 9-6147,9 6 1,14 2 0,11-2 0,5-1 0,8 1 0,5 1 0,8 2 0,6 0 0,6 0-6025,3 0 5549,-5 6 0,-1 7 0,-6 8 0</inkml:trace>
  <inkml:trace contextRef="#ctx0" brushRef="#br0">25247 15353 8276,'-25'-18'1208,"4"0"1,11 2 0,13 0 0,13-1 0,9-2-393,7-1 0,0-4 0,10-7 0,8-5 0,6-2-816,-24 18 0,1 0 0,2-3 0,-1 0 0,-1-1 0,0 0 0</inkml:trace>
  <inkml:trace contextRef="#ctx0" brushRef="#br0">25781 14073 8302,'-35'-37'1654,"4"6"0,5 14 1,17 17-1,4 7-1408,4 5 1,1 6 0,0 1 0,0 0 0,1 3 0,2 2 0,3 7 0,3 6 52,6 9 1,3 4 0,7 4-1,-1-2 1,2-2 0,1-1 0,3 0-1704,-2-2 0,0-1 0,-2-8 1,1-1 1403,0-1 0,5-6 0,2 2 0</inkml:trace>
  <inkml:trace contextRef="#ctx0" brushRef="#br0">26114 14433 8173,'-33'-23'3547,"5"5"1,1-9-2930,10 18 0,8 8 0,7 7 0,8 6-189,7 4 1,8 2 0,0-4 0,3 3-1,4 1 1,-2-4 0,0-2-2248,-4-3 1,-6-4-1086,2 3 2681,-3-5 0,-9-3 0,-8-9 0,-8-2 0,-6-3 0,-2 1 818,-2 0 0,4 1 0,-5 1 0,2 3 0,3-1 709,1 1 1,6-2 0,8 5 0,11 1-1758,8-2 0,4 5 1,6-4-1,2 4 1,2 1-1,3-2 452,2-2 0,-5-4 0,1-5 0</inkml:trace>
  <inkml:trace contextRef="#ctx0" brushRef="#br0">26314 14313 8173,'-18'-4'802,"0"-1"0,0-3 0,5 3 3767,0 2-3808,5 2 1,4 1-1,8 0 1,5 0-1,3 0 1,1 0-599,1 0 1,1 0-1,1 0 1,2 0-1,-1 1 1,1 2-1,0 2-903,-2-2 0,-1 2 0,-2 0 0,1-1-1978,-1 2 0,-6-6 0,-4 0 2702,-6-7 1,0-1 0,-4 0-1,1-3 468,3-1 0,6 4 0,3-1 1,1 0-1,5 0 0,3 0-1282,3-1 0,4-2 1,-3-3 829,2-3 0,-5 3 0,4-4 0</inkml:trace>
  <inkml:trace contextRef="#ctx0" brushRef="#br0">26580 14007 8173,'-13'-13'191,"0"-1"0,-1 2 1,1 2 4045,0 1-3356,-1 6 0,2-1-303,4 8 1,2-1 0,7 6 0,2 1 0,3 2-1,1 2-164,4-1 0,1 2 0,0 1 0,-2 2 1,-1-1-1,0 1-744,-2 0 0,-1 1 1,-6-2-1,0 0 1,-1 0-1,-4-3 1,-2 0-1,-2-2 1,1-2-1,1-3-1884,0-1 0,4-3 0,0-7 191,6-5 2023,4-9 0,18-8 0,3-9 0</inkml:trace>
  <inkml:trace contextRef="#ctx0" brushRef="#br0">26634 13127 8363,'-20'0'436,"0"0"0,-1 2 0,5 2-64,5 5 0,1 7 0,4 4 1,0-1-1,0 3 0,3 3 1,3 8-1,5 4 443,3 3 1,10 4-1,6 1 1,4-2-1,6-3 1,5-5-1,5-5-996,2-7 0,9-5 0,-2-9 0,6-4 0,-1-5 0,0-8-2148,-3-10 2329,-6-2 0,2-25 0,-3 4 0</inkml:trace>
  <inkml:trace contextRef="#ctx0" brushRef="#br0">26980 12781 8363,'-21'-15'323,"8"10"0,10 23 0,6 13 1213,6 12 0,6 9 0,0-6 1,-3 0-1,-1 1-1348,1 1 0,2-1 0,-1 11 0,0 11 0,-6-30 0,0-1 1,-1 4-1,1-1 0,0-1 0,-1 0-188,1 0 0,0-1 0,2 2 0,1-1 0,0-3 0,1 0 0</inkml:trace>
  <inkml:trace contextRef="#ctx0" brushRef="#br0">15476 18072 9087,'-13'0'0,"0"0"0,-1-2 0,1-2 182,0-5 1,-1-3-1,2-1 1,2-2 0,1-3-1,0-3 1,0 1 0,1 2-1,-3 3 1,1 2 0,-1 1-1,3 1 1,-4 4 0,-3 1 990,-3 3 1,-1 2-1,1 1-1242,-4 0 1,1 0 0,-1 1-1,-2 4 1,-1 2 0,-2 2-1,1 0-93,-1 1 1,0 1 0,-1-1 0,-1 0 0,-2 4 0,1 2 301,2 0 1,-3 0-1,0 1 1,1 1 0,2-1-1,3 1 1,1 0-64,2-2 0,0 0 0,-4 1 1,3 0-1,0 0 0,0-2 162,-2-2 1,-2-1 0,2-2 0,0-1 0,-1 1 0,-2 4 4,0 3 1,-2 0 0,1 3-1,-2 1 1,1-2 0,2 2-1,0 0-345,-3 3 1,3 1-1,-2 1 1,6 1-1,5-2 1,1-1 115,0-2 1,1-4 0,3 3 0,2-1 0,2 0 0,3-1 133,1-3 1,1 0-1,5 1 1,0 1-1,2-1 1,2 1-45,5 0 0,4 1 1,5-3-1,4 2 1,5 0-1,3 0 1,4-1-15,4 0 1,-1-2 0,9-2 0,2 0 0,2 1-1,3-1-59,-1 0 1,4 1 0,5-3 0,1 0 0,-1-2-1,1 0-50,4-2 0,-3 5 0,8-5 0,0 2 0,0-2 0,4 1 0,-3-1 14,-34-2 1,0 1 0,-1-1 0,1 0-1,1 0 1,1 0 0,-2 0 0,1-1 0,0 1-1,0 1 1,0-1 0,-1 1 40,1 1 0,1 0 1,-1-2-1,0-1 1,3 0-1,-1 1 1,1-1-1,1 0 1,1 1-1,0-1 1,1 1-1,-1-1 44,3 2 1,0-1 0,-1-2 0,-1-1-1,0 2 1,-1-2 0,-1 1 0,0-1 0,2 1-1,1 0 1,-1 0 0,0 0-36,1 0 0,0 0 1,2-1-1,0 0 0,-3-1 1,-1 0-1,0 0 0,-1 1 1,3 0-1,0 0 0,-1 0 1,0-1-1,2 0 0,0 1-26,-2 0 1,0 0 0,-1-1 0,0 0 0,0 2 0,0 0 0,2-1 0,-1 0 0,-1 0 0,1 1-1,1-2 1,1 1-102,-1-2 0,1 1 1,1 1-1,1 1 1,-2-1-1,0 0 1,1 0-1,1 0 0,-3 1 1,1-1-1,0 0 1,1 0-1,-2 0 1,1-1-31,1 0 1,0 0 0,0-1 0,-1 1 0,-1 0 0,0 1 0,0 0 0,0 1-1,1-2 1,0 1 0,0-2 0,0 1 103,-2-1 1,0 0 0,0 2 0,1 0 0,-3 1 0,-1-1 0,1 0 0,0-1 0,0 0 0,0-1 0,-1 0 0,-1 0 69,0 0 0,0 0 1,-1 2-1,0 1 1,0-1-1,0 0 1,0 0-1,0-1 1,0 0-1,0 0 0,0-1 1,0 0-1,0 0 1,0 0-35,-1 0 1,1 0 0,1 0 0,0 0 0,0 0 0,1 0 0,0 0 0,0 0 0,1 0 0,-1 0 0,0 0 0,0 0-2,0 0 0,1 0 1,-2-1-1,-1 0 1,-1-1-1,1 0 1,0-2-1,1 0 1,0 0-1,-1-1 1,2 1-1,-1 0 1,0-1-1,0-1 79,-1 0 1,0 0-1,4 0 1,-1-1 0,-3 1-1,0 0 1,1 1-1,0 0 1,0 0 0,1 1-1,-2-1 1,1 0-90,-1-1 0,0 0 0,4-1 0,-1 0 1,-2 1-1,0-1 0,1 0 0,0-1 0,1 0 1,0 0-1,-1-1 0,-1 0-150,0 1 0,0 0 0,-1 0 1,1 1-1,1 0 0,-1 1 1,1-1-1,-1-1 0,-1 0 1,0 0-1,-1-2 0,-1 0 1,0 1-1,1-1 120,0 1 1,1-1 0,-1-1 0,0 0 0,0 1 0,-1 0 0,-1 1 0,0-1 0,0 0 0,0 0 0,36-11 37,-37 9 1,0 0-1,2 2 1,0-1-1,31-9 1,0-1-1,-6 2 1,1-2-1,-5 0-69,-1-3 1,1-1 0,-11-1 0,-1 0 0,-3 1 0,-4 0 27,-4-3 0,-3-2 0,-8 2 0,-3-1 1,-4-4-1,-5 0 2,-4 1 1,-3-4-1,-8 4 1,-2-2 0,-6-5-1,-7-1-174,-5 0 0,-9-3 1,-8 6-1,-5-3 1,-9-3-1,-4 3 1,25 20-1,-1-1-78,-2 0 1,-1 0 0,0 4 0,-2-1 252,-6-5 0,-1 2 1,2 3-1,-1 1 0,-3-2 1,-1 0-1,-3 1 0,0 2 1,-2 0-1,-1 1-94,-2-2 0,-2 1 0,-2 3 0,-1 0 0,-4-2 0,-1 1 0,0 3 0,-1 0 0,-3 1 0,-1-1 0,1 2 0,0-1-10,-5 0 0,0 1 0,1 0 0,0 2 0,22 3 1,0 0-1,-1 1 0,0 1 0,1-1 0,-2 1 0,-1-1 1,-2 1-1,1 0 0,-1-1 0,0 2 0,0-1-109,-1 0 0,-1 0 1,0 0-1,-2 0 1,0 0-1,1 1 0,2 1 1,1 0-1,0 0 1,0 1-1,0-1 0,-1 1 1,-2 0-1,0 0 1,0 1-1,0 0 1,1 1-1,0 0 0,-3-1 1,0 1-1,1 0-181,-1 0 0,1 0 1,0 0-1,5 0 1,0 0-1,1 0 1,-3 1-1,0 1 1,0 0 405,3-1 0,-1 0 0,0 1 0,-3 0 0,0 1 0,1-1 0,5 0 0,2-1 0</inkml:trace>
  <inkml:trace contextRef="#ctx0" brushRef="#br0">14117 18631 8276,'0'-32'1934,"0"5"-900,0 8 0,0 9-677,0 1 0,-2 1 0,-1-2 0,-3 2 0,-1 3 0,-4 2 4,0 1 0,-9-2 0,0-2 1,-3 0-1,0-2 0,-5 1 0,-5-3 139,-1-2 1,-9-6-1,2-1 1,-5 0-1,-5-1 1,1 4-1,-2 1-294,-1 2 1,-4 1-1,-8 2 1,2 2 0,2 2-1,-1 3-180,-4 2 0,7 1 0,-6 0 0,3 0 0,3-2 0,-1-1 0,4-2 136,1-3 0,2-1 0,0-6 0,-1-1 0,1-2 0,0 1 0,-1-1 102,1 0 1,0 0 0,1 5-1,2 0 1,2-1 0,1 1 673,-1 0-1179,-1 5 0,-2-2 0,0 4 1,4 0-1,1 0 0,3 2-170,2-2 1,6 3 0,3-5-1,2 1 1,2 1 0,3-1-1,0-1 422,0-2 0,4 2 0,3 0 0,3-1 0,2 0-1968,0 0 0,4 4-3,0-3 0,13 5 0,4 0 1,6 6 1959,3 6 0,9 8 0,3 4 0</inkml:trace>
  <inkml:trace contextRef="#ctx0" brushRef="#br0">11811 17725 16196,'-9'0'65,"0"0"0,4 0 141,-4 0 1,1-4 0,-6-2 0,2-2 0,2-1 0,1 2 0,-1 1-1,-2 2 273,-1-1 0,4 1 0,0 4 0,-3 0 0,-3 1 0,-3 4 1,1 4-365,-3 2 1,1 9 0,-5 2-1,4 3 1,-1 3 0,2 2 63,-1 1 0,-2 0 0,3-3 0,0 2 0,-1 1 0,4-3 0,1-3 383,2-3 0,4-5 1,0 0-1,0 0 1,0-1-532,1 2 0,3 0 0,-2-5 0,1 0 0,4-1-136,5-3 1,11-2-1,8-4 1,4 2-1,7-2 1,6 0 75,3 1 1,9-2-1,-2 2 1,3-1 0,1 1-1,0 5-409,1 3 0,-7 2 1,-1 0-1,-3 3 1,-2 2-1,-4 3 0,-1 6-7251,-2 6 7593,-10 5 1,7 7 0,-11 1 0</inkml:trace>
  <inkml:trace contextRef="#ctx0" brushRef="#br0">14423 8503 8054,'-10'-43'0,"-1"0"0,2-2 0,1 1 0,-1 4 0,1 3 0,5-15 0,-1 18 313,1 13 1,3 11-1,4 3 1,5 2 0,3 8-1,2 10 1,0 14 0,4 15 36,4 14 0,-11-21 1,-2 4-1,0 8 0,-1 2 1,0 6-1,-2 1 0,-1 7 1,-1 2-1,-2 6 0,-1 3 1,-2-22-1,0 0 1,0 2-1,-2 4 0,-1 1 1,0 0-1,-1 3 0,-1 0 1,-1 1-26,-1 3 1,-1 1-1,0 0 1,0 2 0,1 0-1,0 0 1,-2-1-1,1 0 1,-1-1 0,2-1-1,0 1 1,1-2-1,-1 0 1,1 0 0,0-1-1,0-3 1,0 0 0,1-2-317,1-2 1,1-1 0,0 0 0,1-4 0,0-1 0,2 0-1,0 19 1,2-2 0,-2-4 0,2-1 0,-1-2 0,1-1 0,0-5-1,1-2 1,1-2 0,1-1 0,1-5 0,1-1-75,1-2 0,1-1 0,0-1 1,0-2-1,5 26 0,-1-11 1,-2-8-1,-2-13 0,-2-6 76,-3-9 1,0-8 0,0-7-1,1-11 1,1-18-302,0-19 0,-2-14 1,1 16-1,1-3 1,1-7-1,-1-3 1,0-7-1,0-2 1,-2 16-1,0-1 1,0-1-1,-1-2 1,-1-1-1,0 0-37,0-2 0,0-2 1,-1 0-1,0-6 1,0-2-1,0 1 1,0 4-1,0 2 0,0 0 1,0 2-1,-1 0 1,0 2-1,0 2 1,0 0-1,-1 2 1,-2-19-1,-1 1 413,-1 6 0,0 1 1,0 4-1,-1 4 1,0 11-1,1 2 0,-8-32 1,1 16-1,0 17 1,-1 13 497,1 8 1,-2 13 0,-3 8-1,-5 14 1,-6 15 0,-2 17-1,0 18-266,14-24 0,2 3 0,1 6 0,1 2 0,-1 8 1,1 1-1,3 4 0,3 2 0,1 6 0,3 1 1,2-24-1,1 1 0,1 0 0,1 2 0,1 0 1,2 0-355,1-1 1,0 0 0,3-1 0,1-1 0,2 0 0,3-2 0,10 20 0,5-2 0,0-4-1,3-3 1,1-5 0,0-3 0,2-4 0,1-2 0,-1-5 0,1-2-701,-2-3 0,1-1 1,-5-4-1,-2-1 1,25 20-1,-10-6 1,-7-8-1,-6-8-1965,-3-8 1,-7-6 2700,-3-4 0,-3-3 0,-2-6 0</inkml:trace>
  <inkml:trace contextRef="#ctx0" brushRef="#br0">12317 10009 8351,'-13'0'236,"1"1"0,2 2 0,1 2 0,-2-2 1393,-1-2 1,5 1 0,1 0-1003,0 3 1,3-1-1,-6-4 1,0 2-1,1 2 1,-1 5-1,-2 4-416,-1 5 1,-1 3 0,0 7 0,-1 3 0,1 3 0,1 2-147,3-1 1,3 1-1,6 4 1,0-2-1,0-1 1,0-3-38,0-1 1,5-2 0,1-3-1,0 0 1,0 1 0,-2-4-1,1-2-149,-1-2 1,-1-2 0,-7-4 0,-7 1 0,-4 2 0,-4-1 0,0-4-1049,0-4 0,1 1 0,4-5 0,1-2 1169,0-2 0,5-7 0,2-1 0</inkml:trace>
  <inkml:trace contextRef="#ctx0" brushRef="#br0">12304 10395 9604,'0'-38'267,"1"15"587,4 1 0,2 12 0,6 10 0,1 0 0,1 0 0,1 0-727,2 0 1,4 0 0,-4 0 0,-2 0-1,-1 0 1,-3-2-39,-4-2 1,-3-2 0,-10-4 0,-3 2 0,-4 1 0,-3 1-1,-1 0 384,-2 3 0,0 2 1,5 2-1,1 4 1,3 3-1,5 6 1,2 2-588,2 2 0,6 4 0,4-3 0,8 2 0,9 1 0,5-1-2548,2-3 0,11-4 2643,-1 0 1,7-7 0,2-1 0</inkml:trace>
  <inkml:trace contextRef="#ctx0" brushRef="#br0">12824 10089 8375,'-5'-39'1346,"1"4"1,-1 9 325,5 26 0,0 6 0,2 8 0,1-1-1391,1 0 1,2 2 0,-1 1 0,3 4 0,4 2-36,2 6 1,0-4-1,3 4-765,0-3 0,0-3 1,-7-7-896,-1 3 1,-3-5 0,-2 0 1417,-8-7 1,-8-4-1,-4-2 1,-2 0-1,2 0 1,1 0 4025,2 0 1,4 0-3613,0 0 1,6 1 0,0 4 0,6 4-749,6 3 1,9 1-1,4 0 1,4-1-1,6-2 1,2-2 0,1-2-441,1-3 0,-2-2 0,1-2 0,-4-5 0,-4-6 0,-5-4 0,-5-2 770,-7-1 0,2-8 0,-5-7 0</inkml:trace>
  <inkml:trace contextRef="#ctx0" brushRef="#br0">13277 9982 8302,'0'-28'1438,"0"6"1,1 11-1,4 7-480,4 2 0,-2 4 0,2 1 1,1 3-1,2 0 0,1 1-1282,1 1 0,-1-6 0,0 4 0,1-1 0,-1-1 1,0-1-1828,1-1 0,-2-4 2346,-3-2 0,-4-4 0,-6-3 0,-2 0 833,-1 2 0,-2 5 1,3-5-1,-3 0 90,-2 2 0,7 1 0,1 6-1610,7 0 0,10 0 0,2 0 0,2 0 0,1 0 0,0 0-608,0 0 1,-4 0-1,3-2 1,-2-1 0,-3-3-1,-2-1 1,-6-3 668,-3-2 1,1-2 0,-2 1-1,-1 0 1,-1-1 0,-2 1-1,0 0 615,0-1 1,0 1-1,1-2 1,4-1-1,4-3 1,2 0 31,3-1 1,4 1-1,-1 1 1,0-2-1,-3-3 1,0 1-1,-1-2-216,0-1 0,1-7 0,-1-2 0</inkml:trace>
  <inkml:trace contextRef="#ctx0" brushRef="#br0">13863 9342 8302,'6'-13'-545,"-4"-5"1497,2 0 0,-2 14 0,-2 14 0,0 13 0,0 9 0,0 5 0,1 8 838,4 5 0,2-4-1607,6 7 1,-4-4 0,0 1 0,1-2-1,1-2 63,-2-3 1,1-2-1,-5-2 1,-2-4 0,-2-4-1,-2-6-246,-4-7 0,-8 6 0,-8-9 0</inkml:trace>
  <inkml:trace contextRef="#ctx0" brushRef="#br0">13797 9929 8302,'0'-27'0,"0"0"0,0 1 0,3 1 0,4 1 0,8 3 0,4 2 70,5 3 1,1-4 0,2 3-1,-1 2 1,1 3 0,0 5-1,-2-1 1,-1 2 784,-2 0 0,-2 0 1,3 3-1,-6-1 0,-2 1 1,-1 2-1388,-1 1 1,-7 0-1,-6-2 1352,-8-2 0,1 2 1,-2-2-1,0 1-147,2-2 1,2 2 0,11-4 0,9 0 0,9-1 0,6-2 0,1-2 0,1-1-584,4-1 0,-4-4 1,-2-1-1,-5 0 1,-4-2-1,-2 1 0,-4-4 1,-5-3-1,-5-2-461,-4-3 0,-2 3 0,-5 5 0,-8 5 0,-6 3 0,-7 5 0,-4 5 0,-5 11 330,-2 11 1,4 11 0,3 16-1,4 6 1,5 10 0,6 10 40,9-29 0,3 0 0,6 3 0,2 0 0,4 4 0,-1-1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4599 5624 8322,'-13'2'0,"-1"1"0,1 1 0,0-1 0,-1-2 0,7-7 0,1 4 121,6-7 0,0 0 1,0-5-1,0 1 1,1 0-1,2-1 1,3 3-1,2 0 1,2 2-1,2 0 1,1 2-30,1 3 1,-1 2 0,0 2 0,2 0 0,1 0 0,4 0 0,-1 2 0,2 2 0,-1 3-6,4 1 0,1 2 0,3-4 0,2 0 0,3 0 0,1-3 1,4-2 176,5-1 1,0-1-1,4-2 1,1-3-1,-2-1 1,1-4-86,1-1 1,-3-1 0,4 0 0,0 1 0,-3 3 0,2 3-311,-3 0 1,6 5 0,-7-2 0,1 6 0,-1 4 0,2 2 0,-2 0 8,-2 1 0,4 2 0,-8 0 0,2-2 0,3-2 0,-3-2 209,-3-3 0,5-2 0,-4-1 0,2 0 1,3 0-1,-3-1 155,-3-4 0,5 2 0,-5-6 0,0 0 0,1 2 0,-1 1 0,2 2-227,1-1 1,-8 1-49,8 4 0,-4 0 1,1 0-1,-2 0 0,1 0-83,-2 0 1,5 0 0,-5 0 0,1 0 0,1 1 0,-1 2 192,-1 2 0,3-1 0,-4-4 0,1 0 1,2 0-1,-1 0 327,1 0 0,-5-4 0,3-2 0,0 0 0,-1-2 0,-1 3 0,-1-3 298,2 1 0,1 4 1,4-2-1,1 4 1,-2 1-1,3 0-608,1 0 1,-1 0 0,8 0 0,-1 0 0,-1 1 0,1 2-1,-1 2 193,0-2 0,3-2 1,-3-1-1,-1 0 0,-1 0 1,-3-1 326,2-4 0,-4 2 0,-5-4 1,0-1-1,0 3 0,2-1-303,-2 3 0,0 0 0,-5 0 0,4-2 0,1 2 0,3 3 0,3 3-362,4 2 0,-2 4 1,4-3-1,0-1 0,1 3 1,2-2-1,-2 1 362,-1 1 0,3-5 1,-3 1-1,2-3 0,0-1 1,0 0 18,-4 0 0,2-4 0,0-2 0,0 0 0,0 0 0,-3 2-330,-2-2 0,4 4 0,1-2 0,1 2 0,2 2 0,0 0 0,0 0 0,-2 2 0,5 1 0,-2 1 0,2 1 0,-1-1 0,-1 1 0,-3-2 0,5-2 0,-4-1 0,0 0 0,0 0 0,-2-1 0,-3-2 0,-2-2 0,-7-1 0,-1 3 0,-4-1 0,1 1 0,-3 0-30,-2-1 0,2 2 0,-8-2 0,2 2 0,1 2 0,-2 2-4237,-2 2 1,1 2 4178,-1 3 0,12 3 1,-2-5-1</inkml:trace>
  <inkml:trace contextRef="#ctx0" brushRef="#br0">4412 6490 9968,'0'-22'0,"0"1"0,0 2 0,0 7-33,0 12 1,0 8 0,0 5 0,0 0 560,0 1 0,2-7 0,2-2 0,5-4 0,3-1 380,1 0 0,5 0 1,3 0-1,2 0 0,6 0 1,-1 0-1,1 0 2049,2 0-2577,-2-6 0,9 5 0,-2-4 1,2 2-1,2 0 0,-1-1 222,-4 1 1,8 1-1,-1 1 1,4-2 0,4-2-1,0 3-2,-1 0 0,3 1 0,-3-2 0,3-2 0,1 2 0,0 2 1,1-1-476,-1-2 0,5 2 0,0-2 0,1 1 0,2 0 0,2-2 1,-1 1-126,-1-2 0,1 3 0,-4-4 0,-2 1 0,1 1 0,-1 1 0,2-1 0,-1-3 0,-3 3 0,-1 2 0,0 0 0,1 0 0,-1-1 0,0-1 0,2 5 0,1 0 0,4-1 0,-3-2 0,1-1 0,-1 1 0,-6 1 0,7 1 0,-2-2 0,-1-2 0,2 2 0,-1 2 0,-4 1 0,7 0 0,-6 0 0,1 0 0,-1 0 0,-1 0 0,-3 0 0,-4 0 0,-3 0 0,-1 0 0,2 0 0,-1 0 0,1 0 0,4 0 0,-2-2 0,-2-1 0,0-3 0,-1 0 0,4-1 0,2 0 0,-4 2 0,2-2 0,-1 1 0,-4 1 0,2 1 0,-2 0 0,-2-1 0,-2 5 0,2 0 0,-2 0 0,0 2 0,-2 1 0,1 1 0,-2 6 0,3-1 0,-3 3 0,-2 1 0,0-5 0,-6-2 0</inkml:trace>
  <inkml:trace contextRef="#ctx0" brushRef="#br0">5772 7143 21446,'-13'-11'0,"-1"0"0,1 4 0,0 1 0,-1 3 0,1 1 1206,0 2 0,-1 5 1,1 1-3573,0 1 2410,-1-4 1,2 5 0,2-6 0,3 4 0,1 2-1,4 1 1,5 0 300,6-1 0,7 0 0,4 1 0,0-3 1,4-2-1,1 1 0,3-1 0,2 0-75,1 1 0,6-1 0,-1-4 0,4 0 0,3 0 0,3 0 0,1 0-96,3 0 1,4 0 0,2 0 0,3-1 0,0-2 0,4-3-1,0 0 182,5 0 1,2-3 0,-2 3 0,0 0 0,2 0-1,-3 2-122,-2-2 1,6 5 0,-6-4 0,0 4 0,3 2 0,-2 2-1,0 2-286,-2-2 1,0 2-1,-1 0 1,-1-1-1,-4 1 1,1-1 0,-1-1 127,4-1 0,-4-2 1,3-2-1,1-1 0,5-3 1,1-1-77,0-3 0,-3 2 0,-1 1 0,-3 1 0,1 3 0,0 1 0,2 2 0,2 0 0,-6 0 0,-1 0 0,0 0 0,-1 0 0,0 0 0,-1 0 0,-2 0 0,-4 0 0,-1 0 0,-4 0 0,-3 0 0,-3 0 0,0 0 0,-2-1 0,-1-4 0,-3-2 0,-1-2 0,-5 2-79,-4 1 1,4-3-86,-6 4 0,6-5 1,-7 3-1</inkml:trace>
  <inkml:trace contextRef="#ctx0" brushRef="#br0">14863 8916 17359,'-6'-13'0,"-1"-1"0,-2 2 0,0 3 0,-1 5 0,-4 3 0,-3 4 5685,-6 5-5566,-8 1 1,-3 16-1,-6-1 1,0 4 0,0 5-1,0 1 1,2 3 0,2 1-1,7 4 1,5-1 0,8 2 157,5 0 1,5-3 0,6 8 0,2-1 0,2-3 0,8 1 0,7-4-532,8 2 1,8-6 0,2-4 0,5-2 0,5 0 0,4-1 0,5-2-5700,3-2 6156,-2-5 1,14-2-1,-3-5 1</inkml:trace>
  <inkml:trace contextRef="#ctx0" brushRef="#br0">16956 9156 12606,'4'-17'0,"2"6"1478,2 3-730,1 4 0,-2 10-456,-3 3 0,-2-2 0,-4 0 1,-2 1-1,-5-1 168,-3 4 1,-3 2 0,-1 3 0,-2 2 0,1-2 0,-1 1 0,-1-1-2,-2 2 0,3-1 0,-3-3 0,2 0 0,3 3 0,2 1-76,6-2 0,-3-1 0,7-2 0,1 0 0,1 2 1,2 3-124,0 4 1,2 3 0,2 2 0,5 1 0,4 3-1,5 3-26,4 0 1,8 5-1,1-5 1,-1 0 0,-1-2-1,1 0 1,3-1-1104,1-2 1,-3-1 0,3-2-1,0-3 1,0-2 0,2-2-1,-1-2 953,1-3 1,-1-6 0,5-2 0</inkml:trace>
  <inkml:trace contextRef="#ctx0" brushRef="#br0">18622 8996 12437,'-4'-9'0,"-1"0"0,2-1-638,2-2 1,2 0 2423,4 3 1,2-1-1392,7 5 1,3 1 0,1 4-1,-2 1 1,1 4 0,-1 5 0,2 5-1,-2 4 1,-3 0 0,-2 4 0,-4 0-352,-1 6 0,-1 5 1,-5-2-1,0 2 1,0 3-1,0 2 0,-2 1 1130,-2 0-975,2 0 1,-8-5-1,4 1 1,0 1-1,0 0 1,2 0-378,-2-2 0,3-5 0,-5 1 0,1-3 1,-2 0-1,-4 0-921,-4-1 0,-2 3 0,1-8 0,-2 3 0,-4 2 0,-1-1 1445,-3 1 1,-8 0 0,2-1 0</inkml:trace>
  <inkml:trace contextRef="#ctx0" brushRef="#br0">19435 9022 15356,'9'-22'0,"0"2"0,2 2 977,0 6 582,-3 5-1260,-2 7 1,-8 0 0,-2 1-1,-5 2 1,-4 3 0,-4 1-1,-1 4 1,1 1 0,-1 1 148,0 0 0,-1 0 0,3 1 1,-2-1-1,2 0 0,2 2 0,4 2-29,1 0 0,0 6 1,-3-4-1,2 2 0,2 4 1,3 4-237,2 7 1,-3 1 0,1 1 0,2 1 0,3 4-1,5 1-306,4 2 1,4-1-1,5-5 1,4-2 0,3-2-1,2-5 1,-1-3-235,1-2 1,1-5 0,3-3 0,3-3 0,2-2 0,-1 0-2879,2 1 3458,2-7 1,7 5 0,1-5 0</inkml:trace>
  <inkml:trace contextRef="#ctx0" brushRef="#br0">21102 8836 21479,'-2'-13'-5538,"-1"-1"5299,-1 1 1,5 4-1,7 0 121,-1-1 1,-1 5 0,-8 5 0,0 8 334,-3 4 1,1 1-1,4 2 1,0 1-1,0 3 1,0 2 84,0 3 0,6 5 0,2 5 0,4 3 0,0 5 0,-1-1 0,-3 4-94,3 4 1,-4-9 0,1 8 0,-2 1 0,-4 0 0,-2 2-422,-4-3 0,-3 1 0,-8 6 0,-3 1 0,-6 4 0,-5-1-113,-7 0 1,14-28-1,-2-1 1,-1-1-1,-2 1 1,-1 2-1,-1 0 1,-1-1-1,-1 0 1,-1 0 0,0-1 457,0-2 0,-1 0 1,0-1-1,-1 1 0,1-2 1,0 1-1</inkml:trace>
  <inkml:trace contextRef="#ctx0" brushRef="#br0">21875 9022 11212,'-6'-17'0,"-3"0"972,-3 6 0,3 3 1,0 8-845,-1 0 0,-2 0 1,-1 2-1,-1 2 0,1 5 1,0 4-1,1 5 0,2 3 1,2 3-1,2 1 0,3 4 1,2 4-1,1 4 0,0 0 1,1 1 441,4 2 1,8-7 0,8 7 0,3-2-1,-1-1 1,4 0 0,-2-2 0,3-1-1,-1 0-828,2 3 1,-3-5-1,-4 1 1,0-2-1,0 0 1,1-1 266,0-2 0,-2-3 130,1-3 1,6 9-1,6-3 1</inkml:trace>
  <inkml:trace contextRef="#ctx0" brushRef="#br0">23634 8929 27589,'-6'-13'-6536,"5"0"6022,-3-1 0,4 5 0,4 2 0,5 1 0,3 3 2252,1 2 1,5 6-1,1 4-1379,2 3 0,-3 6 0,2 1 0,1 3-119,0 7 0,1 3 0,5 8 1,-2 2-1,-1 2 0,-4 5 0,-2 3 296,-6 1 0,-5 2 1,-7 1-1,-3 3 1,-6 1-1,-10-1 0,-7-3-1273,-6-1 0,-3-2 1,1 0-1,-5 1 0,-7-1 442,-4 0 0,21-26 1,-1 0-1,-1-1 0,1 1 1</inkml:trace>
  <inkml:trace contextRef="#ctx0" brushRef="#br0">16783 8996 8441,'1'-12'0,"2"2"1228,2 1 1,5 6 0,-1-2 0,1 5-1,-2 5 1,-8 2 0,-8 2 0,-4 0-667,-1 1 0,-5 1 0,0 1 0,1-2 0,-1 2 0,0-2 0,2 2 0,3 0 0,2 1-93,2 0 1,0 1-505,-4-1 0,4 2 0,2 1 0,-1 3 0,2 1-66,0-1 1,-2 5-1,3-1 1,2 5-1,2 5 1,1 0-2,0-1 0,0 10 0,1-1 1,4 5-1,5 4 0,5 2 79,3 2 0,5-1 1,0-1-1,2-3 0,3-5 1,1-3-1,4-2-458,1-4 0,-3-2 1,3-8-1,2-1 1,-1-3 289,2-2 1,11-1 0,-7-5 0</inkml:trace>
  <inkml:trace contextRef="#ctx0" brushRef="#br0">21235 8743 29125,'-7'0'-347,"2"0"-15,10 0 0,2 1 0,5 4 0,-2 3 0,-2 6 0,-1 2 0,-1 5 55,0 4 1,0-1 0,-3 10 0,3 1-1,0 5 1,-1 5 0,0 4 932,1 4 1,-3 8 0,4-4 0,1 0 0,-1-1 0,3 0-1011,2 2 0,-3 0 180,0-5 1,-6-1 0,1-2 0,-2-3 0,-2 1-233,0-1 1,-2-7-1,-2 2 1,-6-1-1,-7-2 1,-6 1-1,-7-3-1668,-6 1 0,-12 2 1,-6 3 1800,-1 1 1,25-18 0,0-1-1,-1-1 1,1-1 0</inkml:trace>
  <inkml:trace contextRef="#ctx0" brushRef="#br0">16649 8903 10998,'-4'-26'0,"-1"4"0,3 4 0,0 4-597,2 0 999,0 7 0,0-5 0,2 5 1,0 1-1,3 6 0,-2 9 773,-2 7 0,-2 5 0,-4 7 0,-3 3-730,-4 4 1,-6 5 0,0 3 0,0 5 0,1 2 0,-1 6 0,2 4-159,1 3 0,1-4 0,3 1 0,2-4 0,4-1-291,4-3 1,8-10-1,6 0-2,8-5 1,10-7-1,6 1 1,6-5-241,6-3 1,3 0 0,4-5 0,2 0 0,3 0 0,-3 1 740,-1 2 0,6 1 1,-3 4-1</inkml:trace>
  <inkml:trace contextRef="#ctx0" brushRef="#br0">24234 8583 16281,'0'-14'-3649,"0"1"4029,6 6 0,5 1 0,9 9 0,8 4 0,3 8 1,4 6-1,-1 5 0,4 7 0,4 5 0,2 10-18,-1 7 1,-7 5 0,-5 7-1,-5 1 1,-14-32 0,-1 1 0,-2 2-1,-2 2 1,-2 1 0,-1 1-391,-3 1 1,-2 0 0,-2 3-1,-2 1 1,-3-2 0,-3-1 0,-1 1-1,-1 0 1,-2 0 0,-1 0 0,-1-3-1,0 0 1,-2-1 0,-1 0-270,-1 1 0,-1-1 0,-1-5 0,-3-2 0,-1 3 0,-2-2 0,0 0 0,-1-2 0,0-2 0,-1 0 0,0-3 0,0-1 0,0-2 0,0-1 328,0-3 0,-1 0 0,2 2 0,-2-1 0,-1 1 0,0 0 0</inkml:trace>
  <inkml:trace contextRef="#ctx0" brushRef="#br0">13970 11581 11944,'-13'-31'0,"-1"9"0,1 12 0,0 7 0,-1 4 2387,1 4-2436,0 2 0,4 0 0,1-1 0,2 0 1,4 3-1,3 3 0,8 0 0,10-2 1,8-1 959,4 1 0,15 2 1,3 2-1,7-1-560,9 0 1,5 1-1,4-1 1,-34-6 0,0-1-273,1 1 0,1 0 0,7 1 1,1 1-1,-4 0 0,0 0 1,2-1-1,2-1 0,0-1 0,0 0 1,0-2-1,0-1 0,0 0 1,0 0-75,0-1 1,-1-1 0,-2 0-1,0 0 1,1-1 0,0 0 0,-1 0-1,-1 0 1,-1-1 0,-1 0 0,1-1-1,1-2 152,-1-2 0,0-1 0,-4-2 1,1-1-1,4-3 0,0-1 1,-2 0-1,-1 0 0,-2-1 1,0 0-1,-2-1 0,0 0 1,-2-1-1,0 0 76,0-2 1,-1 0 0,-3 0 0,-1-1-1,26-25 1,-7-4 0,-5-4 0,-7-3-461,-5-2 0,-18 24 0,-1-2 0,9-33 0,-5-4 0,-7 1 0,-6-1 209,-8-2 1,-13 2-1,-16 5 1,-13 9-1,16 33 1,-3 3 0,-6 1-1,-3 2 1,-8 2-1,-2 2-142,-7 1 0,-2 4 1,-5 2-1,-2 3 1,-2 3-1,-2 1 1,0 2-1,0 0 1,-4 2-1,-1 1 1,23 0-1,-2 0 1,1 1-90,-4 1 1,1 0-1,0 1 1,0 1 0,1 0-1,0 2 1,0 0-1,1 2 1,0 0 0,-1 0-1,-1 2 1,1 0-1,1 0 1,-1 1 0,1 0-1,-1 1 1,-1 1 0,1 1-1,3-1 1,1 1-1,0 0 227,2 0 1,1 2 0,1 0 0,-18 10 0,2 2 0,5-1 0,2 1 0,2 1 0,1 1 0,2 2 0,1 1 0,5 1-1,1 2-99,3 1 0,2 0 1,6-4-1,3 2 1,4 1-1,4 0 0,5-3 1,3-1-1,-1 35 1,18-3-3868,18-4 3988,0-29 0,4-2 0,3-2 0,3-1 0,4 2 0,1 0 0,0-1 0,-1-1 0</inkml:trace>
  <inkml:trace contextRef="#ctx0" brushRef="#br0">16983 11488 10815,'-14'-4'-45,"1"-1"0,0 1 0,-1 4 0,1 0 135,0 0 0,-1 4 1,1 1-1,1-1 1,2 0-1,2 2 1,2 2-1,5 2 293,4 2 1,15 3 0,16 1-1,16 3 1,12 1 0,-25-10-1,2 0 1,3 0 0,2 0-341,3-1 1,4 1 0,9-1-1,2 0 1,5-2 0,0-1-1,2 0 1,1 0 0,3-1-1,1-1 1,-1-2 0,0 0-88,1 0 0,0-2 1,1-4-1,-2-3 1,0 0-1,-2-2 0,-4-1 1,-1-2-1,-3-2 1,-1-2-1,-5 0 0,-2 0 1,-1-3-1,-2-1-154,-2-1 1,-3-1-1,-6 1 1,-3-1-1,-4-1 1,-2-3 0,22-26-1,-17-2 1,-12-6 100,-12 0 0,-14-4 0,-18-6 0,2 34 0,-3 1 1,-6 0-1,-3 2 0,-7 0 0,-4 3 0,-4 0 0,-4 3 156,-3 1 0,-4 2 0,-12 3 0,-3 3 0,-1 4 0,-3 3 1,22 5-1,-2 2 0,-1 1 0,-4 1 0,-1 3 0,0 0 0,-2 2 1,0 1-1,1 1-67,-2 1 1,0 0-1,0 3 1,-2 1-1,-1 2 1,2 1-1,7 0 1,1 1-1,2 1 1,2-1 0,1 0-1,1 2 1,-19 8-1,2 1 1,8-1-1,2 2-43,6 1 0,2 1 0,1 3 1,4 2-1,9 0 0,3 2 1,2 2-1,2 3 0,4 2 1,4 3 50,5 3 0,3 0 0,3 1 0,3 0 0,5 6 0,2 1 0,-1-2 0,0 0 0</inkml:trace>
  <inkml:trace contextRef="#ctx0" brushRef="#br0">16703 13314 8534,'-14'-21'0,"1"-6"0,0-2 0,1-1 0,1 5 0,3 3 0,-3 4 291,5 3 0,-6 6 0,4 2 0,-4 1 1,-2 3-1,0 2 0,-4 2 0,-4 4 0,-4 5 1,-2 6-1,-3 8 0,-3 5 193,0 7 0,-3 7 1,4 6-1,2 4 1,3 11-1,9 5 1,12-30-1,2 1-360,1 0 0,4 0 0,4 3 0,5 1 0,2 0 1,3-2-1,5 1 0,4-1 0,2-2 0,3-2 1,4-1-1,3-1 0,1-4 0,2-1-265,1-2 0,3-3 0,3-4 0,2-4 0,-1-3 1,0-3-1,1-2 0,1-3 0,1-1 0,1-3 1,-1-2-1,1-2 73,-1-1 1,0-3-1,-2-5 1,-1-2-1,0-2 1,-2-2-1,0-1 1,-2-1-1,-1-3 1,-2-1-1,-4-1 1,-2-2-1,-3-2 1,-2-2-65,-1-3 0,-3-1 1,7-35-1,-17 30 1,-2 0-1,-2 0 1,-3-1-1,-3 1 0,-2-1 1,-4 0-1,-4 0 1,-4 0-1,-5 2 1,-6-1-1,-4 2-41,-5 0 0,-4 4 1,0 6-1,-3 5 1,-7 0-1,-2 5 1,-1 3-1,-1 3 1,-2 6-1,-1 2 173,-1 3 0,-1 4 0,-8 12 0,-2 5 0,-2 6 0,1 0 0</inkml:trace>
  <inkml:trace contextRef="#ctx0" brushRef="#br0">20142 11608 8434,'25'7'0,"8"7"89,8 6 1,18 1-1,-23-10 1,2 0-1,5 1 1,2-1-1,5-1 1,2 0-1,4 0 1,1-2 0,2 0-1,2-1 1,0-1-1,0 0 1,4-1-1,1-1 1,0-2-1,1 0 1,3-2-1,1-1 1,-2-3 0,0-3-1,1-3 1,0-3-1,-2-4 1,-1-2-166,-1-1 0,0-3 0,2-5 0,0-3 0,-3 1 0,-1-1 0,-3-1 0,-2-1 1,-2-2-1,-1-1 0,-6 1 0,-3-1 0,-2-2 0,-2-1 0,-6 0 0,-2-1 1,-4-1-1,-4-2 0,-5 2 0,-4 0 45,-3 2 1,-3-2 0,-4 1 0,-5 1 0,-7-36 0,-3 38 0,-5 0-1,-6 0 1,-4 0 0,-5 3 0,-4 2 113,-6-1 1,-3 4 0,-5 2-1,-3 3 1,-5 3 0,-2 2 0,-4 3-1,-1 3 1,-6 2 0,-1 2 0,-3 4-1,-1 3-70,-4 1 1,-1 3-1,1 4 1,0 3-1,24 0 1,-1 1-1,0 1 1,0 1-1,1 2 1,0 1 0,-1 2-1,1 2 1,0 0-1,2 1 1,1 2-1,1 0 1,-21 12-1,3 3 18,5-2 1,3 2 0,5 2-1,3 1 1,10-4 0,3 2-1,4 0 1,4 2 0,7 0 0,4 2-1,4 2 1,4 1-32,3 1 0,3 1 0,1-1 0,1 1 0,1 4 0,0 0 0,0 1 0,0-1 0</inkml:trace>
  <inkml:trace contextRef="#ctx0" brushRef="#br0">21408 12008 8403,'-6'-18'0,"-3"0"258,-2 2 0,2 7 0,0 5-16,-2 2 0,4 4 0,0 4 0,-1 5 0,1 7 0,-4 3-82,0 3 1,-7 7-1,-1 4 1,-2 5 0,-3 5-1,-1 2 1,-3 2 0,-3 0 40,-5 1 0,-2 6 0,-5 4 0,-3-1 0,20-28 0,0 0 1,0 1-1,0 0-72,0 1 0,0 2 0,-1 1 0,1 0 0,2 1 0,1-1 0,-2 1 0,1 0 0,-3 4 0,0 1 0,1 0 0,1 2-260,-1 2 1,0 1-1,-4 2 1,0 1 0,3 0-1,0 1 1,-2 0-1,0 0 1,-2 4 0,0 0-1,-2 1 1,0 2-1,-2 3 1,-1 1 27,1-1 1,-2 1-1,-3-1 1,0-1-1,1-1 1,-1 0-1,-2 2 1,-2 0-1,0-2 1,-2-1-1,-1 1 1,-1-1-1,2-3 1,-1-2 179,2-2 0,0-1 0,-2 0 1,0-1-1,3-4 0,-1-1 1,2 0-1,1 1 0,-2 1 0,0 1 1,3-1-1,1 0 90,0-1 0,0 0 0,-2 4 1,1 1-1,2-1 0,2 0 1,1 0-1,0 1 0,0 1 1,1 0-1,3-2 0,1 0 0,2-1 1,1-1-541,0-2 0,2-1 1,4-3-1,1-1 0,1-3 1,0 0-1,2 0 1,-1-1-1,2-2 0,0 0 1,-14 29-1728,3-5 0,7-9 2100,3-4 0,5-7 0,4 2 0,3 3 0</inkml:trace>
  <inkml:trace contextRef="#ctx0" brushRef="#br0">17063 14540 11983,'0'-15'-393,"-2"-1"1017,-2-2 1,4 6-395,0 8 0,6 13 0,8 7 1,4 8-1,6 10 0,4 6 0,5 7 1,1 5-148,3 7 0,-16-28 1,1 0-1,1 1 0,1 0 1,1-1-1,0 0 0,3 1 1,-1 0-1,1 0 1,-1 1-250,1 0 0,-1 1 0,-1-1 1,0 0-1,-1 0 0,0-1 1,-1 0-1,-1-1 0,23 25 0,-4-6 1,-4-5-337,-2-4 1,-11-7 0,2-3 0,-4-3 0,-2-2 483,-3-4 1,3 9 0,-1-3 0</inkml:trace>
  <inkml:trace contextRef="#ctx0" brushRef="#br0">17556 17872 8258,'-40'-42'0,"0"8"0,1 15 0,4 16 0,4 15 0,-3 17 90,-2 11 0,-2 11 0,-2 2 0,0 8 0,0 2 1,1 0-1,4-4 0,5-1 0,6 1 0,8 0 0,6 3 1,8 1-1,12 2 0,17-2 262,-8-29 1,4-3 0,8 0 0,6-4 0,3 0 0,3-2-350,4-3 1,3-2 0,3-5 0,3-2 0,5-4-1,2-2 1,3-1 0,1-2 0,1-2 0,0-2 0,3-3-1,1-2-104,-1-2 0,1-3 0,-22 1 0,-1-2 0,0 0 0,2-3 0,-1 0 0,1-1 0,1-3 1,0 0-1,1-3 0,0-1 0,0-2 0,-1-1 122,0-1 0,0-1 0,0-1 0,0-1 0,1-1 0,-1-2 0,-4 0 0,-2-2 0,0 0 0,0 0 1,0-1-1,-1 0 0,-1-2 0,0 0 0,-1-1 0,-2 0 0,-1 0 0,-1 0 0,-2-1 0,-1-1 1,-2 0 95,13-18 1,-4-1 0,-6 2 0,-6 0 0,-6 6 0,-4 0 0,-3 1 0,-3 1 0,-5 3 0,-4 1-163,-2 2 1,-5 2 0,-24-30-1,3 39 1,-5 3 0,-7 4 0,-4 4-1,-10 4 1,-4 3 0,-7 3-1,-3 4 1,-9 5 0,-2 3-163,20 2 0,-1 2 0,0 2 0,-1 1 0,0 2 0,-1 1 1,-4 4-1,0 1 0,-1 2 0,-1 1 0,0 1 0,0 2 1,-2 1-1,1 2 0,0 1 0,-1 2 0,-1 2 0,1 1-367,1 1 0,-1 1 0,2 1 574,1 2 0,0 2 0,1-1 0,-1 0 0,0 1 0,0 0 0</inkml:trace>
  <inkml:trace contextRef="#ctx0" brushRef="#br0">24927 12914 8130,'-6'-13'0,"-2"-1"459,-4 1 1,4 4 0,5 2 0,6 2 0,8 5-295,5 3 1,5 2 0,5-5-1,3 0 1,0 0 0,4 0-1,1 0 1,3 0 0,0 0-124,-2 0 0,-2 0 1,-6 0-1,-1 0 1,1 0-1,-2 1 1,-1 2-51,-2 2 1,-6 1 0,2-4 0,-3 4 0,-2 2-1,1 2 71,-1 2 1,-4 1-1,0 1 1,0 0-1,-1 4 1,1 6 0,0 4 219,-1 3 1,4 6-1,-5 0 1,2 5-1,0 5 1,0 3-29,-2 5 0,0 7 1,-4 1-1,2 0 1,-2 2-1,-2-1-110,-1 0 1,5 8 0,1-4 0,0 4 0,1 2 0,0-2-1,4 2-149,1 0 1,-6-36 0,1 0-1,0 2 1,-1 0 0,1-1-1,0 0 1,-1-1 0,1 0 0,8 36-1,-7-37 1,0 0 47,1 0 1,0 1-1,-1 3 1,0 0 0,2 33-1,-2 0 1,-1-2 0,-1-2 143,0-3 1,3 5 0,-5-7 0,-1 2 0,0 4 0,0 0-153,2 2 0,0-34 0,0 0 0,0 1 0,0 0 0,3 3 0,1 0 0,1 2 0,2 0 0,0 2 0,1 0 0,0 2 0,1 1-236,-1 1 1,0 1 0,3 1 0,0 0 0,-1-3 0,1-1 0,-1-3 0,-1-2 0,0-3 0,-1-2 0,-1-2 0,-2 0-96,8 33 0,-5-8 1,-2-6-1,-4-5 0,-1-7 1,-5-3-1,-4-2 890,-5-4 1,-10-3 0,-4-9 0,-4-2 0,0-2 0,-1-4-173,0-5 1,1 1-1,-2-5 1,0 0-1,-2 0 1,3-3-489,2-2 0,-6-1 1,7 0-1,1 0 1,-3 0-1,1 0 1,-3 0-651,-3 0 1,3 0 0,-5 2 0,2 2 0,0 3-1,1 2-566,2 0 1,3-1 0,4 2 1280,8-1 0,0 0 0,5 4 0</inkml:trace>
  <inkml:trace contextRef="#ctx0" brushRef="#br0">20848 13647 17902,'-1'-12'-1959,"-4"3"0,2 3 1999,-5 6 0,3 0 0,-4 0 0,-1 0 1,-2 2-1,-1 1 0,-1 1 0,1-1 0,0 0 1,-1 0 1381,1 2 0,4-1 1,0-4-966,-1 0 0,5 0 1,5 0-1,9 0 1,9 0-1,7 0 1,5 0-234,0 0 0,8-1 0,2-2 0,2-3 0,-1 0 0,-1-2-228,0 1 1,-2 0 0,-2-4 0,-5 2 0,-3-1-1,-3 0-349,-2 1 0,0-3 0,-5 4 0,-2 1-1263,-1 3 0,-6 2 1,0 2 1804,1 0 1,2 6 0,2 1-1</inkml:trace>
  <inkml:trace contextRef="#ctx0" brushRef="#br0">21435 13367 28455,'0'-13'-1270,"1"5"0,4 4 0,5 4 1880,6 4 0,-1-2 1,5 4-1,-1-2 1,2 1-1,1-1 1,-2 2-1,0 1-457,-4 1 1,-6 7 0,-2-3 0,-2 1 0,-5 3 0,-4 0 0,-6 4-593,-2 2 1,-9-1 0,-2 1 0,-2 2 0,1 1 0,-1 3 0,-1 0-5373,0-1 5769,-11 2 1,14-8-1,-11 6 1</inkml:trace>
  <inkml:trace contextRef="#ctx0" brushRef="#br0">20768 14433 8386,'-6'-7'0,"-2"2"0,-4 4-48,-2 1 1,1 0 0,0 0-1,-1 0 1,1 0 0,0 0-1,-1 1 1,1 2 0,0 2-1,-1-2 1025,1-2 1,4 4 0,2 1 0,2 0-584,7 0 0,10-2 0,11-6 0,6 0 0,5-4 0,3 0 0,4-2-318,1 1 0,1-2 0,-1-3 0,4 2 0,-1 1 1,-2 0-1,-5 0-112,1 0 1,-7 6 0,-1-3-1,-4 2 1,-3-1 0,-3 3-156,-2 0 1,-6 2 0,-5 2 0,-1 0-1,0 4-1124,4 2 1,-4-5 0,2 1 1314,1-2 0,2-8 0,2-2 0</inkml:trace>
  <inkml:trace contextRef="#ctx0" brushRef="#br0">21302 14193 8441,'0'-20'913,"0"2"1,1 9 0,4 6 0,3 5-648,4 2 0,2 5 0,-1-3 0,2 1 0,2 2 1,4 0-1,1 0 29,1 1 0,-7 2 0,2 3 0,-3 1 0,-4 5 0,-2 3 0,-4 4-810,-4 0 0,-4 6-107,-6 1 1,-3 0 0,-11-1 0,-4 0-18,-1 0 1,6-8-1,-9 4 1,-3 1 0,-2 0 638,1 2 0,-10-2 0,4-5 0</inkml:trace>
  <inkml:trace contextRef="#ctx0" brushRef="#br0">20955 15206 14552,'-16'-17'0,"4"-1"0,3 1-898,2 3 1407,4 6 1,-3 4 0,6 8 0,1 4 0,5-1 0,6-2 0,6-4 0,2-1 0,6 0 0,3 0 174,7 0 1,2-6 0,4-3 0,1-3 0,3-1 0,1 0 0,3-1-789,2 1 1,-6 1 0,-4 2-1,-7 2 1,-2 2 0,-4 4-1639,0 0 1852,-3 2 0,1 0 0,0 0 0</inkml:trace>
  <inkml:trace contextRef="#ctx0" brushRef="#br0">21488 14993 13668,'-12'-40'-1260,"2"3"1838,1 6 0,6 10-513,-1 12 1,2 12 0,2 2 0,0 7-1,0 5 1,-1 6 0,-4 5 0,-4 6-480,-2 6 0,-7 9 0,-3-1 1,-4 4-1,-6 3 0,-3 0 0,0-2 1,0-4-61,0-2 0,-1-7 0,-2 2 0,2-5 0,-2 0 521,-2 1 0,5-4 1,2-1-1</inkml:trace>
  <inkml:trace contextRef="#ctx0" brushRef="#br0">22901 15979 16808,'-12'-13'0,"2"1"197,1 3 1,0 3 0,-3 8 0,3 2-1,8 5 1,7 1 332,7-1 0,11-1 0,3-5 0,7 1 0,7-1 1,7 0-1,8 0 0,8 3-194,8 1 1,-34-3 0,0 0 0,1 1 0,2 2 0,-1-2 0,1 1 0,3 2 0,1-1 0,1 1 0,0-1-339,2 1 0,0-1 0,-1-1 0,-1 0 1,-1-1-1,-1-1 0,-2-2 0,-1 0 0,0-1 1,0 0-1,33-1 0,-2 0-105,-4 0 0,-4-8 0,-3-4 0,-2-5 0,-3-4 0,-2-3 0,-5-3 266,-5-4 0,0-3 0,-4-6 0,-6-1 0,-5-2 0,-9-3-288,-6-1 1,-7 1 0,-8-2 0,-5 5 0,-11 2 0,-12 2-1,-17 4-210,-13 2 0,-10 7 0,28 14 0,-3 3 0,-5-1 0,0 2 0,-3 1 0,0 1 0,-4 1 1,-2 1 286,-3 1 0,1 0 0,3 1 0,1 1 0,-6 2 0,-2 2 0,0 2 0,-1 2 0,1 2 0,-1 2 0,-2 2 0,0 3 0,1 1 0,1 2 76,1 1-1,1 1 1,1 3 0,2 1 0,8-1 0,1 1 0,2 0 0,3 2 0,5-1 0,2 3 0,6-2 0,4 2-286,-19 29 0,11 4 0,17-3 0,8 0 0,15 2 1,18-3 261,17-4 0,11 3 0,4-8 0,1 2 0</inkml:trace>
  <inkml:trace contextRef="#ctx0" brushRef="#br0">22768 16406 8565,'-18'0'0,"0"0"0,2 0 0,-11 0 0,-1 0 0</inkml:trace>
  <inkml:trace contextRef="#ctx0" brushRef="#br0">21168 16286 13350,'-20'-27'0,"3"0"0,7 2-735,5 3 1,5 7 1141,5 6 0,2 6 0,7-2 1,0 0-1,4 1 0,4 1 0,5 1 1,3 2-1,2 0 0,1 0-117,-1 0 0,8 0 0,-4 0 1,-3 0-1,-4 0 0,-2 0 1,0 0-1,-2 0 0,-2 0-1137,0 0 1,-3-6 979,3-3 1,2-2 0,-5-3 0</inkml:trace>
  <inkml:trace contextRef="#ctx0" brushRef="#br0">21701 15939 22666,'-13'0'416,"0"0"0,4 2 1,0 1-1,-1 3-538,-2 1 1,-1 9 0,-2 10 0,-2 5 0,0 1 0,0 2 0,1 0 0,0 3-207,-2 2 0,6 1 1,8 1-1,2 2-153,2 2 1,12 11 0,3-1-1</inkml:trace>
  <inkml:trace contextRef="#ctx0" brushRef="#br0">23541 17059 8489,'-62'-34'1194,"0"-6"0,5 0 332,10 6 0,14 14-1434,16 16 0,8 4 0,7 4 0,11 4 0,16 1 0,17-2 0,18-1 0,-21-4 0,1-1-199,8 0 0,2-1 0,6 1 1,2-2-1,6 1 0,2 0 0,1 0 1,1 0-1,3 1 0,2-2 1,-2 1-1,1-1-293,2-1 1,0 0 0,-1 1-1,0 0 1,-3-1 0,0 0-1,-3 1 1,-2 0 15,-3 1 0,-1 0 1,5 0-1,0 0 1,-8 0-1,-1 0 0</inkml:trace>
  <inkml:trace contextRef="#ctx0" brushRef="#br0">19635 5171 10906,'-12'-2'-250,"4"-2"1081,2 3-449,6-5 1,-2 6 0,-1 1 0,-3 4 0,0 3 0,-1 6 0,1 2 0,-1 3-57,-1 2 0,4-3 0,-4 4 1,2 2-1,2 2 0,0 4 0,-1 3 19,2 1 0,2 1 0,1 5 0,0 0 0,0 0 0,0 0-144,0 0 1,0 0 0,0 1-1,1 2 1,2 3 0,3 0-155,1 0 0,-4 4 0,2-2 1,-2-1-1,0-1 0,1-3 166,-1-3 0,-1 7 1,-2-5-1,1 2 1,2 4-1,2-2 0,-2 0-4,-2-3 0,-1 2 1,0 1-1,0 0 1,0 0-1,1-1-8,4 0 1,-4-2-1,4 5 1,-4-2-1,-1-5 1,0-1-1,-1-1-6,-4 2 1,4 1-1,-4-4 1,4-1-1,1 3 1,0 0-38,0 3 0,0 0 1,0-3-1,0 0 0,0 1 1,0 2-181,0 2 0,1 4 1,2-4-1,2 1 1,-1 0-1,1-3 0,1-1-163,1-2 0,-4 0 1,2 0-1,-4 0 0,-1-2 1,0-1 96,0-1 1,0-2 0,0 1 0,-1-2 0,-2-4 0,-2 0 0,2-4-565,2 0 0,1-6 0,0 0 1,0-1-1,1-1 0,4-4-476,3-3 0,4-7 0,3 2 0,1-4 0,4-2 0,0-4 608,4-4 0,-6-3 0,-3-1 0,-6 0 0,-3-1 0,-4 1 0,-2 1 427,-4 3 0,-5 3 0,-7 6 0,-5 0 1,-3 2-1,-4 2 0,0 5 613,0 3 1,1 6 0,2 1 0,3 0 0,4 1 101,3-4 1,3-1-1,5-3 1,7-4 0,9-3-505,7-4 0,5-7 0,7-4 0,2-5 0,2-5 0,2-4 0,5-6-756,4-2 1,-6 1 0,1-3 0,-2-1 0,-3 3 0,1-2 532,0 0 1,-5-2-1,4-4 1</inkml:trace>
  <inkml:trace contextRef="#ctx0" brushRef="#br0">20848 8263 8537,'-25'4'0,"1"2"0,4 0 0,0 0 30,4-3 1,9-2 0,7-2 0,7-2 0,7-3 0,2-1-31,2-4 0,-1-6 0,-3-4 0</inkml:trace>
  <inkml:trace contextRef="#ctx0" brushRef="#br0">20862 7330 8512,'-40'12'0,"3"-2"0,4-2 0,6-3 0,10 0 278,-1-5 1,6-2 0,9-2 677,12-5 0,4-9-956,10-4 0,-1-3 0,4-2 0</inkml:trace>
  <inkml:trace contextRef="#ctx0" brushRef="#br0">20875 6544 8557,'-43'0'41,"3"0"0,5 0 1,12 0 16,6 0 1,3-6 0,7-5 0,7-3 0,9-6-432,7 0 373,5 3 0,17-14 0,4 3 0</inkml:trace>
  <inkml:trace contextRef="#ctx0" brushRef="#br0">21008 5704 8477,'-40'9'54,"2"0"0,1 3 0,4 2 112,5 4 1,-2 0-1,10-6 1,0-2-1,6-2 1,5-1-3,3 0 0,3-4 0,7 2 1,7-5-165,5-5 0,11-14 0,7-9 0</inkml:trace>
  <inkml:trace contextRef="#ctx0" brushRef="#br0">20835 4998 9264,'-61'-2'273,"7"-1"1,9-1-1,14 1 231,10 1 0,14 1 0,8-2 0,13-4-458,11-5 1,13-5-1,10-9 1</inkml:trace>
  <inkml:trace contextRef="#ctx0" brushRef="#br0">23501 4771 8379,'-19'-35'0,"7"9"0,10 13 0,16 7 0,11 6 154,5 0 0,11 0 1,1 0-1,2 0 0,3 2 1,1 2-1,2 6 1,0 5-1,2 5 0,0-1 1,3 1-1,0 0 126,0-1 0,-7 5 0,1-2 1,0 3-1,0 2 0,-2-1 1,-1 3-183,-3 2 1,-6-2 0,-3 8 0,-2 5 0,-7 7 0,-6 7 16,-4 6 0,-3 12 0,-7-33 0,0 1 0,-1 4 1,-1 1-1,1 3 0,-2 1 0,0 3 0,-1 2 1,0 1-1,0 1 46,-1 1 0,0 1 0,0 5 0,1 0 0,1-4 0,1-1 0,1 0 0,2-1 0,1-1 0,1-1 0,1-2 0,1-2-84,0-1 0,1 0 0,-1 1 0,1-1 0,0-1 0,0-1 0,-2 0 0,0-1 0,-2-1 0,0-1 1,0-3-1,-2-1-83,0-2 0,-1 0 0,0 0 0,-2-1 0,-2 33 1,-3-2-1,-4 0 0,-7-6 0,-2-1-399,-3-5 0,0-7 0,-4 1 0,6-7 1,3-6-1,5-5 0,5-4-1370,2-2 1,5-4 0,6-4 1774,9-8 0,6 3 0,2-7 0,1 0 0</inkml:trace>
  <inkml:trace contextRef="#ctx0" brushRef="#br0">25541 5304 8393,'-32'-18'433,"1"1"0,-4 5 0,5 7 0,4 4-14,2 1 1,6 6 0,-4 3-1,0 3 1,-1 1 0,3 0 0,-1 3-1,2 4 101,-1 2 1,4 11 0,6-7 0,2 2 0,4 2-1,5 0-462,7 1 1,8 6 0,5-3 0,3 1-1,4-1 1,0 0 0,0 0-278,-1 3 0,-2-4 0,-2-2 0,-2-3 0,-3-1 1,-5 0-1,-4-1-436,-3 1 1,-1-5 0,-5-1 0,-2-2 0,-2-3 0,-5-2 654,-3-5 0,-13 2 0,-3-3 0</inkml:trace>
  <inkml:trace contextRef="#ctx0" brushRef="#br0">25221 5437 8234,'-28'-38'878,"5"5"640,7 11 0,9 3 0,4 10-1270,6-3 1,5 0 0,12 2 0,6 3 0,10-1 0,5 2 0,5 0 0,2 2-1210,2-2 961,14 4 0,-8-15 0,9 2 0</inkml:trace>
  <inkml:trace contextRef="#ctx0" brushRef="#br0">25940 4758 8276,'-29'-28'402,"2"5"0,6 12 805,5 6 0,7 5-848,0 0 1,6 11 0,0 3 0,5 6 0,4 6 0,1 7 0,5 10 0,3 6-396,3 5 0,5 13 0,0 1 0,2 3 0,-11-34 0,0 0 1,1 0-1,0-1 36,0 0 0,1 0 0,2 3 0,1-1 0,-2-1 0,0 0 0</inkml:trace>
  <inkml:trace contextRef="#ctx0" brushRef="#br0">25967 5557 8119,'-34'-45'1188,"6"6"-1146,9 11 1,10 12 0,18 7 0,8-2 0,7 1 0,4 0 0,5 1 0,7 0-43,7 1 0,11-9 0,3 2 0</inkml:trace>
  <inkml:trace contextRef="#ctx0" brushRef="#br0">26447 5318 8302,'-41'0'594,"-2"0"1,-2 0 0,2 0 0,3 0 0,5 0 0,5 0 390,6 0 0,5 0 0,9 0 0,5 1-965,10 3 0,11-1 0,6 5 1,3-1-1,4-1 0,0 2 1,2-3-1,-1 1-1356,-2-3 1,-3-1-1,-1-2 1,-3 0 1575,-2 0 1,-7-2 0,-9-2 0,-6-3-1,-6-2 735,-3 0 1,-1 4 0,-1-2 0,1 1 0,0 3-1,-1 2-145,1 1 0,1 1 0,3 3-996,5 5 0,8 3 1,7 2-1,3-3 0,7 0 1,3-4-1,7-1-361,6-3 1,-1-3 0,8-4 0,2-7 0,-3-5 0,1-6 0,-4-3 81,-3-2 1,-6-6 0,-8-2 0,-6-4 0,-3 1 0,-5 2 607,-5 5 1,-13-1 0,-6 0-1,-5 3 1,-7 2 0,-3 5-1,-1 6 666,-1 5 1,8 1-1,-3 6 1,4 2-1,2 4 1,5 5-1,5 3-635,7 5 0,4 3 0,6-2 1,9 3-1,10-1 0,10-2-732,8-4 0,15-7 0,10-2 1,5-6-1,-35-2 0,-1-1 1,34-8-1,-5-7-183,-7-4 0,-13-1 0,0-9 0,-12-2 0,-12-2 0,-7-2-382,-6-3 1603,-15 2 1,-15-4 0,-18 8 0,-8 2 0,-12 7 0,-11 6 198,30 16 1,0 1 0,2 2 0,1 2 0,-3 4 0,1 2 0,-33 11 0,6 11 0,10 13 0,10 10-507,11 7 1,12 11-1,13 7 1,11-36 0,5 1-1,7 0 1,4 0-1,8 2 1,5-2 0,6 1-1,3-3-4743,6 1 1,4-3 4150,7 0 1,2-2 0,-4-5 0,1-1 0,5-1 0,-1 0 0</inkml:trace>
  <inkml:trace contextRef="#ctx0" brushRef="#br0">13837 11022 8247,'0'-18'0,"0"-1"0,1-1 0,2 1 0,3 3 0,0 1 0,0 2 100,4 5 0,-2 2 1,5 6-1,0 3 0,1 5 1,-1 8-1,0 6 0,2 9 1,1 8-1,2 11 1,-1 11-1,-3 8 21,-7-31 0,0 0 0,-1 2 0,0 0 1,-1 1-1,0 1 0,-1 1 0,1 1 1,-1 2-1,1 1 0,-1 5 0,1 0 0,-1 4 1,0 1-1,1 2 0,-1 2 32,0 1 1,0 0 0,0-1 0,-1 1 0,-1 3 0,-1 2 0,2 2 0,0-1-1,0-1 1,0 0 0,1-1 0,-1-1 0,0-1 0,0-2-39,0 1 0,0 0 1,0 4-1,-1-1 1,-2 1-1,0 0 1,0 1-1,0 1 1,0 4-1,0 0 1,-1-1-1,0 1 1,0-1-1,-1 1 1,0-3-1,0-1 100,0-2 0,1 1 0,0 1 0,0 1 0,2-4 0,0 0 0,1-2 0,0 1 0,2 0 0,1 0 0,1-3 0,0-1-120,0-1 1,1 1 0,2 7 0,2-1 0,-1-7-1,2-2 1,0 2 0,1-1 0,0 1 0,1 0-1,-1-3 1,0 0-79,1 0 0,-1 1 0,0 6 1,-1 1-1,0-1 0,0 0 1,-1 0-1,0 2 0,0 2 1,0 0-1,0-1 0,-1-1 10,-1 0 0,0 0 1,0 4-1,0-1 1,-2-7-1,0-1 1,-1-1-1,-1 0 1,-1 1-1,1 0 0,-2-4 1,-1 1-1,2 1 1,-2 1 57,0-3 0,-1 0 0,0-3 0,0 0 1,0 1-1,-1 1 0,2-1 0,-1-1 1,2 0-1,0-1 0,0 0 0,0-1-134,0-1 1,0-1 0,2-6 0,-1-1-1,-1 1 1,0 0 0,0-4 0,1-1-1,7 34 1,1-3 0,1-7 20,0-2 0,-4-5 0,0-5 0,1-5 1,2-3-1,0-6 268,-3-3 1,1-3 0,-5-5 0,-1 0 0,1-4 0,-1-5 0,-1-2-298,-2-1 1,1-3-1,1 0 1,3-2-1307,1 1 0,1-3 0,2 1 1,-1-2-1,1-3 0,2-2-2501,1-1 4021,7 0 0,-5-12 0,4-2 0</inkml:trace>
  <inkml:trace contextRef="#ctx0" brushRef="#br0">12384 14447 8199,'-31'-20'0,"1"0"0,6-1 0,9 3 0,10 9 0,10 3 186,9 0 1,7 2 0,10-8-1,7-3 1,7-1 0,6-2 0,3 1-1,4 0 1,-1 4 0,4 3-1,-2 2 1,0 2 384,-2 3 1,-5 2 0,-6 1-1,-8 1 1,-5 2 0,-8 3 0,-6 3-678,-4 6 1,-8 0 0,-4 7 0,-6 2-1,-7 2 1,-6 4 250,-7 1 0,-6-4 1,-2-5-1,1 1 1,3 1-1,5-2 0,4-2 191,4-1 0,5-4 1,1 2-1,2-2 1,5-1-1,5-1 1,10 2-48,6 2 0,10-2 0,4 5 1,5-3-1,5 3 0,2-1-235,-2 0 1,-4 3 0,-4-2 0,-6 0 0,-7 4-1,-6 1 1,-7 2-246,-6-1 1,-11 6 0,-11 0 0,-14 2 0,-13 2 0,-10-1 0,-4-1-196,-5-1 1,1-2 0,-1-4-1,5-2 1,3-2 0,4 0-1805,0 0 2190,6 8 0,-6-2 0,5 3 0</inkml:trace>
  <inkml:trace contextRef="#ctx0" brushRef="#br0">7731 19831 8253,'-31'-48'0,"2"13"0,4 17 0,5 12 0,11 6 488,4 0 1,6 2 0,3 2-1,5 6 1,3 5 0,2 6 0,0 3-1,4 5 1,4 2 0,5 3 0,4 1-1,3 0 1,2 1 653,-1-1 0,-1 1 0,3 2 0,-4-1 0,-3-3 0,-7-1 0,-4-4-1859,-7 0 1,-4-7 0,-10 0 0,-4 0 0,-7-1 0,-8-3 0,-4-3-1131,-2-2 0,-5-6 0,-4-2 1847,-2-4 0,-2-13 0,0-2 0</inkml:trace>
  <inkml:trace contextRef="#ctx0" brushRef="#br0">7731 19778 8253,'8'-46'2457,"-4"6"1,4 11-1,4 13 1,7 4-1965,8 3 1,10 1 0,4-6-1,11 2 1,9 2 0,4 3-1,3 1 1,0 3 0,2 1-494,-1 2 0,-10 0 0,7 0 0</inkml:trace>
  <inkml:trace contextRef="#ctx0" brushRef="#br0">9091 19871 8253,'-22'-19'841,"0"-4"0,-5 0 1,9 14-1,3 6-110,5 6 1,4 0 0,9 4 0,6 1 0,12-3 0,10 1-219,9-3 1,13 3-1,3 0 1,5 0-1,6 0 1,0-3-1,2-2 1,-2-1-1016,-4 0 1,0 0 0,-9 0 0,-3 0 0,-5-1 0,-6-2-728,-3-1 0,-9-2 0,-1 3 1229,-8-2 0,2-5 0,-1 2 0</inkml:trace>
  <inkml:trace contextRef="#ctx0" brushRef="#br0">9624 19724 8253,'-11'-35'216,"2"8"0,10 15 1,12 8-1,8 2 588,4 2 0,11 0 1,1 2-1,1 1 1,4 1-1,2 1 1,4 0-1,-1 4-994,-4 3 1,0 2-1,-12 0 1,-3 4 0,-5 4-1,-10 4 1,-7 0-406,-5 1 1,-10 1 0,-7 2-1,-11 1 1,-4-2 0,-3-1 151,0-1 0,0-5 1,-1-1-1,5-2 1,6-4-1,8-3 443,6-3 0,4 0 0,6 4 0</inkml:trace>
  <inkml:trace contextRef="#ctx0" brushRef="#br0">10597 19484 8253,'-31'-28'1175,"0"6"0,2 10 0,6 18 0,6 1-914,2 4 0,4-5 0,9 0 0,12-2 100,14 1 0,13-1 0,10-4 0,3 0 0,7 0 0,0 0 0,3 0 23,-4 0 1,-7 1-1,-6 2-609,-6 2 0,-6 4 1,-10-3-1,-8 1 313,-7 3 1,-5 2 0,-4 2 0,-5-1-1,-12 0 1,-6 1 0,-7 0 496,-1 4 0,9-3 0,0 3 1,4-3-1,5-4 0,2 0-339,5-2 1,5 1 0,10 6-1,9 4 1,10-1 0,9 2-460,4-1 1,2-2-1,0 4 1,-1 0-1,-4 1 1,-3-1 0,-7 0-282,-8-1 0,0 3 0,-14-5 1,-8 2-1,-12 2 0,-18 2 674,-10 2 0,-15-5 0,-5-1 0,-4-2 0,-3-2 1,3-3-1,-1-2-495,1-3 1,11 1 0,0-4 0,12 0 0,11 0 0,8-1 314,8 1 0,16-11 0,4 4 0</inkml:trace>
  <inkml:trace contextRef="#ctx0" brushRef="#br0">12690 20391 8253,'5'-14'0,"-1"1"0,1 1 0,-1 2 0,1 1 0,-1 0 744,2-4 0,-5 4 0,5 0 0,-1-2 0,-1 0-173,-1-3 1,-3 7-1,-4 2 1,-5 4 0,-3 2-1,-1 4 1,-1 4-225,1 3 1,4 1 0,2 0 0,1 1 0,3-1-349,1 0 1,8 1 0,3-3 0,4 0 0,4-2 0,2 0 281,2-2 1,-5 5 0,2-5-1,-3 2 1,-2-1 0,-1-1-18,-3 0 1,-2 2-1,-4 5 1,1-1-1,-2 2 1,-5 1-1,-7 3-566,-7 2 1,3-3-1,-4 2 1,1 1-1,1-2 1,-2 1-346,2-4 1,0-1 0,0-2 0,-2-1 0,3-2 0,3-2-638,3-2 0,8 3 0,2-5 1,13-1 1283,11-2 0,7-7 0,8-1 0</inkml:trace>
  <inkml:trace contextRef="#ctx0" brushRef="#br0">13157 20471 8253,'-5'-26'4709,"1"4"-3622,0 9 0,9 7 1,4 7-1,2 4 0,-1 2 1,-1 2-932,1 0 0,1 0 1,-1 4-1,-1 1 1,1-3-1,2 0 1,2-4-816,-1-1 1,0 3 0,0-5-1,1-1 1,-1-3 192,0-4 1,-4 1-1,-1-6 1,-2-1-1,-3-2 1,-2-1 1201,-1-1 0,0 1 1,0 0-519,0-1 0,2 7 0,2 4 1,6 6-1,7 4-2667,5 1 0,8 3 1,2-3 2448,2-1 0,2-1 0,4-6 0</inkml:trace>
  <inkml:trace contextRef="#ctx0" brushRef="#br0">13770 20417 8253,'-13'-1'1187,"-1"-2"1,3-3 0,2-2 3919,4-2-4787,10 4 1,4-1 0,8 4 0,6-2 0,3 2 0,4 0-1,1 0 185,-1-1-851,4 0 1,-11 4-1,2-2 1,-4-1 0,-4-1-226,-3 1 0,-9-5 1,-8 1-1,-11 0 0,-5 2 1,-4 2 283,-3-1 0,0 2 1,1-2-1,1 2 0,3 2 4465,2 0-3766,7 6 0,6-3 0,8 6 0,3 1 1,10 2-452,10 2 1,7-3 0,6 0 0,-1-4 0,3 1 0,0-2-1405,3-1 0,3 0 1,-5-5-1,-2 0 0,-2 0 1443,-3 0 0,5-6 0,-5-1 0</inkml:trace>
  <inkml:trace contextRef="#ctx0" brushRef="#br0">14490 20137 8253,'13'-20'168,"-1"-4"1,-2 8 0,-1 4 0,0 4 2520,-1 2 0,3 5-1576,-2-3 0,3 8 1,2 5-1,-1 3-891,0 1 0,1 5 0,-1 1 1,0 2-1,0 2 0,-1 1 1,-1 0-1,-4-3-1065,-1-2 0,3 0 0,-5-3 0,-2 1 1,-5-4 343,-6-3 0,-9-7 0,-4 2 0,-3-4 0,-2-1 0,1 0 1184,-1 0 0,0 0 1,2 0-1,3 0 1,4 0-115,3 0 1,9 6 0,8 3 0,13 3 0,13 1 0,13 1 0,8 0-2073,6 4 0,7-3 1501,0 3 0,-21-10 0,1-1 0,3-1 0,-1 1 0</inkml:trace>
  <inkml:trace contextRef="#ctx0" brushRef="#br0">15916 19964 8253,'-9'-13'1980,"0"2"0,-1 8-1347,-2 12 0,3 9 1,0 9-1,1-1 1,-1 3-1,1 0 1,1 4-470,-1 1 1,5 0 0,-1 3-1,3-3 1,1 0 0,1-1 0,5 1-1,6-2-1980,4 1 0,3-1 0,-2-2 1816,0 1 0,7-6 0,-3-6 0</inkml:trace>
  <inkml:trace contextRef="#ctx0" brushRef="#br0">16129 20297 8706,'-5'-7'7429,"3"1"-6871,-4 6 1,6 1 0,0 4 0,2 2-1,1 2-289,1 0 0,6-5 0,-1 5 1,3 0-1,0 0 0,-2-1-958,-1-3 1,0 0-228,4-5 0,-4-2 828,0-2 0,-7-3 0,-2-5 630,-8 3 1,2 4 0,2 10-1,4 4 1,4 3-596,5 1 0,9 0 0,4-1 0,3-2 0,2-1 0,0 2 0,-1-1-937,1-1 1,4-3 0,2-6 0,-1 0 989,1 0 0,-2-12 0,-4-3 0</inkml:trace>
  <inkml:trace contextRef="#ctx0" brushRef="#br0">16623 20297 8253,'-6'-7'265,"6"2"1,7 4-1,5 1 1,1 0 1366,1 0 0,3 1 1,1 2-1,-3 3 0,-3 0 1,-5 2 34,-1-1 1,-3-1-1554,-7 7 1,-4-5 0,-6 8 0,-4 0 0,-3 1-1,-1 0-455,0 1 1,4 1 0,-1-1 0,2 3 0,7 1 0,2-1 0,7 0-4576,4-1 1,10-5 4798,10-2 0,14-5 1,4-8-1</inkml:trace>
  <inkml:trace contextRef="#ctx0" brushRef="#br0">17009 20351 8253,'-6'-12'3309,"-3"3"-2487,-2 4 1,11 5-1,7 3 1,11 3-1,4 0 1,3 0-1,-1-3 1,0 0-1219,-4 1 0,0-2 0,-10 1 1,-6-5-17,-8-2 1,-8-6-1,-4 2 1,-3-1-1,-1 2 1,1 1-1,3 3 1079,1 2 0,9 1 0,7 1-825,11 4 0,8-3 0,6 7 0,1 2 0,0 1 0,-1 1 0,1 0-4515,0 1 4673,-1-1 0,1 0 0,0 1 0</inkml:trace>
  <inkml:trace contextRef="#ctx0" brushRef="#br0">17209 20497 9991,'-7'-22'0,"2"1"0,5 1 0,5 0 0,5 0 0,6 0 0,7 1 477,2 3 0,6 1 1,0 2-1,0-1 1,0 2-1,2 4 1,-1 3-1879,1 4 1,-3 1 0,-7 0 1400,0 0 0,-1-6 0,4-2 0</inkml:trace>
  <inkml:trace contextRef="#ctx0" brushRef="#br0">17649 20284 8253,'-9'12'-90,"0"-3"1,-1-5-50,-2-2 1,0-4-1,5-1 139,7-1 0,10-1 0,10 5 0,0 2 0,2 1 0,1 1 0,-3 1 723,0 1 1,-3-4 0,-5 7 0,-1 0 0,-4 0 0,-1 0-1,-5 1 1,-3 2 0,-9 2 0,-4-1-1261,-2 0 0,-10 1 0,3-1 0,0 0 0,-1 1 0,3-1 0,3 0 537,6 1 0,8-7 0,-1-1 0</inkml:trace>
  <inkml:trace contextRef="#ctx0" brushRef="#br0">19235 20324 8454,'-13'-7'255,"0"2"1,-1 4-1,1 1 1,0 0-83,-1 0 0,1 0 0,0 0 0,-1 0 0,1 0 0,0 0 0,-1 0 995,1 0 0,0 0-284,-1 0 0,1 0-121,0 0 0,5 1 1,5 2-983,6 1 1,5 1 0,5-5-1,0 0 1,2 0 0,2 0-65,0 0 0,1-2 1,-5-1-1,1-2 0,-2-3 1,-2-2 442,-1-2 0,-6-3 1,1-1-1,-4-2 1,-3 0-1,-3 1 1,-1-1 676,-3 1 0,-1 3 0,1 2 0,2 1 0,1 4-667,0 1 0,-1 3 0,-1 8 0,5 5 0,2 8 0,2 7 1,0 5-337,0-1 1,0 7 0,0 1 0,0 6-1,2 1 1,2 5 0,5-2-461,3 1 1,1-1 0,1-4 0,-1-3 0,0-1 0,-1-7 31,-3-2 0,-3-10 1,-9-2-1,-4-4 1,-10-6-1,-5-3 0,-6-5 985,0-5 1,0-5 0,1-9 0,2-6 0,3-3-1,4-5-48,3 0 1,8 1-1,4 5 1,7 2 0,11 3-1,12 4 1,13 3-6442,12 2 6098,13 0 0,3-7 0,4 0 0</inkml:trace>
  <inkml:trace contextRef="#ctx0" brushRef="#br0">19809 20311 8253,'-21'-9'633,"3"0"1,3 4 331,2 7 0,6 5 0,2 7 0,4-1 1,1 0-883,0 1 1,7 0 0,5 3 0,6 2 0,2 2-1,4 1 1,0 0 0,1-1-3608,2-2 3524,-4-1 0,16-5 0,-5 0 0</inkml:trace>
  <inkml:trace contextRef="#ctx0" brushRef="#br0">20155 20377 8253,'-13'-21'462,"5"8"1,-3 7 450,2 6 1,3 2 0,1 2 0,5 5-421,5 3 1,7 1 0,5 1-1,0-3 1,-1 0 0,0-4-476,2-1 1,-5-1 0,-4-5-1,0-2 1,-1-2 0,-4-5-1,-4-3 61,-4-1 0,-4-1 0,-5 1 1,0 0-1,-1-1 727,1 1 1,2 1-1785,7 3 1,7 5-1,15 7 1,4 3-1,5 0 1,2-1-1,4 0 197,1 1 1,-6-5 0,0 4 0,-6-4-1,-2-1 1,-4 0 856,-1 0 0,-8-1 1,-2-4 1900,-4-4 0,-1-2-894,0-3 1,2 7 0,2 2 0,5 5 0,3 3 0,1 2-1007,0-2 1,1 3-1,-1-2 1,0 1-1,1-1 1,-1 0-552,0-1 0,1-1 1,-1-2-1,0 0-473,1 0 0,-5-2 0,0-2 653,1-5 0,2-1 0,1 1 816,0 4 0,1 4 1,-1 1-1,0 0 1,1 0-1,-1 0 475,0 0 0,-4 0-623,0 0 1,-4 0 0,3 0 0,3-2-25,1-2 1,-3 3 0,-1-4-1,3 4 1,1-1-554,1-2 1,2 2 0,1-2 0,2 2-971,-2 2 1,-1 0-1,-2 0 1,-1 2-1,-1 1 218,-3 1 0,-5 2 1569,2-1 1,-2-4-21,1 3 0,-1-2 0,6-2 0,1 0 0,4-2 0,2-1-1024,2-1 1,4 0 0,-4 2 0,-2-1 0,-1-1 0,-2 1-2593,1 1 0,-1 2 2513,0 0 1792,-5 0 1,-1 0 0,-2 0-362,3 0 0,0 0 0,-1-1 0,1-2 0,-2-3-1167,-1-1 0,6 4 0,-2-2 0,3 4-594,1 1 1,0 0 0,1 0 0,0 0-1,3 0 1,2 0 315,2 0 0,1 0 0,5 0 1,-1-2-1,1-4 0,-2-6 1,-1-5 522,-2-4 0,-4-1 0,2-6 0,1-4 0,-2-3 0,2-4 138,0-1 0,3-5 0,5-4 0,2-2 0,0 2 0,1 6 312,-1 6 0,-5 6 0,-5 9 0,-2 6 0,-4 4 0,-3 5 0,-5 2-483,-1 7 1,-3 5 0,-7 12 0,-7 8 0,-5 9 0,-6 6-1,-3 9 690,-2 5 0,0-1 1,-2 4-1,-4-1 0,-4 0 1,0-4-589,-1-3 1,-5-1-1,-2-4 1,2 0-70,2 0 0,1-8 0,0-5 0</inkml:trace>
  <inkml:trace contextRef="#ctx0" brushRef="#br0">21488 20297 8253,'18'-37'486,"0"-3"0,1 3 0,-1 8 1,3 5-1,2 6 0,2 5 0,4 4 531,-1 5 1,0 4 0,-2 4 0,3 6 0,0 7-1018,2 5 0,0 3 0,-4 2 0</inkml:trace>
  <inkml:trace contextRef="#ctx0" brushRef="#br0">19809 5038 14422,'-12'-9'0,"3"0"-185,4-1 1,4-2 0,1-2 0,0 1-1,0 0 1,0-1 0,0 1 0,0 0-1,0-1 365,0 1 0,0 3 0,0 5 0,0 10-267,0 5 1,0-1 0,0 0 0,0 1 0,-2 2 0,0 1 0,-3 2 351,2 3 0,-3-3 0,2 3 0,1-4 0,1 1 1,2 1-1,0 2 0,0 0 0,0 1 62,0 3 0,2 4 1,1 2-1,1 3 0,-1 3 1,-1 0-202,-2-3 0,0 6 0,0 0 0,-2-1 1,-1-1-1,-1-2 0,1 1 106,1 0 0,-2-3 0,-1 3 0,2-1 1,2-4-1,2 1 0,2-2-10,2-1 0,1 7 1,-3-8-1,3 4 1,0 1-1,1 0-82,0-1 0,-4 2 0,3 1 0,-1-1 0,-1 3 0,-1-3 1,-1 2-30,-2 0 1,0-3-1,1 3 1,2 0-1,1 1 1,-1 2-1,0 1 102,2 2 0,1-4 1,4-1-1,-2 1 0,-1-1 1,-1-1-47,0-1 1,3-2 0,-3-3 0,0 2 0,-1 1 0,-2-2 0,-1 1-3,-2 1 0,0-3 0,0 3 0,0-1 0,-2 0 0,-2 1 0,-3-2 74,-1-1 1,-2-1 0,4 1 0,0 2 0,0 1 0,3-1-84,2-2 0,1 3 0,0 0 0,0-2 0,0 1 0,0 0 0,0 2-34,0 2 0,0-4 0,0 3 0,0-1 0,0 2 0,-2 2 0,-1-2-92,-1-2 0,-5 4 0,4-4 1,1 1-1,-1 0 0,1-4-12,1-1 1,2-1 0,1 0 0,0-1 0,0 1 0,0-2 0,0-1-42,0-2 1,1-1-1,2 2 1,1-2 37,-1-2 1,3-1 0,-1-4 7,-2-1 0,0 0 1,0 1-1,1-1-1248,-1 0 1,-1 1-1,-2-1 1,1 0-706,4 0 1,-4 1 0,5-1 0,0 0 0,3 1 2051,3-1 0,-5 0 0,-1 1 1</inkml:trace>
  <inkml:trace contextRef="#ctx0" brushRef="#br0">19582 8316 16609,'-27'-31'224,"2"9"1,3 11 0,4 9 0,5 3 436,4 3 1,-3 2 0,5 5 0,-1-2 0,4 1-1,2 2-168,2 1 0,2 0 1,4 1-1,7-1 1,9 0-1,6 1 1,7-2-1,2-2-276,4-1 0,6-6 1,-1 1-1,2-2 1,2-4-1,0-2-1259,-1-5 0,-3-3 1,-6-3-1,0-1 1023,0-2 0,6-23 1,2-2-1</inkml:trace>
  <inkml:trace contextRef="#ctx0" brushRef="#br0">19009 7170 8808,'4'-43'0,"1"5"0,-1 8 623,2 9 0,-6 12 0,-1 3 1,-11 2-1,-10-2-517,-8-1 0,-6 2 1,-10-2-1,-7-1 1,-9 2-1,-9-1 1,33 4-1,-1-1 25,0-1 0,-1-1 0,-6 1 0,-1-2 0,2 1 0,1-1 0,-2 1 0,0 0 0,1 0 0,1 0 0,4 1 0,0-1 0,-34-9 207,2 0 1,10 0 0,-1 2 0,7 0 0,4 1 0,3 3 0,5 4-822,2 4 1,13 1-1,4 1 1,4 5 0,6 8-1,5 6 356,5 5 1,4 8-1,1 1 1</inkml:trace>
  <inkml:trace contextRef="#ctx0" brushRef="#br0">14996 6064 29536,'9'-24'-4241,"0"-2"0,0-9 4149,4 4 0,1 2 0,-1 8 0,-1 6 0,-2 6 0,-2 5-189,-2 5 0,-2 7 1,-4 8-1,0 3 0,0 2 459,0 3 1,0 5 0,0 5 0,0 2 0,-1 4 0,-2 0 0,-2 4 152,2 2 0,-3-7 1,2 2-1,-1-1 1,1 0-1,0-1 1,-1-2-177,-1-3 1,3 4 0,-6-2-1,-1 2 1,-2 2 0,0 0-1,2 0-713,1 0 0,0 0 1,-3-1-1,3-2 1,5-5-1,2-2 0,2-6-1127,0-4 1,6-2 0,5-6 0,5-3 0,8-5 2207,5-2 0,5-14 0,6-3 1</inkml:trace>
  <inkml:trace contextRef="#ctx0" brushRef="#br0">16036 5917 30637,'0'-41'-9831,"0"7"8532,0 9 0,-1 11 0,-4 10 1970,-4 2 0,-2 8 1,-3 3-1,1 4 1,-2 5-1,-1 4 1,-2 4-526,2 0 1,-4 7-1,4 2 1,3 5-1,4 3 1,3 3-1,3 0 1,2 1-57,1 1 1,0-5-1,0 1 1,1-1-1,2 0 1,3 2-1,0-1-989,0 2 1,3-3-1,-5 6 1,1 0-1,-1-1 1,2-2-6378,1-4 6596,-4 7 1,9-14 0,-4 11 0</inkml:trace>
  <inkml:trace contextRef="#ctx0" brushRef="#br0">15836 6517 29972,'-25'0'-581,"3"0"0,3 4 0,5 1 295,1-2 1,7-2 0,6-1 0,7 0 0,7 0 1137,3 0 0,0 0 0,4 0 0,-1-1 0,0-2 0,0-2 0,0 2-852,-1 2 0,3 1 0,-3 0 0,0 0 0,2 0 0,0 0 0,3 0 0,1 0 0,3 0 0,2 0 0,1 0 0,-2 1 0,-1 2 0,-1 2 0,6-1 0,1-4 0</inkml:trace>
  <inkml:trace contextRef="#ctx0" brushRef="#br0">16449 6544 29649,'0'-37'-9831,"0"6"9036,0 8 1,2 13 0,2 6 1327,5 2 1,-1 2 0,1 0-1,1 0 1,2 0 0,1 0-1,0 0 1,2 0 227,3 0 0,-8 0 0,4 0-912,-2 0 0,-10 0 0,-4 0 0,-12 0 1,-5 2-1,-5 0 0,-1 3 671,-2-2 1,1 3 0,1 0-1,1 1 1,3 3 165,2 2 0,3 6 1,7 0-1,6-2 1,6 0-1,7 2-811,6 4 1,5 4 0,7 0 0,3 1 0,6 0-1,5-2 1,2 0-3321,-1 2 3890,-1-10 1,-8 14-1,-2-10 1</inkml:trace>
  <inkml:trace contextRef="#ctx0" brushRef="#br0">16903 6517 29801,'4'-39'-4916,"2"4"1,1 8 5730,4 8 0,-4 12 1,1 4-706,-2 6 1,-1 0 0,-2 5 0,2 3 0,-2 1 0,-2 2 0,-1 3-1,0 2-556,0 2 1,0 0 0,0 2 0,0-1 0,2 1-1,2-1 1,4-1 358,-1-2 0,5-1 0,-3-5 461,3 0 0,-4-4-170,1 0 0,-4-8 0,2-1 0,-1-8 0,-4-7 1,-5-3-514,-6 2 0,1-4 0,1 1 1,0 0-1,-1 0 0,-1 2 1757,2 3 1,-3 0-908,5 1 1,1 7 0,5 5 0,2 5 0,3 3-535,1 4 1,1 1-1,2 2 1,-1 3-1,1 1 1,2-2-126,2-1 0,-1-7 1,0 0-1,1-2 0,-1-3 1,0-2-201,1-1 0,-6-3 0,1-4 0,0-8 0,0-4 0,-1-5 0,-1-1 601,0-2 0,-2 1 0,2 0 1,1 4-1,-2 4 0,-1 4-366,-2 0 1,0 5 0,2 4-34,4 3 1,-2 7-1,1 11 1,-1 3 0,0 0-1,4 2 1,1 0-1119,1 2 0,5-2 0,1 1 0,2 1 0,2-3 1492,3-2 1,0-3 0,1-2 0</inkml:trace>
  <inkml:trace contextRef="#ctx0" brushRef="#br0">17676 6424 27554,'0'-48'-3016,"1"16"1,2 15 3095,2 14 0,1 11 0,-3 8 0,1 2 0,-1 0 0,-2 1 0,1 5 0,1 4-365,1 3 0,5 6 1,-4-3-1,-2 2 1,-2-4-1,-1-2-793,0-5 0,0-7 1,2-2-1,1-7 1167,1-9 1,5-9-1,-3-12 1,1-8-1,5-7 1,3-7-1,4-1 444,2-2 0,-5-3 1,2 3-1,-3 2 1,-2 2-1,0 8 27,1 4 1,-7 10-1,-1 3 1,-1 9-1,-1 8-1055,-1 7 0,-6 9 0,-3 5 0,-1 1 0,-4 5 1,-2-1-25,-5 4 0,3 4 1,-4-1-1,0-2 1,-3 0-1,-4-1-619,0 4 0,-5 1 0,-3 4 1393,-5 1 0,2-9 0,-9 7 1</inkml:trace>
  <inkml:trace contextRef="#ctx0" brushRef="#br0">14477 7357 28166,'-33'-14'-2876,"6"1"3160,8 4 1,10 11 0,5 6 0,4 4-137,4 2 0,9-1 0,13 0 0,9-1 1,16-2-1,14-1 0,-26-4 0,2 1 24,4 0 0,2 0 0,5 0 1,2 1-1,5 0 0,2-1 1,3 0-1,1 0 0,2 0 0,1-2 1,2 0-1,1 0 0,1-1 1,2 0-1,-22-2 0,-1 0 1,2 0 36,0-1 1,1 1 0,0-1 0,1 0 0,0 0 0,0 0 0,-2 0 0,0 0 0,0 0-183,1 0 1,-1 1 0,0-2 0,2 0 0,0 0 0,0-1 0,0 0 0,0 0 0,-1 0 0,1 0 0,-1-1 0,0 0-28,0 0 0,0 0 0,0-1 0,-3 0 0,0 0 0,-1 0 0,25-3 0,0-1 0,-3 0 0,-1-1 0,1-2 0,-1-1 0,-4 0 0,0-2 0,0-1 0,-2-1-16,-1-1 0,-2-2 0,-6-1 0,-1-1 0,1-2 0,-1-2 1,-3-2-1,-2-3 0,-3-2 0,-3-3 0,-3-3 0,-2-1 0,-4-1 1,-4-2-258,-2 1 1,-4-3 0,-3-6 0,-4-1 0,-3-4 0,-2-1 0,-4 0 0,-2-1 0,-2-2 0,-4-2 0,-2 2 0,-4 0 212,-1 0 1,-4-1 0,-7-5 0,-6 2 0,-3 6 0,-3 4 0,-4 1 0,-3 3 0,-8 2 0,-4 2 0,-4 6 0,-3 4 0,-8 3 0,-4 4-49,18 11 0,-1 2 1,-1 2-1,-1 2 1,-1 2-1,-2 1 1,-8 2-1,-2 2 1,-1 1-1,0 1 1,-1 1-1,0 1 1,-1 1-1,0 2 1,0 0-1,-4 3 1,0 1-1,0 1-27,14-1 0,1 1 0,-1 1 0,1 0 1,-15 1-1,1 1 0,-1 2 0,15-2 1,-2 0-1,1 2 0,0-1 0,0 1 1,1 0-1,0 0 0,1 0 0,-18 4 1,1 1-1,0 0 0,1 1 0,1 1 1,0 0-1,2 1 0,2-1 0,0 2 138,2-1 1,2 1 0,0 1-1,-1 4 1,1 1 0,3 0-1,8-3 1,3 1 0,0 0 0,3 1-1,0 0 1,2 2 0,-17 15-1,4 1 1,7-2 0,3 1-1,7 1 1,3 2 26,5 0 0,5 1 0,7-6 0,5 2 0,5 5 0,6 1 0,7-1 0,6-2 0,9 0 0,9-3 0,10 1 0,8-3 0,11-2 0,5-5-8,-14-10 1,1-3-1,3-2 1,8-1-1,2-4 1,2 0-1,3-1 1,1-1-1,0 0 1,3-1-1,0 0 1,1-1-1,-16-2 1,2-1-1,-1 0 1,1 0-1,-1 0 1,0-1-1,0 0 1,1 1-23,1-1 0,1 0 0,0 1 0,0-1 0,1 1 0,-1 0 0,1 0 0</inkml:trace>
  <inkml:trace contextRef="#ctx0" brushRef="#br0">19929 5504 29433,'-9'-16'-1408,"1"1"0,1 5 1,-1 2-1,0 7 1,-1 2 3214,0 4-2512,6-1 0,-3-2 0,7 1 0,4 1 0,5-1 0,7-2 1166,5-1 1,9 2-1,4 1 1,4 1 0,2-1-1,4 0 1,4 0-1,3 2 1,-1-2 0,0-2-336,-2-1 1,-6-6-1,-1-3 1,-3-4 0,-5-5-1,-3-4-333,-6-3 1,1-8-1,-9-2 1,-2-4-1,-3-1 1,-5-1-112,-1-4 1,-1 4 0,-7-5 0,-2 2 0,-7 1 0,-3 4 0,-7 7 88,-4 3 1,0 4 0,-10 4 0,0 8 0,-4 7 0,-6 5 0,-4 2 281,0 4 1,-8 7 0,4 7 0,-2 2 0,1 4-1,2 1-180,3 1 0,1 9 0,7-5 0,-1 4 0,5 4 0,5-2 0,8 1-70,9-1 0,8-1 0,8 1 1,7-3-1,10-2 0,14 0 28,14 0 1,15-4 0,-24-11 0,0-1 0</inkml:trace>
  <inkml:trace contextRef="#ctx0" brushRef="#br0">21142 6277 29432,'-12'-25'-2285,"3"3"1,3 2-1,6 7 2689,0 0 0,12 5 1,7 4-1,9 4 0,9 3 1,6 1 21,6-1 0,12-1 0,2-4 0,1-1 0,1-3 0,-1-1 0,1-3-380,2-2 0,-9-2 0,4 1 1,-6-2-1,-4-2 0,-3-6 1,-6-2-573,-6-1 1,-11-3 0,-8-2-1,-3-4 1,-3-4 0,-3-2-983,-5-4 0,-8 4 0,-7-3 1225,-5 2 0,-8 8 1,-10 4-1,-10 7 345,-11 5 0,0 9 1,-13 5-1,0 4 0,4 4 1,1 8-1,5 7-59,0 8 0,5 8 1,7 2-1,7 5 0,8 4 1,11 1-525,9 3 0,8 2 0,3 2 0</inkml:trace>
  <inkml:trace contextRef="#ctx0" brushRef="#br0">20395 5877 28963,'-18'0'-630,"1"0"1,-7 12 0,3 3 0</inkml:trace>
  <inkml:trace contextRef="#ctx0" brushRef="#br0">21608 6877 7302,'0'-8'0,"0"11"0,2 12 776,2 6 140,4-5 0,6-1 0,4-8 0,4-1 0,6-3 1,8-3-1,7-4 0,4-5 0,2-3 0,2-3-550,0-2 0,1 0 1,-3-5-1,-6-2 0,-6-1 1,-7-1-1,-7-3 0,-5 0 1,-4-4-919,-6-1 0,-2 5 0,-7-3 0,-5 4 1,-9 2-1,-9 0 0,-7 3 1031,-3 1 0,-1 7 0,-7 0 0,-2 6 0,-5 3 0,-4 5 1,-5 5 644,-4 9-1589,8 1 1,-2 17-1,12 1 1,2 10 615,5 7 1,10 9 0,8 2 0</inkml:trace>
  <inkml:trace contextRef="#ctx0" brushRef="#br0">19902 6877 13297,'-19'-34'0,"5"4"0,8 6 920,5 7 0,2 8 0,5 4 0,9 4 0,12 2 0,14 2 0,14 3-604,10 2 1,-27-7 0,0 1 0,0 0 0,1 0 0,1-1-1,1 0 1,2-2 0,0 0 0,0-1 0,0 0 0,1-2-1,-1-1 1,0-1 0,0 0-294,1-1 0,-2 1 0,-2-1 0,-1 0 0,32-8 0,-4-2 0,-5-6 0,-6-2 0,-7-3-552,-9-3 0,-9 1 0,-13-5 1,-9-4-1,-9-2 0,-11-5 1,-12 2 517,-14 2 1,-15-2 0,-13 11 0,28 20-1,-2 1 1,-4 1 0,-1 3 0,-4 2-1,-1 1 107,-1 1 0,0 1 0,-5 5 1,0 3-1,-2 4 0,0 3 1,1 2-1,1 3 0,0 3 0,2 2 1,2 0-1,3 2 0,2 0 1,1 2 17,3-1 1,1 2 0,5-1 0,3 2 0,1 1 0,1 0 0,4 2 0,3 0 0,-13 32 0,11-1-482,13 0 0,16-12 0,19 10 0,21-6 0,-14-29 0,4-2 420,6-1 0,2-1 1,14 1-1,3-1 0,3-4 1,1 0-1</inkml:trace>
  <inkml:trace contextRef="#ctx0" brushRef="#br0">21808 7570 28897,'-18'-19'-5315,"2"-2"4841,4 0 1,-1 6 704,4 6 1,2 6 0,-1 0 0,4 5 140,5 2 1,13 2-1,12-3 1,8 2-1,8-2 1,4-2-1,6-1-72,2 0 1,-2-4-1,6-2 1,-2-2 0,-1-2-1,0-3 1,-6-4-349,-6 0 1,-6-6 0,-12 4 0,-3-2 0,-6-2 0,-5-2-686,-7-2 1,-14-4 0,-9-2-1,-11 1 1,-12-1 0,-9 4 382,-10 0 0,-4 10 0,-3 4 0,-2 6 0,-1 4 0,3 3 0,4 5 552,6 6 0,3 9 0,4 5 0,2 7 0,4 5 0,7 5 0,7 5-321,8 4-349,13 3 0,16-5 0,9-1 0</inkml:trace>
  <inkml:trace contextRef="#ctx0" brushRef="#br0">20342 7517 30097,'-14'0'-508,"1"0"1,4 5 0,2 6 0,-1 4-257,1 2 0,4 1 0,-1-5 0,5 1 1,7-2 1337,5-3 0,15-4 0,5-6 0,8-3 0,12-5 0,8-5 0,9-2 0,-1-3-414,2-2 1,-4-1-1,-6-6 1,-6-2 0,-4-2-1,-6-3-991,-7-2 1,-11 5 0,-11-2 0,-5 1 0,-8-1 0,-8 3 316,-8 0 0,-12 1 0,-12 4 0,-5 1 0,-5 4 0,-5 6 0,-7 6 686,-5 3 0,-6 3 0,-1 9 1,-3 7-1,2 8 0,34-8 0,2 1 1,0 1-1,2 1-201,-28 19 1,6 8-1,16 3 1,7 2-1,9 4 1,11 1-710,7 0 1,18 11 0,13-9 0,18-2 931,-14-26 0,3-1 0,5-2 0,3-2 0,3 1 1,1 0-1</inkml:trace>
  <inkml:trace contextRef="#ctx0" brushRef="#br0">21901 8329 29353,'-5'-1'-1440,"5"-3"1,5 1 0,12-6 0,3-2 2162,7-1 1,9-5 0,-1-3 0,5 0 0,3-5 0,3-4-315,1-2 1,-4 0-1,0 5 1,-6 0-1,-5 3 1,-6 2-1,-2 2-813,-2 2 1,-10-2-1,0 1 1,-3 1 0,-3-1-1,-2 0 1,-5 2-686,-7 1 0,-10 2 1,-7 1-1,-7 1 0,-10 4 1,-4 1 1351,-4 3 0,-2 6 1,-3 5-1,0 3 1,-1 9-1,3 5 1,0 4-598,2 3 1,7 6 0,1 1 0,7 5 0,10 2 0,5 1 0,5-2-281,2-4 1,-2 2 0,9-9 0</inkml:trace>
  <inkml:trace contextRef="#ctx0" brushRef="#br0">15423 13367 11233,'-22'6'0,"0"3"0,-2 3 0,0 1 0,2 0-131,4 1 28,3-1 384,8-5 1,3 2 0,11-6 0,11-2 0,13-5-1,10-6 1,11-4 0,9-5 0,8-3 0,-32 10-1,0 0 1,1 0 0,-1 0 0,-1 0 0,0-1 106,34-8 1,-34 8 0,0 0-1,34-6 1,-5 3 0,-6 4-1,-7 3 1,-7 2-1376,-10 3 1,-7 2 0,-7 2 0,-11 5-1230,-13 8 2057,-10-1 0,-19 8 0,-5-5 0,-6 3 0,-6 2 0,-2 3 339,2 1 0,-7 1 1,4 1-1,2 0 0,4 1 1,6 0-1186,5-1 221,2 2 722,12-8 0,-4 6 0,4-1 1</inkml:trace>
  <inkml:trace contextRef="#ctx0" brushRef="#br0">15983 13674 8310,'-19'-33'116,"4"11"0,-4 1 0,-1 12 0,-2 14 115,-3 11 0,-14 18 0,-7 8 0,-8 2 0,23-20 0,-1-1 1,0 0-1,-1 0 0,-1 1 0,-1 0 0,-1-1 0,-1 0-326,0-1 0,-1 1 0,-5 2 0,0-1 0,3-1 1,0 0-1,-1 1 0,0 0 0,1 0 0,0 0 1,2 0-1,1-2 0,1-1 0,1 0-504,0-2 1,1-1 0,-26 17-178,2 5 1,5-6 775,4-2 0,3 2 0,6 0 0</inkml:trace>
  <inkml:trace contextRef="#ctx0" brushRef="#br0">14037 11595 23560,'-12'-6'0,"3"6"655,4 7 1,5 5-709,5 1 1,2 5 0,8 1 0,4 2 0,7 1 0,5-1-1,4-2 1,5-1 0,5 0 0,2-3 0,5-4 0,3-3 839,2-2 0,12 3 1,-3-5-1,2 1 1,2-1-1,-2 0-503,-1-1 1,-29-2 0,1 0 0,29-1 0,-1-2 0,1-2 0,-2-5-132,1-3 1,-28 4 0,-1-2-1,30-10 1,0-4 0,0-4 0,-1 0-1,-2 0-175,0 1 0,-8-1 0,-3-2 0,0-2 0,-7-2 0,-1-3 0,-6 0-127,-1 1 0,1-5 1,-11 2-1,-2 1 1,-5-2-1,-4 4-56,-6 2 0,0-3 1,-8 3-1,-1-2 1,-3 2-1,-4 2-246,-5 2 0,-9-3 1,-4 4-1,-4 2 1,0 4-1,-2 0 1,-2 1 143,-1 0 1,-6 6 0,3-2 0,-2 3 0,2 2 0,2-1 285,2 1 0,-3 0 0,2 1 0,0 1 0,0 3 0,-1-3 0,-3 1 190,-2 1 0,-4 2 0,-2 4 0,0-2 0,-4 4 0,-4 4-280,-2 6 1,0 2-1,-1 3 1,1-1 0,-2 0-1,-1 1 1,-2-1 90,2 0 0,-3 5 0,1 0 0,2 0 0,1-1 0,1 3 0,1-1 313,0 0 0,0 0 0,-1-1 0,1 4 0,1 4 0,2 0-43,1 1 0,6 4 1,-3 3-1,2 3 0,1 6 1,3 1-1,4 4-416,3-1 0,2-2 1,6 4-1,3-1 0,4 0 1,5-5-125,4-6 0,3-3 1,6-6-1,2 0 0,2-3 1,5-1-1,4-3 278,5-4 0,9-2 0,10-1 0,7-1 0,11-1 0,9-3-174,5-5 0,-27-3 0,2 0 0,0-1 0,1 0 182,3 0 1,2 0 0,-1 0 0,1 0 0,6 0 0,0 0 0</inkml:trace>
  <inkml:trace contextRef="#ctx0" brushRef="#br0">16676 11701 28160,'-7'-19'-2458,"1"9"0,7-1 1,4 8-1,4 9 2094,2 5 1,7 2 0,3 0 0,4 1 0,9-1 0,6 0 0,7 1 885,5-1 1,0 0 0,10 2 0,4 1 0,0 2 0,5 0 0,2-2-125,-34-9 1,0-1 0,4 3-1,0-1 1,1-4 0,0-1-1,-1 1 1,1 0 0,2-2-1,0 0 1,-1-1 0,0-1 147,2 1 0,0-2 0,3 2 1,2-2-1,-3 1 0,-1-1 1,3-1-1,1 0 0,2-3 1,0-1-1,-2-1 0,-1-1 1,2-1-1,-2-2-472,-2-2 0,0 0 0,-3 2 0,0-3 0,-3-3 0,0-1 0,-1 0 0,-1-1 0,-2-1 0,-1 0 0,-1-2 0,-2-1-286,-1-1 1,-3-1-1,24-23 1,-12-3-1,-7-4 1,-10-1-1,-8-7 1,-8-3-369,-5-3 1,-15-1-1,-11 4 1,-12-1 0,11 33-1,-2 1 1,-2 0 0,-2 1 539,-2 0 1,-3 2-1,-3 2 1,-3 3 0,-1 3-1,-2 2 1,-1 3 0,-1 2-1,-3 2 1,-1 3 0,-2 2-1,-1 2-37,-1 0 0,-1 3 0,-2 1 1,-1 4-1,-1 2 0,-1 2 1,-1 1-1,-1 1 0,-3 1 0,0 1 1,1 0-1,0 1 0,-3 1 1,1 1 43,0 2 0,-1 0 0,1-1 1,-1 1-1,-4 2 0,-1 0 1,2 0-1,0 0 0,2 0 1,1 0-1,2 2 0,1 1 172,1 1 0,3 1 0,5-1 0,2 1 0,5 2 0,2 1 1,3-1-1,2 1 0,5-2 0,3 2 0,-18 24 0,16-1-435,16-5 1,12 5-1,21-6 1,22 2-1,21 2 1,-21-24 0,2-2 184,5-1 0,2-1 0,7 1 0,2-1 0,4-2 0,3-1 0,1-1 0,0 0 111,3-2 0,1 0 0,5 1 0,-1 0 0,0-3 0,-1-2 0</inkml:trace>
  <inkml:trace contextRef="#ctx0" brushRef="#br0">20089 11515 19123,'-18'-24'-1454,"0"6"0,2 9 1705,1 6 0,7 9 0,4 5 0,3 3-335,1 4 0,5 4 0,7-2 0,9-1 0,13 2 0,12-1 0,15 4 466,-26-11 0,2-1 0,4 1 0,1-1-303,6 0 1,2-1 0,3-1 0,1 0 0,5-1 0,3-1 0,5 0 0,1 0 0,3-1 0,0-2 0,4-2 0,0 0-97,-24-2 0,0-1 1,1 0-1,23-1 1,-1-1-1,1-2 1,0-2-1,-1-4 1,0-2-1,-2-4 1,-2-1-1,-1-2 1,-2 0 27,0-1 1,-3 0-1,-7-3 1,-2-2 0,0 0-1,-1-2 1,-5-1 0,-2-3-1,-4 0 1,-3-2 0,-3-1-1,-3-1 1,-4 0 0,-2-1-48,-4 0 0,-4-1 0,-4-2 0,-4-2 1,-4 2-1,-4-2 0,-3 0 0,-5-1 0,-5-2 1,-4 0-1,-7-1 0,-5 2-16,-3-1 0,-6 1 1,-8 0-1,-5 3 1,-4 1-1,-4 4 1,-4 1-1,-2 3 1,-6 3-1,-1 4 1,-3 3-1,-2 5 1,22 7-1,-1 2 1,-2 2-148,-3 1 0,-1 1 1,0 3-1,1 1 1,-1 2-1,0 2 1,-6 2-1,-1 3 1,1 1-1,1 1 1,0 1-1,1 2 1,2 0-1,1 2 1,0 1-1,1 1 1,1 1-1,0 2 124,2 0 0,0 2 0,3-1 0,-17 10 1,3 2-1,21-8 0,1 1 0,1 0-22,-15 13 1,2 1-1,2 4 1,4 2 0,9 0-1,4 1 1,2 2 0,3 2 42,4 0 0,4 2 1,7 3-1,6 0 0,7-6 1,5-1-1,4 0 0,5-1 1,7 0-1,6-2 0,4-3 1,5-3 53,5-2 0,2-1 0,2-1 0,2-2 0,1-7 0,1-1 0,2 1 0,1 0 0</inkml:trace>
  <inkml:trace contextRef="#ctx0" brushRef="#br0">14943 15473 9997,'0'-25'0,"0"2"0,-1 6 0,-2 2 0,-3 3 3353,-2 3-2774,5 3 0,5 6 0,10 0 1,4 0-1,2 0 0,1 0 1,3 0-263,3 0 1,5 2 0,0 1 0,-4 1 0,-1 1 0,-5-1-589,-4 0 0,-4 7 0,-5-2 1,-7 3-1,-9 1 0,-5 0 378,-4 1 1,-6 3 0,2 1 0,-2-2 0,2-1 0,3-2 285,-1 1 0,10-5-1,-2 0 1,5 1 0,5 0-429,5-1 1,5-1-1,7-5 1,2 2 0,4 1-1,1 0 51,1-3 0,-7 5 0,2-1 0,-4 2 0,0-2 1,-2 1 200,-4-1 1,3 2 0,-7 4 0,-2 2 0,-5 1 0,-8 2-147,-5-1 1,0 2-1,-6 0-293,-2 2 1,-3-3 0,-2 2 0,-2 1-222,1 0 1,6-5-1,3 2 1,1-2-1,0 0 1,3 2-261,5-2 0,0-1 0,8-1 1,2-3-1,7-2-3195,8-4 3861,12-4 1,9-13-1,6-2 1</inkml:trace>
  <inkml:trace contextRef="#ctx0" brushRef="#br0">15463 15393 14253,'-6'-46'-1102,"0"12"1705,-3 3 1,5 16 0,8 15 0,4 9 0,1 6-557,-1 2 0,-3 12 0,2-1 0,1 4 0,-2 5 1,0 0-1,-2 2-804,2 1 1,0-3 0,4 7 0,-1-1 0,0-1 0,0-1 700,0-2 0,0-8 0,4 1 0</inkml:trace>
  <inkml:trace contextRef="#ctx0" brushRef="#br0">15463 15726 8328,'-6'-52'0,"5"21"0,-2 2-84,6 14 0,4 9 1,8 6-1,1 0 0,3 0 1,2 0-1,3 0 84,1 0 0,8 6 0,1 1 0</inkml:trace>
  <inkml:trace contextRef="#ctx0" brushRef="#br0">15810 15673 8328,'-12'-6'796,"1"-2"-371,2 1 0,1-3 0,-4 4 1,1 0-1,4-2 109,1 1 1,3 4-1,9-3 1,6 2-1,4-1 1,2 2-686,1 2 0,0 1 1,4 0-1,-6 0 0,-2 0 1,-1 0-128,-1 0 0,-7-5 1,-6 1-1,-8 1 0,-3 1 1,-3 2-1,-1 0 459,-2 0 1,2 5 0,-1 1 0,4 1 0,4 4-18,2 0 0,2 3 0,5 1 0,4 1 0,5 2 0,6-2-1148,7-1 0,8-2 0,6-1 0,4-2 984,4-1 0,-1-6 0,-4 3 0</inkml:trace>
  <inkml:trace contextRef="#ctx0" brushRef="#br0">16169 15673 8328,'-13'-25'769,"0"2"0,-1 7-224,1 6 0,4-1 0,2 5 0,2 0 1067,7 1 1,-1 2 0,8 6-1539,2 1 0,5 5 0,2-3 0,-2 1 0,-1 4-543,-2 0 0,0-2 0,1-1 1,-2-1-486,-3 1 0,-5-7 0,-8-1 969,-5-7 0,1-5 0,1-2 0,1 1 0,1 1 0,1 2 0,0 1 2876,1-1 1,1 2-2598,2-1 1,6 8-1,3 1 1,3 7 0,1 4-1,0-1-498,1-1 1,-1 0 0,-1 4-1,-2 0 1,-2 1 0,-2-1-1209,-3 0 1,-2-4 0,-2-1-1,-4-2 1344,-4-3 1,-3-8-1,1-4 1,0-3-1,2-1 1,0-2 750,2-2 1,-3 2-1,5-3 1,2 3-663,2 2 0,2 5 0,4 4 1,4 2-1,4 2-2120,5 0 0,-2 5 2099,6-1 0,0 7 0,5-4 0</inkml:trace>
  <inkml:trace contextRef="#ctx0" brushRef="#br0">16609 15446 11346,'-11'-25'3710,"2"3"-3934,3 8 53,6 9 1,0 10 0,0 4 0,0 3-1,0 2 1,1-1 0,2 0 0,3-1-630,1-3 0,1 3 1,2-5-1,-1 1 1,2-3 216,0 1 1,3-6-1,-2 0 1,-2-7 1190,-1-5 1,-6 3-1,1 0 1,-2-1-1,-4 0 347,-2 1 0,1 3 1,-5 4-466,2-2 0,4 2 1,6-2-306,5 3 0,3 1 0,1 0 0,-1 1 0,-2 2 0,-1 3-276,1 1 1,2-2 0,0 5 0,-1 3 0,-4 5 0,-1 3-1,-3 3-573,-2 1 1,-1 1 0,0 1 0,-1 1-1,-5 2 1,-6 1 219,-4-1 0,-6-7 0,2-2 1,1-2-1,0-2 0,1-4-629,-1-4 1,4-3 1061,-3-6 0,3-6 0,2-2 0</inkml:trace>
  <inkml:trace contextRef="#ctx0" brushRef="#br0">7132 14167 8509,'17'-34'0,"1"3"0,-2 8 0,-2 9 0,-4 6 0,-1 2 0,-2 0 0,2 2 33,-3-3 1,-6-2 0,0 0 0,0-2 0,0 0-1,0-3 1,-1 1 0,-4 1 0,-4 3 0,-4 5-1,-5 2 1,-5 2 0,-5 3 0,-5 5 546,-1 5 0,-6 8 0,-6-2-429,-1 2 1,-7 1 0,-5 4 0,0 1-219,0 0 0,-8-2 0,2-1 0,0-4 0,-2 1 0,3-2 0,-1 1 317,0-4 0,7 0 0,2 0 1,0 4-1,1-1 0,1 2-91,6-1 0,0 4 0,5 7 0,-3 6 1,0 5-1,0 2-360,3-1 0,6 2 0,3 0 1,2 7-1,4 2 0,4 2 0,6-1 185,3-1 1,8 3 0,3-4 0,4-6 0,5-4 0,9-3 188,7 0 1,10-1 0,6-4 0,6-4 0,7-2 0,5-3 0,5 1-15,6 0 0,-6-1 1,-25-12-1,1-1 1,2 0-1,0 0 1,1 1-1,1-1 1,2 1-1,1-1 1,1 0-1,1-1-126,2-1 1,3 0 0,11 1 0,2-2 0,0-2 0,1-1 0,1-1 0,1 0 0,2-1 0,0 0 0,-2-1 0,0 0-53,0-2 1,1 0 0,5-1 0,-2 0 0,-8-1 0,-2 0 0,-1 0 0,0 0 0,1 0 0,-1 0 0,-2 0 0,0 0 35,-1 0 1,0 0-1,4 0 1,0 0 0,-5 0-1,-2 1 1,2 1-1,-1 1 1,-2 1 0,1 1-1,-3 0 1,0 1-53,-1 1 1,0 0-1,2-1 1,-1 1-1,-5-1 1,-1 0-1,1-1 1,2 0-1,0-1 1,0 0-1,1-1 1,-1 0-1,1-2 1,0 1 20,1-1 0,-1-1 1,-2 0-1,1-1 1,3-1-1,1-1 0,0-1 1,0-1-1,-1 0 1,1-2-1,0 0 0,1 0 137,0-2 1,0 0-1,-2 1 1,-1-1-1,5-1 1,-1 0 0,-2 0-1,-1 1 1,-3 0-1,0 1 1,1 1-1,-1-1 1,-1 2 0,0-1-105,0 0 0,1 1 0,2-1 1,0 0-1,-4 1 0,-1-1 1,1 0-1,0 1 0,1-1 0,0 0 1,-1 1-1,0-1-211,1 1 1,-1-1 0,2-2 0,-1 0 0,-3 0 0,-1 0 0,-2 1 0,1-2 0,-2 1-1,1-1 1,-3-1 0,1 0 221,1-1 0,-1-1 0,-1-1 0,-1 0 0,-1-1 0,1-1 1,30-20-1,-33 17 0,0 0 0,-1-2 0,1-1 0,1-2 0,0-1 184,0-3 1,0-2-1,-2 0 1,-2-2 0,0-1-1,-2-1 1,0-2 0,-1 0-1,-1 0 1,0-1 0,-2-1-1,0 1 137,-1 1 1,-1 0 0,-2 1-1,0 1 1,15-30 0,-3 3 0,-4 7-1,-3 0-780,-3 4 0,-4 4 0,-9-1 0,-5 1 0,-4 3 0,-6 0 0,-9 2-21,-10 1 0,-13-2 0,-14 11 1,-7 1-1,-9 4 0,31 14 0,-1 1 182,-2 2 1,-1 1-1,-3 2 1,-2 1 0,-4 1-1,-1 1 1,-1 0-1,0 0 1,-3 1 0,-1 1-1,-1 0 1,-1 1 143,-3-1 1,0 2 0,-4-1-1,-2 0 1,1 0 0,-1 0 0,-2-1-1,-1 0 1,-4 0 0,0-1-1,23 0 1,0 0 0,0 0 0,0 0-1,-1 0 1,0 0 197,0 0 1,-1 1-1,1-2 1,-2 0-1,-1-1 1,1 1 0,-3 0-1,1 1 1,-2 0-1,-2-1 1,-1 0 0,0 0-1,-1 0 1,-2 0-1,1 0 1,-4 0 0,1 0-1,-1 0 185,-1 0 1,0 1 0,-1 0 0,-2-2 0,0 0 0,-1 1 0,-2 1-1,1 1 1,-1 0 0,-1-1 0,0 1 0,1 1 0,3 0 0,0 0-1,0 1 1,1 1 0,0 0 0,1 2 0,4 0 0,0 1 0,1 0-283,3 1 1,1 1 0,0 0 0,0 0 0,-1 0 0,2 1 0,4 0 0,2 1-1,1 1 1,1-2 0,2 1 0,-1 0 0,-22 4 0,0-1 0,7 0 0,0 0-407,3 0 0,0-2 1,0-1-1,1-1 0,5 0 1,2 1-1,3 0 0,1-1 1,3-1-1,1 2 1,4 1-1,1 1-1378,2 0 0,0 3 1807,-5 2 0,0 3 0,1 3 0,0 2 0,-5 4 0,-1 2 0,0 2 0,0 0 0</inkml:trace>
  <inkml:trace contextRef="#ctx0" brushRef="#br0">5625 14993 8302,'0'-10'0,"-1"7"0,-2 10 0,-3 6 0,-1-1 133,-4-6 0,-1-4 1,-2-2-1,-3 0 1,-4-2-1,-2-2 1,-7-5-1,-1-1 1,-4-2-1,-3 0 1,-4-4-1,-4-2 1,-8-3-1,-3 2 1637,-6 0 0,27 7 1,0 1-1,-32-5-1879,-5 4 1,33 6 0,-1 0-1,-3 4 1,-1 0 0,-2 0 0,-1 1-1,-2 0 1,-1 0 0,-1 2 0,-1 0-1,0 1 1,1 0-673,0 2 1,0 1 0,2 0-1,-1 1 1,0-1 0,-1 1-1,1 0 1,1 0 780,0 1 0,1 1 0,0 4 0,2 0 0,2-2 0,1 1 0,1-2 0,1 1 0,2-1 0,-1 1 0</inkml:trace>
  <inkml:trace contextRef="#ctx0" brushRef="#br0">1906 14540 22857,'8'-24'-4341,"-4"-2"5216,-8 2 0,1 12 0,-6 12 0,-2 9 0,0 7 0,-4 8 0,-2 7-512,0 9 1,-3 10 0,4 10 0,0 0 0,3 5-1,2 5 1,2 4-348,2 0 1,1-1 0,6-8-1485,0-3 1,1 0-1,2-7 1,3-5-346,2-2 0,1-8 1,4-6 1688,0-2 0,1-1 1,-1-4-1</inkml:trace>
  <inkml:trace contextRef="#ctx0" brushRef="#br0">2426 15180 8361,'-6'-46'1282,"-6"13"0,-5 7 1,0 17-517,2 15 1,2 8-1,-2 13 1,-1-2-431,-2-3 0,0 2 0,5-6 1,1 0-1,2 1 0,3 3 0,1 3 1,3 2-548,1 0 1,8-1 0,3-1 0,4-2 0,4-7 0,2-4 0,0-5 0,0-1 24,-2-3 0,2-7 0,-1-7 1,-4-5-1,-3-8 0,-7-4 364,-2-3 1,-2 0 0,-2 4 0,-2 1 0,-5 0-1,-3 4 1,-1 4 582,-1 4 1,3 5 0,0 1-2612,2 2 766,6 2 0,12 0 1,16-2-1,15-2 1,9-4 1083,6-4 0,7-11 0,-1-7 0</inkml:trace>
  <inkml:trace contextRef="#ctx0" brushRef="#br0">3039 14607 12954,'-13'-26'857,"0"6"0,1 9 0,3 14 0,3 17 1,2 9-1,-1 8 0,1 0-608,-2 2 1,4-1 0,-2 2 0,2 2-1,2 2 1,2 5 0,1 4-2135,1 5 1,2-2 0,-1 5 1780,3-2 1,-2-7 0,0-6 0</inkml:trace>
  <inkml:trace contextRef="#ctx0" brushRef="#br0">2866 15233 8552,'-15'-46'1105,"8"9"1,8 15 0,10 14-1482,5 10 0,5 7 0,7-5 0,3-1 0,7-1 376,10-2 0,1-6 0,10-2 0</inkml:trace>
  <inkml:trace contextRef="#ctx0" brushRef="#br0">3506 15033 8207,'-21'-30'504,"3"5"1,5 10 0,3 12 0,2 11 0,2 4 349,3 1 1,2 0-1,1 1 1,1-1-1,4 2 1,4 3 0,1 4-1,0 3-1185,-1 2 1,-1-1 0,2 2-1,-3 2 1,-1 1 0,-4 0 0,-7 2-1257,-8 2 1,-8-1 0,-8 0 0,-5-1 1586,-5-3 0,-10 4 0,-11 0 0</inkml:trace>
  <inkml:trace contextRef="#ctx0" brushRef="#br0">2040 16512 8239,'-21'-35'1242,"2"-1"1,7 19-19,3 0 1,-3 7 0,3 2 0,-1 1 0,-1 1-1019,2 0 1,8 2-1,1 4 1,9 0-1,6 1-858,2 4 1,6-4-1,-4 4 1,2-4-1,1-1 1,-1 0-1,-4 0 222,-2 0 1,-6-4-1,-2-2 1,-1-2 0,-3-2-1,-3-2 2056,-4-1 1,-4-1-1270,-5 1 0,-2 0 0,-1-1 0,-2 3 0,2 0 905,1 2 0,2 6 0,1-3-737,3 1 1,5 3-1,10-2 1,8 2 0,12 2-1,6-1-1072,2-4 0,9-2 0,-3-6 0,2-1 1,-2 1-1,-5 0 0,-4-1-137,-3 1 0,-7 0 0,-5-1 1,-5 1-1,-8 1 899,-6 3 0,-6 9 1,-9 11-1,-4 5 1,-5 8-1,-2 5 691,-2 7 0,-1 10 0,7 5 0,3 6 1,4 0-1,5 1-747,4 0 1,3 1 0,8-1 0,2 3-1,5 1 1,4-3-726,5-4 1,-2-9 0,5-12 0,-2-3 0,-1-6-1,0-7-3,0-8 0,-6-5 0,-8-10 0,-3-5 0,-2-6 0,-3-8 0,-5-6 748,-3-5 1,-2-4 0,1-2 0,1-1 0,2 1 0,3 4-210,1 3 1,1 3 0,7 4-1,2 2 1,5 1 0,4 3 0,5 1-4689,4-1 4718,3 5 0,8-10 0,1 6 0</inkml:trace>
  <inkml:trace contextRef="#ctx0" brushRef="#br0">2853 15859 8178,'-14'-41'261,"1"8"0,6 27 0,2 17 1,4 9 673,1 6 1,0 3 0,0-7 0,0 5 0,0 6 0,0 5 0,1 7 0,2 2-1339,2 3 1,5 11-1,-1 3 1,3-2-1,0-1 403,-4-5 0,10-1 0,-3-2 0</inkml:trace>
  <inkml:trace contextRef="#ctx0" brushRef="#br0">2786 16432 8137,'-19'-51'83,"10"15"0,0 0 1,6 14-1,4 9 1,2 3-1,5 1 2337,4-2 0,0 4-2610,10-2 0,6 6 0,6-1 0,3 2 0,0 2-3466,0 0 3656,10 0 0,-11 6 0,10 1 0</inkml:trace>
  <inkml:trace contextRef="#ctx0" brushRef="#br0">3213 16272 8137,'-18'-4'856,"0"0"0,0-7 1,3 2-1,-1-3 598,-2-1 1,5 1 0,6 2 0,-1 1 0,2-1-1178,0-2 0,3 0 1,8 2-1,5 2 1,5 2-1,4 2 1,1-1-1,-1 1-1360,-3 1 0,-1 2 0,-3 2 176,-3 3 1,-9-1-1,-9 5 1,-3-1 0,-1 1 1534,-1 2 1,1 2 0,1 1-1,3 1 1,6-1 0,6 0-826,6 0 0,7 5 1,5 0-1,4-2 1,8-1-1,4-3 197,3-3 0,6 3 0,1-5 0</inkml:trace>
  <inkml:trace contextRef="#ctx0" brushRef="#br0">3413 16219 8137,'-18'-10'1923,"1"-4"1,4 1 0,4 1 0,3 3-1096,3-1 1,12 4 0,6 2 0,4 2 0,5 2 0,1-1 0,2-2 0,0-2-1674,-1 2 0,-4 0 0,-1 0 0,-2-1 0,-4 0 0,-4-2 75,-7-3 0,-4 3 1,-3 0-1,-3 1 0,-1 0 3065,-4-3 0,1-1-1361,1-4 0,5 5 0,8 4 1,6 3-1,5 1 0,5 0-1273,0 0 0,2 1 1,5 2-1,0 3 0,-1 0 1,1 1-1,0-1-3904,-1 0 0,0 0 4243,-4-2 0,3-2 0,-4 4 0</inkml:trace>
  <inkml:trace contextRef="#ctx0" brushRef="#br0">3919 16033 8137,'-13'-14'1686,"1"1"314,3 0 1,-1 4-1706,5 0 0,8 6 0,9 0 0,6 4 1,3 5 241,2 2 1,2-5 0,2 3-1,-2-2 1,-1 2 0,-3 0-1,-1 1 1,0-1 0,-1 0-1243,-3-3 1,-7-3 0,-4-4 0,-5-7 0,-5-4 0,-4-4 0,-3-2 909,-1-2 1,4-7-1,0-1 1,0 1 0,2 2-1,3 3 1,2 3 4020,2 4-3794,0 3 1,0 9-1,2 6-844,2 8 0,-1 10 0,4 5 0,-1 5 0,-1 5 0,-1 1 0,1 5-484,-2 4 0,-2-1 0,-2 6 0,-4-1 0,-5-1 0,-5 2 0,-4-1 896,-2 3 0,-7 2 0,-6 1 0</inkml:trace>
  <inkml:trace contextRef="#ctx0" brushRef="#br0">6758 17245 8389,'-26'-26'0,"1"-1"0,1 3 0,2 7 0,-1 8 0,3 6 29,0 3 1,6 6 0,-4 1-1,-4 2 1,-5 0 0,-4 0 0,-5 0-1,-4-1 1,-3 3 0,-3 1-1,1 1 1,-1-1 0,3-2 0,0-1-176,-2 1 0,8-4 0,-3 0 298,2 0 1,1-3 0,0 5 0,3-1 0,1 0 0,3 2 0,2 0-3,2 0 1,-1 1-1,2 7 1,1 2-1,2 2 1,0 2-548,1 3 0,0 0 0,6 1 425,2 0 1,-2-1-1,9 1 1,0 1-15,0 3 0,3-1 0,8 5 0,4 2 0,4 0 0,5 0 0,4-1 38,3 1 1,3-5-1,4 0 1,5-4-1,4-2 1,5-1 20,1-2 0,4 0 0,5-5 1,3-2-1,1-2 0,0-5 21,1-5 0,-2 2 1,6-2-1,4-1 0,-1-1 1,1-2 91,2 0 0,-5 0 0,2 0-201,-3 0 1,3 0 0,-6 1 0,2 2 14,-2 2 0,8 4 0,-4-3 0,1 0 0,0 1 0,-4-1 24,1 0 0,3 3 1,-8-5-1,0 1 0,2-1 1,-2 0-1,2-1 142,0-1 0,-4-2 0,6 0 0,0 0 0,-1-2 0,1-1-84,-1-1 1,-9 0 0,11 2 0,-5-1 0,-1-1 0,0 1 0,-2 1-103,-3 2 1,4 0-1,-9 0 1,3 0-1,1 0 1,-2 0 16,0 0 0,10 0 1,-6 0-1,4 0 1,3-1-1,-2-2 39,0-2 0,8-4 1,-3 4-1,-2-1 1,0 0-1,-3 3-49,1 1 0,-4 2 0,-6 0 1,-1 0-1,0 0 0,0 2 1,-2 1-30,-1 1 1,0 2-1,-4-3 1,1 3-1,-4 0 1,3 0 131,-1-3 0,-5-2 0,5-1 0,1 0 0,-4 0 0,2 0 176,-3 0 0,-1 0 1,1 0-1,-1 0 1,-1 0-1,1-1 98,-1-4 0,1 4 0,4-4-396,0 4 1,0-4 0,1 1 0,2 1 1,2 2 0,1-1 0,-4-1 0,3-1 0,-1 1 0,1 0 51,-1-2 0,5 2 0,-4-6 0,-3-1 0,1-2 0,0-1 0,2 0 761,-2-1 0,-2 1-806,-1 0 0,2-1 1,-1 1-1,2 0-20,0-1 1,-9-3-1,6-1 1,-1 1 0,-1 3-1,2-1-528,0-3 0,-4 2 1,-2-5 584,-2 2 1,4-5-1,-4 2 1,1-3 228,0-2 1,-2 0 0,-5 1-1,0-1 1,-3 0 0,-2 1-1,-2 1-115,-2 2 1,-4 0 0,-3 5-1,-2 0 1,-2 0 0,-3 1-568,-2 0 0,-1 3 1,0 0-1,0 1 1,0 0-1,-1-2 316,-4-3 1,2 3 0,-6-3 0,-1 4 0,-2 0 0,-1 1 756,-1 0 0,1-1 1,0 2-774,-1 4 1,-5-3-1,-3 7 1,-3-1-18,-2-1 1,-4 5 0,-2-3-1,-1 2 1,-4 1 0,-4-2-1,-4-2-27,-1 2 0,-2 2 1,-4-1-1,-1-1 1,1-3 386,0-1 1,-3-2 0,-1-4-1,2-2 1,-1-1 0,1-2 0,-1 2 215,-2 1 0,7 1 1,-6 3-1,1 2 1,1 4-1,-1 4-1000,-2 1 1,6 0-1,-4 0 337,0 0 1,-1 6 0,3 1 0,-1 2 103,1 0 0,-2-6 1,9 3-1,-2-2 0,0 1 1,-1-2-1,-2-2 328,-1-1 1,-1-6 0,1-3 0,0-3 0,1-1 0,0-2 19,-1-2 1,4 2 0,-6-3 0,5 3 0,1 2 0,0 1-306,0 3 0,4 2 0,-2 4 0,1-2 1,2 2-1,-1 2 0,-1 1-103,-1 0 1,0 4-1,-4 1 1,4-2-1,-1-2 1,1-1 312,-3 0 0,-2 0 0,0 0 0,2-1 0,1-4 0,-2-4-26,0-3 1,-3-1 0,1 0 0,1 1-1,0 2 1,0 2-196,-2 2 1,-3 2-1,4 4 1,0 1-1,-2 4 1,-1 5-1,-4 6-155,0 7 0,2-3 0,-3 3 1,0 0-1,2 2 0,1 2 282,7 0 1,-1-1 0,6 0 0,0-4 0,0-4 0,2-4 0,-1-2 136,1-3 0,-5 1 1,1-5-1,0-4 1,-6-2-1,1-5-69,-3-1 0,-5-7 1,0-3-1,-3 0 0,-5 2 1,-4 2-145,35 6 1,-1 1-1,-35-2 1,36 7-1,-1 1 1,-1 2-1,0 3 1,-1 4-1,-1 2 1,1 1-1,-1 2 1,1 2-1,-1 1-167,0-1 0,0 2 1,3 0-1,-1 1 1,0 1-1,-1 1 1,1 0-1,1 0 1,3-2-1,0 0 1,1 0-1,0 1 1,-28 17-334,5-2 0,2 8 0,11-1 0,4 5 557,4 8 0,-2 4 0,5 8 0</inkml:trace>
  <inkml:trace contextRef="#ctx0" brushRef="#br0">6079 17952 13944,'-35'-24'-583,"3"-1"1,5 3 118,5 7 669,16 13 1,11 4 0,18 2-1,17-2 1,21-2 0,-20 0-1,4 0 1,7 0 0,3 0 0,7-1-1,3 0 1,6-1 0,2 0-1,-20-1 1,1 0 0,1 0 0,4-1-1,1-1 1,1 1 0,3-2-1,2 1 1,1-1 0,2 0 0,1 0-1,1 1 8,2-1 1,0 1 0,2-1-1,-14 2 1,1-1 0,2 0 0,-1 0-1,2 0 1,1 0 0,-1 1 0,1-1-1,1 0 1,0 0 0,0 0-1,0 0 1,2 1 0,1-1 0,-1 0-1,0 0 1,-1 1 0,0 0 0,0 1-1,1-1 1,0 1 0,0 1 0,1-1-1,-1 1 1,-2 0 0,-1 1-1,1-1 1,-1 1 0,1 0 0,0 0-1,0 0 1,0 0-355,0 0 0,0-1 0,-1 1 0,0 0 1,-4 0-1,0 0 0,0 0 0,0 0 0,3 0 1,0 1-1,1 0 0,-1-1 0,0 1 0,0-1 1,-1 0-1,0 0 0,-3 0 0,-1 0 0,0 0 1,0 0-1,0 0 0,0 0 0,0 1 1,-1-1-1,13 0 0,0 1 0,-2-1 22,-1 1 0,-1 0 1,0 0-1,-4 1 0,-2-1 1,0 1-1,-7 0 1,0 1-1,-2-1 0,21 3 1,-2 0-1,-7 0 0,-2 1 1,-9-1-1,-3 1 1,-7-1-1,-2 0-800,25 4 0,-16 4 0,-20-2 919,-8 6 0,-7-1 0,-3 4 0</inkml:trace>
  <inkml:trace contextRef="#ctx0" brushRef="#br0">21128 9942 18271,'2'-25'-4375,"1"6"4516,1 10 0,7 9 1,-4 13-1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5519 8369 8399,'0'-59'0,"0"0"0,1 4 0,2 12 0,2 14-32,-1 14 1,-5 9 0,-4 6 0,-4 0 0,-3 0 0,-1 0 0,0 0 95,-1 0 1,-2 0-1,-3 0 77,-3 0 1,-11 6 0,3 3 0,-5 3 0,-7 1-1,-1 0 1,-2 2 0,-3 1 55,1 2 0,-8 6 0,3-2 1,-1 2-1,-4-1 0,3 0-193,-1 0 1,-3 1 0,-1 0 0,0-2 0,-2 2 0,3 1 0,0 3 0,5 1 124,1 3 0,2 3 0,7-1 0,0 3 0,3 6 0,4 2-11,4 0 1,1 6 0,7-2-1,5 3 1,7-1 0,4 0 50,6-2 0,2-5 1,4 5-1,5 0 0,3 1 1,1 2-1,0 4 67,1 3 1,-1 8 0,0 6 0,-5-36 0,-1 1 0,1 1 0,0 1 0,1 1 0,0 1-136,0 1 1,-1 1 0,-1-3 0,0 1-1,0 5 1,0 1 0,0-2 0,0-1 0,1-2-1,1-1 1,0-2 0,1-2 0,9 32 78,1-6 1,-1-2-1,-1-7 1,2-7-1,1-3 1,-3-8 244,-3-3 0,-2-4 0,2-8 0,0-4 1,1-4-1,-1 0-266,1-1 0,0 0 1,-1 2-1,3 1 1,4 4-1,2-1 1,-1 0-535,0-3 0,-1-1 0,5-1 0,-1-1 0,1 0 1,0-1-18,-1-3 0,7 1 1,1-5-1,3-2 1,1-2-1,5-1-25,3 0 1,-4 0 0,-1 0 0,-4 0 0,0 0 0,0 3 0,-1 8 416,-5 11 0,-3 9 0,-1 9 0</inkml:trace>
  <inkml:trace contextRef="#ctx0" brushRef="#br0">19755 10942 9456,'0'-14'0,"0"1"-108,0 0 89,0-1 0,-1 7 570,-4 2 1,2 2 0,-5 1 0,-3-1 0,1 4 0,1 8 0,4 7 0,4 5-1,1 3 1,0 1 192,0 3 0,0 6 1,0-1-1,0 1 1,0 1-1,0-1 1,0-1-1,1-4 0,2-2-179,2-6 1,1-5-1204,-2-3 557,-2-5 0,4-14 1,-6-12-1,-2-6 1,-1-5-1,-1-7 1,1-8-1,1-5-151,2 0 1,5-7-1,2 4 1,2 2 0,3 4-1,-2 7 1,2 7 275,0 5 1,1 11-1,2 2 1,1 9-1,4 3 1,0 2-1,4 2 633,1 2 1,2 5 0,-2 9 0,-1 4 0,-3 4-1,-2 6-18,-3 3 0,-3 5 0,-2 3 0,-4 1 0,-1 1 0,-4-1-658,-5 1 1,-5-1 0,-7-4 0,-2-1 0,-7-4-1,-4-4 1,-3-4 0,0-5-768,-2-4 1,-1-3 0,-5-3 0,2-4 0,3-3 0,2-4-330,2-1 1,3-6 0,5-4 0,4-5 0,5-4 0,4 0 83,5 0 1,4-4 0,7 6 0,10 0 1026,8 2 1,16-4-1,1-2 1</inkml:trace>
  <inkml:trace contextRef="#ctx0" brushRef="#br0">20288 11102 9874,'8'-6'2323,"-4"-3"-1537,-2 3 1,-4 0 0,-1 7-1,-3 5 1,-1 8 0,-3 5-1,-2 3 1,0 0 0,2 0-605,1-1 0,6 3 0,-2-5 0,4 0 1,1 1-1,1-3 0,5 0 0,6-2 0,6-5 1,3-3-1,1-4 0,0-3 0,-1-4 1,0-7-1,-2-3-657,0-4 1,-6-4-1,-5 2 1,-2 1-1,-3 0 1,-2 3-1,-2 1 1,-2 1 1658,-2 1 0,-5 6 1,1 2-1,-1 5-1095,1 5 1,3 7 0,7 5 0,4 0 0,5-3 0,5 0 0,4 1 0,2-1-1439,3 0 1,5 2-1,2-9 1,-1 1-1,-2-4 1318,-1-2 1,-7-2 0,0 0 0</inkml:trace>
  <inkml:trace contextRef="#ctx0" brushRef="#br0">20648 11195 8539,'6'-14'1628,"-4"1"0,5 6 1,-2 2-1137,4 4 0,-2 7 0,2 3 0,1 2 0,2 3 0,1 1 0,1 1 1,-1 3-139,0 2 0,4-5 0,-3 2 0,-2-3 0,0-2 0,0 0 0,1-1 1,1-3-1,-1-4 0,0-4 0,1-2-1676,-1-4 0,-6-7 0,-1-5 0,-1-1 0,-1 0 0,-1 0 1143,-1 2 0,-2-3 1,0 1-1,0 2 1,0 1 463,0 1 0,1 3 0,4 2 1,3 4 117,4 4 0,6 1-403,0 0 0,6 6 0,-4 1 0</inkml:trace>
  <inkml:trace contextRef="#ctx0" brushRef="#br0">21288 11195 8570,'-6'-16'2229,"-1"4"525,0 9 1,1 7-2415,6 9 1,0 1-1,0-1 1,0 0-1,0 1 1,1-2-1,2-2 1,3-1-1087,1 1 1,2-4 0,5-1 0,-3-5 0,-2-6-2532,-4-8 1,-4 0 3276,-1-9 0,0-5 0,0-6 0</inkml:trace>
  <inkml:trace contextRef="#ctx0" brushRef="#br0">21315 11088 8506,'-5'-31'207,"1"0"0,-2 0 1,3 6-1,-1 1 1,1 3-1,3 2 0,4 3 1,5 1 910,3 2 1,1 5 0,1 2-1,-1 2 1,2-1 0,1 2-1460,2 2 1,1 1 0,-1 0 0,3 0 0,1 0-1,0 0 1,2 0 340,1 0 0,7-6 0,3-1 0</inkml:trace>
  <inkml:trace contextRef="#ctx0" brushRef="#br0">21981 10462 8493,'8'-18'1670,"-4"0"0,2 14 0,0 14 0,0 12-1241,0 8 0,-2 6 0,-4-4 1,0 4-1,0 5 0,2 5 1,1 4 2129,1 4-2702,1-4 1,-5 8 0,0-9 0,0-5 0,0-4 0,0-4-1,-2-7 1,-2-5 0,-5-6 0,-4-5 0,-5-4 0,-4-5 0,-4-4-1,0-4-692,-1-5 0,-4-3 0,1-3 1,4-1-1,4-2 0,2 4 1,5 2-1,4 3 1233,2-2 1,7 5 0,2 5 0,8 7 83,3 7 1,9 9 0,3 1 0,6 0 0,3 1-483,2-2 0,8 0 0,5 5 0</inkml:trace>
  <inkml:trace contextRef="#ctx0" brushRef="#br0">22941 10289 12809,'-13'-27'-1224,"0"3"1337,-1 6 1,1 2 0,0 12 0,-1 1 211,1 1 1,1 4-1,3 2 1,5 8 0,2 7-1,2 11 1,0 5 267,0 7 0,0 11 1,2 2-1,2 4 1,5 6-1,1 4 0,1 3-558,-2 2 1,-6-7 0,3 1-1,-2-4 1,2-10 0,0-6 0,0-10-1099,-3-7 1,3-6 0,0-13 0,1-3-1,3-4 1,1-7 1026,-2-7 0,8-17 0,-2-16 0</inkml:trace>
  <inkml:trace contextRef="#ctx0" brushRef="#br0">23434 10209 8446,'21'-26'1708,"-3"4"-138,-3 4 1,-3 11-1,-4 7-1316,-3 7 0,-11 16 1,-7 5-1,-8 4 0,-4 5 1,-3 2-1,-5 2 0,-5 2-69,-5 2 0,-8 4 1,2-4-1,-1 3 0,0 2 1,4 1-1,4-3-887,8-3 1,5-10-1,5-5 31,6-6 0,0-2 0,11-7-85,-1-3 1,4-4-1,8 1 1,5-6 0,3-4 261,2-4 1,5-5-1,2 3 1,1-2-1,0 0 1,2 0 253,1 2 1,1-5-1,1 4 1,1-1 0,2 2-1,1 0 240,-1-1 0,-2-1 0,-2-4 0</inkml:trace>
  <inkml:trace contextRef="#ctx0" brushRef="#br0">23394 10755 8446,'9'-1'50,"0"-2"1,0 0-1,-2 4 632,-2 6 1,-4 7 0,-1 4 0,0 2 0,0 4 0,2 1 0,1 3-13,1 0 1,7 1 0,-4-3-1,2-1 1,0-1 0,1-5 0,2-2-331,1-5 0,1-4 0,1 1 0,1-4 0,3-4 0,0-2-695,1-4 0,3-4 1,-2-8-1,1-6 0,-1-2 1,0-3-1,-2-3-361,0-5 0,-2 4 1,-9 1-1,-3 3 0,-4 2 1,-1 4-1,-1 4 623,-4 4 1,-2 5 0,-6 1-77,-1 2 0,8 8 1,8 7-1,11 3 0,12 0-1883,9-4 185,5 4 1739,7-4 0,7-1 1,8-1-1</inkml:trace>
  <inkml:trace contextRef="#ctx0" brushRef="#br0">24248 10782 8446,'-27'-2'1076,"0"-2"0,-4 2 0,0-1 0,1 5-631,2 2 1,8 11 0,2-2-1,3 2 1,3 1 0,3 1-1,5 2 1,2 2-278,2 2 0,12 3 1,7-1-1,8-3 0,7-6 1,5-4-1,7-4-599,4-3 0,3-2 1,1-6-1183,-1-1 1,-1-11 1612,-3 2 0,2-15 0,-3 0 0</inkml:trace>
  <inkml:trace contextRef="#ctx0" brushRef="#br0">24794 10355 11175,'-1'-40'630,"-4"9"1,2 16 0,-4 17 0,-1 8-586,1 6 0,3 13 1,-5-1-1,-3 4 1,-3 8-1,-4 6 1,-2 12-1,-3 7-316,12-29 0,-1 1 0,-1 5 1,0 2-1,-1-2 0,0 0 1,0 1-1,1 0 0,1-1 1,1-1-1,-6 30 0,7-7 271,7-10 0,20-14 0,6-1 0</inkml:trace>
  <inkml:trace contextRef="#ctx0" brushRef="#br0">24941 10675 8290,'7'-49'0,"-2"3"0,-4 9 5687,-1 12-5574,0 9 1,-1 16 0,-2 9 0,-3 11-1,0 10 1,-2 7 0,2 5 0,1 3-346,2 3 1,1 5-1,2 6 1,2 1-1,2-3 1,5-5-1,4-6 1,3-6-2138,2-4 1,0-4 2368,-5-5 0,1-6 0,-1-2 0</inkml:trace>
  <inkml:trace contextRef="#ctx0" brushRef="#br0">20902 11741 8406,'-43'-6'148,"6"-1"1,7-1 0,11 6 414,7 4 1,8 1 0,12 5 0,15-2 0,23-3 0,20-2 0,-20-2 0,3-1 0,8-1 0,3-1-325,11-2 1,5-1 0,-18-1 0,2-1 0,1 0-1,5 1 1,2-1 0,1 1 0,2 0 0,0-1-1,2 1 1,-16 1 0,1 0 0,1 1 0,-1-1-1,0 2 1,1-1 0,-1 1 0,1 1 0,1-1-1,0 0 1,0 1 0,0 0-212,-2 0 1,0 1-1,0 0 1,-1 1-1,18 0 1,-1 0-1,-1 0 1,-1 0-1,0-1 1,-1 1-1,-1 0 1,0-1-1,-1 2 1,-5 0-1,-1 0 1,-1 0-1,-1 0 1,0 1-1,-2-1 1,-4 1-1,0 0 1,-2 0-2474,23 0 0,-1 0 0,-2 2 0,-2 1 2445,-11-1 0,0 0 0,0-2 0,0-1 0,-10-3 0,0 0 0</inkml:trace>
  <inkml:trace contextRef="#ctx0" brushRef="#br0">5612 12807 7744,'7'-32'0,"-2"-2"0,-5 1 0,-3 7 0,-3 8 0,-1 6 0,-5 5 136,-5 1 1,1 1 0,-6 7-1,-2 2 1,-1 5 0,-2 4 0,-1 5-1,-1 4 1,-3 2 0,3-2-1,2-4 1,5-3 0,4-3 0,3-2-282,2-1 0,-2-6 0,-1 0 1,-2-6-1,0-6 0,-1-3 1,-5-1-1,-4-1 0,-6 1 355,-4 0 1,1 1 0,-9 3 0,0 5 0,-3 2 0,-4 2 0,-2 2 88,2 2 0,-8 9 0,8 10 0,-2 2 1,1 1-1,6 3-299,3 2 0,4-3 0,2 4 0,4-1 0,5 2 1,5 0-198,3-1 1,4 5 0,-3 0 0,2 6 0,1 8-1,0 3 1,-1 7 193,-2 4 1,3 3 0,8-28 0,0 2 0,-1 2 0,1 1-1,0 1 1,-1 1 0,0 5 0,0 1 0,0 2 0,1 1 54,1 1 1,1 2-1,0 2 1,2-1-1,1-8 1,1-2-1,1-1 1,2 0-1,1-2 1,1-1-1,3-3 1,1-1 16,3-4 1,2 1 0,2 1 0,3 0-1,19 26 1,-15-32 0,2-1 0,0 0-1,2-1 1,0-2 0,2-1 0,0 0-1,0 0-14,25 27 0,1-8 1,0 3-1,0 0 0,-2-2 1,0 2-1,-1 0-822,1 1 1,-6-1 0,2 3 0,-5-1 766,-5 0 0,10 7 0,-4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5652 9249 14349,'-13'0'-39,"-1"0"1,1 0 0,1-1 0,2-2-1,2-3 1,1 0 0,1-2 172,0 1 1,0 4 0,3 0 0,-3 5 0,0 3 0,0 3 0,2 2-278,-2 2 1,3 1 0,-6 1 0,0 1 0,0 1-1,1 3 1,-1 0 182,1 1 0,-4-1 0,4-1 0,-4 2 1,-2 3-1,3-1-16,2 1 1,-3 3-1,3 0 1,-3 1-1,-1 0 1,-1-1 0,1 2-40,0 3 17,-1-2 0,0 12 0,-3-4 1,0 0-1,0 3 0,1 2-15,-2 2 0,3 5 0,-4-3 1,1 1-1,1 3 0,-1 2 1,0 3-30,0 3 1,-4-2-1,4 5 1,2-3-1,3-5 1,2-3 0,4-1 44,1-2 1,-3-1-1,5-6 1,1-1 0,1-2-1,2-2 78,0 2 0,-4 2 0,-1 2 0,1 2 0,-1 5 0,-1 2 0,-1 6-30,-3 4 1,-2 3 0,-2 7 0,1 2-1,0 2 1,6-35 0,1 1 0,-1 0-1,2 1-85,0 2 0,1-1 0,-2-1 1,1 1-1,2-3 0,0-1 0,-2 34 1,-1-2-1,3-8 75,1-6 0,7-5 1,-1-11-1,1-2 1,-1-1-1,2-3 0,0 0 236,0 0 1,0-3 0,-2 5-1,4 1 1,0 1 0,1 4-214,2 2-125,-5-2 1,4 10 0,-4-3-1,0 2 1,0 3 0,-2-1 21,2 0 1,-4 5 0,2 0-1,-1 0 1,0-1 0,3 1 0,1-2 50,4-1 1,0-6 0,4-2 0,2-1 0,2-3 0,3-1 0,5-2 62,2 0 0,8 4 0,-1 2 0,1-2 0,0 2 1,-1-1-84,1 2 0,-5 6 0,-1-5 1,-4 1-1,-3 0 0,-4-1 1,1 0 38,0-4 0,-5-2 1,2-4-1,-3-1 0,-2-3 1,0-3-1,1-4-437,-1-3 1,5-2 0,1 5 0,2-1-1,2 1 401,3 0 0,6-1 0,2 1 0</inkml:trace>
  <inkml:trace contextRef="#ctx0" brushRef="#br0">3119 7010 9996,'-6'-18'0,"-3"1"0,-1-1 0,0 0 0,2 0-538,2 2 1064,-4 7 0,7 3 1,-6 6-1,-1 2 0,-2 2 1,-1 3-1,1 2 0,1-1 1,4-1-1,0-1-448,-1 0 0,4 3 0,-4-3 1,1 0-1,0 0 0,-2-2 661,1 2 0,-4-3 1,3 6-1,-2 1-741,-3 2 1,1 1 0,0 2 0,-1 2 0,0 0 0,-3 1 0,-2 0 61,-2 0 1,0 4 0,-2-4 0,2-1-1,2 1 1,3 0 99,1-2 1,1-1-1,1-2 1,0 1 0,-1-1-1,1 0 1,0 1 100,-1-1 1,3 2 0,0 1 0,4 3-1,-1 2 1,2 1-197,1-1 1,-4 4 0,3-3 0,0 4 0,0 0 0,3-1 0,1-1 0,2-2-541,0 2 0,0 0 1,0-1-1,2-2 1,1-2-1,3-2 415,1-3 1,2 4-1,4 0 1,1-2-1,-1-1 1,0 0-1,2 1 12,3 2 0,-2 0 0,6-4 0,1 3 0,-1 2 0,0 0-45,2 1 1,1 3 0,2-1-1,-1 5 1,1 4 0,0 3 0,-1 2-79,1-1 1,0-5 0,1 1-1,3-4 1,4-5 0,4-4 310,1-4 1,0-2-1,0-3 1,0-4-1,0-2 1,0 0-1,0 1 441,0-1 0,-5-2 0,1-1 1,0 2-1,-1 1 0,1 3-476,1 1 1,-2 2 0,2 4 0,2 2-1,-2 2 1,1 0-23,1 0 1,2-1 0,2 0 0,3 2-1,0-3 1,1-3 0,-1-5 332,0-1 0,3 3 0,-3-5 0,0-1 0,1-1 0,1-2 153,2 0 0,-3-5 0,1 1 0,-1 1 0,1 1 0,1 2-375,-2 0 0,3 0 0,-4 0 0,0 0 0,0 2 0,-3 1-107,-2 1 0,4 5 1,1-3-1,0 0 1,1 1-1,-1-1 1,3 0-70,3-3 1,-6-1 0,7-2 0,-1 0 0,-2 0 0,2-2-1,-2-1 304,1-1 1,4-5-1,-7 3 1,4 0-1,2 0 1,-3 3-207,-2 2 1,3 1 0,-3 0 0,3 0 0,1 1 0,1 2 0,-1 3-313,0 1 0,0-4 0,1 3 0,1-1 0,1-1 1,5-1 363,4-1 0,-4-4 1,7-1-1,-2-3 1,-5 0-1,-3-1 1,-6 0-169,-1-4 0,0 5 0,1 2 0,-2 2 0,2 2 0,-3 0 0,-2 0 0,2 0 0,-2 0 0,2 0 0,3 2 0,-3 1 0,-2 1 0,4 1 0,-1-5 0,5 0 0,4-2 0,0-1 0,2-3 0,0-1 0,-3-2 0,1-3 0,-3 2 0,-4 2 0,0 1 0,0 0 0,-3 4 0,-2-2 0,0 4 0,-1 1 0,2 0 0,-2 0 0,-1 0 0,0 4 0,-5 1 0,0-1 0,0 0 0,0 2 0,0 2 0,4-5 0,2 1 0,0-2 0,0-2 0,-3 0 0,-2 0 0,-1 0 0,0 0 0,0 0 0,0 0 0,-1 0 0,-2 0 0,-1 0 0,-5 0 0,3 1 0,0 2 0,-2 2 0,1-1 0,-3 0 0,-2 1 0,3 1 0,0-3 0,-1 3 0,-1 0 0,1 0 0,1-3 0,0-2 0,-3 0 0,2 2 0,2 2 0,2-2 0,3-2 0,2-1 0,1 0 0,0-1 0,0-2 0,-2-2 0,1 2 0,1 2 0,-8 1 0,8 0 0,-1 0 0,-2 1 0,0 2 0,-1 2 0,-1 4 0,5-5 0,0-1 0,0 0 0,2 0 0,1 2 0,1-2 0,2-2 0,-2-1 0,4 0 0,2 0 0,0 0 0,1 0 0,4 0 0,-7 0 0,3 0 0,1 0 0,-2 0 0,0 0 0,1 0 0,-8 0 0,1 0 0,1 0 0,-1 0 0,2 0 0,1 0 0,-2 0 0,2 0 0,2 0 0,0 0 0,3 0 0,0 0 0,4 0 0,-7-4 0,6-1 0,-2 2 0,2 2 0,1 1 0,5 0 0,-4-5 0,3 1 0,-4 1 0,0 1 0,-1 2 0,1 0 0,1 0 0,-4 0 0,-1 0 0,0 0 0,-1 0 0,4 0 0,0 0 0,-3 0 0,-2 0 0,2 0 0,-2 0 0,1 0 0,-2 0 0,0 0 0,-2-1 0,2-2 0,-3-2 0,-2 2 0,1 2 0,-2 1 0,2 0 0,1 0 0,0-1 0,2-2 0,-2-2 0,0 2 0,7-3 0,-3 2 0,-1-1 0,0 1 0,-3-2 0,1-1 0,1-4 0,1 4 0,2-2 0,0 0 0,-4 0 0,-1 0 0,-3 0 0,-2 2 0,2-5 0,-1 5 0,-4-2 0,-1 0 0,-1-1-163,0-2 0,-7 3 0,2 0 1,-3-1-1,-2-2 0,-4-2-253,-4 1 1,1-5-1,-1-1 1,-2-2-1,-1-2 1,-2-4 0,0-3-8,1-1 0,-1-4 0,0 2 0,1 1 0,-2-1 1,-1 3-173,3 2 1,-4 2 0,8-1 0,-3 0 0,-1 1 0,3-2 0,1-2-31,-2-1 1,3 0-1,-1 4 1,-2 0-1,-1-1 1,-2-1 444,1-2 1,-1-1-1,-1 4 1,-2-1-1,-2-2 1,-3 1 141,-2 2 0,-1 1 1,-4 1-1,-1-1 1,-2 0-1,-1 2 1,-2 1-301,1 2 1,-2 6 0,-3-3-1,2 1 1,1 0 0,0 2-1,0 1 200,0 2 0,0-1 0,-4 1 1,0 0-1,-2-1 0,-3 1 495,-4 0 1,-3-1 0,-3 0-1,-2-3 1,-4 0 0,-3 0 113,-5 2 0,-5 1 0,0-3 0,-4 1 0,-5 3 0,-2 4 0,-1 1-286,3 1 1,1 3-1,3-4 1,2 2-1,2 2 1,1-1-1,1-1 109,0-1 0,2 4 0,4-3 0,1 2 0,2-2 0,3 0 297,1 0 1,-4-4-1,2 1 1,-4-3-1,-2-1 1,-2-1 130,-2 1 0,-8 1 1,3 2-1,-2 2 0,-3 1 1,-1 1-688,0 0 0,-4 2 0,0 4 1,-3-2-1,-3-1 0,1-1-70,-1 1 1,-5 1 0,6 1-1,0-2 1,-2-2 0,5 2 0,-2 2 24,-1 1 0,9 0 1,-8 0-1,1 0 1,2-2-1,-1-1 1,2-1 173,1 1 1,-3 2 0,4 1 0,0 0 0,1 0 0,-1 0-347,2 0 0,-5 1 1,-1 2-1,-2 1 0,0 1 1,4-1-35,0 1 0,-6 1 0,0-3 1,1 1-1,-3-1 0,3 0 1,-2 0-1,4 1 56,-2-1 0,1-1 1,0-2-1,3 0 1,1 0-1,0 0 337,1 0 0,-7 1 0,0 2 0,0 2 0,-5-1 1,-2 1-136,35-3 1,-1 0 0,0 2 0,0 1 0,-1-2 0,0 0 0,0 0 0,1 0-1,1 0 1,1 1 0,-35 4-298,4 2 0,3-3 1,3 2-1,4 0 0,2 0 1,0-2 190,-2-1 0,0 3 0,6-4 0,2-2 0,1-2 0,-1-1 0,-4 2 130,-3 2 1,-1-2 0,-7 2 0,-6-3 0,-5-1-1,35 1 1,1 0 0,-1 0 0,0 1-53,0 0 1,1 0 0,0 3 0,1 1 0,0-2 0,0 1 0,1 0 0,0 1 0,0 1 0,1 0 0,-35 6-216,1 0 0,2 2 0,1 2 0,-2 0 0,-3 0 1,1-3 208,-1 0 0,36-8 0,-1 0 1,-36 4-1,0-1 0,35-5 1,1 1-1,0-1 0,0 1 53,-2-1 0,0 0 0,-1-2 0,1-1 1,-1 2-1,0-1 0,0-1 0,1-1 0,-2 0 1,1 0-1,0 0 0,0 0 0,0 0 0,-1 0 31,2 0 0,-1 0 0,-1 0 0,1 0 0,0 1 0,0 0 0,1 0 1,-1 1-1,2 0 0,1 0 0,0 0 0,0 1 0,-34 1-148,-1 1 1,34-1 0,0 2 0,-35 3 0,1 3 0,-1 1 0,2-1 40,0-3 1,34-3 0,-1 0-1,1-2 1,-1 0 0,0 2 0,0 0-1,-2 0 1,-1 0 0,-1 0-1,0-1 83,0-1 0,-1 0 0,-6 1 0,0-1 0,3 3 1,0 0-1,0-1 0,0-1 0,1 0 0,0-1 0,3 0 1,-1-2-1,2 1 0,0-1 277,1 0 0,0 0 0,-33 3 1,3-5-1,3 0 0,3 0 0,0 0-205,-2 0 1,8-2-1,-6-1 1,2-3 0,4-1-1,-2-4 1,4 1-615,2 1 1,-6-3 0,9 5-1,0-2 1,3 2 0,4 1-343,2 3 1,-2 1-1,2 2 1,2 0 853,-2 0 1,0 6-1,3 2 1</inkml:trace>
  <inkml:trace contextRef="#ctx0" brushRef="#br0">7758 8409 26447,'0'-8'-1853,"0"-1"1,2-2 0,1-1 0,3-1 1992,1 0 0,-3 5 0,5 4 0,2 2 0,0 2 279,3 0-552,-7 6 0,11 8 0,-3 6 0</inkml:trace>
  <inkml:trace contextRef="#ctx0" brushRef="#br0">9331 8196 29167,'-7'-25'-4916,"1"9"1,4-6 4585,-2 5 0,2 11 4,-2 6 0,2 2 0,2 7 0,0 1 0,0 2 0,0 1-1513,0 1 1,5-1 1897,-1 0 0,13 1 1,-3-1-1</inkml:trace>
  <inkml:trace contextRef="#ctx0" brushRef="#br0">10531 8223 29674,'4'-43'-9275,"2"15"9020,2 17 0,-4 11 0,3 11 0,-1-2-474,-3 1 0,3-3 468,-1 2 1,-1 0-1,-4 5 1</inkml:trace>
  <inkml:trace contextRef="#ctx0" brushRef="#br0">12104 6757 14297,'-9'-13'0,"1"-1"0,1 1-592,0 0 0,4-1 0,-2 1 1,4 0-1,-1 1 0,-2 3 1612,-5 4 0,-3 4 1,-1 1-581,-1 0 1,0 1-1,-3 2 1,-2 3-1,-2 2 1,-2 2-215,-3 2 0,4 1 0,0-1 0,-2-2 0,1-1 0,-1 0-2,2-1 0,4 2 0,-3-4 0,1 0 0,0 1 0,0 1 1,0 2-111,1 2 0,-5 1 1,4 2-1,-3 1 1,1 4-1,0 0-181,1 4 1,-4 1 0,3 2 0,-2-1 0,0 3 0,2 0 0,0 2 118,1-1 0,-2 2 1,5 0-1,0-3 1,0-1-1,0 0 92,2 4 1,6-4-1,2 3 1,1-2-1,1 1 1,0 3-1465,3 1 920,2-5 0,1 4 0,0-5 0,0 2 0,0 1 0,0-2 137,0-1 0,0-1 0,1 1 0,2 2 1,3 1-1,1 0 0,2 0-1608,-1 0 1721,4 0 0,-4 0 1,9 2-1,1 0 0,-1 1 1,1-2 229,0 1 1,6 2 0,-2-4 0,3 1 0,2-1 0,-1 0 63,1-2 0,4 1 0,2 0 0,-1 1 0,2 0 1,0 0-1,5 1 870,4 2 2,-8-10 0,16 7 0,-8-9 0,3 2 0,1 0 0,0-3-489,2-2 1,8-1 0,-6-5-1,6-1 1,0-2 0,1-1-10,0 1 0,4-2 1,-1-1-1,0-1 1,2-1-1,-3-1 1,0 0 1703,-2-1-1871,-5-1 0,7-2 1,-7 0-1,-1 0 1,-2 0-1,-1 0-267,1 0 0,1-6 0,-1-3 0,-3-3 0,1-1 0,-1 0 0,2-2-84,-1-3 0,3 2 0,-5-6 0,0-4 0,-1-2 0,1-6 0,-1-4 0,1 7 0,-1-20 0,1 7 0,1-8 0,2-4 0,-25 26 0,1 0 0,0 0 0,-1 0 0,14-31 0,-18 29 0,0-1 0,0 0 0,-1 1 0,0-2 0,-1 0 0,-1 0 0,0 0-351,10-35 1,-7 4 0,-8 0 0,-3 1-1,-5-1 1,-4 2 0,-7-1-4211,-11 3 4076,3 2 0,-25 6 1,8-1-1,-4 1 1,-2 0-1,-1 1 209,-1 3 0,0-1 0,0 4 0,0 0 0,0-2 0,0 4 0,-1 0 124,-4 1 0,-2 6 0,-6-5 0,-4 7 1,-2 4-1,-7 4 46,30 14 0,-1 2 0,-2 5 0,-1 2 0,-6-1 0,-1 1 1,0 2-1,-1 1 0,0 1 0,0 2 0,-1 0 0,-1 1 1,0 3-1,-1 2 16,-1 1 1,0 2 0,3 2 0,-1 0 0,1 0 0,0 0 0,3 1 0,1 0 0,1 1 0,2 0 0,3 0 0,1 1 350,3-1 0,0 0 0,-1 1 0,1 0-9,-23 15 0,-2-5 0,12-7 0</inkml:trace>
  <inkml:trace contextRef="#ctx0" brushRef="#br0">11651 8729 13606,'0'-25'0,"1"3"0,5 6 0,6 7 0,6 9 442,2 7 0,7 4 0,6-1 0,2-3 0,7-1 0,5-3 0,6-1 0,4-5 0,2-5 0,0-5 0,2-3 0,-2-4 0,0-3 0,-4-7 183,-5-5 1,1-4-1,-7-2-828,-1-4 1,-7-2 0,-7-7 0,-5 0 0,-6-4-1,-5-4 1,-4-3-206,-5-2 0,-5-3 0,-8 2 0,-9 5 0,-8 3 0,-8 9 0,-11 8 454,-10 10 1,-5 14 108,20 15 1,0 3 0,0 4-1,0 3 1,-6 4 0,-2 2-1,-2 7 1,0 2-177,-4 5 0,0 2 0,-3 3 1,0 3-1,-2 1 0,0 2 1,2 1-1,0 1 0,3 2 1,2 1-1,1 2 0,3 0 0,4-2 1,3 2-102,4-3 0,3 0 1,8-2-1,5 1 0,4-2 1,4 1-1,1 35 0,21-3 122,21-6 0,7-4 0,16-8 0,-23-26 0,-1 0 0</inkml:trace>
  <inkml:trace contextRef="#ctx0" brushRef="#br0">12664 8703 14955,'1'-11'0,"5"8"0,7 12 0,10 10 0,6 7 26,7 0 0,2 1 1,4-2-1,2-4 0,7-8 1,6-7-1,8-6 0,7-6 1,2-7-1,-36 3 0,1-1 1,0-1-1,0-1 1,1-1-1,0 0 0,0-1 1,0 0 46,0 0 0,0-1 1,-2-3-1,0 0 0,-1 0 1,0-1-1,-1-2 0,0 0 1,-1-2-1,0 0 1,-1-1-1,-1-2 0,-2 1 1,-2-2-1,-1-2 0,-2-1 1,-3 0-1,-2-2-253,-1 0 0,-3-2 0,8-36 0,-11 1 1,-9-1-1,-6-1 0,-6-1 0,-11 1 0,-9 5 235,-10 5 1,-16 13 0,-8 13 0,-10 14 0,30 16 0,-2 2 0,-3 3 0,-2 3 0,-4 4 0,-1 3-36,-2 5 0,-1 2 1,-1 2-1,0 2 0,-2 7 1,-1 3-1,0 1 0,0 3 1,4 0-1,1 3 0,2 1 1,1 2-1,6 0 0,2 2-353,3-1 1,2 2 0,-1 8 0,3 2-1,7-1 1,4 1 0,2 0 0,3 1 332,4-1 0,3 0 0,3 1 0,3 0 0,3-3 0,1 0 0,1 2 0,0 0 0</inkml:trace>
  <inkml:trace contextRef="#ctx0" brushRef="#br0">8785 13887 8565,'-18'0'0,"0"1"0,2 4 0,2 4 0,4 1 0,3 0 180,1-1 1,3 0-1,7 5 1,7-1-1,6-1 1,10-3-1,9-5 1,6-2-1,9-2 1,4-2-1,5-2 556,6-5 1,-3-9 0,-27 7-1,1-2-700,-1-1 0,0-1 0,33-15 0,-34 12 0,1-1 0,-3 0 1,0-1-1,28-19 0,-8 0-371,-7 1 1,-10-5 0,-8-2-1,-7 2 1,-10 0 0,-6 0 2,-11-1 1,-7-1-1,-18 5 1,-6 1 0,-11 0-1,-7 3 1,-8 5 637,-5 3 0,31 18 0,-1 1 0,-34-4 0,33 9 1,-1 3-1,1 2 0,-2 1 0,-1 2 0,0 3 1,0 0-1,0 3-7,-2 3 1,2 1-1,2-1 1,1 2 0,3 3-1,1 1 1,1 1 0,1 0-1,2 2 1,0 2 0,-24 25-315,9 1 0,11 9 0,17-4 0,11 3 0,10 3 0,13-2 0,14-1-631,13-6 0,-13-28 0,5-1 0,3-3 0,4-2 0,5 0 0,4-2 646,4-1 0,2-3 0,0-1 0,2-1 0,4-3 0,-1-1 0</inkml:trace>
  <inkml:trace contextRef="#ctx0" brushRef="#br0">22368 13514 8242,'-4'-21'694,"-1"3"0,1 6 0,4 8 1,0 8-1,0 8 0,1 5-38,4 0 1,-2 10 0,5-3 0,1-1 0,0 1 0,-1-2 0,-1 0 0,-1 2 0,0 1-1404,-3 2 0,3-5 1,-2-1-1,-1 0 1,-1-2-1,-2 0 747,0-3 0,0-1 0,0-1 0</inkml:trace>
  <inkml:trace contextRef="#ctx0" brushRef="#br0">22275 13754 8382,'6'-26'3030,"-3"16"1,5-5-2803,3 6 1,1 8 0,1-4 0,0 3 0,2-1 0,3-2 0,3 2 0,1 2-1009,0 1 1,2 4 779,7 1 0,-3 5 0,5-3 0</inkml:trace>
  <inkml:trace contextRef="#ctx0" brushRef="#br0">22928 13580 8216,'6'-32'1221,"-5"10"1833,4-1 1,-2 13-2565,1 6 0,2 8 1,4 5-1,-2 3 1,-1 3-1,-1 2 1,0 6-408,-3 2 1,3 1 0,0 1 0,0 0 0,0-2 0,-3-1 0,-2-4 0,-1 0-1025,0-4 1,0-1 0,-1-4 0,-4-2 513,-4-4 1,-2-7 0,-3-5-1,2-8 1,2-4 0,3-5 0,-1-1 652,1-2 1,4-1 0,-2-3 0,4-3 0,2 0 0,2 3 872,2 3 1,5 3-1,-2 1 1,0 3-1,1 2-872,2 3 0,1 2 1,1 4-1,0 3 1,1 1-1,-1 4-1213,0 5 1,-2 0-1,0 6 1,4 1-1,1 2 986,4 1 0,6 7 0,8 0 0</inkml:trace>
  <inkml:trace contextRef="#ctx0" brushRef="#br0">23648 13287 8481,'0'-22'3215,"-2"1"1630,-2 6-4305,2 7 0,-5 9 0,2 5 0,-2 6 0,0 6 1,1 2-313,0 4 0,3 6 0,-5 2 0,2 1 0,4 1 0,0-2 0,4 1-536,2-3 0,3-2 1,7-2-1,-1 0 1,-1-4-1,-2-6 1,-1-4-623,2-3 1,-6-8-1,0-1 1481,-4-7 0,-1-5 0,-1-1 0,-4 1 0,-5 1 0,-5 4 12,-3 1 0,-1 2 0,3 4 0,-2 1 1,0 5-1,1 7 0,-1 8 123,2 4 0,5 6-686,2 1 0,0 5 0,-4-3 0</inkml:trace>
  <inkml:trace contextRef="#ctx0" brushRef="#br0">8465 13061 13120,'-6'-14'-1118,"4"1"0,-2 0 772,2-1 0,2 5 1,0 1 262,0-3 1,6 5 0,3 2 0,3 2 0,1 2-1,1 0 1,0 2 517,4 2 0,3 4 0,6 5-69,-1 0 0,7-4 0,2 0 0,4 1-84,1 2 0,6-3 0,3 0 1,3 1-1,2 2 0,3 0 1,2-2-69,2-1 0,2-4 0,7 2 0,2-1 0,1-3 0,0-1-260,-4-2 0,1 0 0,-1 0 0,4 0 0,-2-2 0,0-2 29,-1-5 1,-5-8 0,5 0 0,-5 0-1,-4 1 1,-1 0 0,-1-2-43,1 2 0,-2-3 1,-5-1-1,-1 1 1,-2 0-1,-3 3-20,-1 1 1,2 1 0,-7 1 0,-4 1 0,-3 2 0,-6 1 0,-2 0 52,-4 2 0,-6-5 0,2 4 0,-3 0 0,-2-1 0,-1-2 0,-3-1 0,1-1 28,-5 0 1,1-2-1,-4-1 1,3-4-50,-2 0 0,-2-3 0,-2-2 0,-4 2 0,-3 0 0,-6 0 0,-2-1-147,-2 2 0,-4-2 0,3 5 0,-2 0 0,-3-1 0,-1 4 172,-2 1 1,-4 2 0,-1 1 0,-2 2-1,-3 2 1,-2 2 0,-2 3-77,-4 2 1,1 1 0,-8 0-1,-4 0 1,-2 0 0,-3 0-95,0 0 1,-2 4 0,-7 2-1,-2 0 1,-1 2 0,-1-2 106,0-1 0,3 4 1,33-6-1,0 0 1,0 1-1,-1 0 0,0 1 1,0 0-1,-2 1 1,0 0 267,-1 0 1,0 1 0,2 0 0,0 1-1,-3 0 1,-2 0-84,0 1 1,-1 0 0,-2 3 0,1 0 0,1-1 0,0 0 0,2 1 0,1 1-17,2 0 0,2 1 0,-1 1 0,1 2 0,3 1 1,1 1-1,1 2 0,0 1 0,1 2 0,2 1 1,2 1-1,2 0 0,-23 29-601,5 3 1,11 2-1,9 5 1,10-1-1,9-3 1,8-2-662,7-3 1,13-5 1177,18-2 0,4-5 0,14 2 0,-25-25 0,2-1 0,3-1 0,0-1 0</inkml:trace>
  <inkml:trace contextRef="#ctx0" brushRef="#br0">20009 13954 11901,'-14'-2'10,"1"-2"0,5 1 1,6-6-1,4 0 1,7 1-1,5 3 1,3 0-1,4-1 349,0-1 1,4 4 0,-4-2-1,1 4 1,0 1 0,1 0 0,-3 0-1,-2 0-797,-3 0 1,-2 0-1,1 1 1,-1 4 0,0 4-817,0 3 0,-5-4 1227,-4 1 0,4-6 1,-1 3-1</inkml:trace>
  <inkml:trace contextRef="#ctx0" brushRef="#br0">20808 13700 8353,'-7'2'1080,"3"2"-654,2 5 0,2 3 0,2 3 0,0 1 0,4 3 0,2 2 0,1 1-54,-2-1 0,3 4 0,-4-4 0,0 0 0,0-4 0,-3-2 0,0-3 0,0-2-430,2-1 0,-1-4 0,-5 2 0,-4-1 1,-2-4-173,-1-5 1,-4 0 0,5-6 0,-2-3 0,0-4 0,0-7 0,2-2 110,3-1 0,2-1 0,2 2 0,0 1 0,0 3 0,0 2 1058,0 3 0,0 1 0,0 2 0,2 1-645,2 3 0,3 3 0,7 6 0,-1 0 0,0 0 0,2 0 0,1 0-686,2 0 1,4 6 0,-1 1-1,3 1 1,6-4 391,2-2 0,-2 4 0,2 1 0</inkml:trace>
  <inkml:trace contextRef="#ctx0" brushRef="#br0">21248 13554 8249,'-6'-34'3830,"6"13"-3465,0 12 1,5 8 0,7 5 0,-1 3 0,4 4 0,2 1 0,2 5 0,2 4-215,-1 3 0,0 8 0,-7-3 0,0 2 1,-1 1-1,-3-2 0,-5-1-1293,-2 3 0,-4-4 0,-2 1 0,-5-5 0,-4-6 1142,-5-3 0,-3-8 0,-5-1 0</inkml:trace>
  <inkml:trace contextRef="#ctx0" brushRef="#br0">21235 13554 8255,'10'-60'1402,"2"10"162,3 13 1,7 12 0,0 16 0,5 3-1705,4 0 1,-1 0-1,5-3 1,2 5-1,3 2 1,2 2 139,-2 0 0,9 6 0,-8 2 0</inkml:trace>
  <inkml:trace contextRef="#ctx0" brushRef="#br0">18729 13914 9010,'-9'-6'0,"2"-3"-279,1-3 883,1 4 1,5 4 0,2 8 0,2 5 0,5 3-1,1 3 1,1 1 0,-2 4 0,0-1 0,-1 0 0,0-1-1,-2 0 474,-3-1 1,-2 1 0,-1-5-1453,0 1 1,0-1 0,-1-1 0,-4-3 48,-4-5 0,-2-2 0,-1-4 0,1-2 1,2-5-1,1-3 261,0-1 0,-2-5 1,5 0-1,2 1 0,2-1 1,1-2 310,0 0 0,0 3 1,0 0-1,1 2 1,4 2-1,2-1 1,2 1 612,0 0 0,0 4 0,4 1 0,1 1 1,-1 1-799,0 0 1,1 2 0,-1 4 0,0 1 0,1 2-1,-1 3-2576,0 1 1,0-2 0,1 2 2513,-1-1 0,6 4 0,2-2 0</inkml:trace>
  <inkml:trace contextRef="#ctx0" brushRef="#br0">19115 13754 8364,'0'-14'2180,"0"10"1,2 2 0,2 8-2041,5 0 0,-1-3 0,2 5 0,3-2 0,5-2-217,3 2 0,-3 0 0,4 3 0,0-5 0,0-2 1,1-2 76,0 0 0,2 0 0,2 0 0</inkml:trace>
  <inkml:trace contextRef="#ctx0" brushRef="#br0">19462 13647 8364,'-12'-6'1582,"3"-3"0,-3 3 0,5 3 0,0 6 1,2 8-518,4 5 0,1 2 1,0 7-1,1 4 1,2 4-1,3 6-1477,1 4 0,-4-1 0,2 6 1,-4-1-1,-1-1 0,0 2 0,0-1 412,0 3 0,-11 2 0,-4 1 0</inkml:trace>
  <inkml:trace contextRef="#ctx0" brushRef="#br0">16969 14233 8326,'-1'-13'388,"-4"0"0,4 7 1,-2 6-1,4 7 1,4 5-1,-2 3 1,0 1-1,0 3 1,1 1 529,-1-1 0,-1-1 0,-2-5 1,0 0-1,0 1 0,0-1-1137,0 0 1,-2-5 0,-1-5 0,-1-6 0,-1-6 0,1-4 0,-1-5 184,2-4 1,-2-4 0,0-2 0,2-1 0,2-2 0,1 1 0,0 2 554,0 1 1,0 5 0,0 1 0,0 2 0,0 3 549,0 1-723,0 2 1,6 4 0,2 1 0,4 2 0,3 3 0,1 0-849,2-1 1,4 2 0,-2-2-1,-1 3 1,2 1 0,-1 0 0,6 0 499,3 0 0,-1 5 0,5 3 0</inkml:trace>
  <inkml:trace contextRef="#ctx0" brushRef="#br0">17476 13847 9499,'-12'-33'-426,"2"8"878,1 10 692,6 8 0,-2 7 1,10 0-1,4 0 0,3 1-522,1 4 0,5-2 0,-1 6 0,0 1 0,-3 0 0,0 2 0,-1 0-643,0 3 0,-1 1 0,-3-2-796,-4-1 1,-4 2 0,-2 1 0,-4 2 465,-4-2 0,-3-1 0,-1-2 0,0 1 1,-1-1-1,3 0 0,0-1 526,2-3 1,5 1-1,-3-4 1,2 0 350,7 0 0,8-2 0,9-4 0,2 0 0,3 0 1,1 2-1,0 1 168,-3 1 1,2 1 0,-5-4 0,0 2-1,-1 3 1,-4 0-518,-4 0 1,-7 4 0,1-1 0,-4 3-1,-6 1 1,-5 1 0,-9-1-546,-5 0 0,1 1 0,-7-1 1,3 0-1,3-1 0,1-1 0,4-2-939,0 1 0,-2-4 0,6 0 1,2-2 195,4 1 1,9 3-1,2-3 1,11-2 0,9-3 1110,4-5 0,1-2 0,1-6 0</inkml:trace>
  <inkml:trace contextRef="#ctx0" brushRef="#br0">18062 13847 8427,'0'-21'590,"-6"9"0,-2 14 0,-3 10 86,2 8 1,-3 3-1,4 2 1,-3 4 0,2 2-1,5 5 1,2 0-1,2 2-1106,0-1 1,0-1 0,2 1 429,2-2 0,4 1 0,5 4 0</inkml:trace>
  <inkml:trace contextRef="#ctx0" brushRef="#br0">17862 14233 8209,'8'-48'2946,"-4"-1"0,8 13 0,3 17-2763,4 7-281,3 9 1,7-4 0,2 4-1,4-2 1,4 1 97,1-2 0,6-1 0,1-7 0</inkml:trace>
  <inkml:trace contextRef="#ctx0" brushRef="#br0">14610 14500 8551,'-13'-4'0,"-1"-2"0,1-2 0,1 4 400,3-5 1,2 6-1,5-2 1,2 4-1,6 1 1,3 1 0,0 4-1,-3 4 1,-2 3 290,1 1 0,-1 5 0,-4 1 1,0 0-1,0 2 0,0-2 1,-1 0-1,-2-2 0,-2-2-852,2-2 0,-4 0 1,-2-1-1,-3-3-1801,-1-5 1834,0-2 1,1-4-1,1-2 1,4-5-1,1-3 440,3-1 0,-3-2 0,2-1 0,1-3 0,3-1 0,3 0 0,3 0 426,1 1 1,2 1-1,4 5 1,1 0-1,0-1 1,3 1-605,0 0 1,1 1 0,-4 3 0,0 4 0,3 3 0,0-1-571,0-2 0,-3 2 0,-2 8 0,-1 3 0,-2 4 436,1 2 0,8 5 0,2 2 0</inkml:trace>
  <inkml:trace contextRef="#ctx0" brushRef="#br0">15170 14113 8407,'-12'-40'1477,"3"14"1,-9 8-1114,3 11 1,7 11 0,0 5 0,2 3 0,3 3 0,2 2 0,1 6 269,0 2 1,0 3 0,1 2 0,2 2 0,3 2 0,0 2 0,0-1-1397,-3 1 1,4-5 0,1 3-1,1-1 1,-2-4 0,0-1 761,1-1 0,1 0 0,4-1 0</inkml:trace>
  <inkml:trace contextRef="#ctx0" brushRef="#br0">15450 14140 9303,'0'-9'3782,"0"0"-3357,0 6 453,0-3 0,0 8 1,0 4-1,1 6-425,4 4 0,-2 6 0,7-3 0,3 2 0,4 3 0,0 1 0,1 2 0,0-2-699,-2-3 1,3 3 0,1-4 0,-1 0-1,2-3 1,-2-4 0,0 1-3723,-3 3 3968,-7-9 0,3 14 0,-4-8 0</inkml:trace>
  <inkml:trace contextRef="#ctx0" brushRef="#br0">15543 14393 8337,'-2'-31'1880,"0"2"299,-3 3 1,1 10-1832,4 7 0,1 6 0,4-1 1,3 4-492,4 4 1,2 2 0,-1 5 0,0-3 0,1 3 0,-1-1 0,0 1 0,1-4-3106,-1-1 1,-4 3 2886,0-5 0,-8-1 174,-1-7 1,-6-2 0,-6-5-1,2 4 1,1 0 0,-1 1 220,-2 0 0,-1 1 1,-1 4-1,1-2 1,0-2-1,-1 3 1,-1 0 193,-2 2 1,2 0 0,-3 0-1,2 2 1,0 0 0,-2 3 0,1-2 1808,3-2-1096,6 5 0,-4-4 1,5 4-146,0 0 0,2-3 0,10 4 0,3 0 0,4-1-697,2 0 0,0 0 1,3-1-1,2 2 0,0 2 1,2-2-1,-2-1-1509,1-3 0,2 3 1,-3-1 1409,2-2 0,-5 4 0,3 0 0</inkml:trace>
  <inkml:trace contextRef="#ctx0" brushRef="#br0">15890 14287 8248,'-14'-8'0,"5"2"437,0 6 1,6 2 0,-1 2 0,3 5 0,1 3 0,0 1 0,0 2 805,0 3 1,4-3 0,2 4 0,1-1 0,4 0 0,1-4-1332,1-3 1,-6-2-363,-2-9 1,-5-3-1,-3-11 1,-3 0 0,-2-3-1,0-2 1,-1-2 7,0-2 1,1 2 0,-2 0 0,3 0 0,-1 2 0,2 0 366,0 3 1,2 1-1,4 1 1141,0 1 1,1 0 0,4-1-947,4 1 1,3 1 0,1 3 0,0 5 0,1 2 0,0 2-333,4 0 1,-2 0 0,7 0 211,0 0 0,3 6 0,0 2 0</inkml:trace>
  <inkml:trace contextRef="#ctx0" brushRef="#br0">16169 14180 8267,'-1'-28'5870,"-3"6"-5520,8 11 166,-8 5 0,15 2 1,-2-2-1,3 0 1,1 0-1,1 3-360,-1 2 1,-4 2 0,-2 4-1,-1 4 1,-3 4 0,-3 3 0,-4 3-531,-5 2 1,-4 0-1,-4 3 1,-2-2 0,0 0-1,1 0 679,6 0 0,-1-5 1,5 1-1,1-4 1,3 0-1,4-1 1,6-1-104,7-3 1,3 1 0,9-5 0,4-2-1,-1-2 1,0-1 0,-2 0-1208,1 0 1,0 0 1004,-1 0 0,1 0 0,0 0 0</inkml:trace>
  <inkml:trace contextRef="#ctx0" brushRef="#br0">16609 14140 8217,'-9'-6'587,"1"-1"1684,-3-1-1580,5 2 0,-6 6 21,4 0 1,0 2-419,-1 2 0,6 4 0,-1 7 0,2 1 0,2 3-99,0 2 0,2-3 1,1 2-1,3 1 1,0 0-1,1 1 1,-1-1-1,1-2-1567,1 0 1,-5-4 1371,1 3 0,-2-3 0,-2-2 0</inkml:trace>
  <inkml:trace contextRef="#ctx0" brushRef="#br0">16476 14327 8243,'0'-40'712,"6"12"0,4 7 381,7 9 0,-1 2 1,6 5-1,2 1 1,1-1-1,2 1-670,-1 1 0,3 1-423,2 2 0,-3 6 0,4 2 0</inkml:trace>
  <inkml:trace contextRef="#ctx0" brushRef="#br0">12037 14926 8435,'-4'-13'0,"-1"0"0,1 5 0,5 2 497,4 6 1,2 0 0,6 0 0,1 2 0,-1 2 0,0 5 0,1 3-1,-1 1 1,0 2 0,1 2 137,-1 0 0,0 5 0,1-4 0,-2-1 0,-2-1 0,-3 0 0,-1 2 0,-3-2-1535,-1-1 0,-2-2 1,-2-1 361,-2-3 0,1-3 0,-6-6 1,-1-1-1,-1-4 909,2-4 1,3-3 0,6-1-1,0 0 1,0-1 0,0 0 120,0-4 1,2 3 0,2-4 0,4 1 0,1 0 0,0 0 0,-1 1-597,0-1 0,2 0 0,-5 5 0,-1-1 0,1 1 0,-1 0-189,-1-1 0,-6 6 1,-3 0-1,0 1 252,0-1 0,2 4 1,5-3-1,4 1 1,4 3-251,2 1 1,7-2-1,1-2 1,2 0-1,1 0 1,1 3-1,-3 1-623,0 2 0,-3 0 0,-3 0 0,-1 0 0,0 0 0,1 0 914,-1 0 0,0 6 0,1 2 0</inkml:trace>
  <inkml:trace contextRef="#ctx0" brushRef="#br0">12770 14513 15387,'-6'-26'-111,"-3"0"907,-2 9 0,-1 8 1,1 13-1,4 5-713,1 3 1,2 3 0,4 1-1,0 3 1,0 2 0,1 4-1,5 3-176,7 3 0,1 2 1,5-3-1,0 1 1,3-3-1,4-3 0,0-4 1,2-2-2898,4-3 1,-3-5 3032,7-2 1,-7-12 0,4 1 0</inkml:trace>
  <inkml:trace contextRef="#ctx0" brushRef="#br0">13210 14393 8450,'-1'-35'4893,"-4"8"-4155,4 9 1,-5 20 0,6 2-345,0 5 1,0 5-1,0 2 1,0 2 0,0-1-1,0 3 1,0 2 0,0 4-649,0 6 1,1-3-1,4 5 1,5-1 0,5-4-1,4-2 1,2-3 0,3-4-2143,1 0 1,4-8 2395,-2-8 0,3-2 0,-10-2 0</inkml:trace>
  <inkml:trace contextRef="#ctx0" brushRef="#br0">13423 14513 8450,'-13'-6'1938,"0"-1"0,-1 0-347,1 2 0,1 5 0,2 6-1340,1 7 1,6 10 0,-1 9 0,1 7 0,0 1 0,-2 4 0,4 2 0,4 6-365,6 4 0,2-6 1,4 4-1,2-2 1,0-2-1,1 0 113,1-1 0,-4-12 0,4 2 0</inkml:trace>
  <inkml:trace contextRef="#ctx0" brushRef="#br0">13810 14633 8846,'-4'-18'0,"-1"1"0,4 2 0,4 3 573,6 3 0,8 5 0,6-4 0,3 1 0,4 1 0,2 0 0,1 3 0,0 2 0,-4 1 0,1 0 0,-2 1 1,0 4-556,-3 3 1,-1 4-1,3 2 1</inkml:trace>
  <inkml:trace contextRef="#ctx0" brushRef="#br0">13930 14793 10122,'-27'0'980,"7"0"1,3 2-1,10 2 1,11 3 434,13 1 0,14 2 1,9-5-1459,7-2 0,17 4 0,4 0 0</inkml:trace>
  <inkml:trace contextRef="#ctx0" brushRef="#br0">14090 13527 8527,'-25'-7'0,"0"2"0,1 4-55,0 1 1,-8 0-1,5 0 1,-3 0 0,-2 0-1,-2 1 1,-3 2 262,-3 2 1,7-1 0,-7-2 0,2 1 0,1 2 0,0 3 0,1 1-120,-1-2 1,-2 5-1,-1-3 1,0 3-1,-1 3 1,-2 1-1,-3 3-172,-1 2 1,-1 0-1,-2 2 1,0 1-1,-2 3 1,-3 4-1,-1 3-16,-5 3 1,3 0-1,-3 1 1,1 1-1,-2 2 1,1 2 216,30-20 0,1 0 0,-25 20 1,26-19-1,1 1 0,-24 24 0,6 0 1,6-2-1,3 0-25,3 1 0,7-2 1,9 4-1,3 2 1,4-3-1,2 0-96,4-2 0,11-3 1,8 2-1,6-1 0,8-4 1,8 2 6,8-1 1,8-5-1,6-3 1,7-2-1,-29-17 1,1 0 0,3-1-1,1 0 1,2-1-1,0-1-28,2-1 1,0 0 0,3 2 0,1-2 0,1-2 0,0 0 0,2-1 0,0 0-1,3 0 1,0-1 0,0-1 0,1 0 2,0-2 0,0 1 0,0 0 1,-1 0-1,0-2 0,0-2 1,1 1-1,1-1 0,1 1 1,1-1-1,-1 1 0,1-1 1,0 2-1,0-1 30,0 0 1,1-1 0,-1-1 0,0 0 0,1-1 0,0-1 0,3-1 0,0 0 0,-1-1 0,0 0 0,3 0 0,-1-2 12,1 0 1,-1 0 0,-2-1 0,1-1 0,4 0 0,0 0 0,1-1 0,-1 0 0,-1 1 0,0 0 0,1 0 0,1 0 0,-2 0 0,0 0-77,-1-1 0,1 0 1,4-2-1,0 0 1,-4 1-1,1 0 1,0 1-1,-1-1 1,0 0-1,0 1 1,-3 0-1,0 2 16,-2-1 0,-1 1 0,3-1 0,0-1 0,-4 1 0,-1 0 0,1 1 0,-1 1 0,1-1 0,-1 0 0,-1 2 0,-1 0 78,-3-1 0,0 0 0,0 2 0,-2 1 0,-2-1 0,-2 0 0,0 1 0,0 1 0,0-1 0,-1 1 0,-1 0 0,-1 0 0,0-1 0,1 0-28,-2-1 1,1 0 0,0 2 0,1 0 0,1-2 0,0 0 0,0 1 0,0-1 0,-2 1 0,1-1 0,0-1-1,0-1 16,0 1 1,0-2 0,-3 1 0,1-1 0,4 1 0,0 0 0,0 0-1,0 0 1,-3 1 0,-1 0 0,1-1 0,0 0 0,-3 1 0,0 0 67,1-1 0,-1 0 1,7 0-1,-1 0 1,-4 0-1,0-1 1,1 0-1,0 0 1,1 1-1,0 1 1,-1-1-1,-1 1-58,0 1 0,0-1 0,4 2 0,-1-1 0,-4-1 0,-1 1 0,2 1 0,-1 0 0,0 1 0,0 0 0,-1-1 0,0 1-165,-1 1 0,1-1 0,6-1 0,1 0 0,-6 1 1,0 0-1,1 0 0,-1 1 0,0 0 0,0-1 0,0 1 1,-1-1-1,2-1 0,0 0 46,1 0 0,-1-1 1,2 0-1,-1-1 1,2-1-1,-1-1 1,-1-1-1,1 1 1,-2-1-1,-1-1 1,4 0-1,-1-1 1,0 1-1,0-1 153,1 0 1,0 1 0,2-2 0,0-1 0,-3 3 0,-1 1 0,0-1 0,0 1 0,1 1 0,1 0 0,0 0 0,-1 0 69,1 1 1,0-1 0,0 1 0,1 0 0,-4 1 0,0 1 0,0 1 0,0 0 0,0 1 0,1 0 0,-1 0 0,0-1-254,0 2 0,0-1 1,-1 2-1,-1-1 1,-2 1-1,0 0 0,0 0 1,-1 0-1,2 0 1,-1 0-1,36 0 0,1-1-554,-2-4 0,-3-2 640,-33 0 1,0 0-1,33-6 1,-34 6-1,1 1 1,0-2-1,0 1 1,-1-1-1,0 0 167,34-10 1,-33 6 0,1 0 0,-1 1 0,1 0 0,-1-1 0,1-1 0,0 0 0,0-1 0,-1 1 0,0-1 106,-2 1 0,-1 0 1,2 0-1,0-1 1,27-13-1,-2 2 1,-3 2-1,-7 0-77,-6 0 0,-2-1 0,-2 0 0,-5 2 0,-3-2 0,-4-1 0,-2-1-530,-2-1 0,1 0 0,0 1 0,-2-3 1,-1 0-1,-4-2 109,0 1 1,-3-4 0,-2 0 0,0-2 0,0 1 0,-5-1 0,-1 1 451,-1-1 1,-6 7 0,3-4-1,-5 2 1,-6 0 0,-6 1-127,-4 2 0,-9 2 0,-2-1 0,-7 2 0,-5 1 0,-1 3-270,0 2 1,-4 1-1,0 5 1,-1 0 0,-1-1-1,-1 1 1,-3 0-159,-4-1 0,2-3 0,-8-1 0,-1 0 0,2 0 0,-2 0 0,0 2 304,-2 1 0,-7-2 0,-1-1 0,0 2 0,-2 1 0,36 8 0,-1 0 281,-1 0 1,-1 1 0,0 2-1,-1 1 1,-1 0 0,1 0-1,-1 0 1,-1 1 0,1 0-1,0 0 1,0 0 0,-1 1-166,1 0 0,0 0 0,0 1 0,0 0 0,1 1 0,0 0 0,0 0 0,1 1 0,-2 1 0,-1 0 0,1 0 0,0 0-148,-2-1 1,0 2 0,-2 1 0,1 0 0,1-1 0,2-1 0,-1 2 0,0-1 0,-2 0 0,1 0 0,0-1 0,1 1 0,-3-1-1,1 0 70,0 0 0,0 0 0,1 1 0,-1 1 0,-4-2 0,-1 0 0,0 0 0,0 0 0,2 0 0,0 1 1,-1-1-1,-1 0 0,1 0 0,0 0 79,-2-2 1,0 1-1,2 1 1,0 0-1,0-1 1,-1 0-1,2 0 1,1-1-1,0 0 1,-1 0-1,2-1 1,1 1-52,-2 1 1,0 1 0,1-3 0,0 1 0,5 2 0,1 0 0,-1-1-1,1 0 1,-2 1 0,1-1 0,0 0 0,0 0-68,0 1 1,-1 0-1,1-1 1,-1-1 0,1 3-1,1 0 1,-1-1 0,0 1-1,0-1 1,-1 0 0,2 1-1,-1-1 9,0 1 1,-1 0 0,-1-2-1,0 0 1,1 2 0,0 0 0,0-1-1,1 0 1,-3-1 0,0 0 0,1 0-1,0 0 1,-2 1 0,-1 0 88,-1 1 0,0 0 0,5-3 0,0 1 0,-2 0 1,-1 0-1,1 0 0,1-1 0,1 0 0,1 1 0,-2 1 1,1 0-1,1 0 0,1 0-19,-1 0 1,0 0-1,-2 1 1,-1 1-1,0-2 1,1 0-1,0 0 1,1 0 0,0 0-1,0 1 1,1-1-1,0 0-44,1 0 1,-1 0 0,-1 2-1,1 0 1,-1-1 0,-1 0 0,1 0-1,0 0 1,-2 1 0,-1-1 0,2 1-1,0-1 1,0 1 0,-1-1-22,0 1 0,0-1 0,5-2 0,0 0 0,-6 2 0,0 0 0,-1 0 0,1-1 0,1 0 0,1 0 0,-2 1 0,1 0 42,0-1 0,1 1 1,3-2-1,0 0 0,-2 2 1,-1 0-1,0 0 1,-1-1-1,-1 0 0,1 0 1,-1 1-1,0 0 0,1-1 1,0 1-8,1 1 1,0 0 0,-5 1 0,0 0-1,0 1 1,0 0 0,-2-1 0,-1 1-1,0-1 1,0 1 0,-1 0 0,0 1-25,0 1 1,-1 0 0,-3-1 0,-1 0 0,-1 3 0,-1 0 0,0 1 0,-2 0 0,-1 0 0,0 1 0,1 0 0,1 1-33,1-1 1,-1 0 0,-8 1 0,0-1 0,5 1 0,1 0-1,0 1 1,-1 0 0,-2 0 0,1 1 0,3-1 0,0 0-1,-1-1 1,0 0 14,-1-1 1,0 0-1,6-1 1,0-1 0,-3-1-1,0 0 1,4 1 0,2-1-1,3 0 1,2-1 0,0 1-1,1 0-236,1-3 1,-1 2 0,5 1 0,1 1 275,-5 0 0,0 0 0,5-1 0,0 0 0,-1 2 0,1 2 0,1 1 0,1 2 0,0 3 0,0 0 0</inkml:trace>
  <inkml:trace contextRef="#ctx0" brushRef="#br0">18902 13314 8568,'-9'0'-63,"0"0"1,-1-2 0,0-2 0,-1-5 0,4-3 125,1-1 1,0 5-1,2 4 1,-4 4 0,-1 4-1,0 7 1,-2 4-99,-6 2 1,2 6-1,-4-4 1,1 2 0,-1 1-1,0 0 1,0-1 0,1-1 173,-1 1 1,4-5 0,-3 2 0,3-1 0,2-1 0,1 2 0,2-2-35,1-1 1,6 4-1,-2 3 1,4 5 0,2 5-1,4 7-248,4 4 1,3 18 0,2 2 0,3 7 0,-8-32 0,1 1 0,0 0 0,1 0 0,0 3-1,1-1 68,1-1 1,0 0 0,0-1 0,2-1-1,-1-1 1,1-1 0,18 27 0,-1-11-1,3-10 1,-3-11 366,1-6 0,4-15 0,-2-1 0,4-7 1,2-7-1,2-5 86,2-6 0,-1-5 1,-2-7-1,-1-2 0,1-2 1,-4-2-403,1-4 0,-1 6 0,1-1 0,-4 2 0,-4 0 1,-3 3-149,-1 4 0,-6-1 0,-5 3 0,-6-2 0,-5 1 0,-4-1 1,-2-3-38,-4-2 1,-2-5-1,-6-1 1,-2-6-1,-3-5 1,-4-3 0,-3 0 119,-2 0 0,-4-2 0,-2-3 0,-1 5 0,-3 5 1,-3 4-177,-4 6 1,1 16 264,-6 9 0,-6 12 0,-6 5 0</inkml:trace>
  <inkml:trace contextRef="#ctx0" brushRef="#br0">21062 13127 16572,'-20'-1'0,"0"-4"0,-1-2-485,3 0 1,3-4 0,2 7 531,0 1 1,-1 1-1,1 2 1,0 0 0,1 2-1,3 2 1,3 5-1,2 3 1,-1 1 0,2 2-1,2 1-56,1 2 1,-5 6 0,-1-2-1,-1 5 1,-3 4 0,-2 3-1,-3 3 5,-3 3 1,2-6 0,-5 10 0,0 4-1,2 1 1,-2-1-274,1-3 270,3-4 0,-5-1 0,6 0 1,2 0-1,3 0 0,5-1 59,3-4 0,3 4 0,1-4 0,4 4 0,7 2 0,7 2-95,7 2 0,10 4 1,4-4-1,9 0 0,-19-22 1,2-2-1,2 0 1,0-2-26,3 1 1,0-1-1,5 1 1,1-2 0,-2-3-1,1-3 1,0-1 0,2-1-1,1-2 1,0-2 0,-1-1-1,-1-2 1,2-3 0,1-3 0,-2-4 0,0-2 0,-2-1 0,-2-3 0,2-4 0,-1-3 0,1 0 0,-1-3 0,-1-1 0,0-3 0,-1-3 0,-1-3-1015,-2-1 0,-1-1 929,-3 1 1,-2 0-1,-1-4 1,-2-1-1,-3 1 1,-2 0 0,-2-1-1,-3-2 1,-1-1-1,-4-2 1,-2 2 0,-3 0-31,-1 0 1,-5 1 0,-9-1 0,-5 0 0,-2-1 0,-4 1 0,-3 1-1,-4 1 1,-5 0 0,-4 3 0,-3 0 0,-2 3-313,-5-1 0,-2 2 446,-8 1 1,-1 3 0,3 3-1,-1 3 1,-3 3 0,-1 3 0,1 2-1,0 2 1,0 3 0,0 4 0,0 2-1,1 3 1,2 3 0,0 3-7,3 3 1,1 2-1,0 6 1,1 4 0,2 1-1,1 4 1,2 1 0,3 2 54,3 3 0,2 1 0,1 0 0,1 2 0,4 1 0,2 1 0,-1 1 0,0 0 0</inkml:trace>
  <inkml:trace contextRef="#ctx0" brushRef="#br0">14437 14153 9888,'-8'-13'0,"2"1"197,0 3 1,3 1 0,-4 8 0,1 5 0,2 6 0,-1 2 0,-1 2-1,0 3 1,-1 2 0,-1 3-62,-2-1 1,0-1 0,-1 2 0,2-1 0,-1 1-1,-2-1 1,-1 0 0,0 0 542,-1-1 1,2 3 0,2-5 0,3 0 0,1 2 0,3 0-484,1 2 1,4 1 0,2 1 0,5 0 0,3 4 0,3-1-212,3 0 0,2 3 1,8 0-1,2-3 1,4-3-1,2-2-279,1 0 1,4 2-1,-5 1 1,2-3-1,2-2 1,-1-2-484,-4-2 0,4-3 0,-4 0 1,4-1-1,2-1 896,4-3 1,-4-3 0,5-6 0</inkml:trace>
  <inkml:trace contextRef="#ctx0" brushRef="#br0">16316 13567 7892,'-9'0'-422,"0"0"1,-1 0 879,-2 0 1,3 0-1,2 2 1,-1 0-152,1 3 1,6-1-1,1-4 1,7 0 0,5 0-1,3 2 1,1 1-1,3 1-33,2-1 0,0 3 0,2 0 0,-2 3 0,-2 4 1,-1 5-1,0 3-141,0 2 0,-5 4 0,-6 4 0,-1 6 1,-4 5-1,-7 5 0,-7 3-88,-4 5 0,-12 7 0,0 1 1,-3-1-1,-3-1 0,1-5-172,1 0 1,0-6 0,6-5 0,-1-5 0,2-2 0,3-2-127,4-4 1,5 7 0,2-12 0,4 2 0,1 4 0,4 1-1,4 1 253,2 1 0,7 5 0,-4 7 0</inkml:trace>
  <inkml:trace contextRef="#ctx0" brushRef="#br0">17609 5517 7848,'0'-7'2007,"2"1"0,1 8-925,1 2 0,0 3 0,-2 7 0,1 1 0,1 1 0,-1 3 42,-1 2 0,2 0-717,1 1 0,-1 1 0,-2-3 1,1-1-1,1 0 0,-1-2-491,-2-3 0,-1-5 0,2-3-161,2-4 1,-2-7 0,2-11 0,-1-5 0,0-3 0,3-4 0,0 0 208,0 0 1,3-3 0,-3 0 0,0 1 0,1 4 0,1 2 0,2 3 914,2 2 1,-3 1 0,0 6 0,1 2 0,2 3 0,1 1-370,0 3 1,1 1 0,-1 2 0,-1 2 0,-2 2-805,-1 5 0,-1 3 0,2 1 1,-1 0-1,1 1-4837,2-1-2096,1-5 7227,7-3 0,0-5 0,7 0 0</inkml:trace>
  <inkml:trace contextRef="#ctx0" brushRef="#br0">18302 5158 7848,'9'-5'4185,"0"1"1,-4-1-3399,3 5 1,-5 11 0,3 3-1,-1 6 1,-1 5 0,-1 3 0,-1 5-1,-2-1 1,0 4-631,0 2 1,0-5 0,0 5-1,0-4 1,0-4 0,0-2 0,0-3-1441,0-3 0,1-2 0,4-8 1283,3-4 0,10-2 0,3-6 0</inkml:trace>
  <inkml:trace contextRef="#ctx0" brushRef="#br0">19929 5224 7936,'0'8'230,"0"3"0,0 0 1,0 4-1,1 4 1,2 2-1,3 2 0,1 1 1,2 0-1,0-4 2227,0 0 1,-6-3-1,3-3 1,-2-1-2531,1 0 1,-2-5-1,-6-7 1,-2-7 0,1-8-1,-1-4 68,1-1 1,0-8 0,4 2 0,0 0 0,0-4 0,0 4 526,0 0 0,1-2 0,2 8 1,3 0-1,0 0 0,1 2 1,1 3-1,2 0-546,2 1 0,3 4 0,1 2 0,3-1 1,2 2-1,3 0-1544,1 3 0,3 0 0,2 1 0,2-3 0,2 1 0,2-1-1668,-2 1 0,1-5 3236,-8 4 0,3-5 0,-10 3 0</inkml:trace>
  <inkml:trace contextRef="#ctx0" brushRef="#br0">20502 5038 7886,'-9'0'3132,"0"0"1,8 4 0,1 2-2216,7 1 0,6 1 0,5 2 1,4-1-1,3 0-789,2-2 0,-5 5 1,-1-4-1,-2 1 0,-2-1 1,-3 1-1,-2 0 0,-1 0 1,-4 1-1,-1 2 0,-5 2-875,-4-1 1,-10 2 0,-9 1-1,-3 2 1,-2 0 0,2-1 0,3 1 1024,4-2 0,9 1 0,5-1 0,2 2 0,5-2 0,7-3 0,13-2 0,11-4-689,9-1 1,0-2 0,7-4-1,3 0 1,4 0 0,-1 0 0,-3-1 410,-4-3 0,9-4 0,-3-5 0</inkml:trace>
  <inkml:trace contextRef="#ctx0" brushRef="#br0">18796 6210 7766,'-18'-5'0,"0"-3"1504,2 1 1,1 1-473,2 6 0,5 1 0,5 4 1,6 5-1,7 6 0,5 5-94,3 0 0,10 8 0,0 0 1,5 2-1,2 3 0,1-2 1,-2 1 266,-1-3 0,2 2-1309,-4-1 0,0 0 1,-5-6-1,-3-1 1,0-3-1305,0-2 0,1 2 0,0-6 0,-4-3 0,1-2 0,0-3-4749,3-2 6157,7-4 0,3-13 0,6-2 0</inkml:trace>
  <inkml:trace contextRef="#ctx0" brushRef="#br0">20408 5984 9580,'-25'-8'0,"5"6"1591,6 4 0,1 6 0,4 5 0,-3 2-1028,-1 3 0,-1 7 1,0 8-1,-3 1 0,-2 4 1,0 4-1,0 2 1,2-1-764,3-2 0,2-1 0,1 0 0,2-1 0,1-2 0,-1-3 200,0-1 0,0 4 0,-4-3 0</inkml:trace>
  <inkml:trace contextRef="#ctx0" brushRef="#br0">19382 7210 11284,'-13'0'1211,"1"1"-1040,3 4 1,5 2 0,6 7 0,4-1 0,2 2 0,2 1 0,2 3 0,1 1 516,1-1 1,3 3 0,3-3-1,0 1 1,3 0 0,-1 0-1,-1-1 1,-1-4-1315,1-5 0,-5 2 1,4-5-1,-3 1 1,1-4-5707,-2-2 6332,-7-2 0,-3-12 0,-6-3 0</inkml:trace>
  <inkml:trace contextRef="#ctx0" brushRef="#br0">19489 7290 7697,'0'-13'129,"0"-1"1,0-3 0,1-1 0,4 1-1,3 1 1021,4-2 1,-3 4 0,0-4 0,1 5 0,1 2 0,-1 4-1,-1 2-565,1 7 0,-4 8 0,-1 11 0,-4 4 0,-1 8 0,0 4-847,0 3 1,-4 3-1,-2 0 1,0-2-1,-1 2 1,-1-2-1,-1-1 1,0-4-850,1-5 0,3-4 0,-4-4 0,0-2 0,0-3 0,1-6-746,-3-6 0,-5-5 1857,-2-1 0,-6-12 0,4-3 0</inkml:trace>
  <inkml:trace contextRef="#ctx0" brushRef="#br0">19302 7410 7697,'-9'-30'0,"2"4"0,1 5 1195,1 5 1,5 2 0,2 2 0,2 4-509,5 3 0,3 5 1,1 5-1,2 3 0,1 4 1,4 2-1,0 0-897,4 4 1,1-7-1,4 2 1,0-3-1,4-2 1,1-4-1,1-2 1,1-4-1997,-1-2 2206,-5-4 0,9-11 0,-5-2 0</inkml:trace>
  <inkml:trace contextRef="#ctx0" brushRef="#br0">19422 7317 7745,'-18'-6'-1,"0"-3"1,1-9 0,3-3 0</inkml:trace>
  <inkml:trace contextRef="#ctx0" brushRef="#br0">22315 13940 8372,'-14'-1'0,"1"-4"63,6 4 1,2-4 0,11 11-1,9 8 1,10 6 0,11 6 0,10 2-1,8 0 1,12 1-72,-31-13 0,2-2 0,0-1 1,0-1-1,6 4 0,2-1 1,-1-1-1,2-1 0,0-1 1,0 0-1,2-2 0,1-1 1,0 0-1,0-2 0,2-1 1,0-1-1,0-1 0,1-1 1,1-2-1,0-2 105,3-2 1,-1-1 0,-6-3 0,-1-3 0,4-4-1,-1-3 1,-3-1 0,-1-1 0,-4-1 0,-1-1 0,-2-3-1,-2-1 1,-3-1 0,-2-1-246,-2-2 1,-3-2 0,1-4-1,-3-1 1,-6 3 0,-3-2-1,-3-1 1,-3-2 0,-4-2-1,-3-1 1,-5-2 0,-3 0 16,-3-1 0,-3 0 1,-8-4-1,-4 0 0,-8 1 1,-4 1-1,-3-1 0,-3 2 1,-3 0-1,-3 3 0,-1 2 1,-1 3 95,0 1 0,-2 2 0,-7 2 0,-3 3 0,2 6 0,-2 3 0,0 4 1,0 3-1,-2 3 0,0 5 0,2 3 0,0 4 0,-3 4 0,1 4 169,-1 6 0,2 2 0,7 0 1,1 3-1,-4 6 0,0 4 0,5-1 1,3 2-1,6-1 0,2 3 0,5 0 1,2 1-52,5 0 1,2 0 0,6 0 0,4 1 0,-1 4 0,3 0-1,3 1 1,3 0 0,5-1 0,2 1 0,4 1 0,4 0-277,3 3 1,4-2 192,7-3 0,3 0 0,0 7 0,1 1 0,6-4 0,2 0 0,1 4 0,0-1 0</inkml:trace>
  <inkml:trace contextRef="#ctx0" brushRef="#br0">23248 13887 8384,'0'4'847,"0"10"-657,0 8 0,6 5 0,1-1 0,2 1 0,-2 1 0,1 3 0,-2 5 0,0 2-21,-3 2 0,-2 6 0,-1 3 0,-1 3 0,-4 1 0,-5 0 0,-6 2-102,-7 3 1,-8-8-325,-4 4 0,-5-9 0,-5 3 0,-4-2 179,-2-3 1,-4-6-1,-3-3 1,-6-2-1,-2-2 1,-4-2 0,2-1 155,-2-1 1,33-12 0,-1-1 0,1 0 0,0 1-1,-1-1 1,0 0 0,0 1 0,-1-1 0,-1 0 0,0 1-100,-1-1 1,-1 0 0,-2-1-1,-1-1 1,2 0 0,-1 0-1,0 0 1,1 0 0,-3 0 0,1 0-1,1 0 1,1-1 134,-2 0 1,1-1-1,0 1 1,1-1-1,2 0 1,2-1-1,-1 1 1,1-1-1,0 1 1,1-1-1,0-1 1,1 1-42,-2-2 0,0 1 0,-32 5 0,2-2 0,5-3 1,2-1-1,4-1 0,0-1 0,4 1-202,-1-2 1,3-2-1,2-1 1,2 0-1,1-1 1,1-4-19,0-4 0,2-2 0,2-3 1,-1 1-1,-1-2 0,1-1 311,1-2 0,-1-4 1,0 4-1,2 0 0,-2 0 1,3 1-1,1-1-28,4-1 1,5 4-1,-1-3 1,1 3-1,2 2 1,-1 0-210,-1-1 0,8 1 0,-6 0 1,0-1-1,1 1 0,-3 0 1,2-1-78,0 1 1,-3-5-1,0 0 1,0 2 0,0 1-1,0 2 314,1 0 1,-3-4-1,2 1 1,2 3-1,0-1 1,4 4-94,3-2 0,1 0 0,5-1 0,-2-2 0,2-1 0,1-2 0,2 0-169,-1-1 0,6 4 0,-1-2 0,-2 2 0,-1 2-121,-1-1 0,0 2 0,0 2 0,-1 3 1,1 1-1,0 3-534,-1 1 1,5 2-1,2 2 1,1 2 33,3 5 0,3 1 0,4 1 719,5-2 0,3 0 0,2 4 0</inkml:trace>
  <inkml:trace contextRef="#ctx0" brushRef="#br0">18716 14713 8231,'-35'-19'187,"4"-3"0,3-3 1,3-1-1,3 6 1,4 5-1,3 6 562,2 3-640,6-4 1,7 8 0,10-2-1,5 2 1,4 1 0,2-2-1,2-3 24,3-2 0,0 4 1,1-5-1,1-1 1,2-1-1,2 1 0,1 3-270,-1 1 1,4-3 0,-5 4 0,-1 2 0,-4 2 0,-2 1-1561,-2 0 0,-1 6 1697,1 3 0,9 3 0,-3 1 0</inkml:trace>
  <inkml:trace contextRef="#ctx0" brushRef="#br0">23568 5331 8489,'-14'-6'-76,"7"4"807,1-3 1,6 6 0,0 3 0,-1 5-1,-2 3 1,-2 2 0,2-1 0,2 0 0,1 1 411,0-1 1,0 0 0,0 0 0,0 1-1030,0-1 1,0-8-1,0-10 1,0-11 0,1-8-330,4-2 0,-2-6 0,4 0 0,0-1 245,1 1 0,-1-4 0,4 7 1,-4 2-1,0 5 0,-1 2 0,2 4 1000,-1 1 1,2 3 0,4 4 0,1 3 0,-1 4-1876,0 1 1,1 1-1,-1 4 1,0 2-1,2 2 1,1 0 0,4 0-2791,0-2 1,-2 3 3634,4-5 0,1 5 0,3-2 0</inkml:trace>
  <inkml:trace contextRef="#ctx0" brushRef="#br0">24154 4904 8193,'-13'-7'4611,"6"1"-3722,1 6 0,6 6-608,0 3 0,4-2 1,2 1-1,1-2 0,4-2 1,1 2-1,1 1-55,0 1 0,1 2 0,-3-4 0,0 1 0,-4 4 0,-1 1-310,-3 1 0,3 0 1,-2 1-1,-1-1 0,-1 0 1,-4 1 97,-2-1 1,2 0 0,-3 1 0,0-1 33,1 0 0,-1-4 0,7-1 0,1-1 201,1 0 0,6-4 1,-1 3-1,5-1 1,2-1-1,2 1 168,-2 1 1,-1 1 0,-2 6-97,1 1 0,-3-1 0,0 2 0,-4 1-170,-1 2 0,-1 1 1,-7-1-1,-2 3 0,-5 1 1,-5 0-1,-3 0-221,-6-1 0,1 3 1,-2-5-1,-2 0 1,1 0-1,-2-4-1626,3-4 0,6-1 0,1-6 1696,2-1 0,19-13 0,5-5 0</inkml:trace>
  <inkml:trace contextRef="#ctx0" brushRef="#br0">25221 5024 8296,'-14'-4'339,"1"-1"1,6 2 0,1 8 0,1 4 0,1 4 0,1 3-1,1 4 1,2-1 0,0 3 0,0 0 633,0 2 1,0 4-1,-1-7 1,-2 1-1,-2-1 1,2-2-1,2-3-1786,1-1 0,1-9 534,4-6 1,-2-12-1,6-11 1,0-6 0,0-3-1,-1-1 224,3 1 0,-4-4 1,1 5-1,-2 1 1,-2 2-1,0 3 1,1 1 1014,-2 2 1,3 6 0,0-2 0,0 3-332,0 2-568,-2 6 1,2 1 0,3 6-901,3 0 0,-3 1 1,-1 2-1,4 3 1,5 0 838,5 0 0,3 4 0,2-2 0</inkml:trace>
  <inkml:trace contextRef="#ctx0" brushRef="#br0">26034 4465 8526,'-2'7'1168,"-2"-3"-404,-5-2 0,-3 4 0,-1 3 0,-2 4-198,-3 5 0,3 3 1,-4 7-1,1 3 0,1 6 1,0 4 20,2 4 0,7 4 0,0-4 0,2 0 0,5-1 1,4-2-1,6-1-847,2-4 0,9-1 0,0-8 0,3-1 0,-1-7 0,2-3 0,-1-6-340,0-2 0,-4-3 0,-6-6 0,-1-1 1,-3-4-1,-5-4 0,-4-2 477,-4-3 0,-5 1 605,-9 0 0,-3 1 0,-7 3 0,-1 4 1,-1 4-143,5 1 0,0 1 1,5 4-1,1 5 1,1 7-1,5 5 1,3 4-1186,-1 6 1,1 3 0,0 8 844,1 1 0,0 13 0,-4-3 0</inkml:trace>
  <inkml:trace contextRef="#ctx0" brushRef="#br0">24474 5984 8845,'-13'-13'5817,"0"-1"-4999,5 7 1,4 7 0,7 10 0,3 8 0,1 9-343,3 7 0,4 6 0,2 4 1,2 3-1,-2 4 0,-1 1 1,-2 4-743,0 3 1,1-3-1,-1 2 1,2-3-1,1-3 1,2-3 0,-2-5-2381,-1-2 0,3-8 0,1-5 2646,2-5 0,1-5 0,5-6 0</inkml:trace>
  <inkml:trace contextRef="#ctx0" brushRef="#br0">25687 5851 8150,'-49'4'0,"3"9"285,5 14 0,-1 3 0,11 1 0,2-3 805,1-1 1,1 4 0,0 1 0,1 2 0,-1 5 0,2 4-1,1 6 1,2 1-845,-2-1 0,5 0 0,1-6 1,3-2-1,3 2 0,4-2 1,3 1-1,4-4-748,1-2 502,0-3 0,6-7 0,1 1 0</inkml:trace>
  <inkml:trace contextRef="#ctx0" brushRef="#br0">24887 7303 8102,'0'-17'1369,"0"-1"-782,0 1 1,0 7 0,0 1-119,0-1 0,2 4 1,2 3-1,4 6 1,-1 7 209,-2 7 1,-4 3 0,-1 8-1,0 2 1,0 3 0,0-1-1,0 2 1,0 0-1120,0 3 1,0-3-1,0 0 1,0-1 0,0-3-1,2-2 440,2-2 0,-3 1 0,5 0 0</inkml:trace>
  <inkml:trace contextRef="#ctx0" brushRef="#br0">24687 7543 8012,'-25'-21'203,"5"4"0,8 3 1,12 5 784,12 5 1,2 3 0,9 1 0,2 0-1,4 0 1,8 1 0,5 3-561,2 5 1,5 2 0,-4-1-1,-2-3-428,-2-1 0,-1 5 0,0-4 0</inkml:trace>
  <inkml:trace contextRef="#ctx0" brushRef="#br0">7585 5078 29852,'-18'0'0,"0"0"0,2 0 0,1 0 0,2-2-352,0-2 1,5 1-1,2-5 1,2 1-1,-1 0 1,1-2-1,-1 0 1,0 1-1,-3 2 1,-4 3 0,-3 2-1,-2 1 329,0 0 0,-3 4 0,-4 2 0,-4 2 0,-3 2 0,0 2 0,-1 1 0,0 1 0,-2-1-341,-3 0 1,-2 1 533,-1-1 0,0 0 1,0-1-1,0-2-43,0-1 1,0-1 0,2 2 0,1-1-1,3 0 1,1 0 6,4 0 0,5-5 1,2 5-1,-2 1 0,0 4 1,-1 2-372,-2 2 1,4 5-1,-7-2 1,3 3-1,2 1 1,-3 3-1,0 0-64,0 0 0,1 2 0,1 0 0,0-2 0,3 1 0,0-2 375,0-3 1,3-1-1,3-3 1,2-1 0,2 0-1,1-2-196,3-3 1,-2 0-1,7-1 1,1 0-1,2 1 1,1-1-1,0 0-792,0 1 0,0 0 266,0 4 0,0 3 0,0 6 0,0-1 339,0 1 1,5 0 0,4-1 0,3-1 0,2-1 0,0-2 0,3 0 375,0-1 1,7-2 0,-2-5 0,4-1 0,2 0 0,1 1 158,2-1 1,5 0-1,-5 1 1,0-1-1,0 2 1,0 1-205,-1 2 1,3 4-1,-1-3 1,2 2-1,3 4 1,0 3-1,2 4-160,1-3 1,-6 1 0,9-1 0,1 3 0,1-3-1,4-2 423,2-5 0,-5-3 0,8-5 0,-4-1 0,-1-1 0,0-3 0,0-5 652,-2-2 0,9-2 1,-4 0-1,0-2 1,-2-1-1,-1-3-440,-1-1 1,3 4 0,-2-2-1,2 4 1,-1 1 0,-3 0 0,1 0-227,-1 0 1,2 0 0,3 0 0,-2 0 0,-2 1-182,-2 4 0,2-4 1,-2 4-1,0-4 1,2-1-1,-2 0 0,1-1 204,0-4 1,-2 2 0,2-4 0,1 1 0,-2 3 0,1 2 0,-3 1-295,-2 0 0,5 0 0,-7 0 0,0 0 0,0 1 0,-3 2 0,0 1 0,8 2 0,-8-3 0,0 3 0,1 0 0,1 0 0,1-3 0,4-1 0,1-2 0,-1-2 0,2-2 0,1-5 0,1-3 0,2 3 0,-4 0 0,0-1 0,1-2 0,-1 0 0,2 2 0,-1 1 0,-7 6 0,3-3 0,0 1 0,-2 1 0,1 1 0,-2 2 0,0 1 0,-2 0 0,1 0 0,-1 0 0,4-2 0,-1-1 0,1-1 0,2-2 0,2 3 0,0-3 0,1-1 0,1-2 0,2 1 0,-2-4 0,-1 5 0,0-2 0,-1 2 0,0-1 0,-3 1 0,5 2 0,0-2 0,3 0 0,-2 1 0,-5-2 0,-1 1 0,2-3 0,-4-2 0,3-2 0,-2 1 0,-2 0 0,1-1 0,4 1 0,-4 0 0,4-1 0,-4 0 0,-1-3 0,2-2 0,2-2 0,-2 4 0,1-4 0,-6 0 0,-5 2 0,-1-2 0,0 2 0,-1 0 0,-3-5 0,-4 3 0,-2-1 0,0 0 0,-2 0 0,0 1 0,-1-3 0,-5 5 0,1-2 0,-1-1 0,-1 0 0,-2-1-168,-1 0 1,-4 2 0,2 0 0,0 2 0,-1 1 0,2-1-378,-1-3 1,-2 3 0,2-1 0,-1 3 0,-2-1 0,1 0 0,-1 0-77,-1 1 1,0-6 0,0 4 0,2 0 0,-2-2 0,-2 2 269,-1 0 0,-6-5 0,-3 2 0,-3-2 1,-2 0-1,-3 2 116,-1-2 0,-5 4 1,1-1-1,-2 2 0,0 2 1,2 3-1,-2 0-84,-1 1 1,-2 4 0,1 0-1,-2 0 1,-2 0 0,-1 2 332,1 1 0,1-3 0,-2 3 0,-4 0 0,0-1 0,-1-1 0,-1 0 419,-1 0 0,-4-2 0,-1 4 0,-2-1 0,-3-4 0,-1-1-9,2-1 0,-4 0 1,6-1-1,-1 2 0,-2 2 1,2 1-103,0-1 0,-2-1 0,2 1 0,0 3 1,0-1-1,3 2 0,1 0 14,2 4 0,-1 0 0,-1 2 0,-1 0 0,2 0 1,-3-1 345,-2-4 1,-3 4 0,-6-4-448,-3 4 0,-7 1 0,-10 0 1,34 0-1,0 0-232,-4 0 0,0 0 0,-5 0 0,-1 0 0,-2 0 0,-1 0 0,-3 0 1,-3 1-1,-4 0 0,-1 1 0,-1 1 0,-1 0-48,0 1 1,-1-1-1,1 0 1,0-1-1,0 2 1,0 1-1,4-1 1,0 1-1,2-1 1,-1 1-1,6-2 1,0 1 50,2-1 1,0 0-1,1 2 1,1 0 0,2-1-1,2 0 1,0 0 0,0 1-1,-2-2 1,0 1 0,2 0-1,-1-1 1,-2 0 0,-1 0-1,1 0 0,-1 0 0,0 2 1,0-1-1,1-1 0,0 0 0,0 0 1,0 0-1,2 1 0,1-1 1,1 1-1,1 0 0,3 0 0,0 1-246,2-2 1,-1 1 0,1 4 0,1 0 0,0 0 0,1-1 0,-32 11 0,3 3 0,6-2-281,1 0 1,5 5 0,7-3-1,6 1 1,6-2 0,7 0-1,8-2 520,9 1 0,-3-3 0,7 6 0,0 0 0</inkml:trace>
  <inkml:trace contextRef="#ctx0" brushRef="#br0">9878 6384 29495,'-14'-18'-3747,"2"0"0,2 2 2977,1 1 1,0 6 0,-4 2 883,0 1 1,-1 0-1,1 3 1,0-1-1,1-1 1,1 1 156,3-1 1,6 2 0,2 6 0,9 2 138,7-2 0,6 3 0,10-2 0,3-1 0,5-2 1,3-1 43,2 0 0,3 0 0,0-1 1,1-2-1,3-3 0,-4-1 1,-2-4-242,-7-1 0,-1-1 1,-8 1-1,-5 2 1,-6 1-1,-4 0 0,-3 0-806,-3 0 1,-3 5-1,-9-3 1,-6 1-1,-9 3 554,-5 1 1,-19 2 0,-5 0 0,-5 0 0,-6 0 0,-1 0 252,-5 0 1,0 5 0,1-1 0,3 0 0,4 1-1,6-1 39,2-1 1,10-1 0,8-2-1,5 0 1,4 0-366,2 0 0,9 0 0,11 1 1,13 4-1,12 5 0,14 6 36,12 7 1,13 2 0,-28-12 0,0 0 0</inkml:trace>
  <inkml:trace contextRef="#ctx0" brushRef="#br0">11664 6237 15817,'-13'-24'0,"-1"5"0,2 6 0,2 2 0,1 4 0,-1 1 1636,-2 0 1,3 5-1170,0-4 0,5 2-355,-5-1 0,4 2 0,1-2 0,5 2 207,10 2 1,17 0 0,6 2-1,9 1 1,6 1 0,4-1-1,3-1 1,2-2 0,0 0 0,0 0-29,-2 0 1,-4-5 0,-5 1 0,-5-1 0,-4 1 0,-7 0 0,-6-1-1,-7 1-439,-3-1 0,-8-1 0,-4 3 0,-7-1 85,-9 1 1,-13 0 0,-9 0 0,-5-1 0,-4 1-1,-5 1 1,-3 4 231,-2 2 1,-2 2 0,3 4-1,5-1 1,7 0 0,5-1 0,5-3 59,3 1 1,3-3-1,3 5 1,4-2 0,3-3-111,2-2 0,5 1 1,6 1-1,4 1 1,9-1-97,5-2 1,6 4 0,11-1-1,7 1 1,9-1 0,9 2-62,8 2 0,7 0 0,-33-1 0,0 0 0</inkml:trace>
  <inkml:trace contextRef="#ctx0" brushRef="#br0">15956 7636 23981,'-13'-7'0,"0"3"1448,-1 2-770,1 8 0,4 0-3014,0 3 1,5-2 1585,-5-2 1,7-4 0,2 4 0,9-4 0,7-1 1216,7 0 0,2 0 1,3 0-1,2-1 0,4-2 1,1-2-1,4 1 0,-4-1-173,-1 1 1,3-1 0,-1 4-1,2-2 1,2-1 0,0 1-1,-1 0-334,-4-2 1,0 4 0,-7-4-1,0 2 1,-3 0 0,-1-1 0,-4 1 33,-2 1 0,-3 1 0,-2-2-618,1-1 1,-1-1 631,0 5 1,7 6 0,0 1 0</inkml:trace>
  <inkml:trace contextRef="#ctx0" brushRef="#br0">16769 7303 32767,'-13'-7'-1920,"0"2"1,4 4 0,0 1 0,-1 0 2049,-2 0 1,4 6 0,5 3 0,6 1 141,6-1 1,9-2 0,6-4 0,4 2 0,6-1 0,1 1 0,4 1 0,-2 1-122,1 3 0,-5 2 0,-3 2 0,-5-1 0,-6 0 0,-3 1-941,-4-1 1,-7 6 0,-2 2 0,-8 1 0,-10 2-1,-11 2 1,-13 4 64,-8 0 0,-4-2 0,1-2 1,1 1-1,-1 0 0,-1-2 736,3-3 1,0 3-1,7-4 1,1 0-240,6-3 0,4-4 0,3 0 0</inkml:trace>
  <inkml:trace contextRef="#ctx0" brushRef="#br0">17329 7330 31759,'8'1'-3778,"-4"4"1,-2-2 907,-2 6 2009,0-6 1,0 4 0,-2-2 0,-2 3 710,-5 4 0,-3 5 1,0-1-1,2-1 1,2 1-1,1-1 1,1 1-1193,0 2 1178,2-3 1,4 8 0,0-3 0,0-1 0,1 2 0,2-1 136,1 4 0,5-3 1,-3-1-1,2 1 1,2-2-1,0 1 1,2-4-28,2-1 1,-7-3 0,9-4 0,2-3 0,0-4 0,3-1 2053,-1 0-1721,3 0 0,3-6 1,1-4-1,-1-5 1,1-4-1,-2-2-178,-2-2 0,-3-4 1,-5-4-1,0-3 1,-5-2-1,-1 2 0,-3 0-456,0 0 1,-3 3-1,-7-2 1,-7 4-1,-5 5 1,-6 5-1,-5 7 405,-4 6 0,-5 5 0,-7 2 0,-3 5 0,-2 7 522,-7 8 0,1-2 0,-5 1 0</inkml:trace>
  <inkml:trace contextRef="#ctx0" brushRef="#br0">16316 8343 17954,'-7'-8'0,"-7"4"1401,-6 2 0,-6 2 1,0 0-1</inkml:trace>
  <inkml:trace contextRef="#ctx0" brushRef="#br0">16423 8503 7878,'-22'1'0,"1"2"0,2 2 0,1 3 213,4-3 1,1 4 0,1-3 0,5 0 0,8 0 0,13-3 0,11-2 0,10-1 0,10 0-22,8 0 0,8-1 0,11-2 0,-33 0 0,-1 0 0,4 0 0,-1 0 1,1-1-1,1 0 0,2 1 0,0 0 0,1 0 0,0-1 0,3 1 1,1 0-1,0 0 0,-1 0-110,1 2 0,0-1 1,3 1-1,0-1 1,-4 1-1,0-1 1,2 0-1,0 0 1,2 0-1,-1-1 1,0 1-1,-1 0 1,0-1-1,0 0 1,-2 0-1,1 0 40,1 0 0,0 0 0,0-2 0,0 0 0,3 0 0,-1 1 0,0-2 0,1 0 1,2 0-1,0 0 0,1 1 0,0 0 0,4 0 0,0 1-59,1-1 0,0 0 0,-2-1 1,-1 1-1,0 0 0,0 0 0,-1 1 1,0 0-1,-2 1 0,0-1 0,0 1 1,-1 0 154,-2 0 1,0 0 0,-2 1 0,0 0-450,-2 2 1,0 0-1,-4 0 1,1 0-1,2 0 1,1 0 0,-1 0-1,0 0 1,-1 0-1,1 0 163,-1 0 1,0 0 0,1 0 0,-1 0-1,1 0 1,-1 0 0,-1 0 0,0 0-1,2 0 1,0 0 0,0 0 0,0 0 93,3 0 1,1 0 0,-3 0-1,1 0 1,1 0 0,2 0-1,0 0 1,2 0 0,1 0-1,2 0 1,1 0 0,0 1 62,1 1 1,0 1 0,1-2 0,0 1 0,-1 2 0,0 1 0,-2 0 0,1 0 0,1 1 0,1 0-1,0 0 1,0 1 0,0 0 0,0 1-157,-1 1 1,-1 0 0,-3-1 0,1 0 0,0 3 0,1 0 0,0 0-1,0 0 1,-1 1 0,1-1 0,-1-1 0,0 0 0,-1 0 0,-1 0 54,-2-2 1,-1 0-1,4-1 1,-1-1 0,-1 0-1,-1-1 1,1-1 0,0-1-1,0 0 1,0 0-1,0-1 1,-1-1 203,0 0 0,1-1 1,2 1-1,0-2 1,1 1-1,0-1 1,1 0-1,0-1 1,0-1-1,-1 0 1,1 0-1,0 0 1,0-1-1,-1 1-145,1-1 0,0 0 1,-3 3-1,0-1 0,0 0 1,1 0-1,-3 0 0,0 1 1,-1 0-1,-2-1 1,0 0-1,0-1 0,-1 2 1,-1 0-147,1 0 0,0 0 0,2 1 0,0 0 0,-1 0 0,-2 0 0,-1 1 1,-1 0-1,-1 0 0,-1 0 0,-2 2 0,-1-1-145,1 0 1,-1-1 0,0 0-1,0-1 1,-3 0 0,1 0-1,33 0 1,-2 0 0,-6 0-95,-4 0 1,-2 0-1,-6-1 1,-3-2-1,-5-2 1,-4 3-1,-4-1-262,-5-2 1,-3 4-2341,-1-4 2940,-7-2 0,6 2 0,-4-8 0,3-3 0</inkml:trace>
  <inkml:trace contextRef="#ctx0" brushRef="#br0">17196 9196 7884,'-9'-12'453,"0"3"1,6 2 0,-1 2-13,2-4 1,2 2 0,2-1 0,2 3-1,5 2 1,3 1 0,1 2-25,1 0 1,-6 2 0,0 4 0,-2 5 0,-3 7-1,-2 3-73,-1 3 0,0 5 0,0 4 0,0 1 0,-1 3 0,-2 1-168,-2 2 0,-1 0 0,3 0 0,-1 0 0,1 0 0,2 0 0,1-1-197,0-4 0,0-1 1,0-4-1,0 1 0,0-3 1,0-4-1,0-6-548,0-4 1,0 0 0,0-1 0,0 0-3268,0 1 3836,0-7 0,11-1 0,4-6 0</inkml:trace>
  <inkml:trace contextRef="#ctx0" brushRef="#br0">20928 14607 8128,'0'13'173,"2"-6"1,2-2-1,5-4 1,3-1 0,3 0-1,3-1 1,4-4-1,4-5 1,6-6 0,5-8-1,6-4 1,7-5 0,6-1-1,8-3 131,-29 18 1,-1 0 0,1-2-1,0-1 1,3-1 0,0 0-1,0-3 1,1 0 0,-1 0-1,1-1 1,-1-1 0,-1-1-1,-1 2 1,-2 0-442,-2 0 1,0-1 0,2-3 0,0 0 0,-3-1 0,0 0 0,-1 0 0,-1 0 0,-1 0 0,-1-1 0,-3 1 0,-1 0-53,17-30 1,-7-3 0,-12 3 0,-7-2 0,-5-1 0,-4 3-1,-7-2 340,-5 1 0,-6 8 0,-5-9 0,-6 5 0,-4 3 0,-5 2-189,-1 4 0,-7 11 1,-10 2-1,-6 8 1,-8 10-1,28 12 1,-2 2-324,-4 1 1,-1 3 305,1 2 0,0 3 1,-13 3-1,-1 5 0,3 4 1,0 2-1,-5 3 1,-1 2-1,-4 5 0,-2 1 1,-1 1-1,-1 2 105,2 1 0,-1 2 0,21-10 0,1 2 0,1-1 1,-13 13-1,3-1 0,3 1 0,1 1 0,4 1 0,2 2 1,5 1-1,3 1 71,2 0 0,2 2 1,3 6-1,4 2 0,6-2 1,5 1-1,2 2 0,2 0 1,3 2-1,3 0 0,4-4 1,2 0-1,3-2 0,5 0-508,3-4 1,5-3 0,5-8 0,6-3 0,4 0 0,5-3 386,2-3 0,3-3 0,2-1 0,2-3 0,1-3 0,1-1 0,2 0 0,-1-1 0</inkml:trace>
  <inkml:trace contextRef="#ctx0" brushRef="#br0">24727 8116 11356,'-7'-13'0,"3"0"0,2-1-498,2 1 705,0 0 0,2 1 1,1 1-1,1 3 198,-1-3 0,-7 5 0,-5 2 0,-2 4 190,2 4 1,3-1 0,6 6-1,0 1 1,0 4-536,0 4 0,0-2 0,0 6 1,0 2-1,2 1 0,1 3 115,1 3 1,1 3 0,-5 6 0,-2 2 0,-1 1-1,-3 2 1,-1 1 404,-3 0 1,-2 3 0,0-3-1,2 0 1,2 1 0,2-1-257,3 0 0,2 3 0,1-5 0,0-1 0,1 0 0,2-1 1,3 1-196,2 0 1,0-6 0,4 4 0,-1-5 0,-4-4 0,0-1-298,1 2 1,-5-9 0,1 1 0,-2-4 0,-2-5 0,0-1 309,0-2 0,0-4 0,-2-2-550,-2-1 0,-2-9 0,-3-9 0,6-4 0,6 0 531,6 1 1,9-4-1,2-2 1</inkml:trace>
  <inkml:trace contextRef="#ctx0" brushRef="#br0">24194 10222 20259,'-21'-12'-128,"4"3"1,3 2-1,4 4 1,3-3 0,-1-1 262,1-4 1,4 4-1,0-1 1,6 2-1,6 2 1,3 0 190,1-1 0,2 1 0,2 4 1,4 0-1,3 0 0,1 0 1,3 0-1,0 0-98,1 0 1,-3 0 0,-1 0 0,-1 0 0,-3 0-1,-2 0-431,-3 0 0,-5 0 1,-5 0 47,-5 0 1,-10 0 0,-13 1 0,-3 2 0,-3 2-1,-3-3 1,-5 0 282,-2-2 1,-2 0 0,0 0 0,0 1 0,0 2 0,1 3 271,4 2 1,-3-5-1,9 3 1,4-2-1,5 2 1,6 1-373,0 4 1,7-4 0,5 2 0,8 0 0,9-2 0,4-2-113,5-4 0,10-1 0,5 0 1,-1 0-1,2-1 0,-4-4-344,-2-4 1,-3 2-1,-4 0 1,-4-1-1,-3 1 1,-7-2-362,-1 2 0,-8-5 0,-5 4 1,-11 1-1,-9 2-951,-4 4 0,-2 2 1765,1 4 0,-1 2 0,0 7 0</inkml:trace>
  <inkml:trace contextRef="#ctx0" brushRef="#br0">24847 10182 8435,'-13'7'0,"0"-1"0,-1-1 0,1-1 244,0-1 1,4 0 0,0 0 0,0 3-1,3 1 1,6 2 142,8-1 1,-1-2-1,3-6 1,4 0 0,3 0-1,6-2 1,5-4 0,6-7-1,6-9 1,6-8-180,7-6 1,6-3-1,-26 17 1,1 1 0,-1-2-1,1 1 1,0 0 0,0 0-1,0 0 1,0 1-250,-1 1 1,1 0 0,-1-3 0,0 0 0,21-13 0,-7 4 0,-4 2 0,-5 4-1,-2 0-508,-5 4 1,-4 3 0,-5 6 0,-4 1 0,-5 1-2330,-4 2 2878,3 6 0,-17 3 0,4 8 0</inkml:trace>
  <inkml:trace contextRef="#ctx0" brushRef="#br0">25714 9769 13211,'-13'0'0,"-1"0"0,1 0 0,0 0-13,-1 0 1,5 0 0,2-2 0,1-2 0,6-6 0,6-5 0,10-5 539,8 0 1,3-2 0,11-5 0,4 0 0,-1-1 0,2-2 0,0-1 0,1 0 0,-1 0 0,0 0-301,2 1 0,-8 2 1,0 2-1,-6 0 1,-6 3-1,-1 2 1,-4 0-712,-2 1 0,-3 3 0,-2-2 1,-1 1-1,-3 1 0,-4 0-75,-4 2 0,-1-2 1,0-1-1,0 2 1,0 1-1,0 1 548,0 1 1,0 0-642,0-1 551,0 1 0,2 6 674,2 2 0,3-1 1,5 0-1,-1 1-310,-3-1 0,1-5 1,5 2-1,-1-2 1,0-3-1,1 1 0,-1-2-101,0-3 0,2 2 0,1-5 0,2 1 0,-1 0 0,-3 0-196,0-1 0,-5 3 0,-1-3 0,3 2 1,-1 1-1,1-1 0,-3-2 63,3 1 0,-1-6 0,1 4 0,-3-3 0,3-2 1,1 1-47,1-1 1,0 0 0,1 1-1,-1-1 1,0 0 0,1 2 0,-1 2-32,0 0 1,-1 1 0,-2-3 0,-2 3 0,-1 4 0,-1 3 0,0 2 52,-3 0 1,-1-1 0,-2 1-725,0 0 0,-2 5 0,-2 4 0,-4 4-352,1 4 0,1-1 0,7 5 0,5-1 1072,8 0 0,5-4 1,8 3-1</inkml:trace>
  <inkml:trace contextRef="#ctx0" brushRef="#br0">27060 7823 17500,'-6'-7'-2993,"3"-1"3478,-6 4 0,6 1-114,-1-6 1,3 7 0,1 2-832,0 8 0,0-1 278,0 2 1,0-4 0,0 3 0,-2 1 545,-2-1 0,2 4 970,-2-3-1562,2-4 0,2 3 0,0-4 44,0 5 1,5-1-1,1 0 1,1 3 0,3 1 252,2 1 1,-3 0 0,-1 1-1,-1 0 1,-1 3 0,1 1 27,1-2 1,-4 3 0,3-1 0,-1-2 0,-3-1 0,0-2 0,0 1-215,2-1 0,-1 0 0,-5-1 0,-4-2 0,-5-2-255,-6-2 1,-2-2-1,-7-4 1,-5 0 0,-3 0-1,-2-1 1,1-4-348,3-4 1,4 2 0,5-2 0,4-3 726,3-4 0,8-5 0,1-5 0</inkml:trace>
  <inkml:trace contextRef="#ctx0" brushRef="#br0">27007 7796 18001,'0'-22'-988,"0"0"1,1 0-1,4 10 1153,4 3 1,3 3-1,1 6 1,0 0-1,1 0-429,-1 0 0,0 0 1,1 2 241,-1 2 0,6 3 0,2 7 0</inkml:trace>
  <inkml:trace contextRef="#ctx0" brushRef="#br0">26620 7823 10486,'-4'-9'0,"-2"2"204,-1 1 0,2 1 324,-4 5 1,5 2 0,-4 2-1,2 7 1,3 3 0,2 6 0,1-1-247,0 0 1,0 5 0,0-3 0,1 1-1,2-1 1,2-1 0,-2 0-114,-2-1 1,-1-1-1,0-5 1,-1 0-83,-4 1 0,-2-7 1,-6-3-1,-1-4 1,1-4-1,0-6-87,-1-7 0,1-2 1,0-5-1,1 2 1,1-3-1,4-3 101,1-3 1,2 0-1,4 4 1,0 2-1,0 1 1,0 3 335,0 2 1,4 6 0,2 5 0,1 3 0,4 2-966,1 1 1,5 8 0,3 1 0,0 2 0,4 0 0,3 2 569,4 0 0,9 3 0,7-1 0</inkml:trace>
  <inkml:trace contextRef="#ctx0" brushRef="#br0">15503 10502 10009,'-13'-14'0,"-1"3"0,1 2 0,0 3 0,-1 1 279,1 1-25,0-1 1,4 5-1,3 0 1,4 0-1,8 2 1,6 1-24,6 1 0,3 2 1,7-3-1,3 3 1,4 0-1,5 2 1,5-3-1,4 3-138,3-1 0,4-4 0,2 3 1,-1 0-1,6 1 0,-3 2-121,1 0 1,6-4 0,-4 2 0,1 0 0,1-1 0,0 2 107,2-1 0,0-2 1,-1 2-1,1 0 1,0-1-1,-1 2 0,2-2 24,4 0 1,-3-2 0,7-4 0,-1 0 0,1 0 0,-1 0 0,1 0 40,-2 0 1,-35 0 0,0 0 0,35 0 0,1 0 0,-3 0 0,-1 0-166,0 0 0,0 5 1,-4 0-1,-2 1 0,0 2 1,-2-2-1,0 1 98,1 0 1,-8-2 0,9 2-1,-4-1 1,-5-1 0,1-1 87,0 1-71,4-1 0,4-4 0,-1 0 0,-2 0 0,3 0 1,4 0-95,2 0 1,1 0-1,-2 0 1,2 0-1,2 0 1,-35 0-1,-1 0 1,1 0-1,0 0-80,36 0 1,-36 0 0,1 0-1,34 0 1,1 0 0,-1 0-1,0 0 107,0 0 1,-7 0 0,1 0 0,-1 0 0,-5 0 0,-1 0-1,-4 2 54,3 2 1,-6 2 0,6 4 0,-4-2-1,0-1 1,-1-1 0,3 1-206,1 1 1,0-5-1,5 3 1,3-2-1,1 1 1,4-2 166,1-2 1,3-1 0,-4 0 0,-34 0 0,1 0 0,37-1-1,-2-2 1,-6-2 223,-4 2 1,4 2 0,-5 1 0,0 0 0,-1 0 0,-3 0-253,0 0 1,2 0 0,-6 1 0,-2 2-1,2 3 1,1 0-277,0 0 0,2 3 1,-1-3-1,-3 0 1,4 0-1,0-2 1,3 0 434,-1 1 0,0-1 1,3-4-1,2 0 1,-2 0-1,0 0 0,-1 0 66,2 0 1,7 0 0,-6 0-1,1 0 1,0 0 0,-4 0-448,-1 0 1,1 0 0,-2 2-1,-1 1 1,0 1 0,-3 1-1,-1-1 48,-1 1 0,-1-1 1,2-3-1,1 2 0,2 2 1,-1-1 457,3 2 1,-4-4 0,6 2 0,2-2 0,0-2 0,1 0 0,-2 0 45,1 0 1,7 0 0,-7 0-1,-2 0 1,2 0 0,0 0-304,4 0 1,1 0 0,-1 0 0,1 0 0,0 0 0,-1 0-297,2 0 0,-1 0 0,-2 0 0,0 0 1,1 0-1,0 0 0,2-2 394,-1-2 0,-2 2 1,6-4-1,-2 2 0,-3-1 1,1 2-69,-1 2 0,1-3 1,-4-1-1,-2 2 1,-2 2-1,0 1 1,-2 0-418,0 0 0,2-2 1,-5-1-1,-2-1 1,-2 1-1,-7 1-24,-2 2 1,-7-1-1,-2-2 1,-3-2 0,-4 1-1,-5 0-944,-3-1 0,-1 1 0,-5 4-956,1 0 2268,-7 0 0,-1 0 0,-6 0 0</inkml:trace>
  <inkml:trace contextRef="#ctx0" brushRef="#br0">19569 7743 8454,'0'-21'0,"0"4"-61,0 8 0,0 4 0,0 10 0,-2 2 0,-1 2 0,-1 0 187,1 1 0,3-2 0,4-1 0,4 0 0,1-1 7,-1 0 1,-3 3 0,2-3 0,-1 2 0,-3 2-112,-1 2 1,-4 1-1,-2 0 1,-5 1-1,-3-2 210,-1-4 0,5 0 0,4-4-142,2 5 0,2-1 1,0 0-1,2 1 1,1 0-1,3 0-114,1 1 1,1 2 0,2 2-1,-3-1 1,-1 2 0,-3 1 0,-1 2 62,-2-2 0,-2 3 1,-1 1-1,-3-1 1,-1 0-1,-3-3 0,-1-1 154,2-1 0,-1-1 1,4 0-1,0 1 1,0-1-134,3 0 0,2 1 0,1-1 1,1 0-1,2 2 0,3 1 1,0 4-69,0 0 0,3-2 0,-5 3 0,-1-1 0,-1 1 0,-2 3 0,0 0-2,0-2 1,0 1 0,-2-3 0,-1-1-1,-3 0 1,0-2 206,0-3 1,-2 0 0,3-1 0,1 0 0,-1 1 0,1-1-104,1 0 0,1 1 1,2-1-1,0 2 1,0 1-1,0 2-239,0-2 1,0 3 0,2 1 6,2 0 0,-2-2 0,2 3 0,-2 0 127,-2-1 0,0 1 0,0 1 0,-2-4 0,-1-3 0,-1-2 1,-1 0 226,-1 1 1,5-1 0,-5 0 0,2 1 0,-1-1-186,2 0 1,2 1 0,1-1 0,0 0-1,0 1 1,0-1-89,0 0 1,0 2 0,0 2-1,0 0 1,0 1 0,0 0-1,0 0 33,0-2 0,-5 0 1,1 0-1,-1 2 1,1-1-1,-1-3 188,3 0 1,0-1 0,2 0 0,0 1-51,0-1 0,0 0 0,0 1 0,0-1 0,0 0 0,0 1-192,0-1 0,2 2 1,0 1-1,3 2 1,-2-2-1,0-1 1,0-2-392,1 1 1,1-1-1,-5 0 542,0 1 1,0-6-1,0 1 40,0 2 0,0 1 0,0 1 0,0 0-588,0 0 1,0-4 0,0 0 0,0 2-370,0 0 1,4 3 0,1-1-329,-2 0 1,-2-4 1171,-1 0 0,-6-6 0,5 3 0,-5-6 0</inkml:trace>
  <inkml:trace contextRef="#ctx0" brushRef="#br0">19222 9729 7413,'9'13'448,"0"0"0,0 1 0,6-1 0,1 0-75,2 1 1,4 4 0,-3-1-1,2 1 1,3 0 0,1 0-1,1-2 1,0-1-130,-4-2 1,3-1-1,-3-2 1,3-2 0,1-2-1,-3-3 1,-2-2-686,-2-1 0,5-6 0,-2-3 1,3-3-1,2-1 0,0-2 1,-2-1 440,-3-2 0,9-5 0,-3 2 0</inkml:trace>
  <inkml:trace contextRef="#ctx0" brushRef="#br0">17156 11328 8370,'7'-13'0,"-2"-1"0,-4 1 0,-1 0-72,0-1 1215,0 7 1,0 0-603,0 2 1,0 2 0,2-4-1,2 1 1,7 3 0,3 1 0,4 2-104,-2 0 0,-1 0 0,-1 0 0,-1 2 0,0 2 0,-1 5 0,-3 3 0,-5 1-303,-2 1 0,-2-1 1,-2 2-1,-2 1 1,-6 3-1,-7 1 1,-3 0-146,-1 1 0,-4-3 1,2 4-1,0 0 1,1-1-1,4-2 1,3-1 161,2 0 1,4 0-1,1-5 1,2 2 0,3 1-1,3 2-86,5-2 1,2-1 0,8-2 0,3 1 0,6-1 0,4-1-1,4-2-213,2-1 1,2-6-1,4 1 1,-2-2 0,-2-2-1,-3-2-447,-1-2 1,-4 1 0,2-4 0,-5-1 0,-4 2-1,-2 0 1,-3 3 593,-1 2 0,-2-5 0,1-1 0</inkml:trace>
  <inkml:trace contextRef="#ctx0" brushRef="#br0">15450 12354 8181,'-14'-1'0,"1"-2"121,0-2 1,5-1 0,5 4 0,6-3 0,6 2 330,3 2 0,12 1 0,4 0 0,3 0 0,4 0 0,4 0 0,7 0 0,4 0 0,7 0-246,5 0 1,-3 0-1,12 0 1,3 0 0,-36 0-1,1 0 1,2 0-1,0 0 1,0 0 0,1 0-205,0 0 1,0 0 0,1 0-1,0 0 1,-2 0 0,1 0-1,-1 0 1,1 1 0,-1 0 0,-1 1-1,-1 0 1,-1 1-161,35-1 0,-32-1 0,1 0 0,30-1 1,2 0-1,2 0 0,-3 0 0,1-2 222,0-2 0,-5 1 0,2-4 0,0-1 0,1 2 0,-35 3 0,1-1 114,1 0 0,-1 1 1,32-6-1,-31 3 0,2 0 1,-1 0-1,1 1 0,0 1 1,1 0-1,2-1 1,1-1-76,0 0 0,0 0 0,-3 2 0,-1-1 0,5 2 0,0-1 0,-1 0 0,-1 1 0,-1 0 0,0 0 0,0-1 0,0 0 0,-1 1 0,0 0-49,1 1 0,0-2 1,-2 0-1,0 0 0,1 0 1,1 2-1,-1-1 1,-1 0-1,0-1 0,0 0 1,-2 1-1,-1 0 1,36-3-28,-4 4 1,-2-1 0,-3 0 0,0-2 0,-1 2 0,1 2-27,-1 1 1,-5 1 0,2 2 0,1 2 0,1-2 0,7 0 0,1-1-62,2 3 1,-36-3 0,1 0 0,36-2 0,-35 0 0,-1 0 0,3 0-1,0-1 1,0 0 0,-1-1 77,1 0 1,0-1 0,-1 0 0,0 1 0,0 0 0,0 1 0,0-2 0,0 0 0,-1 0 0,0 0 0,-1 0 0,0 0 0,33 0 55,-3 1 1,-1 1 0,-2-2 0,0-1 0,-1 1 0,1 1-89,-2 2 0,-3 0 0,2 0 0,2 0 0,-1 0 0,2 0 1,-1 0 16,0 0 1,8 0 0,-3 0 0,3 0-1,4 0 1,-2-1 75,-3-4 0,3 2 0,0-6 0,0 0 0,-1 1 0,-2 0-90,0 2 1,-33 1-1,1 0 1,-2 1-1,1 0 1,1 0 0,1 0-1,0-1 1,0 1-1,-1-1 1,0 1 0,0 0-1,1 0-38,0 2 0,0 0 0,-3-1 0,1 0 1,3 0-1,0 0 0,-3 0 0,-1 0 1,36-3-1,-2 3 137,2 2 1,-8-4 0,4 1 0,1 1-1,-2 0 1,0 0 0,-1-1 187,0 1 1,5 0 0,-34 1-1,0 1 1,0-1 0,1-1-1,0 1 1,0 0 0,0 0-1,-1-1-186,0 1 0,1 0 0,3-2 0,-1-1 1,-1 2-1,0 0 0,2 0 0,1 0 1,0-1-1,1 1 0,-2 0 0,0 0 1,2-1-1,0 0-182,0 0 0,1 1-13,-2 1 1,1 1 0,2-2 0,0 0 0,-4 3 0,-1 0 0,-3 0 0,1 0 0,36 0 0,-5 0-296,-3 0 0,-5 0 0,-9 2 0,-1 1 0,-2 3 0,-2-1-96,-2 1 0,-3 0 1,-8-3-1,-4 2 1,-4-2-1,-5 0 1,-4 0-2337,-3 1 2832,-8 0 0,-7-4 0,-7 0 0</inkml:trace>
  <inkml:trace contextRef="#ctx0" brushRef="#br0">19502 9596 8516,'-13'0'0,"-1"1"0,3 3 0,0 4 0,2 1 0,0 0-44,2 1 376,-5-4 1,9 1 0,-4-2 3962,1 4-4114,1-3 0,7 0 0,2-5 0,4 3 0,-1 5 0,-1 5-90,0 3 0,-5 4 0,4 6 0,-5-1 1,-5 3-1,-2 0-116,0 2 0,-4 0 1,5-4-1,0 0 1,-1-1-1,1 1 1,0-2 543,3-3 0,0-1 0,0-5 0,-1 4 0,1 0 0,1 3 0,2-1-125,0 0 0,0 0 1,2 5-1,1 0 0,1-1 1,1 1-371,1 0 0,-5 5 1,4 4-1,-4 2 1,-1 4-1,0 1 1,0 1-73,0-1 0,0 0 0,0 0 1,-1 0-1,-2-3 0,-3-5 0,0-2 329,0-4 0,-3 0 0,3-3 0,0-1 0,-1-1 0,1-3-28,0-2 0,1-1 0,5-3 1,0 1-1,0 2 0,2-2 1,1-1-1,3-2-914,1 0 533,-4 1 0,7 1 0,-4 1 1,0 2-1,0-2 76,-3-1 0,-1 3 0,-2-1 0,0 1 0,0 0 0,0 0 1,-2-2-1,-1-1 389,-1-2 1,-1 0-1,5 1-308,0-1 1,2-1-1,1-2 1,3-2-562,1-2 0,-4-1 0,3-2 0,-2 3 0,1 2 0,-1 1-2617,2-2 2835,-4 5 1,4-5 0,-8 7 0,-1-1 0,-1 0-337,1 1 0,-3-1 0,1 0 1,3 1-1,0-1-1242,2 0 0,6-5 1892,3-4 0,3-8 0,1-4 0</inkml:trace>
  <inkml:trace contextRef="#ctx0" brushRef="#br0">19235 11595 8102,'-28'-14'929,"6"1"1,12 11 0,7 8 0,6 8-1,9 4 1,7-4-474,7-3 0,11-1 1,3-6-1,9-1 1,8-1-1,3-4-398,1-2 1,0-3 0,-6-7 0,-2 1 0,-6 0 0,-5-1 0,-7-1-59,-4-2 0,-2-10 0,-3-7 0</inkml:trace>
  <inkml:trace contextRef="#ctx0" brushRef="#br0">13290 8569 8058,'5'-13'0,"1"1"0,1 3 0,3 5 0,2 4-42,1 4 0,5-2 0,2 4 0,0-2 0,2 1 0,1-4 0,-1-2 0,2-5 0,1-3 0,1-6 0,1-6 0,0-4 0,1-2 0,0-1-53,-1-3 0,2-3 0,-8-7 0,0-2 59,-3-2 1,-8-4-1,-3 4 1,-2-3-1,-7-4 1,-7-2-48,-7-4 1,1 0-1,-4 5 1,1-1 0,-1 3-1,-2 2 221,-2 4 0,-7 10 1,-4 5-1,-5 8 0,-5 9 1,-3 7-1,-4 7 14,-4 8 1,-5 3 0,-10 15 0,33-11 0,0 2 0,-1 1 0,0 2 0,-1 2 0,0 1 0,1 1 0,0 2-80,1 2 1,0 1 0,1 1 0,0 0 0,3 1-1,2 1 1,4-1 0,1 0 0,2 0 0,3 0-1,-10 27-177,11-3 0,8-8 1,15-4-1,7-3 0,14-2 1,13-3 6,10-5 1,20-3-1,-30-15 1,1 0-1,4 0 1,1 0 0,4-2-1,1 0 166,0-2 1,1 0 0,4-2 0,-1 0-1,-1 0 1,-1 0 0</inkml:trace>
  <inkml:trace contextRef="#ctx0" brushRef="#br0">27047 7916 11061,'0'-13'0,"1"0"0,4-1 1109,4 1-209,-3 0 0,5 1 0,-3 1 1,1 4-1,0 0 0,1 1-272,2 0 1,-6 7 0,-6 7-1,-6 1 1,-3 1 0,0 3-1,-1 4 1,-2 0 0,-1 3-1,1 2 1,1 3 170,2 2 0,5-2 1,-3 0-1,1-1 1,3 1-1,1-3-816,2-1 0,0 1 0,2-4 0,2-2 0,5-3 0,3-4-72,1-4 0,1-4 0,-1-1 0,0-3 0,-1-4 0,-2-8-276,-1-4 1,-4 1 0,2-4-1,-1-2 1,-3 0 0,-1 1 0,-4 2 846,-2 2 1,-4 1 0,-5 6 0,0 3 0,-1 5-1,1 2 273,0 2 0,-1 0 0,1 2 0,0 2 0,1 5-755,3 3 0,3 6 0,6 0 0,0-2 0,0-1 0,0-2 0,0 0 0,6-4 0,4-1 0,5-1 0,3-1 0,-2 0 0,0-3-3177,2-2 0,1-1 1,4-3 3442,-6-6 1,-2-5 0,-1-13 0</inkml:trace>
  <inkml:trace contextRef="#ctx0" brushRef="#br0">26994 7103 20406,'-8'-9'-3437,"4"1"3805,2-3 0,8-1 0,3-1 0,1 0 1,1-1-1,-2 1 0,0 0 1079,-2-1 1,3 6 0,-4 0 0,0 1-380,0-1 0,-3 7 0,-7 2 0,-5 10 0,-3 6 1,-1 3-899,-1-1 0,-2 5 0,0-2 0,2 3 0,1 2 1,3-2-171,-2-3 0,6 3 0,1-4 0,4 1 0,1-1 0,0-2 0,0-3 0,1-2 0,2-4 0,3-2 0,2-3 0,2-2 0,2-1 0,-3-2 0,0 0 0,1-2 0,2-2 0,-3 1 0,0-6 0,1-1 0,2-1 0,1 1 0,1 1 0,3 2 0,1-2 0,-2 3 0,1 2 0,-1-2 0,2-2 0,4 5 0,-3-1 0,0 1 0,1 0 0,-3-2 0,1 1-1235,0-2 0,1 5 0,-2-5 0,0 0 0,0-2 0,-1-2-969,2-3 1,-3 2-1,2-8 2323,-2 0 0,4-2 0,2-6 0</inkml:trace>
  <inkml:trace contextRef="#ctx0" brushRef="#br0">27607 6810 20406,'0'-18'-1126,"-2"2"0,-2 3 2753,-5 2 1,-3 8 0,-1-1-857,-1 3 1,6 6-1,-1 6 1,0 5 0,0 8-1,1 5 1,1 8 0,0 5-1,-4 4 1,1 1 0,0 5-151,1 4 0,0-5-621,-5 2 0,6-7 0,0 1 0,2-1 0,3-3-1007,2-1 0,1-4 0,0-1 0,0-4 0,0-4 0,0-5 0,1-3 0,2-5 927,2-1 0,5-2 1,-3 0-1</inkml:trace>
  <inkml:trace contextRef="#ctx0" brushRef="#br0">24154 9942 8547,'0'-13'0,"0"-1"0,0 6 0,-1 0-22,-4 2 1,4 3 0,-5 6 0,1 3 0,1 2 1223,1 2 1,2-3-1,1 2-652,0 2 1,0 0-1,0 3 1,0-1-1,0 2-220,0 3 0,0-2 0,0 6 1,0 2-1,1 1 0,2 3 0,1 3-135,-1 5 1,-1 1-1,-1 1 1,2-1-1,2 0 1,-1-3-102,2 0 0,-3-7 0,5 1 1,-3-6-1,-2-2 0,0-4-224,2-1 0,-4-2 57,4 0 0,-8-7 0,-2-7 1,2-9-1,0-8 0,0-3 1,-1-3-377,1-1 0,-3-2 1,0 1-1,0-1 1,0 1-1,2-1 37,-2 0 1,5 5 0,-4 1 0,2 2-1,0 1 737,-1-1 0,-1 4 0,5-3 0,-1 4 481,-4 0 1,5 7-581,0 2 1,2 4 0,7 1 0,1 0 0,2 1 0,1 4 85,1 4 0,-3 3 1,0 2-1,-4 4 1,-1 4-1,-1 4-156,0 0 0,-3 1 1,2 1-1,-2 2 0,-2 1 1,0-2-419,0-1 1,-5-1 0,1-2 0,0-1 0,-1-2 0,1 0-3579,1-1 0,1-2 3840,2-5 0,0-1 0,0 0 0</inkml:trace>
  <inkml:trace contextRef="#ctx0" brushRef="#br0">23888 10342 23059,'-9'-6'-2497,"0"-3"2239,6 3 0,-2 0 0,10 6 0,4-1 0,4-2 1140,5-2 0,4 1 0,11 4 1,5-2-1,7-1 0,2-2 0,3-1-492,2 0 0,2-5 1,-3 4-1,0-2 0,-4 0 1,-2 0-616,-7 2 0,1-5 0,-10 3 0,-2-1 1,-6-1-1,-5 4-2706,-4 1 2846,-8 2 0,8-8 1,-5-3-1</inkml:trace>
  <inkml:trace contextRef="#ctx0" brushRef="#br0">24154 11515 8382,'-13'0'0,"1"-2"0,3-2 0,3 2 69,0-4 0,3 6 0,-6 0 0,-1 0 0,-2 0 0,-1 0 0,0 0 3814,-1 0-3096,7 0 0,2-4 0,11 1-336,8 4 1,0-1 0,7 6 0,0-1 0,-2-1 0,2-1 0,0-1-108,2-2 0,-2 1 0,0 2 0,-2 2 0,-3-2 435,-1-2 1,-1-1-813,-1 0 1,-12 0 0,-7 0 0,-7 0 0,-6 0 0,-2 0-1,-3 0 18,-1 0 1,-1 0-1,-3 0 1,0 0-1,-2 0 1,1 1 213,2 4 1,6-4-1,0 5 1,-1-1-1,3 1 1,2 1-26,3 3 1,6-2 0,2 1 0,1 1 0,3 2 0,3 1-1151,4 1 733,4-7 1,5 3 0,0-4 0,1 0 0,0 0 0,3-3-755,1-1 0,4-2 1,-2-2-1,4-2 0,6-5 997,2-3 0,4-1 0,4-1 0</inkml:trace>
  <inkml:trace contextRef="#ctx0" brushRef="#br0">24208 10728 8573,'5'-7'0,"-2"1"0,6 6-102,2 0 1,-4-1-1,1-4 1,-1-4-1,-1-3 1,0-1 153,-3 0 1,-2 4 0,-2 0 0,-2-1 0,-3-1 1005,-2 2 1,5 2 0,-1 5-413,3 2 0,1 3 0,0 11 1,0-1-1,0 0-217,0 1 0,0 1 1,0 1-1,0 2 0,-2-1 1,-1 1-1,-1 1 52,1 2 0,-3-3 0,0 3 0,0-1 1,-1 0-1,1 0 0,0 1-44,3 3 0,1-4 1,1 3-1,-2-1 1,-2-1-1,2-2-250,2 0 0,1-4 0,-2 3 0,-1-3 0,-1-2-638,1 0 1,0-4-5674,-1 0 4732,2-6 1,2 1-1,9-7 1,3-1-1,1 1 1392,1 2 0,-7 1 0,-1 0 0</inkml:trace>
  <inkml:trace contextRef="#ctx0" brushRef="#br0">24061 11062 22951,'-9'0'-56,"0"0"1,-1 0-1,-2 1 99,-1 3 0,1-1 1,1 6-1,4 2 1,1 2-1,3 3 0,2 2 729,1-2 1,6 4-1,5-3 1,9 1-1,8 0 1,3-2-1,4-2 707,4-4 1,-4-7-1346,5 1 1,0-2 0,-5-2 0,-1 0 0,-3-2-901,-3-2 1,-7 1 0,-4-6-1,-3-1 1,-4-2 0,-3-2-1,-1 1-6639,-3 0 6997,-1-1 0,4-5 0,1-1 0</inkml:trace>
  <inkml:trace contextRef="#ctx0" brushRef="#br0">24594 11421 8449,'-13'0'7,"-1"5"536,1-1 1,0 5-1,2-4-117,7-2 1,5-3 0,14-3 0,3-3 0,4-2-1,3-2 1,4-2 0,2-3 127,4-3 0,4 1 0,2-8 0,5-4 0,6 0 1,6-4-1,1-2-177,0-4 0,3-1 1,-4 0-1,-2 0 1,-1-1-1,-3-1-380,-3 2 1,3-3-1,-5 8 1,1-2-1,-4 0 1,-2 3-30,-2 1 1,-6 2 0,-2 4 0,-2 2-1,-2 2 1,-3 2 0,0 0 44,0 0 0,-4 7 1,-3-1-1,-3 4 0,-2 2 1,0 1-426,1-1 0,-5 4 0,0-2 1,1 1-1804,2 3 1260,1 1 1,-5 4-1,-3 1 1,0 3 0,1 0 954,1 0 0,8 4 0,6-3 0</inkml:trace>
  <inkml:trace contextRef="#ctx0" brushRef="#br0">26354 10462 16154,'0'-25'-3239,"0"2"3135,0 10 0,0 9 0,0 8 1,0 5 1108,0 3 1,0 6 0,0 1-1,0 0 1,1 3 0,2 1-1,2 2-687,-2-2 0,-2 1 1,-1 1-1,0-3 1,0-4-1,0-3-1794,0-2 992,0 1 0,-4-13 0,-1-7 0,2-7 1,2-6-1,1-2 175,0-3 0,0 1 0,1 0 0,4 6 1,4 2-1,2 1 550,3 1 0,-1 0 0,0 1 0,1 3 0,-1 5 0,0 2 25,1 2 0,-5 0 1,-2 2-1,0 2 1,1 5-1,2 4 0,1 4-1852,-3 0 0,9 6 0,-2-4 1696,4 2 1,3 1 0,5 4 0</inkml:trace>
  <inkml:trace contextRef="#ctx0" brushRef="#br0">26767 10595 9391,'0'-34'852,"1"13"0,4 14 0,4 8-833,3 8 1,-1-1 0,0 1-1,-2 1 1,1 2 0,0 1-1,1 2 1,-2 3-208,1 4 0,-4 3 0,-2 2 0,-2-1 0,-2 1 0,-2 0 0,-1-2-2751,-1-3 2936,-6-3 1,-4-5 0,-6-1 0</inkml:trace>
  <inkml:trace contextRef="#ctx0" brushRef="#br0">26740 10528 12891,'21'-53'681,"-3"10"1,-2 15 0,0 13 0,4 9 0,0 6-575,4 5 0,1-2 1,2 4-1,1 1 0,5-1 1,5 3-1,7 4-66,2 3 0,-4 4 0,3 6 0</inkml:trace>
  <inkml:trace contextRef="#ctx0" brushRef="#br0">17183 12541 19333,'-14'-2'0,"1"-1"0,0-1-1589,-1 1 1663,7 2 0,2 1 0,10 0 0,5 0 0,7 0 1,5 0-1,3 0 0,2 0 0,-1-2 0,1-1 0,0-1 1,-1 1 662,1 1 0,2-2 0,0-1 0,-6 2 1,0 2-1,-4 1 0,0 0-545,-3 0 1,-1 1 0,-3 4 0,-3 4 0,-5 3-425,-2 1 1,-4 0 0,-1 1-1,-3-3 1,-1 0 0,-3-2 411,-2 1 0,-2-3 1,3 2-100,2 2 1,3 0-1,7 1 1,4-1 0,5-2-1,6-1-756,7 0 657,2 4 0,1-5 1,1 6-1,-2 1 0,-1-2 1,-3-2 59,-2-1 0,-6 0 1,-5 4-1,-4 0 1,-5 1-1,-8-1-316,-7 0 1,-7 1 0,-9-1 0,-7-1-1,-4-2 1,0-2-301,2-2 1,-4-2 0,1-2 0,2 0 0,4 3 0,4-1-1370,1 2 0,2-3 1,6 8 1942,3 3 0,3 0 0,5 5 0</inkml:trace>
  <inkml:trace contextRef="#ctx0" brushRef="#br0">16156 13127 9300,'-13'-6'1226,"5"5"1,4-5 0,8 7-787,5 4 1,11-4 0,6 4 0,10-4 0,7-1-209,6 0 1,4-1 0,5-2 0,4-3 0,3-2-1,3-2 1,0 0-90,-1 1 0,7-3 0,-7 5 0,-1-2 0,-1 1 0,-5 1 0,-2 1-134,-2 0 0,-4-3 0,4 3 0,-4 0 1,-5-1-1,1 1 66,-1 0 1,-3-4 0,5 1 0,2-2-1,-1 1 1,0 1 0,-1 0 149,2 2 0,-4-5 0,3 5 0,2-2 1,1 0-1,-1 0-171,0 2 0,-1-4 0,-1 7 0,-4-1 1,-2 1-1,-2-2 0,1 0-98,-2 0 0,1 2 0,-4 2 0,-1-1 1,-1-1-1,1 1 0,0 0 55,-2-2 1,7 4-1,-7-3 1,-1 2 0,-1 2-1,0 0 176,1 0 0,0 0 1,1 0-1,-2 0 1,-1-1-1,2-2 50,1-2 1,6 1 0,-3 4-1,2 0 1,5-2 0,-1-1-1,4-1-150,-1 1 0,-2 1 0,2 2 1,0 0-1,-1 0 0,2-1 0,-2-2-265,0-1 0,2-1 0,-2 5 0,2 0 0,1 0 1,-2 0 94,-3 0 0,2-1 1,0-2-1,0-2 1,2 2-1,-3 0 78,1-1 0,-1 2 0,-4-4 0,2 2 0,3 0 0,-1 1 37,-4 1 0,6 2 0,-5 0 0,2 0 0,2 0 0,-3 0 0,0 0-128,2 0 1,-4 0 0,4 0-1,-4 0 1,-3 0 0,1 0 0,0 0 119,2 0 0,2 0 0,-3 0 0,0 0 0,0 0 0,0 0 153,0 0 0,3 0 0,0 0 1,-3 0-1,1 0 0,-1 0 0,3 0-335,-1 0 1,-1 0-1,-1 2 1,0 1 0,0 2-1,-1 3-61,-4 2 0,4-2 1,-5-1-1,1 0 1,-1 1-1,0 1 1,-1-2 294,0-2 1,2-4-1,-2-1 1,1 0-1,3 0 1,1 0 260,2 0 0,0 0 0,2-1 0,-1-2 0,2-2 0,-1 1 0,1-1-28,-2 1 1,2-1 0,-1 5 0,-1 0 0,-2 0 0,-1 0-423,1 0 0,1 0 0,-2 0 0,-1 0 0,-1 0 1,1 0-1,1 0 162,2 0 0,5 0 1,-1 0-1,0 0 1,2 0-1,2 0 181,-1 0 0,8-4 0,-3 0 0,1 1 0,3 1 0,-1 2-193,0 0 1,1-1 0,1-2-1,-3-2 1,3 2 0,-4 2-1,0 1-293,1 0 1,-8 0 0,7 0-1,-3 0 1,-1 0 0,-2 0-1,-1 0 400,-3 0 0,3 0 1,-1 0-1,-2 0 1,0 0-1,-2 0 205,-1 0 0,7 0 1,-5 0-1,2 1 0,5 2 1,0 2-550,1-2 0,5 0 0,-6 0 1,3 1-1,1 0 0,1 1 185,-1-1 0,9 5 0,2-3 0,-2 0 0,0 0 0,-3-2 0,4 1 286,2-1 1,-4 1 0,7-5 0,0 0 0,-1 1 0,4 2 0,1 2-142,-33-4 0,-1 1 0,35-1 0,-1-1 0,-2 0 0,0 0 1,-4 0-131,-1 0 0,2 0 0,-9 0 0,-3 0 0,-5 0 0,-6 0 0,-4 0-511,-4 0 1,-3 0 0,-7 0-1,-1 0 1,-2 0 0,-4 0-1,-1 0-883,-1 0 0,1 0 0,-6 2 0,-2 0 1394,-1 3 0,-6 11 0,3-1 0</inkml:trace>
  <inkml:trace contextRef="#ctx0" brushRef="#br0">18796 13274 6293,'0'-28'0,"0"6"748,0 5 0,2 10 0,-2 2 0,-5 4 0,-6 1 0,-4 0 0,-2 0 0,-6-2 1,-2-1 26,-1-1 0,-6 0 0,1 2 0,2-1 0,1-3 0,2 0 0,3-1 1,2 1-1,0 0-99,0 3 0,4 2 0,-4 1 1,0 0-1,1 0 0,-4 0 0,-1 1-676,-2 4 1,-4-3 0,-3 6 0,-2-1 0,-4 1 0,0 1 175,-3-2 1,-4 5 0,2-3 0,3 1 0,-1 0 0,1-1 199,2 2 0,-1 1 0,7 1 0,-2 0 1,-1 2-1,3 1-400,0 2 0,6 6 0,-5-2 0,2 3 0,0 2 0,0-1 0,0 3 247,0 2 0,-2-6 0,5 3 0,0-1 0,3-4 0,-1 1 0,1-2-46,-1 0 1,0-4-1,3 3 1,2 0 0,0-1-1,2 4-429,0 1 0,-4 2 0,6 0 0,0 1 0,3 1 0,0 2-252,1-1 0,0-2 0,-1-1 0,2-2 1,2-1-1,3-2 303,1 2 0,-3-4 0,4 1 0,2 0 0,2-2 0,1 2 0,0 0-53,0 2 1,1-1-1,4 2 1,4 1 0,4-1-1,5 1 172,4 0 1,6-2-1,5-3 1,5 1-1,4 0 1,4 1 136,0-1 0,5-2 0,-2-6 0,5 1 0,3-1 0,6-1 0,2-2 470,1-1 1,6-6-1,0 3 1,1-2-1,1 1 1,-2-1-436,1 2 1,-32-5 0,1 1 0,0 2 0,0 1 0,3-1-1,-1 1 1,1-1 0,1 1 0,-3-1 0,1 1 0,0 0 0,1 0-50,1 1 0,0 0 1,-3-2-1,-1 1 0,4-1 1,0 1-1,0 0 0,-1 0 1,-2 0-1,1 0 1,1 1-1,-1-1 74,-1-1 0,0 1 1,-3-2-1,0 1 0,2 1 1,0 0-1,-1 0 1,-2-1-1,-1 1 0,0-1 1,34 5-1,-1 1 93,1 5 0,-35-8 0,1 0 0,35 9 0,-1-4 0,-34-8 0,0 1 0,0-1 0,1 0-64,1 0 0,1 0 1,3-1-1,0 0 0,-1-3 1,1 0-1,0 0 0,1 0 1,1-1-1,1 0 0,-1 0 1,0-2-145,0-1 0,0-1 0,1-1 0,-1 0 0,-2 0 0,0-1 0,-1 0 0,1 0 0,1 1 0,0-1 0,-1 1 0,0 0 0,0 2 0,1-1 0,3 0 0,0 0 0,-3 2 0,0 2 0,-1-1 0,0 1 0,-1 0 0,1 0 0,-2 1 0,0 0 0,3 0 0,1 0 0,0 0 0,1 0 0,-3 0 0,1 0 0,4 0 0,0 0 0,-6 0 0,0 0 0,4 0 0,0 0 0,2 0 0,0 0 0,-1 0 0,0 0 0,3 0 0,-1-1 0,-1-1 0,0-1 0,0-1 0,0-1 0,-2 0 0,0-2 0,1 0 0,-1 0 0,-1-1 0,0-1 0,1 1 0,-1-1 0,2-2 0,-1-1 0,-4 3 0,-1-1 0,-1 0 0,0-1 0,2 0 0,-1 0 0,-2 0 0,0 0 0,0 0 0,0 0 0,-1 1 0,0-1 0,1-1 0,0 0 0,0 1 0,-1 0 0,0 0 0,0 0 0,0 0 0,-1 0 0,2 0 0,-1 1 0,0 1 0,-1-1 0,-1-2 0,0 0 0,1 2 0,-1-1 0,1 0 0,0-1 0,33-14 0,-35 13 0,-1-2 0,32-14 0,-3-4 0,4 1 0,-5-7 0,0 1 0,-32 16 0,0 1 0,27-24 0,-4-1 0,-24 22 0,0-1 0,20-20 0,-3-1 0,-2 1 0,-7 5 0,1 3 0,-2 8 0,-2-3 0,-4 4 0,-2 2 0,-3-1 0,1 0 0,-5-4 0,-1 0 0,-2 2 0,-4-1 0,-3 0 0,-5-1-826,-1 2 0,-1 0 0,-5 3 0,-2-1 0,-4 1 0,-7 0 0,-8 4 837,-4 4 0,-12-1 0,-6 1 0,-6 2 0,-7 1 1,-3 2-37,-5 0 1,27 6 0,-2 0 0,0 0 0,-2 1 0,1 0 0,-1 0-1,1 1 1,0 0 0,2 0 0,0 1 0,-34-5-38,-1 2 1,8-5 0,-5 3 0,-1-3 0,0-1 0,-3-1 340,0 1 0,0 0 0,36 6 1,-1 0-1,-35-6 0,0 0 0,0-1 1,36 8 1,-1-1-1,-3 0 1,-1 1-1,-1 0 1,-2 0-1,-2 0 1,0 1-1,-3 1 1,0 1-1,-3 0 1,-1 0-1,-1 1 1,-2 1-424,-1 0 1,-2 1-1,-2 0 1,-1 1 0,0 1-1,-1 1 1,0 0-1,-2 1 1,-2 0 0,-1 1-1,0-1 1,-1-1 146,-1 0 1,-2 0 0,23 0 0,0 0 0,0 0 0,-24 0 0,-1-1 0,2-1 0,0 1 0,1-2 0,1 1 0,1-1 0,1 0 0,0 0 0,0 0 158,-1 0 1,1 0-1,-1 0 1,0 0-1,-2 0 1,0 0-1,0 0 1,0 0-1,-2 0 1,0 0-1,23 0 1,0 0 0,-1 0-164,0 0 0,0 0 0,-1 0 0,1 1 0,-1 1 0,1-1 0,1 1 0,1-1 0,-1 1 0,0 1 0,0 1 0,0-1 0,-23 2 0,1-1 0,-1 2 0,0 1 0,4 2 0,0 0 0,1 2 0,1 0 0,1 2 0,1 0 0,1 0 0,0 2 0,1-1 0,1 1 0,0 1 0,1-1 0,3 0 0,0 0-710,2-1 0,0 0 0,6-1 0,2 1 710,5-1 0,1 1 0,1-2 0,0-1 0,-29 10 0,2-3 0,5 0 0</inkml:trace>
  <inkml:trace contextRef="#ctx0" brushRef="#br0">19849 11635 19902,'-14'-6'0,"1"-2"-1036,0 1 950,5-5 0,2 12 0,8 0 1,2 9-1,5 6 956,3 2 1,7 6 0,5-3 0,4 3 0,6 2 0,3-1 0,6 1 0,2-2 53,0 0 0,15 2 0,0-3 0,6 2 0,3-1 1,-1-2-786,0-2 1,-32-7 0,1-1 0,1-2 0,0 1 0,0-1-1,1 1 1,-1 0 0,1 1 0,-2-1 0,0 1 0,0 0 0,0 0-140,0-1 0,0 0-273,32 16 1,2-7-1,-7 5 1,-5-4-1,-2 1 1,-5-2-71,-1 1 0,-6-3 0,-4-3 1,-5-1-1,-4 0 0,-3-1-205,-6-3 1,1 1 0,-5-4 0,0 0 0,1 0 0,-4-3 0,-1-1-4022,-2-2 3855,-5 0 1,2-2 511,-6-2 0,7-10 0,-4-6 0</inkml:trace>
  <inkml:trace contextRef="#ctx0" brushRef="#br0">23714 11581 8499,'0'-17'173,"0"-1"1,-1 6 0,-4 9 718,-3 6 0,-6 0 0,-4 6 0,-5 1 1,-7 2-441,-5 1 0,-11 7 0,-5 2 1,-4 4-1,-1 4 0,-5 3 1,-1-1-44,0 1 1,-2 2 0,7-4 0,0-1 0,3-2 0,2-1-495,3-1 0,-2 1 0,6 0 0,-1-2 0,0-1 0,4-4 0,5 0-1374,6-4 0,4-6 0,5-1 0,6 2-325,6 0 0,7-3 1784,11-4 0,7 4 0,12-1 0</inkml:trace>
  <inkml:trace contextRef="#ctx0" brushRef="#br0">22555 12421 9555,'4'-21'3324,"1"3"-1890,-1 4-708,2 0 0,-5 8 0,4 6 1,-4 8-1,-1 4 0,0 2-363,0 4 0,0 1 0,0 5 0,0-2 0,0 2 0,0 0 0,0-1-929,0 0 1,0-3 0,0 4-1,0-3 1,0-2 0,0-3-1346,0-1 0,0-2 1,0 1 1905,0-1 1,-6 0 0,-1 1 0</inkml:trace>
  <inkml:trace contextRef="#ctx0" brushRef="#br0">22408 12581 12767,'1'-21'0,"4"5"0,5 5 0,5 7 0,4 3 0,2 1 204,3 0 1,2 0 0,4 0 0,3 0-1,-1 0 1,1 1-205,-4 3 0,6-2 0,-1 4 0</inkml:trace>
  <inkml:trace contextRef="#ctx0" brushRef="#br0">6345 10169 8843,'-13'-15'0,"-1"-1"0,3-2 0,0 1 0,4 3-96,1 0 84,2 7 0,-1-5 0,1 3 0,1-3 0,0 1 0,0 0 1429,-2 2 1,-5 6-1270,1-1 0,3 4 0,2 4 0,2 5 0,2 3 0,0 1 0,2 2-126,2 3 1,-2 4 0,2 8-1,-2 2 1,-1 2 0,2 3-1,1 2 168,-1 1 1,-3 6 0,-4 1 0,-5 2 0,-3 0 0,0 0 131,3-2 0,-2 5 1,2-3-1,-2 1 0,2 1 1,5-4-1,3 0-180,1 1 1,1-5 0,3 1 0,7-1 0,4 0 0,4 3 0,0 1-17,0 4 0,4-4 1,-4 2-1,0 0 0,0-2 1,-2-2 32,-3-4 1,-2 3 0,-1 2 0,-4 0 0,-1 2 0,-3-2 0,-2 1 1044,-1 0-1111,-5-4 0,2 3 0,-5-6 0,1 0 0,1 0 0,-2 0 29,1 0 0,4-1 0,-3-2 0,2-2 1,-1 2-1,1 0 0,-1 0-91,1-1 1,-2-1-1,3 5 1,-1 0 0,1 0-1,1 0 67,2 0-77,0-6 1,0 5-1,-1-4 1,-2 4 0,-2 1-1,2-2 67,2-2 0,1 1 1,-2-5-1,-1 1 0,-1 0 1,1-4-1,0 1-26,-1 1 0,2-7 1,-2 2-1,2-2 1,2-2-1,0-1-852,0-2 441,0-1 0,0-9 0,2 0 0,2 1 1,5 0-991,3-1 0,-3 2 0,0-5 0,1 1 0,3 3 1339,5 2 0,-3 1 0,4 1 0</inkml:trace>
  <inkml:trace contextRef="#ctx0" brushRef="#br0">6358 13860 8361,'-19'-18'464,"10"8"1,11-8 0,20 17 0,11 4 0,7 0-51,4-2 1,-1-1-415,6 0 0,0-6 0,4-1 0</inkml:trace>
  <inkml:trace contextRef="#ctx0" brushRef="#br0">11797 9769 16563,'-13'-12'0,"0"3"0,1 6 0,1 5 0,2 4 399,-1 1 0,-2-4 591,-1 1 0,4-2-432,0-2 1,8 4 0,1 1 0,7-2 704,5-2 0,7-2 0,3-2-1015,4-2 0,0 1 1,2 2-1,0-1 1,1-1-1,-4 1-191,0 1 1,-6 2-1,-1 2 1,-3 1 0,-2 3-1,-1 1-358,-3 4 1,-3 0 0,-6 3 0,0-1 0,-2 0 0,-2 1-1,-5-1 276,-3 0 0,-1 1 0,-1-1 0,1-1 0,0-2 449,-1-1 0,3 0 1,2 4-519,4 1 0,8-5 0,5-1 0,2 3 0,5 1 0,1 1 176,3 0 0,-4 1 1,3-1-1,-3 0 0,-3 2 1,-2 1-276,-1 2 0,-6 1 0,1-2 0,-4 2 0,-4 0 0,-5 0 0,-4-2 46,-5-2 0,-3 2 0,-4 0 0,0-4 0,1-4 1,-1-3-1,1-3-491,-1-2 1,6-1-1,0 0 1,1 0-1,0 0-2540,2 0 3307,7 0 0,-3 6 0,5 2 0</inkml:trace>
  <inkml:trace contextRef="#ctx0" brushRef="#br0">11824 10902 14076,'7'-15'0,"-2"-3"0,-4 0-1479,-1 2 1832,0 9 0,0 2 1,-1 10-1,-2 3 1,-3 6-1,0 2 0,-2 3 1,3 2-1,-1 3 1,3-1-1,1 1 0,2-2 142,0 2 0,0-3 1,0 1-868,0 2 0,5 1 0,1 2 0,-1-1 0,3 1-25,-1-1 1,1 1 342,1 0 0,2-1 0,-3 1 0</inkml:trace>
  <inkml:trace contextRef="#ctx0" brushRef="#br0">11837 11781 15851,'-7'-13'-1183,"-1"4"1978,4 0 0,1 6 1,-6 0-1,0 6 0,2 6-501,2 3 1,4 6 0,1 1 0,0 2 0,1 2 0,4 3-374,4 0 1,1 5 0,0 0 0,-1-1-15,2-2 1,1 5 0,1 1 0</inkml:trace>
  <inkml:trace contextRef="#ctx0" brushRef="#br0">11784 12541 8399,'-6'-22'2077,"-3"-1"-666,3 1 1,-4 16-1,5 8 1,2 10-1602,2 8 1,1 7 0,0 6-1,0 5 1,1 7 0,2 0-2130,2 1 1,1 3 0,-3-4 2318,1-2 0,1-8 0,-5-2 0</inkml:trace>
  <inkml:trace contextRef="#ctx0" brushRef="#br0">11824 13434 8264,'-11'-34'568,"-2"4"0,-2 8 0,2 7 398,4 5 0,2 7 1,4 0-1,-2 6 0,1 7 1,-1 9-823,1 12 1,0 8 0,5 17 0,3 9 0,5 6-145,-3-33 0,0 1 0,3 9 0,1 1 0,1 2 0,-1 0 0</inkml:trace>
  <inkml:trace contextRef="#ctx0" brushRef="#br0">12304 11008 11786,'0'-1'0,"0"7"0,0 8 0,0 7 0,0 6 0</inkml:trace>
  <inkml:trace contextRef="#ctx0" brushRef="#br0">12304 12181 24518,'-14'-7'-3967,"3"-5"2994,2 3 0,3-3 1,6-1-1,0-1 1,1 1-1,4 1 0,4 3 2447,2 5-1172,3 2 1,-1 4-1,2 2 1,3 5-459,4 3 0,3 7 1,2 2-1</inkml:trace>
  <inkml:trace contextRef="#ctx0" brushRef="#br0">12517 12594 25615,'-6'-21'-3030,"5"-2"1,-5 3 0,1 1 2396,1 0 0,-1 9 0,7 11 0,1 11 194,1 9 0,7 4 0,-4 2 0</inkml:trace>
  <inkml:trace contextRef="#ctx0" brushRef="#br0">12384 13460 28499,'-6'-19'-2458,"-2"-2"0,-1-1 1,2 2-1,1 0 2605,3 4 0,3 7 0,6 6 0,7 6 0,8 7 0,4 5-429,2 3 174,0 6 0,-1-9 1,1 4-1</inkml:trace>
  <inkml:trace contextRef="#ctx0" brushRef="#br0">1533 12421 32419,'-39'13'0,"2"1"0,3-1 0,2 0 0,4-1 0,4-2 0,6-2-180,3-2 193,8 4 23,1-8 1,8 4 0,5-8 0,11-4-1,11-7 1,11-8 0,8-3 0,6-1 0,4 2-1,3-3 1,-3 3 0,1-1 0,-1 3 0,2 3-37,-2 4 0,-7 6 0,-7 4 0,-4 2 0,-6 2 0,-7 2 0,-8 4-47,-4 7 0,-8 11 0,-5 10 0,-10 4 0,-9 8 0,-7 5 94,-3 2 0,-5 5 0,-4 1 0,-1-1 0,0-1 0,3-3-47,1-3 0,7 3 0,5-8 0,2-2 0,4 1 0,5-5-530,5-2 0,4 2 0,2-9 1,4-1-1,6-4 0,10-3 202,10-6 1,12-8 0,5-3 0</inkml:trace>
  <inkml:trace contextRef="#ctx0" brushRef="#br0">2933 11941 18175,'-27'-21'-515,"6"8"0,3 10 0,4 6 704,0 6 1,5 13-1,1 6 1,-1 5-1,1 5 1,2 4-1,2 5 1,-1 4 40,2 3 1,3 14-1,3 2 1,3 3-1,2-1 1,4-2-1,2-1 1,6-3-1035,0-6 0,-2 1 0,4-14 0,2-1 712,1-6 1,2 0-1,0-6 1</inkml:trace>
  <inkml:trace contextRef="#ctx0" brushRef="#br0">2893 12807 11235,'-6'-59'-1014,"4"22"1442,-4 0 1,8 25-1,2 3 1,5 5-541,3 2 1,1 2 0,1 0 0,-1 0 0,2 0 0,3 0 0,4 2-1028,3 2 1,-3 2 1140,0 3 1,1 3 0,3-5 0</inkml:trace>
  <inkml:trace contextRef="#ctx0" brushRef="#br0">3186 12727 11235,'-13'0'329,"-1"0"1,1 0-1,0 0 2103,-1 0 1,7 2-1872,2 2 0,10 2 0,4 5-1,3-2 1,1-1 0,0 1 0,1-1-499,-1-2 1,0 0-1,1-3 1,-1 1-1,0-1-995,1-2 1,-7-2 0,-3-4 0,-2-3 0,-2-4 3,0-2 0,-2 3 0,-1 0 0,-2 2 1871,-3-1 1,5 3-1,0-1 1,6 4 0,6 5-1,4 7-698,5 3 0,3 3 0,6-2 1,-1-2-1,1-1 0,0 1 1,-2 1-1092,-3-3 1,3-2-1,-4-6 1,0 0-1,-4-1 1,-3-4 0,-4-3-1,-3-6 573,-1-4 0,-1 2 1,-5-5-1,-2 1 1,-2 0-1,-5 0 0,-3 1 1363,-1-1 0,-1 2 0,3 5 1,0 1 172,2 3 0,8 4 0,2 6 0,11 3-1459,9 5 1,4-1 0,3-1 0,3-1-1,5-3 1,2-2 0,1-1-305,-3 0 0,1-7 0,-5-6 1,-1-8-1,-3-4 0,-5-2 0,-6-1 453,-3-3 1,-4-3 0,-10-8 0,0-3 0,-1-9 0,-4-4 371,-4 2 0,-4-6 0,-3 9 0,-2-1 0,2 6 0,1 9 50,1 11 1,1 9 0,0 10 0,-1 9 0,1 10-1,-2 18-679,-2 17 0,2 9 1,6-15-1,1 2 1,2 2-1,2 0 0,2 2 1,1 1-1,3 2 1,2 0-1,3 0 0,2 0 297,2-1 0,3-1 0,6 5 0,2-2 0,-1-9 0,-1 1 0</inkml:trace>
  <inkml:trace contextRef="#ctx0" brushRef="#br0">16263 7676 8942,'0'30'0,"0"6"0,0 10 0,0 8 3,0 8 1,-3-18-1,-2 1 66,-1 5 0,-1 3 0,-2 8 0,-1 3-136,-3 4 1,-1 2-1,3-16 1,-1 1-1,0 0 1,-1 4-1,1 1 1,0 1-1,-1 2 1,2 1-1,-1 1 1,0 4-1,1 1 1,0 0-1,1 1 1,0 1-1,0 0 1,3-16-1,0 0 1,0 1-1,0 0 1,1 0-1,0 0 1,0 0-1,0 0 1,1 2-1,1 0 1,-1 0-1,2 0 99,0-1 0,0 0 0,1 0 0,1 0 0,-1 16 0,1 0 0,1 0 0,0-16 0,0 0 0,1 1 0,-1-1 0,2 18 1,0-1-1,0 0 0,2-2 0,-1 0 0,2-1 0,1 1 0,0 0 0,1-1 0,1-2 0,0-1 0,0 0 0,1 2 0,1-1 1,-1 0-1,1-2 0,-1-1 0,0 1 40,1-2 0,-1 0 0,0 0 0,1 0 0,1-1 1,0 0-1,0-5 0,0-1 0,1-1 0,-1-1 0,1-2 1,0 1-1,1-2 0,0-1 0,1-1 0,6 20 0,0-3 1,2-3-1,2-3-190,1-5 1,0-3-1,-4-9 1,0-1-1,2-1 1,1-2-1,-1-1 1,-1-2-1,-2-3 1,0-2-1,18 29-2091,-2-5 2209,-7-6 0,8 12 0,-8-7 0,-9 0 0,-6-2 0</inkml:trace>
  <inkml:trace contextRef="#ctx0" brushRef="#br0">15916 12314 8426,'8'-28'0,"3"0"0,6 0 0,-1 4 0,-1 3 0,3 4 189,-1 3 0,1 3 0,-4 0 0,-1 4 0,-1-1 0,-2 2 0,-3-1 0,-1 3 346,-3 2 0,-13 12 0,-9 17 0,-12 10 0,-14 12 0,16-18 0,-1 2 0,-5 4 0,-1 3-443,-4 3 1,0 1 0,-6 6 0,0 2 0,0 2 0,0 2 0,0 2 0,-1 1 0,14-17 0,1 0 0,-1 1 0,0 1 0,1 0 0,-1 1 0,0 2 0,-1 1 0,1 0-83,-1 1 1,0 1-1,1 0 1,2-1 0,0 1-1,1 1 1,-1 3-1,1 2 1,1 0 0,1 0-1,0 1 1,2 0 0,2-1-1,2 1 1,0 0-1,2 1 1,1 0 0,2 1-88,0-1 1,2 1 0,1-1 0,3-3 0,2 0 0,1 0 0,1 3 0,1 0 0,1 0 0,1 0 0,2-1 0,1 1 0,0-2 0,2 0 0,0-1 0,1 0 0,1 0 0,1 0 0,1-3 0,2 1 0,0-1 28,2-2 0,0 0 0,1 1 0,1 2 0,1 1 0,1 0 1,1-2-1,1-1 0,0 0 0,2 1 0,-1 1 0,2-1 1,0 0-1,1 0 0,0-1 0,1 0 0,1 0 0,0-1 31,0-2 0,1 1 0,0-1 0,2 0 0,0 1 1,1-1-1,0-2 0,0-1 0,1 0 0,-1-1 1,1-1-1,0 0 0,13 19 0,0-2 0,-1-4 1,0-1-1,-1-3 0,1-1-81,-2-1 0,1-2 0,-2-3 0,1-1 0,1-2 0,1-1 0,-1-3 0,-1-1 0,-1-3 0,0-2 0,-1-3 0,1-2-11,0-1 0,0-2 1,25 18-1,-27-22 1,1 0-490,31 12 1,-1-5-1,0-3 1,-4-4-1842,0 0 2439,9 3 0,-9-6 0,8 5 0,-3 1 0,-3 3 0</inkml:trace>
  <inkml:trace contextRef="#ctx0" brushRef="#br0">17689 17658 8384,'0'-45'0,"0"6"2316,0 11-1691,0 13 0,-1 11 0,-4 8 0,-4 7 0,-3 5 0,1 6-261,2 3 0,-2 12 1,7 3-1,1 3 0,4 2 1,7-1-689,5-1 0,14 1 0,1-2 1,5-7-1,4-4 0,1-7 1,4-3-714,2-5 1,3-5 0,7-4 0,-2-1 1036,-4-3 0,4-14 0,-4-3 0</inkml:trace>
  <inkml:trace contextRef="#ctx0" brushRef="#br0">18369 17752 8384,'-4'-19'0,"-2"-1"0,-2 3 776,-2 3 0,-4 10 0,-2 2 1,-2 10-1,1 11 0,-1 9 0,0 8 1,2 4-624,1 4 0,3 8 0,3 9 1,5 2-1,2 5 0,4-1 0,4 0-2094,7-1 1,2-7 1584,7 8 57,-6-9 1,15 1 0,-2-6 0</inkml:trace>
  <inkml:trace contextRef="#ctx0" brushRef="#br0">19129 17645 8320,'-7'-44'2083,"0"-1"1,-6-14-1,1 34-2156,3 19 0,-2 18 0,3 12 0,-1 5-186,0 7 1,2-2-1,-2 4 1,5 5 0,2 9-1,4 4 1,2 8 0,5 0-334,3 1 0,6 1 0,1-6 1,-1-3 591,-4-2 0,3-4 0,-10-11 0</inkml:trace>
  <inkml:trace contextRef="#ctx0" brushRef="#br0">18889 18325 8320,'-28'-52'0,"5"3"0,7 5 0,4 10 0,3 7 0,5 8 593,3 4 0,12 2 0,9 1 0,8 3 1,9 4-1,7 4 132,10 1 0,6 6 0,10 3 0,2 3-725,3 1 0,-38-6 0,1-1 0,2 1 0,0 0 0</inkml:trace>
  <inkml:trace contextRef="#ctx0" brushRef="#br0">19622 18165 8320,'-34'-12'0,"1"3"0,8-9 1777,3 4 0,-2 5 0,6 1 1,4 1-1300,3 0 1,2 4 0,11-2 0,8 4 0,10 2 0,6 2-1020,5 2 1,3 3-1,5-3 1,-2-2-1,-3-2 1,-1-1-1,-5 0-610,-5 0 1,-8 0-1,-7-1 1781,-2-4 0,-12-1 1,-8-2-1,-1 3 0,1 4 1,0 1-1,1 0 1,1 1-1,3 4 0,5 3 1,2 6-534,2 4 1,8-2 0,5 5 0,8-1 0,5 0 0,9-1 0,6-3 0,9-3 0,4-4 0,5-4-1,0-5 1,5-5-488,0-4 0,-14-4 0,6-5 0,-7-4 1,-9-3-1,-6-3 0,-7-3 0,-4-5 883,-2-2 0,-3-2 0,-9 1 0,-5 1 0,-2 1 0,-2-3 0,0 0 304,0-3 1,-6 6 0,-5 4-1,-3 4 1,-6 0 0,1 6-646,0 2 0,-5 8 0,1 5 0,-6 2 0,-3 6 0,-1 8-665,1 9 0,-2 13 0,5 9 0,7 7 0,6 10 0,10 4 0,10 6-795,14-3 0,12-9 1,19-3-1,-20-26 1,2-2-1,5-2 1,1-1 1307,4 0 0,2-3 0,5-2 0,1-3 0,1-2 0,0-1 0</inkml:trace>
  <inkml:trace contextRef="#ctx0" brushRef="#br0">1440 13460 10595,'-21'-14'-176,"2"2"1,7 28 0,3 9 0,6 11 0,6 11 272,6 8 0,9 10 1,2 5-1,4-4 1,1-3-1,3-6 1,0-6-1,2-8 1,0-9 265,1-6 0,9 0 0,-2-10 0,2-4 0,5-3 0,1-7 100,4-2 1,12-10 0,5-6-1,3-12 1,-34 9 0,2-3 0,1-2-1,0-2-395,2-1 1,1-3 0,3-5 0,-1-2 0,-2 0 0,0-1 0,0-3 0,-1-1 0,0-2 0,0-1-1,-2-2 1,-1-1 0,-1-2 0,-2-1-389,0-3 0,-3-2 1,-5 3-1,-2-3 1,0-8-1,-3-3 0,-2-1 1,-3-1-1,-3-1 1,-3-1-1,-2-1 1,-3-2-1,-2 1 0,-3 0 126,-1-1 1,-3 0 0,-4 0 0,-4-1 0,-3 5 0,-2 2 0,-1 1 0,-3 2 0,-2 2 0,-3 2-1,-2 4 1,-1 2 168,-2 1 0,-2 2 0,-3 6 0,-1 4 0,-1 3 0,-2 4 0,1 4 0,-2 3 0,-1 5 0,-1 2 0,-1 4 0,0 4 0,-3 2 0,0 3 167,-1 2 1,-1 2-1,2 2 1,-1 1 0,-3 3-1,-1 1 1,1 4 0,1 1-1,0 4 1,0 2 0,0 3-1,0 1-118,0 0 0,1 3 0,-1 4 1,1 2-1,3 0 0,2 1 1,-1 4-1,2 3 0,-1 3 1,3 3-1,-1 4 0,3 2 1,2 3-1,3 1 21,0 3 0,5 1 1,5 6-1,4 1 0,3-2 1,3 1-1,3-1 0,4 0 1,3 2-1,4-1 1,4-2-1,3 0 4,6-1 1,3 0 0,6-3 0,3-2 0,6-3 0,3-3 0,2-2 0,3-2 0,5-1 0,3-2 0,3-4 0,2-2 0,4-1 0,2-2-597,0-3 1,1-1 0,0-1-1,0-1-1325,5-2 1,-1-1 1871,-2-1 0,-1 0 0,3-1 0,0-1 0,-2-1 0,0 0 0</inkml:trace>
  <inkml:trace contextRef="#ctx0" brushRef="#br0">2173 13780 21714,'-6'-34'-4657,"4"8"3901,-2 17 1,8 12 0,4 25 0,1 1 0,-2 4 0,1 0 0,-3-1-205,1-2 1,3 2 1188,-4-1 0,5 1 1,-1-4-1,3 1 0,1 4 1,3 1-1,5 3 202,6 1 0,8 2 1,1 2-1,4 1 1,4 1-1,5-1 1,5 0-1,3 0 0,-26-20 1,1 0-216,0 1 0,1-1 1,3 0-1,0-1 1,2 1-1,0 1 0,1 0 1,0 0-1,2-1 1,0-1-181,1 1 1,0 0 0,2 3 0,0-1-1,2-1 1,1-1 0,-1 1 0,1 1-1,2 0 1,0-1 0,2 0 0,0 1-128,2-1 1,1-1 0,6 2-1,1 0 1,-4-1 0,0-2 0,2 1-1,1 0 1,3 1 0,1 0 0,2-1-1,0 1 205,3 1 0,1 0 0,-21-9 1,0 0-1,0 0 0,21 7 0,1 1 1,-1-1-1,0 0 0,0-1 0,1-1 1,0 0-1,2-1 0,-24-6 0,1-1 1,0 0-67,1 1 0,0-1 0,0 0 0,1 0 0,1-2 0,0 1 1,-1-1-1,-1 1 0,0-1 0,2 0 0,0 0 0,0 0 1,-1-1-1,1 0 0,0-1 0,2 1 0,0-1 0,0 0 1,-1 0-1,1 0 0,0 0-107,1 0 1,1 0 0,0 0-1,2 0 1,0 1 0,0 0-1,-3 0 1,-1 0 0,1 0 0,-1-1-1,-1 1 1,1-1 0,3 1-1,0 0 1,0 0 0,-1-1 0,0 1-1,1 0 85,0 1 0,0 0 0,0 0 0,3-2 0,0 0 0,-1 1 0,-4 0 0,-1 2 0,0-1 0,1-1 0,0 0 1,0 1-1,2-1 0,0 1 0,0 0 0,0 0 0,-1 0 0,0 0 0,2 0 0,0 0 0,0-1-22,-2 0 1,0 0-1,0 0 1,-1 1-1,-1 1 1,0-1 0,1 0-1,0 1 1,0-1-1,1 1 1,1 0-1,0 0 1,-1-1 0,0 1-1,1 0 1,0 0-1,1 1 1,0-1 0,-2 1-1,-1 0 1,0 0-34,-1 0 1,-1 0 0,1 1 0,3-1 0,0 0-1,0 1 1,-3-1 0,0 1 0,0 0 0,0 0-1,0 1 1,0-1 0,1 1 0,1 1 0,-1-1-1,-2 0 1,0 0 0,-1-1 4,-1 0 0,-1 0 1,0 0-1,4 2 0,1 0 1,-1-1-1,-5-1 0,0-1 1,0 0-1,0 1 0,1 0 1,0 0-1,1 0 1,-1-1-1,0 1 0,-1-1 1,-1 0-1,0 0-5,22 4 1,1 1 0,-24-5 0,1 0 0,0 0 0,23 4 0,0 0 0,-2 0 0,-1 1-1,2 0 1,-1 0 0,-3 0 0,1-1 0,0 1 0,0 0 146,1 0 1,0-1 0,-7-3 0,0-1-95,7 2 1,0 1 0,-6-1 0,0 0 0,4 3 0,0 1 0,0-1 0,0-1 0,-3 1 0,-1 0-50,-2-1 0,1 0 1,4 2-1,0-1 1,-3-2-1,0 1 1,-1-1-1,0 0 1,1 1-1,-1 0 0,-4 0 1,1-1-1,0 0 1,0 0-1,-3-1 1,1 0-80,-1-1 1,0 0 0,-4 1 0,0 1 0,-2 0 0,-1-1 0,-1 0-1,-1-2 1,0 0 0,-1 0 0,-1-3 0,-1 0 36,1 0 1,-1 0 0,0 1 0,-1 0 0,-3-2 0,-1 1 0,-2 0 0,0-1 0,31 11 0,-6-4-159,-3-1 0,-5-1 0,-7 3 0,-2 0 0,-5 1 0,-3 0 0,-2 0 0,-1 0-49,-3 1 1,-1-4 0,0 4 0,1-1-1,0-1 1,0 0-12,0-2 1,5 2 0,-2 1 0,1 0-1,5 0 1,0-1 59,3 0 0,4 2 225,-2-1 0,5-4 0,-1 0 0,3 2 0,1-1 0,1-3 0</inkml:trace>
  <inkml:trace contextRef="#ctx0" brushRef="#br0">16249 17925 19401,'14'-34'-1414,"-1"4"0,2 8 0,3 7 1747,4 5 1,3 7 0,3-1 0,2 4 0,2 4 0,3 6-144,2 7 1,1-1-1,2 6 1,-1 0-1,-2 2 1,-3 1-1,-2 3-188,-2 1 1,-8-1 0,-6-2 0,-5 2 0,-7 2 0,-2 1 0,-5-1 87,-6-2 1,-6 4 0,-13 3-1,-3-1 1,-5-2 0,-1-1-139,2 0 1,-2-1-1,4-6 1,-1-2 0,-2 0-1,4 0 1,4-1-764,4-2 0,9-1 0,2-5 0,7 1 0,4-1 610,2 0 0,18 1 0,4-1 0</inkml:trace>
  <inkml:trace contextRef="#ctx0" brushRef="#br0">18249 17192 28990,'0'-13'-4916,"0"-1"1,0 1 3464,0 0 0,-2-1 0,0 1 1,-4 0 1651,-2-1 1,-1 1-1,-5 0 1,-4-1 0,-4 1-1,-4 0 1,-2 1 415,-3 3 1,-3 3-1,-6 6 1,-1 2-1,-2 4 1,-3 8-1,0 12 1,-2 11-1,2 8-492,1 9 1,20-19 0,1 2 0,1 2 0,1 1 0,0 3 0,1 1 0,1 4 0,0 2 0,2 1 0,1 0-169,0 2 1,3 2-1,0 5 1,2 2-1,3-2 1,1 0 0,2-1-1,3 0 1,1 1-1,2 0 1,2-2 0,2-1-1,2-1 1,2 0 60,1-4 0,2-1 0,4-6 0,3-2 0,1-5 1,3-2-1,3-3 0,2-3 0,3-2 0,2-4 1,2-2-1,2-4 322,1-3 0,2-2 0,1-2 0,1-3-4,3-2 0,1-3 0,-2 0 0,0-1 0,4-4 0,1-2 0,-1-2 0,0-3 0,0-2 0,-2-3-82,1-2 0,0-2 0,-1-4 0,-1-4 0,-4 0 0,-2-4 0,1-3 0,-2-2 0,-2-2 0,-2-3 0,-2-2 1,-3 0-460,-2 0 0,-3-2 1,-3-6-1,-4-2 1,-2 1-1,-3-1 1,-3-1-1,-3 0 1,-3-1-1,-4 0 1,-3 0-1,-3 1-257,-3-1 1,-3 1 0,-6 1-1,-5 1 1,-3 1 0,-3 2-1,-2 4 1,-2 2 0,-2 4-1,-3 4 1,0 4 0,-2 3 171,1 4 0,-2 3 0,-4 7 0,-2 4 0,0 4 0,0 4 0,-3 3 0,0 4 290,-1 3 0,0 4 0,0 4 0,1 3 0,-4 4 0,0 1 0,-2 1 0,-1 0 0</inkml:trace>
  <inkml:trace contextRef="#ctx0" brushRef="#br0">17702 19164 8097,'9'-14'0,"0"-4"0,2-6 0,2-5 0,3-7 0,5-2 0,4-2 201,5 0 0,11 4 0,7 2 0,8 1 1,-22 17-1,2 1 0,3 0 0,1-1 0,6 0 1,0 1-1,3 0 0,0-1 0,4 0 0,1-1 1,0 1-1,1-2 0,2 0 0,0-1-240,0 0 1,-1-2 0,-3 1-1,-1-3 1,1-2 0,-1-3-1,-3 1 1,-3-2 0,-3-1-1,-2-1 1,-2-2 0,-2-2-1,-3 0 1,-3-3 0,-2 0 0,-3-2-102,-2-1 1,-2-1 0,-4 0 0,-4-2 0,-1-2 0,-3-1 0,-4-2 0,-2 0 0,-3 0 0,-2 0 0,-2-2 0,-3 0 0,-2-1 0,-3 1 116,-1-3 1,-4 1 0,-7-2 0,-3 2 0,-3 0 0,-3 2 0,0 3 0,-2 3 0,-3 2 0,-2 3 0,-1 5 0,-3 5 213,-2 4 0,-3 4 1,-6 6-1,-2 7 0,-5 10 1,-1 6-1,-3 4 0,-2 7 1,19 0-1,0 2 0,-1 3 1,-2 3-1,0 3 1,1 2-1,-4 4 0,1 2 1,0 2-322,-3 3 1,1 1 0,3 1 0,7-3 0,2 2 0,0 0 0,-1 3 0,-1 0 0,3 1 0,3-2 0,2 0 0,2 0 0,4-3 0,2 1 0,3-1 0,-10 22 0,5 0 0,7-3 0,5 1 46,4-1 1,5 1-1,5 4 1,7 1-1,7-6 1,7-1-1,5 0 1,5-3 0,9 1-1,5-3 1,5-4-1,6-3-165,4-2 1,5-5 247,-7-11 0,4-3 0,-1-2 0,-5-4 0,0-1 0,1 0 0,12 2 0</inkml:trace>
  <inkml:trace contextRef="#ctx0" brushRef="#br0">7132 6330 8785,'-14'-4'0,"1"0"6,0 1 1,5 7 0,4 5 54,2 3 1,5 1 0,5 0 0,8-1 0,6-1 0,9-3-1,6 1 1,12-1 0,7-4 0,10-2 0,3-2 0,7 0-1,-36 0 1,0 0 176,1 0 1,1 0 0,-2 0 0,1 1 0,3 0 0,1 1 0,-2 0 0,0 1 0,2-2 0,0 1 0,0-2 0,1 1 0,0 0 0,-1 0 0,-2 0 0,-1 0 0,-2 2 0,0-1 0,34 1 102,-1-2 0,1 4 0,-5-1 0,-4-1 1,1 0-1,-6 0-259,2 2 0,4 3 0,-7-2 0,0 0 0,3 0 0,1-3 0,3-1 291,2-2-294,3 6 1,3-5-1,-1 4 1,0-4-1,2-1 1,-36 0-1,1-1-3,0-2 0,0 1 1,-1 1-1,0-1 1,0-2-1,-1-1 1,0 1-1,0-1 1,0 1-1,1-1 1,0 2-1,0-1-41,1 1 0,0 0 0,34-6 0,-1 5 1,-2-1-1,0 1 0,-1-1 0,-1 1 227,2-2-359,-3 5 0,4-10 1,-7 5-1,0-1 1,3-3-1,-3-1 270,-6 2 0,7-3 1,-9 4-1,3-4 1,2-2-1,-4 1 1,-1 0 60,1-1 0,-8 1 0,2 0 0,-3-1 0,-3 1 1,2 0-279,-1-1 0,-3 1 1,4 0-1,-2-2 1,-3-1-1,0-2 1,-2 0-135,-1-1 1,6 3 0,-8-7 0,1 0 0,2-2 0,-1-2 0,3 0 83,-1 1 1,-2 0 0,-5 3 0,-4 2 0,-2 0 0,-3 2 0,-1 0-7,-2 2 0,-6-2 0,-8 0 0,-3 0 1,-1-2-1,-2 2 0,-5-2-122,-5 0 1,-5-2 0,-1-6 0,-2 0 0,-3 1 0,-4-3 0,-2 0 303,2-2 1,-3-3 0,1 4 0,-4-2 0,-5-3 0,-1 0-66,-3 1 0,-7-1 0,-7 5 0,-5 0 0,-8 3 1,-5 5-1,31 13 0,0 1 0,0 2 0,-1 2-274,2 0 0,-1 1 0,-4 0 0,-1 0 0,2 2 0,-1 0 1,-1 0-1,0 0 0,2 0 0,0 0 0,2 1 0,0 0 213,-32-4 1,-1 4-1,1-2 1,3 2-1,1 2 1,3-1 0,-1-2 214,1-2 0,1 1 0,-4 3 0,0-2 0,1-3 0,-2 0 0,-3-2 105,33 4 0,0 1 1,-36 0-1,36 0 0,0 0 1,0 1-1,-1 0 1,0-1-1,0 1 0,-1 0 1,0 0-1,0 0 0,0-1 37,0 1 0,0 0-308,0-1 0,0 1 0,1 2 1,-1 0-1,2 0 0,-1 0 0,-33 0 1,1 0-1,4 0 53,2 0 1,-6 0-1,6 0 1,0 0 0,-4 0-1,1 0 1,-4 0 194,-1 0 1,-1 0-1,4-1 1,-1-2-1,2-1 1,-1 1-1,2 1-9,1 2 1,-5 0-1,7 2 1,-1 2 0,0 3-1,4 2-471,1 0 0,-1 0 0,1 4 0,-1 1 0,-3-1 0,2 0 0,0 2 243,-3 3 0,1-2 0,28-6 0,-1 1 0,0-1 0,0 1 1,0-2-1,1 1 0,-2 0 0,1 1 0,-1-1 0,1 0 208,1 2 1,0 0 0,-4 0 0,0 0 0,-28 11-1,32-11 1,1-1 0,-35 12 0,4 1-66,5-2 1,-2 3 0,8-4 0,4 1 0,5 1 0,2 0 0,1 2-191,1 2 1,6 1 0,3 2 0,0 2 0,3 1 0,1 3 0,5-1-214,0 2 1,5 0-1,4-6 1,6 3-1,5 2 1,4-1-1,2 1-970,4-2 1035,8 4 1,14-3 0,11 5 0,11 0 0,15-2-1,-27-19 1,3-1-164,3 0 1,1 0 0,9-1 0,1 0 0,4 1 0,1-1 370,5-1 1,1-1 0,3 0 0,3-2 0,-18-4 0,1 0 0,-1 0 0</inkml:trace>
  <inkml:trace contextRef="#ctx0" brushRef="#br0">11930 5571 12757,'0'-34'-1705,"0"3"1925,0 8 0,5 0 0,1 3 0,1 0 0,5-4 0,3-1 0,6-3 592,4-3 1,0-5 0,9-7-512,-1-1 1,8-11 0,-1 2-1,2-4 1,1-2 31,-21 28 1,0 0 0,1-2 0,1 1-301,3-1 0,0-1 1,-3 0-1,1 0 0,-1-1 1,0 0-1,2-1 1,-1 0-1,0 0 0,0-1 1,0 1-1,1 0 0,-3 1 1,1 0-33,-1 1 1,0 0 0,15-27 0,-7 4 0,-4 3 0,-5 7 0,-5 7-627,-7 7 0,0 7 1,-5 3-1,-2 6 1,-3 2-1,-5 3 0,-5 3-2,-6 5 1,1 4-1,-4 4 1,1 6 0,0 5-1,2 6 724,1 4 0,2-1 1,-1 8-1</inkml:trace>
  <inkml:trace contextRef="#ctx0" brushRef="#br0">10198 5584 13334,'-14'-9'-688,"1"0"1,0 6 0,-2-1 716,-3 2 0,-1 2 0,-2-1 0,8-3 0,7-5 0,6-5 1,6-3 383,7-6 1,12-6 0,12-5 0,8-3 0,8-6 0,-23 20 0,1 0 0,2-3 0,0 0-118,3-2 0,-1 0 0,2-2 1,0-1-1,4-2 0,0-1 0,0 1 1,1 0-1,0-1 0,0 1 0,-1 0 1,0-1-1,-2 2 0,-1-1-126,-2 2 0,-1 0 0,-1 1 0,-1-1 1,-2 3-1,0 0 0,-3-1 0,-1 0 1,20-27-1,-10 1-718,-7 2 0,-4 0 0,-12-1 0,-7 3 0,-4 2 0,-3 6-946,0 6 1,-6 4 0,-3 8-1,-3 3 1,-3 4 1528,-2 3 1,2 8 0,-4 1 0</inkml:trace>
  <inkml:trace contextRef="#ctx0" brushRef="#br0">10104 5304 29895,'6'-7'-7064,"3"2"6915,-3 4 1,-6 1 0,-10-2 0,-5-1 0,-3-2 0,2-1-1,2-2 1,4 1 0,1-4 0,0 0 0,0-3 0,2 1 148,1 0 1,-3-5 0,3-1-1,0-1 1,-1 1 0,0 3 0,-4 1-1,-1 2 210,-1-1 1,-6 5 0,-4 2 0,-2 1 0,-3 3 0,-3 2-1,-6 1-105,-6 0 1,0 0-1,-6 0 1,-1 0 0,-2 0-1,-1 0 48,-1 0 1,0 0 0,-1 0-1,-1 0 1,1 0 0,0 0 252,5 0 0,-5 0 0,4-2 1,-2-2-1,3-5 0,1-2 1,3 1-251,0 1 0,-1 0 1,4-4-1,1 1 0,-1 2 1,2 2 113,-1 2 0,2-2 0,0 3 0,2 1 0,1-1 0,3 1-146,1 1 1,2 1 0,4 2-1,-1 0 1,-1 0 0,-4-1-1,0-2 175,1-1 1,-1-1-1,2 5 1,-6 0 0,-3 0-1,-3 0 1,2 0-249,-2 0 0,-5 5 1,4-1-1,1 0 0,0 1 1,2-1-52,1-1 0,-8 3 0,8-1 0,-1-2 0,1 0 0,3-1 0,1 3 0,1 1 0,-5-3 0,0 1 0,0 1 0,1-1 0,4 1 0,-8 5 0,3-1 0,0 3 0,0 1 0,3 0 0,-3 1-52,-2-1 0,2 0 0,-7 1 0,1 0 0,3 3 0,1 1 0,2-2 36,0-1 1,5-2-1,1 0 1,0 1-1,1-1 1,1 0 58,2 1 1,-3-1 0,2 0 0,2 1 0,1-1 0,1 0-325,0 1 1,2 5 0,1 3-1,4 2 1,-1 1 0,2-1-1,-2 2-118,0 2 0,0-2 0,-1 5 1,4-3-1,4-2 0,0 1 1,2 0 93,4-1 1,-3-5-1,7-2 1,1-1 0,1 0-1,2-2 156,0-1 0,6 0 0,5 1 0,3 3 0,6 1 1,0 0-10,4 1 0,1 1 0,2 5 0,0 0 0,1 1 1,1 3-1,2 4-243,-1 4 1,-2-4 0,-1-1 0,1 0-1,2-1 1,1 0 291,-2-4 0,1-1 1,0-2-1,2-4 1,2-4-1,3-4 0,2 0 469,1-1 1,6-1 0,3-2 0,2-2 0,4-2 0,1-2-96,2 2 1,4-3-1,-2 4 1,-1 1-1,2-1 1,-4 3-148,-2 2 0,6 0 0,-8-1 1,2-3-1,0 3 0,-2-1 0,1 1 139,-1-3 0,2-5 1,1 2-1,2-4 1,-1-1-1,1 0 1503,0 0 0,1 0 63,-1 0-1707,-3 0 0,4 0 0,-4-1 0,1-2-116,2-2 0,1 1 0,-1 4 0,3 1 0,1 2 0,-1 2 0,1-1 0,3 2 0,-4-4 0,8 2 0,1-2 0,-3-2 0,-1 0 0,1 0 0,-6 0 0,10 0 0,-11-6 0,4-2 0,-3-2 0,0-3 0,-8 7 0,11-8 0,-4 4 0,0 3 0,0 2 0,-1 4 0,2 1 0,4 0 0,-5 0 0,-1 0 0,3 0 0,0 1 0,2 4 0,3-4 0,-8 3 0,0-2 0,3-2 0,1 0 0,3 0 0,2 0 0,-7-6 0,4-3 0,-1-3 0,-2-1 0,3 0 0,-1-1 0,0 1 0,2 1 0,1 2 0,0 2 0,-1 2 0,1 2 0,0-2 0,-2 5 0,0-4 0,0 4 0,3 1 0,-1 0 0,-3 0 0,-1 0 0,-5 0 0,-2-2 0,-1-2 0,-3-5 0,-3-3 0,-2-1 0,-4-2 0,2-3 0,-2-4 0,-1-3 0,1-3 0,2-3 0,-4-4 0,-4-5 0,2 0 0,-4 1 0,1-1 0,-2 0 0,-4 4 0,1 2 0,-3 1 0,-1 4 0,-1 2 0,-1 5-354,-2 4 1,-4-1 0,-7 0 0,-2-1 0,-2 0 0,-3 0-188,-2 1 1,-1-5 0,-2 1-1,-2-5 1,-2-5 0,-5 0 384,-3 1 0,-7-10 0,-2 2 1,-1-1-1,0-2 0,-2 2-50,-1 1 1,-6-6-1,-2 10 1,1 4 0,-4 2-1,-1 5-31,-4 3 1,-7 2 0,1 7-1,-4 0 1,-5 1 0,-2 1 0,-2 4-1,0 1-48,1 3 1,-3 2 0,1 1 0,-1 0 0,-5 0 0,2 0 376,0 0 0,-3 0 0,7 0 0,2 0 0,4 0 0,5 0 254,-1 0 1,6-2-1,-1-2 1,1-4 0,-1-1-1,0 1 1,-1-3 131,0-1 1,2-1 0,-4 0 0,-3-1 0,-2 3 0,-4 2-229,2 4 0,-4-1 0,1 2 1,-2 1-1,-1 1 0,0 2 1,0 0-146,-2 0 0,-6 0 0,-2 0 0,-1 0 0,-2 0 0,36 0 0,1 0 19,-3 0 0,0 0 0,-3 0 0,-1 0 0,0 0 0,0 0 0,-2 0 0,-1 0 0,-2 1 0,0-2 0,-2 1 0,0-1-32,-2-1 1,0-1 0,-3 0 0,0-1-1,0-2 1,1-1 0,0 0 0,1 0 0,0 1-1,0 1 1,3-1 0,1 1 0,1 1 0,0 1-93,4 0 0,1 0 0,0 0 0,1 1 0,2 2 0,1 0 0,-3 1 0,0 0 0,-1 1 0,0 2 0,-2 1 0,-1 2 0,1 1 0,0 1-374,-1 2 1,1-1 0,-1 1 0,1 0 0,1 3 0,0 1-1,3-1 1,0 1 0,1 1 0,0 1 0,1-1 0,0 2 239,0 0 0,1 1 1,2 0-1,2 0 1,0 1-1,-1 0 0</inkml:trace>
  <inkml:trace contextRef="#ctx0" brushRef="#br0">16249 8329 8253,'-20'-26'0,"2"1"0,5 2 0,4 6 0,1 8 64,4 4 0,4 4 0,-2 2 0,7 4 0,2 5 0,4 6 0,0 7 0,3 2 0,-1 3 0,0 2 0,1 2 202,-1 2 1,2 2-1,1 5 1,2 4 0,0 2-1,0 3 1,-1 4-1,1 3 34,1 3 1,-4 6 0,3-1 0,-3 7-1,-2 2 1,-7-37 0,0 1-235,3 36 0,-4-31 1,0 1-1,-2-1 1,0 0-1,0 1 0,0 0 1,1 1-1,-1 0 1,0-1-1,0-1 0,1 3 1,0-1 3,0 0 1,-1 0 0,-1-1 0,1-1-1,1 7 1,0 0 0,1-1 0,-1-1-1,1 2 1,-1 0 0,0 0 0,0 0-1,-1 2 1,0 0-102,-2 0 0,1 1 0,-1 0 1,-1 1-1,0 0 0,-1 0 1,-1 0-1,1 0 0,-2 1 1,1 0-1,0-1 0,1 1-57,0 2 0,1 0 0,0-1 0,0-1 0,0 1 0,0-1 0,0-2 0,1-1 0,1-1 0,1-1 0,1-2 0,1-1 58,0-1 1,1 0-1,1-2 1,0 0-1,-1-3 1,0-2 0,-1 1-1,0-1 1,-1 0-1,-1-1 1,5 36 0,-2-1 77,0-4 0,-2-5 1,-4-3-1,0-1 0,-1-1 1,-2 1-1,-3-3-184,-2 3 0,5-7 1,-1 3-1,1-4 1,0 0-1,-2-5-750,3-4 1,0-1 0,2-13 0,0-4 885,0-5 0,0-2 0,0-5 0,0-3 0</inkml:trace>
  <inkml:trace contextRef="#ctx0" brushRef="#br0">16583 13087 7858,'-33'-17'866,"11"12"1,-2-10 0,17 24-1,8 9-984,11 6 0,7 1 0,10-3 1,2-4-1,4-5 118,4-4 0,13-3 0,2-6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3919 4318 17799,'-9'-4'0,"0"-4"0,-1-1 0,-2-4 0,0 0 0,2-4 0,1 1-2146,-1-3 2366,-2 4 0,-2-4 1,1 5-1,0 1 1,-1 1-1,1 3 0,-2 5 1,-2 1-1,-4 0 1,-3-1-1,-1 1 0,-5 1 1,-1 2-1,-3 0 1,0 2 499,-3 2 1,-4-3-1,-2 4 1,1-2-1,-2 0 1,-1 1-1,-1 1 1,3-1-271,2 1 0,2 1 0,2-3 0,2 2 1,-1 3-1,2 2 0,2 2 0,1 3 1,-2 3-389,-1 4 0,3 0 1,-5 3-1,-1 5 1,-1 2-1,-4 7-41,-2 4 0,2 1 0,-2 7 0,1 3 0,0 1 0,-1 6 0,1 0 180,21-28 0,2 0 0,2 1 0,2 0 0,-15 35 0,4-1 0,7 1 0,6 1 0,8 2 37,5 1 0,13 1 0,5-6 0,10-1 0,7-7 0,8-5-205,4-6 0,-2-4 1,3-8-1,1-3 1,-1 0-1,2-2 1,-2 2-618,-2 0 0,-5 2 0,-3 7 0,-3 4 0,-3 9 85,-6 8 1,-4 6-1,-14-30 1,-1 0-1</inkml:trace>
  <inkml:trace contextRef="#ctx0" brushRef="#br0">4212 7663 17185,'-34'-32'0,"5"5"0,6 8 0,9 5 0,3 5 0,1 5 1558,-2 3 1,-1 5 0,-1 0-1,1-1-1624,0-1 0,-1-2 0,1 0 0,0-3 1,-1-5-1,1-5 0,0-2 0,-1 1 1,1 0-1,0 2 0,1 2 0,2 3 344,1 1 1,1 3 0,-2 7 0,1 6-1,-1 7-1814,-2 5 1177,-2 9 0,-3 9 0,-3 10 0,0 7 234,-4 5 1,-6 2 0,-2 2 0,-1 1 0,16-32 0,0 1-1,1-1 1,0 0 217,-1 0 0,1 1 0,-2 1 1,0 0-1,1-1 0,0 0 1,-1 0-1,-1 1 0,-1 0 1,-1 1-1,0 0 0,0 0 131,1 0 1,-1 1-1,-1 2 1,1-1-1,-1-1 1,1-1-1,1 3 1,0 0-1,-1 2 1,1 1-305,-1 2 1,0 0 0,2 1-1,0 2 1,-4 4 0,1 1 0,0 0-1,1 0 1,0 0 0,1 1 0,-1 3-1,0 0 56,2 3 0,0 1 0,0-5 1,1 1-1,-2 5 0,1 0 1,1-1-1,1-1 0,1-2 1,1-1-1,1 1 0,1 1 0,1-3 1,2 0 36,0 0 1,2 1 0,1-1 0,1 0 0,0-3 0,1-1 0,1-1 0,1 1 0,0-2 0,0 0 0,1-2 0,1 0 96,0-2 0,0 1 0,2 0 1,0 0-1,1 0 0,0 0 1,2-1-1,1 1 0,1 1 1,2 0-1,0 0 0,1 1 1,2 1-1,1 0-72,0-1 0,1 1 0,2 1 1,2 1-1,1-3 0,0 0 0,1 1 1,0-1-1,2-1 0,0 0 0,0-2 1,2-1-1,1-2 0,1 0 63,1-4 1,0-1-1,2 1 1,0-3 0,1-1-1,0-2 1,0 0-1,0-1 1,2 0 0,0-1-1,0-2 1,0-1-11,2 0 1,-1-2-1,-1-1 1,-1 0-1,0 0 1,1-1-1,-1-2 1,1 1-1,28 22 1,0-3 0,-3-2-332,-1-1 1,-2-3 0,-1 0 0,-1 2-1,-4-4 1,0 1-241,1-2 0,-5-3 1,1 5-1,-2-1 1,-2 1-1,0-1 1,0 1-131,0-2 0,0 4 0,0-1 0,0 5 610,0 2 0,-2 2 0,-2-2 0,-5 5 0,-3 3 0,-1 1 0</inkml:trace>
  <inkml:trace contextRef="#ctx0" brushRef="#br0">1426 11595 12043,'-22'-48'0,"1"7"0,2 10 0,3 13 0,1 11 893,2 5 1,-2 4-1,-1 2 1,-2 6 0,2 5-1,-1 4 1,1 4 0,-2 5-1,2 6 1,1 4 0,3 4-479,3 2 0,-1 5 1,6 9-1,1 3 0,1 1 1,2-2-1,2 3 0,2-1 1,5 1-1,3-3-1059,1-4 0,0-4 0,2-2 1,1-4-1,4-3 0,-1-6 1,2-3-1,-2-4 0,2-2 617,-1-2 1,3-5 0,3-2 0</inkml:trace>
  <inkml:trace contextRef="#ctx0" brushRef="#br0">2026 12234 14785,'-18'-38'-385,"8"16"1,-12-1-1,6 15 1,2 6 909,1 2 0,0 0 1,-2 0-1,-3 2 1,-3 2-1,-1 5 1,0 4-1,0 5 0,-1 6-375,1 5 1,6 2 0,0 8 0,5 2 0,7-1 0,5-1 0,7-5-764,5-2 0,11 4 0,2-5 1,10-3-1,8-6 0,7-7-999,0-4 1,12-8 1691,-6 1 0,7-14 1,3-5-1</inkml:trace>
  <inkml:trace contextRef="#ctx0" brushRef="#br0">2573 12314 22837,'-27'-19'-1815,"2"6"0,3 7 3055,4 4 0,3 2 1,2 0-446,-1 0 0,7 6 1,3 3-1,2 3 1,4 1-1,3 2-1124,9 3 0,5-2 0,9 5 0,2-2 0,4-3 0,3-2 0,4-4 0,1-2-530,-1-3 1,-7 0-1,-2-7 1,-6-2 0,-4-5-1,-4-3 846,-3-1 1,-8-2 0,-4-3 0,-6-2 0,-5-3 0,-4 3 0,-2 0 740,1 4 1,-5 0-1,0 0 1,2-2-1,1 1 1,3 3-1,4 0-382,3 1 1,4 4 0,1 0-1,1 0 1,5 0 0,7 2-301,8 1 1,10 2 0,6 2 0,5-1 0,4-1 0,-2 1 0,1 3-789,-3 4 1,-3-1 0,4 5 0,-6-1 0,-6 0 0,-3 4 0,-3 1 516,-2 1 1,0 5 0,-5 1-1,-2 2 1,-1 2 0,-1 4 557,-1 4 0,0 3 0,1 5 1,-1-2-1,0-3 0,-1-2 0,-3-3-716,-5-6 0,-2-3 0,-2-7 0,-2-1 0,-2-3 0,-5-5 209,-3-3 0,-7-2 1,-3-2-1,-3-4 0,-2-4 1,2-5-1,2-2-2564,6-1 2651,2-5 0,7-8 1,3-10-1</inkml:trace>
  <inkml:trace contextRef="#ctx0" brushRef="#br0">7665 11355 21110,'1'-18'-759,"4"0"1,-2 0 0,6 7 0,1 2 0,2 3 803,1 0 0,-4 4 0,0-2 223,1 2 1,-2 2 0,-1 2-431,-1 2-345,-2-2 1,-4 5 0,2-4 378,2 2 0,10 5 0,6-3 0</inkml:trace>
  <inkml:trace contextRef="#ctx0" brushRef="#br0">7905 10768 23713,'-48'-26'-1536,"10"2"1,11 8 1481,8 11 1,6 16 0,2 11 0,4 2-1,-1-1 1,3-2 0,-1-2-204,3-2 0,3-3 0,4 0 0,6-3 0,7-2 0,8-4 0,9-4 0,15-1 502,15 0 0,-26 0 0,2 0 0,10 0 0,2 0 0,5 0 0,0 0 0,6 0 0,0-1 0,6 0 0,0-1 1,2-1-1,0 0-126,0 0 0,0-1 0,-20-1 1,1 0-1,-1 0 0,0-2 0,0-1 1,0 1-1,1-2 0,0 0 1,-1 0-1,2-1 0,-1 0 0,0 0 1,0 0-1,-2-1 0,1 0-115,22-6 1,1 0 0,-22 3-1,0 1 1,1-2 0,-1-1-1,0 0 1,1-1 0,0 0-1,1 0 1,0-1 0,0 1-1,0-1 1,0 0 0,-3 1-1,0-1 1,1 0 0,-2 0-1,1 0 1,0-1 113,1 0 1,0-1-1,0 1 1,-1 1 0,0 0-1,1-1 1,1 1 0,1-1-1,0 0 1,-2 2-1,0 0 1,0 1 0,-2 1-1,0 0 1,1 0 0,-1 1-1,-1 1 1,1-1-151,1 1 1,0-1-1,0 1 1,-1 0 0,-1-1-1,1 1 1,4 0-1,-1-1 1,0 1 0,-2 0-1,0 0 1,-2-1-1,23-6 1,-1 0 0,-3 0-1,0 0 1,-3 0-1,0 0 31,-2 0 1,0 0 0,3-2 0,-2 0 0,-4-2-1,-2 0 1,-1 0 0,0-1 0,-1-1 0,0-1-1,-3 1 1,-1 0 58,-1 1 1,-1-2 0,3 0 0,-1-2-1,-3 3 1,-2-1 0,3-2 0,0-1-1,2-1 1,1-1 0,-2 2 0,0 0 0,2-1-1,-1 1 126,-1 0 1,-1-1 0,0 1 0,-1 0 0,2-2 0,-1 0 0,-1 1 0,0 0-1,-2 0 1,0 1 0,2 1 0,-1 0 0,-3 3 0,0-1-233,-2 1 1,-2 0 0,0 2 0,-2-1 0,-3 1 0,-2 1 0,-1 2 0,1 0 0,-1 1-1,-1 0 1,26-15-34,-7 1 0,-2 0 1,-7 6-1,-4 3 0,1-1 1,-2 1-1,0-1 1,-2 0 37,2 4 0,0-3 1,2 4-1,-2-1 1,3 0-1,0 0-47,3 1 1,6-3 0,0 5 0,3 0 0,-1-1 0,0 4 22,-2 1 1,-2-2 0,2-1 0,-5 1 0,-2 3 0,-4 0 0,-2 1 1,-5 0 1,-3-1-1,-3 1 1,-2 1-1,-6 2 1,-2 1 415,-2-1-648,-5 4 1,-2-2-1,-5 5 1,2-3-1245,2-1 0,-2 4 0,-9-1 1647,-8 2 0,-5 2 1,-8 0-1</inkml:trace>
  <inkml:trace contextRef="#ctx0" brushRef="#br0">16183 7703 23361,'-8'-41'-3345,"4"4"0,2 8 3473,2 7 1,6 10-1,5 8 1,4 4-1,5 4 1,3 5 537,0 3 1,10 1-853,-7 1 1,4 1-1,-3 2 1,-1 6 0,1 2 21,0 1 1,-2 6 0,-4 0 0,-8 2 0,-7 3 0,-5 3 0,-2 3-1,-6 3 1,-10 1-82,-8 4 1,-11 5 0,-1 5 230,17-29 0,-2 1 1,-4 1-1,-2 1 0,-2 5 1,-1 0-1</inkml:trace>
  <inkml:trace contextRef="#ctx0" brushRef="#br0">17236 9049 16237,'-18'-32'0,"0"5"0,2 9 0,1 8 0,0 5 0,-2 4 2814,-6 1 0,-2 7-2751,-1 7 1,-7 5 0,-3 9-1,-2 3 1,-2 5 0,-3 4 0,-3 3-1,-4 4 1,-1 3 0,25-22 0,-1 1-1,0 0 1,-1 1 0,-1 3-1,-1 0-13,-1 4 1,1 0-1,1-1 1,1 1-1,-3 4 1,1 1-1,0 0 1,2 0-1,1 2 1,1 0-1,1 2 1,1 1 0,0 1-1,2 2 1,0 1-1,1 1 1,0 3-1,2 1 77,1 3 1,0 1-1,2 3 1,1 1-1,3 0 1,2 0 0,1 0-1,0 2 1,2 2-1,1 2 1,1 0 0,1 2-1,1 2 1,2 0-300,-1 0 0,2 0 0,3 0 0,0 0 0,1-1 0,1-1 0,1 1 0,1-1 0,2 1 1,0-1-1,2 2 0,0-1 49,1-1 0,2 0 0,-1-4 0,2-2 0,-1-4 0,1-2 0,1-3 0,1 0 0,-1-5 0,0-1 0,1-2 0,1-1 0,-2-5 0,2 0-154,0-4 1,1 0 0,-1-3 0,1-1 0,18 27 0,-3-5 0,-2-7 0,-2-7-25,-2-6 0,-3-6 1,-3-7-1,-4-4 0,-3 0 1,-2-4-818,1-1 1,-1-2-1,0 2 1,1 1 1117,-1 2 0,2 1 0,3-1 0,2 3 0</inkml:trace>
  <inkml:trace contextRef="#ctx0" brushRef="#br0">16676 13967 8502,'0'-36'-383,"0"1"1,0 1 0,0 10-1,0 3 1,0 2 379,0 3 0,-1 1 0,-4 3 0,-5 2 0,-5 1 0,-4 0 0,-2 2 207,-3 2 0,-5-1 0,-4 2 1,-1 2-1,-2 7 0,1 8 1,-1 11 80,-1 10 1,-1 4 0,-2 17-1,19-23 1,2 1 0,-1 5 0,1 1-1,0 6 1,1 1-156,0 3 1,1 2 0,1 3 0,2 2-1,-1 5 1,0 1 0,3 1 0,1 1-1,2 0 1,1-1 0,3 2 0,0-1 0,2-2-1,2-1-105,-1-1 0,2 0 1,2-2-1,2-2 0,0-4 1,1 0-1,1-2 1,1-1-1,2 0 0,2 0 1,1-2-1,1 1-24,1 0 0,1 0 0,4-1 1,1 1-1,-1-3 0,2 0 0,1-1 1,2-1-1,1 0 0,0 0 0,0-2 1,1 0-13,-2-2 0,2-1 0,1-2 1,1 0-1,-4-2 0,-1-1 1,0-1-1,0-1 0,20 30 1,-5-6-1,2-2-261,2-2 0,-8-5 0,6 1 0,-2 0 0,0-1 0,-3 2 0,-2-3-496,-1 1 0,-5 3 0,1-1 768,-4 3 0,-2 0 0,5 7 0,-1-1 0,1 6 0,0 5 0</inkml:trace>
  <inkml:trace contextRef="#ctx0" brushRef="#br0">22875 8250 27671,'5'-14'-1176,"-3"1"1,8 0-1,-4-1 1,2 2-1,1 2 1,-1 1 1197,1-1 1,-1-2 0,2-1 0,-1-1 0,0 1-99,-2 0 0,-2 5 0,-11 4 1,-6 2-1,-6 2 687,-3 0 1,4 0 0,-6 2 0,0 1-1,-2 1 1,-2-1 0,0-1 109,1-2 1,-1 0-1,0 0 1,1 0 0,-1 0-1,0 0-270,1 0 1,3-5 0,1 1 0,0 1 0,0 0 0,0 0-326,-2-2 0,-1 1 0,-2 4 0,0 0 0,-1 0 0,-1 0-261,-3 0 1,1 0-1,3 0 1,-1 1 0,-3 2-1,3 2 1,1-1 316,1 2 0,0-4 1,2 4-1,2-2 1,2 2-1,0 0 1,2 1-183,0 1 0,-5-1 0,2 3 0,-2-1 0,0 2 0,2 1 0,-2 1 0,-5-4 0,-2 0 0,-1 1 0,1 2 0,-1 1 0,-2 1 0,3-1 0,-5 0 0,1 0 0,0 1 0,4-2 0,3-3 0,-1 2 0,0-2 0,4 2 0,2-1 0,2-1 0,2 0 0,-1-2 0,6 5 0,-6-3 0,3 3 0,-1 0 0,1-2 0,3-1 0,0 1 0,-3 2 0,-3 1 0,1 1 0,0-1 0,1 0-4,-1 1 0,4 3 0,-3 1 0,3-1 1,2-3-1,1 0-82,3-1 1,-1-4-1,4 0 1,0 1 0,0 2-1,3 1 1,2 1-397,1-1 0,0 2 333,0 3 1,4 1-1,2 4 1,1 0-1,2 0 1,-1 3 0,4-1 0,-4 0 0,4-1 0,2 1 0,-1-2-4,0 3 1,2-1 0,1 1 0,4 0 0,0-3 0,4-2 241,1-2 0,3 4 0,4-6 0,2 0 0,3-3 0,1-2 0,7-1 388,5-3 0,0 0 1,8 1-1,-2-3 0,-1-2 1,0 2-376,-3 1 1,1-4 0,2 3 0,-2-1 0,2-1 0,1 1-104,1 1 0,-3-5 0,-2 4 0,-1-3 0,-3 1 0,1 2 0,-1-2 0,-4-2 0,2-1 0,0 0 0,0 0 0,1-1 0,1-4 0,2-3 0,2 0 0,1-1 0,1-1 0,-1-2 0,0-3 0,1-3 0,3 4 0,1-6 0,-3 3 0,-3-3 0,-5 0 0,0-4 0,1-1 0,-5-2 0,0 2 0,-5 0 0,-4 0 0,-1-4 0,-3 1 0,-2 0 0,-3 0 0,-1-2 0,-4-2 0,0-1 0,-4 1 0,-1 2 0,-2-2 0,0-1 0,-1 0 0,-3-1 0,-4 2 0,-4-1 0,-2 2 0,-5 3 0,-6-2 0,-8-2 0,-5-1-286,-7 1 0,-10-4 0,-5 3 0,-5 1 1,-9-1-1,-5 4 0,30 15 0,1 1-123,-35-9 0,2-2 0,1 6 0,2 2 0,3 1 0,5 2 0,7 1-133,6 3 0,4-1 1,3 5-1,4 2 1,3 2-1,7 1-304,2 0 1,5 6 0,5 3 0,4 3 646,1 1 0,2 0 0,4 1 0</inkml:trace>
  <inkml:trace contextRef="#ctx0" brushRef="#br0">24328 7663 8176,'0'-13'0,"1"1"0,2 2 0,3 1 114,1-2 1,4-1-1,3-1 1,1 0 0,-3 0-1,0-1 1,-2 1-1,-1 0 1,-4-1 0,-4 1-1,-2 1 1,-4 2 482,-4 1 0,-2 6 0,-4-2 0,-2 4 0,0 1 0,-1 0 0,0 1 0,0 4 19,2 4 1,-3 7 0,1 3 0,2 0 0,2 2 0,4 0 0,3 3 936,1 1-1382,1 1 0,1 7 1,-1 3-1,2 2 0,2 4 1,1 0 126,0 3 0,0 8 0,0-2 0,1-3 0,2 1 0,3-4 0,2-2-1196,2-5 0,2-2 0,3-2 0,1-6 0,3-7 0,2-5 0,3-6 898,1-2 0,-4-4 0,-2-4 0</inkml:trace>
  <inkml:trace contextRef="#ctx0" brushRef="#br0">24408 7903 8118,'-30'-12'2616,"3"3"1,9 9 0,14 9-2537,3 3 1,5 1 0,3 1 0,4-1 0,5 2-1,2 0 1,3-1 0,-2-2-546,0 0 1,3-6-1,-2-2 465,0-2 0,2-8 0,5-1 0</inkml:trace>
  <inkml:trace contextRef="#ctx0" brushRef="#br0">24794 7450 8264,'-13'-5'1888,"-1"1"1,7-2-1012,3 2 1,4 2 0,4-2 0,5 4-303,3 4 1,-3 4 0,-2 6 0,0 3 0,-1 3 0,0 4 0,-1 6 0,-1 2-127,1 5 0,4 2 0,-5 1 0,0 0 0,1 0 0,1 0-1267,1 0 1,-2-2 0,4-1 0,-1-3 0,1-1 0,0-5 817,2-4 0,6-5 0,4-6 0</inkml:trace>
  <inkml:trace contextRef="#ctx0" brushRef="#br0">25261 7783 8042,'-27'-12'1245,"0"3"1,13 9-1,5 9 1,6 3-715,3 1 1,0 5 0,0 1 0,0 1 0,1 0 0,4 0 0,3 0 0,4 0-1566,2-1 1,-5-6 0,-1-4 0,3 0 0,-1-3 1033,-1-6 0,3-6 0,-5-7 0</inkml:trace>
  <inkml:trace contextRef="#ctx0" brushRef="#br0">25367 7703 8042,'-20'-15'1038,"2"2"0,7 10-543,3-1 0,3-2 0,-1 3 0,6-2 0,9 2-1286,6 2 1,3 1 0,-4-2 0,3-2-1,0-4 1,0 1-342,-2 3 1667,-8-4 1,-1 8 0,-5 2 0,2 10 0,3 8 0,2 5 0,1 4 761,-2 2 1,3 3 0,-4 4 0,0-1 0,2-1 0,-2-1-1051,-1-1 0,4 3 0,-3-5 0,0-3 0,0-2 0,-3-5-1355,-1-4 1,-2-6 0,0-9 410,0-12 1,0-9 0,0-10 0,0-3 0,0-3 0,1-3 0,2 0 722,1 0 0,5-3 0,-3 8 1,0 4-1,2 5 0,-2 5 1040,-1 3 1,1 6 0,-3 3 0,2 5-818,-2 7 0,-2 14 0,-2 9 0,-5 3 0,-6 5 0,-6 2 1,-1 2-567,0 4 0,-6-8 0,1 1 0,-4-2 317,-2-2 0,-1-11 0,-9 3 0</inkml:trace>
  <inkml:trace contextRef="#ctx0" brushRef="#br0">24541 7650 8101,'-37'-5'593,"0"1"184,0 1 1,3 1 0,11 4-1,6 2-385,2 5 1,3 5 0,3 5 0,5 6-1,2 8 1,4 4 0,4 4 557,7 1 0,3 0-878,11 3 1,-3-8 0,8 1 0,1-5 0,2-8 0,5-6-111,5-4 0,-2-7 0,4-4 0,-1-5 1,-3-7-1,-2-7 0,-2-4-544,-4-5 1,-3-1-1,-10-3 1,-4-1 0,-5-4-1,-4-1 481,-5-3 1,-5 3 0,-8 1 0,-9 4 0,-7 5-1,-5 3 477,-1 5 1,-10 6 0,-1 2-1,-1 4 1,-1 5 0,5 7 0,2 3 451,5 3 0,10 5 0,-4 3 1,6 5-1,5 2 0,4 3-452,7-3 0,2-1-508,2-1 0,6 0 0,5-1 0,5-1 1,6-2-358,3-6 0,1-6 1,-3-4-1,0-1 1,-1-3-1,-1-1-93,-4-2 1,-8-6 0,-4-3 0,-7-3 0,-8-1 0,-12-1 0,-13 2 800,-7 4 0,-7-3 0,-6 7 0,-1 1 0,2 1 0,4 4 0,8 2 384,8 5 1,8 3 0,5 1-1,8 2 1,7 3 0,6 4-951,4 3 1,8 5 0,9-1 0,2 0 0,7-1 346,3-5 0,2 4 0,5-6 0</inkml:trace>
  <inkml:trace contextRef="#ctx0" brushRef="#br0">24821 6863 8118,'-22'-20'0,"1"2"330,2 3 1,5 3 0,7 2-1,1 1 1736,3-1 0,1 2-1637,2-1 0,0 12 0,0 2 0,0 7 0,0 5 0,0 7 230,0 6 0,0 4 0,0 6 0,2 0 0,1 1 0,3 1 0,1 1-631,4 0 0,-4-3 0,2 7 0,1-1 0,1-3 1,-1-2-1,-3-2-822,-1-4 0,3-2 0,-4-8 0,-1-3 0,1-4 0,-1-3-1388,-1-2 0,-2-7 0,-2-6 1,-5-7 2181,-7-5 0,-1-6 0,-5-1 0,1 0 0,1-2 0,0 0 367,2-3 0,4 5 1,2 1-1,4 4 1,4 0-1,1 1 1,0 0-1,1 1 441,4 3 0,2 1 0,8 6 0,1-3 0,3 2 0,2 2-738,3 1 1,6 0 0,1 0 0,-2-2-71,-1-2 0,5-4 0,1-5 0</inkml:trace>
  <inkml:trace contextRef="#ctx0" brushRef="#br0">25101 6744 8372,'-18'-5'1763,"2"2"1,4 5-957,6 5 1,4 5 0,2 1 0,2 2-198,2 3 0,-1 3 0,6 8 0,0 5 0,0 6 1,0 2-1,1 1 0,2 0-694,1 1 1,-4 0 0,0-4-1,0 0 1,0 0 0,0-1 0,1-2-1,2-3-6104,1-2 6188,1-6 0,5-1 0,2-4 0</inkml:trace>
  <inkml:trace contextRef="#ctx0" brushRef="#br0">25554 7170 8114,'-30'-12'896,"5"5"584,9 7 0,7 1 0,9 8 0,0 1-1384,0 2 0,0 6 0,1 1 0,4 1 0,4 0 0,4 1 0,3 1 0,2-1-96,-2-3 0,5-3 0,0-2 0</inkml:trace>
  <inkml:trace contextRef="#ctx0" brushRef="#br0">25567 6997 8089,'-22'-18'3306,"0"0"-3122,6 6 1,17 6 0,11 6 0,6 0 0,1 0-1,2 0 1,-1 0-920,4 0 0,0 0 735,-2 0 0,3-5 0,-4-3 0</inkml:trace>
  <inkml:trace contextRef="#ctx0" brushRef="#br0">25794 6917 8089,'0'9'402,"0"0"0,-5-1 0,-1 6 0,1-1 0,-1 3 1,3 4-1,1 5 365,2 3 0,0 2 0,0 5 0,0-2 0,0-2 0,0 0 0,0-3-422,0-4 1,5-1 0,-1-5 0,-1-2-1,0-2-1044,1-5 1,2-9 0,5-11 0,-2-6-1,1-9 1,2-3 320,1-1 1,0-4 0,1 0 0,-1 0 0,0 3 0,1 4-1,-2 5-160,-3 4 837,2 3 1,-3 4 0,5 3 0,-1 10-346,-3 9 1,-3 13-1,-6 10 1,0 5 0,0 10 45,0 10 0,-6-3 0,-2 9 0</inkml:trace>
  <inkml:trace contextRef="#ctx0" brushRef="#br0">25074 8503 8046,'-4'-14'1788,"-2"3"-1340,-2 2 1,11 3 0,2 6 0,5 1-1,5 4 1,3 4 28,4 2 1,-1 4 0,-1 3 0,1 4 0,-2 2 0,2 0 0,-2-2 0,2 0-728,0-1 0,-5 2 0,2-5 1,-5-2-1,-2-2 0,-4-4-774,-1-1 1,3-7 0,-5-2 1066,-1-8 0,-1-4 0,-2-1 0,1 0 0,2-1 0,2 1 614,-3 0 0,1-1 0,2 2 0,4 4 0,3 3 0,1 4-313,0 1 1,-1 1 0,-2 4 0,-2 3 0,-1 4 0,-1 3 0,0 1-96,-3 2 1,-1 4 0,-2-2 0,0-1 0,-2 2 0,-2-2-646,-5 0 0,1-1 0,-1-5 0,-1-1 0,-2-3 0,0-3-6656,4 0 7052,2-5 0,6-7 0,0-8 0</inkml:trace>
  <inkml:trace contextRef="#ctx0" brushRef="#br0">25781 8743 8060,'-20'-5'2003,"-2"1"0,9-2 0,4 1-2090,6-4 1,9-8 0,4-5 0,5-4 0,4 0 0,3-1 0,4 0 300,-1 1 1,4-5 0,-8 0-215,0 1 0,4 8 0,-4 2 0</inkml:trace>
  <inkml:trace contextRef="#ctx0" brushRef="#br0">26047 8476 8060,'-13'5'2184,"-1"-1"0,6 0-1451,-1-4 0,6 2 0,0 1 1,6 1-410,6-1 1,2-1 0,3-2 0,-1 0 0,0 0 0,1 0-1412,-1 0 0,-4 0 1422,0 0 0,-6-2 1,1-2 459,-2-5 0,4 3 0,1 0 0,2 2 0,0-2-635,1-2 0,2 5 0,1-3 0,1 0 0,-1-1 0,0-2 1,1 2-176,-1 1 1,0-4-1,-1 1 1,-1-3 0,-4-2-1,-1 1-219,-3 0 1,3-1 0,-2 1-1,-1 0 1,0-1-150,2 1 1,-2 4 0,7 2 0,5 1 0,6 3 0,5 3-1613,5 4 1,8 2 0,10 6 1994,7 2 0,2 2 0,-22-3 0,0 0 0</inkml:trace>
  <inkml:trace contextRef="#ctx0" brushRef="#br0">22061 12887 8298,'12'-25'-219,"-3"3"0,2 3 0,-7 5 115,-1 1 0,-2 0 1,-1-1-1,-3 3 1,-5 0-1,-12 2 1,-8 0-1,-7 1 657,-4-1 0,-7 7 1,-4 5-1,-6 12 1,-7 13-1,-2 9 0,32-14 1,0 3-13,-1 3 0,1 1 0,2 2 0,1 1 0,1 7 0,2 2-340,1 2 1,1 2 0,2 0-1,2 1 1,3 5 0,2 0-1,2 1 1,3 1-137,2 0 0,3 1 1,2 7-1,2 1 0,4-3 1,3 0-1,3-2 0,2-1 1,5-1-1,3-2 0,3-3 1,4-2-155,2-1 0,4-2 0,3-3 1,4-2-1,3-4 0,4-4 1,4-3-1,3-4 0,4-4 1,3-4-1,3-4 0,2-4 1,5-5-1,1-3-157,-19-2 0,0-2 0,0-2 0,19-3 0,-1-4 0,-18 1 0,0-3 0,0-1 0,-3-1 0,0-1 0,-1-2 0,19-9 0,-3-3 0,-3-2 0,-3-1 64,-3-2 1,-4-2 0,-11 2 0,-3-4-1,0-6 1,-3-3 0,-7-1 0,-4-1 0,-5-1-1,-4-2 1,-4-1 0,-3-1 0,-4-1-1,-4 1 213,-2-1 1,-4 1-1,-7-7 1,-5 2-1,-5 6 1,-2 2-1,-2 0 1,-3 3-1,-3 1 1,-3 3-1,1 3 1,-3 4 293,1 2 1,-3 3 0,-5 4 0,-1 4 0,6 7-1,0 5 1,0 1 0,1 3 0,0 2 0,0 2-1,3 3 1,1 1 64,-36 4 1,34 2 0,1 3 0,-24 16-1,6 6-390,8 5 0,1 2 0,11-1 0,1-4 0</inkml:trace>
  <inkml:trace contextRef="#ctx0" brushRef="#br0">23261 12647 8213,'-21'2'535,"4"2"1,8 10 0,4 8 0,5 2-579,5-2 0,7-9 0,7-8 0,3-4 0,6-5 0,6-8 0,6-15 0,5-11 244,4-13 1,-21 19-1,0-2 1,2-3-1,-1-2 1,2-4-1,-1-3 1,2-5-1,1-3 1,1-2-1,0-2 1,2-3-1,-1-1 189,0 0 1,0-2-1,-1-1 1,0-1-522,-11 19 0,-1-1 1,0 0-1,-1 0 0,1-1 1,-2 0-1,1-3 1,-2-1-1,1 1 0,-3 0 1,1 1-1,-2 0 161,1 0 1,-2 0 0,1 0 0,-1 0-1,-1 0 1,0 1 0,4-23 0,-1 1-1,-1 1 1,-2 1 0,-2 4 0,0 2-1,-3 1 1,1 1 0,-1 5 0,0 2 148,-1 5 1,1 1 0,1-1 0,0 2-1,-2 9 1,0 2 0,11-28 0,0 12 0,1 13-247,-4 7 0,3 11 1,1 4-1,0 4 1,2 2-1,1 1-497,-1 2 0,-6 5 0,2-5 1,-5-1-1,-2-2 168,-2-1 1,-5-5 0,3 0 0,-1 2 0,-3 1 0,0 2 0,0-1-674,2 1 1,4 4 1068,-5 0 0,6-6 0,-2-5 0</inkml:trace>
  <inkml:trace contextRef="#ctx0" brushRef="#br0">24221 9702 8527,'-22'-6'-12,"1"-1"1405,2-1 1,4 3-1112,10 5 1,13 0-1,17-2 1,9-2 0,12-7-1,9-5 1,6-5 9,-1 0 1,8-4-1,-4 3 1,-2-2-1,-2 2 1,-9 4 0,-5 4-639,-4 0 1,-10 2-1,-4 4 1,-5 3 0,-4 5-1,-4 6-39,-5 7 1,0 8 0,-5 10 0,-1 5 0,1 2 0,1 4 384,1 2 0,2 4 0,4 5 0</inkml:trace>
  <inkml:trace contextRef="#ctx0" brushRef="#br0">24328 8596 8364,'-15'-12'-90,"-2"2"-233,0 1 0,-3 6 1,4 0-1,-2 4 323,2 4 0,1-1 0,-4 2 0,-2 2 0</inkml:trace>
  <inkml:trace contextRef="#ctx0" brushRef="#br0">24088 8583 8364,'-21'0'0,"-3"0"0,6 1 0,2 2 177,1 2 0,6 5 1,1-1-1,-1 3 1,0 1-1,1 2 91,2 3 1,-2-4 0,3 6 0,2-3 0,2 1 0,1-2-1,0-1 1,1-1 0,4-3-300,3-2 1,9-3 0,3-7 0,4-4 0,7-5 0,3-6 0,6-5 0,-1-1-701,-1 0 1,-2 4 0,-9-3 0,-2 0 730,-3 1 0,3-3 0,-4-3 0</inkml:trace>
  <inkml:trace contextRef="#ctx0" brushRef="#br0">24248 8543 8364,'-21'6'46,"3"1"1,3 2 0,3 1 0,3 4 0,5 2 0,3 2 302,1 1 1,0-3-1,3 5 1,4 0-1,6-2 1,2 2 0,0-2-1,-2 0-178,1-3 0,-1 1 1,-1-1-1,-2 2 0,-2-2 1,-3 0-1,-3 2-171,-5 4 0,-10 4 0,-8 0 0</inkml:trace>
  <inkml:trace contextRef="#ctx0" brushRef="#br0">17836 13794 7901,'-9'-12'0,"1"1"0,4 3 0,5-3 56,5-1 0,8 0 0,-1 2 1,-1 1-1,-2 0 0,-1 2 1,0 1-1,-2 0 3100,-2-3-2950,-4 3 1,-11 0 0,-5 5 0,-4-2 0,-5-2 0,-2 2 0,-6 2 0,-3 1 0,-5 0 77,-4 0 1,-2 0 0,-11 1 0,-6 2 0,-5 3 0,-7 2 0,36-3 0,0 0-141,-2 1 0,-1 0 0,-5 1 1,-1 1-1,1 0 0,-1 0 1,0 1-1,-1 1 0,-3 1 1,0 1-1,0 1 0,0 2 31,1 1 0,-1 2 0,-4 1 0,1 2 0,7 0 0,1 2 0,-2 1 0,1 1 1,1 2-1,1 2 0,1 1 0,1 2 0,1 3 0,2 2-37,0 0 1,2 1 0,3-1 0,2 2 0,1 4 0,1 2-1,3 1 1,2 2 0,2 0 0,2 1 0,1 4 0,0 1 0,2 1-1,0 1-107,0 3 1,2 1-1,-1 1 1,2 1-1,3-2 1,1 1-1,0-1 1,1 0-1,0 3 1,0 1-1,2 0 1,0 1-19,0 1 0,0 0 0,1 3 0,1 1 1,1-1-1,2 0 0,-1 1 0,1 2 0,1 3 1,1-1-1,0 0 0,0 1 0,2-25 0,0 1 1,0 0-27,0 24 0,1 0 0,0-1 1,1 0-1,1-2 0,1 1 0,1 0 1,2-1-1,1-3 0,1-2 0,1-2 1,0-1-1,-1-4 0,0-2-23,-1-1 0,1-1 1,-2 2-1,1 0 0,0-2 1,-1 0-1,1-3 0,0-1 1,-1-2-1,1-2 0,-1-5 1,0 0 237,-2-4 0,1 0 1,0 2-1,0-2 1,1 32-1,0-5 1,0-7-1,-2-6 1,1-4-14,-1-2 0,2-10 0,-1 2 0,3-5 0,6-5 0,2-2 0,2-5-1143,-2-4 1,3-3 0,-1-2 0,-2-1 0,-1-3-8776,-1-5 9729,-7-2 0,5-2 0,-5 0 0</inkml:trace>
  <inkml:trace contextRef="#ctx0" brushRef="#br0">15383 18805 7709,'-18'6'1290,"2"2"1,4 4-434,6 2 1,11 0 0,5 3 0,6-1 0,8-3-946,6-2 0,7-8 0,11 0 1,10-8-1,6-8 0,7-9 0,-32 7 1,1-1-1,4-4 0,0-2-1130,3-3 1,0-2 1217,0-1 0,1-3 0,4-7 0,1-2 0,1-1 0,0 0 0</inkml:trace>
  <inkml:trace contextRef="#ctx0" brushRef="#br0">18049 8663 8171,'-27'-6'74,"7"0"0,2-3 0,3 4 0,2 4 3,-1 1 0,1 0 0,0 0 1,-1 0-1,1 0 0,-2 0 1,-3 0-1,-4 0 84,-3 0 0,-3-1 0,-2-2 1,-2-2-1,-2 2 0,-3 2 1,-2 1-102,-1 0 1,-6 1 0,-3 4 0,-2 5 0,-4 6 0,-3 5-41,-4 0 0,-5 5 1,-3 0-1,34-12 1,0 1-1,-2 1 1,0-1-1,-1 1 1,-2 1-1,-1 0 1,-2 1 87,-1 1 0,-1 1 1,2 0-1,0 0 0,-4 0 1,0 1-1,0 1 0,0 1 1,0 1-1,1 1 0,-1 1 1,0 1-31,-2 1 1,2 2 0,2-2 0,2 1-1,-3 4 1,0 1 0,1 2 0,0 2 0,2 1-1,0 2 1,-1 3 0,2 1 0,2 2 0,1 1-17,0 2 1,1 3-1,-2 6 1,2 2-1,3 1 1,1 2-1,12-20 1,-1 1-1,1 1 1,0 2-1,0 2 1,0 0-1,0 2 1,0 1-1,1 0 1,-1 5 0,0 0-1,1 1-101,-1 2 0,1 1 0,1 0 0,1 1 0,1 0 0,1 1 0,-1 4 0,0 0 0,2 2 0,0-1 0,1 2 0,1-1 0,2 0 0,0 0 0,1 0 0,0 3 0,1 1 0,1 0 65,1 0 1,1 0 0,0 0-1,1-2 1,0 0 0,0 2 0,4-16-1,-1 1 1,1 1 0,0 0-1,0-1 1,-1 1 0,1-1 0,0 1-1,-1-1 1,1 0 0,0 0 0,-1 1-1,1 2 1,0 0 0,-1 0-1,1 1 1,0-2 0,0 0 0,0 0-1,0 0-74,1 0 0,0 1 0,0-1 1,-1 1-1,1-1 0,-1-1 0,0 1 1,1-2-1,0 14 0,1-1 0,0-1 1,-1-1-1,1 0 0,1-1 0,-1-1 1,0-1-1,1 0 0,0-5 0,0-1 1,0-1 36,0-2 1,0-1-1,0 0 1,1-2-1,1-1 1,0 0 0,0 20-1,0 0 1,0-3-1,-1 0 1,0 0-1,-1 0 1,1-4 0,0-1 160,1 0 0,0 0 0,-1 1 0,0 0 0,1-1 0,-1 1 0,-1 1 0,-2 2 0,0 0 0,0 0 0,0-3 0,1-2 0,0-2 1,0 0-35,1-4 1,0-1-1,0 0 1,0-1-1,0-3 1,0-1-1,0-1 1,0 0-1,1-4 1,0-2-1,1-1 1,0-2-249,2-4 1,1 0 0,9 35-1,2-9 1,2-2 0,-2-7 0,-1-6-1,-3-5 83,-3-4 1,2-7 0,-3-3 0,1-4 0,-2-3 0,-1-4 29,-3 0 1,3-1-1,0-3 1,0 2 0,1 0-1,1-1 1,2 3-455,2 0 0,6-3 0,1 2 1,0 0-1,2 2 0,-2 1 1,2 0-193,0 2 0,-5-5 1,0-1-1,-6-3 665,-5-2 0,2-5 0,1-2 0</inkml:trace>
  <inkml:trace contextRef="#ctx0" brushRef="#br0">14890 17912 11812,'16'26'-385,"8"1"1,7 0-255,6-1 1,7 1 0,5 0 638,3-1 0,7 1 0,2 0 0</inkml:trace>
  <inkml:trace contextRef="#ctx0" brushRef="#br0">23301 18445 7757,'-6'-6'332,"-3"6"0,-3 6 1,-1 7-1,0-1 1,1-2-1,2-1 0,2 2 1,2 0-1,3 3 1,3-2-1,6-2 1,8-3 572,6-1 1,11-1-1,3-5 1,3 0-744,3 0 1,-3 0-1,6-2 1,-3-2-1,-3-5 1,3-3 52,2-1 0,-5-1 0,4 1 0,-4 0 0,-1-1 0,0 0 0,-2-3-1,-2 0 1,4-3 0,-4 3-1,1-4 1,2-3 0,1-1-1,3-3 23,-2 0 1,1-6-172,6-2 1,-5 1 0,4-4-1,0-2 1,-2-1 88,1 1 1,-4 1 0,-1 0 0,-1 0 0,-1 0 0,0 0-6,-4 0 1,-3 0 0,-2-2-1,1 1 1,-2-2 0,-1 0-169,-2-4 0,-4 2 0,3-2 0,-1-2 1,1-4-1,3-2 0,1-1-14,2-2 0,1-3 0,3-7 0,-14 33 0,2 0 1,0 0-1,1-1 0,2 1 0,-1 1-80,1 0 0,1 0 0,0 0 0,0-1 0,-1 1 0,0-1 0,2-1 0,0 1 0,-1 0 0,1 0 0,-1 2 0,-2 0 0,19-30-55,-4 6 0,1-3 0,-6 4 1,-1 3-1,-4 2 0,-2 3 68,-2 0 0,-4-4 0,3 5 0,0-2 0,-2-1 1,2-4 42,-1-2 1,-2-7-1,4 0 1,2-3 0,3-4-1,-13 35 1,1-1-1,1 0 1,1 1 92,0-1 0,0-1 1,-2 1-1,0 0 1,1-3-1,0 1 1,0 1-1,-1 0 1,1 0-1,-1 1 1,0 1-1,0-1 0,13-33 244,-1 2 1,-2-1 0,-1 10 0,-4 2 0,0 0 0,-4-1-298,-1-1 0,3 1 1,-1 3-1,0 1 0,-1-2 1,0-1-147,2-2 1,4-4-1,-3 3 1,2 0-1,4-4 1,3 1-1,4-3 123,-3 1 0,1-4 0,-15 33 1,-1-1-1,2 1 0,0-1 0,-2 1 1,1 1-1,13-35 0,-1 6 205,0 2 0,-7-1 0,0 3 1,-3 1-1,1 0 0,-3 3 36,-5-1 1,2-5 0,-3 2 0,3 1 0,1-1 0,-1 1-296,-3-2 1,3-5 0,-2 5 0,5 0 0,4-4 0,2-3 0,1-2-185,-1-2 0,4 2 1,-4 6-1,1-4 1,0 2-1,1-2 1,-3 5 261,-2 1 0,-3-4 1,-2 3-1,1 1 1,-1-2-1,-1 2 166,-3 0 0,-4-5 1,-3 2-1,1 2 1,1-2-1,1 3 1,-1-2-121,1-1 1,1 3 0,-3-10 0,3 3 0,-1 2 0,3-1-164,-1 0 1,1-1-1,2 0 1,-3-2 0,1 4-1,-2-2 1,1 3 209,1-1 1,-5-5 0,1 6-1,-1 0 1,0-3 0,1 1-75,-1-2 1,-1-5-1,-2 1 1,0-1 0,0-2-1,0 1 1,0-1-36,0 38 0,0-1 1,0 0-1,0 0 1,0-2-1,0 1 1,0-2-1,0 1 0,0-1 1,0 1-1,0 0 1,0 0-47,0 0 0,0 1 0,0 1 0,0 1 0,0-4 0,0-1 0,0 3 0,0 0 0,0-35 0,0 2 0,-2 1 152,0 34 0,0 0 1,-1-36-1,-6 0 1,0 2-1,0 1 1,0-2-90,4 35 1,0 0 0,-7-34-1,-1-1 1,1 2 0,2-1 0,1-2-1,4 36 1,-1 0-125,-6-36 0,8 35 0,0 1 0,-5-33 1,-2 0-1,0-2 0,-3-1-54,1 0 1,-2 0 147,-3 3 0,-2 3 1,7 32-1,-1-1 1,0 2-1,0-1 1,-1 1-1,0-1 68,0 1 1,-1 1 0,-21-30 0,1 0 0,17 31 0,0 0 0,-1-2 0,0 0 0,0 0 0,0 1 69,0 0 1,0-1 0,0 0 0,1-1 0,1 0 0,-1 0 0,2 0-1,0-1 1,0 0 0,0 0 0,1 0 0,0 0 0,-1-2 0,0 0-60,-1-3 0,2 1 0,2-1 0,1 1 0,-2-2 0,0 0 0,1 1 0,-1 1 0,0 2 1,0 0-1,-1 0 0,-1 1-49,0 0 1,-1 2 0,1-2 0,0 0-1,0 2 1,0 1 0,-1-2 0,0 0-1,0 1 1,-1 1 0,-1-2 0,-1 1-1,0 1 1,0-1-22,1 0 1,-1 0 0,-1-2 0,-1 2 0,1 0-1,-2 2 1,1 0 0,-1 0 0,0-1 0,-1 0-1,1 1 1,-1 0-54,1 0 1,-1 0 0,2-1 0,-1 0 0,0 1 0,-1-1 0,2 1 0,0 0 0,1 0 0,0 0 0,0 1 0,-1 0 0,1 1 0,-2 1 22,-1-1 1,0 0 0,-15-29 0,16 31 0,-1 0 0,1-1 0,-1 1 0,0 0 0,0 1 0,-2-2-1,-1 1 77,-1-1 1,0 1 0,-22-23-49,22 24 1,0 0-1,0 3 1,0 0-1,-4-2 1,-1 0 0,0 1-1,0 1 1,0 1-1,0-1 102,1 1 1,-1 0 0,-2-2 0,-2 1 0,5 3-1,0 1 1,-1 1 0,1-1 0,0 1 0,-1 0-1,-28-21-151,3 2 0,26 16 1,-1 1-1,-23-16 1,-6 1-1,0 1 1,2 1-1,0 1 13,1-1 0,-3 5 1,-2-3-1,0 1 1,1 4-1,-1 1 65,1 1 0,4 2 0,-4 1 0,-1 3 0,3 2 0,-2 3 0,2 1-13,-2 2 0,-7 1 0,7 1 0,2 4 0,0 1 0,3 3-1,-1 2 0,-3 2 1,0 4-1,1 3 0,0 4 1,3 2-10,-2-1 0,0 5 1,8 1-1,0 0 1,-1 2-1,3 0 0,0 4 61,2 4 1,5 0 0,-4 3-1,3 1 1,2 2 0,3 5 33,4 5 0,-1-2 1,6 6-1,1 2 1,2 4-1,2 4 1,0 1-133,4-1 0,-2 2 0,5-4 1,0 1-1,0 4 0,1-1 170,-1 0 1,4 1-1,-3-1 1,3 1-1,3 3 1,2-3-50,1-1 0,2-3 0,-2-4 0,3 3 0,1 0 0,0 0 0,-1-3-88,0 0 1,1-5 0,4-1 0,-2 1 0,-3-1 0,0-2 0,0-3-370,3-3 1,-3 3 0,0-8-1,0 2 1,-1-1 0,1-5-238,0-3 0,-4-3 0,2-3 1,1-4-1,1-5 0,0-4-418,-3-4 1,2-4 1057,-2-1 0,-6-18 0,-6-4 0</inkml:trace>
  <inkml:trace contextRef="#ctx0" brushRef="#br0">20995 3812 7818,'-28'-21'22,"-2"3"0,-2 3 0,-1 2 187,0 0 0,2-1 1,5 1-1,1 1 1,1 3-1,3 3 203,2 0 0,1 5 0,5-4-283,-1 4 0,7 2 1,3 4-1,4 4 1,5 3-1,7 2 1,8 4-1,3 4 1,8 5-1,3 3 0,8 2 184,4 2 0,-5 2 0,11 1 1,-1-3-1,-3-6 0,4-3 1,-3-6-1,-1-4 333,-6-6 1,1-4-1516,2-10 0,-8-10 0,1-11 869,-4-8 0,9-23 0,-1-5 0</inkml:trace>
  <inkml:trace contextRef="#ctx0" brushRef="#br0">18129 3865 14091,'-13'7'511,"-1"5"-382,1-3 0,0-2 0,-1 2 0,1 2 0,1 1 203,3 1 0,-1-4 1,5 0-1,1 1 0,0 2-281,-1 1 1,1 5-1,2 1 1,-1 0-1,-3 4 1,-1 0-1,-3 7 72,-2 3 0,1-1 1,0 7-1,-4 2 0,0 1 1,0 0-1,2 1-12,-1 2 0,1-1 1,1-2-1,2 1 0,1 1 1,0 1-32,2 0 1,-5-3 0,3 4 0,-3-2 0,-1 2 0,1 0 105,3 0 0,-3 3 1,5-3-1,-2 0 1,1 1-1,3-1-158,2 0 0,1 4 0,2-2 0,0 0 0,0 0 0,2-1 1,1 1-125,1 2 1,5-3 0,-3 1 0,0-4 0,1-4 0,-1-3-12,0 0 0,-2 2 0,-4-1 0,0 1 0,0-1 0,0 7 182,0 5 1,-4-4 0,-2 7 0,-1-1 0,-4-2 0,-1 2 0,1-2 51,2 1 1,-2-2-1,7-8 1,1 2 0,1 3-1,2 0-174,0 0 1,0 0 0,0-2-1,0 5 1,-1 3 0,-2 1 54,-1 0 0,-1 1 0,5-1 1,0-1-1,-1 0 0,-2-2 27,-2 0 0,-1 5 0,3-6 0,-1 3 0,-1 3 0,1 1 0,0 2 27,1-2 0,1-1 1,2-3-1,0-1 0,0 0 1,0 1-66,0-2 1,0 0-1,0 4 1,0 0 0,0 1-1,2 1 5,2 1 0,-2-4 1,2 8-1,-3-2 1,-1-3-1,0-1 1,0 0 46,0 3 0,-1-4 1,-2 6-1,-3-3 0,0 3 1,-1-1 80,-1 0 0,4 5 1,-3-4-1,1 0 0,3-4 1,1-4-177,2-2 1,0 5 0,0-6 0,0 3 0,0 2 0,0 4-1,0 3-113,0 0 1,0 4 149,0-3 1,0-6 0,0 2-1,0 1 73,0 0 1,-4 7-1,-2-6 1,-2 4-1,-1 1 1,1 3-1,0-1 70,2-4 1,-3 1 0,5-5 0,-1 1-1,1-1 1,0-1-86,1 1 0,0 2 1,0 5-1,-2 1 0,1-1 1,-1 1-110,1 0 1,-5 4-1,3 0 1,-1-2 0,-2 1-1,0-2 1,0 2 127,-1-1 1,-1-3 6,2 5 0,-2-3 0,3-3 0,-1-3-9,0-4 0,6-3 0,-2-2 1,0 2-1,1 1 0,1 3 0,0 0-55,-2 1 0,4 2 0,-5-1 0,1 1 0,0 3 0,-1-3-20,0-1 1,0 5-1,3 0 1,-3-1 0,0 3-1,0-3 18,3 0 0,-3 2 1,2-8-1,1 0 0,1 1 1,2-4-1,0-1 5,0-2 1,0-4 0,0 0 0,0 1 0,0 2 0,0 3 0,0-1-27,0 0 0,0 6 1,0-6-1,0 1 1,0 1-1,0 0-8,0 2 0,-4 0 0,-1-5 0,1 0 0,-1 2 0,1 0 63,1-2 1,-3 3 0,0-7 0,0 0 0,0-2 0,3-4-39,2 0 1,1 0 0,0-3-1,0 0 1,0 2 0,1-1-149,4-1 1,-2 8 0,6-7-1,0 3 1,-1 4 0,0-2 0,-1 1 139,1 0 1,-5-2 0,3 4 0,-2 1 0,0 0-1,-1 1 1,-1-4 178,-2-1 0,-5 3 0,0-3 0,-3-2 0,-1 1 0,0-4 0,2 2-114,1-1 0,-3 1 1,5-2-1,1 0 0,1-2 1,2-1-135,0 1 1,0-3-1,0-1 1,2 2-1,1 2 1,3 1-1,0 0-128,-1 0 1,0 4 0,-5 0 0,1 1 0,2-1 0,2 1 246,-2-2 1,-2-2-1,-1-1 1,-1 0 0,-2-1-1,-2-4 1,2-2-15,2-1 0,1-2 0,0 4 0,0 0 0,0-1 0,1-1 0,2-2-142,2-2 1,-1 3-1,-4 0 1,0-1-1,0-1 1,0 1-16,0 1 0,0 0 0,0-4 0,0-1 0,0 1 1,0-2-108,0-3 0,0 2 1,0-5-1,0 1 0,0-1-488,0-3 1,2-3 0,2-4 0,5-4 0,4-5 20,5-5 1,-2-8 0,7-8 736,0 1 1,3-12-1,0 4 1</inkml:trace>
  <inkml:trace contextRef="#ctx0" brushRef="#br0">17196 17605 14964,'-25'18'1371,"3"0"1,2 7-1,7 2 1,1 5-1008,3 2 0,3 5 0,6-5 0,0 1 1,3-1-1,5-1 0,6-3 0,4-2-636,1-2 0,5-5 1,0-3-1,4-3 1,5-4-1,-1-2 1,2-4 132,0-4 0,2-1 0,2 0 1,1-1-1,-2-4 0,0-4 17,-4-2 0,1-7 0,-3-1 0,0-2 0,0-3 0,1-2 0,3-7-1524,2-7 1769,1-6 1,8-7 0,1-1 0</inkml:trace>
  <inkml:trace contextRef="#ctx0" brushRef="#br0">16849 10009 8294,'-13'-48'0,"0"5"0,-1 8 0,1 8 0,4 8 0,0 10 56,-1 5 1,-3-2-1,-4 1 1,-2 1-1,-2-1 1,-2 1 0,-3 1-1,-2 1 1,-1 4-1,-3 2 1,3 5 0,1 3-1,3 3 618,2 3 1,-2-2-1,3 6 1,-2 2-330,2 1 0,-3 8 1,3 2-1,-4 4 0,0 1-243,-1 0 1,-1 6-1,-2 2 1,-2 4-1,-1 2 1,-1-1-1,3-1-101,3-3 1,-8 7-1,7-3 1,-4 2 0,1 1 157,-1 2 1,5-6-1,-3 4 1,3 2 0,1 0-1,2 2 1,1 1 215,2 3 1,6 1 0,-1 3 0,7 3 0,5 3 0,4 0-279,1-3 1,12 3 0,-4-37 0,2 0 0,1 0 0,3 0 0,1-1 0,1-1 0,1 0 0,1-2-27,1 1 0,1-1 0,4-2 1,2-1-1,1-1 0,1 0 0,0-3 1,2-1-1,0-1 0,1-2 0,29 17 186,4-5 1,1-3 0,2-6 0,1-1 0,2-3 0,1-2 0,1-3-14,-33-8 1,-1-1 0,30 5-1,-29-7 1,1-1 0,0-2-1,1 0 1,0-1 0,0 0-1,2-2 1,0 0-63,1-1 1,-1 0-1,-4-3 1,1-1-1,4-3 1,2-2-152,-2-2 0,1-1 1,0-3-1,0 0 1,-3 1-1,-1-1 1,-1 1-1,-1-2-5,-2 0 1,0-1 0,2-4-1,0-3 1,-5 0 0,-1-2 0,0-2-1,0 0 1,1-2 0,-2-1 0,-2 0-1,-1-2 1,0-2 0,0 0-9,-1-2 0,0-1 0,-5 4 0,0-2 1,1-2-1,-1-2 0,-2-1 0,-2 0 1,-2 0-1,-1 0 0,-1-3 0,-2 0 0,-2 1 1,-1 0-126,-1-2 0,-2 0 0,-3-3 0,-1 0 1,0 3-1,-1 2 0,-1 0 0,-2-1 0,-2 0 1,-2 1-1,-2 1 0,-2 0-148,-2 0 0,-3-1 0,-5 3 0,-2 0 0,1 4 0,-2 2 0,0 1 0,-1 2 0,-3-1 0,-2 1 0,0 2 0,-2 0 0,-1 0 0,-1 1 118,0 2 0,0 0 1,-2 3-1,-2 1 1,0 2-1,-2 1 0,1 2 1,-1 1-1,0 2 1,0 1-1,0 1 0,-1 2 1,0 0-1,0 1-48,-1 2 1,0 1-1,1 0 1,1 2-1,-35-3 1,10 5-1,5 4 1,7 3-743,4 1 1,9 13 0,6 0 0,6 9 0,4 5 0,5 4 926,7 4 0,2-1 0,13-2 0,5-4 0</inkml:trace>
  <inkml:trace contextRef="#ctx0" brushRef="#br0">16876 11328 8394,'-13'0'1299,"5"0"0,4-1 0,8-5 0,5-6-165,3-4 0,6-8 0,1 0 0,2-4-699,2-3 0,3-6 1,0 1-1,-1-2 0,-1-4 1,-3-2-1,0-3-135,-1-1 0,-3-4 0,0 4 0,-2-4 0,-1-2 0,-1 1 0,0 0 4,1-1 1,-6-2 0,1 1 0,2 2-1,1-2 1,-1 1-82,-2 2 1,3-5 0,-3 7 0,1 0 0,1-2 0,-2 0-316,1-1 1,0 1 0,1 2 0,-4 2-1,1 1 1,-3 1 0,1-1 82,-3-1 0,0 4 1,0-4-1,2 1 1,-2 1-1,-2-1 0,-1 1 55,0 0 0,0-5 0,0 3 1,2-4-1,1-2 0,3 1-17,1 0 1,-3 0 0,4-1 0,-1 1 0,1 0 0,1 1-1,-1 0-11,1-1 0,0 7 1,4-8-1,-1 4 1,-3 1-1,-4 0 101,-4-1 0,4 3-71,-1-2 1,0 6 0,-4-2 0,0 2 0,0 1-173,0-3 0,0 1 1,0 4-1,0 0 1,0-2-1,0-1-25,0-1 0,0-1 0,2 7 0,1 1 0,1 1 0,-1 1 0,-1-1 69,-2 1 0,0 5 0,0-1 1,0 3-1,0 1 0,0 1 0,-2-1-109,-2 0 1,-2 5 0,-4 1 0,1 2 0,-2 1 0,-1 1-774,-1-1 0,0 2 0,1 5 0,2 4 0,2-1-86,2 1 0,2 5 0,5 2 0,4 8 0,4 5 0,1 5-3410,-1 4 4463,-3 9 1,-6-3 0,0 5-1</inkml:trace>
  <inkml:trace contextRef="#ctx0" brushRef="#br0">17196 7317 27920,'-16'-27'-4132,"4"0"1,4 2 4448,5 3 0,2-2 0,1 5 0,0 0-99,0-1 0,1-2 0,4 2 1,4-4-1,4-4 0,3 0 1,5-1-1,1 3 264,2-1 1,9 6 0,-7 4-1,2 3 1,1 5 0,-3 5 0,1 4-1,0 6-756,-1 7 0,-4 8 1,-1 10-1,-3 6 0,-6 9 1,-6 10-33,-5 9 1,-3-25 0,-2 0 0,0 1 0,-1 0 0,0 1 0,-2 2 0,1 1 0,1 0 0,-1 1 0,1 0 0,1 1 0,1 1-212,-1 1 1,2-1 0,2-2-1,1 0-153,3 3 0,1 0 1,3-6-1,2 0 0,0 3 1,1 0-1</inkml:trace>
  <inkml:trace contextRef="#ctx0" brushRef="#br0">19969 11195 8565,'-15'-21'0,"-4"3"0,-7 5 0,-5 4 0,-3 5 0,-3 2 0,-7 2 4,-5 0 0,-7 0 0,-5 2 1,-3 1-1,-7 1 0,34-2 1,-2-1-1,-2 0 0,0 0 0,-2-1 1,0 0-1,-2 0 0,-1 1 1,1 0-1,-2 1 0,0 1 0,-2 0 1,-1 0-1,-1 0 0,-1 0 1,-1 1-1,0 0 0,0 0 243,-2 0 0,2 2 0,4 0 0,0 0 1,-3 0-1,0 1 0,2 0 0,1 1 1,0 0-1,0 2 0,1 0 0,1 2 1,2 1-1,1 1 0,4 0 0,0 3-3,3 0 0,2 1 0,2 4 0,1 1 0,2 0 0,2 3 0,-19 25 0,10 4 0,11 1-247,12 2 0,11 10 1,19 0-1,-1-32 0,5-1 1,7 2-1,3-1 0,5-1 1,4-2-182,3 0 1,5-2-1,10-1 1,6-2 0,6-3-1,4-3 1,-22-8 0,1-1-1,0-2 1,4 0-1,1-2 1,1 0 0,0-2-1,1-1 1,0 0 149,2-1 1,0 0-1,2 0 1,4-2-1,2-1 1,-1 0-1,2 0 1,-1-1 0,1-1-1,1-1 1,0 0-1,1-1 1,-1-2-1,1 0 1,-1 0 0,0-2-1,-1 0 1,0 0-1,-1-1 1,0 0-1,0-1 1,-2-1 0,-1 0-1,-1 0 50,-1 0 1,0 0 0,-2-3-1,-1-1 1,-1-1 0,-2-1 0,-6 0-1,-1 1 1,-1-2 0,20-8 0,-2-2-1,-8-1 1,-3-3 0,-9 1 0,-3-2-103,-5-1 0,-5-3 0,-4-4 0,-5-2 0,-7 0 1,-4-1-1,-4-1 0,-4-1 0,-5-3 0,-4 1 0,-5-2 1,-4 1-1,-6-3 0,-5 1 261,-5-2 1,-5 2 0,-3 1 0,-4 2-211,-10 0 1,-4 3-1,1 3 1,-3 3 0,13 11-1,-2 1 1,-2 2-1,-1 0 1,-2 2 0,0 1-1,-1 1 1,0 2 0,-1 1-82,-2 1 0,-1 1 1,0 2-1,-4 1 1,0 2-1,0 1 1,4 1-1,-1 2 0,1 0 1,1 1-1,0 1 1,-1 0-1,1 1 1,-1 2-1,2 0 1,-21 3-1,3 2-514,5 3 0,1 2 0,7 1 0,3 1 630,11 1 0,2 1 0,1 2 0,1 1 0,-27 17 0</inkml:trace>
  <inkml:trace contextRef="#ctx0" brushRef="#br0">20795 11395 8366,'0'-21'123,"0"3"547,0 3-538,0 8 0,2 1 1,0 5-1,4-2 1,2-2-1,2 2 1,2 0-197,1-1 1,2-4 281,3-5 1,4 0 0,8-2 0,4-1 0,3-4 0,7-2-29,7-6 1,-1-2-1,9-8 1,-1-3-1,1-2 1,-1-3-1,-2-2-119,-4 1 1,-6-11 0,1 0-1,-23 26 1,-2-1 0,0-2-1,-1-1 1,0-1 0,-2 0-8,-1 0 0,0 0 0,3-4 1,-1-1-1,-1 2 0,-2 0 1,0-1-1,-2-1 0,1 1 1,-2-1-1,-1 2 0,-1 0-50,0 3 1,-1 0-1,-1-1 1,-1-1 0,4-35-1,2 3 1,1 0 0,2 3-1,-2-2-85,-1-1 1,-6 2 0,-5 31 0,1 0 0,-1 0-1,1-1 1,-1 1 0,-1-1 0,0 0 0,-1 0 103,-2-2 1,1 2-1,4-31 1,-3 31 0,0 0-1,0-1 1,-1 1 0,0-36-1,-1-1 1,0 2 84,0-1 1,0 34 0,0 0-1,0-33 1,0 0 0,0 2 0,0 0-58,0 1 1,0-1 0,0 2 0,0-1 0,2 0 0,1 1-11,1 4 0,1-4 1,-5 10-1,0-1 1,0 2-1,0 2 0,-2 1 10,-2 0 0,1 8 0,-6-3 0,-1 3 0,-2 5 0,-2 2-73,1 1 1,0 1 0,-1 4 0,1 4 0,0 3 0,-1 1 0,1 0-112,0 1 1,4 5-1,1 3 1,1 2-1,1-1 1,0 0-351,3 0 1,-3 7 0,2 1-519,1-1 0,0 7 0,-1 7 1,-5 14 1073,-3 10 0,-7 12 1,-2 8-1</inkml:trace>
  <inkml:trace contextRef="#ctx0" brushRef="#br0">21462 6930 12735,'10'-69'-123,"3"2"-1,12 6 1,-1 15 0,0 9 506,1 8 0,-4 1 0,-1 10 0,0 3 0,-2 3 0,1 5 1,3 1-1,3 3-134,2 1 1,-3 4 0,1 4-1,3 7 1,1 9 0,4 9-1,3 9-492,2 8 0,4 9 1,-21-26-1,1 1 1,0 1-1,0 2 1,0 1-1,-1 2 1,-1 1-1,0 2 0,-2-1 1,-1 1-289,-1 0 1,0 0 0,0 3-1,0 1 1,0 0 0,-1 1-41,0 2 0,0-1 0,2-1 1,0 0-1,0 4 0,0-1 1</inkml:trace>
  <inkml:trace contextRef="#ctx0" brushRef="#br0">20475 5624 27928,'-1'-21'-1364,"-4"4"0,-14-4 1,-9 0-1</inkml:trace>
  <inkml:trace contextRef="#ctx0" brushRef="#br0">19209 5198 6519,'0'-27'0,"0"-1"0,0 3 0,0 1 0,0 5 640,0-1 0,-6 3 0,-5 3 0,-5 2 0,-8 2 0,-5 1 0,-10 0 0,-7 2 0,-10 3 0,-6 2-146,-6 2 0,-8 0 0,1 0 0,36 0 0,1 2 0,-2-1 0,1 2 1,1 1-1,-1 1 0,0 0 0,0 2-177,0-1 0,1 1 0,-1 0 0,1-1 1,-1 1-1,1 0 0,-36 6 0,5 0 1,4 2-1,6 1-71,3 2 0,8 7 1,4 2-1,4 6 1,6 4-1,7 3-554,8 5 1,10 7-1,9 8 1,10 3 0,20 5-1,-8-33 1,3-2 0,10 2-1,4-1 373,7-2 1,3-1 0,6 0 0,3-3 0,10-2 0,5-4 0,-22-8-1,1 0 1,2-2 0,0-1 0,1 0 0,1-2 0,4-1 0,1 0-1,1-2 10,0 0 1,0-2 0,0-1 0,0 0 0,-1-1 0,0-2 0,1-2 0,0-1 0,-1-1 0,-1-1 0,0-2-1,-1 0 1,-2-2 0,-2-1 0,1-1 0,-2-1 0,-1-1 0,0-2 0,-4 0 0,-2-1 0,0 0-7,18-9 0,-2-2 0,-5-3 0,-2-2 1,-10 0-1,-3-3 0,-4 0 0,-3-2 1,-4-4-1,-3-1 0,-6-2 0,-5-1-196,-3-1 1,-5-1 0,-2 1 0,-4 0-1,-5 0 1,-5 0 0,-3 0 0,-3 2 0,-5-2-1,-4 3 1,-6 1 0,-4 4 0,-5 2 0,-5 4-362,-6 2 0,-4 5 416,0 2 0,-5 4 0,-14 4 0,-3 4 0,0 2 0,-1 3 0,23 3 0,-1 1 1,0 1-1,-3 2 0,0 2 0,0 2 0,0 1 0,0 1 0,-1 2 57,1 1 1,1 2 0,-1 2 0,-2 1 0,0 2 0,2 1 14,5 1 0,2 0 0,-1 1 0,0-1 0,-1-1 0,1 3 0,1 1 0,1 2 0</inkml:trace>
  <inkml:trace contextRef="#ctx0" brushRef="#br0">17996 5651 29860,'-21'-42'-3631,"2"11"1,5 18 3429,1 7 0,-5 16 0,1 10 0,-1 8 0,0 7 1,-1 5-1,-4 6 0,-3 6-80,-4 4 0,14-22 1,0 2-1,1 0 0,0 0 1,-1 4-1,-1 0 1,1 4-1,0 1 0,-1 1 1,1 1 329,1 2 1,1 2 0,-2 6 0,1 3 0,0-2 0,1 2 0,2 3 0,1 1 0,-1 7 0,1 1 0,2 2 0,-1 1 0,4-20 0,-1 0 0,1 1-147,0 2 0,1 0 0,0 1 1,0-3-1,0 1 0,0 0 0,0 6 1,1 2-1,0 0 0,-1-2 0,0 1 1,0 0-1,-1-2 0,1 1 1,-1 0-1,0 0 0,0 1 0,1 0 1,-1-3-1,1 0 0,1 0-1,0-1 0,0-1 0,1 0 0,1-3 0,0 0 0,1-1 0,0-2 0,1-1 0,1 0 1,-1 24-1,0-1 0,0 1 0,0-1 0,0-4 0,0-1 159,0-1 1,0 0-1,-2 1 1,-1 0-1,1-3 1,0-2 0,0 0-1,1-1 1,0 1-1,0 0 1,1-2-1,0 0-171,0 2 1,0 1 0,0 1 0,0 0 0,1-3 0,0 0-1,0-1 1,2 1 0,1 1 0,1 0 0,1-2 0,1-1-1,2-1 1,0-1 61,2-4 1,0-1 0,0-2 0,1-1-1,-1-2 1,1-1 0,1-3 0,1-1 0,-1-4-1,1-1 1,1-1 0,1-2 0,15 31 137,1-10 0,10-7 0,-2-9 0,1-4 1,2-1-1,0-1 203,2 0 1,4-1 0,-4 7 0,1-1 0,2 2 0,-2-2-685,0 2 0,-3 0 1,-6-3-1,-3-1 1,-2-1-1,-4-1-1230,-4 0 1,-6 0 1620,-9-6 0,0-2 0,-6 2 0,-3-3 0,-6-2 0</inkml:trace>
  <inkml:trace contextRef="#ctx0" brushRef="#br0">17596 12128 8512,'-16'3'0,"5"7"-211,13 12 1,26 20 0,24 13-1,-22-27 1,2 1 210,3 1 0,2-1 0,9 1 0,3-2 0,2-1 0,0 0 0</inkml:trace>
  <inkml:trace contextRef="#ctx0" brushRef="#br0">22115 3905 12194,'0'-13'0,"-2"-1"0,-4 1 0,-6 0 0,-7-1 405,-6 1 1,1-5-1,-8 0 1,-1 2-1,-4 0 1,-4-1-1,-5 0 1,-3 0-1,-6 4 1,-4 4-1,-5 5 1,-1 2 0,-5 2-1,-2 0-286,34 0 0,-1 0 0,-2 1 0,-1 0 1,-2 1-1,0 0 0,-1 2 0,-1 0 1,-4 0-1,0 1 0,-1-2 0,-1 1 0,-2 0 1,0-1-1,-1 0 0,0 0 0,-1 0 1,-1 0-1,1-1 0,-2 1 13,0 0 1,-1 0 0,0-2 0,0 0 0,-1 4 0,0-1 0,1 1 0,1-1 0,0 1 0,0-1 0,2 0 0,0 1 0,-1 0 0,0 0 61,1 1 0,1 0 0,4 1 0,2 1 0,3 0 0,1 0 0,1 2 0,0 0 0,2 0 0,1 0-184,0 2 1,1 0-1,2 1 1,0 1 0,0 1-1,1 1 1,-1 1 0,0 0-1,0 1 1,1-1 0,-1 1-1,0 0 1,0 0 0,1 1-65,0 0 1,0 0 0,-2 1-1,0 0 1,4 0 0,-1-1-1,2 0 1,-1-1 0,1 0-1,0-1 1,0 2 0,1-1 0,0 2-1,-1-1 44,1 1 0,0 0 1,-1 0-1,1 0 1,0 0-1,-1 1 1,1 1-1,0 1 1,0 1-1,1 1 1,0 0-1,1 2 138,2-1 1,1 1 0,-20 31 0,7 2 0,7 4 0,4 4 0,6 2 0,4 1-338,3 0 0,12-34 0,0 1 0,0 1 0,1 1 1,0 4-1,-1 1 0,1 2 0,-1 0 0,1 2 0,-1 0-7,0 0 1,0 0 0,1 1 0,1 1 0,-2-2 0,1 1 0,-1 2 0,-1 1 0,1 1 0,-1 0-1,-2 2 1,1 1 61,-2-1 0,0 0 0,2 1 0,-1 0 0,-1-3 0,0 0 0,2 2 0,0-1 0,0 1 0,2-1 1,-1 4-1,1-1 0,1 0 0,1 0-37,0-1 0,0 0 0,0 6 0,2 0 0,0-5 1,2 1-1,-1 0 0,0 2 0,0 2 0,0 1 1,0-2-1,0 0 7,0 0 0,0-1 1,0 2-1,0 0 1,0-2-1,0 0 1,0 1-1,0 1 0,0 5 1,0-1-1,0-2 1,0 1-1,0-1 1,0 1 31,0 0 1,0-1-1,0-5 1,0 1 0,-1 8-1,0 1 1,-1-1 0,0-1-1,-2-3 1,0 0-1,-1 1 1,0 1 76,-2 1 0,1-1 0,3-4 0,0 0 0,-4 7 0,0 0 0,1 0 1,-1 0-1,0-2 0,1 0 0,-3 2 0,1 0 0,1 0 0,1 0 10,0 0 1,0 0-1,1-19 1,0-1 0,0 0-1,1 20 1,-1-2 0,0 1-1,0 1 1,0 3 0,0 1-1,1-1 1,0-1 18,2 0 0,-2 1 0,1-22 0,-1-1 0,1 0 1,-1 19-1,1-2 0,-1 4 0,0-1 0,1 1 1,0 0-1,1-1 0,0-2 22,0-5 0,-1 1 1,1 8-1,0 0 0,1-7 1,0 0-1,0 3 0,0 0 1,-2 2-1,0 0 0,0-4 1,0-1-1,-1 1 0,0 0 83,1 0 0,-1-1 1,0-3-1,0 0 0,-1 5 1,0 1-1,1-2 0,1 0 1,-1-3-1,2-1 0,0 2 1,1 0-1,0 0 0,0 1-65,1 1 1,0 1 0,0 2 0,0 0 0,0-7 0,0 0-1,0-1 1,0-1 0,1 1 0,0 0 0,0-1 0,1 0-98,0 0 1,0 1 0,3 6-1,1-1 1,-3-5 0,1-2-1,0-1 1,1 0 0,-1-2 0,-1 0-1,0-1 1,0 0 65,-1 0 0,-1 1 0,0 2 0,0 1 1,-1-3-1,0 1 0,-1-2 0,0 1 1,-1-3-1,0 0 0,-2 0 0,-1-1 110,-1 1 1,0 0 0,-1-1 0,1 1 0,-1-2 0,0 0 0,1-3 0,0 0 0,2-2 0,0 0 0,1-2-1,1-1 1,1 0 0,1 0-124,-1-1 1,2-1 0,1-2 0,3-1 0,8 35-1,8-2 1,6-5 0,4 1 0,6-6 216,6-5 0,4-6 0,8-10 1,1 0-1,4 0 0,0-1 73,4-4 0,-28-16 0,2-1 1,2-1-1,0-1 0,2 1 1,0 0-1,5 1 0,0 1 1,1 0-1,2 0 39,1 2 1,1-2 0,5 2 0,2-2 0,2 2 0,1 0 0,2 0 0,1 1 0,2 0 0,0-1 0,2-1 0,0 0-175,3-1 1,0-1 0,1-1 0,0 0 0,-20-5-1,1 0 1,-1-1 0,0 0 0,1-1 0,-1-1 0,3 0-1,0-1 1,0 0 0,0-1 0,0 0 0,0 0 0,3 0-1,-1 0 1,0 0 7,0 0 1,-1 0 0,0-1-1,-1 0 1,-1-1 0,0 1 0,1 0-1,-1 0 1,1-1 0,2 0 0,0 0-1,0-1 1,-1 0 0,0-1 0,0 0-1,2 0 1,-1-1 0,0 1 0,-2-1-1,-1 0 1,0-1 88,-1 1 1,-1-2 0,0 1 0,1 1-1,1 0 1,-1 0 0,-2 0 0,0-1-1,-1 1 1,23-1 0,-1 1 0,-1-1 0,0-1-1,-5 0 1,1 0 29,-2 0 1,1 0 0,-1 0 0,-2 0 0,-4 0 0,-1 0 0,-3 0 0,-1 0 0,-1-1 0,0-1 0,-4-1 0,-1-1 0,0-3 0,-2-1-47,0-1 0,-2-1 0,-5-1 0,0-2 0,5-2 0,1-1 0,-2-2 1,0-1-1,-1-2 0,-1-1 0,0-3 0,-1-2-195,-1-3 1,0-1 0,-2 2 0,-1-1 0,1-4 0,-2-3-1,1 0 1,-3-1 0,0-2 0,-2 0 0,-1-4 0,-2-1 0,0-1-1,-1 0-64,-1 0 0,-1-3 1,1-10-1,-2-3 1,-4 2-1,-1 0 0,1-5 1,-2 0-1,-1-5 1,-2 0-1,-1 0 0,-2-2-28,-1 0 0,-1-2 0,-3 18 0,-1-2 0,0 1 0,-1 3 0,-2 0 0,1-1 0,-1 0 0,-1 0 0,0 0 0,0-4 0,0 1 0,0-2 0,-1 0 0,0 0 0,0 0-23,0-2 1,0 0 0,0-1-1,1-4 1,1 0 0,-1 0-1,0 4 1,0 1 0,0 0 0,1-2-1,1-1 1,-1 0 0,2-2-1,0-1 1,0 0 0,1 0-1,1 0 1,-1 0 0,2-3 0,0 0-1,0 0-10,1-1 1,0 1-1,1-1 1,0 2-1,0-1 1,1 0-1,-2 14 1,0-1-1,0 0 1,0 0-1,0 0 1,0 1-1,-1-1 1,1 0-1,-1 2 1,1-1-1,-1 1 1,0-1-1,0-2 1,-1 1-1,1-1 1,-1-1 7,0-2 1,0-2 0,0 1 0,0 1 0,0 2 0,0 1 0,0 1 0,0-2 0,-2-5 0,1-1 0,-1 0-1,0 1 1,0 0 0,-1 0 0,1 0 0,-1 0 0,0 2 0,-1 0 0,0 0 0,-1-1 0,0 0 0,0-1 0,0 0-1,-1 0 1,-1 2 0,0 0 0,-1 0 0,1 0 3,-2 1 0,1 0 0,-1-1 0,0 0 0,-2-3 1,0-1-1,0 0 0,-2 0 0,0 4 0,-1-1 1,0 1-1,0 0 0,-1 1 0,0 0 0,0 0 0,-1-1 1,1 2-1,-2-1 0,1 0 0,0 0 0,0 2 1,0 0-1,-1 0 0,1 0 0,0-1 0,0-1 0,0 0 1,0 0 21,0-1 1,0-1-1,1 1 1,0 0-1,0 2 1,0 0 0,1 1-1,-1-1 1,1 1-1,0-1 1,0 1-1,1 0 1,-1 0 0,1 0-1,0 1 1,0-1-1,0 2 1,0 0-1,0 0 1,1 0 0,-1-2-1,1-1 1,0 1-1,0-1 44,0-1 1,0 0 0,1 0-1,0 1 1,0 3 0,1 1-1,1 0 1,-1 0 0,1-1 0,-1 0-1,1 0 1,-1 0 0,1-17-1,-1-1 1,1 1 0,-1 0-1,0 0 1,0 0 0,0 18 0,1 0-1,0 0 1,-1 0 0,0-18-1,-1 1 1,1-1 10,-1 1 0,1 1 0,-1 0 0,1 2 0,-1 1 0,-1 0 1,0 2-1,-1 1 0,-1-1 0,1 2 0,0 1 0,-1-1 0,0 2 1,0-1-1,-1 1 0,0 1 0,0 2 0,0-1 8,0 3 0,-1 0 1,-1 0-1,0 1 0,-1 0 1,0 2-1,-1 3 1,1 1-1,-2 0 0,-5-22 1,-1 1-1,-2 4 1,-2 1-1,-1 4 0,-3 2 1,-2 2-1,-3 1 1,-3 4-1,-3 2 0,-4 2 1,-4 3 87,-3 2 1,-3 3 0,-5 4-1,-4 4 1,-7 2 0,-3 4-1,18 11 1,-1 2 0,-1 3 0,-5 0-1,-2 2 1,-1 2 23,-3 1 0,-1 3 0,-3 0 0,8 2 0,-2 1 0,-2 0 0,1 2 1,-2 1-1,0 0 0,0 2 0,-1 1 0,-4 0 0,0 1 0,-1 2 1,0 0-1,11 1 0,-1 0 0,0 2 0,0 0 0,-1 0-75,-1 2 0,0 1 0,0 1 0,-1 0 0,1 0 0,-2 0 0,1 1 0</inkml:trace>
  <inkml:trace contextRef="#ctx0" brushRef="#br0">23288 9062 8467,'13'0'0,"2"0"0,6 2 0,8 2 0,10 5 181,22 3 1,-8 6 0,19 1 0,-33-8 0,1 0 0,2 2 0,0 1 0,4 1 0,0 1-1,1 0 1,-1 1-182,1-1 0,1 0 0,8 5 0,-1 1 0,-4-1 0,1 0 0</inkml:trace>
  <inkml:trace contextRef="#ctx0" brushRef="#br0">23261 8836 11339,'5'-7'0,"-4"11"-331,-7 18 1,-7 18 0,-14 8 0</inkml:trace>
  <inkml:trace contextRef="#ctx0" brushRef="#br0">23421 9116 22732,'0'-14'-2994,"0"1"0</inkml:trace>
  <inkml:trace contextRef="#ctx0" brushRef="#br0">22848 8929 28876,'-27'-6'497,"2"5"1,3-4-177,4 4 1,9 2 0,8 5 0,10 8-1,16 6 1,15 6 0,16 2 0,-22-13 0,2 1-322,5 1 0,4 1 0,4 2 0,4-1 0,6 2 0,3-1 0,3 2 0,2-1 0,-18-5 0,2-1 0,0 0 0,2 1 0,1-1 0,1 0 0,3 1 0,2-1 0,1 0 0,1-1 0,0 1 0,0-1 0,-1 0 0,0 1 0,1-1 0,3 0 0,0-1 0,1 1 0,-2 0 0,0 1 0,-1-1 0,-4 0 0,-1 0 0,-1 0 0,-1 0 0,-1 0 0,-1 1 0,18 5 0,-2 0 0,-6-2 0,-2 1 0,-7-3 0,-2 0 0,-10-2 0,-2-1 0,-3 0 0,-3 0 0,24 13 0,-14-4 0,-10 3 0,-8-4 0</inkml:trace>
  <inkml:trace contextRef="#ctx0" brushRef="#br0">25541 9889 19056,'-6'-19'-146,"-3"5"0,-3 7 0,-1 7 0,-1 1 0,1 4-162,0 4 0,1 7 0,1 3 0,4 2 0,0 4 0,1 5 0,0 5 448,3 4 0,3 4 1,4 0-1,5-3 0,4-2 1,4-5-1,2-5 1770,2-6 1,1-3 0,3-7-1443,-3-3 1,3-3 0,-4-8 0,0-2-526,-3-5 0,0-4 0,-4-5 0,-2-4 0,-1-5 1,-3-3-1,0-1-366,-2 2 1,3 1 0,-3 2 0,-1 3 0,3 4 0,-2 2 0,1 7-375,1 2 0,-4 4 1,3 6-1,1 2 0,-1 6 1,2 7-2995,-1 5 3842,3-3 0,-3 6 0,5-4 0</inkml:trace>
  <inkml:trace contextRef="#ctx0" brushRef="#br0">26167 10182 26894,'21'-34'-2930,"-3"6"1,-5 7 3639,-4 8 0,-3 10 1,-6 3-1,0 7-141,0 5 1,-6 6 0,-3 2 0,-1 3 0,-1 3 0,2 1 0,0 3 0,2-4-1571,3-2 0,2 0 1,2-7-1,0 0 1,0-2-1,2-4 628,2-2 0,5-3 0,6-7 1,1-5-1,-1-6 557,1-4 0,0-7 0,-4 6 0,-1-1 0,-2 0 0,1 0 2455,2 2 1,-3 6 0,-1 2-3015,3 2 1,-1 8 0,1 7-1,-4 3 1,0 2 0,-1 4-1,2 3-540,-1 0 0,2 4 1,4-6 1208,1-3 0,5 2 1,2-10-1</inkml:trace>
  <inkml:trace contextRef="#ctx0" brushRef="#br0">26807 10102 25687,'18'-52'-834,"-1"12"1,-3 14 0,-5 17 0,0 6 1793,-2 6 1,-1 6 0,-6 7-1,0 3 1,0 3-1704,0 6 1,-6 6 0,-3 11 0,-3 2 0,-1 2 0,0 0 0,1 1-889,3 2 1,3 1 0,6-1 0,3 0 1660,6 1 1,6-8-1,11 7 1</inkml:trace>
  <inkml:trace contextRef="#ctx0" brushRef="#br0">27247 10129 21026,'0'-18'-1224,"0"0"1,0 8 0,-2 11 0,-2 10 1223,-5 5 1,2 3 0,-2-1-1,-2 4 1,1 3 0,-2 3-1,0 4 12,-3 3 1,-1 4 0,3 2 0,0 2 0,-1 1 0,1-1 0,1-1 0,3-4-1317,5-2 0,-2-1 1185,1-8 1,1-3-1,4-11 1</inkml:trace>
  <inkml:trace contextRef="#ctx0" brushRef="#br0">27220 10302 21026,'14'-61'-6003,"-1"12"6681,-6 12 0,1 18 0,-5 4 910,1 5 0,2 7-1760,-2-2 1,-2 5 0,4 5 0,-2 4-577,1 3 1,4 5-1,-3 3 1,1-1 0,3 2-1,2-1 1,1 3 647,1-3 0,4 0 0,-1-7 0,0 0 0,-3-1 574,0-3 1,-2-5 472,-3-8 1,-5 2 0,-8-2 0,-5 3-1,-2 2 1,1 3-577,1 5 0,0 3 0,-4 3 0,-1 1 0,1 4 0,1 0 0,3 4-529,5 1 1,2 2-1,2-2 1,2-1 0,2-4-1,5 0-168,3-4 0,6-7 0,0-5 0,-1-2 0,0-4 0,-2-2 344,-4-5 1,-5-3 0,2-1 0,-2-1 0,-5 3 44,-4 2 0,-6 12 0,-8 13 0,-6 14 0,-2 10-232,-2 10 1,-11 11-1,-4-1 1</inkml:trace>
  <inkml:trace contextRef="#ctx0" brushRef="#br0">23261 13620 25135,'-30'-22'-416,"4"0"0,-2 0 1016,10 8 1,6 8-1,11 6 1,8 9-1,14 8 1,13 3-1,16 4 1,14 1-373,-28-11 1,2 0 0,6 2 0,1-2-1,2-1 1,1-1 0,0 0 0,1 0-1,2-1 1,-1-1 0,0-1 0,1 1-1,0-1 1,0 0 0,-1-1 0,-1 1-422,-2 0 1,-1 0-1,-2 0 1,-2 0-1,-3-2 1,-2-1-1,31 8 1,-9-1-1,-11-1-3529,-10-3 0,-11 1 3749,-9-6 1,-4 1 0,0-5 0</inkml:trace>
  <inkml:trace contextRef="#ctx0" brushRef="#br0">24434 13714 24267,'12'-46'-2439,"-3"10"1,9 2 3068,-4 9 0,0 12 0,-1 8 0,0 4 0,2 2-246,3 4 1,-3-1-1,4 8 1,-1 3 0,0 1-1,-2 5 1,-3 4-1111,-4 5 0,-3 7 0,-7-2 0,-5 4 1,-8 1-1,-6 0 0,-6 1-996,0 3 0,-2-7 1184,-3 3 1,7-7-1,-1 1 1,4-1 454,5-4 1,1-1 0,2-1-1</inkml:trace>
  <inkml:trace contextRef="#ctx0" brushRef="#br0">25047 14127 23036,'9'-40'-6438,"-1"9"7396,-2 10-430,-2 12 1,-3 5-1,2 8 1,2 5-1,-2 3 1,-2 3-250,-1 2 0,0 1 0,0 6 0,2 1 0,1-1 0,1 1 1,1-1-438,1-2 1,-3-3-1,5-6 1,3-1 0,2-1-1,3-4 1,2-1-176,-1-3 0,2-3 1,-1-5-1,-2-5 0,-3-5 1,-4-4-1,-5 0 230,-2 0 1,-2-4 0,0 6 0,0 0 0,-2 2 0,0 2 339,-3 0 1,2 5-579,8 4 0,8 8 0,9 7 0,3 4 1,3 5-1,4 3 607,3 0 1,4 11-1,1-6 1</inkml:trace>
  <inkml:trace contextRef="#ctx0" brushRef="#br0">25647 14313 23036,'-7'-26'-5245,"1"5"5847,6 3 1,0 8 0,0 1-97,0-1 0,6 4 0,3 1 0,3 4 0,1 1 0,2 0 0,2 1 0,4 2-233,0 2 0,4 5 0,-4-3 1,1 2-1,-1-1 0,-2-1 0,-3-1-2162,-1 0 0,-2-2 1503,1-4 1,-7-7 0,-2-5 0,-4-4 0,-1 0 1067,0 1 1,0 1-1,2 3 1,2 2-275,5 4 1,3 5-1,3 5 1,1 2 0,2 2-1,-1 0 1,1 1-608,0 2 0,1 1 1,-2 2-1,0 2 1,0 0-1,-3 1-314,0 1 0,-1 2 1,-1 6-1,-3 1 1,-5 3 211,-2 4 0,-8-2 0,-2 0 0</inkml:trace>
  <inkml:trace contextRef="#ctx0" brushRef="#br0">22448 18218 17203,'-18'-32'0,"2"-2"0,3 4 373,2 8 0,8 14 1,-1 8-1,4 9 1,4 8-1,7 6 1,6 8-1,12 11 1,8 7-74,6 2 0,-14-20 1,2-1-1,1-2 0,0-1 1,3 1-1,1 0 0,2 1 1,1-1-1,0-3 0,1 0 1,1-1-1,0-2 0,2-2 1,0-2-1,2-1 0,1-3 1,-2-1-1,1-2-300,-2-1 1,1-2 0,2-3 0,1-1-1,-1-2 1,0-1 0,0-2 0,0-1 0,1-3-1,-1-2 1,0-2 0,-1-1 0,1-4 0,-1-2 510,2-2 0,-2-1 0,0 0 0,-1-2 1,1-4-1,-1-2 0,1 0 0,0-1 0,1 1 1,-1 0-1,1-2 0,0 0-486,0-2 0,1 0 0,-3 2 0,-1 0 0,5-4 0,-1-1 1,-1 2-1,0-1 0,-3 1 0,-2-1 0,0-1 0,-2-2 0,-2 1 1,-1-1-42,-2 1 0,0-1 1,1-6-1,-2-2 1,-3 5-1,-2-2 1,0-2-1,-1-2 1,-1-3-1,0-1 1,-3 0-1,-1-1-490,0 0 0,-2-2 0,1-7 1,-1-1-1,-3 2 0,-1-1 1,0-2-1,-1 0 0,1-5 1,-1 0-1,-1-1 0,-1-1 379,-1-1 1,1-1-1,-2 18 1,0 0 0,0 0-1,2-21 1,0 0 0,-3 22-1,-1 0 1,0 0 0,1-1-1,0-1 1,0 0 0,0 1-1,0-1 1,0 1 0,1-3-1,0-1 1,1 1 252,0-2 0,1 0 0,0 1 0,0 3 0,-1 0 0,2 0 1,1-4-1,1 0 0,0-1 0,0 2 0,1-1 0,-1 2 1,0 1-1,0 0 0,1 0 0,0-2 0,1 0 0,0-1-304,1 1 1,-1-1 0,0 0 0,-2 3 0,0 1-1,-1-1 1,3-4 0,-1 1 0,0 0-69,-1 5 0,0 1 1,0-2-1,-2-3 1,0 0-1,-1 0 1,-1 4-1,-1 2 1,-1-1-1,-1 0 1,-1 0-1,0-1 73,-1-1 0,1 0 1,-2-1-1,-2 1 0,0 0 1,-1-1-1,0 1 1,-2 0-1,0 1 0,-1 0 1,0 0-1,0 0 0,-1 1 1,0 0-1,-2-1 1,1 0-1,-2 0 0,0-1 1,0-1-1,-1-1 0,-1 0-121,1-2 1,-1 1 0,-1-1-1,0 0 1,0 0 0,-1 0-1,2 2 1,0-1 0,1 0-1,-1 0 1,0-1 0,1 1 0,0 1-1,0-1 1,0 0 0,1-2-1,-1-1 1,1 0 204,-1-1 0,1 0 0,0 1 1,1-2-1,0 1 0,1 0 154,1-2 0,-1-1 1,1 1-1,0 2 1,1-1-1,-1 0 1,2-2-1,-1-1 0,1 0 1,0 0-1,1-1 1,1 0-1,0 1 1,1 0-1,1 0 2,0-1 0,0-1 0,1 1 0,1-1 1,1 0-1,-1 0 0,-1 1 0,0 1 1,0 0-1,0 0 0,-1 1 0,0-1 1,0 1-1,0 0 0,-1 0 0,-1 1 1,0 1-1,-1 0 48,1 1 1,-2-1 0,0 1 0,-2 1 0,0 0 0,-2 0 0,0 1 0,0 1 0,-2 0 0,-1 1 0,-1 1 0,-1 0 0,-1-1 0,-2-1 0,0 1 0,-1 1 0,-1 1 0,-1-1-266,0-1 0,-1 1 0,0 0 1,0 1-1,-1 1 0,-1 0 0,0 1 1,-2-1-1,1 1 0,-1 1 0,0-1 1,-1 1-1,0-1 0,-1-1 0,0 1 1,-1 1-1,0 0 0,0 1 0,0-2 1,0 1-1,0 0-55,0 0 0,0 0 0,-1 0 0,1 1 0,-1 1 0,0-1 0,0-1 1,0-1-1,-1 1 0,0-2 0,0 0 0,0 0 0,0 1 0,0 1 0,-1-1 1,1-1-1,-1-1 0,0 1 209,0-1 1,1 1 0,-1 0 0,2 1 0,1 1 0,-1 0 0,-1-3 0,0 0-1,-1-1 1,0-1 0,0-1 0,0 1 0,0 0 0,1 1 0,-1-1 0,0-1 0,-1-1-1,1 1 1,1 2 0,0 0 0,0 1 199,0 1 1,0 0 0,-1 0 0,-1-3 0,-2-1 0,1 1 0,0 4 0,1 0-1,-1 1 1,0-1 0,0 1 0,-1 0 0,1 1 0,0 0 0,0 0 0,0 3-1,1 1 1,-1 0-112,0 3 0,1 0 0,-1 0 0,0-1 0,1 0 0,-1 1 0,-13-17 0,0 1 1,1 2-1,-1 2 0,2 0 0,-1 1 0,2 5 0,0 1 0,0 0 0,-1 1-134,-1-1 1,-1 3 0,6 6 0,-1 2 0,-4-3 0,-1 2 0,1 1 0,-2 3-1,1 1 1,-1 2 0,-2 0 0,-2 1 0,0 2 0,0 0-101,-1 1 0,0 1 0,-4-2 0,-1 1 0,4 4 0,0 3 0,-2 0 0,-2 1 1,-1 2-1,-2 2 0,-1 1 0,0 1 303,0 1 1,-1 2-1,-3 2 1,0 3-1,5 2 1,1 3-1,-1 1 1,0 2-1,-1 3 1,0 3-1,2 3 1,0 3-1,0 3 1,2 4-104,2 2 1,2 3-1,3 6 1,2 2-1,0 5 1,2 3 0,1 6-1,3 2 1,1 3-1,3 3 1,0 5 0,2 3-1,2 2 1,3 1-727,7-20 1,2 2-1,1 0 1,2 0-1,3 0 1,0 1 666,1-1 0,2 0 0,1 1 0,1 1 0,2 1 0,1-1 0,-1 23 0,1 1 0</inkml:trace>
  <inkml:trace contextRef="#ctx0" brushRef="#br0">24767 1373 11721,'-40'-33'-199,"8"1"554,5-4 0,8 9 1,10 10-1,6 2 1,6 3 10,6 3 0,4 3 1,5 6-1,3 2 1,1 4-1,-1 7 1,-1 11-1,-2 8-253,-3 8 0,1 7 1,-8 1-1,-1 2 0,-2 6 1,-4 2-1,-1 3-396,0 0 0,-1-4 1,-2 3-1,-2-3 0,2-3 1,2-2-1,2-7-964,4-2 0,4-9 0,8-4 0,6-6 1244,2-6 1,13-10-1,4-2 1</inkml:trace>
  <inkml:trace contextRef="#ctx0" brushRef="#br0">25247 1919 12219,'-7'-25'-742,"-6"3"1124,-8 4 0,-3 5 1,0 2-1,4 4 1,0 1-1,6 4 15,3 5 1,5 5 0,8 7 0,2 1 0,5 2 0,3-2-1219,1-1 1,1-3 186,-1-3 1,6 1-1,2-7 1,3-6-1,-1-9 1,3-10 746,-3-8 1,1-4 0,3-6 0</inkml:trace>
  <inkml:trace contextRef="#ctx0" brushRef="#br0">25341 1519 12919,'-14'-38'-978,"1"2"0,0 7 1357,-1 5 0,1 0 0,1 6 0,3 2 1,5 1 348,2 2 1,4 6 0,2 2-705,5 4 1,3 1 0,1 1 0,1 2-263,-1 2 1,5 5 0,1-1 0,0 1 0,2 1 0,-2-4 0,0 0 0,-2-1 247,-2 0 1,-2-1 0,0-5 0</inkml:trace>
  <inkml:trace contextRef="#ctx0" brushRef="#br0">25501 1386 12919,'6'-4'-93,"-6"-2"1,-8 0 0,-4 0 906,-1 3 0,4 1 0,0 2 0,0 3-438,2 6 1,1 2 0,6 11 0,0 3 0,0 3 0,-2 5 0,-1-1 95,-1 1 1,0 2 0,4-4 0,0-1-1,0-2 1,0-3 0,1-2-635,4-6 1,-3-2 0,7-3 0,2-3 0,1-5 0,1-2 0,0-4 0,2-2 0,0-5-1460,-2-3 0,4-1 1,-10 0-1,0-1 0,-2 1 2427,-4 0 1,1 4-1,2 1 1,4 4-310,-1 5 0,3 1 1,-4 5-1,2 1 1,2-2-1,2-1-572,1-2 1,1-1 0,-1-2 0,2-3 0,1-4 0,2-7 0,-2-2-111,-1-3 1,-3-1-1,-2-3 1,-3 0-1,-1 1 1,-3 0 10,-1 0 1,-2 6 0,-2-2 0,-2 4 358,-5 6 1,2 2-1,-1 7 1,2 5-1,3 6 1,3 6-55,5 2 0,2 3 1,8 5-1,1 3 0,5 4 1,3 4-1107,4 1 0,7-5 0,4-1 0,5-1 910,5-3 1,12-2 0,-6-2-1</inkml:trace>
  <inkml:trace contextRef="#ctx0" brushRef="#br0">22475 18658 5765,'28'-53'0,"0"1"0,2 8 0,4 5 0,-2 12 0,4 7 0,35 6 0,-2 31 0,-32-1 0,1 5 0,5 9 0,2 5 0,4 2 0,0 1 0,5 5 0,0 0 0,2 0 0,1-1 0,-1-2 0,0-1 0,2 0 0,1-3 0,1-4 0,2-2 0,2-3 0,2-2 0,4-5 0,1-3 0,-1-8 0,1 1 0</inkml:trace>
  <inkml:trace contextRef="#ctx0" brushRef="#br0">25034 18725 5442,'41'-50'0,"-1"0"0,0 0 0,0-1 0,-1-1 0,-2 0-38,-1-1 0,-2-1 1,0-1-1,0-3 1,1-2-1,-2-1 0,-1 0 1,0-2-1,-1 0 1,0-1-1,-1-1 0,1-1 1,-1-2-1,1-1 1,-1 0-1,-7 17 1,0-1-1,-1 1 0,1-1 98,-1-1 0,0 0 0,0 0 0,1 0 0,-1 1 0,1 0 0,0 0 0,-1 0 0,0-2 0,-1 1 0,1-1 0,-1 0 0,0 1 1,0 0-1,0 1 0,0-1 0,0 0 0,1-1 0,-1 1 0,0-1 0,-1 2 0,1-1 0,0 1 0,0-1-4,0-2 0,1 1 1,0-1-1,0 1 1,1-2-1,0 0 1,0 0-1,0 0 0,0-1 1,1 0-1,-1 0 1,0 1-1,-1 0 1,0 1-1,0-1 1,0 0-1,-1-3 0,1 0 1,0-1-1,-2 1 1,1-1-1,-2 1 1,1-1-1,-1 0-96,0-2 1,0-1 0,0 0 0,-1 0 0,1-2 0,-2-2-1,0 1 1,0 0 0,-1 1 0,1 0 0,-2 1 0,1-2-1,-1 0 1,0 0 0,-1 0 0,1-1 0,0-2 0,-1 0-1,1-1 1,-1 1 0,0-1 0,-1 0 0,1 0 0,0-1-1,-1-1 1,1-1 0,0 0 0,-1 1 0,0-1 0,0 1-1,0 0 1,-1-1-5,0 2 0,-1-1 0,0 0 0,1 0 0,-3 11 1,0-1-1,0 0 0,-1 0 0,1 0 0,0 0 1,-1 1-1,0 0 0,1 0 0,-1 0 0,-1 0 1,1 1-1,-1 0 0,0 0 0,1-1 0,-1 0 1,0 0-1,0 0 0,-1 0 0,1 1 0,0-14 1,0 0-1,0 0 0,0 1 0,-1-2 0,0 1 1,0 0-1,-1 0 0,0 2 0,-1 1 0,0-1 1,0 1-1,-1-2 0,0 1 0,-1 0 0,0 0 1,0 2-1,-1 0 0,0 1 0,0-1 0,-1-1 1,1 0-1,-1-1 0,0 1-6,0 0 0,1 0 0,-1 0 1,-1 1-1,-1-1 0,-1 1 0,0 0 1,-1-1-1,1-1 0,-1 0 0,0-1 1,-1 1-1,0-1 0,-1-1 0,1 1 1,-1 1-1,0 1 0,-1 1 0,0 0 1,0 0-1,-1-2 0,-1 0 0,0-1 1,0 1-1,-2 1 0,0 1 0,-1 0 1,0-1 19,-2 0 0,0 1 0,-1-1 0,0-1 0,1 10 0,0 0 1,0 0-1,-1 0 0,-1 1 0,1 2 0,-1 2 0,0 0 1,0 0-1,-1 0 0,-4-15 0,0 1 0,-1 0 0,-1 0 1,4 14-1,-1 0 0,0-1 0,-1 1 0,0 1 0,-5-13 1,-2 0-1,0 1 0,-1-1 0,-1 1 0,-1 1 0,0-1 1,-1 2-1,0 1 0,-1 1 0,0 0 0,-1 1 89,0 2 1,0 0 0,0 1 0,-2-1-1,-2-1 1,-2-1 0,0 1 0,0 1-1,2 7 1,0 0 0,0 2 0,-1 0 0,0 1-1,-1 0 1,-1 1 0,0 0 0,-2 1-1,-1 0 1,0 0 0,0 2 0,1 2 0,-1 0-1,1 2 1,-2-1 0,-1 1 0,0 0-1,-1 0 1,-1 2-47,1-1 1,-1 2 0,-1 0-1,1 1 1,2 4 0,0 1 0,0 1-1,-1 0-63,-3-1 0,0 0 0,0 1 1,0 0-1,-14-7 0,0 0 0,1 2 1,1 1-1,0 2 0,-1 0 1,0 1-1,0 1 0,1 1 0,3 3 1,0 0-1,1 1-11,1 1 0,1 1 0,0 1 0,1 1 0,0 2 1,1 1-1,3 3 0,1 1 0,1 0 0,-22-6 0,0 3 1,3 3-1,1 3 0,4 3 0,0 3 56,2 3 1,-1 3-1,0 7 1,0 4 0,4 5-1,2 4 1,-2 6 0,0 6-1,-2 8 1,0 6 0,19-10-1,1 4 1,1 2 0,-3 6-1,2 3 1,-1 1-8,0 4 0,0 2 0,2 3 0,8-9 1,0 2-1,2 1 0,0 0 0,-1 4 0,1 2 1,1 0-1,1 1 0,-1 6 0,1 1 0,1 1 1,2 1-1,4-11 0,1 1 0,0 1 0,2 1 1,0 0-1,0 6 0,1 0 0,1 1 1,1 2-1,0-1 12,1 5 0,1 1 0,0 0 0,1 1 0,0 0 0,2-12 0</inkml:trace>
  <inkml:trace contextRef="#ctx0" brushRef="#br0">20342 2159 8339,'-2'-53'0,"-2"1"0,-6 4 0,-7 8 0,-4 8 0,-1 2 0,0 2 43,-2 2 1,-7-7 0,-4 9-1,-4 2 1,-1 0 0,-1 4 0,-2 2-1,-2 5 1,2 3 0,2 2 0,1 0-1,0 3 1,-2 3 0,0 4-300,-3 5 1,-5 9-1,1 4 1,-3 3 0,-4 3-1,-5 3 234,-6 5 0,28-16 0,0 0 0,0 1 0,-1 1 0,0 1 0,-1 0 0,-4 0 1,0 1-1,-2 1 0,-1-1 0,-4 2 0,0 0 0,0 1 0,0 1 109,0 1 1,-2 1-1,-6 3 1,0 1-1,2-3 1,0 1 0,-1 2-1,0 0 1,-2 2-1,0-1 1,4 0 0,0 0-103,1-1 0,0 0 1,2 1-1,1 1 0,2 1 1,1 0-1,3 1 0,0 0 1,-1 1-1,1 2 0,1-2 1,0 2-1,-1 1 0,1 0 12,0 1 0,1 0 0,4 0 0,1 0 1,-2 1-1,1 1 0,-1 0 0,-1 2 1,1-2-1,0 1 0,-2 4 0,-1 0-7,-1 0 1,0 0 0,1 4 0,0 0 0,-3 2 0,0-1 0,1 1 0,0 1 0,1 1 0,-1 1 0,15-18 0,-1 0 0,0 0 0,0 1 0,-1 1 0,1-1-26,-2 1 1,1 0 0,0 0-1,1 1 1,0 0 0,0 0 0,-1 1-1,0 1 1,0 0 0,1 0-1,1 0 1,-1 0 0,0 2 0,0 0-1,0 0 1,1 0 0,0 0 0,0 1 40,-1 1 0,1 0 0,-1 0 1,0 0-1,0 0 0,1 1 1,1-2-1,0-1 0,1 1 1,2-1-1,0 0 0,0 0 0,1 0 1,0 0-1,1 1 0,2-1 1,0 0-1,1 0 0,0-1 1,1 0-1,0 1-13,1-2 1,0 0 0,1 1 0,1 0 0,0 0 0,-1 0-1,0 0 1,-1 0 0,0 1 0,0 2 0,0 1 0,-1 0 0,1 2-1,-1 0 1,0 0 0,0 1 0,-1 0 0,0 1 15,-1-1 0,0 0 0,1 0 0,1-1 0,1 0 0,-1 0 0,-1 3 0,-1 0 0,1 1 1,-1 1-1,1 0 0,-1 0 0,0 1 0,1-1 0,-1 0 0,-1 2 0,1 0 0,-1-1 1,1 1-1,-1-1 0,1 0 11,0 1 1,0-1-1,0 1 1,-1 3-1,-1-1 1,1 1-1,1-1 1,0 1-1,1-1 1,0 0-1,0 0 1,1 0-1,0 1 1,0-1-1,1 0 1,1-1-1,0 0 1,1 1-81,0-1 1,1 0 0,0 0 0,0 2 0,1 1 0,1-1 0,2-2 0,1-1 0,0 1 0,0-1 0,0 0-1,1 1 1,0 0 0,0 1 0,0 0 0,2-1 0,0 0 0,1 0 44,0 1 0,2-1 1,-1 1-1,0 2 1,-1 0-1,1-1 1,1-1-1,0-1 1,0 0-1,0 0 1,0-1-1,0 1 1,1 0-1,-1 1 1,1-1-1,0 0 1,0-1-1,0 1 1,0 1-1,0-1 1,-1 1 20,0-1 1,0 1 0,0-1 0,2-1 0,-1-1 0,1 1 0,-1 0 0,0-1 0,0 1 0,1-1 0,1 1 0,0-1 0,0-2 0,1 0 0,0 1 0,0-1 0,0 1 0,1 0 0,0-1 0,0 0 0,0 1 10,1 1 1,0 0 0,0 0-1,1 1 1,-1-1 0,1 0 0,0-2-1,1 1 1,-1-1 0,1-1 0,1 0-1,0 1 1,1 0 0,1 0-1,1 0 1,0 0 0,2 1 0,0-1-12,1 2 1,1 0 0,1 1-1,1 0 1,1 1 0,0 0 0,0-2-1,0 0 1,0-1 0,0-1-1,1 0 1,0-1 0,1 1 0,0 0-1,1 0 1,0-3 0,1 0-1,1 1 1,0 0 0,2 1 0,1 0-52,1 0 1,0-1 0,0 0 0,0-3 0,-1-1 0,0 1-1,2 3 1,1 0 0,0 0 0,0-1 0,0 0 0,-1 0 0,0-1-1,0 0 1,0 0 0,0 2 0,0 0 0,0 1 42,0-1 0,-1 1 0,0-1 0,-1-4 0,0-1 0,-1 1 0,1 2 0,1 1 1,-1-1-1,0-2 0,0 0 0,1 0 0,-2-2 0,1 0 0,0-1 0,0 1 0,0-1 1,1 0-8,-1 0 0,0-1 1,0-1-1,11 19 0,1-1 1,0 2-1,2 0 1,1-2-1,0 0 0,1-2 1,0-1-1,3-1 0,1-1 1,0-4-1,0-1 3,1 0 1,1-1 0,2-1 0,1 0 0,0 0 0,2 1 0,0-2 0,2 0 0,2 0 0,0-1 0,-1-3 0,1 0 0,0 0 0,1 0 1,-1-1 0,1 0 0,-1-1 0,1 0 0,2 0 1,2 0-1,2 1 0,1-1 0,-1-2 0,1-1 0,1 0 1,1-1 56,-1 0 1,0-2 0,2 0 0,1-2-1,-1-1 1,0 0 0,2 0 0,0-1-1,-3-1 1,0-1 0,1 1 0,-1-1 0,-1-1-1,0-1-92,1 2 0,1 0 0,3-2 0,1 0 0,-3-1 0,1-1 0,-2-3 0,0 0 0,2-1 0,0-1 0,-1-1 0,1 0 5,1 0 1,1-1-1,4 2 1,0 0-1,-3-3 1,0-1 0,-2 0-1,0-1 1,1 0-1,1 0 1,-1 0-1,0-1 1,3 1 0,1-1 54,2 1 0,0-2 0,-7-4 0,0-1 1,2 1-1,1-1 0,-1-1 0,-1-2 0,-1-3 1,1-1-1,0-1 0,1-2 0,-3-1 0,-1 0 76,-1-1 0,-1 0 0,5-3 0,0 0 0,-2-2 0,-1-1 0,3-1 0,0-2 0,3-1 0,0-2 1,-1-1-1,0-1-67,-1-1 1,1-1-1,-19 4 1,1-2 0,-1 0-1,0-1 1,1-2 0,-1 0-1,3 0 1,1 0 0,-1 0-1,2-1 1,-1 0 0,0 0-1,-1 1 1,-2-1-1,1 0 1,-2 0 0,1 0-1,-1-1-78,0 0 1,0 0 0,0-1 0,-2 1 0,0-2 0,1 1-1,1-2 1,0 0 0,-1 1 0,-1-1 0,-1 1 0,-1 0 0,19-9-1,0-1 1,-4 0 0,-1 0 0,-2 0 0,-1 0 23,-1-1 1,0 0 0,2-4 0,0 0 0,-6 1 0,-2 0 0,-1-1 0,-1-2 0,0-2 0,0-2 0,-4 1 0,1 0 53,0-2 0,1-2 0,2-6 0,-1-2 0,-1 3 0,-1-2 0,2-1 0,0 0 0,2-4 0,2 0 0,-16 17 0,0 0 0,1 0 0,3-4 0,0-1 0,0 0-43,2-1 0,0-1 0,0 0 1,3-1-1,1-1 0,0 1 0,2-4 1,0 0-1,1 0 0,-1 1 1,1-1-1,-1 1 0,-1 0 0,0 1 1,0-1-1,-1-1 0,1 1 1,-1 0-43,0 0 0,0 0 0,-2 0 0,-3 3 0,-1 1 0,-1-1 0,0-1 0,-1 0 0,-2 0 0,-1 1 0,-2 0 0,0 0 0,-3 2 0,-1 0 0,-1-1 0,0 0 0,-2 0 0,-1 0 0,-1 1 0,-2 0 0,0-1 41,9-21 1,-3-2-1,-4 1 1,-1-1-1,0 0 1,-2 0-1,-2-2 1,-2-1-1,-5 22 1,-1 0-1,-1 0 1,0-1-1,-1-1 1,0 0 40,0-2 0,-1 0 1,-1 0-1,0-1 1,0 0-1,0-1 1,-1-1-1,1-2 1,-1 1-1,1-2 1,0 1-1,0-1 1,1-4-1,-1 1 0,2-1 1,0-1-1,1-1 1,1 1 14,0-1 0,1-1 0,0 0 0,1 2 0,1-1 0,1 0 0,1-2 1,2-1-1,1 1 0,1-1 0,1 1 0,2 0 0,1-1 0,1 0 0,2 0 1,0 0-1,0 1 0,2-1 0,-1 1 0,0 1 0,0-1-54,-1 2 0,0 0 0,1 0 1,-2 2-1,1 1 0,0 0 1,-3 2-1,0-1 0,0 0 1,0 1-1,-1 1 0,0-1 1,-2 4-1,-1 0 0,0 1 1,-2 0-1,0 1 0,-1 0 1,-1 3-1,-1 0 0,-1 1-33,-1 0 0,0 0 0,-1 0 0,-2-1 1,-1-1-1,-1 0 0,-1 1 0,0 1 0,-2 0 1,0 1-1,-1-1 0,-1 1 0,0-1 0,-2-1 1,0 1-1,-1 0 0,-1 1 0,0 0-12,0 0 1,-2 1-1,0-2 1,-3-3-1,0-2 1,-1 1-1,0-2 1,1-1 0,0 1-1,-1-1 1,0 0-1,0-1 1,-1-3-1,-1-1 1,1 0-1,0 0 1,-1 0 0,1 0-1,-1-5 1,0 0-1,0-1 86,1-2 0,0-1 0,1 1 1,-1 2-1,1 1 0,1-1 0,2 13 1,0 0-1,1-1 0,0 0 0,0-1 1,0 0-1,1 0 0,0-1 0,0 1 1,1 0-1,0 0 0,0 0 0,0-2 1,1 0-1,0 0 0,0 1 1,0 1-1,1 2 0,0-1 0,0 1 36,1-19 1,-1 1-1,1-1 1,0 16-1,-1 0 1,1-1 0,-1 2-1,0-13 1,0 1-1,-1-1 1,-1 1 0,0-1-1,0 1 1,-1 0-1,0 0 1,-1 1-1,-1 2 1,0 1 0,0 1-35,-1 1 0,0 1 1,-1 0-1,-1-2 0,1 0 1,-2 1-1,0 9 0,-1 1 1,-1 0-1,0 0 0,-1 1 1,0-1-1,-1 0 0,-1 0 1,-1 1-1,1 1 0,-1 2 1,0-1-1,-1 0 0,0 0 1,-1 1-109,0 0 1,-1 1-1,0 1 1,-1 1-1,0 0 1,-1 0-1,0-2 1,-1 0-1,0-1 1,0 1-1,0 0 1,-1-1-1,1 1 1,0 0-1,0-1 1,-2-1-1,0 0 1,-1-1-1,1 1 1,-1 0-1,0-1-12,-1 0 1,-1 0 0,0-1 0,-1-1 0,-1-1 0,0 0 0,0 2 0,0 0 0,0-1 0,-1 0-1,1 0 1,-1-1 0,-1-1 0,0-1 0,0 0 0,0 1 0,0 1 0,-1-1 82,0-2 0,0-1 0,0 1 0,0 1 1,1 0-1,-1-1 0,1-1 0,0 0 1,0 0-1,0 1 0,0 0 0,0 1 1,-1-1-1,-1 1 0,0 1 0,1 3 0,0 1 1,0 0-1,-1 2 0,1 1 0,-1 0 86,2 3 1,-1 1-1,0 2 1,-1 2 0,0 2-1,-2 2 1,-15-18 0,-2 4-1,-1 4 1,-3 4 0,-3 5-1,-2 5 1,-6 4-1,-3 5 1,21 12 0,-1 2-1,-2 1-227,-1 2 0,-2 2 1,-1 3-1,-6 2 1,0 4-1,-2 2 1,-5 3-1,0 3 1,-2 3-1,14-2 1,-2 2-1,1 1 1,-2 1-1,-5 3 1,-1 2-1,0 1 1,-1 1 146,-2 1 0,-1 1 0,0 0 0,-1 1 0,13-4 0,0 0 0</inkml:trace>
  <inkml:trace contextRef="#ctx0" brushRef="#br0">17689 13700 8961,'-13'-56'0,"-1"12"0,1 17 0,0 14 0,-1 8 426,1 4 1,6-1-1,4-2 1,6-4 0,7 0-1,6 0 1,10 2 0,9 2-1,17-1 1,16-1 0,-26 3-1,2-1-163,5-1 0,1 0 1,5 1-1,1 0 1,8 0-1,1 1 1,6 0-1,2 0 1,-21 2-1,1 0 1,0 0-1,5 0 1,1 1-1,1-1 1,1 1-1,1 0 1,1 0-1,2 0 1,1 0-1,0 0 1,1 0-1,0 0 1,1 0-1,0 0 1,1 0-1,1 0-100,1 0 1,1 1 0,0-2 0,-4 1 0,1 0 0,0-1 0,3 0 0,1 0 0,-1 0 0,0 0 0,-1-1 0,0 1 0,-2-1 0,1 1 0,-1-1 0,1 1 0,0-1 0,-1 1-306,1-1 1,0 1 0,-1-1-1,-3-1 1,-1 0 0,0 0-1,1 1 1,1 0 0,0 0-1,-4 0 1,1 0 0,-2-1-1,-3 0 1,-1-1 0,0-1-1,-1 1 1,-1-1 0,0-1 158,-2 1 0,0-1 0,-1 0 0,22-5 1,-2-1-1,3 3 0,-2 1 0,-5-1 1,-2 1-1,-5 1 0,-1 0 0,-3 0 1,-2 0-1,-4 1 0,-2 0 94,-3 2 1,-2-1 0,-3 2 0,-2 1-1,20 2 1,-8 0 0,-10 1 0,-11 3-497,-7 5 1,-13 3-1,-12 2 1,-14-3-1,-16 0 102,-16-2 0,8-7 0,-4-1 0,-9 0 0,-3 1 0,-7-3 1,-3-1-1,15-1 0,-2-1 0,-1 0 0,-5 0 0,0-1 0,-1-1 1,-6 0-1,-1 0 0,0-1 209,-2 0 0,0 0 0,-1 0 1,0 0-1,0 0 0,-1-1 93,-4-1 1,0 0 0,-1 1 0,2 0 0,0 0 0,0 1 0,2 0 0,0 0 0,0 1 0,-1-1 0,0 0-1,0 0 1,2 1 0,0 0 0,1 0 133,-1 1 1,0 0 0,1 0-1,1 0 1,0 0 0,1 0-1,2 3 1,0 1 0,1 0 0,2 0-1,-1 0 1,1 0 0,1 1-1,-1 0 1,0 0 0,2 1 0,1 1-1,-1 0-97,1 0 0,-1 1 1,1 0-1,2 2 1,0 1-1,1 1 1,4 0-1,1 1 0,0 1 1,-22 4-1,1 2 1,3 1-1,2 1 1,6-1-1,3 0-242,5 0 0,2 1 0,8 0 0,3 0 0,-20 11 0,15-3 0,17 0 0,13-1 0,14 0 93,13-2 0,22-1 0,31 1 0,-21-12 1,4-2-1,8-1 0,5-1 0,11-1 0,4-1 1,-21-2-1,1-1 0,0 0 264,4 0 1,1 0 0,2-1 0,7 0 0,2-1 0,1 0 0,1 0-1,1 0 1,1-1 0,-19 0 0,1 0 0,-1-1 0,2 1 0,2-1 0,1 0-1,0 0 1,0 0 0,-1 0 0,-1 0 0,0-1 0,1 1-60,-1-1 1,-1 1 0,1-1 0,1 1 0,2 1 0,1 0 0,0 0 0,-1 0 0,-4-1 0,-1 1 0,-1 0 0,0 0 0,1-1 0,-1 1 0,1 0 0,-1 0-1,1 0 1,-1-1 0,1 1 0,-1 0 0,16-1 0,0 0 0,0 0-51,-3-1 1,1 1 0,-2 0-1,-2 0 1,0 1 0,-2 1 0,-6-1-1,-1 1 1,-1-1 0,-5 1 0,-1 0-1,-1 0 1,17 0 0,-4-1 0,-11 0-1,-3 0-489,-9 0 0,-3 1 1,19-1-1,-25 2 0,-11 0 1,-17 0-1,-26 0 0,-31 0 13,12 0 1,-5 0 0,-16 0-1,-6 0 1,12 0 0,-3 0-1,-2 0 1,-9 0 0,-3 0-1,-1 0 1,14 0 0,-1 0-1,-1 0 1,-1 0 0,-4 1-1,0-1 1,-2 0 0,1 1 413,-3 0 0,0 0 0,-1 0 0,1 0 0,0 1 0,-1 1 0</inkml:trace>
  <inkml:trace contextRef="#ctx0" brushRef="#br0">17702 8729 18482,'-28'-53'-763,"8"0"0,8 7 1492,7 10 1,11 17 0,10 15 0,14 4-512,13 4 1,21 5 0,-25-1 0,2 0 0,8 1 0,2-2 0,10 1 0,1-2 0,7-1-1,2-1 1,-21-2 0,1 0 0,2 0-210,2-1 0,2 0 1,-1 0-1,3-2 0,-1-1 1,2 0-1,6-1 1,2 0-1,1-1 0,2-1 1,1 0-1,1 0 0,1-1 1,2 0-1,-1 0 1,-17 2-1,0 0 0,0 0 1,1 0-1,-1 0 0,0 1 1,1 0-1,0 0 1,1 0-1,0 0 0,0 1 1,1-1-295,2 1 1,1 0-1,-1-1 1,0 1 0,-2 0-1,-1 1 1,0-1 0,1 0 403,5 0 1,1 0-1,0-1 1,-1 1 0,-3-1-1,-1 1 1,0-1-1,0 1 1,1 0 0,1 1-1,-1 0 1,0 0 0,-1 0-1,-1 1 1,-1-1-1,0 0-47,-1 1 1,0-1 0,-1 0 0,-1 2 0,15 0 0,-2 2 0,1 0 0,2 1 0,1-1 0,-2 2 0,-4 0 0,-2 1 0,-1-1 0,-5 1 0,-1-1 0,0 1 0,-4-1 0,-1 0 0,-1 1 0,22 2 0,-3 0 1,-6 1 0,-2 0 1,-2-1-1,-4 0 1,-11-2-1,-2-1 1,-4-2-1,-2 1 0,26 2 1,-16-3 22,-10-2 0,-8-1 1,-10-1-1,-10-4 1,-11-3-1,-16-6-137,-18-4 0,-30-4 1,18 8-1,-5-1 1,-11-2-1,-4 1 1,15 4-1,-2 1 1,-1 0-1,-9-1 1,-1 0-1,-2 0-5,-3 1 1,-2-1 0,-1 1-1,14 3 1,-1-1 0,-1 1 0,0 1-1,0 0 1,-1 1 0,0 0 0,-1 0-1,-1 0 1,0-1 0,-1 2-1,1-1 1,1 1 0,-1-1 0,1 1-1,0 0 1,-1 0 0,0 0 0,0 0-1,0 1 1,3 0 0,0 0-1,0 0 1,0 1-5,1 0 1,-1 0-1,1 1 1,0 0-1,-16-1 1,0 1-1,0 1 1,3 0-1,0 2 1,1-1-1,4 0 1,0 1-1,1-1 1,3 1-1,1 1 1,1 0 0,3 0-1,2 1 1,-1 1 63,3-1 1,1 1-1,1 1 1,-21 3 0,2 3-1,5-1 1,3 2 0,5 0-1,2 1 1,6 0 0,2 1-1,8-2 1,3 1-446,-19 9 1,22 2 0,23-3-1,17 2 1,24 5 0,28 1-1,-15-15 1,4-2 501,11 0 1,4-2 0,-12-2 0,2-1 0,2-1 0,7 0 0,3-2 0,2 1 0,6 0-1,2 0 1,0 0 0,-16-2 0,1-1 0,0 1 0,1-1 0,4 0 0,1 0 0,1 0-1,0 0 1,0-1 0,0-1 0,1 1 0,0 0 46,2-1 0,1 0 1,0 1-1,0-1 1,0 0-1,1 0 1,-1 0-1,0 0 1,-2 0-1,0 0 1,-1 0-1,0 0 0,-3 0 1,1 0-1,-2 0 1,1 0-1,-3 0 1,1 0-1,-2 0 1,0 0-1,11 0 1,-1-1-1,-2 1-186,-7-2 1,0 0 0,-3 1-1,19 0 1,-4 1 0,-17-3-1,-4 1 1,-11 1 0,-5 1-1,0 0-588,-47 0 1,-44-6-1,-5 1 1,-10-1-1,14 1 1,-3 0 0,-2-1-1,-9-1 1,-2 0-1,-2 0 1,10 2-1,-1 0 1,-1 0 0,-2 1 101,-5 0 0,-2 1 1,-1 0-1,1 0 0,3 0 1,1-1-1,-1 1 0,-2 1 465,8 0 1,-3 1 0,0 0-1,0 1 1,0-1 0,4 1 0,0 1-1,1-1 1,-1 1 0,0 0 87,-4 2 0,0-1 0,-1 1 0,1 0 0,-1 0 0,2-1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4599 10568 10625,'7'-13'0,"-2"0"0,-2-1 64,1 1 0,-2-5 1,2 1-1,-2 0 0,-4 4 1,-2 4-1,-5 5 0,-3 2 1,-1 2-1,-2 2 1,-2 2-1,-2 5 0,-2 1 1,-1 1-78,2-2 0,-6-1 0,4 6 0,-3-1 0,-3 0 0,-2 1 0,-1-1 148,1 0 1,-7 5 0,0 0-1,2 0 1,-1 0 0,2 1-1,-1 1-67,1 4 1,-3-3 0,5 1 0,3 2 0,1 1-107,1 2 0,2-1 0,1 1 0,3 1 0,2 2 0,3 1 7,1-2 0,2 4 0,1-2 0,2-1 0,2-1 1,1 1-1,1 3 69,0 1 0,-3-3 0,3 3 1,0 0-1,-1 0 0,1 3 112,0 1-107,1 2 0,1 0 0,0 0 0,1 2 0,0 2 0,0 4-8,-2-1 0,-4 3 0,3-4 0,1 2 0,-3 2 0,2 0-9,0-1 0,-3 7 1,5-2-1,-1-1 0,1 0 1,0-2-1,1 1-64,1-2 0,2 0 0,0 4 1,0 0-1,0 1 0,0 1 0,0-1-92,0 1 0,0 1 0,0-4 0,2 0 1,1 2-1,3 1 89,1 2 1,-3 3-1,4-3 1,-2-1-1,-2 6 1,1-1 13,-1 3 1,0-1 0,-4 1 0,0-2 0,0 4-1,0-2 1,0 2-14,0-3 1,0-7-1,0 1 1,0-2-1,0 1 1,0 0 0,0 0 44,0-3 1,5-3 0,-1-2-1,1-4 1,-1 4 0,1-1 68,-2-1 0,0 2 1,0-3-1,3 1 0,1 2 1,2 0-83,-2 0 1,4 0 0,-6 4 0,1 0 0,0 1 0,-1 0-25,1 4 1,-5-7 0,5 2-1,-1-3 1,-1-1 0,-1-2 0,0 1 57,1-1 1,-2-4 0,4 2 0,-2-4-1,2-1 1,0 0 400,0 0-381,4 0 1,-8 0 0,4 1 0,-2 2 0,2 3 0,0 0 37,0 0 1,-2 4 0,-4-1 0,0 3 0,0 1-1,0-1-209,0-3 0,0 7 1,-1-4-1,-2 0 1,-3-2-1,-1 1 52,-4 1 0,1-1 1,0-2-1,1-3 0,-2-1 1,1-2-1,0-2 166,1 0 0,6-4 0,-3 8 0,1-5 1,1-3-1,1-2 0,0 1 38,-1-2 0,2 9 0,-2-3 0,2 0 0,2 0 1,0-3-129,0 0 0,0 9 1,-1-6-1,-2 1 1,-2 1-1,2-4-86,2-2 1,1 1 0,0-6 0,0-1 0,0-2 0,0-2 131,0 1 1,0-2 0,0-1 0,1-3 0,2-2-1,3-3 1,0-1 133,0-2 1,4 2-1,-2 1 1,1 2-1,0-2 1,1 1 905,2 0-1116,1-2 1,-1 9 0,-2-5 0,-1 2 0,2 3 0,0 1-205,3 2 1,-1-1 0,0 1 0,1-2 0,1-1-1,1-2 1,2 2 138,-2 1 0,-1-5 0,-2-2 1,0-3-1,1-2 0,-1 1 0,2-2 375,3-4 1,-2 4-1,6-4 1,2 1-1,1-2 1,3 0-274,3 1 1,3-4 0,8 4 0,1-1-1,3 0 1,1 4-192,3 1 0,2 1 0,2 2 0,-3 1 0,-2 3 0,-6 4-252,-6 5 1,-1 3 0,-8 9 0,-4 3 399,-4 7 0,-8 17 0,-6 1 0</inkml:trace>
  <inkml:trace contextRef="#ctx0" brushRef="#br0">2746 10968 7009,'0'-18'0,"0"-1"0,0 0 0,1 0 549,4 2 147,-4 9 1,11 2 0,-3 6-1,3 0 1,3 0 0,3 0-1,4 0 1,4 0 0,7 0 0,6 0-1,8 0 1,8-2 0,8-2-1,6-5-144,3-3 0,-4-1 0,5-1 1,-2 1-1,0-2 0,-3-1 0,-4-2 1,-6 2-1,-4 1-274,0 2 0,-11 5 0,-5 4 0,-4 2 0,-6 2 1,-4 0-1,-6 2-1093,-3 2 1,-3 4 0,-4 5 0,-3 0 0,-4 1-1948,-1-1 1,-4-4 2790,-1 0 0,-5-6 0,3 3 1</inkml:trace>
  <inkml:trace contextRef="#ctx0" brushRef="#br0">3799 10688 18467,'-12'-35'-831,"3"2"1,5 4 0,2 5 0,2 3 1241,0 5 1,2 6-1,2 2 1,5 1 0,5 1-1,3-2 1,6 3-1,3-1-406,5 3 1,-1 1 0,4 2 0,-1 0 0,-4 2 0,-2 2 0,-5 5-1,-4 4-387,-3 5 0,-3 0 0,-4 6 0,-5 2 1,-7 1-1,-9 2 0,-10 0 432,-6-1 0,-4 3 1,-4 0-1,2-1 1,-1-4-1,3-4-133,7-4 1,-1 1 0,6-1 0,1 0 0,3 0 74,7-1 1,-2-5-1,5-6 1</inkml:trace>
  <inkml:trace contextRef="#ctx0" brushRef="#br0">12064 11328 8256,'-8'-21'206,"8"8"0,8 7 0,7 6 0,4 0 0,8 0 0,8-1 0,8-2 0,7-2 0,8 1 1,7-1-1,6-1 0,-33 3 0,1 0 110,4 1 1,0-1-1,1-1 1,0 2 0,5 0-1,1 1 1,-1-2 0,0 1-1,0 1 1,1-1 0,0 1-1,1 1 1,0 0 0,0 0-1,0 0 1,0 0 0,-1 0-1,1 0 1,-1 0 0,0 0-13,1 0 1,-1 0 0,-3 0 0,0 0-408,2 0 1,-1 0 0,-4-1-1,0 0 1,2 0 0,-1-1-1,-1 0 1,0-2 0,-2 1-1,-1 1 95,0-1 0,-1 0 1,34-8-1,-3 2 1,-4-3-1,-5-1 1,-5 1 182,-7 3 0,-6 2 0,-8 4 0,-6-1 0,-7 1 0,-5 1-140,-3 2 0,-3 2 1,-3 2-36,-5 5 0,-14 15 0,-5 4 0</inkml:trace>
  <inkml:trace contextRef="#ctx0" brushRef="#br0">2306 11928 28977,'-21'-25'-1639,"8"7"1,9-9-1,2 4 1,2 2 0,0 2-1,0 1 1863,0 0 0,6 0 0,3 5 1,3 0-1,1 1 0,0 3 1,1 4-1,-1 4 0,0 1 0,2 0 1,3 0 305,4 0 0,3 0 0,4 0 0,2 0 0,6 0 0,6 0 0,6 0 0,2-2 0,4-2 16,3-5 0,-3-1 0,2-1 0,-2 2 0,-1 1 0,-1-1 0,-1 1-782,-3 2 1,1-2 0,-7 3 0,-5 2-1,-5 2 1,-6 1-1171,-5 0 0,2 1 0,-8 4 0,-4 3 913,-6 4 1,-17 2 0,-3-1-1</inkml:trace>
  <inkml:trace contextRef="#ctx0" brushRef="#br0">3213 11501 25330,'0'-19'-3336,"0"-2"0,1 2 3439,3 6 0,4 5 1,7 8-1,1 0 220,2 0 1,7 2 0,0 1 0,6 3 0,3 3 0,2 2 0,-1 3-185,1-2 1,-6-1 0,1 6-1,-5 1 1,-3-2 0,-7-1-1,-4-1 1,-5 3-875,-1 1 0,-7 5 641,-8-1 1,-9-1-1,-4 0 1,-4-2-293,0-3 1,-2 4-1,-2-1 1,-4 2-1,-3 4 205,-5 4 1,-6 6 0,0 4 0</inkml:trace>
  <inkml:trace contextRef="#ctx0" brushRef="#br0">3039 12741 16576,'-12'-14'0,"2"1"0,3 0 0,-1 1 0,1 2 0,-2 1 1136,2-2-1523,-5-1 0,10-1 0,-2 0 0,4 1 1,4 3-1,7 5 0,3 2 769,4 2 1,6 0 0,0 0 0,4 0 0,4 0 0,2 0 0,2-1 0,-1-2 0,1-3 159,1-2 0,-3 0 0,2-4 0,-1 1 0,-1 2 0,-1 1-385,-1 0 1,-3 1 0,2 4 0,-3-2-1,-2 2 1,0 2 527,-4 1-573,3 0 1,-10 0 0,3 0 200,-4 0 0,0 6 1,-1 1-1</inkml:trace>
  <inkml:trace contextRef="#ctx0" brushRef="#br0">3799 12421 29297,'0'-13'-4916,"2"-5"1,2 2 4658,5 4 0,3 6 0,1 10 0,0 5 0,-1 4 0,-1 2 0,-4 0 0,0-2-257,1 4 0,-5-4 1,1 6-1,-4 0 1,-6 2-1,-6 1 1,-5-1 548,-4-2 0,3 5 0,-4-3-127,-2 0 0,-1 4 165,-2-3 0,1 3 1,-1 2-1</inkml:trace>
  <inkml:trace contextRef="#ctx0" brushRef="#br0">5692 13647 8539,'0'-13'0,"0"-1"0,1 1 0,4 0 0,2 5 0,7 1 0,-1 4 0,2-2 0,1 4 0,3 2 0,2 4 0,-3 5 0,4-1 0,2 3 0,1 0 34,2-3 0,-1 1 0,2-5 0,2-1 0,3 0 0,-1 1 158,1-2 0,2-2 0,-2-2 0,-1-2 0,3-3 0,-1 0 0,3-1 0,1-1 3,2-2 0,0 2 0,2 1 0,1 0 0,1 1 1,-1 0-1,-2 1-237,-1-1 1,0 5-1,-1-3 1,-4 2 0,-2 2-1,-2 2 1,0 0-113,-1 3 1,-2 4 0,0-3 0,0 0 0,2 0 0,-2-2 254,2 2 0,1-5 0,-2 4 0,4-4 0,1-1 0,2 0 0,1 0 27,3 0 0,-3 0 0,7-1 0,-2-2 0,-2-2 0,0 3 0,0-1-291,0-2 0,0 4 1,-1-4-1,0 4 0,-2 1 1,-1 0 173,1 0 1,-3 0 0,1 0 0,1 0 0,-1 0 0,1 0 0,1 0 106,1 0 0,2 0 1,-1 0-1,-2 0 0,0 0 1,3 0 2,3 0 1,1 4 0,-4 1 0,2-2 0,-1-2 0,1-1 0,-4 0-21,1 0 0,-1 0 0,2-1 0,-1-2 1,-2-2-1,-2 1 27,2-2 1,0 0 0,0-5-1,-1 3 1,0-1 0,-1 0 0,1 1-205,1 3 0,-3-4 0,0 4 0,0 1 0,0-1 0,1 1-46,0 1 0,3 1 0,-4 2 0,2 0 0,-1 2 1,4 2-1,2 4 109,4-1 0,3 4 0,-2-6 0,2 1 0,1 0 1,0-3 104,-1-1 0,-3-2 0,2 0 0,1 0 0,-2-2 0,-1-1 0,0-3 0,-1 0 82,1 1 1,4-1 0,-5 3-1,-2-2 1,-2 2 0,-3 2-411,0 1 1,3 0 0,-8 0 0,1 1 0,1 2-1,0 3 117,3 2 1,1 0-1,2 4 1,2-1-1,2-3 1,5 1-1,3 0 272,1 0 0,7-4 1,2 2-1,4-1 0,4-3 1,3-3 50,1-5 1,-3-2 0,3-6 0,-2-1-1,-2 1 1,-2 1 0,-1 3-649,-1 5 0,-3-2 0,-4 2 1,-4 1-1,-6 1 0,-3 4-1004,-2 2 0,-6 5 0,-6 7 1448,-4 2 0,-2 0 0,1-5 0</inkml:trace>
  <inkml:trace contextRef="#ctx0" brushRef="#br0">5252 15406 10439,'-25'-49'0,"3"3"0,5 9 0,7 12-197,6 9 163,8 9 0,9 2 197,10 10 0,14-4 1,9 3-1,8-4 0,11-4 1,8-3-1,-32 2 1,1 1-1,3 0 0,2 0 1,3 0-1,2 1 0,2 0 1,2 0-1,0 0 1,0 0-1,1 1 0,-1 1 67,-1 0 1,-1 1-1,3-1 1,-1 2-1,-1-1 1,0 1-1,-3 1 1,-1 1-1,-3 0 1,-1 2-1,-4 1 1,0 0-1,-3 1 1,0 0-919,-2-1 0,-1 1 0,35 6 120,-10 1 1,-3-1 0,-6 0 0</inkml:trace>
  <inkml:trace contextRef="#ctx0" brushRef="#br0">5425 16193 22066,'8'7'0,"5"-3"0,8-4 0,7-4 0,9-5 153,12-3 0,10-1 1,14 0-1,-34 6 0,0 2 1,4-1-1,0 1 0,1 1 1,1-1-1,0 0 1,0 0-1,-2 0 0,0 0 1,0-1-1,0 1 0,-1 1 1,1-1-1,1 1 1,0 0-1,0-1 0,0 1-100,0-1 1,1 1-1,3 2 1,0 1 0,-3-1-1,-1-1 1,-2 2-1,0 1-61,-2 0 0,-1 0 1,0-3-1,0 0 1,35-4-1</inkml:trace>
  <inkml:trace contextRef="#ctx0" brushRef="#br0">11451 16459 8554,'-12'-33'0,"3"7"0,4 7 0,5 5 0,5 5 0,4 5 211,3 2 1,7 2 0,3 0-1,3-1 1,3-2 0,2-1 0,3 1-1,-1 0 1,2 0 0,-1-2-1,-1 2 1,-2 0 0,0 0 0,-2-1-33,-2 1 0,7 0 0,-9 0 0,-1-1 0,4 1 0,1 1-179,3 2 0,6 0 0,-3 0 0</inkml:trace>
  <inkml:trace contextRef="#ctx0" brushRef="#br0">13144 16139 12302,'-6'-12'0,"-3"3"1263,-3 5 407,-1 8-1170,5-2 1,1 4-1,2-6 1,-4 0 0,-2 0-1,-3 0 1,1 0 0,0 0 3,-1 0 0,-4 4 0,-1 2 0,0 2 1,0 3-1,1 4 0,0 3-677,0-2 0,2 5 0,6 0 0,2 1 0,2 0 0,3 2 0,2 1 0,2 2 61,4-1 1,2 1 0,8-2 0,3-3 0,4-5 0,5-7-386,4-5 0,-2-4 1,6-1-1,-1-1 1,0-2-1,3-5 0,1-2 490,2-5 0,0-7 0,0 1 0</inkml:trace>
  <inkml:trace contextRef="#ctx0" brushRef="#br0">13663 15993 24132,'0'-34'-1402,"0"2"1,0 12 0,0 20 0,0 7 1238,0 5 0,0 1 1,0 2-1,0 1 1,0 5-1,-1 4 1,-4 8-1,-3 5 149,-4 7 1,-2 1-1,1 4 1,1-3-1,2-1 1,2-4-525,3-5 1,-4-2 0,4-7 0,2-4-1,2-3 1,2-5 0,5-2-1314,8-6 0,2-2 1761,10-6 0,-2-12 0,9-2 0</inkml:trace>
  <inkml:trace contextRef="#ctx0" brushRef="#br0">13983 16339 8519,'-1'-25'510,"-4"3"1,4 7 1668,-4 6 1,4 8-2082,1 1 0,0 10 0,0 8 0,0-2 0,0 0 0,0 1 0,0 0-499,0 0 0,0-3 0,1-2 244,4-3 0,-2-4 0,6-10 0,1-4 0,2-3 0,0-1 0,-2 0 1247,-1-1 0,-6 1-504,2 0 0,-4 8 0,-2 8 1,-2 11-1,-2 3-702,2 3 1,2 3 0,1 1 0,0 3 0,1 1 0,4-3-852,3 0 0,6-4 0,4 0 0,4-4 0,3-5 0,3-6-3620,3-4 4587,-3-2 0,11-6 0,-5-2 0</inkml:trace>
  <inkml:trace contextRef="#ctx0" brushRef="#br0">14423 16419 8517,'0'-13'313,"3"1"1,5 2 393,5 1 0,8 4 0,-2-4 0,2 0-309,2 2 0,-2-3 0,0 4 0,-2 0 0,-3 0 0,-1 3-82,-1 1 0,-7 8 0,-4 5 0,-8 4 0,-8 4 0,-8 0 0,-5 3-655,-5 3 1,4-5-210,-9 6 1,10-2-1,-10 1 1,7-1 32,2-2 0,6-10 1,3 1-1,5-1 0,6-2 1,7-1-579,7-4 0,20-4 0,7-2 1093,6-4 0,4-2 0,10-6 0</inkml:trace>
  <inkml:trace contextRef="#ctx0" brushRef="#br0">14930 16392 8380,'9'-13'15,"0"0"1,-6 4 0,2 1-1,0 1 2042,-1 0-1079,1 4 0,-5-2-699,0 10 1,-2 2 0,-1 6 0,-3 1 0,-1 1-1,-2 1 1,0 2 0,2-2-29,1-1 1,-3-2 0,5 0 0,1 1 0,1-1 0,2 0-826,0 1 0,2-5 1,1-1 51,1 3 0,-1-1 1,-9-1-1,-7-3 0,-8-2 1,-4 2-215,-2 2 0,0 1 0,1 5 0,-1 4 736,0 4 0,1-2 0,-1-1 0</inkml:trace>
  <inkml:trace contextRef="#ctx0" brushRef="#br0">16343 15926 12683,'0'-13'123,"0"-1"0,-6 8 1,-2 8-1,1 10 1,3 10-1,2 8 0,2 8 1,2 6-1,1 8 1,2 2 805,3 2 0,-4 0 1,4-1-1,-2 0-821,-3-2 1,0-4 0,0-14 0,1-3-782,-1-4 0,-2-8 0,-1-2 444,0-3 1,-4-9-1,-3-8 1,-4-8-1,-4-8 1,1-1 0,-3-3-1,1 0 212,-2-2 0,-5-3 0,0 9 0,0 2 0,-1 1 0,3 4 450,2 2 0,-3 3 1,4 6-1,2 1 1,2 4-1,5 4 62,5 2 1,3 3 0,1-1 0,1 2-1,3 1 1,5 3 140,3 2 0,6-5-1573,0 2 1,4-3-1,-3-2 1,2 1 100,3-1 0,1-4 0,3-2 0,2 1 0,2-2 0,2 1 1,2-1 834,-2 0 1,4 4 0,-4-2 0</inkml:trace>
  <inkml:trace contextRef="#ctx0" brushRef="#br0">16636 16606 8506,'-13'-6'0,"-1"-6"0,3-6 0,0 3 0,2 3 873,-1 4 0,2 3 1,3-2-1,3 2 1,8 5 3011,4 3-4019,4 8 1,5-8 0,3 4 0,3-1 0,1-3 0,-4-2-110,-4-1 0,-4 0 1,0-1-1,-2-4 1,-4-3-1,-3-4 0,-5-2 1,-5 1-16,-3 0 1,-10-5 0,-4-1-1,-2 1 1,2 2 0,4 4 0,3 0 609,2 0 1,2 5-1,7 2 1,10 4 0,10 1-937,11 0 0,5 1 1,10 4-1,1 4 0,3 2 1,-2 3 583,-2-1 0,6 0 0,-6 1 0</inkml:trace>
  <inkml:trace contextRef="#ctx0" brushRef="#br0">17076 16472 8441,'-13'-6'244,"-1"-1"1,2-11 0,2 2 0,3 3 0,1 2 0,3 1 494,1-2 0,10 5 0,5 2 0,8 4 0,4 1 0,2 0 0,-1 0-1088,1 0 0,-5 0 0,-1 0 271,-2 0 0,-19 0 1,-13 0-1,-11 0 0,-6 0 1,-1 0-1,2 0 827,1 0 0,2 0 0,3 1 0,2 4-878,2 4 1,7 2 0,9 3 0,7-1 0,10 0 0,8 1 0,8-1 0,5 0-1865,4 1 0,5-1 0,2 0 1993,1 1 0,-4-7 0,3-1 0</inkml:trace>
  <inkml:trace contextRef="#ctx0" brushRef="#br0">17516 16459 8405,'-21'-12'698,"-4"-3"1,10-5 0,-3 2-1,4 5 687,0 4 1,4-2 0,7 8-1151,12 5 0,9-1 0,8 8 0,1 2 1,-2 0-1,-3 3 0,-4-1-346,-3 0 1,-8 1 0,-4-1 0,-7 0 0,-10 1 0,-9-1-378,-11 0 1,-2 1-1,-8-1 1,1 0 0,1 1-1,-1-2 1,3-2-493,2-1 0,7-6 0,11 3 980,6 0 0,-3 1 0,10 6 0</inkml:trace>
  <inkml:trace contextRef="#ctx0" brushRef="#br0">18729 16406 8511,'18'0'0,"-1"0"0,7 6 0,-3 1 0</inkml:trace>
  <inkml:trace contextRef="#ctx0" brushRef="#br0">18849 16419 8511,'12'-1'127,"-2"-4"0,-3-4 1,-1-3-1,-3-1 1,-1 0 486,-2-1 0,0 1 0,-2 1 0,-2 2 1,-5 1-1,-3 0 0,-3 0 0,-2 2-276,-6 1 1,-6 1-1,-4 5 1,1 0-1,-1 2 1,3 2-1,2 4-304,2-1 0,5 5 0,3-3 0,5 3 0,4 1 0,4 0-260,4 1 0,7-1 0,4 0 0,8 1 0,9 1 1,7 1-1,4 2 48,2-2 1,-6-1 0,-3-3 0,-4-2-1,-6-1 1,-6 0 9,-5-2 1,-9 5 0,-2-3 0,-11 1 0,-12 1 213,-10-3 1,3-3 0,-9 2 0,2 1 0,-1-2 0,1 0 0,2-2-480,5 2 0,9-5 0,4 4 1,5-2-776,4 1 0,16-2 0,17 2 1208,13-2 0,15-8 0,9-2 0</inkml:trace>
  <inkml:trace contextRef="#ctx0" brushRef="#br0">19302 15979 19525,'-4'-41'-973,"-1"5"0,1 14 835,4 22 0,0 6 0,1 9 0,2 3 0,2 7 1,-1 7-1,1 11 0,-1 8-22,-1 8 1,-8 5 0,-2 2 0,-2-1 0,2-3 0,-1-5 0,2-7-4970,1-5 5040,0-4 0,5-7 1,0-1-1</inkml:trace>
  <inkml:trace contextRef="#ctx0" brushRef="#br0">19235 16392 8546,'0'-26'147,"0"-1"0,0 11 0,2 4 0,1 3 0,3 3 947,1 0-1097,-4 2 0,9 10 0,-2 3 0,7 2 1,5 3-1,5-1-276,4 0 0,-3 5 0,4 0 0,-1-2 1,1 1-1,-3-3 0,-1 1-45,-1-3 0,-5-6 0,-1 1 0,-2-1 0,-3-3 0,-2-3 415,-5-4 0,-3-4 0,-6-5 1,0 0-1,-2-1 0,-1 1 1,-3 0 936,-1-1 0,2 3 1,-2 0-1,0 4 81,-1 1 0,5 3 1,0 6 138,6 1-1127,-1 7 0,10-5 0,-4 4 0,4-1 0,2 1 0,-1 1-626,0-3 0,5 3 1,0-5-1,-2 0 0,-1 0 1,-3-2-839,-3 2 1,-5-6-1,-8 1 1731,-5-4 0,-5-1 0,-2 4 0,-2-1 1,2-2-1,1-2 0,2 2 436,0 2 0,4 5 1,1 2-1,2 1 0,3 4 1,2 1-697,1 1 1,6 0 0,4 2 0,5 1 0,4 2 0,2-3-933,3-5 1,5 1 0,4-7-1,0-1 1,1-1 0,-2-4-1,2-2 804,0-5 0,-4-9 0,3-3 0</inkml:trace>
  <inkml:trace contextRef="#ctx0" brushRef="#br0">20209 15899 8206,'-8'-32'389,"2"26"1,8 7 0,1 14 0,1 9 318,-1 1 0,3-1 0,0 1 0,0 6 1,0 4-1,-2 8 0,1 3-901,-1 5 0,1 0 0,-7 3 0,-1-4 0,-3-2 0,-1-6 0,-4 1 193,0-1 0,-9-7 0,0-2 0</inkml:trace>
  <inkml:trace contextRef="#ctx0" brushRef="#br0">19982 16472 8338,'-6'-38'0,"4"4"0,-2-5 164,3 11 1,1 7-1,0 8 1,1 1 327,3 3 1,5 3 0,9 8 0,4 4 0,5 6 0,4 5 0,8 6 0,5 3-2123,5 4 0,4 11 1630,-8-1 0,5 3 0,-3-3 0</inkml:trace>
  <inkml:trace contextRef="#ctx0" brushRef="#br0">20635 16566 8482,'0'-46'0,"0"-2"0,-1 4 353,-4 14 1,4 18 187,-4 12 1,8 6 0,3 8 0,0 1-1,3 2 1,1 4 0,5 3 0,1 1-2146,4 3 0,-6 2 1604,4-4 0,-3-5 0,-2-2 0</inkml:trace>
  <inkml:trace contextRef="#ctx0" brushRef="#br0">20755 16486 8482,'-9'-45'318,"0"1"1,6 5 0,-1 10 0,2 5-1,2 6 1,2 5-25,2 4 1,5 5 0,9 7 0,4 3-1,5 2 1,4 6 0,5 5 0,2 5-4931,2 4 4636,6 7 0,-5-7 0,5 5 0</inkml:trace>
  <inkml:trace contextRef="#ctx0" brushRef="#br0">21248 16566 8450,'-26'0'0,"-3"-12"0,-2-4 522,-4-4 0,2-3 0,1 5 0,1 2 1,-1 2-1,3 5 0,2 5 0,5 4 0,4 4 56,3 5 1,8 9-1,3 6 1,5 5 0,8 8-1,10 5 1,11 4-620,10 1 0,10-4 1,9 0 40,2-6 0,1 1 0,5-3 0</inkml:trace>
  <inkml:trace contextRef="#ctx0" brushRef="#br0">11157 16392 7928,'-9'-37'0,"1"2"0,2-1 0,4 5 0,10-1 0,8-1 176,9-4 0,17-6 0,6-4 1,-17 21-1,2 1 0,6-2 1,2 0-1,3-1 0,2 1 1,4-1-1,1 1 0,2 1 1,1 0-1,3 0 0,1 0 1,1 0-1,-1 1 0,4-3 1,1 1-1,-1-1 0,0 1 1,4-1-1,0 0 0,-1 0 1,-1 1-188,0 1 0,-1-1 0,3-6 0,-1 0 0,-6 4 0,0-1 0,0-1 0,1 0 0,0-1 0,-1-1 0,-1 1 1,-1 0-1,-1 0 0,0 0 0,-2 1 0,-1 0 0,0 0 0,-1 0-4470,-2 1 0,-1-1 4481,-4 1 0,0 1 0,3 2 0,-1 1 0,-2-1 0,-1 1 0,1-1 0,-1 0 0</inkml:trace>
  <inkml:trace contextRef="#ctx0" brushRef="#br0">14716 14220 8081,'-19'-6'208,"0"-1"0,-3-5 1,4 3 340,3 5 0,8 4 1,4 4-1,7 3 0,10 2 1,9 2-1,10 3 1,10 7-23,7 4 0,1 5 0,6 4 0,-2 6 0,-2 2 0,-1 2 0,-4 2-656,-8 3 1,-6 4 0,-9-7-1,-4 1 1,-8 2 0,-7-1-356,-5-4 1,-12-3-1,-9-1 1,-9-1 0,-11-5-1,-8-7 133,-4-8 1,1-4-1,0-3 1,4-4-1,2-3 1,5-7 0,6-6 350,6-10 0,4-12 0,11-4 0</inkml:trace>
  <inkml:trace contextRef="#ctx0" brushRef="#br0">14637 14313 8001,'-12'-40'1376,"4"11"0,10 12 0,10 12-1222,8 3 1,11 2 0,5-1 0,2-4 0,2-4 0,0-3 0,2-1-807,2 0 1,-1 1 0,6 3 0,2 5 651,0 2 0,3-4 0,-1-1 0</inkml:trace>
  <inkml:trace contextRef="#ctx0" brushRef="#br0">15850 13860 8179,'-27'-47'953,"12"19"1,8 20-1,13 22 1,1 2-498,3 3 0,-2 3 0,1 11 0,0 7-257,-2 7 1,5 13-1,-5 5 1,2 4-1,1-1 1,4-2 0,4-7-1210,2-4 1010,-3-5 0,8-10 0,-4 0 0</inkml:trace>
  <inkml:trace contextRef="#ctx0" brushRef="#br0">15516 14034 8107,'-6'-29'811,"-1"0"0,0 2 796,2 6 0,5 12 0,5 5-1359,3 3 0,9 1 0,2-2 1,2-2-1,5-4 0,7-1 1,8 2-1,5 1-1160,5 3 0,1 3 0,1 4 912,0 5 0,-5 9 0,-2 3 0</inkml:trace>
  <inkml:trace contextRef="#ctx0" brushRef="#br0">15650 14713 8184,'-33'-6'919,"0"-1"0,5 1-480,11 6 0,11 1 0,13 7 0,8-2 0,6-3 0,8-3 0,11-5 374,12-4 1,7-2-1,11-3-813,-32 8 0,-1-1 0,33-12 0,-31 8 0,1 1 0</inkml:trace>
  <inkml:trace contextRef="#ctx0" brushRef="#br0">16729 13700 8120,'-6'-38'1642,"-2"2"-1129,-4 10 1,4 30-1,4 12 1,2 5-1,2 6 1,0 2-1,2 11 1,1 9-145,1 7 0,1 7 0,-4-6 0,4 1 0,3-2-369,4-2 0,2 2 0,-1-9 0</inkml:trace>
  <inkml:trace contextRef="#ctx0" brushRef="#br0">16249 13794 8061,'-10'-52'1559,"-3"3"0,4 6 0,10 25 0,11 9-1305,9 6 0,9 3 0,4 0 1,3-1-1,6-2 0,3-2 1,8 1-1,7 0 374,6-1-628,-22 3 0,0 0 0,26 2 0,-25 0 0,0 0 0</inkml:trace>
  <inkml:trace contextRef="#ctx0" brushRef="#br0">2706 17658 28394,'15'-1'595,"3"-3"0,2 2-386,7-2 1,4 1-1,3 0 1,3-2 0,6 1-1,3-1 1,3-1 0,0 1-1,1-3 1,1 2 0,-1-1-225,-3-1 0,-2 4 1,4-3-1,-3-1 1,-4 2-1,0 0 1,-4 2-1,1-1 1,-2 1-376,-1 1 1,-4 0 0,-7 0 0,-1-1 0,-2 1 0,0 1-1,-1 2 430,-3 0 1,3-6 0,-1-1-1</inkml:trace>
  <inkml:trace contextRef="#ctx0" brushRef="#br0">3719 17392 29352,'-12'-6'-1967,"3"-3"1,9 3 0,11 3 0,4 5 0,5 4 2060,5 1 1,5-2 0,10 3 0,2 3-1,1-1 1,1 2 0,-1 0 164,-2 3 0,-8 1 1,-6-3-1,-8 2 1,-6 3-1,-4 3 1,-4 1-907,-4 0 0,-8 6 0,-7 6 0,-9 3 0,-11 3 693,-11 6 1,15-21 0,-2 0 0,-2 2 0,0 0 0</inkml:trace>
  <inkml:trace contextRef="#ctx0" brushRef="#br0">11344 18445 8420,'-6'-14'0,"-1"1"0,-1 0 0,4-1 260,2 1 1,4 0 0,2 0 0,5-1 0,4 1 0,4 1 0,1 2 0,-2 2 0,-1 1 0,-2 1 0,0 0 0,1 3-1,-1 3 790,0 4 1,-5 5 0,-4 9 0,-2 4 0,-5 6 0,-5 5 0,-5 6 0,-3 1 0,-2 2-646,0 0 0,0-5 0,6-3 0,4-3 0,2-4 0,1-5 0,1-1-1751,1-1 1,7-5 0,7-1 0,3-9-1,7-3 1346,4-2 0,5-6 0,10-1 0</inkml:trace>
  <inkml:trace contextRef="#ctx0" brushRef="#br0">12024 18072 8398,'-6'-17'2214,"-3"4"0,3 4-2022,2 14 0,-2 2 0,1 6 1,2 1-1,2 2 0,-1 5 1,-1 5 570,-1 2 0,-5 5 1,5 0-1,1-1 1,1 2-1,2-1 1,0-2-793,0-6 0,6 0 0,3-7 0,3-2 1,1-2-567,0-5 0,-4-4 0,0-5 1,0-3-1,-1-4 0,-4-8 0,-3-4 127,-1-5 0,0-5 0,-1-4 1,-2-1-1,-3-3 0,-1 0 0,-4 1 849,-1 5 0,4 3 1,0 2-1,2 0 1,3 3-1,2 2 745,1 2 1,6 1 0,4 5 0,5-1 0,4 1 0,3 0-984,7-1 1,3 5-1,8 1 1,0-1 0,2 1-1,1 4 1,2 2-1415,3 2 0,-5 0 1,0 2 1270,-6 2 0,-5 10 0,-5 6 0</inkml:trace>
  <inkml:trace contextRef="#ctx0" brushRef="#br0">12010 18205 13194,'-1'-22'931,"-3"-1"1,4 7-1,0 10 1,8 2-1,7-2 1,4-2-963,2-2 1,6 3 0,5-1 0,3 2 0,3 3-1,4 2 1,2 1 925,-1 0-951,-2 0 0,11 6 1,3 1-1</inkml:trace>
  <inkml:trace contextRef="#ctx0" brushRef="#br0">12957 17925 8292,'-13'-13'843,"-1"1"1997,1 3-2175,0-3 0,1 12 0,3 0 0,6 8 0,4 5 1,5 3-1,0 3 27,0 2 0,3 1 0,-3 6 0,0 2 0,1 1 1,-1-1-1,0-2 0,-1-3 0,-1-1-697,0-2 0,1-6 0,-5 2 0,0-3-452,0-2 1,-2-5 0,-2-7 0,-3-7-316,-1-7 0,-8-14 0,3 1 0,-4-4 0,-1-1 0,1 0 708,0 1 0,3 3 1,0 4-1,1 2 1,1 2 375,3 2 1,3 3 0,8 0 0,2 1 0,5 0 0,4-1 40,5 1 1,4-2 0,10-1-1,2-3 1,1-1 0,1 1-349,1 3 1,0-3 0,-2 2 0,-5 6 0,-5 5 0,-4 4-166,-2 2 0,-7 2 0,-8 2 0,-4 6 1,-4 5-1,-6 4 0,-5 2-47,-3 3 0,-4-3 0,3 1 0,-1 0 0,0-1 0,0-3-131,1-4 0,1 0 0,5-1 1,0-1-1,-1-2 0,2-1-1851,4 1 2189,2 2 0,23-10 0,6-4 0</inkml:trace>
  <inkml:trace contextRef="#ctx0" brushRef="#br0">13543 17792 8229,'-13'-12'666,"0"3"0,1 5 1,3 8-356,5 5 1,2 3-1,2 3 1,2 2-1,1 4 1,1 1-1,0 0 240,2 2 1,-4 6-1,2-1 1,-2-2 0,-1-3-1,2-2 1,2 0 0,-2-1-264,-2-2 1,4-1-1,-1-5 1,0-1 0,1-2-1,1-2-1618,1-2 737,-4 4 1,-3-8 0,-9 1 0,-3-6-1,-1-6 1,0-3 0,-1 0 1182,1 3 0,4-3 1,0 3-1,0-2 135,2-3 1,7 7-1,9 1 1,3 2-1,3-1 1,2 2-1081,6 2 1,2 1 0,3 0-1,3 0 1,5 1 0,1 2-3084,-2 2 1,7-1 3437,-7-4 0,13 6 0,-7 1 0</inkml:trace>
  <inkml:trace contextRef="#ctx0" brushRef="#br0">13983 18165 8229,'-7'7'1624,"0"4"1,4-5 277,-2 1 1,2-6-1,8-1-1386,3-7 1,6-9 0,2-3 0,3-2 0,1-3 0,0-4-757,1-8 0,-5 5 0,2-7 0,-3 2 0,-2 2 0,1-1 1,-3 1-787,-2 3 0,-3 4 1,-6 5-1,0 4 1,-1 5-1,-4 4 1225,-4 4 1,-1 10-1,1 5 1,3 5-1,2 4 1,-1 2 869,2 3 1,2 1 0,1 3-1,0 1 1,1 3 0,2-1-861,2 1 1,5-4 0,1 3-1,3-2 1,6-3 0,0 1 0,4-2-1243,1-3 1,-4 2 0,-3-6 1032,-3-2 0,-2-7 0,0-3 0</inkml:trace>
  <inkml:trace contextRef="#ctx0" brushRef="#br0">14010 18072 8225,'-13'-5'1245,"-1"1"1,8 1 0,6 6-2176,8 1 1,10 5 655,4-4 1,9 9 0,7 0 273,10 0 0,7 1 0,11-1 0</inkml:trace>
  <inkml:trace contextRef="#ctx0" brushRef="#br0">14650 18165 8406,'-22'-19'0,"1"5"3356,2 8 0,1 5-2774,5 1 0,4 1 0,1 4 0,2 4 0,3 3 0,2 2 0,1 3-575,0 0 0,4 6 1,1-6-1,-2 1 1,-2 0-1,-1 0 1,0 0-1013,0 1 1,-6-4-1,-4 2 1,-5-2 0,-6-2-1,-2 1 1005,-5-1 0,-14 6 0,1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7225 9929 8478,'0'-27'0,"0"2"0,0 3 0,0 2 0,0 3 0,0-1 624,6 0 1,-5 5 0,4-1-1,-4 1 1,-2 1-375,-4 3 0,-2 4 1,-5 3-1,2-1 0,1-1 1,-2 1-1,1 0 0,0 0 403,1-2 1,0-4 0,-4 5 0,-1 0 0,1-1-488,0 1 0,-5-1 0,-1 7 0,-1 1 1,0 3-1,-1-1-342,-3 1 1,3 5 0,-1-4 0,0 2 0,0 0 0,1 0 366,2-2 1,1 4-1,3-5 1,-1-1 0,0 3-1,2-1 1,4 2-27,0-1 0,2 3 0,1-2 0,-1 3 0,2 1 0,-1 1 0,1-1-186,0 0 1,-3 1 0,3 1-1,-1 1 1,-2 2 0,0-1-55,0 3 1,2-6 0,-3 4 0,1-3 0,-2 0-1,1 1 1,0 0 302,1-4 0,6 2 1,-3-7-1,1 2 1,1 0 124,1 1 0,1-2 0,2 0 0,0 3 0,0 1-270,0 1 0,5 0 1,1 1-1,1-1 0,4 0 1,0 1-154,3-1 1,-5 0-1,0 1 1,1-1 0,2 2-1,1 1 1,0 2 196,1-2 0,-1-1 1,0-3-1,1-2 0,1-1 1,1 0 62,2-2 1,1 4-1,-3-5 1,3-1-1,1 1 1,0-1-1,1-1-159,3 1 1,1 4-1,2-3 1,-1-1-1,0 3 1,-3-2-1,-1 1-207,2 1 1,1-1 0,0 3 0,-1-2 0,-3-1 0,0-1 0,-1 0 233,4-3 1,-3-2 0,1-1 0,2 0 0,1 0 0,2 0 347,-1 0 1,5 0-1,0-1 1,-1-2-1,0-1 1,-1 1-1,2 0-592,-1-2 1,-2 4-1,-1-4 1,-1 4-1,1 1 1,0-2-1,-1-1 73,1-1 1,-2-1 0,-1 4 0,-3-2 0,-1-1-1,0-1 381,-1-1 1,5 3-1,-2-4 1,2-1 0,-1 3-1,0-1 1,0 1-273,2-1 1,4 5 0,-1-5 0,0 1 0,-3 1 0,0-1-744,0 0 654,2 3 0,-2-4 1,-3 5-1,-2-2 1,-3-3-1,1 0 309,-1 0 1,-3-3 0,1 3 0,1-1 0,2-4 0,-2 0-76,-1-3 0,3 1 1,0 0-1,0-1 1,-1 1-1,3 0 0,0-1-287,4 1 0,-3-5 0,1 0 1,0 2-1,0 1 0,-1 2-254,-2 0 1,1-1 0,-4 1-1,2 0 1,-3-1 0,-4 0 0,-3-3 529,-2-1 1,-2-1 0,-4 1 0,0-2 0,0-4 0,-1-1 135,-4-3 0,-2-2 1,-6 3-1,-1 1 0,1-1 1,-2 2-1,-1 1-501,-2 2 0,-4 6 1,3-2-1,-1 3 1,0 2-1,-1 0 1,-3-1-268,-1 1 1,-3 0 0,-3 1-1,-6 1 1,-6 4 0,-6 1 351,-3 3 1,-7-3 0,-3 2 0,-2 1 0,0 1 0,3 2 0,2 2 83,3 2 0,-3-1 0,1 6 1,0 1-1,0 2 0,1 0-286,0-3 0,7 1 1,3-4-1,1 0 1,4 2-1,4-3 0,5 1-1132,5-3 1,0-1-1,10-1 1,2 2 1483,1 2 0,2-1 0,-1-4 0</inkml:trace>
  <inkml:trace contextRef="#ctx0" brushRef="#br0">4279 12954 8841,'-9'-19'0,"2"-5"0,1-4 0,3-5 0,1 1 0,2-1 0,0 4 0,0 6 0,0 4 97,0 6 1,-1 1 0,-4 3-1,-3 5 1,-4 2 0,-2 2-1,1 2 1,0 1 0,-1 2 0,0 3 544,-4 2 0,1 1-544,-5-2 1,0 2 0,-5-2 0,1 3 0,-2 1 0,-2 1 0,-3-1 1328,-1 0-1362,-1 1 0,-5 3 0,-2 3 1,-1-1-1,-1 2 0,1-1-48,1 4 1,4 1-1,1 2 1,3-2-1,0 0 1,1 1 0,1 3-48,2 4 1,2-2-1,1 3 1,1 0-1,0 0 1,3 2-22,0-2 1,6 4-1,-4-4 1,2 2-1,2-2 1,4-2 20,4-2 0,-3-2 0,3-1 0,-1-1 0,0 1 0,2 0 0,1-2 178,-1-3 0,6 3 0,-3-3 1,4 4-1,1 0 0,0 1-131,0 0 1,0-1 0,1 1 0,4 0 0,3-1-1,4 1 1,2 0-60,-1-1 0,6 1 1,2-1-1,1 0 0,0-3 1,2-2 141,1-2 0,2 4 0,0-4 0,1 0 1,1 0-1,2-1-53,-1 1 0,3-4 1,-1 4-1,1-1 0,1 1 1,0 1-1,1-1-106,0-3 1,-1 0 0,-5 1-1,2 2 1,-1 2 0,-2 1 95,-1-1 1,4 2 0,1-5 0,1 0 0,1 0 0,0-1 0,3 0 253,2-2 0,2-7 1,2 1-1,2 0 0,-1 0 1,2-2-123,3-1 0,3 3 0,1-4 0,0-2 0,-1-2 1,0 1-431,1 2 1,-7-2 0,6 2 0,-3-1 0,-3 0-1,3 3 256,3 1 93,-8-4 0,12 5 0,-10-5 0,2 1 0,3-1 0,3 0-102,-1 1 0,5-2 0,-6 4 0,4-2 1,2 1-1,-1-1 0,3 1-213,0-1 1,-2 0 0,3-4 0,0 0 0,-4 0 0,1 0 0,-3 0 411,1 0 1,5 0 0,-2 0 0,0 0 0,2 0 0,-2 0 372,1 0 0,3 0 0,1 0 0,3 0 0,2 0 0,-1 0-447,2 0 1,4-4 0,-1 0-1,-1-1 1,2 1 0,0-1-468,-35 4 1,-1-1-1,1 1 1,-1-1-1,2 1 1,-1-1 0,-1 0-1,1 0 1,0 0-1,0 1 1,37-1 0,-2 2 234,-4 0 1,-1 0-1,-1 0 1,2 0-1,-3 0 1,1 2 1245,0 2-989,-3-2 0,-27 1 0,0 1 0,31-1 0,1 2 0,4-2 0,-36-2 0,1-1-92,1 0 0,0 0 1,-1 0-1,0 0 1,1 1-1,-1 0 1,0 0-1,0 1 1,2 0-1,0 0 1,0 0-1,1-1-69,1 0 1,0-1 0,-1 1 0,0-2 0,3 1 0,-1 0 0,-1 0 0,0 0 0,1 0 0,1 0 0,-1 0 0,-1 0 8,1 0 1,0 0-1,-1 0 1,1 0-1,-2 0 1,-1 0-1,0 0 1,1 0 0,1 0-1,0 0 1,0 0-1,0 0 1,0 0-1,0 0 119,0 0 0,-1 0 0,1 0 1,-1 0-1,3 1 0,0 0 1,1 0-1,0 1 0,-1 0 1,0 0-1,1 0 0,0 1-241,0 0 1,0 0 0,-3-2-1,0 1 1,0 1 0,1 1-1,2-1 1,0 0 0,0-1 0,0-1-1,0 0 1,0-1 19,-1 1 0,-1-2 0,-3 1 1,-1 0-1,3 0 0,0 0 0,1 0 1,1 0-1,-1 0 0,-1 0 1,2 0-1,-1 0 0,-1 0 0,0 0 323,0 0 1,0 0 0,1 1-1,1-2 1,-2 1 0,0-1 0,0 0-1,0-1 1,0 0 0,1 0-1,-2 0 1,1 1-111,-3 0 0,1 0 1,5 2-1,0 0 1,-4 0-1,0 1 0,1 0 1,0 1-1,0 1 1,0 0-1,-1 0 0,0 1 1,1-1-1,-1 1-262,1-1 0,0 1 0,-2-4 0,1 0 1,1 2-1,1-1 0,-1-1 0,0-1 0,-1 1 1,-1-2 88,0 1 0,-1 0 1,3 0-1,-1 0 1,1 0-1,0 0 1,0 1-1,0-2 1,0 1-1,1-1 1,-2 0-1,0-1 1,1-1-1,0 0 237,1-1 0,0 1 0,-4-1 0,1 0 0,5-1 0,0 0 0,-1 1 0,-1 0 0,-1 1 0,0 1 0,1 0 0,1 1 0,-1 0 0,1 0-153,0 1 1,0 0 0,2 0 0,-1 0 0,-2 0 0,0 0-1,-1 0 1,1 0 0,1 1 0,-1 0 0,-2 0 0,0 2-165,0 1 0,1 1 1,0 0-1,1 0 0,-2 1 1,1-1-1,-2-1 1,0 1-1,1-1 0,-1 0 1,0 0-1,0 0 1,0-1-1,1 0 142,-1 0 1,1 0 0,-3-2 0,0-1 0,3 2 0,1 1-1,-2-2 1,1-1 0,-2 0 0,1 0 98,-1 0 0,0 0 0,4 0 0,-1 0 1,-2 0-1,0-1 0,1-1 0,0 1 0,2-1 1,0-1-1,-1 1 0,0 0 0,1 0 0,1-1 27,1 1 0,-1 0 0,-2-1 0,0 1 0,2 2 0,1 0 1,-3 0-1,1 0 0,-2 0 0,0 0 0,3 0 0,1 0 0,-1 0 1,0 0-153,1 0 0,0 0 0,1 1 1,-1 0-1,-2 0 0,0 1 1,0 0-1,0 0 0,3 0 1,0-1-1,-1 0 0,0 0-23,-1-1 1,1 0-1,3-2 1,0-1-1,-2 0 1,0 0-1,0 0 1,0 0-1,3 0 1,0-1-1,-2 1 1,1-1 0,2-2-1,-1 0 29,-1-2 0,1 0 1,3 1-1,1 2 1,-3-3-1,0 1 1,1 0-1,0 1 1,-1 0-1,0 1 1,1-1-1,0 0-43,-1 0 0,1 0 0,5 0 1,-1-1-1,-3 0 0,-1 1 1,3-1-1,0 0 0,-2 1 1,0-1-1,1 1 0,-1-1 98,-2 0 0,0 1 0,3-1 1,-1 0-1,-3 1 0,1-1 1,0 0-1,0 1 0,0-1 1,0 0-1,0 1 0,0-1 1,0 0-1,0-1 2,1-1 1,-2 0 0,-1 1 0,-1 0 0,1-3-1,1 0 1,-1 0 0,0 0 0,0 0 0,1 1-1,-1 0 1,0 1-38,-2-1 0,1 0 0,-1 2 0,-1 0 0,-4-3 0,0 0 0,0 0 0,-1 0 0,2 0 0,-1-1 0,-2 1 0,0 0 1,0 0-1,0-1-133,-1-1 1,0 0 0,-2 0 0,0 0 0,0-1 0,-1 0 0,33-15 0,-1 1 0,-4 3 0,-3 0 250,-5 0 1,-1 0 0,-3 1 0,-3 3 0,-3 0 0,-3 2-137,-3 0 1,3-5 0,-9 4 0,0-3 0,-3 3 0,-3-1-1,-3 0-196,-3-3 1,-2 4 0,-7-3-1,-1 0 1,-3-1-63,-5 2 0,-2-3 143,-2 2 0,-2-2 1,-4-1-1,-6-1 1,-7-1-1,-5-2 122,-4-1 1,-1 0 0,0 3 0,0-2 0,-4-1-1,1 2 435,-1 0 0,-4 3 1,0-1-1,-4 2 0,-5 1 1,-2 4-317,-2 0 1,-6 3-1,-4 3 1,0 1-1,-6 1 1,-2 2-1,-4 2-486,-2 2 1,36 1-1,0 0 1,-1 1-1,0 1 1,-1-2-1,0 1 1,0 0-1,0 0 275,-1 1 1,0 0-1,-3-2 1,1 0-1,3 1 1,1-1-1,-1-1 1,-1 0-1,-1 0 1,1-1-1,0 1 1,0 0-1,-1 1 1,0 0 329,0 0 0,0 1 0,1-1 0,0-1 0,-2-1 0,0 0 0,0-1 0,0 1 1,2 1-1,-1 0 0,-1 0 0,-1 0 0,0 1 0,1 0-110,-4 0 0,0 1 0,0-2 0,-1 2 0,0 1 0,0 1 0,0 0 0,-2 1 0,0 0 0,-2 1 1,1 0-1,0 0-278,-2 0 1,-1 0 0,1 0 0,0 0 0,-1 0 0,1 0-1,1 0 1,-1 0 0,-1 0 0,0 0 0,1 0 0,-1 0 69,-2 0 1,0 0 0,1 0 0,0 0 0,-2 0 0,0 0 0,1 0 0,-1 0 0,0 0 0,0 0-1,2 0 1,-1 0 0,0-1 0,0 0 104,-1-1 1,1 0-1,2 1 1,0 0-1,-1-1 1,-1 0-1,-2 0 1,0 1-1,1-1 1,-1 1-1,-3-1 1,-1-1 86,0 2 1,1 0 0,3 0-1,-1 0 1,-2 1 0,1 0-1,-2 0 1,1 0 0,-1 0-1,1 0 1,-4 0 0,1 0 0,1 0-1,0 0-30,2 0 1,-1 0 0,-3 1 0,0 0 0,2 0 0,0 0 0,-1 2 0,-1 0-1,-3 1 1,0 0 0,1 0 0,0 1-66,1-2 1,-1 1 0,-1 1 0,0 0 0,2-1 0,1-2 0,1 2-1,0 0 1,-3 0 0,0 1 0,3-1 0,-1 1 0,-1-2 0,-1 1 0,3 0-1,-1-1-80,2 1 0,-1 0 0,-4-3 1,0 1-1,4 0 0,0 0 1,-1-1-1,0 0 0,-2-1 1,1 0-1,2 0 0,0 0 100,3 0 0,-1 0 1,-3 0-1,0 0 0,4 0 1,1 0-1,-1 0 0,2 0 1,-1 0-1,1 0 1,2 0-1,0 0 41,2 0 1,-1 0 0,-3-1-1,-1 0 1,1 0 0,0-1-1,0 0 1,-1 0 0,2 0-1,1 1 1,1 0 0,1 0-1,1 1 1,0-1-21,0-1 1,0-1-1,0 3 1,-1-1 0,-2-1-1,0-1 1,3 3 0,0-1-1,3 0 1,0 1 0,1-2-1,-1 1-251,1-2 0,0 1 210,-1 0 1,-1 0 0,0 0-1,-1-1 1,1 0 0,1 0-1,0 0 1,1 0 0,-1 0-1,1-1 1,1 1 0,0 0 6,2 0 1,0 0 0,-4-2-1,1 0 1,2 1 0,1 0 0,-2 0-1,0-1 1,-1 2 0,0-1 0,-1 0-1,1 1 77,-2-1 1,0 0 0,2 3 0,0-1-1,-1-1 1,-1 0 0,1 1 0,0 0 0,0 0-1,0-1 1,0 2 0,0 0-63,-1 0 1,0 0-1,0 1 1,-1 0-1,0 0 1,-1 0-1,2 0 1,-1 0-1,1 0 1,-1 0 0,0 0-1,1 0-67,-2 0 1,0 0 0,1 0 0,1 0-1,1 0 1,1 0 0,0 0 0,1 0-1,0 0 1,0 0 0,0 0 0,0 0 0,0 0-1,-1-1 21,-1-2 0,1 1 0,2 1 0,0-1 1,0-1-1,0-1 0,1 0 0,0 0 0,2 1 1,0-1-1,-2-1 0,1 0 136,-2-1 0,1 0 0,1-1 0,0 0 0,-1 1 0,-1-1 0,2 0 0,0 1 0,2-1 0,-1 0 0,-1 1 0,-1-1-52,1 0 1,0 1 0,0 1 0,-1 1 0,-1 0 0,0 0 0,-2 1 0,1 1-1,0 0 1,0 1 0,0 0 0,0 0 0,1 1 0,0 0-102,-2 0 1,-1 0-1,0 0 1,0 0 0,-2 1-1,-1 0 1,1 0-1,0 2 1,-2 1 0,0 1-1,1 0 1,0 0-34,-2 0 1,1-1 0,2 2 0,-1 0 0,-3-2 0,0-1-1,1 2 1,-1-1 0,0 0 0,0 0 0,1-1 0,0 0 37,-2-2 0,0 1 0,3 0 0,-1 2 0,-1-2 0,-1 0 0,0 0 0,0-1 0,-1 0 0,0-1 0,1 0 0,0 0 0,0 0 0,1 0 139,0 0 1,1 0 0,0 0-1,1-1 1,2 0 0,-1-1-1,0-1 1,-1 0 0,1 0-1,1 0 1,0 0 0,-1-1-140,2 0 0,-1 0 0,1 3 0,-1-1 1,1 0-1,-1 0 46,1 1 0,0 0 0,-1 1 0,0 0 0,6 0 0,0 0 0,-3 0 0,0 0 0,-3 0 0</inkml:trace>
  <inkml:trace contextRef="#ctx0" brushRef="#br0">23354 11248 9296,'-20'-53'0,"-5"4"0,-8 7 0,-4 14 0,-6 11 0,-1 9 292,-2 5-323,-17 3 1,3 0 0,19 0 0,-1 0-1,-5 0 1,-1 0 0,-4 0 0,-1 0-1,-6 0 1,-2-1 0,-2-1 0,-2-1-1,-2-1 1,-2-1 0,1 0 0,-2-1-1,-1-1 1,-1 2 0,-2 0 0,-2 1-1,23 2 1,-2 0 0,0 1 55,-2 1 1,-1-1-1,0 1 1,-1 0-1,0 1 1,-1 1-1,0 0 1,0 0-1,0 1 1,-2 2-1,1 0 1,0 2-1,1-1 1,-1 2-1,1 0 1,-2 1-1,0 1 1,0 0-1,1 1 1,2 0 0,-1 0-1,2 1 1,-1 1-1,2 0 1,2 1-1,2 0 1,1 0 130,1 0 0,1 0 0,1 2 0,1 3 0,0 1 1,2 1-1,-19 8 0,2 2 0,6 1 0,2 1 0,6 2 1,3 2-1,7-3 0,3 3-238,4-2 0,4 2 0,8 2 1,5 2-1,5-2 0,5-1 0,5 0 1,6 0-1,7-1 0,6-2 1,8-1-1,6-3 0,8 0 0,5-2 187,8-1 0,5-2 0,6-1 1,4-4-1,-13-6 0,3-2 1,1-1-1,3 0 0,1-2 0,0-1 1,4 0-1,0-1 0,2-1 1,4-1-1,1 0 0,1-2 45,-14 0 0,0-2 0,1 1 0,-1-1 0,0-1 0,-1 1 0,1-1 1,0-1-1,7 0 0,1-2 0,1 0 0,-1 0 0,1 0 0,0-2 0,0 1 1,-1-1-1,0 0 0,0-1 0,0 0 0,0 0 0,1-1 0,1 1 0,-1-1 1,0 0-1,-3 1 0,1 0 0,-1 0 0,1 0-219,-2 0 0,0 0 1,-1 0-1,2 0 0,1 1 1,0-1-1,1 1 0,-1 0 1,-3 0-1,-1 0 0,1 1 1,-1-1-1,-1 0 0,0 0 1,-1 0-1,1 0 0,-2-1 1,0 0-1,0 0 1,-1 0-1,-4 0 0,0 0 1,-1 0-1,1 0-209,16-3 0,0 0 1,0 0-1,-5-1 1,0-1-1,-1-1 1,-6 1-1,-1-2 1,-1 0-1,-3 1 1,-2-2-1,-1 0 1,21-7-1,-4-3 1,-7 1-1,-3-3 37,-6-1 1,-3-3 0,-7 1 0,-5-3 0,-8-3 0,-6-2-1,-4 0 1,-6-3 0,-7-4 0,-6-2 0,-7-4 0,-8-1 0,-10-5-1,-7-1-78,-10-3 0,-6 1 378,9 17 0,-3 1 1,-3 1-1,-7 0 1,-5 2-1,-1 1 0,-7-1 1,-1 1-1,-3 2 1,13 9-1,-1 0 0,-1 2 1,-1 1-1,-7 0 1,0 1-1,-2 1 0,-1 2 1,-3 0-1,-1 2 1,-1 1-1,-1 2-56,12 2 1,-2 1 0,0 2 0,0 0 0,0 0 0,0 2 0,0 0 0,0 0 0,-1 2 0,1 1 0,-3 1 0,0 2 0,0 0 0,0 1 0,1 0 0,-1 0 0,1 1 0,0 0 0,0 1 0,0 1 0,-1 1 0,0 0 0,-1 1 0,1 1 0,1 1-4,-1 1 0,1 0 0,1 1 0,-1 1 0,0-1 0,1 0 0,1-1 0</inkml:trace>
  <inkml:trace contextRef="#ctx0" brushRef="#br0">1653 15859 15161,'-31'-16'-7,"0"3"1,1 7-1,2 9 1,1 9-1,-1 5 1,-1 3 87,-3-1 0,6-6 0,5-5 0,2-1 0,2-1 0,7-2 0,10-4 0,16-4 0,14-3 0,12-4 578,3-1 1,6 3 0,5 2-1,5 1 1,0 3 0,2 2 0,-2 1-1041,1 0 1,8 1 0,-7 2 0,-2 2 0,-2-3 0,-5 0 0,-1-2 48,-3 0 1,-7 0-1,-3 0 1,-9 0 0,-7 0-1,-6 0-99,-3 0 1,-3 1-1,-4 4 1,-3 4 285,-4 3 0,-7 1 0,-1 0 0</inkml:trace>
  <inkml:trace contextRef="#ctx0" brushRef="#br0">2386 15699 8556,'-15'-36'452,"-1"0"0,-6-26-318,11 16 1,8 21-1,5 25-327,2 7 1,4 9 0,7 2 0,1-2 0,3-1 0,2-2 0,4 1-1,3 1 269,3 2 0,5 4 0,-4 7 1,1 2-1,0 2 0,-5 2 1,-5 3-31,-5 2 0,-9 1 0,-4 1-132,-4 4 1,-11-2 0,-7 4 0,-5-1-63,-6-3 1,-8-1 0,1-3 0,-4 0 0,-1-2 173,0-1 1,-5-1 0,-3 5 0</inkml:trace>
  <inkml:trace contextRef="#ctx0" brushRef="#br0">10038 16566 8189,'-14'-12'0,"1"3"0,0 4 0,-1 4 0,1 1 0,-2 0 0,-3 0 0,-4 0 122,-3 0 0,3 0 0,0-1 1,-2-4-1,-1-4 0,-2-3 0,0-2 1,-1-4-1,-1-4 0,-3-4 1,3 0-1,1-1 0,1 2 0,-1 1 1261,-3 2 1,7 6 0,-3-1-1370,2 7 1,0 4-1,-3 6 1,-2 0-1,-2 0 1,-1 0-1,-1 0-257,0 0 1,1 0 0,-5 0 0,-4 2 0,1 1 0,-2 1 0,0-1 0,-3 0 124,-1 1 1,2-2-1,-4 2 1,1-2 0,-1-2-1,0 0 1,0 0 275,2 0 0,-5 4 0,4 2 0,-1 0 0,1 1 0,-3 1-167,-1 2 1,-5-2 0,-3-1 0,1 0-1,-3-1 1,0 0 75,-2-3 0,-7 0 1,6 0-1,0 2 1,-2-2-1,5-3 254,1-5 1,-1 4-1,5-5 1,6 1-1,3-1 1,4 0-1,-1 1-337,2 2 1,8 1 0,4 2 0,3 0 0,1 0 0,-1 0-164,-3 0 1,7 0 0,-3 0 0,1 0-1,-2 0 1,-4 0 240,3 0 0,-1 0 1,1 2-1,-4 1 0,-1 1 1,-3-1-1,-2-2 117,-1-1 1,5 0 0,-1 0 0,1 0 0,-1-1 0,1-2-103,-2-1 0,4-5 0,1 3 1,0-2-1,0-1 0,-1 1 0,1-1-75,2-2 1,0 5-1,1 0 1,-2 2-1,0 0 1,-1 1-36,1 1 1,-6 2-1,3 2 1,-1 1-1,-1 3 1,-1-1 0,0 3-9,2-1 1,-2-4 0,4 2-1,-1-4 1,-2-1 0,1 0 187,-1 0 1,5 0 0,-4 0 0,-1-1-1,2-2 1,1-2-171,1 2 0,4 0 0,-5 0 0,3-1 0,1 1 1,1 1-1,-2 4-75,2 2 0,0-1 0,1 6 1,-1 0-1,-2 0 0,-1-2 47,2-1 1,-1 3 0,-1-3 0,-3 0 0,-2 1-1,1-1 183,-2 0 1,3 5 0,-2-4 0,1 2-1,-1 0 1,2 1 0,1 2-150,4 1 1,-4 2-1,2 1 1,1 4 0,2-1-1,2 2-174,-1-1 1,2 1 0,1 1-1,3-2 1,1-3 0,0 1-1,1 0 164,3 1 0,1-4 0,2 3 1,1-2-1,1 0 0,3 2 301,-3-2 1,5 1 0,2-1 0,2 3 0,2 0 0,0 2-228,0 0 1,0 1-1,2 5 1,2-1-1,4 1 1,2-2-1,0-1-20,1-2 1,8-1-1,-4 1 1,3-3 0,2-1-1,0 0 178,-1-2 1,9-2-1,-1-4 1,2-3-1,4-1 1,2-3 173,4-1 1,5-2-1,2 0 1,0 0-1,0 0 1,-3 0-181,-1 0 1,2 0 0,0 0 0,-1 0 0,0 0 0,-1 1 0,1 2-488,0 2 0,-5 1 0,5-4 0,-3 3 0,-3-1 1,2 1 192,-2-1 1,0 1-1,3-5 1,0 0-1,-2 1 1,-1 2-1,-1 2 181,1-2 0,1-2 0,2-1 0,0 0 1,0 0-1,0-1 132,0-4 0,-1 4 1,-1-4-1,-1 4 0,2-1 1,-2-1-156,1-1 1,1-1 0,1 4 0,-2-2 0,-1-2 0,-1 3-30,1 0 1,-3 2 0,0 0 0,-1 0-1,-2 0 1,0 0 0,0 0 37,-1 0 0,-2 0 0,-2 0 0,1 0 0,0 0 1,-1 0 45,1 0 0,-5 0 0,1 0 0,0 0 1,2 0-1,2 0 0,0 0-47,-1 0 1,1 0 0,1 0 0,0 0 0,2 0-1,-3 2-252,-2 2 0,3-1 0,-6 4 0,3-1 0,2-1 0,-2-1 133,-3 1 0,4-1 1,-6-4-1,3 0 1,-1 0-1,1 0 326,3 0 1,-1 0-1,0 0 1,-1 0 0,2-1-1,0-2 1,2-2-175,0 2 1,-6 2-1,6 2 1,0 4 0,-1 2-1,3 2 1,-2-2-171,0-1 0,3 3 0,2-4 1,1-2-1,1-2 0,1-2 181,-1-4 0,-4 2 1,3-6-1,0-1 0,1-2 1,0-1 257,-1-1 1,3 1-1,-6 0 1,-1 1-1,0 3 1,-1 3-408,2 0 0,5 5 1,-5-4-1,-1 4 1,-1 1-1,1 0 0,2 1-372,2 4 1,-2-2 0,2 4 0,-2-1-1,-2-3 1,-2-2 0,-1-1 493,-1 0 0,5 0 1,0 0-1,1 0 0,-1-1 1,0-2 283,-2-2 0,4 1 1,-2 3-1,-1-2 0,-2-2 1,-1 2-343,-1 2 0,1 2 1,0 2-1,-1 2 0,1-1 1,0 0-1,-1 2-361,1 2 0,-1-4 1,1 4-1,0-1 1,-1-1-1,1 0 0,0-3 1053,-1-2 0,1-1 0,1 0 0,2 0 1,2 0-1,1-1-354,0-4 0,-1 4 1,-2-5-1,1 2 0,0-1 1,0 2-794,0 2 1,5 1 0,-5 0 0,-1 0-1,-2 0 1,-2 0 182,1 0 1,3 0 0,-2 0 0,-3 0 0,0 0 0,0 0 0,2 0 533,0 0 1,-1-5-1,1 1 1,0-1-1,-1 1 1,2-2-238,3-1 1,-1 4 0,4-3 0,0 1 0,-1 1-1,1-1 1,-2 1-359,1 0 0,-2-5 0,-4 3 0,-1 0 0,1-2 1,-2 2 472,-2 1 0,0-6 0,-3 2 0,-1-3 0,0 1 0,-3 0 0,-1 2 48,-2-1 0,1-3 1,-1-4-1,0 0 1,1 0-1,-2 2-504,-3 2 0,1 0 0,-4-1 0,0 1 1,1-2-1,-1-1-26,0-2 1,0-1-1,-3 1 1,1-4-1,1-3 1,-1-2-1,1 2 114,-2 3 0,-2-2 0,-1 6 0,-1 1 0,-2-1 0,-3 2-76,-2 4 1,-1-2 0,-4 6 0,0-3 0,-1 1 0,0 2 0,-4 1-151,-4 0 0,-1 2 0,-2-2 1,-4-1-1,-5 2 0,-8-1 196,-5 0 1,-8 2 0,-4-4-1,-4-1 1,4-2 0,1-3 230,1-3 1,2 8-1,-4-2 1,-1 5-1,-2 4 1,-5 1-1,-2 2-603,-2 0 1,-3 2 0,4 2 0,3 5 0,1 5 0,5 2-911,5 2 0,-5 5 0,8 1 1570,-2 6 0,0 4 0,2 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4172 5291 8716,'0'-27'0,"0"2"43,0 3-35,6 9-118,-4 7 1,4 4 0,-5-1-1,2 0 1,3 5 345,1 5 1,2 5 0,5 1 0,0 1 0,3-1 0,2 0 0,2 1-1,2-3 1,4 0 79,4-2 0,-3-6 0,5 1 1,-2-2-1,2-2 0,1 0 1,1 0 62,-1 0 1,9-6-1,-3-3 1,0-3 0,0-1-1,-3 1-165,0 3 0,3-2 0,-9 7 0,0 1 1,1 2-1,-1 1-285,-2 0 1,-1 0 0,1 1 0,0 2 0,2 3 0,-1 1-1,0 2 1,-1 0 222,2 0 0,6-5 0,-1 4 0,1-1 1,1-1-1,1 0 174,2-3 0,2-1 0,-1-2 0,1 0 0,1 0 0,1 0 0,-1 0-37,1 0 0,-4-5 0,-4 1 0,2 1 0,-2 1 0,1 2 1,-1 0-337,-1 0 1,1 0 0,-5 0 0,1 0 0,-1 0 0,0 2 18,0 2 1,-4-2 0,5 4-1,-1-2 1,2 0 0,2-1 188,0-1 1,-1-2 0,5 0 0,0 0 0,2 0 0,1-2 0,2-1 0,3-3 67,2-1 1,1 4 0,-1-3 0,-3 2 0,1-1 0,-2 2-284,0 2 0,2-1 0,-3-1 0,-2-1 0,-2 1 0,-1 2 0,0 1-11,0 0 1,0 0-1,0 0 1,0 0-1,0-2 1,0-1 0,0-1 178,0 1 0,-4-3 1,-1 1-1,1 2 1,-1 0-1,1 0-78,1-1 1,1 0 0,2 2 0,0-1 0,0-1 0,2 1 0,1 1-126,1 2 1,7 0 0,-4 0 0,2-1-1,1-2 1,2-2 0,1 2 86,-1 2 0,-3-4 0,1 1 1,-2 0-1,-2-1 0,-3-1 117,-2-1 1,-2 4-1,-2-2 1,-3 4-1,0-1 1,-2-1-1,3-1 1,-3 1-280,1 2 1,2 1 0,-4 0 0,-1 0-1,-2 0 1,-3 0 0,-1 0-164,-2 0 1,-1-2 0,1-1 0,-3-1 0,-1 1 0,0 1 0,-2 2-364,-1 0 1,-2 6 0,-1 3 0,-3 3 487,-4 1 0,-10 1 1,-2-1-1</inkml:trace>
  <inkml:trace contextRef="#ctx0" brushRef="#br0">8958 7197 23042,'-30'-21'0,"5"5"0,4 4 0,4 4 0,-1 2 0,0 4 483,2 0-151,1 2-253,2 0 1,4-4 0,1-2 0,4 0 0,5-2 0,8 2 0,9-1 0,10 1 0,11 0 0,11 3 0,11 2 0,8 1 0,7 0 347,-36 0 0,0 0 0,35 0 0,-33 0 1,-1 0-1,0 0 0,0 1 0,1 0 1,0 1-1,1 1 0,0 0 0,0 0 0,-1 0 1,-2 0-1,0 0-461,-3-1 0,1-1 0,3 0 1,0-1-1,34 0 0,-2 0 0,-5 0 1,-8 0-1,-5 0-545,-4 0 0,-8 0 0,0 2 518,-6 2 0,1 10 1,-4 6-1</inkml:trace>
  <inkml:trace contextRef="#ctx0" brushRef="#br0">6865 8103 15636,'-13'-30'0,"-1"5"0,1 9 0,0 8 0,-1 8 0,1 3 4509,0 2-4426,-1 5 1,1-7 0,0 6-1,1 1 1,3 2 0,5 2 0,4-1-1,4 0 1,8 1 0,7-1 730,8 0 1,17-5-1,5-4 1,7-2-1,11-4 1,3-2-1,-32 0 1,1-1 0,0-1-1,0-2-554,1 0 0,2-1 0,5-1 0,0 0 0,-4-1 0,-1 0 0,-1 1 0,1 1 0,-1 0 0,-1 0 0,-2 1 0,0 0 0,0 1 0,-1 1-260,36-5 0,-12 8 0,1-1 0,-7 2 0,-7 4 0,-3 2 0,-5 5-1068,-5 3 1,-3 0-1,-9-2 1,-2-1 0,0 1-1,-2 1-123,0-2 1,-1 1-1,-5-4 1,-1 1 1222,-3 4 1,3 1 0,-5 1-1</inkml:trace>
  <inkml:trace contextRef="#ctx0" brushRef="#br0">5559 9342 9839,'0'-17'0,"1"0"0,2 7 594,2 8 0,-1 8-2180,-4 8 1785,0-7 0,1 3 0,5-5 1,6-2-1,6-3 0,3-5 1,4-2-1,3-2 279,3 0 1,11 2-1,-1-4 1,5 3-1,3-1 1,0 1-1,1 4 1,3 1-1,4 0-248,-1-2 1,3 1 0,-1 6 0,1 2-1,2 3 1,3 2 0,-2 0-287,-1 2 1,4-4 0,-3 0-1,-1 1 1,2-2 0,-2 0 393,0-3 1,4-2-1,-3-1 1,-1-1-1,1-2 1,-3-3 135,2-2 0,-8 1 0,2-4 0,-6 4 0,-3 1 1,-3 2-457,-1-2 0,-4 4 0,-1-2 0,-3 2 1,-3 2-1,-4 0-748,-3 0 1,-8 6 0,2 3-1,-5 5 1,-4 3 522,-5 5 1,-2-2 0,-2-1 0</inkml:trace>
  <inkml:trace contextRef="#ctx0" brushRef="#br0">5972 10542 10381,'4'-21'0,"2"5"0,0 4 388,0 3-90,-1 6-212,-5-3 0,-2 8 0,-2 1 1,-5 1-1,-3-1 0,-1-2 0,-1-1 1,2-1-1,2-3 0,1-5 0,-1-3 1,-2-2 207,-1 1 1,-1 6-1,1 2 1,0 4-1,-2 1 1,-3 0-1,-4 1 1,-5 4-1,-2 4-482,-3 2 0,-5 3 0,3-1 0,0 0 254,3 1 1,-3-5 0,-1 0 0,-2-1 0,-1 1 0,4-1 0,0-1 208,0 1 1,5-5-1,-2 2 1,1 1-1,0 2-172,-1-1 0,0 5 1,3-3-1,-2 3 1,-1 3-1,2 1 1,-1 3-126,-1 2 0,1 1 0,-4 5 0,0-1 1,2 1-1,-1 0 0,3-2 5,2-3 1,3 3 0,3-4 0,4 1 0,3-1 0,2 0 57,0-1 0,1 1 0,3 3 0,4-2 0,4 3 0,1 3-106,0 3 1,0 6 0,0-1-1,0 2 1,0 4 0,0 1-97,0 1 0,0 5 0,0-4 0,0-1 0,-2 2 1,-1 1-1,-1 1 198,1-4 0,0 2 1,0 0-1,-1 1 0,1 2 1,1 2-1,2 0-18,0 4 1,0 1 0,2-1 0,1 1 0,3 4 0,1 0-156,3 4 1,2 0 0,2-1 0,-1-2 0,2-2 0,1-2 100,2-3 0,-5-2 0,-4-3 1,0-4-1,0-4 0,-2-1 146,-1 0 1,-1 0 0,-5 0 0,0-2 0,0-1 0,0-2 0,1-4 12,3-6 1,-2 0-1,4-7 1,-2-1 0,2 1-1,2 0 38,2-2 1,2-1-1,1-2 1,1 1-1,-1-1 1,0 0-78,1 1 0,3-1 1,3 2-1,-1 1 1,2 2-1,-1-2 1,5-1-21,5-2 1,-2-1-1,3-1 1,-3-4-1,-1 0-14,0 1 1,-1-5 0,0 1 0,-3-1 0,-2 0 0,0 2 0,-2-2-581,0-2 0,-1-1 0,-5 0 0,2 1 0,0 4 1,0 5-2598,-3 7 3140,-2-3 1,-3 12 0,-1-6 0</inkml:trace>
  <inkml:trace contextRef="#ctx0" brushRef="#br0">8665 12594 8743,'0'-32'0,"0"5"0,0 8 127,6 16 1,1-2 0,6 10 0,2-4 0,3-1 0,3 0 0,1 0 0,0-1 0,3-2 0,3-3 0,3 0 0,1-1 0,0-1 0,2-1 0,2 2 0,-1 1 366,2 0 0,2 4 0,-1-2 0,-1 3 0,-1 1 0,1 0 0,1 0 0,2 0-458,0 0 0,-4 0 0,0 0 0,1 0 0,0-2 0,0-1 242,-2-1 0,-1-2 0,3 3 0,-1-3 0,1 0 0,1 0-153,2 3 0,-4 2 0,-1 1 1,2 0-1,2 0 0,1 0 1,0 0-238,0 0 0,4 0 0,2 0 1,0 0-1,0 0 0,-1 0 262,0 0 1,-2-5 0,5-1 0,-1-1 0,-1-2 0,-1 0 0,-5 2 84,-3 1 0,-3-3 1,3 4-1,-3 1 1,-2 0-1,-2-1-232,-2 2 1,3 0 0,2 0-1,1-1 1,1 1 0,1 1-60,-1 2 0,0-4 0,0-1 0,-2 2 0,-2 0 0,1 1 1,1-4 164,0-2 0,-1 4 1,-2-4-1,1 1 1,-2 1-1,1-1 248,1-1 1,-1 4-353,5-5 1,-4 6-1,4-2 1,-1 4-114,0 1 0,-3 0 1,4 0-1,1 0 0,-2 1 1,-1 2-1,-2 3 24,0 2 1,6-4 0,-3 4 0,0-1-1,-3-1 1,-3 0 158,-1-3 0,-1 0 0,1 0 1,-2 1-1,-3-1 0,-4-1-262,-3-2 1,-2 0 0,1 0 0,-1 1-850,0 4 1,-4 2 0,-1 6 0,-2 2 0,-3 1 0,-2 4 992,-1 0 0,-6-3 0,-1 2 0</inkml:trace>
  <inkml:trace contextRef="#ctx0" brushRef="#br0">16596 13274 8234,'-7'-31'0,"2"0"0,5 3 0,5 4 0,5 6 0,6 2 0,7-1 602,2 0 0,7-5 0,4 4 0,2 1 0,2 3 0,-1 2 0,-2 3 0,-3 4 0,-1 4 1,-4 1-1,-2 0 0,-5 0 0,-3 0 0,-1 1-661,0 4 0,0-2 1,-5 4-1,0-1 1,1-3-1,0-1 1,3-2-1,2-2 59,2-2 0,1-4 0,5-5 0</inkml:trace>
  <inkml:trace contextRef="#ctx0" brushRef="#br0">18462 13047 8186,'-13'-4'0,"1"-2"0,3-1 827,3 4 0,5-3 0,-1 7 328,2 4 1,3 2 0,11 8 0,-1 3-1,2 5 1,1 7 0,2 5 0,0 4-512,1 1 0,-4 0 1,2 0-1,-2 0 0,-1 1 1,-3 1-1,0-1-806,-2-2 1,-6-8 0,1-2 0,-2-3-1,-2-6 1,-2 0-354,-2-4 1,-5-7 0,-8-6-1,-2-6 1,-2-8 0,-1-5-35,2-6 1,-6-14 0,6-5-1,-1-5 1,3-4 0,3-2 426,2-2 0,6-3 0,2-1 1,5 2-1,6 1 0,7 3 342,8 3 1,4 5 0,3 8-1,4 5 1,5 3 0,4 3-1,3 3 343,-1 4 0,-3 5 0,-3 4 1,-3 4-1,1 4 0,-3 2 0,1 4-344,-4 4 1,-6 7 0,-6 3 0,-2 0 0,-3 2 0,-3 0-313,-5 3 1,-4 1-1,-4 0 1,-5-1-1,-4-4 1,-5 0-207,-4-4 0,-9-6 0,-6-1 0,-5 0 1,-4-2-1,0-2 0,0-4-352,3-1 0,2 0 123,1 0 0,10 2 0,5 1 0,4 1-215,5-1 1,10 5-1,12-1 1,16 2 742,15 0 0,15-12 0,9 1 0</inkml:trace>
  <inkml:trace contextRef="#ctx0" brushRef="#br0">19542 12914 8033,'0'-13'1553,"1"5"-878,4 4 0,2 2 0,7 4 0,0 2 0,3 5 0,2 5 0,0 3 0,2 4 91,0 0 0,-1 13 1,3-2-1,-6 4 1,-2 2-1,-1 1 0,-1 1-543,0 0 0,-4-6 0,-1-3 0,-3-4 0,-2-5 0,-1-4 0,-4-4-530,-2 0 0,-3-7 0,-7-2 0,-1-4 0,-1-4 1,-3-6-318,-2-8 0,0-12 1,-1-5-1,4-4 1,5-8-1,4-4 1,5-4-364,2 1 0,4 4 1329,2 0 0,-1 11 0,6-1 0,1 7 387,2 6 0,6 1 0,0 8 0,0 0 0,1 4 0,3 3 0,3 2-79,2 2 1,-5 2 0,-1 4 0,0 1 0,-2 4 0,0 5-638,-3 6 1,-7-1-1,-4 4 1,-4 1 0,-2 2-1,-5 3-470,-7 2 0,-7-2 1,-9-1-1,-4-4 0,-5 1 1,-1-2-1,-1 1 157,3-4 1,3-1 0,-2-2 0,2 0-1,8-1 1,5-2 784,9-1 0,0-4 1,8 4-1,4 1 0,9 2 1,13 1-1,10 1 105,7-1 0,10 0 0,1 1 0,2-1 0,1 0 1,1 1-666,-2-1 0,-8 0 0,0 1 0,-4-1 0,-3 0 0,-3 0-1288,-1 1 1,-3-2 0,-8-2 0,-3-1 0,-1 1 1362,0 2 0,5-4 0,-2-3 0</inkml:trace>
  <inkml:trace contextRef="#ctx0" brushRef="#br0">20635 13141 8033,'13'-18'0,"1"0"0,-2 2 1046,-4 1 0,4 6 1,-3 2 357,3 1 0,-3 1 0,-2 7 1,1 2-1,-2 7 0,1 3 1,-1 6-776,0 0 1,3-3-1,-5 2 1,1-1-1,-1-1 1,1 0 0,-1-2 352,2-2-3086,-5-6 0,5-2 0,-6-10 1468,0-4 1,0-10-1,-1-8 1,-4-8-1,-2-7 1,0-2-1,2 0 650,4-2 1,1 4 0,1-2 0,4 2 0,4 4-1,2 2 1154,3 5 0,-1 3 0,0 3 0,2 3 0,1 4 0,4 3 0,0 3-559,4 3 1,1-1 0,2 6 0,0 1 0,-1 0 0,1 0-833,0-2 0,-2 1 0,0 4 1,-1 1-1,1 2 0,-1 3-1182,1 2 1,-5-1 0,1 3-1,-2-1 1,-2 2 0,-2 0-1,-4 3 1251,-2-1 0,-3 6 0,-6 2 1</inkml:trace>
  <inkml:trace contextRef="#ctx0" brushRef="#br0">20808 13074 11089,'2'-12'0,"2"3"1318,5 5 0,7 2 0,5 2 0,3 0-1168,4 0 1,3 0-1,0 0 1,3 0 0,0 0-1,-3 0 1,-2 2-1,-4 2-1880,-3 5 0,-3 3 0,-7 1 1730,-3 1 0,-3 5 0,-6 2 0</inkml:trace>
  <inkml:trace contextRef="#ctx0" brushRef="#br0">20662 13567 8074,'3'7'2234,"9"-4"0,14-4-1459,16-4 0,14 1 0,9 4 0,6-1 0,-32-1 1,1 1-1105,0-1 0,1-1 0,0-2 0,1 0 1,3 1-1,-1 0 329,-2 1 0,0-1 0,-1-2 0,0 0 0,-1 2 0,0 1 0</inkml:trace>
  <inkml:trace contextRef="#ctx0" brushRef="#br0">21968 13567 7942,'7'-27'0,"-1"1"0,0 1 0,3 2 0,3 10 0,1 9 131,1 2 1,-1 2 0,0 0 0,1 2 0,-1 2 0,-1 5 0,-2 4 0,-2 6 0,-2 7-1,-3 5 1,-2 3 0,-1 1 0,-1 1 0,-4-2 1072,-4-1 1,-4 2 0,-3-4 0,-4-1 0,0-2-1,-4-1 1,-1-2 0,-2-2-2357,0 0 1,1-7-1,-1 0 1,2-5-1,3-7 1,4-2 1151,3-2 0,8-12 0,1-3 0</inkml:trace>
  <inkml:trace contextRef="#ctx0" brushRef="#br0">22941 12807 7958,'-4'-17'304,"-1"-1"336,2 2 1,3 7 0,3 3 0,3 1 39,2 1 1,-5-2-1,3 3 1,-1-1-1,4 4 1,2 5 228,-2 9 0,-2 9 0,-4 4 0,1 7 0,-1 6 1,0 3-281,2 2 1,-4 5 0,4-1 0,-4 1 0,-1-1 0,0-6-1,-1-5-1641,-4-2 0,4-11 0,-4 0 266,4-4 0,1-21 0,0-15 0,0-11 0,0-14 0,0-9 313,0-9 1,0-9 0,0 4 0,0-5 0,1-4 0,4 4 549,4 5 1,3 5-1,1 11 1,0 7 0,0 8-1,1 9 505,-1 5 0,2 5 1,1 4-1,4 4 1,0 4-1,4 2 1,1 5 97,2 8 1,-5 2 0,-1 9 0,-2 5 0,-4 2 0,-5 5 0,-5 2-663,-4 1 0,-2 3 0,-5-2 0,-8-2 0,-8-2 0,-6-5-516,-3-5 0,-2-6 1,2-8-1,-4 0 1,-2 1-1,1-3 1,5-2-1167,3-4 0,7-4 1,3-1-1,8 0-3663,10 0 5287,15 0 0,31-12 0,8-2 0</inkml:trace>
  <inkml:trace contextRef="#ctx0" brushRef="#br0">23914 12714 7946,'0'-34'1137,"0"4"1,2 8 0,2 9-35,5 7 0,1 6 1,1 4-1,-4 5 0,1 5 1,-2 5-1,0 8-769,-4 7 1,4 9 0,-1 4 0,-4 3 0,-4 5 0,-6-2 0,-2-1 0,-3-6-736,1-4 0,0-1 0,-1-11 1,1-5-1,-2-7 0,-1-8-239,-2-6 1,-1-2 0,3-4 0,-2-4 0,1-10 0,3-12-1,2-12 507,3-6 0,3-9 1,7-4-1,4-2 1,4 4-1,4-1 731,5 5 1,3 2 0,4 4 0,-1 7 0,-4 9-1,0 7 1,-3 6 78,3 4 0,-1 5 0,5 1 0,-2 2 0,1 5 0,3 4-230,0 6 1,1 8 0,-2 6 0,-1 2 0,-3 4 0,-2 7-260,-3 8 1,-3 7-1,-4 2 1,-4-1-1,-4-2 1,-2-1 0,-4 0-911,-4-2 1,-4-2-1,-3-10 1,-3-4-1,-1-4 1,0-5 0,-1-5 158,-3-7 0,-1 0 1,-2-5-1,1-2 1,0-2-1,3-2-463,1-4 1,7 2 0,1-6 0,8-1 0,5-2 1025,1-1 0,18-6 0,4-2 0</inkml:trace>
  <inkml:trace contextRef="#ctx0" brushRef="#br0">24981 12514 8154,'0'-25'1732,"0"3"1,0 7-1,0 9-703,0 5 1,-6 5-1,-2 14 1,-2 4-1,-2 5 1,-3 4-1,1 6-564,-1 6 1,1 0-1,1 4 1,0 0-1,1-2 1,3-2-776,5-5 0,2-7 1,2 1-879,0-4 0,0-8 262,0-2 1,5-10 0,0-11-1,3-12 1,1-13 0,0-8-1,0-8 1,-1-5 713,0-6 1,2 0-1,-4 5 1,0 3-1,1 1 1,-1 4 1327,0 5 1,3 5 0,-3 6-1,0 4 1,1 4 0,1 4-112,2 0 1,6 2-1,4 4 1,0 2-1,4 1 1,1 1-1,3 1-1165,4 1 0,-3 4 1,5 1-1,-1 3 0,-4 1 1,1 3-608,1 2 0,-7-3 0,1 0 0,-4 1 0,-6 2 0,-4 2-6881,-2-1 7648,-6 0 0,3 6 0,-6 2 0</inkml:trace>
  <inkml:trace contextRef="#ctx0" brushRef="#br0">24967 12927 7942,'0'-26'2819,"2"6"1,4 7-1,6 7-2289,4 5 1,2-4 0,-3-1 0,1-1-1,3-2 1,2 2 0,1 2 0,0 4-239,0 1 1,-4 0 0,3 0 0,-3 3-293,-6 6 0,1-1 0,-6 12 0</inkml:trace>
  <inkml:trace contextRef="#ctx0" brushRef="#br0">24794 13274 8072,'3'-19'2457,"6"5"1,7 7-1,14 7 1,1 0-2097,-1 0 1,2 0 0,1 0 0,1 0 0,3 0 0,0 0 0,-2 1-362,-3 4 0,2 2 0,0 7 0</inkml:trace>
  <inkml:trace contextRef="#ctx0" brushRef="#br0">4426 14806 8523,'0'-41'0,"0"7"0,3 10 0,4 11 0,8 7 11,4 5 1,3 1 0,6 1 0,4 3-1,3 4 1,5 1 0,3-2 0,4 1-1,4-1 1,7 3 0,4 2 0,7 1 0,2 1 305,2-1 1,-33-7 0,0 0 0,-1-1 0,-1 0 0,0-1 0,0 0 0,36 2 0,-5-3 0,1-2 0,-2 1-135,-1 2 0,2-2 1,-8 2-1,0-1 1,-2 0-1,-3 1 1,-1-1-184,-3-1 0,-8 4 0,2 1 0</inkml:trace>
  <inkml:trace contextRef="#ctx0" brushRef="#br0">15050 15846 17767,'0'-7'-431,"0"-5"1,1 3-1,2-3 1,3-3-1,0-1 1,1-2-1,-1 2 1,2 1 394,-1 2 1,-4 7-1,0 4 1,-6 7 210,-6 2 1,-4 1 0,-3 2 0,-4-1 0,0 0 39,-4-2 1,-1-1-1,-2-6 1,0 2 0,-1 0-1,-1 3 1,-2-2 149,1-2 0,2-1 0,1 0 0,0 0 0,1-1-271,-1-4 0,2 4 0,1-3 0,2 2 0,-2 2 0,-1 2 1,-1 2-240,-1 5 0,0 1 0,1 1 0,-1-3 0,-1 3 0,-2 1 168,-1 1 0,0 0 1,3 1-1,-2-1 1,-2 0-1,-1 1 186,0-1 0,2-1 0,5-2 0,-1-1 0,0 1 1,2 1-1,1-1-72,2-1 1,4 0-1,-2 3 1,0-2-1,4-1 1,0 1-195,-2 2 0,3 2 0,-2-1 1,2 0-1,1 2 0,1 1-14,0 2 1,-1 6 0,3-3 0,2-1-1,3-1 1,1-1 0,1 0 107,1-2 0,3-1 0,4-2 1,5 1-1,5-2 0,3-2 189,6-1 1,2-5 0,3 4-1,3-2 1,3-2 0,2 1-132,-1-1 1,-4 0-1,3-2 1,-1 1-1,-2 3 1,0 1-1,0 4-242,-1 0 0,-6-2 0,-2 0 1,0 2-1,0 0 0,0 3 165,2-1 0,1 0 1,2-1-1,0-3 0,1-4 1,1-4-1,4-1 258,1 0 0,0 0 0,3 0 0,-1 0 0,-1 0 0,1 0-127,-1 0 0,-4 0 1,3 0-1,0 1 1,-1 2-1,0 2-186,-4-2 1,-1 4-1,-1 1 1,0 1-1,-1-1 1,1 3 101,0 1 1,-1-3-1,1-1 1,0 1-1,-1 0 1,0-1 0,-1-1 78,1 0 0,-2-4 0,7 2 1,-1-4-1,-1-1 0,4 0 1,1 0 186,3 0 1,-3-1-1,0-2 1,0-2-1,-1 1 1,1 0-230,0-1 1,-4 1 0,2 4 0,-1 0-1,0 0 1,-1 0-179,-2 0 1,-1 0 0,0 0 0,-1 0-1,1 0 1,0 1 0,-1 2-93,1 2 1,-1 3-1,0-3 1,-3-2 0,-2 0-1,0 0 276,0 1 1,-1 1-1,4-5 1,-2 0-1,2 0 1,1 0-1,2 0 178,-1 0 1,6-2 0,-1-1-1,-2-1 1,1 1 0,0 1-328,1 2 0,0 0 0,-3 0 1,1 0-1,3 0 0,-3 0 1,1 0-32,1 0 0,-3 0 0,3 2 0,-3 1 1,-1 1-1,1-1 206,3-1 0,-3-2 0,3 0 0,-1 0 0,0 0 0,1 0 0,0 0-26,2 0 0,-1 0 1,5 0-1,-3 0 0,0 0 1,0 0-77,3 0 1,0-5 0,0 1 0,-1 1-1,1 1 1,1 2-23,2 0 0,-1-4 0,-2-1 0,-3 2 0,-1 0 0,-2 1 39,1-3 0,-4-1 0,5 3 0,-2-1 0,0 1 0,-1 1 0,0 2-136,1 0 1,-2 0 0,5 0 0,-1 0 0,-2-1-1,2-2 1,1-2 32,0 2 0,9 2 0,-3-1 0,1 0 1,1-3-1,-2 1 134,0-2 1,4 3-1,0-5 1,-1 1 0,-1 1-1,-4-1 1,1 1-207,1 0 1,-8-3 0,8 3 0,-3 0 0,-2-1 0,-4-1-9,-3-2 1,-2 2 0,1 0 0,0-3-1,-1-2 1,1-3 0,-2-2 199,-2 2 1,2-1 0,-5 1 0,3-2-1,-1 2 1,0 1-128,-1 2 0,3-1 0,-7 1 0,0 0 0,-1-1 0,0 1 0,2 0-377,-2-1 0,-1 1 1,-2 1-1,-1 0 1,-1 2-1,-4-3 1,-1-1 93,-3-2 1,3-5 0,-2 2 0,-1 0-1,-1-2 1,-4 0 653,-2-2 1,-2 4 0,-5-1 0,3 2 0,-3 1 0,-1 0-574,-1 3 0,-5 5 0,-1 0 0,-2-2 0,-2 1 0,-3 0 0,-2 1-1675,-3-1 1898,3 4 0,-9-6 0,4 3 1,1-3-1,-2-3 0,1-1 457,1-2 0,-8-4 1,3 1-1,1-1 0,0-3 1,2 3-1,-3 1-106,-1 5 0,-2 1 1,-2 3-1,-2 3 1,-5 5-1,-4 2 0,-4 2-823,0 0 1,-10 0-1,2 0 1,-2 0 0,-5 0-1,-1 0 244,1 0 1,31 2-1,2 1 1,-33 1 0,34-2-1,-1-1 1,-1-1 0,-1 0-1,0-1 1,1-1 437,0 0 0,0 0 0,-4-4 1,0 0-1,3 0 0,1 0 0,-3-2 1,0 0-1,-3-1 0,0 0 0,-1 0 1,1 2-1,-2-1 0,-1 1 1096,1 0 1,0 2-1272,2 2 1,0 1-1,-5-1 1,0 1-1,2 1 1,0 2-1,1-1 1,0 1 0,-1 1-1,0 0 1,2 3-1,1 1-379,-1 1 0,1 2 0,0 0 0,1 1 0,0 2 0,0 0 0,1-1 0,1 0 1,-1 1-1,0 0 0,1 0 0,0 0 8,0-1 0,0 0 0,3-1 0,0-1 0,-34 4 0,3 1 0,3-1 0,1-1 0,-1-2 376,0-1 0,6-6 0,1 5 0,1-1 0,-3 2 0,1 0 0</inkml:trace>
  <inkml:trace contextRef="#ctx0" brushRef="#br0">15076 16073 8241,'-17'-2'0,"-1"-2"0,2-5 0,2-3 0,5-3 0,5-3 0,8 4 0,14-7 289,9 3 1,13-3-1,3-5 1,6-1 0,8 0-1,6 1 1,-28 12 0,1 0-1,1-1 1,1 0 0,4-1-1,1-1 1,1 1-1,0 0-91,3-1 1,1 1-1,2 0 1,1 1-1,-1 1 1,-1 1-1,1 1 1,-1-1-1,1 1 1,0 1-1,-3 0 1,1 1-1,-3 0 1,0 1-495,-3 0 1,0 1 0,-3 0 0,-1 0-1,0 0 1,0 0 0,0-1 0,-1 0 0,36-9-1,-6 0 1,-10 1-267,-6 0 1,-5 3 0,-6 0 0,0 2 0,0 2 0,0 1 561,0-1 0,6-8 0,1-3 0</inkml:trace>
  <inkml:trace contextRef="#ctx0" brushRef="#br0">17982 14900 8447,'-1'-34'2169,"-2"3"-329,-2 7 1,1 14-1811,4 10 1,0 5 0,0 9 0,2-1 0,2 0 0,3 2 0,2 3 0,-1 4 85,-2 3 0,2 2 0,-2 0 1,0-1-1,0 0 0,-3-4-536,-1-4 1,-2 1 0,0-1-1,0-2 363,0-1 0,0-9 0,0-6 440,0-8 0,6-8 0,3-3 1,2-2-1,3-1 0,0 1 244,4 3 0,-3 3 0,3 4 1,-2 0-1,0 4 0,2 1-377,-1 3 0,-4 3 1,-3 4-1,-2 5 0,-2 3 1,-2 3-453,2 3 1,-5 1 0,4 5 0,-4-2-1,-1 1 1,0 1 0,0 0-1021,0-2 0,2-4 0,1 3 0,4-2 1,4-3-1,5-3-2732,3-4 3954,3 3 0,5-10 0,0 4 0</inkml:trace>
  <inkml:trace contextRef="#ctx0" brushRef="#br0">18596 15180 8447,'0'-14'206,"-2"2"1,-1 2 0,-1 1 8769,1-1-8307,-5 4 0,7 1 0,-4 10-1607,4 4 0,1 3 0,1 0-947,4-4 0,1-3 2244,3-10 0,-3-2 0,-6-6 0,-2-1 1,-1 1 2515,-1 0 1,-7 5-3528,2 4 0,3 8 1,4 5-1,4 4 0,9 4 1,4 2-706,2 2 1,9-1 0,0 4 1356,8-2 0,5-5 0,1 2 0</inkml:trace>
  <inkml:trace contextRef="#ctx0" brushRef="#br0">18756 15313 8447,'-18'-18'876,"0"0"1,0 1-1,5 3 1,1 1-186,3 0 0,3 4 0,6 0 0,2 0 0,2 0 0,5 2 0,4-1-699,5 1 1,3 2 0,6-2 0,-1 0 0,1 1 0,0-2 0,-2 2 0,-3 0-1108,-4 3 0,1-2 0,-1 0 1115,-2 2 0,5 2 0,-1 1 0</inkml:trace>
  <inkml:trace contextRef="#ctx0" brushRef="#br0">19302 14913 8349,'7'-24'724,"-2"-1"0,-2 3 220,1 7 1,-1 3 0,6 6 0,2 1-575,0-1 1,3 0 0,-1 3 0,0-2-1,1 2 1,-1 2 0,0 2 0,1 4-283,-1 4 0,0 4 0,1 3 0,-2 3 0,-2 1 0,-3 0 1,-1 1-652,-3 3 0,-1-3 0,-2-1 0,0 1 0,0-2 0,0 1 91,0-4 0,-2-7 1,-2-5-1,-5-2 1,-3-2 722,-1 0 1,-5-6 0,0-2-1,0-1 1,1 2 0,-1 1 496,2 3 0,1-3 0,1 2 0,3 2 1,0 4-1,4 4 0,1 1-577,3 4 0,1 2 0,4 5 0,2 2 0,5 3 0,5-1 0,3 1-1090,6 3 0,-3-1 1,2-1-1,2-2 1,1 0-1,1 0 919,-4 0 0,-3-11 0,-6 1 0</inkml:trace>
  <inkml:trace contextRef="#ctx0" brushRef="#br0">5332 15739 8333,'-6'-22'0,"-1"0"0,-2 4 0,0 6 197,6 6 1,-3 8-1,8 1 1,3 3 0,9 0-1,8 0 1,6-3 0,6-2-1,3-1 1,6-1 0,3-4 869,4-4 0,5-3 1,3 1-1,0 0 1,4 4-1,-1-1-856,-1 1 0,3 4 0,-4-1 0,0 2 0,0 2 0,-2 2-324,-2 2 0,-5 3 1,-3 7-1,-5-2 1,-2-2-1,-5-1 0,-1 0 211,-4-2 0,-2 1 0,-3-5 0,-1 1 1,-3-1-1,-2-2 0,-3-2 84,-1-4 0,-2 3 1,1-6-1,-2 1 1,-2 1-922,-1 0 0,0-3 0,4 6 1,-1 4 738,-3 7 0,3 4 0,-5 1 0</inkml:trace>
  <inkml:trace contextRef="#ctx0" brushRef="#br0">8238 16779 9304,'0'-21'0,"2"6"0,2 8 0,5 8 0,3 4 243,1 1 0,6 3 455,3-5 0,4 1 0,2-5-336,3 0 0,-1 0 0,5 0 0,2 0 0,3-2 0,3-1 0,3-3 0,1 0 0,4-1 0,2 1-75,5 0 0,-3 2 0,4 4 0,-1 0 0,1 0 1,0 1-1,2 2 0,-2 3 0,3 0 0,2 1-88,4 1 1,2-5 0,-4 1 0,1-2 0,0-2-1,-2 0 87,-3 0 1,6-5 0,-4-1 0,-2-1-1,2-4 1,-3 0-89,-2-3 0,6 2 1,-12 2-1,1 3 1,-1 1-1,-3 3-572,1 1 1,-3 2-1,-9 0 1,-3 0 0,-4 0-1,-1 2 1,0 2-1046,-1 5 1,-6-2-1,-4 2 1,1 2-1,-2 1 1396,1 1 1,-3 0 0,-3 1 0</inkml:trace>
  <inkml:trace contextRef="#ctx0" brushRef="#br0">3932 17685 9255,'-8'-41'0,"-1"-4"631,3 1 0,10 8 0,9 11 0,8 10 0,3 9 0,0 5 0,-2 1 0,2 1 0,-1 2 0,2 3 0,1 2 0,3 2 0,4 2 0,4 3 0,1 1-1412,2 2 1,0 5 801,0 0 1,0 2-1,0 1 1</inkml:trace>
  <inkml:trace contextRef="#ctx0" brushRef="#br0">16916 18965 8508,'-31'-2'0,"0"-1"0,3-3 0,2 0 0,4-1 0,0-1 0,1-2 241,3-2 0,10-1 0,3 0 0,7-1 0,9-1 0,16-1 0,19-3 0,18-2 0,-25 10 0,3 0 0,4 0 0,2 1 0,3 1 0,1 0 0,2 2 0,0 1 0,4 1 0,0 1 0,1 2 0,2 0 0,3 1 0,1 0 0,-1 2 0,1 0 121,-2 1 1,1 0 0,-1 1-1,0 2 1,-6 1 0,-2 1-1,1 0 1,-1-1 0,1 1 0,-2 1-1,-2 0 1,-2 0 0,-2 2-1,-1 0 1,-5 0 0,-1 0-363,-3 2 0,-2 0 0,32 7 0,-1 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11917 6504 9244,'-19'-37'0,"7"-3"0,11 0 0,9 4 0,12 8 0,9 7 0,14 5 2081,12 4-1949,3 2 1,-16 4 0,3 0 0,-1 1 0,1 1 0,3 1 0,0 0 0,4 1 0,0 0 0,0-1 0,0 1 0,0 1 0,1 1 0,-1 1 0,1 1 0,0 2 0,1 1 0,-1 0 0,0 1 0,1 0 0,-1 0 0,-1 0 0,0-1 0,-2-1 0,-1 1 0,-3-1-1,0 0 1,-2 1 0,-1-1 1444,-2 1 1,0-1-1491,31-1 0,1 3 0,-7-6 1</inkml:trace>
  <inkml:trace contextRef="#ctx0" brushRef="#br0">5425 7370 9678,'2'-27'0,"2"4"0,5 3 0,3 8 975,1 5 0,2 3-879,3 4 1,-3 1 0,3 2 0,-2 3-1,0 0 1,3 0 0,2-2 0,3 1-1,2-1 1,4-1 0,4 0 0,2 0 116,1 1 1,9 1 0,-5-5 0,5 0 251,4 0 0,7 0 0,2 0 0,0 0-206,0 0 1,8 7-1,-3 5 1,-2 4-1,2 2 1,-1 0 0,5 0-314,1-2 0,-33-7 0,2 0 0,36 6 0,-35-10 0,0 0 0,1-1 0,0-1 1,3-1-1,0-1 0,1 0 0,-1 0 106,4-1 0,0 0 0,0-2 0,-1-1 0,0 0 0,0-1 0,-1-1 0,0 0 1,1-2-1,0-1 0,-1 0 0,-1 1 336,0-1 0,-1 1 0,-1 1 0,-1 0 0,-2 1 0,-1 0 1,36-2-1,0 1 0,-1 4-513,0 5 1,-36 0-1,1 2 1,35 8-1,-1 0 1,-34-6 0,0 1-1,0 0 1,1 0-1,1 1 1,0-1-135,-1-2 0,-1-1 0,36 9 0,-9-7 0,-1 1 1,-4-4-1,0-2 194,-4-2 0,-10 0 0,-5-2 0,-2-1 0,-8-3 0,-4 0 0,-7 0 57,0 3-15,-3 2 1,-9-5 0,-2-1 0</inkml:trace>
  <inkml:trace contextRef="#ctx0" brushRef="#br0">13810 8556 8476,'-12'-22'0,"2"0"0,2 2 0,2 4 141,2 9 0,6 1 0,2 6 0,5 0 0,4 0 1,6 0-1,8 0 0,7 1 0,6 2 0,5 2 1,3-1-1,7 1 0,5-1 109,2-1 1,12-2 0,-3 1-1,-33-1 1,1 1 0,1 0 0,0 0-1,0 1 1,0-1 0,1 0-1,1 0 1,1 0 0,0 1-208,1-2 0,1 1 1,1 0-1,1 1 1,-4 0-1,0 0 1,0 0-1,0 0 1,1 0-1,1 0-273,1-1 1,-1-1 201,-3 0 1,1 0 0,8-1 0,0 0 0,-3 0 0,-1 0 0,2 0 0,0 0 0,1 0 0,0 0 0,1 0 0,-1 0 77,2 0 0,0 0 0,-2-1 0,0 0 0,1-1 0,1 0 0,-1-2 0,0-1 0,0-1 0,0 0 0,-2 0 1,0 0 105,-4 2 1,0-1 0,5-2-1,-1 0 1,-5 1 0,0 1 0,0 0-1,1 0 1,-2-1 0,1 0 0,-2 1-1,-1 0-119,-1 0 1,0 1-1,2-2 1,-1 0-1,33-3 1,0-3-1,-3-1 1,-4-1-118,-5 1 0,5 0 0,-8-1 0,-4 0 0,-4-3 1,-3 0-1,-4-1 53,-2-1 0,-2-2 0,0-4 0,0 0 0,0-1 0,-2-2 119,-2 0 0,-2 0 0,-6 1 0,0 1 0,-4-1 0,-2 0 0,-4 1 0,-3-1 1,-1 2-1,-9 1 1,-4 2 0,-5-3-1,-9-3 1,-11-3-545,-10 1 0,-6-4 0,-14 0 1,-5 0-1,0 3 0,-5 1 290,2-1 1,7 6-1,1-3 1,0-1-1,4 3 1,-2-4 0,2 4 458,1 2 0,-8-4 0,3 3 0,-6-1 0,-3 0 0,-4 2-227,-4-1 1,30 12 0,-1 1 0,-4-1 0,-1 1 0,-2-1 0,0 2 0,-3 1 0,-1 1 0,0 0 0,-1 1 0,1 3 0,0 0-246,1 1 1,1 1-1,2 0 1,1 1-1,1 2 1,0 0 0,-1 1-1,0 0 1,2 0-1,0 2 1,1 1-1,0 1 1,2 0 0,1 2 0,2-1 0,-1 1 1,-3 0-1,1-1 0,2 1 1,0 0-1,-1-1 1,0 1-1,-1 0 0,0-1 1,2 1-1,0 0 224,3-1 0,-1 1 0,-2-1 0,-1 0 0,2-1 0,0 0 0,-1 0 0,-1-1 0,0 1 0,0 0 0,0 1 0,0 0 0,0 1 0,1 0 74,0-1 1,0 1 0,-1 0 0,0 1 0,-1 0 0,1 2 0,1 1 0,1 1 0,1 2 0,1 2 0,2 1 0,1 1 0,1 2 0,1 0-211,2 2 1,0 1-1,-1-2 1,0 1 0,3 2-1,0 1 1,-24 23 0,6 1-1,7-1-163,1-2 1,13-3 0,3-6 0,9-3 0,5-2 0,4-4-1,5-4 358,5-6 1,9 1 0,15-1-1,11-2 1,11-1 0,12 0 0,6 1 575,-31-7 1,0 0-586,4 0 1,0 0 0,-1-2 0,0-1 0,2 1 0,0-1 0</inkml:trace>
  <inkml:trace contextRef="#ctx0" brushRef="#br0">4412 9582 23744,'-29'-9'0,"1"0"0,2 4 0,1 3 438,0 6 0,-2 5 1,1 8-478,-1 0 1,-3 1 0,2-4 0,5-3-1,3 0 1,7-4 0,6-1 0,7-3 0,11-3-1,15-3 1,15-3 0,14-1 0,17-4 0,-30 6-1,1 0 1,6 0 0,3 0 331,1 0 1,2 1 0,1 2 0,2 1 0,8-2 0,3 1 0,3 1 0,1 1 0,1 0 0,1 0 0,-21 0 0,0 0 0,0 0-1,0 0 1,0 0 0,1 0 0,2 0 0,1 0 0,0 0 0,-1 0 0,0 0 0,-1 0-411,0 0 1,0 0 0,1 0 0,4 1 0,0 1 0,-1-1-1,-3 1 1,-1-1 0,0 1 0,0-1 0,-1 0 0,0 0 0,0-1-1,1 1 1,-1-1-157,-1 0 1,-1 0 0,0 0 0,23 0 0,-3 0 0,-6 0 0,-2-1 0,-2-1 0,-1-1 0,-7-1 0,-1-1 0,-3-1 0,-2-1-319,-5-2 0,-1 0 0,29-6 0,-8-2 591,-8 2 0,-4 8 0,-7 2 0,2 4 0</inkml:trace>
  <inkml:trace contextRef="#ctx0" brushRef="#br0">8291 10688 9699,'17'-31'0,"6"2"0,8 3 0,8 7 0,4 4 0,9 2 0,7 1 63,8 3 0,-27 4 0,1 0 1,2 2-1,0 0 0,3 0 1,1 0-1,3-1 0,1 1 1,1 0-1,0 0 0,3-1 1,1 0-1,1 1 0,0 1 0,3-2 1,1 2-1,0 0 0,1 1 1,3 0-1,1 0 0,-1 1 1,0 0-1,3 0 0,0 0 62,2 1 1,-1-2-90,-5-2 1,0 0 0,9 2 0,0 1-1,-6-3 1,-2 0 0,1 0 0,0 0-1,1-1 1,1-1 0,-2-1 0,0 0-1,1-1 1,-1-1 0,-3 0 0,0 0-1,-1-1 1,0 0 129,0 1 1,-1 0 0,-7 0 0,-1 1 0,6 1 0,0 0-1,-1 1 1,-2 0 0,0 1 0,-1-1 0,4 0 0,-1 0-1,2-1 1,0 0-386,3-1 1,0 1-1,5-1 1,1 2 0,-3-1-1,-1 1 1,1 1 0,-1-1-1,1 0 1,1 0 0,-2-1-1,-1 0 81,0 0 0,1-1 0,5 0 0,-1 1 0,-6-1 0,0 0 0,-1 1 1,0 0-1,1 1 0,-1 0 0,-3 1 0,-1 1 135,0 0 1,-1 0 0,2 0-1,-2 1 1,-8 2 0,0 0-1,-2 1 1,-1 0 2,-3 1 0,0 0 0,0 1 0,0 0 0,28 6 0,-3-3 0</inkml:trace>
  <inkml:trace contextRef="#ctx0" brushRef="#br0">9144 11541 9583,'0'-35'0,"0"2"0,2 7 201,2 9 1,8 10-1,6 11 1,0 4-1,1 2 1,5 0-1,7 2 1,9-1-1,9-1 1,8-1-1,13 0 1,-30-4-1,0 0-16,3 1 1,1 0-1,8 1 1,2-1 0,-3 0-1,1 0 1,3 0-1,0-1 1,3-1 0,1 0-1,-1 1 1,1-1-1,2 0 1,-1 0 0,-1-2-1,-1 0 1,1-1-1,-1 0-71,-2-1 0,-1 0 1,1 0-1,0 0 1,-3 0-1,0 0 1,-1 0-1,0 0 1,-4-1-1,0 0 1,-2-1-1,0 0 1,-2-2-1,-1 0-139,0 1 0,-1-1 1,0-1-1,0 0 0,-1 1 1,0 2-1,-2-1 0,0 0 1,0 0-1,-1 0 1,0 1-1,0 1-2434,37-1 1759,-5 8 0,2 2 0,-5 5 0</inkml:trace>
  <inkml:trace contextRef="#ctx0" brushRef="#br0">9424 12341 10012,'-20'-25'0,"2"4"0,2 8 202,-2 7 1,-3 10-1,-6 4 1</inkml:trace>
  <inkml:trace contextRef="#ctx0" brushRef="#br0">9065 12408 10272,'-6'7'-430,"6"-1"684,0-6 1,7 0-1,11 0 1,4 0-1,6 0 1,8 0 0,10 1 385,8 4 1,6-2 0,6 4-604,2-1 1,-26-1 0,-1 0 0,-2-1 0,-1 0 0,4 0 0,1 1 0,3-1 0,1 1 0,1 0 0,0 0 0,3 0 0,-1 0 0,0 1 0,1-1 0,1-1 0,1-1-160,1 0 0,0 0 1,5 0-1,1-1 1,-3-2-1,1 0 1,2 0-1,0 0 1,0 0-1,0 0 0,3-1 1,0 2-1,-2-1 1,1 1-1,0 0 1,0 1 137,0 0 1,-1 0-1,-4 1 1,0 0 0,8-1-1,1-1 1,0 2-1,-1 0 1,0 0 0,-1 0-1,2 1 1,0 1 0,-3-1-1,0 1-6,-1 0 1,0 0-1,3 3 1,-1-1-1,-5-2 1,-2-1 0,-2 1-1,-1 0 1,-1 0-1,-2-1 1,-4-1-1,-1-1-152,-2-1 1,0-1-1,-3 0 1,-1 0-1,25 0 1,-2-1 0,-7-4-1,-6-4 1,-5-1-1836,-4 1 1977,-7-3 0,-1 11 0,-7-4 0,1 4 0</inkml:trace>
  <inkml:trace contextRef="#ctx0" brushRef="#br0">7185 9289 8339,'-16'-30'0,"4"5"0,10 10 0,14 14 0,13 13 0,12 10 0,11 8 86,10 5 1,-22-18 0,3-1 0,5 0 0,2-1 0,5-1 0,1-2 0,6 0 0,2-1 0,2-2 0,1-2 0,4-1-1,2-2 1,1-1 0,1-1 0,-21-1 0,1-1 0,0 0 0,1 0 0,0 0 0,1-1 0,2-1 0,1 0 0,0 0-1,1-1 1,-1-1 0,0-1 0,3-1 0,1 0 0,-1-1 22,0-1 1,1-1-1,-1 1 1,-2-1 0,1 1-1,-1-2 1,0-2-1,0-2 1,-1 0 0,-1-1-1,-1-1 1,0 0 0,-4-1-1,-2-1 1,0-1-1,22-10 1,-3-1 0,-7 0-1,-2-1 1,-4 0 0,-4-1-1,-7 0 1,-3-1-132,-6 0 1,-4-1-1,-7-1 1,-5-3-1,-5 0 1,-5-1-1,-4-1 1,-5-1 0,-6-2-1,-4 1 1,-6 1-1,-6 1 1,-7 0-1,-5 2 1,-9-1 0,-4 3-30,-9-1 1,-5 2 0,16 14-1,-4 1 1,0 3 0,-5 1 0,-2 3-1,0 1 1,-3 1 0,-1 3 0,0 2-1,-5 0 1,-1 3 0,0 1 0,-3 1-1,-2 2 1,1 1-88,14 0 1,0 0 0,0 2 0,-1 1 0,-2 1 0,-1 2 0,0 1 0,1 2 0,-2 2 0,-1 2 0,2 1 0,-1 1 0,2-1 0,0 2 0,1 0 0,0 1 0,1 0 0,0 2 0,0 0 0,2 1 0,3-1 0,0 1 0,1 0 0,1 2 0,-14 7 0,0 2 0,3 0-50,3 1 1,2 1-1,2 0 1,9-3 0,2 1-1,3 1 1,-12 17 0,6 0-1,10-3 1,6-1 0,9-4-1,7 0 1,8-1-1,7 0 1,7-2 0,7-1 141,6-2 1,7-2 0,10 2 0,6-4-1,11-3 1,4-4 0,7 1 0,4-2-1,-16-9 1,2-1 0,1-1 0,5-1 0,0-1-1,2 0 45,6-1 0,1-1 0,0 0 0,3-1 0,0 1 0,0-1 0</inkml:trace>
  <inkml:trace contextRef="#ctx0" brushRef="#br0">11864 15499 8309,'-15'-2'0,"2"-6"0,4-4 0,10 2 0,19-3 0,9 2 0,5-4 0,6-2 462,2 0 1,2 0-1,8 2 1,-2 4 941,-1 4 0,-10 3 0,-1 4 1,-2 0-1,-5 0 0,-2 1 1,-5 2-1320,-3 1 1,3 1-1,-4-5 1</inkml:trace>
  <inkml:trace contextRef="#ctx0" brushRef="#br0">13637 15166 8231,'-15'-10'0,"-1"-2"0,-2 3 0,2 8 0,2 8 0,4 5 0,1 1 0,6 1 533,-1-1 1,2 2 0,4 3 0,4 5 0,5 5 0,7 5 0,1 1-1,2 2 1,-2-2 0,2-2 0,-2-1 0,1 0 525,-4-1 0,-3-2 0,-2-3 1,-4-1-1,0-5 0,-1-2 1,0-6-1584,-3 1 0,-3-6 1,-4-1-1,-5-4 0,-4-2 1,-4-4-1,0-7 313,0-8 1,2-6 0,4-12-1,2-7 1,4-3 0,4-7-1,1 0 716,0 0 1,4 3 0,2 4 0,2 3 0,2 5 0,2 5 603,1 4 1,0 4 0,1 5-1,-1 4 1,0 5 0,-1 2-766,-3 2 0,-1 6 0,-6 0 0,3 6 0,-2 8 1,-3 3-643,-5 4 1,-2 6 0,-6-2 0,-2 3-1,-1 3 1,-4 2-582,0 1 0,2 0 0,-3-3 1,2 2-1,3 1 0,2-3 0,5-3-6837,5-2 7716,8-7 0,16 3 0,8-5 0</inkml:trace>
  <inkml:trace contextRef="#ctx0" brushRef="#br0">14197 15153 8082,'-23'-30'1453,"1"5"1,3 9 870,3 9 0,7 5 1,0 2-1432,-2 0 0,6 2 0,0 3 1,4 7-1,2 5 0,4 0-774,3 3 1,4-1-1,3 5 1,3-4 0,4 0-1568,3-4 0,-2-1 0,-3-4 735,-1-2 1,-1-3-1,-6-7 1,-4-4-1,-10-4 600,-10-2 1,-13-7 497,-11 0 0,2 0 0,0 5 0,0 1 1835,0 3 0,9-1 1,0 4-2496,4-1 0,26 4 0,15-2 1,14 4-1,14 1 0,7 1-2412,7 4 2687,3-4 0,2 5 0,-1-6 0</inkml:trace>
  <inkml:trace contextRef="#ctx0" brushRef="#br0">14597 15126 8070,'-14'-10'7395,"1"-3"-6812,5 2 0,8 7 1,8 8-1,1 4 1,0 1-1,1-1 1,3 4-1555,5 5 0,-3 0 1,1 3-1,-5-7 1,-7-1 970,-3 0 0,-12 1 0,-4 0 0</inkml:trace>
  <inkml:trace contextRef="#ctx0" brushRef="#br0">14543 15193 8070,'-25'-10'184,"3"-4"1,0-2 0,7 3 0,4-2 998,4-3 0,3 8 0,5-4-883,3 3 1,10-1 0,8 0 0,3 1 0,3 4 0,2 0-1,1 1 1,0 0 109,2 3 1,-5 0-411,3-2 0,-3 4 0,-1-5 0</inkml:trace>
  <inkml:trace contextRef="#ctx0" brushRef="#br0">14810 15006 8070,'7'0'1013,"1"0"1,-4 0 214,5 0 1,3 2 0,1 2 0,-1 5-1,-2 3 1,-2 1 0,-1 1 0,-1-1-868,0 0 1,-2 2 0,-2 1 0,1 2 0,1-1 0,1-3 0,-1 0-4264,1-1 1,1-6 1930,-2-2 2382,-2-4 1,5-2-1,-3-2 1,5-2-1,5 1 284,3-2 0,4 2 0,4-8-695,-3-3 0,10-13 0,-4 0 0</inkml:trace>
  <inkml:trace contextRef="#ctx0" brushRef="#br0">15263 14593 8070,'0'-25'2645,"0"3"1,0 10-1,0 12-1616,0 7 1,2 8-1,2 6 1,3 7-1,2 5 1,-1 5-1,-1 5-1107,0 6 1,-2-2 0,2 2 0,-1-1 0,-3-2 0,-1-4 0,-2 1 0,0-3-4839,0-3 1,0-5 4641,0-10 1,0-3-1,0-6 1</inkml:trace>
  <inkml:trace contextRef="#ctx0" brushRef="#br0">15343 15153 8070,'0'-19'353,"0"-2"1,0 0 0,0 4 1133,0 2 1,0 1 0,-1 3 0,-2 0 0,0 4-772,4 1 1,5 6 0,7 6 0,1 1-1,-1 5 1,0 3 0,1 3 0,-1-2-1,2-1-880,3-2 0,-4-1 0,4-3 0,-3-5 0,-2-2 0,1-2-2906,-1 0 2759,0 0 0,-4-2 0,-1-2 0,-2-5 0,-2-3 0,0-3 0,2-1 0,0-2 663,0 2 1,5 3 0,-3 2 0,3 2 0,1 0 0,-1 2 237,4 3 1,3 2-1,-2 4 1,4 0-1,-1 4 1,2 2-1163,-1 2 0,-3 6 0,2 2 1,-3 0-1,0 0 572,1 0 0,-5 5 0,7-2 0</inkml:trace>
  <inkml:trace contextRef="#ctx0" brushRef="#br0">17036 14886 8196,'-2'-11'0,"-2"2"11,-5 4 0,-3-1 1,-1 2-1,0 1 302,-1 1 0,1 2 0,0-1 0,-1-2 0,1-1 0,0 1 1385,-1 1 1,1 2-1,0 0 1,-1 0 557,1 0 1,6 6-1940,2 3 0,4 3 0,1 1 1,1 2-1,4 1-315,3 2 1,4 1 0,3-2 0,1-1 0,2-3 0,-2-4 0,-1-2-1308,-1 1 1,-1-5-1,0 1 1,-1-4 966,-3-4 1,-3-4 0,-8-5 6390,-2 0-5605,-3-1 0,5 8 1,8 6-1,7 6 0,7 3 1,0-1-1105,4-2 0,0 2 0,-1-3 0,0-2 0,-1-2 0,-1-1 656,-4 0 0,4 6 0,0 2 0</inkml:trace>
  <inkml:trace contextRef="#ctx0" brushRef="#br0">17303 14873 8060,'1'-12'2411,"3"3"0,-2 2 0,4 4-1382,0-1 0,1 1 0,7 7 0,-1 3 0,-1 2 1,-2 0-750,-1 2 1,0 0 0,4 3-1,1-1 1,-1-1 0,-1-2 0,-2-2-4955,-1-2 1,-5 3 4638,5-5 1,-12 0 0,-1-4 1861,-6 0 1,4 0 0,6 0-1,7 2-1461,5 2 0,1-1 0,0 5-444,1-2 1,4 0-1,1-4 1,0 3-643,0-2 1,4-2 0,-4-1 0,0 0 0,0 0 0,-2 0 719,-3 0 0,0 0 0,-1 0 0</inkml:trace>
  <inkml:trace contextRef="#ctx0" brushRef="#br0">17729 14993 8060,'-12'-6'547,"2"-1"1,1-2 0,-1 0 0,-2 0 0,0 0 1664,3 0 1,5 8 0,7 1 0,2 6-1900,3 1 0,-4 5 1,5-3-1,2 3 1,0 0-1,1-2 0,-1-3-1602,-2-1 1,4-1-1,5-5 1,-1 0-1,1-2 1289,0-2 0,6-4 0,-4-5 0</inkml:trace>
  <inkml:trace contextRef="#ctx0" brushRef="#br0">18129 14380 8090,'-6'-21'2666,"-1"8"1,-1 17-1,4 11-2197,2 4 1,2-2 0,0 2 0,0 0 0,0 3-1,2 5 1,1 4 0,3 5-254,1 2 0,2 1 0,3-2 0,-2-3 0,-1-2 0,1-2 0,2-2 0,0-3-2747,-3-2 0,4 0 2531,1-5 0,5 0 0,8-5 0</inkml:trace>
  <inkml:trace contextRef="#ctx0" brushRef="#br0">18436 14806 8090,'0'-20'2607,"0"6"0,6 8-1743,2 6 0,0 0 0,1 0 0,1 0 0,3 2 0,4 1 0,0 1-692,0-1 1,2-1-1,-1-2 1,-2 0-1,-1 0-607,-2 0 1,-7 0-1,-6 1 1,-9 4 0,-7 4 225,-6 2 1,1 3 0,0-1 0,1 2 0,2 3 0,1 4 0,7 3-257,3 2 0,-2-1 0,6 0 1,3-3-1,6-2 0,6-2-2932,7-2 3397,16-9 0,1-2 0,10-6 0</inkml:trace>
  <inkml:trace contextRef="#ctx0" brushRef="#br0">18942 14607 8081,'-9'0'5754,"0"0"-5017,6 0 0,-3 1-353,6 3 1,6 5-1,3 8 1,3 0-1,0 1 1,-2 0 0,-1 0 92,2-2 0,-5 3 0,-2-1 0,-3-2 0,1-1 0,1-2-889,1 1 1,-1-2 23,-7-3 0,-4-4 0,-3-3-1314,2 2 1,-2-1-1,7 6 522,1 2 1,1-4 0,2 2 1179,0 1 0,6 2 0,2 1 0</inkml:trace>
  <inkml:trace contextRef="#ctx0" brushRef="#br0">19169 14780 8081,'20'-27'711,"-2"1"1,-3 3 0,-2 3 0,-1 0 0,-1 3 528,-2-3 1,-5 10 0,3-3 0,-1 1-832,-3 0 1,-1 6 0,-2 6 0,-2 9 0,-1 6 0,-3 2 0,0 1-746,1 1 1,-4-4-1,4 3 1,1-3 0,-1-2-1,1 1-912,1-1 0,3-6 1,4-2-1,5-5 1,3-5-2053,1-4 3300,7-2 0,-6-3 0,6 1 0</inkml:trace>
  <inkml:trace contextRef="#ctx0" brushRef="#br0">19342 14700 8081,'13'-13'-366,"-1"4"0,-1 1 1,-4 1 6493,-1-1-4361,-2 5 0,-4-1-1266,0 8-102,0 4 0,0 5 0,2 1 0,1-1 0,3 0 0,0 1 1,0-1-921,-3 0 1,2-4-1,1-2 1,0 1 520,0-1 0,5-4 0,-4 3 0</inkml:trace>
  <inkml:trace contextRef="#ctx0" brushRef="#br0">20142 14647 8196,'13'0'1924,"-5"-6"0,-1 4 476,-3-2 0,-2 1 1,1 0-1780,-6-2 0,1 7 0,-3 7 0,0 3 1,1 1-1,-1-1 0,1 0-2589,-1 1 0,-1-3 0,2 7 1968,-5-7 0,-9-4 0,-2-6 0</inkml:trace>
  <inkml:trace contextRef="#ctx0" brushRef="#br0">20022 14540 8138,'13'0'-352,"1"0"927,-1 0 0,0 0 1,2 0-1,1-2-360,2-2 1,0 3 0,-5-4 0,1 4 0,0 1-1,3-2 1,0-1 0,0-1-670,-2 1 1,-4 0 0,0-2 0,-4-4 112,-1-2 1,0 3 0,-2 4 0,5 2 0,3 2 1641,1 0 0,1 6 0,-2 3 0,-2 3 0,-1 1 0,0 2-604,-2 3 1,1-3 0,-5 4 0,1-1 0,-1-1 0,-2 0-181,-1-2 1,0-7-1,0 1-819,0 2 1,2-5 0,2-3 0,5-6-1,3-8-11,1-5 0,2 1 0,2-3 0,0 4 0,0 0 0,-3 2 0,0 4 575,-1 3 1,0 4 0,1 1 0,-1 1-657,0 4 0,-4 2 1,0 6-1,2 1 0,0-1 1,3 0-1,1 1 394,2-1 0,4 0 0,6 1 0</inkml:trace>
  <inkml:trace contextRef="#ctx0" brushRef="#br0">21195 14287 8011,'-6'-20'965,"-1"13"0,-7 3 0,2 10-271,4 5 0,-4 7 1,3 1-1,-3 1 0,0 0 1,2 3-1,2 3 0,1 4-227,0-1 0,4 4 0,-2-3 0,4-4 0,2-2 0,5-2 0,7-1-516,8-3 1,9-5-1,2-4 1,2-5-1,5-2 49,4-2 0,4-12 0,7-3 0</inkml:trace>
  <inkml:trace contextRef="#ctx0" brushRef="#br0">21795 14313 7979,'-6'-19'3234,"-2"-2"-507,1 1-1922,1 6-479,6 8 166,0 6 0,0 2 0,0 4 0,0 6 1,0 5-1,0 3 0,0 0 0,2 1-803,2 3 0,-1 0 1,6-1-1,3-2 0,4 0 1,6-2-408,3 0 1,2-5-1,0-7 1,-1-1-1,1-3-3641,0-2 3913,-1-1 0,0-7 1,-3-6 445,0-8 0,-1-4 0,4-2 0</inkml:trace>
  <inkml:trace contextRef="#ctx0" brushRef="#br0">22328 14193 10232,'-15'-7'0,"-1"4"0,-2 8 0,0 6 0,1 7 0,-1 3 976,2 3 1,1-1 0,3 1 0,3-3 0,5-1 0,2 0-1,4 0-661,2 1 0,9-6 0,10 0 1,3-6-1,5-3 0,5-4 1,4 0-1391,4-2 1,4 0-1,3-2 1075,-2-2 0,9-3 0,-3-7 0</inkml:trace>
  <inkml:trace contextRef="#ctx0" brushRef="#br0">22968 14233 8009,'-9'-25'1811,"0"3"1,6 15 0,-1 11-773,2 6 1,4 4-1,1-1 1,1 0 0,-1 1-875,-1-1 1,-1-4-1,2 0 1,1 1-1,1 2 1,1 1-1242,3 1 1,3-7 0,2-2 0,4-4 0,4-1 0,3 0 853,2 0 1,-2 0 0,-1-1 0,-3-2 0,-2-2 401,-3 2 1,-2 3 0,-5 5 0,-5 4-1,-4 2 1257,-4 3 0,2-1 0,-2 0 1,2 1-618,2-1 0,3-6 1,4-2-1,8-4 1,6-1-1,7 0 0,5 0-1008,1 0 0,7 0 0,-4 0 1,-1 0-1,-1 2 188,-1 2 0,-4 4 0,3 5 0</inkml:trace>
  <inkml:trace contextRef="#ctx0" brushRef="#br0">8371 16859 8333,'-13'0'0,"0"1"0,-1 4 0,1 4 0,6 3 134,1-5 0,13-3 0,8-7 0,12-3 0,11-1 0,9-2 0,8 0 0,9 0 0,-26 4 1,1 0-1,5-1 0,2 0 0,6 0 0,1-1 0,4 0 0,2 1 0,5-1 0,2 0 1,4 0-1,1 1 111,-20 1 0,0 1 1,1 0-1,1 0 0,1 1 1,-1 1-1,0-1 0,1 1 1,-1-1-1,0 1 0,0-1 1,0 1-1,-1 0 0,1 0 1,0 0-1,0 0 0,0 0 1,-1 0-1,2 1 0,-1 0 1,0 0-1,0 0 0,0 0 1,0 0-1,-1 0 0,-1 0 1,0 0-1,23-1 0,0 0-244,-3 0 0,-1 1 1,2-1-1,-1 1 0,0-1 1,-1 1-1,-2-1 1,0-1-1,0 1 0,-1 0 1,-3 0-1,-2-1 11,-3 2 0,1-2 0,2-1 0,0-1 0,-7 3 0,0 0 0,-2 0 0,0 1 0,-3 0 0,-1 0 1,-4 1-1,-1 0-121,-3 0 1,-2 0 0,0 0 0,-1 0 0,29 2 0,-8 1 0,-5 3 0,-9 1 0,0 2-1342,-2-2 0,-9 5 0,6-3 1450,-2 3 0,-2 0 0,1 0 0,0 1 0,-1 3 0</inkml:trace>
  <inkml:trace contextRef="#ctx0" brushRef="#br0">8318 18178 8575,'22'-6'0,"0"-3"0,4-1 0,3 0 0,7 2 180,2 2 1,8-4-1,6 3 1,7-2-1,12 0 1,-32 4-1,1-1 1,4 1 0,1 0-1,1 0 1,1 0-1,4 0 1,0 1-1,2-1 1,1-1-1,3 1 1,1-1 0,2 0-1,0 0 1,4 0-1,1 1 1181,2 1 0,0 0 0,-3 0 0,0 0-1253,5 0 0,0-1 0,-6-1 0,-1 0 0,3 2 0,0 0 1,0-2-1,0 0 0,-2-1 0,0 0 0,-1 1 0,-1-1 0,-3 1 1,0 0-1,-1 1 0,0 0 19,1 0 0,-1 1 1,-1 0-1,-1-1 0,-1-1 1,-1 0-1,-4 1 0,0 0 1,-4 1-1,0 0 1,-2 1-1,0 1 0,-1 0 1,-1 1-115,-1 0 1,0 0 0,-2-1 0,-1 0 0,27-3-1,-3 2 1,-2 2 0,-4-1 0,-3-1-280,-3-1 0,-6-1 0,-1 4 0,-4-2 0,-7-1 0,-3 1-533,-2 1 0,-5 4 0,-3 1 0,-2 2 0,-1 3 0,0 2 0,-5 2-2212,-2 1 0,-4 5 3011,-4 0 0,0 6 0,0-4 0</inkml:trace>
  <inkml:trace contextRef="#ctx0" brushRef="#br0">10451 18112 9432,'31'-5'0,"4"1"0,7 2 0,8 7 0,4 7 0,0 4-63,0 0 40,-1-7 1,11 1-1,5-5 1,-31-4-1,0 1 1,4-1 0,0-1-1,1 0 1,0-1-1,4-1 1,0-1 0,-2-1-1,1-1 1,3 0-1,0-1 1,-2-1-1,-1 0 1,3 1 0,0-1-1,-1 0 1,0-1-1,3 0 1,-1 0 313,1-1 0,-1 0 1,-3 0-1,-1 0 1,2 2-1,-1 1 1,0-1-1,-1-1 1,-1 1-1,-1-1 1,1 0-1,1 0 1,-3 1-1,1 1 1,1-1-1,0 0 1,-1 2-1,0 0 1,0-1-1,1 0 1,-3 0-1,0 0-392,0 0 1,-1-1 0,-2-2-1,0 0 1,-1 0 0,0 0-1,33-7 1,-3 0 0,-4-2-1,-5-3 142,-6 1 1,-4-7 0,2 2-1,-4-6 1,-3-3 0,-2-5 0,-4-4 645,0-6 1,3-5 0,-7 0 0,0 7 0,-3 5-1,-4 7-608,-5 4 0,2 4 0,-6 5 0,-2 4 0,-1 3 0,-3 2 0,-2 0-817,-1-1 1,-6 1 0,0 0 0,-9-1 0,-11 1-1,-9-2 664,-7-3 0,-10-2 0,-10-7 0,-8 0 0,-4 1 0,-5-2 0,34 13 0,0 0 265,-2 0 1,0-1-1,-4-2 1,-2-1-1,3 2 1,-1 0 0,-1 0-1,-1 1 1,-2 2-1,-1 0 1,0 2 0,-1 2-183,-2 0 0,-1 1 0,0 1 1,-1 2-1,-2 2 0,1 1 1,0 0-1,-1 0 0,0 1 1,0 1-1,-1 0 0,1 1 1,-2 0-1,1 0-892,0 0 0,0 0 0,-1 0 1,-1 0 933,2 0 1,-1 0-1,2 0 1,0 0-1,1 0 1,-1 0-1,-1 0 1,-1 0-1,0 0 1,0 0 64,0 0 1,1 0-1,1 0 1,1 0 0,1 0-1,0 0 1,2 0 0,0 0-1,-1 0 1,1 0 0,0 0-1,1 0-67,-1-1 1,1 2-1,-3 1 1,1 2 0,1-1-1,0 1 1,-2 0 0,0 1-1,-1-1 1,-1 1 0,2-1-1,1 1 1,0-1 0,1 0-206,0 1 0,1-1 1,4-1-1,1-1 0,-2 1 1,0 1-1,-1 0 0,1 0 1,1-1-1,-1 0 0,-1 0 1,0-1-1,0 1 0,2-1 110,0 1 0,-1 0 0,-2 0 0,0 0 1,1 2-1,-1 0 0,0 0 0,-1-1 1,-2 1-1,1 0 0,0 1 0,1 0 69,-1 0 0,0 2 0,-4 1 0,-1 1 0,2 0 0,1 2 0,0 1 0,1 1 0,0 1 0,0 1 0,1 0 0,1 2 0,-1 0 0,-1 1-88,-1 1 1,1 0 0,6-2 0,2 2 37,-4 4 1,1 1-1,5-4 1,0 0 0,0 0-1,-1-1 1,4-2 0,-1 0 85,3-2 0,1 0 0,-22 15 0,6-6 0,7-2 1,8-7-1,7-4 257,8-3 1,8 0 0,10 4 0,13 0 0,14 1 0,13 0-456,10 4 1,8 4-1,12 8 1,-32-13-1,1 0 1,2 1-1,1 1 1,4 2 0,1 0-1,2 0 1,1 0-527,3 3 0,1-2 0,0-1 0,0-2 0,3 2 0,0 0 0,1-3 0,0-1 665,1 0 0,1-1 0,3-2 0,1-1 0,-7-2 0,-1 0 0,1 0 0,1 0 0</inkml:trace>
  <inkml:trace contextRef="#ctx0" brushRef="#br0">20768 17512 8403,'-9'-18'0,"1"0"0,-3 4 0,-1 3 0,-1 7 0,0 2-42,-1 2 0,0 0 0,-3 0 0,0 0 1,-1 0-1,0 0 0,-1 2 0,-2 1 1,-4 1-1,-5-1 0,-4-1 0,-3-2 1,-1 0-1,-5 0 0,-2 0 0,-2 0 204,-1 0 0,2-2 0,-4-1 1,-3-3-1,-1-1 0,-3-2 1,-1 0-1,-4 2-72,-3 1 1,4 0 0,-9 3 0,1-2 0,0 2 0,-2 2 0,-1 1-38,-4 0 1,36 0 0,-1 0 0,-35 0 0,37 0 0,0 0 0,-2 0 0,-1 0 0,-1 0 0,0 0 20,-1 0 1,-1 0-1,-5 0 1,-1 0-1,3 0 1,-1 0-1,-2 0 1,-1 0-1,-1 0 1,0 0 0,-1 0-1,1 0-103,-1 0 0,0 0 0,-3 0 0,0 0 1,4 0-1,1 0 0,-3 1 0,0-1 0,-2 2 1,0-1-1,0 2 0,-1-1 0,-2-1 0,1 1-87,1-1 1,1-1 0,-1 0 0,0 0-2,-4 0 1,0 0-1,4 1 1,0 0 0,-1 0-1,0 1 1,-2 0-1,0 0 1,1 0 0,0-1 127,-3 0 0,0 0 0,-1-2 1,1 0-1,2 0 0,0-1 0,2-1 1,0 0-1,-3 0 0,0-1 1,0-1-1,1-1 0,-3 1 0,0-1 86,2-1 1,0 0 0,3 3 0,1-1-1,-3 1 1,0 0 0,0-1 0,-1 1 0,1-1-1,0 1 1,-4 0 0,-1 0-153,0 1 0,-1 0 1,2 1-1,0 0 1,-4 2-1,0 0 0,-1 0 1,1 0-1,1 0 1,1 0-1,-2 0 1,0 0-1,2 0 0,-1 0-43,1 0 1,-2 0-1,-6 0 1,0 0 0,6 0-1,1 0 1,0-1-1,1 1 1,-2-2 0,0 1-1,2-2 1,1 0 147,1-1 0,-1 0 0,-2 0 1,0-1-1,6-1 0,0-1 1,0 0-1,-1-1 0,0 0 1,-1-2-1,3 0 0,1-2 1,-1 0-1,2-1 130,2 0 1,1-1 0,0 1 0,1 0 0,0 0-1,0 1 1,0-1 0,-1 2 0,1 0 0,-1 1-1,1 0 1,-1 1-267,0 0 1,1 2 0,1 1-1,0 1 1,1 1 0,1 1 0,-3 0-1,0 0 1,0 1 0,-1 1-1,0 0 1,-1 0 0,3 1 0,-1 0-118,1 0 1,0 0-1,-2 1 1,1 0-1,-1 0 1,1 1-1,0 0 1,0 0-1,1 0 1,1-1-1,2 0 1,0 0 205,2-1 1,0 0 0,2 0-1,0 0 1,0 0 0,0 0 0,1 0-1,-1 0 1,0 0 0,1 0 0,0-1-1,0 0 1,0 0 0,0-2 0,0-1-1,0-1 190,-1-1 1,-1 0 0,0 0 0,0-1-1,1 0 1,-1-1 0,2 0 0,-1 0 0,0-1-1,1 0 1,1 1 0,-1 0-138,0 0 0,-1 1 0,-2 2 0,-1 1 1,1 0-1,0 1 0,1-1 0,0 2 1,-1 0-1,0 2 0,-1 1 0,-1 1 1,-1 2-1,-1 1-136,1 1 0,0 0 0,-3 0 0,-1 1 0,4 0 0,-1-1 0,0 1 0,0 0 0,-1-1 0,-1 1 0,-1 0 0,0 1 29,-2 1 0,-1 0 0,-2-1 0,0 0 0,1 2 0,0 1 0,1-1 0,0 0 0,2 1 0,0-1 0,-1 2 0,0 0 0,0 0 0,-1 0 86,-1-1 1,0 0 0,3 1 0,0 0 0,0-3 0,0-1-1,0 0 1,0-1 0,-1-1 0,-1 0 0,1-2 0,-1 1 28,0 0 0,0 0 0,2 0 0,1 1 1,-1-1-1,0 0 0,2-1 0,-1-1 1,0 0-1,1 0 0,2 0 0,1-1 1,-1 0-1,1 0-21,0 0 0,1 1 0,4-1 0,0 0 0,0-2 0,0 0 0,1 1 0,1-1 0,1 2 0,0-1 0,0 2 0,-1 0 0,3 0 0,0 0-34,0 0 1,1 0 0,-1 2 0,1 1 0,0-2 0,0 2-1,2 1 1,0 1 0,0 1 0,-1 1 0,2-1 0,-1 1-1,1 1 1,-1 0-68,1 2 1,1 0 0,-30 12 0,33-9-1,0 2 1,-33 16 0,7-1 0,2 1 6,6 0 1,8 1 0,1 5 0,7 0 0,10 0 0,6 2 0,7-1-83,4-1 1,5 7 0,8-7 0,8 2 0,9-1 0,10-1 213,6 0 0,15-1 0,5-2 0,7-3 0,-29-17 0,1-2 0,1 0 0,2-1 0,2-1 0,2-1 0,1-1 0,0 0 75,2 1 1,1 0 0,2-2 0,1-1 0,1 0 0,0 0 0,1-2 0,1 0-1,4 1 1,0-1 0,2 1 0,-1 1-66,4-1 0,1 1 0,4 0 0,1 0 0,-1-1 0,0-1 0,1 1 1,1 0-1,1 2 0,0-1 0,-1 1 0,-1 0-257,2-1 1,0 1 0,1 0-1,1-1 1,0-1 0,1 0 0,-2 1-1,0 0 1,-1-1 0,1 1 0,0-1-1,1 0 1,3 0 0,0 0 130,-24-2 0,0 0 0,-1 0 1,1-1-1,0-1 0,0 0 1,22 1-1,-1-1 0,1 1 1,1-1-1,0 1 0,0-1 1,-23-1-1,0-1 0,1 0 0,0 0 1,0 1-1,-1-2 112,2 0 0,0 0 0,0 0 0,1 0 0,-1-1 0,1 1 0,2-1 0,-1 0 0,0 0 0,1 0 0,0 0 0,0 0 0,2 0 0,0 0 0,0 0 0,0 0 0,0 0 0,0 0-51,0 0 0,-1 0 1,1 0-1,-1 0 1,1 0-1,-1 0 1,-2 0-1,0 0 1,1 0-1,-1 0 1,1 0-1,0 0 1,2 0-1,0 0 1,-1 0-1,0 0 1,0 0-1,0 0 1,0 0-1,0 0 1,1 1-73,-1 0 0,1 1 0,-2 0 0,-3-2 0,0 1 1,0 1-1,2 0 0,0 1 0,1 0 0,-1 1 0,0-1 1,1 1-1,-2 0 0,1 0 0,0 0 0,0 0 0,1 0 1,-1 1-1,-1-1 0,1 1 0,-1-1 9,-1 1 1,-1-1-1,1 1 1,2-2 0,0 0-1,0-1 1,-2 1-1,0 0 1,1-1 0,-1 0-1,1 0 1,0 0-1,0-1 1,0 1 0,0-1-1,-1 1 1,-1-1-1,1 1 51,-1-1 0,-1 1 0,2-1 0,3 1 0,2-1 0,-1 1 0,1-2 0,-1 0 0,0 0 0,1 0 0,0 0 0,-1 0 0,2 0 0,0 0 0,0 0 0,-2-1 0,-1 1 0,1-1 0,1 0 0,0 0 0,1 0-27,0 0 1,1 0-1,0-1 1,-2-1-1,-1-1 1,1 0-1,6 2 1,0-1-1,1 1 1,-2-1-1,1 0 1,-2 0-1,-1 0 1,0 0-1,0 0 1,0 0-1,0 0 1,0 0-1,-1 0 1,0 0-1,-1 0 49,2 0 0,1 0 0,-1 1 0,1 0 0,1 1 0,-1-1 0,-3 0 0,0-1 0,-1 1 0,-1-1 0,1 1 0,-1 1 0,1 0 0,-1 0 0,1 0 0,-1 0 0,0 0 0,-1 0-31,2-1 0,0 1 0,0-1 0,2 2 0,0 0 1,0-1-1,-2 0 0,-1-1 0,0 0 0,0 2 0,0-1 1,0 1-1,0 0 0,1 0 0,0 0 0,-2 0 1,0 0-1,1 0 0,1 0 0,0 1 0,1-1-118,-1 2 1,1 0-1,0-1 1,-3-1-1,-1 1 1,1-1 0,3 2-1,1-1 1,-1 1-1,-1-1 1,1-1-1,-1 0 1,-2 0 0,-1 0-1,1 0 1,1 0-1,1 0 1,-1 0-1,-1 0 1,-1 0 0,1-1 37,1 0 0,0-1 1,1 0-1,1 1 0,0-1 1,-1-1-1,-2 0 1,-1 0-1,0-1 0,-1 1 1,-1 0-1,0 0 0,1 0 1,1-1-1,-1 1 1,-1-1-1,1 0 0,-1 0 166,2 0 1,1-1 0,-1 1 0,0-1-1,0 1 1,-1-1 0,0 1 0,-1-1 0,0 0-1,0-1 1,-1 1 0,0-1 0,1 0 0,-1 0-1,0 0 1,23-2 0,-2 0 0,1 1 0,-1-1 83,-1 2 1,-2-1 0,-4 0 0,-1 1 0,-1 0 0,0 0 0,1 1 0,-1 0 0,-1 0 0,-1 1 0,0-2 0,0 0 0,-4-1 0,-2-1-363,-2 0 0,-1-2 0,-4-1 0,-2-1 1,-3 1-1,-2-1 0,-2 0 0,-2-2 1,0-1-1,-2-1 0,-1-2 0,-1 0 70,29-20 0,-5-7 0,-9-2 0,-5-4 0,-2-6 0,-4-6 0,-19 29 0,-2-1 0,-1-1 0,-1 1 341,0-1 0,-2-1 0,-2-1 1,-1 1-1,8-34 0,-5 2 1,-4 4-1,-5 5 192,-2 0 1,-4 9 0,-5 6 0,-9 4 0,-13 1 0,-8 1 0,-11 4-808,-12 4 1,24 16 0,-3 1 0,-7 2 0,-2 1 0,-5 0 0,-2 2 0,-4 3 0,-3 1 0,-8 0 0,-2 2 195,20 2 0,-1 0 0,1 0 0,-1 1 0,1 0 1,-2 0-1,-8 1 0,-1 1 0,-1 0 0,-2 0 1,1 1-1,-1 1 0,-1 0 0,0 0 0,-1 1 1,-1 0-1,-2 1 0,1-1 195,-2 1 0,0-1 0,0 2 0,0 1 0,1 1 0,-1-1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5959 6357 14292,'-18'0'0,"0"2"0,2 0 0,2 4 0,4 0 0,1 0-730,-1-3 791,4-1 0,1-2 1,10 0-1,5-2 1,7-1-1,6-1 1,5-1-1,5 1 0,1-1 209,3 3 0,-4-4 1,-1 1-1,-1 2 1,2 2-1,1 2 0,2 4 1,-1 2-1,-1 2 1,-1 0-265,-4 1 0,5 1 0,2-1 1,2-1-1,2 0 0,0-2 1,2-2 211,2-4 0,4-1 1,4 0-1,-1 0 0,-2 0 1,0 0-1,-3 0 1,1-1 14,-1-4 0,5 4 0,-5-4 0,0 4 1,-1 1-1,0 1 347,1 4-760,-5 2 0,5 5 0,-6-2 0,0-1 0,0 1 1,-1 1-1,-4-1 57,-4-1 1,2-4-1,-2 2 1,0-1 0,0-3-1,0-2 1,-1-1 419,-2 0 1,3 0 0,2-1 0,-1-2 0,2-3 0,1 0 0,2 0-56,1 3 1,2 2-1,-1 1 1,-2-2-1,-2-1 1,1-1-1,-1 1-394,1 1 1,-2 2 0,3 0-1,-2 0 1,2 2 0,0 1 58,-1 1 1,6 1 0,-4-5 0,1 0 0,2 0 0,-1 0 0,3 0 206,-2 0 1,2 0-1,0 0 1,2 0-1,-2 0 1,0 0-1,0 0 1,1 0-13,-1 0 1,-2 0 0,-1 0 0,2 0 0,-1 0 0,1 0 0,-4 0-50,1 0 1,-2 0 0,1 0 0,-1-2-1,2-1 1,-3-1 45,-2 1 0,1 1 1,-2 1-1,-1-2 0,2-2 1,-1 2-1,1 2-154,0 1 0,-4 0 0,2 0 0,1 0 0,2 0 0,4 0 0,1 0 0,0 0 80,0 0 0,4 0 0,1 0 0,-1 0 0,1 0 1,1 0-1,-1 0 138,1 0 1,-1 0-1,-4 0 1,2 0-1,2 0 1,-2 0-194,-2 0 1,-2 0 0,-1 0 0,-1 0 0,3 0 0,0 0 0,3 0-62,-1 0 0,0 0 0,1 0 1,3-1-1,2-4 0,2-2 1,2-2 360,1 0 1,4 0 0,-3-4 0,-2-1 0,0 1 0,0 1-1,1 2 638,1 1-1078,-7 0 1,5 2 0,-3 1 0,1 1-1,-1 1 1,-5 1-109,-2 1 0,-4-2 0,-2 0 0,-5-1 0,-3 1 0,-3-2 0,-3 0 71,-4 0 1,-3-5-1,-2 3 1,-1-4-1,-1-2 1,-4 0 0,-1-4 316,-3-4 0,-2-4 0,1-2 0,1-1 0,1-4 0,1 1-289,1-1 0,-5-3 1,4 5-1,-4 2 1,-1 1-1,0 2 1,-1 4-1,-4 4-197,-4 4 0,-3 0 0,-2 0 0,-4-1 0,-4-2 1,-4 4-1,0 0 242,-1 2 0,-1 0 0,-3-6 0,-5-1 0,-1 1 0,0-1 0,2-1 498,-2-2 0,-2-1 0,-1-6 0,2-2 0,1-3 0,1 1-98,-1-1 1,-1 2 0,-2 6 0,0 3 0,1 4 0,2 3 0,1 2-1,-1 1-469,-1 3 1,-2-1 0,0 5 0,1 2 0,1 0-1,-1 0 102,-2-1 1,-6 0-1,1 4 1,-2 0-1,-4 0 1,-1 0 0,-5 0-1,1 0 248,-4 0 0,0 0 1,6 0-1,1 0 0,-1 0 1,6 0 214,6 0 1,0-2 0,7-1 0,-2-1 0,-2-1 0,0 1 0,0-2 0,1 0 125,4 0 0,-4 0 1,5 3-1,-1-1 0,-1 1 1,1 0-432,1-2 1,-9 4 0,1-4 0,-2 4 0,-4 1 0,2 0 0,-2 0-987,-4 0 891,7 0 1,-17 0 0,10 0-1,0 1 1,3 2 0,2 2-1,1-2 135,0-2 0,-4-1 1,2 0-1,-2 0 0,0 0 1,-4 0-1,1 0 148,-3 0 1,-5 0 0,2 0 0,0 0 0,-4 0 0,1 2-229,-1 2 0,-10 4 0,5 5 0,-3 0 0,-3 1 0,0-1 0,35-7 0,1 0 0,-1-1 0,1 0-87,0 0 0,0-1 1,-4 0-1,0-1 1,1 3-1,2-1 0,-1-1 1,1-1-1,-1 1 1,0 0-1,2-1 0,1-1 243,-36 4 1,6 0 0,4-3 0,2 2 0,0-2 0,1 0 0,-4 0-1,0 1-72,2-1 0,-3 4 0,3 2 0,-4 3 0,0 2 0,-1 0-373,0 4 0,-1 3 0,-1 4 0,-2-1 0,1-2 0,3 2 0,2 1 0,1 0 173,1-3 1,-4 3-1,9-4 1,2 1 0,1-1-1,5-2 129,5-2 1,3-3 0,12 0 0,5-1 0,5 0 0,6 2 0,2 1-495,3 2 0,3 1 0,7-2 1,5 2-1,8 0 0,8 0 1,9-2 388,9-2 0,16-7 1,14 0-1,-33-5 1,1 0-1,4-1 1,1-1-1,0 0 0,1-1 1,2 0-1,-1 0-158,-2 0 1,0 0-1,-2 0 1,1-1-1,-2-1 1,-1 1 283,1-1 0,0-1 0,0-2 1,0 0-1,0 1 0,0 1 1</inkml:trace>
  <inkml:trace contextRef="#ctx0" brushRef="#br0">9758 8316 10061,'-8'-44'0,"7"8"0,8 14 0,12 10 0,10 8 0,8 2 1319,6 2-1240,-2 0 0,21-6 0,2-3 0,9-2 1,-33 3-1,2 1 0,4-1 0,0-1 1,6 0-1,1 1 0,4-1 0,0 1 1,6 1-1,0 1 0,3 1 0,0 1 1,4 1-1,1 2 0,-1 0 0,1 2 52,-2 1 1,1 0 0,2 1 0,1 2-1,0 1 1,1 2 0,0 1 0,0 0 0,-1 1-1,0 1 1,-1 0 0,-1 0 0,-1 0 0,0 0-1,2 1 1,0-1 0,2-1 0,2 0 0,-25-3-1,0-2 1,1 1-198,-1-1 0,1 0 1,0 0-1,22 1 1,0 0-1,-24-3 1,1 0-1,-1 0 1,26-1-1,-1-1 1,-23-2-1,0 0 1,0 0-1,0-2 0,0-1 1,-1 0 345,1-1 0,-2 0 0,1-1 0,22-3 0,-1-1 0,-1-2 0,0 0 0,-2 1 0,0 0 0,-1 0 0,-1 0 0,-4 0 0,0 1 0,-4 1 0,0 0-346,-2 1 1,-1 1-1,-5 3 1,0 1-1,-3 0 1,-1 1-1,-1 1 1,0 1 0,-3 0-1,-1 0 1,0 0-1,-1 0-805,0-1 0,-2 2 0,-1 2 0,0 1 0,36 8 0,-1 6 0,-4 4 871,-1 6 0,2-3 0,-35-9 0,0 1 0,-1 0 0,1 0 0,1 0 0,-1 0 0</inkml:trace>
  <inkml:trace contextRef="#ctx0" brushRef="#br0">4466 12541 15739,'6'18'0,"4"-2"0,6-3 0,6-4 0,5-3 0,4-3 1859,5-2-1478,8-1 0,14 0-264,9 0 0,5-1 0,-34 0 1,0-1-1,3 0 0,2 0 1,4-1-1,1 1 0,4 0 1,1 0-1,5-1 0,1 0 1,2-1-1,1 0 0,2 0 0,1-2 1,-1 0-1,1-1 0,2-1 1,0-1-1,3 0 0,0-1 229,4 0 1,1-1 0,-25 4 0,0 0 0,0-1 0,0 0 0,1-1 0,-1 1 0,24-3 0,-1 0-354,-3 1 1,2 2 0,-21 3 0,0 0 0,1 0 0,-2 1 0,1 0 0,-1 0 0,0 1 0,1-1 0,-1 1-1,25-1 1,0 1 0,-3-1 0,1 2 0,0 0 0,0 1-2,3 0 0,-1 0 1,-6 2-1,-1 0 0,5 0 1,0 1-1,-1 0 0,0 0 1,-1 0-1,0 1 0,3-1 1,0 0-1,0 0 0,0 0 64,0 0 0,1-1 1,-21 1-1,2 0 0,-1 0 1,21 1-1,-2 0 0,-23-1 1,0 0-1,1 0 0,1 1 1,0-1-1,0 1 0,-1-1 1,1 0-1,0 0 77,0-1 0,0 1 1,1 0-1,4 1 0,0 0 1,-1 0-1,-5 0 1,-1-2-1,0 1 0,1 0 1,0 0-1,0 0 1,0 0-1,0 0 0,-1 0 1,25 0-1,-1-1-188,-1 0 1,-1 0 0,2-1-1,-2 0 1,-9 0 0,-2 0 0,-2 0-1,0 0 1,-2 0 0,0 0 0,-5 0-1,0 0 1,-2 0 0,-1 0-657,-3 0 1,-1 0 0,-3 0 0,-1 0 0,-1 0-1,1 0 1,-3 0 0,-1 0 0,31-2 710,-5-2 0,-5 4 0,-8-6 0,-7-2 0,-6 1 0</inkml:trace>
  <inkml:trace contextRef="#ctx0" brushRef="#br0">5705 13261 11522,'-19'-30'0,"6"3"0,8 8 0,10 7 563,8 8 1193,18 2 1,12 2-1484,15 0 0,9 0 0,-27 0 1,2-1-1,7-1 0,0-1 0,4 0 1,1-1-1,2 0 0,2-1 0,1 1 1,2-1-1,3 1 0,1-1 1,1 1-1,1 1 0,2 0 0,0 1-85,1 1 0,0 1 1,-4 0-1,-1 0 1,4 0-1,1 0 1,-2 0-1,0 0 1,-2 0-1,0 1 0,0 1 1,0-1-1,-3 2 1,-2 0-1,-1 0 1,-1 0-1,-4 1 1,-1 0-1,-1-1 0,-2 0-7,-2 0 1,0-1 0,-4 1 0,-1-1 0,-2-2 0,0 0 0,-1 0 0,-2 0 0,34 0 0,-8 0 0,-9 0 85,-4 0 0,1 0 0,-8 0 0,-4 0 1,-4-2-1,-6-1-255,-2-1 0,-3 0 0,-1 4 0,-2 0 0,-4 0 1,-1 0-461,-1 0 0,-3 0 0,-5 0 0,0 1 0,-1 4 1,1 2-1344,2 0 0,-5 5 1471,-2-3 0,-3 3 0,-1 1 0</inkml:trace>
  <inkml:trace contextRef="#ctx0" brushRef="#br0">5292 15340 12254,'0'-18'0,"2"2"0,2 4 0,6 7 5281,7 8-4959,-3 5 0,13-1 1,0-1-1,8-2 0,8 1 1,6-2-1,4-2 1,7-2-1,8-4 0,-29 1 1,0-1-1,5 0 1,0-1 179,1-1 0,2 0 1,0 1-1,0-1 1,0 0-1,0-1 1,-3 1-1,1-1 0,0 0 1,0 0-1,-1 1 1,-1-1-1,2 0 1,-1 0-1,-1 0 0,-1 0-304,-2-2 1,1 0 0,4 3 0,-1 0-1,-4-2 1,-2 0 0,36-5 0,-2 4 0,-7 3-1,-3 1 1,-4 3-637,-6 1 0,-5 2 1,-9 0-1,-2 0 1,-6 0-1,-7 2-931,-5 2 1,-5 8 0,-4 7-1,-4 2 1,-4 4 1092,-1 5 1,-12-2 0,-2 5 0</inkml:trace>
  <inkml:trace contextRef="#ctx0" brushRef="#br0">5292 17419 12779,'0'-15'0,"0"-1"0,2-2 551,2 1 0,0 7 0,8 3-8,3 1 1,1-3 0,-1 3 0,3 0 0,6-1 0,4 1 0,6-2 0,1 2 0,5 0 0,0 3 0,5 2 41,1 1 1,3 0-1,4 0 1,0 0 0,-1 1-1,-2 2 1,-1 3-141,2 2 1,-1-4 0,0 4 0,-2-2-1,-1-2 1,1 0-137,2 1 0,0-1 0,4-4 0,-1 0 1,6 0-1,0 0 0,5 0-146,-2 0 0,-1 0 0,3 0 0,1 0 1,-3 0-1,0-1 0,-2-2-50,-1-2 1,3 1 0,-3 4 0,1 0 0,-1 0-1,-4 0 114,-5 0 0,0 0 0,-4 0 1,-1 0-1,-2 1 0,-5 2 1,1 2-228,-1-2 0,-2 0 0,-1 0 0,2 1 0,2-1 0,1-1 0,0-2 0,0 0 0,0 0 0,-2 0 0,-1 0 0,-1 0 0,1-2 0,1-2 0,1 1 0,-2-5 0,-2 2 0,1 3 0,0 1 0,-2-1 0,-2-2 0,4 1 0,-4 4 0,1 0 0,1 0 0,-1 0 0,-1 0 0,5 0 0,-3 0 0,5 0 0,-2 0 0,-2 0 0,1 0 0,-2 0 0,3 0 0,-4 0 0,-1 0 0,1 0 0,-4 0 0,1 0 0,1 0 0,-3-5 0,3 1 0,-3 1 0,-1 1 0,0 2 0,-1 0 0,1-1 0,0-2 0,-1-2 0,1 2 0,0 2 0,-1 1 0,1 0 0,-2 0 0,-1 0 0,-2 0 0,2-1 0,1-2 0,2-2 0,-7 1 0,0 4 0,-1 0 0,2 0 0,1-2 0,-1-1 0,-2-1 0,5-2 0,-2 3 0,3-3 0,3-1 0,3-2 0,5 1 0,-4-4 0,5 9 0,-4-4 0,0 0 0,1 1 0,-2-2 0,1 1 0,1 4 0,-5-1 0,0 2 0,0 2 0,-2 0 0,-2 0 0,-3 0 0,-1 0 0,3 0 0,-4 0 0,1 0 0,-2 0 0,1 0 0,-1 0 0,-3 0 0,2 0 0,0 0 0,0 0 0,-1 0 0,3 0 0,-3 0 0,4 0 0,1 0 0,1 0 0,-1 0 0,-2 0 0,6-1 0,-4-2 0,3-2 0,0 1 0,-1-1 0,-2 1 0,0-2 0,4 3 0,-4-1 0,-3-1 0,-1 1 0,0-1 0,-2 2 0,-1 2 0,-2 1 0,0 0 0,1 0 0,-7 1-200,-2 4 1,-16 8 0,-4 8 0</inkml:trace>
  <inkml:trace contextRef="#ctx0" brushRef="#br0">12330 16339 15627,'0'-13'-2406,"0"-1"1,-6 7 3294,-2 3 1,2 4-711,1 4 0,5 3 0,3 8 0,3 3 231,2 4 1,-4 5 0,3 4 0,1 5 0,-2 4 0,1 2 0,-1 6-182,0 4 0,3-6 0,-3 8 0,0 1 1,1 1-1,-1 2 0,1 0-102,1 0 1,-4 4 0,5-6 0,0-4 0,0-6 0,0-6-350,1-5 0,2-2 0,0-8 0,-2-3 0,-1-4 0,1-5 0,4-4-111,4-4 0,-4-4 0,6-2 1,-1-5-1,2-6 0,1-6-243,0-2 0,-3-9 565,-1-6 0,0-10 0,-11-2 0</inkml:trace>
  <inkml:trace contextRef="#ctx0" brushRef="#br0">12504 16486 15947,'7'-64'-1160,"8"2"1935,10 3 0,6 7 0,5 21 0,-5 10-462,-3 9 1,-1 2 0,1 4 0,3 0 0,4-2 0,5 3 0,5-1 0,5 3 0,8 1-221,9 2 0,5 0 0,-31 0 1,0 0-1,1 1 0,0 0 1,2 0-1,1 2 0,1 1 1,1 1-1,1 1 0,1 1-2,-1 2 1,1 0 0,0-2 0,0 1 0,-1 1 0,-1 0 0,0-2 0,-1 0-1,0 1 1,0-1 0,-3 1 0,0 1 1,-1-1 1,0 1-1,0 0 1,-1-1 0,-1-3-1,0 0 1,0 0 0,-1-1-1,0 0 1,0 1 0,0-1-1,-1-1 1,2 0 0,-1 0 10,-1 0 1,1 0 0,32-1 0,0 2 0,-1-3 0,-1-1-1,2 0-6,-1 0 1,0 2 0,-1 1 0,2 3 0,0 0 0,0 1-73,0 1 0,-33-4 0,0 0 0,35 10 0,-36-7 0,1 1 0,2 0 0,0 0 0,3 1 0,0 0 0,1-2 0,1 0 33,0-1 1,0-1 0,2 1 0,0 0 0,-4-2-1,1-1 1,0 1 0,1-1 0,1 0 0,0-1-1,-1-1 1,0-1 29,1 1 1,0-2-1,-2 0 1,1-2-1,-1 0 1,-1 0-1,-1-1 1,1-1 0,-1 0-1,0-2 1,0 0-1,-1-1 1,-1 2-1,0-1 132,-1 1 0,0 0 1,35-9-1,-36 11 0,0 0 1,0-2-1,-1 1 0,38-4 1,-4 3-232,-3 0 0,-6 5 0,-1-3 1,-1 2-1,0 1 0,-1-2 1,-3-2-192,-1 2 1,3 2 0,1-1-1,2-1 1,2-1 0,1 1 303,-2 1 1,2 2 0,-3 0 0,1 0 0,3 0 0,-3 0-9,-1 0 0,6 0 0,-2 0 0,0 0 0,3 0 1,-4 0-61,-3 0 0,8-4 1,-10-2-1,4-1 1,2-4-1,-1-1 1,-1-1 75,-1 0 0,-8-1 173,3 1 0,-5 0 0,5 1 1,-6 2-1,-3 1-100,-2-2 1,3 5 0,-3 2-1,-1 1 1,3 0 0,-2-1-350,0 1 0,4 1 1,-1 2-1,1 0 1,1 0-1,-4 0-105,-1 0 0,3 0 1,-6-1-1,-3-2 1,-5-2-1,-2 1 1,-3-1 602,-2 1 1,-3-5 0,-3 5-1,-4-1 1,-3 1-1721,-2-1 0,-6 2 943,-2 8 1,-4 2 0,1 5-1,1-2 1,1-1 0,1 0 656,1-1 0,1 2 1,5-4-1,-2 0 0,-2 1 1,-1-1-9,0 0 0,1 4 1,1-1-1,-5 3 0,-2 1 1,-2 1-1,0-1-638,0 0 0,-2 5 0,-1 3 0,-3 1 0,-1 3 0,-4-1 118,0 1 0,-3 5 0,1 1 1,0-1-1,1-4 0,1-2 307,3-2 1,5-4 0,-2 3 0,4-2 0,2-3 0,4-1 0,3 0 331,4 3 0,2-4 1,-1 6-1,0-3 0,1 3 1,-1-1-1,-1 0-691,-3-3 1,1 4 0,-5-1 0,-3 2 0,-2 1-1,-2-1-99,-3-4 1,-10 3-1,0-3 1,-5 1-1,-8 0 1,-7 0-1,-6-1 180,-8 3 0,3-6 0,-9 6 0,2-2 1,6-1-1,1 0 295,3-3 1,4 0-1,-4-1 1,6 0-1,6 1 1,3-2-1,1-2 366,1-1 1,1-5 0,1 4 0,2-2 0,-2-3 0,-1-2 263,-2-1 1,1 0 0,-3 0 0,-2 0 0,-6 0 0,-4 0-490,-4 0 0,-14 0 0,-2 0 0,-4 0 0,-6 1 0,0 2 0,-2 3-435,4 2 1,1-5 0,3 1-1,-1-2 1,4-2 0,0 0-1,4-2 598,0-2 1,-1-4-1,1-8 1,2-5 0,-5-7-1,2-6 274,-3-7 0,-5 5 1,4-4-1,30 21 0,-1 1 1,0 1-1,0 0 0,-33-13-364,-2 7 1,3 3-1,-3 7 1,4 0-1,-2 1 1,2 3 0,-2 5-725,3 2 0,5 2 0,0 2 0,1 1 1,2 3-1,-3-1 0,-1 1 238,3-3 1,2-1 0,0-2 0,-1 0-1,-3 0 1,-1-2 510,1-2 1,-3 2-1,1-4 1,-1 2-1,-3 0 1,2 1-264,3 1 0,-2 2 0,1 2 0,-1 2 0,-5 3 0,2 2 0,-3 0-277,0 2 0,5-1 0,-5 0 1,2-2-1,3-1 0,3-1 0,3 0 498,3-3 0,0-2 1,2-1-1,2-1 0,3-2 1,1-3 159,3-1 1,-3 2-1,0-2 1,0 1-1,-1 3 1,1 1 0,-3 2-587,-3 0 0,2 5 0,-8 1 0,3 1 0,2 4 1,-4 0 41,-5 3 1,4-1 0,-7 0-1,3 1 1,3-1 0,-3-1 409,-4-3 0,9 1 1,-7-5-1,5-2 0,1 0 1,2 0-1,1 2 70,2 3 1,-1-4 0,2 5-1,2 2 1,1 2 0,0 2-469,2-2 0,0 8 0,4-8 0,-3 2 1,-2 0-1,-1-2 95,2 0 1,1-1 0,5-3 0,-4-3 0,-4-2-1,-1 1 236,1-2 1,-6-3 0,5-3 0,1-3-1,0-1 1,5-2 0,-1 1-5,2 4 1,5-2-1,-7 1 1,2 2-1,0 3 1,-1 3 0,0 3-557,-2 2 0,4 1 1,-4 4-1,3 0 1,0 1-1,2-3-396,-2-2 0,2 2 1,5-5-1,5 0 1,4 0-1,5-4 900,4 0 1,5-1-30,4 4 0,3-4 0,6 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4599 5917 12706,'1'-25'0,"4"4"0,4 8 0,1 9 7204,-1 7-5952,-3-2-1227,-6 5 1,4-8 0,2 0-1,2-4 1,1-2 0,-1-1-1,1 0 1,3 1 0,3-1-1,3 1 1,0 4 539,1 2 0,-3-2 0,6-1 1,1 2-1,0 3 0,2 5 0,5 4-237,3 3 0,-1 1 0,7-1 1,4-2-1,3-2 0,4-2 0,3-4-258,5 0 0,1-6 0,5-4 1,-2-2-1,2-7 0,1-2 1,2-4-1,-2-1 329,-3 2 1,2-2 0,-5 6-1,0 2 1,0 1 0,-2 3-593,-2 3 1,2 3 0,0 8 0,-4 2-1,-3 7 1,-1 3 0,2 4-347,2-1 0,-7 2 1,7-1-1,-3-2 1,-2-3-1,-2-4 1,-2-4 654,1-4 0,5-1 1,-1 0-1,1 0 1,1-1-1,-1-4 1,2-4 256,0-3 0,7 0 0,-9 2 1,1 3-1,-1 1 0,-1 3 1,-2 1-959,-1 2 1,-1 2 0,-4 2 0,0 4 0,2 1 0,-1-1 238,1 3 1,0-1-1,-2-1 1,2-4 0,3-3-1,2 1 1,2 2 679,2-2 0,-2-3 1,2-3-1,4-3 1,2 0-1,3-1 1,-2 1-9,0 0 0,-1-3 0,-5 4 0,-1 2 1,-2 2-1,-4 1-598,-4 0 0,5 4 0,-7 2 0,2 2 1,-1 1-1,-2-2 0,-2-1-874,-2 0 992,-5-5 1,7 5-1,-4-6 1,-1 0-1,2-1 1,0-2 600,3-2 1,6-3-1,2 2 1,-2 0 0,0-2-1,0 2 1,2 0 0,3 3-361,2 2 1,1 1 0,0 0-1,0 0 1,1 1 0,-4 2-505,0 2 0,1 4 1,-3-3-1,-2 0 0,1 0 1,-4-3-1,3-2 446,2-1 1,-3 4 0,0 1 0,-3-2 0,-1-2 0,2-1 0,1 0 365,-1 0 1,4 0 0,-1 0 0,0 0 0,1 0 0,1 0-453,1 0 1,-2 5 0,4-1 0,1-1 0,2-1 0,2-1-1,3 2 1,1 2-41,-2-3 0,-1 0 0,-2-2 1,-1 0-1,-2 0 0,-2 0 334,-3 0 1,1 0 0,-3 0 0,3 0 0,2 0 0,1 0 0,-1 0-76,1 0 0,0-4 0,4-1 1,2 2-1,2 2 0,2 1-1405,2 0 1149,-5 0 0,9 0 1,-3 0-1,3 0 1,2 0-1,0 0 138,-1 0 1,1 0 0,0 0-1,-2 0 1,-2 0 0,-2 0-1,-2 0 52,-2 0 1,2 0 0,-1-2 0,-2-1 0,-1-1 0,0 1 0,1 1-350,2 2 0,-1 0 0,-3-1 0,-1-2 0,0-2 1,1 2 59,-1 2 1,0-3 0,1-2 0,-2 0 0,-2-2 0,-3 2 0,-1 0 192,-3 3 1,-7-2-1,-5 0 1,-3 2 0,-3 2-1,-3 1 1,-4 1-807,-3 4 0,-2-2 1,1 5-1,-3 3 1,-2 1-1,-3 1-2337,0 0 2435,-4 7 557,4-6 1,-12 6 0,-2-7 0</inkml:trace>
  <inkml:trace contextRef="#ctx0" brushRef="#br0">13130 5744 14572,'-12'-13'0,"2"-1"-251,1 1 424,6 6 0,-3-1 0,8 5 1,2-1-1,7 1 0,5 1 0,7 2 1,9 0-1,6 2 0,7 2 0,0 4 1,3 1-1,-2-2 0,1 0 0,-1 1 498,0 2 0,3 1 0,-5-1 0,-1-3-260,-1-1 0,2 3 1,4-4-1,2-2 0,5-2 1,1-2-64,3-4 1,0 2-1,5-6 1,-2-1-1,2-2 1,1-1-151,2-1 1,-3 3 0,-4 0 0,-3 2 0,-1 0 0,-1 2-197,-1 3 0,-2-2 0,-1 1 0,-5 1 0,-2-1 0,-3-1 0,2-1-180,-1-3 1,-1 1 0,-2-3 0,-2-3-1,-2-1 1,3-3 455,0-4 1,-2 1 0,-1-2-1,2-2 1,2-1 0,1-3 0,0 2-374,0 0 0,-6 6 1,-3 0-1,-3-2 1,-3 0-1,-3 2-120,-4 4 0,-8 4 0,-2-1 0,-2-2 0,-5 0 0,-4 0 0,-6 3-123,-2 0 0,-9-1 0,-2-1 0,-3-2 0,-2 2 0,1 1-549,-1 2 0,0-5 1041,1 0 1,0-5 0,3-1-1,1-6 1,-1-4 125,3 0 1,-6-4 0,4 4 0,-3-2 0,-3 2 0,-2 2-179,-1 2 0,-1 3 0,0 5 1,-3 4-1,-4 4 0,-2 2-510,-4 3 0,4-2 1,-5 7-1,0 1 0,-3 2 1,-1 1 300,1 0 1,-1 0 0,4 0 0,-2 0 0,0 1 0,-1 2 0,0 3 281,-2 1 0,4-4 0,-2 2 0,-1-2 0,-2 0 0,-3 1 118,-3-1 1,8-1 0,-5-2 0,0 0 0,-1 0 0,-2 0 0,2 1-116,3 3 1,-8-2 0,8 4 0,-2-2 0,-1 2 0,1 2-102,2 2 1,-4 0-1,8 1 1,-1-2-1,0 0 1,2-1-1,2 1-43,3 2 0,-3-4 0,2 0 0,1 1 0,2-1 0,-1 2 0,-1-1 90,-1-4 1,-1 2 0,5 0 0,0 0-1,0 0 1,2-3 2,2-2 0,-1 4 0,5 1 0,-1-1 0,-1 1 0,1-1-169,1 1 0,1-3 1,3 6-1,-2-1 1,-1 1-1,1-1 0,2-1 3,1 1 0,-1 0 1,0 4-1,0-1 0,3-2 1,1-1-41,3 0 0,-2 5 0,5-2 1,0 3-1,0 1 0,1 1 0,0 1-184,3 2 1,0-3 0,1 5 0,0 0 0,-1-1-1,1 3 86,0-3 1,4 4 0,1-5-1,1 1 1,1-1 0,0-1 0,3-1 117,2 1 1,2 4 0,2-4 0,3 0-1,1 0 1,5-1 179,4 0 1,5-2-1,6-1 1,0 3-1,1 0 1,3 0-1,3-3 70,0 0 0,9 4 0,-2-1 0,5 0 0,3-3 0,0 0-107,0-1 1,4 0 0,5 1 0,0-1 0,-1 0 0,1-1 40,-1-3 1,2 3 0,-3-5 0,-3 2 0,-2-1 0,-1-1 0,2-1 117,1 0 0,5-2 0,1-4 0,2 0 0,3 0 1,2 0 622,5 0 0,-1 0-578,6 0 0,-5 0 0,3-1 0,0-2 0,0-2-210,-36 4 1,1 0 0,35-5 0,0 1 0,-3 2 0,-4 2 0,-5 1-806,-3 0 0,-3 6 0,-5 3 0,-5 2 1,-3 3-1,-5 1 691,1 2 1,-1 4-1,2 6 1</inkml:trace>
  <inkml:trace contextRef="#ctx0" brushRef="#br0">14397 4758 7857,'-14'-8'0,"7"-3"0,2 2 1272,4-3 1,2-2-1,4 1 1,4-2 0,6-2-1,5-7 1,10-6 3494,7-5 1,3-7-4691,13-7 0,1 2 1,-23 18-1,1-1 1,0-1-1,0 1 1,-2 1-1,1 0 1,-1 0-1,0 1 1,0 0-1,0 1-449,-2 0 0,0 0 1,24-26-1,-12 12 0,-2 4 1,-2 1-1,-5 4 0,-4-1-1267,-5 3 1,-3 7-1,-6 2 1,1 2 0,-2 2-1,-2 3 301,-1 0 0,-6 5 0,3 1 1338,0-3 0,1-1 0,6-1 0</inkml:trace>
  <inkml:trace contextRef="#ctx0" brushRef="#br0">15636 2892 7968,'8'-6'2866,"-2"-1"0,-6 1 0,1 6-1821,4 7 1,3 11-1,10 6 1,4 5 0,4 7 63,0 2 0,1 4 0,0 2 0,-1 4 0,-1 0 1,-1 0-1263,-2-2 0,-5-3 0,0-8 0,-2-4 0,-1-4 0,-1-6 0,-1-7-1022,-3-3 0,-3-11 1,-6-5-1,-2-12 1,-4-13-1,-6-8 1,-6-8 952,-2-6 0,2-4 0,-3-11 0,1-1 0,2 0 0,3 1 400,8 6 0,-1 6 0,4 7 0,2 5 0,5 6 0,8 7 0,3 6 880,4 7 1,6 3 0,-2 5 0,3 5-1,2 2 1,0 4-595,-1 2 0,-1 10 0,-1 9 0,-3 7 0,-3 7 0,-5 4 1,-4 5-465,-3 2 0,-2-4 0,-4 5 0,0-6 0,0 1 0,0-4-575,0-4 0,0-2 1,0-6-1,-1-1 1,-2-6-1,-2-5-5081,2-3 5656,2-5 0,1-8 0,0-8 0</inkml:trace>
  <inkml:trace contextRef="#ctx0" brushRef="#br0">16396 2932 7896,'10'15'520,"2"1"1,3 0 646,0-4 1,4 0-1,0-8 1,4-1 0,5-1-1,6-2 1,3 0 0,0-2-2506,-2-2 1,0-8-1,0-7 1,-4-2 1337,-3-3 0,-7-1 0,-2-1 0</inkml:trace>
  <inkml:trace contextRef="#ctx0" brushRef="#br0">16863 2825 7896,'-14'-7'518,"1"1"1,0 6 0,-1 0 0,0 2 0,-3 3 0,1 7-1,3 6 1,2 3 0,2 4 885,2 5 0,1 4 0,6 6 1,0 1-1,0 2 0,0 1 1,0-1-1059,0-1 1,4-8-1,4-3-400,4-3 0,0-9 54,10-5 0,6-7 0,6-7 0</inkml:trace>
  <inkml:trace contextRef="#ctx0" brushRef="#br0">17103 2719 13655,'-8'6'0,"4"3"1429,2 2 1,2 3 0,0-1 0,0 0-913,0 1 1,0 3 0,2 1 0,1-1 0,3-1 0,1 0-1,3 0-582,2-4 0,2-4 0,-1-8 0,0-2 0,2-4 0,1-7 0,1-6 0,-4-4-1586,-3 1 1,-7 6 0,2-3-1,-4 1 1,-1 0 2941,0 2 1,-4 6 0,-2 2 0,0 4 0,0 5-450,3 7 1,3 3 0,4 3 0,5-1-1,3 2 1,2 3 0,-1 2-612,0 1 1,5-2 0,0-5 0,-2-2 0,0-2 0,1-3-1750,0-1 0,6-1 1,-4-7-1,0-4 1518,0-7 0,-1-6 0,-5-8 0</inkml:trace>
  <inkml:trace contextRef="#ctx0" brushRef="#br0">17502 2599 7794,'9'0'4915,"0"0"0,-4 0-4262,4 0 0,-5 1 0,5 4 1,1 4-1,2 2 0,1 3 742,1-1 1,-1 0 0,0 1 0,1-2 0,-1-2-2801,0-1 1,1-6 0,-1 1 0,0-2-2174,1-2 1,-7-6 2926,-2-3 822,-4-3 1,1 5 0,2 2-1,5 5-171,3 5 0,1-4 0,0 5 0</inkml:trace>
  <inkml:trace contextRef="#ctx0" brushRef="#br0">17516 2705 9002,'0'-13'3419,"0"4"-2764,0 0 1,1 0 0,2-4-1,3 1 1,2 2 0,0 1-1,1-1 1,0-2 642,2-2 0,-4 3 1,0 0-1,1 2 0,-2-1-1524,0-2 0,0 0 0,-3 2-864,1 1 1,0 5 0,-5-4 1298,-3 2 0,2 0 857,-2 2 1,-2 1 0,0-4-445,-2 1 1,4 3-1,-3 7 1,1 6-1,3 7 1,1 4-439,2-1 1,0 8-1,0-2 1,0-1-1,2 1 1,1-3-479,1-3 1,6 3 0,-1-7-1,5-3 1,2-4 0,2-3 0,-2-3-458,-1-2 1,-2-7 0,0-2 0,-1-6 0,-3-2 0,-3-3 0,-1-1 420,-1 1 0,0-3 0,-5 4 0,-2 2 0,-1 1 0,-1 3 1068,-1 3 0,5 2 1,-2 4-268,6-1 0,4 5 0,6 6 0,1 2 0,-1 0 1,0 0-1,1 0-1260,-1 0 0,0-2 1,2 4-1,2-4 0,2-1 1,0-3-4906,0-2 5694,5-1 0,-3-11 0,5-4 0</inkml:trace>
  <inkml:trace contextRef="#ctx0" brushRef="#br0">18036 2359 12762,'-6'0'4564,"6"0"1,6 4-3714,7 1 1,-4 5 0,-2 1-1,1 3 1,-1 4-866,3-2 1,-2-1 0,-1-1 0,1-1-1,-1-1 1,3-2-1135,2-1 0,-3-6 0,-1 0 0,-2-6 0,-3-6 0,-2-4 438,-1-5 0,0 3 1,0-3-1,0 2 1,0 0 2598,0-2 0,0 0 0,1 6-936,4 4 0,2 2 0,7 6 0,-1 1 0,0 4 0,1 3-402,-1 4 0,0-3 0,1 0-551,-1 1 0,0-4 0,1-1-521,-1-4 0,-1-2 0,-3-4 0,-5-4 0,-2-2-557,-2-3 1,-2-2 0,-1 1 0,-1 3-1,1 0 417,1 1 0,4 3 0,4 4 1,7 2-1,8 2-383,4 0 0,6-4 0,2-1 0,1 1 0,1-2 1,-1-1 266,-3-1 0,-4-4 1,-3 3-1,-5-2 0,-4-3 1,-6 1 808,-2 0 0,-11 1 575,-1 3 0,-5-1 0,-5 5 0,-3 2 0,-2 2 573,-1 1 0,2 6 0,5 2 0,2 4 0,3 3 1,5 1 29,3 2 0,1 4 1,1-2-1,3-1 1,7 2-1,4-2-986,2 0 0,12-7 1,-1-8-1,3-2 1,3-4-1,-2-2 1,1-6-691,-3-7 1,-8-5-1,-6-7 1,-5-3-1,-7 3 1,-4 1-1152,-4 1 0,-10 0 0,-8 2 804,-3 3 0,-5 3 0,4 7 1,5 1-269,5 3 1,7 5 1080,9-2 0,9-2 0,17-1 0</inkml:trace>
  <inkml:trace contextRef="#ctx0" brushRef="#br0">19169 1599 7920,'7'0'1308,"-1"2"0,-6 2-302,0 5 0,6 3 0,3 3 1,3 2-1,3 6 0,1 2 1,2 3-1,-1 3 0,1 3 28,0 0 1,-5-1 0,-4-8 0,0-1 0,-2-4 0,-2 0-1874,-4-4 1,-2-6 0,-4-8 23,-3-11 0,-4-16 0,0-3 0,3-5 1,5-5-1,2-5 0,2-6 427,0-3 0,6 4 1,3 4-1,3 4 1,1 5-1,0 3 1238,1 4 0,-1 8 0,0 3 0,1 5 0,-1 5 0,0 1-14,1 3 1,-2 3-1,-2 5 1,-3 3-1,-1 4 1,-3 2-579,-1-1 0,-4 6 1,-2 3-1,-5 2 1,-3 0-1,-1-2 0,-1 2-440,1 1 1,4-3-1,2-1 1,1 0-1,3-2 1,1 0 198,2-3 0,6-2 0,3-4 1,3-3-1,1 1 0,2-2 1,1 0 173,2-3 0,4-2 0,-2-1 1,0 0-1,4 0 0,1 0-2399,2 0 0,4 0 0,0-1 0,0-2 2208,2-2 0,-5-17 0,5 0 0</inkml:trace>
  <inkml:trace contextRef="#ctx0" brushRef="#br0">20035 1226 9817,'0'-6'5390,"0"6"-4837,0 8 0,0 5 0,0 5 0,0 4 0,2 5 0,1 2 0,3 4 0,0 1 0,1 1-140,0-1 0,2 3 1,5-5-1,-1-3 0,0-1 1,1-3-1,-1-2-2602,0-6 0,-4-8 2189,0-4 0,0-10 0,4-2 0</inkml:trace>
  <inkml:trace contextRef="#ctx0" brushRef="#br0">19715 1266 7786,'-6'-13'2290,"11"7"0,1 4 0,7 7-1646,5 2 1,6-2-1,-2 4 1,4-1-1,6 1 1,2-1-1,1-1 1,1-1 0,1 1 16,1 1-661,-4-5 0,5 9 0,-5-5 0</inkml:trace>
  <inkml:trace contextRef="#ctx0" brushRef="#br0">19849 1759 17669,'13'8'0,"0"-4"219,1-2 1,5-2-1,5 0 1,5-2 0,8-4-1,8-6 536,8-4-755,0-2 0,12-7 0,-4-3 0</inkml:trace>
  <inkml:trace contextRef="#ctx0" brushRef="#br0">20808 1226 7785,'-25'-13'1834,"-4"2"1,-4 8 470,2 12 0,-2 8 0,2 6-2609,2 0 0,5 0 522,2 8 0,5 5 0,1 7 0,6 3 0,5 0 1,5 0-1,5-5 141,4-4 1,19-1-1,9-10 0,7-7 1,7-7-1,-1-9 1,0-6-1,-2-7-888,-2-6 1,-3-10-1,-9-8 1,-8-1 0,-8-5-1,-11 0-309,-11-3 1,-15-4 0,-18 2 0,-6 4-1,-9 5 1,-9 9 837,-10 8 0,0 4 0,-2 2 0</inkml:trace>
  <inkml:trace contextRef="#ctx0" brushRef="#br0">4719 10209 27939,'-10'-48'-1568,"-2"-4"0,1 2 0,5 9 0,6 14 0,5 12 1,5 8 3374,6 1 0,11 4-1577,9-2 1,8 2 0,8 1 0,10-2 0,-24 0 0,1 0 0,6 0 0,2 0 0,6 0 0,2 0 0,5 1 0,2 1 0,6 1 0,3 2 0,-21 0 0,1 1 0,0 1 0,5 1 0,1 2-1,-1 0 1,1 1 0,1 1 0,-1 0 0,2 2 0,0 0 0,-1 0 0,-1 0 0,-1 0 0,0 0-277,-2-1 1,0 1-1,1 0 1,4 2-1,2 1 1,-2-1 0,-3-1-1,0 0 1,0 0-1,0-1 1,1 0-1,0-1 1,1 0 0,0 0-1,-1-2 1,-1 0-1,-1-1 1,0-1 0,1 0-1,0-1 1,0-1-1,-2-1 1,1 0-1,0 0-83,1-1 0,1 0 0,-1 0 0,-1-1 0,0 1 0,-1-2 0,1-1 0,-1-1 0,0-1 1,-2 0-1,-1-1 0,0-1 0,22-3 0,-1-2 0,-4 1 0,-2-1 0,-4 0 0,0 1-738,-5 0 0,-1 1 867,-8 1 0,-2 0 0,1 2 0,-2 2 0,-4 1 0,-2 0 0,1 1 0,0 0 0</inkml:trace>
  <inkml:trace contextRef="#ctx0" brushRef="#br0">4506 12381 9083,'-20'-24'0,"7"-1"0,7 1 0,6 7 0,3 8 66,1 9 1,2 6 0,-1 5 0,5 0-1,7-4 1,6-1 0,10-3 0,8-1 0,11-2-1,6 0 1,9 0 0,4-2 0,-31 0 0,3 0-1,1-2 1,2-1 0,5-1 0,2-2 2476,1 0 1,1-1-2443,-4 2 1,2-1 0,13-4-1,1 0 1,-2 2 0,-1 1-1,2-1 1,1 1 0,3-1-1,0 0 1,-3 3 0,0 0-1,1 1 1,1 1-252,-2 2 1,0 2 0,-1 0-1,0 2 1,4 0 0,1 2-1,1 2 1,0 1 0,-2 1-1,0 2 1,2 1 0,0 1 48,0-1 1,0 0 0,0 1 0,-1-1 0,0-2 0,-1-1 0,1 1 0,-1-1-1,-3-1 1,0 0 0,2-1 0,-1 0 0,-3-1 0,-1-1 231,-2 0 0,0-1 1,1-1-1,-2-1 1,-3 0-1,-2-1 1,0 0-1,0-1 0,-1 0 1,-1-1-1,-2 1 1,-2 0-6,-2-1 0,-1 0 1,1 2-1,-1 1 0,-3-3 1,-1 1-1,0 1 1,-1 1-1,0 0 0,0 0 1,-2 0-1,0 0-1343,-1 0 0,-1 0 0,32 0 1217,-12 0 0,4 3 0,-12 3 0,-4 2 0,-6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13423 5291 8149,'-7'0'-8,"1"0"1,17-6 0,2-3-1,2-1 1,1-1 605,2 2 0,1 2 1,5-3-1,-4 2 0,0 2 1,-3 2-1,1-1 0,0 1 1,-2 1-460,-1 2 1,-2 1 0,1 0 0,-1 0 0,0 0 0,1 0 0,-1 0 0,2 0-140,3 0 0,-4-6 0,6-2 0</inkml:trace>
  <inkml:trace contextRef="#ctx0" brushRef="#br0">14823 4971 7955,'0'-7'339,"2"1"1949,2 6 1,-1-2-1006,6-2 0,-12 4 0,-2-2-1045,-5 5 1,-5 8-1,-1-2 1,-2 2 0,0 3-1,1-1 1,-1 0-121,2 1 1,1-1 0,2 0 0,1 1 0,1-3 0,4 0-1,1-2-273,3 1 1,2-2 0,3-1-1,6-1 1,7-3 0,2-2 267,3-1 1,3 0 0,0 0 0,2 0 0,0 2 0,-1 1 300,-2 1 0,-6 7 0,2-3 0,-3 4 1,-2 3-1,-1 1 0,-3 4-228,-5 0 0,-2 1 0,-2 3 1,0-2-1,0 0 0,-2-1 0,-2-2-267,-5 0 0,2-4 0,-2 3 0,-2-3 0,-1-2 1,-2 0-546,-4 1 0,2-2 0,-5-2 0,0-3 1,2 1-1,0-2-674,2 0 0,2-2 0,4-5 0,2-5 0,6-6 1300,6-4 0,10-14 0,8 2 0</inkml:trace>
  <inkml:trace contextRef="#ctx0" brushRef="#br0">15116 4758 10455,'-13'-16'1167,"0"2"1,1 11 0,3 3 0,5 8-530,2 3 0,2 7 0,0 4 0,0 5 0,0 9 0,0 2 1,0 7-1,0-1 0,2 3-361,2 1 0,-1-4 1,4 4-1,-1-1 1,-1-3-1,1-1 1,3-6-1951,2-3 0,4 0 0,4-7 0,7-6 1673,3-5 0,14-8 0,-1-3 0</inkml:trace>
  <inkml:trace contextRef="#ctx0" brushRef="#br0">15516 5011 7905,'-20'-12'0,"2"3"1538,3 5 0,6 7 0,0 1 1,-1 1-1,-1 1-732,3 2 1,-4 0 0,3 1 0,-3 3 0,-1 2 0,-1 6 0,2-1-763,4 0 1,-4 3-1,3-2 1,-2-1 0,1 2-1,3-2 1,1 2-1,3-2-595,1 0 1,-2-1 0,-1-5 0,3 1 0,0-1 275,2 0 0,2-1 1,2-3-1,5-5 1,4-2-1,5-2-309,4 0 1,5 0 0,4-2 0,6-2 0,4-5 583,4-3 0,5-7 0,-2-2 0</inkml:trace>
  <inkml:trace contextRef="#ctx0" brushRef="#br0">15823 5144 7925,'-13'0'1346,"5"2"1,4 2-1,2 5-375,2 3 1,0 1-1,0 2 1,0 3-1,0 3 1,0 1 0,2-1-1054,2-2 0,2 3 1,4-4-1,-1-3 1,2-5 81,1-6 0,7-2 0,2-2 0</inkml:trace>
  <inkml:trace contextRef="#ctx0" brushRef="#br0">15796 4998 10465,'-13'0'1974,"5"1"0,4 4-2046,3 3 0,6 4 1,6 0-1,5-1 1,6-4-1,5-1 1,4-3-1,3-2 72,0-1 0,5-12 0,-5-2 0</inkml:trace>
  <inkml:trace contextRef="#ctx0" brushRef="#br0">16196 4931 7886,'0'7'1072,"2"4"0,1-5 1,3 1-241,1 4 0,-3 0 1,4 4-1,-1 1 0,-1 4 1,1 0-1,-1 4 0,0 1 86,-3 2 1,-1-2 0,-2-1 0,0-3 0,0-2 0,0-3 0,0-1-2021,0-2 1,0-4 0,-2-1-1,-2-3 266,-5-2 1,-1-7 0,-1-5 0,4-4-1,1-4 1,3-2 745,1-2 0,-2 4 1,0-6-1,1 0 1,1-2-1,2-1 0,2 3 611,2 1 0,-1 1 0,6-1 0,0 4 0,0 3 1,0 3 540,1 3 0,-3-1 0,2 5 0,2 3 1,0 2-897,3 4 0,-5-1 0,-2 6 0,-1 3 0,-3 2 0,-2 4-876,-1-1 1,0 2 0,0 0 0,0 0 0,0 1 0,0-3-963,0 3 0,0-6 0,0 4 262,0-3 1410,6-8 0,8-13 0,6-8 0</inkml:trace>
  <inkml:trace contextRef="#ctx0" brushRef="#br0">16756 4878 7839,'-4'-9'2770,"-1"0"-2111,-5 6 1,4 3 0,-3 9-1,3 4 1,2 6 0,-1 7 0,2 5-1,2 3 1,-1 3 181,-2 1 0,2 1 1,-2-2-1,2-2 1,2 1-1,0-2 0,0-3-782,0-3 1,0-7-1,0-3 1,0-3-602,0-2 1,0-7-1,0-8 1,0-10 0,2-8-1,1-7-130,1-4 1,7-5-1,-4-7 1,2-2 0,-2-1-1,1 0 231,-1 3 1,-4 6 0,3 3 882,0 1 0,-5 2 1,4 6 1227,-4 3 1,1 2-1,2 9-1074,5 2 0,-3 4 1,0 10-1,-2 4 0,1 2-486,-2 3 1,-2-1 0,-1 0 0,0 1 0,0 1-1,-1 1 1,-4 3-817,-3 2 1,-9-3-1,-1 2 1,4 0-1,2-3 1,3 1-2973,-1 0 0,4 0 3678,1-5 0,16-6 0,3-1 0</inkml:trace>
  <inkml:trace contextRef="#ctx0" brushRef="#br0">17223 4824 7860,'-21'-7'1705,"3"3"0,5 4 0,2 3 0,4 2 0,1 3-1401,3 2 1,2 2 0,1 1 0,0 1 0,0 1 0,1 1-6648,4 2 6343,2-1 0,6-9 0,1-2 0</inkml:trace>
  <inkml:trace contextRef="#ctx0" brushRef="#br0">17143 4758 9598,'13'0'-383,"0"1"0,2 2 383,3 2 0,3 5 0,5-3 0</inkml:trace>
  <inkml:trace contextRef="#ctx0" brushRef="#br0">17476 4758 7860,'-9'0'8261,"0"0"-7211,6 0 1,-3 1-1,6 4-1090,0 4 1,6 2 0,3 3-1,3-2 1,3-3 0,1-5-799,2-3 0,4-2 1,-3-3-1,0-5 0,2-3 1,-2-2-1,1 1-921,-4 0 1,-1 4 0,-2 2 0,0 1 2533,1 3 0,-7 3 0,-2 4 0,-2 5 0,0 3 87,1 1 1,5 6 0,-3 5 0,0 4-1,0 5 1,-3 1-112,-2 3 1,-1 1 0,0 2-1,0 0 1,-1-1 0,-2-4-1,-2-4-665,2-2 1,-3-9 0,0-2-885,-1-3 0,4-9 0,0-6 0,6-9 0,7-7 0,5-7 0,4-2-136,2-1 0,1-1 1,5 0-1,1 1 1,0-1 933,-1 0 0,9 1 0,-8-1 0</inkml:trace>
  <inkml:trace contextRef="#ctx0" brushRef="#br0">18769 4278 7937,'7'-6'912,"-1"-1"1938,0-1-1932,-4 2 0,4 9 1,-6 5-1,0 7 1,0 4-196,0 4 1,-6 13 0,-3 4 0,-3 3 0,-3 3 0,-1 1 0,-2 2 0,2-2-1838,1-1 1,7-6-1,4-4 1,3-1 0,1 0 1113,0-4 0,11-3 0,4-2 0</inkml:trace>
  <inkml:trace contextRef="#ctx0" brushRef="#br0">19022 4625 7915,'-12'-6'0,"2"-2"1962,1 1 0,5 1 1,-4 7-1076,2 4 0,2 2 0,4 7 0,0-1 0,0 0 1,0 1-1,0-1-1034,0 0 1,4 0-1,4-1 1,2-1-1,6-4 1,2-1 0,1-4-1,-1-5-402,1-6 1,-8-3-1,1-3 1,-4-1-1,-2-4 1,0 0 709,-3-4 1,-9 3 0,-5 2 0,-6 3 0,-1 4 0,1 2 614,-1 2 0,-4 2 0,4 6 1,3 2-1082,5 2 0,10 4 0,10 6 0,6 3 0,8 0 0,4-2-719,3-4 1,11 0-1,-2-3 1,1-1-1,1-2 1,-2-4 1023,0-1 0,-6-6 0,-2-1 0</inkml:trace>
  <inkml:trace contextRef="#ctx0" brushRef="#br0">19435 4625 7915,'-6'-8'263,"-2"2"1,-9 6 0,-2 0-1,-2 0 1,-1 2 0,1 1-1,4 3 1,3 1 0,5 3-1,5 2 1909,2 2 0,2-1 1,2 0-1916,2 0 1,5 5 0,9 0-1,4-3 1,5-5-107,4-5 1,-3-4-1,3-1-325,-3 0 0,-1-10 1,-2-4-1,-3-2 1,-5-3-321,-7-3 0,-4 1 0,-9-1 372,-6-2 1,-6 0 0,-11 2 0,-1 6-1,0 5 0,2 1 0,3 6 0,4 1 1,5 3-1,5 4-1245,8 5 0,12 1 1367,11-1 0,19 3 0,7-4 0</inkml:trace>
  <inkml:trace contextRef="#ctx0" brushRef="#br0">19969 4491 7915,'-2'9'2452,"-2"-1"-1616,-5-3 0,-3 6 0,-1-1 0,-1 5 0,1 4 0,0 2 7,-1 3 0,5 1 0,2 3 0,1 2 0,3 1 0,2-2-657,1-1 0,0-5 1,0-3-1,0 0-899,0-4 1,1-10 0,2-11-1,3-11 1,1-9 0,4-6 279,1-5 1,5-2-1,3-4 1,-1-1 0,2-1-1,-1 3 1,3 4 854,-3 5 0,0 4 1,-7 5-1,0 3 1,1 7 1893,-1 1 1,-1 8-1920,-3 4 1,-9 10-1,-9 9 1,-3 2 0,-3 1-1,-1 0-1404,-2 1 0,2-6 1,5 4-1,4-2 0,1-2 1,5-2-1,5-2 1007,9 0 0,12-5 0,10-2 0</inkml:trace>
  <inkml:trace contextRef="#ctx0" brushRef="#br0">20755 4478 7870,'-22'-6'1861,"0"-3"1,-5 5 0,11 4 0,2 6 0,5 2-1654,4 1 1,-4 0-1,4 5 1,2-1 0,2 0-1,2 1-858,4-1 1,7-1 649,5-3 0,7-3 0,-3-6 0</inkml:trace>
  <inkml:trace contextRef="#ctx0" brushRef="#br0">20755 4251 7847,'-21'-31'2775,"4"9"0,8 7-2773,4 11 0,5 1 0,5-5 0,4 1 0,4 1 0,5-1 0,5-1 0,7-2-2,6-2 0,8-1 0,3-1 0</inkml:trace>
  <inkml:trace contextRef="#ctx0" brushRef="#br0">21315 3732 9654,'0'-14'2669,"-5"8"-2032,1 6 1,0 6 0,2 9 0,-1 4 0,-3 7 0,-1 6 0,-4 5 140,0 5 0,-3 5 0,1-1 1,0 0-1,-2 1 0,0-2 1,0-2-1850,3-5 1,3-2 0,-1 1-1238,1-2 1,6-10-1,-1 0 2308,2-4 0,14-9 0,3-6 0</inkml:trace>
  <inkml:trace contextRef="#ctx0" brushRef="#br0">21262 4198 7809,'-14'-19'2939,"7"10"0,1-1-2905,6 14 0,1-1 0,4 6 0,5 0 0,7 0-36,5-1 1,4-5 0,4 2-1,3-4 1,1-1 1,3 0 0,1-6 0,2-1 0</inkml:trace>
  <inkml:trace contextRef="#ctx0" brushRef="#br0">21635 4145 7809,'-21'-5'2968,"2"1"-1663,0 1 0,4 1 1,-3 2 12,3 0 501,8 0 1,2 0-1952,10 0 1,2 0 0,7 0-1,0 0 1,3 0 0,2 0-1,2-1 1,1-2-1910,-1-1 0,7-5 0,-5 4 0,1 2 2041,1 2 0,-5 1 0,-1 0 0</inkml:trace>
  <inkml:trace contextRef="#ctx0" brushRef="#br0">21888 4131 10648,'-6'8'0,"-1"-2"1216,-1 0 1,-3-3 0,2 4-1,-3-1-59,-2-3 1,6 3-1,-1 0-706,-2 1 0,7-4 1,4 2-1,9-4 1,6-1-1,4 0 1,0 0-1843,0 0 1,-1 0-1,-5 0 1,1 0 1099,-1 0 1,-7 2 2950,-6 2 1,0-1-2880,-4 6 1,12-6 0,7 1-1,5-4 1,3-4 0,4-5-1,4-4-1110,5-5 1,2-3-1,1-6 1,-2-2-1,-2-5 1,1-8-3489,-2-4 4817,4-2 0,-4-18 0,-14 32 0,0 0 0</inkml:trace>
  <inkml:trace contextRef="#ctx0" brushRef="#br0">22461 3705 7809,'14'-40'0,"-3"6"0,0 4 0,-4 7 0,-1 5 293,-3 3 1,-3 8 0,-4 4-1,-4 6 1,-1 6 0,1 4-1,-3 6 1,-1 6 0,-1 8 551,0 5 1,-1-1-1,1 8 1,-2-4-1,0-1 1,1 0 0,2-1-1,0-4-1453,0-4 1,5-7 0,1-3 0,1-2-1,1-3 608,1-1 0,1-2 0,2 1 0</inkml:trace>
  <inkml:trace contextRef="#ctx0" brushRef="#br0">22475 3892 7809,'0'-14'0,"0"1"0,-2 5 1424,-2 4 0,2 4 0,-2 4 1,4 7-1699,4 5 1,4 3 0,5 2 0,2-6 0,3-6 0,2-3 0,3-3-1,-1-2 274,1-1 0,-3-6 0,-1-1 0</inkml:trace>
  <inkml:trace contextRef="#ctx0" brushRef="#br0">22701 3865 7809,'-6'-8'1290,"-1"-3"1,-5 8 0,2-5-115,1 2 1,1 3 0,0 8 0,3 4-1213,4 3 0,5 1 0,2 0 1,1-1-1,4-2 0,1-2 1,2-1-1,3-1-1178,0 0 0,6-1 0,-6-5 0,0 0 0,-2-2 755,-2-2 0,0-4 0,-1-5 0,-3 0 1689,-5-1-1424,-2 1 1028,-2 0 0,0 4 8,0 0 1,1 6 0,2 0-1,3 4-466,2 4 1,5 4 0,5-5-1,-2-1 1,0-1 0,1-2-255,0 0 1,6 0 0,-6 0-1,0 0 1,-2-2 0,-2-1 0,0-3 218,0-1 0,1-2 1,-1-3-1,-1 2 25,-3 1 1,3 1 0,-3 0 0,2 3-524,3 4 0,1 1 1,2 1-1,4 2 0,1 3 1,1 0-1,0 1-341,2 1 0,2-1 0,0 3 0,-1-2 0,1-2 0,0-2 0,-1 1-4470,1-1 4968,0 1 0,-7-5 0,0 0 0</inkml:trace>
  <inkml:trace contextRef="#ctx0" brushRef="#br0">19902 5371 7905,'0'-13'0,"0"-1"0,0 1 0,0 0 0,0-1 0,0 7 0,6-4 0,3 7 0,3 1 849,1 2 1,-1 2 554,-3 3 0,-3 1 0,-6 7 1,0 6-1,-2 4 0,-2 7 1,-7 4 7816,-5 4-9721,-5 7 0,-1-2 0,0 2 0,0-2 0,1-2 0,5-2 0,4-2-556,3-5 0,6-4 0,1-5 1056,10-5 0,7-8 0,11-3 0</inkml:trace>
  <inkml:trace contextRef="#ctx0" brushRef="#br0">20275 5517 8914,'-7'6'1874,"-5"-3"1,5 6 0,-2 0 0,0 1-944,-2 4 0,1-2 1,1 10-1,3 0 1,2 0-1,-1-1 1,2 0-1,2-2-1070,1 0 0,6-2 1,4-7-1,6-3 0,8-1 1,4-4-1,3-7-987,-1-8 1,-2-6 0,-3-8 0,-2-1 0,-7-2 0,-6-1 1192,-5 2 0,-5 0 1,-6 4-1,-6 3 1,-6 4-1,-3 5 1,-1 4 257,1 5 1,2 2 0,6 2 0,1 2 0,3 2 0,5 5-733,2 3 0,13 6 1,5-1-1,6 0 1,8-3-1,2-2-6131,5-3 6538,8-3 0,2 0 0,6 1 0</inkml:trace>
  <inkml:trace contextRef="#ctx0" brushRef="#br0">20755 5531 10673,'-21'-8'0,"2"4"0,1 2 0,1 2 0,-1 2 0,0 1 0,0 3 1128,2 1 0,6 2 1,2 6-1,2 1 0,3 3 1,2 1-1,1 0 1,1 1-832,4 3 0,2-5 1,8-1-1,3-3 1,4-3-1,3-4 1,2-3-675,-1-4 0,1-7 1,0-4-1,-2-5 0,-1-5 1,-5-4-8,-4-4 0,-5-2 0,-10 3 0,-1 2 1,-5 2-1,-8 2 0,-6 2 265,-6 2 1,4 8 0,1 5-1,2 2 1,3 2 0,3 2-1324,4 2 989,3 4 0,7 5 0,4 0 0,5-1 0,8-1 1,7-2-317,5 1 1,7-4 0,-3-2-1,1-2 1,1-4 0,1-2 759,1-5 1,-5-3-1,-5-1 1,-6-1 0,-2 1-1,-4 0 1,-3-1 529,-4 1 0,1 9 709,-5 8 1,-1 5 0,-5 15-1,-2 4 1,-3 6 0,-1 4-1,-4 4-353,-1 2 1,-1-1-1,0 5 1,-1-4 0,1-4-1,1-4 1,2-5-1110,1-6 0,6-4-421,-2-8 0,4-18 1,4-9-1,6-13 1,9-10-1,5-6 195,4-6 0,0-3 0,-1-1 0,1 1 0,0 3 1,-2 6-1,-3 6 198,-4 6 563,-3 9 0,-4 3 0,0 7 0,-4 2 652,-1 1 0,-1 7 0,-7 2 0,-2 9 0,-5 7 0,-3 7 0,-3 2-922,-3 1 1,-2 6-1,-6-1 1,4 0-1,4-2 1,4-1-1,2-2-4040,3-1 1,4-6 4006,10-1 0,8-9 0,8-3 0</inkml:trace>
  <inkml:trace contextRef="#ctx0" brushRef="#br0">22101 5331 12772,'0'9'546,"0"1"1,0 5 108,0 6 0,0 4 0,0 3 0,0 3 0,-1 5 0,-2 1 0,-3 1 1,0-1-129,0 0 1,-4 5 0,2-8 0,0 0 0,0-5 0,2-3 0,3-6-861,2 0 1,1-7 0,0-7-1,0-5 1,1-8-551,4-8 0,4-12 0,7-8 0,2-4 0,-1-4 0,3-4 0,2-8 864,3-4 1,-3 7 0,-1-1 0,-2 4-1,-2 6 1,-3 7 1165,0 7 1,-2 4 0,-2 2-111,-1 6 0,-6 9 1,1 8-1,-2 9 0,-2 6-597,0 3 1,0 5-1,-2 0 1,-2 2-1,-5 0 1,-3-1-1150,-1-2 0,-1-6 0,1 3 0,0-1 0,1 0 1,1-3-1888,3-5 1,6-4 0,4-7 2595,9-4 0,9-14 0,6-9 0</inkml:trace>
  <inkml:trace contextRef="#ctx0" brushRef="#br0">22581 5304 7800,'0'9'820,"0"0"1,0 1 403,0 2 1,2-4-1,2-4 1,5-2-1,3-2 1,1-2-829,1-2 0,-1-4 0,0-5 0,-1-2 0,-2-1 1,-2-3-1,-2-1-675,-3 1 0,-2-3 0,-2 4 0,-4 2 0,-4 1 1,-4 2-1,-3 1-348,-2 3 0,0 3 1,5 6-1,1 1 0,3 5-14,5 8 1,5 0-1,7 9 1,8-1 640,8-1 0,-1-2 0,10-6 0</inkml:trace>
  <inkml:trace contextRef="#ctx0" brushRef="#br0">22981 5451 7831,'-13'-18'2159,"0"0"0,5 3 1,5 4-1,6-6-2188,6-2 1,3 1 0,3-4 0,4 0 0,6 0 0,5 1 0,-1 2 0,-1 2-1679,-1 3 0,0 0 0,-2 1 0,-1 0 1707,-2-1 0,-6 1 0,3 0 0</inkml:trace>
  <inkml:trace contextRef="#ctx0" brushRef="#br0">23461 4904 7831,'12'-26'43,"-3"-1"1,-2 6 0,-4 2-1,2 1 1,-2 1 321,-2 0 998,-1 8 1,0 5-1,-1 8 1,-2 8-920,-2 9 0,-4 3 1,3 11-1,-1 4 0,-3 4 1,-1 6-1,1 2-464,1 3 1,2-5 0,-4-2 0,4-1-1,-1-3 20,1-2 0,-2-7 0,-4-1 0</inkml:trace>
  <inkml:trace contextRef="#ctx0" brushRef="#br0">23368 5171 7831,'4'-13'2077,"1"-1"1,5 7 0,-1 2-2130,3 4 0,1 1 0,2 0 0,1 1 0,3 4 0,2 4 0,1 1-1327,-1-1 1,4 1 1378,-2-5 0,2-1 0,1-4 0</inkml:trace>
  <inkml:trace contextRef="#ctx0" brushRef="#br0">23634 5171 7831,'-13'0'2077,"0"0"1,4 0 0,1 1-979,2 4 0,8 1 0,8 4 0,5-2 0,3-1 0,-2-1 0,-1 0-2000,-2-3 0,1-2 1,-1-1-4928,0 0 5117,-5 0 1,-2-6 0,-6-3 0,0-2-1,1-1 711,4 3 0,2-9 0,6 3 0</inkml:trace>
  <inkml:trace contextRef="#ctx0" brushRef="#br0">23981 5224 7900,'-9'0'2636,"0"0"0,6-1 0,-1-4-2748,2-4 1,4-1 0,4 0 0,7 1 0,8-2 0,4 0 0,2-3 0,-1 2 0,1 2-3503,0 1 0,-2 5 3614,-3-5 0,3 0 0,-4-4 0</inkml:trace>
  <inkml:trace contextRef="#ctx0" brushRef="#br0">24208 5091 7871,'-14'6'744,"1"-5"0,0 5 0,1-4 1,1 1-1,2 3 459,-1 1 0,4-2 0,2 3-613,2 3 0,4-4 1,2 2-1,5 1 1,3 1-1,0-1 0,-2-2 1,-2-1 27,-3 0 0,4 2 0,-4 5 0,-2-1 0,-2 0 0,-1 1 0,0-1-1295,0 0 0,-4-4 1,1-2-1,6-1 1,7-4 61,6-5 0,10-6 0,0-9 0,7-4 0,2-3 0,1-3 0,1-2 0,2-2 615,0-2 0,7-14 0,2-7 0</inkml:trace>
  <inkml:trace contextRef="#ctx0" brushRef="#br0">24701 4718 7871,'-14'0'1469,"7"1"0,4 4 0,5 4-780,2 2 1,2 4-1,-3 3 1,1 4-1,1 3 1,-1 2-1,1 1 1,-2 2-612,-2 1 0,-1 0 0,-1-4 1,-2-1-1,-5 1 0,-2 0 0,-6-2 1,-2-3-79,-1-4 0,-5-3 0,3-2 0</inkml:trace>
  <inkml:trace contextRef="#ctx0" brushRef="#br0">24661 5104 9986,'13'0'0,"-1"2"888,-3 2 0,3-1 0,-3 5 0,2-2 0,3-2 0,-1 0 1,2 1-1246,3-2 1,-2-2 0,5-1-1,-1-1 1,0-2 0,-1-3 0,-3 0-258,-1 0 0,-2-3 1,-1 3-1,-1 0 1,-4-1-1,0 1 2018,1 0 1,-4 2 0,5 4-512,2 0 1,-4 0-1,0 1 1,1 4-1,-1 3 1,2 4-808,-2 2 1,5-1-1,-3 0 1,3 1-1,1-1 1,1-1 0,-1-2-68,0-1 1,2-6-1,3 1 1,3-2 0,-1-2-1,0-2 1,-3-1 88,1-1 0,4-6 0,-2 1 1,-1-2-1,0 1 0,-3 3 309,-1 1 0,-1 1 0,-1 5 0,2 0 0,1 3 0,3 5-1953,2 5 1,1 5 0,6 0 1535,4 4 0,-4-3 0,4 0 0</inkml:trace>
  <inkml:trace contextRef="#ctx0" brushRef="#br0">2199 11568 12436,'-20'-3'0,"2"-4"0,5-8 0,4-4 0,4-5 0,4-3-1336,1-4 1834,6 3 1,9-9-1,11 4 1,8 2 0,6 2-1,5 5 1,4 3 0,2 5-1,4 3 1,3 4 0,3 4-1,2 4 1,1 2 244,0 4 0,8-2 1,-5 6-1,1-1-962,0 0 1,-7 2 0,-3-5 0,-3-2 0,-4-2 0,-2-1 0,-3 0-9,0 0 0,-7-7 0,2-5 0,-2-4 1,-5-1-1,-2 1-840,-1-2 1071,0-2 1,-4-13-1,0-1 1</inkml:trace>
  <inkml:trace contextRef="#ctx0" brushRef="#br0">3453 11008 28633,'-20'-29'-6979,"5"2"6756,5 6 1,9 5 0,1 4 0,7 3 934,5 5 0,9 4 0,5 3 0,10 3 0,5 1 0,5 3 1,0 2-1,1 2-780,1-1 0,-5 0 0,1 2 0,-4 1 0,-6 2 0,-6-2 0,-7 1-153,-6 0 0,0-2 0,-12 5 0,-6-1 0,-11 3 0,-11 2 303,-9-2 0,-13 9 0,-5 0 0,-1 6 1,-7 5-1,1 1-1485,0 1 0,26-20 0,1 1 1188,-22 19 0,-2 1 0,3-5 0</inkml:trace>
  <inkml:trace contextRef="#ctx0" brushRef="#br0">7372 12954 8523,'-14'0'0,"2"1"0,2 4 0,1 4 30,0-3 0,3 3 0,6-8 0,6-4 0,3-3 0,0-3 1,1 0-1,2 2 0,2 1 1136,-1 3 0,0 2-1132,1 1 1,0 0 0,3 0 0,0 0 0,1 0 0,0 0-1,1 1 1,2 2-27,3 2 0,1-1 0,2-4 0,-1 0 0,1 0 0,-1 0 348,1 0 0,1-1 0,2-4 1,1-4-1,0-3 0,0 1-27,0 2 1,5-3 0,-4 4 0,1-1-1,1 2 1,-1 1 0,1 3-385,0 2 1,-3 1 0,3 0 0,0 1 0,-1 2-1,1 3-64,0 1 1,-3-4 0,3 3 0,-1-1 0,-4-1 0,-1-1 388,-1-1 1,0-2 0,-2 0 0,-1-2-1,-2-1 1,3-3 0,3 0 167,3 0 1,0-2 0,-3 3 0,2 2-1,1 0 1,0 0-613,2-1 0,-5-1 0,5 5 0,-2 0 0,0 0 0,-2 0 0,0 0 73,-3 0 1,1 0 0,-1 0 0,1 0 0,0 0 0,-1-1 342,1-4 0,0 2 0,-2-4 0,-1 0 1,-2 1-1,2-2 0,1 2 97,1 1 0,0-4 1,-3 3-1,0 0 1,0 0-1,2 1-761,2-1 1,-2 5 0,-1-3 0,-3 2 0,-2 2 0,-3 0-183,-1 0 0,-2 0 1,1 0-1,-1 0-151,0 0 1,-4 2 0,-1 2 0,-2 6-1,-3 5 755,-2 3 0,-7 6 0,-1-4 0</inkml:trace>
  <inkml:trace contextRef="#ctx0" brushRef="#br0">11677 12874 8489,'-12'-22'0,"3"0"0,5 2 293,8 10 1,1 4-1,8 6-106,7 0 1,3 0 0,5 0 0,3 0 0,6 0 0,5 0 0,4 0 0,1 0 0,5 0 0,4 0 161,7 0 1,2 0-1,3-1 1,3-2-1,3-3 1,0 0-1,-3 0 1,-3 1-1,0 1-160,4 0 0,-7-1 1,3 5-1,0 0 1,-3 0-1,3-1 0,-3-2-176,1-2 1,0 1-1,-6 2 1,-1-2-1,0-4 1,-1 0 248,1-1 0,-6 0 0,4-5 0,-6 1 0,1 1 0,-1 2-158,1 1 1,-1 5 0,3-4-1,-2 2 1,-1 3 0,1 2-1,3 2-457,0 4 0,1-2 221,2 6 0,-3-6 1,2 1-1,-2-3 0,-1-1 102,-1 0 0,-1 0 0,-2 0 0,-1 0 0,1-1 0,2-3 472,1-5 1,-1-3 0,-1-2 0,-2 1 0,-1 0 0,1 0-287,0-1 1,-1 5 0,2 2 0,-3 1 0,1 2 0,-2-1-520,0 1 1,2-1 0,-2 5 0,0 0-1,2 0 1,-4 0 0,0 2 194,-1 2 1,-10-2 0,3 2-1,-5-2 1,-3-2 0,0 0-1,-4 0-345,-4 0 0,3 0 0,-6 0 0,0 0-4335,-3 0 4848,-6 0 0,-8 0 0,-8 0 0</inkml:trace>
  <inkml:trace contextRef="#ctx0" brushRef="#br0">11491 14007 20404,'0'-13'-2820,"0"-1"1,0 8 2709,0 6 0,-6 5 1,-2 5-1,-1-3 0,3-1 888,5-3 0,-1-6 1,11-1-1,2 1 0,1 2-705,1 1 0,0 5 1,1 4-1,-1 3 1,0 0-1,1-2-124,-1-1 0,6-4 0,5 2 0,4-1 1,6-3-1,3-3 431,5-4 1,1 1 0,-2-6-1,0 0 1,2 0 0,-3 0 215,-1-1 1,5 2 0,-7 1 0,0 1 0,2 3 0,-2 2-519,-2 1 1,0 0 0,-4 0 0,3 0 0,3 0 0,1 0-123,4 0 0,5 0 0,-1 0 0,0 0 0,1 0 0,-1-2 0,2-1 355,-1-1 0,-3-7 0,5 4 1,2-2-1,-1 0 0,0 0-21,-1 2 0,0-4 0,3 6 0,0-1 1,-2 0-1,2 3 0,-3 1-451,-2 2 1,2 0 0,-3 0 0,0 0 0,1 0 0,-1 0 18,0 0 0,3 0 0,-4 0 0,-2 0 1,0 0-1,-1-1 435,3-4 1,4 2 0,-2-6-1,2 1 1,3-1 0,-3 1 0,0 2-67,-2 3 1,-3-3-1,2 2 1,-1 1-1,-4 2 1,2 1-1,-1 0-466,-1 0 0,-1 1 1,0 2-1,0 1 0,2-1 1,2-1 151,5-2 1,1 0 0,1 0-1,-4 0 1,0-2 0,-1-1-1,2-2 396,-1-3 1,-2 4 0,2-4 0,-1 2-1,-3 2 1,-2-1-190,-1 1 0,-4 0 0,-1 4 1,1 0-1,-1 0 0,0 0 0,-1 0-275,0 0 0,0 0 0,3 0 0,-2 1 0,1 2 0,-1 1 128,1-1 1,0-1 0,4-2 0,0 0 0,1 0 0,0 0 376,-1 0 0,8 0 0,-7 0 0,4 0 0,1-2 0,-3-1 0,-2-1-286,-1 1 0,-1 2 0,-2 1 0,-2 0 0,1 0 0,-1 0 1,-1 0-259,-1 0 1,2 0 0,-2 0 0,1 0 0,3 0 0,2 0 331,1 0 0,0 0 0,1 0 0,2-2 1,1-1-1,1-1-116,1 1 1,-3 1 0,6 2-1,0 0 1,-1 0 0,0 0-1,-1 0-298,1 0 0,-4 0 1,3 0-1,1 2 1,-2 1-1,1 1 1,-1-1 227,0-1 1,-2-2 0,-4 0 0,-1 0 0,-2 0-1,-3 0 35,-1 0 0,2 0 1,-4 0-1,-3 0 0,-2 0 0,-4 0-462,1 0 1,-2 0 0,0 0-1,-2 0 1,-1 0 0,0 0 0,0 0-290,-2 0 1,-1 4-1,-2 0 1,0-1-1,1 0 1,-1 0 38,0 2 0,1-1 0,-3-2 728,-2 2 0,9 4 0,-3 5 0</inkml:trace>
  <inkml:trace contextRef="#ctx0" brushRef="#br0">21448 13767 8090,'-12'-18'0,"2"0"0,4 5 730,5 7 0,8 2 0,12 8 1,1-2-1,2-2 0,1-2 0,9-1 1,3-3-1,5 0 0,-1 0 0,-2 2 1,-2 0-1,-1-1 341,-3 2 1,-1 0 0,-2 0 0,2-1-2647,-1 1 0,-3 1 0,5 4 1575,-3 2 0,4 4 0,2 5 0</inkml:trace>
  <inkml:trace contextRef="#ctx0" brushRef="#br0">23101 13620 8033,'0'-13'406,"0"4"1,-1 2 0,-4 1 0,-4 3 329,-3 1 1,-1-2-1,0-1-35,0 3 0,-2 0 1,-2 4-1,0 0 1,-1 4-99,-1 2 0,-1 2 0,-2 8 0,3 4 0,3 3 0,1 3 0,4 4 0,4 5-442,4 6 1,7-2 0,7 3 0,7-4 0,7-4 0,6-5-349,3-3 1,-1-3-1,4-4 1,1-8 0,-2-7-1,-1-4 1,-2-2-237,-1 0 1,-2-12 0,-8-6 0,-6-5 0,-5-7 0,-7-4 266,-2-6 0,-8-3 0,-3 4 1,-4 2-1,-5 3 0,-3 2 0,0 4-14,4 4 0,-3 5 1,3 7-1,2 1-1270,4 3 0,13 5 0,13-2 1440,10 4 0,25 7 0,12 1 0</inkml:trace>
  <inkml:trace contextRef="#ctx0" brushRef="#br0">23888 13580 8035,'-36'-35'698,"2"2"0,4 10-138,5 11 0,9 9 0,-2 4 0,3 2-261,2 2 0,7-1 0,8-4 0,11 0 0,12 0 349,9 0 1,6 6-1,3 3 1,3 3 0,0 1-1,0 2 1,-5 1-755,-4 2 0,-1 4 0,-9-4 0,-5 0 1,-4-1-1,-5 3 0,-6-1 503,-4 0 1,-6-1 0,-6-3 0,-7 1 0,-3 2-1,0-3 212,-1-5 0,10 2 1,-3-5-1,2 2 0,4 0 1,4 1-458,6 2 0,6 2 0,10-1 0,8 2 1,7 2-1,4 4 0,2 1-181,0 1 1,-4-1 0,-4 5 0,-4-1 0,-7 1 0,-6-1 0,-6 1-104,-5 0 1,-14-1-1,-11 0 1,-11-3 0,-14-3-1,-9-4-98,-7-4 1,-2-3 0,-1-1-1,1-3 1,-1-4 0,3-1-964,1 0 0,6 0 1,9 0-1,9 0 1193,8 0 0,5 0 0,11 0 0</inkml:trace>
  <inkml:trace contextRef="#ctx0" brushRef="#br0">23141 12408 8774,'-13'-46'0,"1"1"0,3 7 0,6 11 0,6 9 258,6 5 1,1 4 0,1 2 0,-2-1 0,1 2 0,2 0-1,1 5 1,-1 4 0,-2 7 0,-2 7 0,-2 6 4008,-3 7 1,-2 4-3889,-1 6 0,0 0 0,0 0 0,0 0 0,0-2 0,0-1 0,0-3 5,0-1 0,6-2 0,3-6 1,3-2-1,1-6 0,2-2-804,3-2 1,-3-5-1,2-4 1,-2-2 524,-2-2 0,1-6 195,-1-3 0,-7 5 0,-6 4 0,-9 8 1,-6 7-1,-2 4 111,0 2 1,-2-3-1,1 3 1,3-1-1,4 0 1,3-1-1,1-3-1475,-1-1 0,5-2 1,-1 1-1,2-1 1,2 0-1,3-1-378,6-3 0,2-3 1,9-6 1437,0 0 1,9 0-1,-1 0 1</inkml:trace>
  <inkml:trace contextRef="#ctx0" brushRef="#br0">23688 12941 8269,'0'-40'0,"0"16"1692,0 6 1,4 11-1,1-2 1,-1 0-1,0 0 7187,1 0-9340,5 0 1,-10 2 0,0 3 0,-7 4-1,-5 4-2620,-1 5 3401,5-3 1,2 6 0,8-3-304,2 2 0,4-2 0,6 0 0,4 0 0,4-2 0,5-1-1025,4 0 0,-1-4 1008,5 2 0,7 4 0,5-1 0</inkml:trace>
  <inkml:trace contextRef="#ctx0" brushRef="#br0">24341 12341 9284,'7'-31'5530,"-2"1"-4302,-4 5 1,-1 12 0,0 13 0,0 7-1,0 5 1,-1 4 0,-4 6 0,-2 11-745,-1 9 1,-3 3-1,2 6 1,-3-2-1,-1 1 1,1 2-1,1 1-1807,2 0 1,6 1 0,-1-1 0,4-3 0,4-4 0,7-9 1316,5-7 1,5-6-1,6-11 1</inkml:trace>
  <inkml:trace contextRef="#ctx0" brushRef="#br0">24381 12541 8399,'-5'-37'1604,"1"6"0,-2 6 0,3 11-985,-1 1 0,1 6 0,7 2 0,6 5 0,7 5 0,5 3 0,3 4-2857,2 2 1,-1 5 2237,1 3 0,0 3 0,-1 2 0</inkml:trace>
  <inkml:trace contextRef="#ctx0" brushRef="#br0">24701 12314 8510,'0'-23'911,"0"-4"1,0 3-1,1 6 1,2 4 1655,2 0 0,-1 1-1699,-4 0 0,-1 13 0,-4 9 1,-2 10-1,-2 9 0,0 6 0,-1 9-317,-2 7 0,-2 2 1,3 9-1,0 1 0,2 0 1,0 5-1,1-2-1726,-1 0 1,6 2 0,-2-9 0,4-4 0,1-3 0,1-7-3899,4-2 5073,-4-14 0,11-3 0,-5-12 0</inkml:trace>
  <inkml:trace contextRef="#ctx0" brushRef="#br0">24368 12794 8205,'0'-38'1699,"5"15"1,4 1 0,3 13 0,2 8-995,-1 1 1,0 0-1,2 1 1,3 4 0,5 4-1,6 2 1,3 3 0,1-2-1115,-1-4 1,-1 7-876,-4-6 1,-2 6 0,-2-8-1,-6 2-1068,-2 0 1,-5-3 0,-5 0 2740,-10-6 1,0-7-1,-4 2 1,0 1-1,0-1 6105,0 1-5679,6-1 1,-1 13-1,8 4 1,5 4 0,1 0-105,-1-1 0,7-2 0,-2 1 1,1-1-1,1 0 0,0 1-754,2-1 1,4-6 0,-4-2 0,-2-4 0,-1-1 0,-2 0 0,1 0-3488,-1 0 3105,0-6 1,1-1 0,-1-6-1,0-1 1,1 1 0,-1 1 106,0 3 1,2-1-1,1 5 1,4 3 0,-1 0-1,2 4 1,-1 2-370,4 5 0,-3-2 1,1 4-1,2 2 0,1 3 687,2 1 0,5-3 0,2 0 0</inkml:trace>
  <inkml:trace contextRef="#ctx0" brushRef="#br0">26074 12328 10897,'-14'-27'0,"1"11"1549,0 13 1,-2 15-1,-1 10 1,-4 3-973,0 2 0,3 4 0,-2 3 0,1 3 0,-1 7 0,0 5 0,0 7 0,2 2 1,3 4-1038,0 3 1,5-10 0,2 7 0,1-1 0,3-3 0,3-3 0,4-8 459,5-5 0,9-5 0,3-11 0</inkml:trace>
  <inkml:trace contextRef="#ctx0" brushRef="#br0">25834 12927 8222,'0'-32'1068,"0"4"0,1 8 0,4 14 1,4 8-618,2 1 1,3 3-1,-1-2 1,2 1-1,1-1 1,4 2-1,-1 0-451,0 0 0,5 10 0,-4-1 0</inkml:trace>
  <inkml:trace contextRef="#ctx0" brushRef="#br0">26220 12674 8254,'-6'-27'1213,"1"14"1,-4 9-167,4 10 1,4 5 0,1 3 0,0 1-1,0 2 1,0 6 0,0 2 0,1 1-438,4 1 1,-4 1-1,5 2 1,-1 1 0,0-1-1,3-2 1,2-3 0,2-3-1273,1-4 0,5-5 1,1-4-1,1-5 1,0-2-1,0-2-565,-1 0 1,-1-10-1,-5-5 1,0-3-1,-1-3 1,-3 2 2099,-4 0 0,-4-3 0,-1 2 0,0 1 294,0 0 1,2 7-1,0 9 1,4 7 0,2 8-940,2 5 0,6 6 0,2-2 0,0 1 0,1-1 1,3-2-1,4-2-201,0-3 1,7-5-1,1-1 1,2-1-1,-2-1 1,-2 0-627,-2-3 0,-2-2 0,-1-1 1,-1 0-1,-1 0 0,-2 0-4450,-6 0 5049,4 12 0,-6-3 0,4 10 0</inkml:trace>
  <inkml:trace contextRef="#ctx0" brushRef="#br0">16369 14820 8246,'-1'-12'0,"-3"3"0,2 3-3,-10 6 1,5 5 0,-7-1-1,1 0 1,0 1 0,-1-1-1,1-1 1,0-1 0,1-4 713,3-2 0,2 1 1,2-6-1,-2-1 0,-2-2-599,0-2 1,2 6 0,-4 0 0,2 2 0,-1 3 0,-3 0-1,-4 0 1,-2-1 0,0 1-313,0 2 0,-5 1 1,3 0-1,-1 0 0,0 0 1,0-2 434,1-2 1,-4 1 0,4-6 0,-1-2 0,-1 0-1,0-3-107,-2 1 0,2 0 0,3-1 0,-3 1 0,1 1 0,-4 2-374,-3 1 161,10 0 1,-16 0-1,6 2 1,-3 1-1,-7 3 1,-2 0 26,-4-2 0,-3 4 0,2-4 0,-2 4 0,-2 1 0,-2 0 142,-1 0 1,-1 0-1,0 0 1,-1 0 0,0-2-1,3-2 1,0-3 23,0-1 0,4-4 1,0 3-1,1-1 1,1 0-1,-1 2-172,-1 2 0,4-2 1,-4 3-1,1 1 0,1-1 1,-1 1-1,-1 1-162,-2 1 1,-2 2 0,-1 0-1,-1 0 1,1 0 0,0 0 355,-1 0 0,-2 0 1,1 0-1,3 0 0,1 0 1,-1 0 34,-2 0 0,-2 0 0,0 0 1,1 0-1,-1 0 0,0 0 0,-4 0-165,-2 0 0,6 0 0,-2 0 1,-3 0-1,1 0 0,-3 0 1,4 0-22,-2 0 0,-10 5 1,5 1-1,-2 0 1,-2 0-1,2-2 103,1 2 1,-3-5 0,8 4-1,-1-4 1,0-1 0,6 0 12,2 0 0,-7 0 1,-1-1-1,4-4 1,1-4-1,2-1 0,-2 0-25,2 1 0,-5 4 1,1-2-1,-3 0 1,3 1-1,-1 0 0,0 3-184,-2 1 0,-9 4 0,-2 1 0,0 3 1,2 0-1,-1 1 58,36-3 0,-1-1 0,-1-1 0,1-1 0,-1 2 0,1-1 0,-36-1 0,0-1 0,2 0 0,1 0 137,2 0 0,4 0 1,-5-1-1,3-4 1,4-3-1,-3-4 59,3-2 1,3 1 0,0 0 0,-1 1 0,2 1 0,-2 4 0,0 1-242,-2 3 1,-1-3 0,0 2 0,2 2 0,-3 4 0,-3 4-15,-3 1 1,0-2 0,2 3-1,0 1 1,-2-1 0,3-2 0,1-2 98,0 1 1,7-1 0,-9-4 0,1 0-1,3 0 1,-3 0 265,0 0 1,7-1 0,-6-2-1,2-2 1,2 2 0,-1 2-1,3 1-173,2 0 0,-8 1 1,2 2-1,0 3 1,-3 1-1,3 2-241,0-1 0,-2 2 0,8-4 0,-1 0 0,1 1 0,3-1 0,0 0 114,-2-3 0,6-1 0,-4-2 1,-1 0-1,3 0 0,-1-2 0,1-1 187,1-1 1,0-7 0,0 4 0,1-2 0,0 0 0,1 0-106,1 2 1,-9 1 0,6 6 0,-2 0-1,-2 0 1,1 1 0,-2 4-291,2 4 0,-3 1 1,1 1-1,2-3 1,1 3-1,2-1 0,-1 1 269,1-3 0,4 0 1,0 2-1,0-1 1,1 1-1,0 1 109,2-2 0,-3 4 0,5-1 0,1 4 0,2 2 0,1 0 0,0 1-126,0 2 0,4 2 0,0 8 0,1 5 0,1 2 0,3 2 0,4 0-288,5 0 0,0-1 1,7-2-1,4-3 1,3 0-1,2-1 266,0-1 1,1-1 0,7-4 0,1 0 0,3-1 0,3-1-1,4-1 312,3-2 0,3-1 0,-1 3 0,4-2 0,4 2 0,2 1 737,3 2-978,3-1 1,6 1-1,0-1 1,1 1 0,2 0-1,3-1-138,2 1 1,0-2 0,6-1 0,-1-2 0,2 0 0,1-1 0,3-3 69,2-3 0,1-3 0,4-2 0,-1-3 1,-2 1-1,4-2 147,1 0 0,-6-2 0,8-3 1,1 2-1,0 2 0,3-1 0,0 1-73,-35-3 0,-1 0 0,1 1 0,1 0 0,0-1 0,1-1 0,0 1 0,0 1 0,1-1 0,0 0 0,0 0 0,1 0 0,1 1 0,0 0-122,1 1 0,-1 0 0,0-2 0,0 0 0,0 2 0,1 0 0,0-1 0,0 0 0,-1-2 1,-1 0-1,2 0 0,1 0 64,-2-1 0,1 0 1,0 0-1,1 0 1,2 0-1,1-2 1,0 1-1,1-2 0,0-1 1,1-1-1,0-1 1,0 0-1,-1 0 1,1 0 62,-2 2 1,-1 0 0,-1-2-1,0 0 1,-1 2 0,1 0-1,-1 0 1,1-1 0,2 1-1,0 0 1,0-1 0,0 1 0,1-1-1,0 1 106,0-1 1,0 1 0,1 2 0,0 1-1,-2-2 1,0 0 0,2 1 0,0 0 0,-1-1-1,1 1 1,0 0 0,1 1-338,-1 0 1,0 1 0,0 0 0,-1 0 0,1 0 0,0 1 0,1 0 0,-1 1 0,-2 0 0,-1 1 0,1-2 0,0 1 0,-1-2 0,-1 1 36,0-1 1,1 0-1,2 0 1,0 0-1,1 0 1,-1 0-1,-2 0 1,0 0 0,1 0-1,-1 0 1,-3 0-1,0 0 1,1 0-1,0 0 116,-1 0 1,0 0-1,-1 0 1,1 0-1,4 0 1,1 0-1,-1 0 1,0 0-1,-3 0 1,0 0-1,0 0 1,0 0 140,-1 0 1,0 0-1,-3 0 1,0 0-1,6 0 1,1 0-1,-1 0 1,0 0 0,-1 0-1,-1 0 1,1 0-1,0 0 1,-2 0-1,0 2-114,0 0 1,0 0-1,5-1 1,0 1 0,-4 1-1,1 1 1,0 0 0,1 0-1,0-1 1,1 0 0,0 0-1,0 1-57,0 0 0,0-1 0,4-1 1,-1-1-1,-4 2 0,-1-1 1,2-1-1,0-1 0,1 0 1,0 0-1,-1 0 0,0 0 1,0 0-1,0 0 33,-1 0 0,0 0 0,-2 0 1,0 0-1,2 0 0,0 0 1,-1 0-1,0 0 0,-2 0 1,0 0-1,1 0 0,1 0 81,1 0 1,-1 0-1,-1 0 1,0 0 0,3 1-1,0 0 1,-2 1 0,0 0-1,-1 2 1,-1 0 0,-1 0-1,-1 1 1,-1-1-1,1 0-186,0 1 0,1 1 1,-2 0-1,0 0 0,1 0 1,-1 1-1,-2-1 0,0 0 1,-1-1-1,0-1 0,0-2 1,1 0 74,0-1 1,1 0-1,1-1 1,1 0-1,-2 0 1,1 0-1,0 0 1,0 0-1,0-1 1,0 0-1,1 0 1,-1-1-1,0 0 1,0-2 98,0 1 1,-1-1 0,2 0 0,0-1-1,-1-1 1,-1-1 0,-1 0 0,0 0-1,-1 1 1,1-1 0,-1 0 0,0 1-1,1-1 1,0 0 43,-1 1 0,0-1 0,-1 0 0,0 1 0,1-1 0,-1 0 0,0 1 0,0-1 0,-1 0 0,1-1 0,35-8-165,-7-2 0,4-4 0,-6 1 0,-1-2 0,3-7 0,-3-3 0,1-2 108,-2 1 0,-6-6 0,2 3 0,-3-5 1,-3-1-1,-3-3 744,-5 1-767,-2-1 1,-7 1 0,-1 1 0,-1 1 0,-5 0 0,-4 1-126,-7 2 1,-3-3 0,-5 8 0,-5-2-1,-2 0 1,-5 3 0,-6 1-217,-9 4 1,-12 1 0,-5 1 0,-7 0-1,-5 1 1,-9-1 249,-8 0 1,-1 2 0,28 13 0,-2 0 0,0 2 0,-2 0 0,-1 0 0,-2 0 0,-3 2 0,0 2 0,-2-1 0,0 2-44,-1 0 0,1 1 1,-3 2-1,0 1 0,1-1 1,0-1 121,-2 2 0,0 1 0,2 0 0,0 0 0,0 0 0,0 0 0,-1 0 0,0 0 0,0 0 0</inkml:trace>
  <inkml:trace contextRef="#ctx0" brushRef="#br0">23341 17152 7788,'-43'-40'0,"-3"3"0,-6 6 0,1 9 0,0 7 0,8 6-11,5 5 0,8-2 0,-1 1 0,3 2 0,1 2 1,1 1-1,-1 0 0,0 0 0,-2 0 0,-5 0 0,-8 0 1,-4-2-1,-7-2 0,-6-4 0,-10 0 0,-5-1 1,34 4-1,-1-1 0,-2 1 0,-1-2 11,-2 1 0,0-1 0,-5 0 0,0 1 76,0-1 1,-1 1 0,-4-1 0,-2 2 0,3-1 0,-1 1 0,-1 1 0,-1-1 0,-2 1 0,1 0 0,1 0 0,-1 0 8,1 2 0,-1 0 0,-2 1 0,1 0 0,2 1 0,0 0 0,0 0 0,-1 0 0,0 0 0,0 0 0,0 0 0,1 0 0,-2 0 0,0 0-138,-1 0 1,0 0 0,1 1 0,0 0-1,-2 0 1,-2 1 0,1 0 0,0 2 0,2-2-1,0 1 1,-4 1 0,1 0 0,-1-1 0,1 0 13,-2 0 0,-1 0 1,-7-1-1,-1 0 1,5-1-1,0 0 1,-1 0-1,0 1 1,-1 0-1,1 0 1,0 0-1,0-1 72,-2 0 1,0 0-1,-2-1 1,0 1-1,1 0 1,1 1-1,1 0 1,1 0-1,0 0 1,1-1-1,2 0 1,1 0-1,0-1 1,-1 0 6,1 0 0,0 0 0,3 0 0,0 0 0,-1 0 0,0 0 0,1 0 0,0 0 0,3-1 0,0 0 0,-2 0 0,1-1 0,2 1 1,0-2 0,0-2-1,0 0 1,0 0 0,-1 1 0,-1-2-1,-1 0 1,2 0 0,-1 0 0,-1 1-1,-1 0-8,-1 0 0,1 1 1,2 0-1,0 0 1,-5-1-1,-1 0 1,1 1-1,-1 1 1,1-1-1,-1 2 0,-1 0 1,-1 1-1,0-1 1,-1 1-75,0-2 1,0 1 0,3 2-1,0-1 1,-1-1 0,-1-1-1,0 2 1,-1 1 0,-1 0-1,0 0 1,-1 0 0,-2 0-56,0 0 1,1 0 0,2 0 0,1 0 0,-2-1 0,0 0 0,2 0 0,1-1 0,-1 0 0,0-1-1,1-1 1,1 0 0,-1-1 0,1 0 140,0-1 0,1 0 1,4-1-1,-1 1 0,-2-1 1,0 0-1,-1 1 1,-1-1-1,1 0 0,0 1 1,-3-1-1,0 2 90,0 0 0,0 1 1,0-1-1,1 0 1,-2 1-1,-1 2 1,-1-1-1,0 0 1,0 0-1,0 0 1,0 1-1,1 1-8,2 0 1,0 0 0,0-1 0,1 0 0,2 0 0,0-1 0,-2 2 0,1-1 0,0 2 0,0-1 0,0 1 0,0 0 0,2 0 0,1 0-320,0 0 0,0 0 0,-3 0 0,0 0 0,3 0 0,0 0 0,1-1 0,0 0 0,0 0 0,0 0 0,3-2 1,1 0 140,1-1 0,0 0 1,-2 2-1,1 0 0,3-2 1,0-1-1,1 0 0,-1 0 1,-2-1-1,0 0 1,1 0-1,-1 0 90,2 2 1,-1-1 0,-1-2 0,0-1 0,3 3 0,0 0 0,1 0 0,0-1 0,-2 1-1,0-1 1,1 0 0,0 0 0,0-1 0,-1 0 27,0 1 0,0-1 0,4 1 1,-1 0-1,-6 1 0,-1 1 0,-1 2 1,1 0-1,1 1 0,-1 0 0,-1 1 1,-1 0-124,-2 0 0,0 0 0,8 1 0,-1 0 0,-6 0 0,-2 1 0,2 1 0,0 0 1,4 0-1,0 0 0,0 0 0,0 0 0,3-2 0,1 1 51,2-2 1,-1 1-1,-4 0 1,0 0-1,9 0 1,0 0 0,-1 2-1,-1-1 1,-1 0-1,0 0 1,1 1 0,1-1 73,0 0 0,0 0 0,-5 1 0,0 0 0,7-1 0,1-1 0,-1 2 0,-1 0 0,-1 1 0,0-1 0,2 2 0,0-1 0,-1 1 0,0-1-50,1 1 1,0-1 0,1 0-1,-1 1 1,-2 2 0,-1 1 0,0 0-1,-1 0 1,2 1 0,-1 1-1,-1 0 1,0 1-197,1 1 1,-1 0 146,0 0 1,0 1-1,-3 0 1,0 1 0,1-1-1,0 0 1,1 0 0,0 1-1,1 0 1,0 0 0,2 1-1,0 0 13,2 0 0,-1 1 0,3-1 0,0-1 0,3-1 0,0 0 0,2-2 0,0 1 0,1 1 0,1-1 0,2 0 0,1 0 84,1 1 1,0-1-1,-33 12 1,8-2 0,4-3-1,4 1 1,0 0-56,1 1 0,5 4 1,4-2-1,3 2 1,1 3-1,0 3 1,0 4-97,0 4 1,0 2-1,0 2 1,0 5-1,1 2 1,2 6 0,5 2 21,3 1 0,0-2 1,8-6-1,0 1 0,4 2 1,2-4-1,3-3 205,3-1 1,3-3 0,8 5-1,2-3 1,5-2 0,4 0-1,5 0 73,4 2 1,5 1 0,4-2 0,4 3 0,5 2 0,3-1-308,2-2 1,4 7 0,-2-3-1,4 1 1,3-1 0,1-3-22,0-2 0,4 1 0,-28-24 0,0 0 1,2-1-1,1 0 0,1-2 0,0 0 0,0-2 1,1 0-1,0 0 0,0-1 138,3-1 0,-1-1 0,0 1 0,1-2 0,5 0 0,0 0 1,0-1-1,1-1 0,-1 0 0,0-1 0,3 0 0,1-2 19,2-2 0,-1 0 0,1 1 0,0-1 0,6-1 0,0-1 0,0 1 0,-1 0 0,1 1 1,-1-1-1,1-2 0,0 1 0,-1 0 0,1-1-65,-1 1 0,1 0 0,1 0 0,1 1 0,-2 1 0,-1 1 0,0 0 0,0-1 0,0 1 0,0 0 0,-1-1 0,0 1 18,-1 0 0,0-1 0,4 1 0,0 0 0,-4-1 0,-1 1 0,0 0 0,0-1 0,-1 1 0,0 0 0,0-1 1,-1 1 24,1 0 0,0-1 0,5 1 0,1 0 0,-3-1 0,0-1 0,1 0 0,1-1 0,2 0 0,1-2 0,1 1 0,0-1 0,4 0 1,1 0-10,1 0 1,1-1 0,2 0 0,0-2 0,3-1 0,1 0 0,1-2-1,0-1 1,0 0 0,0-1 0,-23 3 0,0-1 0,0 1 0,24-1-1,-1-1-95,-22 2 1,-1-1-1,1 1 1,22-1-1,0 0 1,-24 2-1,0-1 1,1 1 0,22-2-1,0 1 1,2 0-1,-2 0 1,-1 0-1,-1 0 71,-2 1 1,1 1 0,2-2 0,0 0 0,-4 1 0,1-1 0,1 1 0,1 0-1,2 0 1,-1 0 0,-1-1 0,0 1 11,4 1 0,0-1 1,-1-1-1,0-1 1,-22 1-1,0 1 1,0-1-1,-1 0 1,1 0-1,0 0 1,2 1-1,1-1 0,-1 0 1,0-1-1,0 1 1,1-1-1,1 0 1,1 0-1,0 0-8,0 0 1,0 0 0,0-1 0,-3 1 0,0-1 0,0 1 0,3 0 0,1 0 0,-1 0 0,1 0-1,0 1 1,0-1 0,-2 1 0,0 1 0,0-1 0,1-1 0,0 1 0,0-1 0,-3 0 0,1 1 0,-1-2 7,-1 1 0,-1-1 0,1 1 1,3 0-1,1 0 0,-1 0 0,-1 0 1,0 0-1,-1 0 0,0 1 1,-1 0-1,0-1 0,1 0 0,-1 0 1,0 0-1,-1 1 0,-1-1 1,0 1 40,1-1 0,-1 0 1,0 0-1,2 0 1,0 0-1,0 0 1,-1 0-1,0-1 0,-1 1 1,1-1-1,0 1 1,0-1-1,1 1 1,0-1-1,1 0 0,0-1 1,-1 1-1,1-1-88,1 1 0,1-1 0,-1 0 0,1 0 1,0-1-1,1 2 0,2 0 0,0 0 1,-1 0-1,0 0 0,1-1 0,-1 1 1,3-1-1,0 0 0,1 0 0,-1 0 0,0 0 1,0 0-1,3 0 0,0 0 0,-1 0-10,1 1 1,-1-1-1,0 0 1,0-1-1,0 1 1,1-1-1,1 2 1,0 0-1,0-1 1,1 0-1,0-1 1,-1 1-1,-1-1 1,1 1-1,-1 0 1,1-1-1,0 1 1,0-1-1,-1 2 1,0-1-1,-1 1 60,1 0 0,0 0 0,-1 0 0,1 1 0,-1-1 0,0 1 0,-4 0 1,0-1-1,-1 1 0,0-1 0,-1 1 0,0-1 0,0 1 0,-1-1 1,0 1-1,-3 0 0,0-1 0,-1 1 75,-1-1 1,-1 1-1,0-1 1,3 1 0,0 0-1,0 0 1,-3 1 0,1-1-1,-1 1 1,1 0 0,0 0-1,0 0 1,-1 0 0,1-1-1,0 1 1,24-3 0,0 0-1,-1-1 1,0 1-30,0-1 0,0 0 0,-24 3 0,1-1 0,0 1 0,4 0 0,0-1 0,1 1 0,2-1 0,1 0 0,-1 0 0,2 0 0,-1-1 0,1 1 1,3-2-1,0 0 0,1 0 0,0-1 0,1 0 0,0 0-119,3-1 0,0 0 1,0-1-1,0 0 0,0-1 1,1 1-1,0 0 0,0 0 1,0 0-1,0 0 0,-1-1 1,1 0-1,-1 0 0,0-1 1,0 1-1,0-1 0,-1 0 1,0 0 42,-2 1 1,0 0 0,0-1 0,2-1 0,-1 0 0,0 1-1,-5 0 1,0 0 0,-1 0 0,-1 0 0,-1-1 0,0 1 0,-2 0-1,-1-1 1,0 1 0,-4 1 0,-1-1 0,0 1 0,23-6 0,-1 0 49,-2 0 1,-1 0 0,-8 1-1,0 1 1,-1-3 0,-1 0-1,-3 0 1,-2-1 0,-2 0 0,-2-2-1,-1 0 1,0-1 6,-1 1 1,-1-2 0,-1-2 0,0-1 0,-2 2 0,1 0 0,-2-3 0,-1-1-1,1-2 1,0-1 0,2-2 0,-1-1 0,3 0 0,0-1-57,1-2 0,1 1 0,0 2 0,0 0 0,2-3 1,0 0-1,-1 0 0,-1 0 0,1-1 0,0-1 1,-3 1-1,0-1 0,0 1 0,-2-1 80,1 2 0,-1 0 0,-5-1 1,0-1-1,-3 4 0,0 0 1,-4 2-1,-3 0 0,-3 2 1,-2 0-1,14-29-76,-16 4 1,-11 6 0,-18 2-1,-13 1 1,-18 1 0,8 23-1,-6 2 1,-6 0 0,-4 3-237,-7 1 0,-4 2 1,-11 0-1,-3 3 0,20 4 1,-1 0-1,-1 0 0,-4 1 1,0 0-1,-2 1 0,-6-1 1,-2 1-1,0 1 1,-2 0-1,-1 0 0,0 1 127,0 0 1,-1 1 0,-1 0-1,-4 2 1,0 0 0,0 0-1,1 0 1,0-1 0,1 1 0,2 0-1,1 0 1,-1 1 0,1 0-1,0 1 1,2 0 0,3 0 0,1 1-1,2 1 130,1 1 0,0 0 0,2 1 0,2-1 0,0 0 0,2 0 0,4 0 0,1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1605130-1AAA-426B-9166-621806B45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750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D38DB97-76E2-49AD-BFCB-C5FF80FD9778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5422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972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5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51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8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9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0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8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9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5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3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40D350A5-5E01-439A-8C25-9A6E1B8D201C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9</a:t>
            </a:r>
            <a:br>
              <a:rPr lang="en-US" altLang="en-US" sz="4800" dirty="0"/>
            </a:br>
            <a:r>
              <a:rPr lang="en-US" altLang="en-US" sz="4800" dirty="0"/>
              <a:t>Classic + ILP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6, 2023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011CEA-F80A-892D-7304-5EEDF0FDE5AF}"/>
                  </a:ext>
                </a:extLst>
              </p14:cNvPr>
              <p14:cNvContentPartPr/>
              <p14:nvPr/>
            </p14:nvContentPartPr>
            <p14:xfrm>
              <a:off x="7472520" y="4999320"/>
              <a:ext cx="1002600" cy="542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011CEA-F80A-892D-7304-5EEDF0FDE5A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63160" y="4989960"/>
                <a:ext cx="1021320" cy="561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 to 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u="sng" dirty="0"/>
              <a:t>Classical</a:t>
            </a:r>
            <a:r>
              <a:rPr lang="en-US" altLang="en-US" dirty="0"/>
              <a:t> (machine independent, done at IR level)</a:t>
            </a:r>
          </a:p>
          <a:p>
            <a:pPr lvl="1"/>
            <a:r>
              <a:rPr lang="en-US" altLang="en-US" dirty="0"/>
              <a:t>Reducing operation count (redundancy elimination)</a:t>
            </a:r>
          </a:p>
          <a:p>
            <a:pPr lvl="1"/>
            <a:r>
              <a:rPr lang="en-US" altLang="en-US" dirty="0"/>
              <a:t>Simplifying operations</a:t>
            </a:r>
          </a:p>
          <a:p>
            <a:pPr lvl="1"/>
            <a:r>
              <a:rPr lang="en-US" altLang="en-US" dirty="0"/>
              <a:t>Generally good for any kind of machine</a:t>
            </a:r>
          </a:p>
          <a:p>
            <a:r>
              <a:rPr lang="en-US" altLang="en-US" dirty="0"/>
              <a:t>We went through</a:t>
            </a:r>
          </a:p>
          <a:p>
            <a:pPr lvl="1"/>
            <a:r>
              <a:rPr lang="en-US" altLang="en-US" dirty="0"/>
              <a:t>Dead code elimination</a:t>
            </a:r>
          </a:p>
          <a:p>
            <a:pPr lvl="1"/>
            <a:r>
              <a:rPr lang="en-US" altLang="en-US" dirty="0"/>
              <a:t>Constant propagation</a:t>
            </a:r>
          </a:p>
          <a:p>
            <a:pPr lvl="1"/>
            <a:r>
              <a:rPr lang="en-US" altLang="en-US" dirty="0"/>
              <a:t>Constant folding</a:t>
            </a:r>
          </a:p>
          <a:p>
            <a:pPr lvl="1"/>
            <a:r>
              <a:rPr lang="en-US" altLang="en-US" dirty="0"/>
              <a:t>Copy propagation</a:t>
            </a:r>
          </a:p>
          <a:p>
            <a:pPr lvl="1"/>
            <a:r>
              <a:rPr lang="en-US" altLang="en-US" dirty="0"/>
              <a:t>CSE</a:t>
            </a:r>
          </a:p>
          <a:p>
            <a:pPr lvl="1"/>
            <a:r>
              <a:rPr lang="en-US" altLang="en-US" dirty="0"/>
              <a:t>LICM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FC0225-4527-D5F2-6673-723E2D86F572}"/>
                  </a:ext>
                </a:extLst>
              </p14:cNvPr>
              <p14:cNvContentPartPr/>
              <p14:nvPr/>
            </p14:nvContentPartPr>
            <p14:xfrm>
              <a:off x="1300320" y="2082240"/>
              <a:ext cx="5953320" cy="3934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FC0225-4527-D5F2-6673-723E2D86F5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0960" y="2072880"/>
                <a:ext cx="5972040" cy="395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9064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/>
              <a:t>Assign a global variable temporarily to a register for the duration of the loop</a:t>
            </a:r>
          </a:p>
          <a:p>
            <a:pPr lvl="1"/>
            <a:r>
              <a:rPr lang="en-US" altLang="en-US" sz="1800"/>
              <a:t>Load in preheader</a:t>
            </a:r>
          </a:p>
          <a:p>
            <a:pPr lvl="1"/>
            <a:r>
              <a:rPr lang="en-US" altLang="en-US" sz="1800"/>
              <a:t>Store at exit points</a:t>
            </a:r>
          </a:p>
          <a:p>
            <a:r>
              <a:rPr lang="en-US" altLang="en-US" sz="2000"/>
              <a:t>Rules</a:t>
            </a:r>
          </a:p>
          <a:p>
            <a:pPr lvl="1"/>
            <a:r>
              <a:rPr lang="en-US" altLang="en-US" sz="1800"/>
              <a:t>X is a load or store</a:t>
            </a:r>
          </a:p>
          <a:p>
            <a:pPr lvl="1"/>
            <a:r>
              <a:rPr lang="en-US" altLang="en-US" sz="1800"/>
              <a:t>address(X) not modified in the loop</a:t>
            </a:r>
          </a:p>
          <a:p>
            <a:pPr lvl="1"/>
            <a:r>
              <a:rPr lang="en-US" altLang="en-US" sz="1800"/>
              <a:t>if X not executed on every iteration, then X must provably not cause an exception</a:t>
            </a:r>
          </a:p>
          <a:p>
            <a:pPr lvl="1"/>
            <a:r>
              <a:rPr lang="en-US" altLang="en-US" sz="180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399A108-A70B-4B4F-DC12-AE7F3B8E3CD9}"/>
                  </a:ext>
                </a:extLst>
              </p14:cNvPr>
              <p14:cNvContentPartPr/>
              <p14:nvPr/>
            </p14:nvContentPartPr>
            <p14:xfrm>
              <a:off x="695880" y="298080"/>
              <a:ext cx="8916480" cy="7115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399A108-A70B-4B4F-DC12-AE7F3B8E3C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6520" y="288720"/>
                <a:ext cx="8935200" cy="713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7377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506F4F1-EAED-3DD6-15CA-6F06BF30399C}"/>
                  </a:ext>
                </a:extLst>
              </p14:cNvPr>
              <p14:cNvContentPartPr/>
              <p14:nvPr/>
            </p14:nvContentPartPr>
            <p14:xfrm>
              <a:off x="163080" y="1386720"/>
              <a:ext cx="9760680" cy="5397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506F4F1-EAED-3DD6-15CA-6F06BF30399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3720" y="1377360"/>
                <a:ext cx="9779400" cy="541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4227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/>
              <a:t>Create basic induction variables from derived induction variables</a:t>
            </a:r>
          </a:p>
          <a:p>
            <a:r>
              <a:rPr lang="en-US" altLang="en-US"/>
              <a:t>Induction variable</a:t>
            </a:r>
          </a:p>
          <a:p>
            <a:pPr lvl="1"/>
            <a:r>
              <a:rPr lang="en-US" altLang="en-US"/>
              <a:t>BIV (i++)</a:t>
            </a:r>
          </a:p>
          <a:p>
            <a:pPr lvl="2"/>
            <a:r>
              <a:rPr lang="en-US" altLang="en-US"/>
              <a:t>0,1,2,3,4,...</a:t>
            </a:r>
          </a:p>
          <a:p>
            <a:pPr lvl="1"/>
            <a:r>
              <a:rPr lang="en-US" altLang="en-US"/>
              <a:t>DIV (j = i * 4)</a:t>
            </a:r>
          </a:p>
          <a:p>
            <a:pPr lvl="2"/>
            <a:r>
              <a:rPr lang="en-US" altLang="en-US"/>
              <a:t>0, 4, 8, 12, 16, ...</a:t>
            </a:r>
          </a:p>
          <a:p>
            <a:pPr lvl="1"/>
            <a:r>
              <a:rPr lang="en-US" altLang="en-US"/>
              <a:t>DIV can be converted into a BIV that is incremented by 4</a:t>
            </a:r>
          </a:p>
          <a:p>
            <a:r>
              <a:rPr lang="en-US" altLang="en-US"/>
              <a:t>Issues</a:t>
            </a:r>
          </a:p>
          <a:p>
            <a:pPr lvl="1"/>
            <a:r>
              <a:rPr lang="en-US" altLang="en-US"/>
              <a:t>Initial and increment vals</a:t>
            </a:r>
          </a:p>
          <a:p>
            <a:pPr lvl="1"/>
            <a:r>
              <a:rPr lang="en-US" altLang="en-US"/>
              <a:t>Where to place increments</a:t>
            </a:r>
            <a:endParaRPr lang="en-US" altLang="en-US" sz="18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6B833AF-FC40-BF4F-E49E-1F46D5C95E03}"/>
                  </a:ext>
                </a:extLst>
              </p14:cNvPr>
              <p14:cNvContentPartPr/>
              <p14:nvPr/>
            </p14:nvContentPartPr>
            <p14:xfrm>
              <a:off x="240120" y="379080"/>
              <a:ext cx="9794160" cy="6127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6B833AF-FC40-BF4F-E49E-1F46D5C95E0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0760" y="369720"/>
                <a:ext cx="9812880" cy="614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1136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Change X </a:t>
            </a:r>
            <a:r>
              <a:rPr lang="en-US" altLang="en-US" sz="1600">
                <a:sym typeface="Wingdings" panose="05000000000000000000" pitchFamily="2" charset="2"/>
              </a:rPr>
              <a:t> dest(X) = new_reg</a:t>
            </a:r>
            <a:endParaRPr lang="en-US" altLang="en-US" sz="1600"/>
          </a:p>
          <a:p>
            <a:pPr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73AC6EA-4427-8F9C-DEE5-CD9F7F627F87}"/>
                  </a:ext>
                </a:extLst>
              </p14:cNvPr>
              <p14:cNvContentPartPr/>
              <p14:nvPr/>
            </p14:nvContentPartPr>
            <p14:xfrm>
              <a:off x="335880" y="1723320"/>
              <a:ext cx="4420080" cy="5022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73AC6EA-4427-8F9C-DEE5-CD9F7F627F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520" y="1713960"/>
                <a:ext cx="4438800" cy="504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4850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458200" cy="615950"/>
          </a:xfrm>
        </p:spPr>
        <p:txBody>
          <a:bodyPr/>
          <a:lstStyle/>
          <a:p>
            <a:r>
              <a:rPr lang="en-US" altLang="en-US" dirty="0"/>
              <a:t>Induction Variable Strength Reduction - Example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9624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24200" y="42672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105400" y="42672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114800" y="52578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1148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47244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3581400" y="38862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724400" y="38862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8100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49530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800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2672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3048000" y="5867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3048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048000" y="2971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41148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5867400" y="4800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5257800" y="5943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52578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937125" y="34671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3429000" y="182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3414713" y="3200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3008313" y="3930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5988050" y="3930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3559175" y="52800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3559175" y="61579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F4BC511-5F25-C779-485B-958714EDF1D9}"/>
                  </a:ext>
                </a:extLst>
              </p14:cNvPr>
              <p14:cNvContentPartPr/>
              <p14:nvPr/>
            </p14:nvContentPartPr>
            <p14:xfrm>
              <a:off x="102240" y="1377360"/>
              <a:ext cx="9107280" cy="626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F4BC511-5F25-C779-485B-958714EDF1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880" y="1368000"/>
                <a:ext cx="9126000" cy="627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9361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6719D75-305C-0BF1-001D-08963E6EFD2F}"/>
                  </a:ext>
                </a:extLst>
              </p14:cNvPr>
              <p14:cNvContentPartPr/>
              <p14:nvPr/>
            </p14:nvContentPartPr>
            <p14:xfrm>
              <a:off x="2464560" y="2365200"/>
              <a:ext cx="3260880" cy="3915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6719D75-305C-0BF1-001D-08963E6EFD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5200" y="2355840"/>
                <a:ext cx="3279600" cy="393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4503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  <p:extLst>
      <p:ext uri="{BB962C8B-B14F-4D97-AF65-F5344CB8AC3E}">
        <p14:creationId xmlns:p14="http://schemas.microsoft.com/office/powerpoint/2010/main" val="691984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ILP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Traditional optimizations</a:t>
            </a:r>
          </a:p>
          <a:p>
            <a:pPr lvl="1"/>
            <a:r>
              <a:rPr lang="en-US" altLang="en-US"/>
              <a:t>Redundancy elimination</a:t>
            </a:r>
          </a:p>
          <a:p>
            <a:pPr lvl="1"/>
            <a:r>
              <a:rPr lang="en-US" altLang="en-US"/>
              <a:t>Reducing operation count</a:t>
            </a:r>
          </a:p>
          <a:p>
            <a:r>
              <a:rPr lang="en-US" altLang="en-US"/>
              <a:t>ILP (instruction-level parallelism) optimizations</a:t>
            </a:r>
          </a:p>
          <a:p>
            <a:pPr lvl="1"/>
            <a:r>
              <a:rPr lang="en-US" altLang="en-US"/>
              <a:t>Increase the amount of parallelism and the ability to overlap operations</a:t>
            </a:r>
          </a:p>
          <a:p>
            <a:pPr lvl="1"/>
            <a:r>
              <a:rPr lang="en-US" altLang="en-US"/>
              <a:t>Operation count is secondary, often trade parallelism for extra instructions (avoid code explosion)</a:t>
            </a:r>
          </a:p>
          <a:p>
            <a:r>
              <a:rPr lang="en-US" altLang="en-US"/>
              <a:t>ILP increased by breaking dependences</a:t>
            </a:r>
          </a:p>
          <a:p>
            <a:pPr lvl="1"/>
            <a:r>
              <a:rPr lang="en-US" altLang="en-US"/>
              <a:t>True or flow = read after write dependence</a:t>
            </a:r>
          </a:p>
          <a:p>
            <a:pPr lvl="1"/>
            <a:r>
              <a:rPr lang="en-US" altLang="en-US"/>
              <a:t>False or (anti/output) = write after read, write after write</a:t>
            </a:r>
          </a:p>
          <a:p>
            <a:pPr lvl="2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1244894-A48C-8565-B1A0-6AB925553252}"/>
                  </a:ext>
                </a:extLst>
              </p14:cNvPr>
              <p14:cNvContentPartPr/>
              <p14:nvPr/>
            </p14:nvContentPartPr>
            <p14:xfrm>
              <a:off x="1012680" y="2380680"/>
              <a:ext cx="8580600" cy="4694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1244894-A48C-8565-B1A0-6AB9255532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3320" y="2371320"/>
                <a:ext cx="8599320" cy="4713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2"/>
          <p:cNvSpPr>
            <a:spLocks noChangeArrowheads="1"/>
          </p:cNvSpPr>
          <p:nvPr/>
        </p:nvSpPr>
        <p:spPr bwMode="auto">
          <a:xfrm>
            <a:off x="5308600" y="2743200"/>
            <a:ext cx="2209800" cy="1676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 Substitution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Generation of expressions by compiler frontends is very sequential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Account for operator precedence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Apply left-to-right within same precedence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Back substitution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Create larger expressions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Iteratively substitute RHS expression for LHS variable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Note – may correspond to multiple source statements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Enable subsequent optis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Re-compute expression in a more favorable manner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5522913" y="2820988"/>
            <a:ext cx="1781175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1. r9 = r1 + r2</a:t>
            </a:r>
          </a:p>
          <a:p>
            <a:r>
              <a:rPr lang="en-US" altLang="en-US" b="1"/>
              <a:t>2. r10 = r9 + r3</a:t>
            </a:r>
          </a:p>
          <a:p>
            <a:r>
              <a:rPr lang="en-US" altLang="en-US" b="1"/>
              <a:t>3. r11 = r10 - r4</a:t>
            </a:r>
          </a:p>
          <a:p>
            <a:r>
              <a:rPr lang="en-US" altLang="en-US" b="1"/>
              <a:t>4. r12 = r11 + r5</a:t>
            </a:r>
          </a:p>
          <a:p>
            <a:r>
              <a:rPr lang="en-US" altLang="en-US" b="1"/>
              <a:t>5. r13 = r12 – r6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4876800" y="4492625"/>
            <a:ext cx="3473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Subs r12: </a:t>
            </a:r>
          </a:p>
          <a:p>
            <a:r>
              <a:rPr lang="en-US" altLang="en-US" b="1"/>
              <a:t>    r13 = r11 + r5 – r6</a:t>
            </a:r>
          </a:p>
          <a:p>
            <a:r>
              <a:rPr lang="en-US" altLang="en-US" b="1"/>
              <a:t>Subs r11:</a:t>
            </a:r>
          </a:p>
          <a:p>
            <a:r>
              <a:rPr lang="en-US" altLang="en-US" b="1"/>
              <a:t>    r13 = r10 – r4 + r5 – r6</a:t>
            </a:r>
          </a:p>
          <a:p>
            <a:r>
              <a:rPr lang="en-US" altLang="en-US" b="1"/>
              <a:t>Subs r10</a:t>
            </a:r>
          </a:p>
          <a:p>
            <a:r>
              <a:rPr lang="en-US" altLang="en-US" b="1"/>
              <a:t>    r13 = r9 + r3 – r4 + r5 – r6</a:t>
            </a:r>
          </a:p>
          <a:p>
            <a:r>
              <a:rPr lang="en-US" altLang="en-US" b="1"/>
              <a:t>Subs r9</a:t>
            </a:r>
          </a:p>
          <a:p>
            <a:r>
              <a:rPr lang="en-US" altLang="en-US" b="1"/>
              <a:t>    r13 = r1 + r2 + r3 – r4 + r5 – r6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029200" y="1978025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y = a + b + c – d + e – f;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8E7109-174B-E3D4-9937-9644541E4462}"/>
                  </a:ext>
                </a:extLst>
              </p14:cNvPr>
              <p14:cNvContentPartPr/>
              <p14:nvPr/>
            </p14:nvContentPartPr>
            <p14:xfrm>
              <a:off x="3929040" y="319680"/>
              <a:ext cx="5880240" cy="6656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8E7109-174B-E3D4-9937-9644541E44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19680" y="310320"/>
                <a:ext cx="5898960" cy="6675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Hopefully everyone is making some progress on HW 2</a:t>
            </a:r>
          </a:p>
          <a:p>
            <a:pPr lvl="1"/>
            <a:r>
              <a:rPr lang="en-US" altLang="en-US" dirty="0"/>
              <a:t>Due Feb 15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dirty="0"/>
              <a:t>“Compiler Code Transformations for Superscalar-Based High-Performance Systems,” S. Mahlke, W. Chen, J. Gyllenhaal, W. </a:t>
            </a:r>
            <a:r>
              <a:rPr lang="en-US" altLang="en-US" dirty="0" err="1"/>
              <a:t>Hwu</a:t>
            </a:r>
            <a:r>
              <a:rPr lang="en-US" altLang="en-US" dirty="0"/>
              <a:t>, P, Chang, and T. </a:t>
            </a:r>
            <a:r>
              <a:rPr lang="en-US" altLang="en-US" dirty="0" err="1"/>
              <a:t>Kiyohara</a:t>
            </a:r>
            <a:r>
              <a:rPr lang="en-US" altLang="en-US" dirty="0"/>
              <a:t>, </a:t>
            </a:r>
            <a:r>
              <a:rPr lang="en-US" altLang="en-US" i="1" dirty="0"/>
              <a:t>Proceedings of Supercomputing '92</a:t>
            </a:r>
            <a:r>
              <a:rPr lang="en-US" altLang="en-US" dirty="0"/>
              <a:t>, Nov. 1992, pp. 808-817</a:t>
            </a:r>
          </a:p>
          <a:p>
            <a:r>
              <a:rPr lang="en-US" altLang="en-US" dirty="0"/>
              <a:t>Next class (code generation)</a:t>
            </a:r>
          </a:p>
          <a:p>
            <a:pPr lvl="1"/>
            <a:r>
              <a:rPr lang="en-US" altLang="en-US" dirty="0"/>
              <a:t>“Machine Description Driven Compilers for EPIC Processors”, B. Rau, V. </a:t>
            </a:r>
            <a:r>
              <a:rPr lang="en-US" altLang="en-US" dirty="0" err="1"/>
              <a:t>Kathail</a:t>
            </a:r>
            <a:r>
              <a:rPr lang="en-US" altLang="en-US" dirty="0"/>
              <a:t>, and S. Aditya, HP Technical Report, HPL-98-40, 1998. (long paper but informative)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0A523D4-DE0A-A39C-52CA-594A014AE136}"/>
                  </a:ext>
                </a:extLst>
              </p14:cNvPr>
              <p14:cNvContentPartPr/>
              <p14:nvPr/>
            </p14:nvContentPartPr>
            <p14:xfrm>
              <a:off x="1401840" y="2917080"/>
              <a:ext cx="7610760" cy="276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0A523D4-DE0A-A39C-52CA-594A014AE1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2480" y="2907720"/>
                <a:ext cx="7629480" cy="2782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Tree Height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1800"/>
              <a:t>Re-compute expression as a balanced binary tree</a:t>
            </a:r>
          </a:p>
          <a:p>
            <a:pPr lvl="1"/>
            <a:r>
              <a:rPr lang="en-US" altLang="en-US" sz="1600"/>
              <a:t>Obey precedence rules</a:t>
            </a:r>
          </a:p>
          <a:p>
            <a:pPr lvl="1"/>
            <a:r>
              <a:rPr lang="en-US" altLang="en-US" sz="1600"/>
              <a:t>Essentially re-parenthesize</a:t>
            </a:r>
          </a:p>
          <a:p>
            <a:pPr lvl="1"/>
            <a:r>
              <a:rPr lang="en-US" altLang="en-US" sz="1600"/>
              <a:t>Combine literals if possible</a:t>
            </a:r>
          </a:p>
          <a:p>
            <a:r>
              <a:rPr lang="en-US" altLang="en-US" sz="1800"/>
              <a:t>Effects</a:t>
            </a:r>
          </a:p>
          <a:p>
            <a:pPr lvl="1"/>
            <a:r>
              <a:rPr lang="en-US" altLang="en-US" sz="1600"/>
              <a:t>Height reduced (n terms)</a:t>
            </a:r>
          </a:p>
          <a:p>
            <a:pPr lvl="2"/>
            <a:r>
              <a:rPr lang="en-US" altLang="en-US" sz="1400"/>
              <a:t>n-1 (assuming unit latency)</a:t>
            </a:r>
          </a:p>
          <a:p>
            <a:pPr lvl="2"/>
            <a:r>
              <a:rPr lang="en-US" altLang="en-US" sz="1400"/>
              <a:t>ceil(log2(n))</a:t>
            </a:r>
          </a:p>
          <a:p>
            <a:pPr lvl="1"/>
            <a:r>
              <a:rPr lang="en-US" altLang="en-US" sz="1600"/>
              <a:t>Number of operations remains constant</a:t>
            </a:r>
          </a:p>
          <a:p>
            <a:pPr lvl="1"/>
            <a:r>
              <a:rPr lang="en-US" altLang="en-US" sz="1600"/>
              <a:t>Cost</a:t>
            </a:r>
          </a:p>
          <a:p>
            <a:pPr lvl="2"/>
            <a:r>
              <a:rPr lang="en-US" altLang="en-US" sz="1400"/>
              <a:t>Temporary registers “live” longer</a:t>
            </a:r>
          </a:p>
          <a:p>
            <a:pPr lvl="1"/>
            <a:r>
              <a:rPr lang="en-US" altLang="en-US" sz="1600"/>
              <a:t>Watch out for</a:t>
            </a:r>
          </a:p>
          <a:p>
            <a:pPr lvl="2"/>
            <a:r>
              <a:rPr lang="en-US" altLang="en-US" sz="1400"/>
              <a:t>Always ok for integer arithmetic</a:t>
            </a:r>
          </a:p>
          <a:p>
            <a:pPr lvl="2"/>
            <a:r>
              <a:rPr lang="en-US" altLang="en-US" sz="1400"/>
              <a:t>Floating-point – may not be!!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162800" y="1600200"/>
            <a:ext cx="14700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r9 = r1 + r2</a:t>
            </a:r>
          </a:p>
          <a:p>
            <a:r>
              <a:rPr lang="en-US" altLang="en-US">
                <a:solidFill>
                  <a:schemeClr val="tx1"/>
                </a:solidFill>
              </a:rPr>
              <a:t>r10 = r9 + r3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r10 - r4</a:t>
            </a:r>
          </a:p>
          <a:p>
            <a:r>
              <a:rPr lang="en-US" altLang="en-US">
                <a:solidFill>
                  <a:schemeClr val="tx1"/>
                </a:solidFill>
              </a:rPr>
              <a:t>r12 = r11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r13 = r12 – r6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486400" y="3200400"/>
            <a:ext cx="306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r13 = r1 + r2 + r3 – r4 + r5 – r6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029200" y="3810000"/>
            <a:ext cx="808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+ r2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19800" y="38100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r3 – r4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239000" y="38100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r5 – r6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5562600" y="4194175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019800" y="4194175"/>
            <a:ext cx="457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867400" y="48006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6096000" y="5108575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6553200" y="4194175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324600" y="57150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477000" y="60991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772400" y="4648200"/>
            <a:ext cx="13303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t1 = r1 + r2</a:t>
            </a:r>
          </a:p>
          <a:p>
            <a:r>
              <a:rPr lang="en-US" altLang="en-US">
                <a:solidFill>
                  <a:schemeClr val="tx1"/>
                </a:solidFill>
              </a:rPr>
              <a:t>t2 = r3 – r4</a:t>
            </a:r>
          </a:p>
          <a:p>
            <a:r>
              <a:rPr lang="en-US" altLang="en-US">
                <a:solidFill>
                  <a:schemeClr val="tx1"/>
                </a:solidFill>
              </a:rPr>
              <a:t>t3 = r5 – r6</a:t>
            </a:r>
          </a:p>
          <a:p>
            <a:r>
              <a:rPr lang="en-US" altLang="en-US">
                <a:solidFill>
                  <a:schemeClr val="tx1"/>
                </a:solidFill>
              </a:rPr>
              <a:t>t4 = t1 + t2</a:t>
            </a:r>
          </a:p>
          <a:p>
            <a:r>
              <a:rPr lang="en-US" altLang="en-US">
                <a:solidFill>
                  <a:schemeClr val="tx1"/>
                </a:solidFill>
              </a:rPr>
              <a:t>r13 = t4 + t3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6248400" y="63246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r13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181600" y="2895600"/>
            <a:ext cx="161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after back subs: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6096000" y="1600200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original: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7680325" y="4308475"/>
            <a:ext cx="115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final code: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1DEACAE-95B4-96E7-3640-67BFF8B060A4}"/>
                  </a:ext>
                </a:extLst>
              </p14:cNvPr>
              <p14:cNvContentPartPr/>
              <p14:nvPr/>
            </p14:nvContentPartPr>
            <p14:xfrm>
              <a:off x="623880" y="1622160"/>
              <a:ext cx="9207360" cy="5876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1DEACAE-95B4-96E7-3640-67BFF8B060A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4520" y="1612800"/>
                <a:ext cx="9226080" cy="5895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908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124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5814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1148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648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1054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9906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99FB6E6-F10E-834D-65EB-BCC48F53D8F9}"/>
                  </a:ext>
                </a:extLst>
              </p14:cNvPr>
              <p14:cNvContentPartPr/>
              <p14:nvPr/>
            </p14:nvContentPartPr>
            <p14:xfrm>
              <a:off x="352080" y="1396800"/>
              <a:ext cx="9620280" cy="550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99FB6E6-F10E-834D-65EB-BCC48F53D8F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2720" y="1387440"/>
                <a:ext cx="9639000" cy="5521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Loop 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iterations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for (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=x;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&lt; 100;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sum += a[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]*b[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9C66048-047D-5948-D8A6-10DCDCD35A35}"/>
                  </a:ext>
                </a:extLst>
              </p14:cNvPr>
              <p14:cNvContentPartPr/>
              <p14:nvPr/>
            </p14:nvContentPartPr>
            <p14:xfrm>
              <a:off x="407880" y="426960"/>
              <a:ext cx="9550440" cy="7005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9C66048-047D-5948-D8A6-10DCDCD35A3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8520" y="417600"/>
                <a:ext cx="9569160" cy="7023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Smarter Loop Unrolling with Known Trip Count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83652" y="2819945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15275" y="313903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2957754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389131" y="588674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296092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506515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369" y="220040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27350" y="3564322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205704" y="3466276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05910" y="2819945"/>
            <a:ext cx="1563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multiple</a:t>
            </a:r>
          </a:p>
          <a:p>
            <a:r>
              <a:rPr lang="en-US" altLang="en-US" dirty="0"/>
              <a:t>of trip count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49967" y="7468266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8700" y="1645592"/>
            <a:ext cx="345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Want to remove early exit branches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7194" y="2446535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Trip count = 400/4 = 100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89688" y="4429768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24600" y="5973221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622369" y="5031242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15030" y="636713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iter4</a:t>
            </a:r>
          </a:p>
        </p:txBody>
      </p:sp>
    </p:spTree>
    <p:extLst>
      <p:ext uri="{BB962C8B-B14F-4D97-AF65-F5344CB8AC3E}">
        <p14:creationId xmlns:p14="http://schemas.microsoft.com/office/powerpoint/2010/main" val="493373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??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  <a:endParaRPr lang="en-US" altLang="en-US" sz="1400" b="1" dirty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Create a </a:t>
            </a:r>
            <a:r>
              <a:rPr lang="en-US" altLang="en-US" dirty="0" err="1">
                <a:solidFill>
                  <a:srgbClr val="FF0000"/>
                </a:solidFill>
              </a:rPr>
              <a:t>preloop</a:t>
            </a:r>
            <a:r>
              <a:rPr lang="en-US" altLang="en-US" dirty="0">
                <a:solidFill>
                  <a:srgbClr val="FF0000"/>
                </a:solidFill>
              </a:rPr>
              <a:t> to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ensure trip count of 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for (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313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Register Renaming is Not Enough!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Still not much overlap possible</a:t>
            </a:r>
          </a:p>
          <a:p>
            <a:r>
              <a:rPr lang="en-US" altLang="en-US" sz="2000"/>
              <a:t>Problems</a:t>
            </a:r>
          </a:p>
          <a:p>
            <a:pPr lvl="1"/>
            <a:r>
              <a:rPr lang="en-US" altLang="en-US" sz="1800"/>
              <a:t>r2, r4, r6 sequentialize the iterations</a:t>
            </a:r>
          </a:p>
          <a:p>
            <a:pPr lvl="1"/>
            <a:r>
              <a:rPr lang="en-US" altLang="en-US" sz="1800"/>
              <a:t>Need to rename these</a:t>
            </a:r>
          </a:p>
          <a:p>
            <a:r>
              <a:rPr lang="en-US" altLang="en-US" sz="2000"/>
              <a:t>2 specialized renaming optis</a:t>
            </a:r>
          </a:p>
          <a:p>
            <a:pPr lvl="1"/>
            <a:r>
              <a:rPr lang="en-US" altLang="en-US" sz="1800"/>
              <a:t>Accumulator variable expansion (r6)</a:t>
            </a:r>
          </a:p>
          <a:p>
            <a:pPr lvl="1"/>
            <a:r>
              <a:rPr lang="en-US" altLang="en-US" sz="1800"/>
              <a:t>Induction variable expansion (r2, r4)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Accumulator Variable Expansion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Accumulator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temporary accumulators</a:t>
            </a:r>
          </a:p>
          <a:p>
            <a:r>
              <a:rPr lang="en-US" altLang="en-US" sz="2000"/>
              <a:t>Each iteration targets a different accumulator</a:t>
            </a:r>
          </a:p>
          <a:p>
            <a:r>
              <a:rPr lang="en-US" altLang="en-US" sz="2000"/>
              <a:t>Sum up the accumulator variables at the end</a:t>
            </a:r>
          </a:p>
          <a:p>
            <a:r>
              <a:rPr lang="en-US" altLang="en-US" sz="2000"/>
              <a:t>May not be safe for floating-point values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23706" y="6436577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Expansion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Induction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invariant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additional induction variables</a:t>
            </a:r>
          </a:p>
          <a:p>
            <a:r>
              <a:rPr lang="en-US" altLang="en-US" sz="2000"/>
              <a:t>Each iteration uses and modifies a different induction variable</a:t>
            </a:r>
          </a:p>
          <a:p>
            <a:r>
              <a:rPr lang="en-US" altLang="en-US" sz="2000"/>
              <a:t>Initialize induction variables to init, init+step, init+2*step, etc.</a:t>
            </a:r>
          </a:p>
          <a:p>
            <a:r>
              <a:rPr lang="en-US" altLang="en-US" sz="2000"/>
              <a:t>Step increased to n*original step</a:t>
            </a:r>
          </a:p>
          <a:p>
            <a:r>
              <a:rPr lang="en-US" altLang="en-US" sz="2000"/>
              <a:t>Now iterations are completely independent !!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773660" y="6822043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 Induction Variable Expansion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With base+displacement addressing, often don’t need additional induction variables</a:t>
            </a:r>
          </a:p>
          <a:p>
            <a:pPr lvl="1"/>
            <a:r>
              <a:rPr lang="en-US" altLang="en-US" sz="1800"/>
              <a:t>Just change offsets in each iterations to reflect step</a:t>
            </a:r>
          </a:p>
          <a:p>
            <a:pPr lvl="1"/>
            <a:r>
              <a:rPr lang="en-US" altLang="en-US" sz="1800"/>
              <a:t>Change final increments to n * original step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23706" y="6436577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839200" cy="615950"/>
          </a:xfrm>
        </p:spPr>
        <p:txBody>
          <a:bodyPr/>
          <a:lstStyle/>
          <a:p>
            <a:r>
              <a:rPr lang="en-US" altLang="en-US" dirty="0"/>
              <a:t>Course Project – Time to Start Thinking About This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7696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Mission statement:  Design and implement something “interesting” in a compiler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LLVM preferred, but others are fine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Groups of 3-4 people (other group sizes are possible in some cases)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Extend existing research paper or go out on your own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Topic areas (Not in any priority order)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Automatic parallelization/</a:t>
            </a:r>
            <a:r>
              <a:rPr lang="en-US" altLang="en-US" sz="1800" dirty="0" err="1"/>
              <a:t>SIMDization</a:t>
            </a:r>
            <a:endParaRPr lang="en-US" altLang="en-US" sz="1800" dirty="0"/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High level synthesis/FPGAs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Approximate computing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Memory system 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Reliability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Energy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Security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Dynamic 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Machine learning for compilers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Optimizing for GPUs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9F425F-D9F0-CB78-C03D-4EAF7C969A94}"/>
                  </a:ext>
                </a:extLst>
              </p14:cNvPr>
              <p14:cNvContentPartPr/>
              <p14:nvPr/>
            </p14:nvContentPartPr>
            <p14:xfrm>
              <a:off x="815760" y="3756600"/>
              <a:ext cx="6843600" cy="3133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9F425F-D9F0-CB78-C03D-4EAF7C969A9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6400" y="3747240"/>
                <a:ext cx="6862320" cy="3152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- Answer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367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 </a:t>
            </a:r>
            <a:r>
              <a:rPr lang="en-US" altLang="en-US"/>
              <a:t>goto loop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13541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15000" y="2057400"/>
            <a:ext cx="16002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562600" y="17526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renaming and</a:t>
            </a:r>
          </a:p>
          <a:p>
            <a:r>
              <a:rPr lang="en-US" altLang="en-US">
                <a:solidFill>
                  <a:srgbClr val="FF3300"/>
                </a:solidFill>
              </a:rPr>
              <a:t>tree height reduction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91400" y="1981200"/>
            <a:ext cx="1905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load(r2+4)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r16 = r16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load(r2+8)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r26 = r26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+ 12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  <a:p>
            <a:r>
              <a:rPr lang="en-US" altLang="en-US"/>
              <a:t>r6 = r6 + r16</a:t>
            </a:r>
          </a:p>
          <a:p>
            <a:r>
              <a:rPr lang="en-US" altLang="en-US"/>
              <a:t>r6 = r6 + r26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315200" y="1447800"/>
            <a:ext cx="139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r16 = r26 = 0</a:t>
            </a:r>
          </a:p>
          <a:p>
            <a:r>
              <a:rPr lang="en-US" altLang="en-US"/>
              <a:t>loop: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543800" y="6172200"/>
            <a:ext cx="146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acc and </a:t>
            </a:r>
          </a:p>
          <a:p>
            <a:r>
              <a:rPr lang="en-US" altLang="en-US">
                <a:solidFill>
                  <a:srgbClr val="FF3300"/>
                </a:solidFill>
              </a:rPr>
              <a:t>ind expansion</a:t>
            </a:r>
          </a:p>
        </p:txBody>
      </p:sp>
    </p:spTree>
    <p:extLst>
      <p:ext uri="{BB962C8B-B14F-4D97-AF65-F5344CB8AC3E}">
        <p14:creationId xmlns:p14="http://schemas.microsoft.com/office/powerpoint/2010/main" val="15162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Course Projects – Timetable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69022" y="1489075"/>
            <a:ext cx="8229600" cy="5216525"/>
          </a:xfrm>
        </p:spPr>
        <p:txBody>
          <a:bodyPr/>
          <a:lstStyle/>
          <a:p>
            <a:r>
              <a:rPr lang="en-US" altLang="en-US" sz="2000" dirty="0"/>
              <a:t>Now - </a:t>
            </a:r>
            <a:r>
              <a:rPr lang="en-US" altLang="en-US" sz="1800" dirty="0"/>
              <a:t>Start thinking about potential topics, identify group members</a:t>
            </a:r>
          </a:p>
          <a:p>
            <a:pPr lvl="1"/>
            <a:r>
              <a:rPr lang="en-US" altLang="en-US" sz="1800" dirty="0"/>
              <a:t>Use piazza to recruit group members</a:t>
            </a:r>
          </a:p>
          <a:p>
            <a:r>
              <a:rPr lang="en-US" altLang="en-US" sz="2000" dirty="0"/>
              <a:t>Mar 6-10: Project proposal discussions, </a:t>
            </a:r>
            <a:r>
              <a:rPr lang="en-US" altLang="en-US" sz="1800" dirty="0"/>
              <a:t>No class Mar 6/8 (Previous week is Spring Break),– Regular class resumes Mon Mar 13</a:t>
            </a:r>
          </a:p>
          <a:p>
            <a:pPr lvl="1"/>
            <a:r>
              <a:rPr lang="en-US" altLang="en-US" sz="1800" dirty="0"/>
              <a:t>Aditya and I will meet with each group virtually for 5-10 mins, slot signups the week before Feb 20-24</a:t>
            </a:r>
          </a:p>
          <a:p>
            <a:pPr lvl="1"/>
            <a:r>
              <a:rPr lang="en-US" altLang="en-US" sz="1800" dirty="0"/>
              <a:t>Ideas/proposal discussed at meeting – don’t come into the meeting with too many ideas (1-2 only)</a:t>
            </a:r>
          </a:p>
          <a:p>
            <a:pPr lvl="1"/>
            <a:r>
              <a:rPr lang="en-US" altLang="en-US" sz="1800" dirty="0"/>
              <a:t>Short written proposal (a paragraph plus 1-2 references) due Mon, Mar 13 from each group, submit via email </a:t>
            </a:r>
          </a:p>
          <a:p>
            <a:r>
              <a:rPr lang="en-US" altLang="en-US" sz="2000" dirty="0"/>
              <a:t>Mar 20 – End of semester: Research presentations (details later)</a:t>
            </a:r>
          </a:p>
          <a:p>
            <a:pPr lvl="1"/>
            <a:r>
              <a:rPr lang="en-US" altLang="en-US" sz="1800" dirty="0"/>
              <a:t>Each group presents a research paper related to their project (15 </a:t>
            </a:r>
            <a:r>
              <a:rPr lang="en-US" altLang="en-US" sz="1800" dirty="0" err="1"/>
              <a:t>mins</a:t>
            </a:r>
            <a:r>
              <a:rPr lang="en-US" altLang="en-US" sz="1800" dirty="0"/>
              <a:t>)</a:t>
            </a:r>
          </a:p>
          <a:p>
            <a:r>
              <a:rPr lang="en-US" altLang="en-US" dirty="0"/>
              <a:t>Late Mar </a:t>
            </a:r>
            <a:r>
              <a:rPr lang="en-US" altLang="en-US" sz="2800" dirty="0"/>
              <a:t>- </a:t>
            </a:r>
            <a:r>
              <a:rPr lang="en-US" altLang="en-US" sz="2200" dirty="0"/>
              <a:t>Optional quick discussion with groups on progress</a:t>
            </a:r>
          </a:p>
          <a:p>
            <a:r>
              <a:rPr lang="en-US" altLang="en-US" sz="2000" dirty="0"/>
              <a:t>Apr 17-21: Project demos</a:t>
            </a:r>
          </a:p>
          <a:p>
            <a:pPr lvl="1"/>
            <a:r>
              <a:rPr lang="en-US" altLang="en-US" sz="1800" dirty="0"/>
              <a:t>Each group, 15 min slot - Presentation/Demo/whatever you like</a:t>
            </a:r>
          </a:p>
          <a:p>
            <a:pPr lvl="1"/>
            <a:r>
              <a:rPr lang="en-US" altLang="en-US" sz="1800" dirty="0"/>
              <a:t>Turn in short report on your project</a:t>
            </a:r>
            <a:endParaRPr lang="en-US" altLang="en-US" dirty="0"/>
          </a:p>
          <a:p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E4B61B-7E27-C344-5255-E0A8FB87A081}"/>
                  </a:ext>
                </a:extLst>
              </p14:cNvPr>
              <p14:cNvContentPartPr/>
              <p14:nvPr/>
            </p14:nvContentPartPr>
            <p14:xfrm>
              <a:off x="476640" y="3449520"/>
              <a:ext cx="8631360" cy="2783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E4B61B-7E27-C344-5255-E0A8FB87A08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7280" y="3440160"/>
                <a:ext cx="8650080" cy="2801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615950"/>
          </a:xfrm>
        </p:spPr>
        <p:txBody>
          <a:bodyPr/>
          <a:lstStyle/>
          <a:p>
            <a:r>
              <a:rPr lang="en-US" altLang="en-US"/>
              <a:t>Sample Project Ideas (Traditional)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r>
              <a:rPr lang="en-US" altLang="en-US"/>
              <a:t>Memory system</a:t>
            </a:r>
          </a:p>
          <a:p>
            <a:pPr lvl="1"/>
            <a:r>
              <a:rPr lang="en-US" altLang="en-US"/>
              <a:t>Cache profiler for LLVM IR – miss rates, stride determination</a:t>
            </a:r>
          </a:p>
          <a:p>
            <a:pPr lvl="1"/>
            <a:r>
              <a:rPr lang="en-US" altLang="en-US"/>
              <a:t>Data cache prefetching, cache bypassing, scratch pad memories</a:t>
            </a:r>
          </a:p>
          <a:p>
            <a:pPr lvl="1"/>
            <a:r>
              <a:rPr lang="en-US" altLang="en-US"/>
              <a:t>Data layout for improved cache behavior</a:t>
            </a:r>
          </a:p>
          <a:p>
            <a:pPr lvl="1"/>
            <a:r>
              <a:rPr lang="en-US" altLang="en-US"/>
              <a:t>Advanced loads – move up to hide latency</a:t>
            </a:r>
          </a:p>
          <a:p>
            <a:r>
              <a:rPr lang="en-US" altLang="en-US"/>
              <a:t>Control/Dataflow optimization</a:t>
            </a:r>
          </a:p>
          <a:p>
            <a:pPr lvl="1"/>
            <a:r>
              <a:rPr lang="en-US" altLang="en-US"/>
              <a:t>Superblock formation</a:t>
            </a:r>
          </a:p>
          <a:p>
            <a:pPr lvl="1"/>
            <a:r>
              <a:rPr lang="en-US" altLang="en-US"/>
              <a:t>Make an LLVM optimization smarter with profile data</a:t>
            </a:r>
          </a:p>
          <a:p>
            <a:pPr lvl="1"/>
            <a:r>
              <a:rPr lang="en-US" altLang="en-US"/>
              <a:t>Implement optimization not in LLVM</a:t>
            </a:r>
          </a:p>
          <a:p>
            <a:r>
              <a:rPr lang="en-US" altLang="en-US">
                <a:sym typeface="Wingdings" panose="05000000000000000000" pitchFamily="2" charset="2"/>
              </a:rPr>
              <a:t>Reliability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AVF profiling, vulnerability analysis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Selective code duplication for soft error protection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Low-cost fault detection and/or recovery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Efficient soft error protection on GPUs/SIMD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A2B9DF7-8703-BF76-7379-FFA7C54F8914}"/>
                  </a:ext>
                </a:extLst>
              </p14:cNvPr>
              <p14:cNvContentPartPr/>
              <p14:nvPr/>
            </p14:nvContentPartPr>
            <p14:xfrm>
              <a:off x="1407240" y="1851840"/>
              <a:ext cx="7754040" cy="4975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A2B9DF7-8703-BF76-7379-FFA7C54F89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7880" y="1842480"/>
                <a:ext cx="7772760" cy="4994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615950"/>
          </a:xfrm>
        </p:spPr>
        <p:txBody>
          <a:bodyPr/>
          <a:lstStyle/>
          <a:p>
            <a:r>
              <a:rPr lang="en-US" altLang="en-US"/>
              <a:t>Sample Project Ideas (Traditional cont)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r>
              <a:rPr lang="en-US" altLang="en-US"/>
              <a:t>Energy</a:t>
            </a:r>
          </a:p>
          <a:p>
            <a:pPr lvl="1"/>
            <a:r>
              <a:rPr lang="en-US" altLang="en-US"/>
              <a:t>Minimizing instruction bit flips</a:t>
            </a:r>
          </a:p>
          <a:p>
            <a:pPr lvl="1"/>
            <a:r>
              <a:rPr lang="en-US" altLang="en-US"/>
              <a:t>Deactivate parts of processor (FUs, registers, cache)</a:t>
            </a:r>
          </a:p>
          <a:p>
            <a:pPr lvl="1"/>
            <a:r>
              <a:rPr lang="en-US" altLang="en-US"/>
              <a:t>Use different processors (e.g., big.LITTLE)</a:t>
            </a:r>
          </a:p>
          <a:p>
            <a:r>
              <a:rPr lang="en-US" altLang="en-US"/>
              <a:t>Security/Safety</a:t>
            </a:r>
          </a:p>
          <a:p>
            <a:pPr lvl="1"/>
            <a:r>
              <a:rPr lang="en-US" altLang="en-US"/>
              <a:t>Efficient taint/information flow tracking</a:t>
            </a:r>
          </a:p>
          <a:p>
            <a:pPr lvl="1"/>
            <a:r>
              <a:rPr lang="en-US" altLang="en-US"/>
              <a:t>Automatic mitigation methods – obfuscation for side channels</a:t>
            </a:r>
          </a:p>
          <a:p>
            <a:pPr lvl="1"/>
            <a:r>
              <a:rPr lang="en-US" altLang="en-US"/>
              <a:t>Preventing control flow exploits</a:t>
            </a:r>
          </a:p>
          <a:p>
            <a:pPr lvl="1"/>
            <a:r>
              <a:rPr lang="en-US" altLang="en-US"/>
              <a:t>Rule compliance checking (driving rules for AV software)</a:t>
            </a:r>
          </a:p>
          <a:p>
            <a:pPr lvl="1"/>
            <a:r>
              <a:rPr lang="en-US" altLang="en-US"/>
              <a:t>Run-time safety verification</a:t>
            </a:r>
          </a:p>
          <a:p>
            <a:r>
              <a:rPr lang="en-US" altLang="en-US"/>
              <a:t>Dealing with pointers</a:t>
            </a:r>
          </a:p>
          <a:p>
            <a:pPr lvl="1"/>
            <a:r>
              <a:rPr lang="en-US" altLang="en-US"/>
              <a:t>Memory dependence analysis – try to improve on LLVM</a:t>
            </a:r>
          </a:p>
          <a:p>
            <a:pPr lvl="1"/>
            <a:r>
              <a:rPr lang="en-US" altLang="en-US"/>
              <a:t>Using dependence speculation for optimization or code reordering</a:t>
            </a:r>
          </a:p>
          <a:p>
            <a:endParaRPr lang="en-US" altLang="en-US"/>
          </a:p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EB119A2-371A-9C88-BE62-3BA7F58739AD}"/>
                  </a:ext>
                </a:extLst>
              </p14:cNvPr>
              <p14:cNvContentPartPr/>
              <p14:nvPr/>
            </p14:nvContentPartPr>
            <p14:xfrm>
              <a:off x="1267560" y="2241720"/>
              <a:ext cx="7231680" cy="4557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EB119A2-371A-9C88-BE62-3BA7F58739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8200" y="2232360"/>
                <a:ext cx="7250400" cy="4575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Sample Project Ideas (Parallelism)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90600" y="1489075"/>
            <a:ext cx="7696200" cy="5216525"/>
          </a:xfrm>
        </p:spPr>
        <p:txBody>
          <a:bodyPr/>
          <a:lstStyle/>
          <a:p>
            <a:r>
              <a:rPr lang="en-US" altLang="en-US" dirty="0"/>
              <a:t>Optimizing for GPUs</a:t>
            </a:r>
          </a:p>
          <a:p>
            <a:pPr lvl="1"/>
            <a:r>
              <a:rPr lang="en-US" altLang="en-US" dirty="0"/>
              <a:t>Dumb </a:t>
            </a:r>
            <a:r>
              <a:rPr lang="en-US" altLang="en-US" dirty="0" err="1"/>
              <a:t>OpenCL</a:t>
            </a:r>
            <a:r>
              <a:rPr lang="en-US" altLang="en-US" dirty="0"/>
              <a:t>/CUDA </a:t>
            </a:r>
            <a:r>
              <a:rPr lang="en-US" altLang="en-US" dirty="0">
                <a:sym typeface="Wingdings" panose="05000000000000000000" pitchFamily="2" charset="2"/>
              </a:rPr>
              <a:t> smart </a:t>
            </a:r>
            <a:r>
              <a:rPr lang="en-US" altLang="en-US" dirty="0" err="1">
                <a:sym typeface="Wingdings" panose="05000000000000000000" pitchFamily="2" charset="2"/>
              </a:rPr>
              <a:t>OpenCL</a:t>
            </a:r>
            <a:r>
              <a:rPr lang="en-US" altLang="en-US" dirty="0">
                <a:sym typeface="Wingdings" panose="05000000000000000000" pitchFamily="2" charset="2"/>
              </a:rPr>
              <a:t>/CUDA – selection of threads/blocks and managing on-chip memory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Reducing </a:t>
            </a:r>
            <a:r>
              <a:rPr lang="en-US" altLang="en-US" dirty="0" err="1">
                <a:sym typeface="Wingdings" panose="05000000000000000000" pitchFamily="2" charset="2"/>
              </a:rPr>
              <a:t>uncoalesced</a:t>
            </a:r>
            <a:r>
              <a:rPr lang="en-US" altLang="en-US" dirty="0">
                <a:sym typeface="Wingdings" panose="05000000000000000000" pitchFamily="2" charset="2"/>
              </a:rPr>
              <a:t> memory accesses – measurement of </a:t>
            </a:r>
            <a:r>
              <a:rPr lang="en-US" altLang="en-US" dirty="0" err="1">
                <a:sym typeface="Wingdings" panose="05000000000000000000" pitchFamily="2" charset="2"/>
              </a:rPr>
              <a:t>uncoalesced</a:t>
            </a:r>
            <a:r>
              <a:rPr lang="en-US" altLang="en-US" dirty="0">
                <a:sym typeface="Wingdings" panose="05000000000000000000" pitchFamily="2" charset="2"/>
              </a:rPr>
              <a:t> accesses, code restructuring to reduce these</a:t>
            </a:r>
          </a:p>
          <a:p>
            <a:pPr lvl="1"/>
            <a:r>
              <a:rPr lang="en-US" altLang="en-US" dirty="0" err="1">
                <a:sym typeface="Wingdings" panose="05000000000000000000" pitchFamily="2" charset="2"/>
              </a:rPr>
              <a:t>Matlab</a:t>
            </a:r>
            <a:r>
              <a:rPr lang="en-US" altLang="en-US" dirty="0">
                <a:sym typeface="Wingdings" panose="05000000000000000000" pitchFamily="2" charset="2"/>
              </a:rPr>
              <a:t>  CUDA/</a:t>
            </a:r>
            <a:r>
              <a:rPr lang="en-US" altLang="en-US" dirty="0" err="1">
                <a:sym typeface="Wingdings" panose="05000000000000000000" pitchFamily="2" charset="2"/>
              </a:rPr>
              <a:t>OpenCL</a:t>
            </a:r>
            <a:endParaRPr lang="en-US" altLang="en-US" dirty="0">
              <a:sym typeface="Wingdings" panose="05000000000000000000" pitchFamily="2" charset="2"/>
            </a:endParaRP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Kernel partitioning, data partitioning across multiple GPUs</a:t>
            </a:r>
          </a:p>
          <a:p>
            <a:r>
              <a:rPr lang="en-US" altLang="en-US" dirty="0"/>
              <a:t>Parallelization/</a:t>
            </a:r>
            <a:r>
              <a:rPr lang="en-US" altLang="en-US" dirty="0" err="1"/>
              <a:t>SIMDization</a:t>
            </a:r>
            <a:endParaRPr lang="en-US" altLang="en-US" dirty="0"/>
          </a:p>
          <a:p>
            <a:pPr lvl="1"/>
            <a:r>
              <a:rPr lang="en-US" altLang="en-US" dirty="0"/>
              <a:t>DOALL loop parallelization, dependence breaking transformations</a:t>
            </a:r>
          </a:p>
          <a:p>
            <a:pPr lvl="1"/>
            <a:r>
              <a:rPr lang="en-US" altLang="en-US" dirty="0"/>
              <a:t>DSWP parallelization</a:t>
            </a:r>
          </a:p>
          <a:p>
            <a:pPr lvl="1"/>
            <a:r>
              <a:rPr lang="en-US" altLang="en-US" dirty="0"/>
              <a:t>Access-execute program decomposition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Automatic </a:t>
            </a:r>
            <a:r>
              <a:rPr lang="en-US" altLang="en-US" dirty="0" err="1">
                <a:sym typeface="Wingdings" panose="05000000000000000000" pitchFamily="2" charset="2"/>
              </a:rPr>
              <a:t>SIMDization</a:t>
            </a:r>
            <a:r>
              <a:rPr lang="en-US" altLang="en-US" dirty="0">
                <a:sym typeface="Wingdings" panose="05000000000000000000" pitchFamily="2" charset="2"/>
              </a:rPr>
              <a:t>, </a:t>
            </a:r>
            <a:r>
              <a:rPr lang="en-US" altLang="en-US" dirty="0" err="1">
                <a:sym typeface="Wingdings" panose="05000000000000000000" pitchFamily="2" charset="2"/>
              </a:rPr>
              <a:t>Superword</a:t>
            </a:r>
            <a:r>
              <a:rPr lang="en-US" altLang="en-US" dirty="0">
                <a:sym typeface="Wingdings" panose="05000000000000000000" pitchFamily="2" charset="2"/>
              </a:rPr>
              <a:t> level parallelism</a:t>
            </a: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2DCDF6F-155A-082F-841B-26348571FCE0}"/>
                  </a:ext>
                </a:extLst>
              </p14:cNvPr>
              <p14:cNvContentPartPr/>
              <p14:nvPr/>
            </p14:nvContentPartPr>
            <p14:xfrm>
              <a:off x="1607760" y="1861560"/>
              <a:ext cx="6007680" cy="4419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2DCDF6F-155A-082F-841B-26348571FC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8400" y="1852200"/>
                <a:ext cx="6026400" cy="4437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Project Ideas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7924800" cy="5216525"/>
          </a:xfrm>
        </p:spPr>
        <p:txBody>
          <a:bodyPr/>
          <a:lstStyle/>
          <a:p>
            <a:r>
              <a:rPr lang="en-US" altLang="en-US"/>
              <a:t>Dynamic optimization (Dynamo, LLVM, Dalvik VM)</a:t>
            </a:r>
          </a:p>
          <a:p>
            <a:pPr lvl="1"/>
            <a:r>
              <a:rPr lang="en-US" altLang="en-US"/>
              <a:t>Run-time DOALL loop parallelization</a:t>
            </a:r>
          </a:p>
          <a:p>
            <a:pPr lvl="1"/>
            <a:r>
              <a:rPr lang="en-US" altLang="en-US"/>
              <a:t>Run-time program analysis for reliability/security</a:t>
            </a:r>
          </a:p>
          <a:p>
            <a:pPr lvl="1"/>
            <a:r>
              <a:rPr lang="en-US" altLang="en-US"/>
              <a:t>Run-time profiling tools (cache, memory dependence, etc.)</a:t>
            </a:r>
          </a:p>
          <a:p>
            <a:r>
              <a:rPr lang="en-US" altLang="en-US"/>
              <a:t>Binary optimizer</a:t>
            </a:r>
          </a:p>
          <a:p>
            <a:pPr lvl="1"/>
            <a:r>
              <a:rPr lang="en-US" altLang="en-US"/>
              <a:t>Arm binary to LLVM IR, de-register allocation</a:t>
            </a:r>
          </a:p>
          <a:p>
            <a:r>
              <a:rPr lang="en-US" altLang="en-US"/>
              <a:t>High level synthesis</a:t>
            </a:r>
          </a:p>
          <a:p>
            <a:pPr lvl="1"/>
            <a:r>
              <a:rPr lang="en-US" altLang="en-US"/>
              <a:t>Custom instructions - finding most common instruction patterns, constrained by inputs/outputs</a:t>
            </a:r>
          </a:p>
          <a:p>
            <a:pPr lvl="1"/>
            <a:r>
              <a:rPr lang="en-US" altLang="en-US"/>
              <a:t>Int/FP precision analysis, Float to fixed point</a:t>
            </a:r>
          </a:p>
          <a:p>
            <a:pPr lvl="1"/>
            <a:r>
              <a:rPr lang="en-US" altLang="en-US"/>
              <a:t>Custom data path synthesis</a:t>
            </a:r>
          </a:p>
          <a:p>
            <a:pPr lvl="1"/>
            <a:r>
              <a:rPr lang="en-US" altLang="en-US"/>
              <a:t>Customized memory systems (e.g., sparse data structs)</a:t>
            </a:r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727ABEB-D2DA-A75B-96BA-F8318B346272}"/>
                  </a:ext>
                </a:extLst>
              </p14:cNvPr>
              <p14:cNvContentPartPr/>
              <p14:nvPr/>
            </p14:nvContentPartPr>
            <p14:xfrm>
              <a:off x="1608120" y="431640"/>
              <a:ext cx="5951880" cy="4025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727ABEB-D2DA-A75B-96BA-F8318B3462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8760" y="422280"/>
                <a:ext cx="5970600" cy="4044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And Yet a Few More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Approximate computing</a:t>
            </a:r>
          </a:p>
          <a:p>
            <a:pPr lvl="1"/>
            <a:r>
              <a:rPr lang="en-US" altLang="en-US" dirty="0"/>
              <a:t>New approximation optimizations (lookup tables, loop perforation, tiling)</a:t>
            </a:r>
          </a:p>
          <a:p>
            <a:pPr lvl="1"/>
            <a:r>
              <a:rPr lang="en-US" altLang="en-US" dirty="0"/>
              <a:t>Impact of local approximation on global program outcome</a:t>
            </a:r>
          </a:p>
          <a:p>
            <a:pPr lvl="1"/>
            <a:r>
              <a:rPr lang="en-US" altLang="en-US" dirty="0"/>
              <a:t>Program distillation - create a subset program with equivalent memory/branch behavior</a:t>
            </a:r>
          </a:p>
          <a:p>
            <a:r>
              <a:rPr lang="en-US" altLang="en-US" dirty="0"/>
              <a:t>Machine learning for compilers</a:t>
            </a:r>
          </a:p>
          <a:p>
            <a:pPr lvl="1"/>
            <a:r>
              <a:rPr lang="en-US" altLang="en-US" dirty="0"/>
              <a:t>Using ML/search to guide optimizations (e.g., unroll factors)</a:t>
            </a:r>
          </a:p>
          <a:p>
            <a:pPr lvl="1"/>
            <a:r>
              <a:rPr lang="en-US" altLang="en-US" dirty="0"/>
              <a:t>Using ML/search to guide optimization choices (which </a:t>
            </a:r>
            <a:r>
              <a:rPr lang="en-US" altLang="en-US" dirty="0" err="1"/>
              <a:t>optis</a:t>
            </a:r>
            <a:r>
              <a:rPr lang="en-US" altLang="en-US" dirty="0"/>
              <a:t>/order)</a:t>
            </a:r>
          </a:p>
          <a:p>
            <a:pPr lvl="1"/>
            <a:r>
              <a:rPr lang="en-US" altLang="en-US" dirty="0"/>
              <a:t>Be careful with low compiler content!!</a:t>
            </a:r>
          </a:p>
          <a:p>
            <a:pPr lvl="1"/>
            <a:endParaRPr lang="en-US" altLang="en-US" dirty="0"/>
          </a:p>
          <a:p>
            <a:r>
              <a:rPr lang="en-US" altLang="en-US" dirty="0">
                <a:solidFill>
                  <a:srgbClr val="FF0000"/>
                </a:solidFill>
              </a:rPr>
              <a:t>Remember, don’t be constrained by my suggestions, you can pick other topics!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DC196B-5155-BC52-A429-FC3112D8AFF7}"/>
                  </a:ext>
                </a:extLst>
              </p14:cNvPr>
              <p14:cNvContentPartPr/>
              <p14:nvPr/>
            </p14:nvContentPartPr>
            <p14:xfrm>
              <a:off x="767880" y="1272600"/>
              <a:ext cx="8959680" cy="5775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DC196B-5155-BC52-A429-FC3112D8AF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8520" y="1263240"/>
                <a:ext cx="8978400" cy="5794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11345</TotalTime>
  <Words>3719</Words>
  <Application>Microsoft Office PowerPoint</Application>
  <PresentationFormat>Custom</PresentationFormat>
  <Paragraphs>771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hp new</vt:lpstr>
      <vt:lpstr>EECS 583 – Class 9 Classic + ILP Optimization</vt:lpstr>
      <vt:lpstr>Announcements &amp; Reading Material</vt:lpstr>
      <vt:lpstr>Course Project – Time to Start Thinking About This</vt:lpstr>
      <vt:lpstr>Course Projects – Timetable</vt:lpstr>
      <vt:lpstr>Sample Project Ideas (Traditional)</vt:lpstr>
      <vt:lpstr>Sample Project Ideas (Traditional cont)</vt:lpstr>
      <vt:lpstr>Sample Project Ideas (Parallelism)</vt:lpstr>
      <vt:lpstr>More Project Ideas</vt:lpstr>
      <vt:lpstr>And Yet a Few More</vt:lpstr>
      <vt:lpstr>Back to Code Optimization</vt:lpstr>
      <vt:lpstr>Global Variable Migration</vt:lpstr>
      <vt:lpstr>Global Variable Migration Example</vt:lpstr>
      <vt:lpstr>Induction Variable Strength Reduction</vt:lpstr>
      <vt:lpstr>Induction Variable Strength Reduction (2)</vt:lpstr>
      <vt:lpstr>Induction Variable Strength Reduction - Example</vt:lpstr>
      <vt:lpstr>Class Problem</vt:lpstr>
      <vt:lpstr>Class Problem Solution</vt:lpstr>
      <vt:lpstr>ILP Optimization</vt:lpstr>
      <vt:lpstr>Back Substitution</vt:lpstr>
      <vt:lpstr>Tree Height Reduction</vt:lpstr>
      <vt:lpstr>Class Problem</vt:lpstr>
      <vt:lpstr>Loop Unrolling</vt:lpstr>
      <vt:lpstr>Smarter Loop Unrolling with Known Trip Count</vt:lpstr>
      <vt:lpstr>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  <vt:lpstr>Homework Problem - Answer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255</cp:revision>
  <cp:lastPrinted>2001-10-18T06:50:13Z</cp:lastPrinted>
  <dcterms:created xsi:type="dcterms:W3CDTF">1999-01-24T07:45:10Z</dcterms:created>
  <dcterms:modified xsi:type="dcterms:W3CDTF">2023-02-08T02:31:16Z</dcterms:modified>
</cp:coreProperties>
</file>