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408" r:id="rId3"/>
    <p:sldId id="505" r:id="rId4"/>
    <p:sldId id="506" r:id="rId5"/>
    <p:sldId id="507" r:id="rId6"/>
    <p:sldId id="509" r:id="rId7"/>
    <p:sldId id="510" r:id="rId8"/>
    <p:sldId id="511" r:id="rId9"/>
    <p:sldId id="512" r:id="rId10"/>
    <p:sldId id="536" r:id="rId11"/>
    <p:sldId id="513" r:id="rId12"/>
    <p:sldId id="514" r:id="rId13"/>
    <p:sldId id="515" r:id="rId14"/>
    <p:sldId id="533" r:id="rId15"/>
    <p:sldId id="523" r:id="rId16"/>
    <p:sldId id="534" r:id="rId17"/>
    <p:sldId id="525" r:id="rId18"/>
    <p:sldId id="535" r:id="rId19"/>
    <p:sldId id="526" r:id="rId20"/>
    <p:sldId id="527" r:id="rId21"/>
    <p:sldId id="528" r:id="rId22"/>
    <p:sldId id="532" r:id="rId23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CBCBCB"/>
    <a:srgbClr val="CCECFF"/>
    <a:srgbClr val="FFFF00"/>
    <a:srgbClr val="FF6600"/>
    <a:srgbClr val="FF9999"/>
    <a:srgbClr val="FF00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348" y="84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7.xml"/><Relationship Id="rId3" Type="http://schemas.openxmlformats.org/officeDocument/2006/relationships/slide" Target="slides/slide7.xml"/><Relationship Id="rId7" Type="http://schemas.openxmlformats.org/officeDocument/2006/relationships/slide" Target="slides/slide16.xml"/><Relationship Id="rId2" Type="http://schemas.openxmlformats.org/officeDocument/2006/relationships/slide" Target="slides/slide6.xml"/><Relationship Id="rId1" Type="http://schemas.openxmlformats.org/officeDocument/2006/relationships/slide" Target="slides/slide5.xml"/><Relationship Id="rId6" Type="http://schemas.openxmlformats.org/officeDocument/2006/relationships/slide" Target="slides/slide15.xml"/><Relationship Id="rId11" Type="http://schemas.openxmlformats.org/officeDocument/2006/relationships/slide" Target="slides/slide20.xml"/><Relationship Id="rId5" Type="http://schemas.openxmlformats.org/officeDocument/2006/relationships/slide" Target="slides/slide12.xml"/><Relationship Id="rId10" Type="http://schemas.openxmlformats.org/officeDocument/2006/relationships/slide" Target="slides/slide19.xml"/><Relationship Id="rId4" Type="http://schemas.openxmlformats.org/officeDocument/2006/relationships/slide" Target="slides/slide11.xml"/><Relationship Id="rId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 smtClean="0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7271DC71-C4BC-4B3F-9217-F1BC5D1E77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9151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21675 13927 7600,'-74'0'0,"35"-1"0,1 0 0,-2 0 0,1-2 0,-32-6 0,9-4 0,10-4 0,5 0 0,7-1 0,6 5 0,1-1 331,3 1 1,2 0 0,2-1-1,0 1 1,3 0 0,1-2-1,-1-1 1,1-4 0,1 0 0,2-3-1,3 1 1,1 1 1033,2 2 0,4 3-1373,0 7 0,0-1 0,-4 7 0,-2 9 0,-1 16 110,-2 21 1,6-6 0,0 4-1,1 11 1,1 3 0,0 8-1,0 3 1,1 4 0,1 0 0,2 0-1,2-2 1,2-3 0,3-3-1,1-4 1,4-3 56,4-3 1,3-2-1,4 0 1,4-2-1,5-7 1,3-2-1,2-2 1,3-2-1,3-1 1,2-2-1,2-4 1,2-2-1,2-1 1,2-4 0,0-3-1,1-2-138,-3-2 1,2-3 0,1-2 0,1-4 0,-1-3 0,1-3 0,1-2 0,0-3 0,2-3 0,0-4 0,-2-3 0,-1-2-69,0-2 0,-2-3 1,-1-4-1,-1-4 1,-1-3-1,-2-4 1,-2-2-1,-2-3 1,0-5-1,-3-3 1,-2-2-1,-3-2-45,-1-4 0,-3-1 0,-4-5 0,-4-2 0,-3 0 0,-5 0 0,-1-1 0,-4-1 1,-4 1-1,-4 0 0,-3 3 0,-5 1 0,-5 2 0,-4 1 162,-3 3 0,-4 2 0,-3 6 0,-3 3 0,-2 3 0,-2 3 0,-2 5 0,-2 4 0,-1 6 0,-2 5 1,-3 4-1,-2 4 0,-1 5 0,-1 3 135,0 2 1,0 4-1,-6 9 1,0 5 0,-1 8-1,2 5 1,-3 7-1,1 7 1,17-8 0,1 2-1,1 3 1,-1 5 0,3 1-1,0 3-122,-1 2 1,1 3 0,2 2-1,1 6 1,2 3 0,3 1-1,3 0 1,2 1 0,2 0-1,2-3 1,2 1 0,2 0-1,3-1 1,3 1 0,1 0-1,2-5 1,2 0 0,2 0-1,2 1 1,2-1 0,2 0-122,2 0 0,2-1 0,2-2 0,1-6 0,2-2 0,3 1 0,3 3 0,3 0 1,2-1-1,0-3 0,1-1 0,1-2 0,15 16 0,3-4 0,4-4 0,4-5 0,3-6 1,3-4-51,3-4 1,3-5 0,-16-10 0,2-3-1,0-2 1,24 1 0,1-5 0,-23-5-1,0-2 1,1-3 0,1-3 0,0-2-1,-1-2 1,0-3 0,0-2 0,-1-2-140,-1-1 0,-1-2 0,0-2 0,-1-4 1,0-1-1,-2-2 0,13-11 0,-3-3 1,-3-2-1,-3-3 0,-4-4 0,-4-2 1,-3 0-1,-4-1-40,0-2 0,-4-2 1,-4-8-1,-4-2 0,-4 5 1,-2 0-1,-5 0 0,-2-2 1,-4 0-1,-3 0 0,-4 4 1,-3 1 267,-2 3 1,-4 1 0,-10-7-1,-5 2 1,-2 6 0,-3 2-1,-2 0 1,-3 1 0,-3 1-1,-1 2 1,0 5 0,0 3-1,-2 2 1,0 4 234,3 6 1,-1 4-1,-2 3 1,-1 4-1,4 6 1,1 2-1,-1 4 1,0 3 0,0 2-1,-1 5 1,-1 4-1,0 5 1,-1 5-1,1 5 20,-2 5 1,2 5-1,0 5 1,3 4 0,1 7-1,2 2 1,5-1 0,2 2-1,5 2 1,3 1 0,4 0-1,3 1-349,3 3 0,3 1 0,2 3 0,4-1 0,4-1 0,4-1 0,3 0 0,6 0 0,5 3 0,6-1 0,6 0 0,5-1 0,-11-21 0,3-1 0,0-1-199,17 17 1,2-4-1,3-7 1,2-5-1,-1-9 1,2-5 0,3-2-1,3-4 1,0-4-1,2-3 1,1-3 0,0-4-256,1-2 1,-1-4-1,-7-4 1,-1-3 504,4-6 0,-2-3 0,-6-1 0,-2-3 0,-4-4 1,-2-3-1,-3-2 0,-3-3 0,-3-3 0,-2-2 56,-3-3 0,-3-2 0,-4-2 1,-4-3-1,-5-1 0,-4-2 0,-3 2 1,-3-1-1,-3 0 0,-4 0 0,-4 0 1,-3 1 144,-4-1 0,-4 1 1,-3 1-1,-5 1 1,-7-2-1,-3 2 0,-2 0 1,-2 2-1,-3 1 1,-2 3-1,1 5 0,-1 3-88,1 4 0,-1 4 1,2 5-1,1 4 0,1 7 1,1 4-1,0 4 0,0 5 1,-3 8-1,1 5 0,-2 8 1,3 5-1,-2 9 1,4 4-20,1 7 0,4 4 1,6 3-1,5 4 0,10-15 1,2 3-1,3 1 0,1 2 1,3 1-1,3 2-52,3 3 0,3 0 0,1 2 0,-1 1 0,0 0 0,3 2 0,5 4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5532 6664 17894,'9'-6'0,"-2"-3"0,-1-3 0,-3-1-3731,-1-1 3615,-2 1 1,4 4 0,1 0 0,-2-1 0,-3-2 0,-5-1 0,-4-1 0,-3 2 0,-1 2 806,0 1 0,-1 6 0,1-1 0,0 2 0,-2 2 0,-3 0 1,-3 0-1,-1 0-122,0 0 0,1 0 0,-4 0 0,0 0 0,-3 2 0,0 1 0,-1 1 1,3 1-1,-2-1 51,-3 1 1,2 0-1,-2-2 1,3 3 0,1 2-1,1 2 473,-1 2-971,0 1 0,-2-1 0,-1-1 0,4-3 0,-1 1 0,3 0 229,-1 0 1,1-2 0,1 4 0,2-2 0,0 0-1,0-1-161,-2 1 0,-1 0 0,-1 5 0,1-3 0,-2 1 0,-1 0 1,-3 3-191,2 0 0,4 0 0,2-2 0,-2 2 0,1 1 0,-1 2 0,2-2 0,6-1 0,-4 3 0,7-1 0,0 1 0,-1 0 0,2 0 0,4-2 0,0 3 0,5-1 0,-1 0 0,1 0 0,3 1 0,4 1 0,4 1 0,5 3 0,0-3 0,1-1 0,0 0 0,3-1 0,1-3 0,4 0 0,-3 1 0,2 2 0,1 0 0,0 0 0,0-2 0,1-2 0,3-2 0,2 0 0,2 1 0,1-3 0,0 0 0,2-2 0,1 0 0,6 4 0,-2 0 0,1 1 0,-2-1 0,0 0 0,9 1 0,-6-1 0,1 0 0,1 1 0,-2-1 0,1 0 0,4 0 0,-4-1 0,4-1 0,-4-4 0,-1 1 0,0-3 0,0 3 0,0-1 0,0-4 0,-1 2 0,-2-2 0,-2 0 0,2 1 0,2-1 0,-4 0 0,1 0 0,-1 1 0,1-1 0,-1-1 0,2-2 0,2 0 0,1 4 0,0 1 0,1-2 0,2-2 0,2-1 0,-2 0 0,-2 0 0,2 0 0,0 0 0,-1 0 0,2 0 0,0 0 0,2 0 0,-3 0 0,-4-1 0,-2-2 0,3-2 0,0 2 0,3 2 0,-2-4 0,-2 1 0,-1 1 0,5 1 0,2 1 0,2-2 0,0-1 0,-4-2 0,2 3 0,-2-3 0,0 0 0,1-2 0,-1 1 0,-1-3 0,1-2 0,-2-3 0,-2-1 0,-1-4 0,-1 1 0,-1 0 0,1-5 0,-6 2 0,-2-3 0,-1-2 0,-1 1 0,0-3 0,-1-2 0,-5 8 0,-3-4 0,-3 3 0,-2 2 0,0 0 0,1-2 0,-7 3 0,-1 1 0,-1 0 0,-1 3 0,-1-3 0,-2 0 0,-1-1 0,-1 0 0,-2 3 0,-3-2 0,-1-2 0,-2-1 0,1 0 0,-3-1 0,2 0 0,-5 2 0,-2-2 0,-2 1 0,0-1 0,-1 2 0,0 1 0,-5-3 0,1 4 0,-4-1 0,-3 2 0,1-1 0,-4-2 0,2 4 0,0 2 0,0 1 0,-2 2 0,-1 0 0,-3-1 0,3 1 0,0 0 0,0 1 0,1 0 0,1-1 0,-5 2 0,3-7 0,-6 7 0,0 0 0,-2-2 0,-2 1 0,-5-1 0,-3 2 0,-7 1 0,4 1 0,-4 2 0,1 1 0,0 3 0,2 1 0,1 2 0,-1-1 0,0-2 0,1-1 0,-2-1 0,1 1 0,-3-2 0,-3-2 0,4 4 0,-1-5 0,-2 0 0,3 2 0,0 2 0,2 2 0,-2-1 0,-1 2 0,3-1 0,-3 6 0,-1 6 0,3 3-521,5 1 1,0 5 0,8 1 0,2 2 421,5 3 0,-1 7 1,3 3-1</inkml:trace>
  <inkml:trace contextRef="#ctx0" brushRef="#br0">2133 7117 29292,'-37'-45'-556,"3"11"1,6 15 0,1 12 0,6 7 0,3 5 0,7 6-2084,-1 1 1060,6 4 1722,6-15 1,10 5 0,14-7 0,11-2 0,13-3-1,10-1 1,7-2 0,6 1 0,3 2 0,-36 4-1,1 0 1,0 0 0,0 0 0,1 0 0,-1 1 288,36-1 0,1 2 0,-6 2 0,-4 2 0,2 5 0,-2 3 0,0 0-1005,-2-4 1,-6 3-1,-1-5 1,-2 0-1,-4 0 701,-7-3 1,6-8-1,-8-2 1</inkml:trace>
  <inkml:trace contextRef="#ctx0" brushRef="#br0">3199 6690 28644,'37'8'0,"9"-2"0,9-2 170,9 0 0,8 7 1,-7-4-1,4 2 89,-4 0 0,0 0 0,-9 6 1,-4 1-1,-8 3 0,-8 2 1,-9 3-1,-10-1-1049,-6 0 1,-7 6-1,-10-2 1,-9 1-1,-11 2 1,-13-1-1,-10 4 1,-7-1-1,-6 2 664,-3 0 0,-2-4 1,0 3-1</inkml:trace>
  <inkml:trace contextRef="#ctx0" brushRef="#br0">5145 7357 30867,'-7'-6'-2597,"3"-3"0,1 3 0,-2 1 3136,-4 4 0,3 7 1,2 3-1,2 3-156,2 1 0,6-4 0,3-2 0,3-1 0,3-1 0,3-1 232,4 0 0,5 1 0,2-4 0,4 2 0,-1 2 0,1-2 1,-2-2-461,2-1 0,-4 0 0,5-1 0,-1-2 0,-5-2 0,-3 2-155,-3 2 0,1-4 0,3 1 0,1 0 0,-2-1 0,0-1 0,-1 0 0,0 0 0,4-4 0,-6 3 0,3-1 0,2 2 0,-2 2 0,-1-2 0,-2-2 0,-4 4 0,3-3 0,-1-1 0,0 1 0,-1-2 0,-3 2 0,-1-5 0,-2 3 0,1-3 0,-3-3 0,0-1 0,-2-2 0,-2-4 0,3 1 0,-2-1 0,-1-3 0,-1 1 0,0-1 0,0 1 0,-3 1 0,1 0 0,-1 1 0,-1 0 0,-2 0 0,0 5 0,0-2 0,0 1 0,0 1 0,-2 0 0,-1 3 0,-1 0 0,-5 1 0,3 0 0,-1-1 0,-2 1 0,0 0 0,0-1 0,-1 1 0,-1 0 0,1-1 0,1 1 0,-1 0 0,-2-1 0,-1 1 0,1 0 0,1-1 0,2 1 0,-1 0 0,0-1 0,-1 1-135,2 0 1,1-1-1,-6 1 1,1 1-1,0 2 1,-2 2-1,-2 1 47,0 0 0,-3 2 1,4-2-1,-3-1 0,0 2 1,-1 0 123,4 4 0,-3 0 1,0 1-1,-1-2 1,0-2-1,0 2 1,0 2 161,-1 1 0,-1 4 0,-4 2 0,3 0 0,1 1 0,-4 1-195,-3 2 1,1 2-1,-3 1 1,1 1-1,0-1 1,-1 0 0,2 1-4,0-1 0,3 5 0,-1 0 0,0-2 0,1-1 0,1-1 0,1 3 0,2 0 0,4 3 0,-3-4 0,0 3 0,2 1 0,0 0 0,3 1 0,-1-2 0,1 5 0,-2 3 0,2-1 0,1 4 0,3-2 0,3 0 0,4 2 0,5-2 0,0-3 0,1 0 0,3-1 0,5-2 0,9 2 0,4-5 0,5 0 0,4 1 0,3-4-69,0-1 0,8 1 0,-4-1 0,2-3 0,5-1 0,-1 1 0,5 0-2552,3-3 1,-6 3 0,7-3 2612,-1 3 1,6 7 0,2 2 0</inkml:trace>
  <inkml:trace contextRef="#ctx0" brushRef="#br0">6838 7423 28414,'-13'0'0,"0"0"0,-1 0 0,1 0 0,0-1-649,-1-4 1,3-2 0,2-6 576,4-1 0,4 5 1,1 0-1,0-1 0,-2 0 1,-1-1-1,-3 4 492,-1 1 1,3 3-316,-5 8 1,4-3 0,-2 7 0,1 2-464,3 1 0,1 1 0,2 0 0,2-1 694,2-3 0,8-3 0,7-6 0,4 0 0,5 0 0,4 0 1,4-2 322,-1-2 0,0-2 0,0-4 1,-4 2-1,-3 1 0,-2 1 1,-3-1-1004,-1-1 0,-5 5 189,0-1 1,-14 2 0,-8 2 0,-10 0 0,-9 2-1,-4 1 1,-5 1 406,-1-1 1,5 3-1,-4-2 1,2-1-1,1-1 1,5-2 0,4 0-253,2 0 0,9 0 0,-4 0 0,3 0 0,5 1 0,1 4 0,4 4 0,2-2 0,4 1 0,4-1 0,4-1 0,5 0 0,-4-2 0,6-4 0,-1 0 0,2 0 0,1-1 0,0-2 0,2-2 0,-3-1 0,-1 3 0,0-1 0,-6 0-464,-3-2 1,-7 4 0,-10-1 0,-9 6-2702,-10 6 2804,-1-3 1,-8 6 0,4-3-1,-1 3 1,0 1 0,0 0-1058,0 1 1,1 0 1224,8 4 0,2-3 0,7 4 0</inkml:trace>
  <inkml:trace contextRef="#ctx0" brushRef="#br0">6612 8463 14483,'-18'-14'0,"-1"1"0,-2 1 0,-3 3 0,-1 5 0,-3 2 1139,-3 2-880,3 0 0,-9 11 0,4 4 0,1 4 0,-1 5 0,3 2 0,4 5 0,3 6 0,7 6 0,6 6 0,7 3 1,7 1 212,10 1 1,11-6 0,10-2-363,4-4 0,16-2 0,5-12 0,6-4 0,5-5 0,0-6-154,1-2 0,-1-8 0,-5 1 1,-4-4-1,-6-4 0,-6-5 0,-7-3 1,-6-3-1,-6-3-415,-2-4 0,-13-3 1,-4-2-1,-5-1 192,-4-3 0,-9-3 1,-7-6-1,-9 0 1,-8 1-1,-5 4 0,-3 4-20,3 3 0,2 1 1,7 2-1,1 4 0,2 8 1,6 5 219,2 2 1,7 5 0,2-5 0</inkml:trace>
  <inkml:trace contextRef="#ctx0" brushRef="#br0">7025 8449 15385,'6'-26'-100,"3"-1"1,7 6 0,3 5 0,2 4 0,4 3 389,5-1 0,1-2 1,6-1-1,3-1 1,0 0-1,3-4 1,0-3-289,3 0 0,1-4 0,7 3 0,-1-3 1,0-2-1,0 1 0,-1-1 34,-3 0 0,3 1 0,-5-1 0,2 0 0,0 1 0,2-1 0,0 0-32,3 1 0,3-1 0,4 0 0,1 1 1,4-1-1,-4 0 28,-1 1 1,2-1 0,-1 0 0,2 2-1,1 2 1,0 2 0,4 2 69,-1 2 1,3 1 0,-34 8-1,0 0 1,2-1 0,0 1 0,1 1-1,-1 1 1,-1 1 0,1 1 0,-1 0-1,-1 1 16,37-5 0,-36 7 0,0-1 0,30-2 0,-3 3 0,-1 2 0,-5 3-149,-5 5 1,-1 3 0,-6 3 0,1 3 0,-4 4 0,-2 3-57,-2 2 1,-6 1-1,-2 3 1,-1 3 0,0 3-1,-1 2 1,-2 2-1,-1 2 72,0 3 0,4-9 0,0 3 0,0-2 0,0-1 0,0-1 53,-1-5 0,2-3 1,-1-1-1,-1-2 1,-2-1-1,-3-4-302,-2 0 1,-4-7 0,-6-4 0,0 0-911,1-2 0,-8-1 1,-6-6 1194,-8 0 0,-9 0 0,-4 0 0</inkml:trace>
  <inkml:trace contextRef="#ctx0" brushRef="#br0">10371 8103 30741,'0'-31'-1684,"0"0"1,0 10 0,1 9 0,2 6 1955,2 8 1,5 4 0,-1 7 0,3 2 0,1 1 0,1 5 0,-1 2 0,0 7-1,1 3-849,-1 4 0,2 1 0,1 2 1,3 0-1,2-1 0,4-4 1,3-5 192,3-7 0,2 1 0,-3-6 0,2-2 1,1-2-1,-1-6 715,-2-3 1,10-4 0,1-1-1</inkml:trace>
  <inkml:trace contextRef="#ctx0" brushRef="#br0">7638 7037 10538,'-12'-20'0,"3"0"0,8-2 0,8 1 0,13 2 0,6 2 5458,5 2-5059,12 2 0,-1 0 0,13-1 0,1 3 0,2 0 1,-2 4-1,0 1 0,1 3 0,-1 2 0,-3 1 1,-4 0-1,-2-2 25,1-2 0,1-4 0,4-5 1</inkml:trace>
  <inkml:trace contextRef="#ctx0" brushRef="#br0">8611 6584 30130,'-7'-18'-9236,"2"0"9632,10 6 0,2 6 0,7 6 0,-1 2 0,2 1 0,3 3 1,2 1-1,1 3 0,-3 2 0,-3 2 0,-4 0 0,-2 3-1080,-4 0 1,-4 6 0,-2-4 0,-4 2 0,-5 1-1,-5 0 734,-3 0 1,-4-4 0,3 3-1,-2-2 1,-1-3 0,1-1 0,3-2-372,4 1 1,0-1 0,2 0 0,5 1-1,7-1-1751,7 0 1,19-5 2434,9-4 0,21-2 0,13-2 0</inkml:trace>
  <inkml:trace contextRef="#ctx0" brushRef="#br0">9464 6624 29017,'6'-26'-3820,"3"4"0,3 4 4451,1 10 0,-4 2 0,-1 7-916,-2 4 1,-3 3 0,-8 10 0,-4 4 414,-3 4 0,-1 0 0,0 1 0,-1 0 0,3-1 0,0-1 0,4-1-388,1-2 0,1-5 487,5 0 1,0-9 0,0-8 0,0-8 0,0-5 0,0-5 0,0-4-704,0-3 1,0-3 0,0-2 0,0-2 0,0-1 0,0 0 0,0 5-47,0 5 1,5-1-1,-1 5 1,1-1-1,1 1 1,3 3 992,2 1 0,-2 8 0,2 1 0,2 1 1,5 1-1,1 1-85,0 1 1,1 8-1,-4 3 1,2 4 0,-2 4-1,-3 1 1,-2-1-113,-3 3 0,-5-4-463,2 6 0,1-4 1,-2 3-1,-1-1-223,-1 1 1,-2-5 0,0 2 0,0-3 230,0-2 1,0-7 0,1-4 0,4-7-1,4-4 1,1-4 236,-1-3 1,3-8 0,-4 3 0,4-1 0,0 1 0,-1 2-1,-4 3 1,-1 1 683,-3 2 1,-2-1-741,-1 1 1,0 7-1,0 6 1,0 7-1,2 7 1,2 2-645,5 2 0,4 6 0,4-2 1,2 3-1,2 2 0,2-1 0,3 1-228,0 0 1,1-7-1,0-2 1,-1-3-1,1-3 1,0-3-1,-2-5 774,-3-2 0,2-4 0,-7-2 1,0-5-1,-4-5 0,-3-2 273,-1-2 1,-6-8 0,2 2 0,-4 0 0,-1 1-1,-1 0 1,-2 3 1242,-2 0 0,1 3 0,4 3 2926,0 1-4184,0 6 1,0 7 0,1 7 0,2 2 0,2 0 0,-1 1 0,1 2-747,-1 1 0,5 1 0,-3-1 0,0 0 0,1-1 0,-1-2-332,0-1 0,4-4 1,-1 2-1,3-2 1179,2-7 0,-7 1 0,-3-8 0,-2-2 0,-1 0 434,4-3 0,-4 5 1,5 2-1,0 3-318,3 5 0,3 1 0,1 6 0,2 3 0,1 1 0,4 1 0,0 0-1046,4 1 1,0-3-1,-1 0 1,0-4-1,-1-1 1,-1-3-1,-4-1 593,-2-2 1,-6 0 0,-2-2 0,-1-2 0,-3-5 0,-1-3 681,-2-1 1,-5 4 0,-1 0 0,1-2 0,-3 0 0,1-1 661,-4 3 0,4 3 0,-2 7 0,0 4 0,2 4 0,2 4-1369,4 5 1,1 3 0,0 5 0,0-1 0,0-1 0,1-2-246,4 2 0,4-3 0,7-1 0,3 0 0,2-4 1,3-3 823,1-4 1,7-3 0,2-6 0</inkml:trace>
  <inkml:trace contextRef="#ctx0" brushRef="#br0">11037 6410 29723,'14'-46'-8790,"-1"6"8768,0 8 1,1 10-1,-1 4 36,0 3 0,-4 8 1,-1 5-1,-2 8 0,-5 9 1,-4 4-1,-6 6 0,-3 5 1,-1 4-1,0 0 1,-1-1-1,1-2-136,0 0 0,1 0 0,3-6 0,5-1 0,2-3 0,2-2 0,2-3-48,2-1 1,3-8-1,8-2 1,1-4-1,4-2 1,0-4-1,4-4-296,1-2 0,-4-3 0,-3 1 0,-5 0 1,-2-1 2309,-3 1-1488,-5 0 1,3 7 0,-6 6-1,2 6 1,4 3 58,7-1 1,2 0-1,7 2 1,0-2 0,1-2-1,-3-4-249,0 0 0,-3-2 0,-3 0 0,-3-2 0,-2-2 1,-4-5-1,-4-3-518,-1-1 0,-6 1 0,-4 2 0,-6 1 0,-5 0 0,-1 2 0,0 2 944,-2 4 0,3 1 0,2 1 0,3 5 0,5 7 1,5 8-1,8 6-222,5 4 1,17-2 0,10 7 0,10 0-377,10-2 1,-18-15 0,2 0-1,-1-2 1,1 0 0</inkml:trace>
  <inkml:trace contextRef="#ctx0" brushRef="#br0">12570 6130 30191,'5'-17'-1771,"-1"-1"1,1 18-1,-8 13 1,-5 9 1608,-5 5 1,-8 4 0,2 3 0,1 2 0,0 2 158,2-1 1,9-4 0,-5 1 0,3-1 0,3-5 0,0-3 0,3-4-766,2-2 0,2-1 1,2-5 868,2 0 1,-1-7 0,-4-6-1,-3-7 1,-6-7 0,-9-3 0,-5-4-12,-4 0 0,0-4 0,-1 4 1,-1 1-1,-2 2 0,1 3 1,3 3 710,5 3 1,3 3 0,5 6 0,3 2 0,2 2 0,4 7-1102,4 5 1,4 5-1,6 5 1,8 2-1,9 2 1,5 3-1,6-1 83,6 1 0,0-1 0,5-2 0,3 1 545,1-1 0,1-8 1,0-3-1</inkml:trace>
  <inkml:trace contextRef="#ctx0" brushRef="#br0">12677 6717 30525,'0'-33'-9831,"0"11"5784,0 0 4513,0 12 0,6-1 0,3 7 1,3 1-1,1 0 0,0 0 0,1-2 0,-3 2 0,-2 8-666,-4 4 1,-10 1-1,-5-1 1,-5-3 0,-3-2-1,2 1 1,1-2 743,2-2 0,0 4 1,-1 1-1,1 1 1,1 3-388,3 2 0,5 2 1,8-1-1,5-1 1,4-2-527,5-1 1,-1-2 0,5 4 0,1-4-1,3-1 1,0-3 0,-1-1-1227,-2-2 2167,2 0 1,-4-18 0,5-4 0</inkml:trace>
  <inkml:trace contextRef="#ctx0" brushRef="#br0">13250 6170 32733,'0'-26'-505,"-1"18"1,-4 11 0,-4 12 0,-2 6 0,-3 3 0,1 2-2687,0 5 2621,-1-3 0,2 11 0,2-2 0,1 4 1,0 5-588,2 2 1,-4 1 0,8 4 892,5 0 0,10-11 1,9-4-1</inkml:trace>
  <inkml:trace contextRef="#ctx0" brushRef="#br0">13317 6744 29402,'0'-36'-4916,"0"0"1,0 7 3999,0 11 1,1 9 0,2 6 386,2 6 1,1 5 0,-3 5 0,1 0-1,-1 1 1,-2-1-383,-1 0 0,-5-5 0,-4-4 1804,-3-2 1,3-4 0,2-2 0,1-5 0,4-3-35,5-1 1,2 4 0,8 1 0,5 1 0,1 1 0,-1 0-911,-4 3 1,4 3 0,0 3 0,0 3 0,0 0 0,-1 0-1044,0-3 1,2-2 0,-1-1 0,-2 0 0,-3-3 1446,-4-6 1,9-5 0,-3-13 0</inkml:trace>
  <inkml:trace contextRef="#ctx0" brushRef="#br0">13663 6370 29402,'18'-40'-1967,"0"2"1,-2 2 0,-2 7 0,-4 5 0,-3 6 1746,-1 3 0,-1 11 1,-7 7-1,-2 12 1,-5 8-1,-4 10 1,-4 6-1,-2 6-328,-2 9 0,1-4 0,-4 6 291,2 1 0,5-1 0,-2-3 0</inkml:trace>
  <inkml:trace contextRef="#ctx0" brushRef="#br0">13650 6704 29390,'13'-46'-3533,"1"6"0,-1 7 3398,0 11 0,1 4 0,-1 9 0,0 6 0,1 6 0,1 6 1,1 4-558,2 5 1,4 1 0,-4 5 0,-1-2 0,1 1 0,0-3-1,-2-2 628,-1-3 1,-6-3 370,0-3 0,-12-9 0,-2-11 0,-4-4 1,-1-2-1,1 0 0,0 1 846,2-2 0,-5 9 0,3 1 0,-1 8-1576,1 8 1,3 3 0,6 11 0,2 2 0,0 1 0,6 2-7,4-1 0,4-5 1,11-2-1</inkml:trace>
  <inkml:trace contextRef="#ctx0" brushRef="#br0">5585 11315 9483,'0'-14'0,"0"1"0,0 0 0,0-1 137,0 7 0,-1-3 0,-2 4 0,-3 0 0,-1 0 0,-4 3 356,-1 1 1,3 2 0,1 0 0,-3 0 0,-1 0 531,-1 0 0,0 0 0,-1 0-771,1 0 1,0 0 0,-1-1 0,1-2 0,0-1 0,-1 1-1,1 0-108,0-2 0,-5 4 1,0-4-1,0 4 1,1 1-1,-3 0 1,1 0-19,0 0 1,1 0 0,5 1-1,-1 2 1,1 3 0,0 0 54,-1 0 0,1 3 1,1-3-1,2 0 1,2 1-1,1 1 1,1 2-116,0 2 0,-3-3 1,5 0-1,-1 1 0,1 2 1,0 1-1,-1 0-72,-1 1 1,5-1-1,-5 0 1,1 1-1,1-1-301,1 0 0,0 1 0,0-1 0,-1 0 226,1 1 0,1-5 0,2-1 1,0 3-1,0 1 0,0 1-36,0 0 1,0 1 0,0-1 0,2 0 0,1 1-1,1 0 1,-1 3-182,-2 0 1,4 1-1,1-3 1,1 1-1,2 2 1,0-2 235,0-1 0,0-1 0,4-3 0,0 0 0,1-2 0,-1 0 1,0-1 183,1 1 1,-5-4 0,0 4 0,1 0 0,0-1-1,1 0 54,-2-2 0,-1 4 0,7-1 0,2 3 0,0 1 0,1 0 0,0 1-137,0-1 0,5 0 1,0 1-1,2-1 0,1 0 1,1-1 180,0-3 1,-1 2-1,2-7 1,2-1-1,1-2 1,-1-1-1,-2 0 261,-1 0 1,-5 0-1,0 2 1,2 1 0,-1 1-1,3-1-314,0-1 1,-6 2 0,6 2 0,-1 2 0,-1 0 0,0 1 0,-2 0-241,2 2 1,1-4 0,2 0 0,1 1 0,1-2-1,4 0 301,1-3 0,-4 2 0,2 0 0,-1-2 0,0-2 0,-1-1 0,-3 0 1528,-5 0-1510,3 0 1,-4 0 0,4 0 0,-1 0 0,-2 0 0,0 0-236,-1 0 0,3 0 1,-5 0-1,2 0 0,1 0 1,0 2-263,0 2 1,-1-1 0,3 5-1,-2-2 1,2-2 0,1 0 0,3 1-341,3-2 809,-3-2 1,5-1-1,-5 0 1,1 0-1,3 0 1,-3 0 118,-1 0 0,-1 0 1,1-1-1,2-2 1,1-2-1,0 3-447,2 0 1,-5 2 0,4 0 0,-1 0 0,2 0 0,0 0 0,1 0-805,0 0 876,-5 6 1,10-5 0,-5 4-1,1-4 1,1-1 0,0 0 177,-2 0 1,0 0 0,-5 0 0,2 0 0,0 0-1,1-1 4,-1-4 1,0 4 0,-3-3 0,2 1-1,1 0 1,-2-2 0,-1 2-203,-1 2 1,0 1 0,-1 0 0,1 0 0,-2 0 0,0 0 0,-1 0-71,0 0 1,4 0 0,-6 0 0,3 0 0,2 0 0,0 0 308,-1 0 1,5 0 0,1 0-1,-3 0 1,-1 0 0,-1 0 0,0-2-131,-1-2 0,-2 2 1,0-2-1,1 2 0,-1 2 1,1 0 357,0 0-605,2 0 0,-1 0 1,2 0-1,2 0 1,1 0-1,-1 0 237,-2 0 1,3 0 0,0 0-1,-1 0 1,-2 0 0,-2-1 0,1-2 108,0-2 0,-5 1 0,0 4 0,2 0 1,1 0-1,0 0 0,-1 0-200,-2 0 1,0 0 0,4 0 0,-3 0-1,0 0 1,0 0-104,2 0 1,2 0 0,0 0 0,-1 0 0,1-1-1,0-2 1,1-3 314,3-2 0,-6 4 0,3-5 0,-1 0 0,-3 0 0,1 0 0,0-1-62,2-2 1,-1-1-1,1 1 1,-2 2-1,-1 1 1,-3-2-329,-2-1 0,3 4 0,-3-1 1,1-2-1,-1 1 0,-3 0 1,0 1-90,2-2 0,-3-1 1,3-1-1,-3-2 1,-2-1-1,-1-2 1,-2 1 309,-1-3 0,0 1 1,3-5-1,-2 2 0,-2-2 1,-1 1 126,0 1 0,-2-2 1,2 6-1,-1 2 1,-1 1-1,-1 2-1145,0-1 0,1 1 0,-5 0 1,0-1 443,0 1 1,0 0 0,-2-1-1,-2 2 1,-3 2 600,-1 1 1,-4 5 0,3-4 0,-2 1 0,-4 0 0,-2-2 0,-2 0-29,-2 0 0,-1 4 0,-3-2 0,1 0 0,2 1 0,-2-2-71,-1 1 0,3 4 1,0-1-1,-2 2 1,-1 2-1,-2-1 1,2-2 158,3-2 1,-3 1 0,3 2 0,-2-1 0,-1-1 0,1-1 246,0-1 0,-4 4 0,6-7 1,-3 0-1,-3 0 0,-2 1 0,-1 1-121,1 0 1,2 2 0,0-2 0,-2 1-1,-2 3 1,-1 1 0,-1 2-217,0 0 1,-2 0 0,-2 0 0,1 0-1,1 0 1,-1 0 114,-1 0 0,2 0 0,1 0 0,-1 0 0,1 0 0,-1-1 0,-1-2 202,-1-1 0,-1-2 0,2 3 1,1-3-1,1-2 0,-1-1-145,1 2 1,4-3 0,-3 4 0,1 0-1,3 0 1,1 1 0,-1 1-327,-1 0 1,-4-1 0,2 5-1,0 0 1,-1 0 0,2 0 6,-1 0 0,-2 0 0,2 0 0,0 0 0,1 0 0,2-1 0,2-2 155,1-2 0,1 1 1,1 2-1,1-1 1,3-3-1,0 1 107,1-1 0,2-3 0,-4 3 0,-1 0 0,1-2 0,2 3 0,-1-1-5,0 3 0,-1-3 0,-5 1 0,1 2 0,-3 2 1,0 1-245,-2 0 1,-5 0-1,4 1 1,-1 2-1,0 2 1,2-1-1,0 1-144,0-1 1,0 1 0,4-4 0,1 2 0,-3 1 0,0-1 0,-2-1 511,1-2 1,2 1-1,1 2 1,2 2 0,0-2-1,1-2-74,1-1 1,-10 0-1,6 0 1,-1 0 0,0 2-1,1 1 1,-1 1-312,-3-1 0,3 3 1,-3 0-1,3 0 0,1 0 1,0-2-176,1 2 347,-1-4 0,0 3 1,1-5-1,1 0 1,-1 0-1,1 0 90,-3 0 0,0 0 0,3 0 1,1 0-1,-3 0 0,2 0 1,-3 0 27,0 0 0,3 0 1,-6 0-1,1 0 1,-1 2-1,-5 1 62,-2 1-370,4 7 0,-5-5 0,4 4-1,-4-1 1,-1 0 0,2 0 21,2 0 0,-2-5 0,4 3 0,-2-1 1,2-3-1,1-1 187,4-2 0,-4 0 1,1 0-1,-1 0 1,-1 0-1,1 0 1,-1 0-611,0 0 231,5 6 0,-10-3 1,5 6-1,-1 1 0,-1 2 243,-1 1 1,-2 6-1,-1 2 1</inkml:trace>
  <inkml:trace contextRef="#ctx0" brushRef="#br0">19462 1506 8039,'-7'-13'1071,"1"4"0,6 0-244,0-1 0,6-2 1,3 0-1,2 1 1,3 4-1,-1 1 0,0 3 1,1 2-1,-1 1 1,0 0 374,1 0 1,-2 1 0,-2 2 0,-3 3 0,-1 1 0,-3 5-1,-1 3 1,-2 3-1104,0-2 0,0-1 0,0-2 0,0 1 0,0-1 0,-2 0-99,-2 1 0,1-6 0,-6 0 0,-1-2-507,-2-3 0,4-3 0,4-5 1,2-5-1,2-5 0,0-3 1,0 2 584,0 1 0,0 2 0,2-2 1,2-1-1,7-2 0,3 3 361,4 5 1,0-2 0,-3 5-1,1-2 1,3 1 0,1 2 0,0 2-440,1-2 0,-5 5 0,2-4 0,-2 4 0,1 2 0,0 4 0,0 2 0,-2 0 0,-7 5 0,1-3 0,2 3 0,-1 1 0,0-1-9797,-1-3 9797,0 3 0,5-11 0,-1 5 0</inkml:trace>
  <inkml:trace contextRef="#ctx0" brushRef="#br0">20315 1080 16301,'5'8'1638,"-1"1"0,2 5 1,-3 5-1,3 0 0,1 3 1,4 2-369,0 4 0,-2 6-1270,0-3 0,-1 5 0,1-4 0,-4 0 0,0-1-777,-1-2 0,2-10 0,-3 4 0,2-7 0,-2-3 1,0-1-1,1-4 777,5-8 0,3-12 0,1-9 0</inkml:trace>
  <inkml:trace contextRef="#ctx0" brushRef="#br0">20662 1213 7771,'6'-14'2389,"-3"7"1,6 3 0,1 2 0,3 2-2026,5 0 0,3 0 1,5 0-1,1 0 0,0 0 1,-1 0-1,1-1 0,-2-2-742,-3-2 1,2 1 0,-6 4 0,-2 0 0,-1 0 377,-2 0 0,-5 0 0,-2 0 0</inkml:trace>
  <inkml:trace contextRef="#ctx0" brushRef="#br0">20728 1373 7771,'0'9'2171,"0"-1"0,6-3 1,5 2-1,3-1-1844,4-3 0,12 3 1,0-1-1,5-2 1,4-2-1352,2-1 0,-2 0 1024,-4 0 0,7-12 0,5-3 0</inkml:trace>
  <inkml:trace contextRef="#ctx0" brushRef="#br0">21315 1306 10269,'7'13'2762,"1"-1"1,-5-1-1,1-3-1767,-1 3 1,3 5-1,0 2 1,0-2 0,1 0-1,-1 1 1,0 1-1,-1-4-1234,0-3 1,-3-2 0,2-9 0,-2-6 0,-2-5-738,0-2 1,-5-6-1,1-3 1,1-4-1,2 0 1,1 1-1,0 1 1039,0 2 1,0 5-1,0 0 1,1 2 0,2 1-1,3 3 1,1 2 2150,4 4-1972,1 4 0,-4 1 1,3 0-1,2 0 0,3 0 1,1 1-881,-2 4 0,2-2 0,3 6 0,-1-1 1,2 1-1,-1-1 638,4-2 0,1 4 0,2-3 0</inkml:trace>
  <inkml:trace contextRef="#ctx0" brushRef="#br0">21741 1226 7771,'2'-18'2086,"2"1"1,4 3 0,5 5-1,2 0-1381,3 2 1,2-3 0,7 5-1,0 2 1,1 2 0,0 1 0,0 0-1,-4 0 1,-3 1-354,-5 4 0,-6-2 1,-2 6-1,-2 1 0,-3 2 1,-5 3-1,-5 1 1,-8 3-746,-4 2 0,-4 1 1,-3 5-1,-1-1 0,2 1 1,3 0-1,4-1-122,3 1 1,8-5-1,2-1 1,4 0-1,2-4 1,5 0-1,8-5 66,6-1 0,2-5 0,4-1 0,2-4 0,0-1 0,2 0 1,-2-1 448,-2-4 0,10-8 0,-8-8 0</inkml:trace>
  <inkml:trace contextRef="#ctx0" brushRef="#br0">21208 2439 7926,'-12'-18'0,"4"9"0,2 9 0,15 9 0,2 0 0,4 1 0,-3 2 0,7 2 0</inkml:trace>
  <inkml:trace contextRef="#ctx0" brushRef="#br0">21195 2732 7854,'-12'2'444,"3"3"1,5 7 0,2 5-1,2-1 65,0-1 1,2-6 0,2-1 0,5 1-510,3-1 0,1 4 0,1-5 0</inkml:trace>
  <inkml:trace contextRef="#ctx0" brushRef="#br0">21275 2972 7920,'-22'1'4190,"2"4"-3296,6 4 1,3 3-1,11 1 1,0 0-1902,0 1 1,0-1 0,0 0 0,3 1 1006,6-1 0,6 0 0,12 1 0</inkml:trace>
  <inkml:trace contextRef="#ctx0" brushRef="#br0">21448 3545 7779,'-13'-7'3276,"0"1"1,7 6 0,7 0-2062,11 0 1,1 1 0,7 2 0,-3 2-1467,1-2 1,4 0-1,-2-1 1,-1 3-1,0-2 1,-1-2-1,0-1-2708,-1 0 1,1 0-1,-4 0 2959,-1 0 0,0 0 0,0 0 0</inkml:trace>
  <inkml:trace contextRef="#ctx0" brushRef="#br0">21422 3678 7813,'-6'6'2043,"6"2"0,7 1 0,6-2-1741,5-1 0,3 0-348,6-2 0,-1-2 1,1 2-1,1-2 1,2-2-4369,1 0 4414,0 0 0,-5-12 0,1-3 0</inkml:trace>
  <inkml:trace contextRef="#ctx0" brushRef="#br0">22075 3518 7781,'0'-9'0,"0"1"1205,0-3 1,0 7 0,0 4-1,0 9 23,0 7 1,4 0 0,1 6 0,-2 1-1,-2-1 1,1 0 0,1 0 0,1-1-452,-1-3 0,-2-3 0,-1-2-1811,0 0 0,0-7 0,0-6 0,0-9 0,0-7 808,0-6 0,0-3 1,0-2-1,0 0 0,0 1 1,0 1-1,2 1 805,2 2 0,-1 5-281,6 0 0,0 2 0,4 3 0,2 2 0,1 2-364,2 2 0,4 2 1,-1 4-1,1 0 1,5 0-1,-2 1-1135,0 4 1,8-2-1,-6 6 1,1-1-1,1 0 1201,3-4 0,-4-2 0,4-2 0</inkml:trace>
  <inkml:trace contextRef="#ctx0" brushRef="#br0">22715 3225 7781,'7'-6'5345,"0"5"-4284,-2-4 0,-2 5 0,4 6-608,-1 8 0,0 5 0,-3 10 0,1 6 0,1 4 0,-1 4 0,1 3 1,-2 2-1,-2-1 67,-1-2 1,0-4 0,0-1-1,0 0 1,0-2 0,0-2 0,0-5-521,0-3 0,-6-7 0,-1-2 0</inkml:trace>
  <inkml:trace contextRef="#ctx0" brushRef="#br0">20395 1906 7709,'-18'0'0,"1"0"0,0 0 0,7 0 1305,1 0-1036,6 0 0,12 0 0,9 0 0,1 0 1,2 0-1,-1 0 0,3 0 0,-3 0 1,1-2 232,0-2 1,-5 2 0,2-2 0,-3 2 0,-2 2-131,0 0 0,-4 5 1,-1 1-1,-1 1 0,1 4 1,2 0-1,2 3-186,1-1 1,0 0-1,2 1 1,3-1-1,3 0 1,1 1-1,0-2-14,2-4 0,1 4 0,2-3 0,-1 3 1,3 0-1,-1-2-76,-2-1 1,4-4-1,-8 2 1,2 0-1,0-1 1,-4 2-1,0-1-66,-4 3 1,-1-2 0,-2 1 0,0 1 0,1 2 0,-1 1 88,0 1 1,1-1 0,0 0 0,3-1 0,2-1 0,0-3 76,0 3 1,10-4 0,-3 1 0,2-1 0,1-1 0,-4 1 0,-2-1-243,0 0 0,-3 3 0,3-3 1,-6 1-1,-2 2 0,-1 0 0,-1 0-46,0 1 1,1 2 0,-3 2 0,0-1 0,-2 0 0,0 1 147,-2-1 0,5 0 0,-3 1 0,3-1 0,1 0 0,2 0 0,1 1 60,2-1 0,5 0 1,-2 1-1,1-2 0,1-2 0,0-1 1,1 0 11,-2-2 1,2 5 0,-6-5 0,-2 2 0,-3 0 0,-2 0-40,-2-2 0,-2 5 1,3-3-1,-2 3 1,-1 1-1,-1 1 1,1-1-84,1 0 0,-4 1 1,4 1-1,-1 1 0,-1 2 1,1-2-1,1-1 21,2-2 1,1 0 0,-1 1 0,-1-3-1,1 0 1,1-2 103,-3 1 1,4-2 0,-4 0 0,1 1 0,-2 0 0,0-1 0,-1-1 125,0 0 0,0-4 0,-3 3 0,3 0 0,1 2 0,2 0 0,0 0-487,0-2 1,-4 3-1,2-3 1,0 0 0,-1 1-1193,0 0 0,0-4 0,-3 3 99,2 0 0,-1-3 1,-3 5-1,4-3 626,4-2 1,7-1 696,2-2 0,12-6 0,-2-1 0</inkml:trace>
  <inkml:trace contextRef="#ctx0" brushRef="#br0">22568 2839 7709,'-13'0'1597,"-1"0"0,5 0-837,1 0 0,3 0 242,-4 0-651,0 0-45,2 0 1,1 1 0,7 2-1,2 3 1,2 1 150,-2 4 0,3-4 0,-2 2 1,-1 1-1,-1 2-176,-2 2 0,0-5 0,0-1 0,0 3 0,0 1 0,0 2 0,0 3-100,0 0 0,-6 1 0,-2-3 0,-1 1 1,1 2-1,-3-2-196,-1-1 1,3-1 0,1-1 0,-3 0 0,-1-1-1,-1-2 1,0-2 55,-1-2 0,0 3 1,-3-5-1,-4-1 0,-2-1 1,-5-2-1,0 0 90,-1 0 1,-2-5-1,-1-1 1,-1 0-1,-1-1 1,3 1-221,3 0 1,0-3-1,8 5 1,1 1 0,0 1-1353,3 2 1,8 2 0,10 1 1440,10 1 0,13 6 0,9-2 0</inkml:trace>
  <inkml:trace contextRef="#ctx0" brushRef="#br0">22168 3825 7683,'-6'12'0,"-3"-3"0,-3-3 0,-1-2 0,0 0 0,5 1 0,2 1 0,0-5 661,5 5 0,-3-6 1,9-1-1,9-4 1,8-4-1,6-4 1,6-5-1,3-4 1,6-3-1,3-2 1,3-1-1,0-1 554,0-3 0,-3-3 1,0 4-1,-6 1 1,-3 2-1,-3 1 0,-3-1-1842,-3-3 0,-3 7 0,-3-1 0,-4 5 1,-3 3-2288,-2 2 1,-4 10 0,-1 5 2913,-3 7 0,6 5 0,-4 1 0</inkml:trace>
  <inkml:trace contextRef="#ctx0" brushRef="#br0">23541 2959 9604,'-6'-8'1606,"5"2"1,-5 12 0,6 5 0,0 5-196,0 6 1,0 9 0,0 3 0,0 2 0,0-1-763,0 2 1,-5-4-1,1-2 1,1-3-1,1-3 1,2-2 0,0-6-1103,0-2 1,0-6 0,0-3 0,0-5 0,0-8-653,0-8 1,0-7 976,0-9 1,0 0 0,0-8 0,0-2 0,2-1 457,2 1 0,-2 5 1,2 4-1,-2 2 1,-1 5-1,2 1 264,2 4 0,1 2 0,-2 7 0,5 4 0,3 1 0,1 2-1971,0-2 1,7 4 0,3-2-1,7 2 1,5 4 0,5 1 1376,5 1 0,2 1 0,7-5 0</inkml:trace>
  <inkml:trace contextRef="#ctx0" brushRef="#br0">24101 2879 11252,'-15'-21'3974,"-3"8"0,18 7-3193,0 6 0,8 0 1,8 0-1,5 0 0,2 0-293,6 0 0,5 1 1,-3 2-1,-2 3 1,-2 0-1,-3 1 1,-5 1-1,-3 2-560,-4 2 1,-7 1 0,-2 2-1,-8 1 1,-10 4 0,-8-1 416,-7 0 1,-7 5 0,3-3 0,1-1 0,5 0 0,6-3-345,3 1 1,1 0 0,6-5 0,3 1 0,5 0 0,4 3-2,4 0 0,5 1 0,9-4 0,3-3 0,2 0 0,2-4 0,4 1-118,-1-1 0,6-4 0,1 1 0,4-2 1,-1-2-1,-1 0 0,-1-2-1682,1-2 1,-4 2 0,-1-4-1,-1 1 1800,0-4 0,0-9 0,-4-3 0</inkml:trace>
  <inkml:trace contextRef="#ctx0" brushRef="#br0">21941 2332 7921,'-5'-1'1463,"5"-4"0,8-4 1,9-4-1,5-3 559,3-2 0,9-10 0,6 1-1471,8-1 0,6-1 0,7-1 1,7-3-1,-32 16 0,-1 0 1,2-1-1,-1 1 0,32-16 1,-3 4-1,-4 3-889,-2 3 1,-4-4-1,-9 9 1,-9 2 0,-6 3-1,-7 2 1,-4 4 0,-3 1 337,-2 3 0,-8 1 0,-1 2 0</inkml:trace>
  <inkml:trace contextRef="#ctx0" brushRef="#br0">23274 1693 7982,'0'-14'4190,"2"2"2067,2 3-5753,10 4 372,-5 5 1,13 1 0,-9 3 0,2 5 0,-2 5-367,-4 3 0,-1 4 1,-5 4-1,1 1 0,-1-1 1,-2 1-1,-2 0-154,-4-3 0,4-6 1,-3 0-1,2-2 1,2-2-988,0 1 0,0-10 0,2-7 1,2-10-1,5-6 0,3-7 1,1-2 341,0-3 0,1-7 0,-1 1 0,-1-2 0,-2 5 0,-2 5 1529,-2 2 0,3 6 0,-5 3 1,0 5-1043,2 4 0,-3 5 0,5 8 0,-2 7 0,-2 3 0,0 6-198,1 0 0,1 1 0,-3 1 0,3-4 0,0-3 0,1-3 0,0-2 0,4-1 0,1-6 0,0 0 0,-2-5 0,-1-5 0,0-3-434,-2-5 0,3-7 0,-4-1 0,0-2 0,0-3 0,-3 0 0,-1 0 67,-2 3 1,4 1-1,1-1 1,-2 3-1,-1 4 57,3 3 1,-2 8 0,6 2 0,1 4 0,2 2 309,1 4 0,7 2 0,0 6 0</inkml:trace>
  <inkml:trace contextRef="#ctx0" brushRef="#br0">23981 1626 9772,'-13'-6'873,"5"5"0,4-5 0,8 6 188,5 0 1,3-2-1,1-2 1,1-5-128,-1-3 1,-1-1 0,-2-2 0,-2-1 0,-3-4 0,-2 0 0,-1-3-473,-2 3 1,0 0 0,-3 7 0,-4 0 0,-7 1 0,-1 1 0,-1 4-142,-2 1 0,2 5 1,-5 8-1,1 9 1,0 7-1,1 6 1,4 2-322,5 2 0,0 7 0,5-3 0,2-2 0,2 1 0,2-3 0,4-1 0,3-2 0,10-8 0,4-4 0,4-4 0,0-2-640,1-3 1,1-3-1,2-7 640,1-4 0,6-8 0,-3-8 0</inkml:trace>
  <inkml:trace contextRef="#ctx0" brushRef="#br0">24288 1506 7945,'7'0'3276,"-1"0"1,-6 6 0,0 3-1796,0 3 1,4 2 0,1 3-1,-2 2 1,-2 0-901,-1 0 0,2-1 1,1-4-1,1-1 0,-1 0 1,-1 1-2029,-2-1 1,0-7 0,0-6 0,0-8 1006,0-3 1,4-7-1,0-1 1,1-1-1,-1 1 1,2 3 1095,2 1 1,-5 2-1,3 1 1,-2 1 0,2 4 77,1 1 0,-2 3 0,2 8 0,1 5 0,-1 5 0,2 2 1,0 0-735,0-2 0,-5 2 0,3 1 0,1-2 0,-1-1-296,4-1 1,-4-7-1,2-3-944,1-2 1,-2-4-1,1-2 601,1-5 1,-4-3-1,0-1 1,-2 0 0,1-1-1,-1 1 1,1 0-369,-1-1 0,2 7 1,-2 2-1,5 2 0,3 0 1,1-1-605,1 1 0,5 2 1611,3 1 0,9 0 0,3 0 0</inkml:trace>
  <inkml:trace contextRef="#ctx0" brushRef="#br0">24967 1426 7916,'-13'0'0,"-5"0"1581,1 0 1,-3 1 0,4 2-1,0 3 1,2 2 0,5 2-548,4 2 0,0 6 1,5 1-1,2 2 0,2 2 1,5 1-1,3-2 0,3-4-1083,2-3 1,3-2-1,3-1 1,-1-3 0,2-5-1,0-4 1,0-4-1,-4-6-747,0-7 0,-4 1 1,-6-6-1,-2-2 0,-2-1 1,-5 0 254,-4 3 0,-4-2 0,-7 6 0,2 2 0,2 2 0,3 4 16,1 1 0,4 6 1,11-1-1,8 2 0,5 2 1,3 0-1874,3 0 1,6 0 2397,-3 0 0,6 0 0,-3 0 0</inkml:trace>
  <inkml:trace contextRef="#ctx0" brushRef="#br0">25434 1319 8612,'-2'-7'3210,"1"4"1,1 6-2291,6 6 0,6-2 0,4 2 0,2 0 1,0 0-1,-1 0 0,1 0-1068,-2-2 1,4 3 0,-3-5 0,1-1 0,0 1-863,0-1 0,-2-1 1,-9-6-1,-7-3 1,-7-1-1,-5-2 0,-1 0 2136,0 0 0,4 5 0,0-4 435,-2 2 0,13 2 1,5 4-1,10 0 1,3 0-1,4 0-1186,1 0 1,5 4 0,-2 1 0,-3-2 0,0-2 0,-1-1-1228,-2 0 0,-1 0 0,-5 0 0,2 0 0,-2 0-8979,-1 0 9526,-7-6 1,3-1 0,-3-6 0</inkml:trace>
  <inkml:trace contextRef="#ctx0" brushRef="#br0">26780 733 7782,'-22'-9'1550,"1"0"2286,2 3-3358,1 3 1,11 5 0,2 2 0,4 7 0,1 5 0,0 6 0,0 5 0,0 4 304,0 4 1,0 8 0,0 3 0,0 0 0,0 2 0,0-3 0,-2 0-859,-2-7 0,3 1 0,-4-9 0,2-4 0,0-4 0,-1-2-721,1-4 0,1-9 0,1-7 1,-2-7-1,-3-5 0,0-3 725,0-3 1,-4-1 0,2-3-1,-1 4 1,1 3 0,-3 2 1929,-1 0 1,5 7 0,2 6-1698,4 7 0,1 7 0,0 3 1,0 6-1,0 2 0,0 1 1,0 1-636,0 0 1,6-1-1,3 0 473,3-4 0,1 3 0,0-4 0</inkml:trace>
  <inkml:trace contextRef="#ctx0" brushRef="#br0">26887 1346 7782,'-2'-25'0,"-1"3"3340,-1 4 0,0 8 6490,4 1-10636,0 6 1,-2-3 220,-2 6 0,2 1 0,-2 4 1,2 4 242,2 2 1,0 3 0,0-1 0,2 0 0,2 2 0,5 1 0,3 2-862,1-1 1,7-3-1,0 0 1,2-2-1,-1-4 1,0-3 1202,0-4 0,-5-1 0,3 0 0</inkml:trace>
  <inkml:trace contextRef="#ctx0" brushRef="#br0">27114 1399 7782,'7'-13'1159,"-3"0"0,-1 7 0,0 6 0,3 7 1,0 7-1,2 3 479,-1 5 0,-4 4 1,1 0-1,-1-1 0,0-1 1,2-3-1374,-2-2 1,-2-6 0,-1-4 0,-1 0-1,-4-3 1,-2-7-1543,-1-11 1,3-9 0,5-8 0,1-4-1,3-3 1,7-4 948,5-3 1,6-5 0,6 2 0,1 1 0,-4 2 0,-2 6 0,-2 5 1239,-3 7 0,-3 4 0,-2 9 0,0 3 1,-1 6-100,-3 6 0,-3 10 0,-6 10 1,-1 3-1,-5 4 0,-8 2-973,-6 3 1,-6-6 0,0 2-1,1-3 1,1-1 0,3 0 159,2-1 0,-11-5 0,2-2 0</inkml:trace>
  <inkml:trace contextRef="#ctx0" brushRef="#br0">3159 10902 15830,'-13'-18'0,"0"0"0,-1 2 0,2 1 72,4 2-198,2 5 1,12 2 811,2 6 0,12 0 1,6 0-1,8 0 0,8 0 1,5 0-1,7 0 1,0 0-1,3 0 0,0 0-372,6 0 0,6-1 1,2-4-1,0-3 0,1-4 1,-3-3-1,-2-1 0,-5-2-472,-3 2 1,-2 1 0,-9 3 0,-5 1 319,-6 3 0,8-1 0,-4-5 0</inkml:trace>
  <inkml:trace contextRef="#ctx0" brushRef="#br0">4239 10635 23488,'0'-43'-1647,"0"3"1,6 13-1,3 16 1,3 3 1750,1 5 1,5 8-1,0 5 1,-2 5 0,-1 4-1,-4 0 1,0 4 0,-4 0-550,-1 5 0,-1 8 1,-7 0-1,-2 2 0,-5 2 1,-5-1-1,-5-2 199,-7-2 0,-7-4 0,-8 3 237,-4-1 1,4-4 0,-5-5 0,1-2 106,1 2-17,-1 1 1,-1 2 0,-1-1 0</inkml:trace>
  <inkml:trace contextRef="#ctx0" brushRef="#br0">4612 13274 20817,'5'-27'-1561,"-1"1"0,1 5 1732,-5 3 1,1 8 0,2 1 0,0 0 0,-6 2 467,-9 2 1,-3 4 0,-8 2-1,-4 5 1,-4 7 0,-5 11-1,-4 9 1,-3 10-427,0 7 0,-2 3 1,22-21-1,1 1 0,-1 3 1,0-1-1,0 2 0,0 0 1,-1 3-1,1 0 0,0 0 1,1 0-60,0 2 0,0-1 0,5-2 0,1-1 0,3-1 0,1 0 0,-7 36 0,7-1 0,6-5 0,6-5-293,5-5 0,4-3 149,8 0 0,6-7 1,8-3-1,6-2 0,4-4-447,4-2 0,8-3 0,-3-7 0,2-1 0,1-1 0,1-3-691,-2-2 1,-4 5 0,3-2 1182,-2 3 1,-6 8 0,3 1 0</inkml:trace>
  <inkml:trace contextRef="#ctx0" brushRef="#br0">1533 14034 8596,'-4'-18'0,"-2"1"0,0 4 0,-2 4 0,1 3 14,-4 3-2,6 2 665,-7 1 0,6 1 0,-5 4 0,3 4 0,-4 3 1,-3 2-1,-3 4 0,2 4 0,0 3 0,-1 2 1,-1 0 130,2-1 1,1-2 0,2 0 0,1 1 0,2-1 0,2 1 0,1-1 0,1 1-975,0 1 1,2-6-1,4 5 1,0-3 0,0-3-1,1 1 1,4-4-803,4-1 1,4-4 0,3 0 0,3-4-1,4-1 1,3-3-1761,4-1 0,11-4 2730,-1-2 0,15-10 1,0-6-1</inkml:trace>
  <inkml:trace contextRef="#ctx0" brushRef="#br0">2053 14100 12274,'-27'-28'1161,"2"9"1,3 16-915,4 6 1,3 4 0,2 6 0,0 1 0,-1-1 0,2 0-1,2 2 1,3 2 44,1 0 1,1 10-1,5-2 1,0 2-1,2 2 1,4-2-1,5-2 1,7-5-226,3-6 1,1 3 0,5-10-1,0 0 1,-1-2 0,-1-4-155,-2-1 0,-4-3 0,-6-4 0,-1-6 0,-3-4 0,-5-2 0,-2-3-50,-2-3 1,-6 0 0,-4 1 0,-5 3-1,-3 2 1,0 4-167,-1 5 1,4-1-1,-3 5 1,6 0-934,8 1 0,11 0 0,19 5 1236,8 0 0,7 0 0,12 0 0</inkml:trace>
  <inkml:trace contextRef="#ctx0" brushRef="#br0">2653 13940 16044,'-14'-19'51,"-3"10"0,0 2 1603,5 8 1,5 7 0,7 5-1,0 0-1321,0 1 0,0 0 1,2 4-1,2 3 1,5 1-1,3 0 0,1 2 1,0 1-255,1 2 1,-1-6 0,0-2 0,1-1 0,-1-2-1,-1-3-1349,-3-2 0,-2-9 748,-2 3 1,-4-11 0,5-7 0,-2-8 362,1-4 0,-1-6 0,-2 0 0,1-1 0,1 1 0,1 0 0,-1 0 1453,1-1 0,0 9 0,-2 1 0,2 6 226,-2 3 1,-2 7 0,-1 7-1567,0 11 1,-1 1 0,-4 5 0,-2-2 0,-2 1 0,0 0 0,0 0-818,2-2 0,0-2 0,4 0 1,-2 1-1,2-1-688,2 0 0,4-4 0,6-2 0,8-1 0,8-3 1648,7-1 0,2-14 1,6-3-1</inkml:trace>
  <inkml:trace contextRef="#ctx0" brushRef="#br0">3119 13794 11517,'2'-33'659,"2"6"1,-1 13 0,5 8 0,-1 1 307,0 1 1,2-7-1,5 4 1,-3-2 0,0 2-641,-2 1-1,0 1 1,4 7-1030,0 2 0,-1-1 1,-2 5-1,-1-1 0,2 0 918,1 4 1,-4-4 0,0 2 0,-1 1 0,-1 2 0,0 3 0,-3 3 856,-1 4 0,2 8 1,2 2-1,1 2 0,2 2 1,0-1-1132,0 1 0,-6-2 1,3 3-1,-2-3 0,1-1 1,-4-4-1,-4-1-729,-6-1 1,-2-2 0,-1-3 0,1-4 0,2-4 0,1-4 271,0-1 1,-2-8 0,7-2 0,6-11 502,9-9 1,4-4 0,9-2 0,3 1 0,0 1 0,1 1-1,-3 5-1393,1 4 1,-6 4 1369,-4 11 0,-2 6 1,-2 2-1</inkml:trace>
  <inkml:trace contextRef="#ctx0" brushRef="#br0">1946 15126 8499,'0'-31'6601,"0"0"-6021,0 6 0,0 13 1,0 12-1,0 8 1,0 6-771,0 9 0,0-4 0,2 9 0,1 0 0,1-3 0,-1 2 1,0-5-1,0 0-7965,1-1 8155,1-11 0,-5 8 0,0-10 0</inkml:trace>
  <inkml:trace contextRef="#ctx0" brushRef="#br0">1800 15073 8499,'0'-30'0,"0"5"0,0 4 0,1 5 0,3 1 0,2 7 0,6 0 0,-1 1 0,2 1 0,0 0 0,5 3 0,1 1 0,5 4 2869,1 2-2869,2-2 0,0 16 0,-1-4 0</inkml:trace>
  <inkml:trace contextRef="#ctx0" brushRef="#br0">2213 14953 8479,'1'-12'1141,"4"3"0,4 5 0,2 2 0,3 4-399,-1 2 0,0 1 1,1 5-1,-1 2 1,-1-2-1,-2 2 0,-2 0 1,-1 1-1300,1 1 1,-5-1 0,2-1 0,0-2 0,-1-1-4124,-1 2 4936,-1-6 0,-2 0 1,0-10-1,0-3 0,0-4 7910,0-2-8060,0 7 1,1 1-1,4 8 1,2 2 0,3 5-1034,4 3 0,-2-3 0,8-2 0,1-1 1,0-3-1,3-2 0,1-1 927,1 0 0,1-6 0,0-1 0</inkml:trace>
  <inkml:trace contextRef="#ctx0" brushRef="#br0">2706 14913 8322,'0'-13'827,"0"-1"552,0 1 0,-1 6 1,-2 4-1,-3 6 0,0 6 1,0 2-771,3 3 0,-3-1 0,1 0 1,3 2-1,0 2 0,1 2-1743,-4 1 0,4-3 0,-4 1 0,4-4 0,1 0 0,0-1-1006,0 0 1,1-5-1,4-5 2140,4-6 0,8-11 0,4-6 0</inkml:trace>
  <inkml:trace contextRef="#ctx0" brushRef="#br0">2866 14727 8322,'6'-8'131,"-5"5"1,-5 6 0,-2 7 0,0 5 447,3 3 1,2 10 0,1 0 0,1 5 0,4 2 0,3 1 0,4-2 0,2-1-1262,-1-4 0,0-7 0,-1-4 0,-1-4 0,-6-6 0,-3-6 432,-8-9 0,-4-8 0,-4-12 0,1-1 0,0-3 0,1-5 1045,3-2 1,-1-2 0,5 1-1,2 4 1,2 4 0,4 4 0,6 3 3002,8 2-3798,13 12 0,10-8 0,7 11 0</inkml:trace>
  <inkml:trace contextRef="#ctx0" brushRef="#br0">5012 14953 8530,'-31'-15'0,"0"-3"0,1 1 0,2 2 0,2 6 0,-1 8 0,0 8 158,1 2 1,-6 22 0,0 0-1,-2 9 1,-3 7 0,-2 8-1,-1 7 1,20-26 0,0 1-1,0 4 1,2 1 0,-1 4 0,2 1 267,1 3 0,1 2 0,3 4 1,2 1-1,1 7 0,2 2 1,1 1-1,1 1 0,3 4 1,1 1-1,2 0 0,3 1 1,-1-24-1,2 1 0,2 0-311,-1-1 1,3 0-1,1 0 1,2-1-1,3 0 1,1-1-1,11 23 1,3-2-1,4-2 1,2-1-1,0-6 1,2-3-1,1-4 1,2-3-1,-3-6 1,1-3-218,-3-4 0,1-3 0,2-4 0,2-2 0,-6-5 0,1 0 0,-1-3 0,1-2 0,-1-1 0,-1-1 0,32 10-1514,-4-2 1,1-8 1178,-5 2 0,6 3 1,-3 0-1</inkml:trace>
  <inkml:trace contextRef="#ctx0" brushRef="#br0">4985 7623 25090,'-13'-1'0,"0"-2"0,1 0-793,3 4 1309,3-1 0,12 6-128,3-6 1,7 2 0,5 1 0,3 1-1,5-1 1,4-2 0,4-1 0,1 0-1,2 0 1,-1 0 0,-1 0 0,1 0-43,2 0 1,2-4-1,-3-2 1,0 0 0,0-1-1,0 1 1,-1-2 0,-2 1-347,-2-3 0,-1-2 0,4-1 0,-4-1 0,-2-1 0,-2-1 0,-2-3 0,-1-2 0,-1 3 0,1-5 0,-2-4 0,-1-3 0,-2 1 0,0 1 0,-1 1 0,4 0 0,-4 1 0,1-1 0,-1 0 0,-2 1 0,-3-1 0,-1 2 0,-1 1 0,-1 2 0,-1 0 0,-2 1 0,-3 2 0,-1 0 0,-1 2 0,-5-4 0,0 2 0,0 3 0,0 0-69,0-2 1,0 3-1,-2-3 1,-1 2-1,-1 0 1,0-4-1,-1 1-181,1 0 0,-2 1 0,3 3 0,-3-1 1,0-2-1,-2 2 0,3 1-36,-1 2 0,-5 0 1,2-1-1,-2 1 1,-4 0-1,-2-1 101,0 1 0,-6 4 1,4 2-1,-2-1 1,-1 2-1,0-1 1,0 1 173,-2 0 1,-1-3 0,-2 3 0,2 0 0,0-1-1,1 1 96,1 0 0,-9-3 1,9 5-1,-1 1 0,-1 1 1,0 2-1,-3 0 94,-4 0 0,4 0 0,-3 0 1,2 0-1,-3 0 0,-2 2 1,-1 2 94,-1 5 1,2-1 0,-3 0 0,3 3 0,2 1 0,2 0 21,2-4 0,-2 4 0,2-3 0,3 4 0,0 4 1,1 1-295,2-2 1,-3 0 0,2 0-1,-2 4 1,-2 0 0,1 4 0,-1 3-3,1 4 0,-1-2 0,2 5 0,1 1 0,3-1 0,0 3-43,1 1 0,8-2 0,0-2 0,3 0 0,3-2 0,0 1 1,5-3-46,4-2 1,6 1-1,10-1 1,8-2 0,7-3-1,4-2 225,2-3 1,9-3-1,1-2 1,2-1-1,3-3 1,1-5-559,1-2 0,-4-2 0,-6 1 0,-5 2 0,-7 3 1,-2 0-1,-3 1-3033,-2 1 1,-2 1 3378,1 4 1,0 0-1,-1 1 1</inkml:trace>
  <inkml:trace contextRef="#ctx0" brushRef="#br0">5105 7423 6944,'0'-25'0,"0"3"0,0 4 0,0 3 0,-1 3 0,-2 2 747,-1 1-191,-1 6 1,-1-3-1,-3 6 1,-3 0-1,-2 0 1,-3 2-1,-2 2 1,-2 5-1,-4 4 1,-3 4-1,-3 2 1,1 0-23,2 0 0,2 5 0,-3-2 0,0 2 0,-2 0 0,1-2 0,0 2-6,-1 1 0,2-3 1,-7 0-1,-1 2 1,-3 1-1,-6 3 0,-6 2-237,-4 1 1,-6 6 0,1-1 0,-3 2 0,31-18 0,-2 0 0,1 0 0,0 1-218,0 2 1,0-1 0,1-1 0,-1-1 0,0 3 0,0-1 0,0-2 0,0 0 0,0-1 0,0-1 0,-28 16 25,6-2 1,-1 0 0,10-6 0,-1 1 0,4-2 0,4-3 0,4-4 305,5-3 1,5-2-1,3 0 1,6 1-1366,2-1 1,8 0-1,4-1 542,6-3 0,10 3 0,8-5 0</inkml:trace>
  <inkml:trace contextRef="#ctx0" brushRef="#br0">2399 8716 26837,'-13'-19'-2018,"0"5"0,-1 7 0,1 3 2652,0-1 0,-1 1 0,1 4 0,0 0 0,-2 0 0,-1 0 69,-2 0 1,0 0 0,3 1 0,1 4 0,-3 3 0,4 4 0,0 3-1,4 3-1046,1 4 0,4 2 0,4 1 0,0-1 0,3 1 0,4-3 0,7-1 33,0-5 1,7-1 0,0-3-1,1-2 1,0-3 0,0-1 440,-1-3 0,3-1 0,-6-4 1,-4-2-1,-2-5 0,-4-3 0,-2-3-220,-3-2 1,-2 2-1,-1-4 1,-1 1-1,-2 0 1,-3 2 261,-2 1 0,4 3 0,-4 2-79,3 1 0,0 7 0,7 1 0,2 5 0,5 4-1031,3 2 1,7 2 0,3 1 0,3 1 0,2-1 0,0 0-1,1 1-1567,3-1 0,-3-4 1,3-2 2989,-3-1 0,-7-7 1,-2-7-1</inkml:trace>
  <inkml:trace contextRef="#ctx0" brushRef="#br0">2773 8743 26728,'0'-23'-8335,"0"3"8480,0 0 1,0 7 0,0 4-156,0-1 1,4 10 0,1 4 0,-1 5 0,0 3 0,2 0 0,2 3 0,2-1-498,2 1 1,1-6 0,1 0 0,-1 0 0,0-2 0,1-2 593,-1-4 1,-6-2 0,-2-4 0,-4-4 0,-1-2 0,0-3-63,0 1 1,0 0 0,0-1-1,0 1 1,0 0 121,0-1 1,2 5-1,4 2 1,6 0 0,4 1-198,0 0 1,3-3 0,-1 4 0,0 2 0,0 1 0,-1-1 0,0-2 673,-2 2 1,-2-3 0,-1 0-1,-2-1 660,-1-3 0,-6 2 1,1-1-1183,-2-1 0,-2 2 0,0 3-763,0 3 0,1 5 0,4 10 0,4 1 0,3-1 0,1 0-1668,0 1 1,11 2 2641,3-3 0,2 4 1,-2-10-1</inkml:trace>
  <inkml:trace contextRef="#ctx0" brushRef="#br0">13503 15966 8120,'-1'-12'0,"-3"3"0,-4 6 0,-1 6 0,0 6 454,6 3 1,-7 1-1,6 1 1,1-1 0,1 0-1,2 1 1,0-1 0,3-1-1,6-2 1,12-2-1,11-4-115,13-6 0,7-9 0,7-15 0,5-5 1,-30 13-1,0-2 0,0 0 0,0-2 0,0 0 1,0-2-1,-2 2 0,0-1 0,27-23-537,-4 0 1,-8 4 0,-1-2 0,-3 2 0,-2 1 0,-2-2-1,-2-1 198,-3 1 0,4-11 0,-3 0 0</inkml:trace>
  <inkml:trace contextRef="#ctx0" brushRef="#br0">6412 7557 24143,'-6'-8'-4748,"4"2"5413,-4 6 0,6 2 1,0 2-1,0 5-321,0 3 1,11 0 0,4-2 0,4-3-1,5-1 1,2-3 0,5-1 0,5-2 0,4 0 235,4 0 0,-1 0 0,6-2 0,0-2 0,0-4 0,-2 0 1,-1-1-446,-3-2 0,-1 0 1,-4-3-1,-1 1 1,-1 0-1,-1-1 1,-1 1-65,-3 0 0,-2-1 0,-3 1 1,1 0-1,-2-1 0,-1-1 1,-3-1-120,-2-2 1,-1-4 0,-4 3-1,3-2 1,0-3 0,0 1-109,-2 1 0,-2-4 0,0 4 0,1-3 0,-3-2 1,0 1-1,-4-1 126,-1 0 0,3 1 0,-5-1 0,-1 0 1,-1 1-1,-2 1 0,-2 1-281,-2 2 0,1 1 0,-6-3 1,-1 4-1,-2 0 0,-3 4 1,-1 0 132,-2-2 0,-1 3 0,2-4 0,-2 1 0,-2 0 0,-2 2-891,-2 1 971,4-4 1,-9 4-1,4-4 1,-3 1 0,1 0-1,3 2 190,3 1 0,-3-2 0,2-1 0,0 3 0,-1 3 1,3 3-1,1-1 0,0-1-57,1 3 1,-3 0 0,4 5-1,0-3 1,1 0 0,-1 0 7,2 4 1,-5 0 0,-1 2-1,-2 0 1,-1 0 0,-1 0-1,-2 0 1334,0 0-1096,-6 0 1,5 4 0,-6 2-1,1 0 1,0 2 0,-1-1-171,1 3 1,-3 2 0,4 2 0,1 0 0,-1 3 0,2 1-137,-2-2 0,5 0 0,-3 0 0,3 4 0,1-1 0,1 0 0,-1-1 69,0 1 0,2-4 0,1 3 0,4-3 0,0-1 0,4 3 0,3 0-48,4 0 1,-3-2 0,5-1 0,-1 3-1,2 0 1,2 1-171,-1 1 0,1 2 0,4 6 0,0-1 0,0 1 0,0 0 1,1 1-7,4 3 0,2-3 1,8 3-1,3-3 1,4-2-1,3-3 0,3-2 267,3-2 0,4-1 0,6-5 0,3 1 0,5-3 0,3 0 50,1-2 1,1-5 0,-1 4 0,0-3 0,-1 0 0,-1-1 0,-5 2-297,-5 2 0,2-4 0,-9 5 0,0 1 0,-4 2 0,-5 2 0,-4-1-854,-2 0 1,0 1 0,-3 0 0,2 3-1,0 0 1,0 0-1140,0-2 1,4 2 2225,-4 1 1,11 0 0,-1-5 0</inkml:trace>
  <inkml:trace contextRef="#ctx0" brushRef="#br0">8318 17845 8572,'-12'-9'0,"2"2"0,2-1 357,2 1 0,9 0 0,11-4 1,6 4-1,6-1 0,0 2 1,2-1-1,2 1 0,1-1 1,0 1-1,0 0 0,1 3 1,-3 1-1,-1 2 377,-1 0 1,4 0 0,0-1 0,-1-2-1,-1-1 1,2-1 0,5 1 0,3-2-1,2-2-276,3-2 1,-1 3 0,5-1 0,-1 1-1,-1 1 1,2 0 0,-3 3 0,3 1-395,-1 2 1,2 0 0,3 2 0,-2 2 0,-1 4 0,2 1 0,-1 0 28,-1 1 1,1 0-1,-4 1 1,0-4-1,1 0 1,1-1 216,2 0 1,3-1 0,4-5 0,0 0 0,1 0-1,-1 0 12,-4 0 1,8-2 0,-8-1-1,2-1 1,-1 1 0,-2 1-323,-3 2 0,2-1 0,-6-2 0,0-1 0,-1 1 0,-2 1 0,1 2-42,-2 0 0,2 0 1,0 0-1,3 0 0,0 0 1,1 0-1,-1 0 90,0 0 1,3-4 0,-3-2-1,-2 0 1,1-2 0,-4 3-49,2-1 0,-1 1 0,-5 4 0,-3-2 0,0-2 0,-1 2 0,-1 2-175,-2 1 0,-4 0 1,-2 0-1,-3 0 0,-2 0 1,-3 0-1084,-1 0 1,-2 0-1,1 1 1,-1 4 0,-1 4-2332,-3 2 1,-3 7 3588,-6 0 0,-6 12 0,-2-2 0</inkml:trace>
  <inkml:trace contextRef="#ctx0" brushRef="#br0">12610 15899 9253,'-4'-47'0,"-1"2"0,2 10 0,3 8 0,3 10 0,2 2 483,-2 1-391,-2-5-179,-1-2 1,0 1 0,0 0-1,0 3 1,0-1 0,-1 2-1,-4 2 1,-5 7 0,-5 8-1,-4 11 336,-2 9 0,-1 12 0,-6 8 0,-3 12 1,-5 12-1,16-26 0,0 2 0,-2 5 1,0 2-1,-3 6 0,-1 3 0,-1 4 1,0 2-61,7-17 1,1 1 0,0 1 0,-1 0 0,1 0 0,0 1 0,1 3 0,0 1 0,1 0 0,-1 1 0,2 1 0,-1-1 0,2 2 0,1 0 0,0 0 0,3-2 0,1 0 0,2-1-199,-2 22 1,4 0 0,1-3-1,5-1 1,5-9 0,3-2 0,5-6-1,4-2 1,5-4 0,5-4 0,2-7-1,4-3 176,2-3 1,3-3-1,2-1 1,3-5-1,2-4 1,2-3-1,1-3 1,1-2-1,3-3 1,0-4-1,0-1 1,1-4-1,1-1 1,0-4-29,1-3 0,0-2 0,-1-4 0,0-4 0,-2-3 0,-2-4 0,2-2 0,-2-3 0,-1-1 0,-1-2 0,-1-4 0,-1-2 92,-2-3 1,-2-2-382,-5 3 1,-3-2 0,-1-9 0,-2-3 0,-6 3 0,-3-1 0,-1-5 0,-3-2 0,-3-6 0,-4-1 0,-3-2 0,-2-1-245,-4 1 0,-3-1 1,-3 19-1,-1-1 1,-2-1-1,-2 1 1,-2 0-1,0 0 1,-1-1-1,-1 0 1,-1 0-1,-1-1 1,-2 0-1,0 1 1,1 4-1,-1 0 1,-2 2-1,-9-21 1,-3 2 138,0 6 0,-2 4 0,5 15 0,-3 3 1,-2 4-1,-2 4 0,1 8 0,-2 7 1,-36 2-1,33 16 0,1 7-4,-3 6 0,2 6 0,1 3 0,2 6 0,-5 8 0,0 6 259,1 5 0,2 3 0,-1 4 0,2 2 0,4 3 0,0 0 0</inkml:trace>
  <inkml:trace contextRef="#ctx0" brushRef="#br0">17289 7303 30221,'-6'-7'-406,"5"1"0,-11 6 0,3 0 0,-3 0 0,-1-2 0,1-2 0,2-3 0,1-2 0,-2 0 0,1-2 455,1 0 1,-7-7 0,3-1-1,-2-1 1,-2 0 0,1 0 424,-2 1 0,-10-5 0,-1 4 1,-7-2-1,-8-1 0,-5 1-371,-6 1 1,-7-4 0,-2 3 0,-6-3 0,34 12 0,-2-1-1,1 1 1,0-1 0,2 1 0,-1 0 0,-32-14-115,1 1 1,7-1 0,3 2 0,7 1 0,7 3-1,6 1-375,6-1 0,4 5 0,7-2 0,5 4 0,6 4 0,4 1 1,7-1-1205,5-2 1,11 5 0,4 1 1477,4 0 1,18-2 0,5-5 0</inkml:trace>
  <inkml:trace contextRef="#ctx0" brushRef="#br0">15556 5517 15333,'-16'-20'0,"3"2"0,1 3 0,0 3 973,-1 3-1809,5-2 1,-2 8 1270,5-6 0,7 12 0,8 1 0,8 8 0,7 6 1,5 2-1,1 3-194,2-1 0,-8 2 0,4 5 1,1 4-1,-3-1 0,-2 2 1,-4 0-329,-2 3 0,3 1 0,-6 0 1,-2-1-1,-4 2 0,-1-4 1,-2 1-396,-2-2 1,1 0-1,-2 1 1,1-4 0,-1-4-1,2-3 1,1-4-23,4 0 1,2-7-1,5-6 1,3-1 964,-1-3 1,5-7-1,-4-4 1</inkml:trace>
  <inkml:trace contextRef="#ctx0" brushRef="#br0">16129 5637 29752,'-13'-35'-4714,"0"1"1,-1 7 4707,1 11 1,-2 8-1,-2 10 1,-6 4 204,-2 7 1,-7 6-1,-4 8 1,-2 1-1,-4 3 1,-1 3-1,-1 2 1,-1-1-273,-1 2 1,5 6-1,-4 2 1,5-4 0,5-1-1,4-3 1,4 2 0,3-2-551,2 1 0,7-1 0,1 0 0,3-1 0,2 1 291,2 1 1,-5 2 0,5 0 0</inkml:trace>
  <inkml:trace contextRef="#ctx0" brushRef="#br0">19129 14340 8445,'4'-13'0,"1"-1"0,-1 1 0,1 0 0,0-1 0,3 1 0,1 0 0,0 4 533,0 0 0,-1 5 1,6-4-1,-1 2-153,0 3 0,-11 8 1,-7 4-1,-5 2 0,-5 4 1,-1 2-1,-3 2 1,-2 0-25,-3 0 1,4 3 0,-3-2 0,1-1 0,-2 2 0,1-1 0,-2 3-242,1-3 1,0 4 0,-1-6-1,1-2 1,4-1 0,0-2-1,4-1-409,1-3 1,2 1 0,0-5 316,-1-2 1,7-8-1,4-4 1,6-2-1,7-4 1,5-2-62,3 0 0,5-5 0,0 2 0,2 1 0,1-2 0,1 2 1,0-2 45,-1 1 1,-3 3 0,-3 0-1,0 2 1,-4 1 0,-3 1-1,-2 0 343,-2-1 1,-5 6-251,5-1 0,-12 6 0,-2-2 0,-5 5 0,-5 5 1,-2 4-1,-4 4 42,0 5 1,-4-2 0,3 5 0,-4-1 0,1 0 0,3-1 0,4-3-165,3-1 1,2 3-1,0 0 1,0-2-1,1-1 1,3-2-571,4 0 1,4 1-1,1-1 1,1 0 0,4-1-1,5-3 591,6-5 0,5-8 0,6-3 0</inkml:trace>
  <inkml:trace contextRef="#ctx0" brushRef="#br0">18836 15046 8342,'-14'-7'580,"7"-5"0,2 3-157,4-3 0,5-1 0,2 0 1,2-1-1,1 1 0,-1 1 771,1 3 0,0-1 0,3 7-948,-3 4 0,-3 5 1,-6 8-1,0 1 1,0 1-1,-2 3 1,-1 0-56,-1 1 0,-2-1 0,3-3 0,-1 2 1,1-2-1,1-1-232,2-2 0,0 1-80,0-1 1,0-7-1,0-6 1,0-7 128,0-5 0,0-3 1,0-1-1,0-2 1,0 0-1,0 0 1,0-1-37,0-2 1,0 5-1,0-2 1,0 3-1,0 2 1,0 0 134,0-1 0,0 1 1,2 1-1,1 2 1,3 2-145,1 3 0,2-4 0,4 4 0,0 2 0,1 2-266,-1 1 1,0 0-1,1 0 1,-1 0-1,0 1-223,1 4 0,-1 1 1,0 4-1,1-1 0,-1 1 1,0 2-1,1 1-173,-1 1 1,0-1-1,1 0 1,1 1 0,1-2-1,2-2-366,-2-1 1065,-1-6 0,4 9 0,2-5 0</inkml:trace>
  <inkml:trace contextRef="#ctx0" brushRef="#br0">19315 14886 8343,'0'-20'59,"2"-3"1,1 7 0,1 1 0,-1-1 228,-1 1 1,2 5 0,1 1-1,-1-1 1,2-2 525,3-1 1,-2 5 0,1 5-364,-2 6 0,-2 6 0,-4 7 0,0 4 1,-1 2-1,-2 4 0,-3 5-64,-2 4 1,5-4-1,-1 4 1,2 1-1,2-1 1,0-1 0,0-1-1,0-3-970,0-2 1,6-2 0,3-1 0,5-1 0,2-3 0,3-3 582,2-6 0,7 1 0,6-6 0</inkml:trace>
  <inkml:trace contextRef="#ctx0" brushRef="#br0">15263 14553 10465,'-9'-18'0,"2"1"0,1 0 422,3 3 0,1 5 1,2 3-1,2 4 171,2 8 0,-2 5 1,4 3-1,-2 3 1,2 0-1,0 1 1,1 0-345,1 0 0,-4 0 0,4-4 0,-1 3 0,0 0 1,2 1-339,-1 1 1,2-4 0,-4 3 0,0-3 0,1-2 0,-1 0 0,0 1-396,-3-1 1,3 0 0,-1 1 0,-1-2 0,2-3-1161,3-5 1,-2-3 0,2-1 1805,1 0 1,8-5 0,3-3-1</inkml:trace>
  <inkml:trace contextRef="#ctx0" brushRef="#br0">15716 14540 9697,'-6'-12'0,"-3"3"-15,-2 5 1,2 2-1,0 4 377,-2 2 0,0 2 1,-1 4-1,1-1 1,2 3-1,-1 3 0,-2 4 1,-1 2 524,0 3 1,-1 1 0,1 3 0,0 3 0,-1 6-1,1 5 1,0 3-376,-1 3 0,1-4-561,0 5 0,-1-6 0,2 2 0,4-5 0,3-5-413,4-4 1,1-3-1,0-1 1,0-2 0,0-3-1,1-5-99,4-7 1,2 0-1,8-5 561,3-2 1,2-14 0,7-3 0</inkml:trace>
  <inkml:trace contextRef="#ctx0" brushRef="#br0">16103 14567 12499,'-14'-6'423,"1"-3"0,4 3 0,0 1-159,-1 4 1,0 7 0,1 3 0,3 3-1,1 2 1,1 4 0,1 4-1052,2 4 1,1 6 669,0 4 1,11 2 0,4 2 0</inkml:trace>
  <inkml:trace contextRef="#ctx0" brushRef="#br0">16143 15180 8344,'-18'-23'0,"0"1"553,0 6 1,7 13-1,2 10 1,4 8-644,4 4 1,1-2 0,0 0 89,0-2 0,12-1 0,2-1 0</inkml:trace>
  <inkml:trace contextRef="#ctx0" brushRef="#br0">18929 15859 8357,'-22'-4'0,"1"-1"0,2 2 0,1 2 0,0 1 0,0 1 0,2 4 321,7-4 1,0 5 0,11-6 0,10-1 0,11-2-1,14-3 1,8-1 0,7-4 961,2-1 1,-2 3 0,6 1-1218,-3-3 1,0 4 0,-4-1 0,-5 2-140,-1 4 0,-5-1 1,-8 0-1,-5-2 0,-3 2-9,-4 2-237,-6 1 0,-17 1 1,-14 2-1,-9 3 1,-7 0 327,-4 0 0,-6 3 1,-3-3-1,-1 0 1,-2 1-1,0-1 253,0 0 0,2 3 0,-3-3 0,2 0 0,4 1 0,5-1 0,8 1-119,7 1-137,5-5 0,6 3 0,1-5 0,6 2 0,11 2-453,11-3 0,15 0 0,7-2 0,7 0 0,4 0 0,4 0-1280,3 0 1727,8 0 0,-9 6 0,4 1 0</inkml:trace>
  <inkml:trace contextRef="#ctx0" brushRef="#br0">18902 14660 8915,'-7'-10'0,"1"-2"-216,0 1 157,4 4 41,-9 13 1,3 3-181,-5 8 0,-6 0 0,-4 5 0,-2 0 0,-1 0 0,-3 1 0,0 0 1,-1 1-1,2 1 0,3-1 358,1 0 0,-3 7 1,8-8-1,0 1 1,1 1-1,5 0 1,4 2-1,3 0 257,3-1 0,2 5 1,4 2-1,4 1 1,6 5-1,4 4 0,2 5-337,3 4 1,0 0 0,3 3 0,5 6-1,1-1 1,5 2-133,2-1 1,1-9-1,10-2 1,2-7 0,4-9-1,5-6 1,-1-7 224,0-7 1,8-3 0,-2-6-1,0-4 1,2-2 0,-5-5-77,-1-2 0,1-6 0,-3-10 0,-1-4 0,-2-5 1,-6-2 524,-2-7-1103,-4-4 0,-5-8 0,-5-4 0,-8-6 0,-8-5 0,-12 31 0,-1-1-258,-2-3 1,-2 1 762,-2 0 0,-2 0 0,-3-6 1,-2-1-1,-2 3 0,-2 0 1,-1 0-1,-1 1 0,0 1 1,-1 0-1,-1 4 0,-1 0 98,1 2 1,-2 1-1,-20-24 1,-5 6-1,1 10 1,-2 8 0,-1 10 1173,-1 6-1219,-4 12 1,3 2 0,-7 6 0,1 1 0,1 4 0,2 3-328,1 4 1,2 8 0,-1 2 0,7 3-1,5 2 250,4-1 0,0 7 0,6 1 0</inkml:trace>
  <inkml:trace contextRef="#ctx0" brushRef="#br0">20249 15606 8260,'-12'-9'0,"3"0"0,4 6 0,10-1-1,2 8 0,11-1 101,0 6 1,1 0 0,-3 4 0,2 1 0,0-1 0,0 0 0,1 2 0,0 2 0,2 2 0,-2 0 206,0 0 1,4 1 0,-3-4-1,4 2 1,6-1 0,2 1 0,7 0-1,2-2-192,4-1 0,15-3 0,6-3 0,8-5 0,-33-3 0,2-2 0,1-1 1,-1 0-118,2-2 1,1-1 0,5-3 0,0 0 0,-3-2 0,-1 0 0,-1 0 0,1 0 0,0-3 0,-1 0 0,-1 0 0,-1-2 0,0-1-1,0 0-296,-1-2 0,-2 2 0,26-10 0,-1 0 1,-8 1-1,-8 1 0,-4 0 0,-7 3-113,-5 2 0,-4 1 1,-7 5-1,-2 0 1,-2-1-1,-2 3 411,-3 2 0,6-9 0,0 3 0</inkml:trace>
  <inkml:trace contextRef="#ctx0" brushRef="#br0">22995 15153 8694,'0'-13'709,"0"5"0,4 8 0,0 11 0,1 3-302,1 4 0,-5 10 0,4-1 0,-2 1 0,0 2-258,1 1 0,1-2 0,-4 6 0,2-4 0,1-5 0,-1-4 0,-1-2-436,-2-4 1,0-6 0,1-2 0,2-4 57,2-5 0,-1-7 1,-4-9-1,0-6 1,0-2-1,0-3 63,0-3 0,0-3 0,0-5 0,0 4 0,-1 2 0,-2 4 452,-2 2 0,1-3 1,4 10-1,0-1 0,0 2 1,0 1-1,1 0 117,4 2 1,2 5 0,6 3 0,2-1 0,2 0 0,2 0-616,2-1 1,1 4 0,3 0 0,-1 1 0,-2 1 0,2-1-1,-1 1-2214,0 0 1,6-1 2425,-2 5 0,2 0 0,-2 0 0</inkml:trace>
  <inkml:trace contextRef="#ctx0" brushRef="#br0">23848 14886 8047,'-2'-25'1136,"-2"3"-744,2 3 1,1 13-1,7 4 1,1 5-1,3 2 1,2-1-140,2 1 0,3 4 1,4-4-1,1 1 1,5 0-1,0-1 0,2-1 1,-1 1-72,1-2 1,-7 3 0,-1-1 0,-2 3-1,-4 2-224,-5 2 1,-4 1 0,-8 2 0,-2 2 0,-6 2 0,-7 0 160,-5 0 1,-3 3 0,-2-2 0,2-1 0,3 2 0,6-2 0,4 0-1,3-2 1,6-3 0,0 0 0,6-1-1,7 0 1,7-1 0,5-1-952,3-3 1,6-5 0,2 3 0,-1-1 0,2-1-1,0-1 832,3-1 0,2-8 0,1-2 0</inkml:trace>
  <inkml:trace contextRef="#ctx0" brushRef="#br0">24687 14660 8243,'-11'-8'-18,"0"-3"482,2-6 0,8 5 0,1 8 0,7 3 1,5 1-1,1 0 339,1 0 0,4 0 1,1 0-1,0 0 0,2 1 1,0 2-1,1 3-739,-2 1 0,0-2 1,-7 4-1,0 1 1,1 2-1,-1 1 1,-1 2-402,-3 3 0,1-3 0,-5 4 0,-2-1 0,-2 1 0,-1 0 0,0 2 176,0 0 1,-1-5-1,-4 2 1,-4-4-1,-1 0 1,0-1-16,1 0 1,0 1-1,-3 1 1,2 1 0,2 3 175,2 2 0,2 1 0,4 5 0</inkml:trace>
  <inkml:trace contextRef="#ctx0" brushRef="#br0">24914 15646 8097,'-7'10'1679,"4"4"1,4 1-1633,4-1 0,5 0 1,-1-2-1,3-2-47,1-1 0,0-6 0,1 3 0</inkml:trace>
  <inkml:trace contextRef="#ctx0" brushRef="#br0">17969 6890 9464,'0'-13'0,"-1"1"0,-2 2 1686,-2 1-175,1 0-756,4 1-540,0 3 1,-2 5 0,-2 0 0,-4 1 0,0 2 142,-1 1 0,0 1 0,-5-5 0,1 0 0,0 0 0,-1 0 0,1 0 408,0 0 1,-1 0-1,1 0 1,0 0-1,-1 0-593,1 0 1,-5 0 0,1 1 0,0 2 0,1 3 0,0 2 0,-4 2 0,1 2 188,0 1 0,-3 2 0,2 1 0,1 2 0,0-2 0,3-1-112,1-2 0,3 1 0,2 1 1,2 2-1,2 4 0,3 0-336,2-3 0,1-4 0,0 1 0,0 1 0,1 4 0,4-1 104,4 0 0,2 0 0,3-2 1,-1 2-1,2 2 0,1 1 1,2 0-65,-2 0 0,4-1 0,-3 3 0,1-3 1,0-1-1,1 0 0,2-1-35,3-3 0,1-1 0,1-2 0,3 1 0,0-1 0,4-1-221,1-3 353,1 2 1,5-8 0,0 5 0,0-2 0,2-2-1,-1 1 130,-1-1 1,3 0-1,-7-4 1,2 0 0,1 0-1,-2 0 2,-2 0 0,-5 0 1,3-1-1,-4-3 0,-1-5 1,-2-3-1,-1-1 1,-2-1 103,0 1 1,0-6 0,-5-4 0,0-3-1,0-5 1,-2-3-338,-4 0 1,0-9 0,-6 3 0,-1-3 0,1-2 0,-3-1 0,-3 0-164,-4 1 1,-5 0 0,-9 5 0,-4 2 0,-3 4 0,-3 5 156,-3 6 0,-3 6 1,-6 1-1,-2 6 0,-1 5 1,-4 4-1,-2 1-131,-1 0 1,-4 6-1,10 3 1,1 4 0,3 5-1,4 4-610,5 3 0,5 3 367,3 3 1,10-2-1,7 3 1</inkml:trace>
  <inkml:trace contextRef="#ctx0" brushRef="#br0">18862 13634 8009,'0'-21'0,"0"3"2847,0 3-1687,0 8 1,0 3-1,0 8 609,0 5-802,0-3 0,-1 0-788,-4-6 0,-2 0 1,-6 1-1,-1 2 1,1 2-1,0-1 0,-1 2 6,1 3 1,0 1 0,-1 1 0,2-3 0,2 1 0,3 0-94,1 0 1,1-4 0,5 3 0,2 1-136,2-1 1,4-1-1,5-4 1,0 2-1,1-3 1,-1-2-161,0-4 1,-4 3-1,-2-5 1,-1 0-1,-4-3 464,-5-3 0,0 5 0,-7 2 0,-4 2 0,-4 0 0,-1-1 256,0 1 0,1 1 1,5 2-1,0 2-315,-1 2 0,7-1 1,4 5-1,4-1 0,5-1-324,2 0 0,5-2 1,5-2-1,-2 1 1,-1 1-1,0-1-399,2-1 0,-2-2 1,3 0-611,-3 0 1186,-8 0 0,-2-5 0,-10 1 1,-2-1-1,-4 1 0,0-1 194,-4 2 1,-6 1 0,3-1-1,2-2 1,1 2 0,2 2-1,0 1 214,-1 0 0,7 1 1,2 4-1,5 3-893,5 4-635,2 2 0,11-1 1,3 2-1,2 1 1,7 3-1,1 2 1065,2 3 0,10-5 0,-2 0 0</inkml:trace>
  <inkml:trace contextRef="#ctx0" brushRef="#br0">21088 13620 8073,'-6'-11'0,"-3"2"326,-2 4 0,5 4 1,6 1-1,9 0 1,5 0-1,6 0 1,0 0-1,4 0 1,1 0-1,2 0 1,0 1-1,-1 2 597,1 2 1,-6-1-1,-4-4 1,-2 0 0,-1 0-1,-1 0 1,0 0-924,1 0 0,-1 0 0,0 0 0</inkml:trace>
  <inkml:trace contextRef="#ctx0" brushRef="#br0">22075 13261 8058,'0'-18'0,"0"0"0,1 3 0,2 3 0,2 3 0,-2-1 0,-2-2 926,-1-1 1,0 4 0,0 3 0,0 5 3225,0 7 1,0 5-3592,0 7 0,0 3 0,0 6 0,0 1 0,0 1-165,0 2 1,0 2 0,0-3 0,0 1-1,2-2 1,1-1 0,1-1-632,-1 0 1,-2-5-1,-1-1 1,0-2-1,0-3 1,0-1-5365,0-2 1794,0 1 1,6-13 3804,3-5 0,3-13 0,1-3 0</inkml:trace>
  <inkml:trace contextRef="#ctx0" brushRef="#br0">22688 13394 10191,'0'-14'2092,"1"7"-1332,4 3 1,-2 7 0,4 3-1,1 1 1,-2 3-600,-1 2 0,1 1 1,-3 1-1,2-1 1,-2 0-1,0-1 1,0-1-4048,1-2 3886,1-7 0,-5 4 0,0-6 0</inkml:trace>
  <inkml:trace contextRef="#ctx0" brushRef="#br0">22661 13261 8031,'-12'-21'0,"2"3"0,1 3 0,8 3 0,2 3 0,11 5 0,3 3 0,7 1 0,2 0 0,1 0 0,2 0 0,-1 0 0,-1 0 0,-2 0 0,2 0 0,-4 0 0</inkml:trace>
  <inkml:trace contextRef="#ctx0" brushRef="#br0">22941 13261 8031,'-1'7'801,"-4"-3"0,4-1 1,-2 0-1,6 2 1,7-2-198,6-2 0,5 4 0,6 1 0,-2-1 0,-1 3 0,-2-1 0,0 2 0,-1 0-621,-3 0 1,-4 0 0,-2 4 0,-3 0 0,-4 2-1,-5 2 1,-5 0 0,-4 1 37,-3 1 0,-7-4 0,-2 3 0,-1-3 0,2-3 0,0-2 180,4-1 1,1-2 0,3 4 0,6-4-1042,11-1 0,5-2 0,17-4 0,5-1 840,5-4 0,9-2 0,2-6 0</inkml:trace>
  <inkml:trace contextRef="#ctx0" brushRef="#br0">23594 13234 8132,'9'0'-1767,"0"0"1767,2 0 0,-4 0 0,2 0 0,-6-6 0,3 4 0,-6-3 0</inkml:trace>
  <inkml:trace contextRef="#ctx0" brushRef="#br0">23674 13221 6570,'8'7'3894,"-2"-1"-1879,-6-6-1038,0 0 0,-6 0-610,-3 0 0,1 0 1,0 0-1,-1 1 1,0 2-68,0 2 1,4 4-1,-2-3 1,0 1-1,1 3 1,0 2-1,3 2 135,1-1 0,2 0 0,0 0 1,2 1-1,1-1-661,1 0 1,7-5-1,-4-2 1,2-2-1,0 1-314,1-2 1,-2-2 0,-1-2 768,-1-4 1,0-2 0,-3-7 626,1 1 0,2 6 1,-1 2-1,3 4-1103,4 1 0,2 0 0,-2 1 0,-1 2 0,1 3 0,3 2-1773,0 2 1,4-3 0,2 1 2019,4-2 0,-1 4 0,8-3 0</inkml:trace>
  <inkml:trace contextRef="#ctx0" brushRef="#br0">24034 13261 9543,'-13'-6'4546,"0"0"-3839,-1-3 1,7 4 0,2 10-1,5 4 1,3 3 0,3 1 0,2 0-779,2 1 1,0-1 0,1 0-1,-2 0 1,1 1-1151,2-1 0,0-7 0,-3-6 0,-5-7 1454,-2-5 1,-2-2-1,0 1 1,0 0-1,0 0 1,0-1 0,0 1 1073,0 0 1,0 4 0,1 1 0,4 2-1,3 3-900,4 2 0,6 1 0,0 0 0,0 0 0,-1 1 0,3 2-1490,0 2 0,3 5 1,3-1-1,-1 1 1,-1 1-1,-2-4 1083,2-1 0,7 4 0,3-2 0</inkml:trace>
  <inkml:trace contextRef="#ctx0" brushRef="#br0">24901 13101 8069,'-6'-17'1811,"-2"3"-648,1 2 0,0 7-732,2 1 1,-1 1-1,-4 0 0,1-2 1,-1 4 121,-2 4 1,4 4-1,4 7 1,1 0-1,0 3 1,-1 2-1,1 2 1,3 1-473,4-1 0,-1 2 1,6-5-1,1-3 0,1-3 1,-1-5-1228,-1-1 1,0-1 0,3-7 734,-4-2 1,-2-4-1,-6-5 1,0 0-1,0-1 1,0 1 2220,0 0 1,0-1-1062,0 1 0,2 7 1,2 6-1,5 7 0,3 4-1511,1-2 1,5 2 0,1-3 0,2 1 0,3-2 0,1-1 761,2-3 0,5-1 0,2-2 0</inkml:trace>
  <inkml:trace contextRef="#ctx0" brushRef="#br0">25261 13087 8065,'-5'9'879,"1"0"0,1 1 0,1 2 0,4 2 50,2-1 1,4-4 0,5-2 0,0-1-1,2-3 1,1-1 0,2-2 0,-2 0-700,-1 0 1,-1-8 0,-1-4 0,-1-5 0,-3-4-1,-3-1 1,-2-1-1039,0 1 1,1 4 0,-4-2 0,2 0 0,3 4 0,2 1 0,2 3-1151,2 4 1,3-3 0,1 7 1957,2 1 0,11-5 0,0 1 0</inkml:trace>
  <inkml:trace contextRef="#ctx0" brushRef="#br0">26020 12368 8201,'-13'-20'2561,"6"14"1,2 6-1,4 15-2334,1 9 1,0 4 0,0 3 0,0 3 0,1 2 0,2-1 0,3 4 0,0 2 191,0 4 1,3 2 0,-3-5 0,0-5-1,1-3 1,-1-5 0,1-2 0,-1-5-1279,0-4 0,-3-5 1,-7-4-1,-5-4 273,-3-4 0,-3-7 1,-1-3-1,-2-4 1,2-3-1,1-2 1,2 2 1530,-1 1 1,3 6-1,0 1 1,2 1-64,-1 0 1,4 5 0,3 2 0,5 8 0,4 2-1171,1-1 0,2 3 1,4-3-1,0 2 1,2 3-1,2-1-3981,0 0 4269,7 1 0,-3-1 0,5 0 0</inkml:trace>
  <inkml:trace contextRef="#ctx0" brushRef="#br0">26220 12874 7965,'0'-18'1031,"2"3"0,2 7 0,5 8-280,3 5 0,1 0 1,1 2-1,-1-1 0,0-3 1,1 0-1,-1 0 0,0 2-1128,1-2 1,-5-2 0,-1-1 0,1-1-277,-1-4 0,-2-2 0,-8-7 0,-1 1 0,-3 1 0,-1 2 1332,-3 1 1,2 5 0,-1-5 0,-1-2 0,-2 1 614,-1 1 1,4 3 0,1 8-1665,3 2 0,0 3 0,5 7 1,0-1-1,0 0 0,2 1-1201,2-1 0,3 0 0,7 1 0,1-2 1571,2-4 0,10 4 0,7-4 0</inkml:trace>
  <inkml:trace contextRef="#ctx0" brushRef="#br0">26780 12234 8136,'-13'-13'1459,"0"1"-1058,-1 3 1,7 5 0,2 8 0,4 5 0,1 3 0,0 3 0,0 1-175,0 2 1,0 6-1,0-2 1,0 1-1,1 1 1,2-2-1,2 1 1,-2-1 359,-2 0 0,-1-1 1,-1 2-1,-2 0 1,-3 0-1,0 1-443,0-2 0,-3 2 0,3-5 0,0 2 0,-1 1 0,1 0-272,0 1 1,-3-6 0,5 4-1,1-2 1,1-1 0,2 0 0,0 0-973,0-2 0,0-6 287,0-1 0,2-4 0,2 2 1,5-1-2567,3-3 3379,1-2 0,1-1 0,-1 0 0</inkml:trace>
  <inkml:trace contextRef="#ctx0" brushRef="#br0">26487 12794 8009,'-21'-27'2178,"4"11"-1308,8 3 1,9 8 0,10-1 0,6 1 0,8-4-599,6-3 0,-1 3 0,7 0 0,2 0 0,2 0-272,0 0 0,9 6 0,-7-3 0</inkml:trace>
  <inkml:trace contextRef="#ctx0" brushRef="#br0">18742 8543 10398,'-13'0'0,"0"0"0,-1 0 0,7 0-67,-5 0 0,9 1 1,-3 2-1,5 2 0,7-2 1,5-2-1,6 1 1,3 0 323,6 3 0,-6-1 1,10-2-217,0 2 0,4-1 0,-3 6 0,-2 1 1,-1 2-1,-2 2 0,-3-1-43,0 0 0,-3 7 1,4 0-1,-3 3 0,-1-1 1,1 1-1,1 4 7,-1 4 1,4-3 0,-1 3-1,4-2 1,3-1 0,-1 0 25,-2-2 1,3 7 0,2-9 0,1-1-1,3 3 1,1-3 0,2 1 35,0-2 0,-4-4 0,-2 4 0,0 0 0,-1 1 0,1-1 0,-2 0-4,1-1 0,-2 2 1,-4-3-1,-1-1 0,1 2 1,0-2-57,-1 0 0,-1 3 0,-1-4 0,-2-2 0,2 1 0,1-1 0,2 2-11,0-2 0,-1 3 1,1 1-1,0-1 1,-1 2-1,1-2 1,-2 2 22,-3-1 1,3 1 0,-4 3 0,1-4 0,1 1 0,-1-2 35,-1 1 1,-2 3-1,-4 0 1,1 2-1,3 1 1,0 1-39,1 0 1,3-1-1,-2 3 1,1 0 0,1 2-1,-1-1-72,-2-2 1,6-1-1,-6-1 1,1 1-1,-3 0 1,-3-1-1,-2 1 66,0 0 1,-5-1-1,-4 1 1,-2 0-1,-2-1 1,-2 2-1,-2 3 154,-5 5 0,-1 2 0,-1 4 0,2 1 0,-1 3 0,0 1-200,1 3 1,3 2 0,6 2-1,0-1 1,0 0 0,0-1-1,0-2-27,0-1 1,4-7-1,1-1 1,-2-4 0,-3-1-1,-3-2 443,-2-3 1,-5-1-158,1 1 0,-3-8 0,-1 2 1,-1-2-1,1-4 11,0 0 1,-1 5 0,1-2 0,0 3 0,1 2 0,2 0 0,2 1-259,2 3 1,-3 0 0,3 6 0,-1 3 0,-3 0 0,-2 1-213,-2-4 1,1 3 0,0-6 0,-2 0 0,-1-2 0,-2-4 0,0-2 418,-1 1 0,3-2 0,-7-1 0,1-3 1,0-2-1,1-3-48,2-1 1,-3 3 0,4 1-1,2 0 1,1 2 0,2 0-316,-1 2 1,1 1 0,-2 0-1,-1-2 1,-2 2 0,0 1-1,-1 3 32,-3 3 0,0-1 1,-2 5-1,-1 1 1,1-2-1,-1-2 221,0 1 0,2-5 0,3 3 0,-1-4 0,2-3 0,-1-4 31,4 0 0,0 3 1,-1-2-1,0 1 1,0-1-1,3 1 1,-1 0-214,-3 2 1,2 9-1,-5-7 1,0 2-1,1 2 1,-3 0 103,3 1 1,-6-2 0,6-5-1,-1-3 1,2 0 0,1-2 21,0 0 0,0-1 1,7-5-1,0 0 1,2-1-1,0-1-747,2-2 1,-3-5 0,5 5 0,2 1 728,2 2 0,7 1 0,1 1 0</inkml:trace>
  <inkml:trace contextRef="#ctx0" brushRef="#br0">18769 8583 13971,'-13'0'0,"-1"0"0,1 0-158,0 6 0,-1-3 0,1 4 0,-2 0 0,-1-1 0,-3 2 0,-1-1 0,0 2 0,0 0 179,1 0 1,-3-5 0,3 4-1,-1-1 1,0-1 0,0 1-1,1-1 1,3 0 97,1-3 1,2 3 0,-1 0-1,1 0 1,-2 1 0,-1-1-122,-2 0 1,0 5 0,3-3 0,-1 4 0,-3 3-1,-3 1 1,-5 4-233,-3 0 0,-2-2 187,1 4 0,-3 1 0,-5 3 0,1 1 92,-2 0 1,7-4-1,-7 1 1,2 1 0,-1-1-1,1 1 1,2-1 47,5-2 1,3 2 0,1-5 0,2 2 0,1 1 0,4 0-156,0 0 0,1 0 0,3 5 0,-2 0 0,0-1 0,-1 1 9,-3 0 0,1-1 0,-1 1 0,-2 0 0,-1-1 0,-2 1 1,2 0 62,3-1 0,-3 1 1,4 0-1,-1-1 1,1-1-1,0-1-7,0-2 0,5 2 0,-2 6 0,2 2 0,0 2 0,-2 3 0,2 2-98,1 1 1,-3 0-1,0 0 1,2 0 0,0 0-1,0 1 43,-2 4 1,-2-6-1,4 3 1,-2-5 0,1-1-1,-1-2 108,0-3 0,0 0 1,5-3-1,0-3 0,1-1 1,1-4-41,3-2 1,5 2-1,-2-3 1,4 0-1,1-1 1,0 0-1,1 3-44,4 2 0,3 1 0,10 5 0,3 1 0,1 2 0,0 2 0,2 1-91,1-1 0,2 4 1,-2-3-1,-1-1 0,-2 2 1,0-1 14,-1-1 1,0 5 0,-5-3 0,2 2 0,-2 0 0,-1-1 21,-2-1 1,5 5 0,0-4 0,-2 2 0,-1 2 0,-2-1 32,1 4 0,-1 7 1,0-1-1,2 3 0,1 1 1,4-2-1,0 2 14,4-2 1,1 0 0,2 2 0,1 0 0,2-2 0,1 1 0,0-4 43,1 1 0,-3-7 1,3 3-1,-1-2 0,2-2 1,-1-2 26,1-2 1,4 2 0,0-2 0,5 1 0,3 0 0,1-1-5,0 1 0,8 1 1,-4 2-1,-1-1 0,0-1 1,-3-1-1,1 3-106,0 2 0,-5-4 1,-1 8-1,-4-2 0,-1 1 1,-2-2-87,-3-2 0,-1-2 1,-2-4-1,0-4 0,-3-4 1,0-3-1,1-5 240,0-4 1,1 1-1,0-9 1</inkml:trace>
  <inkml:trace contextRef="#ctx0" brushRef="#br0">15503 11648 25064,'-4'-24'-1636,"-1"-2"1,-5-3-1,2 7 1440,1 4 0,-1 10 1,6 2-1,-4 1 0,-2 1 1,-2 1 111,-2 1 1,5 4 212,2 2 0,7-2 1,5 2-1,8-2 1,4-2-1,6 0 183,5 0 1,4 0-1,6 0 1,-2 0-1,-1 0 1,-1 0-1,1 0-51,2 0 0,-5 0 0,-3 0 0,-5 0 0,-2 0 0,-3 0-322,-2 0 0,-6 0 0,-5-2-153,-2-2 1,-8 1 0,-8-5 0,-6 2 0,-7 3 0,-2 2 0,-3 0 585,-3-4 0,-3 4 0,-6-2 0,0 6 0,0 5 0,-2 4 34,-2 2 0,3-1 0,-2-1 0,4-2 1,7-1-1,2 0 0,6-2-65,3-2 0,8-2 0,7 0 0,6 1-345,11-1 0,12-7 1,16-5-1,8-3 0,12-1 1,8-1-403,4 1 0,-33 8 1,0 1-1,-1 0 0,1 1 431,4 0 0,-1 0 0,32-8 0,-31 8 0,0-1 0</inkml:trace>
  <inkml:trace contextRef="#ctx0" brushRef="#br0">23581 16339 8365,'7'-25'0,"-2"6"0,-2 10 0,1 12 127,-2 1 0,4 8 0,-6-3 1,-2 4-1,-1 4 0,-3 2 1,0 2-1,0 2 0,4 2 539,0 2 0,-2-2 1,-1-1-1,2-3 0,2-1 1,1 0-1,0-1-18,0-3 1,4-1 0,2-3-798,1-3 91,-4-3 0,3-8 0,-6-4 0,0-7 0,0-8-28,0-4 1,0-6 0,0-3-1,0-2 1,0-2 0,2 2 208,2 2 0,-1 5 1,6 5-1,2 3 0,0 3 276,3 7 1,-1 3 0,0 8-1,1 2 1,-1 2 0,0 5-1,1 4 25,-1 5 1,0-2 0,1 7 0,0-1 0,3 0 0,2-1-590,2-2 1,-5-1 0,3-5-1,-1-1 1,0-2 0,-2-2-1173,-1-2 1,-2 2 0,2-3 0,1-2 1336,2-2 0,12-7 0,-2-1 0</inkml:trace>
  <inkml:trace contextRef="#ctx0" brushRef="#br0">24341 16232 8583,'-6'-8'160,"-3"3"1,-1 7 0,1 8 0,4 5 0,4 3 655,1-1 1,0 1 0,1-5 0,2 1 0,5-1 0,2 0 0,6 1 0,4-1-767,3 0 0,3-5 0,0-4 0,-1-2 0,-1-2 0,-2 0 0,0-2-473,-1-2 0,-3-4 0,-9-5 0,-5-2 1,-2-1-1,-2-3 261,0-2 0,-11 5 1,-3-2-1,-6 3 1,-2 2-1,0-1 1,1 1 218,2 0 0,1 1 1,6 2-1,2 2 1,3 1-1,1-1 0,4 0-836,5 0 0,6-2 779,9 5 0,8-11 0,8 1 0</inkml:trace>
  <inkml:trace contextRef="#ctx0" brushRef="#br0">24941 15859 8381,'-6'-12'648,"-2"8"1,1 13-97,3 16 1,7 9 0,1 3 0,-1-3-704,-2-1 1,1 2-1,1-2 1,3 1-1,1 6 1,4 7 0,0 11 150,3 6 0,5 8 0,-9-35 0,1 0 0</inkml:trace>
  <inkml:trace contextRef="#ctx0" brushRef="#br0">25087 17165 8196,'6'0'621,"-4"3"1,-5 5-1,0 5 1,1 2-1,2 0-621,0-2 0,0 0 0,0 1 0</inkml:trace>
  <inkml:trace contextRef="#ctx0" brushRef="#br0">17622 7783 9492,'0'-13'0</inkml:trace>
  <inkml:trace contextRef="#ctx0" brushRef="#br0">17622 7783 29867,'-7'0'-3044,"1"-6"1558,6-3 1,0 2 0,0-2 0,0-1 1158,0-2 1,0 3 0,0 0 0,-1 0 0,-4 0 0,-4 0-1,-3 0 707,-1 2 0,4 1 1,0 6-1,-1 0 1,-2 0-1,-1 0 1,-1 0-1,1 0 1,0 2-1,0 1-194,-1 1 0,1 2 1,0-3-1,-1 1 1,1-1-1,0 0 0,-1 0 1,1 2-111,0-2 0,-1-2 1,1 1-1,0 1 1,-2 1-1,-2 0 0,0 2-10,0 3 1,3-1 0,0 1 0,1-1 0,0 1-1,-2 0 1,0 2-226,2 0 1,-4 3 0,8-1 0,-2 0 0,-3 1 0,2-1 11,4 0 1,-3-4 0,5 0-1,0 1 1,-1 2 1019,-1 2-800,6-1 0,-4 0 0,6 1 0,0-1 0,0 0-254,0 1 1,4-1 0,2 0 0,1 1 0,4-1 0,1 0 0,1 1 203,0-1 1,2 0 0,1 1 0,4-1 0,-1-1 0,2-2 0,-1-1 28,3 0 1,2 4 0,-2 1 0,0-3 0,0 0 0,3-2 79,0 1 1,-1 2 0,1 1 0,-3-1 0,2-2-1,-1-1 1,1 2 53,0 0 1,2 3 0,0-2 0,-1-2 0,3-1-1,0 1 120,2 2 0,2-3 0,-2-2 0,3 1 1,2-2-1,-1 0 0,1-2 143,-2 2 0,4-3 0,-4 4 0,2 1 0,-2-1 0,-1 2-218,-4-2 1,-1 5-1,0-4 1,2 1 0,1-1-1,-1 1-147,-2-1 0,5 2 1,1-5-1,1-1 0,-1 0 1,0 1-1,0-2-52,3-2 1,2-1-1,1-1 1,0-2-1,0-3 1,0 0 0,1-1-33,4-1 0,-4 4 0,4-4 0,-4 2 0,-1 4 0,0 0 0,0 2 0,0 0 0,-1 0 0,-4 0 0,-2 0 0,-2 0 0,0 0 0,-1 0 0,-2 0 0,-2 0 0,1 0 0,0 0 0,1 0 0,3 0 0,-1 0 0,4-1 0,0-2 0,0-3 0,3-2 0,0-1 0,-2 2 0,4-5 0,-4 3 0,4-3 0,1-1 0,0 1 0,-2 2 0,-2 1 0,1 0 0,-6-4 0,-1-1 0,-2 1 0,-1 0 0,-1-1 0,1 1 0,-2 0 0,-1-1 0,-2 1 0,0 0 0,0 0 0,1-1 0,-6-4 0,4 1 0,0-1 0,-2 0 0,0-1 0,-2-2 0,2 0 0,-1-1 0,-4 3 0,-2 1 0,-3 0-55,2 2 1,-5 1 0,-2 2 0,-1 0 0,0-1 0,1 1 0,-1 0 0,-1-1-591,-2 1 0,-5 0 1,-1-1-1,-1 1 1,-2 0-1,0-1 259,0 1 1,2 0-1,-3-1 1,2 1-1,1 0 1,-1-1 266,-2 1 0,0 0 0,-1-1 0,2 1 1,-3 0-1,-1-1 0,-3 1 112,0 0 0,-1 1 0,-6 2 0,0 2 0,0 1 0,-3 1-80,0 0 0,-2 0 1,-2 3-1,-1-1 1,1 1-1,1 1 1,-1 1 186,-1-4 0,0 4 0,4-4 0,2 4 0,1 1 0,2-2 325,-2-2 1,-1 2-1,0-3 1,1 0-1,2-1 897,-2-1 1,4 4-977,-2-2 0,-1-1 1,-3 2-1,-3 1 1,-2 2-1,-3 1 0,-1 0-297,-1 0 1,5 0 0,-3 0-1,0 0 1,1 0 0,1 0-50,2 0 0,-2 0 0,1 0 0,1 1 0,2 2 0,1 1 0,0-1 0,1-1 0,1-2 0,1 0 0,2 0 0,-2 0 0,-1 0 0,-2 0 0,5 0 0,0 0 0,-2 0 0,-1 0 0,-3 0 0,-2 0 0,-1 0 0,-2 1 0,4 2 0,-4 3 0,-1 0 0,-3 2 0,-1-3 0,-2 1 0,4 3 0,2-3 0,1 0 0,4 0 0,-1-2 0,1 1 0,-3-1 0,1 1 0,5-4 0,0 2 0,1 2 0,2-2 0,-1-2 0,-9-1 0,7 0 0,-3 0 0,1 0 0,2-1 0,-2-2 0,-4-2 0,0-4 0,-5 5 0,1 1 0,-1 1 0,-3 2 0,-4 0 0,1 0 0,-5 0 0,1 0 0,3 0 0,-1 2 0,4 2 0,-2 5 0,-3 3 0,4 1 0,5 1 0,2-1 0,2 0-495,1 1 0,1-1 0,5 0 0,4 2 1,4 2-1,5 0 0,4 1-42,5 1 1,2 2-1,2 6 1</inkml:trace>
  <inkml:trace contextRef="#ctx0" brushRef="#br0">21382 11368 8375,'-14'0'0,"1"2"0,0 2 0,-1 6 0,1 7 0,0-8 0,5 8 318,4-8 1,2 3-1,4 1 1,2 1-1,8-1 1,7 0-1,11 1 1,7-2-1,9-4 1,4-3-1,5-4 1,3-1-1,4-1 1,5-5 152,4-7 0,-8-4 1,3-8-1,-6-4-646,-3-4 0,-4-7 0,-6-6 0,-7-1 1,-9-5-1,-8-3 0,-10-6-77,-7-4 0,-12 2 0,-7-9 0,-11 4 1,-10 3-1,13 34 0,-3 0 115,0 1 0,-2 2 0,-3 3 0,-1 3 476,-32-18 0,1 12 1,-1 11-1,-2 9 1,-1 9-87,-2 11 0,6 13 0,4 12 0,2 7 1,3 10-1,28-25 0,1 2 0,1 3 0,2 1-430,1 2 1,1 1-1,-7 30 1,12-29-1,2 1 1,2-1-1,2 0 1,3-1 0,2 0-1,5 34 177,10-4 0,13-7 0,8-2 0</inkml:trace>
  <inkml:trace contextRef="#ctx0" brushRef="#br0">19955 14886 8206,'-18'-16'0,"1"3"0,0 7 0,4 7 0,4 10 0,5 4 184,2 2 1,8 1 0,6-5 0,7 1 0,11-2 0,7-4 0,10-3 0,8-4 0,9-2 669,5-4 1,5-6 0,-34 2-1,0-2-893,1 2 0,-2-2 0,1-2 0,-1-2 0,-1-2 0,-1-2 1,-1 0-1,-2-2-49,-2-1 1,0 0-1,26-20 1,-10-5-1,-6-2 1,-11-4 0,-13-2-1,-12 0-74,-9 2 1,-14-1 0,-15 1 0,-16 1-1,19 27 1,-2 1 0,-4 2 0,-1 1 118,-4 2 1,0 1 199,0 1 1,0 2 0,-7 4-1,-1 3 1,2 0 0,0 2-1,0 2 1,-1 2 0,-1 2 0,-1 0-1,3 2 1,1 1 46,1 0 0,2 3 0,2 1 0,1 3 0,-24 14 0,5 4 0,10 5 0,13 1-319,13 3 1,10 3-1,19 4 1,14 4-1,19 1 1,-12-25-1,3-1 1,6 1-1,3-2-1483,5 0 1,2-1 1237,3 0 1,2-1-126,10-2 0,2-2 1,0 1-1,-1-1 1,4-3-1,0 1 1</inkml:trace>
  <inkml:trace contextRef="#ctx0" brushRef="#br0">19555 13247 8382,'-6'-18'0,"-1"1"0,-2 2 0,2 3 213,1 3 1,0 5 0,3-5 0,-2-2 1658,2 0-1380,2 3 1,0 2-1,-4 6-146,-4 0 0,2 0 1,-2 0-1,0 2 0,0 1 1,0 1-1,-1 1 230,-2 1 1,-1 1 0,-1 6 0,3 1 0,0-1 0,4 2 0,1 1-457,3 2 0,1 4 1,4-3-1,1 0 0,4 1 1,4-4-201,3-1 0,4-6 0,0-2 0,3-1 0,-1-3 1,-2-2-1,-3-1 21,-2 0 0,1-1 1,-2-3-1,-4-5 0,-3-3 221,-4-2 1,-2 3 0,-4 0-1,-3 4 1,-4 1 0,-3 3 270,-3 2 0,2 1 1,-5 0-1,2 0 1,3 1-11,1 3 0,3 4 0,3 5 0,6-1 0,6-2 0,7-2-728,7-2 0,5-2-22,9-4 0,-1 0 0,4 0 0,-2 0 1,-2 0-232,-2 0 1,-7-6-1,-4-3 1,-3-3-1,-5-1 1,-5 0 346,-2 0 1,-14 1 0,-6 1 0,-7 4 0,-8 1 0,-4 2 567,-1-2 0,-5 4 0,9-1 0,1 5 0,6 4 0,8 1 0,6 5-235,4 4 0,6 2 0,12 7 0,10 5-122,9 2 0,12 4 0,8 4 0</inkml:trace>
  <inkml:trace contextRef="#ctx0" brushRef="#br0">18849 8436 8370,'0'-1'-81,"-6"-4"1,3 16 0,-6-7-1,-1-1 1,-2-2 0,0-2 0,2-2 121,1-1 1,4-1 0,-4 7-1,1 3 1,-1 9 0,-2 7 129,-4 4-246,2 1 1,-11 4 0,4 0 0,-3-2 0,-3 1 0,-1-2 169,-2-3 0,-6-1 0,3-3 0,-1-1 1,-1 0-1,2-3 0,-2-1 109,0-1 1,7-6 0,-1 1 0,1 2 0,5-1 539,1-1-741,3 3 0,4-3 0,-3 7 0,-1 3 0,1 2 0,-1 3-117,0 1 1,-4 1 0,3 1 0,-2 0-1,-3 1 1,-1 2 0,0 1 69,3-2 1,-4 4 0,6-2 0,-2-3 0,1-3 0,2-4 781,2-2-657,-4 5 1,7-8 0,-4 6 0,3 2 0,2 1 0,-1 3 137,1 4-276,0-4 0,-5 10 1,-1-1-1,0 6 1,-2 5-1,0 0 15,-3 1 0,-1 0 0,-2 3 0,2-3 0,3-5 0,4-4 177,4-4 0,0-2 0,1-5 0,0 4 0,-1 0 0,1-1 68,0-2 0,4 2 1,1-1-1,2 1 0,3-1 1,2 1-1,1 4-295,0 5 0,4 5 0,2 7 0,2 4 0,1 2 0,-1 6-33,1 3 1,-6-7 0,3 4-1,-1-4 1,-1-5 0,-1-1 0,-3-3 258,-4-3 1,1-5 0,-5-7 0,2-3 0,2-1 482,-2-4-333,4-1 0,-3-1 1,5 0-1,0-1 1,0 2-1,1 5 15,3 7 0,10 0 0,9 7 1,6 1-1,3 4 0,1 1-868,-1 3 272,-1 6 1,-4-1 0,-2 3 0,-1-5 0,-2-7 0,2-3-73,1-2 661,-4-10 0,3 2 1,-7-13-1,0 1 1,-1 0-1,0-2 132,2-3 0,6 2 0,-2-5 0,5 2 0,4 4 516,4 4-1109,10 0 1,2 9 0,6-2 0,1 2 0,-1 4 0,-1 0-117,-3 3 1,-5 5 0,-7-1-1,-3 1 1,-1 1 0,-5-4 0,-3-2 364,-3-7 1,-5-4 0,0-9 0,-3-2-1,-4-6 1,-2-2 1352,-3-2-1238,6 1 1,-8-2 0,7-2 0,5-1-1,7 1 1,6 1-668,3-2 0,9 2 0,-3-3 0,0 1 0,0 0 0,-2-1-401,-4 0 1,-3 4-1,-3-5 1,-4 2-1,-6-2 1,-7 1-509,-2-1 1381,-1 2 0,-11 4 0,-2 1 0</inkml:trace>
  <inkml:trace contextRef="#ctx0" brushRef="#br0">18742 8996 16049,'-4'13'-843,"-1"0"0,4 1 773,4-1 0,4 0 0,8 2 0,4 3 0,8 4 0,6 3 162,1 2 1,9 0 0,-1 1 0,7 1 0,6 4-1,0 1 1,1 5-216,2 4 0,-6-5 0,3 5 1,-2 1-1,-4 1 0,0 2 1,-5-1 28,-2 0 1,1 0 0,-8-3 0,2 1 0,-1-1 0,-5-1 105,-3-2 1,-3-2 0,-1-2 0,-3-4 0,-1 1 0,0 1 0,0 3 80,1 3 0,1-3 0,5 9 0,0-2 0,-1 2 0,1 2-620,0 2 481,-1 2 0,-1 6 1,-1 1-1,-5-1 0,-2 1 1,-7 0 86,-3 6 0,-2 3 0,-5-1 0,-2-2 0,-1-1 0,-1-4 0,1 0 1,2-3-1,1-3 1,1-2-1,2-2 1,3-1-100,1 1 1,2 2-1,3 1 1,-2-1 0,-2-2-1,-1-2 1,-1-2 20,0-3 0,-2-2 1,-4-1-1,-1-1 1,-3-4-1,-5-2 856,-3-1-591,-1-4 1,-5 5 0,0-5-1,0 3 1,0 5 0,-1 2-144,-2 2 1,1 6 0,-4 5 0,2 5 0,-2 6 0,-1 3 0,-2 2-479,1-1 0,3-5 0,1-3 0,-2-3 0,-2-4 0,-4-3-278,-1-8 776,0 0 1,-5-14-1,-1 3 1,0-7-1,-1-3 1,1-3 179,1-1 0,-1-7 1,6-2-1,2-2 1,2 0-1,5 1 1,4-1-755,3 1 1,8 5-1,2-1 1,4 3-1,2 1 1,5 2-2776,7 3 3244,7 2 0,6 7 0,1 0 0</inkml:trace>
  <inkml:trace contextRef="#ctx0" brushRef="#br0">21542 11515 8107,'-15'-2'0,"-2"-1"0,0-1 0,0 1 0,4 3 0,4 4 480,3-2 0,8 5 0,2-4 1,8 2-1,7-2 0,9-2 1,5-1-1,4-1 0,0-2 1,2-2-1,-2 2 0,1 0 1,-1 0 457,2-1 0,-7-1 1,-1 4-1,-4-2 0,-5-2 1,-4 2-887,-3 2 1,-3 2 0,-5 2 0,-7 3-100,-7 2 1,-11-5 0,-4 3 0,-5-2 0,-4 1 0,-5-1 0,-1 0 213,2 1 0,-1-1 0,8-4 1,3 0-1,0 0 0,1 0 0,2 0 433,4 0 1,8 0-213,1 0 0,6 2 0,0 1-616,6 1 1,4 5 0,8-3 0,3 1 0,5 2 0,6 0-872,2 0 0,6-4 0,0 3 1099,6 3 0,4 1 0,6 1 0</inkml:trace>
  <inkml:trace contextRef="#ctx0" brushRef="#br0">20129 15020 8056,'-18'-11'0,"0"-1"0,2 1 0,1 0 0,6 7 568,0-5 1,6 0-1,-1-4 1,5-1-1,7 1 1,6 0-1,7-1 1481,7 1 1,3 1 0,8 2-1882,1 1 1,-5 5-1,8-4 1,-3 2-67,2 3 0,-5-3 1,-6 2-1,-3 1 0,-3 1 1,-2 1-272,-6-3 0,-2 2 0,-3-4 0,-6 0 641,-11-3-296,-2 3 0,-14-4 0,4 4 1,-6 0-1,-3 0 0,-4 3 185,-1 2 1,-5-4 0,5 1 0,2 1 0,2 2 0,3 1 77,2 0 0,6 0 0,-1 1 0,7 3-525,6 5-156,14-3 1,6 5-1,17-7 1,5-1-1,7-2 1,1-1-287,0 0 1,3 0-1,-4 0 1,1 2 527,0 2 0,-7 4 0,-7 5 0</inkml:trace>
  <inkml:trace contextRef="#ctx0" brushRef="#br0">21142 10209 13164,'11'-23'0,"0"1"0,-2 3 0,1 4 317,2 6-23,1-3 1,-4 6 0,-1-4 0,-1 3-1,-1-1 1,0 1 0,-5-2 4150,-4 2-3767,-10 1 1,-3 10-1,-6 2 1,-1 0-1,1 1 1,1 1-48,2 2 1,-5 2 0,4 0 0,-1-2 0,3-1-1,5 1 1,2 1 0,4-1-399,1-1 1,2 0 0,5 3 0,5-2 0,6-2 0,4-3 0,1-2-25,-3-1 0,1-2 0,1-2 0,2-2 0,-3-5-778,-5-3 0,-4-1 0,-6 0 0,-1-1 0,-5 1 0,-6 0 452,-4-1 115,-8 7 1,5-3 0,-5 4 0,2 0-1,0 0 1,-1 3 1128,1 1 1,6 2-1,-2 0 1,5 2-1128,4 2 0,5 4 0,8 5 0,6 0 0,7 1 0,6-3 0,5 0 0,4-4 0,-3-1 0,-2-1 0,-3-5 0,-4-2 0,-2-2-605,-6-5 0,-6-3 0,-11-3 0,-4-1 0,-4-2 1,-5 2-1,-2 1-165,-1 2 1,-3 1 0,6 3 0,1 5 0,-1 5 853,0 8 1,6 12-1,6 13 1</inkml:trace>
  <inkml:trace contextRef="#ctx0" brushRef="#br0">19155 13394 8421,'8'-27'1735,"-2"0"0,-8 2-473,-2 3 0,1 7 0,-6 8 0,-1 1-489,-2 3 1,4 3 0,4 4 0,2 5 1020,2 3-1618,0 2 0,0-1 0,0 0 0,0 0 0,0 2 0,0 2 35,0 0 0,0 1 1,0-5-1,0 1 0,0-1-254,0 0 1,2-1 0,1-1-26,1-2 1,1-12 0,-5-2 0,0-5 0,0-5 367,0-3 0,0 3 0,-2-2 0,-2 2 0,-5 1 0,-4 3 0,-4 0 215,0 2 1,-6 6 0,6-1-1,-1 2 1,0 2 0,0 2-516,2 2 0,6 4 0,2 5 0,2 2 0,3 1 0,2 3 0,2 2 0,4 3 0,2-5 0,8-1 0,1-3 0,4-3 0,-1-4 0,0-3-1054,-3-4 1,-1-1 0,-3-1-1,-3-5 1,-6-6 681,-6-4 1,-9-3 0,-7 2 0,-2 1 0,-3 3 0,1 4-1368,0 3 1,0 4 1738,5 11 0,-6 18 0,3 14 0</inkml:trace>
  <inkml:trace contextRef="#ctx0" brushRef="#br0">21435 11181 8444,'-19'0'0,"-4"2"0,0 1 0,1 3 0,2 0 0,2 1 841,1 1 1,-1-5-1,5 1 1,2-4-1,8-4 315,12-5 0,10-3 0,13-3 0,5-3 1,5-5-1,7-6 0,5-3 0,3-2-605,6-3 0,-29 14 1,0-2-1,0 0 0,0 0 1,-1-1-1,-1 0 0,0-1 1,0-1-1,-2 1 0,1 0-473,-2 1 1,-1 0-1,1-2 1,0 0-1,24-21 1,-5 1-1,-7 4 1,-5 4 0,-5 4-440,-3 2 0,-3 6 1,-3-1-1,-4 5 0,-3 6 1,-2 5-3442,1 4 2376,-7 3 0,5 1 0,-3 1 1,3 3 1425,1 4 0,6 4 0,2 6 0</inkml:trace>
  <inkml:trace contextRef="#ctx0" brushRef="#br0">23101 9449 8401,'0'-13'0,"0"-1"0,2 2 0,1 2 0,3 3-45,1 1 40,-4 1 1,4 1 877,-2-1 1,-2 1-1,4 5 1,-1 4-1,-3 4 1,-3 4-1,-3 5 182,-1 4 1,-5 3-1,3 3 1,0 4-1,0 2 1,1 0-1,1-2 1,0-1-543,1 0 0,1 1 0,2-6 0,0-1 0,2-2 0,1-6 0,3-2-713,1-2 1,-3-1 0,4-4 0,-2-10 50,-3-10 0,-2-11 0,-1-11 0,0-3 0,0-5 0,0-1 95,0-3 1,5 5-1,1-2 1,-1 6-1,3 6 1,-1 4-1,4 5 679,0 4 1,-2 5 0,0 4 0,2 3-1,0 2 283,3-1-1329,-1 1 0,0 4 0,1 1 1,1 2-1,1 2 0,3-1-302,2 2 1,1-5 0,5 4 0,-1-4 0,3-1 0,0 0-683,2 0 1,5 0 0,-4-1-1,1-4 1,0-5 0,-4-5-1,-1-4 623,-1-2 0,-6 5 0,-5-2 1,-4 2-1,-5 0 0,-1-2 1,-3 2 882,-1 1 0,-7 6 1,-1 1-1,0 1 0,-1 1 1267,0 0 0,4 0-183,-2 2 0,5 4 0,5-2 1,3 7-1,4 1 0,3 1 1,3 1-1243,4 2 1,-1 2 0,1 0 0,2-2 0,-1-1 0,1 0 0,-2-2-674,2-2 0,-3-4 0,1-1 1,2 0-1,-1-3 0,1-4-345,-2-7 0,-5-8 1,0-2-1,-3-4 0,-4-3 1,-2 2 1510,-3 0 1,0 4 0,-5 3 0,0 4 0,-2 5-1,-2 4 686,-5 5 0,-3 2 0,-1 5 0,0 6 0,-1 12 0,1 10 0,0 10-482,-1 5 1,1 3 0,0 4 0,-1 1-1,1-1 1,0 2 0,1 1-949,3 2 0,3-2 1,6-7-1,1-5 1,4-2-1,4-2 308,3 0 0,13 0 0,3 0 0</inkml:trace>
  <inkml:trace contextRef="#ctx0" brushRef="#br0">20182 14740 8250,'-9'-6'0,"0"-1"0,-1-2 0,-2 1 0,0 1-24,3-1 1075,3 5 0,0-2 1,-1 3-1,-2-1 0,0-1 1,0-1-1,2-1-249,2-3 1,5 1 0,5-4 0,5-6 0,6-4 0,10-9 0,6-5 0,10-5-559,4-1 0,-2-4 0,3 2 0,1-2 0,-2-1 0,0-2 0,-5 3-497,-4 3 0,-1 4 1,-8 4-1,-4 5 0,-2 5 1,-4 4-1,-2 2-1240,-4 3 0,-6 5 1,1 2-1,0 1 713,1 0 0,-4-2 1,5 5-1,3 2 0,3 0 1,4-3 779,2-7 0,1-6 0,5-8 0</inkml:trace>
  <inkml:trace contextRef="#ctx0" brushRef="#br0">21435 14340 8845,'0'-9'5105,"0"0"-4007,0 6 1,0 8 0,1 10-690,4 4 0,-4 3 0,4 5 0,-4-1 0,1 2 0,1 2 0,1 1 1,-1-1-8,-1-2 0,2-3 0,2-3 1,0-4-1,0-3-1312,-3-2 1,3-7 0,-2-7 0,-1-10 584,-1-5 0,-2-12 0,0 1 1,-2-1-1,-1-2 0,-1 2 1,-1-1 942,-1-1 0,5 9 1,-4-4-1,4 4 1,1 5 170,0 1 0,6 4 0,3 2 0,3 4-1195,1 4 0,5 2 0,-1 4 0,1 2 0,1 2 0,4 0-2961,2 1 0,2 2 3367,-1 1 0,7 1 0,1-1 0</inkml:trace>
  <inkml:trace contextRef="#ctx0" brushRef="#br0">21968 14353 7975,'-21'-20'538,"5"5"0,6 10 0,5 13 1,4 7-1,1 1 0,0-1 3656,0-2-4161,0-6 0,6 10 1,3-4-1,2 3 1,4 2-1,2-2 1,2-2-1,2-4-507,2 0 0,7-4 0,1-1 474,-1-4 0,4-13 0,0-2 0</inkml:trace>
  <inkml:trace contextRef="#ctx0" brushRef="#br0">22368 14247 7975,'-7'-18'0,"-5"0"0,-5 2 0,0 7 0,3 6 0,1 6 693,0 6 0,4 9 0,1 5 0,1 6 0,0 3 0,-2 4 1,0 4-1,0 4 0,0 5 0,2 4 0,1 6 0,1 2 0,1 1-221,1-2 1,0-3-1,0 4 1,-2-6-1,3-5-472,0 1 0,-4 0 0,-1 3 0</inkml:trace>
  <inkml:trace contextRef="#ctx0" brushRef="#br0">17129 8223 20530,'-31'-18'0,"2"0"0,2 4 0,5 3 699,2 7 0,3 5 1992,3 8-3156,1 6 1,0 7 0,1 0 0,3 1 0,4-1 0,7-2 0,10 0 0,16-5 0,19-5 635,17-6 1,-23-3 0,2 0 0,9-2 0,2 0 0,6 0-1,4-2 1,10-2 0,2-2 0,-22 1 0,0 0 0,2-1 0,3-2-1,1 0 1,0 0 4,3 0 0,0 0 0,-1-1 0,0-1 0,0-1 1,1 1-1,3 0 0,2-1 0,-1 1 0,1-1 1,1 0-1,-1 0 0,-1 1 0,0-1 0,0 0 1,2 0-1,-1-1 0,1 1 0,-1-1 0,0 1 1,-1 0-176,0 0 0,-1 0 0,1 0 0,1 0 0,0-1 0,-1 1 1,-3 1-1,0 1 0,-1 0 0,-3 1 0,-1-1 0,0 1 0,-2 0 1,-1 1-1,0 0 0,-4 1 0,-1 0 0,0 0-54,22-3 1,0 1 0,-1 0 0,0 2 0,-5 1 0,-2 1 0,-5 1 0,-2 1 0,-4 0 0,-1 0 0,-8 1 0,-1 1 0,30-1-218,-14 2 0,-12 6 1,-10 3-1,-9 3 0,-12 1 270,-6 1 0,-5 2 0,-6-3 0,0-2 0</inkml:trace>
  <inkml:trace contextRef="#ctx0" brushRef="#br0">9438 17965 8461,'-21'-19'0,"3"-2"0,3 0 0,2 4 0,0 3 66,-1 5 0,1 3 0,0 6 0,1 2 0,5 1 0,8 3 0,11 1 0,10 4 0,8 0 0,8 3-29,10-1 1,3 2 0,16 1 0,6 2 0,-35-10 0,2 0 0,3 0-1,0-1 1,4 0 0,1-1-52,4 1 0,1 0 1,5-1-1,1 1 0,4-1 1,1 0-1,1-1 0,-1-1 1,4-2-1,1 0 1,-1-1-1,1 0 41,1-1 1,1 0 0,-18 0 0,1 0 0,-1 0 0,23 0 0,-1 0 0,-23 0 0,0 0 0,1 0 0,2-1 0,-1 1 0,1-1 0,0 0 0,0 0 0,0 0 0,3-1 0,0 0 0,1 0 17,0 0 1,1 0 0,0-1 0,-4 0-1,-1 0 1,1 0 0,5-1 0,0-1-1,1 1 1,-2-1 0,0 1 0,-1-1-1,-2 1 1,-1-1 0,0 1 0,2 0-1,1-1 1,0 1-68,1-1 1,-1 1-1,0-1 1,-4-1-1,-1 0 1,1-1-1,4 0 1,1 0 0,-1-1-1,-3 0 1,0 0-1,-1-1 1,-2 0-1,-1-1 1,0 1 0,1-1-1,0-1 1,0 0-1,-2 0 1,0-1-1,-1 0-41,1 0 0,0-1 1,0-1-1,-2 0 1,0-2-1,0 1 0,22-10 1,0-1-1,-3 0 1,-1-1-1,-2-1 1,0 0-1,-5 0 0,-2 1 71,0-1 1,-2 0-1,-4 0 1,-1 1-1,-4 1 1,-1 0 0,-4 1-1,-1 0 1,-4 0-1,-1-1 1,-6 3 0,-1-1-224,18-24 0,-14 8 0,-17-2 0,-9 3 0,-15 1 0,-22 2 0,-23 2 159,19 18 1,-3 2-1,-8 0 1,-2 0-1,-8 1 1,-3 1-1,-5 0 1,-1 2-1,-5 0 1,-1 2-1,19 3 1,0 1-1,-2 0 102,-1 0 0,-1 1 0,0 1 0,-1-1 0,-1 1 1,0 1-1,-2 0 0,0 2 0,-1-1 0,-4 0 0,0 0 1,-1 0-1,0 0 0,0 1 0,-2-1 0,-2 1 1,-1 1-1,-1 0 0,0 0 0,0 1 0,0 1-37,-2 0 0,0 0 0,0 0 0,14-2 0,0 0 0,-1 0 0,1 0 1,-1 1-1,0-1 0,1 0 0,-1 0 0,1 1 0,-1-1 0,1 0 0,-1 0 1,-3 0-1,0 1 0,0-1 0,0 0 0,1 0 0,1 0 0,-1 1 0,0-1 1,-3 1-1,1-1 0,-1 1 0,-1 1 20,0 0 0,-1 0 1,1 0-1,0 0 1,5 0-1,1 0 1,0 1-1,-2 0 1,-5 1-1,-1 0 1,-1 0-1,1 1 1,0 0-1,0 1 1,0 0-1,1 0 1,1 1-1,0 0 1,1 0-1,0 1 1,-2 1-1,1 1 1,-1 0-1,2 1-99,0 0 1,0 0 0,1 1-1,1 0 1,6 0 0,0 0 0,1 0-1,0 1 1,-1 0 0,-1 0 0,1 1-1,1 0 1,0 0 0,1 0 0,0 0-1,0 1 1,-16 6 0,1 0-1,1 2 1,1 0 0,1 1 0,2 2-1,3-2 1,2 2 0,1 0-147,4 0 0,1-1 1,1 1-1,4 1 0,1 0 1,2 1-1,-15 14 0,3 2 1,7 0-1,3 3 0,7-1 1,5 2-1,7-3 0,5 2-927,4-2 0,6 1 1143,6 1 0,5 1 0,3-3 0,2 1 0,4 1 0,1 1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18192 917 8258,'0'-13'0,"0"0"708,0 0 1,4 0-1,2 0 1,0 0 351,0 0 1,2 5 0,-2-1 0,1-1 0,2-2 6594,-2-1-4849,5 6-2580,-11 1 1,5 12 0,-6 3 0,-2 2-1,-2 4 1,-3 2 0,-2 5 0,1 2-1066,-3 2 0,0 0 0,-2 0 0,1 0 1,2 0-1,3-2-2438,1-2 0,-2 2 0,3-2 2922,3 2 0,0-3 0,2-3 0</inkml:trace>
  <inkml:trace contextRef="#ctx0" brushRef="#br0">18338 1319 8258,'-18'7'1092,"-2"6"0,0 5 0,3 2 0,2-3 1,4-3-1,3-1 0,3 0 0,5 0 1,5-2-2669,3-2 1,5 1-1,3-6 1576,1-1 0,5-7 0,-2-4 0</inkml:trace>
  <inkml:trace contextRef="#ctx0" brushRef="#br0">19115 973 8258,'5'-13'0,"-1"-1"0,-1 1 0,-1 0 0,-2-1 261,0 1 1,4 4 0,2 0-1,2-1 1,2-1 7042,2 3-6495,-5 2 0,4 7 0,-9 4 1,-3 3-1,-6 6 0,-5 4 0,-2 5 1,1 5 77,0 3 1,-4 5 0,3-3 0,2-1 0,0 2 0,2-1-914,1-1 0,3-2 0,7-6 0,2-4 0,5 0 0,2-4-416,5-1 0,3-8 0,-2-2 0,2-4 1,-1-1-1,1-1 0,1-4-673,2-4 1,-5 2 0,4-2-1,-2-1 1,-1-2 0,1 0 1114,1 3 0,2-3 0,6 5 0</inkml:trace>
  <inkml:trace contextRef="#ctx0" brushRef="#br0">19702 1199 8258,'-6'-7'805,"-3"3"1,-3 4-1,0 4 283,4 5 0,-4 1 0,3 1 0,-2-2 0,1 1 1,3 2-1,-1 3 0,2 1 0,0 2-1051,3-2 1,2-6-1,1-1 1,1 0 0,4-2-38,4-2 0,9-10 0,2-2 0</inkml:trace>
  <inkml:trace contextRef="#ctx0" brushRef="#br0">19769 1013 9999,'-9'0'1839,"0"0"0,7 4 1,2 2-1,9 2-1768,8 2-1306,3-4 0,7 4 0,0-5 1,1-2-1,1-2 1235,2-1 0,6 0 0,-2 0 0</inkml:trace>
  <inkml:trace contextRef="#ctx0" brushRef="#br0">20075 1053 8258,'-21'0'272,"-2"6"0,5 3 0,0 4 0,0 3 0,1 2 0,2 0 0,3 1 0,5 3 3130,1 3 1,1 2-3163,5 0 0,2-1 0,2 0 0,7-4 0,5-4 1,6-4-913,3 0 1,3-7-1,3-2 1,4-5 671,-1-5 0,10-8 0,-2-8 0</inkml:trace>
  <inkml:trace contextRef="#ctx0" brushRef="#br0">20475 1000 8258,'-6'-8'0,"-1"5"1183,-1 6 0,-2 5 0,4 5 0,0 0 0,-1 1 221,-1-1 0,-1 5 0,-2 1 1,0 2-1,2 1 0,0 0 1,1-1-1716,-1-2 0,6-1 0,-2-5-342,4 0 0,7-5 0,3-7 0,2-7 0,3-7 0,-2-2 364,-3 0 0,1 2 0,-6 0 1,1 1-1,-1 2 1354,1 1 1,-1 7 0,-4 4-1,0 8 1,2 8 0,1 3-305,1 2 1,2 2-1,-3 1 1,3-3-1,1-2 1,4-2-762,0-2 0,9-3 0,2-2 0,3-3 0,2-4 0,-2-5 0,-1-5 0,-2-4 0,-1-9 0,2-2 0,-2-2 0,0 1 0,-2 0 0,0 2 0,-2 0 0,-3 5 0,0 7 0,-1 1 0,2 3 0,1 3 0,5 4 0,4 5 0,0 8 0,11 2 0,1 3 0,3 5 0,4 2-9831,5 1 9308,3-2 0,-5-7 0,-1-2 0</inkml:trace>
  <inkml:trace contextRef="#ctx0" brushRef="#br0">17969 2066 7924,'-12'-21'0,"3"3"0,5 3 0,2 2 0,8 6 0,2-4 0,7 5 0,2 0 945,6 1 0,3-1 1,7 3-1,4-2 1,3 2-1,-2 2 1,-1 1-1,-3 0 1,-3 1 146,-2 4 0,-10-1 0,-4 6 0,-6 4 1,-3-1-1,-4 5 0,-3 1 0,-6 5 1,-8 1-291,-4 2 1,-4-1 0,-5 1-803,-3 0 0,7-1 0,-1 1 0,4-2 0,5-1 0,1-3 0,2-2 0,6 3 0,2-4 0,5-2 0,6-1 0,7-3 0,8-2-341,4-1 1,3-6-1,2 1 1,3-2 340,1-2 0,1 0 0,5 0 0</inkml:trace>
  <inkml:trace contextRef="#ctx0" brushRef="#br0">18622 2439 8025,'-7'1'5368,"2"4"-3808,4 4 1,7 1-1,3-1 1,4-3-1,5-2-1560,4 1 0,9-1 0,3-4 0</inkml:trace>
  <inkml:trace contextRef="#ctx0" brushRef="#br0">19555 2119 8953,'-9'-13'1289,"1"-1"0,-7 7 0,6 1 0,-4 2-585,-5-1 0,-1 1 0,-7 4 0,1 0 0,-3 0 0,0 1 0,0 5 0,3 7 593,2 8 0,1 4 0,7 2 0,3 1 0,2 2 0,3 1-1461,2-2 0,5 4 0,6-2 0,6-3 0,7-4 0,5-6 0,6-5-1312,2-4 0,4-3 0,5-8 1,4-2-1,2-6 0,3-8 1476,4-9 0,-4-5 0,9-8 0</inkml:trace>
  <inkml:trace contextRef="#ctx0" brushRef="#br0">20142 2052 7799,'-18'-13'1420,"-1"1"1,0 5 562,-1 7 1,4 1-1,6 7 1,1-1-1009,-2 0 1,0 4 0,-3 5 0,1 2 0,1-2 0,2-1 0,1 0 0,0 1-595,2 2 1,-4-5 0,5-4-1,0 1 1,0 2 0,3 2-382,2-1 0,1-4 0,1 0-749,4 1 1,2-2-1,7-1 1,-1-1 0,-1-2-1,-2 1 652,-1-1 0,-2 7 1,4-4-1,-4 2 0,-1 0 1,-1 1 820,0 2 0,-3 1 1,2 2-1,-2 1 1,-4 2-1,-2 0 1,-3 0-725,-1-1 0,-4 6 0,3-6 0,-2-2 0,-3-3 0,1-5 0,0-1 0,-1-1 0,1-5 0,0 0 0,-1-2 0,2-2-624,4-5 0,3-4 1,11-5 623,7-4 0,7-15 0,6-5 0</inkml:trace>
  <inkml:trace contextRef="#ctx0" brushRef="#br0">20435 2146 7802,'-9'-6'0,"0"-2"4085,-1 1 0,4 2-2993,2 10 0,2-2 0,1 7 0,-2 4 1,-2 3-1,1 4 0,-2 4 0,-3 5 1,-3 4-684,-1 0 1,-1-1 0,1-7 0,1 1 0,2 0 0,3-2 0,-1-5-1319,1-6 1,4-4-1,-2-11 1,5-10-1,5-8 1,5-9-270,6-8 0,5 1 0,4-10 0,-1 4 0,-2 2 1752,2 4 1,0-2 0,-1 6 0,0 1 0,0 2 0,1 3 717,-2 3 0,2 4 0,-5 9 1,2 5-1,1 2 0,0 2-1273,1 0 1,-7 0 0,3 0 0,-1 2 0,0 2 0,-1 3 0,1 2-1239,0 0 0,0-4 0,-5 2 0,0 0 1,1-1-1,-2 2 1219,-4-1 0,-2 2 0,-6 4 0</inkml:trace>
  <inkml:trace contextRef="#ctx0" brushRef="#br0">20528 2146 7802,'-13'1'253,"0"4"0,1 2 0,5 6 0,8 1 1,9-1-1,10 0 1079,5 1 1,3-1 0,9-1 0,-1-2 0,-1-1-1,1 0 1,-4 0-2262,-4 0 0,-1-5 0,-12 4 0,-5-1 929,-2 0 0,-16-4 0,-7 3 0</inkml:trace>
  <inkml:trace contextRef="#ctx0" brushRef="#br0">20435 2452 7802,'-25'14'564,"3"-1"0,5 0 1,7 1-1,7-3 1,6 0-1,9-2 1,9 1 3958,10 2 0,12 1-4129,6 0 0,-2-1 0,2-1 1,0-4-395,-2-1 0,11 10 0,-3-1 0</inkml:trace>
  <inkml:trace contextRef="#ctx0" brushRef="#br0">5905 7143 31229,'-13'0'0,"1"2"-579,3 2 0,-9 4 0,4 5 0</inkml:trace>
  <inkml:trace contextRef="#ctx0" brushRef="#br0">6985 7157 8125,'9'-20'0,"-2"6"0,1 5 0,1 3 0,4 3 0,3 0 0,1-2-177,-9 4 1,4-5 0,-3 6 0,1-1 0,1-2 1137,-2-2 0,-8 1 1,-1 4-151,-7 0 0,-5 0 1,-1 0-1,-1 1-499,1 4 1,0-2-1,-1 5 1,1 3-1,0 1 1,-2 0-36,-3-4 0,0 4 0,-5-4 1,-3-1-1,3-1 0,-2-2 0,1 1 129,2-2 1,-2-2-1,6-1 1,2 0 0,1 0-54,2 0 0,-1 0 1,3-1-1,0-2 1,2-3 53,-1-1-426,4 4 0,-6-3 0,3 4 1,-3-1-1,-1-1 0,0 1-10,-1 1 0,0 2 1,-3 0-1,0 0 1,0 0-1,2 0 49,2 0 1,0 2 0,-2 1 0,-1 1-1,-2 1 1,2-1 65,1 1 1,1-1 0,1-3 0,0 2 0,-1 3 0,1 0 0,0 2-2,-1-1 1,1-2 0,1 3 0,2 3 0,1 1 0,0 1-32,2 0 0,-4 1 0,5-1 0,1 0 0,-1 1 0,3-1 58,1 0 1,-2 1 0,-1-1 0,2 0 0,2 1 0,1 0 0,0 3 5,0 0 1,0 1 0,0-4 0,0 0 0,0 3 0,0 0-1,1 0-104,4-2 1,-2 2-1,6 1 1,0 0 0,-1 0-1,0-1 6,-2 0 0,4 2 0,-1-1 0,1-2 0,1-1 0,-4-2 0,1 0 92,-1 1 1,-3-1 0,5 0 0,2 1 0,0-2-1,3-2 1,-1-1 55,0 1 1,7 1-1,2-1 1,3-3 0,2 1-1,-1-2-148,1 0 1,4 2-1,0-2 1,0 0 0,1 2-1,-1-2 1,-2 1-61,-1 0 0,-1 1 0,0 2 1,-2-1-1,-1 0 0,-4 0 0,0-2 81,-4-1 1,3 3 0,0-4-1,1-3 1,2 0 0,2-2 230,4 0 0,3 0 1,0-2-1,4-2 0,5-5 1,3-3-1,3-1 0,0 0-264,0-1 0,-1 1 0,-4 0 0,2-1 0,0 1 1,-3 0-9,-3-1 0,-7 1 0,2 0 0,-2-1 0,-2 1 0,-3 0 0,-1-1 0,-3 1 0,2 0 0,-4-1 0,1 1 0,0 0 0,1-2 0,1-1 0,-1-2 0,4-6 0,-4 2 0,0-3 0,-2-2 0,-1 1 0,0-1 0,-2 0 0,-6-1 0,-2 0 0,-2-2 0,-3 2 0,-2-1 0,-2-1 0,-4 3 0,-4 2 0,-4 1 0,-5 4 0,-4-1-240,-3 0 1,-3 5 0,-2-3-1,-3 1 1,-1 0 0,-4 2-1,-4 3-100,-2 4 0,-5-3 0,3 4 0,0 1 0,-1 3 0,1 1 141,0-2 1,-3 4-1,3-4 1,2 4 0,-1 1-1,5 1 1,0 4-263,3 4 1,2 2-1,-1 3 1,5 1 0,4 1-1,5 3 1,4 0-1908,4 1 0,6 3 0,4 1 2368,2 6 0,2-8 0,0 3 0</inkml:trace>
  <inkml:trace contextRef="#ctx0" brushRef="#br0">6945 9702 8081,'7'-13'-293,"-2"0"1,1 4 0,-3 1 0,-5 2 822,-5 3 1,-5 2 0,-1 1 15,-1 0 1,5 0-1,2-2 1,0-1 108,-1-1 1,4-5 0,-5 3-1,-1 0-436,-2 0 1,-2 0 0,1 3 0,0-1-1,-1 1 1,1 2 0,0 1-57,-1 0 1,1 0 0,0 1 0,-1 2 0,1 1 0,0-1 77,-1-1 1,1 2-1,0 1 1,-1-2-1,1 0-72,0 1 1,-1-2 0,1 4 0,0-2 0,1 2 0,2 1-1,1 2-144,-2-1 0,-5 3 1,-2-2-1,2 3 1,1 2-1,2 0 62,-1 4 0,1-3 1,0 3-1,-1-4 0,3 0 1,0-1-1,2 0 138,-1 1 1,3-1 0,-2 0 0,0 1 0,0-1-83,0 0 1,6 1 0,-3 1 0,2 1 0,-1 2 0,2-2-266,2-1 0,1 2 1,0 1-1,0-1 1,0-1-1,0 0 97,0 2 1,0 4 0,0-3 0,0 1 0,1-1 0,2-3 0,3 0 203,2 2 1,0-3 0,6 3-17,-1-3 0,2-1 1,1 3-1,4 0-65,0 0 1,2-2 0,5-2-1,1 0 1,3 2 0,5 0-17,2-2 1,7 2 0,1-9 0,1 0 0,4 0-1,2-3 1,3-2 9,2-1 0,0-1 0,-5-2 0,0-3 1,-1 0-1,-2-2 39,-1 1 0,-6 0 0,2-4 0,-2 2 0,0-1 0,1-2 0,-2 0 7,-5 3 0,6-2 0,-5 2 0,1-2 1,-4 1-1,-2 1-110,-4-1 1,4-2 0,-2-3 0,-1-1-1,-2-2 1,-3 0 60,-3-1 1,3-2 0,-2-5 0,0-1-1,1 2 1,-3 1-33,-2 2 1,3 0 0,-4-5 0,0 0 0,-1 1 0,1-1 0,-1 2-240,-3 3 0,-2-2 0,-1 5 0,-4-1 1,-1 0-1,-3 1 0,-2-1 69,-1 4 0,-6-3 1,-2 1-1,-4 2 0,-5-1 1,-3 1 100,-7-2 0,-7 1 0,0 3 0,-3 1 0,-6 0 0,-2-1 58,0 1 1,-4 0-1,3 1 1,0 1-1,-3 2 1,0 1-107,-1 0 0,-5 1 0,6 4 0,-1-2 0,-1 2 1,5 3-1,3 5-699,5 4 1,7 3 0,0 1 0,3 2 0,1 2 0,2 4 0,3 1-1087,4 1 1,9-1 1844,4 5 0,-2-7 0,0 0 0</inkml:trace>
  <inkml:trace contextRef="#ctx0" brushRef="#br0">4905 8116 14916,'0'-13'-86,"0"6"1,0 2 0,2 8 0,4 1 0,6-1 0,4-1-1,2-2 1,1 0 0,3-2 479,3-2 0,2 3 1,1-4-1,2 2 1,1 0-1,-1-1 1,-2-1-139,-2-1 1,1 5 0,0-4-1,-1 2 1,1 0 0,0-2-1,-2-1-207,-3 0 0,2-3 1,-5 3-1,0-1 1,1-4-1,-3-1 92,3-1 0,-6 0 1,6-1-1,-3 1 1,3-2-1,0-1 1,3-3-47,-3-2 0,6 5 0,-6-4 0,3 3 0,-3-1 0,1 2-89,0 1 0,-5 0 1,2 0-1,-2 0 1,-1 3-1,0 1 1,-3-1-176,-1-2 0,0 1 0,-1 0 0,-2-1 0,-3 1 0,0 0 141,1-1 0,-5 0 0,5-3 0,-1-2 0,1-2 0,0-2 0,1-2-151,0-2 153,-4-6 1,8 4-1,-5-5 1,0 1 0,1 3-1,-1 2-22,0 2 1,-2 3 0,-4 3-1,0 0 1,-1 4 0,-2 1-11,-2 2 1,-5 0-1,0-1 1,-5 1-1,-3 0 1,2-1-1,1 1-181,2 0 219,-7 5 0,6-4 1,-4 4-1,4-4 1,3-2 130,-3 1 0,4 0 0,-9 1 1,1 3-1,0 3 0,0 2-137,-1-1 1,-2 1 0,-5 5 0,-1 4 0,-1 4 0,-2 2 0,-1 4-164,1 3 0,-4-2 0,0 5 0,0 0 1,2-2-1,1 2 0,0-2 145,1 0 0,0 3 1,1-4-1,-4 0 1,0 0-1,1 0 442,2-2 1,-2 0 0,1 0 0,1 2-1,2-2 1,1 1 0,0 1 750,1 4-1191,5-3 0,-3 8 0,7-2 1,0 4-1,3 3 0,2-1-144,3 0 1,4 4 0,10-2 0,5-1 0,8 2 0,7-2 0,8-3-4,5-4 0,-4-1 0,11 1 0,1-3 0,1-4 0,2-3-1837,1-2 1513,2 1 0,0-1 1,-2 0-1,-1 1 1,3-1-1,3 0 514,3 1 0,11-7 0,-1-1 0</inkml:trace>
  <inkml:trace contextRef="#ctx0" brushRef="#br0">5519 8076 11980,'0'-22'0,"0"1"0,0 2 0,1 3 0,2 1 0,2 2 0,-2-1-256,-2 1 243,5 0 0,-5 4 166,4 0 1,-4 4 106,-1-3 1,0 6-1,0 2 1,0 9-1,2 6-109,2 3 1,4 5 0,5-1-1,0 4 1,2 2 0,3 1-6,4 2 0,-1 5 0,1-3 1,2 1-1,1 1 0,3-1 1,2-1 780,1-1-781,6-3 0,-5 6 0,4-7 0,-3-3 0,-2 1 0,0-1 91,-2 1 0,0-5 0,-1-2 0,1-1 0,2 1 0,1 1 1,-1 0-212,0 1 0,1-3 0,-2 4 0,1 0 0,-1 1 0,-2-3 0,-3-1-9,-3-2 0,2 2 0,-5-1 1,0 0-1,1-1 0,-4 1 139,-1-2 1,-6-1 0,0-1-1,1-1 1,0 0 0,1 1-1,-1 0 68,5 4 1,-2-3 0,6 4 0,1-1 0,0 1 0,3 0 0,-1 1-419,2-4 1,-1 3 0,1-1-1,-3-2 1,-1 1 0,0-1 135,-1 2 0,-1-1 1,-6-3-1,-2-1 1,-3 0-1,-1 1 0,-3-1 271,-1 0 0,-1-1 0,2-1 1,2-3-1,-2 3 0,-1 1-198,3 1 0,-2-4 1,4 0-1,1 0 0,-2 0 1,1-1-669,0 3 0,-2-4 1,4 2-1,1 1-229,2 2 1,0 2-1,-2-3 1,-2 0 0,-1-4-1,2-1 1,4-1-3125,4 0 3968,6-3 1,-2-2-1,6-7 1</inkml:trace>
  <inkml:trace contextRef="#ctx0" brushRef="#br0">7172 9142 8282,'-14'-13'0,"1"1"43,0 3 0,4 2 1,0 4 547,-2-1 1,7-1-1,4 5-293,7 0 1,1 6 0,1 3-1,1 1 1,2 1 0,1-1 0,1 3 34,-1 4 0,0 6 0,1 0 0,-1 2 1,0 3-1,1 1 0,-1 3-177,0-3 1,-5-1 0,-2-1 0,-2 0 0,0-1 0,-2 1-106,-5 0 0,-6-5 1,-9-1-1,-2-1 0,-4 0 1,-1-1-1,-3-4-63,-1-5 1,0 0-1,-1-5 1,-2-1 0,-2 1-1,-2-1 1,2-1-616,3-1 1,4-7 0,5 1 0,4 1 626,3 1 0,2 2 0,0 0 0</inkml:trace>
  <inkml:trace contextRef="#ctx0" brushRef="#br0">4866 7996 13713,'-14'0'-253,"1"0"0,5-1 0,4-4 1,4-2-1,4 0 799,5 2 0,0-1 0,5 2 0,3 1 0,3 1 0,-3 2 0,-2 0-359,-2 0 0,5 2 1,0 1-1,0 3 1,0 1-1,1 2 1,2-2 138,2-2 0,2 1 1,4-2-1,0-1 1,4-1-1,-1-2 121,1 0 0,7 0 0,-3 0 0,0-2 0,2-2 0,-2-4 0,0-1 0,-3 1-70,-2-3 0,4 1 0,-5-1 0,-1 4 0,-2 0 0,-3-1-264,-3-2 1,3-1 0,-3 1 0,2 3-1,0-1 1,-3 1-218,-2-3 1,5-2 0,-4-2-1,2 1 1,1 0 0,0-1 0,3 0 244,0-4 0,1 2 0,0-5 0,-1 0 0,1 0 0,0-2-72,-1-3 0,1 4 0,-2 0 1,-1-2-1,-5 1 0,-3 0 1,-4 4-184,0 0 0,-6 4 0,0-3 0,-2 2 0,1 0 0,-4-2-123,-4 2 1,0 1-1,-6 2 1,-1-1-1,-2 1 1,-3 0-11,-2-1 1,2 1-1,-4 0 1,1-1-1,-2 1 1,1 0-1,-2-1 235,1 1 1,2-2 0,-3-1 0,1-2 0,0 2-1,0 1 13,-1 2 1,0-1 0,-3 3 0,2 0 0,-2 2 0,-1 0 0,0 2-108,3 3 0,-6 2 0,4 2 0,0 0 0,-1 0 1,0 0 16,-2 0 0,5 0 0,0 0 0,0 2 0,-1 1 0,3 1 212,0-1 1,-2 3 0,3 0 0,-2 0 0,-2 1 0,-1-1-1,-1 1 10,-2 1 1,3 1 0,-8 4 0,-1 0 0,-1 1 0,-1-1 48,-1 0 0,0 5 0,-4 1-206,0 2 1,2-3 0,1 3 0,3-1 92,1 1 1,2-5 0,4 4 0,2-3 0,3 3 0,4-1 0,4 0 67,0-3 0,5 4 0,2-3 1,1 1-1,3 0 0,2 1-86,1 2 0,1 1 0,3 3 0,5-1 0,3-2 0,3 2 0,3 1-179,4 2 1,3-1-1,3 0 1,2-3-1,3-2 1,1 0-384,3-1 1,6-8-1,2 2 1,1-4 0,3-3-1,0-2-190,2-4 1,2-1 0,-7 0 0,0-1 719,0-4 0,4-2 0,-3-6 0</inkml:trace>
  <inkml:trace contextRef="#ctx0" brushRef="#br0">5172 8023 22968,'-9'0'-813,"2"-2"0,-1 0 1,2-4 567,1-2 0,0 4 0,4-4 394,-4 2 0,2-2 1,-6 5-1,-1 4 1,-3 6-1,-5 5-150,-4 2 0,1 3 1,-1 3-1,-3 2 1,-4 3-1,-3 3 1,-1 0-1,-1 3 190,0 2 1,3-2 0,-3 3-1,0-1 1,1-4 0,1 1 43,2 1 0,2-1 0,3 4 0,3-2 0,4-1 0,3 0 0,2 2-185,-1 1 0,7 0 0,1 3 0,1-1 0,1 1 0,1 1 0,2 1-267,1-4 0,1-1 1,4-4-1,2 3 1,2 1-1,0 1 362,1-1 0,2-1 1,3-7-1,1 3 0,2-1 1,0 0-1,1-3 114,3 0 0,-1-6 1,2 1-1,4-3 1,3 1-1,1-3-216,1-5 0,-3 2 0,3-4 0,-1 1 1,0-2-1,-2 0-459,-6 1 0,1-1 0,-5 4 0,2-4 0,1 0 0,-1-1 0,-2 0-397,0-3 1,-2 3 0,3 0 0,0 0 0,-3 0 0,3-3-1,0-2-511,1-1 0,7 0 0,-4 0 0,0 0 1315,1 0 0,0-6 0,2-1 0</inkml:trace>
  <inkml:trace contextRef="#ctx0" brushRef="#br0">5439 9356 8346,'0'-27'213,"1"14"1,4 8 276,4 11 1,2 5 0,3-1 0,-1-1 0,0 1 0,2 2 0,1 3-1,2 1-168,-1 2 0,-3 10 1,0-1-1,-1-1 1,0 1-1,-1-3 0,-1 1 1,-4-1-251,-1 1 0,-2-2 0,-5 1 0,-2-3 0,-5-2 1,-2-3-1,-6-1-171,-3-2 0,-5-1 1,-6-1-1,-2-4 1,-2 1-1,-3-3-33,-2 1 1,-1 5-1,2-4 1,1 3 0,4 2 131,5 3 0,-2 7 0,9-1 0</inkml:trace>
  <inkml:trace contextRef="#ctx0" brushRef="#br0">5265 8076 8326,'-7'-38'0,"3"4"0,1 6 0,0 5 0,-2 4 0,2 3 205,2 1 0,-4 2 0,-1-1 0,0 1 0,1 0 0,0 1 1,2 3 506,3 5 0,6 4 1,16 2-1,9 4 1,8 0-1,5 2 1,8-2-257,9 0 0,-2-2 0,11-4 0,-1 0 0,-1 0 0,1 0-305,-3 0 1,-5 0-1,-5-1 1,-7-2-1,-9-2 1,-7 1-1,-7-1-753,-3 1 1,-10-7 0,-12 3-1,-9-3 342,-15 2 0,-14 3 1,-12 6-1,-2 0 0,-6 0 1,-2 2-1,-5 2 157,1 5 1,0-1-1,1 0 1,4 1-1,5 0 1,4-1-1,6-1-64,6 0 0,2 1 0,7 2 1,4-1-1,3 1 0,5 2-1066,1 2 0,8 3 1233,2 1 0,4 0 0,1-5 0</inkml:trace>
  <inkml:trace contextRef="#ctx0" brushRef="#br0">9264 7823 8904,'0'-15'0,"0"-1"0,0-2 0,0 2 68,0 1 1,-1 8 0,-3 2 0,-5 4 2755,-3 1-2428,-2 0 0,1 0 0,0 0 0,-1 0 0,1 0 0,0 0 315,-1 0 1,1-2 0,0-1-1,-1-1 1,1 1 0,0 1 414,0 2-979,-1-5 0,1 3 0,0-2 0,-2 2 0,-2 2 0,-2 0-56,-2 0 1,-1 0 0,-4 2 0,-1 1 0,0 1 0,1 0-1,-1 1 187,0-1 1,1 5-1,0-3 1,3 0-1,2 1 1,0-1-26,0 0 1,4 0 0,-4-1-1,0 2 1,1 2 0,-4 0 0,0 1-332,2 2 0,-3 0 0,3-2 1,-4-1-1,-2 2 0,-1-1 75,-3-1 1,1 3 0,5-5 0,-1 2 0,0 0-1,1 0 1,-1 0 6,0-1 38,7 1 0,-6 5 1,4-3-1,-1 0 1,-1-2-1,3 1-48,2 2 0,-3 1 1,2 1-1,1-1 0,0 0 1,1 2-110,-1 3 1,4-3 0,-3 2-1,3-2 1,2-1 0,0-1-1,-1 0 108,1 1 0,1-1 1,2 0-1,1 1 1,0-1-1,0 0 1,2 0-38,1 1 0,-4 1 0,2 1 0,1 2 0,2-2 0,2 0-24,-1 2 1,2-3 0,-2 3-1,3-4 1,1 0 0,1-1 0,2 0 222,1 1 1,7-1 0,-2 0-1,2 1 1,4-1 0,2 0 0,2 1-22,2-1 1,-4 0 0,6 1 0,-1-1 0,0 0 0,0 1-25,2-1 1,1-1 0,2-2 0,-1-1 0,3 1 0,0 2 0,4 2-26,1-1 1,-3-4 0,3 0 0,0 0 0,-1-2 0,1-1 0,-2-2 142,1 1 1,4-1 0,-3-2 0,2 1-1,-1 1 1,1-1-124,-2-1 0,4-2 0,-2 0 1,2 0-1,2 0 0,0 0 0,0 0 645,0 0-573,0 0 0,0 4 0,2 0 0,-1-1 0,1-1 0,-4-2-38,1 0 0,-5 4 1,0 1-1,-2-2 1,-1-2-1,2-1 15,3 0 0,-2 0 1,1 0-1,1 0 0,-1 0 1,1 0-1,1 0 501,1 0-640,2 0 1,0-1 0,2-2 0,1-3 0,1 0 0,-1 0-16,-1 3 0,2 0 0,2 0 0,0-1 0,0 1 0,-3 0 0,-2 0 0,-1-2 0,-4 1 0,-1 4 0,1-5 0,2 1 0,-1 0 0,-1-2 0,0 3 0,4-6 0,1-2 0,0 0 0,2-1 0,-3 1 0,-1 3 0,7-1 0,-6-5 0,1 1 0,2 0 0,-1-1 0,-2 1 0,6 0 0,-9-2 0,-2-1 0,1-2 0,-4 2 0,1-1-96,-3-1 0,-2 4 0,-2-4 0,0 2 0,-3-1 0,-2 0 0,0-1-72,-1-1 0,-3 4 0,0-5 1,-2 3-1,-1-3 0,-1 1 31,0 0 1,-1-3 0,-2 2 0,-2 1 0,-1-2 0,-1 2 0,0 0-37,-3 3 1,-1-4 0,-2 3 0,0 0-1,-2 3 1,-2-1-207,-5-3 1,-3 3 0,-1-3 0,-1 4 0,1 0 0,-2 2-1,-1 2-863,-2 1 1137,-6 0 0,8-4 1,-5 0-1,1-1 0,-1 1 1,-3 0 89,-1-1 0,-2 0 0,1-1 1,-2 0-1,-2 3 0,-1 0 1,1 0 28,2-1 0,-3 1 1,-2 2-1,-1 2 1,-3 1-1,0 1-38,2 0 0,-4 0 1,4 3-1,-2-1 0,0 1 1,1 1-1,-1 2 39,-2 0 1,5 0-1,3 0 1,2 0-1,-1 0 1,-1 0 0,1 0 234,2 0 1,2 0-1,-1 0 1,0 0-1,1 0 1,-1 0-1,-1 0-112,-3 0 1,1 0 0,-4 0 0,0 0 0,1 0 0,-1 0 0,0 0-131,-3 0 1,-1 0 0,-2 2 0,0 1 0,-2 1 0,-1 1-33,-1 1 1,-1-5 0,7 4 0,1-4 0,1 1 0,1 1-1,-1 1 31,1-1 0,4-2 0,-4-1 0,1 0 0,2 0 1,-2 0-1,1 0-3,1 0 1,-4 0-1,3 0 1,-1 0-1,-4 0 1,-4 0-376,-2 0 0,0 2 0,2 1 1,-1 3-1,0 0 0,3 1 1,5 1-469,2 2 0,2-3 0,4 2 1,2 2-1,3-1 0,4 0 716,3-1 1,2 0 0,0 4-1</inkml:trace>
  <inkml:trace contextRef="#ctx0" brushRef="#br0">9424 7703 7739,'-17'0'0,"-1"2"0,2 1 0,1 1 0,1-1 0,7-2 612,1-1 0,8-5 0,2-4 0,6-3 0,5-3 0,4-3 0,2-4 0,3-3 0,1-2 0,3-1 9218,3-3-9528,-8 9 0,8-9 0,-9 8 0,2-2 0,-2 0 0,-4 3-535,-4 4 1,0 3 0,-1 2 0,-1 0 0,-2-1 0,-1 2-1,1 2-3116,2 1 1,-3 5 3348,0-5 0,0 0 0,4-4 0</inkml:trace>
  <inkml:trace contextRef="#ctx0" brushRef="#br0">10118 6943 7733,'-8'-7'3699,"4"3"0,8 8-2837,5 5 1,3-2 0,0 4 0,-2 2 0,-1 5-345,1 3 0,-2-1 0,-1 4 1,1-2-1,-2 0 0,-1 1 1,-2-3-594,-1 0 1,2-3 0,1-3 0,-1-2-559,2-4 1,0-8-1,3-10 1,-5-6 0,-1-8-1,0-4 661,2-3 1,-1-5 0,-4 5-1,0 2 1,0 0 0,0 3-1,2 1 1397,2 2 1,-2 4-1,4 6 1,-2-1-1,2 3-1032,1 2 1,2 3 0,5 7 0,-1 4 0,2 4 0,1 4-394,2 5 0,0-2 0,-5 5 0,-1-1 0,-2 0 0,-1-1-947,1-3 0,-2-1 0,1-3 0,0-2 0,-1-2 0,1-2 0,2-3-8884,0-2 9580,3-7 0,-1-7 0,0-8 0</inkml:trace>
  <inkml:trace contextRef="#ctx0" brushRef="#br0">10757 6717 7733,'8'1'1647,"-4"4"1,-2-2 0,-1 4-974,4-1 0,-2-1 0,6-4 0,1 2 0,2 1 175,1-1 0,-4-6 1,-2-2-1,-1-3 1,-4-1-500,-5 2 0,-6-4 0,-7 7 0,-2 1 0,2 3 1,2 4 292,5 5 0,-1 5-318,6 3 1,-5 0 0,4 3-1,2 1 1,3 0-558,5 3 1,-2-5 0,6-1-1,1-4 1,3 0 0,5-2-1442,4-3 0,3-5 0,2-8 0,0-5 0,1-6 1673,3-7 0,3-7 0,6-10 0</inkml:trace>
  <inkml:trace contextRef="#ctx0" brushRef="#br0">11104 6637 10711,'-12'9'1255,"3"0"1,3-5 0,6 5-269,0 1 0,0-2 0,0 1 0,2 1 0,1 2 0,3 0 0,1-2-566,3-1 0,2-6 0,2 1 0,-1-2 1,0-2-1,1 0-883,-1 0 1,-4-2-2505,0-2 3019,-6 2 0,1-3 0,-7 6 1,-1 3-1,1 7 771,1 5 0,4-1 0,2 3 0,5-3 0,3-2 0,3-1 0,1-3-389,2-5 0,4-3 1,-3-1-1,2-1 0,1-5 1,-1-6-851,-3-4 1,0-12 0,-4 1 0,-3-1-1,-2 0 1,-3 1 0,-1 2-1107,-2 3 0,0-2 1,0 6-1,2 2 1,-1 1 1520,2 2 0,8 0 0,6-1 0</inkml:trace>
  <inkml:trace contextRef="#ctx0" brushRef="#br0">12224 6530 7739,'-9'0'4755,"0"0"-3536,6 6 1,-3 2 0,6 5 0,0 2 0,0 3 0,0 2 0,0 2-602,0 1 1,5-1-1,0 5 1,3-1 0,1 1-1,0-2 1,0-3 0,1-4-644,2-3 1,3-3 0,1-3 0,2-5 0,-2-4 0,0-6 0,2-7-196,4-8 1,-3-9 0,-1-2 0,-3-2 0,-2-2 0,-1 1 0,-1 1-271,-3 1 1,-3 2 0,2 4 0,-1 2 0,-1 3 0,-1 3-255,1-1 1,3 6-1,-2-3 1,2 5 0,2 4-1,2-1 1,3 0-1898,3 0 1,-4 2 2640,4-2 0,3-3 0,0 4 0</inkml:trace>
  <inkml:trace contextRef="#ctx0" brushRef="#br0">12784 6290 14882,'0'15'1354,"0"3"0,0 3 1,0 5-1,0 1-624,0 0 1,0 4 0,0 1 0,0 1 0,-2 0 0,-1-4-417,-1-1 1,-1-3 0,5-2 0,0-6 0,0-2-1317,0-1 0,2-9 0,2-6 1,4-11-1,2-10 0,2-6 223,3-3 1,1-11 0,-1 1 0,0-2 0,1-2 0,-3 5 0,1 2 1001,-4 5 1,-1 4 0,0 4-1,-3 2 1,-2 6 3286,0 2 0,2 3-2855,-1 3 1,-4 5 0,4 8 0,-4 5-533,-1 3 1,-1 1-1,-2 2 1,-3 1 0,-3 2-1,-4 0 1,-4 0-378,1-1 0,0 1 1,-1-5-1,0 1 1,2-1-1,3 0 50,3 1 0,5-1 1,-4 0-1,2 1 1,3-1-1,2 0 1,2 1 534,4-1 0,8-1 0,9-2 0,5-1 0,4 1 0,3 1 0,3-1 148,3-1 0,-1-6 0,8 1 0,-2-2 0,-5-2 1,-3 0-1249,0 0 0,-5 0 0,-1 0 1,-3 0-1,-1-2 769,0-2 0,-1-3 0,1-7 0</inkml:trace>
  <inkml:trace contextRef="#ctx0" brushRef="#br0">8611 10582 8175,'-4'-14'0,"-1"1"319,2 0 0,2 4 0,2 0 159,4-1 0,4 4 1,7 0-1,2 1 0,0 1 1,1 1-1,3 3-8,3 4 0,2-1 1,1 5-1,3-1 1,5 1-1,2 2-180,2 2 1,5-3-1,2 0 1,3 1-1,5 0 1,0-1 0,1-3-1,-1-1 252,-2-1 1,8 0 0,-8-2-1,2 1 1,-1 1 0,-4-1-323,-1-1 1,-2-2 0,4 0-1,-4 0 1,0 0 0,1 0 0,1 0-1,0 0-212,-1 0 0,-5-5 0,2-1 1,-4 0-1,-1-1 0,-1 0 1,-2-4 121,-2-1 0,-1-1 1,3 0-1,-3-1 1,1 1-1,-3 0 1,2-2 50,0-3 1,-3 3 0,5-4-1,-1 0 1,0-2 0,-3-1-170,1 0 0,-5 1 0,4-3 0,-2 4 0,-2-1 0,-3 2 0,1-2-95,-1 0 1,0 3 0,-3-2-1,-3 0 1,-1 4 0,0 1 0,-2 2-30,-1 0 0,-3-2 0,-2-1 0,-2-4 0,-2 1 0,-2 0 66,2 3 0,-5-5 0,4-1 0,-4-2 0,-1 0 0,0 2 0,0-2 0,2-1-8,2-2 1,-2 1-1,2 1 1,-2 1-1,-2 2 1,0 0-4,0 1 0,0-3 0,-2 5 0,-1-2 0,-3-1 0,-1 1-87,-3 3 1,-2-1 0,-2 0-1,1 0 1,0-1 0,-1 4 0,1 0 195,0-2 0,-1 3 0,0-3 1,-3 5-1,-2 3 0,-2 1 42,-2-1 0,2 2 0,-1 1 0,-2-1 0,-1 2 1,-3 0-1,-2 2-135,-1-2 0,-2 5 0,4-4 0,-4 4 0,-1 1 0,-2 0 0,1 0-281,-1 0 1,2 0 0,-1 0-1,2 0 1,2 0 0,-2 0 0,1 0 599,-1 0 0,2 0 1,5 0-1,-1 0 1,0 0-1,1 0-210,-1 0 1,0 1 0,-1 2 0,-2 3 0,-1 0 0,2 1 0,-1 1-258,-1 2 1,1-2 0,-5 0 0,-2 3 0,0-1 0,0 1 0,1-3 165,-1 3 1,-1-1 0,-1 1 0,2-3 0,3 3 0,0-1 165,0-1 0,4 3 0,-1-5 0,3 2 1,1-1-1,2-3 0,2 0-89,0 1 0,6-3 0,-6 4 0,1-1 0,0-1 1,0-1-1,-1 2-106,3 1 1,-5-2 0,2 4 0,-2 0 0,-1-1 0,-1 1 60,0 2 0,2-4 0,1 2 0,2 0 0,0-2 0,1-1 0,2 0 130,0 3 0,4-2 0,-3 1 0,3-1 0,2 1 0,0 1-89,-1-2 1,-1 5 0,-1-3 0,-2 3-1,2 1 1,0 2 0,-1 1-178,0 2 1,-1-1-1,3-2 1,-1 2 0,-2 0-1,2 1 1,1 0 69,2 0 0,1 1 0,1-3 0,3 2 1,-1-2-1,1 1 106,4 0 0,-2-2 1,1 3-1,2-2 1,2 0-1,1 2 1,0 0 165,0 1 0,0-2 1,0 3-1,0 1 0,1 0 1,2 1-176,2-1 1,5 7 0,-1-5 0,4 1 0,5 0 0,4-2 0,4-1-86,0-2 0,2-1 0,4-5 0,5-1 0,4-2 1,5-2-1,1-2-46,4-3 1,1-2 0,-1-1-1,-2 0 1,-4 0 0,-4 0-835,-1 0 0,-1-4 1,-2-1-1,-3 2 0,-2 2 1,-4 1-1,-2 1 925,-4 4 0,0 2 0,5 6 0</inkml:trace>
  <inkml:trace contextRef="#ctx0" brushRef="#br0">6892 9755 10436,'-14'-34'0,"1"5"0,0 5 0,1 6 354,3 4 254,3 0 0,2 1 0,1 1 0,4 3 1,7 6 2645,3 6 1,9 5-2946,2 5 0,9-1 0,6-2 1,6-1-1,6 1 114,3 2 0,7-4 0,3-4 0,2-2 1,-1-2-1,-2 0-243,-2 0 1,-2-2 0,-8-1 0,-6-3 0,-6-1 0,-6-4-110,-3 0 1,-7 2-1,-5 0 1,-9-2 38,-11 0 0,-11 3 0,-18 2 0,-7 2 1,-7-1-1,-5 4 0,-1 2-132,0 4 0,-4 5 0,2-2 0,5 0 0,3 0 0,4-1 184,1 1 1,14-4 0,6 3 0,6-1 0,5-3-265,7-1 1,11-2-1,17-2 1,6-1 0,8-3-1,8 1-1114,7-1 0,4 1 0,-1 5 0,3 0 1230,3 0 0,12 0 0,-5 0 1</inkml:trace>
  <inkml:trace contextRef="#ctx0" brushRef="#br0">5265 9582 8544,'0'-21'0,"0"4"-15,0 2 1,2 8 11,2 2 494,4-2 0,7 1 0,2-5 0,7 2 0,4 1 0,5-1 0,1 1 0,3 2 0,1 3 0,1 2 0,-4 2 0,-3 4 375,-4 4 0,-8 3 0,-2 1 0,-3 0 0,-3 1 0,-2 0 1,-2 3-849,-2 0 1,-2 1 0,-6-4 0,-2-3-1,-6 0 1,-5-4 172,-3-1 1,-6-1-1,2-4 1,-2 2 0,1 1-1,1-1-479,-2-1 1,-1-1 0,-2 2 0,2 2-1,1-1 1,2 1 0,-3 1-824,-5 1 0,2-4 1,-2 3-1,5-2 1,4 1-1,2-2 153,3-2 0,6-1 0,2-1 1,4-4 957,5-4 0,11-14 0,9-5 0</inkml:trace>
  <inkml:trace contextRef="#ctx0" brushRef="#br0">5439 9529 8742,'-14'0'1180,"0"0"0,-4 0-613,-4 0 1,-4 0-1,0 0 1,-2 0 0,-4 0-1,-3 0 1,-4 0-1,-2 0 1,-3 0 180,-5 0 0,-2 0 0,-4 0 0,-5 0 1,-1 0-1,-1 0 0,1 0-393,-3 0 1,-2 0 0,-4 0 0,-2 0 0,-1 0 0,0 0 0,2 0 409,-1 0 0,4 0-698,-3 0 0,8-5 1,6 0-1,2-1 1,4 0-44,7 3 1,1-3-1,13 1 1,4 2 0,4 0-995,2-1 0,4 1-460,7-6 0,11 5 0,11-4 1,9 2-1,8 3 0,7 2-3238,6 1 4668,-2 0 0,5-6 0,-6-1 0</inkml:trace>
  <inkml:trace contextRef="#ctx0" brushRef="#br0">2066 9476 8419,'0'-34'763,"0"2"-229,0 9 0,-1 11 1,-4 7-360,-4 4 1,-2 7-1,-4 4 1,-2 7-1,0 5 1,-1 3 186,-1 2 0,4 4 0,-4 1 0,1 2 0,1 2 0,4-2 0,3-3 0,1-4-145,1-5 1,3 2 0,5-7 0,0 0 0,0-3-294,0 0 0,1-10 0,2-7 236,1-9 1,11-14 0,-1-2 0,0-3 0,1-4 0,-1 3 0,-1-1 105,0 4 1,-1 2 0,-2 5-1,-1 6 1,0 4 0,0 4 115,0 2 0,-5 2 1,5 4-1,2 1 1,-1 4-1,0 4-549,-1 3 0,0 7 0,5 3 0,-3 3 0,0 2 0,-4 0-418,-1-1 1,4 5-1,-2 0 1,1-1 0,0-2-1,1-1-217,2-1 0,1-3 0,0-3 1,1-2-1,2-5 0,3-4 802,4-3 0,11-13 0,-6-8 0</inkml:trace>
  <inkml:trace contextRef="#ctx0" brushRef="#br0">2466 9755 8419,'0'-19'649,"0"-1"1,0-1 1255,0 3 1,-4 11-1,-1 7 1,2 7-1682,2 5 1,2-3 0,2 0 0,3 0 0,0-1 0,1 0-720,1-2 0,1-2 1,4-4-1,-1-1 1,-2-4-1,-2-4-346,-2-2 1,3-3-1,-5 1 1,0 0-1,2-1-533,3 1 1133,-3 0 1,6 4-1,-2 1 1,7 1 0,5 1-1,5-1 241,4-1 0,9-7 0,7-5 0</inkml:trace>
  <inkml:trace contextRef="#ctx0" brushRef="#br0">3119 9169 8536,'0'-30'551,"0"4"1,0 12 0,0 22-175,0 13 1,-1 17 0,-2 4 0,-3 3 0,0 7 0,0 5 0,3 5-1,2 3 1,1 5-1750,0 5 1,1-10 1371,4 6 0,2-6 0,6 2 0</inkml:trace>
  <inkml:trace contextRef="#ctx0" brushRef="#br0">3053 9822 8536,'6'-49'481,"2"0"1,3 5 0,1 11 0,-1 4 0,6 5 0,1 5 358,1 7 1,3 5 0,-3 7-1,2 1-2112,3 3 1,-5 5-1,-1 9 1272,-3 4 0,-8-2 0,-1-1 0</inkml:trace>
  <inkml:trace contextRef="#ctx0" brushRef="#br0">2239 10342 10722,'0'-13'1566,"0"4"0,-1 1-1220,-3 2 1,1 2 0,-6 4-1,-2 1 1,1 4 0,0 4-148,1 3 0,4 5 1,-2 3-1,1 0 1,3 3-1,1-3-329,2-2 1,6 1-1,3-1 1,3-3-1,1-5 1,1-5-1,-1-4-131,0-1 1,1 0-1,-1-1 1,0-5-1,-1-6 1,-3-6-1,-3-1 270,0 0 1,-4 1 0,2 5 0,-3-1 0,-1 1 586,0 0 0,0 7 1,2 6-977,2 7 0,4 9 0,7 4 0,2-1 0,9 2 0,5-2-1136,4 0 1,7 2-1,-8-6 1,0-5 1515,-3-3 0,-3-8 0,-1-7 0</inkml:trace>
  <inkml:trace contextRef="#ctx0" brushRef="#br0">2693 10409 8393,'-2'-14'639,"-1"1"0,-1 0-4,1-1 1,3 8-1,4 6 1,5 8 0,5 5-1,2 3 1,3 2-1,0-2-582,1-1 1,2 1-1,-3-1 1,0-3-1,2-2 1,-2-2 0,1-2-802,-4 0 0,-1-5 1,-4 2-1,0-6 1,-4-6 23,-1-3 0,-1-1 1,-5 0-1,1-1 1,2 1 723,2 0 0,5 1 0,-1 2 0,3 2-349,1 2 0,-4 2 0,0 4 0,1 0 886,2 0 0,-3 0 1,0 0-1,0-2 1,-1-1 519,1-1 1,-4-2 0,4 3 0,1-3-485,2-1 0,1 4 1,-1 0-1,-2 6-867,-1 6 0,-6 3 0,3-1 0,-1 0 1,-1-2-339,-1 1 1,0 0 0,0 1 261,1-2 0,1-8 1148,-5-1 1,0-6 0,1-6 2450,4 3-3121,-4 4 0,11 5 0,-3 0 0,3 1 0,1 3 0,1 4-411,-1-1 0,5 4 0,1-5 0,0-1 1,0 1-1,-2-3-351,-2-1 0,-2-2 1,0 0 658,1 0 0,-7-2 0,-3-2 0,-2-5 698,-2-3 0,0 3 0,0 0 0,3 1 1415,6 0-2045,6-4 1,13 5 0,3-6 0,3-2 0,1-2 0,1-2-467,1-2 0,-4 4 0,-4-6 0,-5 0 1,-6-2-1,-5-2-177,-4 0 1,-5-4-1,-10 0 1,-6 1-1,-7 4 1,-6 4 716,-8 4 1,1 5 0,-4 4 0,1 4 0,1 7 0,3 7 0,2 10-185,3 9 1,1 3-1,4 8 1,6 5-1,6 6 1,5 8 36,5 1 0,11 6 0,9-4 0</inkml:trace>
  <inkml:trace contextRef="#ctx0" brushRef="#br0">5159 8436 8343,'-14'-7'0,"1"2"0,0 4 0,5 1 0,-3 1 617,2 4 1,1-4 0,-2 4 0,-5-5 0,-7-6 0,-6-6 0,-8-7 0,-5-5 0,-11-4 0,-9-2 0,26 14 0,-2 0-330,-4-2 1,-1 0 0,-2-2-1,-1 0 1,-3-1 0,-2-1-1,-4 0 1,-2 0 0,-2 0-1,-1 1 1,-2 0 0,-1 2-1,3 1 1,0 0 0,0 2-1,1 1-382,1 0 1,1 2 0,4 2-1,-1 1 1,0 1 0,0 0-1,4 2 1,1 0 0,5 0 0,0 2-1,5 0 1,1 1 0,-30-2-832,9 0 1,8 5 0,16-4 0,7 4-1,8 1 1,6 1-1359,4 4 1,12-2 2282,15 5 0,20 1 0,17 5 0</inkml:trace>
  <inkml:trace contextRef="#ctx0" brushRef="#br0">1573 7890 10163,'0'-21'903,"0"3"0,0 11 0,1 8 0,2 11-558,2 9 1,4 8 0,-5 4 0,-1 0-1,-1 1-130,-2 0 1,0 0 0,0 1 0,0-2 0,0-3-1,-2-2 1,-1-5 857,-1-2-806,-1-3 0,5-17 0,0-8 0,0-11 0,2-11 0,1-8 1,1-8-263,-1-1 0,0-3 1,0 8-1,3 4 0,0 4 1,1 8-1,-1 6-329,0 4 1,5 8 0,-3 2 0,4 4-197,2 1 0,-6 1 0,0 4 0,-1 4 0,1 2 0,4 3-303,4-1 1,5 2 0,7 1 0,3 2 0,6 0 855,6 1 0,4-10 0,7 3 0</inkml:trace>
  <inkml:trace contextRef="#ctx0" brushRef="#br0">2279 7730 8317,'-11'-46'1208,"0"6"-418,2 7 0,6 18 0,-1 11 0,2 11 0,2 8-686,0 3 0,0 10 0,2 0 0,1 3 0,1 5 0,1 1 0,-1 4-407,1 1 0,11 5 0,2-1 1,5 0-1,6-3 0,2-2 1,4-5 302,4-8 0,7-7 0,1-8 0</inkml:trace>
  <inkml:trace contextRef="#ctx0" brushRef="#br0">2613 7743 8304,'0'-47'0,"0"8"711,0 13 1,1 6-1,4 11-102,4 5 1,-4 10-1,1 6 1,-1 7-1,-1 5 1,-1 5-1,-1 4-304,-2 4 0,0 7 1,0 5-1,1 3 0,4 1 1,4 1-1001,2-1 1,9 0 0,2-1-32,3-3 0,2-9 726,-1-9 0,7 3 0,1 0 0</inkml:trace>
  <inkml:trace contextRef="#ctx0" brushRef="#br0">2799 7916 8289,'-13'-20'3874,"0"5"-4230,-1 13 0,7 19 0,1 17 1,2 1 133,-1 1 0,-4-7 0,5 2 1,1-2 66,1-3 1,2 1-1,0 0 1,2-1 0,2 1-1,5 0 0,4-5 0,4-2 0,1 0 1,-1-4-1,1-1 0,0-2 155,-2 0 0,-1-5 0,-2-2 0</inkml:trace>
  <inkml:trace contextRef="#ctx0" brushRef="#br0">2346 8103 9359,'0'-13'83,"2"1"0,4 3 438,7 4 1,12 4 0,11 2 0,4 2 0,4 2-548,5-2 0,3 3 1,0-2-1,-2-1 1,-3-1-1,-1-1 0,-4 2 1,-5 1 15,-6-1 1,-3-1 0,-1-2-1</inkml:trace>
  <inkml:trace contextRef="#ctx0" brushRef="#br0">3279 7783 8277,'-12'-27'570,"3"10"0,-1 14 0,6 25 0,-1 3-662,-1 2 1,5-1 0,-4 1 0,4 0 0,1 2 0,0 4 0,1 5 0,2 2 232,2 3 0,4 5 0,-3-2 0,0-1-141,-1 1 0,6-1 0,-4-5 0</inkml:trace>
  <inkml:trace contextRef="#ctx0" brushRef="#br0">2946 8196 8509,'-15'-66'427,"5"3"0,14 12 0,8 16 0,10 18 0,15 11 0,15 4 671,13 2 0,9 0 1,-31 0-1,2 0-792,1 0 0,3 0-1093,7 6 1,2 0 0,-7-2 0,0 1 0,9 5 0,0-1-1</inkml:trace>
  <inkml:trace contextRef="#ctx0" brushRef="#br0">9424 7863 8482,'-11'-28'0,"-1"0"0,0 1 0,-3 6 0,-3 7 0,1 5 247,-6 4 0,-8 4 0,-6 2 0,-4 4 0,-5 4 1,-2 2-1,-3 3 0,-4-2 0,-5-1 0,1 1 1,-1 3-1,0 0 0,0 1-17,-1 2 0,8 3 0,-1 5 0,5 1 0,9 3 0,5 4 0,7 9-156,4 7 1,6 6 0,12 12 0,12 3 0,3-33 0,4 0-1,5 2 1,4-2 0,6 2 0,4-1-55,6 0 0,2-3-142,-2-1 1,4-3-1,17 3 1,4-3 0,-2-2-1,2-3 1,7 0 0,2-3-1,-20-9 1,1 0 0,1-2-1,2-1 1,1-1 0,0 0 193,2-1 1,0-2 0,2 0 0,6 0 0,2-2-1,0 0 1,-2-2 0,1-2 0,-1 1 0,3-1-1,0-1 1,-1 0 0,1-1 0,0 0 0,-1-1-1,-1-1 1,0-1 0,-1 0 7,-2 0 0,0-1 1,-1-2-1,1-2 1,-1-2-1,0 0 1,-6 0-1,0 0 1,-1-1-1,-3-1 1,-1 0-1,-2-1 1,22-7-1,-3-2 1,-8 1-1,-3-1 1,-6-1-1,-2-3-136,-7-1 1,-2-2 0,-8 3 0,-3-3 0,-7-5 0,-4-3 0,-5-1 0,-5-1 0,-4-2 0,-6-1 0,-7-4 0,-6-1 0,-10-2 0,-6 0 56,-10-4 1,-8 1 0,8 17 0,-4 1-1,-3 1 1,-4-1 0,-2 2 0,-3 2 0,-2-1-1,-2 2 1,-1 1 0,-3 1 0,-2 1-1,-1 2 1,-2 1 0,-2 2 0,-1 0-64,15 6 1,0 1 0,-2 0 0,0 1-1,-2 0 1,-1 1 0,0 1 0,-1 1 0,-2 2-1,-1 1 1,1 1 0,-1 0 0,2 2-1,0 0 1,0 1 0,0 1 0,1 0 0,1 2-1,-1 0 1,2 0 0,-17 2 0,2 2-1,1 1 1,4 1 0,1 3 0,1 1-2027,5 2 0,2 1 0,1 3 2088,6 2 0,0 2 0,2 2 0,3 1 0,1 2 0,0 1 0,4 0 0,-1 1 0</inkml:trace>
  <inkml:trace contextRef="#ctx0" brushRef="#br0">9864 10742 8283,'-22'-48'0,"1"5"0,4 8 0,5 8 0,6 8 0,4 4 402,2 2 0,2 4 1,5 0-1,11 0 0,13 2 1,11 2-1,11 4 0,8 1 1,10 1-1,3 4 0,-34-1 1,1 1 100,1 0 1,1 1 0,0 1 0,1 0 0,0-1 0,-1 1 0,-1 0 0,-2-1-1,-2 0 1,-1 0 0,35 5 0,-7-4 0,-6-1-564,-4-3 0,-9-8 0,-6-3 0,-8-4 0,-5-3 0,-6-3 0,-8-4 299,-7-3 1,-12-2 0,-9 0 0,-12 1-1,-13 1 1,-11 2-40,-10 6 1,-10 2-1,-3 3 1,0 3-1,3 5 1,4 2 0,3 4-64,2 2 1,6 4 0,1 5 0,8 2 0,10 1 0,7 2-2233,9-2 1652,5-1 1,9-2 0,4 0-1,7 1 1,14-1 0,16 0-287,18 1 1,16-1 0,-30-6-1,2-1 729,3 1 0,2 0 0,2 2 0,0 1 0,7 0 0,-1 1 0</inkml:trace>
  <inkml:trace contextRef="#ctx0" brushRef="#br0">5319 12221 8156,'-5'-31'0,"1"0"0,4 7 0,12 9 0,17 11 0,19 2 191,9 2 1,3 5-1,6-1 1,-28-2 0,0-1-1,4 0 1,0-2-1,5-1 1,0 0 0,1-2-1,0 0 1,2 0-1,1 0 1,1 0 0,1 0-1,1 1 1,1 0-1,1 1 1,-1 0 0,1 0-1,0-1 1,-1 1-1,-1 0-2,-1 0 1,-1 1-1,1 0 1,-1 0-1,-2 1 1,-2 0 0,0 0-1,-1 0 1,-1 0-1,-2 0 1,-2 0 0,-1 0-1,-1 0 1,0 0-1,0 0 1,-1 0 0,1 1-1,0-2 1,-1 1-1,-1-1-2757,34-4 0,-5 4 2568,-5-3 0,3-4 0,-4 1 0</inkml:trace>
  <inkml:trace contextRef="#ctx0" brushRef="#br0">5692 13967 18852,'-6'-13'-395,"5"4"1,-4 0 0,2 0-1,0 0 1,-3 2 736,-1 1 1,2 1-1,-3 5 1,-3 0 0,-1 0-1,-1 0-318,0 0 1,4 0-1,0-1 1,-1-2-1,-2-2 1,-2 2-1,1 2 1,0 1-1,-1 0 436,1 0 1,0 0 0,-1 0 0,1 0 0,-2 1-1,-1 4-569,-2 4 0,-1-2 1,3 2-1,-2 1 1,0 2-1,0 0 54,1-3 1,-1 3 0,3-3 0,-1 3 0,-2 1 0,2 0 0,1 1 286,1-1 0,1 0 1,1 0-1,2 1 1,2-1-1,1 0 1,1 1-352,0-1 1,-3 2-1,5 1 1,1 2-1,1-2 1,2-1 130,0-2 0,0 5 0,0 0 1,0-2-1,0 1 0,2-1 1,2 2 102,5-2 1,-1 0-1,2 0 1,3 2-1,4-1 1,0-3-1,1 0-54,0-1 1,6 0-1,-2 1 1,3-1-1,2 0 1,-1 1-53,1-1 1,4 0-1,0 1 1,-1-3 0,0 0-1,-1-4 190,2-1 1,9 3 0,-1-5-1,-1-1 1,4-1 0,-2-2-1,3 0 40,-2 0 0,2 0 1,0 0-1,1 1 1,1 2-1,-1 2 0,1-2-295,-2-2 1,1-1 0,-1 2-1,-3 1 1,2 1 0,-2-1-150,3-1 0,-1 2 0,-2 0 0,0 1 0,2-1 0,1 1 261,1-2 0,1-2 0,-4-1 0,2 0 0,3 0 0,0 0 0,0 2 10,-3 2 0,-2-2 1,-1 2-1,2-2 1,1-2-1,1 0 0,-1 0-172,-1 0 1,2 0 0,0 0-1,1 0 1,-1 0 0,1 0-27,-2 0 0,3 0 1,-2 0-1,-1-2 0,-2-1 1,-1-3 190,0-1 0,-4 4 0,-2-3 0,-1 1 0,-2 1 0,0 1 0,0 2-190,-1 1 0,-1 0 1,1 0-1,1 0 0,-1 0 1,-2 0-1,-2 1-121,1 3 1,4-2-1,2 2 1,-1-2-1,2-2 1,-1 0 365,0 0 0,4 0 0,-2 0 0,4 0 0,1-2 0,0-1 165,0-1 0,0-5 0,0 3 1,-2 0-1,-1 0 0,-3 3 1,0 0-11,0-1 1,-4 2-753,1-2 0,-1 3 0,-1 1 1,2 1 246,-1 3 1,-2-2 0,-1 2-1,1-2 1,2-1 0,2 2 0,1 2 543,-1-2 0,4-2 0,-4-1 0,3-1 0,2-2 0,1-2-33,2 2 1,0-3 0,0 2 0,-1 1-1,-2 0 1,-2 0 0,1-1-428,-2 1 1,0 1 0,-5 2 0,3 0 0,-3 0 0,-1 0-164,-1 0 1,0 0 0,-1 0-1,1 0 1,0 0 0,-1 0-1,1-1 570,0-4 0,4 4 0,0-4 0,-2 4 0,1-1 0,0-1-170,1-1 0,4 0 1,-2 4-1,-1 0 1,3 0-1,-1 0-151,3 0 1,1 0 0,2 0 0,-1-2 0,-2-1-1,-2-1 1,2 1 121,2 1 1,-4 2 0,-1 0 0,0 0-1,-1 0 1,1 0 141,0 0 1,-4 0 0,1 0 0,-3 0 0,-1 0 0,1 0 0,1 0-241,3 0 0,3 0 0,-2 0 1,-1 0-1,2 0 0,0 0 67,3 0 0,2 0 0,1-1 0,0-2 0,1-3 0,2-2 372,2-2 0,-1-2 0,-2 0 1,1 2-1,1 1 0,-1-1 1,-3-1-349,-4 3 1,2-4-1,-4 3 1,0-3-1,-3 0 1,-3 2 0,-1 1-531,0-1 1,-2 2 0,-1-1 0,-4-1 0,0-2 0,-4-1 175,-1-1 0,3 3 0,-1-1 1,0 1-1,-3-1 0,0 2 0,-1-2 163,0 0 1,1-1 0,-1 1 0,0 2 0,1 1 0,-1 0-96,0 2 0,-4-5 1,-1 3-1,-1-3 137,0-1 1,-4-1 0,0 3 0,-6 0 0,-5 2 0,-6-1 0,-2-2 19,-2-1 1,-1 0-1,3 1 1,-2 1-1,0 2 1,0-1 338,1-2 0,-7-1 0,3 0 1,-1 1-1,0 1 0,-2 2 1,-1 1-86,-2 0 0,0-2 0,1 4 0,-2 0 0,-2-1 0,-4-1-181,-5-2 1,1 2 0,-9-1 0,-1 1 0,2-1-1,-1 1-194,-1 2 1,5-3-1,-1 5 1,3 0-1,1-1 1,0 1-1,0 1 328,0 1 0,0-2 0,0-1 1,0 2-1,-2 2 0,-2 1-125,-5 0 1,-3-4 0,-4-1 0,-4 2 0,-3 2-1,1-1 1,1-1-114,5-1 1,4-1 0,1 5 0,0 0 0,2 0-1,0 0 90,1 0 0,4 0 0,-3 0 1,-1 0-1,2 0 0,0 0 0,3 0-11,2 0 0,-5-1 1,-3-2-1,-3-2 0,-3 2 1,-1 2-135,-2 1 1,-4 0 0,3 0 0,0 0 0,-1 0 0,4 0 13,1 0 1,2 0-1,0 0 1,-1 0-1,1 0 1,0 0-1,-1 0 302,1 0 0,-2 0 0,-1 0 0,-5-2 0,-1 0 0,-3-3 128,1 2 1,-1-3 0,-4 2 0,-4 1 0,-1 0 0,35 1 0,-1 1-280,-1-1 1,-1-1 0,3 1 0,0 0-1,-2 2 1,-1 0 0,0 0 0,1 0-1,0 1 1,1-1 0,-1 2 0,0-1 0,2 2-1,0 0-234,1 1 0,0 0 0,-2 0 0,0 1 0,0 0 0,0 1 0,-3 0 0,0-1 0,-1-1 0,-1 1 0,2-1 0,-1 1 269,1-2 1,0 1-1,-3 0 1,-1-1-1,1-1 1,1-1-1,0 2 1,0 0 0,-2 0-1,1 0 1,-1 1-1,0 0 1,-1-1-1,-1 1 99,-2 1 1,1 0-1,3 1 1,-1 0-1,-4 1 1,-1 0-1,2-1 1,1 1-1,3-1 1,-1 1-1,2 0 1,-1 1-1,2 0 1,0 2-568,-1 1 0,1 0 0,3-1 0,2-1 0,-32 11 1,6-3-1,2 3 0,5 0-2077,4 4 0,5 1 2511,10 2 0,0-1 0,0 1 0</inkml:trace>
  <inkml:trace contextRef="#ctx0" brushRef="#br0">10957 14633 15122,'0'-7'-2010,"0"1"1,-1 6 2306,-4 0 0,-2 0 0,-6 0 1,-1-2-1,1-1 0,0-1 164,-1 1 1,1 0 0,-2 0 0,-1-1 0,-3 1 0,-2 1 0,-4 2-280,-5 0 0,1 0 1,-7 2-1,-3 1 1,-3 1-1,-7 1-146,-3 0 0,-7-3 1,-4 4-1,-2-2 1,-3 1-1,0-2 174,1-2 0,-5 4 1,7-1-1,-1 1 0,0-1 1,4 0-1,-1 1 176,3 1 0,3 1 0,-2 7 0,1-1 0,1 0 0,0 2-527,2 3 1,7-2 0,0 6 0,1 2 0,2 1 0,2 2 169,5-1 0,11 7 0,1 1 1,3 3-1,6 0 0,5 3 0,4-1-7,5-1 0,9 9 1,9-2-1,10 4 0,12 1 1,9-2 48,8-3 1,-21-20 0,2-2 0,1-2 0,2-1 0,4-1 0,2-1 0,4 0 0,1-2 0,3-1 0,0-2 0,3 1 0,1-2 30,4 0 0,0-2 0,-2-4 0,1-2 0,8 1 0,2-1 0,2-2 0,-1-1 0,0-1 0,1-1 0,0-2 0,0 0-43,1-3 0,0-2 1,-8 0-1,1-3 1,2-2-1,0-1 1,0 1-1,-2-2 1,-2 1-1,0-1 1,0-1-1,0-1 1,-3 1-1,-2 0 88,0 0 1,-2-1 0,-1-1 0,-3-1 0,-7 1 0,-1 0 0,-2 0 0,-1-1 0,-3 1 0,-1-1 0,29-15-324,-12 2 0,-6-5 0,-11 3 0,-5 0 0,-8 1 0,-8 2-132,-8 0 0,-8-11 0,-11 2 0,-12 0 0,-17 0 0,-15 3 1,21 18-1,-2 0 155,-4 0 1,-1 1 0,-1 2 0,-2 1 0,-6-1 0,-2 1 0,-2 1 0,0 1 0,-3 2 0,-2 1 0,-5 3 0,-1 1-110,-3 2 1,-1 2 0,-1 1 0,0 2 0,-4 0 0,0 2 0,2 2 0,1 2 0,2 2 0,1 2 0,1 2 0,-1 3-1113,3 2 1,2 1-1,4 2 1,2 3 1373,-1 4 0,1 1 0,1 1 0,2 0 0,1 1 0,-1 0 0,1-2 0</inkml:trace>
  <inkml:trace contextRef="#ctx0" brushRef="#br0">3906 15873 7446,'-6'-2'533,"6"-1"0,7-1 0,5 1 0,1 0 0,2 0-45,3-2 1,4-5 0,8 3-1,2-2 1,1 1 0,1 2 0,-1 3-1,-1 2 67,-2 1 1,-2 0-1,-1 0 1,-2 1-1,-3 2 1,-4 5-1,-3 1-465,-2 1 1,-4 5 0,-2-6 0,-1 3 0,-3 1 0,-3 0 0,-6 1 10,-7-1 1,-2 0 0,-6 1 0,-1-1 0,-2 0 0,-4-1-15,0-3 1,-1 3 0,-1-5 0,-3 2-1,1 0 1,-2 0 0,1 0-293,0 0 0,-2-2 0,5 2 0,4-3 0,3-2-1437,4 1 1,4-1 0,12-4-1,11 0 1642,7 0 0,14-6 0,-1-1 0</inkml:trace>
  <inkml:trace contextRef="#ctx0" brushRef="#br0">4172 15939 8475,'-22'-6'727,"0"-1"1,0-2 177,1 0 1,-10 6-1,0-1 1,-6 2-551,-3 2 0,-2 6 1,-2 3-1,-5 1 0,-3 1 1,-1-2-1,-1 3 0,1 2 21,0 4 1,0 1 0,-1-2 0,1 0-1,1 0 1,3-4 0,5-3-576,2-1 1,4-1-1,4 1 1,6-3-1,5-1 1,4 3-1584,3-1 1,8 5-1,8-3 1782,8 3 0,10 1 0,2 1 0</inkml:trace>
  <inkml:trace contextRef="#ctx0" brushRef="#br0">5679 16179 8582,'-15'0'0,"-1"0"197,-2 0 0,0 0 0,5-1 1,-1-4-1,2-4 0,4-2 0,3-3 462,4 1 0,1 4 1,0 0-1,1 0 0,4 2 1,3 2-1,4 4-225,2 1 0,5 0 0,2 0 0,1 1 0,0 4 1,2 2-1,1 2 30,2 0 0,4-2 1,1 4-1,4-4 1,4-1-1,4-3 1,5-1 253,6-2 1,0-2 0,7-2-1,2-5 1,1-5 0,3-2-1,2-3-256,1-2 0,-5 5 1,-5-2-1,0 3 0,-3 2 1,-2 0-519,-4-1 0,-3 7 1,-2 2-1,-6 4 0,-5 1 1,-3 0-1,-5 0-551,-5 0 1,-3 0 0,-7 0 0,0 0-1,1 0-1146,-1 0 0,-4 0-289,0 0 0,0 0 2042,4 0 0,0 6 0,1 1 0</inkml:trace>
  <inkml:trace contextRef="#ctx0" brushRef="#br0">5292 16446 13307,'5'-14'0,"-1"1"-124,-1 0 1,-3 4 370,-5 0 0,3 0 0,-7-4 0,-2 1 0,-1 3 0,-1 3 0,0 2 0,-2-1 0,-1 4 0,-4 2 0,0 5 0,-4 2 748,-1 2 0,-2 2 0,0 0-767,1-4 1,-5 4 0,-2-3 0,1 2 0,-1-1 0,2-3 0,0 1 214,0-1 1,0-4 0,5 3 0,3-2-1,2 2 1,0 0-261,0 0 1,5 5 0,-2-2-1,4 4 1,0 3 0,1 3 0,1 1-403,3-1 0,-3 5 0,5-1 0,-2 5 0,0 5 1,0 1 246,2 3 1,-5 0 0,5 0-1,-2-1 1,1 1 0,1 1-1,1 2 219,0 0 0,2 0 0,2 0 1,-1 0-1,-1 0 0,1 0-190,1 0 1,2 0 0,0 0 0,0 1 0,0 2 0,0 3-1,0 2-235,0 2 1,5 2-1,-1 1 1,1 0 0,1-1-1,1-1-92,0-3 0,5-5 0,-3 3 0,3-1 0,1-1 1,1-2-1,0-5 185,4-6 1,-2-2-1,7 1 1,0 0 0,4-4-1,3-2 253,1 0 1,6-4 0,-3 1 0,1 0-1,1-2 1,1 2 0,0-2-19,-1 0 1,1 5 0,-5-2-1,1 2 1,1 0 0,-2-2-216,1 2 0,4 1 0,-1 1 0,2 0 0,2-3 0,2-2 0,2-2 346,5-3 1,-2-1-1,1-3 1,-1-1 0,-1-4-1,1-1 274,1-3 0,1-2 0,2-1 0,0 2 1,-4 1-1,1 1 0,-2-1-117,-1-1 1,4 2 0,-3 2 0,0 1 0,2 4 0,-1 1-534,3 1 1,2-4 0,1-2 0,1-1 0,-1-3 0,2-1 0,1-2 380,2 0 0,4 0 0,-4-2 0,0-1 0,-1-3 0,3-1-286,0-4 0,-2 6 0,3-1 0,1 1 0,0-1 0,5 0 0,1 0 0,-9 2 0,4 4 0,-6-2 0,0-1 0,0-1 0,-2 1 0,-4 2 0,-3 1 0,-5 0 0,-1 0 0,1 0 0,-2 1 0,1 4 0,2-4 0,2 3 0,1-2 0,4-2 0,1 0 0,2 0 0,4 0 0,0 0 0,6 0 0,2 0 0,2 0 0,7 0 0,-37 0 0,1 0 0,36 0 0,1 0 0,-7-5 0,2 0 0,-1-1 0,0-2 0,1 1 0,-2 2 0,-4-2 0,-1 0 0,1 1 0,-3-2 0,-1 1 0,1 4 0,-4-2 0,0 4 0,0-1 0,-1 0 0,0-3 0,6 1 0,3 4 0,-1 0 0,3 0 0,-3 0 0,3 0 0,0 0 0,-7 0 0,6-2 0,-2-2 0,-1-4 0,-1-1 0,-2 1 0,-2-3 0,8 1 0,-3-1 0,-2 3 0,0-1 0,-4 0 0,-3 0 0,10 4 0,-6-2 0,3 1 0,3 2 0,-1-1 0,1-1 0,2-1 0,-6 2 0,7-2 0,0 0 0,-4 1 0,1-2 0,-2 1 0,-6-2 0,8-4 0,-3-1 0,-3 0 0,2-4 0,0-4 0,2-4 0,1 0 0,0-1 0,-3 0 0,-2 1 0,-3-1 0,-1 1 0,-2 3 0,-1 3 0,-3 0 0,-3 4 0,-3 1 0,-3 2 0,1-2 0,-10 0 0,-1 0 0,0 2 0,-2-2 0,0-1-277,-3 0 0,-3-1 1,2 0-1,-2-7 1,0-4-1,1-6 1,0-3 412,5-5 0,-1-9 1,6-1-1,-2-2 0,1-3 1,1-1-197,0-1 1,-2-2 0,-6 8 0,-1 5 0,-4 5 0,0 3 0,-6 2-619,-3 2 1,-5 2 0,-6 5-1,0-2 1,0 1 0,0 3-1,0 4-229,0 0 0,-5 3 0,-1-4 0,0 3 0,-1 0 1,0 2 728,-4 0 1,4-5-1,-2 1 1,-1-6-1,-2-2 1,-2 0-1,1-1 417,0-4 1,-7 4 0,-2 0 0,-3 3 0,-2 1 0,-1 0-301,-3 2 1,3 9 0,-5-1 0,2 5 0,0 2 0,0 2 0,1 0 62,4 2 1,-8 0 0,7 4 0,-1-3 0,0 0 0,1 0 272,0 3 1,-4-5 0,-1 1 0,-2-2 0,-3 0 0,-2 0 129,-1 2 1,-4-5 0,-2 3 0,0-1-1,-3 0 1,0 2 0,-3 1-211,2-1 0,-5 1 1,-3-3-1,1 2 1,-1 2-1,0 3 0,2 0-3,1-1 1,3 2 0,2-2-1,2 2 1,1 2 0,1 0 30,0 0 0,2-4 0,4 0 1,0 1-1,0 0 0,0 0 0,-2-3-60,-2-2 0,1 5 1,-6-3-1,-1 2 0,-2-2 1,-3 0-179,-3 0 1,1 2 0,-9 4-1,-2 0 1,-1 0 0,-2 0 0,-1 0-152,3 0 0,-1 0 0,4 0 0,3 0 0,0 1 0,2 2 170,0 2 0,-1-1 0,4-4 0,2-1 0,1-2 1,3-2-1,2 1 146,1-2 1,5 3 0,-4-4-1,1-1 1,-1 2 0,-2-1-1,-2 1-46,-1 0 1,-6 0 0,-5 3-1,-4-1 1,-5 1 0,1 1-268,-1 2 1,2 5-1,6 1 1,1-1 0,3 1-1,4-1 1,2-1 77,0 1 1,9 1 0,-6-3 0,3 1 0,2-1 0,-3-1 249,-2-2 1,3 0 0,2 0 0,-1 0 0,1 0 0,-4 0 0,0 0 35,-3 0 1,0-5 0,-3 1-1,-1 1 1,1 1 0,-1 2 0,-1 0-218,-2 0 1,5 0 0,-2 0 0,2 2 0,1 1 0,-1 1-1,-1-1 1,10 3 0,-6 0 0,1 0 0,0 0-1,-1-3 57,-1-2 1,1 4 0,1-1 0,0-1 0,0-2 0,-4-1 0,-3 0 75,-5 0 1,0 0 0,-1 0 0,2 0 0,-4 0 0,0 0-118,-2 0 0,-1 0 0,2 0 0,0 0 0,-2 0 0,4 2 0,-3 2-11,1 5 1,8 5 0,-6 2 0,6 3-1,5 0 1,5 2 0,7-2-767,6 1 1,1 2 0,9-4-1,7-2 1,3 0 0,5 0-478,4 2 1,2 4 0,6-2 743,0 0 1,0-3-1,0 2 1</inkml:trace>
  <inkml:trace contextRef="#ctx0" brushRef="#br0">11077 19138 8090,'-6'-18'880,"-2"0"0,-4 2-523,-2 7 1,3-3 0,2 2-1,3-5 1,1-4 0,1-2 467,1-3 1,6-1-1,4-1 1,4-1-1,5 2 1,3 1-1,5 3-313,1 2 0,-3 0 0,0 3 0,1-2 0,-1 3 0,-1 3 0,-2 5-529,-3 1 0,-1 1 0,-2 5 0,1 0 121,-1 0 0,-1 6 1,-3 3-1,-3 3 0,-2 1 1,1 2-1,-1 3 70,2 4 0,1 0 0,7 3 1,-1 4-1,2 0 0,1 2-1045,2 0 0,1 2 1,-3-2-1,4 3 1,-1-1-1,2-5 1,-2-6-4014,0-3 4884,5-1 0,-9-5 0,4 1 0</inkml:trace>
  <inkml:trace contextRef="#ctx0" brushRef="#br0">11531 19005 8202,'-27'-14'805,"2"7"0,4 4 0,8 6 0,5 7 0,4 6 0,-2 8 833,-2 6 0,4 10 1,-3 9-1,-1 5 0,1 7 1,-2 6-1528,2 1 1,1 0-244,6-1 1,0-4-1,0-1 1,1-1 0,4-6 742,3-2-611,10-1 0,3-4 0,6-3 0</inkml:trace>
  <inkml:trace contextRef="#ctx0" brushRef="#br0">11224 20324 8081,'-6'-31'1435,"-3"0"1,-1 10 0,-1 9 280,3 5 1,5 5 0,-2 11 0,4 9-842,1 6 1,0 8-1,0 4 1,0 2-1,0 2 1,1-1-1,4-2 1,2-3-1132,0-2 1,4-1-1,-5-5 1,1-4-1,2-4-798,-2-4 0,4-5 1,-7-3-1,-1-4 1,-1-8-1,-2-6 906,0-6 0,-5-4 0,-1-8 0,0-1 0,-1 0 0,1 0 2139,0 0-1316,2 0 0,4 10 0,0 3 1,0 4-1,0 0-187,0 1 1,6 5 0,2 4 0,4 3 0,2 2-1,-1 3-367,0 5 0,2 5 0,3 3 0,4 6 0,2 2 0,1 2 0,0-1-2471,3 1 1,3-5 0,1-1-1,3-2 2350,4-3 0,1-7 0,0-3 0</inkml:trace>
  <inkml:trace contextRef="#ctx0" brushRef="#br0">11797 20351 8081,'-21'-8'6556,"2"2"-5781,6 6 0,5 6 0,5 3 1,6 1-1,6 2 0,5 0-350,3 3 0,3 1 0,5-2 0,-1-3 0,2 0 0,-1-4 0,1-1 1,-7-3-726,-3-1 1,-4-4 0,-3-2 0,-5-7 0,-5-4 0,-7-4-494,-5-2 1,-8 4 369,4-6 1,-6 7 0,4 0-1,1 4-1530,4 3 1,3 5 1952,11-5 0,-6 0 0,-1-4 0</inkml:trace>
  <inkml:trace contextRef="#ctx0" brushRef="#br0">12770 20364 8081,'-12'-13'929,"5"7"0,-6 6 475,7 7 0,4 5 1,2 1-1,0 2 1,0 3-1,0 4-836,0 3 1,0-3-1,2-1 1,1 0-1,3-2 1,1 0-1,5-2-3093,4-3 2366,-1-6 0,4-4 0,-4-8 0,1-6 1,2-7-1,-2-5-489,-1-3 0,-1-6 1,-3-2-1,-2 1 1,-4 0-1,-4 6 1570,-1 2 0,-1 6 1,-4-2-1,-4 2 1,-2 6-42,-3 6 1,1 6-1,0 6 1,-1 6-1,2 6 1,2 1-981,1 0 0,6 8 0,-1-4 0,2 0 0,2-1-1134,0-1 0,0-5 1,2 0-1,2-5 1,5-7-618,3-2 1,3-14-1,3-8 1,4-8 1849,3-7 0,8-10 0,1-2 0</inkml:trace>
  <inkml:trace contextRef="#ctx0" brushRef="#br0">13210 19897 8081,'-6'-13'998,"-1"6"0,-6 2 0,1 5 415,3 5 1,3 7 0,6 7-1,0 2 1,1 2-1185,4 2 0,2 8 0,7 1 0,0 2 0,3-1 0,2 1 0,2-2 1,2-3-1652,2-3 0,2-7 0,-2-4 0,-2-2 1,-6-3 1421,-2-3 0,-7 3 0,-3-5 0</inkml:trace>
  <inkml:trace contextRef="#ctx0" brushRef="#br0">13237 20257 8081,'-27'-17'153,"1"-1"0,0 0 1,6 5-1,6-1 0,10 2 3906,7 4 1,7 0-3840,12 4 1,-2 2 0,11-4-1,3 2 1,3-1-2216,3 2 0,9 2 1995,0 1 0,-1-6 0,-8-1 0</inkml:trace>
  <inkml:trace contextRef="#ctx0" brushRef="#br0">13717 20231 8081,'-18'0'2027,"0"0"1,6 1-1,8 4 1,4 2-1069,4 0 0,10-2 0,8-10 0,5-5 0,4-6 0,4-7 0,4-2-4072,1-1 1,-6-1-1,-2 0 3113,1 1 0,-5-1 0,5 0 0</inkml:trace>
  <inkml:trace contextRef="#ctx0" brushRef="#br0">14810 20244 8081,'0'-21'1987,"-5"2"1,-1 7-646,-1 3 1,-2-1 0,-4 5-206,-1 2 0,6 2 0,-1 2 0,0 4 0,1 4-1036,4 3 0,2-3 1,2-1-1,2 1 0,2 0-897,5 0 1,-1-6 0,-1 0 856,-1-6 0,-2-4 0,-5-7 0,-3 2 0,-5 4 1037,-3 3 0,3 4 0,2 2 0,1 4 0,3 5 0,1 5-943,2 3 0,5 5 0,2-1 1,3 2-1,5 0 0,1-3-1036,4-2 0,0-3 0,9-7 0,0-5 0,5-4 0,3-4-4035,5-5 1,5-9 4653,-2-4 0,-1-9 0,-4-3 0</inkml:trace>
  <inkml:trace contextRef="#ctx0" brushRef="#br0">15303 19924 8081,'-10'-4'726,"-4"-1"1,4 1-1,-8 5 1,3 4-1,2 4 1,0 1 384,-1-1 1,5 7-1,1-1 1,-1 3-1,1 2 1,4 0 0,2 0-1260,2 1 0,2 1 0,2 4 0,7-3 1,6-2-1,10-2-1158,7-3 1,6-7 0,3-4 1305,2-4 0,5-1 0,-3 0 0</inkml:trace>
  <inkml:trace contextRef="#ctx0" brushRef="#br0">15623 20044 8081,'-15'-9'298,"-1"2"0,-2 1 0,2 3 0,1 1 0,2 2 0,-1 0 1106,1 0 0,1 2 0,3 2 1,5 5-1,2 3 0,4 1 1,2 2-1259,5 3 0,4-3 0,7 3 0,5-4 0,6 0 0,5-2 0,4-4-2117,2-3 0,7-4 1,-3-2 1970,2-4 0,-11-2 0,1-6 0</inkml:trace>
  <inkml:trace contextRef="#ctx0" brushRef="#br0">15930 20071 8081,'-21'-14'1308,"2"7"1,5 3 1566,1 2 0,4 2 0,3 0-2219,5 0 1,9 0 0,16 0 0,6-1-1,7-4 1,6-5 0,4-5-1170,1-3 1,0 0 0,-6 7 0,-5 0 0,-3 4 0,-6 1 47,-4 3 0,-17 7 1,-14 5-1,-11 5 0,-12 5 1,-5 5 1527,-7 1 1,-5 10 0,3-5 0,1 2 0,3 0 0,4-4-600,5-2 0,9-3 0,4-3 0,5-1 0,4-2 0,6-4-1458,6-4 1,12 1 0,11-5-1,10-2 1,7-3 0,6-5-8838,2-4 9359,3-8 0,-1-10 0,0-7 0</inkml:trace>
  <inkml:trace contextRef="#ctx0" brushRef="#br0">16463 19964 8081,'-20'0'1221,"6"0"1,-4 0 1179,3 0 1,2 0-570,-1 0 1,7 2-1161,3 2 1,8-1-1,5 6 1,3 0-584,1-2 1,5 5-1,1-3 1,0 3 0,2 1-1,-2 0 1,1 1 0,-6-1-682,-3 0 0,-1 1 1,-5-1-1,-2 0 0,-2 1 1,-1-1 286,0 0 1,-1-1-1,-2-1 1,-3-3-1,0 3 1,-2 1 615,1 1 1,4-4 0,-3 0 0,2 1 0,-2 2-762,-2 1 1,1 1 0,-5-1 0,0 0 0,-3 1 0,-1-1 0,0 0-2960,2 1 3409,-2-1 0,15-12 0,-5-2 0</inkml:trace>
  <inkml:trace contextRef="#ctx0" brushRef="#br0">17769 20071 6907,'0'-14'0,"0"1"0</inkml:trace>
  <inkml:trace contextRef="#ctx0" brushRef="#br0">17649 19684 8081,'-15'-13'981,"-2"0"0,8-1 0,-3 1 814,-2 0 1,6 4-1,-1 1-889,-2 2 0,5 9 0,2 11 0,2 6 1,4 7-1,1 3 0,1 2 0,-1 1-647,-1-1 1,4 4 0,1-5-1,2 0 1,0-1 0,3-2 0,3-4-1293,2-4 0,7-3 0,-2-9 0,3-3 0,2-4 0,-2-1 528,-3 0 0,-2-4 1,-8-2-1,-4-1 1,-3-4-1,-4-1 893,-1-1 1,0 4 0,-3 2 0,-4 1 0,-6 3 0,-2 1 0,0 2 531,2 0 1,-1 2 0,1 1 0,1 4 0,2 4 0,2 3 0,1 3-1206,0 2 0,4 0 0,-2 5 0,4-3 1,2-1-1,4 0-1183,4-1 0,7-1 0,3-6 0,2-4 0,4-3 0,5-5-1087,5-5 1,-2-3 0,-2-9 2554,-3-1 0,-1-5 0,-1 2 0</inkml:trace>
  <inkml:trace contextRef="#ctx0" brushRef="#br0">18009 19991 8081,'-13'-12'2935,"-1"3"139,1-3 1,3 11-2571,5-4 1,7 4 0,11 1 0,0 0 0,1-2 0,1-1 0,1-3 0,2-1 0,-2-3 0,-3-2 0,-2-2 0,-4 1-1651,-1 0 1,-2 4-1,-5 0 1,-4 0-1,-3 2 1,-4 4 808,-2 6 1,1 6 0,0 8 0,-1 6-1,3 2 1,2 3 0,4 2 126,4 1 0,1 0 0,3-6 0,4-1 0,9-4 0,7-2 0,6-6-389,4-6 0,2-5 0,5-2 0,0-7 599,0-9 0,-6-4 0,-1-12 0</inkml:trace>
  <inkml:trace contextRef="#ctx0" brushRef="#br0">18422 19511 8081,'-13'-7'2147,"1"11"1,3 11-1,5 3-1479,2 1 1,2 9-1,0 0 1,0 5-1,0 5 1,2 4-1,2 5 1,5 3-1160,3 5 1,7-4 0,3-7-1,2-4 1,0-5 0,-2-5 490,2-6 0,-5 1 0,0-4 0</inkml:trace>
  <inkml:trace contextRef="#ctx0" brushRef="#br0">18529 20084 8081,'-6'-27'948,"-3"1"1,-3 6-1,0 6 1,2 5-1,3 1 1,2 2-508,7 1 1,5 0 0,11 5 0,4 2-1,3 1 1,2 1 0,1 0-804,3 2 0,2-4 0,2 2 0,-2-2 0,-2-2 0,-1 0 0,-4 0-2073,-2 0 0,-11 0 3038,-4 0 1,-10-5 0,-16 1 0,0 1 0,0 1 0,3 2 1134,0 0 1,2 2 0,5 2-1,7 4-1442,7-1 1,5 5 0,3-3 0,3 1 0,3 1 0,1-4 0,0-1-419,2-3 1,1-2-1,0-1 1,-1 0 0,-4-1-1,0-2-561,-4-2 1,-6-3 0,-2 2 0,-2-2-1,-3-2 670,-2-2 0,-5 3 1,-2 2-1,-2 1 922,-2 3 1,4 3 0,2 4 0,2 5 0,4 3 0,2 1-881,5 1 0,9-2 0,4-2 0,2-1 0,1 0 0,0-2-227,3-2 0,3-4 0,-1-1 0,1 0 0,-1 0 0,-4-1-404,-4-4 0,2-2 0,-8-7 0,-4 1 0,-4 0 0,-4-1 1169,1 1 0,-1 0 0,-5-1 0,-2 1 0,-3 0 1099,-2-1 1,5 6-1,-1 2-1649,2 4 1,10 5 0,5 9 0,8 0 0,6-2-1,2 2 1,4-2-785,1 2 1,1-1-1,5-1 1,0-3-1,2-1 1,-1-3-364,-1-1 0,6-2 1,-7 0-1,1 1 1,3 4 1129,-2 4 0,-5 2 0,-4 3 0</inkml:trace>
  <inkml:trace contextRef="#ctx0" brushRef="#br0">19142 5491 8007,'2'-14'0,"2"1"1651,5 0-1406,-3 5 1,1 2 0,-5 6-1,-2 0 1,-6 2 0,-5 1 855,-2 1 0,0 1 1,-1-5-1,1 0 489,0 0 0,4 0 0,0-2-1114,-1-2 0,-2 2 1,-2-2-1,1 2 1,0 2-1,-2 0 632,-3 0-905,3 0 0,-8 2 0,5 1 0,2 1 0,-1 1 0,1-1 433,-2 1 0,1 1 1,2-3-1,-2 1 1,0-1-1,0-2-142,3-1 0,0 0 0,1 0 0,0 0 0,-1 0 0,1 0 0,0 2-494,-1 2 0,1-1 0,0 5 0,-2-1 0,-2 1 0,0 0 0,0 0 0,-2 4 0,0-3 0,0 1 0,-1 0 0,4-2 0,1-1 0,2 1 0,0-4 0,-1 3 0,2 1 0,2-2 0,1 1 0,-1 1 0,2-4 0,0 5 0,-1 1-14,1 2 1,2-3-1,5 0 1,-2 1 0,-3 2-1,0 1-454,0 1 0,2-1 1,2-1-1,-1-2 0,-1-1 1,1 1 49,1 2 1,2 2 0,0-1 0,0 0 138,0 1 0,0-5 0,2-1 0,2 3 0,5-1 263,3-1 0,1 1 0,2-4 1,1 2-1,2 2 0,-2 0-12,-1-1 1,3 2 0,0-5 0,0 1 0,-1 2 0,1 0 0,0 0 108,1 1 0,-4-3 0,3 1 1,-2-2-1,0-2 0,2 1 1,-2-1 190,-1-1 1,3 3-1,1-2 1,2-1 0,3 0-1,-1 0-46,0 2 1,5 1-1,-3-3 1,0 3 0,3-1-1,-3 1 1,4-1 921,-1 1-932,-9-5 0,12 10 1,-10-7-1,1 0 0,-1 1 1,-1-1-217,1-1 0,-3 0 0,3 0 0,-1 2 0,0-2 0,0-2 0,1-1 0,-3 0 0,4 0 0,0 0 0,1-1 0,-1-2 0,2-2 0,1 2 0,3 2 0,1 1 0,3 0 0,-3 0 0,1 0 0,-1 0 0,3 0 0,-1 0 0,-3 0 0,1 0 0,4 0 0,0 0 0,-1 0 0,-1 0 0,-3-2 0,2-1 0,1-1 0,0 1 0,0 0 0,0-1 0,2 1 0,-3-5 0,1 2 0,-2 2 0,1-1 0,1-1 0,5-1 0,-4 4 0,1-3 0,-2 2 0,2-1 0,-1 1 0,1-2 0,2 3 0,-4-6 0,-1 0 0,0 0 0,-1 2 0,2 0 0,-1-1 0,-2-1 0,-1-3 0,-1 2 0,1 1 0,0-1 0,-1-2 0,1-1 0,-2-2 0,-1-2 0,-2 0 0,2-1 0,0 2 0,-2 2 0,1-6 0,-5 6 0,-1-2 0,-3-2 0,0 0 0,-3 1 0,0-1 0,-2 0 0,-6-4 0,1 4 0,-2 0 0,-4 1 0,-1-1 0,-1 2 0,-7 1 0,2 0 0,-2-1 0,-3-2 0,1 2-103,0 1 1,-2 1 0,-1 1 0,-2 0 0,0-1 0,0 1 0,-1 0-836,-2 0 812,5-1 1,-9 5 0,3 2 0,-4-1 0,-2 3-1,-3-1-30,-4 3 1,-4 0 0,1 0 0,1-2 0,1 2-1,0 2 206,2 1 0,-3 0 1,6 0-1,2 0 0,-1 0 1,2 0-1,-2 0 0,4 0 248,0 0 1,-5-5 0,6 1 0,-2 0 0,-4-1-1,-1 1-135,-5 1 0,-2 1 0,-2 2 1,-4 0-1,-4 0 0,-2 0 1,-4 0-164,-3 0 0,5 2 0,-7 1 0,0 3 0,0-1 0,3 3 0,3-2 0,7 0 0,0 3 0,4-3 0,4-1 0,5 1 0,4-1-946,4 1 1,-4-3-1,9 6 1,1 1 847,2 2 0,3 1 0,2 0 0</inkml:trace>
  <inkml:trace contextRef="#ctx0" brushRef="#br0">19355 12074 8358,'0'-13'0,"0"0"0,0-1 0,2 3 0,1 0 0,3 2-2,1-1 1,1 3 0,2-1 0,-3 1 0,1 1 0,-2-2 0,0 1 170,-3-3 1,-3 4 0,-5 1 0,-4 4 230,-3 1 0,3 0 1,1 0-1,-3 0-205,-1 0 1,1-2 0,0-1 0,2-1 0,-1 1 0,-2 1 0,-3 2-176,-3 0 1,2 2 0,-5 1 0,1 1-1,-1 1 1,-1 1 0,0 1 27,-1 1 0,3 2 0,-4-4 1,2 1-1,-1 4 0,3 0 73,2 3 1,2-5 0,-1 0-1,0 1 1,0 2 0,2 1-1,2 2-91,0 3 0,-5-4 1,0 4-1,1-3 1,-1-2-16,0 1 0,-4-1 0,2 2 0,1 1 0,-2 2 0,2-2 0,-1-1 58,-1-2 0,4 1 0,-2-1 1,1 0-1,1 1 0,0-1 77,3 0 0,0 2 1,2 1-1,2 2 1,1 0-1,0 0 1,0-1-155,0 0 0,7-1 0,-4 0 0,1 2 0,1-2 1,1-1 54,1-1 1,2 3 0,0 1 0,2-2 0,1-1 0,3-2 0,0 1 107,-1-1 0,4 0 1,-3 1-1,0-1 0,2 0 1,-2 1-96,-1-1 0,6 0 1,-4 1-1,2-1 1,0-1-1,3-2 0,3-1-21,2 2 0,6-1 0,-3 0 0,3-1 0,3 0 0,1 0 72,3 0 0,4-6 1,-2 3-1,1-2 0,1 1 1,-2-2-5,1-2 0,3 3 1,-4 1-1,1-2 0,1 0 1,-2 0-1,2 1-65,1-1 1,-4 0-78,4 2 0,-4-4 1,3 5-1,0-2 45,0 1 0,2-1 0,3-2 0,-1 1 0,-1 1 0,3-1 0,0-1 45,3-2 1,-2 0 0,-2 0 0,-2 0-1,3 0 1,0-2 58,3-2 0,-5 2 0,-2-2 0,1 1 0,2 0 0,1-2-110,0 2 1,-5 2-1,1 1 1,-1 0-1,1 0 1,-1 0-1,2 0-104,2 0 0,-1 0-142,-2 0 1,-2 0-1,-4 0 1,2 0 239,2 0 0,-4-1 0,1-2 0,-1-3 0,-1-2 0,4-2 1,-1-3 109,1-5 0,2-1 0,-2-5 0,0 2 1,1-4-1,-2-2-53,1-3 0,1 0 0,-4 4 0,-4-1 0,1-1 1,-5-1-188,-1 5 1,0 0 0,-7 5-1,-2 0 1,-1-4 0,-4 0-1,-3 1-185,-2 0 1,-4 1 0,-2-3 0,-6 1 0,-5 4 0,-4-1-1,-1 0 176,1-2 0,-9 2 1,0-1-1,-3-2 0,-3-1 1,0-2 225,-3 0 1,-3 1 0,-3-1 0,-3 0 0,-3 2 0,-6 2 28,-6 0 0,-5 7 0,-5-2 0,33 11 0,0 1 0,-1 0 0,-1 2 1,1 0-1,0 0 0,0 1 0,1 0-345,0 2 1,0-1 0,-31 1-1,-1 1 1,5 1 0,4 4 0,2 2-340,3 1 0,-2 6 0,5-2 84,5 3 1,2-3 0,5 7 0,4 0-504,3 4 985,3 8 0,4 3 0,0 6 0</inkml:trace>
  <inkml:trace contextRef="#ctx0" brushRef="#br0">19249 11875 8257,'-9'-5'0,"0"1"0,-1-1 0,-2 1 0,-2-1-5,1 2 967,0-4 0,-1 5 1,3-3-1,0 0 1,2 1-1,0-1 1368,2-1 0,3 6 0,8-1-2124,5 4 0,3 1 0,1-4 0,0 0 0,1 0 0,-2-1-96,-4-4 1,0-2 0,-5-6 0,1-1 0,-1 1 0,-1 0 98,-2-1 1,-2 1-1,-2 0 1,-5-1-1,-3 2 1,-1 2-1,-1 3 135,1 1 1,-2 1 0,-1 5 0,-2 2 0,2 1 0,1 3-97,2 1 0,1-3 1,3 5-1,5 2 0,2 1 1,2 1-1,0 0-267,0 1 0,6-6 0,3 1 0,3 0 0,3-1 0,1-4 0,2-2-303,-2-2 0,0 0 1,1 0-1,0 0 1,-2-2-129,-5-2 1,-4 1 0,-6-6 0,0-2 0,-1 1 0,-4 1 484,-3 5 1,-4-2 0,-2 1 0,1 2 0,-2 2 1543,-2 1 0,2 0 1,-3 1-1580,3 4 0,9-2 0,6 4 0,8-1 0,5-3 0,5-1 0,4-2-355,3 0 0,-3 0 0,-1 0 0,-2 0 0,-2 0-497,-3 0 1,-6-2 0,-4-2 0,-2-5 0,-4-2 731,-2 2 1,-4-2 0,-5 2 0,0-3 0,-1-1 0,1 1-1,0 1 858,-1 2 1,1 5-1,0-3-708,-1 1 1,7 12 0,3 8 0,4 6 0,4 6 0,5 7-31,3 7 0,1 9 0,0-2 0</inkml:trace>
  <inkml:trace contextRef="#ctx0" brushRef="#br0">18409 6051 26194,'-13'11'0,"-1"-2"634,1-4 861,6-4-1416,1-1-601,6 0 1,0 2 0,0 2 0,0 5-1,0 3 1,0 1 75,0 0 0,-2-1 0,-1-1 0,-1-2 571,1 1 1,1 2 0,2 1-323,0 0 0,2 1 1,1 1-1,1 1 1,1 2-155,1-2 1,-5 3 0,3 0-1,-2 2 1,-1 3 0,2 0 16,2-2 1,-1 1 0,-4-3 0,0-1 0,0 0 0,0-2 129,0-3 0,0 0 1,0-1-1,0 0 1,0 1-1,0-1-42,0 0 1,0 1-1,0-1 1,0 0-1,0 1 1,0-1 191,0 0 1,0 1 0,0-1 0,0 2 0,0 1 0,0 2 89,0-2 0,-1 3 0,-2-1 0,-2 0 0,1 0 0,0-1 0,-1 0 13,2-3 0,2 0 0,1-1 0,0 0 1,0 1 98,0-1 1,-5 0 0,1 1-1,1-1 1,0 0-37,-2 1 1,2-1-1,-4 0 1,0 1 0,1 1-1,-2 1-55,1 2 1,-2 1 0,-4-3 0,-1 2 0,1 0 0,0-1 0,1 1 140,3-2 0,-3-1 0,3-3 1,-3-1-1,-1-3 0,0 3 1509,-1 1-1484,7-5 1,-5 5-1,3-5 1,-3 2-1,-1 0 1,0 1-61,-1 2 1,-3 2 0,-1-1-1,0 0 1,0 2 0,-1 1-123,-2 2 0,4 4 0,-4-2 0,0-1 0,2 2 0,-2-2 0,2 0 81,0-3 0,-4 1 1,6-1-1,0 2 0,1-4 1,0-2-1,-2-3 185,2 2 1,1-4-1,1 0 1,1 1-1,0-1 1,-1 2-233,1-2 0,0 5 1,-1-3-1,1 3 1,0 1-1,-2 1-153,-3-1 0,2 2 1,-6 1-1,0 3 1,-1 1-1,1 0 1,-2 0-1,1 0 11,0 1 0,0-5 0,4 4 0,-1-3 1,1 1-1,1-2 213,-1-1 1,4-1 0,-3-1-1,4 0 1,0-1 0,1-2-118,0-1 0,1 0 1,1 6-1,2 1 0,-1 4 1,-2-1-1,-3 2-169,-2-1 1,0 7 0,-5 6 0,0-1 0,0 1 0,0-2 0,-1-2 86,3-2 0,-4 3 0,5-10 0,1 3 0,0-3 1,3 0 31,-1-4 0,1-1 0,5-2 0,2 0 0,1 1 0,1-1-109,0 0 0,2 1 1,2 0-1,-1 3 0,-1 2 1,1 2-70,1 2 1,1 4 0,-2 3 0,-3 2 0,0 2 0,-1 2 0,1-1-15,0 1 1,1-5 0,5 2 0,0-2 0,0-5 0,0 1 112,0-3 1,0-2 0,0 2 0,0-4 0,2 0 0,1-3 41,1 3 0,2-4 0,-1 5 0,3-1 0,3 1 0,-1 3 0,-1 1 57,1 2 0,7 4 1,1 3-1,-2 3 1,-1 6-1,-1 3-397,4 4 1,-3 2-1,3 1 1,-2-1 0,0-3-1,2-6-1229,-2-6 1623,-1 1 1,-1-14 0,-1 1 0,0-4 0,1-3 0,0-1 183,4 1 0,-2 1 1,5-2-1,1 2 1,2 2-1,4 2 1,0 1-140,1-2 1,0 6 0,1-2-1,-4 0 1,1 5 0,-3 0-264,1 2 1,-6 6 0,-1 1 0,-3 5 0,-2 4 0,1-3 131,-1-4 1,5-1 0,-1-8 0,0-2 0,-1-2 0,0-3 241,2-1-79,6 0 1,-8-3 0,6 0 0,3 1 0,4-1 0,2-1-18,-2-2 0,-1-1 0,-1-5 0,0 0 0,-2 1 1,-3 0-1,-3 1-32,1-2 0,-6 8 1,4-7-1,-3 2 1,-2 2-1,1 1-33,-1 2 1,2-1 0,1 4 0,2-3 0,0-1 0,1 1 5,3 3 1,3-5 0,2 0 0,0-1 0,1 0 0,1-2 43,3-1-14,-1-2 1,-5-4-1,1 0 1,-2 0 0,-1 0-1,-3-2 7,-2-1 1,3 5-1,-4-4 1,-2 2-1,-1 0 1,-2 1-1,1 2-150,-1 1 0,0 5 0,1 1 0,-1 2 0,0 3 0,1-1-185,-1 0 1,5 0 0,1-3 0,0-1 0,0 0 0,-2-3-48,-2-1 1,-2-2-1,0-1 1,1-1-1,-1-2 1,0-1-87,1 0 1,-1-2-1,0-6 1,0-2 0,2-2-1,3-5 424,4-3 0,9-7 0,3-2 0</inkml:trace>
  <inkml:trace contextRef="#ctx0" brushRef="#br0">18742 11781 8531,'-41'-32'330,"4"3"-35,14-2 0,4 9 0,6 4 0,1 4-138,3 0 0,3 1 0,8 1 1,2 3-1,5 5 160,3 2 1,1 2 0,2 2 0,3 2 0,4 5 0,2 4 0,-1 4-239,0 0 1,-3 7 0,3-3 0,-6 1 0,-2-1 0,-3 0-524,-3-1 1,-3 1 0,-6 3 0,0-4 0,0 0 0,0-4 0,1-1-1739,4-2 2182,-4-5 0,17-3 0,-3-5 0</inkml:trace>
  <inkml:trace contextRef="#ctx0" brushRef="#br0">19075 7117 13672,'-13'-2'-1036,"0"-2"869,5 2 1,4-2-1,8 8 1,7 5-1,4 3 1,4 1-1,3 2 1,5 1 181,2 2 0,4 1 0,-3-1 0,2 4 0,2 2 0,2 1 1,-1 0 38,1 4 1,-2 5 0,3-2 0,-3 2 0,-1 3 0,-2 3 0,1 5-11,4 4 0,-2-2 0,1 0 1,4-1-1,2-3 57,4-1 1,1-4 0,-2-2 0,4-5-1,0-3 1,0-1 0,-1-1 92,1 1 1,-5-5-1,1-1 1,-1 0-1,-2-2 1,1 2-39,-4-1 0,-2 1 0,0 3 0,-5-2 0,-5 2 0,-2 2 0,-2 5-230,2 5 0,-3 1 0,-1 1 0,0 1 1,-4 2-1,-1 1-37,-2-1 1,0-1-1,1-1 1,-1-2 0,0-3-1,-1-2 220,-3-2 0,3-3 1,-3-4-1,3 0 1,1 0-1,-1 1 0,-2 0 75,-1-2 1,-1-4 0,2 4-1,-1 2 1,0 1 0,-2 1 0,-1 1-276,0 0 1,-5 5 0,4 4 0,-5 2 0,-5 4 0,-3 4-16,-4 7 0,-2 0 1,1 5-1,0-5 1,-1-4-1,3-6 74,2-6 0,-2 0 1,5-4-1,-1-1 0,-3 1 1,-2-2-1,-3 0 304,-3 0 0,3 2 1,-2-4-1,0 4 0,1 0 1,-2-1-209,2-2 1,0 4-1,-1 0 1,-2 1-1,-2 1 1,-2 1-1,-1 2-110,2 1 0,-8 4 0,2 2 0,-5 1 0,-2 2 0,-1-2 68,1-2 0,5-4 1,-1-2-1,3-4 1,1-3-1,1-6 123,-1-4 1,5 2-1,1-5 1,2 1-1,1 0 1,0 0-166,0-1 1,1 3 0,2-3 0,-2 1 0,0 0 0,0 1 0,1 3-128,-2 1 0,2-3 0,-5 0 1,1 2-1,0 1 0,0 3 0,-1 2 119,-3 1 0,3 0 0,-1-4 0,-2-2 0,1-1 0,-1-4 18,2 0 1,1 2-1,-1-4 1,4-4 0,3-2-1,2-3-150,0 1 1,1 2-1,1 2 1,4-1 0,1 0-1,2 1 1,-1-1-393,1 0 0,-1 2 0,5 1 0,-1 4 1,-2-1-1,-2 0 0,3-3-607,0-1 0,1-1 0,-2-1 521,-2 0 0,-1-5 638,2-4 0,2-2 0,-4-2 0</inkml:trace>
  <inkml:trace contextRef="#ctx0" brushRef="#br0">19395 11608 8384,'-13'-12'241,"0"3"1,1-3 0,3 12 37,5 8 1,2 5 0,2 5 0,0 4 0,0 5 0,0 4 0,0 3 0,0 0-33,0-3 1,4 0 0,2-3 0,0-4 0,2-5 0,-1-5-329,4-4 1,6-7 0,7 0 0,6-8 0,5-6 0,5-7 0,6-3-658,7-3 0,-1 4 747,10-3-204,-8 7 0,-19 1 0,1-1 0,25-12 0</inkml:trace>
  <inkml:trace contextRef="#ctx0" brushRef="#br0">14916 10275 10122,'-13'-13'0,"0"1"0,-1 3 0,1 5 0,1 1 0,2 0-157,1-2 757,6 1 0,-9-2 0,3-1 0,-1-2 0,1 0 1,5-2 552,2 0 1,10 3 0,5 2 0,8 2 0,5-1 0,4 2-878,1 2 0,9 1 0,-3 0 0,0 0 0,0 1 0,-3 2 0,-3 3-529,-3 2 0,-2-5 1,-4 1-1,-4-2 1,-4-2-184,0 0 1,-7-2-1,-4-1 1,-4-3 246,-4-1 1,-10 2 0,1-3-1,-6-1 1,-3 0 0,-1 1-24,2 2 1,-4 2-1,6 4 1,-2 0 0,1 1-1,2 2-1169,2 2 1,8 10 1360,5-2 0,14 9 0,5-1 0</inkml:trace>
  <inkml:trace contextRef="#ctx0" brushRef="#br0">20262 10075 8376,'-21'-20'0,"-3"6"114,7 10 1,-1 2 0,3 2-1,-1 0 1,-2 2 0,2 1 440,1 1 1,6 1-1,2-4 1,1 4-1,6 2 1,7 0-86,11-2 1,11-4-1,8-1 1,6 0-1,6 0 1,3 0-246,1 0 0,4-4 0,-2-2 0,-5-1 0,-3-2 0,-5 0 0,-5 1-411,-6 2 1,-9 2 0,-6 3-1,-7-4 57,-9-4 1,-14 3 0,-16 0 0,-10 2 0,-6-1 0,-4 1 0,-2 0-208,-2-1 0,3-1 0,2 3 0,4-1 0,5 1 0,6 1-593,8 2 0,5 8 929,8 5 0,11 0 0,4 7 0</inkml:trace>
  <inkml:trace contextRef="#ctx0" brushRef="#br0">21808 12274 8319,'12'-13'0,"-2"1"0,-2 2 0,-1 2 0,-1 1 0,0 0 610,-2-2 0,1-5 0,-1 1 0,-1 0 0,0 1 1,0 1 284,2 3 0,-1 8 0,-4 4 0,0 12 0,-1 10 0,-4 3 1,-5 5-1,-5 2 0,-3 2-887,2-1 0,1-1 0,3-1 0,2-4 1,3-2-1,1-3 0,1-2-1167,-1-6 1,5-1 1039,-4-8 1,4-10-1,1-8 1,0-10-1,1-8 1,4-3 0,4-2 184,2-2 0,3 4 0,1-1 0,1 3 0,2 3 0,-2 3 0,-1 4 623,-2 3 0,0 3 0,1 3 0,-1 5 0,0 2-290,1 2 0,-5 2 0,0 2 0,-1 5 0,0 4 0,-2 4-759,0 1 0,-3 5 0,6-1 0,-1 4 0,1 0 0,0 1 0,2 0-2704,0-1 2318,-3-5 0,4 3 1,-3-5-1,2-1 1,4-2-1,3-4 121,4 0 0,3-6 0,4-2 625,2-3 0,3-18 0,6-5 0</inkml:trace>
  <inkml:trace contextRef="#ctx0" brushRef="#br0">22461 12461 8319,'-22'0'1667,"1"0"-600,2 0 1,-3 0 0,3 0 0,-1 1-708,1 4 1,3-2 0,5 6-1,4 3 1,1 2 0,3 4-1,3 0 1,5 0 0,5-1 0,5 0-406,3-3 1,4 0 0,-3-2-1,0-3 1,1-5 0,-4-3-1,-1-1 1,-4-1-540,-2-3 0,-3-5 0,-6-8 1,-1-2-1,-4-2 0,-4-1 1,-4 0-1,-3 1 136,-2 2 0,-4 1 588,4 5 0,14 5 0,16 6-140,16 4 0,12 0 0,13 4 0</inkml:trace>
  <inkml:trace contextRef="#ctx0" brushRef="#br0">23461 12234 8149,'-6'-28'0,"-3"7"456,-3 10 1,-1 5 0,-2 7 0,-3 2 21,-4 2 1,-3 5 0,-2-1 0,1 3 0,-1 1 0,0 2 0,2 3 0,3 2-61,4 1 1,5 9-1,4-4 1,5 2-1,4 1 1,6-3-1,8-1 1,10-2-995,6-6 1,11-2 0,1-3 0,2-3 0,3-5 0,1-2-4889,2-2 5464,-4-12 0,6-3 0,-5-11 0</inkml:trace>
  <inkml:trace contextRef="#ctx0" brushRef="#br0">24034 12141 8149,'8'-6'1546,"-4"-3"0,-4 3 1,-4 2-799,-5 2 0,-3 7 1,-1 1-1,-1 1 1,-1 4-1,-1 0 1,-2 3-1,2-1-642,1 0 1,2 1-1,1-1 1,3 0-1,5 1 1,2-1-1,4 0 1,2 1-427,5-1 0,7 0 0,2-1 0,0-1 0,0-3 0,0 1 47,-2-1 1,-6 4 0,-2-4 0,-4 4-1,-5 2 1,-10-1 650,-10 0 1,-4 5 0,-13 0 0,-4-2-1,2-1 1,2-2 597,2 1-1561,7-1 0,-3-1 0,10-2 0,6-1 47,6 1 0,17 1 0,18-2 0,15-5 538,12-3 0,-13-3 0,2-1 0,0-1 0,1 0 0</inkml:trace>
  <inkml:trace contextRef="#ctx0" brushRef="#br0">24687 12168 8120,'-13'-27'242,"0"3"1,-1 7-1,3 9 801,2 10 1,-2 5-1,5 6 1,1 1-1,-3-1 1,2 2 0,0 1-747,3 2 0,-3 6 0,2-2 0,1 4 0,0 4 0,0 1 0,-1-3 0,1-3-943,1-2 0,-2-11 0,-1 1 0,2-4 93,2-6 1,1-6 0,0-15 0,0-6 0,0-4 0,0-4 0,1-1 686,4 0 1,2-2 0,6 2-1,2-1 1,2-1 0,2 2 625,2 6 1,-1 1 0,4 5 0,-2 0-1,2 4 1,0 2 0,-1 3-172,0 3 0,-3 3 0,4 6 0,-2 0 0,0 2 0,1 2-2349,-1 5 1,-6 9-1,2 2 1,-3 3 1759,-2-1 0,0 6 0,1 6 0</inkml:trace>
  <inkml:trace contextRef="#ctx0" brushRef="#br0">24621 12288 8145,'-8'-20'554,"-3"12"0,15-3 0,2 16 0,7 2 1,6 0-589,2-2 1,1 1 0,4-2-1,-3 1 1,0 1 0,-1 2 33,-2 4 0,6-4 0,-6-2 0</inkml:trace>
  <inkml:trace contextRef="#ctx0" brushRef="#br0">24554 12488 8145,'-13'7'419,"5"5"1,5-3-1,8 3 1,8 2-1,9 3 1,10 2-1,6 2 447,5 2 0,10 2 0,-1 2-866,3 0 0,3 5 0,8 2 0</inkml:trace>
  <inkml:trace contextRef="#ctx0" brushRef="#br0">19395 6091 30516,'-13'0'-479,"1"-2"1,2-1-1,2-3 1,1-1-1,1-4 1,0 0 0,2-3 648,-2 1 1,4 4 0,-4 2-1,0 1 1,-2 3 0,-4 1-1,-2 2 1,1 2 526,0 2 1,-5-2-726,0 2 1,0-2 0,5-1 0,0 2 0,-1 1 273,1-1 0,0-1 1,-1-2-1,1 0 0,1-2 1,2-1 52,1-1 1,0 0-1,-4 4 1,-1 0 0,0 0-300,-4 0 0,2 0 0,-7 0 0,0 1 0,-3 2 0,1 3 0,0 1 0,-2 4 0,8 1 0,-7-1 0,0 0 0,1-2 0,0 1 0,1 0 0,2-1 0,6 2 0,-3-5 0,1 1 0,0 2 0,2 0 0,1 0 0,2-5 0,-1 5 0,1 1 0,0 2 0,-1 1 0,1 1 0,0-1 0,4 0 0,0 1 0,0 1 0,0 1 0,0 2 0,-1-2 0,2 0 0,0 0 0,-1 2 0,0-1 0,1-1 0,1 0-187,0 2 0,2-2 0,-2-5 0,1-3 0,1 3-143,-1 1 1,5 1 0,-4 0 0,4 1 0,1-1-57,0 0 1,0 1 0,0-1 0,0 0 0,0 1 0,0 0 0,0 3 154,0 0 0,6 1 1,3-4-1,3-1 0,2 0 1,3 1 378,1-1 1,1 0-1,-1 1 172,4-1 0,-2-1 1,3-2-1,0-3 66,3-1 1,0 3 0,2-4-1,2-2 1,1 0 0,0 0 0,2 1-69,2-1 0,-1-2 0,2 1 1,1 1-1,0 1 0,2-1 1,-2-1-319,0-2 0,4 0 0,-5 0 0,2 0 0,2 0 0,0 0 0,0 0 0,0 0 0,2 0 0,0 0 0,3 0 0,-1-2 0,2-2 0,2 1 0,4-4 0,-2-1 0,-1 2 0,0-1 0,-1 1 0,1 0 0,-1-3 0,1 3 0,-3-1 0,-3-2 0,-1 0 0,0 2 0,1 1 0,0-5 0,-3 2 0,0-1 0,0 0 0,0 1 0,0-2 0,0 4 0,1-2 0,2-1 0,2-2 0,-1-1 0,1-1 0,-1 1 0,-3 3 0,-1-4 0,-8 7 0,3-9 0,-5-1 0,-4 2 0,-3 1 0,-3 0 0,0 1 0,-6 0 0,-2-2 0,-4-1 0,-2-2 0,-2 0 0,-4 3 0,0-1 0,-1-2 0,-2 0 0,-2-1 0,-5 4 0,2-2 0,-1 2 0,1 1 0,-3 1 0,-1 0 0,-1-1 0,-2 1 0,-3 0 0,-4 1 0,-1 2 0,-3 1-134,0-2 1,0-1 0,-9 1 0,-2 0 0,-2 2 0,-2-1 0,-4 0 88,-3 1 1,-4-3 0,-2 5 0,1-2 0,-2 1 0,-1 2 215,-2 3 0,-1-3 0,3 2 0,-2 1 0,0 2 0,0 1 0,1 0-171,0 0 0,-2 0 0,0 0 0,0 0 0,1 0 0,3 1 0,3 3-709,2 5 1,-3 3 0,7 2 0,1-1 0,2 0 0,6 0-199,3 1 1,0-1 1157,7 0 0,-2 7 0,8 0 1</inkml:trace>
  <inkml:trace contextRef="#ctx0" brushRef="#br0">19075 13460 8047,'-5'-13'0,"-4"0"0,3 5 0,0 1 453,6 3 1,-2 2 0,-2-2 0,-5 2 0,-3 2 0,0 2 0,2 2 520,1 5 0,5-2-551,-5 2 1,6 0 0,-2 4-1,4 1 1,1-1-138,0 0 1,1 1-1,4-2 1,5-2-1,5-1 1,6 0-1,2 0 34,5-1 0,7-5 0,-3 2 0,2-4 0,2-1 0,-1 0 0,2 0 0,2 0 125,-1 0 0,5 5 0,-7-1 0,1-1 1,1 0-1,-1 0-300,0 2 1,3-1 0,-7-4 0,1 0 0,3 0 0,2 0 0,1 0-169,0 0 0,4-1 0,2-2 0,1-3 0,2-2 1,0-1 42,0 2 0,-2-5 0,4 5 1,-2-2-1,-1 0 0,0 0 49,-4 2 0,-2-4 0,-4 5 0,-1 0 0,-3-1 0,0 0 0,-1-2-49,0 1 1,-4-2-1,-5 4 1,-2 0 0,2-1-1,0-1-38,-2-2 1,1-2 0,-3-1 0,-1 1 0,0 0 0,-2 2 0,-3-4 19,0 0 1,-1 5 0,0-9 0,1-3 78,-1-2 1,-6 6-240,-2 4 1,-4 3 0,-1-5-1,0-2-25,0 0 1,-6-1 0,-2 5 0,-4-1 0,-2 1 0,0 0 0,-4-1 8,-4 1 0,-2 1 0,0 2 0,2 1 0,-3-2 0,-3 1 294,-4 1 1,1-3 0,3 4-1,-1-4 1,-4-2 0,0 1-34,1 0 0,-4 1 1,4 1-1,-2 4 0,-3 0 1,0 1-1,0 0-13,1 3 1,0 1 0,-3 2 0,-1 0-1,0 0 1,0 0-302,0 0 0,0 0 0,0 0 0,-2 2 1,-1 1-1,-3 1 0,0 1 259,0 1 0,-2-5 0,3 4 1,2-4-1,2-1 0,1 2 1,-2 0 61,-2 3 0,5 4 0,-4-3 0,-1 1 1,-1 5-1,-2 3 0,0 3-92,-4-2 1,-1 5-1,-1 2 1,1 5-1,0 3 1,4-1 8,2-2 0,-2-3 1,14-1-1,2-2 1,3 1-1,7-3 113,3-2 0,6 1 1,5-1-1,2-2 1,5 1-1,4-1 1,7 2-262,6-2 1,17-1-1,11-3 1,10-3-1,7-4 1,7 0-1,6-1-375,-34-2 0,1-1 0,1 1 1,1-1-1,2 1 0,1-1 1,0 1-1,-1 1 0,1-1 1,1 2-1,-1 0 0,0 0-2097,0 3 0,0 0 2363,-1 0 1,-1 2-1,-4 0 1,0 1 0,0 1-1,0-1 1</inkml:trace>
  <inkml:trace contextRef="#ctx0" brushRef="#br0">18596 7037 10232,'0'-14'0,"1"3"454,3 2 0,-1-2 1,6 7-1,2 2 1,-1 5-519,-1 6 1,-5-1 0,-8 1 0,-5 1 244,-3 2 1,-1 1 0,0-1 0,1-2 0,1-1 149,2 2 0,2-4 0,-2 2 0,3 0 0,2 0-257,-1-1 0,1-3 0,4 4 0,0 1-85,0 2 0,0-3 0,-2 0 0,-2 0 0,-6 0 0,-5-1 265,-3 3 0,-4-4 0,4 1 1,0-1-1,1-1 0,-1 1 1252,1 1-1421,3-5 1,0 9 0,1-5-1,0 2 1,1 0 0,1 1-17,3 2 0,-1-3 0,-5 0 0,1 1 0,0 2 0,-1 1-5,1 1 1,0-1-1,-2 0 1,-1 1 0,-2-1-1,0-1 46,-1-3 1,4 5 0,-3-3 0,2-1 0,0 3-1,-2 2 66,2 3 0,-4 0 0,2-3 0,1 1 1,-1 2-1,0-1-48,2 3 1,1-5 0,0 2 0,-1-2-1,-3 0 1,-2 1 0,-3 2-167,-1-2 1,-2 1-1,1-1 1,-1 3 0,0 0-1,1 2 1,1-2 25,2 1 0,-2 2 1,3-3-1,-2 2 1,1 2-1,2 3-64,2 0 1,-4 2 0,4 4 0,0 2 0,-2 1 0,0-1 0,-1 0 15,1 0 0,-2-4 0,5 1 1,0-3-1,0-1 0,1-1 0,0 0 131,3-4 1,0 3 0,-1-3 0,1 2 0,-1 0 0,3-2-21,0 1 0,2 3 0,-1 0 1,4 1-1,1 1 0,3 3-185,2 5 0,-4 2 0,-1 2 0,0 0 0,0 2 0,2 1 0,-1 1 20,1-1 0,-5 3 0,3-2 0,0-1 0,0-3 0,3-3 0,2-3 109,1-1 1,0-2 0,0-4-1,0-1 1,1 1 0,4 0 88,4-1 0,3 5 1,1 0-1,0 1 0,1-1 1,0 1-1,3 1-129,0-1 1,1 5 0,-4-1 0,-1 2-1,0 4 1,-1 2-450,-3 5 376,3-3 0,-9 6 1,4-5-1,1 1 1,-2-4-1,1-4 80,0-4 1,-2 1 0,2-6 0,1-2 0,-1 0 0,3-3 503,2 1-314,7-1 1,-2 1 0,5 0 0,2-1 0,1 0 0,2-1 173,-1 1-269,1-8 0,-2 13 0,-1-8 1,-4 2-1,0 1 0,-4 1-72,-1 0 0,-2-1 1,-1 2-1,-2 2 1,-2 4-1,-1 2 8,1 1 1,-1 3 0,3-8 0,-1 1 0,3 1 0,3-2-9,3 1 1,4 3 0,-3-5-1,2-2 1,3-1 0,1-1 0,1 0 51,1-1 0,0 0 0,-1-3 0,0-1 0,-3 2 0,-2 1 0,-2 0 176,-2-2 1,-3 2-1,-2-1 1,-1 4 0,-4 6-1,-1 3-126,-3 4 1,0 4-1,0-1 1,3 3-1,1 1 1,3-4-334,2-2 0,6-4 1,1-1-1,2-4 1,3-4-1,-1-5 1,1-2 219,-2-1 0,-1-5 0,1 2 0,-2-3 0,-3-2 0,1 1 253,-2-1 1,-2 0 0,-5 1 0,-3-1 0,-2 2 0,0 1-169,-1 2 1,3 5-1,0 1 1,0 4 0,2 3-1,-1 1-462,3 0 0,-2-4 0,1 5 0,1-4 0,2 0 1,1-4 264,1 0 1,0-6-1,3 0 1,-1-1-1,-3 0 1,-2-3-1,-1-3 10,2-4 0,-3-3 0,-2 4 0,1 1 0,-2 2 0,1 0-831,0-3 0,2 3 0,5-4 0,-1 4 0,2 0 0,1-1 942,2-3 0,11 1 1,0 5-1</inkml:trace>
  <inkml:trace contextRef="#ctx0" brushRef="#br0">18756 12914 8272,'13'-13'0</inkml:trace>
  <inkml:trace contextRef="#ctx0" brushRef="#br0">20982 6730 8358,'0'-13'0,"0"0"0,-2 1 0,-2 3 210,-4 3 1,-1 1 0,1 1 446,-3 1 1,7-3-416,4 2 1,1-7 0,8 2-1,0-2 547,-2-3 1,1 7 0,-5 4-195,1 6 1,5 9 0,-3 7 0,1 2 0,4 2 0,2 1-209,5-2 0,-2 3 0,6-2 0,2 0 0,3 0 0,2-7 4,3-6 1,0 1-1,-1-7 1,3-1 0,2-2-1,-2-1-188,-2 0 0,3 0 0,-6 0 1,-2 0-1,-1 0 0,-2 0 0,0 0 530,-3 0-956,-2 0 0,-6 5 0,1 1 0,-1 1 0,0 2 0,-1 0-957,-3 0 1,3-2-1,-5 4 1,2-2-1,0 1-1526,1 2 0,2 1 2706,1 0 0,7 7 0,0 0 0</inkml:trace>
  <inkml:trace contextRef="#ctx0" brushRef="#br0">22288 6824 8527,'-1'-12'940,"-4"1"1680,-4 2-2062,3 6 0,2-1 0,7 8 0,3 5 0,0 5 1,0 3-1,-2 4-52,2 0 0,-5 4 0,4-4 0,-2 1 1,0 0-1,1 0 0,-1 1-79,-1-1 1,-2-6 0,0 2-527,0-3 0,0-9 1,0-6-1,0-9 1,0-8-223,0-5 0,-5-4 0,-1-4 0,0-1 0,0 3 0,4 3 197,0 2 1,2 3-1,0-4 1,0 3-1,0 2 1,0 3 36,0 1 0,0 6 0,1 2 0,4 1-163,4 3 1,-2 1 0,2 2-1,0 2 1,0 1 0,0 3-411,1 1 0,2-3 0,1 4 0,2-1 1,1-1-1,2 2 0,0-3-1408,1 1 2068,2-1 0,6-5 0,-1 0 0</inkml:trace>
  <inkml:trace contextRef="#ctx0" brushRef="#br0">22728 6584 8503,'-6'-20'643,"-1"6"1,-1-1 0,5 6 0,6 0 0,8 0-101,5 0 1,-1 2 0,2-2-402,-2 4 0,-1 4 0,-1 2 0,0 4 12,1 4 1,-7 9-1,-3 5 1,-2 5 0,-2 5-1,0 1 1,0 2-1,-2-1-392,-2 1 0,2-2 1,-2 1-1,3-4 1,2-3-1,3-1 0,5-2-2014,3-2 0,7-9 2252,4-5 0,2-6 0,2 3 0</inkml:trace>
  <inkml:trace contextRef="#ctx0" brushRef="#br0">23114 6557 8375,'-26'-7'800,"5"1"0,3 6 0,5 1 73,4 4 0,3-2 1,6 5-578,0 3 1,0 2-1,0 5 1,0 3-1,2 1 241,2 0 1,4 0-663,5 5 1,0-5 0,0-1 0,2-2-1,2-3 1,2-2 0,2-5-217,2-5 1,2-2 0,2-4 0,0-2-1,-1-7 1,0-4-4,-4-2 0,-9-10 0,-8 3 0,-4 1 1,-1-3-1,-3 1 0,-4-1 322,-7-1 1,-6 6 0,0 3 0,1 2-1,-2 1 1,2 1 808,0 2 0,6 3 0,5-2 1,4 4-972,5 1 0,5 2 0,7 4 0,2 0 0,3 0 0,4 0 0,3 0-4037,2 0 4221,0 0 0,5 0 0,2 0 0</inkml:trace>
  <inkml:trace contextRef="#ctx0" brushRef="#br0">23514 6344 8375,'-19'0'0,"0"1"0,-3 2 0,4 3 395,3 1 1,3 2 0,3 6-1,5 1 1,4 4 0,4 0-1,5 4 1,5 0 0,3-2-1,7-4 230,6-3 1,-2-4 0,4-2 0,-1-4 0,1-4 0,-4-2 0,-5-4-851,-5-4 1,-3-8 0,-3-5-1,-3-4 1,-6 1 0,-6 1-1,-8 2 1,-5-1-22,-6-3 0,-3 6 0,-2 2 0,0 3 0,1 2 0,1 1 0,2 2-533,6 1 1,5 6-336,7-2 0,11 4 0,15-1 1114,4-2 0,-1 2 0,8-4 0</inkml:trace>
  <inkml:trace contextRef="#ctx0" brushRef="#br0">24048 6344 8179,'-15'-18'685,"-3"0"131,-3 6 1,15 6 0,6 6 0,9 0-1,6 0 1,6 0-1170,4 0 1,-1 0-1,7 0 1,-3 0-1,-1 0 1,-1 2-1,-1 1 353,-2 1 0,2 7 0,-4-4 0</inkml:trace>
  <inkml:trace contextRef="#ctx0" brushRef="#br0">24034 6504 8196,'-13'-5'129,"3"1"0,5 1 0,11 0 1,9 0-1,7-2 415,3 2 1,5-2 0,4-1 0,6 0 0,3-2-1,3 2-544,3 0 0,3-4 0,1 3 0</inkml:trace>
  <inkml:trace contextRef="#ctx0" brushRef="#br0">24781 6170 8289,'-15'-4'1757,"-3"0"1,5 1-1225,0 7 0,5-1 1,8 7-1,0 4 1,2 3-1,2 4 1,5 1-1,3 1-202,1-1 1,5-6 0,0 2-1,-2-3 1,-1-2 0,-2-1-1,0-3-684,1-5 1,-7-4 0,-2-6 0,-5-7 0,-3-8 165,-2-4 1,-10-3-1,2-2 1,-2-2-1,-1-1 1,0 1-1,-2 2 598,2 2 1,2 1-1,4 2 1,2 3-1,3 3 1,2 1-160,1 0 1,8 3-1,3 5 1,4-2-1,4 2 1,2-1-1,0 2-913,0 0 1,5 7 0,-2-3 0,2 4 0,1 1 0,0 0 0,3 0-3192,1 0 3852,-1 6 0,4-5 0,2 5 0</inkml:trace>
  <inkml:trace contextRef="#ctx0" brushRef="#br0">25247 5784 8332,'-32'-18'1488,"5"2"-731,8 4 0,11 0 0,7 6 0,5 0 1,4 0-1,4 2 0,2 0-762,4-1 0,4 1 1,-2 4-1,0 0 1,3 0-1,-1 0 1,-1 0-734,-2 0 0,-3 1 567,-7 4 0,1 2 0,-5 6 0,-2 1 322,-2-1 1,-5 0-1,-2 1 1,-1-2-1,-4-2 1,-1-1 540,-1 1 1,6-2 0,2 0 0,5 1 0,5 0-528,3 0 0,6-6 1,4 1-1,2-2 0,2-2 1,1 0 34,0 0 0,-2 0 0,0 0 0,-2 0 0,-3 0 0,-2 1 282,-5 4 1,-3-2 0,-6 6-1,0 1 1,-2 2 359,-2 1 0,-4 1-672,-5-1 1,5 0 0,3 1 0,0-1-260,1 0 1,-5 1 0,4-1 0,2 0-782,2 1 0,-5-1 0,-1 0 1,-2 1-1,-2-1 0,-2 2-512,-3 2 0,-4-2 0,3 4 0,-4 1 1382,0 2 0,-4 3 0,4 2 0</inkml:trace>
  <inkml:trace contextRef="#ctx0" brushRef="#br0">19009 13434 8477,'-16'-21'0,"-1"5"0,2 5 0,-1 5 0,1 2 0,0 0 169,2-1 1,0 5-1,-1 2 220,1 2 1,1-1-1,3 6 1,6 1-1,8 1 1,8-2 250,8-5 0,16-3 1,7-2-1,8-3 1,8-7-1,5-4 0,6-4-293,-34 9 0,0-1 1,0 1-1,1 0 1,2-2-1,0 0 1,0 1-1,0 1 1,0 0-1,-1-1 1,0 2-1,-1-1 1,34-9-126,-3 3 1,3 2 0,-10 5 0,-4 4 0,-5 0 0,-5 1-98,-2 1 0,-2 1 1,-5 4-1,-2 1 1,-3 3-1,-2 0-298,-2-1 1,1 0-1,-3-5 1,-3 0-1,1 0 1,-3 0-1,0 0 176,-6 0 1,-2 0 0,-2-2 0,1-1 0,-2-2 0,-2-3-1294,-1-2 0,-6 2 1,1-1-1911,-2-1 0,-2 6 3200,0 4 0,-6 12 0,-2 8 0</inkml:trace>
  <inkml:trace contextRef="#ctx0" brushRef="#br0">21608 13247 9708,'0'-13'0,"0"0"221,0-1 0,0 5 0,0 0 0,0-1 573,0-2 1,0 6 0,2 6-1,1 8 1,3 5 0,-1 3-1,3 4-366,-1 0 1,-2 3 0,2 3 0,-1 1 0,-1-1 0,-1 0 0,0-3-740,-1 0 1,-1-7 0,-2 2 0,0-4-1444,0 0 1613,0-7 0,0-2 1,0-10-1,1-5 0,2-6 1,2-5-65,-2 0 0,0-7 0,0 3 1,1 0-1,0-2 0,1 5 1,-1-1 519,-1 3 0,3 3 0,-1 0 0,-1 3 1573,2 5-1860,-4 4 0,9 0 0,-3 2 1,1 5-1,0 5-836,1 5 1,2 3 0,1 2 0,0 6-1,1 2 833,-1 2 0,6-1 0,2 1 0</inkml:trace>
  <inkml:trace contextRef="#ctx0" brushRef="#br0">22168 13167 13369,'-6'-35'-859,"-1"10"1573,-1 16 0,1 12 1,4 11-1,-2 3 1,1 0-1,0 0 1,-1-1-693,2 2 1,-3 4 0,2 8 0,1 2 0,0 2 0,0 2 0,-1-2-627,1-3 1,6 0-1,2-3 1,3-4-1,4-2 1,4-4 573,6-3 0,3 1 0,2-9 0</inkml:trace>
  <inkml:trace contextRef="#ctx0" brushRef="#br0">22421 13354 8550,'-4'-25'112,"-2"4"1,0 6 0,-1 6 0,-1 3 850,-2 3 0,4 3 1,0 5-1,2 4 1,-1 3-1,2 1 1,2 2-1,1 1-744,0 2 1,4-1 0,2-3 0,1-1 0,4 0-997,1 1 0,1-2 0,0-3 0,-1-7 0,-3-4 641,-5-7 1,-4-3 0,-2-2 0,-4 0 0,-2-4 0,-4-3 0,-2 0 399,-4 4 1,0-3-1,5 3 1,-1 2 0,2 3 188,4 3 1,2 3 0,9 2-2647,6 8 0,5 12 2193,13 7 0,6 2 0,1 1 0</inkml:trace>
  <inkml:trace contextRef="#ctx0" brushRef="#br0">22595 13394 8401,'-27'-40'2329,"6"12"1,3 10-1883,10 18 0,3 6 0,10 7 0,5 0 0,8 2 0,7 2 0,7 2-462,7 2 0,-1-5 1,8 0-1,-1-4 0,-5-5 1,0-1-1,-5-3-533,-1-1 1,-4-8 0,-8-3 0,-5-4 0,-7-5 0,-6-4 0,-5-4 213,-8 0 0,-7-2 1,-14-2-1,-3-1 1,-1 3-1,-1 3 1,-1 5 302,1 6 1,5-1 0,-1 10-1,3 4 31,1 4 0,7 10 0,0 8 0</inkml:trace>
  <inkml:trace contextRef="#ctx0" brushRef="#br0">23901 13301 8277,'0'-18'-59,"0"0"0,-2 2 1,-2 7-1,-5 4 59,-3 4 0,5 7 0,1 1 0</inkml:trace>
  <inkml:trace contextRef="#ctx0" brushRef="#br0">23594 13474 8277,'0'-22'0,"-1"2"0,-2 4 0,-2 4 994,1 8 0,4-8 1,2 4-1,2 1 0,5 4 403,3 6 1,1 0-1174,0 6 1,1-2-1,-1 4 1,2-4-1,1 0 1,3-1-157,2 0 1,3-1-1,5-5 1,3 0-1,-3 0 1,1-2 0,-1-2-640,3-5 0,-1 2 0,-6-2 0,-2 0 0,0 0 0,-1 2 0,-1 1-4573,-4 3 5144,-2-5 0,5 1 0,0-7 0</inkml:trace>
  <inkml:trace contextRef="#ctx0" brushRef="#br0">24074 13274 8926,'-1'-8'458,"5"4"0,7 3-25,2 1 0,0 0 0,4 0 0,2 0 0,4 0 1,1 0-1,1 0 0,1 1 119,0 3 1,-5-1 0,-3 5-1,-5-1 1,-3 1 0,-2 3-682,-2 6 1,-8-1 0,-8 5 67,-6-2 1,-5 3-1,-6-3 1,1 1-54,-1-1 0,0 3 1,2-4-1,1-2 0,4-1 1,2-2-1,5 1-660,2-1 0,10 0 1,2-1 773,11-3 0,13 3 0,9-5 0</inkml:trace>
  <inkml:trace contextRef="#ctx0" brushRef="#br0">24901 13287 9029,'6'-7'1454,"-3"1"0,4 7-929,-1 4 0,3-2 1,-5 6-1,-1 1 1,-1 3-1,-2 4 1,0 0-1,0 1 23,0 1 0,0-4 0,-2 4 0,-1-1 0,-1 0 0,-1-3 0,1-3-1368,0-3 1,-5-8 0,4-1 335,2-7 1,2-10-1,1-2 1,0-3-1,0-5 1,1-2 0,4-1-1,4 2 317,2 1 0,1-2 0,-1 2 1,-4 5-1,0 4 0,-1 3 874,0 3 0,5 3 0,-2 1 0,2 5 0,3 6-2230,-1 5 0,2 4 1523,3 2 0,2-1 0,7 0 0</inkml:trace>
  <inkml:trace contextRef="#ctx0" brushRef="#br0">25367 13114 8498,'-7'-36'3061,"1"5"0,12 24-2527,3 2 0,3 4 1,1 2-1,-1 4-680,-3 4 1,-3 7-1,-6 2 1,0-2-1,0-1 83,0-2 54,-6 1 0,4-1 1,-1-1-1,6-2 118,6-1 1,9-6 0,4 1 0,3-1-1,3 0 1,2 2 0,1-1-87,-1 2 0,-4-3 1,-3 5-1,-6-1 1,-2 0 90,-1 4 145,-7 1 1,-3 1 0,-10 0 0,-8 1-1,-10-1 1,-7 0 201,-3 0 0,4 1 1,-1-1-1,3 0 1,1-1-1,4-1 1,3-4-467,7-1 1,11 4-1,8-2 1,15-1 0,12-2-223,5-4 0,2-1 1,0 2-1,-1 1 1,-2 1-1,-5 0 166,-4 2 1,-1-3-1,-12 5 1,-5-1-1,-4 1 1,-9 2 0,-10 3-367,-12 5 1,-12-2 0,-14 5 0,-8 0 0,0-2 0,-2 2-490,0-1 916,14 3 0,-23 3 0,16 1 0</inkml:trace>
  <inkml:trace contextRef="#ctx0" brushRef="#br0">14996 10369 8496,'5'-54'0,"-1"10"0,7 14 0,-5 18 439,2 12 0,-2 6 0,-7 8 0,-4 0 0,-5 4 0,-6 4 0,-9 7 0,-8 5 0,-10 7 0,-4 5 0,-7 4 487,0 2 0,26-25 1,-1-1-1,-2 1 0,0-2 1,1 0-1,1-1 0,-29 21 1,0-4-1,4-1-1874,3 0 0,4-4 1,4-2-1,-2-2 0,2-2 1,3-2 947,5-1 0,-10-1 0,4 1 0</inkml:trace>
  <inkml:trace contextRef="#ctx0" brushRef="#br0">13690 11368 8250,'-21'-19'586,"4"5"0,8 10 1,3 11-1,1 8 1,1 3 199,1 1 1,1 5 0,2-2-1,0 3 1,0 2 0,0 0-1,2-1 76,2 1 0,-2 4 0,2 0 0,-1-1 0,0-4 0,2-2 0,-2-3-444,-2-2 1,1-1-1,1-8-1140,1-5 1,0-13 328,-4-14 1,0-6 0,0-5 0,0-5 115,0-4 1,5 5 0,1-4 0,1 5 0,4 4 0,0 2 0,1 4 174,-3 3 1,3 6 0,-3 6 0,3 4 0,1 1-1,0 3-455,1 1 1,1 8 0,2 5 0,6 4-1,3 4 557,5 1 0,3-3 0,6 2 0</inkml:trace>
  <inkml:trace contextRef="#ctx0" brushRef="#br0">14250 11395 8157,'7'-39'8550,"-1"10"-8268,0 2 1,2 15-1,5 12 1,0 0 0,1 0-1,-1 0 1,0 0-20,1 0 0,-1 6 1,-1 3-1,-3 3 1,-5 1-1,-2 0 1,-2 1-708,0-1 0,-6 0 0,-3 1 0,-3-1 0,-1 0 0,-1-1 0,1-1-438,0-3 0,5-3 1355,4 4 1,4-2 0,6 2 0,6-4 0,4-4 0,0 0 0,-1 4 176,-2 4 1,-1-2 0,-2 1-1,-2-1 1,-2 0 0,-3 4-1,-2 1-522,-1 1 0,-10 5 1,-5 0-1,-4-1 0,-5 1 1,0 0-458,2-2 1,-3-1-1,4-2 1,1 1-1,2-3 1,4 0-1343,6-2 0,3-6 0,11 1 1671,7-2 0,18-20 0,11-4 0</inkml:trace>
  <inkml:trace contextRef="#ctx0" brushRef="#br0">14770 11368 8067,'0'-22'1502,"0"9"1,0 14-1,0 11 1,0 6-940,0-2 1,0 3-1,0 2 1,0 3-1,0 4 1,0 1 0,0 4-1,1 1-1655,4 0 1,1 3 0,4-6-1,-3-1 1,1-4 1091,-1-3 0,-4-4 0,3-6 0</inkml:trace>
  <inkml:trace contextRef="#ctx0" brushRef="#br0">14663 11555 8067,'-4'-18'584,"-1"0"0,4 3 0,4 5 0,6 5 1,2 4-1,4 1 0,2 1 328,0 4 0,12-2 0,0 6 0,7 1-912,5 2 0,14 1 0,0 1 0</inkml:trace>
  <inkml:trace contextRef="#ctx0" brushRef="#br0">15210 11381 8065,'-12'-26'1139,"3"-1"0,3 20 1,6 11-1,-1 14 1,-2 7-1,-2 2 1,1-1-977,-2 1 1,4 1 0,-2 2-1,2 4 1,2 3 0,0 4-164,0 1 0,-11-7 0,-4-2 0</inkml:trace>
  <inkml:trace contextRef="#ctx0" brushRef="#br0">14996 11675 8070,'26'-24'2300,"-1"-3"1,1-1-1800,7 0 0,4 7 0,5 3 1,2 5-1,5 4 0,3 5-501,1 2 0,0-4 0,1-1 0</inkml:trace>
  <inkml:trace contextRef="#ctx0" brushRef="#br0">14130 11621 9102,'-22'-41'-35,"-2"-2"0,3 4 1,4 11-1,5 13 0,0 11 54,0 7 426,-1-2 1,4 10 0,0-7 0,0 1 0,3-1 0,8 2 0,9 1-1,13 4 1,9 1 188,7 1 1,13 0 0,3-1 0,6-1 0,8-3 0,1 1 0,2-1-512,-4-4 1,1 2-1,-2-1 1,0-3-1,-4 0 1,-3-4-1,-7 0-53,-3-3 0,-10-4 0,-7 3 1,-3-1-1,-5-4 0,-7 0 1,-6-3-1,-4 1 105,-4 0 1,-5-1 0,-6 1 0,-8 0-1,-8-1 1,-9 3-330,-9 2 0,-12 3 0,-12 6 0,-5 0 1,31 0-1,-1 1 0,-2 1 0,-1 1 1,-2 1-1,-1 1 29,-1 0 0,0 1 0,2 3 0,1 0 1,0 1-1,0-1 0,1 1 0,1 0 0,1 0 1,0 0-1,3 0 0,0 0-407,-33 9 704,16 5 1,-1-10-1,15 6 1,7-3-1,8 1 1,9-2-59,5-1 0,8-1 0,15-1 0,15 0 0,17-1 1,17-3-1,-23-6 0,3-2-43,5 1 1,2-2 0,-1 0 0,1-2 0,6 0 0,0-2 0,2-1 0,1-1 0,-2-2 0,1-1 0,0 1 0,0-1 241,0-1 1,-2 0-217,-7 0 0,-1 0 1,0-1-1,-1 1 1,21-8-1,-8 3 1,-9 2-1,-11 0 122,-9-1 1,-15 1-1,-9 0 1,-7-1 0,-8 1-1,-12 1-133,-11 3 0,-19-3 1,-8 5-1,-10 0 1,32 4-1,-1 1 1,-1 1-1,-1 1 1,-2 0-1,0 0-97,0 0 0,0 0 1,3 0-1,0 0 1,-2 0-1,1 1 1,1 0-1,1 1 1,-32 4-1,6 1 1,10 2-105,6-1 0,12 2 0,11-4 0,8 1 0,11 4-69,11 1 1,21-3-1,23-2 1,9-1-1,14-3 1,-32-2 0,1-1-1,4 0 1,1 0 214,2 1 0,-1-2 1,-3-1-1,-1 0 1,-1-1-1,0 0 1,31-4-1,-13-2 1,-9 1 105,-11 4 1,-19-4 0,-12 0 0,-16-4 0,-23 0 0,-21 1-163,-17 3 1,26 6 0,-2 1 0,-2-2 0,0 1 0,-2 1 0,0-1 0,-1 1 0,1-1 0,0 0 0,1 0 0,2 1 0,-1 0-119,2 2 0,1 1 0,3 0 0,1 1 1,-33 10-1,7 6 0,11 5 0,12 4-696,10 3 656,11 3-210,9 18 0,25 3 0,10 12 0</inkml:trace>
  <inkml:trace contextRef="#ctx0" brushRef="#br0">22261 9062 9333,'0'-13'0,"0"0"0,2 1 0,1 2 632,1 1-792,1 6 1,-5-5-1,-2 4 1,-1-5 0,-3-3 402,-1-1 0,4 0 0,-3-1 348,0 1 0,3 0 0,-4-1 0,-1 2 1,1 3-179,-3 5 1,2 1-1,-1 0 1,-1-1 0,-2 1-1,-1 1-252,-1 2 1,1 0 0,-2 0 0,-1 0 0,-3 0 0,-1 0-1,0 0 200,-1 0 0,3 0 0,-3 0 0,2 0 0,3 0 0,1 0 93,2 0 1,-1 0 0,1 0 0,0 0 0,-1 0 0,1 0-224,0 0 0,-1 0 1,1 0-1,0 2 1,-1 2-1,0 4-107,-4-1 0,-1 5 0,-5-3 0,2 3 0,0 1 0,-1 0 0,3 1-16,0-1 1,-2 0 0,3 1 0,0-3-1,-1 0 1,3-2 200,-3 1 0,5 2 0,-4 0 0,1-2 1,1-1-1,-1 1-256,-1 2 1,4 1 0,-3 1 0,3-1 0,2 2 0,0 1-136,-1 2 1,1 4 0,0-3 0,-1 1 0,1 0 0,0 1-66,-1 3 0,2 1 1,2 0-1,3-1 0,-1-3 1,2-1-1,-1 0 87,0-1 0,4 0 1,-2-3-1,2 2 1,0-2-1,-1-1 0,1-1 5,1-1 0,2 0 1,0 1-1,0-1 1,2 0-1,1 1 23,1-1 0,5 0 0,-3 2 0,1 1 0,4 2 0,1 0-53,1 1 0,0 0 0,1 5 1,-1-3-1,2-1 0,3 0 115,4-1 1,-2-1-1,3-5 1,-1 0-1,0 1 1,0-1-1,4-1 311,3-3 0,-1 1 1,5-5-1,-2-1 1,2 0-1,1 1 95,3-2 1,3-2-1,3 1 1,3 1 0,1 1-1,2 1 1,0-1-309,0 1 0,-2 3 0,3-3 0,-1-1 0,2 1 1,-1-1-55,-1-1 1,6-1 0,-4-2 0,3 0 0,1 0-1,-4 0 218,0 0 0,1-5 0,2-1 0,-2-1 0,0-3 0,-2-2 0,1-2-175,-2 1 0,-5 0 0,3-1 0,-1 1 0,-3 0 1,-1-1-118,-2 1 0,0-2 0,0-1 0,0-2 0,-2 2 0,1 0 0,-2-1 0,0 0 0,4-7 0,-5 2 0,2-2 0,2-1 0,-1 1 0,-4 0 0,4-8 0,-4 4 0,3-3 0,-3-2 0,-4 3 0,-1 1 0,1-2 0,-4-2 0,1-2 0,-6 2 0,-3 2 0,-3 0 0,-2 0 0,-5 4 0,-5 0 0,-2 1 0,-4-1 0,-2 2-205,-5 3 1,-9-2 0,-4 6-1,-3 0 1,-2 1 0,0-1-191,1 2 0,-3 2 1,0 4-1,-4 1 0,1-1 1,-4-2-1,-1-1 360,-4-1 0,-8 1 1,-3 1-1,-7 2 1,-9 1-1,-5 0 67,35 5 1,-1 1 0,-5-3 0,-1 1-1,-2 2 1,-1 2 0,0-1 0,-1 1-1,-2 0 1,1 0 0,1 1 0,0 0-111,1 0 1,1 0 0,2 3 0,0 0 0,5 1-1,0 1 1,1 1 0,-1 0 0,2 0 0,1 1-1,-34 8 1,3 1-529,1 2 0,8 6 0,5-3 1,9 1-1,6 0 0,6 2-85,7 1 0,10-1 0,2 1 701,8 3 0,23 1 1,5-2-1</inkml:trace>
  <inkml:trace contextRef="#ctx0" brushRef="#br0">20542 13727 9542,'0'-13'0,"0"-1"0,0 1 0,0 0 0,0-1 195,0 1 0,0-5 1,0 0-1,0 2 1,1 1-1,2 2 0,2 0 3396,-2-1-3567,-2 1 1,-2 6-1,-2 1 151,-2 0 0,-5 4 0,1-4 1,-3 2-1,-1 0 0,-1-1 213,1-1 1,0 0-1,-1-4 1,1 1 0,0-1-1,-1-2 348,1-2 0,-2 6 0,-1-1-392,-2-2 0,-4 4 0,3 0 1,0 1-322,-1 3 1,-3 1-1,0 2 1,-2 0 0,-1 0-1,-1 0 1,0 0 41,1 0 1,-6 2-1,1 2 1,0 3 0,0 2-1,0-1 197,1-2 0,2 3 0,3-4 0,1 1 0,2 0 0,-2-3 12,-1-1 1,3 2 0,0 2 0,-2 0 0,-1 0 0,-2-2 0,1 2-273,-1 3 0,-4-1 0,-2 1 0,1-1 0,-2 1 0,0 0 42,-3 2 1,0 0-1,-2 1 1,2-1-1,-2-3 1,2 3 130,-1 1 1,1-3-1,0-2 1,3 0-1,0-1 1,1 2 0,1-2 549,2 0 1,0-2-582,-1-4 0,3 4 0,-3 2 0,3 0-203,1 0 0,1 3 0,0-3 0,3 1 0,2 2 0,0 0 0,2 0-275,0 1 0,1 4 1,5 2-1,1 3 0,1 2 1,4 3 80,1 1 1,2 2 0,4-1 0,0 1 0,0 1 0,1 2 0,4 1 241,3-2 1,4-1-1,2-1 1,0 0-1,3-2 1,2-1 158,2-2 1,2-4 0,7 2 0,3 0 0,2-4-1,7-1 1,5-3 128,5-4 1,6 3 0,2-7 0,4 1 0,6-1 0,2 1-202,-33-4 0,-1 1 0,1-2 0,-1 1 0,1-1 0,1 0 0,-1-1 0,0 1 0,2-2 0,0 1 0,-1-2 0,1 0 0,0 0 0,0 0-37,-1 0 0,0 0 0,-2-2 1,1-1-1,0 2 0,0 0 0,2-2 1,0 0-1,-1-1 0,1-1 0,0 0 1,0 0-1,-2-1 0,0 0-21,-1 1 1,0 0 0,0-2 0,1 0-1,32-9 1,-2 0 0,-1-2 0,-4 2 197,-6 0 0,-2-5 0,-10 2 0,0-2 0,-2 0 0,-5 2 85,-7-2 1,-5-1-1,-3-1 1,-3-1-1,-4 0 1,-5 1 0,-6-1-302,-4 0 1,-4-4-1,-2-1 1,-8-1-1,-7-1 1,-11 0-257,-7-3 1,-7 3 0,-14 0 0,-6 1 0,-4 4 0,31 15 0,-2 1 0,0 1 0,-2 2-92,-1 0 0,-2 2 0,-1 3 0,-1 1 0,2 1 0,0 2 0,1 0 0,-1 0 0,-1 1 0,0 0 0,0 1 1,1 1 53,-3 2 0,0 1 0,0-1 0,1 2 0,2 5 0,1 1 0,2-1 0,2 1 0,2 1 0,1 1 0,-31 17-913,5 5 0,4 2 0,11 2 1104,7 0 0,0 0 0,6 0 1</inkml:trace>
  <inkml:trace contextRef="#ctx0" brushRef="#br0">22901 10502 14846,'-1'-19'-427,"-4"5"1,-2 13 0,-6 8-1</inkml:trace>
  <inkml:trace contextRef="#ctx0" brushRef="#br0">22968 10195 26991,'-13'0'0,"-1"0"-813,1 0 1035,0 0 1,-1 5 0,2 1 0,2 0 0,1 1 8,-1 0 0,4-2 0,1 4 0,4 1 0,2 3 0,4 4 0,4 2-71,3 2 1,2 2-1,3 8 1,2 5 0,2 1-1,2 0 1,1-1-98,-2 1 0,6 0 0,-2-2 0,0-4 0,5-3 0,2-2 0,4-4-38,1-4 0,-2-4-375,0 0 0,-1-5 1,4-2-1,-4-1-488,-4-3 1,-3-2-1,-1-1 1,0 0-1,-2 0 1,-1-1-1,-4-2-6337,0-2 6942,-3 1 0,3 4 0,0 0 0</inkml:trace>
  <inkml:trace contextRef="#ctx0" brushRef="#br0">24128 10622 8486,'-2'-12'4644,"-2"3"-4043,-4-3 1,-5 11-1,1-2 1,3 6 0,5 6-1,2 2-258,2 3 0,0 4 1,0-1-1,0 0 0,0-3 1,0 0-1,0-1-1406,0 0 1,0-7 745,0-6 1,0-10 0,0-9 0,0-2 0,0-3 0,0-1 0,0-2 534,0 1 1,2-1 0,2 2-1,4 3 1,0 4 0,0 3 207,-2 2 1,4 5-1,1 4 1,3 2-1,4 2 1,-2 2-1129,-1 2 1,4 4 0,2 7 0,1 1-1,1 2 1,0-1-695,3 3 1,0-1 0,1 3-1,0-4 1396,-1-3 0,1-2 0,-1 0 0</inkml:trace>
  <inkml:trace contextRef="#ctx0" brushRef="#br0">24714 10422 8486,'5'-31'330,"-1"1"0,-1 3 301,-2 4 0,4 6 1,-1 0-1,-1 2 0,-1 5-26,-2 5 1,0 13 0,-2 14 0,-1 4 0,-3 4 0,0 3 0,-1 1-750,0 3 0,4-3 1,-2 0-1,4-2 1,1-2-1,0-2 1,1-3-1,4-3-1588,4-4 1,7-4 0,5-6-1,1-3 1732,2-4 0,10-7 0,-6-1 0</inkml:trace>
  <inkml:trace contextRef="#ctx0" brushRef="#br0">25034 10435 8486,'7'-18'878,"-2"1"1,-8 3 0,-3 7 0,-1 1-267,-4 3 0,4 3 0,-1 4 1,1 5-1,1 3 0,-1 3-470,-1 3 1,5 0 0,-1 5 0,2 2 0,2-2 0,2-1-1,2-3 1,5 0 0,3-2 0,1-4 0,1-4 0,-1-5-713,0-2 0,1-2 0,-1 0 0,-1-2 0,-3-2 0,-5-7 0,-2-5 552,-2-6 0,-2-2 1,-2 1-1,-5 0 0,-3 1 1,-1 0-1,1 1 0,1 2 537,3 3 0,5 1 0,0 2 0,7 1-1219,9 3 0,7-2 0,8 7 1,1 0-1,6-1 0,3-1 700,8-1 0,4-8 0,4-6 0</inkml:trace>
  <inkml:trace contextRef="#ctx0" brushRef="#br0">25567 10169 10617,'-13'-8'0,"0"4"543,-1 2 1,1 7 0,1 2 0,2 4 0,1 5-391,-2 3 1,4 5 0,0 5 0,1 2-1,3 1 1,1 0 0,2 2 0,0 2 0,0-2-1,0 0 1,2-2-2085,2 1 1,4-2-1,6-4 1931,4-1 0,3-5 0,6-2 0</inkml:trace>
  <inkml:trace contextRef="#ctx0" brushRef="#br0">25834 10315 19606,'-6'-26'-832,"4"5"1,-8 6 0,6 6 0,1-1 1618,1-2 1,4 3-187,2 0 1,4 5 0,5-4 0,0 2 0,2 3-713,3 2 0,2 1 0,7 1 0,0 4 0,-1 4 0,1 4-5018,0 5 5119,-6-3 1,4 4 0,-5-6 0</inkml:trace>
  <inkml:trace contextRef="#ctx0" brushRef="#br0">25754 10542 14942,'-19'-18'366,"5"0"1,10 6-136,13 8 0,6 2 0,11 2 0,1 0 0,1-1 0,3-2 0,3-1-149,0 1 0,11 1 0,-4 2 1</inkml:trace>
  <inkml:trace contextRef="#ctx0" brushRef="#br0">26434 10222 14106,'-14'-13'0,"1"1"1030,0 3 0,-1 3 0,1 7 0,1 4 0,2 4 0,2 3-667,2 1 1,2 0 0,4 1 0,0-1 0,0 0-1,0 1 1,0-1 0,2 0-1349,2 1 0,-1-7 0,4-4 0,-1-6 661,-3-6 1,-1-4 0,-4-5 0,-1-4 0,-1-3 0,-1-2 579,-1 0 1,5-4 0,-3 0 0,1 1 0,0 4 0,-2 2 0,2 3 416,2 2 0,5-3 1,2 6-1,1 2 1,4 4-1,1 1-960,1 2 0,0 1 0,1 6 0,1 0 1,2 0-1,6 1 0,2 4-1629,1 4 1,7 7-1,2 2 1,5-2 1826,5-1 0,2-8 0,7-1 0</inkml:trace>
  <inkml:trace contextRef="#ctx0" brushRef="#br0">27087 9889 10636,'-18'-45'244,"0"10"1,2 13 0,1 10 0,2 7 0,0 5 0,-2 5 0,-2 4 546,0 2 1,-1 9 0,5 3 0,1 6-1,3 5 1,4 1 0,5 5 0,5-1-919,4-1 0,9 2 1,5-9-1,7-1 0,7-4 1,3-3-289,0-6 0,1-2 0,-10-3 1,-2-3-1,-6-5 0,-5-2-703,-3-2 1437,-8 0 0,-2-6 0,-11-1 0,-8-2 0,-6 1 0,-5 2-505,-2 3 0,-4 3 0,0 6 0,3 8 0,4 8 0,6 6 145,3 3 0,14-6 1,2-5-1</inkml:trace>
  <inkml:trace contextRef="#ctx0" brushRef="#br0">18875 14460 9970,'-19'-28'0,"6"-5"60,7-2 1,12 8 0,7 2 0,9 6 0,8 5 105,6 4 0,13-3 0,5-7 1,7 1-1,9-3 0,-33 10 1,1 0-1,3-2 0,1-1 1,0-1-1,1-1 0,2-1 1,0-1-1,1 0 0,0 1 1,2-1-1,1 1-83,1 0 0,0 0 1,-1 1-1,-1 0 0,3-1 1,1-1-135,-1 1 0,1 1 1,0 0-1,0 0 0,1-1 1,-1 0-1,-1 2 0,0 1-197,-1 1 0,0 0 0,0-2 0,0-1 0,-6 0 0,0 0 0</inkml:trace>
  <inkml:trace contextRef="#ctx0" brushRef="#br0">21595 14433 12325,'0'-29'74,"0"2"0,0 12 0,0 6 0,-2 14 0,-1 10 207,-1 7 1,-5 3 0,3 2 0,-1-1 0,-2 1 0,0 0-1,2-1 1,1 1-299,3 0 1,1-7 0,2-2 0,0-3 0,0-5-14,0-5 0,6-7 1,3-13-1,3-2 0,1-6 1,1-2-79,-1-1 1,3-6-1,-1 0 1,-3-1-1,0 1 1,0 2 0,-1 2 422,-2 1 1,2 7-1,-7 2 1,0 3-66,2 2 0,-3 5 0,6 4 0,2 4 0,2 3-471,5 1 1,2 7 0,7-1 0,1 5 0,3 3 0,3-2 285,1-1 0,15-2 0,-1 0 0</inkml:trace>
  <inkml:trace contextRef="#ctx0" brushRef="#br0">22261 14353 12478,'-13'-11'393,"0"2"1,-1 4 0,3 10 0,0 5 0,4 5 0,1 3 0,3-2-140,1-1 0,-2-1 0,-1 4 1,3 4-1,0 4 0,1 2 1,-2 3-515,-2 4 1,-4 4-1,5 1 1,-1-2-1,1-2 1,-1-4-1,3-2-746,0-3 0,2 1 1,2-10-1,2-2 0,6-1 1,7-3 1049,5-4 1,9-2 0,3-6 0</inkml:trace>
  <inkml:trace contextRef="#ctx0" brushRef="#br0">22675 14620 28553,'-9'-27'-2256,"1"1"0,1 0 1,-1 4-1,-2 6 3193,-2 6 1,-1 4 0,0 6 0,-1 0 0,1 1 0,0 2 0,-2 4-803,-3 5 1,8 0 0,-4 9 0,4-2 0,3-3 0,2 1 0,4-1 0,1 2-1002,0-2 1,1-1 0,4-3-1,3-3 1,4-5 0,2-2 693,-1-2 0,-4-6 0,-2-5 1,1-4-1,-2-4 0,0-2 1,-4-2 246,0-2 0,-2-1 0,-2 3 1,-2 1-1,-5-1 0,-3 3 68,-1 2 0,0 9 1,-2 4-1,-1 4 0,-2 1 1,1 1-947,3 4 1,6-2 0,4 6 0,5 1 0,8 2 0,9 1 191,6 1 599,14-7 1,4 5 0,11-5 0</inkml:trace>
  <inkml:trace contextRef="#ctx0" brushRef="#br0">23168 14340 12528,'-8'-13'-560,"2"-7"0,6 10 0,0-3 0,0 1 966,0 0 1,2 5 0,2 4 0,4 6-1,-1 9-24,-2 8 1,-4 11 0,-1 18-1,-1 10 1,-5 11 0,0-31 0,0 1-519,-2 0 1,0 2-1,-3 6 1,-1 1-1,3-1 1,1 0-1,0 1 1,1 1 118,1 0 1,1-2 0,-1-6 0,1-1 0,1-2 0,0 0 0</inkml:trace>
  <inkml:trace contextRef="#ctx0" brushRef="#br0">18676 4784 9984,'-8'-25'0,"4"3"0,2 4 373,2 3 126,0 8-245,0 1 1,-1 8-1,-2 2 1,-3 3-1,-2 2 1,0 0 0,-1 2-1,0 0 1,-2 3-1,1-1 1,1 2-1,5 1-40,2 2 0,2 1 0,0-1 0,0 3 0,2 2 0,2 3 0,5 2 0,3 0-36,1 0 1,1 5 0,0 2-1,1 4 1,0 1 0,-3 0 0,-2 1-1,-2 2-123,-4 1 0,-2 1 1,-2-4-1,0 1 1,0 1-1,0-3 178,0-2 1,0 4 0,0-8 0,0 0-1,1-2 1,3-1 1,5 1 0,3 3 1,2-4-1,-1 0 1,2 2-1,1 1 0,2 1-151,-2 1 1,-3-2 0,-2 3 0,-4-1-1,1-1 1,-3 1 0,1-1 1,-1-1 0,-5 2 0,0-4 0,0-1 0,0 1 0,0-3-11,0-1 1,0-5 0,0-1-1,0 0 1,1 0 0,2-1 77,2-2 0,5 5 1,-1-2-1,3 2 0,1-1 1,0 0-1,-1-1-114,-3-1 1,2 4-1,-7-3 1,0 3-1,1 2 1,-1-1 90,-1 1 0,-1-3 0,-2 0 0,-2 1 0,-1-3 1,-1-1-1,-1-5 259,0-1 1,3-2 0,-2 0 0,2 1-383,2-1 1,0 0-1,0 1 1,2-1-1,1 0 1,1 1-1,0-1-399,2 0 0,-4 1 0,2-1 0,-2 0 0,-2 1-300,0-1 0,-2 0 26,-2 1 0,1-7 1,-4-4-548,1-6 1,9-3 1531,10-3 0,6-14 0,8 0 0</inkml:trace>
  <inkml:trace contextRef="#ctx0" brushRef="#br0">19649 7250 8354,'-27'0'0,"2"0"0,3 0 0,4 0 0,3 0-192,2 0 1,4 0 0,0 0 0,0 1 614,2 4 0,1-2 0,6 6 0,1 1 0,4 3-195,3 5 1,4-3 0,3 4 0,0 1-1,0 2 1,-3 1-67,-1 0 0,1 2 0,0-4 0,-1 1 1,-3 0-1,1 0 0,2 0 44,2 1 0,-3-1 0,10 4 0,-1 1 0,3 0 0,3 1 336,2 3-497,0-3 1,4 9-1,1-4 1,1 1-1,1 3 1,-1 0-22,-1-2 1,8 8 0,-3-1 0,0 2 0,3 4 0,0-3-1,3 3 34,0-1 0,-7-2 0,7 2 0,-2-3 0,-4-4 0,-3-3 0,-3-1 112,0-2 1,0-1 0,-4-7 0,-2 1-1,-1 0 1,-2-1 12,2 1 0,1 0 1,2 1-1,-1 0 1,3 1-1,0 0 1,4 0-118,1-1 1,3 5 0,6-2 0,1 0 0,1 0 0,-1 2 0,2-1 26,1 1 1,-4 3 0,0-5 0,-4 0 0,-5 0 0,-2 0 15,-2-1 1,-2 2-1,-3-1 1,-1-1-1,-3-2 1,0-1 0,-2-1-9,0 1 0,0 4 1,-2-1-1,2-2 1,2-3-1,1 0 1,-1-1-450,-4 1 1,3-6 0,-3 0 0,0-1 0,-3 0 0,0 0-1153,-1 1 0,0-4 0,2 4 0,3 0 1500,4 4 0,9 2 0,3 1 0</inkml:trace>
  <inkml:trace contextRef="#ctx0" brushRef="#br0">24141 11528 8172,'-7'-13'-12,"2"5"1,11 4-1,7 2 1,10 2-1,6 0 1,7 0 0,5 0-1,5 0 1,7 0-1,4 0 144,3 0 0,7-4 0,-2-2 0,6-1 0,-32 2 1,-1-1 136,1 0 0,-1 0-204,1 0 0,-1-1 0,2 0 0,0 1 0,1-2 0,0 1 0,0-1 0,-1 0 0,2-1 0,-1 0 0,0 1 0,0 0 34,0 0 0,1 1 0,-1-2 0,-1 0 1,-1 0-1,-1 0 0,-1 1 0,0 0 0,37-7 1,-1 2-1,1-1-96,0 1 1,-2-2-1,-33 7 1,0 0 0,0-1-1,0 0 1,-1 0-1,0 0 1,0 0 0,-1-1-1,34-10 22,-3-1 1,-31 8 0,0 1 0,30-11 0,0-2 0,-2-3-1,-4-3 317,-2-5 1,2-1 0,-5 0 0,-3 2-1,2-2 1,-3 0-309,0 1 1,7-1 0,-4 6 0,2 2 0,4 0 0,0 4 0,1 2-441,-1 0 0,-2 6 0,-6-4 0,1 2 0,-4 1 1,-4 0 266,-6 0 1,-9 1 0,-26 15 115</inkml:trace>
  <inkml:trace contextRef="#ctx0" brushRef="#br0">24354 11355 8295,'-19'-25'0,"7"5"0,11 11 0,7 15-19,7 9 1,6 9 0,6-6 0,9-4 0,12-2 0,9-4 0,9-2 0,5-5 0,-29-2-1,0-1 1,4-2 0,0-1 0,4-1 0,1-1 0,2-1 0,1-2 134,3 0 0,1-2 1,3-3-1,2-1 0,3-2 1,1-1-1,0-1 1,0-2-1,2 0 0,1-2 1,-2 1-1,1-1 1,2-2-1,0 0 0,-1 0 1,0-1-86,-1 1 0,-1-1 1,-19 7-1,-1 0 0,1 0 1,19-5-1,1 0 1,-2 0-1,-1 0 0,0-1 1,-1 0-1,-4 1 1,-1 0-196,-2 0 1,-1 1-1,-1-3 1,-1-1 0,-6 2-1,-1 0 1,-2 0 0,-2-1-1,-2-2 1,-1-2-1,-4 2 1,-2-2 0,-3-2-1,-1-2 64,-3-1 0,-3-1 0,12-27 0,-20 27 0,-3-1 0,-2 0 0,-2 0 0,-2 1 1,-2-1-1,-2-1 0,-4-1 300,-2 0 0,-4 0 0,-11-29 0,1 30 0,-4 1 0,-1-1 0,-3 2 0,-2 2 0,-3 1 0,-5 0 0,-4 3 0,-2 2 0,-3 3-173,-2 2 1,-4 2 0,-12 0 0,-3 2 0,0 6-1,-1 2 1,-5 1 0,-1 2 0,21 4 0,0 1 0,-1 2-1,-2 0 1,0 2 0,-1 2 0,-4 0 0,-1 3-1,0 1-141,-4 2 1,0 3-1,-1 1 1,1 3 0,0 2-1,0 1 1,-5 3 0,0 2-1,0 2 1,0 1 0,1 2-1,2 2 1,1 2 0,1 1-1,2 3 1,0 1 0,2 3-1,1 1-300,3 0 1,1 2-1,3 0 1,7-1-1,3 0 1,2 2 0,1 1-1,2 1 1,3 1 413,4-3 0,3 1 0,1 0 0,-8 21 0,5 2 0,6-2 0,4 1 0</inkml:trace>
  <inkml:trace contextRef="#ctx0" brushRef="#br0">20888 9942 8427,'-7'-21'0,"3"4"0,4 3 0,5 5 0,9 5 0,-1 8 0,11 8-51,-6 6 1,4 6 0,-3-2 0,-1 3-1,-2 2 1,-6-1 0,-2 2 0,-5 2 58,-2 1 1,-2 0-1,-2-4 1,-3 0-1,0-1 1,-1-1-1,-1-1 336,-2-2 0,2-4 0,0 3 0,-1 0 0,0-2 0,0 2-248,-1-1 1,2-2 0,-1 3 0,-1 0 0,-2-1 0,-1 4 0,-2 1-134,-3 2 1,2-1 0,-6 1-1,-1 0 1,0-1 0,-3 1 57,-2 0 1,-1-1 0,1 1 0,-2-2 0,-1-1 0,0-2 0,0 2 42,0 1 1,-1-4-1,7-4 1,2 0 0,2-1-1,2 2 1,2-2-78,2-1 0,2-2 1,0 2-1,-1 1 1,1 2-1,0-2-103,-1-1 0,-3 3 0,-3 0 0,0-1 0,-4 1 1,-1 0 231,-2-2 0,-4 4 0,0-3 0,0 0 0,0-3 0,0 0 0,1 1 1,3-1 15,5 0 1,-2 6 0,5-6 0,0 1 0,0-1-1,2 0-283,3-1 1,0 5 0,1 0 0,0-1 0,-1 1 0,1 0 162,0-2 0,-1 5 1,1 1-1,0 3 1,-1 2-1,-1 0 0,-1 1 73,-2 3 1,1 3 0,2 4 0,0-1-1,0-3 1,3 1 0,2-1-22,3 3 0,1 1 1,6 1-1,0-4 1,1-2-1,4-4-419,3-2 1,4 1 0,2-9-1,-1 1 1,2-1 0,1-3-1,3-1-2062,2-2 2417,-5 1 0,15-1 0,-2 0 0</inkml:trace>
  <inkml:trace contextRef="#ctx0" brushRef="#br0">22208 15633 10356,'-40'0'135,"0"0"0,6 0 1,3 0-1,4-2 154,5-2 0,3-2 0,7-4 1,4 1-1,8-2 0,11-1-56,10-1 0,13-5 1,15-1-1,4-2 1,5-1-1,7 0 1,7 1-1,-31 11 1,0 1-310,2 1 0,0 0 0,-2 0 0,1 1 0,-1 1 1,1 0-1,-3 1 0,0 1 0,35 0 0,-3 2 0,-7 2-179,-9 0 1,-8 0 0,-8 2 0,-5 2 0,-8 4 113,-6-1 1,-14 5 0,-12-5-1,-17 1 1,-14-2 335,-10-1 0,-15-2 1,-6 5-1,-5-2 0,34-4 1,0-1-1,-2 0 1,0-1-1,-1 0 0,0 0 9,0 0 1,1 0 0,0 0 0,0-1 0,2 0 0,1-1 0,-33-4 0,9 0 0,7 0 0,8 3-403,7 2 0,3 2 0,10 3 1,8 7-1,8 4 0,11 4-1254,8 2 1,26 5 0,15 5 1428,16-1 1,-22-13-1,3 0 1,8 0 0,0 0-1</inkml:trace>
  <inkml:trace contextRef="#ctx0" brushRef="#br0">18769 7090 8576,'-8'-13'-18,"8"4"0,9 1 0,3 3 1,0 3-1,-3 5 480,-5 6 1,2 4 0,-1 5 0,-2 3-404,-2-1 1,1 10-1,1-3 1,3 1-15,1 0 0,-3-1 1,5-1-1,0-1 1,0-1-1,-2-2 1,1 1 99,-1-3 0,-2 1 1,2-5-1,-1 2 0,-3-2 1,-2 1-60,-1 0 0,0-2 0,0 3 0,-1-2 0,-2 2 0,-4 3 0,-2 1-66,-2 0 0,-8-1 0,6 1 1,-2-3-1,-1-1 0,-1 0 1,-2-2-14,-2-1 0,4-2 0,-4 1 0,2-2 1,1-2-1,0-3 161,0-1 0,-4 3 1,4-3-1,1 0 1,-1 0-1,0-3 1,2 0-86,1 1 0,2-2 1,-2 4-1,-2-2 1,0 2-1,0 1 1,1 2-115,-2-1 1,2 4-1,-5-5 1,1 2 0,0 0-1,0 1-80,-1 2 0,3-3 1,-3 0-1,1 0 1,0 0-1,0-1 0,-1 1 238,-3-1 0,3 4 0,1-5 0,0 2 0,3-2 0,-1 1-79,0-1 0,-6 2 1,4 4-1,-3 1 1,1-1-1,0 0 0,0 1-152,0-1 0,-1 5 1,-2 1-1,2 0 0,0 0 1,1-1-1,0 0 52,0 0 1,5-1 0,0-3 0,2-1 0,1 0-1,1-1 114,0-3 0,-2 3 0,-1-3 1,-2 3-1,2 0 0,1-2 83,1-1 0,-3 0 0,-1 6 1,0 1-1,0 2 0,1-2 0,-1 0-138,-1 2 0,2-2 1,-3 5-1,0 0 0,4-1 1,1 3-1,2-1-95,0 0 1,-1-1 0,2 3-1,2-4 1,1-1 0,0-2 46,2-2 0,-5-1 1,5 3-1,-2-1 0,0-1 101,-2 0 0,0-1 1,-3 9-1,1-6 0,1-2 1,2 0-1,1 3-6,-2 4 1,0-1 0,-3 1-1,2 2 1,2-1 0,1 1-1,0-2-37,2 2 0,-4 0 1,7-1-1,1-1 1,0 1-1,0-3 16,-1-2 1,-1 1 0,5-1 0,0-1 0,0-3-1,0 0 1,0 0 124,0 4 1,0-3-71,0 3 1,0 1-1,0 0 1,0 2-76,0 3 1,-1 1 0,-2 2 0,-2 1 0,2 1 0,2 2 0,1 1-30,0 0 0,-4 1 0,-1 2 0,2-5 0,2-5 1,1-3 74,0 2 0,0 0 0,0-1 1,0-2-1,1 0 0,2-2 0,2 0 45,-3-2 1,0-1-1,-1 0 1,2 3-1,3 2 1,0 1 0,2 1-85,-1-1 1,-3 0-1,5 5 1,2-1-1,1 1 1,-1 0-68,-2-1 0,3 1 1,-3 0-1,3-2 0,0-2 1,-2-2 111,-1-2 0,-2-1 0,4-5 0,-2 1 0,0-1 0,-1 0 1,1 2 392,2 3 1,-1-6-366,-1 6 0,3-7 0,-2 7 0,5-1 0,3-1-75,-2 2 1,3 4-1,1-3 1,-1 2 0,2 1-1,-1 0-86,4 0 0,-3 1 0,-1 3 1,0 1-1,-3-2 0,1-1 1,0-3 55,-2-2 1,-1 3-1,-3-4 1,-2-2-1,-1-1 1,0-2 0,0 1 144,0-1 1,-2 0-1,4 1 1,-2-1-1,1 0 1,2 2-51,1 3 1,5-2-1,1 6 1,2 2 0,3 1-1,1 2-221,1-1 1,1 6-1,0-1 1,-1-2 0,0-1-1,-3-1 1,-2-2 192,-2-3 0,-1 2 0,-5-6 0,1-2 0,-1-1 0,0-2 0,-1 1 216,-3-1 1,6 0 0,-3 2 0,1 1 0,5 2 0,1 0-281,5 1 1,1-3 0,2 5 0,-2 0 0,-1-2 0,-4 2-257,0 0 0,2-1 1,-4 4-1,-4-3 1,-2-2-1,-3-3 1,0-1 379,-2-2 0,1 1 0,-5-1 1845,1 0-2441,1-5 1,-4-2 0,2-5 0,3 2-1047,1 2 1,-2-1-1,2-2-92,-1 2 1,-1 3 0,-5 7 1618,0-1 0,0 6 0,0 2 0</inkml:trace>
  <inkml:trace contextRef="#ctx0" brushRef="#br0">21675 15486 8525,'-16'-31'0,"4"10"0,6 15 0,9 14 0,9 8 0,7-1 0,13 4 175,4-6 0,8-5 0,8-4 1,9-2-1,14-2 0,-31 0 0,1 0 1,6 0-1,1 0 0,1 0 0,0 0 1,2 0-1,0 0 1669,0 0 0,1 0-1748,-2-3 1,0 0-1,5 0 1,1-2 0,-3-1-1,1-1 1,1 0-1,-1 1 1,0-1 0,0 1-1,-3-1 1,-1 0-1,-1 1 1,-1-1 23,0 0 0,-1 1 0,-4-2 0,0 1 0,0-1 0,0-1 0,-4 0 0,-2-1 0,-3 1 0,-2-1 1,28-11-757,-9 0 1,-17-2 0,-5-8 0,-11-5 0,-10-4 0,-8-6 0,-11-6 280,-14-4 0,4 22 0,-3-1 0,-4-2 1,-2 1-1,-3-4 0,0 0 0,-4-4 1,-2-1-1,-3-2 0,-1-2 464,-2-5 1,-1 0 0,-3-2 0,-1 1 0,2-2 0,-2 0 0,-1 1 0,-1 2 0,-1 2 0,-2 2 0,0 4 0,-1 2 158,2 2 1,-3 5 0,-3 6 0,-2 6 0,2 8 0,-1 4 0,-2 4 0,-2 5-1,-3 5 1,-1 5 0,0 6 0,0 5 0,-3 4 0,1 5-476,0 1 1,1 4-1,6 2 1,1 3 0,-1 2-1,2 1 1,4 2-1,4 3 1,6-2 0,4 3-1,2 3 1,5 2-1,4 0 1,4 2 230,4 3 0,4 1 0,3 2 0,4 1 0,7-3 0,5 1 0,3-3 1,6 0-1,7-2 0,5-2 0,9-4 0,5-3-187,5-1 1,6-3 0,9-2 0,4-4 0,5-3 0,3-1 162,-19-9 0,0 0 0,1-1 0,2 0 0,0-1 0,1 0 0,6 1 0</inkml:trace>
  <inkml:trace contextRef="#ctx0" brushRef="#br0">19875 8956 8973,'0'-21'63,"-6"8"0,3 7 1,-7 6-1,-3 1 0,-5 2 1,-1 3-1,-2 0 1,0 0-1,-1-1 0,0-1 1,1 2-1,2 0 0,2 0 5538,3-3-5246,0 4 0,1-4 1,1 6-1,2 1 1,1 2-1,-1 3 1079,-2 3-1168,-2 2 0,0 13 0,-3 4 0,-2 5 0,-2 3 0,-1 3 0,0 4 86,0 4 1,5 0-1,0 6 1,3 2 0,5 0-1,5-2 1,2-3-155,2 0 0,3-4 0,6 3 0,9-5 0,9-2 0,8-6-115,10-3 0,11-5 0,6-12 1,5-3-1,4-5 0,3-7 0,-36-7 1,-1-2-249,39 1 1,-8-14 0,-1-6 0,-9-7 0,-8-6 0,-6-7 0,-4-8-221,-4-8 0,-5-9 1,-9-4-1,-5-6 1,-11 36-1,-2-1 1,-3-38 113,-3 38 0,-3-1 1,-4 3-1,-4 0 1,-6 0-1,-2 2 0,-2 2 1,-2 2-1,-1 2 1,-2 3-1,-30-20-200,0 8 0,23 21 1,-1 3-1,-26-7 0,-3 9 1,-2 3-1,2 8 1,-3 8 466,-1 9 0,7 13 0,3 4 0</inkml:trace>
  <inkml:trace contextRef="#ctx0" brushRef="#br0">17196 13660 8279,'-13'0'0,"-1"2"0,-1 1 0,-1 3 0,-3 1 0,-2 2 0,-3-2 187,-1 5 1,-3-9-1,-1 5 1,-3-2 0,3-2-1,1 0 1,1 1-1,0-2 1,1-2 0,-1 1-1,0 1 1,1 1 1383,-1-1 0,5 5 0,1 0-1255,2 4 1,1 8-1,6 3 1,3 7-211,5 5 1,2 14 0,4 8-1,4 6 1,10 10 0,-3-36-1,2 0 1,5 0 0,3 0-104,3 0 1,3-3 0,-1-6 0,3-1-1,6 1 1,2-2 0,-1-2 0,2-3 0,0-4-1,2-2 1,1-1 0,1-4 42,2-2 0,0-2 0,-4-2 0,0-1 0,3-3 0,-1-2 0,-3 1 0,0-2 0,33-7 0,-6-8 0,-9-9 10,-9-7 0,-4-10 0,-19-7 1,-8-5-1,-8-8 0,-11-4-83,-8-3 1,-2 31 0,-3 0 0,-3 1 0,-2 1 0,-3 1 0,-1 0 0,-4 0 0,-2 2-1,1 2 1,-2 2 0,-2 1 0,0 2-410,0 4 0,0 2 0,-35-9 1,-3 9-1,-5 16 0,35 9 0,1 4 436,-3 5 0,0 3 0,-3 7 0,-1 4 0,2 1 0,-1 0 0</inkml:trace>
  <inkml:trace contextRef="#ctx0" brushRef="#br0">21701 14926 8054,'-38'-3'0,"-1"0"0,-32-5 0,12-3 0,13 1 613,15 1 1,36 6 0,29-1-250,26 2 0,-14 2 0,3 0 0,9 0 0,3 0 0,2 0 0,2-1 0,6-1 0,1-1 0,-22 1 0,0-1 0,1-1 1,2 1-1,0-1 0,1-1 0,-1 1 0,1 0 0,0-1 0,0 1 0,0-1 0,0 1 0,-2-1 0,1 1 0,-1-1 0,-1 1 1,0 0-1,-1-1 159,24-2 0,-1 1 1,-7 1-1,-2 1 0,-2 0 1,-2 1-1701,-7 0 1,-1 0-1,-5-2 1,-2 1-1,-7 1 1,-1 0 1176,34-5 0,-9 0 0,-2-6 0</inkml:trace>
  <inkml:trace contextRef="#ctx0" brushRef="#br0">24341 14540 8185,'-6'-15'-3,"3"9"0,-4 15 1,1 3 1003,-5 1 1,5 1 0,-4-1 0,1 0 0,0 2 0,0 1 467,0 2 0,5 4 0,-3-2 1,1-1-1,3 2 0,1-2-1623,2 0 1,0-1 0,0-5 0,0 0-386,0 1 1,-1-7-1,-2-4 1,-2-7 0,2-8-1532,2-4 2390,1-8 1,0 3 0,1-5 0,4-1 0,2 2 0,4 1 622,2 2 1,-3 5 0,8 0 0,-3 3-1,0 4 1,1 3-456,2 1 1,4 1 0,-4 5 0,-2 0 0,-1 2-1,-2 1 1,2 4-1076,3 5 1,-3-2 0,2 8 0,-2-2 0,-2 2 0,1 3 0,-2 1-1053,-3 0 1,2-1-1,-3 3 1,1-2 0,0 2-1,1 1 1427,2 1 1,1 1 0,0 0-1</inkml:trace>
  <inkml:trace contextRef="#ctx0" brushRef="#br0">24914 14833 8074,'6'-19'408,"-5"-2"0,-5 2 951,-3 6 0,2 1 0,-4 7 1,0 4-1,2 4 0,3 6-883,2 2 1,4 7 0,2 2-1,6-1 1,5 1 0,4 0-1018,2-1 1,-5-3 0,2-5-1,-3-4 1,-2-1 0,-1-5 250,-3-4 0,-4-8 0,-10-9 0,-4 0 0,-3-4 0,-1 0 1,0 1-1,1 2 352,3 2 1,-1 1 0,7 5 0,6 1 0,8 3-4891,10 4 4828,10 4 0,3 1 0,6 0 0</inkml:trace>
  <inkml:trace contextRef="#ctx0" brushRef="#br0">26047 14487 6964,'-13'0'2783,"-1"0"-2005,1 0 0,0-5 0,-2 1 0,-1 1 0,-4 1 0,0 2 0,-4 0-216,-1 0 1,-5 2 0,-2 2 0,-5 5 0,0 4 0,0 4 0,1 0 0,2 1 40,1 2 0,4 0 0,6 8 0,6 3 0,2 4 0,3 2-1053,3 3 0,5-2 1,10 9-1,7-1 1,8-3-1,5-3 1,5-4-2779,5-5 1,8-4 3227,5-5 0,9-9 0,3-7 0</inkml:trace>
  <inkml:trace contextRef="#ctx0" brushRef="#br0">26354 14567 8162,'-14'-36'1456,"1"9"-669,0 14 0,4 9 0,1 5 1,1 2-1,1 3 3862,0 1-4394,-4-4 1,7 11-1,-5-2 1,1 4 0,1 2-1,-1-1 1,1 1-1,0 0-79,3 1 0,1-4 1,2 4-1,0-1 1,2 1-1,1 0 0,3 2-774,1 0 392,-4-5 1,9 8-1,-5-5 1,2 2-1,-1 3 1,-2-1 109,-3-1 1,-2 4 0,-1-4 0,-1 3 0,-5 3 0,-6 2 139,-4 1 0,-7-4 0,4-5 0,-2 0 0,-2-1 0,-1-4 0,0-2-3168,2-1 1,6-5 3123,-2-1 0,15-11 0,4 2 0</inkml:trace>
  <inkml:trace contextRef="#ctx0" brushRef="#br0">26474 14740 8136,'-6'-33'929,"-2"13"1,-5 5 0,1 15 443,3 12 1,2 4-1,2-3 1,-2 1 0,-2-1-1,2 0 1,1 2-1052,3 3 0,-3-2 0,1 5 0,3-1 0,0 0 0,2-1-1284,0-3 1,6-1 0,3-3 0,3-3 0,1-5 0,0-5 298,1-8 0,-1-1 0,0-13 0,1 0 0,-1-4 0,0-4 0,1-3 1527,-1 0 0,0 0 0,1 6 1,0-1-1,3 4 0,1 2 0,-1 2-26,3 3 0,-4 5 0,5 4 1,-1 4-1,1 4 0,3 1 0,1 1-1597,2 4 1,-1 2 0,1 8 758,0 3 0,-1 3 0,1 5 0</inkml:trace>
  <inkml:trace contextRef="#ctx0" brushRef="#br0">26327 15020 7950,'4'-23'1003,"1"1"0,17 9 0,8 19 0,11 12 0,11 5 0,1-3 0,4-7 0,-3-4-1410,1 1 0,-1 2 0,-1 1 407,0 1 0,1 5 0,-1 2 0</inkml:trace>
  <inkml:trace contextRef="#ctx0" brushRef="#br0">26487 15539 8052,'-10'-11'3605,"10"8"1,16 13-3299,17 15 1,14 8 0,5-8 0,6-3 0,8-4 0,4-3-308,4-2 0,-29-1 0,2 1 0,-3 1 0,1 0 0</inkml:trace>
  <inkml:trace contextRef="#ctx0" brushRef="#br0">9051 2359 8113,'-6'13'-15,"-3"1"599,3-7 0,-4 5 0,4-5 0,0 2 0,-1-1 1,1-1 1381,0 0 0,2-5 0,4-2 0,0-8 0,0-5-1062,0-5 1,5-1 0,4-5 0,3 2-1,2-2 1,-1 1 0,0-1 0,1 2-1226,-1-2 0,0 3 0,0 1 0,1 0 0,-1 4 0,-1 1 0,-2 2-1646,-1 0 1,0 1 0,4 1 0,2 4 0,2 0 1816,0-1 1,7-1-1,-3-4 1</inkml:trace>
  <inkml:trace contextRef="#ctx0" brushRef="#br0">9651 1533 8064,'0'-9'2032,"0"0"0,4 0-1011,1-4 1,-1 4 0,-2 1 0,1 4 0,3 5 0,0 8 0,0 8 28,-3 5 1,2 9 0,1 3-1,0 3 1,0 1 0,-1 4-1,-1-2-1329,1-3 0,3 0 0,-3-7 0,-1-4 0,1-4 0,-1-2-422,-1-4 1,0-7-1,0-8 1,2-8-1,-4-11 627,-4-6 1,2-10 0,-4-4 0,4-7-1,1-2 1,0-3 173,0-2 1,0 0 36,0 3 121,0 3 1,6 6 0,1 2-1,2 2 209,0 5 0,0 3 0,4 3 0,0 3 0,1 2 0,-1 3 1,0-1 134,1 2 0,0 5 0,3 4 0,1-1 1,-1 3-1141,3-1 1,-6-3 0,4 4 0,-3 2 0,-2 2 0,2 1-1,1 0-3663,2 0 1,1 0 4200,-1 0 0,-3 12 0,4 2 0</inkml:trace>
  <inkml:trace contextRef="#ctx0" brushRef="#br0">9744 1613 10649,'-10'1'1616,"6"4"1,1-4-1,11 3 1,4-2-1227,5-2 1,3 0 0,7 0 0,1-2 0,3-2 0,3-5 0,2-4 0,-1-4 0,1 0 0,-2-1-3522,-3-1 1,0 2 3130,-4-5 0,3 0 0,-10-5 0</inkml:trace>
  <inkml:trace contextRef="#ctx0" brushRef="#br0">10264 1519 7953,'-16'8'947,"3"5"1,-2 0 0,10 5 0,2-3 63,2-2 0,2-1 0,2-2 0,3-1 0,2 0 0,4 0 0,2-1-700,4-3 0,1 4 0,-2-4 0,0-2 0,0-3 0,-4-5 0,-3-5-800,-1-6 1,-1-1-1,2-5 1,-3-3 0,-1-3-1,-3-5 1,-1 1 0,-2 1-1,0 4 34,0 3 1,1 4 0,2-3 0,2 6 0,-2 2 0,0 3 0,1 3 0,5 5-3147,3 2 3601,1 2 0,1 0 0,-1 0 0</inkml:trace>
  <inkml:trace contextRef="#ctx0" brushRef="#br0">10771 973 22353,'9'12'0,"-2"7"0,-1 11 0,-3 10 0,-2 8 0,-1 9 0,-1 5 0,-2 0 566,-1-4 1,-1 4-1,5-10 1,0-2 0,0-5-1,0-8 1,2-8-5294,2-5 1,5-6 4726,9-9 0,2-21 0,7-10 0</inkml:trace>
  <inkml:trace contextRef="#ctx0" brushRef="#br0">11237 733 7884,'-20'-6'1649,"3"8"1,5 9-1239,4 10 1,-1 6 0,-5 5 0,2 7 0,2 8 248,1 10 1,6-4-1,-1 12 1,2-3-1,4-4 1,2-2 0,5-7-1,3-5 1,1-6-1,1-6 1,-1-5-2539,0-4 1878,1-12 0,-1 1 0,0-12 0</inkml:trace>
  <inkml:trace contextRef="#ctx0" brushRef="#br0">11464 1253 7884,'-25'-6'1946,"3"6"0,4 6 0,9 7 1,4 0-1,5-1-1838,5-3 1,4 2 0,7-7-1,3-1 1,2-2-401,3-1 0,-4 0 0,1-1 0,0-4 1,-2-3-1,0-4 0,-4-2 0,-3 3-179,-3 2 1,-8 0 0,-1 10 1380,-7 10 1,-5 12 0,-1 14 0,0 5 0,-1 4 0,2 1-431,4 3 1,-3 2 0,7 2-1,1-1 1,3 0 0,4-2-1,5-6-7535,3-5 7055,1-3 0,12-2 0,4-3 0</inkml:trace>
  <inkml:trace contextRef="#ctx0" brushRef="#br0">12250 1013 8051,'-8'-5'0,"0"-1"554,2-1 0,2 10 0,4 3 5291,0 9-5457,0 0 1,0 14 0,0-2 0,0 2 0,1 3 0,2-3 0,2-2 0,-2-5 0,-2-1-514,-1 0 1,0-10 0,2 1-1,1-6 1,1-7 65,-1-7 1,-3-10 0,-3-5 0,-1-7 0,1-5 0,0-2 700,-2 1 0,4-1 1,-4 6-301,4 1 0,1 8 1,0 4-1,0 4 64,0 0 0,1 1 0,4 1 1,4 3-1,2 5-1279,3 2 1,-4 4-1,2 1 1,4 3-1,2 1 1,3 3-1,-1 2-2838,4 2 3711,-5-1 0,13 0 0,-4 1 0</inkml:trace>
  <inkml:trace contextRef="#ctx0" brushRef="#br0">12624 1093 8025,'-8'1'696,"4"4"1,4-4 0,4 4 1673,5-4 1,3-1 0,1 0 0,1-1-2114,-1-4 0,5-2 0,-2-8 0,-3-1 0,-4-2 0,-3 2 1,-3-1-527,-1 0 1,-4 2 0,-2-1-308,-5 5 1,-9 1 0,-4 5 0,-2 2-1,0 5 454,2 7 0,4 0 0,-2 8 0,2 0 0,5 0 0,4 4 0,3 1 1,3 1-1,1-1 0,4-1 534,2-4 0,4-2 0,6-2 0,6-1 0,6-3 0,8-7-412,5-10 0,7-7 0,1-11 0</inkml:trace>
  <inkml:trace contextRef="#ctx0" brushRef="#br0">13503 1119 7906,'0'14'0,"0"-1"0,0 0 0,6 1 0,3 1 0,3 1 0,1 2 0,2-2 554,3-1 1,-3-6-1,4-2 1,-1-1-1,1-3 1,0-2-1,1-4 1,-6-4 0,-2-6-1,-4-2-33,-2 0 0,-2 2 0,-4-2 1,0-1-1,0-2 0,-1 2 1,-1 2-1,2 5 0,6 5 1,4 2-1,5 1-521,3-3 0,-3-4 0,4-5 0</inkml:trace>
  <inkml:trace contextRef="#ctx0" brushRef="#br0">13117 1439 7906,'-13'-19'0,"-1"4"0,7 2 0,1 7 0,6 6 0,4 6 0,1 3 0,-1 4 0,-4 5 0,0 3 3056,0 5 0,0 5-1542,0 1 1,0 5-1029,0-2 0,0 4-369,0 1 0,0-5 1,0-2-1,-1-4 1,-2-5-104,-2-3 0,-1 1 0,3-4 0,-2-4 0,-3-3 0,-2-7-125,-2-2 0,-6-4 1,0-4-1,1-5 0,-1-7 1,0-1-1,0-1 427,-1 4 1,4 1-1,-3 3 1,4 3-1,0 5 1,1 3 304,0 1 1,1 5 0,3 4 0,3 3 0,2 1-1,-1 2-613,2 3 1,2-3 0,1 4 0,0-1-1,0 0 1,1-2-556,4-1 1,3 1 0,10-1 0,6-5 0,6-2 0,5-5-1,7-2 547,6-1 0,1-6 0,11-1 0</inkml:trace>
  <inkml:trace contextRef="#ctx0" brushRef="#br0">13383 1866 7906,'-22'0'0,"2"0"576,0 0 0,2 1 1,7 4-1,2 4 24,4 2 0,5 3 0,5-1 1,4 0-1,2-1 0,4-1 1,2-2-192,0 1 0,7-3 0,-2 2 0,2 0 0,0-2 1,-4-2-1,0-4 0,-4-1 0,-1 0 0,-2 0-1349,0 0 0,-5-6 0,-4-2 1,-2-4-1,-2-2 0,0 1 293,0 0 1,1 4 0,4 1 0,5 3 0,5 2 0,4 1 0,0 2-133,1 0 0,3-4 0,0-1 779,2 2 0,-5 2 0,0 1 0</inkml:trace>
  <inkml:trace contextRef="#ctx0" brushRef="#br0">13810 1892 7906,'0'-5'2029,"0"5"0,0 7-910,0 5 1,0 1 0,0 0-1,2 1 1,0-1 0,4 2-690,2 3 0,-1-4 0,4 3 1,-4-5-1,0-5-702,1-1 0,-4-2 0,4-5 0,-1-4 0,-1-3-267,0-4 1,3-2 0,-3 1-1,0 0 1,1 1 312,0 3 1,2-1-1,5 5 1,-1 2 0,-1 3 999,-3 5-1109,3-4 1,-11 11 0,5-3 0,0 3-199,3 1 0,-2 0 0,2 1 0,1-2 1,2-4 532,2-3 0,11-4 0,3-1 0</inkml:trace>
  <inkml:trace contextRef="#ctx0" brushRef="#br0">14303 1946 7906,'0'-14'0,"-6"3"664,-3 2 0,-2 3 1,-3 6 170,1 0 0,4 0 0,2 1 0,-1 4 0,2 4 0,0 2 0,2 1-222,-2-3 0,5 3 1,-2-5-1,4 2 1,5-1-697,1-2 1,2-2 0,5-4 0,0 0 0,3 0 0,2 0 0,0 0-1061,0 0 1,-1 0 0,-4 0 0,-1 0 1009,0 0 0,-5 2-400,-4 2 1,-2 3 0,-1 5 0,3-3 0,7-6 532,5-6 0,5-4 0,6-7 0</inkml:trace>
  <inkml:trace contextRef="#ctx0" brushRef="#br0">14796 1719 8292,'-13'14'759,"4"-1"0,2 0 1,-1-1 713,1-3 0,3 3 0,-4-3-934,2 2 0,2-2 0,2-1 0,-1-1-389,-1 1-266,-6-5 1,2 8 0,-5-2 0,1 3 0,2 0 0,2 0 94,2 1 0,-3-7 0,5 7 0,1-1 0,2 0 0,1 1 318,0 1 0,0-1 1,0 0-1,1-1 1,2-1-900,1-3 0,5-3 0,-4 4-109,-2 1 0,4-4 1,2-1-1,3-4 364,1-1 0,-1-1 0,-2-2 0,-1-2 0,0 1 0,0-1-2844,0 1 2736,-6-1 1,3 4 958,-6-4 1,0-2 0,1-6 0,4-1 639,4 1 1,-2 6 0,2 2-1478,1 4 0,2 1 0,1 0 0,2-2 1,3-2-132,4-5 1,9-3 463,5-1 0,8-6 0,4-2 0</inkml:trace>
  <inkml:trace contextRef="#ctx0" brushRef="#br0">15490 1479 7906,'4'-20'843,"1"2"0,-3 9 1,-6 4-1,-5 7 1,-4 8-479,-5 13 0,0 14 1,-7 11-1,-3 4 1,0 2-1,-2-1 1,1 0-1165,-3 0 0,3-4 1,5-1-1,3-2 799,2-3 0,1-2 0,5-1 0</inkml:trace>
  <inkml:trace contextRef="#ctx0" brushRef="#br0">15290 1906 7823,'0'-48'1862,"0"8"0,7 21 0,9 13 0,13 9 0,9 3-3339,4 0 1477,-1-2 0,-1-4 0,0 0 0</inkml:trace>
  <inkml:trace contextRef="#ctx0" brushRef="#br0">960 2186 8686,'-21'-21'0,"3"3"0,3 5 9,2 4 1588,6-3-1146,1 11 1,12 2 0,3 12-1,4 8 1,3 6 892,2 4 1,1-1 0,-2 5 0,0 2-818,0 2 1,-3 2-1,0 1 1,-1 0 0,0-2-1,-1 2 1,-1-4-380,-2 1 0,-5 5 0,3-7 0,-1-3 0,-3-3 1,-1-7-1,-2-3-266,0-5 0,0-1 0,-2-3 0,-2-3 0,-5-6-276,-3-6 1,-1-11 0,-1-9 0,1-7 0,-2-7 0,-1-6 0,0-6 194,4-3 1,-1-1-1,5 0 1,1-2 0,1-1-1,1-2 1,1 3 506,1 5 1,6 1 0,3 8 0,3 2-1,4 2 1,3 3 121,1 3 1,3 3-1,1 3 1,1 2-1,1 6 1,0 3 0,2 4-206,2 1 1,-5 6-1,0 0 1,2 6 0,0 7-1,-2 5 1,-4 4-418,-3 2 0,-3 1 0,-4 7 0,-3 2 0,-4 3 0,-1 0 274,0-3 0,-10 3 0,-5 0 0,-3 2 0,-4-2 0,-2-2-32,-4-2 0,-3-2 0,2-3 0,-4-1 1,0-3-1,1-2 0,2-3 0,4-3-2211,3-4 0,4 2 0,10-8-708,9-5 0,17-11 2869,22-14 0,13-11 0,-21 14 0,-1 0 0</inkml:trace>
  <inkml:trace contextRef="#ctx0" brushRef="#br0">1773 1812 8346,'0'-13'1283,"0"0"0,1 1-318,4 3 1,-2-1 0,6 7-449,1 4 0,-3 11 1,1 10-1,-1 3 1,-1 4-1,0 3 1,-1 7-175,0 4 1,-3 7 0,4-3 0,-2 2-1,1-1 1,-1-2 0,1-5 0,-1-4-346,-1-6 1,-1-4 0,-2-5-1,0-4-484,0-3 0,0-10 0,-2-5 0,-2-8 0,-5-10 0,-3-9 182,-1-7 0,4-6 1,0-4-1,0-7 1,1-3-1,3-4 229,-1 2 0,4 1 0,-2 3 0,2 3 0,2 5 0,0 4 0,0 4 586,0 5 1,5 4 0,1 4 0,1 2 0,3 3 0,2 5 21,2 2 0,3 4 0,1-2 0,-2 5 0,-1 2 0,-1 4 0,-1 2-470,0 5 1,-4 7 0,-2 4 0,-1 2 0,-3 4 0,-3 6 0,-3 0-366,-1 1 0,-11 2 0,2-2 0,-2-1 0,-1 2 0,-1-1 256,0 0 1,-1-7 0,5-5 0,1-2 0,3-2 0,3-4 0,1-3 153,1-1-38,0-6 0,5 3 62,3-6 1,4 4 0,7 2 0,1 0 0,3 2-1,1-1-2,-1 3 0,4-2 1,0-1-1,2 1 0,2-2 1,-1 1-476,1 0 0,-2-4 1,-1 3-1,-4-1 0,1-1 1,-2 1-1,1-1-993,-4 1 1,-1-1 0,-2-4 0,0 0 0,2 0 1337,3 0 0,3-12 0,5-3 0</inkml:trace>
  <inkml:trace contextRef="#ctx0" brushRef="#br0">2653 1639 8451,'-21'0'937,"3"2"1,5 2 217,4 5 0,3 9 0,6 4 0,0 3-706,0 2 0,0-2 1,0-1-1,2-2 0,2 2 1,3 1-1,2 0 0,0-1 170,2-2 1,-1-6 0,0 2 0,-1-5-1022,2-4 0,-7-6 0,-4-12 0,-7-9 0,-5-7 1,-2-7 168,1-8 1,-2-2-1,0-7 1,1-1-1,3-2 1,4 0 0,4 2 679,1 1 1,2 8-1,0-1 1,0 7-1,0 4 1,2 4 0,2 5 363,5 3 1,3 1 0,1 4 0,1 1 0,1 1 0,2 2-564,6 1 1,2 2 0,3-4 0,1 2 0,4 0 0,1 1 0,2 0-1188,-2 2 0,4-3 0,-4 5 0,0-1 0,-3 1 0,-1 0 0,-2 1-1019,-1 1 0,1 2 1,-10-1-1,-2-2 1958,-1-2 0,-2 7 0,1 5 0</inkml:trace>
  <inkml:trace contextRef="#ctx0" brushRef="#br0">2719 1533 8451,'-20'20'0,"0"1"414,7-3 1,6-3 0,4 1 0,6-6 136,6-5 1,8-4-1,8-2 1,7-4 0,6-4-1,2-2-133,3-3 1,4 1 0,-1 0 0,0-1 0,0 2-419,-3 4 0,-7-10 0,-4 3 0</inkml:trace>
  <inkml:trace contextRef="#ctx0" brushRef="#br0">2666 2092 8168,'-13'8'299,"-1"-4"0,7-1 1,5 0-1,10 2 1,11-2-35,9-2 0,6-4 0,8-4 0,4-8 0,6-4 0,5-5 0,3-1-265,-1-2 0,5 0 0,-4 1 0</inkml:trace>
  <inkml:trace contextRef="#ctx0" brushRef="#br0">960 3385 8262,'-25'0'519,"2"0"0,10 2 1,12 1 3,8 1 0,5-1 0,14-7 0,9-7 0,7-7 0,13-7 0,10-6-180,-28 14 0,1 0 0,5-1 0,1 1 0,2-4 0,1 0 0,2 0 0,0-1 0,4-1 0,1 0 0,0 0 0,1-1 0,2-1 0,0-1 0,-1 1 0,-1 0-146,-1 1 0,0-1 0,8-3 0,-1 0 1,-2 1-1,-1 1 0,1-2 0,-1 1 1,1-1-1,-1 1 0,-2 0 0,0 1-172,-2-1 1,0 0 0,1 1-1,-1-1 1,-3 1 0,-1-1 0,0 0-1,1 1 1,-3-1 0,0 0 0,-4 1-1,-1 0 1,-3 1 0,-3 0-63,-2 1 0,-2-1 1,-1 1-1,-1-1 1,0-1-1,0-1 1,-2 1-1,0-1 1,24-27-1,-3 0 1,-25 25-1,-1 0 81,2-2 1,-1 0 0,-1-1-1,-1 0 1,0 0 0,0 0-1,-1 1 1,-1 0 0,16-34 0,-19 31-1,-1 0-103,1-2 0,-2 1 0,13-35 0,-1 7 0,-6 2 1,-3 2-1,-2 2 0,-4 4-330,-4 4 0,-3 5 1,-6 7-1,-2 3 1,-4 0-1,-7 1 53,-8 0 1,-10 7 0,-6 5-1,-7 2 1,-10 2 0,-8 4-1,-6 4 149,-3 5 1,-5 2 0,1 4 0,36 0 0,-1 0 0,-2 2 0,-2 1 0,1 1-1,-1 1 138,-2 2 0,-1 0 0,-3 3 1,0 1-1,-1 4 0,-1 0 1,-2 1-1,0 0 0,-5 2 1,-1 0-1,1 0 0,0 0 30,-2 1 0,0 1 1,-5 4-1,-1 1 0,2 0 1,1 1-1,-2 1 0,0 1 1,-2 2-1,0 0 0,2 1 1,0 1-1,21-11 0,0 1 1,0 0 156,1 1 0,-1 0 1,1 0-1,-21 12 1,1 0-1,3-1 1,1 1-1,3-2 1,1 1-1,4-2 1,2 1-1,2 1 1,1 1-1,3 0 1,2 0 7,4 1 0,1 0 0,0-2 0,3 2 0,4 0 0,3 2 0,1-1 0,2 1 0,3-1 0,2 2 0,4-2 0,2 0-90,2-1 0,3 1 0,2 2 0,3 1 0,0 2 0,3 1 0,1-2 0,2 1 0,4 1 0,3 0 1,2-1-1,4-2 0,3 0 0,5-2-241,2-4 1,2-3 0,2-5-1,3-5 1,7-5 0,4-4-1,3-2 1,1-4 0,3-5-1,2-3 1,4-5 0,1-4-1,4-3 1,0-4-296,4-2 0,0-2 0,-18 3 0,1-2 0,-1 0 0,21-10 0,0 0 480,-21 8 0,0 0 0,0-1 0,0 1 0,-1-1 0,2 0 0,-1 1 0,1 0 0</inkml:trace>
  <inkml:trace contextRef="#ctx0" brushRef="#br0">15583 10195 15473,'-7'0'-197,"-1"-1"0,4-2 0,-5-2 0,-2 1 0,1 0 1,1-1 455,-1 2 1,2-3 0,0 2 0,-3-1 0,-1 1 0,-1-2 0,0-1 0,-2-4-198,-3-1 0,-3-1 0,-5-2 0,-2-3 1,-2-4-1,-3-3-303,-1-2 344,-7-5 1,-2-2-1,-6-8 1,0-2 0,0-5-1,0-3-4,-1-1 0,22 24 1,0 0-1,-1 0 1,0 0-1,0 2 0,0 0 1,0 1-1,-1 1 1,-1 2-1,-2 2 1,0 0-1,-2 2-151,0 0 0,-1 2 0,-2 2 0,-1 2 0,2 2 0,0 1 0,-1 0 0,-1 1 0,0 1 0,-1 0 0,-1 0 0,-2 1-111,-2 0 1,0 1-1,2 1 1,0 1-1,-3 0 1,0 0 0,1 1-1,1 1 1,1 0-1,0 1 1,0 0-1,0 0 1,3 1 0,0-1 4,-32-4 1,8 4-1,15-4 1,6 2 0,6 0-1,7-1-643,7 1 0,6 1 1,15 2 833,10 0 0,16 6 0,10 2 0</inkml:trace>
  <inkml:trace contextRef="#ctx0" brushRef="#br0">11944 10009 8566,'0'-14'156,"1"7"1,4 3 272,4 2 0,2 4 1,3 2-1,-1 5 1,0 3-1,1 1 1,-2 0-140,-3 1 0,2 0 1,-3 3-1,1 1 0,-2-2-413,-1-1 1,-3-8 0,-6-5 0,-3-8 0,0-9 0,-1-4 123,-1-5 0,5-10 1,-1-5-1,2-1 1,4-4-1,2-2 1,5-3 190,3 2 1,1 5 0,1 8-1,-1 2 1,0 3 0,1 6-311,-1 5 0,0 5 1,1 4-1,-1 4 1,0 5-1,1 5-944,-1 4 1,2 4 0,3 5 1061,4 4 0,3 3 0,2 2 0</inkml:trace>
  <inkml:trace contextRef="#ctx0" brushRef="#br0">12570 9689 21403,'-13'-39'-5676,"0"5"5763,-1 8 227,7 5 1,1 12 0,7 2 0,4 1 0,5 3-138,7 1 0,-1 4 0,6 2 0,0 5 0,1 3 0,-3 1 0,0 1 0,-4-1 0,-1 0 0,-2 1-648,0-1 0,-1 0 0,-3 1 0,-5-1 1,-4 0-1,-4 1 619,-5-1 1,-7 5 0,-3-1 0,-2 0 0,-1-1 0,-1 0 0,1 3-238,-1 2 0,-1 0 0,0 3 0,3-4 1,2 0-1,4-4 0,3-1-1078,4-2 1,5 0-1,1-1 1,10-3 1342,9-4 1,13-4 0,4-1-1</inkml:trace>
  <inkml:trace contextRef="#ctx0" brushRef="#br0">13117 9729 15749,'-5'-25'-3454,"1"2"2997,1 6 0,-4 8 1228,-2 4 1,3 5 0,1 5 0,4 4 0,1 3-674,0 1 0,6 2 0,3 1 1,3 2-1,2-1 0,3 1 1,0 0-515,0-2 0,2 1 1,-1-1 242,-2 2 1,3-1 0,-1-3 0,-3-1-1715,-5 0 1,1 1 1774,-7-1 1,-11-17 0,-8-5 0</inkml:trace>
  <inkml:trace contextRef="#ctx0" brushRef="#br0">13250 9902 12671,'-13'-13'-374,"5"-6"0,-2 4 0,4-2 0,-1 6 360,-4 2 1,4 6 0,-2-2 0,-1 4 0,-1 2 333,2 4 1,-7 7 0,3 7-1,-3 3 1,-2 6 0,0 5-1,0 2-394,-1 1 1,6-2 0,-2 1 0,6-3 0,3-6 0,3-4 0,0-4-1033,-1-3 1,1-9-1,-5-8 1,2-8 1067,3-6 1,2-12 0,1-1 0,0-2 0,0-1 0,0 1 0,0 0 5,0 0 0,0 1 0,1 6 0,4 3 0,4 2-35,3 3 0,1 3 1,0 4-1,1 4 1,-1 4-1,2 2 582,2 4 0,1 2 0,6 8 0,3 1 0,-1 3-511,4 2 0,5-5 1,0 4-1</inkml:trace>
  <inkml:trace contextRef="#ctx0" brushRef="#br0">13423 9782 8468,'0'-18'0,"0"1"135,0 0 1,0 3 0,3 0 0,6 1 0,9 0 349,6-1 0,8 1 1,4 0-1,2-1 1,4 1-1,-1 1 1,1 3-295,-4 5 1,-2-2-1,-1 1 1,-3 4 0,-6 2-1,-4 5 1,-5 2-275,-7 2 0,0 2 0,-5 1 1,-2 1-1,-5 0 0,-7 4 0,-7 3-555,-3 0 0,-6 4 1,3-3 530,-4 3 1,0 3 0,-1 2-1,0 1-238,1-1 0,4-1 1,1 1-1,0 2 0,2 1 1,-2 1-1,2-1 345,0-1 0,1-1 0,4-4 0</inkml:trace>
  <inkml:trace contextRef="#ctx0" brushRef="#br0">12130 10502 10485,'-60'-6'326,"0"4"0,19-2 0,8 8 1,11 7-182,9 5 1,10-1-1,3 3 1,12-4 0,14 0-1,23-2 1,22-4-1,-24-5 1,3-1 22,6-1 0,3-1 0,5 0 0,1-1 0,8 0 0,2-1 0,-23 0 0,1-1 0,-1 1 0,1-1 0,-1-1 0,2 0 0,2-1 0,1-1 0,0-1 0,-1 1 0,0-1 0,-1 0-194,0-1 1,0 1 0,0-2 0,3-1 0,1-2 0,-1 1 0,-5 2 0,-1 0 0,0-1 0,-2 0 0,0 0 0,1-1-1,-2 0 1,1 0 0,-1-1 0,17-4 0,0 0 0,-4-1 0,-2 0-1737,-3 0 1,-4-1 1678,-8 1 0,-3-1 0,1-1 0,-4-2 0,17-21 0,-13-2 0,-13-6 0,-12-7-61,-8-5 1,-12-4 0,-14-7 0,2 34 0,-3 0 0,-6-4 0,-3 1-1,-4 0 1,-2 0 73,-2 1 1,-2 0-1,-6-4 1,-3 0 0,0 3-1,-2 3 1,-2-1 0,-3 1-1,-3 1 1,-2 2-1,-2 4 1,-2 3 0,-5 4-1,-1 4-164,-4 5 1,-1 4 154,21 6 1,0 2 0,-2 2 0,-4 4 0,0 3-1,-1 2 1,-2 2 0,0 2 0,1 3 0,0 1 0,1 2-1,0 1 1,1 3 0,0 1 0,1 2 0,2-1-1,1 2 1,1 1 19,0 0 1,1 2 0,2 1 0,3 0 0,2 2 0,2 1 0,-13 13 0,3 1 0,7 2 0,3 2 0,5 2 0,4 1 0,7 0-1,3 2 1,6 2 0,3 2-156,5 1 1,5 1-1,9-1 1,6-1 0,5 2-1,4-1 214,4 0 0,5-1 0,5-1 0,2-1 0,1-4 0,0 1 0</inkml:trace>
  <inkml:trace contextRef="#ctx0" brushRef="#br0">20342 13700 8455,'-5'-25'0,"-1"4"0,1 7 0,-3 5 0,1 4 0,-5 7 0,-3 5 0,-6 8 0,-4 7 0,-4 0 0,-13 12-7,-2-2 1,-4 6-1,-7 8 1,-2 1-1,26-21 1,-1 0-1,1 1 1,-1-1-1,0 2 1,0-1-1,2-1 1,1 0 0,-27 24-1,5-4 79,4-6 0,-1-3 0,8-10 1,6-6-1,5-5 0,4-4 0,2-3 1,6-5-304,2-2 1,7-4 230,4-2 0,-4-10 0,1-6 0</inkml:trace>
  <inkml:trace contextRef="#ctx0" brushRef="#br0">19275 13914 16125,'0'-23'-188,"0"1"0,2 1 0,4 13 0,6 3 0,8 7 300,10 6 1,9 9 0,20 14 0,-25-13-1,1 1 1,5 1 0,0 1 0,5 2 0,1 0-806,1 0 0,1 2 649,-3 1 0,1 2 0,4 2 0,0 1 0,-4 2 0,1 1 0</inkml:trace>
  <inkml:trace contextRef="#ctx0" brushRef="#br0">1413 3199 23447,'0'-36'-895,"3"2"0,4 6 0,8 7 0,4 8 0,5 4 963,1 4 1,3 5-1,2 5 1,3 2-1,1 1 1,4-4-1,4-2 1,4-2-1,1-2 1,6-4 0,8-7-1,10-9 1,-33 8-1,0-1-63,-1 0 1,1-1 0,7-2 0,1-1 0,-2 2 0,0-1 0,2-2 0,0 0-1,3-2 1,0-1 0,0 0 0,1-1 0,3-2 0,1 0 0,2 0 0,0-1 202,3 0 0,1-1 1,6-4-1,1-1 0,-3 4 1,0 2-1,3-3 1,0 0-1,2 0 0,0 0 1,-1 0-1,-1 1 1,-1-2-1,-2 1 0,-3 1 1,-2 0-262,-3 1 0,-1-2 0,-2 0 1,-2 0-1,-4 0 0,-2 0 1,-1 1-1,-1-1 0,-2 0 1,-2-1-1,-2 1 0,-1 0 0,-3-1 1,-1 0-1,-3 0 0,-2-1-191,-3 2 0,-3-2 0,13-33 0,-14-5 1,-8 1-1,-12-5 0,-5 36 0,-3 0 197,-3 0 1,-3 1 0,-6-3 0,-5 3-1,-4 1 1,-4 2 0,-4 0 0,-3 3-1,-6 1 1,-3 4 0,-2 1 0,-3 4 0,-4 3-1,-2 3-289,-6 3 1,0 3 0,6 2 0,-2 3 0,-9 3 0,-1 3 0,1 0 0,0 2 0,1 2 0,0 3 0,-2 2 0,-1 3 739,23-3 0,0 0 0,1 1-370,-18 4 0,0 1 0,13-5 1,-3 1-1,1 0 0,4-1 1,0 0-1,0 0 0,-2 0 0,0 1 1,0 0-1,-1 1 0,0 0 1,0 0-1,3-1 0,1 1 1,0 0 85,2-1 1,0 0-1,0 1 1,0 2-1,-1 0 1,1-1 0,-17 6-1,2-2 1,1 2-1,2 0 1,1 1 0,1 0-1,6 1 1,1 0-24,2 1 0,1 1 0,-2 5 0,2 2 0,5-2 1,1 1-1,0 3 0,0 3 0,2 2 0,1 2 0,2 3 1,2 1-1,1 2 0,3 2-5,3 1 1,2 1-174,0 2 0,5 2 0,6-1 0,5 0 0,2 2 0,5-1 0,5-1 0,5-1 0,9-1 0,6-1 0,8 1 0,7-3-4,9 2 1,6-3 0,-9-17 0,3-2 0,3-3 0,6 0 0,2-2 0,1-1 84,4-2 0,2-1 0,0-1 0,1 2 0,0-1 0,2-1 0</inkml:trace>
  <inkml:trace contextRef="#ctx0" brushRef="#br0">5345 1119 7901,'-4'-20'0,"1"3"0,4 7 0,1 0 605,7 5 0,-2 2 0,4 8 1,-3 5-1,3 6 0,-1 8 1,1 6-1,-3 5 0,1 5 1,0 3-1,-1 3 0,-2-1 562,-3-4 0,2 5 0,1-9 0,0-3 0,2-3 0,-2-7 0,0-4-1593,-3-3 1,0-8-1,-1-6 1,3-8 0,-2-8-168,-2-8 0,-1-14 0,0-5 1,0-3-1,0-5 0,0-4 1,0-7-693,0-6 1337,-6 7 0,5-14 0,-3 13 0,2 5 0,2 4 1,0 5 906,0 4 1,2 4 0,0 12 0,4 3 0,2 4 1647,2 3-2260,2 2 1,3 5 0,1 4 0,3 4 0,2 4-1,1 7 696,-1 5-1039,-2 5 0,-1 5 0,-2 1 0,-4 0 1,-6-1-1,-4 2-113,-2 3 1,-2-2 0,-4 2 0,-6-3 0,-5-1 0,-4-1-1,-3 1-986,-1-1 0,0-3 1,1-3-1,3 0 0,4-4 1,3-1 1094,4-2 0,7 0 0,-3 1 0</inkml:trace>
  <inkml:trace contextRef="#ctx0" brushRef="#br0">6119 853 7965,'-21'-5'888,"3"1"0,9 1 0,5 8 0,2 3 0,4 6 0,1 2 0,3 5 235,1 4 1,-3-1-1,5 8 1,0 1 0,-1 1-1,-2 1 1,-2-1-1263,0-1 1,1-2 0,-5-6 0,0-2 0,0-6-1,0-2-562,0-2 0,-2-8 0,-1-10 0,-1-12 0,1-13 0,2-10 0,2-7-371,3-5 1147,-2-1 0,10-4 0,-3 4 0,1 6 0,0 4 0,-1 4 671,2 4 0,1 2 1,2 8-1,3 3 1,0 4-1,1 3 0,0 3 224,0 3 0,4 3 0,-4 6 1,-1 2-1,0 2 0,-2 8 969,-4 9-1939,-6 1 0,5 17 0,-7-2 0,-4 4 0,-8 6 0,-6 2-197,-3 2 1,-10 2-1,1-9 1,-1-1 0,0-1-1,3-4 1,1-1-1579,2-1 1,1-8 0,1-1 0,5-8 0,6-4-4923,3-2 6697,2-6 0,15-12 0,4-10 0</inkml:trace>
  <inkml:trace contextRef="#ctx0" brushRef="#br0">6745 706 7965,'-15'-13'0,"-1"7"0,12 6 0,1 7 505,1 5 0,1 2 0,-2 0 0,-2 4 1,2 6-1,2 4 314,1 3 0,-5 11 0,1-2 0,-1 1 0,1 1 1,0-4-1,1-1 0,1-4 0,2-4 0,0-5 0,0-3 1,0-5-799,0-1 1,0-9-1290,0-6 0,2-12 1,1-12-1,1-7 1,-1-7 838,-2-5 0,4-8 0,-1 2 1,1-2-1,-1-3 0,2 4 1,0 4-1,1 8 880,1 3 1,-4 1-1,5 6 1,2 5-1,0 2 1,3 6-1,-1 3 953,0 3 0,2 6 0,1-1 1,4 2-1,-1 2 0,2 2 1,-1 1-1372,4 1 0,1 5 0,2-3 1,0 0-1,-2 1 0,-1-1-1144,-2 0 1,-6 0 1110,2-1 0,-3 2 0,-2 6 0</inkml:trace>
  <inkml:trace contextRef="#ctx0" brushRef="#br0">6798 840 9772,'14'0'1654,"-1"0"1,0 1 0,2 2-1116,3 1 0,1 1 1,6-4-1,1 2 1,2 3-1,-2 0 25,-2 0 0,-2 9-564,-8-2 0,-4 4 0,-10-4 0</inkml:trace>
  <inkml:trace contextRef="#ctx0" brushRef="#br0">6545 1426 10047,'15'0'0,"3"0"1341,4 0 0,8 0 1,4 0-1,3-1 1,6-2-870,2-2 1,3-1-1,2 3 1,-2-3-1,-4 0 1,-4 0-473,-3 4 0,-7-6 0,2 1 0</inkml:trace>
  <inkml:trace contextRef="#ctx0" brushRef="#br0">6852 1413 7965,'7'0'628,"6"0"1,1 0 0,7 0-1,4 0 59,1 0 0,5 0 0,4 0 0,2 0-687,4 0 0,2-12 0,-3-3 0</inkml:trace>
  <inkml:trace contextRef="#ctx0" brushRef="#br0">5399 2106 7887,'-27'0'0,"12"1"0,9 4 0,12 2 742,12 0 0,12 4 0,8-7 1,11-1-1,16-1 0,-24-2 0,1 0-241,8 0 1,1 0 0,4-3 0,2 0-1,4-2 1,0-1 0,-1-2 0,0-1-1,3-3 1,0-2 0,0-1 0,0-1 0,1 0-1,0-2 1,-2 0 0,-1-1-746,-2 0 0,-1 0 0,6-1 0,0 0 0,-7 0 0,-2 0 0,-1 0 0,-1 1 1,-2 1-1,-1 1 0,-6 1 0,-1 1 16,-3 0 1,-1 2 0,-1-1 0,-1 1-1,24-14 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1320 6477 29049,'-15'0'0,"-3"0"-247,-4 0 0,7-6 0,2-1 50,1-1 0,2-4 1,-1 5-1,2-2 0,-1 2 1,-2 1-1,-1 3 1,-1 1-1,0 2 0,-3 2 402,0 2 1,-6 4 0,4 4 0,0-2 0,-2-1 0,2 1 0,-2 1 0,2-1-229,0-1 1,-1-5-1,4 5 1,-2 0-1,2-2 1,1-1 206,2 0 0,4-4 0,0 4 0,0 0 1,0 1-1,0 2 0,0 0-244,2 1 1,-3 6 0,5 4 0,2 0 0,2 4 0,1 1-113,0 2 1,6-3-1,3 1 1,4 3-1,5 0 1,5 0-1,6-1 135,2-1 1,12 1 0,0 0 0,4-2 0,3-3 0,5-4 269,6-3 0,6-8 0,4-2 0,4-4 1,-35-1-1,0-1 0,1-1 0,0 1 19,-2-1 0,2-1 1,2-4-1,1-1 0,-4 2 1,0-1-1,1 0 0,-1-1 1,1 0-1,0 0 0,-1 0 1,0 0-1,0-2 1,0 0-253,0 0 0,0 0 0,-1-1 0,0 1 0,-1-1 0,-2 0 0,32-9 0,-5 3 0,-4-3 0,-3 0 0,-2-1 0,-7-3 0,-6 4 0,-7-1 0,-4 0 0,-6-3-399,-3-1 0,-8-1 0,-6-3 0,-1 0 0,-4-4 0,-5-1 153,-6-3 0,-9-1 1,-6-2-1,-5 0 1,-10 0-1,-7 1 244,-7 4 1,-11 7-1,-5 8 1,30 12 0,-2 2-1,-5 1 1,-2 2 0,0 1-1,-1 1 1,-4 1 0,0 0-135,1 0 0,-1 0 0,3 3 0,0 0 0,-2 1 0,0 1 0,4 1 1,1 0-1,5 0 0,0 1 0,1 0 0,0-1-98,3 1 0,1 0 0,-25 6 1,1 2-1,9 3 0,9 4 1,6 5-1,7 4-144,7 4 0,3 4 0,7 1 0</inkml:trace>
  <inkml:trace contextRef="#ctx0" brushRef="#br0">893 4904 8138,'-4'-13'0,"-2"1"1110,-2 3-235,-1 3 1,-4 6-866,0 0 1,-1-1 0,1-2 0,0-3-1,-1-3 1,1-4 0,1-3 0,3-1 0,5 2-1,1 2 816,-1 0-610,2-1 1,1 9 0,7 6 0,1 11 0,5 9-229,4 4 1,-1 7-1,3 5 1,-4 5 0,1 4-1,2 0 1,0 0-273,0-4 1,-7 1-1,-3 0 1,1 3 0,-2-1-1,1-2 1,-1-5 431,0 1 0,-2-7 1,-2 1-1,1-2 1,1 0-1,1-1-29,1-2 0,-3-2 1,6 1-1,-1 1 0,1 2 1,0 2-1,2 1-335,0 0 1,3 4-1,-1-3 1,0 1-1,2-1 1,3-1-97,4-4 1,-1 0 0,1-4 701,2-3 0,1 0 0,3-7 0,2-5 7,1-2 1,4 1 0,-3-5-1,-1-1 1,1-2 0,4-1 108,2 0 0,7 0 1,2 0-1,3 2 0,7 2 1,1 4-1,4 1-214,3 0 1,-6-1 0,8 4-1,-2-1 1,-1-4 0,1 0-1,-1-1 19,-1 0 0,10-1 0,-5-5 0,3 0 0,3 0 1,-3 0 206,-3 0 1,2 4 0,-8 2 0,3 0 0,5 0 0,2-2-311,-34 0 1,0-2 0,7-1 0,2 0 0,-2 2 0,0 0 0,2-1 0,1 0 0,2 1 0,-1-1 0,-1-1 0,1 1-155,-1-1 0,0-1 0,1 0 0,0 0 0,-7 0 0,0 0 1,-1 0-1,-1 0 0,1 0 0,-2 0 0,37 0 0,-2 0 140,-6 0 0,-3 0 0,-1 0 1,-5 0-1,-7 0 0,-3-1 1,-3-2 40,0-2 0,-2 1 1,-4 5-1,-1 2 0,-1 2 1,1-1-235,2 2 0,8-3 1,1 4-1,4 1 1,2-2-1,-1 0 14,1-3 0,2 3 1,0-2-1,2-1 1,4-2-1,0-1 1,1 0 67,-1 0 0,-1 0 0,1 0 0,-3 0 1,-5 0-1,2 0-57,1 0 1,-3 0-1,2 0 1,-5 0-1,-4 0 1,-4-1-1,-4-2-174,-1-1 0,-6-2 0,-1 1 1,-4-4-1,0-3 0,-4-1 151,0 0 0,-1-5 1,-1-1-1,-2-1 1,0 1-1,-2 1 273,0-1 1,4 6 0,-6-2 0,0 5 0,-3-1 0,0 1 0,-1 0-811,0 1 0,-4 4 0,-1-4 1,-2-2-1,-3-4 0,-2-4 0,-2-2-397,-4-3 0,-8-7 1,-9-6-1,-4-6 1,-2-7-1,-1-7 711,-2-5 1,13 25 0,0-1 0,2-3 0,1 0 0,0-2 0,0-1 0,1-3-1,0-1 1,1-1 0,1 0 0,0 0 0,2-1-37,0 1 1,2 0 0,0 7 0,1 0 0,1 1 0,0 1 0,-3-26 0,3 18 0,2 9-229,0 8 0,-1 9 0,5 4 0,0 3 0,-1 3 117,-4 3 0,2-1 0,-6 6 1,-1 1-1,-2 1 0,-1 2 470,-1 0 1,1 2 0,1 2 0,2 4 0,3 0 0,-1 1 0,1 2-203,-4 1 0,1 1 1,0-1-1,1-2 0,-3-1 1,-3 0 244,-3-2 1,-10 4 0,0-5 0,-5-1-1,-5 1 1,-4-3 0,-3-1 270,-3-2 0,4 0 0,-4 0 0,1-2 0,0-1 0,-4-3-34,-1-1 1,-4-3-1,-3-7 1,-6 0 0,-4 0-1,32 10 1,-1 0 0,-1 0-1,-1 2-133,1 0 1,-2 1 0,-8-2 0,-2 1 0,2 3-1,0 0 1,-2 0 0,-2 1 0,-4 0 0,-1 1 0,-3 0-1,0 1-151,-2 1 1,-3 0 0,-6 2 0,-2 0 0,3 2 0,1 1-1,0 0 1,-1 0 0,0-1 0,-1 1 0,1-1 0,0 1 0,-2 0-1,0 1-35,0 1 1,0 0 0,7-2 0,1 1 0,-2 0 0,0 1 0,0-1 0,2-1 0,2 0 0,0-1-1,0 1 1,0 0 76,1 0 0,1-1 1,3 0-1,1 0 0,-5-1 1,1-1-1,-2-1 0,1-2 1,1 0-1,-1 0 0,0-1 1,0 0-1,2-1 0,0 0 69,1-1 1,-1 0-1,0 1 1,-1-1-1,4-2 1,1 0-1,1 1 1,1 1-1,3 0 1,1 1 0,4 0-1,2 2-328,3 0 0,2 2 0,0 1 0,1 1 0,-29 13 1,8 2-1,7 4 0,9 0 0,6 2-2281,6 3 0,10-6 2399,8 4 0,1 0 0,8-5 0,-1 3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9318 5491 14316,'6'-14'0,"3"3"0,1 0 0,0 4 1470,-1 1-1293,0-4 1,4 2 0,1-5-1,-2 0 1,-2 1 0,-3 1-1,1 4 1,-1 1 0,4 3 908,0 2 1,4 1-1,2 0 1,2 0-1,0 1 1,2 2-1,-1 1-515,4-1 0,1-1 0,2-2 0,0 0 0,-1 0 0,1 0-201,0 0 1,4 0 0,0 0 0,-1 0 0,-2 0 0,-2 0 0,1 0 0,0 0-202,-1 0 1,1 0-1,0 0 1,-1 0 0,1 0-1,0 0-117,-1 0 0,5 1 1,2 2-1,0 2 1,1-2-1,-2-2 1,2-1-53,0 0 0,-3 5 0,3-1 0,1-1 0,-1-1 0,3-2 0,1 0 0,2 0 0,-1 0 0,-1 0 0,1 0 0,2 0 0,1 0 0,-1 0 0,-1-2 0,0-1 0,0-3 0,0 0 0,-1 0 0,-1 2 0,2-2 0,-7 4 0,5-2 0,-2 1 0,-4 0 0,2-1 0,0 1 0,0 1 0,3 2 0,-1 2 0,1 1 0,2 3 0,-1-1 0,-2 1 0,7 0 0,-3-3 0,1 2 0,1-2 0,-4-2 0,-2-1 0,7 0 0,-3 0 0,1 0 0,0 0 0,-2-1 0,-2-2 0,-1-2 0,-1-4 0,5 3 0,-1 1 0,-2-3 0,-3 2 0,0 0 0,0 3 0,-5-3 0,4 2 0,-3 1 0,-2 0 0,-3 0 0,0-1 0,0 1 0,1 1 0,-3 2 0,-2 0 0,-2 0 0,-1 2 0,0 1-1388,0 1 1,-1 6 0,-5 1 1166,-3 5 1,3-1-1,-5 4 1</inkml:trace>
  <inkml:trace contextRef="#ctx0" brushRef="#br0">2080 6330 10711,'-6'-19'0,"6"7"874,7 11 1,0 1 0,2 4 0,3-2 809,4-2-1481,-1 0 1,6 0-1,-3 0 1,4 0-1,3 0 1,2 1-1,-1 4 1,1 2-1,0 2 1,1 0 405,3 1 1,2-2-1,4-1 1,-2-1 0,2-3-1,3-2 1,3-1-117,2 0 1,2 0-1,0 0 1,5-1-1,0-2 1,-3-3-1,-3 0-130,-3 0 1,3-3 0,-2 3 0,-1 0 0,-1-1 0,-2 1 0,1 0-299,3 3 1,-2 2 0,2 1-1,-1 0 1,-1 0 0,1 0 0,-2 0 18,2 0 1,5 0 0,-3 0 0,1 0 0,2 0 0,-2-2 217,0-2 1,3 1 0,-5-5-1,-1 1 1,-2 1 0,-1-1-1,0 1-91,0 0 1,-4 1 0,-2 5 0,0 0 0,0 0 0,3 0 0,0 2-575,-1 2 0,7 4 0,-3 4 0,1-2 0,2-3 0,-1 1 430,-2-1 0,2-4 1,-6 2-1,3-4 0,-1-1 1,-2 0-1,-4 0 217,1 0 1,-4-1-1,5-2 1,-1-2-1,-2 1 1,0-1-285,0 1 0,2-5 0,-2 5 0,5 1 0,-2 1 0,0 2 0,0 0 0,0 0 0,0 0 0,3 0 0,-2 0 0,1 0 0,0 0 0,-2 0 0,-2 0 0,1 0 0,-4 0 0,3 0 0,-3 0 0,1 0 0,-1 0 0,3 0 0,-1-1 0,-3-2 0,0-2 0,0 1 0,-4-1 0,-4 1 0,3-1 0,-4 5 0,0 0 0,0 0 0,-2 0 0,-2 0-269,-2 0 0,-4 0 0,0 2 0,0 2 1,-2 5-2425,-3 3 2352,-2 7 1,-2-4 0,0 4 0</inkml:trace>
  <inkml:trace contextRef="#ctx0" brushRef="#br0">4612 7037 12027,'2'-27'0,"1"2"0,3 1 0,0 3 0,-1 2 712,-2 3-614,5 7 1,-8-1 147,0 5 0,-8 1 0,-9 4 1,-6 0-1,-2 0 0,-1 1 0,-1 4 1,-1 2-1,-3 2 0,-5 0 0,-1 0 1,0 0 157,2 0 0,-1-1 0,-4 4 1,0-1-1,1-4 0,2-1 1,2-3-1,-2 0 37,-2 1 1,-1-2 0,0 4 0,0-2 0,0 2 0,-1 2-73,-3 2 0,2 2 0,-2 1-152,2 0 0,2 5 0,-1 1 1,-2 1-38,-2-1 1,1 5-1,4-4 1,1 1-1,1-2 1,1 1 0,-2 0 28,2 1 0,5 4 0,-2-4 0,1 1 0,2 0 0,0 2 650,0 1-998,0 2 0,4 0 0,-1 1 0,0 1 0,0 4 0,2 1-64,1 3 0,6-3 0,1 2 0,3-1 0,2 1 0,0-1-16,-1 2 1,7-4 0,3-1 0,2-1 0,4 1 0,2-3 219,5-1 0,4-1 0,5 0 0,4-1 1,5 1-1,4 0 0,4-2 101,4-3 1,5 2 0,2-5 0,2 2 0,2 1-1,2 0-81,1 0 1,-4-4-1,0 4 1,1 2-1,1 1 1,-1 2-94,-1-1 1,-5 1-1,5 0 1,2-2-1,0-1 1,3-4 182,-1 0 0,2-3 0,1-3 210,2-1 1,9-1 0,-2-3 0,1-3-127,4 0 1,-31-6 0,1 1-1,-2 1 1,1 0 0,-1-1 0,1 0-1,0 0 1,0-1 0,0 2 0,-1-1-29,0 1 0,0 1 1,0 1-1,1 1 0,32 1 1,-2 0-1,1 1 0,-2-1 1,0 0 130,-3-3 0,-1-2 52,3-1 0,-1 0 0,0 0 0,-1-1-117,1-4 0,-5-2 1,9-6-1,-1-1 0,-1-1 1,4-1-234,-35 7 0,1 0 0,30-4 0,-29 8 0,1 1 0,0-1 0,0 0 0,-1 0 0,0-1 0,1 1 0,0 0 0,-1 1 0,-1-1 0,0 0 0,1 0 0,5 2 0,0 0 0,-3 0 0,1 0 0,0 1 0,0 0 0,0-1 0,-1 0 0,-2 0 0,0 0 0,0 0 0,-1 0 0,0 0 0,0 1 0,30 1 0,0-4 0,2-2 0,-4-2 0,3 0 0,-1-1 0,-9 4 0,12-6 0,-15 5 0,5-5 0,-2 3 0,-2 5 0,2-2 0,-1 0 0,-1 0 0,1 0 0,3 3 0,4 1 0,-4-2 0,7 0 0,-3 1 0,8-3 0,-7 0 0,2 0 0,1 0 0,3-4 0,2 1 0,0-2 0,-3 1 0,-2 1 0,-3-1 0,1-2 0,1-2 0,0 3 0,2 0 0,-4 4 0,0-1 0,-7 1 0,3 3 0,0-5 0,-1 4 0,1-2 0,0 1 0,-1 3 0,3-3 0,-7 2 0,1-1 0,1 1 0,4-2 0,0 0 0,0 0 0,0-3 0,-2 3 0,1-1 0,2-4 0,-5 0 0,-3-3 0,2 5 0,0 0 0,-2 1 0,1-1 0,-1 1 0,2 2 0,-2-3 0,-6 4 0,-2-1 0,-1-2 0,0 1 0,4-4 0,-1 0 0,0-1 0,-1 1 0,2 3 0,1-3 0,1-1 0,0-1 0,2 0 0,1-1 0,4 1 0,-1 1 0,0 2 0,-3 1 0,-5 0 0,-2-3 0,1 2 0,0 2 0,1 1 0,-3 0 0,-5 2 0,2-2 0,-2-1 0,-2 1 0,1-3 0,-4-2 0,-1 3 0,2 0 0,-2-3 0,-3-3 0,0-2 0,-1 0 0,-1 2 0,4-4 0,-5-3 0,-2-2 0,0 1 0,-4 2 0,-3 2 0,2-5 0,-7 3 0,-2-1 0,-3 1 0,-5 2-521,-1 3 1,3-4-1,-4 1 1,-2 0-1,-2-2 1,-1 2-1,0-2 156,0 0 0,-1-1 0,-4-3 0,-4 0 0,-2 0 1,-4-5 502,-3-2 0,0 2 0,-7-3 0,-3 2 1,-2 0-1,-2 2-149,-4 0 1,-4 9 0,-4 2 0,-5 3 0,-3 2 0,-1-1 0,-1 3-303,1 2 0,0 1 1,1 5-1,1-3 1,3 1-1,-1-1 346,1 3 1,-2 1 0,4 2 0,0 0-1,-1 0 1,1-1 153,0-4 0,1 4 0,4-4 0,-2 4 0,-3-1 0,-1-1 1,-4-1 140,0 1 0,-9 0 1,0 0-1,-4-1 1,-1 1-1,-6 1-278,32 2 1,1 0-1,-38 0 1,36 0 0,0 0-1,-32 0 1,5 0 0,3 0-1,3 0 187,2 0 0,-3 0 0,3 0 1,0 0-1,-1 2 0,4 1 28,1 1 0,-3 1 0,-1-5 0,0 0 0,-3 0 1,-2-2-266,-4-2 0,-3 2 0,0-4 0,33 4 0,0 0 0,-1-1 0,0 1 0,-1 1 0,1-1 0,-36 1 0,-1 1 0,8 0 0,4 0 0,1 0 0,0 0 0,0 0 0,3 0 0,0 0 0,2 0 0,2 0 0,1-2 0,2-1 0,-1-1 0,-1-6 0,-1 2 0,-3-1 0,-2 0 0,-3-1 0,-1-2 0,2 0 0,-3 3 0,-5 5 0,-4 3 0,35 0 0,0 2 0,0-1 0,1 0 0,1 0 0,-1 0 0,-32 0 0,-4 1 0,1 3 0,1 4 0,3 1-171,1 0 1,-4-5-1,4 4 1,2-3 0,-1-2-1,3-1 317,0-2 0,-8 0 0,5 0 0,-2-2 0,-1-1 0,1-1 1,-4 0-147,36 0 0,-1 2 0,1 1 0,-1 0 0,2-1 0,-1 0 0,-1 1 0,1 0 0,-38 1 0,36 0 0,-1 0 0,-1 0 0,-1 0 0,3 0 0,0 0 0,0 0 0,-1 0 0,1 0 0,0 0 0,1 0 0,1 0 0,-1 1 0,-1 0 0,2 0 0,-1 1-3,2 0 1,-1 0 0,-1 1 0,1-1 0,-36-2 0,36 0 0,-1 0 0,-2 0 0,0 0 0,1 0 0,-1 0 4,0 0 1,0 0-1,1 0 1,-1 0-1,1 0 1,1 0-1,-33-2 1,2-1 0,7-1-176,3 1 0,3 1 1,2 2-1,4 0 1,4 0-1,7 0 1,6 2-1171,7 2 0,5 5 0,0 9 0,4 4 1108,3 3 1,2 2 0,0-1 0</inkml:trace>
  <inkml:trace contextRef="#ctx0" brushRef="#br0">23834 12234 8091,'0'-17'0,"0"-1"0,0 2 0,0 1 0,0 1 770,0 1 1,0 0 0,0-1-1,0 1 1,2 1 0,1 5-1,1 7 1,-2 7 0,-4 7 633,-2 3 0,-7 1 0,1 7 1,-5 3-1,-3 1 0,1-1 1,-3 0-861,-2 3 1,-2 1 0,1 5 0,1-2 0,-2-1 0,-1 0 0,-2 3-545,0 1 0,5-2-145,0-1 0,6-5 0,-4 1 0,3-3-1080,-1-1 0,5-1 0,4 1 0,0-2 0,1-3 1,4-4-1,2-3-4052,2-2 5277,6-5 0,8-2 0,6-6 0</inkml:trace>
  <inkml:trace contextRef="#ctx0" brushRef="#br0">23408 12474 8121,'-20'-23'2498,"1"0"508,3 9 1,7 8-1,16 19-2202,7 0 0,12 1 0,4 0 0,6 3 1,5 3-1,2 3 0,1 3 0,-1-1-718,-4 1 1,4 2-1,-8-6 1,-2 2 0,-3-1-1,-5 0 1,-1 0-3364,-2 2 0,-4 2 0,2 0 3097,0-1 1,3 1-1,-2 0 1</inkml:trace>
  <inkml:trace contextRef="#ctx0" brushRef="#br0">23861 12568 8133,'-6'-9'0,"-3"1"0,-3 1 326,-1-1 1,4 4-1,2-5 1,-1-1-1,2-2 1,0-1 0,5 1-1,4 1 1,4 2 763,1-1 0,4 3 0,-4-2 0,4-2 0,2 1 0,-3 0 0,0 1-685,-2-2 1,-2 0-1,2-4 1,-5-1-1,-2-2 1278,-2 1-1502,0 3 1,0-6 0,-2-2 0,-2-2 0,-3-1 0,-2 0 311,0-3 1,4-6 0,-2 3 0,1 0 0,3-2 0,2-1 550,1 0-1043,0 1 0,0 2 1,1-1-1,4-1 1,2 1-1,2 1 343,0-2-268,0 5 1,2-9-1,0 4 1,-4 1-1,-1-2 1,-1 1-44,1 0 1,-5-2 0,3 1 0,-2-2 0,-4-2 0,0 1-10,-3-2 1,-4 5-1,3-1 1,0-2-1,0-2 1,3-1-25,2 0 0,1 0 0,0-1 0,0-1 0,1-1 0,4 2 0,4-2-78,3 1 0,-3 0 1,-1-1-1,1-2 1,0 2-1,-1 2-1225,-2 1 1310,-2 0 0,-4 0 0,0 0 0,0 0 0,0-2 0,0-1 72,0-1 0,-2-6 1,0 1-1,-4-3 1,0-1-1,0 1 2,3 3 0,0-1 1,0 5-1,-2 2 0,2 0 1,2 2-1,1-1-314,0 4 1,0 1 0,1-3 0,2 1-1,2 2 1,-2 2 115,-2-2 0,-1 3 1,0-2-1,0-1 1,0-1-1,0-2 1,-1 1 123,-4 4 1,4-8 0,-5 3 0,2-2 0,-1 1 0,1 1-10,-2 0 1,4-5 0,-2 0 0,2-1-1,2-2 1,0 2-54,0 0 1,0 2-1,0 4 1,2 0-1,1 0 1,1 2-36,-1 2 0,0-1 0,0 4 0,2-1 0,-3-1 0,0-1-604,-2 1 568,0-1 0,-2-5 0,-2-2 0,-5-2 0,-1 1 0,-1-2 60,3-3 1,0 2 0,-1-1-1,3 1 1,2 1 0,-1-1-1,2 1 97,2 0 0,1-4 0,0 1 0,0-2 0,0 1 0,0 3 40,0 1 0,0-5 1,0 3-1,0-1 1,0 1-1,0 5-12,0 0 1,0 0 0,0 5 0,0 2-1,0 2 1,0 0-373,0-1 175,-6-7 1,3 8 0,-6-4 0,-1 1 0,-1 1 0,1-1 15,1-1 1,2-2-1,-4 1 1,3 4-1,-1 4 1,1 2 118,4 3 1,-2 4-1,0 1 1,0 2 0,0 2 453,3 2 1,0 7-858,-1-1 106,2 6 0,-5-3 165,2 6 1,-2 0 0,-6 0 0,-2 0 0,-1 0 152,-2 0 0,-6 0 1,2 0-1,-5 1 0,-2 2 1,-4 3 403,-1 2-332,-2 0 1,1 1 0,-1-1 0,-1-1 0,-1 1 0,-2 0 44,0 0 0,1 4 0,2-5 0,2 2 0,-1 0 0,1 0 535,-1-2-587,6 5 1,-7-6 0,5 4 0,-1-1-1,1 2 1,1-1-297,-2-1 1,9 3-1,-1-5 1,3 2-1,3 0 1,-1 0-816,4-2 0,7 5 0,6-5 0,8 2-167,8 0 0,6-6 0,9 2 0,2-4 1199,1-1 1,6 0 0,-3 0 0</inkml:trace>
  <inkml:trace contextRef="#ctx0" brushRef="#br0">23008 6011 30209,'-2'-9'-9831,"-1"0"8832,-1-2 0,-2 4 1628,2-2 0,-2 5 0,-5-4 0,2 2 0,-1 3 0,-3 2 0,-4 1-213,0 0 1,-7 6 0,2 4 0,-3 5 0,-2 4 0,-1 2 0,-2 1 0,-1 0-241,1 1 0,2-3 1,2 4-1,-1-3 1,0-2-1,1-1 29,-1 1 0,6-4 0,2 3 0,1-5 1,0-3-1,2-1 0,3 2-35,4 0 0,-3 3 0,5-1 0,-2 0 0,1 1-669,2-1 0,2 0 0,4 1 0,0-1 0,0 0 0,1 1 0,2-1 746,2 0 1,7 1-1,0-1 1,5 0-1,4 1 1,4-1 74,5 0 1,2 1-1,6-3 1,-3 0 0,1-2-1,-1 1-607,1 2 0,-7-3 0,2-2 0,-2 1 0,-3-1 0,1 3 0,0 2-1542,-1 2 1,-4 0 0,1 3 0,0 2 1777,3 2 0,0 7 0,1 6 0</inkml:trace>
  <inkml:trace contextRef="#ctx0" brushRef="#br0">19422 9516 20704,'-12'-6'-1728,"3"-3"0,3-3-405,6-1 2788,0-1 1,8 1 0,2 0 0,5-1 0,0 2 0,3 2 0,-1 3 0,3 1 113,-4 3 1,-1 1-1,-2 4 1,0 2-1,-1 5 1,-1 4-1,-4 5 1,0 6-808,1 6 1,-5-1 0,1 5 0,-2 0 0,-2-1 0,0-1 0,0-2-514,0-2 0,0-1 1,0-1-1,1 0 0,4-3 1,3-2-340,4-2 0,8-1 1,3-6-1,5-3 0,6-5 730,5-2 0,4-8 0,10-2 0</inkml:trace>
  <inkml:trace contextRef="#ctx0" brushRef="#br0">20142 9462 12226,'-30'-17'841,"4"-1"1,2 0-1,-3 6 1,-1 3-30,-3 5 1,3 8 0,-6 7 0,0 5 0,-3 6 0,0 5 0,0 4 0,3 6-408,2 6 1,0 9-1,1 7 1,1 2-1,3 2 1,5 1-1,6 0-3600,6-2 2001,-2-6 1,10 2 0,-2-8 0,2-4 0,4-3 1127,2-4 1,-2-8 0,4 1 0</inkml:trace>
  <inkml:trace contextRef="#ctx0" brushRef="#br0">19262 10102 8398,'-13'-1'0,"-1"-2"0,1-2 0,0 2 212,-1 2 1,1 1 0,0-2 0,-1-2 253,1-5 1,0 1 0,-1 0 0,1-1 0,-2 0 0,-1 0 0,-2-1 0,0-2 0,1-2 0,-1 3 0,-1-1-106,-5-2 0,6 8 1,-8-7-1,0 1 0,0 0 1,-4-2-1,-3-3 0,-1-2-391,-3-2 0,-1-1 0,-2-5 0,0 1 0,0-2 0,0-3 1,0 1 0,1-6-1,2-2 1,3-5 0,2-4-1,4-2 255,4 0 0,0 0 1,6-4-1,2-1 1,1 0-1,3-3 1,2 0-274,1 0 0,6 3 1,-1-3-1,2-2 0,2-3 1,0 3-17,0 2 0,0 4 0,0 0 0,0-1 1,0 1-1,0 0 0,0-1-6,0 1 1,0-2 0,0-2-1,0-4-240,0 0 1,0 0 221,0 4 0,-1 2 0,-4-3 0,-2 3 1,0 2-1,1 1 0,1 3-73,1 5 1,-1 3 0,5 1 0,0 0-1,0 0 1,0 1 159,0 4 0,0-4 0,2 3 1,1-1-1,1 0 0,1 3 101,1 2 0,-5-5 1,5 3-1,-2-2 1,2 2-1,0 2 1,2 0-1,-2 3-25,0 2 0,2-2 0,-2 8 0,0 0 0,2 3 0,-1 4 130,3 0 1,-2 2-1,1 2 1,3 1-1,2 0 1,6 0 101,0 0 0,3 6 0,3-2 0,1 0 0,1 1 0,2 1 0,1 1-206,-2 2 0,4 0 0,-2 0 0,-1 0 0,-2 2 0,-3 1 0,-1 1-516,-2-1 1,-6 3 0,2 0 0,-3 0 0,-3 1-1,-2-1-297,-1 0 1,0 4 953,4-1 1,1 3 0,-1 2 0</inkml:trace>
  <inkml:trace contextRef="#ctx0" brushRef="#br0">18742 6664 30436,'-19'-32'-2546,"6"1"1,5 6 0,8 7 1900,0 4 1,0 8 0,0 6-1,0 9 259,0 7 0,0 0 1,0 6-1,0 4 1,0 2-1,0 4 1,0 1-316,0-1 1,0 10 0,0-2 0,0 1 0,0 2 0,0 0-274,0 2 1,0 4-1,0-4 1,0 0 789,0-4 0,0 2 0,0-9 1</inkml:trace>
  <inkml:trace contextRef="#ctx0" brushRef="#br0">20022 5704 7927,'0'-12'0,"-8"-3"0,-3 1 0,5 3 0,15 2 0,13-3 491,7-4 1,7-8-1,-2 1 1,3-7-1,8-7 1,3-4-1,9-5 1,0 0-1,-25 22 1,0 0-1,0 1 1,1-1-1,3-2 1,1 0-1,-1-1 1,0-1-1,3 0 1,-1-1-1,0 1 1,-1 1-112,0 2 0,0 0 0,0-3 0,0 1 0,-3 2 0,0-1 0,-3 2 1,0 0-1,27-22 0,-8 6 0,-1 4 0,-5 4-1264,-2 2 0,1 2 0,-9 3 0,0 1 0,-1 3 0,-4 2 22,-2 3 0,7 2 1,-7 4-1,1 1 1,0-1-1,-1-2 862,-1-1 0,7-7 0,1 0 0</inkml:trace>
  <inkml:trace contextRef="#ctx0" brushRef="#br0">23035 2772 7975,'7'-25'510,"-3"3"0,-2 2 1438,-2 7 0,1 6-1182,4 2 1,-4 11 0,4 9 0,-4 12 0,-1 13 0,0 10 32,0 6 1,-6 15 0,-3-1-1,-2-1 1,-3 3 0,2-6-1,2 1-370,1-1 0,0-8 0,-3 4-390,3-5 0,4-5 1,5-5-1,0-7-979,0-8 1,0-5 0,1-5 939,3-4 0,10-9 0,7-3 0</inkml:trace>
  <inkml:trace contextRef="#ctx0" brushRef="#br0">24061 2426 10476,'-9'5'1798,"2"6"0,-1 5-1292,1 6 0,-2 14 0,-4 5 0,-2 7 0,-1 7 0,-2 5 0,0 5-387,-1 2 0,4 0 0,-3-1 0,5-1 0,2-2 1,3-4-1,-1-3 0,0-3 0,0-5-5364,-1-5 5245,-2-3 0,-2-6 0,1-2 0</inkml:trace>
  <inkml:trace contextRef="#ctx0" brushRef="#br0">23794 3145 8002,'0'-34'979,"2"6"0,2 9-383,5 10 0,9 6 0,4 3 0,2 0 0,0 0 1,-1 1-1,4 2 0,3 2 0,2-2-5112,5-2 4516,-7-1 0,20 0 0,-8 0 0</inkml:trace>
  <inkml:trace contextRef="#ctx0" brushRef="#br0">24194 3079 8002,'-21'7'338,"2"5"1,7-2 0,2 4 714,1-1 0,6 3 0,-1-7 0,2 3 0,2 1 0,0 1 0,0-1 0,2 0-1316,2 1 0,-1-7 1,6-3-1,3-4 1,3-4-1,2-5 1,0-3-595,-2-1 0,-7-6 0,0-2 0,-2-1 0,-3-1 0,-2 1 1,-1 0 975,0 0 1,0 6 0,0-2 0,0 3 1683,0 2 0,2 5 0,2 5 0,7 5 0,3 4-1567,4 1 1,4 0 0,-2 5 0,0-1 0,4 1 0,0-2-1,-1 0-999,0-2 0,-6 2 1,4-6-1,-2 1 1,-2-1-2709,-3 1 3940,0-1 0,-7 2 0,-1 3 0,0 1 320,3-1 0,4 2 1,7-7-1,6-1 1,10-1-1,5-2 0,4-2-496,-2-2 0,-2-4 0,-1-5 0,-1-2 0,-4-3 0,-5-2 1,-7-1-1001,-5 3 1,-7-1 0,-4 1 0,-3 2 0,-7 1 0,-7 3 0,-9 3-102,-6 5 0,-5 10 0,-10 7 1,-3 9-1,-3 8 0,-7 8 808,23-15 0,1 2 0,-1 1 0,0 3 0,-6 4 0,0 0 0</inkml:trace>
  <inkml:trace contextRef="#ctx0" brushRef="#br0">22901 4251 7867,'0'-28'0,"24"9"0,17 15 0,25 1 350,-23 1 0,2-1 0,8-2 1,1-3-1,4-3 0,1-2 1,3-1-1,0-2 0,7-1 0,0-3 1,-20 7-1,1-1 0,1 0 1,3-1-1,0-1 0,1 1 1,-1 0-1,1-1 0,0 1 48,0 0 1,0 0-1,0-1 1,0 0-1,2 0 1,-2 1-1,-3 1 1,0 0-1,-1 0 1,1 1-1,-1 1 1,0-1-1,1 0 1,-1 0-1,1 0-1106,-3 1 1,0 0-1,-1-2 1,18-8-1,-2-2 1,-4 0-1,-1 1 1</inkml:trace>
  <inkml:trace contextRef="#ctx0" brushRef="#br0">19742 6344 7799,'0'-14'0,"0"4"0,0 6 0,-2 10 0,-2 8 0,3 7 0,-5 12 0,6 4 0,0 6 3147,0 5 0,0 13-1509,0 1 0,4 5 1,2-9-1,1-2 0,2-1 1,0-5-1294,0-5 0,0-2 0,3-12 0,-2-3 0,-2-5 0,-1-6-1134,0-7 1,-4-11 0,2-14 0,-4-9-1,-1-8 1,0-7 0,0-8 0,0-7 640,0-3 0,2-7 0,2 2 0,5-3 0,4-2 0,4 3 0,2 5 687,2 6 0,-4 8 410,6 1 1,-3 8 0,4 7 0,-2 4 0,2 5-345,1 5 0,2 1 0,-2 9 0,-1 2 0,-4 2 0,0 2-525,-4 4 0,-1 2 1,-3 6-1,-2 2 1,-3 3-1,-1 4 1,-3 3-81,-1 2 0,-10 0 0,-3-1 0,-9 1 0,-2 0 0,-3-1 0,1 0-805,-1-4 1,1 1 0,1-5 0,2-2 0,3-1 0,6-1 804,6-1 0,5-6 0,1-1 0</inkml:trace>
  <inkml:trace contextRef="#ctx0" brushRef="#br0">20502 6704 7800,'-21'5'2714,"-3"3"0,7 4-2151,0-3 1,2-3-1,4-8 1,2-2 0,4-5-1,5-5-507,5-3 1,2-4-1,6-6 1,1 1-1,1-1 1,1 0-1,3 1 1,0-1-1647,1 0 1,-1 7-1,-3 2 1,2 4 1589,-2 6 0,-1-4 0,-2 4 0</inkml:trace>
  <inkml:trace contextRef="#ctx0" brushRef="#br0">20808 6557 8995,'-19'1'2009,"6"4"1,5-2-1,10 4 1,2-1-1681,5-3 1,5-1 0,3-2 0,7 0 0,4 0 0,3 0 0,0 0 0,0-2-735,1-2 0,-3-8 0,-7-6 0,-4 2 0,-5 0 0,-4-1 0,-4-2 0,-5 0 193,-5-1 1,-8 7-1,-9 6 1,-3 1-1,-2 3 1,2 3 735,3 4 0,2 4 0,7 6 0,1 3 1,3 2-1,6 2 0,6 1-1089,6-1 1,9 2-1,6-6 1,7-5 564,9-7 0,6-3 0,7-2 0</inkml:trace>
  <inkml:trace contextRef="#ctx0" brushRef="#br0">21422 6051 7893,'-14'-8'-2,"2"10"1,3 11 0,4 6 973,-1 2 0,-2 4 0,-4-3 0,2 5 0,3 4 0,-1 6 0,2 5 1,-1 2-166,-1-1 0,6 3 0,-3-3 0,4-5 0,1-5 1,0-7-1,0-2 0,1-5-1192,4-4 1,-4-3-1,5-9 1,-2 0-1,1-4 1,-2-7-516,-2-4 1,-1-1-1,0 0 1,0-1 0,0 1-1,0 0 1602,0-1 1,2 2 0,4 4 0,6 3-320,4 4 1,7 5 0,0 2 0,2 0 0,2 1-1,1-1 1,0 0-834,-2-3 1,9-1 0,-9-2 0,1 0-1,-2-2 1,-4-2-968,-2-5 0,-3-4 0,-5-2 0,-4 0 0,-1 3 1646,-3 0 0,-7 2 0,-5-1 0,-3 4 0,-2 1 1,1 3 1358,0 2 1,4 1-1,2 1 1,1 4 0,4 2-413,5 0 1,5 4 0,5-5 0,0 1 0,0 2-916,1-2 0,-1 4 1,0-7-1,-1 1 1,-1-1-1,-2 1-467,1-2 1,-4-3-1,-2-5 1,-2-4-265,-2-3 0,0 3 408,0 1 0,1 5 1,4-2-1,4 4 0,4 1 1,5 0-150,4 0 1,3 0 0,3-2 0,2-2-1,2-5 1,1-3 0,0-3-356,-4-3 1,-1 2-1,-1-6 1,0-2 0,-2-1-1,-3-2 436,-4 1 1,-3-5 0,-3-2 0,-2 1-1,-3-1 1,-1 5 0,-3 4 2036,-1 6 0,-2 4 0,-2 3-1344,-2 7 1,2 5 0,-4 14 0,2 3 0,-1 4 0,3 3 0,0 0-737,2-2 1,6 2-1,3-5 1,3 3-1,2-3 1,4-2-630,4-6 0,4-5 0,3-7 1,4-1-1,4-5 0,-2-7 366,0-8 1,-4-4 0,-6-3-1,-2-2 1,-2-3 0,-2-1-1,-4-1 632,-4 1 1,-1-3-1,-4 6 1,0 3-1,0 4 1,-3 6 1731,-2 3 1,5 9 0,3 6 0,3 9-1929,1 8 0,1 8 0,0 7 0,4 2 0,6 2 0,4-2-875,3-3 1,12-4 874,1-5 0,13-3 0,3-6 0</inkml:trace>
  <inkml:trace contextRef="#ctx0" brushRef="#br0">1480 10169 16447,'-14'-21'0,"2"3"-13,4 3 1480,-4 8 1,6 0 0,-5 4-519,3-2 1,11 1 0,1 4 0,8 0 0,4 0-1,3 0 1,2 0 0,3 0 0,1-2-387,2-2 1,1 1 0,1-6-1,2-1 1,-1-1 0,-2 1-564,-1 1 0,-2 2 0,-1-4 0,-2 4 0,0 1 0,0 1 0,-1 1 0,-2-1 0,1 0 0,-4 2 0,2-2 0,-2 2 0,-3 0 0,-2 0-649,-2-1 0,0-1 0,4 4 1,0-2-1,1-1 0,-1 1-1162,0 1 1,1 2 2147,-1 0 1,6 0-1,2 0 1</inkml:trace>
  <inkml:trace contextRef="#ctx0" brushRef="#br0">2026 9875 12039,'-9'-22'-88,"0"0"1,6 0 227,-1 8 1,4 6 0,4 0 0,5 2 0,3 3 285,2 2 1,-1 2-1,0 4 1,2 4-1,1 2 1,2 3-1,-3-1-229,-5 0 1,2-4 0,-5 2 0,2 1 0,-1 2 0,-2 1-410,-3 1 0,-2 1 0,-1-4 1,0 0-1,0 1 0,-1-1 1,-2 2-506,-2 3 0,-5-4 0,2 6 0,0-1 713,-1 3 1,0-3-1,-5 1 1</inkml:trace>
  <inkml:trace contextRef="#ctx0" brushRef="#br0">7652 9569 7876,'-2'7'0,"-2"-2"0,2-4 1708,-4-1 1,8 0 0,2-1 0,5-2-305,3-2 0,7-1 0,3 2 1,3-3-1,4-2 0,0 1 1,2 1-815,-1-1 0,-2 4 0,-1-3 0,-2-1 0,-1 1 0,-4-2 0,1 0-1995,0 0 1,-5 2 0,2-4-1,-3 4 1,-3 0 0,-2 1-1,-1-2-3511,1 1 1,-2 4 4729,1-2 0,-1-2 0,6 0 0</inkml:trace>
  <inkml:trace contextRef="#ctx0" brushRef="#br0">8785 9196 7763,'-2'-8'7160,"-2"4"-6138,2-4 1,-2 7 0,7-2-1,3 6 1,0 6 0,1 4-1,-1 5-199,0 4 1,3 8 0,-5 1 0,-1 0-1,-1 2 1,-2 1 0,-2 1 0,-1-1-824,-1-1 0,-5-2 0,4-6 0,2-3 0,2-4 0,-1-3-1216,-2-2 0,2-7 0,0-6 0,3-9 644,3-7 1,5-6 0,-3-8-1,0-1 1,2 1 0,-2 2-1,1 3 1016,0 3 0,-4-3 0,3 4 0,-1 0 0,1 5 1,1 4 281,3 3 1,-2 6 0,1-3 0,1 2-1,2-1-360,1 3 1,1 6-1,-1 5 1,-1 3-1,-2 1 1,-3 0 0,1 1-367,-1-1 0,-2 0 0,2 1 0,-1-1 0,-1 0 0,-1 1-583,0-1 1,1 0 0,-5 1 0,0-1-1,0 0 1,1-1-3866,4-3 1,2-3 4447,7-6 0,5-12 0,1-3 0</inkml:trace>
  <inkml:trace contextRef="#ctx0" brushRef="#br0">9451 9169 7763,'-9'2'2860,"0"2"1,0 5-2166,2 3 1,-3 7 0,5 3-1,2 3 1,2 2 0,1-2 0,1-1-1,4-3 91,4-2 0,2 2 0,3-7 1,-1-2-1,2-1 0,1-4 1,0-4-1,-2-4-1129,-4-4 1,-7-7-1,2 0 1,-4-5-1,-1-4 1,-1-3 112,-4-1 1,-2 0 0,-7 3 0,1 4 0,0 3 0,-1 3 0,1 2 22,0 1 1,7 7 0,6 1-696,7 4 0,10 6 0,3-5 1,4 1 901,4 1 0,14-5 0,-1 5 0</inkml:trace>
  <inkml:trace contextRef="#ctx0" brushRef="#br0">9918 9129 7763,'7'-9'9565,"-3"0"-7161,-2 6 1,-8-1-1894,-3 8 0,2 4 0,-1 5 0,1 0 0,0 1 1,-2 1-1,1 1-263,4 2 0,2-1 0,2-3 1,2-1-1,2-1 0,5-2-499,3-1 0,6-4 0,0 2 1,-2-1-1,-3-2 0,-2 1 204,-3-1 1,0 7-1,1-3 1,-5 4 0,-4 2-1,-4-1 232,-5 0 0,-5 1 0,-2-1 0,-2 0 0,2 1 0,1-1-1945,2 0 1,7-2-1,6-7 1760,7-8 0,11-19 0,3-5 0</inkml:trace>
  <inkml:trace contextRef="#ctx0" brushRef="#br0">10278 8769 8657,'0'14'2950,"0"-1"1,0 0-1,0 1-2122,0-1 0,4 6 0,0 5 0,-1 5 1,0 6-1,0 0 0,2-1 0,-2-1-1590,-2-4 1,4 2 0,-1-2 0,1-6 0,-1-1 0,0-2 761,-1-1 0,-1-1 0,-2-5 0</inkml:trace>
  <inkml:trace contextRef="#ctx0" brushRef="#br0">10264 9182 7763,'-6'-13'1468,"5"6"-658,-5-5 0,6 9-208,0-6 1,6 0 0,3-3-1,4 2 1,3 2 0,2 1-1,0 1-359,1 0 1,0-3 0,7 3 0,-3-1 0,2-2-244,-1 2 0,0-5 0,2 4 0</inkml:trace>
  <inkml:trace contextRef="#ctx0" brushRef="#br0">10797 9062 7718,'0'-8'799,"0"-1"0,0 4 1068,0-4 0,0 0 0,0-4-730,0 0 0,-5 5 1,-4 4-1,-3 3-331,-2 1 0,6 0 0,0 1 1,1 2-1,-1 3 0,-1 1-445,2 4 1,1 0 0,6 3 0,0-1 0,0 0-620,0 1 1,5-1 0,2-1 0,3-3 0,5-3 0,0-2 0,0 1-1911,-2-2 0,0-2 1864,1-1 0,-1-6 0,-1-3 198,-3-3 0,-3 4 1,-5-1-1,2-2 1,2-1 1247,-2-1 1,-3 1 1315,-5 3 1,5 5-2281,0 8 0,2 2 0,7 5 0,-1-2 0,1 1 0,0 0 0,0 1-242,-2-2 1,5-6-1,-3 1 1,3-3-431,1-1 0,1-1 0,-1-3 0,-1-5 323,-3-3 0,1-2 0,-4 1 0,1 0 0,2-1 1308,-1 1 0,4 7-721,-3 6 0,-4 6 1,1 7-1,0 1 0,2-1 1,1 0-1128,-1 1 0,0 4 1,2-2-1,-1-3 0,1-2 1,4-3-695,4 0 1,-2-2 0,6-6-1,2-2 1,1-1 0,2-3-1,-1-2-5306,1-7 6711,0 1 0,-1-11 0,1 4 0</inkml:trace>
  <inkml:trace contextRef="#ctx0" brushRef="#br0">11491 9009 9214,'0'13'1411,"0"1"0,0-1-913,0 0 1,0 1-1,0-1 1,1 2 0,2 1-1,3 3 1,0 1 0,0 0-1,-3 1 1,0 3-262,1 1 0,-2-3 0,2-1 1,-2-2-1,-1-2 0,2-3-237,1 0 0,13-1 0,-2 0 0</inkml:trace>
  <inkml:trace contextRef="#ctx0" brushRef="#br0">12010 8783 7813,'-8'-8'2026,"-1"4"1,1 8 0,-1 5-1,5 3-1247,2 1 0,2 5 0,-1 3 0,-2 1 0,-1 3 0,1-1 1,1 1-1,1-1-316,-4-2 0,4 2 0,-4-7 0,4 0-1112,1-3 0,0-8 0,0-6 1,0-8-1,0-9 0,1-5 334,4-3 0,-2-6 0,4-2 0,1 1 0,-3-1 0,3 3 1239,-1 2 1,-2 8 0,2 2 0,-1 3 0,-2 3 0,2 2-466,3 1 0,-1 6 1,-1 0-1,0 6 0,-1 6 1,2 4-1,-2 5-1034,0 4 0,0-1 1,-3 1-1,2 0 0,1 0 1,2-1-1765,-1-2 0,4-5 1,6-7-1,6-1 2339,2-3 0,1-19 0,1-6 0</inkml:trace>
  <inkml:trace contextRef="#ctx0" brushRef="#br0">12357 8756 7802,'0'-7'1225,"-1"1"0,-4 6 0,-2 1 0,1 2-251,6 2 1,1 9 0,8 0 0,3 0 0,3 1 0,3-1 0,-1-1 0,1-1 0,1-2-495,2-1 1,-5-6 0,2 1 0,-3-4-1,-3-4 1,-2-6 0,-2-7-668,-2-5 0,-3-2 0,-8 1 1,-4 1-1,-4-1 0,-3 3 1,-2 2-4017,2 3 1,4 3 580,7 3 3622,13 3 0,12 0 0,7-1 0</inkml:trace>
  <inkml:trace contextRef="#ctx0" brushRef="#br0">12877 8183 8744,'6'-8'1084,"3"4"1,3 3 0,1 1 0,0 1-255,1 3 1,-1 5 0,0 9 0,1 4-1,-3 5 1,0 3 0,-4 4 0,1 1 223,-1 2 1,-4 5-1,1-7 1,-2 2 0,-2-1-1,0-5 1,0-4-1,0-5-1751,0-4 0,0-4 1,0 0-1,-2-2 0,-1-5-448,-1-7 0,0-6 0,4-7 1,-2-1-1,-1 0 0,-1-3 1921,1-1 1,1 1 0,2 3 0,0 1 1752,0 0 1,0 7-2430,0 6 1,0 6-1,0 7 1,0 0 0,2-1-1,1-1-1562,1-3 0,2-3 0,-2 2 0,5-1-698,3-3 1,6-3-1,0-4 2160,-2-5 0,-1-3 0,-2-1 0</inkml:trace>
  <inkml:trace contextRef="#ctx0" brushRef="#br0">13197 8556 7785,'13'0'104,"1"0"1,-1 0-1,0 2 49,1 2 0,-7 3 0,-1 5 763,0-3 0,-5 0 0,4-10 0,-4-8 0,-1-8 0,2-3 1,2-4 721,5-1 0,13-8 1,5-1-1,1 2 0,2 3 1,-1 7-3015,2 3 1,5-2-1,-5 6 1,-1 5 1375,-2 3 0,4 8 0,2 6 0</inkml:trace>
  <inkml:trace contextRef="#ctx0" brushRef="#br0">3626 10369 28662,'-14'0'0,"6"0"14,-1 0 0,4 0 0,-4 0 1,-1 0-1,-2 0 0,-1-2 88,-1-2 1,6 2 0,-1-2 0,-2 2 0,0 1 0,-3-2 0,1-2-1,-2 2 1,-1 2-71,-2 1 0,-1 1 0,1 2 0,-3 3 0,-1 0 1,0 2 53,-2-1 1,3-4 0,1 3 0,0-2 0,3 1 0,-1-2 0,0-2 214,2-1 1,1 0 0,2 0 0,-1 0 0,1 0 0,0 2-304,-1 2 0,2-1 0,2 6 0,1 0 1,-1 0-1,-2 0-316,-1 1 0,-1 2 0,1 1 1,0 0-1,-1 1 0,2-1 1,2 0 141,1 1 0,5-1 0,-4 0 0,1 1 1,1-1-1,-1-1 13,-1-3 1,5 3 0,-1-3 0,2 2 0,2 3 25,0-1 1,0 0 0,0 1 0,2-1 0,1 0-1,3 1 1,1-1-168,3 0 1,-2 1 0,1-2 0,1-2 0,2-1 0,1 0 340,1-2 0,-1 3 0,0-5 0,2-1 0,1 1 0,2-1 1,0-1 129,1-1 0,-3 2 0,7 1 1,0-3-1,1 0 0,0-2-72,-2 0 0,0 0 1,5 1-1,0 2 1,-1 2-1,2-2-41,3-2 1,-1 1 0,4 1-1,-1 1 1,-4 1 0,1-1-1,0 1 168,1-3 1,0 1-1,-5 0 1,3 2-1,0-2 1,2-2 211,-1-1 1,3 0 0,-2 0 0,0 0-1,0 0 1,1 0-264,2 0 0,-2 0 0,2 0 0,0 0 0,-2 0 0,2 0 0,-1 0-171,0 0 0,4 0 0,-2 0 0,-1 0 0,0 0 0,-1 2 0,-4 2 0,0-2 0,-3 2 0,2-2 0,2-2 0,1 0 0,-1 0 0,-2 0 0,3 0 0,0 0 0,-1 0 0,-2 0 0,-1 0 0,-1 0 0,5 0 0,0 0 0,-1 0 0,-2 1 0,-1 2 0,-1 1 0,1 2 0,0-3 0,-1 2 0,0-1 0,-3 1 0,0-1 0,0-1 0,-2 3 0,1-2 0,2-1 0,1 0 0,2 0 0,-1 2 0,-2-1 0,0-4 0,2 0 0,0 2 0,2 1 0,-2 1 0,4-1 0,0-1 0,-4-2 0,1 0 0,0 1 0,-2 2 0,-3 1 0,3 2 0,-4-3 0,1 2 0,0-1 0,1 1 0,-3-1 0,6 1 0,-4-5 0,1 1 0,1 2 0,-2 1 0,2-1 0,1-1 0,2-2 0,0 0 0,1 0 0,1 0 0,4 0 0,1 0 0,-4-5 0,2 1 0,-1 1 0,2 2 0,-1 1 0,1 0 0,-3 0 0,2-5 0,-1 1 0,-1 1 0,-2 1 0,-1 2 0,-1 0 0,1 0 0,0 0 0,-1 0 0,3 0 0,0-1 0,2-4 0,0 4 0,-4-5 0,0 1 0,-1 1 0,1 1 0,0 2 0,4-4 0,0 1 0,0 1 0,0 1 0,0 2 0,-1-1 0,-2-4 0,0 4 0,0-4 0,2 4 0,-2 1 0,2 0 0,-2 0 0,0 0 0,-1 0 0,1 0 0,1 0 0,2 0 0,-1 0 0,-2 0 0,3 0 0,0 0 0,-1 0 0,-2 0 0,-1 0 0,0 0 0,-1 0 0,1 0 0,0 0 0,-1 0 0,1 0 0,-1 0 0,0 0 0,-3 0 0,0 0 0,0 0 0,1 1 0,1 2 0,2 2 0,-8-1 0,8-4 0,-2 0 0,0 0 0,2 0 0,-1 0 0,1 0 0,0 0 0,-1 0 0,1 0 0,0 0 0,-1 0 0,1 0 0,0 0 0,1 0 0,1 0 0,3 0 0,-3 0 0,-1 0 0,-1 0 0,0 0 0,-1 0 0,1 0 0,0 0 0,-1 0 0,1 0 0,0 0 0,-1 0 0,1 0 0,0 0 0,1 0 0,3 0 0,-3-4 0,3-1 0,-1 2 0,-1 2 0,2 1 0,-1 0 0,4-5 0,2 1 0,-4 0 0,1 4 0,-2 0 0,0 0 0,-1 0 0,4 0 0,0 0 0,1 0 0,1 1 0,-1 2 0,0 1 0,3 1 0,-2-5 0,2 0 0,1 0 0,-2 0 0,-2 0 0,-4 0 0,3 0 0,-1 0 0,-2 0 0,0 0 0,0 0 0,-1 0 0,2-5 0,0 1 0,-1 1 0,0 2 0,1-1 0,2-2 0,-3 2 0,4-2 0,-1 2 0,0 1 0,3-2 0,1-2 0,2 2 0,2-3 0,2 2 0,2 1 0,0 2 0,-3 1 0,0 0 0,3-5 0,-5 1 0,-4 1 0,-1 1 0,-4 2 0,1 0 0,3-4 0,-5-1 0,0 2 0,0 2 0,1 1 0,1 0 0,0 0 0,4-4 0,-3-1 0,1 2 0,-1 2 0,0-1 0,0-2 0,-2 1 0,2-5 0,-2 1 0,-2 1 0,-2-1 0,-3-1 0,-3-2 0,-1-3 0,-5-4 0,1-2 0,-4-2 0,-4-1-136,-3 1 0,3-4 1,-5 3-1,-1-2 0,-1 1 1,-2 2-262,0 2 0,0-4 1,0 6-1,0 0 1,0 1-1,0 0 0,0-2-291,0 2 1,0 1 0,0 1-1,0 1 1,-2 0 0,-1 0 615,-1-1 1,-7 1 0,2 0 0,-2-1 0,-6 1-1,-2 1-94,-3 3 1,-11-3-1,5 5 1,-3-2-1,-3 2 1,0 1-14,-3 3 0,-2-3 0,-1 1 0,0 2 1,0 2-1,0 1 0,2 0 60,2 0 1,-2 0-1,4-2 0,-2-1 1,2-1-1,2 1 1,2 0 436,2-1 0,-3 1 0,-2-5 0,-1 1 0,-2-1 0,1 0 103,-1 0 0,-4-2 0,-4 5 0,1 2 0,0 0 0,0 1-445,-1-3 0,-5 1 0,3 4 0,0 0 0,-1 0 0,1 0 0,0 0 49,3 0 1,0 0 0,0 1-1,-2 2 1,1 2 0,0-3 333,-1 0 1,-1-2-1,3 0-40,-1 0 1,-5-4 0,3-1 0,0 2-200,0 2 1,-3-4 0,3 1 0,-1 1 0,-3 1 0,-1 2 0,1 0-242,1 0 0,0 0 1,-3 0-1,2 0 0,3 0 1,-1 2-85,1 2 1,2-2 0,-2 4 0,0-2-1,1 1 1,-2-1 187,1 2 1,2-5 0,0 4-1,0-4 1,4-1 0,-4 0-1,1 0 118,-2 0 0,1 0 0,4 0 0,-2 0 0,-3 0 0,0 0-100,0 0 1,-3 0-1,3 0 1,1 0-1,-3 0 1,2 0-1,-1 0-131,-1 0 1,4 2 0,-2 1 0,2 1-1,2-1 1,-2-1 0,-1-2 96,-1 0 0,2 0 0,4 0 0,0 0 1,0 0-1,0 0 165,0 0 1,1 0 0,2 0 0,3 0 0,0 0 0,0 0-125,-3 0 1,3 0-1,-1 0 1,-2 0-1,-2 0 1,-1 0-1,0 0-180,0 0 0,3 0 0,-1 0 0,-4 1 0,1 2 0,-2 1 0,0 1 122,-2 1 0,-4-3 0,4 4 0,-1-1 0,-2-1 0,2-1 125,0 0 0,-3 1 1,5-5-1,1 0 1,2 0-1,2 0 70,4 0 1,-2 0-1,4 0 1,0 0-1,-1 0 1,2-2-1,-2-1-114,0-1 1,4-5-1,-1 3 1,1 0-1,1 0 1,-4 3 0,-1 2-195,-3 1 0,-2-5 0,-1 1 0,2 1 0,1 2 0,1 1 32,-1 0 1,3 1 0,-1 2 0,-1 1 0,1 1 0,1-1-1,1 1 90,3-2 0,2-2 1,2-1-1,-3 0 1,0 0-1,-2 0 232,1 0 0,0 0 0,1-1 0,-4-4 0,2-2 0,0-2 0,3 0-144,-2-1 1,-4 2-1,2 1 1,-2 0-1,-3 1 1,-1 0-197,3 3 1,-2-3 0,3 1-1,-2 2 1,-2 0 0,1 1-16,-2-3 0,-2 1 1,-2 4-1,1 0 0,-2 0 1,-1 0-1,0 0 203,2 0 0,-5 0 0,1 0 1,-2 0-1,2 0 0,1 0-5,3 0 0,1 0 1,2 0-1,2 0 1,1 0-1,3 0 1,1 0-73,3 0 0,2 4 1,0 2 195,-3 1 1,3 2 0,-5 5-1</inkml:trace>
  <inkml:trace contextRef="#ctx0" brushRef="#br0">19835 9689 16052,'-13'-13'0,"0"-1"0,-1 2 427,1 3-149,6-2 1,-1 8-1,5-6 1,-3 0-1,0 0 1,-1 2-1,0 1 1,-4 3-1,-1 1 1,-1 4-1,0 2 1,-1 5 712,1 3 1,-5 7 0,-1 3 0,-2 4 0,-1 0 0,1 2 0,3 2-628,4 1 0,0 5 0,2-5 0,4-2 0,3-1 0,4-2 0,1-3-263,0-1 1,7-5 0,5 1 0,6-5 0,2-4 0,4-5 0,1-2 355,2-2 0,0-2 0,-1-4 0,1-6 0,-2-5 0,-1-4-630,-2-3 0,-7-1 0,-2-2 0,-5 1 0,-4-1 1,0 0-1,-4 2 287,-7 3 1,1 3 0,-12 5 0,-2 3-1,-6 2 1,-3 4 407,-2 4-522,0 7 0,0 1 0,-1 8 0,4 1 0,3 4 0,6-1 0,4 0 0,5 5 0,10-4 0,1 3 0,5-3 0,7 0 0,8-4 0,16-3 0,8-2 0,5-4 0,2-1 0,-3-3 0,-5-2 0,-2-1 0,-8-6 0,-8 1 0,-8-7 0,-5 0 0,-5-4 0,-10-4 0,-9-3 0,-15 2 0,-12 0 0,-8 2 0,-10 4 0,-7 3 0,-5 3 0,-4 6 0,4 0 0,4 6 0,3 6 0,8 3 0,7 3 0,10 3 0,8-2 0,7 6 0,10 2 0,11 1 0,14 3 0,18 2-3409,15 1 3605,-14-15 1,4-1-1,2-4 1,3-1-1,5-1 1,-1 1 0</inkml:trace>
  <inkml:trace contextRef="#ctx0" brushRef="#br0">20835 9689 29842,'-9'-2'764,"0"-2"0,6 1-1023,-1-6 1,4 6 0,3 0-1,3 6 1,0 6 356,0 3 1,0 6 0,-4 1 0,3 0 0,-2 2 0,-2-2 0,-1 2 0,0-2-384,0 0 1,0 4 0,0-6-1,-1-2 1,-4-3 0,-2-3 361,0 1 0,-7-4 0,2-1 0,-4-4 0,0-1 0,1-1 0,2-5-157,-1-8 0,1 1 1,1-6-1,2 1 1,2-1-1,3-1 0,2 0 113,1-1 1,8 0 0,3-1 0,4 3 0,4 1 0,0 0 175,0 2 1,2 3 0,-1 2 0,-2 4 0,-1-1 0,-2 3 83,0-1 0,1 1 1,-1 5-1,0 0 1,1 0-688,-1 0 0,0 0 1,1 2-1,-1 2 1,0 4-1,1 0 0,-1 1-1987,0 2 0,2-4 1,1 2 2930,2 1 0,12-4 0,-2 0 0</inkml:trace>
  <inkml:trace contextRef="#ctx0" brushRef="#br0">21608 9382 26543,'-1'-17'-5569,"-4"-1"6380,4 6 1,-5 7 0,4 8 0,-1 5 0,-1 2 0,1 7 0,2 0-559,1 3 0,0 8 1,0 0-1,0 3 1,0 3-1,0-1 0,-2 1-428,-2 0 1,2-5-1,-2 2 1,2-2-1,2-3 1,0 1 0,0-2-890,0-3 0,0 2 0,0-5 1,0 0-1,0 1 0,0-4-2655,0-1 0,2-8 3938,2-2 0,4-4 1,5-1-1</inkml:trace>
  <inkml:trace contextRef="#ctx0" brushRef="#br0">21915 9569 29562,'-2'-9'-2705,"-2"0"1,4 6 3533,0-1 1,1 2 0,8 2 0,2 0 0,0 0 0,3 2 0,1 1 0,1 1-584,2-1 1,4 3 0,-3-2 0,0 1 0,2-1 0,-2 2 0,2 0 0,0 0-1118,3-3 0,-4 3 940,2-2 0,-5 1 0,2-5 0</inkml:trace>
  <inkml:trace contextRef="#ctx0" brushRef="#br0">22021 9716 31955,'-13'5'-1434,"6"3"0,1 1 0,7-2 2073,4-1 0,2-2 0,8-4 1,1 0-1,3 0 0,2 0 0,1 0 1,1 0-640,-1 0 0,0 0 0,6 0 0,3 0 0,5 0 0,8 0 0,4 0 0</inkml:trace>
  <inkml:trace contextRef="#ctx0" brushRef="#br0">22875 9649 30010,'8'-2'-1546,"1"-2"1443,-6 2 0,-3 8 0,-7 11 0,-1 3 0,4 1 233,3-2 1,1 5 0,0-3-1,0 1 1,0-1 0,0-2-1,0-3-690,0-1 1,4-6-1,0-3 795,-1-5 1,-1-4 0,-2-11 0,0-3-1,0-2 1,-2-2 0,-1-2-608,-1-3 0,0 0 1,4-1-1,0 2 0,0 1 1,0 4 219,0 0 0,0 3 1,1 5-1,2 1 1,3 4-1,0 0-194,0-1 0,4 5 0,0-1 0,5 4 0,5 4 0,2 5 1,4 3-1872,4 1 1,12 1-1,-2-3 2797,1-2 1,0-3-1,-1-6 1</inkml:trace>
  <inkml:trace contextRef="#ctx0" brushRef="#br0">23234 9609 32767,'-5'-21'-656,"5"3"1,10 4 0,9 14 0,2 0 982,3 0 1,-1 0-1,2 0 1,-1 1 0,1 3-1,-2 5 1,-1 3 0,-4 2-328,-4-1 0,1 0 0,-10 1 0,-2-1 0,-5 2 0,-5 1 0,-8 2 0,-3-2-399,-1-1 0,-3-6 0,4 0 0,2-1 0,1 0 0,1-2 458,1 0 1,6-3 0,5 4 0,8-1 0,9-3-120,4-2 1,5-1 0,6 2 0,2 1 0,1 1 0,2-1 0,2 0-4620,5 2 4562,1-4 0,3 5 0,1-6 1</inkml:trace>
  <inkml:trace contextRef="#ctx0" brushRef="#br0">24008 9596 30398,'-5'-26'-1650,"1"4"0,-1 10 0,7 11 1903,2 4 1,-1 3-1,5-2 1,-3 5-1,0 3 1,-1 3-1,2 2 1,0 6-570,0 2 1,-1 2 0,-5 1 0,0 1 0,0 2-1,0-2 1,0-4 0,0-5-19,0 0 1,-6 3 0,-2-2 0</inkml:trace>
  <inkml:trace contextRef="#ctx0" brushRef="#br0">23848 9795 17571,'4'-25'291,"1"3"0,9 9 1,1 8-1,3 4 0,3 1-181,-1 0 0,3 0 1,3 0-1,1 1 0,1 2 1,3 3-1,3 0-45,0 0 0,5 4 0,-5-2 1</inkml:trace>
  <inkml:trace contextRef="#ctx0" brushRef="#br0">24527 9769 25742,'-13'-11'1548,"0"7"1,5 5 0,4 13-1840,2-1 0,2 0 1,0 1-1,0-1 0,0 0-425,0 1 1,-1-2 0,-3-5-1,-4-7 1,1-7 59,2-5 0,4-3 1,1-1-1,0-4 1,0 0-1,0-3 509,0 3 1,1-5-1,4 4 1,4 0 0,2 3-1,3 4 1,1 0 275,2 1 1,0 1 0,3 2 0,1 2 0,0 2 0,3 3 147,1 2 1,7 1 0,2 0 0</inkml:trace>
  <inkml:trace contextRef="#ctx0" brushRef="#br0">24834 9542 29534,'-13'-16'-5441,"-1"3"6417,7 2 0,3 11 0,8 0 1,6 0-1,7 0 0,5 0 1,3 0-747,2 0 0,-1 2 0,1 1 0,0 3 0,-2 1 0,-1 2 0,-4 0 0,0 0-1715,-4 1 1,-6 2 0,-2 1 0,-2 1 1089,-3-1 0,-8 0 0,-4 1 0,-1-1 887,1 0 1,3-4-1,7-2 1,4 1-1,4-2 1,6 1-1,4 1-83,3 2 1,5-3-1,-8 2 1,0 0-1,1 0 1,-4 0 0,-3 1-891,-4 2 1,-3 1-1,-6 1 1,-3-1-1,-6 0 290,-9 1 1,-5-2 0,-4-2 0,-1-1 0,-3 0 0,-6 0 0,-3 0-1184,0 1 0,-6 2 1,7 1 1206,-2 0 1,2 7 0,-7 0 0</inkml:trace>
  <inkml:trace contextRef="#ctx0" brushRef="#br0">20608 9942 20338,'-8'-1'-455,"-1"-2"0,-2-2-244,-1 2 738,-1 2 0,1-1 479,3-2 0,-2 2 0,3-4 1,-1 2-1,0 0 0,0-1 1,1 1-1,-1-1 0,-2 1 0,-1-1 102,-1 1 1,0-5 0,-1 5 0,1-1 0,-2 1 0,-2-2-461,-6-2 0,-2 4 0,-2-4 1,1 3-1,-1 2 0,1 0 0,-3 0 17,-2-2 1,3-1 0,-3 3 0,3-3 0,1 1 0,1-3 0,0 2-8,4 0 1,-2-4-1,5 0 1,0-5-1,0-3 1,2 2-119,3 1 0,0-4 1,-1-4-1,-1 0 1,-2-1-1,2 2 0,0-2-44,-2-1 1,3-2 0,-4 2-1,1 1 1,0 2 0,2-2 0,1 1 24,2 1 0,0-2 0,-1 5 1,1-1-1,0 0 0,-1-1-190,1-3 1,1-1 0,2-2 0,1 1 0,-1-2-1,-2-1 1,0 0 0,1 1-73,3-2 1,0-4 0,-2 1 0,2 1 0,1-2 0,1 0 188,0-3 0,0 3 0,3-2 0,-1-1 1,1-3-1,1-3 0,2-1 178,0 1 0,5 0 0,-1 1 0,1 0 0,-1 0 0,1-1 0,-2 2-335,-2-1 1,3 4 0,1-1-1,-1 1 1,1-4 0,1 2-62,1 3 1,-2-4-1,3 2 1,3 1 0,1-2-1,1 3 1,0-2 199,1 1 0,-1 2 0,0 2 1,1 2-1,-1 2 0,0 2 267,1 1 0,-2 5 1,-4 0-1,-2 0 1,-1 1-1,-1 3 1,-1 3-373,-1 2 1,-8 0 0,-3-1-1,-3 1 1,-1 0 0,-1 1 60,1 3 0,0-3 0,-1 3 0,1-3 0,0-1 0,-1 1 0,2 2 129,4 1 1,-4 0 0,4-4 0,1-1 0,1 1 0,2 0 0,-2-1 338,-2 1 0,4 0 0,-4-1 1,1 1-1,1-2 0,-1-1 1,1-2-333,0 2 0,-3 1 0,4 0 1,3-1-1,-1-3 0,0-1-168,-2 1 0,-4-3 1,5 3-1,-1 0 0,1-1 1,-2 2-1,0 1-574,0-1 1,2-4 0,2 4 0,-1 2-1,-1-1 1,1 1 664,1-2 1,2 1-1,0 3 1,0 1-1,-1 1 1,-2 2-130,-1 1 1,-1 4-760,5-4 1,2 7-1,2-3 1,5 4 859,3 1 0,1 0 1,0 0-1,2 0 1,1-2-1,4-1 0,0-1-128,4 1 1,-5 1 0,-1 2-1,-3 0 1,-2 2-723,1 2 1,-7 4-1,-2 5 1,-4 0 0,-2 2-1,-4 0 1089,-4-2 1,-3 9 0,-1-7 0</inkml:trace>
  <inkml:trace contextRef="#ctx0" brushRef="#br0">19355 6664 30177,'6'-14'-3117,"5"2"0,3 2 3943,4 1 1,6 6 0,-3-1 0,1 4 0,0 4-1,0 5 1,1 3 0,-3 3-1167,0 3 1,-4-2 0,-7 6 0,-5 3 0,-2 3 0,-2 5 0,-2-1-1162,-2 1 1,-4 7-1,-5-1 1,-2 1 0,-1 5 1168,-2 6 0,0-7 1,5 8-1</inkml:trace>
  <inkml:trace contextRef="#ctx0" brushRef="#br0">23701 12647 8372,'0'-17'0,"0"-1"0,0 2 0,1 1 0,2 2 0,3-2 0,0-2 0,0 0 0,5-1 0,-8 6 0,4 2 717,-1 1 0,-2 4 0,-5-1 0,-5 5 1,-6 7-1,-6 6 0,-1 5-143,0 6 0,-3 2 0,4 0 1,2-1-1,2-4 0,4 1 1,2-2-1,2 2-412,4 0 0,2-6 1,4 0-1,6-5 0,5-1 1,3-2-1,1-2-388,5-4 1,-8-2 0,8-4 0,-5-4-1,-3-3 1,-2-2 0,-5-4-386,-3-4 0,-3-8 0,-9-1 1,-6 1-1,-8 1 0,-3 1 729,-5 1 1,-6 2 0,1 10 0,2 2 0,0 5 0,4 5 0,2 3 728,6 0 0,2 8 1,6 3-1,2 7 1,4 3-1,7 4-925,7 5-1188,5 4 1,19 1-1,4-1 1,6-1 1265,6-3 0,20-2 0,-31-15 0,0 0 0</inkml:trace>
  <inkml:trace contextRef="#ctx0" brushRef="#br0">24368 13181 8417,'7'-18'0,"-3"0"0,-4 2 0,-4 1 639,2 8 0,-3 2 1,5 10 41,0 3 0,0 6 0,0 4 0,0 4 0,0 3 0,1 0 1,2 0-1,1-1 0,1 1 0,-1-3-43,1-1 0,1 1 0,-3-4 1,1-2-1086,-1-1 0,-1-9 1,-4-6-1,-1-9 341,-1-7 0,-1-6 0,5-8 1,0-3-1,2 1 0,1-1 241,1 4 1,6 5 0,-2 2 0,1 0 0,0 1 0,2 3 0,4 5-100,3 4 1,0-1 0,-5 5-1,0 2 1,2 2 0,2 2-797,0 4 1,3 6 0,-4 9 0,3-1 0,0 2 0,2-1 759,0 4 0,1-5 0,5 1 0</inkml:trace>
  <inkml:trace contextRef="#ctx0" brushRef="#br0">24941 13061 8520,'-2'-37'442,"-1"6"1,-1 8 1125,1 7 0,7 7 0,5 2 1,2-1-1112,-3 1 0,4 4 1,-1-1-1,3 2 0,4 2 1,0 2-1,0 2 1,0 5-500,-2 3 1,3 0 0,-1-2 0,-2-1-1,-1 0 1,-2-2 0,1-2-1288,-1-4 0,-1-2 1,-3-4 1236,-5-4 0,-7 2 0,-3-1 0,-1 2 0,-3 3 0,-2 2 1377,-2 1 0,5 7 0,1 7 1,-1 6-1,0 7 0,1 4-739,2 5 1,-2 7-1,3 1 1,2-1-1,2 0 1,1 0-1,0 3-1009,0 1 0,4-7 0,2 2 0,1-2 0,4-6 0,2-2 0,3-5-1995,2-2 0,0-4 1,-3-12-1,1-5 2293,2-2 1,0-2-1,-5 0 1</inkml:trace>
  <inkml:trace contextRef="#ctx0" brushRef="#br0">25567 13114 9694,'-6'-7'3665,"5"-5"-3054,-4 3 0,5-2 0,5 3 0,5 3-414,6 4 0,1 1 0,5 1 0,2 4 0,1 3 0,0 4-197,-3 2 0,3-1 0,-4 0 0</inkml:trace>
  <inkml:trace contextRef="#ctx0" brushRef="#br0">25447 13380 8328,'-6'-22'1266,"15"4"1,0 18 0,6 0-1117,4 0 0,0 0 0,7 0 0,-1 0-150,3 0 0,7-5 0,0-3 0</inkml:trace>
  <inkml:trace contextRef="#ctx0" brushRef="#br0">25900 13261 8471,'-11'-21'-16,"0"5"10,2 5 1008,6 5 0,-3 8 0,6 2 0,2 5 0,1 3 0,1 3 282,-1 2 1,3-6-1,0 2 1,0-1-1,2-2 1,-3 1-2624,1-2 1,0-6 0,-3 0 0,2-6 0,-2-6 0,-3-3 851,-5-1 1,-1-2 0,-4-2-1,1-2 1,0 0 0,0 0 385,0 2 1,5 3-1,-3 0 295,1 1 0,9 6 1,11 2-195,12 4 0,6 7 0,8 1 0</inkml:trace>
  <inkml:trace contextRef="#ctx0" brushRef="#br0">26247 13087 8500,'-13'-20'1636,"-7"0"0,12 14 0,-1 6 0,6 8-1131,3 4 1,0 1 0,1 0 0,4 2 0,4 3 0,2 4 0,3 3-318,-1 2 0,-1 0 0,-2-2 0,-2-2 0,-2 0 0,-3 0 0,-2 1 0,-1 0-1191,0-2 0,-6-6 0,-4 0 1003,-7-5 0,-3 1 0,-7-5 0</inkml:trace>
  <inkml:trace contextRef="#ctx0" brushRef="#br0">26207 13061 8399,'9'-14'179,"0"1"1,-5 4 0,5 2 0,2 1 0,0 1 545,3-1 0,1 5 0,2-2 0,6 7 0,2 8-725,1 5 0,1 0 0,0-3 0</inkml:trace>
  <inkml:trace contextRef="#ctx0" brushRef="#br0">26687 13101 8813,'-13'-6'903,"-1"4"0,5-4 1,2 8-1,1 2-79,3 5 1,2 7-1,1 4 1,0-1 0,1 2-1,2-1 1,3 3-1341,1-3 1,-2 5 0,4-4 0,1 0 0,2-2 0,0-1 512,-3 0 0,3-1 1,-5-3-1</inkml:trace>
  <inkml:trace contextRef="#ctx0" brushRef="#br0">26620 13221 8406,'0'-14'779,"0"1"0,6 1 0,3 3 1,4 5-605,5 2 1,-1 2-1,5 0 1,0 0 0,0 0-1,0 0 1,2 2 497,1 2-673,2-2 0,0 4 0,-1-6 0</inkml:trace>
  <inkml:trace contextRef="#ctx0" brushRef="#br0">27007 13154 9947,'-13'0'1303,"4"0"1,1 1-470,2 4 1,-3 2-1,5 7 1,1-1-471,2 0 0,1-4 1,0 0-1,1 0 0,2 0 1,3-2-1,0-2-618,0-7 1,-2 1 0,-4-8 0,2-3 0,1-4 0,1-7 0,-1 0-425,-1 1 0,2-4 0,0 6 1,-1-1-1,-1 3 0,-1 3 0,2 2 1,3 1 101,2 3 0,2 2 1,8 4-1,4-2 576,3 2 0,8-4 0,1 0 0</inkml:trace>
  <inkml:trace contextRef="#ctx0" brushRef="#br0">27380 12927 8406,'-27'0'1570,"1"0"1,-1 2-1,0 4 1,1 7-853,-1 8 1,5 0 0,1 1 0,2 1 0,4 3 0,3 0 0,5 1 0,1 0-121,3-1 1,7 1 0,7-2 0,5-3 0,6-4 0,5-3 0,3-3-1,1-3-1509,-2-5 1,-5-2 0,-3-4 0,-3-2 0,-7-7 0,-5-4 357,-4-2 1,-10-6 0,-5 6 0,-9 0 0,-6 4-1,-5 4 1,-1 5-213,-3 2 1,3 10 0,0 3 0,3 9 764,6 5 0,4-1 0,8 8 0</inkml:trace>
  <inkml:trace contextRef="#ctx0" brushRef="#br0">21582 9129 8295,'8'-4'0,"1"-1"-729,-6 1 1,2 4 0,-10 0 1291,-4 0 1,2-2 0,-2-2 0,-1-5 99,-2-3 0,3 5 0,0 2 0,-1 4 0,-2 1-656,-1 0 0,-5 1 0,0 2 1,0 2-1,0-1 0,1 1 1,-1-1 28,-1-1 1,2-2 0,-3-1 0,-1 0 0,2 0 0,-1 0 197,4 0 0,-3 0 0,1 0 0,2 0 0,1 0 0,2 0-151,-1 0 1,1 0 0,0 0 0,-1 0 0,1 0 0,-2 2 0,-1 2-213,-2 5 1,-1 0 0,1 3 0,-3 3-1,-1 0 1,0 1 0,0 0 158,1 2 0,-3 0 0,6-3 0,2 1 1,1 2-1,2-2 120,0-1 0,1-2 1,1 0-1,4 1 1,0-1-1,-1 0 0,-1 1-127,2-1 1,-3 0 0,4 1 0,-2 0 0,-2 3 0,0 2 58,1 2 1,-3-4-129,3 6 0,-3-7 1,-1 3-1,1-1 90,3 0 0,-1 0 1,5-5-1,2 0 0,0-1 1,0-2 129,-1-1 1,-1 0-1,5 5-147,0-1 0,0 0 1,0 0-1,0 1 1,0-1-1,0 2-78,0 3 1,2-3 0,1 2 0,3 0-1,1-1 1,4 2 56,0-2 0,4-1 0,3-2 0,4 2 0,3 0 0,2-1 0,0-2 111,-1 0 0,5 0 0,1 0 0,-1-2 0,0-1 1,0 1 0,-1 2 1,2 0 0,-1-1 0,-1-3-1,-2 3 1,-1 1-160,-1 1 1,1 0 0,0 1 0,-2-1-1,0 0 1,0 1 0,3-1 0,0-1-47,1-3 0,-3 1 0,2-6 0,2-1 0,1-1 1,-1-1 74,-2 4 1,3-4 0,2 4 0,1-4 0,3 1 0,1 1 243,2 1 0,-4 2 0,1-3 0,1 3 0,2 0 0,-1 1 0,-1 1-363,1 2 1,-4-3-1,1 2 1,1 2 0,1-1-1,1 0 1,-2-2 79,-2-2 1,1 3-1,5-5 1,2 1 0,2-1-1,-1 0 246,2-1 1,2-1-1,5-2 1,0 0 0,1-2-1,-1-1 1,2-1-123,2 1 0,0 2 0,3 1 0,0 0 1,-4 0-1,0 1-114,2 3 1,-8-2 0,4 4 0,-2-2-1,-1 1 1,3-1 0,-2 1-59,-4-1 1,4 0-1,-3-4 1,3 0-1,1 0 1,1 0 187,-1 0 0,2-1 0,3-3 0,1-4 0,1-1 0,0 2 56,0 1 1,6-3 0,-6 3 0,1 0 0,3 0 0,-3 3 0,1 2-254,-5 1 0,4 0 0,-3-2 1,0-1-1,-2-1 0,-1 1 103,-3 2 0,-2-4 0,2-1 0,-2-1 0,-1-4 0,0 0 0,0-3 64,0 1 1,-5 0-1,5-2 1,-2-2-1,-1-2 1,-3-2-90,0-2 1,3 4 0,-3 1 0,-3 3 0,-1 0 0,-7-1-1,-2-2-124,-4 2 0,0 1 195,-4 2 0,-3-1 0,-7 1 0,-2 0-72,-1-1 1,-6 0 0,2-4 0,-4-4-1,-2-2 1,-4-1 0,-4 0-38,-3-4 1,-1 0-1,-2 2 1,-2-1-1,-4-2 1,-1-1 132,-1 2 1,1 1-1,-6 1 1,-3 0 0,-5 1-1,-4-1 1,-6 0-154,-7 1 1,-3 5 0,-9 2-1,-5 1 1,-3 0 0,35 10-1,-1 0 1,0 0 0,0 1-4,-1 0 1,0 1-1,-4-1 1,-1 0-1,1 1 1,-1 0-1,2 1 1,0 0-1,2 1 1,-1 1-1,2-1 1,0 2 115,1 0 1,-2 1 0,-1-2 0,0 0 0,0 1 0,0-1 0,0 1-1,1 0 1,0 0 0,0 0 0,1-1 0,0 1 35,0 1 1,0-1 0,-2-1-1,0 0 1,-1 0 0,0 0-1,0 0 1,0 0 0,-1 0-1,-1-1 1,0 0 0,0 1-32,-2-2 1,-1-1-1,-3 0 1,0 0-1,-1 0 1,0-1 0,-2 0-1,0 1 1,-1 0-1,-1 0 1,1 1-1,0 0 1,1 0 0,-1 1-167,-1-2 1,1 1 0,0 2 0,1 0-1,0 1 1,0 0 0,3 1 0,0 0-1,4 1 1,-1 0 0,2 0 0,-1 0 0,2 0-1,1 0-73,0 0 1,1 0 0,0 2-1,1 1 1,2 0 0,0 0 0,1 0-1,0 1 1,1 1 0,0 1 0,-31 4-192,5-1 0,5 3 0,6-3 0,1 2 0,1 4 0,4 1 400,1 2 0,-4 2 0,4-3 0,3 5 0,4 4 0</inkml:trace>
  <inkml:trace contextRef="#ctx0" brushRef="#br0">3359 10982 29769,'-6'-8'-7016,"-3"4"7207,-2 2 1,-3 2 0,1 0 0,0 2 0,-2 1-1,-2 1 1,0-1 0,0 0 0,1 0 0,0 1-1,-2-1 1,0 0 0,0 0 0,1 3 873,0 2 0,-2-4-1075,1 5 0,1 0 0,2 3 0,-1-2 0,-2-1-266,1 1 1,3 2-1,0 2 1,-1-1-1,-1 0 1,-2-1-1,2-2 239,1-1 0,3 0 0,2 3 1,1-2-1,0-1 0,0 0 1,2 0 24,1 0 0,0 0 1,3 6-1,-1 1 1,1 2-1,1-1 1,2 1-426,0 0 1,2 4-1,2-3 1,5 1-1,3-1 1,1-3 530,1-1 1,0-2-1,4 1 1,3-1-1,1-1 1,0-2 63,2-1 0,1-1 0,2 2 0,0-1 1,1 1-1,1 0 0,2 1-126,-1-2 1,4 0 0,0 4 0,3 2-1,0 0 1,3 1-35,2 0 0,-2-8 0,7 5 1,1-3-1,-3-1 0,3-1 149,-1-3 0,2 0 1,3-5-1,-3 0 0,-5 0 1,-1 0 977,2 0 0,-4 1 0,4 2-441,-4 2 1,3 1-1,1-3 1,-1 3-572,2 1 0,2-3 1,5 4-1,0-1 1,1-1-1,-1 2-223,0-1 0,5-4 1,0 1-1,-2-2 0,-1-2 1,0 0 288,2 0 1,-2 0-1,3 0 1,-5-2-1,-2-1 1,-2-1 0,-1 0-180,0-2 0,2 4 0,-4-2 0,1 2 0,2 2 0,0 0 0,0 0 0,-4 2 0,2 1 0,-1 1 0,4 6 0,-1-1 0,3 3-20,1 2 1,-1-6 0,0 0 0,0-1 0,1-1-1,-1 0 36,-2-3 1,-2 3-1,4-2 1,-2-1-1,2-1 1,-2-2 0,2 0-17,0 0 0,1 0 0,-1 0 0,-2 0 0,-1 0 0,2 0 0,0 0 0,-2 1 0,0 4 0,0 2 0,0 1 0,0-3 0,0 1 0,-2 3 0,3-3 0,-4 0 0,2-1 0,1 1 0,-2-1 0,-3 1 0,2 0 0,-1-3 0,-2 2 0,-2-2 0,-1-2 0,0-1 0,0 0 0,-4 0 0,-1 0 0,2 0 0,0 0 0,2 0 0,1 0 0,-6 0 0,9-1 0,0-2 0,-2-2 0,1 2 0,-2 2 0,0 1 0,0 0 0,0 0 0,0 0 0,0 0 0,-2 0 0,-2 0 0,2 0 0,-2 0 0,1 0 0,0 0 0,-3 0 0,-2 0 0,5 0 0,-2 0 0,0 0 0,1 1 0,-1 2 0,-1 2 0,5-1 0,-4-4 0,4 0 0,1 0 0,-2 0 0,-2 0 0,7 0 0,-3 0 0,0 0 0,0 0 0,-2 0 0,4-1 0,-1-4 0,1 4 0,-2-4 0,1 2 0,1 0 0,1-1 0,0 1 0,-3 1 0,7 1 0,-1-3 0,-2 2 0,-4-2 0,0 2 0,0 2 0,0 0 0,0 0 0,-1 0 0,-1-1 0,1-2 0,2-2 0,1 2 0,1 2 0,0 1 0,1-2 0,1-1 0,-1-1-96,0 1 0,2 1 0,-3 1 1,3-2-1,0-1 0,0-1 178,-3-1 0,-3 5 0,-3-5 0,-2 1 0,3 1 0,0 0 1,1-1-83,-4 1 0,4-2 0,-4 3 0,4-3 0,1 0 0,-2-2-141,-2 1 1,2 0 0,-2-4 0,2 2 0,1-1 0,-2-3 0,-2-4-152,2 0 1,-3-3 0,2 3 0,1-6 0,0-2-1,0-3 406,-1-3 0,-7 3 0,2-3 0,-3 3 0,-2 2 0,-4 3 0,-4 2-480,-4 2 0,3 1 0,-2 5 1,-4-1-1,0 1 0,-4 0-178,-2-1 0,1 1 0,-2 0 0,-1-1 97,-2 1 1,1 0-1,1-1 1,1 1-28,-1 0 1,-1 4 0,-2 0 0,-2 0 207,-2 2 1,-4-4 0,-5 5 0,-2 1-1,-1-1 1,-3 1 160,-2-1 1,2 5 0,-5-5 0,-3 1 0,1-1-1,-5-1 425,-2-3 1,6 2 0,-4-1 0,-1-1 0,-2-2 0,-2-1 0,-1 1 91,-1 3 0,-7-3 0,-1 3 0,-1-2 0,-5-3 0,-1 2-292,-1 4 1,-6-3 0,6 5 0,-1 0 0,-1 0 0,1 3 63,2 2 0,1-4 0,9 1 0,-1 1 1,-1 2-1,2 1 0,2 0 168,3 0 0,0 0 1,-2 0-1,0 0 1,1 0-1,-3 0 110,-2 0 0,2-2 0,-4-1 0,0-1 0,-3-1 0,-2 1 0,-3-2-443,1-1 1,0 4 0,-1-2 0,2 4 0,2 1 0,1 0-57,-1 0 0,-2 0 0,-1 0 1,1 0-1,2 0 0,1 0-65,-2 0 1,4 1 0,-1 2 0,1 2 0,1-3 0,-1 1 0,1 0 116,0 2 1,0-1 0,3-4 0,-3 0 0,0 0 0,-1 0-25,-1 0 0,4 0 1,-5 0-1,-1 0 0,-2 0 1,-3 0-1,-1 0-192,-2 0 0,-4 0 0,3 0 1,-1 0-1,0 0 0,-1 0 105,-3 0 1,2 0 0,1 2-1,5 1 1,-2 3 0,1 0 120,-3-1 0,4 1 0,6-3 1,1 2-1,0-1 0,0 1 177,0-1 0,2 1 0,-4-5 0,2 0 0,-1 0 1,0 0-1,-2 0-229,-1 0 1,1 4 0,-9 0 0,-1-1-1,-2-1 1,-4-2 0,0 0-202,0 0 0,-2 0 0,1 0 0,2 0 0,-1 0 0,3 0 236,-1 0 1,-9 0 0,5 1 0,2 2 0,-1 2-1,2-2 124,-3-2 1,-2 4-1,2 1 1,0 1 0,-4 2-1,36-5 1,-1 1 0,-2-1-1,-1 1-177,-2 0 1,0 0 0,4 1-1,1 0 1,-4 1 0,0-1 0,2 0-1,-1 0 1,1-1 0,1 0 0,-1-1-1,0 0-155,0-1 0,1 0 1,-34 6 174,32-7 1,-1 0 0,-31 3 0,35-5-1,0 0 1,0 0 0,-1 0 11,-1 0 1,-1 0 0,-32 0 0,32 0 0,0 0 0,2-1 0,1 0 0,-35-3 0,2-5 0,2-2-213,3 2 0,-2-1 0,8 6 0,0 1 0,2 1 0,1 2-1242,1 0 0,-1 8 1467,5 5 0,-1 2 0,1 7 0,3 2 0,5 1 0,7 1 0</inkml:trace>
  <inkml:trace contextRef="#ctx0" brushRef="#br0">3266 12727 8471,'-2'-11'0,"-2"2"0,-5 4 0,2 4 56,-2 1 214,6 0 1,-2 0 0,10 0-1,4 0 1,4 0 0,3 0 0,4 0-1,0 0 307,4 0 1,1 0-1,2 0 1,0 0 0,1 0-1,1 0-426,2 0 0,5-5 0,-3 1 0,-1 1 1,1 1-1,-2 2 0,0 0 158,0 0 1,2 0-314,-2 0 0,-3 2 0,3 1 0,-1 1 0,-1-1 143,2-1 0,2-2 0,-4 1 0,3 2 0,-1 2 0,0-2 31,0-2 1,4-1-1,-2 0 1,1 0 0,2 0-1,-1 0-86,1 0 1,4 0 0,3 0 0,-3 0 0,-3 0 0,-2 0 0,1 0-56,-1 0 1,-1 0 0,2 0 0,-3 0 0,-2 0 0,0 0 49,-2 0 0,0 0 0,-3 0 0,1 0 1,-2 0-1,0 0-31,2 0 1,-8 0 0,8 0-1,-2 0 1,0 0 0,2 0 0,-1 0-18,1 0 0,3 0 1,-1 0-1,-1 0 0,2 0 1,0 0 72,2 0 1,-4 0-1,5 0 1,-2-1 0,0-2-1,0-2-41,2 2 0,-5 2 0,5 1 0,-2 0 1,0 0-1,-1 0 0,-2 0-82,-2 0 1,1 0 0,-2 1 0,0 2 0,-1 2-1,1-2 1,-3 0 33,-1 1 0,1-2 0,-2 3 0,0 0 0,3-1 1,-1-1 241,0-1 0,0-2 0,5 0 0,-2 0 0,-1 0 1,-2 0-164,2 0 1,1 0 0,2 0 0,-1 0 0,1 0 0,-2 0-288,-3 0 1,3 0 0,-2 0-1,0 0 1,1 0 0,-2 0 144,2 0 1,-3 0 0,1 0-1,0 1 1,0 2 0,-1 2-1,-2-2 185,-2-2 0,2-1 1,0 0-1,0 0 1,2 0-1,0 0 1,1 0-30,-1 0 0,4 0 0,-4 0 1,1 0-1,0 0 0,2 0-287,1 0 1,0 0-1,-1 0 1,-2 0-1,2 0 1,0 0 0,-1 0 218,-1 0 0,-5 0 0,2 0 0,-1 0 0,0 0 0,-2 0 185,-1 0 0,-2 0 0,2 0 0,1 0 1,2 0-1,-2-1 0,-1-2-269,-2-2 0,1 1 1,0 4-1,3 0 0,0 0 1,0 0-197,-2 0 0,2 0 0,3 0 0,-1 0 0,2 0 0,-2 0 203,0 0 1,3-2 0,-2-1 0,-1-1 0,2 1 0,-2 1 345,0 2 0,3 0 1,-4-1-1,0-2 1,0-1-1,-1 1 0,1 1-249,1 2 0,-2 0 1,5 0-1,2 0 0,-1 0 1,1 0-233,-2 0 1,-1 5-1,3-1 1,-2-1-1,2-2 1,-1-1 0,1 0 13,-2 0 1,-4 0 0,3 0-1,-2 0 1,-3 0 0,-1-1-622,-2-3 0,1 2 1,-1-4-1902,0 0 0,-5 11 2680,-4-1 0,-8 6 0,-4 4 0</inkml:trace>
  <inkml:trace contextRef="#ctx0" brushRef="#br0">9091 12847 8945,'0'-13'-87,"0"0"1,0-1 28,0 1 751,0 6 0,2-1 0,2 5-580,5-1 0,3 5 0,1 7 0,-1 1 0,-2-2 0,-1-1 88,2-3 1,5 3 0,3-2 0,2-1 0,3-1 0,1-2 0,1 0 187,1 0 1,0 0-1,-1 0 1,3 0-1,0 1 1,4 2 0,-1 2-462,1-2 1,2 2 0,-2 0 0,0-1 0,1 1-1,-2-1 70,1-1 1,2 0-1,-2 0 1,0 2-1,1-2 1,-2-2 0,1-1 209,-4 0 1,1 0 0,0 0 0,2 0-1,1 0 1,-1 0 261,-2 0-386,-2 0 0,3 0 1,0 0-1,1 0 1,-1 0-1,0 2-258,-2 2 1,4-3 0,0 5 0,-1-1 0,1-1 0,-4 1 180,-1 1 0,4-5 0,-1 4 0,-2-4 0,1-1 0,0 0 163,1 0 1,0 0 0,-3 0 0,2-1 0,1-2-1,-2-2-32,-1 2 0,3 2 1,1 1-1,-1 0 1,0 0-1,0 0 1,-1 0-348,-2 0 0,0 0 1,1 0-1,3 0 1,-3 1-1,-1 2 152,-1 2 1,0-1 0,-1-4 0,-1 0 0,-1 0 0,-2 0 0,2 0 480,1 0 1,2 0-1,0 0 1,-2 0-1,0 0 1,-1 0-316,-1 0 1,5 0 0,-5 0 0,2-1 0,3-2-1,2-2-196,1 2 0,0 2 1,-4 1-1,-1 0 0,1 0 1,-1 0-1,1 0 182,0 0 1,-1 1 0,1 2 0,1 2 0,2-2 0,1-2 130,-1-1 1,-1-1-1,1-2 1,1-2-1,0 2 1,0 0-1,0 0-122,-1-1 0,2-2 0,1 3 0,0-2 0,-1 3 0,-1-1-360,2-2 1,-3 4 0,5-4-1,1 4 1,-1-1 0,-1-1 257,-1-1 0,-2-1 0,-3 5 0,2 0 0,2-1 0,1-2 0,1-2-22,0 3 1,-3-4 0,3 1-1,-1 2 1,-4 0 0,1 0-367,1-1 1,-6-1-1,3 5 1,-1 0-1,-3-1 1,-1-2-1,-2-1-1097,-3 1 0,1 1 0,-1 2-1825,-2 0 3299,-7 0 0,-15-6 1,-9-1-1</inkml:trace>
  <inkml:trace contextRef="#ctx0" brushRef="#br0">2986 13500 11584,'1'-19'-1303,"4"6"1007,-4 5 1,7 8-1,-4 0 1,5 0 579,3 0 0,1 0 1,2 2-1,3 1 0,4 1 1,3-1-1,3-1 1,4-2 312,3 0 1,4 0 0,1 0-1,-2 0 1,1-2 0,-1-1-1,5-1 898,3 1-1359,-3 1 0,3 1 1,-5-3-1,2-4 0,3-1 1,0 2-19,0 1 1,3-4 0,-5 1 0,-1-3-1,0-2 1,-1 3-146,-2 2 0,3-3 0,-8 3 0,2-1 1,0 1-1,-3 3 0,-1 1-306,-4 1 0,1 0 1,-2 4-1,0 0 0,-4 0 1,-3 0-123,-5 0 1,-1 0 0,-2 1-1,-1 3 1,-3 5 0,-5 3 369,-2 1 1,-2 7-1,0 0 1</inkml:trace>
  <inkml:trace contextRef="#ctx0" brushRef="#br0">24981 12994 8459,'-14'-6'0,"1"-1"0,0-2-11,-1 0 1,6 1 9,-1 0 0,6-4 729,-2 3 1,5 1-1,5 1 1,4 1-1,1 5 1,0 2-1,-2 5 1,-2 1-1,-3 4 1,-2 1 0,-1 1 2744,0 0 1,0 2-3153,0 3 1,0-2-1,0 5 1,0 0 0,0-1-216,0 4 1,0-3-1,0 0 1,0-2-1,0-1 1,0-1 13,0 1 1,6 0 0,4-6-1,7-3-64,5-5 1,-3-2 0,-1-2-1,-3-2 1,-2-2 0,0-4-75,1 1 0,3-4 1,1 6-1,-1-1 1,-3-2-1,0 2-1508,-1 0 0,0 2 1,2 4-1,1 0 1,4 0-1,0 0-846,4 0 0,1-6 0,3-1 2372,4-1 0,-4-10 0,4 4 0</inkml:trace>
  <inkml:trace contextRef="#ctx0" brushRef="#br0">25421 12954 8436,'-21'-6'1482,"3"-3"1,3-1-1,3 2 1982,4 8-2159,2 6 1,6 14 0,0 3 0,-2 5 0,-1 6 0,-3 5 0,0 7-1027,0 4 0,-4 5 0,3 1 0,-2 4 1,1-1-1,1 1 0,1 0-559,0-1 0,-3 3 0,5-3 0,1 1 0,1-3 280,2-5 0,12-4 0,3-8 0</inkml:trace>
  <inkml:trace contextRef="#ctx0" brushRef="#br0">21248 14860 8241,'-13'0'0,"0"0"0,-1 0 0,1 0 0,0 0 483,5 0 0,-4 0 1,5 1 476,0 4 0,-2-5 1,9 1-1,6-5 1,5-4-111,7-2 0,1 3 0,7-1 0,-3 1 0,3 1 0,-3 0 0,1 1 63,-3 0-862,-2 3 1,-1-4-1,-1 6 1,0 0-961,-2 0 0,-8 2 1,-1 2-1,-2 5 0,1 3-908,-2 1 0,0 0 1,0 1-1,1-1 1817,-1 0 0,-1 1 0,-2-1 0</inkml:trace>
  <inkml:trace contextRef="#ctx0" brushRef="#br0">21288 15020 8241,'-9'0'174,"0"0"0,2 0 736,4 0 1,11-2-1,12-1 1,1-1 0,-2 1-1,-1 1 1,1 1-1182,2-4 1,-5 4 0,4-3-1,-3 2 1,3 2 0,-1 0-1,2 0 271,-1 0 0,-3 0 0,2 0 0</inkml:trace>
  <inkml:trace contextRef="#ctx0" brushRef="#br0">21955 14740 8258,'0'-6'1717,"0"6"0,0 7 0,0 10-1035,0 0 1,0 6 0,0-4-1,1 2 1,2 2-69,2 2 1,-1-2 0,-4-1 0,2 2 0,1-1 0,1-1 0,-1-2-754,-2-1 0,-1-9 0,0 4 0,-1-4-515,-4-3 0,3-1 0,-6-7 1,1-4-1,-1-5 0,-1-5 343,2-3 0,-3-4 0,5 3 1,1-2-1,-1-1 0,1 1 1,1 2 1091,1 0 0,2 4 1,0-3-1,0 3 82,0 2 0,6 1 1,3 2-1,3 3 0,1 1 1,2 3-1,3 1-589,4 2 0,-1 0 0,0 0 0,-1 0 0,1 0 0,1 0-1510,-1 0 1,0 2 0,-5 1 0,2 1 0,-2 0 0,-1 1 0,-2-1-1691,1-1 0,3-1 1,1-2 2925,-1 0 0,3-12 0,1-3 0</inkml:trace>
  <inkml:trace contextRef="#ctx0" brushRef="#br0">22488 14633 8258,'-9'0'3320,"0"0"1,6 2-2961,-1 2 0,2 4 0,4 5 0,2-1 0,5-2 0,3-1-731,1 1 1,1-2-1,-1 1 1,0 0 0,2-2-1,1-3 1,4-2-5163,0-2 5533,-3 0 0,8-6 0,-4-1 0</inkml:trace>
  <inkml:trace contextRef="#ctx0" brushRef="#br0">22768 14540 12875,'-13'6'976,"-1"7"0,1 9 1,0 4-1,-1 3 0,1 4 1,0 5-28,-1 4 0,1-2 1,0 7-1,1 0 1,1-1-1,4 2 1,0-2-2080,-1 0 0,4 2 0,-4-2 0,2-1 1,3-2 1129,2-5 0,1-7 0,0 2 0</inkml:trace>
  <inkml:trace contextRef="#ctx0" brushRef="#br0">20142 10675 8271,'-12'-18'0,"3"-1"0,5 0 0,2 0 172,2 1 1,0 9-1,-3 3 1,-4 4 0,-9 10-1,-8 7 1,-10 7 0,-8 3-1,-7 3 42,-2 3 0,-9 3 0,-3 6 1,28-19-1,0 0 0,-2 1 0,0 0 1,-1 3-1,0 1 0,1 1 0,-1 0-136,-1 2 0,1 0 0,-2 3 1,0 0-1,-1-2 0,-1 1 1,-1-1-1,0 0 0,0-1 0,-1 0 1,-1-1-1,1-1-121,0 0 1,0-1-1,1 0 1,1 0-1,2-2 1,1-1 0,0-1-1,1-2 1,1-1-1,0-1 1,1 0-1,1-1 1,-32 17-83,4-3 0,12-2 0,4-4 0,8-2 0,10-2 0,5-2-68,6-2 0,11-2 1,8-2-1,14-1 0,16-3 193,17-5 0,15-14 0,11-5 0</inkml:trace>
  <inkml:trace contextRef="#ctx0" brushRef="#br0">19982 11102 8588,'-27'-2'-18,"2"-1"0,3-3 321,4-1 0,5 2 0,2-2 78,2 1 0,8 2 0,2 4 0,11 0 1,11 0-1,5 1 0,6 5-93,4 7 1,7 7 0,11 8 0,5 4-1,-1 7 1,-28-18 0,-1 2 0,-2 1-1,1 0 1,0 0 0,1 0-428,-1 0 1,-1 0-1,26 28 1,-8-4-1,0 4 1,-1 2 0,0 0-831,-3 4 0,-7-6 0,-7 4 0,-3 4 969,-4 3 0,-6-5 0,3 7 0</inkml:trace>
  <inkml:trace contextRef="#ctx0" brushRef="#br0">18302 12528 8452,'-17'-14'762,"-1"1"1,12 1 0,12 19 0,10 10-684,11 8 0,7 18 1,10 6-1,-20-21 1,1 1-1,3 4 0,0 0 1,3 0-1,1 0 1,2 2-1,1 0-141,1-2 0,-1 0 1,-1 0-1,0 0 1,2-1-1,1-1 1,-1 0-1,1-1 1,-3-2-1,1-1 1,2 0-1,0-1 1,0-1-1,0-1 1,4 0-1,0-1 1,-1-1-1,1-2-616,-1-1 1,2-1 0,3-2 0,2-1 408,-6-4 0,2 0 1,6 2-1,1-1 1,-2-1-1,-1-1 1</inkml:trace>
  <inkml:trace contextRef="#ctx0" brushRef="#br0">21462 12821 8131,'-20'-39'472,"-2"4"1,-3 14-1,-3 14 1,-3 8-323,-5 8 1,-8 15 0,-8 10 0,-6 9-1,25-18 1,-1 1 0,0 1 0,0 0-1,-1 1 1,-1 0 31,2-1 0,2 1 1,1 1-1,2 1-392,0-1 0,1 0 0,-17 26 1,8-5-1,7 2 0,11-5 1,9-4-3141,10-9 3350,6-4 0,25-15 0,4-4 0</inkml:trace>
  <inkml:trace contextRef="#ctx0" brushRef="#br0">20982 11248 8185,'-28'-27'0,"-1"2"0,15 3-28,2 4 1,9 8 0,3 3 0,7-1 0,5 1 0,3-2 0,1 0 175,2 0 1,1 5 0,-1-4 0,3 2 0,2 3 0,3 2 0,3 1 0,4 1 283,4 4 0,7 7 1,7 7-1,3 2 1,6 2-1,0 2-247,4 2 1,1 4 0,3 2 0,-34-16 0,0 0 0,1 1 0,0 1 0,-1 0 0,-1 2-195,-1 1 1,1 0-1,0-2 1,-1 0-1,24 22 1,-2-5-1,-3-2 1,-5-1-245,-3-3 1,-9-2 0,-2-4 0,-6-2 0,-4-2 0,-4-2 0,-3-4 402,-2-4 0,-1 0 0,-1-3 0,-4 1 0,0 0 0,-1 1 143,0 2 1,5-3 0,-4 0-660,0 1 0,5 2 0,-3 1 200,3 0 0,-5 1 0,-1-1 1,-1 0-1,-1 1 0,-1-1 217,-1 0 0,-2 1 1,0-1-1,0 0 1,-2 2 228,-2 3 0,-2-2 0,-5 5 0,3 1 0,-3 2 0,-1 6 0,-1 1-302,0 1 0,-2 11 0,-3 2 0,-4 5 1,-6 5-1,-6 1 16,-6 2 0,16-25 1,-1 2-1,0-1 0,-1 0 1,-1 2-1,-2 1 1,-2 0-1,0 1 0,-1-1 1,-1-1 145,0-2 1,-1-2 0,1-1 0,-1-1-1,2-4 1,-1 0 0,2-2 0,0 1 0,-27 19-1,4-4 1,2-3 401,3-1 0,-2-5 0,8 4 0,3 4 1,5 2-1,2 5-768,4 2 1,5-6 0,3 3 0,2-4-1,3-2 1,1-2 0,2-3-201,-1-2 0,1 0 1,0-7-1,1-3 1,1-4-1,4-3-463,1-2 1,-3-4 330,5 0 0,1-6 0,7 1 558,5-2 0,9-8 0,3-2 0</inkml:trace>
  <inkml:trace contextRef="#ctx0" brushRef="#br0">20155 10875 8231,'-9'-12'0,"0"2"0,-1 2 0,-2 2 0,-1 3 285,0 2 1,-1 1 0,1 0 0,0 0 0,-1 0 0,1 1 0,-2 4 0,-1 4 0,-3 4 0,-1 3 0,0 4 0,-1 0 0,-3 4 444,-1 1 0,-3 2 0,0 0 1,-2-1-1,2 1-446,-2 0 1,-4 4 0,2 0 0,-1-2-130,0-1 1,-2 4 0,2-1 0,1-2 0,-2-1 0,1 1 0,-1 0-33,0 2 1,-2 6 0,-4-3-1,-1 3 1,-1 0 0,0 3-1,0-1-111,-1-1 0,-4 4 0,1-7 0,1 2 0,2-1 0,5-5-98,-1-3 1,7-1 0,2-1 0,5 0 0,4-3 0,2-2 112,3-2 0,1 5 0,2-2 0,-1 2 0,1 1 0,-2 0 82,-3 3 1,3 3-1,-4 1 1,1 3 0,-1 4-1,-2 2 1,-1 2-91,2 1 0,-1 2 0,6-4 0,0-1 0,3-2 0,2-2-25,3-3 1,1 0 0,6-4 0,0 1 0,1-2 0,5-1-1,6-1 58,4 0 0,6-1 0,-2 1 0,0 1 1,6 2-1,2 1 110,3-2 1,0 4 0,-4 0 0,-1 1 0,2 3-1,2 3-76,1 4 1,-1-1-1,-5 6 1,0 1 0,5 2-1,2 0-110,5-3 0,6 0 1,3-8-1,2-4 0,0-3 1,1-4-1,0-2 115,2-1 1,0-2 0,3-2 0,-1-2 0,0 0 0,1-2 58,-1 0 0,-1 1 0,-3-4 0,-3 3 0,-2 0 0,1 2-323,-3 0 0,-5-3 1,-2 2-1,-3 1 0,-2-2 1,-2 2-1,-3-2-487,-3 1 0,2 2 0,-6-4 0,-2-1 1,-3 1-1,-2 0 65,-2-2 0,-6 3 0,1-1 0,-1-1 0,0-3 0,1 1 595,-1 3 0,11-3 0,1 4 0</inkml:trace>
  <inkml:trace contextRef="#ctx0" brushRef="#br0">19369 4411 8012,'7'-13'0,"-1"1"0,-2 2 0,2 2 537,2 2 1,-4 2-1,4 5 1,-2 5 2538,-3 8 1,-2 5-2458,-1 8 0,-1 5 0,-2 2 0,-3 0 1,0-1-1,-2-3 0,2-2 0,0-5 1,4-2 98,0-5 1,-2-1-1102,-1-2 1,2-13 0,6-8-1,3-10 1,1-4 0,2-1 0,0 1 422,0 1 0,-4-4 1,3 5-1,3-3 1,-1 3-1,1 0 1,-4 4 796,-1 1 1,4 3 0,-1 4 0,3 2 0,1 1-1,1 1-659,-1 1 0,0 1 0,1 4 0,0 1 0,3 3 0,1 1 0,-1 2-2621,3-2 0,-1 5 1,5-4 2442,-2-1 0,6-1 0,6-6 0</inkml:trace>
  <inkml:trace contextRef="#ctx0" brushRef="#br0">20049 4251 7877,'-8'6'2945,"4"3"1,2 3 0,2 1 2643,0 1-5629,0-1 1,6 5 0,3 0 0,3-2 0,3-1 0,1-2-798,2 0 0,5-5 0,0-4 0,2-2 0,2-4 0,-1-4 0,-1-6-248,-2-4 1,-1-6 0,-7 3 0,-5-1 0,-3 1 0,-4 3 0,-1 1 0,-4 3 1611,-2 3 1,-4 3-1,-6 6 1,-3 0 0,0 3-1,0 5 1111,3 5 0,-1 14 1,-2 2-1,0 7 0,0 7 1,4 1-1157,4 2 1,-3 3 0,5-3 0,-1 0 0,4 0 0,3-5 0,1-2-2185,0-4 1,1-7 1701,3-1 0,10-6 0,7-8 0</inkml:trace>
  <inkml:trace contextRef="#ctx0" brushRef="#br0">20582 4385 7902,'-14'-12'9830,"1"3"-9623,6 9 1,7 3 0,10 4 0,6-1 0,7-3 0,2-1 0,1-2 0,1 0-8932,0 0 8724,-1-6 0,1-2 0,0-5 0</inkml:trace>
  <inkml:trace contextRef="#ctx0" brushRef="#br0">20555 4505 7905,'-9'0'0,"0"0"0,6 6 0,-1 2 0,2 4 161,2 2 1,6-1-1,3-1 1,3-2-1,1-2 1,2-3-1,4-2 1,7-1-1,6-2 1,4-2-162,1-2 0,10-9 0,-5-8 0</inkml:trace>
  <inkml:trace contextRef="#ctx0" brushRef="#br0">25287 12554 8477,'-9'-18'0,"1"2"0,-1 3 0,0 4 0,0 3 20,-2 3 1,4-4 0,-2-1-1,-3-1 1,-2 0 0,-4-1-1,0 0 1,-1-1 0,-3 4-1,-4 1 1,0 3 0,-2 2-1,-4 1 662,-3 0 0,-8 7 0,-4 5 0,-4 6 1,-5 2-1,-3 4-672,-5 1 1,-1 0 0,-2-1-1,-1-2 1,-2 2 0,-1 1 0,2 2 190,1-1 1,7-3 0,3-3-1,5 1 1,4-2 0,6 2 1050,6 0-1168,4 1 1,8 9 0,3 2 0,6 1 0,5 4 0,7 4-152,2 2 1,14 11 0,6-2-1,7 4 1,8 0 0,7 1 126,7-2 0,-19-28 0,2-1 1,1-1-1,2 0 0,1 0 1,1-2-1,3 0 0,1 0 1,2-2-1,1 0 0,3-1 1,0-2 108,3 0 0,1-1 0,0-1 0,1 0 1,2 2-1,1-1 0,0 0 0,1-2 1,0 1-1,1-1 0,2-1 0,0 1 0,1-1 1,0 1-258,1-1 1,0 1 0,5 1-1,0 0 1,-5-2 0,-1-2-1,0 0 1,-1-1 0,2 0-1,-1 0 1,-1-1 0,-1 0 9,-2 1 0,0-1 0,5-3 0,-1 0 0,-7 0 0,-1 0 1,1-1-1,0-2 0,0-1 0,0-1 0,-1 1 0,-1-2 0,1 0 1,0-1 207,-3 1 1,0-2 0,-3-3-1,0 0 1,-1-1 0,0-1-1,-1-1 1,0-1 0,-2-1-1,0-1 1,0 0 0,0-1-1,-1 0 1,-1-1 161,2 0 1,-1-1 0,-3-1-1,0 1 1,1-2 0,-1 1-1,33-14 1,1-1 0,-3-3-300,-2-5 0,0-1 1,-9 0-1,-2 3 1,-3 0-1,-5-1 1,-17 8-205</inkml:trace>
  <inkml:trace contextRef="#ctx0" brushRef="#br0">27939 13129 17692,'-17'-21'-83,"-9"-8"-142,-1 0 0,-1 2-1,-2 1 120,0 0 0,-2 2 1,-8-2-1,-3 3 0,2 1 1,-1 2-1,-3 1 1,-2 0-1,-4 0 0,-1 1 1,-2 0-1,-1 2 0,-3 0 1,-1 1-448,-2 0 1,1 1 0,7 4 0,-1 0 0,-5 0 0,0 2 0,3 1 0,1 1 0,3 1 0,2 1 552,2 1 0,1 1 0,2-1 0,2 0 0,4 1 0,1 0 0,-33-1 0,6 1 0</inkml:trace>
  <inkml:trace contextRef="#ctx0" brushRef="#br0">23634 13127 8431,'-7'-13'853,"1"0"0,6-1-520,0 1 1,0 0-1,0-1 1,0-1 0,2-2-1,0-4-63,3 0 0,4-8 1,-3 2-1,0-1 0,1 0 1,-1 1-1,0 0-134,-3 1 0,3-1 1,-2 0-1,-1 1 1,-1-1-1,-1 0 1,2 1-109,2-1 1,-1-5 0,-3-5-1,2-5 1,2-2 0,-2-1 176,-2-1 1,-1 0-1,0-4 1,0 1-1,0-1 1,0-2-1,0-1-129,0-1 1,5 3 0,-1 0 0,-1 1-1,-1-2 1,-1-1 0,2 1 60,2 0 1,-1 0-1,-4-1 1,1 0 0,2-2-1,2-3-48,-2-4 1,-2-2 0,-2 1-1,-2 0 1,-3 0 0,0-4 0,-1-2-162,-1-3 1,5 34-1,-1-1 1,-7-35-1,8 37 1,-1-1-1,0 0 1,1 0-1,0 0 1,0-1-118,0 0 0,0 0 0,0 0 0,1-1 197,2-35 1,0 1 0,0 3 0,0-3 17,0 0 0,0 0 1,0 6-1,0-2 1,0 2-1,0-2 1,0 2-12,0 0 0,0 1 1,0-1-1,0-1 0,0-4 1,-1 0-86,-4 1 0,4 34 0,-1-1 0,-1 1 0,-1 0 0,0-1 0,1-2 0,-1 0 0,0-2 0,0-1 0,-1-1-9,2-1 0,-1 0 0,-2 0 0,0-1 0,2 0 1,-1-1-1,0 0 0,-2 0 0,1-1 0,-1 0 1,1 2-1,-1 0 0,0 1 0,-1 1 147,-1 3 1,0 0-1,3 1 1,0 0-1,-1 2 1,-1 0-1,2 1 1,-1 0 0,-3-31-1,-1 5 1,4 6 6,3 4 1,-2 8-1,1 4 1,2 7-1,2 2 1,1 5-98,0 4 0,0 1 0,0 3 0,0 1 0,-2 0 1,-1 1-139,-1-1 1,-2 4 0,3-4-1,-1 1 1,-1 0 0,1 2-1,-1 0 112,2-2 1,-3 3 0,2-3 0,-1 3-180,-1 2 0,5 4 0,-5 2 165,0 1 1,3 1-1,-6 5 1,-1 0-1,-2 2 1,-3 1 0,-1 1 111,-2-1 0,-10 3 0,0-1 0,-5-2 0,-5-2 0,-4-1 200,-2 0 1,-2 0 0,2 0 0,-4 0 0,-1 0 0,0 0 0,-1 0-31,-2 0 0,-1 0 0,1 0 1,2 0-1,4 0 0,3 0-210,4 0 0,-1 0 0,-1 0 1,2 2-1,4 2 0,4 3 0,6 2-584,4 0 0,3-4 1,5 4-1,1 1-54,3 2 1,13 1-1,13 0 806,6 1 1,13-1-1,11 0 1</inkml:trace>
  <inkml:trace contextRef="#ctx0" brushRef="#br0">22648 6903 20490,'-21'-44'-921,"3"9"0,2 9 0,-2 20 0,-4 9 564,-3 9 1,-6 15 0,-3 1 0,-3 5 0,-5 4 0,1 0 0,-1-2 381,2-4 1,6-3 0,5-1 0,5 0 0,8-2-1,5-1 1,7-2 263,2 1 1,4-2 0,5 0 0,11-2 0,16-1 0,15-2 0,18-1 57,-28-8 1,2-2 0,-1-2 0,1 0-1,7 1 1,0 1-273,0 0 1,1 0 0,2-2 0,0 0-1,-1 0 1,1 0 0</inkml:trace>
  <inkml:trace contextRef="#ctx0" brushRef="#br0">20435 3971 7761,'0'-25'0,"-1"5"0,-4 8 0,-2 10 1021,-1 10 0,-5 9 0,1 4 0,-6 3-1617,-2 3 0,-3-2 641,-3 10 0,-1-5 0,1 1 0,-1-1 0,0-1 1,-1 2-1,-2-1 0,-1-2 0,2-1 0,-1-1 1,-1 0 259,-5-4 1,4 3 0,1-3 0,4 2-1,2 1 1,0 0 0,-3 5 0,-2 2-280,-3 5 1,4 2 0,-7 4 0,-1 3 0,0 4 0,0-1 0,3 0-301,1-2 0,7-8 0,5-1 0,2-4 1,3-4-1,1-4-74,1-3 0,7-4 502,3-6 0,-4-5 0,1-2 1</inkml:trace>
  <inkml:trace contextRef="#ctx0" brushRef="#br0">19195 4305 32767,'-11'1'-2010,"2"4"1,-2-2 1612,7 5 0,5 0 0,8 2 0,5-1 0,5 0 1,7 0-1,10 0 601,7 1 0,15 6 0,10 2 0,4-2 0,-33-7 0,-1-1 0,1 0 0,-1 0 0,1 2 0,0 1-180,-1 1 0,-1 1 0,28 12 0,0 9 0,-4 2 0,-6 2 0,-5 10 0,-7 5-517,-6 5 0,0 7 0,-7 0 0,-5 6 1,-15-34-1,-1 2 0,-1 0 0,-1 2 200,0-1 0,-1 2 1,1 9-1,0 1 1,-1-1-1,1 0 1</inkml:trace>
  <inkml:trace contextRef="#ctx0" brushRef="#br0">24461 14340 8372,'-8'-37'0,"4"6"0,4 10 0,4 9 0,7 8 0,5 2 0,5 2 0,7 0 117,3 0 1,14 0-1,11-1 1,7-4-1,12-3 1,-36 2 0,2 1-1,3 0 1,2 0-1,2 0 1,0 1 372,3-1 0,2 0 1,6 1-1,2 0 1,-4 0-1,0-1 1,1 0-1,1 0 1,2-1-1,1-1 1,-2-1-1,0-1 1,1 0-1,1 1 1,-4-1-1,1 1-374,0 1 1,-1-1 0,-4 2 0,-2-1 0,-3 1 0,-1-1 0,-3 0-1,0 1 1,-2-1 0,-2 2 0,32-6-342,-11 2 1,-10 6 0,-8-2-1,-9 0 1,-12-1 30,-9-1 0,-13 2 0,-16-4 0,-13-1 1,-18-3-1,-13-4 0,23 8 0,-2-1 369,-5 0 1,-2-1 0,-1 2 0,-2 1 0,-4-3 0,0 1 0,-2-1 0,0 1 0,-1 0 0,-1 1 0,-4-1 0,0 1 0,-1 0 0,-1 1 70,-1 1 1,0 0 0,-3 0 0,0 2 0,3 0 0,0 1 0,3 1 0,0 1 0,3 1 0,0 1 0,5 0-1,2 0-438,4 0 1,2 0 0,4 2 0,3 2 0,-21 5 0,12 1-1,12 1 1,13-3-30,9 3 1,11 5 0,17 2 0,21-2 0,24-1 0,-21-9 0,3 0 331,6-2 0,3 1 0,8 0 0,3 0 1,6-2-1,2-2 0,-21 1 0,1-1 1,1-1-1,2 1 0,2-1 0,0-1 0,1 0 1,0 0-1,0-1 0,2 0 0,0-1 1,0 1 9,0-1 0,0 1 0,-1-1 0,-5-1 0,-1 0 0,0 0 0,0 2 0,0-1 1,-1 1-1,22-2 0,-2 1 0,-6-1 0,-2 2 0,-5-1 0,-1 1 0,-7 0 1,-2 0-263,-6 0 0,-1 1 0,22-1 0,-26 1 0,-11-2 0,-14-3 1,-14 0-99,-17 0 0,-24-3 0,6 6 0,-3 0 0,-7 0 0,-2 0 0,-8 0 0,-2 0 0,-4 2 0,-1-1 314,-2 2 1,-2-1-1,18 1 1,-2 0-1,0 0 1,-21 0-1,0 0 1,-1 0 0,0 0-1,0 0 1,2 0-1,5 0 1,1 1-1,5 1 1,2 1-382,7 1 1,2 1-1,7-2 1,3 1-1,-24 5 1,14 1 0,16 4-1,13 4 1,14 4 305,8 3 0,24 13 0,11 4 0</inkml:trace>
  <inkml:trace contextRef="#ctx0" brushRef="#br0">24701 13674 8824,'-9'-14'0,"0"2"765,-1 4 0,-2-3 0,-2 5-301,1-1 0,-2 4 1,-1 0-1,-3 6 0,-3 6 1,-7 4-1,-5 5-191,-4 4 0,-8 9 0,-4 5 0,-7 4 0,26-18 0,0 0 0,-1 2 1,-1 0-1,-2 0 0,0 0-153,-2 1 1,-1-1 0,2-1 0,1-1 0,-5 1-1,0 0 1,1-1 0,1-1 0,1-2 0,0-1-1,0-1 1,1 0 0,1-2 0,0-1 94,-31 14 0,-2-2 0,10-3 0,3-2 0,5-2 1,7-2-347,6-3 0,1 0 1,8-2-1,4-2 0,4-3-2856,3-1 1,7-1 2134,1-5 0,12-2 0,1-2 1,8-5-1,5-3 0,2-1 852,2-1 0,7 1 0,6 0 0</inkml:trace>
  <inkml:trace contextRef="#ctx0" brushRef="#br0">23328 14047 8497,'-21'-19'445,"2"1"0,5 0 1,1 9 452,0 6 0,-1 5 1,0 4-1,-4 5-525,-4 6 1,-4 6 0,-2 1 0,-1 6-1,-2 7 1,1 4 0,2 5 0,3 2-131,2 2 1,1 0-1,7-2 1,5-7-1,3-5 1,5-4-1,7-2-466,8-2 0,12-7 1,12-5-1,8-6 0,8-5 1,8-4-1,5-2-853,5-4 1,-2-2 0,2-8 0,-5-1 1075,-4-2 0,10-6 0,-4 4 0</inkml:trace>
  <inkml:trace contextRef="#ctx0" brushRef="#br0">24767 13034 8061,'0'-13'0,"0"-1"0,2 1 0,2-2 0,5-1 259,3-2 1,1 0 0,1 4 0,-2-3 0,-2-1 0,-3 2 0,-2 1 0,-8 4 2216,-9 2 1,-9 9-2281,-10 9 1,-3 5 0,-7 7 0,-4 9 0,-2 5 0,-2 10 530,0 5 0,3 2-573,23-21 1,2 0-1,-18 27 1,14 4-1,4 0 1,8-1 104,7-3 0,13-5 0,13-3 0,15-2 0,16-4 1,11-5-1,-27-23 0,1-1-141,3-3 1,2-1 0,-1-1 0,1-2 0,3-2 0,0-3 0,-1-1 0,0-2 0,-2-3 0,1-2 0,-2-3 0,0-3-309,-2-2 0,-1-2 1,0-2-1,-1-3 1,-4-3-1,-1-3 0,-1-2 1,-2-2-1,-3-1 1,-4-2-1,12-35 0,-16-1-414,-9-2 0,-20 0 0,-12 5 0,-16 4 0,14 33 0,-3 2 0,-3 1 0,-2 3 415,-2 2 1,-1 2-1,-1 4 1,-1 3 0,-2 4-1,-1 3 1,0 1 0,0 2-1,0 1 1,1 2-1,1 1 1,0 2-208,2 2 0,0 1 0,-33 17 1,9 10-1,7 3 396,9 5 0,8 1 0,11-3 0</inkml:trace>
  <inkml:trace contextRef="#ctx0" brushRef="#br0">24394 13554 7966,'0'-25'1435,"0"2"0,2 10-1132,2 9 0,-1 7 0,4 2 0,-1 3-259,-3 2 1,-1 2 540,-2 1 1,-6 2 0,-3 1 0,-4 4 0,-4-1 0,-3 2-1,-4-2 109,-4 0 0,-6 5 1,0-2-1,-3 2 0,-6 0 1,-2-2-343,-1 1 1,-7 3-1,1 0 1,-3 1 0,-4 1-1,0 0-152,1-1 0,-1 7 0,0-7 1,-2 1-1,-3 0 0,-1-2 14,-2 1 0,2 0 1,2-1-1,2 1 1,2-2-1,2-1 1,4-2-110,4 2 0,3 1 0,6 2 1,2-2-1,2-1 0,5-2-536,3 1 1,6-2 0,1 0 0,2-2 0,2-3 0,3-1 0,0-1-136,1-1 1,1 0 0,2-1-1,2-2 1,1-2-869,0-2 1,5-2 0,2-4 1433,7 0 0,17-18 0,4-4 0</inkml:trace>
  <inkml:trace contextRef="#ctx0" brushRef="#br0">22901 14300 7909,'-13'-33'0,"0"7"421,5 11 0,1 9 0,4 8 1,-3 2-1,-2 5 0,-2 3 1,-3 4 451,-5 6 1,3 0 0,-3 10-1,4-3 1,0 1 0,1 1 0,1-2-377,3 0 0,3 2 0,6 0 0,2-3 0,2-4 0,7-7-380,5-2 1,5-1 0,7-3 0,1-2 0,4-4 0,1-4-614,3-1 0,0 0 1,2 0-1,-2 0 1,1 0-1,-1 0 496,2 0 0,5-6 0,3-1 0</inkml:trace>
  <inkml:trace contextRef="#ctx0" brushRef="#br0">25434 13047 5800,'1'-69'0,"0"0"0,0 0 0,1 2 0,0 1 0,1 1 0,1 0 0,1 1 0,0 0 0,0 1 0,0 1 0,-1 0 0,0 4 0,-1-1 0,-1 0 0,0-2 0,0-1 0,0 0 0</inkml:trace>
  <inkml:trace contextRef="#ctx0" brushRef="#br0">22528 14513 8434,'0'-17'0,"1"0"0,2 7 0,3 7 0,2 7 0,2 4 1,2-5 0,1 3 0,1-6 0,-1 0 0,-1-2 0,-3-2 1,-5-5 300,-2-3 1,-4 3 0,-2 0 0,-7-3 0,-4-1 0,-5-3 0,-4 2 244,-4 3 0,-12-4 1,-3 7-1,-6 1 1,-7 3-1,-3 4 1,-7 4-301,-3 5 1,-2 6 0,32-6 0,-1 2 0,-1 2 0,-1 1 0,1 0 0,-1 2 0,1 0 0,-1 2 612,3 1 0,0 2-700,3-2 1,1 2 0,-5 5-1,0 2 1,4-2 0,1-1-1,2 0 1,2 0 0,-24 27-1,12-2 137,12-1 0,15 3 0,16-3 0,15 3 0,22 1 0,-10-26 0,3-2-127,5 0 1,3-1 0,11 2 0,3-2 0,4-1 0,2-2 0,5 2 0,3-3 0,-18-6 0,1 0 0,0-2 0,2 1-1,1-2 1,1-1 0,2 0 0,1-1 0,0-1-106,2-1 1,1 0-1,-1-2 1,-2 0-1,-1 0 1,1-1 0,6-1-1,2 0 1,-2-2-1,-1 0 1,-1-2 0,0 0-1,-3-2 1,0 0-1,-1-2 1,0-1-1,0 0 1,-2-2-391,-1-1 0,0-1 0,-2-1 0,18-5 0,-1-2 0,-2-6 0,-2-4 0,-6 1 0,-2-2 0,-6 0 0,-4-1 0,-4-3 0,-2-1-1322,-4-2 1,-4-2 1520,-6 1 1,-3-2 0,-3-6-1,-5-1 1,-5 1 0,-3-1 0,-4-1-1,-3-1 1,-6-1 0,-3 1 0,-7-1-1,-4 1-18,-5 0 1,-6 2-1,-9 2 1,-6 3-1,-5 2 1,-3 4 0,-3 4-1,-2 4 1,-5 5-1,-2 3 1,-5 4 0,-2 3-80,21 6 0,-2 1 1,0 2-1,-2 1 1,-1 2-1,0 2 0,0 1 1,0 2-1,1 1 1,2 2-1,1 0 1,0 2-1,1 0 0,1 2 1,0 1 222,0 0 0,1 2 0,1 0 0,-21 10 0,1 2 0,21-8 0,1 0 0,0 1 0</inkml:trace>
  <inkml:trace contextRef="#ctx0" brushRef="#br0">25274 12661 8485,'0'-34'0,"0"4"0,0 6 0,-2 7 0,-2 2 156,3 7 0,-11 3 1,1 5-1,-3 0 1,-6 0-1,0 0 1,-6 0-1,-2 0 1,-4 0-1,-2 0 1,-3 0-1,-2 0 1,-1 0-1,0 0 1,0 0 909,0 0 0,5-5 0,0 1-632,3 1 1,-4 1 0,5 2 0,2 0 0,-1 0-1,0 0-127,-1 0 1,-4 6 0,2 4 0,-1 7 0,-1 6 0,-1 7-215,0 6 1,1-1-1,-5 4 1,1 2-1,2 1 1,3-1 0,3 1 933,6 2-871,4-3 0,8 5 1,1-6-1,3 0 1,5 2-1,4 1 380,4 1 0,5 1 1,9-5-1,4-1 0,5 1 1,4 2-34,4 2 0,8-4 1,3 2-1,2-5 1,3-2-1,4-1-314,3-2 1,0-1 0,-3-3-1,1-5 1,2 0 0,-2-4 0,-1 0-190,-2-3 0,2-1 0,1-3 0,3-2 0,1-2 0,0-2 0,1-3 0,-6-3 0,3-3 0,1-3 0,-3-2 0,2-2 0,-5-2 0,-2-1 0,2 0 0,-6-2 0,-2-3 0,-1-4 0,-4-3 0,-3-2 0,0-1 0,-6-3 0,-1-5 0,-3-4 0,-4-3 0,0-1 0,-12-5 0,1 3 0,-4 0 0,-5-1 0,-2 1-156,-1 0 0,-12-6 0,-6 5 0,-7 2 0,-7 1 0,-8 4 0,-11 1-170,-9 4 1,0 4 0,25 14 0,-1 0 0,0 1 0,-2 1 0,0 1 0,-1 1 0,-1 1 0,-1 2 237,-2 0 0,1 1 0,3-1 1,0 0-1,-3 2 0,1 0 1,0 0-1,0 0 0,3 1 1,-1 0-1,-35-3 12,2 0 0,10 2 0,-1 1-419,7 1 0,10 1 1,5 5-1,7 2-437,6 2 1,-1 4 0,13 8 0,4 5 931,6 5 0,11 22 0,2 1 0</inkml:trace>
  <inkml:trace contextRef="#ctx0" brushRef="#br0">1226 12967 19307,'-14'0'0,"-3"0"0,-1 2 0,2 1 0,1 3 0,2 0-306,0 0 0,-1 2 1,3-2 457,2 2 0,-3-5 0,4 3-43,1 0 1,1-3 0,8 5-1,3 1 1,7-1 0,6-4 343,3-2 1,3-2 0,5 0 0,4 0 0,-1 0 0,2 0 0,0 0-416,3 0 0,-2 0 0,0 0 0,2 0 0,0 0 0,0 0 0,-3 0-630,-1 0 1,-2-5-1,-4-1 1,-1 0 0,-1-1-1,-2 0-1366,-6-4 0,-2-1 1817,-1-1 0,-1-6 0,0-2 0</inkml:trace>
  <inkml:trace contextRef="#ctx0" brushRef="#br0">1720 12794 15335,'0'-33'-617,"1"7"1,4-1 1238,3 8 0,4 10 1,2 5-1,-1 2-454,0 2 1,1 0 0,-1 2 0,0 2 0,2 5 0,1 3 0,2 3 0,-3 1-468,-5 2 0,1 5 0,-7 0 0,-1 3 0,-3 5 0,-4 3 0,-7 2 0,-4-2-196,-2-1 0,-11 2 0,1-4 1,-1-1-1,-2-2 0,0-3-25,-1-3 1,-1 3 0,2-2 0,1 0 562,3 0 0,-6 14 0,4-2 0</inkml:trace>
  <inkml:trace contextRef="#ctx0" brushRef="#br0">1453 13434 18544,'-12'1'0,"2"2"0,2 3 0,2 2 0,3 2-129,2 2 1,1 1 0,0 0 0,0 1-1,0-1 1,0 0 0,0 2 0,0 3 0,-1 4-1,-4 3 1,-4 2 0,-1 0 0,-1 1 214,3 3 0,-1-1 0,-5 4 0,1 1 0,0 1 0,-1 1 0,1-5 0,1-1 221,3 0 1,-1-2 0,4 2 0,0-3-1,0-2-266,3 1 1,-3 0 0,2-1-1,1 1 1,1-2 0,2-1-40,0-2 1,5 0 0,-1 5 0,1-2-1,-1-1 1,2-3 0,0-1 6,0 1 1,4-3 0,-2 3 0,1-2 0,-1-3-1,3-1 182,1-2 0,5 1 0,3-1 0,-1-1 1,2-2-1,-1-2 0,4-3-26,1-2 0,0 3 0,1-1 0,-3-2 0,3-2 0,-3-1 40,2 0 0,-4 5 1,1-1-1,2-1 1,0-1-1,-1-2 1,0 0-100,0 0 0,-2 0 1,0 0-1,-2 0 1,-1 0-1,0 0 46,-1 0 0,1 0 0,-4 0 0,-1 0 0,0 0-599,1 0 0,-1 0 0,0 0-197,1 0 0,-6 0 0,1 0-51,2 0 0,-4 0 0,2-2 1,1-1-1,2-3-1408,2-1 2059,-1-2 1,6-10 0,2-2 0</inkml:trace>
  <inkml:trace contextRef="#ctx0" brushRef="#br0">2000 14433 8478,'-6'-13'-603,"4"7"691,-2 6 1,4 2 0,4 5 0,5 0 0,3-1 0,1 2 289,1-1 1,3 0-1,1 4 1,-2-2-1,-1 1 1,-2 2-1,2 1 1,2 1 64,0-1 1,1 0-1,-5 1 1,1-1 0,-2 2-1,-2 1-370,-1 2 0,-6 0 0,1-5 1,-2 2-1,-2 1 0,-2 2-167,-2-2 0,-4 0 0,-6 1 1,-4 2-1,-4 0 0,-4 2-388,0 0 1,-2-5 0,0 3 0,-1-1 0,4 1-1,2 2 1,0 3 481,1 1 0,6 1 0,-3 1 0</inkml:trace>
  <inkml:trace contextRef="#ctx0" brushRef="#br0">20928 17565 8301,'-13'0'0,"0"0"-18,-1 0 0,7-1 418,3-4 0,4 2 0,4-6 1,5 1-1,3-1 560,1 0 0,2 4 0,1-2 0,2 0 0,0 1 0,-1 0 0,1 3 0,-1 1 0,-3 2 573,0 0 1,-5 0-1788,-1 0 1,-5 2 0,3 1 0,-1 3 0,1 0 0,1 1-259,3 0 1,4 1 511,4 1 0,2 2 0,7-3 0</inkml:trace>
  <inkml:trace contextRef="#ctx0" brushRef="#br0">21022 17738 8164,'-27'0'0,"0"0"1104,13 0 0,2 6 0,13 3 0,4 2-602,3-2 1,10-4 0,4-5 0,4 0 0,2 0 0,1 0 0,3 0 0,-1 0 0,-2 0-241,-2 0 0,3 0 0,-8 0-262,3 0 0,2-5 0,-1-3 0</inkml:trace>
  <inkml:trace contextRef="#ctx0" brushRef="#br0">21662 17432 8086,'0'-13'886,"0"4"1,0 0 0,0-2 1107,0 0 0,1 3-1254,3 4 1,-2 13 0,2 5 0,-2 6 0,-2 3 0,1 3 0,2 0 0,2 1 330,-2 0 1,0-5 0,0 0-1157,1 2 0,0-4 0,-4 1-207,0-2 1,0-1 0,0-5-862,0 1 1,-1-8 0,-2-6 0,-1-8 751,1-4 400,-5-1 1,7 0 0,-4-1 0,4 1 0,1 0 0,0 0 486,0-1 1,0 1 0,1 0 0,4-1-1,4 1 1,2 0-344,3-1 0,-1 5 1,0 2-1,1 0 0,-1 1-967,0 0 1,1 1 0,-1 5 0,0 2 0,1 2-2959,-1 5 3782,0-3 0,7 0 0,0-6 0</inkml:trace>
  <inkml:trace contextRef="#ctx0" brushRef="#br0">22181 17312 7807,'9'-9'-153,"0"0"1,-4 6 0,3-1 2026,3 2-407,-5-4 1,4 6-1,-5 0-727,-2 8 0,-2 8 1,-1 2-1,0 0 0,0-1 1,2 1-825,2-2 1,3 5 0,7 0 0,-1 0 0,2-4-1,3-2 1,4-3 0,3-3-1026,2-5 1,1-2-1,1-4 1,3-2 1108,-3-5 0,5-15 0,0-4 0</inkml:trace>
  <inkml:trace contextRef="#ctx0" brushRef="#br0">22608 17272 8078,'-13'-12'0,"-1"3"924,1 5 0,0 2 1,-1 4-1,2 2 112,4 5 0,-4 10 1,4 7-1,-1 5 1,1 4-1,-1 5-765,1 3 1,1 6 0,4-3 0,-2 1-1,2 2 1,2-1 0,1-3 0,0 0-3300,0-1 3028,6 7 0,-5-10 0,5 5 0</inkml:trace>
  <inkml:trace contextRef="#ctx0" brushRef="#br0">25554 13207 8051,'-13'-25'0,"2"4"0,7 8 0,8 7 114,13-1 0,-3 1 0,4-5 0,-5 2 335,-4-1-341,3 4 1,-10-1 0,4 4 0,-2-3 0,0-1 0,1-4 0,-1-1 0,2-1 0,0 0 0,2-2 186,-1-3 1,-1-3-1,6-5 1,4-2-1,2-4 1,4-5-1,3-4-444,8-3 0,2-16 0,2 0 0,-1-7 1,-17 30-1,-1-2 0,0 0 0,0 0-20,-3-1 1,1 0 0,-1-3-1,-1-1 1,-4 2 0,-2 1-1,0-3 1,-1 0 0,-1-2 0,-2 1-1,-1 1 1,-1 0 167,-1 3 0,-1-1 0,-2-3 0,-2 0 0,0 3 0,-1-1 0,-1 1 1,-1-1-1,-1-3 0,0 1 0,-1 2 0,0 0 0,0 0 0,0 1 117,-1 0 1,1 1 0,-6-33 0,7 33 0,0 0 0,1 0 0,2 1 0,1-2 0,1 1 0,-1-2 0,2 0-326,0-2 1,1 0 0,0 2 0,0 0 65,1-6 1,0 0 0,0 0 0,0 0-1,0-3 1,0-1 0,0 0 0,0-1-1,0 1 1,0 0 86,0-1 0,0 0 1,0-3-1,0 0 1,0 4-1,0 1 1,0-3-1,0 0 1,0-1-1,-1 1 0,-1 1 1,-1 1 109,-1 4 1,-1 1 0,0-5-1,-2 2 1,1 8 0,-1 1-1,0 0 1,1 0 0,-1 0 0,1 0-1,-1 2 1,0 0 0,1 0-1,-1 1 41,-6-35 0,-1 3 0,8 33 0,-1 1 0,-6-34 0,-1 2 0,1 3-208,0-1 1,-5 0-1,0 1 1,0-1 0,-1 4-1,-3 0 1,-3 3 61,-2-6 1,-1-2 0,-3 2-1,-3-1 1,16 33 0,0 0-1,0-1 1,-1 0 63,-2 0 0,1-1 0,0-2 0,0 1 1,-2 2-1,-1 0 0,2 2 0,1 1 0,-20-29 1,1 4 96,4-1 1,-7-4-1,4 4 1,-1 5-1,-4 4 1,0 6-85,-4 0 1,-7-3 0,6 4 0,-4 4-1,-3-1 1,-1 2 0,-4 2 31,0 4 1,-2-2 0,-5 2 0,0 0 0,1 0 0,-3 0 0,35 16 0,-1 0 2,-1 1 0,1 0 0,-2 1 0,0 1 0,-33-10 0,2 4 0,-2 5 0,2 4-91,0 4 0,4 4 0,4 4 0,3 4 0,3 8 0,5 3-346,7 1 0,5 3 0,10-4 0,7-2 0,5 1-999,6 0 1375,9-2 0,13 4 0,8-5 0</inkml:trace>
  <inkml:trace contextRef="#ctx0" brushRef="#br0">23608 6357 10691,'-23'-4'-87,"1"-1"0,3 4 1,3 7-1,1 10 0,-1 11 1,-2 5-1,3 7 0,5 2-45,5 4 1,4 3 0,4-2 0,7 2 0,12 4 0,11 2 0,8 4 0,7-2 111,-23-28 1,3-1 0,5 0 0,2-1-1,-1 1 1,0 0 0</inkml:trace>
  <inkml:trace contextRef="#ctx0" brushRef="#br0">25421 13061 8003,'-33'3'0,"6"5"0,8 12 0,4 6 0,3 4 0,4-5-45,3-6 41,-2-10 200,5-3 0,13-16 0,12-3 0,8-2-196,6 0 0,14-4 0,4-2 0</inkml:trace>
  <inkml:trace contextRef="#ctx0" brushRef="#br0">25474 13674 7938,'-39'-45'0,"8"14"0,-6-7 1916,8 11 0,5 8-946,11 5 0,8 8 1,10 6-1,11 8-970,8 4 0,14 1 0,4 0 0</inkml:trace>
  <inkml:trace contextRef="#ctx0" brushRef="#br0">21995 16886 8018,'-36'-29'0,"2"1"0,3 2 0,6 5 0,0 6 69,7 6 1,0 3-1,5 6 1,-2 0 0,-1 0-1,-4 0 1,-2 0 0,-4 0 101,-4 0 0,-7 5 0,1 1 0,-2 0 0,-2 2 0,0 3 94,0 4 1,-5 11-1,1 2 1,0 5-1,-1 5 1,1 5-1,1 6 59,1 3 0,11 3 0,3 1 1,1 3-1,5 1 0,1 0 1,5 0-319,1-1 0,6 7 0,2-2 0,1-2 1,5 0-1,4-2-7,5-1 1,15 2-1,5-5 1,6-3-1,7 1 1,8-6-1,-20-23 1,2-1 25,3 1 0,3-2 0,-2-3 0,2-2 0,7 2 0,3-1 0,2-2 0,2-2 0,3-1 0,2-3 0,3-1 0,0-2 0,1-2 0,0-1 6,1-3 0,0 0 0,4-1 0,0-2 0,-4-1 1,0-2-1,-1-2 0,1-1 0,0-3 0,-1-2 0,-1-3 1,-2-2-37,1-2 1,0-2 0,-2 1 0,0-1 0,-4-3 0,-2-2 0,-2-1 0,-1-1 0,-2-2 0,-3-1 0,-1-1 0,-3-1 0,-2-1 0,-1 0 48,-4-1 0,-1-1 0,-3 0 1,-4-1-1,-6-1 0,-3-1 0,-2 0 1,-3 0-1,-2-2 0,-2-1 0,-3-2 1,-1-1-36,-2 0 0,-1 0 1,-4 1-1,-3 2 1,-4-2-1,-2 0 1,-4 0-1,-2 1 1,-4 0-1,-3 2 1,-4 0-1,-2 2 1,-2 3-1,-3 4-117,-2 2 0,-1 3 1,-1 3-1,-1 2 1,-3 3-1,-1 3 0,-1 1 1,-2 2-1,-1 2 1,-1 2-1,-2 4 0,-1 2 1,0 1-1,0 2-121,-1 1 1,1 3 0,0 2-1,0 4 1,0 4 0,2 3 0,-1 3-1,0 3 1,3 2 0,1 2 0,3 1-1,4 3-719,4 1 0,3 3 948,5 0 0,3 2 0,3 2 0,3 2 0,3-1 0,0 0 0,2 0 0,-1 0 0</inkml:trace>
  <inkml:trace contextRef="#ctx0" brushRef="#br0">25034 13687 8042,'-37'-4'0,"-3"1"0,-1 6 0,-1 8 0,2 12 0,2 6 0,2 7 0,2-2 0,4 3 163,-1 4 0,-1-1 0,1 8 0,-4-1 0,0 5 0,-1 3 0,-1 5 1,-1 3-1,18-31 0,0 1 0,-20 30 0,20-30 0,0 0 0,-20 30 0,20-30 1,0-1-1,-19 32 266,4-2 0,15-28 1,1 0-1,-15 30 1,0-2-1,3 0 1,3-2-380,1-1 1,1 5 0,-1-2 0,2 1 0,1 1 0,2-5 0,-3 1-226,-5 0 0,0-9 114,-5 11 0,-2-4 1,15-27-1,-1 0 0,-1-1 1,-2-1 186,-2 1 1,0-1-1,-24 23 1,24-24-1,0 0 1,0 0 0,-1-1-1,-25 25 1,-3-2-1,3-1 228,0-1 1,2-1 0,11-4 0,1 0 0,6-2 0,6-2 0,5-1-644,6-1 1,2-4-1,2 1 1,-1 0-1,1-1 1,0 1 0,-1 0-119,1 3 0,-5-5 1,0 1-1,2-4 1,1 1-1,2-3 168,0-2 0,-2 2 0,0-8 0,0-1 0,5-2 0,2-4-791,5 0 0,3-2 1030,5-1 0,8-3 0,8-6 0</inkml:trace>
  <inkml:trace contextRef="#ctx0" brushRef="#br0">22648 16846 8020,'-33'-6'682,"7"4"0,1 1-255,10 8 1,3 2-1,7 10 1,2-1-1,2 1 1,1 0-375,0 1 1,7 3 0,7-2 0,8 1 0,9-1 0,9-3 0,9-6-1535,7-6 0,9-5 1481,6-1 0,-32-5 0,-1-2 0,37-8 0</inkml:trace>
  <inkml:trace contextRef="#ctx0" brushRef="#br0">6025 13074 15574,'-7'6'-734,"1"3"0,6 7 1509,0 2 1,-2 0 0,-1-4 0,-1 3 0,1 0 0,2 0 0,1-2 0,0-2-877,0 0 1,5-17-1,3-5 1</inkml:trace>
  <inkml:trace contextRef="#ctx0" brushRef="#br0">5919 13047 11890,'-8'-6'896,"-4"5"0,17-5 0,-1 6 1,7 1-1,2 2 0,3 3 0,3 2-957,4 2 0,11-4 0,-6 0 0</inkml:trace>
  <inkml:trace contextRef="#ctx0" brushRef="#br0">6398 13034 9912,'-5'-7'1592,"3"4"1,-2 10 0,2 6-1095,2 2 1,0 0-1,0-2 1,0 1-1,0-1 1,0 2-1,0 1 1,0 2-1,0-2-569,0-1 0,0-2 1,0 1-1,2-3-472,2-2 1,3-4-1,7-10 1,-2-5-1,-2-6 1,-1-5 0,0-1 688,-2-1 0,4 6 1,-6-4-1,1 2 0,0 2 1,-1 4 1590,1 4 0,-3 3 1,6 6-1,-1 2-1626,0 2 1,2 4 0,-4 6 0,2 4 0,0 3 0,1 0-2218,0-4 1,0 3 0,6-1 0,3 0 2105,4 0 0,3-1 0,2-4 0</inkml:trace>
  <inkml:trace contextRef="#ctx0" brushRef="#br0">7012 13047 8510,'-2'-23'3513,"-2"5"-2845,2 6 1,-8 18 0,4 3 0,-1 3 0,-2 1 0,0 0 120,0 1 0,6-1 1,-3 0-1,2 2 1,-2 1-1,0 2 1,-2 0-1025,1 1 0,4-4 0,-3 3 0,2-3 0,-2-2 0,-2-1-876,-2-3 0,2 1 0,0-4 0,-3 0 1,-1 0-503,-1-3 0,6 4 0,2 2 1215,4 3 0,7 0 0,3-3 0,2-5 0,4-3 0,1-1 398,2 0 0,6 0 0,-3 0 0</inkml:trace>
  <inkml:trace contextRef="#ctx0" brushRef="#br0">7172 13181 9274,'0'-21'3334,"0"6"-2250,0 6 1,0 8 0,-2 1 0,-1 7-1581,-1 5 0,-5 3 0,4 1 0,2 2 0,2-2 0,1-1-5563,0-2 6053,0-5 0,6-14 1,1-9-1</inkml:trace>
  <inkml:trace contextRef="#ctx0" brushRef="#br0">7412 12741 8482,'7'-27'0,"-1"6"0,-8 2 0,-1 6 0,-2 1 1228,-3 3 1,5 9 0,-1 9 0,4 4-1,4 7 1,5 5 0,1 6 0,1 3-1024,-2 3 0,-2 1 1,3 2-1,-2 0 1,-2 0-1,-3-1 0,-2-2-1259,-1-2 1,0-5 0,0 0 0,0-7 0,0-5 0,-1-5 0,-4-4 219,-4-4 1,-2-4-1,-3-1 1,1 0 0,1-1-1,2-4 1397,1-4 0,4-2 0,-2-3 0,1 1 0,3 0 5602,2-1-5703,6 7 0,3 1 1,5 6-1,1 1 1,-3 4-564,-2 4 0,3 3 1,-3 1-1,3 2 1,1 1-1,1 2 0,-1-2-1404,0-1 0,-4 0 1505,0 2 0,-6-2 0,3 5 0</inkml:trace>
  <inkml:trace contextRef="#ctx0" brushRef="#br0">7518 13301 8453,'12'-6'747,"-3"-3"0,3-2 0,-3 1 1,3 3-1,2 1-186,4 3 1,-2 1-1,5 2 1,0 0 0,-2 0-1,0 0 155,-2 0 1,-3 5-1,-2 1 1,-1-1-1,-4 3-836,-1-1 0,-7 1 0,-8 1 0,-3-5 0,-2-2 1,1-2-1,0-2-998,-1-2 1,1 2 0,0-2 0,2 2 0,7 2 1810,8 0 0,13 11 0,6 2-693,7 2 0,-2-1 0,5 0 0</inkml:trace>
  <inkml:trace contextRef="#ctx0" brushRef="#br0">8185 12781 8254,'0'-9'906,"0"0"0,1 6 0,2 0 1,2 7-373,-2 10 1,-2 1 0,-1 8-1,-1 4 1,-4 6 0,-4 4 0,-3 4-294,-1 1 1,4 5 0,0 2 0,0 1 0,2 0 0,3-4 0,2-3 0,2-4-3843,0-1 3601,6-11 0,7 4 0,8-10 0</inkml:trace>
  <inkml:trace contextRef="#ctx0" brushRef="#br0">8411 13221 8459,'-3'-18'1322,"-6"0"0,2 8 0,-8 10 0,6 7 0,3 5 0,3 1-738,2 1 0,1-1 1,1 0-1,2 1 0,5-1 1,1 0-1,3-1 0,-2-2-2000,2-1 1,0-6 0,0 0 0,-4-6 1476,-3-6 0,-5-4 1,-5-3-1,-2-2 1,-2 2-1,2 1 0,-1 2 1266,1-1 0,4 5 1,-2 0-1519,4-1 1,7 6 0,4 4 0,5 7 0,3 5 0,-2 1-1235,-1 1 1,3-1-1,1 0 1,0-1-1,2-2 1,-2-2 1424,1-2 0,-3 4 0,-3-2 0</inkml:trace>
  <inkml:trace contextRef="#ctx0" brushRef="#br0">8651 13274 8238,'-1'-13'1105,"-4"-1"0,4 1 0,-4 0-174,4-1 0,1 5 1,0 3-1,0 5 1,0 7-299,0 4 1,4 5 0,2 1 0,0 2 0,2 0 0,-1 0-994,3-1 1,2 0 0,2-8-1,-3-6 1,-2-8 0,-4-7-903,-4-4 1,-1-8 0,2 4 0,1-3 0,3 1 0,1-2 0,3 1 958,2 1 0,2 1 1,0 6-1,4 0 1,3 3-1,0 2 1,-2 3-1,-1 2 857,-1 4 1,-3 1-1,-5 0 2132,1 0 1,-4 1 0,-2 4-1576,-2 3 1,-2 4 0,-2 0 0,-1-2 0,-1-1-1255,1 2 1,3-1 0,4 0 0,5-2 0,3-1-1,2 1-6913,-1 2 7056,6 2 0,-4 1 0,4 1 0</inkml:trace>
  <inkml:trace contextRef="#ctx0" brushRef="#br0">6385 15166 9806,'-7'-1'736,"2"-4"1,5-3-256,5-4 1,-4-2 0,5 1-1,-1-2 1,-1-1 0,-1-2 1259,-2 2 1,-1 5-1557,0 3 1,-1 5 0,-5-2 0,-6 5-1,-4 6-17,0 7 0,-4 7 0,3 5 0,0 0 0,4 0 0,3 3-11,1 0 1,6-2-1,0-3 1,4 3 0,7-4-1,4-2 1,5-3-262,3-2 1,5-8 0,-2-3 0,4-2 0,1-4 0,-4-1-265,-3-1 1,-5-11 0,-6 2 0,-2-3 0,-2-2 0,-3-1 123,-2-2 1,-11 5 0,-4-4-1,0 4 1,-1 1 0,1 3 0,1 2-458,0 3 0,2 1 1,7 6-331,8 0 0,19 4 0,9 1 1031,10-2 0,5-2 0,6-1 0</inkml:trace>
  <inkml:trace contextRef="#ctx0" brushRef="#br0">6838 15100 10713,'-20'0'0,"2"0"733,3 0 1,6 1 0,2 4-469,1 3 1,1 4-1,7 3 1,2 1 0,7 4-1,3-1 1,6 0 0,0-3-1,4-1 1,0-3-1,1-3 11,2-5 1,-8-2-1,6-4 1,-4-2 0,-3-5-1,-2-3 1,-1-3-928,-3-2 1,-8-4 0,1-4 0,-4 1 0,-1 3-1,0 1 1,0 0 0,0 1 50,0 3 1,0 1 0,1 2 0,5 1-1,8 1 1,6 3 0,6-1-1262,0 1 1861,1-4 0,0-1 0,-1-8 0</inkml:trace>
  <inkml:trace contextRef="#ctx0" brushRef="#br0">7412 14700 8087,'7'-2'0,"-3"-2"0,4 2 836,1-2 1,1 4 0,0 4 0,-2 7 0,-2 5 0,-2 6 0,1 5 914,-1 4-1527,1 3 1,-7 6-1,-2 2 1,-5 2-1,-3 5 1,-1 1 0,-2 1-1,-2-4 1,0 0-1,0-1-4302,3 0 1,2-7 4077,3-8 0,-3-9 0,5-3 0</inkml:trace>
  <inkml:trace contextRef="#ctx0" brushRef="#br0">7345 15180 8087,'12'-26'1620,"-3"4"0,-3 4-664,-1 4 0,3 5-1008,5 0 0,1 6 0,-1-1 0,0 2 0,1 2 0,0 2 0,4 2 1,3 3-1,1 2 52,0 0 0,6 6 0,7 6 0</inkml:trace>
  <inkml:trace contextRef="#ctx0" brushRef="#br0">8025 14833 8089,'0'-18'1540,"0"1"-995,-6-1 0,3 10 0,-5 5 1,3 6-1,0 8 0,1 4 1,-2 2-1,-2 1 43,-2 1 0,0 2 0,-1 6 1,2-1-1,0 3 0,1 0 1,0 2-632,2-1 1,2-2 0,4-1-1,0-1 1,0 0 0,0-3 42,0-1 0,6-5 0,1 2 0</inkml:trace>
  <inkml:trace contextRef="#ctx0" brushRef="#br0">7985 15153 8091,'0'-13'580,"0"-1"1,-2 1 0,-1 0 3,-1-1 0,-5 1 0,3 1 1,0 2-1,-1 2 654,-1 2 0,4 2 1,-4 6-1,3 2-1224,2 5 1,3 3-1,3 3 1,2 1-1,1 2 1,2-2-1,-1-1-360,4-2 1,-1-4-1,-1 0 1,-3 0-1,-2 0 1,1-1 535,-2 3 1,-2 1 0,-1 1-1,-1 0 1,-5 1 0,-6-1-1,-4 2 269,-1 3 1,-2-4-487,1 4 0,-4-5 0,4-2 0,2-2-732,1 1 1,2 0 0,-1 1-4329,1-2 5087,6-6 0,13 3 0,8-6 0</inkml:trace>
  <inkml:trace contextRef="#ctx0" brushRef="#br0">8158 15340 9194,'2'-18'2657,"2"9"0,-1 3-2464,6 10 0,-5 4 0,5 1 1,2 1-2888,0-1 1,-2 1 2693,0-5 0,-6-1 0,3-4 0</inkml:trace>
  <inkml:trace contextRef="#ctx0" brushRef="#br0">8198 15140 7969,'0'-26'1542,"0"4"-805,0 5 0,0 2 1,2 3-1,0 1-493,3 3 0,5 5 0,-1-2 0,3 4 0,1 1 0,1 0 0,1 1-244,2 4 0,-2 2 0,4 6 0</inkml:trace>
  <inkml:trace contextRef="#ctx0" brushRef="#br0">8598 15033 8060,'0'-27'2971,"0"13"0,0 3-2524,0 16 1,0 2 0,0 6-1,0 1 1,0-1 0,1 0 0,2 2-1,2 3-357,-2 4 0,-2-1 1,-2 0-1,-2-1 1,-3 0-1,0-1 1,-1-3-849,-1-1 1,4-2 0,-5-1 0,0-2 0,0-2 0,0-2-643,-1-3 0,2-2 2918,0-1 1,5-1-719,-2-4 0,5 4 0,5-2 0,3 4-912,4 4 0,2 4 0,-1-5 0,0-1 0,1-1 0,-1-2-1254,0 0 1354,-5 0 1,2-6 0,-6-3 0,-1-3 0,-1-1 0,-4-1 900,-2 1 0,1 6 1,-6 2-1003,-1 4 1,4 4-1,1 4 1,4 8-1,2 3 1,5 2-1,8 1-1143,6 3 0,12-5 1256,3-1 0,10-9 0,2-3 0</inkml:trace>
  <inkml:trace contextRef="#ctx0" brushRef="#br0">9464 14940 8039,'8'-22'2056,"-4"-1"0,-1 13-1689,2 1 1,-4 14 0,5 6-1,-1 9 1,-1 3 0,-3 5 0,-4 2 63,-5 3 1,-4 4 0,-3 6 0,-1-2 0,-4 2 0,1-2-1,0 1-1429,3-2 1,2-6-1,5-3 1,5-3-1,2-3 1,2-2 997,0-6 0,12-8 0,3-3 0</inkml:trace>
  <inkml:trace contextRef="#ctx0" brushRef="#br0">9544 15220 8039,'-13'-12'878,"0"3"1,1 6 0,2 6 0,1 6-288,-2 3 1,5 1 0,2 0 0,2 1 0,4-3 0,1 0-567,1-2 0,8-5 0,0 4 0,4-3 0,1-2 0,-3-3-2642,0-4 2340,-7 3 1,3-11-1,-5 3 1,-4-3-1,-4-1 1,-5-1 217,-4 1 1,-6 0 0,-1-1 0,-1 2-1,1 2 1,3 3 593,1 1 1,9 1-1,6 5 1,9 2-1,9 2-782,8 5 0,6-1 1,6-1-1,-1 0 0,3-1 1,0 0-4100,3-3 4346,-6-1 0,2-2 0,-5 0 0</inkml:trace>
  <inkml:trace contextRef="#ctx0" brushRef="#br0">9878 15193 8039,'-27'0'0,"5"-2"0,1 0 0,2-3 0,2 2 0,-2 2 0,1 2 0,4 5 648,3 7 1,7-2-1,8 5 1,7 0 0,5-1-1,6 0 150,3-2 0,2-4 0,0-1 0,-2-3 0,-1-2 0,-2-1-894,1-2 1,-3-5 0,-4 0 0,-6-4 0,-5-5 0,-4-2 0,-2 0-470,-4 1 0,-1 2 0,-4-2 0,3-1 0,-1-1 0,2 4 0,0 3 1,3-1 828,2-1 0,2 3 1,5 2-1,8 1 0,6 2 1,6-1-1,2-1 0,1 0-859,2 0 0,1-2 0,-6 3 0,-1 1 0,-1-1 1,-3 1 1079,-2 1 1,-3-2-1,-7 5 1,-6 8 688,-6 7 1,-1 2 0,-8 7-1,-4 3 1,-4-1 0,-2 5-1,2 1-713,2 0 1,-2-2 0,3-7 0,0-2-1,4-2 1,3-4-1033,1-4 0,6-4 0,0-11 0,6-13-139,6-9 1,10-8 0,6-8 0,5-1 0,-1-1 0,0 1 0,-3 3 196,1 4 0,-5 5 0,-1 9 0,-2 6 322,-3 5 1,-2 11 0,-5 11 0,-6 5 0,-8 9 0,-8 8-666,-8 7 856,-10 9 0,-3-14 0,-6 4 0</inkml:trace>
  <inkml:trace contextRef="#ctx0" brushRef="#br0">3626 15593 8380,'-5'-18'0,"1"0"0,1 2 0,1 1 0,1 3 0,-3 3 107,2-2 0,-5 9 1,2-2-1,-4 2 1,-3 2-1,-1 0 0,0 2 1,-1 1-1,1 1 156,0-1 1,0 0 0,-2 0 0,-2 1 0,0-1 0,-1-1 0,0-2 0,0 0 1390,2 0-1642,1 6 0,-3-3 0,-1 4 0,0 1 0,-2-1 0,0 2-150,-2-2 1,-7 5 0,-2-5 0,-1 2 0,-3-1 0,1-2 0,-5-2 207,-2 2 0,2-4 0,-6 3 0,4 0 0,3-1 0,1-1 149,-1-1 0,3-1 0,2 2 0,2 3 0,2 0 1,2 1-1,1 1-238,1 2 0,1 2 0,1 1 0,2 1 0,-2 1 0,-1 1 1,0 2-77,2-2 1,0-1 0,5-2 0,0 0-1,0 1 1,1-1 0,-1-1 335,-1-3 0,4 1 0,-3-4 1,3 1-1,2 2 0,-1 0-64,1 0 0,0-4 0,-1 3 0,3 3 0,0 1 1,2 1-1,1 2-325,0 3 0,-2 2 1,4 7-1,-2 0 0,0 1 1,-1 1 21,0 2 227,6 6 0,-8-3 0,7 6 0,0 0 0,-1 0 0,1 0 58,1 0 0,1 5 0,2-1 1,0-1-1,0 0 0,0-1-7,0-2 1,0 7 0,0-7 0,2 1 0,1 1 0,3-4-1,-1-1 0,1-1 0,5-1 0,-4 5 0,2 2 0,-2-1 1,1 2-1,-2-1 92,0 1 0,3 0 0,-3-2 0,-1 4 0,1 3 434,-3 4-630,5 2 0,-7-1 1,4 2-1,-4 1 1,1 5-1,1 1-15,1 1 1,0-2 0,-2-10-1,1-4 1,3-1 0,1-5 0,2-2 42,-1-4 1,3-5-1,-3 1 1,1-1-1,-2-1 1,1 2-14,-1-1 1,2 3 0,4-1 0,0 2 0,1 3 0,1 2 0,1-1-98,2-2 0,4 1 0,-3-6 0,0-3 0,2-4 0,0-8-79,3-6 1,-1-4 0,2-6 0,1 0 0,2-1 0,1-5 509,4-7 1,-3-2 0,5-6 0,1 2 0,-1 1-1,1 0 1,1 2-773,1 4 1,-1 0 0,0 8 0,3 1 0,-1 1 0,2 4 374,1 2 0,-10 4 0,7 5 0</inkml:trace>
  <inkml:trace contextRef="#ctx0" brushRef="#br0">13104 17459 8991,'0'-18'0,"0"0"0,-2 2 159,-2 1 1,1 8 0,-6 2 0,-2 4 24,0 1 0,-3 0 1,1 0-1,0 0 1,-1 0-1,1 0 0,0 0 1,-1 0-1,1 0 1,0 0-1,-1 0 1,1 0-1,0-2 0,-1-1 207,1-1 0,0-1 1,-2 4-1,-2-2 0,0-2 1,-1 2-1,0 2-227,0 1 0,-8 1 0,1 2 0,-2 3 0,-3 0 1,2 2-234,0-1 1,-3-2 0,-2 2 0,1-1-1,-2-3 1,1 0 0,0 0-32,4 1 1,-1 1 0,2-5 0,0-2 0,3-1 0,1-3 0,3 0 43,4 0 0,-3-4 0,3 3 1,0-2-1,1 1 0,0 1 207,-2 0 0,0 4 0,3-2 1,-2 2-1,-6 0 0,0-1 0,-3 1 376,0 1 1,2 2-1,-9 0 1,2 0-1,0 2 1,0 1 0,0 1-831,0-1 1,0-1-1,4-2 1,1 0-1,-3-2 1,0-1 0,-2-3 745,1-1 0,2 4 0,1-3 0,1 2 1,-1-1-1,0 2-426,1 2 0,0-4 0,3 1 0,1 1 0,-1 1 0,1 2 0,1 0-132,2 0 0,-3 0 0,3 0 0,-1 0 0,0 0 0,-1-1 177,-3-4 1,3 2-1,-1-4 1,0 1 0,0 2-1,0-2 1,-2-2 40,-1 1 1,-2-3 0,0 4 0,1 0 0,-1-2 0,0 2-255,1 0 1,-7 1-1,-1 2 1,-1-2 0,1 2-1,-1 2 1,1 1 32,-3 0 1,3 0 0,-1 0 0,-2 0 0,-2 0-1,1 0 200,2 0 0,-2 1 0,2 2 0,-1 3 0,0 0 0,1 1 3,-1 1 1,3-4-1,-1 4 1,-2-1-1,-2-1 1,-1 1-1,0-1-256,0 0 0,0-1 1,0-5-1,0 0 1,0 0-1,-1 0 1,-2 0 180,-1 0 1,-5-5 0,4-1 0,1 0 0,-2 0 0,-2 4 61,1 0 1,-5 2-1,3 0 1,-3 0 0,-1 0-1,0 0 1,-2 2-164,-3 2 0,3-3 1,-2 5-1,2-1 0,2-1 1,-1-1 96,1-1 1,4-2 0,2 0 0,1 0 0,3 0 0,0-2 0,0-1 47,-2-1 0,5-5 0,5 3 0,-2 0 0,0-1 0,0 1-136,1 0 0,2 1 0,-3 4 0,3-2 0,0-2 1,1 3-136,1 0 0,-5 4 1,3 0-1,0 3 1,1-1-1,1 1 1,-4-1 261,-2-1 0,-2 3 1,0-1-1,-2-1 1,1 0-1,-2 1 322,0-2 0,3-2 0,-6-1-214,4 0 1,-4 0-1,8 0 1,-2 0-128,-3 0 1,0 0 0,3-1 0,0-2-1,0-2 1,0 1 0,-1 0-218,-4-1 1,7-1 0,-5 3 0,0-1 0,0 1 0,-2 1 132,1 2 0,-2 0 0,3 0 0,-3 0 1,0 0-1,-1 0 0,2 0 119,4 0 0,-6 0 0,5 0 1,-2 0-1,-1 0 0,5 0 79,3 0 1,3 0-1,-3 0 1,3 0 0,0 0-1,1 0-147,1 0 0,1-4 1,4-1-1,0 3 1,1 0-1,-1 2 0,-1-1-49,-3-4 0,7 4 0,-3-4 0,2 4 0,0 1 0,-2 0 104,1 0 1,-1 0 0,0 0-1,1 0 1,-1-2 0,0-1 0,1-1 55,-1 1 0,0 1 0,2 2 0,2 0 0,0 0 1,0 0-66,-3 0 0,4 0 0,0 0 0,-2 0 0,-1 0 0,0 0-43,3 0 1,-3-1-1,2-2 1,-2-1-1,-1-1 1,0 1-1,3-2 62,0-2 0,1 4 1,-3-4-1,1 3 0,2 2 1,-2 0-1,-1 0-167,-1-2 1,3 1 0,1 4 0,-2 0 0,1 0 0,-1 0 105,2 0 1,0 0 0,-5 0-1,2 0 1,0 0 0,-1 0 28,-2 0 1,0 0 0,3 0 0,0 0-1,-3 0 1,-1 0 0,1 0 146,2 0 1,-1 0-220,0 0 0,-1 0 0,-1 0 0,-2 0 0,2 0-73,6 0 1,-3 4 0,4 1-1,-1-1 1,-1 2 0,2 1 44,-2 1 0,0 2 1,-1-4-1,1 0 1,-1 1-1,2 1 165,-3 2 0,1-2 0,-2-1 0,1 0 1,-2 1-1,-2 1-24,-1-2 1,0 5 0,4-3 0,1 3 0,-1 2-1,0 1 1,1 2-267,-1-1 0,0-4 0,2 5 0,1-2 0,2-3 0,-2-1 264,-1-3 0,3 1 1,1 5-1,1-3 1,0 0-1,0-2 1,0 0 161,1-2 0,1 5 0,5-3 0,-2 3 0,-1 1 0,-2 2-257,2 2 1,0 4 0,-1 7 0,-1 2 0,2 1 0,1 0 0,2 0-215,0 0 0,-1 0 0,3-4 0,0 0 0,2-1 0,0 1 416,2 0 0,-3-7 0,5-2 1,1-3-1,-1-2 0,1 1 150,1-1 1,1 0 0,2 1-1,2 0 1,2 3-443,5 1 0,3 1 0,3-1 0,1 4 0,3 1 1,2 1 45,3-2 0,1-1 0,2 3 0,1-4 0,1 0 0,3-4 0,-3-1 195,-1-2 0,-1 1 1,0-1-1,-1-1 0,1-2 1,0-3-1,-1-1 285,1-3 0,-5 3 1,0-1-1,2-2 0,1 0 1,2 0-276,0 1 1,5 2-1,4-2 1,2 5-1,4 2 1,2-1-159,5-1 1,4-2 0,4 2 0,-1-3 0,-1-1 0,-4-1 0,1-1 227,-1-2 0,-11-1 0,0 0 0,-2 0 0,-1 2 0,0 1 0,-3 1 123,-1-1 0,-1 0 0,0 0 0,3 3 0,4 2 0,-1 2-420,-2 2 1,5 1-1,-2 0 1,1 1 0,4-1-1,1-1 1,2-2 252,0-1 1,2-4-1,5 2 1,-1-1 0,-1-3-1,-2-2 1,-3-1 195,-1 0 1,3 0-1,-3 0 1,0 0 0,0 0-1,-3 0-219,-2 0 0,2 2 0,0 1 0,-1 3 0,1 0 0,-2 1-465,1 0 1,-2 2 0,1 5 0,5-1-1,6-1 1,4-2 210,0-1 1,2-6 0,-1 1-1,-1-2 1,5-2 0,-1-2-1,4-2 1254,3-5 0,-11-3-656,15-1 0,-6-2 1,2-1-1,-1-2-348,1 2 1,-3 5 0,-1 3 0,3-1-1,-4 1 1,2 4 0,-2 2-500,1 2 1,9 2 0,-9 2-1,-1 4 1,1 1 0,-4-1-17,0 3 1,-1-4-1,-5 2 1,-1 0-1,0-2 1,-2-2 707,1-4 0,2-1 1,-7 0-1,1 0 0,4 0 1,0 0 58,3 0 0,3-4 0,3-2 0,0 0 1,4 0-1,1 3 0,2 2-364,0 1 0,1 0 0,1 0 1,2 0-1,-1 0 0,0 0 1,-1 0-233,2 0 0,0 0 0,-4 0 0,-2-2 0,0-2 0,-1-4 428,0 1 0,3-5 0,-8 3 0,0-3 0,0-1 0,-1 1-214,1 3 0,-5-3 0,0 5 0,-3 0 0,-1 1 0,2 1 0,0-1 0,-3-1 0,2 4 0,-2-1 0,5 1 0,2 0 0,3-2 0,2 2 0,-2 2 0,3-1 0,2-1 0,-3-3 0,2 0 0,-2-1 0,0 0 0,1-1 0,-3-2 0,1 1 0,-1 0 0,-3 0 0,-1 0 0,-2 2 0,1-3 0,-1 2 0,0 2 0,1 2 0,-1-1 0,0 1 0,1-6 0,-1 2 0,0-1 0,1 0 0,-1 1 0,0 0 0,-4-4 0,0 2 0,1-5 0,2-3 0,0 2 0,-2 0 0,-1-2 0,-1 3 0,2-4 0,-1 1 0,0 0 0,-2 2 0,-2 1 0,5 3 0,0 2 0,-1 1 0,-1-1 0,-7-2-296,-4-1 1,4 1-1,-5 1 1,-3 1-1,-2-3 1,-3-4 0,0 0 93,-3-3 0,-3 4 0,2-6 0,-3-3 0,-2-3 0,-3-6 33,-1-5 1,-3 2 8,-3-7 0,1 7 0,-5 4 0,-2 3-510,-2 5 1,-1 7 0,-1 1 0,-4 2 0,-4 2 0,-2 1 0,-3 1-178,1 2 0,-8 1 0,-6-4 0,-7 1 0,-6 2 0,-4 1 523,-5 0 1,-15-2 0,-7 5 0,33 4 0,-1-1 0,-2 1 0,-1 1 0,0 0 0,0 0-991,0 0 0,-1 0 1313,-6 2 1,-1 2 0,9 2-1,-1 1 1,-7 4 0,-1-1-1</inkml:trace>
  <inkml:trace contextRef="#ctx0" brushRef="#br0">15916 12114 9113,'9'-26'0,"0"1"0,0 1 0,0 3 0,0 2 0,1 3 0,0 1 328,-1 1 0,-1 1 341,-4 0 1,-2 2 0,2 7 0,-4 10-1,-3 9 1,-1 7 0,-1 5-190,-1 4 0,0 1 0,-3 5 1,5-1-1,1 1 0,0 1 0,-1 2 1,1-1-491,1-4 1,-2 2 0,-1-6-1,2-1 1,2-2 0,-1-1 0,-1-2-998,-1-3 1,0-2 0,4-7-1,0 0 1,1 1 0,3-3 1018,5-2 1,9-3 0,3-6 0</inkml:trace>
  <inkml:trace contextRef="#ctx0" brushRef="#br0">16276 12488 21004,'-6'-27'-1935,"-3"9"2404,3 15 0,-4 11 1,6 5-1,1 0 1,1 1-1,2-1 0,0 0 1063,0 1-1477,6-1 1,1 0-1,7 1 1,1-1-1,1-1 1,3-2-1,0-3 1,1-1-634,-4-3 1,-1-1 0,-3-4-1,-4-2 1,-3-5 0,-4-4 0,-1-5 326,0-4 1,-7 1-1,-5-1 1,-6 0 0,-1-1-1,-2 3 1,2 0 3165,0 4-2527,1-5 0,6 11 1,2-3-1036,1 1 1,8 3 0,1 4 0,8 10 0,9 5-2651,5 4 0,8-1 3453,1 0 0,6 1 0,-3-1 1</inkml:trace>
  <inkml:trace contextRef="#ctx0" brushRef="#br0">16676 12528 18098,'0'-9'-150,"0"0"1,-1 1 49,-4-1 1,5 4-1,-1 6 1,5 3-1,3 5-226,4 3 1,1 2-1,0-1 1,-2-1-1,-3-2 470,-1-1 0,-3-8 0,-7-1 535,-5-7 0,3 0 0,1-2 0,4-2 0,2 1 0,4 1-667,4 5 0,4-2 0,5 0 0,6 0 0,5-1 0,7-1-4795,2-2 4752,14-2 1,-9-7 0,9-2 0</inkml:trace>
  <inkml:trace contextRef="#ctx0" brushRef="#br0">17329 12154 16048,'0'-17'-3273,"0"-1"2909,0 6 1,0 8 0,0 8 1020,0 5 1,0 9-1,0 4 1,2 3-1,1 3 1,3 2 0,2 2 913,7 2 0,-1-4 1,3 3-889,-2-1 1,-7-8 0,-2 1-733,-1-4 0,-9-5 1,-2-7-1,-9-5 0,-7-2 1,-3-2-1,-2-2-1086,1-2 0,-6 2 0,1-3 0,3 0 0,4 1 0,7 1 0,2 0 0,5 0 2207,5-2 0,13 5 1,15 6-1,8 2-938,9 2 0,6 2 0,8 1 0</inkml:trace>
  <inkml:trace contextRef="#ctx0" brushRef="#br0">15703 12674 8213,'-31'-12'0,"3"-3"0,2 1 0,4 2 254,9 12 1,4 0 0,0-2-1,-1-2 79,-2-5 1,3 2 0,0-1 0,-1 1 0,-2-1-1,-3 0 1,-1-1 56,-2 0 1,-1-5 0,3-3 0,-2-1 0,1-1 0,3-4 952,0-2-1147,1-7 0,1 2 0,3-5 0,5-3 1,2-1-1,2-6-250,0-4 1,5-7 0,2-3 0,2-1 0,4 0-1,1-1-36,2-3 1,0 1 0,-2-1 0,-2 3 0,-2 1 0,-1 0 0,0 1 0,0 1 185,-1-1 0,0 4 1,4-4-1,0 1 1,2-1-1,3 0-107,2 0 0,2-3 0,7 2 0,1 0 0,4-3 0,1 1 1,5 1-1,2 4-73,3 5 1,5-4 0,-3 5 0,0 2 0,0-1-1,-3 1 98,-2-1 1,-5-1 0,-2 7 0,0-5 0,-3-1-1,-1 0 1,-3-1-7,2-4 0,-2 1 1,4-9-1,-3 0 0,-1-1 1,1-1-1,2 1-98,1 1 0,-13 26 0,1 1 0,16-29 0,2 0 0,-18 32 0,1 1 0,17-32 146,0 3 1,-18 28-1,-1-1 1,11-20 0,3-4-1,-3-3 1,-2 3 0,-3 1 658,-2 0-588,0 6 0,5-4 1,-1 6-1,1 0 1,1 2-1,3 1-196,5 0 0,2 4 1,4-3-1,1 0 1,4 1-1,3 1-385,5 1 334,2 2 0,-7 3 0,0 0 0,1-1 0,-6 1 0,-2 0 0,-4 3 75,-4 3 1,-2-2 0,-8 2 0,-3 1 0,-4 4 0,-3 2 0,-3 3-76,-3 2 0,3 1 0,-3 5 0,1 0 1,0 1-118,-1 3 1,-4-3 0,3 5-1,1-2 1,0 0 0,0-2-1,0 0-321,-2-3 1,4-1 0,-5-1 0,0-2 0,1 2 0,-1 1-1,0 2-53,-3 0 0,-2 4 0,-1 0 1,-1 0 610,-4 2 0,-8-5 0,-8 4 0</inkml:trace>
  <inkml:trace contextRef="#ctx0" brushRef="#br0">17849 7250 8528,'-27'6'-33,"1"-3"0,-1 4 1,2-1-1,1-1 0,3-1 1,1 1-660,-1-3 0,5 4 0,-2-1 692,3-2 0,8-2 0,2-2 0,11-2 0,8-3 0,8-1 0,7-2 303,7 1 1,2 2 0,4 6 0,1 0 0,0 0 0,-3 0-1,-5 2 1,-2 1 172,-3 1 1,-8 7 0,-4-1-1,-4 5 1,0 4 0,-2 3-1,-4 5-540,-3 2 0,-4 8 1,-2-1-1,-4 3 1,-3 2-1,-6 3-2926,-4 5 2741,4 3-57,-12 7 0,6-4 1,-7 4-1</inkml:trace>
  <inkml:trace contextRef="#ctx0" brushRef="#br0">12757 18218 8521,'-27'-15'0,"2"7"0,1 5 0,4 3 0,0 1 0,4 2-33,1 1 0,6 1 0,2-4 589,1 4 1,3 2 0,8 5-1,5-2 1,6-2 0,8-2-1,4-3 1,5-2 0,1-1 0,3 0-1,1 0 1,2 0 33,0 0 0,-4-1 0,-1-2 0,2-2 0,0 2 1,2 0-1,-2 0 0,1-1-5506,-1 1 1,-4 0 4880,3-1 0,-7-10 0,4-6 1</inkml:trace>
  <inkml:trace contextRef="#ctx0" brushRef="#br0">13783 18258 8439,'6'-9'728,"-6"0"1,0-5-1,-3 6 437,6 1 0,0 1 1,5 7-1,-1 4 1,0 5-1,2 8-639,-1 9 1,4 1 0,-5 7 0,2 2 0,0 2 0,1-1 0,1-2-737,-3-5 0,3-3 0,-5-3 0,0-3 0,0-4 0,-2-4-481,2-6 1,-3 3-1,4-8 1,-1-6-220,-3-9 0,3-7 685,-1-8 0,-1-6 0,-4-2 0,0-5 0,0-1 0,0-1 0,1 4 341,4-1 0,-4 8 1,4 3-1,-2 7 1,0 5 900,1 4 1,7 3-1,-4 2 1,2 5-393,0 5 1,-6 12 0,1 0 0,-2 3 0,-1 2 0,2-1-914,2 1-36,-1 3 0,-4-8 0,0 3 1,0-3-2585,0-2 0,-3-7 2908,3-6 0,9-18 0,12-10 0</inkml:trace>
  <inkml:trace contextRef="#ctx0" brushRef="#br0">14490 17885 8063,'-21'-21'5912,"2"9"-4923,6 12 0,4 6 0,1 9-720,2 3 0,2-3 0,4 4 0,0-1 0,0 1 0,1 0 1,2 2-1,3 0-482,2 2 1,1-3 0,4-3 0,0-2-1,1-1 1,-1-1 0,0-1 212,1-3 0,5-9 0,2-8 0</inkml:trace>
  <inkml:trace contextRef="#ctx0" brushRef="#br0">14477 18112 8063,'-14'0'0,"1"0"0,0 0 1047,5 0 1,5 0 0,12 0 0,9 0 0,6 0-154,2 0 1,7 1-1,1 4 1,1 2-1,-1 0-894,-1-2 0,-2-4 0,-4-1 0</inkml:trace>
  <inkml:trace contextRef="#ctx0" brushRef="#br0">14756 18338 10283,'-20'-15'2204,"6"2"0,10 9 0,2-7-1405,2-5 0,0 0 0,0-7 0,2 0 0,1-2 0,3-2 0,1 0-575,4 1 1,-1-1 0,0 0 0,-1 2 0,0 1-1,0 4-2682,0 0 0,-2 3 1,4 3-1,-2 3 2120,1 2 0,8 3 0,2 6 0</inkml:trace>
  <inkml:trace contextRef="#ctx0" brushRef="#br0">14703 18765 8010,'-7'0'903,"1"-6"1,6-3 11,0-3 0,-2-1 1,-1-1-458,-1 1 1,-6 4 0,1 2 0,-3 1-1,-3 3 1,-1 1 0,-2 2 349,2 0 1,1 6 0,2 3 0,1 3 0,3 1 0,4 1-876,4-1 0,2 5 0,5 0 0,8-2 0,6-1 0,7-4 0,6-2-829,7-4 0,1-4 1,6-2-1,-1-4 1,-3-5-1,-1-6 1,-4-7 895,-2-2 0,2-1 0,-4-1 0</inkml:trace>
  <inkml:trace contextRef="#ctx0" brushRef="#br0">15036 18365 8010,'-13'-3'681,"0"3"0,1-2 0,3 13 1,5 2-627,2 3 1,2 2 0,0-3 0,0 1-1,2 3 1,2 2-56,5 3 0,3-3 0,1-1 0,0 1 0,1-2 0,-1 1 0,0-6 0,1-3 0,-1-1 0,0-5 0,1-2 0,-1-2 0,0-1 0,1-1 657,-1-4 1,-4-2 0,0-7-1,0 1 1,-2 0 0,-2-1-1,-2 1 90,1 0 0,-3-1 0,2 3 0,-4 3 1,-4 10-1215,3 9 1,0 0-1,2 5 1,0 0 0,0-1-1,2-1 1,2-4 0,5-1-1,3 1 1107,1 2 0,0-5 1,2-1-1,3-1 1,6-1-1,4-2 1,4-5-1101,2-6 0,-2-3 1,0-1-1,-2-1 0,-7 0 1,-2-3-1,-6 0-54,-5 0 0,-4 2 1,-7 2-1,-4 1 1,-5 2-1,-5 2 944,-3 3 1,-5 0 0,2 5 0,0 2 0,2 2 0,3 5 236,2 3 1,0 6-1,9-1 1,2 1-1,3 1 1,5 2-1,5 0-836,6-3 0,2 1 0,9-3 0,7-3 0,7-4 0,10-3 0,3-3-6143,4-1 6312,6-8 0,2-2 0,9-5 0</inkml:trace>
  <inkml:trace contextRef="#ctx0" brushRef="#br0">12677 15766 7967,'-13'-10'0,"-1"-4"0,2 0 0,4-1 0,3 1 0,4 1 220,1 0 0,-2-1 0,-1 1 0,-1 0 0,-1 1 0,1 2 0,-2 2 1,-1 2-1,-4 3 0,-1 2 0,-1 1 0,-2 0 177,-3 0 1,2 0 0,-5 0-1,1 0 1,0 0 0,0 0-1,-1-2 1,-1-1-276,1-1 1,-4-5 0,3 5 0,-4-1 0,0-1-1,-1-1 1,0-2-96,1 0 0,-1 5 1,0-4-1,1 1 0,-1 1 1,0-2-104,1 1 1,-5 4 0,0-3-1,1 2 1,0-1 0,1 1 0,-4-1 55,-1 1 0,0-2 0,-5 3 0,1-1 0,-3-1 1,-2 1-25,-3-1 0,3-1 0,-5 3 0,1-1 0,0 0 0,-4-1-19,-1 1 1,-1-1 0,0 4-1,-1-2 1,0-2 0,-3 2-1,-2 2-63,-2 1 1,5 0 0,-3 0-1,1 0 1,0 0 0,0 0-1,2 0 239,3 0 1,-8 0 0,9 0-1,0 0 1,1 0 0,-1 0 0,0 0 0,-4 4 0,7 1 0,-3-1 0,-3 1 0,0 1-177,2 1 1,-8-4 0,8 3 0,-2-2 0,0 2 0,4 0 0,-1 0-115,-2-3 0,5 3 0,-5-2 0,2-1 1,0-1-1,-1-2 170,1 0 0,3 0 1,-1 0-1,1 0 1,0 0-1,-1 0 1,-2 0 304,-3 0 0,0 0 0,3 0 0,0 0 0,-2 0 0,-3 0-96,-2 0 1,3 0-1,-5 0 1,2 0-1,3 0 1,-1 0-304,-1 0 0,4 0 1,-6 0-1,3 0 1,-1 0-1,0 0 1,0 0-109,1 0 0,-3 0 0,4 0 1,-3 0-1,0-2 0,-2-1 0,2-1 390,-1 1 1,-2-3 0,4 0 0,1 0 0,-3-1 0,0 1-26,-1 0 0,2 0 0,4 3 1,-1-1-1,-2 1 0,0 1 1,0 2-263,1 0 0,-1 0 1,3 0-1,-1-1 1,-2-2-1,2-3-97,1-2 1,2 4-1,-1-5 1,1-1 0,-2-2-1,-1-1 1,-2-1 445,2 1 1,-1 0 0,1-1-1,-3 2 1,0 2 0,-1 3-177,4 1 1,0-3 0,0 3 0,-2 0-1,2 0 1,2 3-153,5 2 0,-2-4 1,2 1-1,-2 1 1,1 0-1,3 0 79,1-2 0,-3 1 0,4 2 0,2 0 0,0-3 1,0 2-1,-2 0 141,-3-1 0,4 2 0,-4-2 0,1 2 0,1 2 0,-1 0 0,1 0-83,0 0 1,-3 6-1,3 2 1,-1 1-1,-2-1 1,0 1-216,0-1 1,2 4-1,-4-4 1,4 3-1,-1-1 1,2-1-1,1 0 275,2-2 1,0 5 0,0-4 0,-3 0 0,0 0 0,-2-1 0,3 1 9,-1 2 0,-3 0 0,3 1 0,0-2 0,0 1 0,3 0-141,2-1 0,-2 6 0,0-3 0,3 0 1,0 3-1,3-2-90,-2 3 0,7 0 1,1-2-1,2 1 0,4 1 1,1 2-1,4-2 124,0-1 0,1 0 0,3 1 1,-2 3-1,3 0 0,4 2 1,2 0-8,-2 3 1,1 1-1,1 3 1,3 1 0,2 4-1,-1 0-131,2-1 0,2 4 0,1-4 0,0 2 0,0 2 0,0-1 142,0 1 1,6-6-1,3 1 1,2-3-1,4 0 1,3 2-1,4 1 74,3-2 1,2-4 0,0-1 0,1 1 0,1-1 0,4 1 0,1 0 1,3 2 0,0 0 0,2-1 0,-1 1 0,4 0 0,-1-1-274,1 1 1,4 0 0,1-2-1,2-2 1,0-2 0,0 0 102,-2 0 0,5-5 1,-3 2-1,3-3 1,1-2-1,0 0 111,0 1 0,1-1 0,-1 0 1,0 0-1,-1 1 0,-3-2 1,-3-2 104,0-1 1,1 0 0,7 3 0,-1-2 0,-1-1 0,0 0-114,1-2 0,-1 5 0,9-5 0,-1 2 0,-2-1 0,1-1 0,-1-1-127,3 0 1,5 0 0,-3-3 0,0 3 0,1 0 0,-3 0 51,-2-3 1,8 3-1,-4-2 1,0 0 0,0 1-1,-2-1 92,-2-1 0,12-1 1,-8-2-1,2 0 1,3 0-1,-2 0 0,6 0 1,-1 0 0,-3-5 0,6-1 0,-36 3 0,-1 0 0,1 0 0,0-1 0,1 1 0,0 0 0,1-1 0,-1 1-64,2-1 1,1 0-1,0 1 1,0-1-1,3-1 1,1 0-1,-3 0 1,1 1-1,0-1 1,1-1-1,-1 1 1,1 0 27,0 0 1,0 1 0,1 0-1,0 1 1,-4 1 0,-1 1 0,-1-1-1,0-1 1,1 1 0,-1 0 0,0 0-1,0-1-15,2 1 0,-1 0 0,-2-1 0,-1 1 0,36 2 0,0-1 0,-35 0 0,-1-1 1,1 0-1,-1 0 0,2 0 0,-1 1-35,0 0 0,0 0 1,2-1-1,0 0 0,0-1 1,-1 1-1,1 1 0,0-1 1,-2 1-1,0-1 0,1 1 1,-1-1 35,0 0 1,0 0 0,3-1-1,-1 0 1,1 2 0,1-1-1,0-1 1,0 0 0,-2 0-1,1 0 1,-1 0 0,0 0 73,1 2 1,-1-1 0,2-1 0,0 0 0,-2 1 0,0 0 0,0 0-1,-1 1 1,0 0 0,0 0 0,1 1 0,0 0 0,0 0 0,-1 0-41,-1 0 1,1 0-1,1 0 1,1 0 0,-3 0-1,0 0 1,1 0 0,0 0-1,2 1 1,0-2 0,1 1-1,-1-1-116,1-1 0,0 0 0,1 0 0,-1 1 0,0-3 0,-1-1 0,0 0 0,0 1 0,2-1 0,1 1 0,-1 0 0,-1-1 21,1 0 0,0 0 1,0 0-1,1-1 0,-2 1 1,-1 0-1,1 1 0,0-1 1,0 0-1,0 0 0,0 0 1,-1-1-1,-1 1 0,1 0 79,-2 0 1,0 1 0,1 2 0,1 0 0,-5-2 0,1 0 0,1 1 0,1-1-1,-1 0 1,0 0 0,0 0 0,-1 0 0,35-5 93,-5 0 0,6 1 0,-7-2 0,2 1 0,2-1 0,-1-2-264,-5-1 0,6 1 1,-4 1-1,1 3 1,0-3-1,-3 1 114,-3 1 0,2-1 0,-6 4 0,0-2 0,-2-1 0,-1 0 0,-5 2 180,-3 1 1,-2-3 0,-5 3 0,0-1 0,-2-3-1,-1-1 1,-1 1-49,1 1 1,0-1 0,0-7 0,-3-1-1,0 2 1,-1 0-247,-1-2 1,4-1 0,-5-6-1,-1 0 1,-2-5 0,-2-1 0,0-3 22,-4 0 1,-1-2 0,-7-2 0,1-1 0,-4 1 0,-4-5 334,-4-3 0,-2 1 0,-1-2 0,0 0 1,0 1-1,-1 0 0,-2 3-104,-1 1 0,-7 2 0,1 0 1,-5 2-1,-4 1 0,-2 3-415,-3 1 1,-2 2 0,-5 5 0,-5 0-1,-5 3 1,-7 2 205,-5 2 1,-9 2-1,-5 9 1,-7 3-1,31 4 1,0 1 0,-2 0-1,0 1 13,-4 1 1,0 1-1,-3 0 1,-1 1 0,0 3-1,-1 1 1,-2 0-1,-1 0 1,-4 2 0,0 1-1,-1 0 1,-1 1-1,-3 3 1,-1 0-1980,-1 1 1,1 1 2077,3-3 0,1 1 0,-4 4 0,0-1 0,5-2 0,0-1 0</inkml:trace>
  <inkml:trace contextRef="#ctx0" brushRef="#br0">16743 11795 8438,'-5'-15'0,"-1"-2"0,0 0 0,-1-1-13,0-1 1,4 4 7,-2-3 220,-2 3 0,4 3 0,-5 2 0,1 3 0,0 1 0,-4 1 0,-1 1 0,-1-1 1,-2 2-1,-3 2 0,-4 2 0,-4 4 205,-6 4 1,-3 3 0,-8 1 0,-1 0-1,-1 2 1,-1 1 0,-1 2 0,-2-2-37,0-1 1,5-1-1,-5-1 1,-2-1-1,1-2 1,1-1-1,5 1 1,1 2-145,-2 2 1,8 0 0,-3 3 0,2 2 0,-1 2 0,-1 2 0,2 2-197,2 2 0,-2 6 0,2 2 0,-1 4 1,0 4-1,3 3 190,1 2 0,-1 10 0,6-6 1,5 0-1,2 3 0,6-2 0,5 3 1289,5-1-1411,10-6 0,8 1 1,11-4-1,5-1 1,8-1-1,6-4 71,6-2 0,12 7 0,3-10 1,1-1-1,-31-16 0,0-1 1,1 0-1,-1 0-29,1 0 0,0 0 0,1 1 0,1 1 0,-2-3 0,1-1 0,32 14 0,-3 0 0,-4-3-39,-2 1 1,3-6 0,-4-4 0,0-2 0,1-3 0,2-2 0,1-2-44,0-2 1,2-3 0,5-9 0,4-6 0,-36 4 0,0-2 0,1 0-1,0-2 1,-1-1 0,1-1-73,0 0 0,0-1 0,-1-3 0,0-1 0,1 0 0,1 1 1,-2-3-1,0 0 0,0-1 0,0 0 0,-1 0 0,-1-1-241,-1 0 1,0 0 0,3 0-1,-1-1 1,-5-2 0,0-1-1,-1 0 1,-1-1 0,0 0-1,-2 0 1,24-29-384,-7 6 690,-5-9 1,-14 11-1,-3-8 1,-6 2-1,-7 3 1,-10 2 589,-11 1-733,-7 0 1,-21 2 0,-11 4-1,-12 6 1,25 20 0,-1 3-1,-4-1 1,-2 3-396,-3 0 0,-1 2 0,-4 2 0,0 2 0,-1 3 0,-1 2 0,-1 0 0,1 0 0,-1 1 0,1 0 0,-1 1 0,1 0-184,-1 0 0,0 2 1,1 3-1,-1 2 0,4 2 1,1 2-1,2 0 0,1 1 656,6 0 0,0 1 0,0 1 0,1 1 0,5-1 0,1 1 0,-29 14 0,6-2 0</inkml:trace>
  <inkml:trace contextRef="#ctx0" brushRef="#br0">16076 13527 8400,'0'-18'0,"0"1"0,0 0 0,0 7 1843,0 1 0,0 8 0,0 1-1299,0 7 0,-1 11 0,-4 5 0,-4 6 1,-4 3-1,-3 2 0,-4 2 0,1-2-658,0-3 0,-3 1 1,4 0-1,2-3 0,2-1 1,4-3-2823,1-2 1,6-4 2935,-1-6 0,2 1 0,2-1 0</inkml:trace>
  <inkml:trace contextRef="#ctx0" brushRef="#br0">15476 14113 8186,'-1'-26'2421,"-4"-1"0,4 8 0,-2 19-2119,6 7 0,4 5 1,7 1-1,0 2 0,4 3 1,3 4-1,3 5-463,2 4 0,-6-3 0,5 3 1,-5-1-1,-3-2 0,-2 0 0,-2-3 0,-1-1-1997,-3-3 1,-3-2 0,-5-6 1138,4 1 1,-5-7 0,0-3 1018,-8-2 0,-4-8 0,-1-1 0</inkml:trace>
  <inkml:trace contextRef="#ctx0" brushRef="#br0">15703 14300 8186,'6'-27'0,"-5"1"0,7 4 0,-5 1 0,1 2 1017,-1 2 0,-1 5 37,-2 8 0,0 16 1,0 16-1,-2 5 0,-2 2 1,-5-1 302,-3-3 0,0 2-1927,3-2 0,-3 1 0,3-2 0,-2 1 0,-1-3 570,3-4 0,-9-5 0,3-5 0</inkml:trace>
  <inkml:trace contextRef="#ctx0" brushRef="#br0">15436 14460 8186,'8'-27'0,"-2"1"0,-6 5 0,1 5 0,4 5 0,3 7 233,4 2 0,2 2 1,0 0-1,4 0 1,4 2-1,4 2 1,0 5 2010,1 3 0,4 1 1,2 1-2245,1-1 0,1 0 0,5 1 0</inkml:trace>
  <inkml:trace contextRef="#ctx0" brushRef="#br0">15983 14313 8210,'-5'-29'698,"-1"4"1,1 10 0,0 12 0,5 12-1,3 6 1,2 2 0,-1 1 0,0 1 2160,-1 4-2574,5 2 0,-5 3 0,6 3 0,0 3 0,-1 2 0,0-2 0,-1-2 0,-1-2-1406,0-2 0,0-7 0,-3-4 586,1-2 0,-5-10 0,-8-10 1,-3-11-1,-1-9 0,1-5 0,2-4 1013,1-4 0,1 5 0,-1-6 0,5 4 0,3 2 0,1 1 0,0 4 1335,0 4 0,1 5 0,3 7 1,5 3-1701,3 5 0,2 4 0,-1 4 0,-1 5 0,-2 3 1,-3 1-879,-1 0 0,0 5 1,-3 1-1,2 1 0,-2-1 1,-2-3-3061,-1-1 2737,0-2 1,0 1 0,2-3 0,2-2 1087,5-4 0,9-16 0,2-3 0</inkml:trace>
  <inkml:trace contextRef="#ctx0" brushRef="#br0">16356 14007 11917,'0'-13'1549,"0"7"0,0 6 0,0 7-1260,0 5 1,2 10-1,1 3 1,2 2-1,1 4 1,2 2-1,-1 2 1,4 1-2006,0-1 0,3-4 1,-1 3-1,0-3 1716,1-5 0,-1 0 0,0-5 0</inkml:trace>
  <inkml:trace contextRef="#ctx0" brushRef="#br0">16423 14473 8245,'-14'-41'0,"7"13"1924,3 14 0,4 10 0,4-2-1292,5 0 1,3 3-1,3-6 1,2-1-1,4-2 1,1-3-1,1-1-1671,0-2 0,-2-1 0,0 3 1,-2-2-1,-3 2 0,-1-1 1,-2 1-1,1-2-2508,-1 2 3255,-6 7 0,5-3 366,-3 3 1,2 5 0,-1 4-1,-3 7 1,2 5 0,0 1 0,4 1 1064,2-1-1139,-3 0 0,13 7 0,-4 0 0</inkml:trace>
  <inkml:trace contextRef="#ctx0" brushRef="#br0">17289 14047 8437,'-1'-19'0,"-4"-2"0,-2 0 0,-1 3 0,3 5 0,-1 4 557,4 3 1,-8 8-1,5 2 1,2 7-1,2 5 1,1 6-1,0 5 1,0 2-1,0 4 1,0 1 0,0 3-1,1 0-482,4-2 1,-2 3-1,6-7 1,1-2-76,2-1 0,1-1 0,1 0 0</inkml:trace>
  <inkml:trace contextRef="#ctx0" brushRef="#br0">17303 14273 8263,'0'-46'0,"0"8"468,0 10 1,1 13-1,3 11 1,5 2-1,5 2 1,2 0 0,2 0-418,-2 0 0,-1 0 0,0 0-51,2 0 0,4 0 0,6 0 0</inkml:trace>
  <inkml:trace contextRef="#ctx0" brushRef="#br0">17929 13754 8369,'-18'-6'554,"-1"-3"0,0-2 357,0 3 1,1 2 0,4 6-521,1 0 0,4 4 1,2 2-1,2 1 1,7 2-60,5-1 1,7 4 0,2-5 0,2 2 0,-1-2-1,1-1-573,0-3 0,4 3 1,-4 0-1,-2 0 1,-2 1-1,-4-1-81,-1 0 1,-8 5 0,1-3-1,-7 3 1,-1-1 662,0-1 0,2-5 1,3 5-1,-2 3 271,-2 4 1,2 4-1,6 2 1,3-3 0,1-1-1,4 1 1,1 0-371,1 1 1,-4-1-1,-2-3 1,1 2 0,-2 0-1,0 0 1,-3-1-390,-2 0 0,-2-7 1,-4-1-1,-4 0 0,-4 0 1,-5-2-79,-4-1 0,-9 3 1,-6-3-1,-5 1 1,-5 5-1,-2 3 1,-4 6-4522,-2 4 4746,3-2 0,-7 16 0,5-5 0</inkml:trace>
  <inkml:trace contextRef="#ctx0" brushRef="#br0">15863 13634 8468,'-27'0'0,"-1"0"0,-2 1 0,-2 2 0,-1 2 0,-1-1 125,0 2 0,-1 1 0,-4 7 241,4-1 1,-4 2-1,3 4 1,-1 8 0,2 7-1,4 4 1,3 4 0,2 4-1,4 7 1,6 6-1,6 5 1,5 0-8,4-1 1,11 5 0,6-5-355,8 2 1,12-3 0,-12-32 0,2-1 0,2 0 0,2-2 0,2-1 0,2-1 1,3-1 0,0-1 1,6 0-1,0-1 0,3-3 1,2-1-1,1-1 0,2-2 1,3-2-1,2-2 0,2-2 1,2-2-1,5-2 0,1-3 1,2 0-1,2-2 26,1-2 1,1 0-1,2-2 1,0-1-1,-23 0 1,-1-1-1,0-1 1,1 0-1,-1-1 1,0-1-1,2 0 1,-1-1-1,1 0 1,-2-2-1,0 0 1,1-1-191,-1-1 1,0 0-1,-1-1 1,-1 0-1,0-1 1,0-1 0,-1-1-1,0-1 1,0 0-1,20-11 1,-1-1 0,-2-2-1,-1-2 1,-5 0-1,-2-1 1,-4 0-1,-3-1 7,-5 3 0,-4-1 1,-4 0-1,-3-1 0,-6 0 1,-3-1-1,-2-1 0,-4-1 1,-3 1-1,-3-1 0,-3 0 1,-3 0 151,-1-1 0,-4 1 0,-13-32 0,-12 3 0,6 34 0,-4 1 1,-4 1-1,-4 2 0,-5 0 0,-3 3 63,-3 1 0,-4 4 1,-4 1-1,-4 4 0,-7 4 1,-3 5-1,-7 0 1,-2 3-1,22 2 0,-2 2 1,0 2-1,-4 0 1,-2 1-1,0 2 0,0 1 1,-1 2-1,0 0-261,-1 2 1,0 0 0,-1 1-1,-1 1 1,-1 0 0,0 0 0,2 1-1,-1 1 1,2 0 0,0 0-1,1 0 1,0 0 0,0 1 0,1 0-1,0 1 1,4 0 0,0 0-1,1 1 196,2 0 0,0 1 0,2 0 0,-22 7 0,1 0 0,3 0 0,1 0 0</inkml:trace>
  <inkml:trace contextRef="#ctx0" brushRef="#br0">15623 14420 8186,'-27'-12'0,"2"-4"0,1-3 0,4 2 0,0 5 0,4 5 0,1 1 0,6-3 0,1 3 94,-3-1 1,1 2-1,-1-3 1,3-3 0,-3-1-1,-2-1 1,-3-2 0,-2-1-1,0-3 1,0-2-256,0-3 1,1-1 0,3-4-1,1-6 1,1-6 0,3-5-1,5-6 1,2-4 456,2-6 0,6-3 0,5-3 0,5-2 0,8-1 0,-10 35 0,1 1-335,2-2 0,2 1 0,4 0 1,1 1-1,2-2 0,0 0 1,0 3-1,1 0 0,2-1 0,0 0 1,1 1-1,-1-1 0,3-3 1,0 0-468,1 0 0,-1 1 483,-1 1 1,-1 1 0,2-3-1,0 0 1,-3 3 0,1 1-1,0-1 1,-1 1 0,0 0-1,0-1 1,-2 1 0,-1 1 61,0 1 1,-1 1 0,-4-1 0,1 0 0,0 1 0,1 0 0,0-2 0,0-1 0,2-3 0,-1 0 0,1-1 0,1 0 0,-1-1 0,0-2-6,-1 0 1,1 0 0,-1 1 0,1 1 0,1-2 0,0 1-1,-1-1 1,0 2 0,-1 1 0,1 0 0,0 1 0,0 0-13,1 2 0,0 1-39,-3-1 0,1 1 1,4 2-1,-1 1 1,-2 0-1,-1 1 0,22-25 1,-3 3-1,-3 6-101,0 4 1,0-3-1,0 1 1,0 1-1,1 0 1,2 1 0,3-1 277,2 0 1,-7 3 0,5-7 0,3 0 0,-2 1-1,2-2 110,-1 1-372,-5 4 1,7-7 0,-6 4-1,-1 1 1,-1 1 0,-2 3 8,0-2 1,-2-5 0,-2 2 0,-5 0 0,-3 0 0,-3 5 138,-3 4 1,-2-4 0,-7 4 0,-1 1-1,0 2 1,-2 6 0,2 4-13,-2 6 0,1-1 0,0 1 1,0 3-1,-4 4 0,1 2-183,-1-2 1,-2 0 0,2-3 0,0 1-1,-1 0-159,0-1 362,5 7 0,-10-5 0,3 3-141,-2-3-422,-2 5 1,0-1-1,1 4 463,4-5 0,-4-4 1,5-3-1,-1-4 0,-1 0 1,1-3 320,1 3 0,-3-9 1,5 4-1,4-1 0,3-5 1,4-1-105,2 0 1,-5-4 0,4 5 0,-1 0-1,2 0 1,1 0 0,0 0-151,2-2 0,1 4 1,2-7-1,-1-2 1,1-4-1,0-4 0,-2-1-105,-3-3 0,2-8 0,-7-4 0,1-4 0,0 0 0,0-1 154,-2 0 0,3-4 1,-1 0-1,-2 2 1,1 1-1,-1 2 62,2 4 0,4-1 0,-3 5 0,0 3 0,2 3 0,-2 6 1,1 3-75,-4 5 0,-1 1 0,-2-2 0,-1 2 0,-3 3 0,-3 0-312,0 0 158,-5-1 0,5-1 0,-6 1 1,0-1-1,0-1 0,0 0 116,0 0 0,0 0 1,2 7-1,1 1 1,1 2-1,-1 5 1,-2 3-119,-1 2 0,2 2 0,-1 4-132,-1 2 0,2 9 0,-11 9 0,-1 2 0,-4 4 0,-1 3 442,2 4 0,-3-1-127,7 1 1,-3 0 0,-1 5-1</inkml:trace>
  <inkml:trace contextRef="#ctx0" brushRef="#br0">19035 6997 15568,'-20'-18'-511,"2"0"0,3-5 0,2 2 1,1-3 408,3-3 1,3 8 0,6-6 0,3 4 0,5 5 0,6 1 0,4 3 592,1 3 0,5 4 0,-2 5 0,3 3 0,2 4 0,0 8 0,-1 5-726,1 9 1,0-1 0,1 7 0,0 2 0,0 3 0,-3 5-1255,1 4 0,-6-2 1408,2 2 0,1 6 0,3 5 0</inkml:trace>
  <inkml:trace contextRef="#ctx0" brushRef="#br0">19955 11022 10401,'-13'-6'0,"0"-2"0,-2-1 0,-2 2 0,0 1 0,0 2-399,3-2 1,0 3 70,1-6 685,0 0 1,-1 2 0,2 1-1,2 1 1,1 1 0,-3 1 0,-2 1-1,-6 4 1,0 4 0,-4 7-72,-1 8 0,-5 1 0,-3 3 0,-5 3 0,-4 2 0,-5 2 0,-2 3 0,-3 2-142,-1 3 1,7-8-1,-7 8 1,1-1 0,0-2-1,-1 0 1,1-3-30,3-2 1,-1-1 0,5-5 0,4-3 0,2-2-1,7-2-370,4-3 0,-1-5 0,12-4 0,2 1 0,3-2-17,3-1 0,8-2 1,2-7-1,12-6 1,14-8-1,13-7 1,13-8 188,-21 14 1,2 0-1,2 0 1,2-1 0,3-4-1,2-1 1,1 0-1,1 0 1,1-1 0,0 0-1,1-1 1,1 1-1,0-1 1,0 0 91,1 1 0,0-1 1,0 1-1,-1-1 1,-1 0-1,-2 1 1,-1 0-1,-2 0 1,-3 1-1,-1 1 1,-4 2-1,-1 1 136,27-16 0,-9 6 0,-11 9 0,-9 4 1,-9 3-3,-9 2 1,-7 4 0,-13 1 0,-11 4-1,-14 5 1,-14 8 0,-14 8-4,-8 5 1,31-9 0,-1 2 0,-3 1 0,-1 2 0,-2 2 0,0 0 0,-1 1 0,0 1 0,-2 1 0,-1 0 0,1 1-1,0 1 24,-1 0 1,1 2 0,1-2-1,0 1 1,1 0 0,1-1 0,1-1-1,2 1 1,1-1 0,1 0 0,3 0-1,1 0-169,3-2 0,2 0 0,-21 20 0,9-2 0,6-3 0,9-3 0,8-6 0,6-1-585,4-4 1,3-4-1,7 1 1,5-4-1,8-4 1,8-2-1,9-2-892,9-4 1,15-13 0,11-6 1481,7-4 0,-34 6 0,0-2 0,8-2 0,0 0 0</inkml:trace>
  <inkml:trace contextRef="#ctx0" brushRef="#br0">20582 10902 8411,'-39'-11'0,"2"-2"0,5 0 261,3 2 0,1 5 1,11 6 215,0 0 1,11 0 0,11 0 0,11 0-166,8 0 0,5 0 0,5 0 0,8 0 0,4 0 0,4 3 0,2 5 0,3 6 505,3 6 1,2 2-817,7 5 1,1 5 0,-33-14 0,0 0-1,1 1 1,0 2 0,1 0 0,-1 2-36,0 1 1,0 1 0,0 1 0,0 0 0,-3 0 0,0 0 0,0-2 0,-1 1 0,0-3 0,0 0 0,29 16-218,-2-6 1,-6-3 0,-5-11 0,-2-2 0,-3-1 0,-3-3-193,-5-3 1,-2 1 0,-5-5 0,0-2 0,-1-2 0,-5-1 0,-3 0 442,-1 0 0,0 6 0,-5 1 0</inkml:trace>
  <inkml:trace contextRef="#ctx0" brushRef="#br0">15476 13887 8137,'-1'0'-16,"2"0"75,13 0 0,-1 0 0,0 0 0,1-2 0,-1-1 0,-1-2 1,-2-3-1,-1-2 0,0-2 0,0-1 0,-2-1 0,1 1 513,-1 0 1,-3-1 0,5 1 0,2 1 0,1 3 0,1 3-586,0 0 1,-4 3-1,0-4 1,0 0-1,-2-1 1,-2-2-1,-4-3-70,-1-5 1,-1 1-1,-4-5 1,-5-3 0,-6-3-1,-7-5 1,-2-1 248,-1-3 0,-1-1 1,2-2-1,1-2 1,2-2-1,0-3 91,1-1 0,2 1 0,7 4 0,1-3 0,4-1 0,1-2 0,3 0-346,2 0 1,5-1 0,2-5 0,3-3-1,4 2 1,4-3-88,-1 1 0,-1 0 1,-2-4 82,0 4 1,-4-1-1,-1 0 1,-2-2 66,-4-3 0,4 1 0,-1-3 1,-2 1-1,0-6 0,0-3 0,-1 35 1,2 0 97,-1 0 0,1 1 0,2-1 0,1-1 0,3-1 0,0-1 0,0-1 0,2 0 0,1 0 0,1 0 0,1 0 0,1 1-64,0 0 1,2 1 0,-1 0 0,1 2 0,2 1 0,0 0 0,0 2 0,0 0 0,1 0 0,0 1 0,-1-1 0,1 0-123,-1 1 0,0 1 1,2 0-1,-1 1 0,13-30 1,2 0-1,-2 0 0,-2-2 1,-2-2 127,-2 0 1,-1 1-1,1-2 1,-13 32-1,0 0 1,1-1-1,0-1 1,0-1 0,1-1 53,-1 0 0,0 0 0,3 1 0,-1 0 0,0 0 0,0-1 0,1 2 0,0-1 0,1 0 0,0 0 0,0 0 0,0 1 0,1-1 0,0 1-93,1 1 1,0 0 0,-1 2 0,1 0-1,2 3 1,1 1 0,0-2 0,0 1-1,1 0 1,0 0 0,1 0 0,0 0-130,-1 2 0,1-1 0,-2 1 0,-1 0-1025,1 1 0,-1 0 1181,19-32 0,-20 30 0,0 0 1,17-31-1,-2-2 21,-2-1 0,-18 30 0,1-1 0,-3 0 1,0-1-1,1 1 0,0 0 0,2-1 0,-1 0 1,1 0-1,1 1 0,0 0 0,0 0 51,0 1 0,0 0 1,2 1-1,0 2 0,1 0 1,0 1-1,25-25 0,2 4 1,5 5-1,2 1-91,1 3 0,-23 22 1,0 1-1,24-20 1,2 0-1,0 0 1,-5 1-75,-1 4 0,-6-2 0,-2 5 1,-1 1-1,-3 0 0,-2 0 46,-1 2 1,-1 0 0,-2 4 0,-3 3 0,-3 4 0,-4 3 0,-5 2-406,-3 0 0,-6 4-647,-4 0 1108,-6 6 0,2-3 1,-8 8-1,-5 2 1,-2 3-12,-5 1 0,-7 10 0,1-4 0</inkml:trace>
  <inkml:trace contextRef="#ctx0" brushRef="#br0">18462 7077 8370,'-16'-14'-260,"3"1"0,4 0 0,0-1 490,4 1 1,5 1 0,5 3 0,4 5 0,3 4 0,1 4 26,0 5 1,-4-1-1,-1 1 1,-3 1-1,-2 2 1,-1 1 0,-4 0-1,-2 1 1,-6 1-1,-7 4 1,-3 6-1210,-1 5 1,-4 8 0,4 2 951,0 7 0,-4 5 0,4 2 0</inkml:trace>
  <inkml:trace contextRef="#ctx0" brushRef="#br0">20169 10982 8436,'-5'-61'0,"-1"8"0,0 10-2,0 12 0,2 11 1,5 2 1,4 4 0,-4-4 1404,4 0 0,1 0 0,-5 7 1,-7 2-1,-12 6 0,-11 7 1,-14 11-843,-13 10 0,-10 5 0,25-11 0,-2 2 1,-5 1-1,0 2 0,-4 1 0,-1 0 0,-4 2 1,-1-1-1,2 0 0,0 0 0,0-1 0,-1 0-332,3 0 1,0-1 0,4 0 0,1 0 0,-2 0 0,0-1 0,6-2 0,1 0 0,5-3 0,1-1 0,-27 14-231,10-6 0,13-4 0,17-3 0,12 0 0,11-4 0,16-3-60,17-7 1,30-4 0,-22-2-1,3-3 1,4-2 0,1-2-1,7-5 1,1-2 0,4-3-1,2-2 1,5-4 0,1 0-420,1-2 1,0 0 0,0-2 0,-1-1 0,-4 1 0,-2 0 0,-3 1-1,-3 0 1,-7 1 0,-1 1 0,-6 2 0,-2 0 93,-5 4 1,-3 0 415,15-20 0,-11 17 1,-17-2-1,-9 4 1,-11 6-1,-11 5 434,-14 5 0,-26 5 0,-18 8 1,28-1-1,-3 2 0,-7 4 0,-2 2 1,-4 3-1,0 1 0,-4 4 0,0 1-465,-1 3 0,0 1 0,4 0 0,0 0 0,-1 3 0,1 1 0,0-1 0,1 1 0,3 1 0,1-1 0,3 2 0,1-1 0,4 0 0,2-1 0,4 0 0,2 0 0,4-1 0,2 0 0,2 0 0,2 2 0,5 2 0,2 1 0,4 1 0,1 1 0,0 1 0,1 1 0,5 0 0,0 0 0,-1 0 0,-1 0 0</inkml:trace>
  <inkml:trace contextRef="#ctx0" brushRef="#br0">20915 10768 8034,'-25'-19'0,"4"-2"0,8 4 0,7 8 0,4 4 0,2 14 0,2-4 0,1 3 0,3 3 159,1 1 0,6 2 1,7 3-1,0 2 1,7 3-1,7 5 1,12 4-1,9 3 1,-23-15-1,1 1 1,3 1-1,2 1 0,4 2 1,1 0-1,1 2 1,2 0 172,0 1 1,1 0-1,4 1 1,0 1 0,1 1-1,0-1 1,-1 2 0,0-1-1,1 2 1,0 0-1,-1 0 1,0 0-429,1-1 0,0 0 1,4 1-1,0 1 0,-2-2 1,-1 0-1,0 1 0,1 0 1,-2-1-1,-1 0 0,-2-2 1,0 0-1,-1-2 0,0 1 1,-1-2-1,0-1 22,-3 0 1,1-1-1,1-1 1,-1-1 0,-6-4-1,-1-1 1,0-1 0,0-1-1,-1 0 1,0-2 0,31 13 42,-4-4 0,-2 1 0,-10-5 0,-9-1 0,-9-3 1,-7 0-1,-7-1 13,-6 0 0,-3-4 0,-8 0 1,-6 1-1,-10 2 0,-12 3 354,-9 3 1,-12 3 0,-7 5-1,-11 2 1,28-12 0,-1-1-1,-3 3 1,-1 0 67,-2 1 0,0 1 0,-1 2 0,-1 1 0,-1 2 0,0 1-412,2 1 0,-1 2 0,-2 2 0,0 0 0,1 2 0,1 1 0,1-2 0,-1 0-83,2 1 0,-1 0 0,2-1 0,1 0 1,3-1-1,1 0 0,1 0 0,2 0 0,1 0 1,1 0-1,1 0 0,1-1 0,1 0 0,0-1-368,3 0 0,0-1 0,-21 23 0,9 1 0,2 6 0,5 4 1,16-27-1,2 1 459,-1 3 0,1-1 0,0-2 0,-1-1 0,1 5 0,0-1 0</inkml:trace>
  <inkml:trace contextRef="#ctx0" brushRef="#br0">17782 13420 8289,'-7'-51'0,"-5"11"0,-7 16 0,-5 14 0,-4 10 0,-7 6-41,-1 7 1,-7-4-1,-3-2 1,-1-1-1,-5-4 1,-3-7-1,-6-7 1,-1-6-1,-5-1 1,-1 0-1,31 10 1,-1 2 134,-3-1 0,0 1 0,0 3 0,-2 0 0,-3 2 0,-1 0 0,-4 1 0,-1 2 1,-3 1-1,-2 0 0,-5 3 0,-2 2 0,-3 3 0,-1 1 82,-3 4 1,0 1 0,-1 3-1,0 1 1,24-6 0,-1 2-1,1 0 1,0 0 0,-1 1-1,1 1 1,-1 1 0,1 0-1,0 1 1,-22 10 0,2 1-169,4 0 1,2 2-1,5-4 1,2 1-1,5-1 1,2 1-1,4-2 1,2 2-1,4-1 1,3 1-1,6-1 1,2 1 0,-14 31 196,13 0 0,13-2 0,15 7 1,15 7-1,1-34 0,5 1 1,7 2-1,4 0-69,7 3 0,4-1 0,7 3 0,3 1 1,-12-15-1,2 0 0,1 0 0,3 2 0,1-1 1,2 0-1,2 1 0,1-1 0,2 0 0,3-1 1,1 0-1,2-2 0,1-1 0,1-1 0,1-2-231,2-1 0,0-1 0,2-3 0,-12-7 1,1 0-1,1-2 0,-1-1 0,0-2 1,1 0-1,-1-1 0,1-1 0,-1-1 0,0-1 1,1 0-1,-1-2 0,2 0 0,0-1 1,-1-1-1,0 0 0,18-1 0,-1-1 0,0-1 1,-2-2-1,-1 0 0,0-2 8,-1-1 1,-2-1 0,-1-2 0,-9 1 0,-2-1 0,0-2 0,-1-1 0,0-2 0,-2 0 0,-4 0 0,-1-2 0,-2 0 0,15-8 0,-4-4-1,-5-1 1,-5-4 89,-5-3 0,-6-4 0,-8 4 0,-6-3 0,-3-8 0,-6-4 1,-4-3-1,-5-1 0,-6-5 0,-4-2 0,-6-6 0,-6-1 0,2 20 1,-3 1-1,-1-1 35,-3-1 1,-2-1 0,-3 0 0,-5-4-1,-3 1 1,-3 0 0,-3 1 0,-2 1 0,-2 2-1,-2-1 1,-2 1 0,-3 2 0,-2 1-1,-3 1 1,-2 3 0,-2 3 0,-2 2 0,-1 2-277,-2 2 0,-1 3 0,-3 3 0,13 9 0,-1 2 0,-1 3 0,0 2 0,3 3 0,-1 2 0,0 3 0,-1 0 238,-3 1 0,-1 2 0,0 1 0,0 1 0,0 1 0,0 0 0,1 2 0</inkml:trace>
  <inkml:trace contextRef="#ctx0" brushRef="#br0">15650 13860 8249,'-2'-12'0,"-2"4"-14,-5 3 13,-3-2 0,-1 5 390,-1-2 1,1 4 0,0 4 0,-1 4 0,1 0 0,0 1 0,-1 0 0,1 0-52,0 0 0,-1-6 0,-1 1 0,-1-2 1,-5-2-1,-1 0 0,-4-2-383,-3-2 0,4-6 1,-6-11-1,2-6 0,0-2 1,1-7-1,5-5-104,2-7 1,9-18 0,8 0 0,2-5 0,4-4 0,-1 37 0,2-1 0,1-2 0,1 0 36,0 1 1,2 0-1,1 1 1,1 0-1,1 0 1,-2-1 0,0 1-1,-1 0 1,-1 1-1,0-1 1,-2 0 0,-1-1 166,0 2 0,0-1 0,0 0 1,-1 0-1,-2-2 0,0 1-105,0 0 0,0 0 1,0-5-1,0-1 0,0 3 1,0 0-1,0-1 1,0 0 43,0-3 0,0 0 0,-2-4 0,-1 0 0,1 3 0,0 0 0,1-2 0,0-1 0,2-3 0,1 0 0,3-1 0,1-1-71,1-3 0,2 0 0,3-4 0,3 0 0,2-2 0,3 1 0,0-1 0,1 0 1,2-2-1,0 0 0,0 3 0,1-1 0,1 0 0,1 0-67,-1 0 1,2 0 0,1-1-1,1 0 1,0 2 0,0 1-1,0 1 1,0 1 0,0 1 0,0 1-1,0 0 1,-1 0 160,1 0 0,-1 1 0,-1 4 0,1 1 0,-2 1 0,-1 1 0,1 1 0,-1 2 0,-2 2 0,1 1 0,0 1 1,0 1-1,-2 2 0,1 1 90,0 1 1,0 1-1,2-1 1,1 1 0,-1 1-1,0 1 1,1 0 0,1 0-1,1-1 1,1 0 0,-2 0-1,0 1-137,1 0 0,1-1 1,1 2-1,0-1 0,0 2 1,0 0-1,0 0 1,0-1-1,2-2 0,0 1 1,0 0-1,0-1 0,0 1 1,0-2 97,-1 1 1,0 0-1,-2 2 1,-1-1-1,3-1 1,-1 0-1,0 0 1,-1 0-1,0 1 1,-1 0-1,-1 0 1,1 1 235,-2 2 0,1 0 0,-1 0 0,1 0-301,0 1 0,0 2 1,0-1-1,0 1 1,1-1-1,1 1 1,-1 0-1,1 1-192,0 1 0,-1 0 1,25-26-1,-4 6 1,-6 3-1,-6 4 0,-6 2 1,-4 4 35,-5 4 0,1 2 0,-5 4 1,-1 2-1,-1 2 0,0 2 223,2 2 0,4-2 1,-4 1-1,-2 3 0,-1 4 1,0 2-165,3-2 0,-2 5 1,6 2-1,0 2 0,1 2 1,-3 2-1,1 2-2654,0 5 2926,-11 3 1,8 7 0,-11 2 0</inkml:trace>
  <inkml:trace contextRef="#ctx0" brushRef="#br0">18169 6957 8499,'-7'-39'14,"4"4"0,6 5 1,5 6-1,4 7 0,3 3 1,1 5 3,2 5 1,6 3 0,-3 1-1,1 0 1,-1 1 0,-2 2-1,-3 3 1,-1 1-123,-2 4 1,1 2 0,-3 3 0,-2 4 0,-4 2 0,-4 6 12,-1 6 1,-7 6 0,-6 6 0,-10 6 90,-6 4 0,7-24 0,-2 0 0,-4-2 0,1 0 0</inkml:trace>
  <inkml:trace contextRef="#ctx0" brushRef="#br0">20728 9236 8384,'-6'-8'154,"5"2"0,-11 5 0,3-2 1,-3-3-1,-1 0 0,0-1 1,-1 1 872,1 0 0,4-3 0,0 5 0,-1 1 0,-2 1 72,-1 2-1013,-1 0 1,6-4 0,-1-1 0,-2 2 90,-1 2 1,-1-4-1,0-1 1,-2 0 0,-1-1 112,-2 0 1,-6 2 0,3-2 0,-1-1 0,2 2-125,0 1 1,-6-1 0,0 3-1,1-2 1,-1 2 0,2 2-122,-1 1 0,0 0 1,-2 0-1,0 0 1,1 0-1,-1 0 0,-1 0 1,-2 1 37,-1 4 1,-5-4-1,5 4 1,2-2-1,-1 0 1,2 1-1,-2-1 159,1-2 0,8 1 0,-4 1 0,3 1 1,1-1-1,-3-1-140,-1-2 0,3 4 0,0 1 0,-2-2 0,0 0 0,-1 0 0,1 2-229,1 3 1,-10-4 0,6 4-1,-1-1 1,-1 1 0,-3 0 142,-3 0 0,2 4 0,1-3 0,1 1 0,0 0 0,1-1 0,2 2 0,3-1 0,1 0 0,2-1 972,-2 2-906,5 0 0,-6 0 0,4-1 0,-1 2 0,1-2 0,0 4-253,0 2 199,5-1 0,-8 4 0,5-6 1,-2 2-1,-2 1 0,-2 4 73,-2 0 1,5-3 0,-1 2 0,1-1 0,0-1 0,1 1 0,1 0 1,-1 0 0,5 1 0,-2-3 0,3 2 0,2 0 0,-2 0-82,-3-1 0,5 6 1,-2-4-1,5 0 1,1 2-1,0-2 35,0 0 1,4 4-1,-2-4 1,1 0 0,2 2-1,-1-2 1,1 2-1,1-2 99,1 0 0,2 1 1,0-4-1,2 3 1,1 0-1,3 1 54,1-4 1,3 0 0,7 0 0,1 4 0,-1-1 0,3 0 0,0-1-110,1 1 0,7-3 1,-4 5-1,0 0 0,1-2 1,0 0-75,2-2 1,-1 2-1,1 0 1,0 0-1,1 1 1,1-3-1,4 1 165,1 0-191,1 0 0,5-5 0,0 0 0,0-1 0,3-1 0,3-4 0,3-1 0,6 0 0,-6-3 0,1 1 0,2-1 0,-2 0 0,1 2 0,2-4 0,-7 4 0,1-2 0,4 0 0,-1 1 0,1-1 0,-3-2 0,1-1 0,5 0 0,0 0 0,1 0 0,1 0 0,1 0 0,-5 0 0,5 0 0,0 0 0,-1 0 0,2-1 0,-2-2 0,-1-1 0,-2-5 0,2 3 0,1 0 0,2-2 0,-2 2 0,-1 1 0,-2-1 0,1 3 0,-2-2 0,-2 1 0,-1-1 0,1 1 0,-2-2 0,-1 3 0,-1-1 0,-2 1 0,1 0 0,1 0 0,1-2 0,-7 1 0,1 4 0,1-2 0,-2-1 0,3-1 0,-2-1 0,1 0 0,2 3 0,2-4 0,0 0 0,1-1 0,-1-2 0,2 0 0,-1-1 0,-4-2 0,2-1 0,-2-1 0,-1 1 0,3-2 0,-4-1 0,-4-2 0,2 0 0,-5 3 0,2-1 0,-2-2 0,-2 1 0,-2-3 0,-2 6 0,-1-6 0,-2 3 0,-2-1 0,0 1 0,0 3 0,1-4 0,-2 0 0,-2 0 0,-3 1 0,1-3 0,-2 0 0,-1-4 0,-1 3 0,-1 0 0,-1 1 0,-2-1 0,-3-3 0,-1-1 0,-3-2 0,3 2 0,-1 2 0,-2 0 0,-2 0 0,-1-2-106,0-2 0,-1 2 1,-2 1-1,-3 2 1,-2-2-1,-2 0-100,-2 2 1,-1-2-1,-2 5 1,-1 0-1,-3-2 1,-2 2 0,-3 0 74,-1 2 1,-2-2 0,1 1 0,-1 2 0,0 1-1,1 2-68,-1 0 178,0-1 0,2 3 1,0 0-1,1 2 0,-1 0 1,1 0 109,-1 1 1,0 3-1,-2-2 1,1-1 0,-1 2-1,0-1 1,1 0-26,-1-4 1,-1 4 0,-2-2 0,-1 0 0,2 0 0,-1 0 0,0 0-59,-1 2 0,0-5 0,4 3 0,1-3 0,-1 1 1,0 0 15,1 2 1,1 2 0,1-3 0,2 2 0,-2 1 0,0 1 26,2 0 0,-3 0 0,3 3 0,-5-3 0,-3 0 0,-2 0 1,-2 2 147,-3-2-197,4 4 1,-5-5-1,2 4 1,-2-1 0,-2 1-1,1 0-96,4-2 1,-4 4-1,3-5 1,-1 1 0,0 1-1,2 1 39,-2 2 0,-2 1 0,-1-2 0,-1-1 0,-4-1 0,-2 1 0,-3 0 14,-4-2 1,-2 4 0,-11-4 0,-1 4-1,-1 1 1,-2 0 0,1 0-317,2 0 0,3 1 0,2 4 0,6 4 0,0 3 0,1 1-708,-2 0 1,7 5-1,5 1 1,1 0-1,2 4 1,3 0 1066,3 5 0,8 8 0,-4-2 0</inkml:trace>
  <inkml:trace contextRef="#ctx0" brushRef="#br0">20742 14780 10423,'-2'-25'0,"-1"2"0,-1 6 0,1 2 0,1 2 0,1-1 100,-4 1 1,4 0-62,-3-1 0,-4 2 587,-1 3 1,2-2-1,-2 3 1,-3-1-1,-4 2 1,-6 0-1,-4 1 1,-2-2-1,-3 2 15,-4 0 0,-1 0 0,-2 3 0,-4-2 0,-1-1 0,-1 0 0,-1 1-61,2-1 0,-3 5 0,0-4 0,1 4 0,-3 1 0,2 0-196,0 0 0,2 0 0,2 1 1,-1 4-1,-2 4 0,-1 3 1,-2 1-327,1 0 1,2 1 0,-2 0 0,1 3 0,3 2 0,0 2 0,0 1 293,-1-1 1,1 4-1,7-3 1,5 3 0,2 2-1,0-1 1,3 3-64,5 2 1,2-3-1,4 4 1,5 1-1,2 1 1,7 0-126,4-3 1,7 3 0,12 0-1,11 0 1,8-1 0,11-2 0,9 0-165,-26-16 0,1 0 0,5-1 0,1 0 0,3 0 0,2-1 0,1-1 0,2 1 0,2-1 0,2 1 0,1-1 0,0 0 0,3 0 0,1 1 0,1-1 0,0-1 0,-2-1 0,1 0 0,2 0 0,1 0 0,-1 0 0,1 0 0,-3-2 0,0 0 0,1-1 0,0-1 0,-2-1 0,0-1 0,0 2 0,1-1 0,-4-3 0,1 0 0,1 0 0,0-1 0,-2 0 0,1-1 0,-1 1 0,1-2 0,-2 1 0,0 0 0,0 1 0,0-2 0,-3 1 0,-1-1 0,0-1 0,-1 0 0,0-2 0,0-1 0,0-1 0,0 0 0,-1-1 0,0 0 0,-1 1 0,1-1 0,-2-1 0,0-2 0,0 1 0,-1-1 0,1 0 0,-1-1 0,1 0 0,0-1 0,-2-1 0,-1 1 0,-1-2 0,0 1 0,-2 0 0,-1-1 0,-3-1 0,-1-1 0,0 0 0,0 0 0,28-17 0,-6-1 0,-7 1 0,-6-1 0,-2 0 0,-10-1 0,-3-5 0,-9 0 0,-3-2 0,-7 1 0,-3 1 0,-4-6 0,-9 9 0,-5 0 0,-9-2 0,-5 2 0,-9 0-534,-7 2 1,-8 5 0,-9-1-1,-6 3 1,-4 3 0,31 13-1,-1 0 388,-4 1 1,1 0 0,0 2 0,0 0-1,-6-1 1,-1-1 0,1 1 0,0 1 0,-1 1-1,1 0 1,-4 0 0,0 1 0,-2 0-1,-1 1 136,-1-1 1,-1 0 0,-3 1 0,1 1 0,0-1 0,0 1 0,0 1-1,-1 1 1,0 0 0,0 0 0,0 1 0,-1-1 0,0 1 0,0 0 198,2 0 0,-1-1 1,3 1-1,0 2 1,4 1-1,2 2 0,0 1 1,0 1-1,2 0 1,0 2-1,0 0 0,1 1 1,2 0-1,0 1-740,1 2 0,1 0 0,1-1 1,2 0-1,-32 9 0,8 0 0,6 2 1,8 1-897,2 0 0,10-4 0,7 3 1,3-2-1,2-3 1447,4-1 0,-3 2 0,3-4 0,-3-3 0</inkml:trace>
  <inkml:trace contextRef="#ctx0" brushRef="#br0">18995 10062 8365,'-38'-43'0,"1"5"0,4 9 0,4 13 0,5 10 0,3 5 143,5 1 0,0-2 1,-1-2-1,0-5 1,0-3-1,1-3 0,-2-1 1,-2-3-1,-3-2 1,1-3-1,-2-1 0,-2-2 366,-5 1 1,-3-5-1,-6-2 1,-2-2 0,-1-7-1,-3-5 1,-1-5-544,-4-1 1,6-2 0,0-3-1,4-3 1,1-1 0,1 1-1,2 1 1,3 1-38,2-1 0,-3-2 0,7 3 0,5 0 0,2-2 0,5 2 0,2-3 0,5-1 127,5 0 0,2-13 0,5 5 0,6-3 0,0 33 0,2 1 0,2-2 1,2 1-67,1-2 0,3 0 0,4-3 1,3 0-1,1 2 0,2 1 0,2-1 1,1 2-1,1-1 0,2 0 1,-1 1-1,0 1 12,0 1 0,0 0 0,3 0 0,0 1 0,-1 1 0,1-1 0,-3 5 1,0 0-1,-2 3 0,-1 2 0,-2 2 0,-1 2 0,22-21 107,-3 4 1,-10 7 0,2 1 0,-6 3 0,-7 6 0,-4 4-1,-2 3-944,-4 0 1,-6 5-1193,-1 4 1,-12 6 2026,-1-1 0,-12 8 0,-5 3 0</inkml:trace>
  <inkml:trace contextRef="#ctx0" brushRef="#br0">18742 6730 12958,'0'-13'89,"0"0"1,0 7-1,0 9 42,0 13 0,-4 24 0,-4 24 0,3-26 0,-2 4 0,-2 5 0,-2 3-156,-3 7 1,0 0 0,-3 2 0,0 1-1,-3 3 1,0 0 0</inkml:trace>
  <inkml:trace contextRef="#ctx0" brushRef="#br0">20928 14913 8297,'14'-47'0,"-2"-2"-282,-4 9 0,3-2 0,-7 10 0,-1 1 0,-1 0 380,-2 1 0,-2 5 1,-4-6-1,-9 3 1,-10 1-1,-10 2 1,-8 3 107,-6 4 1,-15 4 0,-10 6 0,32 6 0,-2 2 0,-5 3 0,-2 3 0,-4 4 0,0 4 0,-4 4 0,-1 4-73,-1 4 0,1 4 1,0 2-1,1 4 1,-2 6-1,1 2 1,3 1-1,3 3 1,5 1-1,3 3 1,6 0-1,3 1 1,6 0-1,4 1-161,4-1 0,3 0 0,7-1 1,6 0-1,5-3 0,5 0 1,6-4-1,7-3 0,9-2 1,7-3-1,5-3 0,6-4-87,3-3 0,4-4 0,13-2 0,3-5 0,0-5 1,1-4-1,5-2 0,1-3 0,-21-1 0,0-2 1,0-2-1,0 0 0,1-2 0,0-2 69,0 0 0,0-1 0,0-2 0,3-1 1,1-2-1,-1-1 0,-6-2 0,0-1 0,-1-1 1,0 1-1,-1-2 0,-1-1 0,20-11 0,-2-3 1,-7 0-1,-4-3 0,-4-2 0,-4-2-67,-3-1 1,-6-2-1,-6 2 1,-5-2-1,-5-3 1,-4-2-1,-6 4 1,-5 0 0,-7 3-1,-4 2 1,-8 2-1,-6 2-556,-5 1 1,-5 4 0,-4 3 0,-5 4 667,-9-2 0,-4 3 0,-1 1 0,-2 1 0,-3 1 0,0 0 0</inkml:trace>
  <inkml:trace contextRef="#ctx0" brushRef="#br0">20115 14766 8432,'-21'-59'0,"1"12"0,3 2 51,0 11 1,-13 8-1,-1 4 1,-6 4-58,-3 3 1,-5 0 0,-2-3 0,-3-4-1,-7-4 1,1-6 5,1-3 0,24 8 0,0-2 0,4-2 0,-1-1 0</inkml:trace>
  <inkml:trace contextRef="#ctx0" brushRef="#br0">3532 16432 12358,'2'8'-1700,"2"-2"1877,5 0 1,3-5-1,1 4 1,1-4 0,1-1-1,1 0 1,3 0 0,0 0-1,1 0 841,-4 0 0,3 0 0,0 0-821,2 0 1,-3-4 0,4-1 0,0 2 0,2 0-82,3-1 1,-8 2 0,8-2-1,-2 2 1,0 2 0,3 0-1,2 0-380,1 0 1,4 0 415,-3 0 1,3 0 0,-2 0 0,-1 0 0,2 0 83,0 0 0,2-1 0,2-4 0,0-2 0,-3-2 0,2 2 0,0-1 90,-1 1 0,2 3 1,-4-4-1,0 2 1,-1 3-1,-1 2-456,4 1 1,1 0 0,0 0 0,-3 0 0,0 0 0,0 0 192,3 0 1,2 0-1,1 0 1,0 0-1,0 0 1,-2 0 134,-2 0 1,1 0-1,-5 0 1,1 0 0,1-2-1,-1-1 1,-1-1 112,-2 1 1,0 1-1,-2 2 1,1 0 0,-2 0-1,1 2-732,0 2 0,-6-1 0,8 5 0,0-1 0,-2-1 0,1 1 0,1-1 345,1 0 0,0-1 1,-3-5-1,2 0 1,1 0-1,-1 0 607,-2 0 1,-1-2 0,-1-1 0,1-3 0,0 0 0,-2-1-60,-3 0 1,3 4 0,-3-2 0,4 2 0,0 0 0,1-1-769,0 1 1,-1 1 0,1 2-1,-1 0 1,1 0 0,0 0 0,1 0 116,3 0 1,-3 0-1,3 0 1,-3 0-1,-1 0 1,0 0 453,-1 0 1,1 0 0,0-1-1,-1-2 1,1-1 0,0 1 0,-2 1-225,-3 2 1,3 0-1,-2 0 1,2 0-1,3 0 1,1 0-290,3 0 0,-1 0 0,-3 0 0,1 0 0,4 0 1,0 0-1,-1 0 435,-2 0 1,-2 0 0,-1 0 0,-1 0 0,1-1 0,0-2 31,-1-2 0,-4-4 0,1 5 0,0 1 0,3 1 1,0 2-313,1 0 0,-3 0 0,1 0 0,3 0 0,0 0 1,0 2-1,-1 1-198,-1 1 0,6 5 0,-1-3 1,-2 0-1,-1 0 0,-2-3 522,-4-2 0,6 4 0,-4-1 0,-1-1 1,3-1-1,-3-4 0,1-1 154,-2-1 0,-1-1 0,3 4 0,-2-2 0,0-1-506,-1 1 1,4 1 0,-3 2 0,3 0 0,2 0 0,0 0 0,-1 2-221,1 2 0,0-2 0,-1 2 0,1-3 0,0-1 1,-1 0-1,-1 0 709,-2 0 0,2 0 0,-4 0 1,1-1-1,-1-2 0,-1-3-73,1-1 0,-3 4 0,3-2 0,-1 4 0,1-1 0,1-1 0,2-1-581,3 1 0,-7 1 0,10 2 1,0 2-1,-2 1 0,1 1-125,2-1 0,-2 3 0,2-1 0,-2-1 1,1 1-1,1-1 448,-1-1 0,-2-2 0,-3-1 0,-1 0 0,-2 0 0,2 0 0,-1 0 523,0 0 1,2 0-1,-5 0 1,3 0-1,-1 0 1,2 0-801,1 0 1,1 0-1,1 0 1,0 0-1,-1 0 1,1 2 80,0 2 0,-2-2 1,-1 2-1,-2-2 0,2-2 1,1 0-1,0 0 619,-3 0 1,3 0-72,-3 0 1,-2 0 0,-1 0 0,-1-2-381,0-2 0,4 2 1,-3-2-1,0 2 1,1 2-1,-3 0 1,1 0-496,0 0 0,4 2 0,-3 1 0,1 1 0,-1-1 0,-3 0 352,-1 2 1,0-4 0,1 4-1,2-4 1,0-1 0,-1 0-1,1 0 460,-2 0 0,4 0 0,-3 0 0,1 0 0,0 0 0,0 0-285,-2 0 1,3 0-1,-1 0 1,0 0-1,0 0 1,-1 0 0,1 0-386,1 0 0,-4 0 1,4 0-1,-1 0 0,0 0 1,-2 0 281,-1 0 1,3 0 0,1 0 0,2 0 0,3-1 0,1-2 300,1-2 0,1-1 0,0 3 0,-2-3 0,0 0 0,-1 1 0,1 2-78,-1 1 1,-1 2 0,3 0-1,-3 0 1,-1 0 0,2 0-496,1 0 0,1 0 0,-3 0 0,-1 0 0,1 0 0,-1 0 1,0 0 251,2 0 0,-3 0 0,1 0 1,0 0-1,0-1 0,-1-2-41,-2-2 1,-1 1 0,-5 4 0,1-2-1,-1-1-919,0-1 0,-4 1 0,-1 9 0,-3 6 959,-2 4 1,-1 14 0,-2-2 0</inkml:trace>
  <inkml:trace contextRef="#ctx0" brushRef="#br0">13463 16539 8175,'-14'-12'0,"-3"3"0,0 5 0,0 1 0,2-2 0,7 4 563,-1-3 0,7-2 1,4 1-1,8 2 0,9 2 1,5 1-1,6 1 1,2 4-1,7 5 0,4 6 1,6 6-1,1 4 1,2 2 200,1 3 1,-3 4 0,10 10 0,-3 2 0,-28-22 0,0-1 0,0 1-1,0 0 1,0 1 0,0 0-434,0 0 0,0 0 0,0 3 0,1 0 0,-2-3 0,0 0 1,1 2-1,0 0 0,0 1 0,1 1 0,0 0 0,1-1 1,1 2-1,1-1 0,0-1 0,1 0-313,0 0 1,1 0 0,2 0 0,0 1 0,0-2 0,0-1-1,1-1 1,0-1 0,2 1 0,0 0 0,0 0 0,1 0-49,3 1 0,0-1 0,-2 1 0,0 0 0,2 0 0,-1 1 0,0 0 0,0 0 0,1 1 0,0 0 0,-3-2 0,1 0 30,-2-2 0,0 1 0,-1 1 0,0 0 0,-3-1 0,-1 0 0,0 1 0,0 0 0,1 1 0,-1 0 0,-2 0 0,-1 0 0,0 1 0,-2 0 0,-1 0 0,-1 0 0,-3 0 0,0 1 0,22 26 0,1 2 0,-2-2 0,0 0 0,-3-1 14,-2-1 1,4 0 0,-1-9 0,-1-2 0,0-2 0,-2-2-15,-1-4 0,8-2 0,-8-7 0,1 1 0,1 0 0,-4-2 0,-2-3 0,1 3 0,-5-2 0,1 0 0,-1 1 0,0-2 0,0 2 0,-4 0 0,3-1 0,-2-1 0,-4 2 0,-2 1 0,-2 2 0,-2 0 0,4-5 0,-6-1 0,0-1 0,-2-2 0,-2 0 0,0-2 0,1-8 0,0 5 0,3-1 0,2-2 0,0 0 0,2-2-535,0-2 0,-4 3 0,4-5 0,-2 1 0,-2-1-2053,-3 0 1,0 2 2587,-1-1 0,-5-4 0,-3 5 0</inkml:trace>
  <inkml:trace contextRef="#ctx0" brushRef="#br0">18356 19738 8088,'-5'-14'0,"1"1"0,1 0 0,1-1 0,2 1 168,0 0 0,0-1 0,0 1 0,0 0 571,0-1 0,2 7 0,2 2 0,5 4 0,1 2 0,1 4 0,-2 5 0,0 7 0,0 5 1,-2 4-48,-1 5 0,3-1 0,-5 7 0,-1 3 1,-1 5-1,-4 0 0,-2 3-265,-5-1 0,-3-4 1,-1 3-1,-1-3 0,1-2 1,0-2-1,1-2-664,3-3 1,-1-3 0,5-7 0,1-3 0,-1-2-1,1-3-613,1-1 1,1-2 0,4-1 0,2-3-1,5-5-717,3-2 0,1-2 1,2 0-1,3 0 0,4-2 1567,3-2 0,2-9 0,0-8 0</inkml:trace>
  <inkml:trace contextRef="#ctx0" brushRef="#br0">18836 20244 8088,'7'-22'1213,"-3"0"291,-2 2 0,2 4-30,1 3 0,-1 7-917,-4 6 1,0 7 0,0 9 0,0 4 0,2 0 0,1 4 0,3 1 0,1 0 0,5-1 0,3-3-1013,2-2 0,1-1 0,-5-6 0,1-2 0,-1-2 0,0-3 0,1-2 159,-1-1 0,-5-4 0,-4-2 0,-3-5 0,-2-4 0,-3-4 0,-5 0 600,-3 0 0,-7-2 0,-2 3 1,-1 3-1,1 2 0,2 2 794,2 2 1,2-1-1602,2 4 1,1 4-331,3 0 1,9 4 0,11 7 0,5-2-1,9 0 1,8-1-1548,7 1 1,7-6 2379,-2 2 0,11-10 0,-1-2 0</inkml:trace>
  <inkml:trace contextRef="#ctx0" brushRef="#br0">19462 20217 8088,'-21'-20'944,"4"2"1,2 9 0,1 4 165,1 4 0,0 1 0,1 1-890,3 4 0,3-2 0,6 6 0,0 1 0,2 3 0,2 4 0,5 1 0,4-2 405,5-1 1,-3-7-584,3 1 1,1-1 0,-1 1 0,-2-5-1,-1-2-884,-2-2 1,-4 0 0,-3-2 0,-5-1 1463,-7-1 0,-5-5 0,-6 4 0,-1 2 0,2 2-65,1 1 1,8 6 0,4 3 0,7 3 0,10-1 0,7 0 0,4-4-1525,1-1 1,7 3 0,4-5 0,4-1 0,5-3 0,0-4 0,0-6 966,-3-7 0,-1-3 0,-2-7 0</inkml:trace>
  <inkml:trace contextRef="#ctx0" brushRef="#br0">20129 19884 8088,'-2'-24'2090,"-2"7"1,2 6-1128,-2 16 0,4 2 0,3 8 0,1 1 0,1 3 0,-1 2-64,0 3 0,7 1 1,-2 3-1,3 2 1,1 1-1,0-1 1,1-2-1258,-1-2 1,0-5 0,-1-3 0,-3-3-1,-5-2 1,-2 0 0,-4-1 0,-4-1-1,-8-4 1,-12-1 0,-6-3 0,-5-2-306,-3-1 1,6 0-1,-9 0 1,1 0-1,5 0 1,5 0-1,5 0 1,5 2 554,4 2 1,5-1 880,4 6 0,4 0 1,10 4-1,7 2 1,8 3-1,12 3-2024,5-1 0,10 5 1,6-4 1250,8 0 0,10-2 0,3-5 0</inkml:trace>
  <inkml:trace contextRef="#ctx0" brushRef="#br0">21448 19511 8088,'0'-13'731,"0"-1"1,-1 7-1,-2 4 176,-2 6 1,-9 6 0,-1 10-1,-5 8 1,-3 8 0,-4 7-1,-4 5 1,-5 5-463,-2 7 0,16-23 1,0 1-1,-1 0 1,1 1-1,0-1 0,1 0 1,0 0-1,1-1 1,1-1-1,1-1 0,-15 35 1,8-3-716,4 2 0,0 2 0,7-3 1,2-2-1,0-2 0,2-2-1369,1-2 1,-2-2-1,7-9 1,1-5 0,1-6-1,2-6-1593,0-2 3232,0-15 0,6-2 0,2-12 0</inkml:trace>
  <inkml:trace contextRef="#ctx0" brushRef="#br0">22501 19644 8088,'-1'-23'2275,"-4"-3"-1244,-4 3 1,-1 9 0,1 14 0,3 9-534,0 8 1,5 0-1,-4 8 1,4 7 0,1 3-1,0 8 1,0 1-1,0 4-209,0-1 0,0-2 0,0 2 0,0-1 0,0-3 0,0-2 0,1-2-867,4-4 0,-4-2 0,4-8 1,-4-3-1,-1-4 0,0-3 0,-3-3 151,-6-3 1,-1-3-1,-11-6 1,1 0 0,-1-2-1,-4-2 1053,-5-5 0,2-5 0,-3-2 0,3-3 0,3 0 1,1-1-1,3 4 1888,2 1 0,1 2 0,5 0-2073,-1-1 1,7 8-1,3 6 1,4 8-796,4 4 1,3 2 0,7 4-1,-1 3 1,2 1 0,1-1 0,3 0-831,2-1 1,1-3-1,5 2 1,1-1 0,2-2-1,2-3 1,1-2 370,0-1 0,-1-4 1,-2-2-1,1-2 1,-2-4 812,0-2 0,-3-9 0,1-8 0</inkml:trace>
  <inkml:trace contextRef="#ctx0" brushRef="#br0">22741 20151 8088,'19'-27'720,"-5"0"0,-1 7 0,-5 2 0,0 5-661,1 4 0,-4-2 0,4 7 0,0 2 0,-1 5 0,1 8 298,2 5 0,-5 5 1,0 7-1,-2 3 1,0 4-1,-1 4 0,-1-1 770,-2-2 0,0 1 1,1-6-1,2-1 1,2-2-1,-2-3 0,-2-3 36,-1-4-1163,0-9 0,-6-3 0,-1-6 0</inkml:trace>
  <inkml:trace contextRef="#ctx0" brushRef="#br0">22808 20324 8088,'-21'-36'219,"3"1"1,5-1-1,3 1 673,1-1 0,6 8 1,-2 0-1,4 6 0,1 2 1,0 4-1,1 3-454,4 4 1,2-1 0,7 5-1,0 2 1,4 3 0,4 5-1,5 5 1,4 5 1958,5 3-2397,2 5 0,8-2 0,2 6 0</inkml:trace>
  <inkml:trace contextRef="#ctx0" brushRef="#br0">23288 20097 8088,'-9'-34'0,"0"12"0,6 13 0,-1 14 0,2 4 0,2 2 1092,0 3 0,2 3 0,4 4 0,5 3 1,7 3-1,3-2 0,4-2 0,3 0 1,5-4-826,1-6 1,1-1-1,4-8 1,-4-1-1,-3-3 1,-4-4 0,-3-5-662,-3-3 1,-7-11-1,-8-4 1,1-3 0,-2-1-1,0-3 1,-3-3 186,-2-4 1,-1 2 0,0 5-1,0 3 1,0 4 0,1 5 0,5 3 206,8 3 0,5-11 0,8-1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9704 8796 29636,'9'-5'-3434,"0"1"2742,0-6 0,0 4 0,-2-5 93,-1 3 1,-1 3-1,-5-4 1,-2 0 533,-2 2 1,1 2 0,-6 8 0,-1 2 0,-2-2 223,-2-2 0,5-1 0,1 0 1,-3 0-1,-1 0 0,-1-1 200,0-4 1,-1 4 0,1-4 0,0 4 0,-1 1 0,1 0 0,0 0-221,-1 0 1,1 0 0,0 0 0,-1 0 0,1 0 0,0 0-347,-1 0 1,6 0 0,-1 0 734,-2 0 0,-1 0 674,-1 0-1049,6 0 1,-4-2 0,5 0 0,-1-3-60,-3 2 0,2 2 1,-1 1-1,-1 0 1,-2 0-1,-1 0 0,-1-2 34,1-2 0,0 2 0,-1-2 1,1 2-1,0 2 0,-1 0-88,1 0 0,-2 0 0,-1 2 0,-2 1 0,2 1-113,1-1 0,0-1 0,-1-2 1,-2 0-1,1 1 0,-1 2 161,0 2 0,-4-1 0,2-4 1,1 0-1,-2 0 0,2 0 1,-1 0 74,-1 0 1,3 0 0,-3 0 0,2-2 0,1 0 0,0-3-165,1 2 0,-7 2 0,3 1 0,-1 0 1,0 0-1,-2 0 0,-1 0-97,-2 0 0,1 0 0,-1 0 0,0 0 1,1 0-1,-3 0 186,-2 0 0,3 0 0,-3 0 0,3 0 0,1 0 0,1 0 0,1 0 10,2 0 1,0 0 0,3 0 0,1 0 0,0 0 0,1 0-177,-1 0 0,3 1 0,-5 2 0,0 2 0,2-3 0,-2 1-37,0 2 1,-1-2 0,-5 6 0,-1 0 0,0 0 0,-1-1-1,0 1 61,0-1 0,-1 4 0,3-4 0,1 3 0,-1-1 0,0-1 25,1 1 1,1 1 0,1-1 0,2-1 0,-2 0 0,-1-2 0,-2-1 14,1 0 1,-1 0 0,2 3 0,0-3 0,1-2 0,-3 2 56,-1 2 1,7-4 0,-5 3 0,0 1 0,3-2 0,-1 1-87,2 1 0,0-4 1,-4 3-1,3 1 0,2-1 1,0 2-1,2 0-12,0 0 1,-3-5-1,2 4 1,1-1-1,0-1 1,1 2 40,-1-1 1,4-3 0,-3 4 0,3-1 0,2 1 0,0 0 0,-1 1-165,1 0 0,-5 0 0,0 4 0,2 2 0,1 2 0,4 0-71,2 0 0,-3-3 0,4 0 1,0 1-1,0 1 0,2 2-12,3-2 0,2-1 0,1-2 0,0 0 0,0 1 0,0-1 152,0 0 0,6 1 0,3-3 0,4 0 0,3-2 0,2 1 115,-2 2 1,5 0-1,1-2 1,2-1-1,0 0 1,-2 0-1,2 0-18,1 1 1,1-3-1,1 1 1,0-1 0,-1-1-1,2 2 56,4-1 1,-3-4 0,7 3 0,1-2 0,1 1 0,4-2 0,1-2 81,1-1 0,5 0 0,-3 0 0,0 0 0,1 0 0,1 0 19,2 0 1,-3 0-1,1 0 1,-2 0-1,-2 0 1,-1 0 1,-3 0 0,7 0 0,-8 0 0,-1 0 0,0 0 1,-3 2-1,1 1 79,-1 1 1,-1 2 0,3-3 0,-1 1 0,-1 1 0,1-1-53,-1 1 0,0 1 0,2-3 0,-2 1 1,2-1-1,2-1 0,-1-2 70,-2 0 0,2 0 1,-4 0-1,2 0 1,-1 0-1,1 0-124,-2 0 1,9 0 0,-5 0 0,1 0 0,-2 0 0,0 0-122,1 0 1,2 0 0,-1 0 0,-2 0 0,-1 0 0,-1 0 0,1 0 0,-1 0 1,-1 0 0,3 0 0,-1 0 0,-1 0 0,1-2 107,-1-2 1,0 2-1,2-2 1,-2 1-1,2 0 1,2-2 0,1 2-109,0 2 0,4 1 0,2 0 0,0-2 0,1-1 0,-1-1 0,0 1 0,3 2 0,-5 1 0,-1 0 0,-1 0 0,-2 0 0,0 0 0,0 0 0,-3 0 0,0 0 0,1 0 0,-2 0 0,0-2 0,-2-2 0,-3 2 0,3-4 0,0 2 0,-2-1 0,2 2 0,1 0 0,2-1 0,-3 2 0,1-3 0,1 0 0,-1-1 0,1 0 0,1 0 0,0-3 0,0 4 0,-2-3 0,1-2 0,0-1 0,-2 1 0,-2 1 0,-1 0 0,-4-4 0,0 0 0,-1-1 0,1-1 0,0-2 0,-1 0 0,-1-3 0,-1-1 0,-3 2 0,0-2 0,-2 2-49,0-1 1,-1 1-1,-6 1 1,-2-2-1,-2-1 1,-3 2-510,-2 0 0,-1 2 0,-4-4 0,-2 2 0,-5 1 0,-4 1 240,-5-1 0,2 0 0,-8 3 0,-4-1 0,-6-2 0,-3 2 0,-2 1 21,-1 2 0,-3-2 1,-10-1-1,-2-2 1,-1 2-1,-5-1 1,-1 1 229,-2-2 1,-4 1 0,6 3 0,-3 2 0,-2 2 0,-1 3 220,-3 1 0,1 1 1,-4 5-1,2 0 0,2 0 1,2 2-325,1 2 1,1 4-1,-1 5 1,3 0 0,5 2-1,7 1 1,5 2-533,4-2 0,3-1 0,4-1 0,5 0 1,5 3-1,3-1 802,6-4 1,2 1-1,1-5 1</inkml:trace>
  <inkml:trace contextRef="#ctx0" brushRef="#br0">7865 8889 10930,'-8'-13'0,"4"0"-352,2-1 1,2 5 471,0 0 1,-1 7 1072,-3-3 1,1 4 0,-5-1-620,2-2 1,0-2-1,3-5 1,-3 4-1,-1 0 1,-3 1-1,-2 0 1,-2 3-334,1 1 1,-5 2-1,-1 2 1,0 1 0,-2 3-1,2 0 1,-2 1 221,0 0-223,5 2 0,-3 0 1,6-1-1,-1-1 1,1-1 370,0 0 0,-1 0 1,1-3-1,-2 3 1,-1 0-1,-2 1-231,2 0 0,1-2 1,2 4-1,-2 0 0,-2-1 1,0 1-1,-1 2-315,-1 1 1,4 1 0,-3 0 0,3 1 0,2-1-1,0 0 12,-1 0 0,1 1 0,0-1 0,-1-1 0,1-2 0,0-1 0,-1 2 379,1 0 0,0 3 0,-1-1 0,1 0 0,0 1 0,-1-1-361,1 0 1,6 1 0,1-1 0,1 0-1,-1 1 1,0-1 0,0 0-217,3 1 1,2-1 0,1 0 0,0 1-1,0-1 1,0 0 206,0 1 0,0-1 0,0 0 0,0 1 1,0-1-184,0 0 1,0 1 0,1-1 0,4 0 0,2 1 0,2-1 0,0 0-306,1 1 372,2-1 1,2 0-1,-1 1 1,0-1-1,1 0 1,-1 1 16,0-1 0,1 0 0,-1-1 0,0-2 0,1-1 1,-1 2 23,0 1 1,5-4 0,0 0 0,-2-1 0,0-1 0,1 2 0,2-3 0,0 1 62,0-3 0,8 0 1,-3 0-1,0 2 1,1-2-1,-2-2 38,0-1 1,5 0 0,-3 0 0,0 0 0,3 0 0,-3 0 0,2 0-58,-3 0 0,-1 0 0,3-1 0,-3-2 0,0-3 0,0 0 1,1-2-56,-2 1 0,3-2 0,-2-4 0,3 0 0,4-1 0,1 1 0,-1 0 0,2-5 0,1-1 0,-1-2 0,1-1 0,-3-1 0,-2 3 0,-2 0 0,1-3 0,-2 3 0,-1-3 0,-3 2 0,-2 0 0,-3 1 0,-1-4 0,-3 0 0,-3 0 0,-5 2 0,-2-1 0,-2-1 0,0 0 0,0 2 0,0-2 0,-2 4 0,-2-1 0,-5 0 0,-3 2 0,-1-2 0,-1 0 0,1 5 0,-2-3 0,-1 1 0,-3 0 0,-1 2 0,0 0-288,-1-2 261,5 3 1,-10-4 0,4 7-1,-3 2 1,-3 2 0,-2 1 6,-1-1 1,-6 6-1,2-3 1,-2 4-1,0 1 1,1 0 0,-1 0-765,-2 0 1,5 0 0,3 0 0,3 0 0,3 0-1,3 0 1,4 0-630,3 0 0,3-2 0,3-2 1403,5-5 1,3-3 0,1-1-1</inkml:trace>
  <inkml:trace contextRef="#ctx0" brushRef="#br0">7065 13207 8542,'-6'-13'-377,"5"5"0,-10 1 0,5 4 1,-1-1-1,-2-1 609,2-1 1,-5 5-1,3-5 1,-3 1-1,-1 1 628,-1 1 1,5 2-1,2 2 1,1 4 278,3 3 0,8 4 0,3 0 1,4-2-1,2-2-843,-1-2 1,5 3-1,1-5 1,2-1-1,2-1 1,3-2-1,2 0-30,3 0 1,-1 0-1,4 0 1,-2 0-1,-4 0 1,-3 0-1,-4 0 46,-2 0 0,4-5 0,-7-1 0,-3 0 0,-4-1-150,-3-1 0,-1 4 1,-7-3-1,-1-1 1,-4 1-1,-4-2 1,-6 2-586,-7 2 1,3 2-1,-8 0 1,-3-1 0,0 1-1,-5 1 1,-2 2 294,-1 0 0,5 5 0,1-1 0,1-1 0,3 0 1,2 0-1,3 3 53,3 1 1,3-4 0,5 3 0,1 0-1,1 3-134,3 3 1,5 1-1,8 1 1,7-1-1,5-1 1,9-2 0,9-1 208,11 1 0,11-4 0,5 0 0</inkml:trace>
  <inkml:trace contextRef="#ctx0" brushRef="#br0">9038 17179 9378,'0'-18'0,"0"-1"0,0-1 0,0 1 0,0 3 0,0 0 0,0-2 0,0 3 0,-5-4 250,1 5 1,-2 6-1,2 0 1,-4 1-1,-1 1 1,0 0-1,-1 3 1,-3 1-1,-4 2 248,0 0 1,-3 0 0,3-1 0,-6-2 0,-2-3-1,-1-1 67,-1-4 1,2-1 0,1-2 0,2-4 0,-2-4 0,0-2 0,1 0 161,0 2 0,6 6 0,-5-2 0,-2 3 0,-1 3 0,-2 4-895,0 3 1,-4 4 0,0 1-1,0 1 1,0 4 0,-2 3-1,-1 4 242,-3 2 1,-1-1-1,-4 2 1,-2 2 0,-5 4-1,-3 0 445,-1-3 1,1 1 0,2-1 0,2-2 0,1-1 0,-1-2 2369,-2 0-2535,4 1 0,-1-1 0,4 0 0,-3 2 0,0 2 0,0 2-373,3 2 0,2 1 0,1 3 1,0-1-1,1-2 0,2 2 1,3 1-42,1 1 0,-2 1 0,4 0 0,1-2 0,2-1 0,3-4 250,3 0 0,-2-3 0,6-2 1,2 1-1,1 2 0,2-2-321,-1-1 0,1 3 1,0 1-1,1 2 0,1 3 1,3 1-1,-1 2-168,1-1 1,1 1 0,4-1 0,-1 1-1,1 0 1,3-1 0,3 1 118,1 0 0,11-1 1,-2 1-1,3 0 1,5-2-1,4-1 441,5-2 1,3-6 0,-2 2 0,4-5 0,4-2 0,2-4 1103,4-1-1049,2 4 1,3-8-1,2 2 1,4-1-1,2 0 1,3 2-173,0-3 0,1 4 0,3-1 0,-1-1 0,-4 2 0,3 2 1,-1 0-145,2 1 0,5-1 0,-7 2 0,-1-1 0,4 1 0,-1 1 0,1-2 0,2 1 0,-6-4 0,2 0 0,10 1 0,-34-4 0,0 0 0,4 0 0,0 0 0,1 0 0,0 0 0,-3-1 0,1-1 0,0 1 0,0 0 0,2 0 0,-1-1 0,0 0 0,-1 0 0,1-1 0,1 0 0,1 0 0,0 0 0,-1 0 0,0 0 0,3 0 0,1 0 0,-1 0 0,0 1 0,-1 1 0,0-1 0,0 2 0,0-1 0,-3-1 0,0 1 0,-1 2 0,-1-1 0,-1-2 0,0 0 0,0 1 0,0 0 0,-1-1 0,0 0 0,0-1 0,-1 0 0,36 0 0,-1 0 0,-35-2 0,0-1 0,34-3 0,1-1 0,-1-4 0,-1 0 0,2-3 0,-5 1 0,6 0 0,-3-2 0,-34 7 0,0-1 0,0 1 0,0-1 0,34-11 0,-2-3 0,-1 1 0,0-11 0,0 2 0,-6-2 0,-4 1 0,-6-2 0,0 0 0,-6 4 0,-2-3 0,-4 2 0,-4 0 0,-5 2 0,-5 0 0,-3 3 0,-6-5 0,-8-2 0,-4-1 0,-7-3 0,-7-1 0,-9-2 0,-13-6 0,-10-3 0,-12-3 0,22 26 0,-2 0 0,-3 1 0,-2 1 0,-2 2 0,-2 1-163,-2 2 1,-2 1 0,-4 4 0,-2 2 0,-2 2-1,0 2 1,-3 1 0,0 1 0,-4 1 0,0 1 0,1 1-1,-1 1-136,-1 1 0,-1 1 0,-5 0 0,0 1 0,6 1 0,0 1 0,0 1 1,-1 1-1,-1 0 0,-1 1 0,3 1 0,0 0 171,0-1 0,0 1 0,0 0 0,2 1 0,6 0 0,0 2 0,0 0 0,1 0 0,2 1 1,0 1-1,3-1 0,0 0 0,2 0 0,0 2-131,2-1 0,1 1 0,3 0 0,1 0 0,0 0 1,0 1-1,3 0 0,1 0 259,-34 17 0,7 6 0,28-16 0,-1 1 0,1 0 0,-1-1 0,1 1 0,-1 1 0</inkml:trace>
  <inkml:trace contextRef="#ctx0" brushRef="#br0">8131 8729 30209,'-13'-7'-224,"0"2"1,4 4 0,0 1 0,-1 0-1,-2 0 1,-2 0 0,1 0 0,0 0-1,-1 1-127,1 4 0,0-4 0,-1 4 566,1-4 0,0-1 1,-2 0-1,-1 2 1,-4 1-1,1 3 1,-2 1-285,1 3 1,2-2 0,-4 1 0,-2 1-1,0 2 1,1 1-790,0 1 0,1-6 1,-4 1 787,-1 2 1,0-4-1,-1 1 1,-2-3 122,-1-2 0,2 3 0,4-1 0,1-2 0,-1 0 0,2 0 1,1 3 67,1 1 1,4-3 0,-4 5 0,0 3 0,2 3 0,-2 4-631,0 2 1,5-3 0,-2 4 95,4 2 0,0-1 1,2 1-1,4-3-3,3-2 0,-1-1 1,2-5-1,1 0 0,1 1 0,2-1 222,0 0 0,0-4 1,0 0-1,0 2 1,2-1-1,2 2 105,5 1 0,-1-3 0,0 10 0,4-3 0,3 3 0,3 0 0,0 3-169,1-3 0,2 6 0,5-6 0,1 2 1,1-1-1,2-2 30,1-2 0,0-1 0,-4-1 0,-1 0 1,2-3-1,0-2 456,-1-3 1,7 4-1,-7-5 1,3-1 0,1 3-1,1-1 12,2 4 0,2-4 0,5 2 1,2 0-1,3 0 0,2-2 1,3 1-8,6-1 0,-1-4 1,5 1-1,-2-1 0,-3 0 1,-1 2-1,-2-2 200,1-2 1,-7-1 0,-1 0-1,-2 0 1,1 2 0,-2 1 247,-2 1 0,4 0 1,1-2-1,0 1 0,4 1 1,3 1-572,6 1 0,7-5 1,-7 4-1,0-4 0,3-1 1,1 0-82,0 0 0,8-6 0,-6-4 0,1-5 0,2-4 1,-3 0-1,3-2 199,0 0 1,-3 3-1,5-2 1,-3-1 0,-4 2-1,2-1 40,-1 4 0,-6 1 0,0 3 0,-2 2 0,-1 3 0,0-1 0,-5 2-708,-3 0 1,1-3 0,-7 5-1,-4 0 1,-1-1 0,-4-1 343,1-1 0,-2 2 0,-4-3 1,-2-3-1,-1-1 0,-2-1 202,2 0 0,-5-7 0,-1-2 0,-4-3 1,0-3-1,-2-2 0,-2-2-489,-1-2 0,-6-3 0,1-5 1,-2 1-1,-4 2 0,-4 1 1,-6 1-81,-4 1 0,-13 1 1,-6 6-1,-10 7 0,-13 4 1,-7 8 285,-6 3 1,28 2 0,-2 1 0,-3 1 0,-2 1 0,0 1 0,-2-1 0,-4 1 0,0 1 0,-2 0 0,0 0 130,1 0 0,-1 0 0,-6 0 1,0 0-1,7 0 0,0 0 0,1 0 1,0 0-1,-1 0 0,1 1 0,2 1 1,0 1-1,0 1 0,1 1 72,2 1 0,0 0 1,3-1-1,0 0 1,2 1-1,1 0-26,0 1 0,0 1 0,0 1 0,1 1 0,4-2 0,0 0 0,0 0 0,0 0 0,0 1 0,0 0 0</inkml:trace>
  <inkml:trace contextRef="#ctx0" brushRef="#br0">13064 9089 9115,'0'-27'0,"0"2"0,0 3 0,0 9 635,-6 7 1,3 6-1,-6 1 1,-2 2-1,-2 3 1,-3 0 0,-3 3-1,-2 0 1,-3 4-1,-1-1 1,-2 3 0,1-2-1,-1 3 95,0-1 1,1 2 0,0-1 0,3 2 0,2-2-1,2 0 1,2 1 0,3 0-1195,0 0 0,2 2 0,4-1 0,3-2 0,4-1 1,1-2-1,1 0-989,4 1 1,12-2 0,13-2 1644,7-1 1,6-6 0,10 3-1</inkml:trace>
  <inkml:trace contextRef="#ctx0" brushRef="#br0">13410 9236 12854,'-1'-22'431,"-4"-1"0,2 7 1,-6 12-1,-1 4 111,-2 4 0,3-1 0,0 4 0,0 1 0,2-1 1,3 4-1,2 0 0,2 4-265,0 3 0,3-2 1,5 5-1,6-2 0,6-2 1,5-3-1,1-2-502,1-3 0,3-3 0,-10-6 1,1 0-1,-3 0 0,-3-3 0,-3-4-363,-3-7 672,-4-2 1,-6-3 0,-3-3-1,-5-2 1,-3 0 0,-2 2 256,1-2 0,0 5 0,-1 1 0,3 3 0,2 2 0,4 0-571,4-1 1,2 7 0,4 3 0,5 2 0,6 2-1,7 2 1,3 1-1757,5 1 1,2 6-1,5-1 1,1 2 2020,2-2 1,2 2 0,-3-3 0</inkml:trace>
  <inkml:trace contextRef="#ctx0" brushRef="#br0">13930 9196 12854,'-4'-9'-969,"-1"0"5385,2-1-3616,2 4 0,7 0 0,4 6 1,5 0-1,4 0 0,0 0-556,1 0 0,8 4 0,-2 2 0,2 2 1,1 0-1,-3 1 0,2 0 0,1 0-889,-3-2 1,2 1 0,-10-5 0,-2 1 707,-1-1 0,-7-3 0,-4-4 0,-4-4 1,-3 0-1,-3-1 629,-1-2 1,-2 4 0,-4-1 0,-1 3-243,1 2 0,0 1 1,1 4-1,3 2 0,4 5-955,4 3 0,1 1 1,0 0-1,1 2 1,4 1-1,4 2-2937,3-1 2826,7 3 1,0-5 0,6 3 0,0-3 0,5-2 0,3-1 612,4-3 1,7 3-1,4-5 1</inkml:trace>
  <inkml:trace contextRef="#ctx0" brushRef="#br0">15276 8796 28574,'5'-25'-9831,"-1"3"11964,-1 4 1,-1 10-1618,-2 8 0,0 8 0,0 10 0,0 4 0,0 3 1,0 3-140,0 3 1,0 3 0,0 6 0,-2 0 0,-1 0 0,-3 0 0,0-1 0,0-2-558,4-2 1,0-5-1,2 1 1,-1-4-1,-2-5 1,-3-4-1,0-4-525,0 0 0,-5-7 1,3-2-1,-4-4 0,-3-2 1,-1-4 726,-2-4 1,0-3 0,5-2-1,1-3 1,2-1 0,2 2-1,1 1 654,-1 2 1,5 4-631,-1 0 1,2 8 0,2 1 0,2 7 0,1 7 0,3 2 0,1 3-1082,4 2 1,0 0-1,4 2 1,1-2 0,4 0-1,0-2 1,4 0-2667,1-3 4057,-4-1 0,4-1 0,-4-1 0</inkml:trace>
  <inkml:trace contextRef="#ctx0" brushRef="#br0">15463 9422 25141,'6'-7'226,"-5"-5"1,11 5-1,-3-5 441,3 3 0,-3 3 0,0 6 0,1 1 0,2 2-83,1 2-1392,1 5 1,-1-8 0,0 2-1,1-2 1,-1-2 220,0 0 0,1-2 1,-1-1-1,-1-3 1,-2-1-1,-1-3 1,1-1-161,2 2 1,-3-3 1451,0 4 1,-5 0 0,5 1 0,0-1 152,-1 1 0,-1 4 0,-3-1-365,5 2 233,-3 8-1593,6-5 1,-9 10-1,6-5 507,1 1 1,2-2-1,2 2 1,-1-1-1,0-3 1,1-2 457,-1-1 0,2-1 1,1-4-1,2-2 1,0-2-1,-1 0 0,1 0 1350,-2 2 0,-1-3-1095,-1 5 1,-6 1 0,1 4-1,2 0 1,0 0-97,3 0 1,-2 6 0,-2 3-1,-1 2 1,1 3 0,2-1-632,1 0 0,1 2 1,1 0-1,1 0 0,2-3 1,-2-1-1,-3 1-1045,-4 2 0,2-5-254,-7-1 1,-1 1 1560,-7 5 0,-16-7 0,-8-1 0</inkml:trace>
  <inkml:trace contextRef="#ctx0" brushRef="#br0">16329 9409 9383,'-11'-41'0,"2"5"0,4 8 0,4 6 0,1 4 4,0 3 209,6 2 1,-3-7-1,6-2 1,1-3-1,3-5 1,4-4 0,0-7-1,1-5 1,0-4-1,0-2-16,-2-1 0,3-5 1,-1-3-1,-2-3 1,-1-5-1,-3-4-276,-7 35 0,-1-1 1,0-5-1,-1-2 0,-1-2 1,-1 0-1,1-3 1,1 0-1,-2-2 0,1 0 1,-2 0-1,1 0 1,-1-1-1,0 1 92,0-1 0,0 0 0,0 2 0,0 0 0,0-2 0,0 0 0,0 3 0,-1 2 0,-1 2 0,1 2 0,-2 1 0,1 0 1,1 3-1,-1 1 103,2 1 1,-1 1-104,-5-35 0,3 11 1,-5 3-1,0 3 1,-3 5 84,-4 4 0,-2-2 1,-1 5-1,-3 1 1,-1 1-1,0 4 0,-1 1 31,3 1 0,-4 7 0,5-1 1,-1 5-1,1 4 0,1 2 1,-1 3-28,-3 1 0,-3 1 0,-3 3 0,-2 0 0,-3 2 0,-1 0 0,-3 2 246,-1 3 0,-8-2 0,-3 1 0,-6 1 0,-5-1 0,-9 1-43,-3 1 1,-1 0-1,35 2 1,-1-1 0,-1 0-1,0 0 1,0 0 0,0 1-1,-2 0 1,0 0 0,0 1-1,1 0-333,0 0 1,0 0 0,-4 1-1,0 0 1,3 0 0,0 2-1,-1 1 1,0 1 0,-2 1-1,-1 0 668,2 0 0,0 1 0,3 0 0,0 1-465,-2 1 1,2 0 0,-29 7 0,34-5 0,-1 0-1,-31 13 1,6 0 0,1 1-173,5 1 1,12-8 0,5 4 0,7-4 0,6-2 0,7 2-411,4-1 1,9-4 0,6-4 0,9-5 0,9-2 692,9-2 0,11 0 0,10 0 0</inkml:trace>
  <inkml:trace contextRef="#ctx0" brushRef="#br0">14397 6210 29865,'-23'-23'-3224,"0"4"0,0 5 1968,3 2 0,2 6 1,5 2 1556,-1 2 1,1 2 0,0 0 0,-1 2-1,1 1 1,0 3 8,-1 1 0,1-2 0,-2 4 0,-1 1 0,-3 3 0,-2 4 0,-4 2-18,-5 2 0,0 2 0,-5 7 0,-2 1 0,-2 0 0,-1 0 0,0 0-237,0-1 0,2 2 0,2 0 0,7-3 0,5-2 0,6-5-417,3-4 1,8 1 0,4-1 0,7-3 0,11-4 0,10-3 160,10-2 1,18-2 0,8-4 0,5 2 0,7 1 0,1 1 425,-37-3 1,1 1-1,5 2 1,0 1-1,4 0 1,1 2-133,1 1 0,1 0 0,7 1 1,0 0-1,4-2 0,0-1 1</inkml:trace>
  <inkml:trace contextRef="#ctx0" brushRef="#br0">7212 9542 5479,'-2'-16'0,"-1"1"802,-1 3 317,-1 8-510,5-2 1,-1 6 0,-2-2 0,-3-1 0,-1-1 0,-4 1 0,-1 2 0,-3-1 0,-1-1 0,-3-1 478,-2 1 0,-1-3 0,-5 0 0,-1-1 0,-1-4 0,-3-1 0,1-1-576,-1 0 1,4-2 0,-3-1 0,1-4 0,0 1 0,-1-2 0,0 2-127,-2 0 1,4-3 0,-7 4-1,-1 0 1,-1 0 0,-2-1-328,0-2 0,-2 4 0,1-4 0,-1 0 1,4 0-1,1-2 0,3-1-44,3 2 0,-2-5 1,2 2-1,3-5 1,3 1-1,4-1 201,2-1 1,-4 3 0,6-5 0,0 2 0,3 0 0,0 1 0,1 1-154,0-2 0,-4 1 1,2-4-1,4 1 0,-1 2 1,1 0-354,3 0 1,-3-1 0,7 2 0,-1-1 0,1 0 0,-1 0 0,2-2-186,2-1 0,1 3 0,1-5 0,2 1 0,3-1 0,2 2 194,2 2 0,2-4 1,3 5-1,1 1 0,2 1 1,-2 1-1,0 0 66,2 2 1,-3 3 0,3-2 0,-2 2 0,0 4 0,4 1 121,0 1 1,3-1 0,2 3-1,0-1 1,0-2 0,5 0-1,2 0 140,5 1 1,0-1 0,0 3 0,-3-1-1,1-2 1,-1 2 164,3 1 1,-5 2 0,1-1-1,-4 1 1,0 0 0,-4 1-1,0 1 171,0 2 0,-3 2 0,-1-3 0,0 2 0,-2 2 0,2 3-115,-1 2 0,-2 1 0,4 0 0,2 0 0,1 0 0,2 0 1,-2 0 65,-3 0 1,4-5 0,-4 1-1,3 1 1,2 2 0,-2 1 0,-1-2 809,-2-2 1,-2 2-840,3-2 1,2 2-1,-4 1 1,1-2 0,-1-2-306,-2 2 0,3 2 0,-3-1 0,1 0 0,-1-3 0,-1 2 0,1 2 0,-4 1 0,4-2 0,-1-1 0,-1-1 0,0 1 0,-2 1 0,-2 2 0,0-1 0,1-2 0,-1-2 0,-4 1 0,-2 2-621,-1-2 1,0 3 0,-2-4 0,7 4-1,4 2-2797,2 4 3323,7-4 1,-9 5 0,4-6 0</inkml:trace>
  <inkml:trace contextRef="#ctx0" brushRef="#br0">7585 7117 28879,'-9'-9'-3671,"0"0"1,5 6 3872,-5-1 1,7 2-1,2 2 1,11 0-1,8 0 1,8 0 405,1 0 0,6 0 1,1 0-1,4 0 1,1 2-1,-2 2 1,-1 3-1,-3 2-603,-1 0 0,-2 0 0,-6 4 0,-3 2 0,-4 1 0,-3 2 0,-3-1-522,-3-3 0,-3 4 0,-6 1 0,-2 1 1,-4-1-1,-6-1 204,-4 1 0,-8-4 498,2 2 1,-7 0-1,-2-1 1,-1 0-1,1-2-298,0-4 1,5-1 0,3 3 0,1-2-1,1-1 1,2 1 0,3 2-648,3 2 1,-4-1-1,10 2 1,-1 4 310,4 8 0,3 5 0,1 8 0</inkml:trace>
  <inkml:trace contextRef="#ctx0" brushRef="#br0">8585 7183 28775,'-14'2'0,"1"1"0,0 1-1033,-1-1 1082,7-1 1,-5-2 0,5-2 0,-2-1-383,0-1 1,6-2 0,-2 1 0,4-3 0,2-3 0,4 1 0,4 2 673,3 2 0,1 2 0,2 4 0,1 0 0,2 2 1,0 0-432,1 3 1,-4 1 0,4-3-1,-1 3 1,-1 0 0,0 0-1,-2-2 57,-2 2 1,-4-3 0,-2 6 0,-1 1-162,-3 2 0,-3 0 1,-3-2-1,-3-1 0,-1 1 1,-4 1 46,0-2 1,2 3 0,0-5 0,0 2 0,0-2 0,2 1-64,1-1 1,1-3 0,5 5 0,0 2-1,0 1 15,0 1 1,5-4-1,1 0 1,1 1 0,3 0-1,2 1 1,0-2 167,-3 1 0,1 2 1,-5 1-1,-2 1 0,-2-1 1,-1 0-127,0 1 1,-10-1 0,-5 0 0,-3 1 0,-2-1 0,-1-1 0,-1-3 165,1-5 1,-3 2 0,6-2 0,2-1 0,1-1-2190,2-2 2714,6 0 1,7 0 0,7 0 0</inkml:trace>
  <inkml:trace contextRef="#ctx0" brushRef="#br0">9358 7210 31315,'-14'-41'-4377,"3"15"0,0 22 3863,2 10 0,5 6 0,-5 1 1,0 0-1,2 2 0,2 3-1533,4 4 1572,1-3 1,0 12-1,0-2 1</inkml:trace>
  <inkml:trace contextRef="#ctx0" brushRef="#br0">9264 7543 31907,'-20'0'215,"0"0"0,7 0 0,0 0 0,1 2-1259,3 2 1,5-1 0,8 6-1,5 1 480,3 2 1,1 1 0,0 1 0</inkml:trace>
  <inkml:trace contextRef="#ctx0" brushRef="#br0">7558 9755 10398,'0'-25'0,"0"3"0,0 4 0,-1 5 353,-4 4 1,2 2-45,-6 2 0,1 4 0,-6-4 0,1 4 0,0 1 1,-1 0-1,1 0 0,0 0 0,-1 0 0,1 0 1,0 0-1,-1 0 0,1 0 0,0 0 0,-1 0 1,1-2-1,0-1 562,-1-1 1,1 0-1,0 4 1,-1 0-1,1 0-478,0 0 1,-2 0-1,-3 1 1,-3 3-1,-2 5 1,-3 3 0,-2 2-319,0-1 0,0 2 1,1 1-1,1 2 0,0-1 1,3 1-131,1 0 0,4 0 1,-3-5-1,2-1 1,3-2-1,2-1 1,4 2 184,1 0 0,4-2 1,-2 0-1,1 2 1,3 0-1,2 3-47,1-1 1,0 0 0,0 2 0,0 1-1,1 4 1,2 0-134,2 4 0,5 0 0,-1 0 1,3-2-1,3 1 0,1 3 1,2 0-205,-2 1 0,5-5 0,-1-1 0,3 0 0,-1-2 0,1 0 329,3-3 0,-4 1 0,0-3 1,2 3-1,1-4 0,3 0 1,2-2 108,1 1 1,4-1 0,-4 3 0,1-1 0,0 0 0,2 2-234,0 3 1,5-3-1,-4 4 1,4-1 0,1 1-1,1 0 28,4 1 1,1-3 0,4-3 0,-3-2-1,1-2 1,-1-3 0,4-1 492,0-3 1,-2-1-1,0-2 1,2 0 0,-1 0-1,2 0 1,-2 0 142,0 0 1,10 4-1,-7 1 1,2-2-1,1-2 1,-1 1-452,-2 2 0,8-3 0,-6 4 0,3-2 1,2 0-1,-1 1 0,4-1-88,2-1 1,-6-7-1,6-1 1,-3-1-1,-2-2 1,0-1-77,1-4 0,-3 7 0,3-8 0,-1 0 0,0 3 0,-1-1 0,-3 3 0,3-1 0,-2-2 0,-4 1 0,-4 2 0,-2 2 0,-1 1 0,0 0 0,3 2 0,-3-4 0,0 0 0,1 1 0,-1 0 0,0 2 0,-2-4 0,-4 1 0,-1-3 0,-2-3 0,-1-1 0,1-2 0,-3-1 0,0 1 0,-2-2 0,-2-3 0,0 1 0,-1-2 0,2-1 0,0-1 0,-4-1 0,-5-1 0,-1 0 0,-2-2-425,-2 0 1,-9 11-1,-2-5 1,-1 5 0,-1 1-1,-1 1 1,-1-1-62,-2 0 0,-5 0 1,1 5-1,-1 0 1,1-2-1,-2-1 187,-1-2 0,2 0 1,-2 3-1,-1-1 1,1-2-1,-2 0 310,2-1 0,-5 4 1,3-2-1,-3 0 0,-3 1 1,-1-2-1,-3 2-458,-2 1 1,-1 2 257,-5 0 0,-6 4 0,-1 0 0,-1 0 212,-1 1 1,2-2 0,-3 6-1,2 1 1,-2 0 0,0 0-1,0-2 138,1 2 1,1 2 0,-5 1 0,0 0-1,0 0 1,0 0 305,0 0 0,-5 0 0,-1-2 0,-1-1 1,-4-1-1,0 1 0,-6 0 80,-5-1 0,4 2 0,-8-2 0,1 2 1,1 2-1,0 0-499,2 0 0,3 0 0,-5 0 0,-1 0 0,3 0 1,-2 0 75,-1 0 1,4 0 0,-7 0 0,0 0 0,1 0 0,-4 0 0,1 0-59,2 0 0,-6 0 0,8 0 0,-4 0 0,-4 0 0,-2 0-66,2 0 0,31 0 0,0 0 0,5 0 0,-1 0 0,-1 0 0,-1 0 0,-2 0 0,0 0 0,1 1 0,1 0-178,0 1 1,-1 0 0,-3 2 0,1 1 0,6 3-1,1 0 1,-36 12 0,2 0 0,3 4 0,1 1-1220,7 2 1,5-2-1,4-1 1179,3-2 0,-1 6 0,-5 6 0</inkml:trace>
  <inkml:trace contextRef="#ctx0" brushRef="#br0">9491 9835 10728,'-1'-34'0,"-4"6"0,-4 9 0,-3 10 0,-1 6 1332,0 3 0,-2 0 0,-1 0-1287,-2 0 0,0 0 0,5-1 1,-2-4-1,-3-4 0,-3-2 1,1-1-1,2 3 0,2 3 1,-1 1-1,-2 1 0,-2 1 147,-2 2 0,-1 2 1,-1 5-1,-2 6 1,-5 7-1,-5 5 1,-5 7-1,-1 3-387,-1 3 0,-4 9 0,5-5 0,2 4 0,-2 1 0,4-5 0,5-4 144,8-6 0,8-3 0,2-3 1,5-1-1,8-3 0,9-2 1,12-1 198,12 1 1,30-4 0,-22-6 0,1 0-1,7-1 1,2 0 0,5 0 0,2 0-1,3 2 1,1 0-95,1 0 0,3 0 0,7-1 0,2-1 0,2 1 0,1-1 0,-21-3 0,-1 0 1,2-1-1,2-1 0,0 0 0,1 0 0,-2-2 0,1 1 0,0-1 0,1 0 0,-1-1 1,1 0-241,1 1 0,-1-1 1,0-1-1,-3 1 1,0-1-1,1 0 165,5-2 1,0 0-1,-1 0 1,-5-1-1,-2-1 1,-1-1 0,-1-2-1,0-1 1,-2-1-1,18-3 1,-3-2-14,-7 0 0,-2-1 1,-8 0-1,-4-2 0,-2-1 1,-3-2-1,21-19 0,-19-2 1,-16-5-1,-17-9-23,-13-9 1,-8 27 0,-6 0 0,-8-1 0,-4 1 0,-7-3 0,-2 1 0,-9-4 0,-4 2 0,-6-1 0,-3 3 123,17 13 1,-1 1 0,-2 2-1,-5 0 1,-3 1 0,0 3-1,0 3 1,0 3 0,-2 1-1,-2 1 1,0 1 0,-2 1-1,-5 2 1,-1 1 0,-1 2 0,-4 1-1,0 3 1,-1 1-68,17 1 0,-1 2 0,-1 0 0,1 0 0,-4 2 0,0 0 0,0 0 0</inkml:trace>
  <inkml:trace contextRef="#ctx0" brushRef="#br0">7771 10195 11403,'-20'-13'0,"2"1"0,3 3 0,2 6 0,-1 8 1063,1 8-1136,0 0 0,1 7 161,3-7 0,-3 5 1,5-1-1,-1 0 0,4-1 1,3 0-1,2 2 1,5 0-1,7 0 530,8-1 1,7 1 0,8-4 0,8-1 0,8-1 0,7-3 0,6-5-493,5-3 0,-32 0 1,1-2-1,37 0 1,-37-1-1,0 0 0,1-3 1,0-1-1,-1-1 1,1-2-264,-2-2 1,-1 0 0,-1-2 0,-1-1 0,26-17 0,-8-5 0,-8-4 0,-8-3-351,-6-1 1,-15-6 0,-9 1-1,-8-3 1,-12-3 0,-13-1-1,-14 0 262,-8 4 0,18 25 0,-3 2 0,0 3 0,-2 3 0,-3 0 1,-2 2-1,-1 3 0,-1 3 0,-4 2 0,0 2 200,-3 1 1,0 4 0,0 7 0,-1 3 0,-5 4 0,0 2 0,1 3 0,0 3 0,0 3 0,0 3 0,-2 1 0,1 2 191,1 1 1,1 1 0,5-3 0,2 1 0,5 1 0,3 1 0,4-1 0,1 1 0,5-1 0,3 0 0,-15 34-1,14 1-683,11 2 1,21-6 0,17-2 456,14 0 1,-9-31 0,2-1 0,4 2 0,0 1-1</inkml:trace>
  <inkml:trace contextRef="#ctx0" brushRef="#br0">8918 10675 8425,'9'-25'0,"-2"3"0,1 4 0,-1 3 0,-3 3 0,4 2 20,-2 1 1,4 6 0,-2 0 0,-1 6 0,-4 6-1,-5 4 1,-4 4 0,-1 0 0,-2 0 110,2-3 1,-5 4 0,3 1 0,-4 1 0,-4 0-1,-2 1 1,-2 3-139,-2 1 1,-4 3 0,-4 3-1,-6 5 1,-5 1 0,-5 1 0,-2 1-86,-1 2 1,-9 2 0,4-3 0,-3 0 0,-4 0 0,0 0 183,-2 0 1,28-20 0,-1 0 0,5-1 0,-1 1-1,-32 17 1,3-3 0,4-2 119,6-2 0,-1 2 0,5 1 1,3 0-1,3 2 0,7 2 1,3 6-244,7 3 0,0-2 0,7 7 0,1 4 1,-1 2-1,1 3-124,6-3 0,-3-5 0,5 3 0,-1-6 0,0-8 0,1 1 0,-2-4 342,0 1 1,-3 5-1,1-5 1,0-1-1,-1 4 1,1-2 39,0 3 0,1 5 0,3 3 0,4 4 0,7 4 0,5 3-233,7 6 1,-1-29-1,3 1 1,1 4-1,2 0 1,3 2-1,2-1 1,2 1-1,3 1 1,0 0-1,2 1-15,2 1 0,1 1 1,3 3-1,0 1 1,-1-3-1,-1 0 1,-1 1-1,0-1 1,-1 1-1,-1-1 1,0-2-1,-1-1 1,0 0-1,0-1 62,-1 0 1,0-1 0,0-5 0,0-2 0,-4-2 0,1-3 0,-1-2 0,1-3 0,0-1 0,0-1 0,25 26 89,-4 1 1,0-6 0,-5 0 0,4-1 0,4 1 0,5 2-245,-27-24 0,1 0 0,1 1 0,2-1 0,1 0 0,0 0 0,1 0 0,-1 0 1,1-1-1,-1 0 0,-1 1 0,0 0 0,-2-1 0,-2 0-1958,21 27 1,-9-2 1856,-5-1 1,2 3 0,-4-4 0</inkml:trace>
  <inkml:trace contextRef="#ctx0" brushRef="#br0">2453 13327 10281,'-25'-50'0,"4"7"0,6 12-15,5 10 1,13 14 2032,1 7 0,11 6-1677,3 7 1,10-1-1,-2-3 1,4-3 0,3-2-1,2 0 1,5-2-1,5-4 1,4-3 0,1-1-1,0-2 1,-2 2-1,-2-1 1,-4-1 68,0-2 1,-8 4-1,-3 2 1,-4 2 0,-4 2-1,-2 2-880,-2 2 0,4 4 0,-6 5 0,1 0 0,0 1 0,0-1 131,-2 0 243,-1 1 0,-8-7 1,-1-1-1</inkml:trace>
  <inkml:trace contextRef="#ctx0" brushRef="#br0">3239 12994 23236,'14'-4'670,"-1"-1"1,2 1-1,1 4 1,3 0-591,2 0 0,1 1 1,6 2-1,2 3 1,1 1-1,0 4 1,0 2-1105,0 5 1,-4 0 264,-5 8 0,-7-5 0,-2 10 1,-7 2-1,-4 1 0,-5 3 245,-6 4 1,-7-1 0,-15 6-1,-5 0 1,-2 1 0,-2 4 678,0 2-109,-6-3 0,-2 4 1,-5-8-1</inkml:trace>
  <inkml:trace contextRef="#ctx0" brushRef="#br0">7305 10675 8546,'1'-13'0,"4"-1"0,-4 1 2,5 6 0,-4-4 0,2 5 0,5 0 0,3 1 0,1 2 1,4 1-1,2 1 0,6-2 0,3-2 0,6 2 268,3 2 0,5 1 1,2 0-326,5 0 0,9 4 0,5 1 0,6-2 49,2-2 1,-33-1 0,1 0-1,36 0 1,-36 0 0,-1 0-1,38 0 1,-7 0 0,-5 0-7,-6 0 1,-5-1 0,-4-5 0,-3-6-1,-3-6 1,-2-4 0,-2-6 17,-1-6 0,-5-6 0,-2-3 1,-6-3-1,-5-2 0,-9-2-77,-3-2 1,-5-5 0,-8-3 0,-5 1 0,-6-2 0,-8 2 23,-6 0 1,-5 4-1,-10 11 1,-5 10-1,-8 10 1,-7 11-1,-8 10-15,34 5 1,0 3 0,0 2 0,-1 2 68,-4 5 1,0 3 0,1 2 0,1 2 0,-1 3 0,0 1 0,1 1 0,1 0 0,3 0 0,1 1 47,1 0 0,2 0 1,1 1-1,2 1 1,5 1-1,1 0 1,0-1-1,2 1 1,-15 31-1,10-2-47,8 0 0,13-1 1,10-5-1,15 0 1,19 1-1,16-2-3,-22-27 1,3-2 0,9 4 0,2-2 0,-1-1 0,0 0 0</inkml:trace>
  <inkml:trace contextRef="#ctx0" brushRef="#br0">11237 10395 28357,'-13'-15'-6583,"0"6"5701,5 7 1168,2 2 0,8 0 1,2 0-1,7 0 0,5 0 1,6 0-1,3 1 0,3 2 1,2 1-1,3-1 0,2 0 902,7 2 0,-1-4 1,7 4-1,-1-4 1,0-1-1,5-1 1,3-4-1523,3-4 0,4 2 0,-4-2 0,-3-1 0,-4-2 0,-3-1 0,-2 1-4111,-3 3 4493,-8-3 1,4-1-1,-5-8 1</inkml:trace>
  <inkml:trace contextRef="#ctx0" brushRef="#br0">11371 8796 28628,'-14'-6'-3317,"1"-3"1336,6 3 2469,1 6 0,9 2 0,4 2 0,8-2 0,6-2 0,7-2 345,6-2 1,10-8-1,4-6 1,3-1-1,4-2-443,4-1 0,7-11 1,-7 5-1,0-4 0,0-4 1,-2 0-391,-3 1 0,-2 5 0,-3-1 0,-6 3 0,-4 3 0,-5 3 0,-3 5-914,-6 7 1,-4 0 0,-8 5 0,-1 4 573,-3 4 0,-3 4 1,-6 6-1</inkml:trace>
  <inkml:trace contextRef="#ctx0" brushRef="#br0">12664 7823 29300,'-17'0'193,"4"0"49,9 0 0,-1 0 0,10 0 1,5 0-1,6 0 0,6 2 1,4 0-46,0 3 0,5 5 0,2 1 1,-2 3-1,0 4 0,-4-1 0,0-1 1,-4 0-605,2 2 1,-1 0 0,0-7 0,-2 0 0,2-4 0,1-1-1366,2-3 1,1-1 1861,3-2 1,3-12 0,6-3-1</inkml:trace>
  <inkml:trace contextRef="#ctx0" brushRef="#br0">13397 7716 29300,'-14'0'308,"0"0"0,-4 3 0,-4 8 1,-4 12-1,-2 14-404,-3 11 1,-4 10 0,13-27-1,-1 1 1,0 3 0,-1 0 0,-1 2-1,1 1 1,1 1 0,0-1 0,2 1-1,1-1-785,2 0 0,2 0 0,-13 30 0,9-1 0,6-8 0,8-6 274,5-4 1,19-3 0,4-6 0</inkml:trace>
  <inkml:trace contextRef="#ctx0" brushRef="#br0">13530 8063 29313,'-4'-18'-6932,"-1"0"7075,-5 7 0,8 11 0,-1 7 0,5 2 0,4-2 0,1 1-6,4-1 1,0 2-1,4 3 1,0-2 0,0-1-1,-3 1 1,-2 2-656,-3 2 0,-1-1 0,-7 0 1,-4 1-1,-3-1 679,-4 0 1,-6 1-1,0-1 1,2 0-1,1 1 1,2-3 0,-1 0-15,1-2 0,6-1 0,2 6 0,4-1 0,1 0-220,0 1 0,9-5 1,7-2-1,11 0 1,5-1-1,7 0 1,2-3 94,4-1 0,11-8 0,-1-2 0</inkml:trace>
  <inkml:trace contextRef="#ctx0" brushRef="#br0">14117 8130 29004,'-21'-11'-100,"3"-2"1,3-2 0,2 2-1,0 2 1,-1 4 0,1 1-1,0 3 492,-1 2 0,7 2 0,2 4 0,4 5 1,1 6-1,1 6 0,4 4-1192,4 0 1,7 5 0,2 0 0,-2 1 0,-2-1 0,-6 0 0,-3 0 0,-4 0-148,-1 0 0,-16 0 1,-9-4-1,-11-1 0,-10 1 1,-4-2-1,-5-1 1238,-3-2 0,4-6 0,-6 4 0</inkml:trace>
  <inkml:trace contextRef="#ctx0" brushRef="#br0">12957 10102 11163,'1'-13'0,"2"-1"0,2 1 726,-2 0-802,-2-1 652,-1 7 1,-1 3 0,-2 8 0,-3 6 0,-2 5 9,-2 3 0,0 4 1,-1-1-1,2 1 0,1 3 1,-1-1-1,1 1 1,1 0-863,-1 2 0,6-2 0,-3-3 0,4-4-378,1-3 1,0-9 0,0-8 0,0-10 411,0-8 1,0-5 0,0-4-1,1 0 1,2-2 0,1 1 0,-1 2 804,-1 1 1,2 7-1,1 2 1,-2 6-97,-2 8 1,4 5 0,1 14 0,0 1 0,1 3 0,-1 2-358,0 3 0,4 1 1,-1 2-1,3-1 1,1 1-1,1-2 0,0-1-981,4-2 1,3-6 0,4 1-1,0-6 1,0-3 0,7-2 1176,5-3 0,0-8 1,9-2-1</inkml:trace>
  <inkml:trace contextRef="#ctx0" brushRef="#br0">13650 10195 28166,'-13'-13'644,"-1"0"0,3 8 0,2 10 0,3 9 1,1 7-1312,1 1 1,-1-4 0,5 3 0,2-2 0,2-3 0,5-1 0,3-1 0,1-3 743,1-2 0,1 2 0,1-7 0,2-1 0,-2-3 0,-3-4 0,-2-5-809,-2-3 1,-7-7 0,3-4 0,-5-2 0,-5-1 0,-3-1 680,-4 0 1,-8 5-1,0 1 1,-2 2 0,1 3-1,2 2 1,2 6 462,2 3 0,-4 16 0,-2 3 1</inkml:trace>
  <inkml:trace contextRef="#ctx0" brushRef="#br0">4546 11728 8538,'-6'-9'0,"-2"0"0,-2 0 0,-2 2-11,-3 2 1,-6-1 190,4 2 0,-7-5 1,0 3-1,-4 0 1,-4 0-1,-1 3 1,-1 2-1,0 1 1,-5 0-1,-2 1 1,-5 4-1,-1 4 118,-4 3 1,4 2 0,-2 4 0,0 3 0,2 1 0,1 0 0,1 2 0,1 3-188,1 4 1,3 1 0,4 5 0,5-1 0,5 1-1,5 1 634,8 2-524,5 6 0,11-3 0,8 5 0,14-1 0,15-1 0,-12-22 1,3-1-135,6 2 0,3-2 1,-1-2-1,2-1 0,11 1 1,4-2-1,1-2 1,2-3-1,1-1 0,2-2 1,7-1-1,0-2 0,3-1 1,1-1-37,-23-3 0,0 0 0,1 0 0,7-1 1,1 1-1,1-2 0,0-1 0,1-1 1,0 0-1,2 0 0,0 0 0,0-1 1,3-1-1,0 0 0,-1-1 0,0-1 1,-1 0-1,0 0-114,-1-1 1,0 0 0,1 0 0,-1-1 0,1-2 0,0 1 0,-3 1 0,-1-1 0,1 0 0,-1-1 0,-1-1 0,1 0 0,0 0 0,0 0 0,-1-1 0,-2 1 0,-1 1 0,0-1 0,-1 0 0,-1 1 0,0 0-271,-2 0 0,0 0 0,-2 0 0,15-4 0,-1-1 0,-2 1 1,-1 0-1,-7 0 0,-1-1 0,-7 1 0,-1-1 0,-4 1 0,-2 0 1,28-15-2,-12-4 0,-14 3 1,-13-5-1,-8 1 1,-16 1-1,-16-4 384,-19-4 1,-24-3 0,20 23-1,-4 2 1,-3-1 0,-3 1-1,-7 0 1,-3 2 0,-6-2-1,-4 2 1,17 4 0,-1 2 0,-2-1 218,-3 0 1,-1 0-1,0 0 1,-2 2 0,-1 1-1,0 0 1,-5 2-1,0 0 1,-1 0 0,-2 1-1,-1 0 1,0 1-1,-2-1 1,0 1 0,0 1-1,-3-1 1,0 1 0,-1 1-446,0 0 1,0 1 0,0-1 0,2 2 0,0-1 0,0 1 0,2 0 0,0 0 0,1 1-1,4 1 1,0 0 0,1 0 0,4 2 0,0 0 0,1 0 0,1 2 0,2 0 0,-1 0 175,3 0 0,1 1 0,0 1 0,-21 4 0,1 2 0,3 2 0,0-1 0</inkml:trace>
  <inkml:trace contextRef="#ctx0" brushRef="#br0">5879 12581 8375,'-14'0'0,"1"0"99,6 0 0,1-6 0,6-3 1,0-3-1,0-1 0,0 0 1,-2 1-1,-4 3 0,-6 6 0,-5 6 1,-4 6 250,-3 3 1,-3 5 0,-2 3 0,-2 0 0,0 5-187,-2 5 1,3-5 0,-4 5 0,2-1 0,4 0 0,2 0 0,7 1 87,4 1 0,1 4 1,9-3-1,4-3 1,7 1-1,10-1-137,9 3 0,22 3 0,7-5 1,9-5-1,10-6 0,-34-11 1,1-1-150,1 0 0,0-1 23,5-2 0,-1 0 1,-4-1-1,-1 0 0,3-3 1,-1 0-1,-1-1 0,-1-1 1,-1-1-1,-1-2 1,35-10 2,-7-4 0,-8-2 0,-3-2 0,-9 1 0,-12-2 0,-10-3-54,-11-4 1,-7 1 0,-12-5-1,-10-4 1,-14-2 0,-14-3 0,-13 1-41,25 21 0,-2 2 1,-4 2-1,-1 2 1,-4 0-1,0 1 0,1 2 1,-1 1-1,1 1 1,0 3-1,1 1 1,0 2-233,0 0 0,0 2 1,2 3-1,2 3 1,-28 11-1,10 6 0,11 10 334,7 10 0,4 3 0,6 16 0</inkml:trace>
  <inkml:trace contextRef="#ctx0" brushRef="#br0">4026 12154 8435,'0'-29'0,"0"2"0,-2 6 0,-2 5 0,-4 4 156,-5 3 1,4 3 0,0 6 0,-3 0 0,-4 0 0,-6 0 0,-3 0 0,-3 0 0,-2 0 0,-3 0 0,-1 0 0,-3 0 0,-3-1 0,-3-2 0,-1-4 1464,1-5 1,0 0-1426,-1-10 1,2-1-1,-2-5 1,2-1 0,4-4-1,1-1 273,1-3 0,5-1-299,-5-2 1,7 0 0,-2 0 0,3-2-183,1-2 0,5 1 0,0-5 1,-1 1-1,3 1 0,0-3 1,3 0-5,-1-1 1,1-5 0,7 8 0,3-2 0,-1-1 0,2-2 0,0-1 47,3 1 0,8 0 0,4-3 0,3-3 0,2 1 1,4-6 54,4 1 0,4 1 1,0-2-1,1-4 0,0 2 1,1-2 63,3 4 1,3-1-1,-14 31 1,0-1-1,0 1 1,1 0 0,1 0-1,-1 1 1,2 0-1,0 1-192,25-26 1,2 2 0,-22 28 0,0 1 0,1-1-1,0 2 1,27-24 0,1 3 0,-1 0-23,-27 22 0,0-1 1,28-22-1,-2-1 1,0 1-1,1 1 1,-1-1 215,1-1 1,1 7 0,-3-2 0,3 4 0,1 1-1,-2 1 0,-1-2 1,-2 2 0,0 0 0,1 5 0,-1 1 0,0 3 0,1-1-195,-1 6 0,2-4 171,2 5 1,0 3 0,6 1-1,4 2-79,3-2 1,2 4 0,-2 0 0,2 3 0,1-1-1,0-2 1,-4-4 138,-1 2 0,3 1 0,1 0 0,-4-3 0,-2-3 0,-2-1-73,0 0 0,1 1 0,-7-2 0,-1 0 0,6 0 0,-1-2 37,3-2 0,-4 0 0,1 1 0,0 0 0,-1 3 0,-3 2 0,-4 2-63,0 2 0,-1 1 0,-1 1 1,-2 1-1,-4 2 0,-3 1-165,-4 4 1,-8 0 0,0 4 0,-3-2 0,-3 2 0,-1 0 0,-3 0 53,-2-1 1,-1-1 0,-4 4 0,3-2 0,2-3 0,2-1 22,2-4 1,7 4-1,1-2 1,-1-1-1,-2-2 1,-1-2-1,-1 1-53,1 0 0,-5 4 0,-1 0 1,-2-1-1,-3-1-752,-1 2 1,-9-1 0,-6 7-1,-10 4-857,-11 7 0,2 4 1625,-12 1 1,0 6 0,-9 2 0</inkml:trace>
  <inkml:trace contextRef="#ctx0" brushRef="#br0">7478 7783 18799,'0'-34'-2311,"0"3"0,2 6 2034,2 20 1,-2 7 0,4 11 0,-2 0 0,2-1 0,1-1 0,4-4 458,1-1 1,-4 4 0,1-1-1,2 5 1,1 2 0,1 2-1,0-1 1,-1 3 93,-3 2 0,-3 2 1,-6-1-1,0-1 1,0 2-1,-2 1-566,-2 2 1,-5 6-1,-7 1 1,-4 1 0,0 1 257,-4 1 1,-1 1-1,-2 2 1</inkml:trace>
  <inkml:trace contextRef="#ctx0" brushRef="#br0">1666 11528 12202,'0'-36'-425,"2"4"1,2 5 0,5 11 838,3 9 1,6 5 0,-1 2 0,0 2 0,-2 2 0,-2 5 192,0 3 1,4 5-1,-1 3 1,-1 0-1,1 4 1,-1 3-1,0 4-885,-2 4 0,2 2 1,1-1-1,3-3 1,0-2-1,4-2 1,0-4-4419,6-5 4738,6-11 1,-1-9 0,6-8-1</inkml:trace>
  <inkml:trace contextRef="#ctx0" brushRef="#br0">2333 11448 8582,'-27'-25'0,"0"3"839,1 8 0,-1 13 0,0 13 0,1 13 1,-2 9-363,-3 7 1,-3 13-1,-6-1 1,1 2-1,3 1 1,7 0-1,5 5-1065,6 4 1,9-9 0,5 7 0,6-4 0,6-6 0,12-2 587,8-9 0,6-9 0,6-14 0</inkml:trace>
  <inkml:trace contextRef="#ctx0" brushRef="#br0">2559 11741 15233,'-4'-40'-2743,"-2"2"3810,-1 7 1,4 14-1,-2 17-875,4 8 0,1 4 0,0 1 0,0 0 0,1 1 0,2-1-409,2 0 1,1 1-1,-3-1 1,1 0 0,-1 1-1,-3-1 126,-5 0 0,-2-1 0,-6-2 601,-1-1 1,1-6-1,0 2 1,1-2 36,3 1 1,-3-2 0,3 4 0,-1-1 0,1 4-1165,5 3 0,4 2 1,4-1-1,5 0 1,4 0-1,5-1-365,4-3 1,9 2 0,5-7 1152,2-1 1,8-2 0,2-1 0</inkml:trace>
  <inkml:trace contextRef="#ctx0" brushRef="#br0">2946 11821 15116,'6'-18'-226,"-6"1"0,-2-1 1,-5 5 6217,1-1-5712,2 7 1,8 2 0,2 10 0,1 5 0,2 6 0,-1 5-371,-4 0 1,-2 9 0,-4-4 0,-2 2 0,-7 0 0,-5-1 0,-8 0-1219,-5-1 0,-5 1 0,-6 0 1,-2-1-1,-1 1 1409,-1 0 0,-12 5 0,1 2 0</inkml:trace>
  <inkml:trace contextRef="#ctx0" brushRef="#br0">4626 12594 30418,'-14'0'0,"1"0"0,-2 2-274,-3 2 0,-2 9 1,-7 8-1</inkml:trace>
  <inkml:trace contextRef="#ctx0" brushRef="#br0">4692 13460 8549,'-15'-4'0,"-1"0"0,-2 1 0,2 1 0,0 4 0,-2 2 0,-4 5 0,3-2 0,-1 1-120,1-2 1,4 3-282,-3-5 855,4 0 1,5-2 0,0 1-1,0 0-72,2-5 0,7-2 0,10-6 0,6 1 0,6-2 0,5 1 0,4 0-131,5 1 1,4 0 0,4-5 0,5 1-1,1 0 1,1-1 0,-4 0-641,-1-4 0,-3 3 0,-6-3 1,-3 4-1,-3 0 0,-6 2 75,-5 3 1,-7-2 0,-3 3-1,-2-1 1,-4 2 0,-5 0 0,-7 1 295,-4 0 0,-7 1 1,-3 5-1,-5 0 0,-4 0 1,-3 2 478,0 2 0,-4 1 0,4 6-377,-1 4 0,-2 3 1,6-2-1,2 4-119,1 0 0,1-3 0,2 2 0,2-1 0,6-1 0,2-2 0,3-3-424,3-3 0,6-6 1,11 1-1,8-4 459,8-4 0,5-9 0,11-8 0</inkml:trace>
  <inkml:trace contextRef="#ctx0" brushRef="#br0">8078 10595 9867,'-10'-18'-555,"-4"1"0,-2 5 534,3 7 0,-5 4 1,-1 1-1,-2 0 0,-3 1 1,1 2 414,0 2 1,-2 4 0,4-4 0,1 1 0,2 2 0,3-2-119,2 0 0,7 3 1,6-5-1,9-1 0,7-2 1,8-2-59,5-4 1,5-2 0,8-6-1,1-1 1,1 0 0,-2-3-1,-2 0-230,0 0 0,-9 1 0,3 1 1,-9 0-1,-7 4 0,-3-1-143,-2 0 1,-7 4 0,-8 4 0,-9 3 0,-12 1 0,-5 0 99,-3 0 1,-10 5 0,1 4-1,-2 3 1,1 1 0,4 1 0,4-2 120,6-3 0,5 1-125,0-6 1,7 5 0,8-3-324,1 2 1,7 0-1,10 6 407,5-1 0,17 6 1,8 2-1</inkml:trace>
  <inkml:trace contextRef="#ctx0" brushRef="#br0">1373 13834 10833,'7'-12'0,"-2"-6"0,-4-4 0,1 1 0,1 6 0,3 6 0,0 2 1002,0 0-643,-2 4 1,0-2 0,1 10 0,-2 5 0,-2 6 0,-1 8 0,-1 6 0,-2 5 0,-3 4 0,0-1 0,-1-1 0,1-3 512,0-1 0,1 1 0,5-6 0,0-4 0,0-2 0,0-3-2032,0 0 1077,0-1 1,0-12 0,0-6 0,0-9-131,0-7 0,0-5 0,0-7 0,0-3 1,0-5-1,0-2 240,0-2 1,5 1 0,1 4 0,1 5 0,2 5 0,0 4 0,0 2 419,1 3 1,-2 7-1,-1 3 1,0 2-1,1-1 1,1 4 8,-2 4 1,5 0-1,-3 7 1,3 3-1,-1 5 1,0 3-409,-2 2 0,0 3 0,2-1 0,0-2 0,-2 0 0,0 0-821,-2 3 0,5-6 0,-5-2 0,2-3 0,0-2 0,3 0-5997,4 1 6237,-1-7 0,12-1 549,-1-6 1,7-6-1,7-1 1</inkml:trace>
  <inkml:trace contextRef="#ctx0" brushRef="#br0">2080 13847 10079,'-20'-18'603,"1"14"1,-3-8 1126,4 12 1,9 12 0,3 7 0,2 0-1522,-1 0 0,1 4 0,5-4 0,4 2 0,5 2 0,8 1 1,9 0-1,7-4 0,6 0-462,4-4 1,2-7 0,4-5-1,-4-2 1,-3-2 0,-4-3-1,-4-5-1763,-5-5 1611,1-9 310,-22 1 1,3-5-1,-15-1 1,-8 0 0,-12 1-1,-14 0-32,-11 4 1,-9 3 0,-6 7 0,0 3 0,0 5 0,6 4-12,2 4 93,7 10 0,3 0 1,5 6-1</inkml:trace>
  <inkml:trace contextRef="#ctx0" brushRef="#br0">10517 12887 8479,'0'-13'0,"2"1"0,2 3 0,5 5-154,-3 8 0,2-1 0,-4 6 0,5 0 147,3-2 1,7 5 0,3-3 0,5 3 0,6 1 0,5 1 0,8-1 0,6-1 0,9-2 0,7-1 292,-31-4 0,1 0 0,6 1 0,1-1 0,4 1 0,1 0 0,4 0 0,0 0 1,7 1-1,0 0 0,2 1 0,1 1 0,5 0 0,0 1-317,2 1 1,0 0 0,2 2-1,1-1 1,-24-3 0,0-1-1,1 0 1,3 1 0,1-1-1,0-1 1,2 0 0,0 0-1,1 0 1,3-1 0,1 0 0,0 0-1,-1-2 1,0 0 0,-1-1-118,0 0 0,-1-1 0,0-1 1,3 0-1,0-1 0,-1-1 1,-4 0-1,-2-1 0,1-1 1,-1 0-1,0-1 0,1-2 0,-1 0 1,0-2-1,-1 0 0,-2-1 1,-1-1-1,0-1 200,21-5 1,0-3 0,-24 4 0,0-1 0,-1-1-1,18-8 1,-2-1 0,-4-1 0,-1 0 0,-3-1-1,-2-2 1,-6 2 0,-2-1 15,-5 0 0,-2-1 0,-4-5 0,-4-2 0,-7 2 0,-3-2 0,-4-2 0,-3-1 0,-3-3 0,-5-2 0,-3-1 0,-5 0 0,-5-3 0,-3 0-25,-6-3 1,-5 2 0,-4 2 0,-6 3 0,-8-6 0,-6 2-1,-5 2 1,-4 3 0,-6 2 0,-3 4 0,18 14 0,-1 1 0,-2 3-1,-2 1 1,-2 3 0,-1 1-45,-4 0 1,0 3 0,-3 2 0,-6 2-1,-2 3 1,-1 1 0,-2 2 0,-1 1 0,-1 1-1,17 2 1,-1 0 0,-1 1 0,1 1 0,-3 0-1,-1 2 1,1 0 0,-1 1 0,-1 1 0,1 0-1,-1 1 1,1 0-30,-2 2 1,0 0 0,0 0-1,-1 1 1,-1 0 0,-2 0 0,1 0-1,0 1 1,3-1 0,1 1 0,0 0-1,0 1 1,1-2 0,0 1 0,0 0-1,1 0 1,-1 1 0,1-1 0,1 1-1,0 0 1,2 0 0,1-1 0,1 1-1,0 0 25,-16 4 0,0 0 0,1 1 0,2-1 1,1 1-1,1 0 0,6-1 0,1 0 0,2-1 1,3-1-1,1 0 0,1 0 0,-18 6 0,3 0 1,9-1-1,4 1-121,8 0 0,4 0 0,3 1 0,6 0 0,-9 23 0,19 8 1,22 9-1,12-26 0,6 0 126,8 5 0,3 1 0,-1 2 0,2 0 0,7 2 0,1-1 0</inkml:trace>
  <inkml:trace contextRef="#ctx0" brushRef="#br0">11197 11981 8142,'0'-13'0,"0"-1"0,0 1 0,0 0 72,0-1 0,0 1 0,0 0 224,0 0 0,-1 5 0,-4 4 1,-3 2-1,-4 2 0,-2 0 0,1 0 1,-2 2-1,-1 2 0,-3 4 0,-1 0 1,0 1-1,-1 2 317,-3 0 1,-1 1-1,0-1 1,1-2-1,2 1 1,0 2-305,1 1 1,-3 0 0,5 2 0,-2 2 0,-1 0 0,0 1-1,0 1 1,-1 4 49,3 2 0,-4 1 0,5 1 1,0 0-1,-1 1 0,4 3-13,1 4 1,2 4-1,1-1 1,2-1-1,2-1 1,2 1-1,5 0 129,4-1 0,10 1 0,9-5 0,5 1 1,4 1-1,5-2 675,2 1-978,8-2 0,6-1 0,7-2 0,2-4 0,3-5 0,1-6-57,1-3 0,1-7 0,0 2 0,-2-4 0,-1-1 0,-4-1-161,-1-4 1,-1-3 0,-6-10 0,-3-3 0,-5-3 0,-4-1-341,-4-3 0,-5-2 0,-9 1 0,-4-5 0,-5-8 0,-4-4 0,-4-5 39,-4-6 0,-4 4 0,-4-6 0,-9-3 1,-7 2-1,-6 3 249,-4 5 1,-4 7 0,-6 2-1,-1 6 1,1 8 0,1 5-1,2 6 73,0 3 0,2 8 1,1 3-1,3 2 1,1 4-1,5 2-1279,4 5 0,2 7 0,7 3 1,5 2-1,2 4 0,8 4-1309,8 2 1,7 4 2612,11-4 0,13 6 0,2-3 0</inkml:trace>
  <inkml:trace contextRef="#ctx0" brushRef="#br0">11757 12794 8152,'-25'-7'0,"3"7"0,-11 7 0</inkml:trace>
  <inkml:trace contextRef="#ctx0" brushRef="#br0">11517 12834 8152,'-26'0'278,"5"0"0,3-1 0,3-2 206,2-2 0,6-1 1,4 2-1,6-4 1,7 1-1,5 1 4,2 0 0,6 5 1,-4-4-1,2 4 1,2 2-1,3 4 1,0 4-1,1 2-51,0 3 1,-1 5 0,1 3 0,0 3 0,1 2 0,0 0 0,0 1 0,-3 1 0,0 4 0,0 0 146,2-1 1,-5 4 0,-1-4-1,0 1 1,-2 1 0,0 0-1,-1 3-317,1 1 1,-4 2 0,3 2 0,-3 1 0,-2 3 0,0 1 0,-1 2-114,-3-2 1,2 1 0,-6-5 0,1 1 0,0-1 0,-3-1-1,-1-1-196,-2 3 1,0-2 0,0 2 0,0-2 0,0-4 0,-2-1-1,-1-1 330,-1 1 1,-1 1 0,5 2-1,0-1 1,0-2 0,0-2-289,0 2 0,0 0 0,0 0 0,-1-2 0,-2-1 0,-3 0 0,0 3 0,0 1 0,-4-2 0,2-1 0,0 2 0,-1 2 0,-2-1 0,-1-1 0,-1-1 0,4-2 0,0 3 0,0-3 0,1-1 0,-1-4 0,-2-1 0,4 3 0,-2 1 0,0-3 0,0-1 0,0-1 0,0 0 0,2-1 0,-5 1 0,5 5 0,-7-3 0,1 2 0,0-2 0,-1 1 0,1 1 0,0-1 0,0-1 0,1 1 0,0 1 0,0-1 0,-3-2 0,0-2 0,5 1 0,1 0 0,-1 1 0,-2 1 0,-3 3 0,-1-3 0,-2-1 0,0 0 0,5 2 0,0 1 0,-2-1 0,-2-2 0,0-1 0,-3-1 0,4 1 0,-2-1 0,1 1 0,-1 0 0,0-1 0,2 1 0,1 0 0,2-2 0,-1-1 0,2-4 0,2 1 0,3-2 0,1 1 0,-3-1 0,3-3 0,0 2 0,-1-2 0,1-1 0,0-2 0,0-4 0,3 0 0,-3 1 0,0 2 0,-1 2 0,-1-1 0,-2 0 0,2 1 0,0-1 0,-1 2 0,0 1 0,0 2 0,-2-2 0,0 5 0,-3-6 0,1 4 0,1-1 0,2-1 0,1 1 0,-1 1 0,2-4 0,-1 4 0,0-1 0,0 2 0,1-1 0,-3 0 0,4 0 0,-1-2 0,1 0 0,0 1 0,-2 0 0,0 0 0,0-2 0,4-1 0,-2-2 0,0 0 0,1 1 0,-2-2 0,1-4 0,4 0-881,-1-4 0,4-4 1,4 0-1,6-9 0,7-7 1,5-6-1,4-5-752,6-4 1633,-4 3 0,10-16 0,-4 2 0</inkml:trace>
  <inkml:trace contextRef="#ctx0" brushRef="#br0">11264 16646 7974,'-4'-14'838,"-2"2"1,0 2-542,0 1 1,1 5 0,5-5-236,0-1 0,-4 2 361,-1-1 1,0 6 0,2 0 0,-3 5 0,0 4 0,-2 1 494,1 3 0,2 2 0,-3 3 0,-3 3 0,-1 4 1,-1 3-1,0 3-187,-1 4 1,1-3-1,0 5 1,1 0 0,1-1-1,4 1-427,1 0 0,2-9 0,4 2 0,0-2 0,0-1 0,0-1 0,0-2-184,0-2 1,0 1 0,0-4 0,0 2 0,0-2 0,0-1 358,0-2-373,0-6 1,1 4-1,4-7 1,4-1-1,5-1 1,7-4 5,6-2 0,13-5 0,1-9 0,4-3 0,2-1 1,-1 0-997,0-2 1,-2 5 0,-4 1 0,0 3-1,0 4 1,-1 2 0,-2 4-6918,-2 4 7801,1 1 0,4 0 0,0 0 0</inkml:trace>
  <inkml:trace contextRef="#ctx0" brushRef="#br0">11144 13021 8426,'-13'-11'0,"-1"-1"0,1 2 0,0 4 0,-1 5-95,1 1 0,0-5 1,-1-1-1,1-1-1730,0-3 2103,-1-2 0,1-3 1,0-1-1,-1-2 0,0 2 1,-3 2-1,0 4 1,-1 2-1,-2 2 0,0 4 303,-1 0 1,-3 4 0,5 2 0,1 5-1,2 3 1,4 1 0,2 2-102,2 3 0,5 1 1,12 5-1,12-4 1,10 0-1,14-6-351,9-3 0,12-5 1,-26-6-1,1 0 1,1 0-1,0 0 1,0-1-1,1 0 0,2-1 1,0 0-1,1-3 1,0-1-15,2-1 1,0-2 0,0 0-1,-1-1 1,-1-2 0,0-1-1,-1 1 1,-1 0 0,-1 0-1,0 0 1,-5 2 0,-1 1-187,30-7 1,-11 2 0,-11 3 0,-11 2-1,-11 3 1,-11 1-91,-10 1 0,-22-1 0,-17 5 0,-14 2 0,-16 1 0,28 0 0,-1 0 65,-3 0 0,-1 1 0,0 0 0,1 0 0,0 1 0,0 0 0,0-1 0,1-1 0,2 1 0,0 0 0,1 0 0,0 1 0,-32 8-660,6 3 1,7 8 600,9-2 0,3 3 0,6 2 1</inkml:trace>
  <inkml:trace contextRef="#ctx0" brushRef="#br0">9664 17072 8245,'-1'-19'0,"-4"6"0,4 5 0,-6 8 422,2 0 0,4-1 0,-4-4 0,4-4 1081,1-3 1,0-1-1,1 1-824,4 3-843,-4-2 0,4 9 1,-10-1-1,-4 6 0,-3 4 674,-1 1-344,0 4 1,4-11 0,1 5-19,2 0 0,8-4 0,8 2 1,5-3-1,4-1 0,1 0 1,0 0-283,1 0 0,-3-4 1,3 0-1,-2 1 1,-3 0-175,-1-2 0,-9 4 0,-8-5 526,-9 0 0,-7 4 0,-7-2 1,1 2-1,-3 2 0,2 0 204,0 0 0,-3 0 0,7 0 0,0 0 0,4 0 0,2 0-374,1 0 0,7 6 1,3 3-1,4 2 0,4-1 1,5-1-267,3 1 0,7-4 1,3 0-1,3-1 1,1-1-1,-3-1-54,-1-2 1,-5-1 0,1-1-1,-4-2 1,-2-3 0,-3-1 191,-4-4 0,-8 4 0,-5-1 1,-2 3-1,-6 0 0,-2 1 131,-2-1 0,-3 1 0,2 4 0,0 0 0,2 1 0,1 4 0,2 4-638,4 2 0,0 6 0,8 5 1,1 11 586,1 8 0,8 6 0,2 7 0</inkml:trace>
  <inkml:trace contextRef="#ctx0" brushRef="#br0">9771 7596 12406,'-27'0'0,"2"0"0,3 0 0,4 0 0,3 2 0,4 4-105,2 7 0,3 6 0,6 10-309,0 2 1,0 4 0,0 7 351,0-2 1,-2 7 0,-1-5 0,-3 2 0,0 2 0,-1-2 0,0 1 0,-4 1 0,-1 1 0,-1 3 0,-2 4-1,-1 2 159,-2 2 1,2 1-1,6-3 68,1 2 1,6 6 0,-2-2 0,4 3 0,1 2-155,0-1 0,1 5 0,5 2 0,6-1 0,-4-35 0,2 0 0,0 0 0,1 0-38,0 2 1,1-1 0,1 2-1,-1-1 1,2 1 0,1 0-1,-2-1 1,2 0 0,-1 0 0,1-1-1,-1 0 1,0-2 0,1 1-1,0-1 23,13 34 1,0-2 0,-1-3 0,0-1 0,-1-4 0,2 1 22,4 0 1,2 1-1,-15-29 1,2-1-1,-1 0 1,1 0-1,1-1 1,1 0 0,1 1-1,2 0 1,1 0-1,1 1-4,0 0 0,1 0 0,0-2 0,0-1 0,-1 0 0,-1 1 0,0-2 0,1 1 0,-1 0 1,1 1-1,-2-2 0,-1 0 11,2-1 1,-2 1 0,21 26-1,-1-3 1,-5-2 0,-3 1-1,-2-4 35,2 0 0,0-5 1,2 2-1,-2-2 1,1-2-1,1 0 1,2 0 36,2 0 0,5 0 0,-1-2 0,6-1 0,2-1 0,3-1-93,4-1 0,-4 0 0,7-4 0,-3 1 0,-1-1 0,1-2 54,-1-2 1,-2 1-1,-7 0 159,-3-1 0,0 0 0,-8-1 1,-4-2-24,-3 1 1,-3 4-1,-4-6 1,-2 5 0,-1 3-1,-2 1-286,2-2 0,1 6 0,2 0 0,-2 4 1,-1 1-1,-4-2 0,0 1-84,-4 1 0,-1-8 1,-3 7-1,-4-4 1,-3-2-1,-4 1 1,-1-2 257,0 1 1,-11 0 0,-7-4 0,-6 2 0,-4-1 0,-3-1 352,-5 3 1,-2-3 0,-2 5 0,0 0 0,0 0 0,1 3-484,4 2 0,-8 1 0,3 0 1,-3 0-1,-2 1 0,1 2 0,-2 2-150,-4-2 1,2 4-1,-8 0 1,4 2 0,0-1-1,2-1-87,-2 0 361,0 2 0,0 3 1,4-2-1,5-1 1,3 2-1,3 0-85,0 3 1,0-1-1,7-1 1,0-3 0,4-5-1,2-2 1,2-2-249,1 0 1,-3-5 0,7-2 0,-1-4 0,0-5 0,0-2-322,2-1 0,1-5 0,2 1 1,-1-6-1,1-3 0,1-1 577,3 1 0,3-5 0,6 2 0</inkml:trace>
  <inkml:trace contextRef="#ctx0" brushRef="#br0">8451 4425 7986,'-7'6'0,"2"2"476,4-2 0,1 6 0,0-3 1,0 3-1,0 1 0,1 1 1,2-1 1161,2 0 0,-1 1 1,-4-1-1,0 0 0,0 1 1,-1-3-930,-4-2 0,2-3 0,-5-7 0,-1-4 0,0-4 1,1-4-244,2-5 1,2 3-1,4-2 1,0 0-1,0 1 1,0-2 0,0 1-467,0-3 0,1 6 0,2-4 0,3 3 0,2 2 0,2-1 0,1 1 0,-3 0 0,4-1 0,-3 2 0,1 2 0,1 3 0,-2 1-1596,1 3 1,2-3-1,3 1 1,1 2-1,3 2 1596,2 1 0,1-6 0,5-1 0</inkml:trace>
  <inkml:trace contextRef="#ctx0" brushRef="#br0">8891 4158 7854,'-25'-7'1112,"3"2"1969,4 4 0,8 5-2100,1 1 0,7-1 1,2-4-1,8 0 0,5-1 1,3-2-698,2-2 1,4 1 0,-4 4 0,-2 0 0,-1 0-1,-1 0-820,-1 0 0,-1 1 0,-3 4 1,-5 4 690,-2 2 0,-2 3 1,0-1-1,0 0 1,-2-1 516,-2-3 1,2 3-1,-2-3 1,2 3-1,4 0 1,1-2-18,1-1 1,5-5-1,-3 5 1,0 1 0,1 2-656,1 2 0,-5-1 0,0 0 0,-6 2 0,-6 1 0,-5 4 0,-2-1-172,-2 0 1,-4 3-1,3-2 1,0-1-1,-1 0 1,4-3-2638,1-1 0,3-1 1,5-3 2808,7-2 0,12-9 0,9-7 0</inkml:trace>
  <inkml:trace contextRef="#ctx0" brushRef="#br0">9318 4238 7829,'-33'0'4915,"17"6"0,1-5-4314,24 4 1,4-10 0,12-2 0,-1-2 0,3 2-1130,1 1 0,-3-5 0,6 3 1,-1-3-1,-2 1 0,0 2 0,-4 3 528,-3 2 0,-4 1 0,-3 2 0</inkml:trace>
  <inkml:trace contextRef="#ctx0" brushRef="#br0">9358 4398 7829,'-14'21'505,"1"-2"1,1-1 0,3-1 0,6-2 0,6-4 103,6-7 0,5-1 1,3 0-1,7 1 1,6-2-1,5-5 1,4-7-167,1-7 1,0 1 0,0-6-444,0-2 0,0-7 0,0-3 0</inkml:trace>
  <inkml:trace contextRef="#ctx0" brushRef="#br0">10211 3772 7841,'-21'-12'0,"3"1"2172,4 2 1,6 5-1,5-5-1220,6-1 1,5 2-1,6 0 1,4-3-1,6-1 1,4 0-1,3 2-303,-1 1 0,-1 2 0,1-2-628,1 4 0,-4 3 0,-7-1 0,0-2-291,-4 2 0,-6 9 1,-2 6-1,-2 7 1,-3 5-1,-3 4 1,-3 2-1,-3 2-1027,-2 4 1,5 2 0,-1 2 0,3-1 0,1-4 0,1-4-1709,3-3 3005,10-1 0,6-6 0,7-2 0</inkml:trace>
  <inkml:trace contextRef="#ctx0" brushRef="#br0">10557 4211 7841,'-19'21'1460,"-2"0"1,-4-3-421,3 4 0,3-3 1,7 0-1,3-1-529,5 0 1,4 1-512,4-1 0,9-9 0,8 3 0</inkml:trace>
  <inkml:trace contextRef="#ctx0" brushRef="#br0">8718 4878 8541,'-13'-6'0,"-1"-2"263,1 1-250,0-5 0,7 12 0,6-1 0,7 5 1,5 5-1,3 4 0,1 4 0,3-1-107,2-1 0,-3-5 0,4 0 1,2 2-1,1-1 0,2 1 222,-1-1 1,2 4 0,2 3 0,3 4 0,-1 3 0,2 3 0,0 5-94,3 7 0,2 10 0,1 10-94,0 0 0,0 3 0,-20-30 0,0 0 0,0 2 0,1 0 49,1 2 0,1 1 0,-3-3 0,1 0 0,1 3 0,1 1 0,-3-3 0,1 0 0,-1-1 0,0 0 0,0-1 0,0 0 0,0-1 0,0 1 133,0 0 1,0 0 0,0-1-1,0-1 1,20 29 0,0-2-1,1-3 1,2 1 9,2 0 1,5 0 0,-25-26 0,1 1 0,1 1 0,0 1 0,3 2 0,0 0-1,0 3 1,0 1 0,2 2 0,-1 2-108,-1 1 1,0 0-1,2 2 1,0 1-1,-3 0 1,0 0-1,-1 3 1,0 0-1,0 1 1,-1 1-1,-1 3 1,0 1-149,-2 1 1,1-1 0,-2-3 0,-1-1 0,-1 3 0,-2 1-1,1-4 1,0 0 0,0 0 0,-1-1 0,-1 2 0,-1-1-1,-1-2 1,0 0 126,-2-3 1,0 0-1,-3 2 1,0-2 0,-1-4-1,1 0 1,-1-2-1,-1 1 1,-1 2 0,0-1-1,0 1 1,-1-1 43,0 0 1,-1 1-1,1 1 1,0 0-1,0-1 1,1 0-1,0 2 1,0 1-1,1 1 1,0 1-1,-1 0 1,0 1-1,0 0 1,0 1 3,1 1 1,0 0 0,-2 2 0,1 1 0,0 0-1,0 2 1,-2 1 0,0 0 0,-2 0 0,1-1 0,0 3-1,0 0 1,0-1 0,1 1-20,-2-2 0,0 0 0,0 6 0,0-1 0,-3-6 0,1-2 0,0 1 0,0-1 0,0 0 0,-1-1 0,0-3 0,0 0-33,-1-3 1,0 1-1,0-1 1,0-1 0,0 1-1,0-1 1,-1-2-1,0 1 1,-1 0 0,0-1-1,-2-1 1,-1-1 20,-1 0 0,0 0 1,-1 1-1,1 1 0,-1-1 1,0-1-1,1 0 1,0 1-1,1 2 0,0-1 1,1 0-1,1 0 0,-1 1 1,0-1 11,0 1 1,1 0-1,1-4 1,-1 1-1,0 3 1,-1 1 0,0-1-1,1 1 1,0-2-1,0 1 1,-1 2-1,0 0 1,1-1 0,-1 0-19,-1-1 1,0 1 0,-1-1 0,1 0 0,0-4 0,0-1 0,1-1 0,0 1 0,1-1 0,0-1-1,1 0 1,0-1-97,-1-1 0,0-1 0,2 39 1,-4-7-1,4-2 0,1 3 0,0-2 1,0 4-38,0-1 0,0-7 0,0 6 0,-2 1 0,-1-2 0,-3 2-262,-1-1 420,-2 1 0,-4 3 0,-2 0 1,-1-1-1,7-36 0,0 0 0,-7 34 3,1 0 0,1-2 0,3-2 0,0-2 0,4-3 0,1-2 109,3-1 0,-3-4 1,2 2-1,1-2 1,1-1-1,2-1 1,0-1-50,0-3 0,0 2 1,-1-2-1,-2 3 1,-2 0-1,2-3-192,2-5 1,1-1 0,0 0 0,0 3-1,0 0 1,1 1 0,2 1 42,2 2 0,-1 0 0,-4 1 0,2-4 0,1 0 0,2-1-170,3 0 1,-4-3 0,5-6 0,0-1 0,0 1 0,-2 1 0,1 4-1116,-1 2 1,-2 4 1329,3 5 0,1 0 0,5 0 0</inkml:trace>
  <inkml:trace contextRef="#ctx0" brushRef="#br0">10877 17432 8114,'-25'-36'275,"3"1"0,12 13 59,14 17 0,17 17 1,19 15-1,10 7 1,11 6-1,-24-18 1,3 0-335,6 3 0,3-1 0,-1-1 0,1 0 0,11 0 0,-1 0 0</inkml:trace>
  <inkml:trace contextRef="#ctx0" brushRef="#br0">8518 4611 23392,'6'-7'0,"3"4"0,3 7 0,-1 10 0,0 5-3659,-2 2 0,-6 4 3285,1-3 0,-2 3 0,-2 0 0,0-1 0,0-3 0,-2-2 0,-1-3 0,-1-1 0,1-2 1,1 1-1,2-1 0,2 0-436,2 1 1,4 5 0,6 3 728,4 3 0,-3 3 0,4 4 0,-1 3 0,0 5-80,-2 5 0,-1 2 0,-2 6 1,-1 3-1,-2 4 0,-1 3-35,2 1 0,-4 0 1,2 1 194,1-3 1,1-1 0,-1-5-1,-1 0-305,1-4 0,2-1 0,2-9 0,-1 0 0,0 1 0,1-2 312,-1 1 0,0 2 0,2 4 0,1 0 0,2 6 0,-2-1 0,-1 5-118,-1 1 1,-3 5 0,0 4-1,-4 0 1,-1-3 0,-1 2-1,-1-1 187,0 1 0,1 1 1,-5-10-1,0-2 1,0-1-1,1-3-36,4-3 1,-2 1 0,6-4-1,1 0 1,2 1 0,1-1-15,0 0 0,1 7 1,-1-2-1,2-1 1,1 2-1,2-2 1,0 2-1,-2-2-74,-3 1 0,2 4 0,-9-7 1,0 4-1,0 2 0,-3-1 154,-2 0 0,-1-1 0,0-3 0,-1-5 0,-2-1 0,-1-1 140,1-2 1,-3 3 0,0-6 0,0 3 0,-2 3 0,2-2-166,1 2 0,-1 6 0,3-2 1,-2 2-1,1 0 0,-1 0 1,-1 0-47,-1 0 0,-3-1 0,-7 4 0,-2-1 0,0-4 0,-3 2 0,-2 1 286,-4 5 0,-11 1 1,2-2-1,0-3 1,-1 0-1,-1-4 17,-1-1 1,0 4 0,2-2 0,1-1-1,3-1 1,0-2-137,-1 1 1,4 4 0,-4-3 0,-2 0-1,-2 2 1,-1 1 0,-1 3-87,-4-2 0,2-4 0,-2 0 0,0-3 0,4-4 0,-4-2 0,1-2 274,-2 1 0,-3-7 1,3 3-1,0-3 0,0 1 1,3 2-181,2 2 0,1 0 0,0 3 0,1-1 0,2 1 0,2 2 0,-1 0-57,2 1 0,-4-3 0,2 1 1,-2 0-1,-2-1 0,0 0 743,0-3 1,3 3 0,0-6 0,-2 0 0,2 0 0,-2 2-708,1 1 0,-2-3 0,0 5 0,1 1 0,2 1 0,3 4 0,2 1-249,2 1 0,4 5 1,2-3-1,2 1 1,-2 2-1,0 0-85,2 0 1,-2-6-1,5 3 1,0-2 0,0 2-1,2 0 1,2 0-10,2-3 0,0-2 1,1-1-1,3 2 1,5 1-1,2 1-86,2-1 1,0 0 0,0 0-1,2 1 1,2-1 0,5 0-1,4 0-134,5 2 0,-2 3 0,7-3 0,0-2 0,2 0 0,2 0 85,0 1 1,-1 0-1,1-4 1,-2-1 0,0-2-1,1-3 134,2-1 1,1-2 0,0-5 0,2 0 0,6-3-1,4-2 1,7-2 151,3-3 1,3 4 0,9-2 0,5-1 0,1 3 0,-33-10 0,0 2 0,35 13-65,-33-12 1,0 1 0,31 14 0,0 1 0,-7 4 0,-3-1 0,-3 3-183,-1-1 1,-6 1 0,-2 4 0,-2-2 0,-5-3 0,-5 0 129,-2 0 1,2-5-1,-3 3 1,-3-4-1,-1-3 1,-1-1-1,0-4 305,-1 0 0,1 2 17,0-4 0,-1 4 0,1-3 0,0 0-119,-1 0 0,-3 4 0,-3-4 1,-1 2-1,-4 2 0,-3 3 0,-4-1-147,-3-3 1,4 6 0,-4-4 0,-2-1-1,-2 3 1,-1-1-21,0 1 0,-4 0 0,-2-3 0,0-2 0,0 0 0,3-2 18,2 0 1,-4-1 0,1-3 0,-1 1 0,1 2 0,-1-2 0,1 0 53,-2 2 0,5-3 0,-4 3 0,4-2 1,1 0-1,-2 2 0,-1-2 106,-1-1 0,-1-1 0,5-1 0,0 0 0,0 1-36,0-1 0,0-4 0,2-2-250,2-1 0,-2 0 0,4-3 1112,0 1-538,-5 1 1,6-5 652,-2 0-1006,-4 0 0,7 0-200,-4 0 0,-1 1 84,6 4 1,-5-2 0,5 6 0,0 1-22,-1 2 0,4 1 0,-5 1 1,2 0-1,0 3 0,1 2 0,2 2 93,1 2 0,-4 2 0,0 4 0,1 2 0,2 6 0,0 6-3,-3 6 0,1 2 1,-4 7-1,0 4 0,2 8 1,-1 1-1,3 3-28,2-1 1,-5-34 0,0 2 0,-1-4 0,1 1 0,0 1 0,-1-1 0,8 35 0,-1-1-202,0 1 1,1-8 0,-1 0 0,0-1 0,1-2 0,-3 5 94,-2 1 1,2-6 0,-7 6 0,-1-1 0,-1-4-1,-1 2 1,2-1 48,1-2 1,1 2 0,-5-3 0,0 1 0,0 2-1,0-5 1,0-3-398,0-3 1,6-8 429,3-1 0,8-10 0,6 5 107,2-5 1,7-3 0,2-4 0</inkml:trace>
  <inkml:trace contextRef="#ctx0" brushRef="#br0">11864 12101 8334,'1'-55'0,"4"8"0,2 10 0,-1 10 0,-6 8 0,-7 10 0,-13 5 0,-6 2-45,-7 2 1,-10-6 0,-4-3 0,-9-2 0,-8-3 0,-7 1 0,-3 0 0,35 6 0,-1 2 0,0 0 0,-1 1 0,-3 1 0,0 3 0,-1 1 0,0 2 215,-4 3 0,0 2 0,1 1 0,0 2 0,-2 5 1,-1 2-1,1 3 0,1 1 0,-2 5 0,0 3 0,1 2 1,1 2-100,-1 4 1,2 1 0,-2 2-1,2 0 1,5-1 0,2 1-1,1 0 1,1 1 0,4 0-1,2 2 1,6-2 0,4 2-1,4-2 1,4 0 0,5-2-1,3-1 16,4 33 0,29-5 0,-5-35 0,6-2 0,7 0 0,5-4 0,9 1 0,3-3 0,7-2 0,3-1-115,3-2 1,4-1 0,-15-7 0,4-1-1,0 0 1,2-2 0,1-1 0,0 0 0,4-1-1,1 0 1,0-2 0,5 1 0,0-2 0,0 0-1,2-2 1,-1 0 0,1-2 0,-15 0-1,-1-1 1,2 0 0,-1-2 11,4 0 0,0-2 1,0 0-1,-1 0 0,13-2 1,-1-2-1,1 0 1,-15 1-1,2-1 0,-1 0 1,-1-1-1,17-4 1,-2-1-1,-1 0 0,-6-1 1,-1-1-1,-1-1 1,-4 0-1,-2-1 0,-1-2-125,-6 2 0,-1-2 1,-3-1-1,11-7 0,-5-2 1,-4-3-1,-5-4 0,-5 0 1,-6-2-1,-8 0 0,-5-2 1,-4-3-1,-6-2 0,-6 0 1,-5-1 127,-4-2 0,-5 0 1,-8-9-1,-6 1 0,-7 1 1,-6 2-1,-4-2 1,-4 1-1,12 18 0,-3 1 1,-1 1-1,-2 0 0,-2 1 1,-1 2-1,-4 0 1,-1 0-1,-2 3-39,-2 0 1,-2 1-1,0 3 1,3 5-1,-1 1 1,-1 2 0,-4 1-1,-2 1 1,1 2-1,2 2 1,1 1 0,0 3-1,2 2 1,2 1-1,-1 2 1,-23 2 0,2 4 50,4 5 0,1 3 0,1-1 0,1 2 0,1 5 0,0 0 0</inkml:trace>
  <inkml:trace contextRef="#ctx0" brushRef="#br0">10691 12021 8388,'-14'-41'0,"1"-1"0,3 3 0,2 1 0,2-31 0,9 9 231,6 9 0,9 6 0,4 10 1,5 5-1,4 3 0,5 2 1,4-5-280,4-2 0,-1-11 1,4-10-1,-23 22 1,0-2-1,0-4 1,-1-2-1,2-3 1,-1-3-1,0-2 1,-2-1-1,-1-2 1,-1-2 16,0-4 1,-3 0 0,-1 3 0,0 0 0,1-9 0,0-1 0,-1-2 0,0 1-1,-1 0 1,-2-1 0,0-3 0,0 0 0,-3 0 0,0 1 24,0-1 1,-1 0 0,0-5-1,-1 1 1,-3 4 0,-1 1 0,-2 0-1,0 1 1,-1 0 0,0 1 0,-1 3-1,0 0 92,0 1 1,0 0 0,0-5 0,1 1 0,0 9 0,1 2-1,0 1 1,0 1 0,0 2 0,-1 1 0,0 3 0,-2 1-1,0 1 1,-2 0-66,-1 0 0,-1 2 0,1 2 0,1 0 1,-2-2-1,1 1 0,-1 1 0,-1 0 0,1 2 1,-1 0-1,-1 0 0,-1 1-169,-10-36 1,2 1 0,6 33-1,-1-1 1,1 1 0,-1 0-1,2 0 1,-1 1 0,0-2-1,1 1 1,0 1 0,1-1 82,1 0 1,0 0-1,-2-31 1,0 4-1,0 6 1,0 4 0,2 7 158,1 5 1,0 7 0,3 6 0,-2 8 0,1 7-286,-2 3 0,-1 7 0,-7 6 1,1 7-1,0 5 0,-1 1-427,1 1 540,0-1 1,-1-1 0,3-2 0,0-2 0,4-1 579,1 1-487,1 0 0,17 0 1,3-2-1</inkml:trace>
  <inkml:trace contextRef="#ctx0" brushRef="#br0">10984 6970 11429,'-24'-32'175,"1"0"1,-22-27 0,5 9 496,5 7 1,4 9 0,5 16 0,1 9-559,-3 6 0,-7 12 0,-3 10 0,-3 15 0,-2 15 1,5 12-153,20-26 1,3 1 0,3 2 0,2 1 0,0 1 0,1 0 0</inkml:trace>
  <inkml:trace contextRef="#ctx0" brushRef="#br0">14610 12288 7603,'-43'-20'0,"0"1"0,1 1 0,1 2 0,-30-5 0,12 15 471,17 6 1,29 5-1,10-8 1,9-3-472,12-1 0,20-2 0,17-5 0</inkml:trace>
  <inkml:trace contextRef="#ctx0" brushRef="#br0">14903 12221 7610,'-61'-36'0,"-5"1"0,15 14 0,16 20 0,29 10 764,24 1 0,22-1 0,6-6-764,8 1 0,13 7 0,7-4 0</inkml:trace>
  <inkml:trace contextRef="#ctx0" brushRef="#br0">15316 12941 7585,'-38'-2'0,"-7"-2"0,-17-4 0,-6-5 0</inkml:trace>
  <inkml:trace contextRef="#ctx0" brushRef="#br0">15103 12541 9175,'-16'-39'0,"2"4"0,7 8 0,6 9 0,5 10 0,6 2 0,7 1 1538,5 1 0,3-7-663,2 2 1,1-2-1,1-3 1,4 1-1,1 1 1,2 3 0,-1 5-1,1 2 1,1 2-1,1 0 1,2 0-849,0 0 0,2 0 1,2-1 39,5-4 1,3-2 0,1-6 0</inkml:trace>
  <inkml:trace contextRef="#ctx0" brushRef="#br0">16196 12021 8430,'-12'-40'1531,"5"19"1,-6 15 0,7 18 0,6 16-1422,4 9 0,-2-4 0,2 7 0,-3-1 0,-1-1 0,0 3 0,0 4 0,0 4-19,0 3 0,0 2 0,0 0 0,0-4 1,0-7-1,2-5 0,1-5-748,1-6 1,5-7 0,-3-8 0,2-6 0,2-9 0,0-13-516,-1-12 1028,3 3 1,-6-26 0,4 7-1,-2-6 1,-1-5 0,-1 0 887,0 2 1,-2-2 0,-4 10-1,2 4 1,1 4 0,1 6 0,-1 4 991,-1 5 1,-2 3-1,1 7 1,4 3 0,4 5 14,2 2-1663,3 2 0,4 0 0,1 2 0,0 1 0,2 4 0,-2 3-479,0 5 0,5 1 0,-2-1 1,3 3-1,1 4 0,-3 3 1,-1 2-1159,2 0 1,3-2 0,2-1 0,4-4-1,1 1 1,5-3 1548,4-3 0,-2 1 0,5-9 0</inkml:trace>
  <inkml:trace contextRef="#ctx0" brushRef="#br0">17129 12234 8430,'-1'-17'310,"-4"-1"0,-4 3 1,-4 5-1,-3 5 0,-2 5 1,2 5-1,2 6 881,6 10 0,-3 3 0,7 11 0,4 2 1,7 2-1,14 2 0,10 1 0,10-1-868,5-2 1,9-10 0,4-3 0,1-10 0,-4-7 0,0-5-1,-2-5-903,-4-7 1,-10-5 0,-11-5-1,-5-5 1,-8-7 0,-7-7 125,-9-6 1,-13 2 0,-17-5 0,-13 0 0,-13 0 0,24 23 0,-1 1-1,-1 3 1,-2 1-148,1 3 1,-1 1 454,-2 0 0,-1 4 0,-32 3 0,0 2 146,9 4 0,0 13 0,1 2 0</inkml:trace>
  <inkml:trace contextRef="#ctx0" brushRef="#br0">8811 14633 13873,'-31'-37'0,"0"-4"0,1-2 0,2 1 0,3 10-135,3 7 307,-3 5 0,8 8 0,-5 4 11,-2 3 1,-7 10-1,-4 3 1,-4 4 0,-2 2-1,-2-1 1,-3 0 0,-1 1-1,-5-1 1,-3 0 0,-4 1 20,-2-1 1,-1 0 0,-3 2 0,1 1 0,3 2 0,2-2 0,4-1 43,5-1 1,-1 0 0,5 4 0,1 4 0,-1 4 0,3 0 0,3 2-357,4 3 0,4 3 0,5 8 0,3 2 0,5 4 0,7 2 0,6 2-42,8 3 0,10 7 0,13 0 0,9 3 0,-11-31 0,3-1 0,4 1 0,3-1 181,6 1 1,2-2 0,8-1 0,3-3-1,4 1 1,2-3 0,3-1 0,3-2 0,3-2-1,2-1 1,2-3 0,3-1 0,-22-7-1,2-1 1,0 0-15,3-1 1,2-1-1,0-1 1,2-2 0,1 0-1,1-1 1,3 0-1,0-2 1,1 0 0,0-1-1,0-2 1,0 0 0,2-3-1,0 0 1,1-2-1,2 0 1,1-2 0,1 0 96,-18 2 1,0-1 0,1 0 0,-1 0 0,18-5 0,0-1-1,0-1 1,-2 0 0,0 0 0,-1-1 0,-1 0 0,-1-1-1,1 0 1,-2 0 0,-1-1 0,1 0 0,-1-1 0,-1 0 0,1 0-1,-3 1 1,0-1 0,-1 0-60,-3 1 1,0-1 0,-1 0 0,-3 1 0,-1 0 0,0 1 0,-4 1 0,0 0 0,-1 0 0,22-6 0,-2-1 0,-3 1 0,-2 0 0,-6 2 0,-2-1-325,-5 2 1,-2-1 0,-6-1 0,-4-1-1,-5 0 1,-3-1 0,23-26 0,-15-7 0,-18-2 128,-13-5 0,-28-5 0,2 31 0,-5 2 0,-7-2 0,-4 0 0,-8-2 0,-4 0 0,-6 0 0,-3 0 0,13 13 0,-2-1 0,0 2 180,-5-1 0,-1 2 0,-1 0 0,0 1 0,0 0 1,-1 2-1,-5 2 0,-2 1 0,0 1 0,-3 0 0,-2 1 1,0 1-1,-2 2 0,0 2 0,-2 1 0,-1 1 0,-1 2 1,1 1-1,-1 1 0,0 2 0,1 1-76,0-1 0,1 2 0,-1 2 1,-5 3-1,-1 3 0,0 2 0,1 2 1,1 1-1,-1 3 0,17-3 0,0 3 1,0 0-1,1 1 36,-1 2 0,0 2 0,0 0 0,0 0 0,-1 2 0,1 0 0,-1 1 0</inkml:trace>
  <inkml:trace contextRef="#ctx0" brushRef="#br0">12330 14873 8269,'-25'-38'0,"2"4"0,3 7 0,4 9 0,4 6 0,0 3 459,6 6 1,0-4-1,8 4 1,4-1-1,7 1 1,8 3-1,6 3 1,5 3-1,7-1-168,4 1 0,8-1 0,1-5 0,6 0 0,3 0 0,-1 0 0,1-2 0,-2-1-1782,2-1 0,0-5 1491,-8 5 0,6-7 0,2 4 0</inkml:trace>
  <inkml:trace contextRef="#ctx0" brushRef="#br0">13770 14527 8971,'6'-37'-108,"3"7"0,3 12 418,1 11 0,0 7 0,-1 4 1,-1 5-190,-3 3 0,-5 1 0,2 4 0,-4 5 0,-2 10 0,-5 10 0,-6 8 589,-4 6 0,-2-2 1,5 4-1,-1-1 0,3-6 1,2-5-1,4-11 0,4-4-709,1-6 1,1-7 0,4-2 0,4-5 0,2-7 0,4-4 0,3-6-194,4-7 0,3-6 0,2-11 0,0-4 0,1-7 0,0-4 82,-1-1 0,7-9 0,-9 4 1,0 2-1,-3 7 0,-2 11 532,-4 7 1,-6 5 0,-2 6-1,-1 1 361,0 3 1,-4 5 0,2 8 0,-4 5-1,-1 3 1,0 3-802,0 2 1,5 4 0,1 6-1,0 1 1,1 0 0,0 2-1,2-2-974,-1 2 1,5-1-1,-1-2 1,4-1-1,2 1 1,1-2 991,3-3 0,10 4 0,2-6 0</inkml:trace>
  <inkml:trace contextRef="#ctx0" brushRef="#br0">14916 14793 8491,'-13'-53'1602,"1"20"1,2 15 0,2 20 0,3 13 0,2 7-1457,1 3 0,4 3 0,4 3 0,7 3 0,9 3 0,11 0 0,8 1-340,7-6 1,11-2 0,-3-7 0,5-5 0,2-9 0,-5-6 0,-6-3 0,-9-3-56,-6-6 1,-7-6-1,-13-13 1,-11-1-1,-15-4 1,-19-1-1,-21-3 1,17 18-1,-4 2 388,-4 1 1,-3 1-1,-3 1 1,-2 3 0,-2 4-1,-1 2 1,1 1 0,-1 2-1,0 4 1,0 2 0,2 5-1,0 3-384,0 3 1,0 3-79,1 5 1,0 4 0,4-1 0,1 3 0,0 4-1,0 0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4652 9169 8032,'0'-18'0,"-1"2"0,-4 4 0,-4 8 0,-2 7 0,-9 4 35,5 12 1,-16 4-1,0 6 1,-6 4-1,-3-1 1,-1 2-1,-4 0 1,-4 2 0,-2 1-1,-3 2 1,1 2-1,1 2 108,3 3 0,-1 0 0,5 4 0,3-1 0,2 1 0,4 2 0,5 3 0,4 1 0,7 2 0,6-2-5,8-1 0,8 1 1,8 1-1,14-3 1,14 3-1,14-3 1,-22-26-1,2-1 1,2 0-1,2-2 1,2 0-1,1 0 1,1 0-1,1-1-57,1 1 0,1 1 1,1-1-1,1 1 0,-2 0 1,0 0-1,0-1 0,0 1 1,0-1-1,1 0-81,0 2 0,-1 1 0,-1 1 0,-1 1 0,2 3 0,0 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12650 8063 8098,'-17'-21'0,"-1"3"0,1 8 0,3 6 0,0 4 7,1 0-6,0 0 1,-1 0-1,1 0 1,4 0-1,9-2 1,16-1 0,14-1 150,10 1 0,19-3 0,6 1 0,10 1 0,-34 2 0,2 0 0,1-1 0,1 1 0,3 0 0,0 1 1,1 0-1,0-1 329,0 0 1,1 0 0,4 0 0,0 1 0,0-3 0,-1 0 0,1 1 0,0 0 0,0 1 0,0 0 0,-1 0 0,-1 0 0,0-1 0,0 0 0,-2 0 0,-1 0-285,-1 0 0,-1 0 1,1-2-1,-1-1 1,-5 3-1,0-1 1,-1 0-1,0-1 1,-3 1-1,1 1 1,32-5-1,-5 2 1,-5-1-176,-8 0 0,-2-1 0,-10-2 0,-2 2 0,-2 2 0,-5 4-133,-5 0 0,-2 2 1,-7 0-1,-2 0 1,-1 0-779,-2 0 0,1 6 1,-1 3-1,-1 3 1,-2 0-1,-2-2 889,-2-1 0,-2 0 0,-4 4 0</inkml:trace>
  <inkml:trace contextRef="#ctx0" brushRef="#br0">10411 7916 8116,'-25'-34'0,"4"3"0,6 9 0,5 9 0,7 7 38,-3 12 1,6-3 0,1 5-1,5 1 1,9 0 0,12 0-1,11 2 1,13 0 0,8 1-1,10-1 1,-31-7 0,0-1 357,2 0 1,1 0-1,8 0 1,0-2-1,1 0 1,-1-2-1,3 1 1,0 0-1,2 0 1,0-1-1,0-1 1,0-1-1,0-1 1,-1 0-1,-2-2 1,-1 0-1,-1-1 1,-1 0-1,-1 0 1,0 0-291,-1-2 1,0 0 0,-2-1 0,-1-1 0,-5-2 0,0-1 0,30-12 0,-9-2 0,-10-3 0,-9-5 0,-9-4 0,-10-3-337,-10-1 0,-6-8 0,-11 0 0,-10-4 0,-15-1 0,-18 3 0,19 27 0,-2 2 154,-2 0 1,-2 1 0,-6 1 0,-2 2-1,0 2 1,-1 3 0,-2 2 0,-2 2-1,-3 2 1,-1 2 0,-1 2 0,0 2-61,-2 1 1,-1 1-1,-1 4 1,-1 1 0,-1 1-1,0 1 1,2 1 0,1 1-1,1 1 1,0 2-1,3 1 1,1 1 0,3 2-1,1 0-10,1 1 1,2 2 0,6 1 0,1 1 0,0-2-1,2 1 1,-28 19 0,12 0 0,11-1 1668,8 1-1444,17 1 0,4 2 1,15 2-1,9 1 1,14 3-1,17-1-286,12 1 1,-19-18-1,2-1 1,7 0-1,2-1 207,6 2 0,2-1 0,4 1 0,2-1 0,6 0 0,-1-1 0</inkml:trace>
  <inkml:trace contextRef="#ctx0" brushRef="#br0">6159 10115 8189,'19'0'0,"-3"0"0,6 2 171,2 2 1,4-2-1,3 2 1,0-2-1,5-4 1,-1-2 0,5-4-1,2-1 1,4 2-1,0 0 1,1-1 255,1-2 1,-4 2 0,2 1 0,-2 0 0,-2 1 0,2-2 0,1 2-1,1 0-277,-3 4 1,2-4 0,1 0-1,0 0 1,2-2 0,-1 2-1,2-1 59,-2 0 1,5 2 0,-3-4-1,3-1 1,1-2 0,1 0-53,-1 3 0,3-7 0,-1 3 0,-3-2 0,0 0 0,-2 2 0,0-1-99,-1 1 1,-9 0-1,3 1 1,-1 2 0,-4 1-1,-1-2-39,0-1 0,-3 4 0,0-1 0,0 0 0,-1 0 0,0 0 0,-5 0 215,-5 2 1,3-5 0,-6 3 0,3-3 0,-3-1 0,0 0 33,-4-1 0,-1-1 0,-2-1 0,0-3 0,-1-2 0,-2-1-274,-1 1 0,-6-4 0,2 4 0,-4-1 0,-4 0 0,-4 0-320,-6 1 0,-16-3 0,-3 6 1,-10 2-1,-8 1 0,-6 2 1,-6-2-46,-4-3 0,6 4 1,2-4-1,3 3 1,2 2-1,-2-2 721,-3-3 1,5 2 0,-2-5-1,5 2 1,1 1 0,0 0-1,0 2 18,-1 4 1,-1 0-1,1 8 1,1 1-1,-3 1 1,-3 4-498,-2 2 1,-1 5-1,5 8 1,-1 2-1,-1 2 1,-1 2 0,-2 2-256,2 2 0,0 0 1,1-1-1,-1 3 0,2 0 1,1 2-1,4-1 207,2-2 1,2-1 0,5-1 0,2 1 0,2-2 0,5-1 263,3-2 0,7 0 0,4 5 0,3 0 0,5-1 1,5 1-1,5 1-309,8 3 0,8-1 0,14 5 0,6 1 0,4-1 1,7-1-1,3-3-21,9-5 1,12-6 0,-32-13 0,0-2 0,1 0-1,1-1 1,3-1 0,1-1 0,-1-1 0,1-1-1,2 0 1,1 0-1,-2-1 1,0 1 0,-2-2-1,-1 1 1,-1-2 0,-1 1 58,-1 1 1,-1-1 0,28-5 0,-2-1 0</inkml:trace>
  <inkml:trace contextRef="#ctx0" brushRef="#br0">6625 11008 8754,'0'-18'0,"0"1"0,2 0 18,2 3-1,-3 6 1,5 1-1,-7 4 1,-4-2 578,-3 2 0,2 3 0,3 3 0,6 3 1,6 0-1,4 2-173,5-1 1,2 0 0,7 4 0,0-2-1,-1 0 1,3-1 0,0 1 0,4 0-313,1-1 1,1-1 0,4-4 0,-1 1 0,1-1-1,2-1 184,1-2-61,-1 0 0,-5 4 0,1 1 1,1-2-1,4-2 0,-2-1-99,-2 0 1,7 2 0,-7 1-1,2 1 1,3-1 0,-1-1-162,-1-2 0,4 0 0,1 0 1,-1 0-1,3 0 0,-2 0 0,1 0 211,1 0 1,-4 0 0,3 0 0,1 0 0,-2 0 0,1 0-20,0 0 1,-2 0 0,1 0 0,-2 0 0,-2 0 0,1 0-1,-2 0-252,1 0 0,-4 4 0,-1 0 0,-1-1 0,1 0 0,0 0 0,0 2-155,-2-2 1,1-2 0,4-1 0,-2 0 0,-1 0-1,0 0 636,5 0 0,-7 0 0,5 0 0,-1-1 1,-2-2-1,2-3 1368,0-2-1557,-7 5 0,12-7 1,-8 6-1,1-1 1,0 1-1,-3-1-402,-2 2 1,4 2-1,-4 1 1,1 0-1,1 0 1,-1 0-20,-1 0 0,-1 4 0,-3 2 0,2 0 0,1 0 0,0-3 0,0 0 251,1 1 0,3-2 1,-2 2-1,1-2 0,1-2 1,1-2-1,-1-1 166,2-1 0,2-2 0,1 3 1,-2-3-1,-1 0 0,-1 0-131,1 3 1,0 2 0,0 1 0,-3 0 0,0 0 0,-1 0 0,1 1-224,0 4 1,-4 1 0,1 4 0,-2-1 0,1 0 0,2 0 229,3 0 1,-4-2 0,3 2-1,1-5 1,2-2 0,6-2 1441,3 0-1380,3 0 1,4-5 0,1-1 0,-1 1 0,0-3-1,2 1-187,3-4 1,-5 5 0,2 1 0,-5 0 0,1 1 0,-1 1 0,0 1-421,-1 2 1,-10 0-1,1 0 1,-2 0-1,-1 0 1,0 0 123,-1 0 1,-11 0 0,2 0 0,-2 0-1,-1 0 1,-2 0-111,-4 0 0,1 2 0,-1 1 0,-1 1 0,1-1 0,1 0 0,1 0-5607,-1 1 6060,11 7 0,-8 2 0,10 8 0</inkml:trace>
  <inkml:trace contextRef="#ctx0" brushRef="#br0">6772 11941 8381,'-14'0'0,"1"0"0,0 2 0,-1 1 0,1 1 0,4 0 0,0-2 78,-1 2 1,3-2-1,-2 2 1,1-2-1,5-4 1,8-1-1,7-1 401,5 1 1,0 0 0,5 0 0,0-1 0,2 1 0,1 1 0,3 4 0,0 1 0,0 3 0,-2-1-366,-4 1 0,6 0 0,-3-3 0,0 3 0,3 0 1,-1 0-1,3-3 0,-1-2 30,4-1 0,-1 0 0,5 0 1,-1 0-1,1 0 0,2 0 1,2 0 110,3 0 1,-5 0-1,2 0 1,1 0-1,-2 0 1,3 0-579,-2 0 303,1 0 0,-7 0 0,1 2 0,-1 2 1,1 4-1,0-1 1,1-2 0,0 1 0,0-2 1,-2 0-1,2 1 0,2-1 185,1-1 1,-2-1 0,1-4-1,-2-1 1,3-3 0,-2 0 0,2 1 35,-3 2 1,0-3 0,3 0 0,0 0 0,0 0-1,0 3 1,-1 1-215,-4 2 0,2 0 0,-4 0 0,1 0 0,3 0 0,0 0-280,-1 0 0,2 0 0,-4 0 1,2 0-1,-1 0 0,2 0 1,2 0 530,1 0 0,-5-1 0,1-2 1,2-3-1,2 0 0,3 0 0,-3 2 96,-1-2 0,5 4 1,-5-2-1,-1 2 0,2 2 1,-3 0-543,2 0 1,-1 5 0,1 1-1,-4 1 1,-1 2 0,-1 0 85,-2 0 1,8-6 0,-11 3-1,3-2 1,2 1 0,-2-2 0,0-2 612,0-1 1,4-1 0,-2-2-1,1-3 1,2 0 0,-1-2 0,1 2-414,1 1 1,6-4 0,1 4 0,-1 2 0,-2 2 0,-1 1-295,0 0 1,3 0-1,0 0 1,-3 0-1,2 0 1,-2 0 0,3 0 87,-2 0 0,2 0 0,0 0 0,2 0 0,-2 0 0,-1 0 403,3 0 0,-2-2 1,3-1-1,-3-1 1,-5-1-1,1 1-322,-1 0 0,2-2 0,-1 3 1,-4-2-1,-4 2 0,-2 2 0,-3 1-1376,1 0 1,-6 0 0,-2 0-1,-1 1 1,-1 2 0,0 3-417,-2 2 1,-7 0 1837,1 6 0,0 5 0,5 2 0</inkml:trace>
  <inkml:trace contextRef="#ctx0" brushRef="#br0">9478 12954 8381,'0'13'0,"0"1"0,0-1-57,0-6 1,0 1 0,1-5 0,4 1 0,4-1 0,2-3 0,4-3 0,2-1 0,0-1 0,1 1 0,1-2 919,4-1 1,-3 2-627,2-4 1,1 5-1,5-4 1,1 2-1,3 3-207,-3 2 0,4 1 0,-1 0 0,1 0 0,0 0 0,-4 0 0,1 0-103,1 0 1,-3 0 0,3 0 0,-1-1 0,-1-2 0,2-2-1,1 2 407,0 2 1,1-5 0,4-2 0,-3 1 0,0 1 0,0 2-278,3-1 1,0 1 0,2 4 0,-2 0 0,1 0 0,-1 0 0,2 0-151,-1 0 1,2 0-1,0 0 1,2 0 0,-1 0-1,2 0-99,0 0 301,-10 0 1,11 0-1,-8 0 1,2 0-1,1-2 1,-2-1 61,-2-1 0,-4-1 0,3 5 0,0 0 0,-1 0 1,0 0-311,-4 0 0,4 5 0,-1 1 0,1 1 0,1 2 0,-1 0 0,1 0 35,0 1 0,1-2 0,5-1 0,0-1 0,0-3 0,2-2 0,1-1 427,1 0 0,0 0 0,-2 0 0,-1 0 0,1 0 0,-4 0-103,1 0 1,-2 0 0,0 0 0,-3 0-1,-1 0 1,-2 0 0,0 0-554,0 0 1,6 0 0,-3 0 0,3 0 0,2 0-1,4 0 225,2 0 1,0-1 0,2-2 0,2-3 0,1 0 0,5-1 860,0-1-625,-6-1 1,3 0 0,-3 1 0,3-1 0,1 0 0,0 1-137,0 2 0,-1 2 1,0 3-1,-1-2 1,0-2-1,0 2 0,1 2-253,-1 1 0,3 1 0,-2 2 0,-1 2 0,1-2 0,3 0 353,0 1 1,1-3-1,-1 4 1,0-4-1,-3-1 1,-1 0 256,1 0-104,2-6 1,2 5 0,-1-3 0,-4 1 0,1 0 0,0-2-216,1 2 1,5 2 0,2 1 0,0 0 0,4 0 0,0 0-412,-2 0 1,2 0 0,-5 0-1,0 0 1,0 0 0,-2-2 438,-3-2 1,4 1-1,0-5 1,-2 1 0,-1 0-1,-2-2 1,-1 0 331,-3 0 0,-2 5 0,-4-5 0,2 0 0,-2 0 0,0 0-548,1-1-37,-2 4 0,8-6 1,-6 4-1,-1 0 1,0-1-1,-1 0-161,-2 1 0,3-2 0,-9 4 0,0-1 0,-3-2 0,-3 0 560,-1 0 0,-7 0 1,-2-6-1,-4-1 0,-6-3 1,-2 0 108,0-1 1,-4 1-1,2 3 1,-2-2-1,-2 2 1,0 1-1,-2 0-471,-2-3 0,2 4 1,-4-4-1,2 3 0,-1 2 1,3-1-86,0 1 1,-2 0 0,-2-1-1,-2 1 1,-2 0 0,-2-1 351,-1 1 1,-2 4 0,-3 0-1,-4-1 1,-5-2 0,-4 0-226,-4 3 1,-5-3 0,-5 5 0,-4-2-1,-4 2 1,-3-1-18,-2 1 1,-1 4 0,4-1 0,0 2 0,3 2-1,2 0 1,1-1 171,0-4 1,0 4-1,-3-4 1,2 4-1,1 1 1,-1 0 0,-3-2 182,-5-2 1,3 2-1,-6-2 1,-2 1 0,-7 0 7,-3-1-208,31-2 0,0 1 1,3 3-1,-1 1 0,-3-2 1,-1-1-1,4 0 0,0 0 1,2 1-1,1 0 1,-30-4-129,5 0 0,4 2 0,5-2 0,-1 1 0,1 1 0,1 1 124,3 0 0,-3-1 1,3 4-1,-2-2 1,-4-2-1,-1 2 1,-4 0 3,0-1 0,-6 2 0,-6-2 0,32 3 0,0 0 0,-1 1 1,-1-1-1,-2 0 0,-1-1-81,0 0 0,1 0 0,3-1 0,1 1 0,-1 2 0,0 0 0,1 0 0,0 0 0,-34 0 0,2 0 0,5 0 38,2 0 0,-2 0 1,6-1-1,-1-2 1,-3-2-1,3 1 154,1-2 1,-1 3 0,1-4 0,-2 1 0,-6 3 0,0 1 0,-5 2-139,34 0 0,0 0 0,-33 0 0,35 1 0,-1 0 0,1 0 0,1 1 1,-34 2-1,1 0-149,3 2 1,5-3 0,1 5-1,2-1 1,4-1 0,2 0-1,3-3 113,-1-2 1,-4-1-1,7 0 1,-3 0-1,-1 0 1,2 0 200,0 0 1,-5-1-1,6-3 1,-3-4-1,-3 1 1,-1 1-1,-3 1-98,-2 1 0,-1-1 1,-3 5-1,2 0 0,6 0 1,0 2-205,0 2 0,0-2 1,-3 4-1,0-2 0,4 2 1,0 0-1,0 0-25,-2-3 1,0 3 0,3-2 0,-1 1 0,-2-1-1,2 1 372,1-2 1,-3-2 0,1-1 0,0 0 0,2 0 0,2 0-245,0 0 0,0 0 0,-1 0 0,2 0 1,1 0-1,-1 2 0,-5 1-234,-2 1 0,0 6 1,-5-2-1,-2 1 1,-1 0-1,-4 1 145,-2 2 0,4 1 0,-2 0 0,2-1 0,3-1 1,1-4-1,2 0 502,6 1 0,2-5 0,2 1 1,1-2-1,3-2 0,6 0-393,6 0 1,0 1-1,4 2 1,-1 2 0,-3-1-1,0 0-191,2 1 1,-8 5-1,1-1 1,-2 3 0,-4 1-1,1 1 1,-3-1 153,-2 0 0,-2 1 1,1-1-1,0 2 0,-1 1 1,1 2 237,0-2 0,2 0 0,3-1 0,-1 0 0,6-3 0,1 0 0,5 0 49,-1 1 0,1 6 0,1 3 1,5 4-1,1 0 0,2 1-550,2-1 0,-4 6 1,9 0-1,-1 2 1,1 2-1,3-1 5,7 1 0,3-5 0,8 3 0,0-1 0,2-4 0,4-1 0,7-2 232,8-4 1,7 1-1,6-5 1,7 0-1,7 0 1,8-1-1,8-2 149,5-4 1,-22-8 0,1 0 0,0-3 0,0 0-1</inkml:trace>
  <inkml:trace contextRef="#ctx0" brushRef="#br0">16969 12488 8519,'-13'-5'0,"3"1"0,5 1 0,10 1 307,5 2 1,0 0 0,2 0 0,3 0 0,0 0 0,1-1 0,2-2 0,3-2 0,1 2 0,0 0 0,2 0 0,1-1 920,2 1 1,-1-3 0,1 2 0,0 1-1,-1 0 1,-1 0 0,-1-2 0,-3 2-1287,-2 2 1,-1 1 0,-5 1 0,1 2 0,-1 3 0,0 2-2650,1 2 2707,5-4 0,7 6 0,8-5 0</inkml:trace>
  <inkml:trace contextRef="#ctx0" brushRef="#br0">17956 12354 8514,'9'-22'-11,"-1"10"1,3 11 595,1 5 1,1 7 0,2-3 0,1 6-1,2 4 1,-2 4 0,-2 4 0,-4 5 548,-1 5 0,-6 5 1,3 2-1,-2-1 0,1 1 1,-2-3-1,-2-2 0,-2-5-932,-4-5 1,4 2-1,-5-10 1,1 1-1,-1-5-744,-1-5 0,4-11 0,-1-9 0,2-6 0,2-6 0,1-7 0,4-4-35,4-5 1,3-2-1,1-2 1,0-1-1,1 1 1,-1 2 847,0 1 1,1 1 0,-1 3 0,-1 6 0,-2 5 0,-1 4 1140,1 3 1,-2 5 0,1 4 0,1 1 0,2 3 0,1 2-1161,1 1 0,5 0 0,3 1 0,3 2 0,2 4 0,0 4 0,-1 4-1922,1-1 1,1 1 0,2-1 1669,1-1 0,0 6 0,-4 2 0</inkml:trace>
  <inkml:trace contextRef="#ctx0" brushRef="#br0">18716 12448 8448,'2'-17'5041,"6"11"-4515,5 14 1,4 5 0,-3-3 0,3-1 0,2 0-1,2 0 1,2 0 0,2 0-62,2-2 0,-5 1 0,-1-5 1,-2 1-1,-2-2 0,-4-5-1151,-4-6 0,-3-5 0,-9-2 1,-5-2-1,-6 1 0,-6-1 478,-3 0 0,-3 2 1,0 5-1,1 4 1,1 1-1,3 3 1,2 2 1030,3 1 1,2 6 0,4 2 0,3 6-1,1 4 1,3 4 0,3 1-937,4 0 1,8 3 0,7-1 0,2 4-1,4-3 1,3-4-2100,3-2 1,6 2 2211,-1-4 0,2-1 0,2-3 0</inkml:trace>
  <inkml:trace contextRef="#ctx0" brushRef="#br0">19262 12488 8309,'0'-21'0,"0"2"6035,0 5-5438,0 7 1,0 2-1,0 10 1,0 5-1,0 5 1,0 3 0,0 0-356,0 1 0,6-4 1,1 4-1,2-1 0,0-1 1,2-2-1,2-3 0,3-5-1088,2-1 1,0-1 0,-5-5 0,0 0-1,1 0-883,-1 0 1,-6-6 2553,-2-3 1,-4 5-1,-1 4 1,-1 8-1,-2 9 1,-3 5-1,0 5 170,0 4 1,0-2 0,2 7 0,-5 1 0,-3 1 0,-1 1-1637,-1-4 1,0-1-1,-3-5 1,-2-1-1,-2-5 1,-1-2 0,1-6-7984,4-5 8624,-4-4 0,6-6 0,-4 0 0</inkml:trace>
  <inkml:trace contextRef="#ctx0" brushRef="#br0">19742 12448 8326,'7'-12'2379,"-2"-6"1,-4 16 0,-1 8-1,0 9-2036,0 4 0,2-1 0,1-4 0,1 0 0,-1 3 0,-1 2 0,-2 0 0,0 2 0,1 0-3645,4 2 1,-2-3 3301,5-3 0,-11-8 0,2-3 0</inkml:trace>
  <inkml:trace contextRef="#ctx0" brushRef="#br0">19689 12314 8266,'0'-17'2293,"0"-1"-2045,0 1 1,6 9-1,4 3 1,5 4-344,3 1 1,4 0-1,-2 1 1,4 4-1,4 3 1,0 4 0,1 2-1,-3 0-3402,1 4 3497,0-9 0,-1 15 0,1-9 0</inkml:trace>
  <inkml:trace contextRef="#ctx0" brushRef="#br0">20009 12408 8266,'-6'0'1638,"6"0"0,6 4 1,8 2-1,3 3 0,2 4 1,0 3-1269,0 1 1,-2 2 0,-7 2 0,-3 1 0,-1 3 0,-3-1 0,-1 1 0,-4 0 0,-2 0 0,-6-2 0,-7-4 0,-5-3-1155,-3-3 1,-2 4 0,1-10 0,0 0 0,4-2 0,4-4 0,4-1-601,0 0 0,7-1 0,4-4 1384,6-3 0,16-16 0,9-4 0</inkml:trace>
  <inkml:trace contextRef="#ctx0" brushRef="#br0">20502 12021 8089,'0'-35'6889,"0"-1"-6431,0 12 0,0 18 0,0 15 0,1 5 1,2 3-1,2 6 0,-2 5 0,-2 7-29,-1 10 1,0 1 0,-1 2-1,-4 3 1,-4 1 0,-3 2-2786,-1 4 1,-5-3 2355,1 3 0,-7-3 0,3-2 0</inkml:trace>
  <inkml:trace contextRef="#ctx0" brushRef="#br0">20515 12314 8218,'5'-49'2408,"-1"9"1,2 15 0,-3 22 0,3 5-2156,1 2 0,-2 2 1,4-1-1,-1 3 0,3 6 1,1 2-1,2 3 0,1 2-1212,0 3 1,1-1 0,1 1 0,-4-3 958,-1-2 0,9-7 0,-7-6 0</inkml:trace>
  <inkml:trace contextRef="#ctx0" brushRef="#br0">20755 12354 8218,'0'-19'0,"0"4"1483,0-3 0,0 4 0,0 0 0,0 1-101,0 0 0,0 4 1,2 1-1,2 2 0,3 5-1846,1 4 0,2 4 0,-4 7 1,0-1-1,1 2 0,-1 3 1,2 2-5813,-1 1 6276,-4 4 0,9-10 0,-5 4 0</inkml:trace>
  <inkml:trace contextRef="#ctx0" brushRef="#br0">20982 12581 10737,'-14'-2'925,"1"-2"0,4 1 0,2-6 0,-1-1 1,2-2-867,0-1 0,2 4 0,4 0 1,0-2-1,1 1 0,4 1 1,5 3-218,7 0 1,6 2 157,13-9 0,-1-4 0,11-9 0</inkml:trace>
  <inkml:trace contextRef="#ctx0" brushRef="#br0">21635 12421 8343,'-2'-27'-23,"-1"1"0,-3 3 2788,-1 6 0,4 8-1081,-1 0 0,2 7 0,2 2 0,0 8-1469,0 4 0,2 11 1,1 4-1,1 1 1,-1 2-1,-1-1 1,-4 2-1,-2-1-849,-5-2 0,-8-1 1,-3-2-1,-4-3 1,-4-4-1,-2-3-183,-2-2 1,-5 0 0,-6 1 0,1-1 0,-2 0 816,-2 1 0,-3 5 0,-4 2 0</inkml:trace>
  <inkml:trace contextRef="#ctx0" brushRef="#br0">17822 13261 8058,'2'-46'852,"2"9"0,13 13 0,15 14-602,22 7 1,-17 2 0,3 2 0,3-1 0,2 0 0,6-1 0,2 0 0,9-1 0,2 0 0,6-2 0,2 0-113,-21 2 0,1-1 0,1 1 0,7-1 0,2 1 0,-1 1 0,0 1 0,-1 0 0,0 1 0,0 1 1,0-1-1,1 1 0,0 0 0,0 1 0,-1 1 0,-3-1 0,0 1 0,-1 1 0,2-1 0,0 0 1,0 1-7,-2-1 1,1 1 0,-2-1 0,-1 1 0,-2-1 0,1 1 0,1-1 0,1 0 0,-1 1 0,-2-1-1,-1 1 1,0-1 0,22 2 0,-1 0 0,-2-1 0,-1-1 0,-5-1 0,-2 0-670,-2 0 1,-1 0-1,-9-2 1,-1-1 0,0 2-1,0-1 1,-6-1 0,0-1-1,-2-2 1,-1-2 0,33-5-1,-5-6-2964,-9-4 3501,-9-2 0,-2-4 0,-4-1 0,4 0 0</inkml:trace>
  <inkml:trace contextRef="#ctx0" brushRef="#br0">1826 10155 9079,'-16'-19'0,"4"-3"0,5-2 0,4 2 0,3 6 460,4 5 210,9 5-136,2 0 1,9 5 106,-6-3 0,4 4 1,-3 5-1,2 10 1,1 10-1,-1 11 1,-3 10-1,-3 10 1,-4 11-1,0 7 1,-7-33-1,-1 1 1,1 2-1,0 1-545,-1 0 0,1 1 0,-2 2 1,0-1-1,2-4 0,1 0 1,0 0-1,1 0 0,-1-1 1,2 0-1,-1-2 0,1-1 1,8 33-1,2-6-1735,6-9 1,0-2-1,1-15 1,-3-7 0,-2-10-1,-3-9 1729,-1-8 1,-2-23-1,1-5 1</inkml:trace>
  <inkml:trace contextRef="#ctx0" brushRef="#br0">2106 10942 13504,'-40'-27'-1125,"6"2"1518,3 3 1,7 2 0,4 8 0,0 4 616,4 3 0,9 4 0,8 1 1,12 1-1,11 2 0,9 5 0,5 2-2900,8 5 0,9 1 135,3-3 861,5 7 1,-6-6 0,3 3-1,0-6 871,-4-2 1,-7 0 0,-3 5 0</inkml:trace>
  <inkml:trace contextRef="#ctx0" brushRef="#br0">2639 10982 10372,'21'6'-183,"-5"-6"0,-7-8 60,-9-4 1,-6-1 0,-7 0 433,0-1 1,-5 2-1,0 2 1,2 3-1,1 1 1,2 3-1,-1 1 1,3 4 916,2 2 1,3 5 0,6 9 0,1 3-1,5 1 1,7-1 0,10-1 0,6 0-1187,7-1 1,7-3-1,3-7 1,-2-5-1,-1-2 1,-6-2-1,-3-2-726,-4-2 0,-8-5 0,-4-9 0,-5-4 0,-4-3 1,-7-2-1,-8 1 601,-8-1 1,-8 6-1,1 2 1,-1 3-1,1 1-259,2 3 1,3 2 0,8-4-1,10 1 1,11-2 0,12-3-2659,9-4 3021,5 3 0,7-12 1,1 3-1</inkml:trace>
  <inkml:trace contextRef="#ctx0" brushRef="#br0">3346 10249 13946,'7'-14'0,"-1"4"0,-1 5 0,1 10 927,1 5 0,3 10 0,7 3 1,2 7-1,0 7 0,2 4 0,-2 5 1,2 2-1,0 3-897,2 6 0,-2-8 1,0-1-1,-2-6 0,-3-7 1,-2-3-1,-5-4-1075,-5-2 1,-5-6-1,-8-7 1,-9-7-1,-6-5 1093,-3-1 1,1-4-1,-1-2 1,2-1-1,3-4 1,4-1 881,3-1 1,5 1 0,5 3 0,11 5-862,9 2 1,1 2-1,7 2 1,0 1-1,2 3 1,2 0-1010,0 0 0,-1 2 0,0-3 0,-3-2 0,-2-2 1,-2-1-1,-2 0 79,-3 0 1,0 0 0,-2-1 0,-3-4 0,-5-3 2161,-3-4 1,-5-2 0,-2 1-355,-1 0 1,5 5 0,4 5 0,10 8 0,10 8 0,7 8-696,7 4 0,8 3 0,2 3 1,0 6-1,-3 5 0,0 2 1,-3-1-156,-3-1 1,-10 0 0,-9 0 0,-5-5 0,-4-3 0,-5-4-3,-2-2 1,-10-8 0,-4-3 0,-4-7 0,-2-5 0,-1-4 0,-2-2 2408,1-4-2282,0-8 0,9-8 0,0-6 0,4-1 0,1-1 0,4-4-73,5-1 0,11 4 1,11 1-150,9 5 0,7-1 0,13 4 0</inkml:trace>
  <inkml:trace contextRef="#ctx0" brushRef="#br0">4892 13154 8570,'-7'-13'0,"-5"-5"377,3 0 1,-3-6 0,-1 2 0,1-2 0,0 1-1,0 1 1,-3-1 193,1 3 0,-3 2 0,1 9 0,-5 5 0,-2 4 0,-7 7 0,-4 12-467,-8 15 0,-2 17 0,19-20 0,0 3 0,0 2 0,2 2 0,0 4 0,2 2 0,0 3 0,2 2 0,0 4 0,2 2-99,0 4 0,2 0 0,1 2 0,3 1 1,1 4-1,3 2 0,1 2 0,2 0 0,2 3 1,1 1-1,1 1 0,3 1 0,2-2 1,2 0-309,2-2 1,2 0-1,3-3 1,2-2-1,5-5 1,4-3-1,0-4 1,2-3-1,1-6 1,2-2-1,-1-5 1,2-2 193,1-5 0,0-2 0,1 2 1,1-2-1,0-5 0,1-1 1,1-1-1,-1 0 0,1-2 0,0-1 1,-1-1-1,1-2 109,-1-1 0,1-1 0,0 1 0,0 1 0,32 14 0,-1-2 0,-3-1 0</inkml:trace>
  <inkml:trace contextRef="#ctx0" brushRef="#br0">12797 14260 8270,'-4'-6'0,"1"5"184,4 4 0,6 1 1,11-4-1,3-1 1,1-2-1,0-2 1,1 1-1,-1-1 1,0 1-1,0 1 1,-1 1-1,-3 2 1,-3 2 7534,-2 2-8050,0-2 0,5 8 0,0-4 0,-2 0 0,-1 1 0,-2-1 0,1 0 0,-1-3-5246,0-1 5577,6 4 0,8-5 0,7 5 0</inkml:trace>
  <inkml:trace contextRef="#ctx0" brushRef="#br0">13570 14233 8257,'0'-14'244,"0"5"0,0 6 0,0 16 0,2 0 931,2 1 1,3 4 0,7 1 0,1 1-1,1 4 1,2 3 0,-1 4 263,3 4 1,-6-2-1,3-2-1543,-7-3 0,1 2 0,-6-2 0,1-4 256,0-4 1,-1-2 0,-7-6 0,-2-5-1258,-5-7 0,3-11 1,2-13-1,2-7 0,2-8 1,2-4-1,1 0 835,1 2 0,9-2 1,-1 2-1,1 4 0,4 3 1,-2 5 1187,-1 6 1,-2 3 0,-1 9-1,-4 0 28,-1 2 1,3 8 0,-5 1 0,-1 9 0,-3 6-766,-4 2 1,1 7 0,-6-2 0,0 3 0,0 2-1,0-2 1,-1-1-1188,-2-2 0,0-1 0,2 1 0,2-4 0,2-3 0,4-2-4755,0 0 5761,14-5 0,3-2 0,11-6 0</inkml:trace>
  <inkml:trace contextRef="#ctx0" brushRef="#br0">14197 14247 8127,'-6'-24'0,"-3"6"0,-2 11 0,3 8 662,3 8 1,2-1-1,0 1 1,-1 1 0,1 2-1,3 1 4253,4 0 0,1 1-5272,8-1 0,-7 0 0,7-1 0,-1-1 0,0-4-3317,1-1 2874,1-2 1,-8-10-1,-6-1 1,-8-2 0,-4 0 2365,-1-1 0,7 4 0,5 3-857,4 6 1,11 0-1,1 6 1,3 1-1,3 2 1,-2 1-987,0 1 0,3-2 0,-2-2 0,-1-3 1,2 1-1,-2-2 0,2 0-6136,-1-3 6413,-3-2 0,8-13 0,-4-3 0</inkml:trace>
  <inkml:trace contextRef="#ctx0" brushRef="#br0">14783 13820 8344,'8'-22'2702,"-4"3"-911,-3 8 0,-1 10 0,0 14-1455,0 1 1,2 0 0,1 4 0,1 4 0,1 4 0,-1 2 0,1 3 0,-2 4 43,-2 4 1,1-1 0,1-1 0,1-3-1,-1 0 1,0-2-3004,1-4 1,-1 1 2622,6-6 0,0-4 0,4 0 0</inkml:trace>
  <inkml:trace contextRef="#ctx0" brushRef="#br0">15103 13727 8282,'6'-19'860,"-5"7"1,4 3 2,-4 12 0,-1 9 1,0 7-1,0 8 1,0 7-1,-1 4 0,-2 2-795,-1 0 1,-5 5 0,3-1-1,-2-1 1,-1-2 0,1-2 0,-1-2-69,-2-1 0,-7-1 0,-2 5 0</inkml:trace>
  <inkml:trace contextRef="#ctx0" brushRef="#br0">15023 13954 8392,'0'-18'2493,"0"9"-2274,0 12 0,5 7 0,0 4 0,3-1 0,2 2-199,2 2 1,1-2 0,1 3 0,-1-3-21,0-2 0,1 0 0,-1 1 0</inkml:trace>
  <inkml:trace contextRef="#ctx0" brushRef="#br0">15183 14113 8305,'0'-8'1165,"0"2"0,0 4 0,2 8-325,2 4 0,2 8 1,4 1-1,-1 2 1,2 1-1,0 1 1,3-3-468,-1 0 1,-4-3 0,-2-3 0,1-2-654,-1-4 0,-4-8 0,0-10 0,-4-5 1,-4-2-1,2-1 0,2 0-21,1 0 0,1-4 1,2 3-1,3-1 1,1 3-1,2 3 774,-1 4 0,7 6 0,-5-4 1,0 2-1,2 3 0,0 2 195,1 1 0,-4 1 0,0 4 0,1 5 1,1 5-1,-1 3-714,-1-2 1,0 0-1,4 1 1,1 0 0,-1 0-1,0-3-349,1 0 1,0-5 0,3-2-1,1 0 1,-2-1 0,-1 0 0,-2-3-263,0-1 1,1-2 0,-1 0 0,0 0 0,1 0-1,-1 0-740,0 0 1,1 4 1396,-1 1 0,6 11 0,2-1 0</inkml:trace>
  <inkml:trace contextRef="#ctx0" brushRef="#br0">15930 14153 8162,'8'-17'-189,"1"-1"0,0 2 1,5 7-1,-1 4 877,0 4 0,-4-4 0,0 1 0,0 2 0,-2 7 0,-2 7 406,-4 4 0,-2 8 0,-4-2 1,-4 3-1,-2 2 0,-3-2 1,2-1-1325,3-2 1,-1-6-1,4 2-1001,-1-3 0,4-9 0,-2-6 0,4-8 0,2-5 896,4-5 1,-2-3 0,4-5 0,1 1-1,-3 1 1,3 5 0,-2 2 926,0 5 0,0 4 1,-2-1-1,5 4 1,3 4-255,1 1 1,2 6 0,1 3 0,4 2-1,0 4 1,4 2 0,1 0-1135,2 0 796,-1-3 0,7 0 0,1-1 0</inkml:trace>
  <inkml:trace contextRef="#ctx0" brushRef="#br0">16516 14020 8372,'7'-6'893,"-2"-3"1,2 3-1,1 3-256,-1 6 0,1 5 0,-6 7 0,4 2 0,0 6 1,0 2 100,-3 1 1,-1 1 0,-2 1-1,0 0 1,0 1 0,0-4-1,0-2 1,0 0-406,0-1 0,0-6 0,1 0 0,2-4-761,2-3 1,-1-7 0,-4-2-1,0-8 1,0-5-387,0-5 0,6-3 1,3-5-1,3-1 1,0 0-1,-2 2 0,-1 2 597,1 0 0,-4 7 469,-1-2 1,0 8 0,1 3 526,2 1 1,-4 1-1,4 7 1,-2 2-1,-2 5 1,0 3-130,1 1 0,1 0 0,-3 1 0,1-1 1,1 0-1,-1 1 0,2-2-520,1-4 1,-2 3 0,4-7 0,1-1-819,2-1 0,-3-4-816,0-2 1098,0 2 1,0-10 0,-1 2 0,1-5 493,-1-2 0,4-1 0,-4 4 0,3 1 0,-1 0 394,-1-1 1,0 7 0,4 4 0,1 6-1,-1 6 1,-1 4-1271,-3 5 0,3 1 0,-4 5 1,6-2-1,2 2 0,2 0-8172,-2-2 8960,5-3 0,-6-6 0,4 1 0</inkml:trace>
  <inkml:trace contextRef="#ctx0" brushRef="#br0">17169 14260 8235,'8'-31'632,"-4"1"0,-1 4 0,0 3 0,3 4 0,0 3 0,0 1 0,-2 3 770,2 3 0,-3 3 0,6 6 0,0 2 0,-2 2-1094,-2 5 0,1 3 0,-2 3 0,1 1 0,-1 2 0,2-2-986,1-1 1,-4 3 0,3-2 0,-1-3-1,1-4 1,0-1-566,-1-1 1,0-5-1,-5-2 4375,0-8 1,-2-4-2987,-2-1 1,2 7 0,0 5 0,3 5-1,5 2 1,1 1-2029,4 1 74,1 1 0,1 0 0,0-2 1808,1-1 0,11-2 0,3-4 0</inkml:trace>
  <inkml:trace contextRef="#ctx0" brushRef="#br0">17756 13687 8157,'0'-10'6759,"0"5"-6378,0 19 1,-2 5 0,-1 10-113,-1 1 1,-2 0 0,3-2 0,-1 3 0,1 6-1,1 4 1,2 5 0,0 0-282,0 0 0,0-3 0,0-6 0,0-3 0,0 0 12,0 0 0,-6-4 0,-1 2 0</inkml:trace>
  <inkml:trace contextRef="#ctx0" brushRef="#br0">17689 14034 8261,'0'-23'2516,"2"10"-2158,2 13 0,3 7 1,5 4-1,-1-4-343,-2-1 0,-1 4 0,7-1 0,2 3 1,2 3-1,0 1 0,2 2 0,-2-2-15,0-1 0,5-2 0,-3 1 0</inkml:trace>
  <inkml:trace contextRef="#ctx0" brushRef="#br0">17876 14140 8225,'-8'-13'1066,"-4"-1"0,5 6-398,0 8 1,1 3 0,7 16 0,4 0 0,2 2 0,2 1 0,0-1-812,1-2 0,7 3 1,2-4-1,2-2 1,2-2-1,1-6 143,-2-3 0,9-4 0,-3-1 0</inkml:trace>
  <inkml:trace contextRef="#ctx0" brushRef="#br0">18356 13794 9306,'-14'26'546,"5"1"1,2 0 0,0-1 0,1 1-131,0 0 1,1-1 0,5 1 0,0 0 0,0-1 0,2 1 0,2-1-670,5 1 1,9-6 0,4-3 0,3-5 0,3-4 0,2-5 0,1-2-1,-1-4-534,-2-2 0,-3-9 0,-1-10 0,-3 0 0,-2-3 0,-3 3 1426,-1-1 1,-6-3-1,-2 10 1,1 2-1,-1 4 55,3 7 0,-2 10 0,1 7 0,0 8 1,1 4-1,2 3 0,4 3-1911,3 5 1,1 2 1216,6 2 0,-2 6 0,8 2 0</inkml:trace>
  <inkml:trace contextRef="#ctx0" brushRef="#br0">11624 15686 8387,'-13'-15'0,"1"-1"0,1-2 0,4 2 0,1 1 0,3 2 0,2-1 0,1 1 0,0 0 216,0-1 1,1 6 0,3 0 0,5 2 0,3 3 0,2 2 0,-1 1 0,0 0-1,1 1 1,-1 2 0,0 3 62,1 2 0,0-4 0,3 3 0,2-1 0,2-3 0,2-1 0,3-2 0,0 1 79,1 4 1,4-4-1,2 4 1,-1-4-1,2-1 1,-1 0-304,-1 0 1,5 0 0,-1 0 0,1 0 0,1 2-1,1 1 1,2 2-173,1 3 0,-4-4 0,-1 4 1,2-2-1,-3-2 0,-1 1 183,-1-1 1,2 0 0,2-4 0,-2 0 0,-5 0 0,-2 0 0,0 0 120,-3 0 1,7 0-1,-8 0 1,0 0 0,3 2-1,-2 1-269,-1 1 0,7 2 1,-4-3-1,4 3 0,2 0 1,-2 0-1,2-2-6,0 2 0,2-4 0,4 2 0,0-2 0,0-2 0,0 0 687,0 0-325,-6 0 0,3-6 0,-5-2 0,1 0 0,0-1 0,-4 0-64,-1 1 1,-1-2 0,0 6 0,-1 1 0,1 1 0,0 2-390,-1 0 1,5 2 0,2 1-1,0 2 1,1 3 0,0 2 0,3 1-22,1-3 0,2 3 1,0-7-1,-1 1 0,-2-1 1,-2 1-1,2-2 514,2-2 1,-4-1 0,0 0 0,-3 0-1,-2 0 1,-2-1-24,-1-4 0,-2 4 0,-2-4 0,-2 4 0,0 1 1,0 0-1,2 1-664,3 4 0,2-4 0,1 4 0,5-4 1,3-1-1,5 0-293,-1 0 811,7 0 1,-5 0-1,6 0 1,1 0-1,2 0 1,0-1 83,-4-4 1,4 2 0,-4-4 0,1-1 0,-2 2 0,-1 1-204,-3 2 1,1 0 0,-1 0-1,-1-2 1,-1 2 0,-2 2 0,-2 1-175,0 0 0,-3 1 0,1 2 0,1 3 0,-1 0 0,-1 0 1,1-3 211,-1-2 1,1 4 0,5-1-1,-1-1 1,-1-1 0,-1-2 174,0 0 0,8-5 1,-7-1-1,2 0 0,3 1 1,-1 2-1,1 0-381,1-2 1,-3 4 0,4-4 0,-4 4 0,-1 2 0,0 2 0,0 2-215,0-2 0,-1 3 0,-2-2 0,-2 0 1,2 1-1,0-1 487,-1-1 0,3-1 1,-4-2-1,2 0 1,2 0-1,-2 0 1,3 0 421,1 0 0,-2-5 0,5 1 0,-2 1 1,-2 0-1,1 0-785,3-1 1,-2-2-1,4 3 1,-2-2 0,1 2-1,-1 0 1,1 0-35,-1-1 1,0-2 0,-2 3-1,-1-3 1,2 0 0,-1-1 374,1-1 0,-2-1 0,-4-4 0,-1 0 0,1-1 0,0 1 0,-2 0 102,-4-1 1,-2 1 0,-3 0 0,1 1-1,0 2 1,-1 1-405,1-2 1,-5 0-1,-1-1 1,-2 1 0,-3 2-1,-1 1 1,-1-1 19,-1 0 1,0 0-1,1-4 1,-3-1-1,0 1 1,-2-2 507,1-3 0,-3 4 0,1-4 0,-1 3 1,-1 2-203,0-1 1,-1 5 0,-5 1-562,0-3 0,-6 4 1,-3-1-1,-5 2 0,-3 2 1,-6 0-1,-2-2 325,-1-2 0,-7 1 0,-1-4 0,-2 3 1,2-1-1,0 0 398,0 0 0,3 0 0,-4-3 1,-3 2-1,0 1 0,-2 0 1,-1 0-289,-4 0 0,-2 5 0,-7-4 1,0 1-1,-3 1 0,-2-1-158,-2-1 0,-1 4 0,-3-4 0,1 1 0,4 1 0,0-1 0,3-1 291,-3-2 1,10 3 0,-3-2 0,2-2-1,2-1 1,-1-1 241,-5 0 1,0-5-1,-7 2 1,-2 2-1,-2 4 1,-4 1-544,-1 2 1,31 3-1,-1 2 1,1 1 0,0 0-1,0 0 1,0-1 0,0 0-1,1 0 1,-33-1 0,2 1-248,5 2 0,3 0 0,-1 0 0,6 0 1,2 0-1,2 0 0,-1 0 651,1 0 0,1 0 1,0-1-1,2-3 1,-2-5-1,0-3-29,-4-1 0,0-1 0,-7 1 0,4 1 0,-3 2 0,0 2 0,-3 2-527,-1 3 0,7 2 0,1 1 0,-1 1 0,3 4 0,-3 2-951,-1 1 1156,4 3 0,-3-8 1,6 5-1,-1-1 0,1-1 1,0 2 190,-1-1 1,-4-4 0,-2 3 0,-4-2 0,-4 1-1,1-2 253,4-2 0,-1-1 0,6 0 0,3 0 0,4 0 0,2 2 0,-3 1-504,-4 1 1,4 6 0,-5-1 0,1 2 0,1-1 0,-1-1-908,-2 1 1109,9-4 1,-13 5 0,7-6 0,-2 1 0,-3 0 0,4-3 316,1-1 1,0-2-1,-1 0 1,-2 0 0,2 0-1,1 0 17,2 0 1,0 0 0,-1 0 0,1 0 0,0 1 0,-1 4-662,1 4 0,-5 2 0,-1 4 0,-2 2 0,-2 2 0,-2 0 0,-4 2-1631,-2-1 1968,3 3 0,32-12 0,0 0 1,-31 10-1,2-2 0,1-1 1,3-2 224,2-3 0,9 4 0,8-10 0,7 2 0,4-2 0,5 1-414,7-1 1,4-2 0,4 3 0,2 4-1,4 5 86,4 5 1,7 3 0,1 2 0</inkml:trace>
  <inkml:trace contextRef="#ctx0" brushRef="#br0">1680 17765 8250,'-14'0'0,"1"0"586,6 0 1,2 0-1,10 0 1,3 0-1,4 0 1,2 2-1,-1 1 1,2 4-1,1 3 642,2 5 1,0 3 0,-5 0 0,-1 4-1,-2 3 1,-2 2 0,-3-1 0,0 1-1401,1 0 1,-5-5 0,4-1 0,-4-2 0,-1-3-425,0-1 0,0-9 0,0-6 1,0-9-1,0-7 491,0-7 0,6-8 1,2-4-1,0-4 0,1 1 1,0 1-1,0 3 1217,0 1 1,-2 7 0,4 5 0,-2 3 0,1 5-503,2 2 0,1 8 0,1 0 0,-1 8 0,0 7 0,2 4 0,1 2-603,2 1 1,0 2 0,-3 5 0,1 0 0,2-3 0,-2-1-1026,-1 2 0,-2-5 1,2 1-1,1-3 0,2 0 1,-2-4-3899,-1-3 1,3-7 4780,0 2 0,5-4 1,-2-1-1</inkml:trace>
  <inkml:trace contextRef="#ctx0" brushRef="#br0">2359 17845 8110,'-5'-27'4549,"5"13"1,0 5-3883,7 6 1,9 7 0,3 1 0,2-2 0,3-2 0,3-1 0,2 0-665,2 0 1,-1 0 0,-8 0 0,-4 0 0,-3-1 0,-5-2-652,-5-2 0,-14 1 1,-17 4-1,-5 0 1,-1 0-1,-2 0 1,1 0 1347,1 0 0,0 4 1,7 2-1,3 0 1,6 1 242,5 1 1,8 1 0,12 3 0,9-2 0,9-3 0,7-1-1633,6-3 0,4-1 0,1-2 0,2 0 1,0 0-1,-2 0 0,-4 0-5428,-1 0 6117,0 0 0,-6 6 0,-1 1 0</inkml:trace>
  <inkml:trace contextRef="#ctx0" brushRef="#br0">2733 17832 8079,'-6'-27'2237,"4"6"1,-1 4-963,6 2 0,11 6 1,8 1-1,3 3-446,2 2 0,5-3 1,4 1-1,2 2 0,4 2 1,-1 1-1,1 0 0,-4 0-1257,1 0 0,-7 0 0,-1 0 0,-4 0 1,-5 0-1,-4 0-1211,-3 0 1,-8-2-1,-5-1 1,-10-3 0,-9-1-1,-9-3 1268,-5-2 1,-1 0-1,-5 2 1,1 2-1,1 1 1,1 1-1,2 0 1647,4 3 1,8 2 0,3 2 0,7 3-1,5 5 1,4 3-349,1 1 0,7 5 1,7 2-1,6-1 0,6 1 1,2 0-1610,3-1 0,3-1 1,6-5-1,0-1 1,0-3 680,0-5 0,-6-2 0,-1-2 0</inkml:trace>
  <inkml:trace contextRef="#ctx0" brushRef="#br0">3319 17125 8067,'0'-28'2452,"0"21"0,2 20 0,2 11-1992,5 7 0,3-1 1,1 5-1,2 2 0,1 5 1,4 5-1,0 6 1,3 2-1,-1 0-988,0-2 1,-4 1 0,1-4 527,-4-6 0,1 7 0,-9-10 0</inkml:trace>
  <inkml:trace contextRef="#ctx0" brushRef="#br0">3373 17565 8073,'-14'-68'0,"-2"10"0,3 20 0,5 10 2086,5 8 1,11 6-1,3 2 1,7 3-635,3 4 0,1 4 0,6 4-1452,3 6 0,4 6 0,4 11 0</inkml:trace>
  <inkml:trace contextRef="#ctx0" brushRef="#br0">3039 18365 8030,'0'-18'984,"0"0"1,-6 1-1,-3 5-312,-2 3 1,-3-2 0,1 6-1,0-1 1,-1 0 0,1 3-67,0 1 0,-7 8 1,-2 3-1,-3 3 1,0 3-1,1 2 1,3 4-1,2 1 450,3 1 1,2-1 0,6 4 0,3 0-1,4-3 1,2 0-1349,4 0 1,8 1-1,11-2 1,5-6-1,10-5 1,5-7-1587,5-2 0,6-4 1878,-6-2 0,3-10 0,1-6 0</inkml:trace>
  <inkml:trace contextRef="#ctx0" brushRef="#br0">3333 18005 8051,'-6'-18'2383,"-3"0"1,3 8-1,1 10-1830,4 7 1,5 5 0,1 3 0,-1 1 0,1 5 0,1 3 0,1 5-1,2 4-311,-2 4 0,5 2 0,-3 1 1,3-2-1,1-1 0,2-3 1,1-1-6350,2-4 6107,6-6 0,2-4 0,8-6 0</inkml:trace>
  <inkml:trace contextRef="#ctx0" brushRef="#br0">3719 18098 8051,'-13'0'841,"-1"0"1,3 6 0,0 3 0,4 3 59,1 1 1,3-4 0,7 0 0,5 1 0,3 1 0,3-2 0,3-5-604,4-2 1,-1-2-1,1 0 1,2-3 0,1-5-1,0-5 1,-3-2-252,-4 0 1,-3 2 0,-3 0 0,-4-1 48,-3 1-42,-4 6-88,5 7 0,-3 4 1,5 8-1,1 3-331,2-1 0,6 6 1,11-3-1,6-2 1,9-4 364,9-7 0,10-20 0,-1-6 0</inkml:trace>
  <inkml:trace contextRef="#ctx0" brushRef="#br0">1240 13994 10180,'-14'-14'-502,"7"1"838,3 0 0,9 4 1,7 0-1,5 0 1,0 1-1,1 3 1,1 0-1,1 1 1,-1 4-1,-4 6 0,-3 10 1,-5 8 1301,-1 8 0,0 7 1,-3 5-1,1 5 0,-1 4 1,-1 4-945,-2 0 0,-5 5 0,1-4 0,1-3 0,1-3 0,2-6 0,0-5-1638,0-7 1,0-6-1,0-5 1,0-6 331,0-2 0,0-9 0,-1-6 0,-4-7 0,-3-7 1,-6-2-1,-2-3 539,-2-2 0,-1 5 0,3-2 0,-2 3 1,0 3-1,0 2 1701,0 1 1,1 6-1,5 0 1,3 6-1114,5 6 1,4 4 0,4 4-1,5 0 1,3 0 0,3-1-709,2 2-658,-2-3 0,13 2 1,-3-6-1,2-2 0,4 0 1,0-2-2385,2-3 1,4-2 0,-2-4 3273,4-2 0,1-3 0,0-7 0</inkml:trace>
  <inkml:trace contextRef="#ctx0" brushRef="#br0">1720 14553 10141,'-18'-6'1631,"0"-1"2195,2 0 0,1 2-3263,2 10 1,5-3-1,5 7 1,6 2-1,8 1 1,5 1-1,6 0 1,3 1-285,2-1 0,0-4 0,-1-2 0,-1 1 0,-1-2 0,-3-1 0,-2-2-1777,-3-1 1,-7-4 0,-4-2 0,-5-5 781,-5-3 1,-2-1 0,-6 0 0,-1-1 0,2 1 132,3 0 0,-1 4 1,7 1-1,5 2-787,5 3 0,6 2 1,4 1 1334,0 0 1,7-6 0,-3-1 0</inkml:trace>
  <inkml:trace contextRef="#ctx0" brushRef="#br0">2133 14420 8586,'0'-13'2839,"0"4"1,1 0-1397,4-1 1,-2 5 0,4 5 0,1 9 0,-3 6-1,1 4-1118,-3 2 1,3 1 0,-1 3-1,-1-1 1,1-2 0,-1 0-1,-1-1 1,0-3-1445,1-3 0,-1-8 0,6-3 0,0-5 0,0-8 250,0-9 0,-5-5 1,4-4-1,-2 0 1,-3-1-1,-2 0 924,-1 1 1,0-1-1,0 10 1,0 2 0,0 1 2093,0 2 0,0 7 1,2 6-1,2 8-1948,5 3 1,3 7 0,1 0 0,2 0 0,1-1 0,3 1 0,2-3-1599,3-5 0,-3 1 1,1-7-1,0-1 1,0-3 1396,1-4 0,5-16 0,6-8 0</inkml:trace>
  <inkml:trace contextRef="#ctx0" brushRef="#br0">2693 13847 9774,'-6'-15'-140,"0"11"0,-3 18 1,5 10 1367,2 6 1,2 5 0,0-4 0,0-1-1,2-2 1,0 0 0,6 3 0,2 5-808,5 2 1,1 1 0,-2-2-1,0-3 1,1-1 0,0-5-441,-3-5 0,-8 3 0,2-6 0</inkml:trace>
  <inkml:trace contextRef="#ctx0" brushRef="#br0">2413 13994 8579,'-9'-51'3054,"0"7"1,6 16 0,-1 14-2229,2 2 1,2 5 0,2 0 0,2 1 0,5 4-4009,3 5 3182,1 5 0,6-1 0,2-1 0</inkml:trace>
  <inkml:trace contextRef="#ctx0" brushRef="#br0">2239 13594 8378,'-23'-39'3149,"-4"4"1,-1 4-2802,6 22 1,8 9 0,10 9 0,2 2 0,2 3 0,2 1 0,2 2 0,7 8-139,5 10 0,0-3 0,7 13 0,-1 2 1,0 2-211,0 0 0,0 8 0,5-2 0</inkml:trace>
  <inkml:trace contextRef="#ctx0" brushRef="#br0">1666 15526 8301,'0'-35'1848,"0"2"-854,0 5 1,2 9 0,1 10 0,1-2-73,-1 0 0,5 2 1,0 1-1,4 4 1,2 5-1,-1 8-402,0 7 0,1 11 1,-1 10-1,0 5 1,1 4-1,-1-1 1,0 3-1572,1-1 0,-1-2 0,-1 2 1051,-3-1 0,8 4 0,-2-2 0</inkml:trace>
  <inkml:trace contextRef="#ctx0" brushRef="#br0">1733 15806 8327,'0'-53'0,"0"13"0,0 9 1285,0 10 1,10 8 0,5 2 0,3 2-916,1-1 0,0-2 1,-2 0-1,2 2 1,2 2-1,1 3 0,0 2 1,0 1-1059,2 2 1,-3 0-1,1 2 688,2 2 0,1 9 0,2 8 0</inkml:trace>
  <inkml:trace contextRef="#ctx0" brushRef="#br0">2306 15593 8197,'-6'-27'1566,"-4"6"1,-5 5-172,3 6 1,6 4 0,-1 4 0,-1-1 426,1-1 1,6-1-1,1 5-1958,7 0 1,0 5-1,2 1 1,2 1-1,0 2 1,3 0-1,-1 0-715,0 1 1,1 1 0,-2-1-1,-2-1 1,-3 1 674,-1 2 1,0 1-1,-3 1 1,2-1-1,-2 0 1,-2 1-1,-1-1 2125,0 0 0,0 1-1600,0-1 1,0 0-1,0 1 1,0-1-993,0 0 1,6-5-1,3-4 1,3-2-1,1-2 1,0-2-3015,1-2 3657,-1-10 0,6-6 0,2-7 0</inkml:trace>
  <inkml:trace contextRef="#ctx0" brushRef="#br0">2479 15166 8224,'8'-19'1598,"-2"4"1,-6-3-612,0 4 0,0 8 0,1 6 1,2 9-1,3 5 0,2 7-399,2 4 1,2 2 0,1 12-1,2 3 1,1 3 0,3 1 0,1-3-2596,-1-2 0,3-2 1,-1-4-1,3-4 2007,4-3 0,1-7 0,-2-2 0</inkml:trace>
  <inkml:trace contextRef="#ctx0" brushRef="#br0">2839 14846 8150,'-13'-53'-1712,"0"4"8337,-1 9-6129,7 15 0,2 25 0,10 10 1,4 7-1,3 8 0,1 8 1,2 9-1,3 7-840,4 6 0,3 6 1,3-2-1,3 0 1,3-1-1,0-6 0,-1-5 344,0-1 0,-5-10 0,4 2 0</inkml:trace>
  <inkml:trace contextRef="#ctx0" brushRef="#br0">3173 15193 8267,'-23'-43'439,"1"6"0,3 12 2370,3 13 1,7 5-2213,0 2 1,6 2 0,-2 8 0,4 4 0,1 4-1,1 3 1,4 3-506,4 2 1,3 0 0,2 3 0,4-4-1,4 0 1,2-3 0,1 1 0,-1 0-1289,0-2 1,8-1 0,-5-3 1195,1-3 0,0 2 0,-1-3 0</inkml:trace>
  <inkml:trace contextRef="#ctx0" brushRef="#br0">2413 16272 8087,'0'-26'0,"0"-1"0,0 2 0,0 3 903,0 4 0,0 3 0,0 2 18,0 0 0,1 5 1,4 5-1,2 6 0,2 8 1,0 6-1,1 8 0,2 7-514,1 2 1,-4-5 0,0 4 0,2-2 0,0 0 0,3-1-614,-1-2 0,0-8 0,-1-2 1,-1-4-1,-3-4-371,3-1 0,-4-8 1,1-1-1,-2-7 1,-3-6-1,-2-5 1,-1-6 258,0-6 1,-4-2-1,-1-4 1,1 4-1,-1 2 1,-1 2 884,-1 3 0,4 3 1,-1-1 643,2 6 1,4 8-1,2 6 1,5 6 0,3 6-894,1 3 0,2-4 1,1 1-1,2 2 0,-2-1 1,-1 0-1,-2-2-610,1-2 0,-1 3 1,0-5-585,1-1 0,-7-3 1,-2-4-1,-5-5 1,-3-3-1,-3-1 785,-2-1 1,-1 1 469,-4 0 0,3 5 0,5 4 0,10 2 0,6 2-796,7 0 0,-1 5 0,5 1 0,1-1 1,3 3-1,0-2-1487,1 0 0,4 0 1,0-3 1903,-1 1 0,-2 1 0,-1-5 0</inkml:trace>
  <inkml:trace contextRef="#ctx0" brushRef="#br0">3079 16126 8087,'-13'-13'777,"4"4"0,0 1 0,0 1 0,2-1-1,2-2 0,5 4 0,5 2 0,5 2 0,5 4 0,4 1-107,2 1 1,0 5-922,1-5 0,2 7 0,-7-4 0,0 1 1,-2-4-1,-2-2-765,0-2 1,-4 0 0,-1-2 0,-4-2-55,-6-5 0,2-3 1036,-4-1 1,-3-1-1,-1 1 1,-1 0-1,2-1 1,0 2 674,-1 4 1,4-3 0,-4 5-478,2-1 0,2 5 1,4 2-1,1 8-69,4 4 1,1-4-1,4 0 1,-1-1 0,1-1-1,4 0 1,2-3-433,2-1 1,5-2 0,-2-2 0,1-2 0,-1-5 0,0-5-1,-2-2-272,0-2 1,-1-5 0,-6-1 0,-3-4-1,-5-5 1,-2-1 726,-2-3 0,0-1 1,0-2-1,-2 1 0,-2 2 1,-3 3-1,-2 3 2138,0 6 1,4 0 0,-2 7-1747,1 2 0,3 13 1,7 9-1,7 10 0,4 11 1,2 7-373,0 4 1,2 4 0,0-1 0,0 2 0,1-3 0,-3 0-1,1-5-584,0 0 0,4 0 0,-4-4 1,-3-3-1,-3-4 0,-5-6-632,-1-3 0,-2-10 1,-4-6-1,0-11 1342,0-9 1,0-4 0,0-3-1,2-3 1,4-3 0,6 0 600,4 3 1,14 4 0,1 5 0,7 4 0,7 5-865,4 4 0,14 3 0,5 6 0</inkml:trace>
  <inkml:trace contextRef="#ctx0" brushRef="#br0">7118 17818 8545,'0'-19'0,"0"-2"0,0 1 0,0 2 0,0 9 6,0 3 1,-1 6 0,-4 0 0,-4 0 0,-2 0 0,-3 0-1,0 0 1,-4 0 0,-3 0 643,0 0 1,-4 0-1,4 0-226,1 0 1,-4 0 0,5 0-1,-2 0 1,-1 0 0,-1 0-1,3 0-161,0 0 0,1 0 0,3 0 0,-2 0 0,0 0 0,1 0-243,-1 0 0,-6 0 0,3 0 0,-1 0 0,0 0 0,0 0 207,1 0 1,-3 0 0,5 0 0,-2 0 0,-1 0 0,0 2 0,0 1-217,-2 1 1,-1 6 0,-2-1 0,0 5 0,1 2-1,-1 2 1,1-1-220,-1 3 1,5-6 0,1 6 0,0-3-1,2 1 1,0-1 227,2-3 0,7 4 0,1 0 0,0-2 0,0-2 0,2-4 76,1-1 0,-3 0 1,5 4-1,1 0 1,1 1 114,2-1 0,6 2 1,5 1-1,3 2 1,6-2-1,0-1-73,4-2 1,1-1-1,3-2 1,2-1-1,3 0 1,2 0-1,5-1 86,3-3 0,7 0 0,-2-5 0,1 0 0,1 0 0,2 0-52,0 0 1,4 0 0,-7 0-1,1 0 1,2 0 0,-2 0 0,2 0-191,-1 0 0,-1 0 0,2 0 0,0 0 0,-2 0 0,2 0-173,-2 0 0,1 0 0,0 1 0,0 2 1,-2 2-1,1-2 0,2-2 215,1-1 0,0 0 0,1 0 0,-1 0 0,0 0 0,2 0 206,3 0 0,-3 0 0,3 0 0,-4 0 0,0 0 0,1 0-42,2 0 0,-2 0 0,3 0 0,-5 0 0,-1 0 0,0 2-305,3 2 0,1-2 0,-3 4 0,1-2 0,0 0 0,3 1 0,0-1-402,0 1 1,-3-1 723,0-4 1,-1 0 0,0 0 0,1 0-113,-1 0 1,-1 2 0,-2 1 0,-1 1 0,0 1 0,0-1 0,0 2-116,1 1 1,1-2 0,-1 2 0,-3 1 0,1-3 0,-1 1-133,3-3 1,-4 3 0,0-1 0,-1-2 0,-1-2-1,-1-1 1,-1 0 573,-2 0 1,1 0-1,0 0 1,1 0-1,-4 0 1,1 0-220,-1 0 0,4 0 1,-1 0-1,2 0 1,-1 0-1,1 0-374,-2 0 0,2 5 0,0 1 0,2-1 0,-2 3 0,0-2-677,1 0 1,-6 3 0,5-3 1023,0 1 0,0-3 0,-4 4 1,-2-2 218,-2-3 0,-1-2 1,3-1-1,-1 0 1,3 0-1,1 0 1,2 0 12,1 0 0,-3 0 0,8 0 1,-1 0-1,-1 0 0,3 0-659,3 0 0,-6 2 1,6 1-1,-4 1 1,0-1-1,2 0-50,2 1 1,-3-2 0,-2 2 0,-1-2 0,-3-2 0,0 0 0,-1 0 319,-2 0 1,7 0 0,-7-2-1,2-1 1,0-3 0,1 0 434,2 1 1,4-6 0,-3 2 0,0-3 0,-1 1 0,-2 0 0,0 2-521,2-1 0,-2 3 0,4-1 0,-1 1 0,-3 1 0,-2-2-408,-1 1 0,-1 0 1,-2-4-1,-1 2 0,-2-1 1,-2-2 245,-1-1 1,-10 0 0,6-1-1,-2 1 1,-1-2 0,-1-1-1,-2-3 314,-2-2 1,-1 0 0,-5-1 0,1 3-1,-1 1 1,-1 0-423,-3 2 0,-2 1 0,-4 2 0,2-1-258,-2 1 1,-2 4 0,-2 0 505,-4-1 1,2 2 0,-6 1 0,-1 0 0,-3-1 0,-4-2 0,-2-2 351,-2-1 1,-1-1-1,-5 1 1,-1-2-1,-1-3 1,-4-2-25,-1-1 1,3 2 0,-3 5-197,1 1 0,-7 0 0,2 1 0,-2 2-176,-3 1 0,1 6 0,4-2 0,1 4 0,-2 1 0,2 0 0,-1 0-91,-1 0 0,4 0 0,-1 0 1,-1 0-1,0 0 0,0 0 306,2 0 0,3 0 1,-2 0-1,0 0 0,0 0 1,-3-2 43,-1-2 1,-4 2-1,-1-4 1,-1 2 0,-1 0-1,-1-1 1,-2 1-394,-4-1 0,-6 1 0,-3 4 1,-2 0-1,-6 0 0,3 0-39,2 0 0,0 0 0,7 0 1,0 0-1,3 0 0,0 0 328,1 0 0,4 0 0,2 0 0,1 0 0,1-2 0,1-2 0,-1-5 469,2-3 0,2-6 0,1 1 0,-1-1 0,-2-1 0,-3-2 0,-2-1-258,-2-1 0,-3 3 0,-5-2 1,-4 4-1,-5 3 0,-1 3-730,1 3 0,-5-1 0,9 5 0,3 2 0,-1 2 0,2 1 343,2 0 1,0 0-1,8 1 1,-2 2-1,1 3 1,3 0-1,-1 2 123,1-1 0,4-3 0,-2 4 0,4-1 0,1-1 0,0 2 139,0-1 0,0 0 1,0 4-1,-1-4 1,-2 1-1,-2-2 0,2 1-124,2 0 0,-4 1 0,1 2 0,1-2 0,0-1 1,0 0-82,-1 4 1,-2-4 0,3 2 0,-2 0 0,1 0 0,-1 0 132,1 1 0,-5-3 0,3 1 0,-1-2 0,-4-3 0,-2-2 195,-5-1 0,4 0 0,-6 0 1,3 0-1,-3 0 0,0 0-72,-4 0 1,0 0 0,1 0 0,2 0 0,-1 0 0,-1 0 0,-3 0-288,-2 0 1,5 0-1,-3 0 1,1 2 0,4 1-1,-1 3 1,2 1-172,0 3 1,6 2 0,-2 1-1,4 1 1,0 1 0,4 1-223,0 2 1,-1 4 0,5-3 0,2 2-1,4 3 1,4 1-2244,1 1 2790,2 1 0,4 0 0,1-1 0</inkml:trace>
  <inkml:trace contextRef="#ctx0" brushRef="#br0">13770 18205 8280,'-7'-55'0,"2"6"0,4 12 0,1 11 0,0 8 373,0 9 1,0 2 0,1 4 0,4-2 0,5 2 0,6 0 0,8 0 0,7-1 0,9 1-1,9 0 1,9 0-137,8-2 0,-29 1 1,2-2-1,5 2 0,1-1 1,3 0-1,2-2 1,3 0-1,2 0 0,3-1 1,2-1-1,5 0 1,0-1-1,5 0 0,0 1-26,3-1 0,2 1 1,-24 1-1,0 1 1,1-1-1,3 2 0,0-1 1,1 1-1,0 0 1,1-1-1,0 1 0,5-1 1,0 0-1,1 0 1,1 1-1,0-1 1,0 1-1,3-1 0,0 0 1,1 0-241,-2 0 1,1 0 0,0 0 0,1 2-1,0 0 1,0-1 0,1 0 0,0-1 0,0 1-1,2 0 1,0 0 0,1 0 0,-1 0 0,1-1-1,-1 1 1,1-1 0,1 0 0,-1 0-38,0-1 1,1 0-1,-1 0 63,-4 2 1,-1 0 0,1-1 0,5-1 0,2-1 0,-2-1 0,-3 2 0,-2 0 0,1-1-1,1-1 1,0 0 0,-1-1 0,0 1 0,0-1 0,-1 0 0,-1-1 0,0 1 0,-1 0 30,-1-1 1,0 1 0,1 0 0,1-1 0,0 1 0,0-1 0,-1 0 0,-1 0-1,1-1 1,0 1 0,-1 1 0,1-1 0,0 0 0,-1 0 0,1 0 0,-1 1 0,-1-1-1,1 1-42,-1 1 1,-1 0 0,1-1 0,2 0-1,0 0 1,1 1 0,-1-1 0,1 0 0,-1 0-1,2 0 1,-1 0 0,0-1 0,0 0 0,-1-1-1,1 1 1,-2 0 0,0-1 0,0 1-105,-1 0 1,0 1 0,-1-2 0,3 0-1,-1-2 1,0 0 0,0 2 0,0-1 0,-1 0-1,-1 0 1,0-1 0,1 0 0,-1-1 0,0-1-1,0 1 1,-1-1 0,-1 1 0,0-2 0,1 0-1,-1 0 1,1 0 139,0 0 0,-1 0 0,0-1 0,-4-1 0,0 0 0,0-1 0,3 1 0,-1-1 0,0 0 0,-1-1 0,0 1 0,-1-1 0,-1 0 0,-2 0 1,1 1-1,0-1 0,0 0 0,-1 0 0,-2 1 0,-1 0 0,-1 0-92,-2 0 0,0 0 1,-1-1-1,2-1 1,-2 0-1,0-1 1,13-8-1,0-1 1,0-1-1,0-1 0,-1-1 1,-1 1-1,-4-1 1,0 1-81,-4 0 0,-1-2 0,2-3 1,-1-1-1,-6 1 0,-1 0 1,-2 0-1,-2 0 0,-3 0 0,-2-1 1,-5 2-1,-1-1 169,-2 2 0,-1-1 0,-2-5 0,0-1 0,-3 7 0,0 1 0,-1-2 1,0-1-1,0 0 0,-1 0 0,-1 2 0,0-1 0,0 0 0,-1 0-11,-1 0 0,0 1 1,-1 2-1,0 1 1,11-35-1,-1 4 1,-4 2-1,0-1-212,-4 1 1,-1 5-1,-4-2 1,-2 0-1,-3 2 1,-1-2-1,-1 2 214,-1 0 1,-1 1-1,-2 3 1,0 1-1,0-1 1,0 5 129,0 2 0,-6-1 0,-3 2 0,-5-2 1,-2-1-1,-3 4 115,-2 3 1,5 0 0,-3 0 0,-1 3 0,0 1 0,-1 7 0,2 2-408,-1 4 0,6-1 0,-4 2 0,3 1 0,2 2 0,-1 0 247,1 1 0,0-3 0,-1 5 0,3 0 0,0-2 0,2 2 0,0 0 217,2 2 0,-5-2 0,5 0 0,-2-1 0,0 0 0,-1 0-85,-2 1 1,3-3 0,0 3-1,0-2 1,0-1 0,2 0 0,-1-1-83,1 0 0,3 2 0,-4-1 0,1-2 0,-1-1 0,-1-2-863,2 1 648,-5 5 1,5-4-1,-8 2 1,-1 0-1,-2-1 1,2 2 50,1-2 1,-3-1 0,-1-2 0,-1 1 0,0-1 0,0 0 0,1 1 1,-4-5 0,0-2 0,-2 1 0,-3-3 0,-2 3 0,-1-2-165,2 0 1,-1 0-1,-1-3 1,-3 3-1,-2 0 1,1 1-1,-1 0 71,2 4 1,-3-4-1,3 2 1,-3 1-1,-4 1 1,-2-1 161,-3-1 1,3-1 0,-5 2-1,1 0 1,0 2 0,-4 2 0,-1-1-75,-1 3 1,0-2-1,1 3 1,0-2 0,2-1-1,-2-1-20,1 0 0,1 2 1,-3 1-1,-1 2 0,3-2 1,-1 1-1,0-1 107,-3 2 1,3 4 0,2-3 0,-2 1 0,-3 0 0,1 0 13,-3-1 0,1 5 0,1-2 1,-1 3-1,-5 2 0,-1-1-127,-2 1 1,-8 0 0,4 1 0,-4 2 0,-2 2 0,2 1 0,-1 1 36,4 0 0,-1 0 0,3 3 0,1-1 0,2 1 0,-3 1-83,1 2-52,4 0 1,-1 0 0,7 0 0,1 0 0,-1 0 0,3 2-766,2 2 1,2-1 0,8 4-1,4 1 1,3-1-2206,4 4 3117,8 6 0,9-2 0,7 4 0</inkml:trace>
  <inkml:trace contextRef="#ctx0" brushRef="#br0">21608 10542 8276,'-9'-48'701,"0"4"1,-4 10-1,-9 21 1,-6 7-804,-9 4 1,-15 8 0,-4 2-1,-7 0 1,-8 0 0,34-4 0,-1-1-1,-3 0 1,0 0 0,0 1-1,-1 0 432,-1-1 1,0 1 0,5-1-1,1 1 1,-2 1 0,1 1-1,-32 4 1,7 3 0,11 4-1,10-1 1,16-1 518,8-2 1,9 6 0,16 5 0,13 6 0,15 4 0,15 1-757,11 1 0,-26-19 0,0 1 0,1 2 0,0 0 0,1 0 0,-1 0 0,1 1 0,0 0 0,-1 0 0,1 1 1,0 1-1,1 1-93,2 1 0,-1 2 0,-1 3 0,1 2 0,4 5 0,0 0 0</inkml:trace>
  <inkml:trace contextRef="#ctx0" brushRef="#br0">15103 17579 8020,'-6'-49'630,"-3"9"0,2 20 0,-2 12 0,-1 5 0,-4 3 1,-4 0-1,-4 1-76,-3 4 0,-7 3 0,-7 12 1,-5 5-1,-7 6 0,2 3 0,2 3-245,4 1 1,7-2-1,7-2 1,5 0 0,8-1-1,5-1 1,8-1 200,6 2 1,17-5 0,12 3-1,11-3 1,11-2 0,8-4-513,7-5 1,-29-11 0,0-3-1,5 0 1,1-1 0,1-1 0,1-1-1,0 0 1,1 0 0,-1 0 0,-1 0-1,-1 0 1,0 0-1110,-1 0 0,-1 0 0,-5 0 0,0 0 690,1 0 1,0 0 0,31 0-1,2 0 1</inkml:trace>
  <inkml:trace contextRef="#ctx0" brushRef="#br0">24514 16406 8089,'9'-34'0,"-2"4"0,-1 6 0,-1 10 0,-7 6 348,-2 2 0,-5-4 0,-7 2 1,-4 0-1,1 0 0,-3 2 1,0 3-1,-5 3 0,2 3 617,0 2 0,-2 5 1,9 0-1,2 5 1,1 4-1,3 1 1,3 0-603,5 1 1,4-3 0,4 4-1,7 0 1,4-1 0,4-3-346,2-3 1,1-3-1,5-2 1,-1-3-1,-1-1 1,-2-3 0,-6-1-277,-2-2 0,-2-2 206,1-2 0,-8 2 0,-6-1 710,-8 6 0,2 6 0,2 9-1066,2 4 1,2-3 0,0-1-1,2-3 1,4-3 0,7-2 407,8-1 0,16-6 0,4 3 0</inkml:trace>
  <inkml:trace contextRef="#ctx0" brushRef="#br0">25221 16246 10979,'-6'-8'0,"-3"7"0,-3 7 1393,-1 7 0,4 9 0,1-1 0,1 0 0,1-3 0,0-2-972,3 2 0,-3-2 0,2 6 0,1 0 0,1 1 0,2-3-989,0 0 0,2-3 0,1-3 0,3-2 0,0-2-492,0-1 0,-2-8 0,-5 1 1,-4-7-1,-5-2 0,-7-2 1264,-5 2 0,-3-4 1,-3 7-1,0 1 1,0 1-1,4 2 450,3 0 0,3 2 0,5 2 0,1 5 0,3 3 0,5 3-951,2 3 1,2-4 0,2 6 0,2-3-1,7 3 297,5 0 0,5-9 0,5 1 0</inkml:trace>
  <inkml:trace contextRef="#ctx0" brushRef="#br0">24794 16339 8133,'6'-19'0,"3"7"267,3 11 1,3 6 0,2 9 0,4-2 848,0-3 1,8 2 0,0-2 0,2 2 0,3-1 0,0-1-3183,3 1 2066,1 2 0,2 1 0,0 1 0</inkml:trace>
  <inkml:trace contextRef="#ctx0" brushRef="#br0">24194 17432 7995,'14'0'-535,"-1"0"1,0-2 675,1-2 1,-1 1-1,0-6 1,-1-1 0,-2-2-1,-2-1 1,-1-1-1,-1 1 1976,0 0 0,-1-1 0,-5 1-1670,0 0 0,0 4 0,-2 1 0,-2 2 0,-5 2 0,-3 0 0,-1-1-101,-1 2 0,1 2 1,0-1-1,-1-1 0,1-1 12,0 1 1,4 1-1,1 4 1,2 2-608,3 5 0,2 3 1,2 3-1,4 1 1,4 2-1,3-2 0,1-1-572,0-2 0,-4-1 0,-1-1 0,-1-4 474,0-1 0,-4-3 0,0-9 0,-4-6 0,-5-4 444,-2-1 0,5-2 0,-2 1 0,0 2 1,2 1-1098,5 2 1,1 6-1,10 2 1000,6 4 0,11 7 0,4 1 0</inkml:trace>
  <inkml:trace contextRef="#ctx0" brushRef="#br0">24821 17232 7995,'7'-25'0,"-2"3"0,-4 4 811,-7 3 0,3 2 1,-6 1-1,0 2 354,2 1 1,-3 7 0,5 2-1,2 9 1,2 7 0,-1 7-1,-1 3-887,-1 5 1,-1 2 0,5 2 0,0-3 0,0-4 0,0-2 0,0-1 0,2-1-774,2-2 0,-2-10-1126,2 2 0,-1-9 1137,2 4 0,-5-12 0,0-3 0,-8-7 0,-4-6 0,-2 0 511,-4-1 1,3 4 0,-4 6-1,1 2 1,0 2 0,2 3-1,1 2 281,2 1 1,5 1 0,4 4 0,2 4-1,5 4-800,6 5 0,14-3 0,15 2 0,9-3 0,8-5 492,9-5 0,10-2 0,0-2 0</inkml:trace>
  <inkml:trace contextRef="#ctx0" brushRef="#br0">25447 16965 8143,'-13'0'1853,"0"0"0,-5 12 0,-1 8 1,-1 8-1270,1 7 1,-3 2 0,4-1 0,2-4-1,2-1 1,4 1 0,3-1 0,1 0 121,3 0 1,3 4-1,4-5 1,5-3-1,3-7 1,1-3-1,1-7-1777,-1-3 0,0-2 0,-1-7 0,-3-2 0,-5-5 0,-4-4 249,-4-5 0,-8 2 1,-7-5-1,-2 2 0,-3 2 1,1 4-1,-1 4 1329,2 5 0,6 2 1,-2 2-1,3 2 1,3 2-1,3 7-877,5 5 1,5 5 0,8 5 0,13 2 369,15 4 0,12-4 0,18 4 0</inkml:trace>
  <inkml:trace contextRef="#ctx0" brushRef="#br0">25940 17565 8216,'-19'-18'1621,"-4"10"0,-10-9 1,-4 16-1,0 11-639,-2 6 1,1 2 0,-2-3 0,0 1 0,0 4 0,0 0 0,0 5-232,0 5 1,1 4-1,4 8-751,4 2 0,3 3 0,1 7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5812 12194 8795,'0'-31'0,"0"0"0,0 3 0,0 4 0,0 7 169,0 8 0,0 1 1,-2 4-1,-2-4 0,-5 0 1,-3 0-1,-3 2 0,-1 3 1,-5 2-74,-4 1 0,5 0 0,-10 1 0,-3 2 0,-2 3 0,-7 2 0,1 0 0,-2 1 17,-2 0 0,2-1 0,-4 2 1,0-3-1,-1 1 0,-2-2 0,0 0 111,1-3 0,-6 3 0,5-1 0,-1 3 0,-1 2 0,2 2 0,1 1-73,5 1-135,2 5 1,-1-3 0,2 5 0,5 0 0,5-1 0,6 3-42,0-3 1,6 4-1,1-5 1,4 2 0,4 3-1,3-1 68,1 0-18,-5 2 1,10-4-1,-4 4 1,4-2 0,1-2-1,0 0 26,0 0 0,4 1 0,1 4 1,-1 1-1,1 1 0,1 3 46,1 5 0,-3 4 0,5 4 0,0 5 1,0 6-1,-1 6 0,-3 7-73,-2 4 0,0-32 0,0 0 1,0 4-1,-1 0 0,-1 0 1,1 1-1,-1 0 0,-1 0 1,0-3-1,0-1 108,0 33 0,5-11 1,1-14-1,1-4 0,3-5 1,2-5 196,2-4-42,-1-2 0,2-1 0,1 1 0,3 4 0,1-1 1,0 3 494,1-1-967,-5-5 1,9 5 0,-2-4 0,2-1 0,0-2 0,0-5 79,2-2 0,1-3 0,11-5 0,1-3 0,4-4 0,3-4 672,2-1 1,0-6 0,4-3-1,-1-1 1,-1-1 0,-4 4-1,0 1-1113,1 3 0,-10 8 0,1 4 0,-5 5 0,-4 6 1,-2 5-4852,-2 3 5407,-5 3 0,-2 3 0,-5-1 0</inkml:trace>
  <inkml:trace contextRef="#ctx0" brushRef="#br0">11397 12687 8443,'6'-10'2032,"-6"-3"-1376,0 2 1,5 1 0,9 4 0,4 0-1,4 0 1,2 2 0,4-1 0,0-1 0,1 1-1,-3-3 1,1 2 0,0-1-1047,-1-1 1,-1 5 0,-2-2-1,-6 0 1,0-1 0,-1 0-1,3-1 390,2-1 0,1 0 0,5-6 0</inkml:trace>
  <inkml:trace contextRef="#ctx0" brushRef="#br0">12317 12434 10450,'0'-32'1016,"2"11"0,2 3 0,5 11 1185,3 5 0,1 2-1818,0 0 0,-4 2 0,-1 2 0,-1 7 0,-1 5-723,0 6 1,-2 3-1,-4 2 1,-1 1-1,-4 2 1,-2 2-1,0-1 1,2-1 303,4-5 1,1-1 0,0 2 0</inkml:trace>
  <inkml:trace contextRef="#ctx0" brushRef="#br0">12437 12234 8406,'-6'-46'4271,"5"24"-4031,-4 9 1,14 13 0,4 12 0,4 0 0,3 2 0,6 3 0,3 0 0,2 3-1432,2 0 0,0-3 1191,2 0 0,4-2 0,-5-1 0</inkml:trace>
  <inkml:trace contextRef="#ctx0" brushRef="#br0">12837 12341 9269,'-5'-13'1295,"1"-1"0,0 8 0,5 5 1,4 7-1,3 4 0,4 5-735,2 0 0,0 6 1,3-1-1,0 2 1,1 1-1,0 0 1,0 3-540,-2 0 1,-3 1 0,-4 0 0,-4-1 0,-4 2 0,-2 0 0,-5 1-267,-8-4 0,-5-3 0,-7 2 1,-3-4-1,1 0 0,-1-4 1,2-3-54,2-4 0,-2 1 0,11-4 0,3 0-720,2 0 0,16-1 1018,4-5 0,14-6 0,11-2 0</inkml:trace>
  <inkml:trace contextRef="#ctx0" brushRef="#br0">13277 12408 8488,'0'-27'8138,"0"14"-7770,0 8 0,6 8 1,1 7-1,2-1 1,0 2-1,1 1 1,1 2-1,-1 3 1,-3 2-65,-1 2 1,-1-4 0,-5 4 0,-2-2-1,-1-2 1,-3-2 0,-1-2-1797,-3 0 1,2-5 0,1-5 0,1-6 0,4-8 1407,5-5 0,5-5 0,5-7 0,0-2 0,1-1 0,-1 2 0,-1 1 1121,-3 1 0,3 6 1,-2 3-1,5 5 0,4 3 1,0 2-187,1 2 1,-1 3 0,-3 8 0,3 4 0,1 4-1,0 3-1572,1 2 0,-3 6 0,4-2 0,0 3 0,1 2 0,-1 0 721,2-1 0,1 1 0,1 0 0</inkml:trace>
  <inkml:trace contextRef="#ctx0" brushRef="#br0">13797 12488 8380,'-5'-18'3108,"-1"0"-897,-1 2 1,4 5 0,0 4-1835,6 1 1,0 3 0,6 8-1,1 3 1,2 4 0,3 3-1,1 1 1,2 2-485,-2-2 0,3-1 0,-1-3 0,-1-2 0,-3-2 0,0-2-2778,-1-3 0,-6-3 1,-4-5 2935,-6-4 0,-3-2 0,-4-3 1,3 1-1,1 0 1719,3-1 1,4 2 0,7 3 0,5 5 0,2 3-1579,0 1 0,4 1 1,3 2-1,3 1 0,3-1 1,2-1-327,1-2 1,0 0 0,-4 0 0,-2 0 0,-3 0-1,-2 0-594,-1 0 1,-6-2 0,2-1 0,-5-1-1,1 1 676,1 2 1,1 1-102,0 0 0,2 5 1,3 4-1,4 3 692,3 2 0,6 3 1,0 3-1,1-1 1,-1 0-1,1-3 1,1-1 190,-1-2 0,-2-1 1,-8-3-1,-4-4 0,-5-5 1,-4-5-1,-4-4-2201,-4-3 1310,-7-7 1,-1 3-1,-7-5 1,1 0 0,0 2-81,-1 0 1,6 6 0,-1 5-1,0 4-294,1 5 0,2 10 0,6 8 0,2 2 0,4 2 0,6 3 535,4 0 0,14 1 0,-2-1 0</inkml:trace>
  <inkml:trace contextRef="#ctx0" brushRef="#br0">15316 11768 8450,'-1'-21'462,"-4"6"0,-2 14 861,0 14 0,-4 12 0,5 6 0,0 4-1279,0-1 0,2 9 0,4-2 1,0 6-1,2 8 0,0 6 1,4 6-4534,2 4 4489,1-3 0,4 4 0,0-5 0</inkml:trace>
  <inkml:trace contextRef="#ctx0" brushRef="#br0">15250 12887 8117,'-6'-14'0,"-3"6"1897,-3 14 1,5 15 0,2 10 0,4-1-540,1-2 0,0-6-1358,0 0 0,6-6 0,1 4 0</inkml:trace>
  <inkml:trace contextRef="#ctx0" brushRef="#br0">15530 13767 8382,'-14'-13'0,"1"1"0,0 3 0,-1 4 0,8 4 314,6 1 0,14 0 1,14 0-1,10 0 1,13 0-1,6 0 1,10-2-1,1 0 1,5-3-1,-5 1 2958,-1-2-3272,-5 4 0,-9-4 0,0 6 0</inkml:trace>
  <inkml:trace contextRef="#ctx0" brushRef="#br0">7598 13420 8650,'8'-44'0,"-4"1"0,-2 6-7,-2 9 403,-6 13 0,-2 9 0,-5 8 0,0 1 0,-1 1 0,1 1 0,0-1 0,-2 2 0,-2 3 0,-2 4 0,-3 6 0,-5 5 314,-2 4 1,-13 14-1,-1 4 1,-6 7 0,21-24-1,-1 1 1,-2 0-1,-1 1-698,-1 0 0,-2 1 1,-4 4-1,-2 0 1,2 0-1,0 2 1,0-1-1,-1 0 0,2-2 1,-1-1-1,2-1 1,0-2-417,3-2 1,-1 0 0,-3-2 0,2-1 0,4-1 0,1-1 0,-28 19 0,6-5 0,7-5-1133,6-5 0,10 0 0,4-10 0,6-2 1537,6-1 1,6-14-1,2-2 1</inkml:trace>
  <inkml:trace contextRef="#ctx0" brushRef="#br0">6438 13740 10681,'0'-41'1457,"0"16"1,2 23 0,4 16-1544,7 11 0,6 15 0,10 1 0,0 4 0,5 3 0,5 1 1,7 3-1,7-2-421,-23-23 0,2-2 1,2 1-1,0 0 513,5 1 1,2-1-1,7 1 1,2 0-1,1-1 1,0 1-1</inkml:trace>
  <inkml:trace contextRef="#ctx0" brushRef="#br0">12197 13394 18070,'9'-18'-714,"0"2"1,0 2-1,0 4 1001,0 0 0,-1 2 0,6-1 1,-2-1-1,-2-2 0,-3-1-25,-1 0 1,3-1 0,-4 1 0,-4 1 0,-4 2 0,-6 2 139,-3 2 0,-7 2 0,-3 4 1,-5 0-1,-2 0 0,-5 1 1,-3 4 17,-5 4 0,-7-2 0,0 2 0,-3 0 0,-1 0 1,-2 0-180,-2 1 1,-3-4 0,-3 0-1,2-2 1,0 1 0,2-2-117,0-2 0,1-1 1,5 2-1,1 1 1,1 1-1,4-1 0,1 0-255,3 1 0,2-1 1,1 6-1,0 2 1,0 0-1,-2 3 165,-2-1 1,2 2 0,-1 1 0,3 5 0,3 1-1,0 3 1,5-1 195,2 1 0,5 0 0,1 4 1,4 0-1,0 2 0,5-1-307,5-2 1,0 5 0,5 1 0,4 1-1,4-1 1,7 0 0,8-1-161,9-1 1,7 0 0,10-7 0,8-2 0,7 0 0,9-1 294,5-1 1,-36-11 0,0 0 0,4-1 0,1-1-1,3 1 1,2 1 0,1 0 0,1-1 0,4 1-1,0-1 1,0 0 0,2-1-42,0-1 0,1 0 0,6 0 0,2 0 0,-1-1 0,1 1 0,2 0 0,0-1 0,3 1 0,0 0 0,-1-1 0,1 1-169,1 0 0,0-1 0,4 1 0,1-2 0,0 0 0,0-1 0,-24-2 0,-1-1 0,1 1 0,0-2 0,0 1 0,0-1 0,24 0 0,0 0 46,-2 1 0,0-2 1,-21-1-1,0-2 1,0 0-1,23-3 1,-1-1-1,-23 2 1,-1 0-1,0-1 1,24-5-1,-1 0 1,-4 0-1,-2-1 1,-1-1-1,-1 0 155,0-2 1,-2 1 0,-5-1-1,-2-1 1,5-2 0,-2-1 0,-3 2-1,-2-2 1,-2 0 0,-2-2-1,-1 1 1,-1 0 0,-3-2 0,-2 0-31,-2-1 1,-2-1 0,-2-1 0,-1 0 0,-4 0 0,-2-1 0,-1 0 0,-2 0 0,24-26 0,-7 0 8,-2-1 0,-10 3 0,-5 0 0,-8 4 0,-5-1 0,-6 4 0,-6 1-334,-10 5 0,-14 2 0,-18 1 0,-12 3 0,-13 6 0,26 14 1,-3 2-1,-5 0 0,-2 2 145,-6 0 1,-2 1 0,-2 2 0,-2 1-1,-7 0 1,-3 1 0,-1-1 0,-1 2 0,20 0-1,0 2 1,-1-1 0,-1 0 0,0 1 0,-1-1 145,-1 1 1,-1 0-1,-2 0 1,-4 2-1,-2 0 1,1 0-1,1 1 1,1 0-1,-1 0 1,-1 1-1,-1 1 1,0-1-1,-2 2 1,1-1-1,-1 1 1,2 0-1,0 0 1,0 1-37,-2 0 0,1-1 0,0 2 0,2 0 0,-1 1 0,2 0 0,0 1 0,0 1 0,1-1 1,1 0-1,2 0 0,-1 0 0,3 0 0,1 0 0,1 0 0,3-1 0,1 1 0,1 0 1,-21 6-1,2 1-531,6 0 1,2 0 0,8-2 0,1 1 580,6 1 0,1 2 0,1 0 0,1 0 0,0 1 0,-1 0 0,2-1 0,0-1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  <inkml:brush xml:id="br1">
      <inkml:brushProperty name="width" value="0.05272" units="cm"/>
      <inkml:brushProperty name="height" value="0.05272" units="cm"/>
      <inkml:brushProperty name="color" value="#FF0000"/>
    </inkml:brush>
  </inkml:definitions>
  <inkml:trace contextRef="#ctx0" brushRef="#br0">5585 4651 19769,'-12'-9'0,"2"2"139,1 1-426,0-4 0,-3 7 221,4-6 1,0 4 0,5-4 0,-3 1-1,0-1 1,-1 1 0,1 1 460,0-1 1,-4 5-1,1-1 1,-3 3-1,-3 1 1,-1 0 40,-2 0 1,-6 0 0,2 0 0,-4 0 0,-4 0 0,-3 1 0,1 2-11,-1 1 0,-2 1 0,4-5 0,1 0 0,0 0 1,1 0-1,-4 0 1563,-1 0-1760,4 0 0,-8 4 1,2 1-1,-1-1 0,0 2 1,2 2-119,-2-1 0,-2 5 0,1-3 0,2 3 0,4 2 0,0 3 0,0 0-81,-2 0 0,3-3 0,-3 0 0,0-1 1,1 0-1,0 1 0,2-1 157,-1 0 0,2 1 0,-4-1 0,1 0 0,2 1 1,0-1-188,0 0 0,0 1 0,3-1 0,-2 0 0,-1 2 0,2 1 0,0 2 0,3 4 0,-1-2 0,0-1 0,1 2 0,-1-1 0,0 3-147,1-3 1,4 4 0,1-6 0,2-2 0,2-1 0,1-2 0,1 1 117,2-1 1,-3 0 0,7 1-1,-2-1 1,1-1 0,3-2 0,1-1-253,3 1 1,-3 2 0,1 2-1,2-1 1,2 0 0,1 2-2843,0 3 2745,0-3 0,0 8 0,0-3 0,0 0 0,0 2 1,0-1 261,0-3 1,4 1 0,2 0 0,2 1-1,2-1 1,2-3 0,3-1 397,2-2 1,1-1-1,7-1 1,5-4 0,1-1-1,5-2-3,2 2 0,-4-3 0,8 6 0,-2 2 0,-3-1 0,1 0 0,1 1-334,1 3 0,-5 0 0,1 4 0,-1-4 1,1 0-1,-2-1 0,0 0 78,0 1 1,-3-1 0,3-1 0,0-3 0,0-5 0,3-2 0,0-2 638,-1 0 1,1 0 0,-3 0-1,3 0 1,5 0 0,-1 0-452,1 0 1,0 1-1,1 2 1,-1 3 0,1 0-1,-2 1 1,1 1 0,-2 2-212,0 2 0,0-3 0,0 0 0,0 0 0,-2-2 0,-1-1 0,-1 0 0,-2-5 0,1 4 0,-2-4 0,0-1 0,1 0 0,1 0 0,1 0 0,-1-6 0,5 3 0,0-4 0,-1 1 0,-1 2 0,-1-1 0,0 1 0,5-1 0,-7 5 0,2 0 0,0 0 0,-1 0 0,1 0 0,2 0 0,-4 0 0,1 0 0,1 0 0,0 0 0,1 0 0,-1 0 0,0 0 0,5 0 0,-5 0 0,3 0 0,3 0 0,-2 0 0,2 0 0,0 0 0,-3 0 0,0 0 0,-1 0 0,-2 0 0,-2 0 0,2 0 0,-3 2 0,0 1 0,-1 1 0,-3 1 0,-2-1 0,-2 0 0,1-1 0,1 3 0,2-1 0,2-2 0,2-2 0,2-1 0,-2 0 0,5 0 0,-2 0 0,4 0 0,5 0 0,0 0 0,0 0 0,-3 0 0,-2 0 0,4 0 0,1 0 0,-1 0 0,1 0 0,-3 0 0,-1 0 0,-2 0 0,0 0 0,0 2 0,0 1 0,-2 1 0,-1-1 0,-1-1 0,-1-2 0,5 0 0,0-2 0,-1-1 0,-1-1 0,2 1 0,-3 1 0,8 1 0,-8-2 0,-2-2 0,4 2 0,2 2 0,4 1 0,-1 0 0,-2 0 0,-1 0 0,2 1 0,-1 2 0,1 2 0,-2-2 0,2-2 0,-2-1 0,1 0 0,-4 0 0,1 0 0,-1-1 0,2-4 0,0-1 0,2-4 0,1 3 0,1-1 0,-1 2 0,-1 0 0,-2 2 0,0 4 0,0-2 0,0-1 0,0-1 0,0 1 0,0 2 0,0 1 0,0 0 0,0 0 0,0 0 0,-2 0 0,-1 0 0,-1 0 0,-1 0 0,7-2 0,1-1 0,1-3 0,-1 0 0,-1 0 0,-2 3 0,0-3 0,0 1 0,0-1 0,0 0 0,-1 1 0,1-1 0,2 3 0,1-4 0,1 0 0,-1 1 0,-1 0 0,-2 1 0,0-1 0,4 5 0,1-4 0,-2 2 0,-2 1 0,-1-3 0,0 2 0,4-3 0,1 2 0,-2 1 0,-2 0 0,-1 0 0,0-3 0,0-1 0,0 2 0,0-2 0,0-1 0,0 2 0,0-1 0,0 0 0,0 4 0,-4-8 0,-1 5 0,2-1 0,0-2 0,0 0 0,-1 0 0,-2 2 0,2-4 0,-5 3 0,-2-3 0,-1-1 0,1-1 0,-4 0 0,-2-1 0,4 1 0,0 0 0,-1-1 0,1 0 0,0-4 0,-7 3 0,6-6 0,-4 5 0,2-2 0,-1 0 0,-2 1 0,-2-1 0,-1 0 0,-5 5 0,2-2 0,0-1 0,0-2 0,-3 0 0,-1 0 0,1 1 0,0-3 0,-1 4 0,-3-3 0,1 0 0,0-1-101,0 4 1,0 0-1,4 0 1,-1-2 0,-1 0-1,-3 0 1,3 0-347,1 2 1,-1 1 0,-2 2 0,-4-2 0,-4-3 0,-1-2 115,0-1 1,0 2-1,-1 5 1,-4 1-1,-4 0 1,-2-2 301,-3-3 0,-3 3 1,-3-4-1,1 1 0,0 1 1,1 0-1,0 2 1,0 2 64,2 0 0,1 1 0,1 2 0,-3 2 0,-1 1 0,1 1-60,-3 0 1,4-3 0,-8 5 0,-2-1 0,-5 1 0,-2-1 0,-2 2 0,-1 2 92,-1 1 1,-7-5-1,7 1 1,-1 1-1,1 0 1,3 0 383,3-1 1,-1-2 0,-1 3 0,1-3-1,-3-2 1,3 0 0,-1-1-126,4 0 0,-1 1 0,0-2 0,-2 1 0,-1 0 0,-1 0-328,0 0 0,-3 5 0,-7-3 0,-5 1 0,-3 1 0,-4 1 0,-4-1 0,-2 2 0,0 2 0,10 1 0,3 0 0,5 0 0,2 0 0,2 0 0,5 0 0,1-2 0,1-1 0,2-1 0,0 1 0,0 2 0,1 1 0,2 0 0,-3-5 0,-2 1 0,-1-1 0,-4 1 0,-5-2 0,-6-1 0,-3 4 0,-3-3 0,1 1 0,-1 1 0,3 1 0,0 1 0,3 2 0,2 0 0,4 0 0,0 0 0,1 0 0,1 0 0,1 0 0,6 0 0,-5 0 0,4 0 0,-4 0 0,1-1 0,1-2 0,1-2 0,-2 1 0,-5 4 0,1 0 0,-2-2 0,-2 0 0,-4-3 0,-1 1 0,1 4 0,1 0 0,0 1 0,2 2 0,2 2 0,4-3 0,1 0 0,1-1 0,2 2 0,2 2 0,-2-2 0,0-2 0,1-1 0,-2 0 0,1 0 0,-3 0 0,-3 0 0,3 0 0,1 0 0,-7 0 0,6 0 0,-1 0 0,-1 0 0,2 0 0,0 0 0,0 0 0,0 0 0,2 0 0,1 0 0,1 0 0,-1 2 0,-1 1 0,-2 1 0,0 5 0,1-4 0,2-1 0,2 0 0,-2 1 0,0-2 0,1-2 0,-1-1 0,6 0 0,0 0 0,0 0 0,-2 0 0,-1 0 0,3 0 0,-3 0 0,1-1 0,2-4 0,0-2 0,-1 0 0,-2 2 0,2-1 0,-3 2 0,-2-1 0,-2 1 0,-1-1 0,0 2 0,-1 2 0,-2 1 0,-2 0 0,1 0 0,0 0 0,-1 0 0,2 0 0,2 0 0,-2 0 0,1 0 0,4 1 0,-1 2 0,1 2 0,-2-2 0,1-2 0,2-1 0,2 0 0,-2 2 0,0 1 0,1 1 0,-1 1 0,5-4 0,-3 2 0,-2 3 0,-1 0 0,-2 0 0,0-3 0,0 4 0,-4-4 0,-2 5 0,-2-3 0,-4 0 0,-2-1 0,-4 1 0,-9 4 0,2-5 0,1 1 0,-1-1 0,6 2 0,0 0 0,5 0 0,2 4 0,1-1 0,2 3 0,6 3 0,4 1 0,7 3-866,4 2 0,4 1 1,12 5-1,5-1 308,7 1 0,17 6 0,12 1 0</inkml:trace>
  <inkml:trace contextRef="#ctx0" brushRef="#br0">12584 5491 16537,'-20'-12'0,"0"-4"0,-3-4 0,3 3 0,0 2 0,4 2-91,1-1-71,8 7 434,-5 1 1,12 6-1,0 0 1,10 0 0,10 0-1,6 0 1,4 1 0,4 2-1,5 3 527,4 2 0,2-5 1,-2 3-1,2-2 1,-1 0-1,1-1 1,1-3-1,0-3-266,-1-1 1,-2-6 0,-6 2 0,-2-1 0,-4 0 0,-5-1-440,-2-2 0,-6-1 0,2 1 0,0 3-62,-4 5 1,11-4 0,1 1 0</inkml:trace>
  <inkml:trace contextRef="#ctx0" brushRef="#br0">13957 4971 17452,'-12'-13'0,"1"-1"0,4 1-1469,1 0 1232,2-1 0,5 7 0,2 4 1,2 6-1,-2 7 0,-3 5 0,-3 3 102,-2-2 1,1 5 0,2 0 0,-1 1 0,-1-1 0,1-1 0,1 1 411,2 3 0,-4-1 1,-1 1-1,1-2 1,0 2-1,-2 1 1,-2 2-1,-2 0-187,-2-1 1,-1 1 0,1 1 0,1 2 0,3 1-1,-1-2 1,0-1-2050,0-1 1744,6 0 0,-3-6 0,6-4 1,0-2-1,2-2 0,2-1-179,5-3 1,4-3 0,3-6 0,4 0 0,0-1 0,3-4-304,-3-4 0,6-4 1019,-4-5 0,3-8 0,2-9 1</inkml:trace>
  <inkml:trace contextRef="#ctx0" brushRef="#br0">14157 4998 30370,'1'-55'-3277,"4"9"0,3 12 0,3 12 3595,-2 5 1,3 10 0,-5 4-1,2 6 1,-2 6 0,-1 3-507,-3 1 1,-1 6-1,-2 5 1,0 4 0,-2 5-1,-2 1 1,-5 1 0,-3 2-155,-1 3 0,-1-3 0,1 8 52,0-4 0,4-1 0,1 0 0,2-1-129,3-4 0,2 2 0,2-4 0,2-1 1,3 1-1,2-3 0,1-2-3200,-2-2 3017,5-5 0,-11-2 0,5-5 1</inkml:trace>
  <inkml:trace contextRef="#ctx0" brushRef="#br0">13610 5291 31223,'-27'-22'-3557,"10"1"0,9 2 3394,7 2 1,2 9-1,5 3 1,8 4 0,6 1-1,8 0 1,6 0 1339,6 0 0,8 0 0,-2 0 0,1 0 0,2 1 0,-2 4-1052,-2 3 0,-1 4 0,-2 3 0,-5 1 0,-3 2 1,-6-2-1,-3 1-1639,-3 0 0,-4-2 0,3 3 1,-2-3 1335,-3-2 0,5 6 0,0 2 0</inkml:trace>
  <inkml:trace contextRef="#ctx0" brushRef="#br0">13797 5504 29988,'-18'-18'-6517,"2"1"6116,4 0 1,6 8 0,10 5 0,7 2-1,5 2 1,6 0 908,3 0 0,8 0 1,3 0-1,3 2 1,6 1-1,2 1 1,4 1-654,2 1 1,-9-5 0,5 5 0,-6 0 0,-3 1 0,2 2 370,2 0-1,4-6 1,5 3 0</inkml:trace>
  <inkml:trace contextRef="#ctx0" brushRef="#br0">15023 4984 30358,'6'-41'-9831,"3"7"8141,3 9 0,-3 7 1,0 9 2053,1 5 0,-4 4 0,-2 4 0,-1 5 1,0 3-1,2 3 0,-4 2-61,-4 6 1,0 8-1,-6 4 1,-1 4-1,-2 2 1,-1 2-1,-1 3 1,1 0-118,0 0 0,4-2 1,1-4-1,3 0 1,2 0-1,0-3-443,-2-6 0,4 0 1,-5-10-1,1 0 0,-1-5 1,-1-4-1,-5-5 253,-4-1 1,-2-1-1,-7-7 1,-3-2 0,0-5-1,-1-4 1,3-4-91,-1 0 0,2-1 0,1 4 1,4 1-1,0 0 1785,4-1 0,6 7-1857,1 3 1,10 8 0,1 5 0,4 4 0,5 5 0,6 3-673,5 0 1,3 4 0,3-3-194,3 3 1,3 2 1478,6-1 1,0-11-1,0-3 1</inkml:trace>
  <inkml:trace contextRef="#ctx0" brushRef="#br0">15143 5664 29203,'0'-50'-3277,"2"10"0,2 12 0,5 13 3994,3 6 1,1 4 0,0 7 0,1 1 0,-1 1 0,0 1 0,-1 1-1162,-3 3 0,3 1 0,-3 0 0,1-1 0,-1 2 0,-4 0 0,-4 3 1,-1-1 65,0 0 1,-1-4 0,-4-1 0,-4-2 0,-3-3 970,-1-2 0,-5-5 1,0-2-1,1 0 1,-1-2-1,0 2 54,2 1 1,-3-4 0,1 4 0,2 2 0,1 2 171,1 1 0,7 1-1622,3 4 1,-2 2 0,1 6 0,4 1 739,4-1 1,10 0 0,11 1 0,7-1 0,7-1 0,8-3 0,3-5-1469,1-2 0,14-4 1826,-6-2 1,3-10 0,-8-6 0</inkml:trace>
  <inkml:trace contextRef="#ctx0" brushRef="#br0">15690 5158 29417,'-8'-18'-7634,"2"2"7761,0 4 0,-1 7 0,-6 14 0,-1 10 0,1 10 0,-2 8 1,-1 4-522,-2 3 0,0 7 1,5-2-1,1 1 0,3 0 1,5-1-1,2 0 0,2-2-438,0-2 1,6-11-1,5-6 1,2-6 0,2-2-1,-3-6 1050,-1-3 0,-5-7 0,-1-8 0,-5-7-274,-5-5 1,-2 6 0,-6-4 0,-1 3 0,1-1 0,0 0 1608,-1 3 1,8-1-1392,6 5 0,11 1 0,8 2 0,3-1 1,5-1-1,2 1 0,3 1-63,0 2 1,-4 0-1,3 0 1,-4-1-1,-5-2 1,-4-2-1,-3 3-26,-2 0 0,-4-2 725,0-1 0,-8 2 0,1 8 0,-5 4-474,0 2 0,2 3 1,2-1-1,3 0 1,7 1-1,5-1-171,6 0 1,-1-1-1,1-1 1,1-4 0,-1 0-1,-2-1-586,0 0 1,-2-1-1,-7-4 16,-2 4 1,-3-2-1,-6 5 1,0 3 0,0 2-1,0 5 4,0 4 0,12-3 0,3 1 0</inkml:trace>
  <inkml:trace contextRef="#ctx0" brushRef="#br0">18369 1266 7935,'13'-35'0,"2"-1"0,1 5 0,2 7 0,-2 11 0,1 7 0,-1 4 217,2 2 1,4 0 0,-4 2 0,0 2 0,-1 7 0,1 5 0,-3 9-1,-3 8 1,-5 10 0,-1 7 0,-3 11 0,-1 7 0,-2 7 0,-1-36-1,0-1 138,-1 0 0,0 0 0,0 6 0,1 1 0,-3-1 0,0 1 0,1 1 0,-1 1 0,0 1 0,0 0 0,0 0 0,0 0 0,-1 2 0,1 0-467,-1 0 1,1 0-1,2-2 1,1-1-1,-1 1 1,-1-1-1,2-2 1,1-1-1,0-2 1,0 0-1,0-2 1,0-1-1,0 32-148,0-8 0,0 1 0,0-6 0,0-3 0,0-4 0,0-5 0,-2-3 84,-2-4 1,1-8 0,-4 0-1,-1-4 1,2-5 0,0-4 175,3-4 0,2 0 0,1-1 0</inkml:trace>
  <inkml:trace contextRef="#ctx0" brushRef="#br0">19929 1199 7844,'0'-31'6,"0"0"1,0 11-1,1 8 185,4 4 1,2 4-1,8 4 1,1 0-1,5 1 1,2 4-1,7 5-87,3 6 1,-2 1 0,6 6 0,1 4 0,2 6 0,-1 4 0,-2 6 0,-3 4-53,-3 8 0,-9 5 0,-5 12 0,-12-34 0,0 2 0,-2 2 0,-2 2 0,0 3 0,-2 1 0,-1 1 0,-2 1 236,-2 2 1,-1 0 0,1-1 0,-1 0 0,-2 0 0,0 1-1,1 1 1,1 0 0,0-2 0,1 0 0,0-1 0,0 0-246,1-1 0,1-1 0,1-4 1,0 0-1,3-1 0,0-1 0,1-2 1,0 0-1,0-2 0,2-1 1,7 33-1,7-5-690,5-3 1,9-5 0,5-1-1,5-6 647,8-5 0,0-10 0,10-2 0</inkml:trace>
  <inkml:trace contextRef="#ctx0" brushRef="#br0">23035 1119 7788,'-14'2'485,"-1"5"0,-1 16 0,-2 18 22,2 18 0,8-18 0,1 1 0,1 1 0,0 2 0,1 1 1,0 2-1,1 5 0,1 1 0,-1 3 0,2 0-419,-1 1 1,3 2-1,3 10 1,4 0-1,1-3 1,2-1-1,2 1 1,1-1-1,2 3 1,1-2-1,1-2 1,0-1-1,1 0 1,0 0-1,-1-5 1,0 0-570,-1-1 0,0 0 0,2 3 1,0-1-1,-3-7 0,0-1 0,-2 0 1,-1 0-1,-3-2 0,-1 0 1,-2-2-1,-1-1 0,-2 0 0,-2 0 481,1-1 0,-2-1 0,-1-2 0,-1 0 0,-2 4 0,-1 0 0,-2-4 0,-1 1 0</inkml:trace>
  <inkml:trace contextRef="#ctx0" brushRef="#br0">17036 2119 7762,'27'-44'0,"-1"-2"0,1 1 0,0 2 0,1 5 0,1-1 0,2 1 0,-5 4 0,-3 1 184,-5 7 0,-5 3 0,-5 3 1,-2 0-1,-3 4 0,-2 1 1,-4 3-1,-4 2 0,-8 3 1,-4 1-326,-5 3 1,-3-3-1,-5 3 1,-8 4 0,-9 7-1,-6 5 1,-6 6 0,-2 6 313,-5 5 1,33-11 0,1 1 0,1 0 0,0 1 0,-1 3 0,1 1 0,-2 2 0,1 2-1,0 1 1,2 1 0,1 3 0,0 2 14,2 1 0,2 1 0,2 0 0,1 1 0,2-1 0,3 0 0,2 0 0,2 1 0,5-3 1,3 2-1,3-1 0,5 1 0,12 32-268,18-5 1,-5-37 0,4-3 0,7-2 0,3-4 0,5-2 0,1-3-1,4-4 1,1-2 0,1-5 0,1-2-123,0-3 0,0-3 0,1-4 0,-1-3 0,-2-6 0,-1-3 0,-6-1 0,-1-3 0,-2-3 0,-3-3 1,-5-2-1,-3-1 169,-2 0 0,-2-3 0,-2-4 1,-4-2-1,-7 1 0,-4-1 1,-1 0-1,-4-1 0,-2-3 1,-4-1-1,-3 0 0,-5 0 0,-3-2 1,-5 1 66,-2 0 0,-4 1 0,-4 5 0,-4 2 1,0 1-1,-4 3 0,-2 2 0,-2 3 0,-3 5 1,-3 4-1,-1 5 0,-2 3-34,-2 6 0,0 2 0,0 1 0,1 3 0,-1 4 0,0 3 0,-1 1 0,1 0 0</inkml:trace>
  <inkml:trace contextRef="#ctx0" brushRef="#br0">18995 2119 7855,'0'-37'0,"0"7"0,-1 8 0,-3 6 21,2 7 1,-4 2 0,8 4-1,4 0 1,7 3 0,9 4-1,8 4 1,7 3 0,4 4-1,7 4-107,3 2 1,-11-3-1,3 4 1,-7 2-1,-9 0 1,-7-1-1,-8-1 1,-6 2-1,-9 1 170,-9 2 0,-13-2 1,-12-1-1,-3-2 1,-3 0-1,2 0 2017,-2 1-1849,-6-7 1,13 8 0,1-7 0,8 0 0,9-1 0,9 0-101,6 2 1,12 6 0,8-4 0,11 3 0,9-3 0,7 0 0,4-4-294,1-1 0,-1-8 1,6-2-1,-2-4 1,-2-2-1,-4-5-308,-5-8 1,1-9 0,-11-11 0,-3-5 0,-4-8 0,-8-7 503,-6-3 1,-11-10 0,-12 3 0,-10 4-1,-8 2 1,-9 8 0,-6 4 195,-1 7 0,7 12 0,9 14 0,4 10-251,5 11 0,3 18 0,5 16 0</inkml:trace>
  <inkml:trace contextRef="#ctx0" brushRef="#br0">5412 7143 10587,'0'-25'0,"2"1"0,0 4 0,3 1 0,-2 2 370,-2 2 0,-2 8 0,-4 3 0,-3 2 0,-4 2 1,-2 0-1,1-1 0,0-2 0,-1-3-175,1-2 0,0 4 0,-1-4 0,1 1 1,0 1-1,-1-1 0,1-1 0,-2-1 163,-3 2 1,2 1 0,-6 6 0,-2 2 0,-4 2 0,-4 5 0,-7 4-1,-1 4-300,-3 0 1,-4 7 0,1-2-1,0 2 1,0 0 0,2-2-29,-2 2 0,1-4 0,-2 1 0,4-2 0,1-2 0,4-4 0,2-3 1991,4-1-1846,1 0 1,5 0-1,3 0 1,2 1-1,2 2 1,2 1-98,3 1 1,2 5 0,1 5 0,4 5 0,1 8 0,3 6 0,2 7-171,1 7 1,0 3-1,0 7 1,1 0-1,2-2 1,3 0-1,0 0 165,0 3 1,-2-3-1,-4-4 1,2-2 0,1-1-1,1 0 6,-1 0 0,-1 1 0,-2-1 1,0 1-1,0 2 0,0-1 1,1 5-205,4 2 0,-4 6 0,5-2 0,-2-2 1,2-2-1,2-5-1492,2-4 1452,2-3 0,0-5 0,0-4 0,-2-8 0,2-5 0,-2-6 357,2-4 1,-2-6-1,1-1 1,-2-6 337,1-5 1,2-4-1,3-1 1,3 0-1596,4 0 0,1 3 0,1 5 1,-3 6-1,1 4 0,3 3 1273,8 0 0,16 1 0,6 5 0</inkml:trace>
  <inkml:trace contextRef="#ctx0" brushRef="#br0">9198 7103 8694,'0'-20'0,"0"2"0,1 5 137,4 4-199,-4 3 1,4 6 0,-10-2-1,-4-1 1,-3-3 0,-1 0 378,0 1 1,4-1 0,0 3-1,0-3 1,0 0 0,0-2 135,-1 1 0,3 4 1,-1-3-1,1 2 0,-1-1-292,-2 2 0,-2-3 0,-3 2 1,-1-1-1,-3 1 0,0 0 0,-2-1-187,0-1 0,0 5 1,-4-5-1,1 1 1,-1-1-1,2-1 253,-3-3 1,3-1-1,-1 1 1,3 1-1,1-1 1,0-1-1,1 1-38,3 1 1,-1 5 0,1-4 0,-2 1 0,2 1 0,1 0-280,2 3 0,-5 2 1,-1 1-1,0 0 1,-2 0-1,0 0 1,-2 0-9,-3 0 0,-5 0 0,-1 0 0,-1 0 1,0 0-1,4 0 147,1 0 0,-3-5 0,-1 1 0,3-1 0,1-1 0,1-1 0,0-2 252,1 0 1,-1 5 0,0-4-1,1 1 1,-1 1 0,0 0-208,1 3 0,4 2 1,-1 1-1,0 0 1,-3 0-1,0 0 1,-1 0-255,0 0 1,2 0-1,2 0 1,2 0 0,2 0-1,1 0 253,-1 0 1,4 0 0,-4 0 0,1 0 0,0 0-1,2 0 1,-1 0 82,0 0 1,2 0 0,-4 0 0,1 0 0,-1 0-1,-1 0-127,1 0 1,-5 0 0,2 0 0,-3 0 0,0 0 0,1 0 0,2 0 29,-2 0 1,3 0 0,1-2-1,0-1 1,3-1 0,-1 1 94,0 1 0,0-2 0,5-1 0,0 2 0,-1 0 1,1 0 14,0-1 0,-5 0 0,0 4 0,2 0 0,0 0 0,-1 0 0,-2 0-321,-2 0 0,-2 1 0,-7 4 0,-1 2 0,1 2 0,2-2 0,1 1 85,1-1 0,-5 0 0,0 2 0,1-3 1,2-1-1,3-1 269,2-1 0,-2 3 0,4-2 0,-1-1 0,2-1 0,-1-2-77,0 0 1,3 0 0,-4 0-1,0 1 1,0 2 0,-1 2-1,0-1-205,-2 2 1,-4 0 0,0 4 0,-4-1 0,1 0-1,-1 0-104,3 0 194,2-6 0,2 7 0,-1-4 1,0 0-1,1 0 0,0-3 142,4-2 1,-3 4 0,4-1 0,-1-1 0,1-1 0,2-2-129,3 0 0,-3 1 1,1 2-1,0 2 0,-1-1 1,-3 2-1,-4 1-126,0 1 0,-2 4 1,-2-3-1,-3 2 1,1 3-1,-2-1 1,0 0 24,-3 1 0,0-1 0,0 0 1,2-1-1,3-1 0,2-2 231,2 1 1,6-3 0,1 1-1,2-1 1,3-1 0,1 1-76,1 1 0,3-4 0,0 4 0,4-1 0,-1 0 0,3 4 1,-3 1-385,1 1 1,4 0 0,-3 2 0,1 1-1,-1 2 1,1 0-1288,-1 1 1420,1-4 1,1 9 0,-1-7 0,1 0-1,-1-2 1,1-2 108,1 0 0,1 1 0,2-1 0,0 0 0,2 1 109,2-1 1,-1 0 0,6 1-1,2-1 1,0 0 0,3 1-1,-1 0-137,0 4 1,1-2 0,1 5 0,1 0 0,2-2 0,-1 2 0,1-2-46,0 0 0,4-1 0,-3-5 0,2-1 0,1-1 1,1-4 398,-1-1 1,-1 3-1,2-5 1,0-1 0,0-1-1,2-1 26,2 4 0,0-4 0,-1 5 0,3-1 0,0 0 0,2 1 0,0 2-295,2-1 1,0 2-1,4 3 1,-3-2-1,0-1 1,-2 0 0,1 0-61,-4 0 0,4-2 0,-2 2 0,-3-4 0,-1-4 1,-3-1 503,-1 0 0,5 0 0,-5 0 0,2-1 0,2-2 0,-1-2-114,1 2 0,0-3 1,1 2-1,1 1 1,2 1-1,-1 2 1,0 0-1007,1 0 619,-3 0 1,4 2 0,-3 1-1,-1 3 1,1 0 0,-2 1-79,-2 0 1,3-2 0,-5 2 0,2-1 0,0-3 0,-1-1 389,-2-2 1,0 0 0,3 0 0,-1-2-1,-2-1 1,2-3 0,3-1 2,4-3 0,-3 2 1,4 1-1,-1 1 0,1 3 1,-3 1-1,-1 2-298,-1 0 0,0 0 1,1 0-1,0 0 1,2 0-1,-2 2-230,1 2 0,-1-2 0,-2 4 0,-3-2 0,4 2 1,-2 0-1,2 0 511,-3-3 0,-1-2 1,4-1-1,0 0 1,-1 0-1,1-1 1,-2-2-61,-3-2 0,8 1 1,-3 4-1,1 0 1,0 0-1,-2 0-349,1 0 0,3 0 0,-1 0 0,0 0 1,0 0-1,-1 0 0,0 1 58,-1 4 1,0-4 0,-1 4-1,3-4 1,0-1 0,2 0 231,-1 0 0,2-1 0,1-2 0,0-3 0,1 0 0,-2 0 1,2 2-5,0-2 1,1 4 0,2-2 0,-3 2 0,-2 2 0,-2 0 0,-2 0-423,-1 0 0,-1 0 0,1 0 0,0 2 1,-2 1-1,-2 1 0,-2-1 425,-2-1 0,4-2 0,-4 0 0,2 0 0,2-2 0,3-1 39,0-1 0,2-7 0,3 3 0,4-4 1,0-2-1,1 1 0,2 0 580,5-1-870,-7 1 1,7 0-1,-11-1 1,1 1 0,-1 0-1,-2 1-135,-2 3 1,-3-3 0,-3 5 0,-4-2-1,-3 0 1,-3-1 61,-3-2 1,1-2 0,-5 1-1,-1 0 1,1-1 0,-1 1-1172,-1 0 1165,4-6 1,-1-1 0,5-5-1,-2 0 1,1-3 0,0 0 37,-1 0 0,3-2 0,-3 2 0,1 3 0,1 1 0,-4 2 0,-1 1-226,-3 2 1,-2 1-1,-1 5 1,0-1 0,-1 1-1,-5-2 1,-6-1-79,-4-2 1,-12 0 0,0 5 0,-4 0-1,-3-2 1,-2 0 207,-5 2 0,-1-4 0,3 9 0,2-3 0,1 1 0,3 1 0,1 0-78,4 2 1,2-4 0,5 7-1,4 1 1,3 3 0,2 6 364,0 7 1,-7 12-1,0 9 1</inkml:trace>
  <inkml:trace contextRef="#ctx0" brushRef="#br0">6892 8743 9194,'0'-18'0,"0"0"0,1 3 161,4 5 277,-4 4 0,7 5 0,-4-2 0,5-2 0,3 2 0,1 2 0,0 1 0,1 0 0,0 0 0,4 0 82,4 0 1,4 0-1,2 0 1,3 0 0,4 0-1,4 0 1,1 0 0,0 0-1,1 0 232,4 0 0,-2 0 1,4 0-1,-1 0 1,-3 0-1,-1 0-576,-2 0 1,-2 0-1,-1 0 1,-3 0-1,-1 0 1,-4 0-139,-1 0 1,-2 0 0,-3 0 0,-2 0 0,-2 0-1,-2 0 293,-3 0 0,-5 0 56,0 0 1,-12 0-1,-3 0 1,-7 0-1,-6-2 1,-3-1-228,-7-1 1,1-1-1,-9 5 1,-3 0 0,-4-1-1,-2-2-176,0-2 1,-4 1 0,1 3 0,-2-2-1,1-3 1,3 0 0,1 0 230,3 3 1,6-3 0,4 1-1,2 2 1,4 2 0,2 1-359,6 0 1,3 0 0,5 0-1,7 0-264,8 0 0,14 0 0,10 0 0,9 0 0,8 0-372,2 0 828,8 0 0,6 0 1,7 0-1,0 0 1,1 0-1,-2-1-387,-2-4 0,2 4 1,-9-4-1,-5 4 0,-7 1 1,-11 1 301,-5 4 1,-3 2 0,-1 6-1</inkml:trace>
  <inkml:trace contextRef="#ctx0" brushRef="#br0">8383 1177 7961,'0'-13'0,"0"5"0,0-1 0,0 7 0,2 2 0,2 8 0,5 3 0,2 4 0,3 1 0,-1 3 0,0 1 0,0 2 0,0 4 0,0 0 0,0 2 0,0 1 839,0 2 0,-4 1 1,0-3-1,0 1 1,-1-1-1,0-1 1,-3-3 1273,-2-3 0,-1 1-2113,-2-6 0,0 1 0,0-5 0</inkml:trace>
  <inkml:trace contextRef="#ctx0" brushRef="#br1">8366 1589 7894,'-26'-13'802,"2"1"0,2 2 1,5 2-586,2-3 1,4 4-1,2-1 1,6-1-1,7 0 1,9 2 0,8 0 463,3-1 0,5 4 1,6-3-1,8 0 0,5-1 1,3-2-1,-2-1-901,0-2 1,3 0-1,-8 0 1,-2 0-1,-2-2 1,-3-1 219,-7-1 0,0-6 0,-9 2 0</inkml:trace>
  <inkml:trace contextRef="#ctx0" brushRef="#br1">8835 1263 7894,'-27'9'0,"-2"0"465,-1 1 0,-2 6 1,3 3-1,-2 1 337,2 3 0,2 6 0,1 3 0,0 0 0,1 1 0,2-1 0,3 1 0,1-3-730,3-2 0,3-1 1,3-9-1,3-2 1,1-5-1099,3-6 1,1-7 0,2-12 0,0-2 0,0-3-1,0-1 1166,0-3 1,0 4-1,2 1 1,2 4-1,5 1 1,3 1-1,1 2-25,0 2 1,5 5 0,3-2-1,2 5 1,1 5 0,5 3 0,3 2-116,4-1 0,8 3 0,2-5 0</inkml:trace>
  <inkml:trace contextRef="#ctx0" brushRef="#br0">9070 1420 7756,'-4'-6'1079,"1"6"0,3 9-323,3 6 0,5 12 0,-2 7 0,0 4 0,0 4 0,-2 3 1,0 4-1,1-1 0,-2-2 0,-2-5 0,-1-5 0,0-6 1,0-4-781,0-4 1,-1-5 0,-4-11 0,-3-9-1,-2-11-723,1-9 1,-1-3 0,5-12-1,2-4 1,2-3 0,2-3-1,4 2 841,4 3 1,2-1 0,2 5 0,-1 7 0,-2 6 0,-3 6 2408,-1 1 1,3 6 0,-4 6-1681,3 1 1,-6 12 0,3 8 0,-4 5 0,-1 4 0,-1 2 0,-4 2-975,-3 4 1,1-4 0,-2 4 0,0-5 0,0-3 0,2-3 0,1-1-1139,4-3 1289,6-7 0,9-9 0,7-8 0</inkml:trace>
  <inkml:trace contextRef="#ctx0" brushRef="#br0">9513 1068 7988,'0'7'3276,"2"3"1,0-3 0,4 4-1330,1 3 0,-2 12 1,2 0-1,0 3 1,-1 4-2301,0 7 0,3-1 0,-4 4 0,1-2 1,1-4-1,1-1 0,2-4 353,1-4 0,2 1 0,0-9 0</inkml:trace>
  <inkml:trace contextRef="#ctx0" brushRef="#br0">9526 1394 7878,'-7'-21'2239,"-3"3"1,5 4-1,3 1-1962,0 0 1,4 2 0,2 1 0,6 2 0,7 3-1,8 0 1,5 1 0,4 0-402,2 1 0,2 1 0,1 2 1,0 0-1,-2 0 124,-2 0 0,-3-11 0,-6-4 0</inkml:trace>
  <inkml:trace contextRef="#ctx0" brushRef="#br0">10008 1472 7734,'-13'-5'2976,"-1"1"-830,-4 1 1,5 0-1,-1 0 1,5-2-1380,3-3 1,2-2-1,6-6 1,3-3 0,8-1-1,8-3 1,3-2-1927,2-1 0,5-4 0,1 0 0,-1 1 0,3 1 1,-2 2-1,-1 1 0,-3 4 13,-5 3 0,0 5 1,-5 3-1,-2 3 1,0 1-1,-1 3 125,3 2 1,-1 1 1020,-4 0 0,6-6 0,1-1 0</inkml:trace>
  <inkml:trace contextRef="#ctx0" brushRef="#br0">10647 1055 7866,'0'7'9830,"1"-1"-8740,4-6 0,2 4 0,9 1 0,4-1 0,9 0 0,6 1-1762,5-3 0,7 0 0,-2-2 0,-1 0 0,1-2 0,-3-2 672,-1-5 0,-8-8 0,-1-3 0</inkml:trace>
  <inkml:trace contextRef="#ctx0" brushRef="#br0">10751 1211 16861,'17'0'609,"1"0"0,5 2 1,0 1-1,9 1-636,11-1 1,11-6-1,14-4 1,0-3-1,-3-8 27,-2-5 0,-14 0 0,1-9 0</inkml:trace>
  <inkml:trace contextRef="#ctx0" brushRef="#br0">11546 925 9744,'-12'-16'1644,"4"3"1,2 2-1238,6-2 1,1 5 0,4 1 0,5 1 0,6 3 0,6 1 0,2 2 155,2 0 1,5 0 0,0 0 0,0 0 0,-1 2 0,-4 1 0,-1 1 0,-6 0-945,-3 2 1,-9-3 0,-3 6-1,-4 1 1,-4 2 559,-5 1 0,-12 0 0,-6-2 0,0-1 0,-1-1 0,4 1 676,2 2 0,9 1 0,10 0 0,9-2 1,11-1-1,14-1-477,9 1 0,2-2 0,5 0 0,-2 2 1,-3 2-1,-3 1-104,-5 0 1,-3 4 0,-10 1-1,-3-2 1,-5 0 0,-4-1-268,-5 3 0,-6 4 1,-6-4-1,-11 1 1,-9 0-1,-6-3 1,-5-2-487,-5-1 0,2-5 0,-4-3 1,0 0-1,-1-1 0,-2-1 0,1-1-3086,5-2 0,-1 0 3565,10 0 0,-4 0 0,-1 0 0</inkml:trace>
  <inkml:trace contextRef="#ctx0" brushRef="#br0">11155 2201 8022,'-1'-11'0,"-4"2"0,4 3 0,-5 6 0,6 0 0,6 0 0,5-1 0,7-2 133,4-1 1,9-1 0,-3 5 0,2 0 0,2 0 0,-3-1 0,-1-2 0,-4-1-134,-2 1 0,3 1 0,-5 2 0</inkml:trace>
  <inkml:trace contextRef="#ctx0" brushRef="#br0">11129 2345 8022,'-7'5'733,"1"0"0,6 6 0,1 2 1,5-2-236,7-6 1,3-3-1,9-2 1,2 0-1,1 0 1,1-2 0,0-1-1,3-2-498,1-3 0,2 0 0,4-5 0</inkml:trace>
  <inkml:trace contextRef="#ctx0" brushRef="#br0">11976 2149 7951,'13'5'2508,"0"0"1,0 3-1714,0 2 1,0 3 0,0 3-1,0 1 1,0 0 0,0 1 0,0 1-1,0-1-784,0 1 0,-4-1 0,0-4 1,0 2-1,-1 1 0,1-1 1,0-1-12,-2-2 0,4-6 0,-3-1 0</inkml:trace>
  <inkml:trace contextRef="#ctx0" brushRef="#br0">12106 2332 7951,'-13'0'1202,"-5"0"0,-1 5 0,-4 4 0,2 1-386,2-1 1,2 3 0,3-2 0,-2 4 0,-2 5 0,2 1-248,2 3 0,-4 2 1,3 0-1,2-2 0,2-3 1,3-1-1,0-3 0,4-2-1824,3-1 1,2-5 0,3-4 0,5-4 0,4-4-1151,5-5 1,-5-4 0,1-3 2404,-4-1 0,-1-12 0,4 1 0</inkml:trace>
  <inkml:trace contextRef="#ctx0" brushRef="#br0">11859 2397 7951,'-18'7'235,"1"-3"1,0-2 0,4-2 0,0 0 0,0 0-1,0 0 1,-1 0 2156,1 0 1,8 0 0,5 0-1800,7 0 1,6 0-1,4 1 1,4 2 0,0 2-1,1-1 1,1 0-764,2 1 252,1 5 1,-4-7-793,-1 5 0,0-1 710,0 2 0,4-3 0,-5-6 0</inkml:trace>
  <inkml:trace contextRef="#ctx0" brushRef="#br0">12497 2306 12522,'-5'-13'1668,"-1"7"0,-3 6 1,5 8-1301,2 8 0,2 3 0,0 6 1,2-1-1,1 5 0,1 2 0,0 2 1,1-1-856,-1 0 0,0 3 0,-4-4 1,0 1-1,0 0 0,0-4 1,-1-4-1,-2-4-366,-1-1 0,-2-6 0,1-7 1,-2-4 1129,0-8 0,1-10 0,6-6 1,0-3-1,0-2 0,0-2 628,0-1 0,5-9-776,-1 4 1,6-10-1,-1 6 1,2 0 0,2 1 62,0 3 1,-4 11 0,0-1-1,-1 5 1,1 4 0,0 3 353,1 4 0,-3 3 0,2 6 0,1 2-326,2 2 1,-4 3 0,0 7 0,-1-1 0,-1 0 0,-1 1-637,-2 3 0,-1-6 0,-2 2 0,-2-2 1,-2-1-1,-6 0 0,-5-1-797,-2 1 1,-5-3-1,3 1 1,1-1 1212,-1 0 0,7-4 0,6 3 0</inkml:trace>
  <inkml:trace contextRef="#ctx0" brushRef="#br0">13032 2045 7860,'0'-20'1961,"0"1"-825,0 6 1,0 7-1,0 8 1,1 8-1,2 7-836,1 3 1,1 2 0,-5 4 0,0 2-1,0 1 1,0 2 0,-2 1-2182,-2 0 1,-3-1 0,-6-7 1880,0-2 0,-6 2 0,-2-3 0</inkml:trace>
  <inkml:trace contextRef="#ctx0" brushRef="#br0">12875 2267 7860,'7'-21'0,"-2"4"909,-4 2 0,5 2 0,3 2 0,2 1 1,2 2 644,0 3 1,2 0-1836,2 5 0,4 2 0,5 2 0,0 5 1,0 2-1,1 2 281,4 0 0,-4 6 0,5 1 0</inkml:trace>
  <inkml:trace contextRef="#ctx0" brushRef="#br0">13292 2449 7860,'-1'7'439,"-4"-3"1,4-14-1,-3-7 1,2-6 0,4-3-1,2-2 1,5-1 0,4-1-1,3 0 1,1-1 0,0 2-1,2 3 326,3 3 1,-3 8-1,-2 1 1,-1 5 0,1 4-1,5 2 1,3 3-2359,1 4 0,-2 3 0,1 8 0,0 1 1593,2 1 0,8 6 0,-2-3 0</inkml:trace>
  <inkml:trace contextRef="#ctx0" brushRef="#br0">13501 2228 7959,'5'-7'-348,"-2"-5"1,6 3 347,1-2 0,2-8 0,1-1 0</inkml:trace>
  <inkml:trace contextRef="#ctx0" brushRef="#br0">14009 1928 7959,'-13'0'377,"0"0"1,0-4 0,0-1 0,0 3 0,0 0-1,0 2 1,0 0 943,0 0 0,4-4 0,3-2 0,5 0-274,6 0 0,1 2 0,3 4 0,2-1-808,5-4 0,0 4 0,5-4 0,-1 4 0,-1 1 0,-1 0 0,-2 1 0,-1 4-212,-2 3 0,0 4 0,-1 1 0,-4 0 0,-2 2 0,-2 2 0,-1 3 0,-4 3 0,-6 2-15,-5 3 0,-7-4 0,-1-2 0,-2 1 1,2 2-1,0-1 0,2-1 0,2-2-25,5-3 0,2 4 0,0-4 0,5-3 0,3 0 0,1-2 354,0 0 1,5-1 0,4-2 0,4-2 0,4 1 0,5 0 0,3-2 174,1-1 0,0-2 0,0-4 0,0 0 0,0 0 0,0 0-865,0 0 1,0 0 0,0 0 0,0 0 0,0 0 0,-1-1 0,-2-2-3938,-1-2 0,-6 1 4286,1 4 0,4-6 0,-1-1 0</inkml:trace>
  <inkml:trace contextRef="#ctx0" brushRef="#br0">7181 8521 15877,'-12'-6'0,"2"-3"-938,1-2 85,7 3 1,-1 3 0,11 5 1232,10 0 0,6 0 0,8 0 0,7 1 0,9 2 0,6 1 1,5-1-1,3-1 198,5-2 0,1 0 0,-3 1 0,-1 2 0,-1 1 0,0-1 1,0-1-1,-2-2 0,-1 0-719,-5 0 1,-2-6-1,-2-3 1,-3-2-1,-6-4 1,-5-1-1,-5-3-11,-4-1 1,-1-2 0,-11-4 0,-4 0 0,-7-3 0,-5-3 194,-4-2 0,-9-11 0,-9 6 0,-4-2 1,-4 1-1,-5 2 0,-5 2 138,-8 1 1,-1 10 0,-14 1 0,-2 4 0,-4 5 0,-4 4-260,36 6 1,-1 1 0,-3 2 0,-1 1 0,-1-1 0,0 1-1,-2 1 1,0 2 0,0 0 0,0 1 0,0 1 0,0 1-1,2 1 1,-1 1 130,2 0 0,0 2 1,0 2-1,0 0 1,-26 7-1,6 1 0,9 3 1,11 0-303,10 1 0,9 6 0,15-5 0,10 7 0,14 2 0,18 3 33,21 2 1,-16-18 0,4-1 0,7 1 0,2-2 0,5 0 0,2-2 0,5 0 0,2-1 205,5-1 0,-1-1 0,-4-2 0,0-1 0,-17-4 0,0 0 0,0 0 0</inkml:trace>
  <inkml:trace contextRef="#ctx0" brushRef="#br0">9370 8677 16261,'-13'0'0,"1"-1"0,2-2-1421,2-2 662,5-5 923,-9 9 0,11-11 0,-2 5 0,6 0 0,5 2 148,4 4 1,1 1 0,0 0-1,0 0 1,2 0 0,2 0 0,5 0-1,2 0 47,2 0 0,6 0 0,3-2 0,4 0 0,4-3 0,7 1 0,3-1-72,4 1 1,5-5 0,-1 4 0,1-1-1,2 0 1,-3 2-137,-3-2 0,4 5 0,-14-4 0,-4 4 0,-2 1 0,-5 0-568,-7 0 1,0 4 0,-9 0-1,-1-1 1,-4 0 0,-4 0 237,-4 1 1,-6 1-1,-2-5 1,-8 0-1,-5 0 315,-4 0 1,1 0 0,-6 0 0,-1 0 0,-3 0-1,-4 0 27,-5 0 0,-4 0 0,-5 0 0,-2-2 0,-3-1 0,-2-1 0,-4 1-80,-3 2 1,0 1 0,-2 0 0,-1 0-1,6 0 1,1 0 0,6 0-47,2 0 0,4 4 0,7 0 0,5-1 0,4-1 1,4-1 63,5 4 1,5-4 89,8 3-136,5 4 0,22-7 0,6 3 0,9-2 0,10-2 0,7 0 11,4 0 1,6 0 0,6 0-1,0 0 1,2 0 0,-2-2-174,0-2 0,1 3 1,-5-4-1,-5 4 0,-3 1 1,-7 0-1,-5 0 0,-10 0-1281,-3 0 1,-6 0-1,-6 0 1,-4 0-1812,-4 0 3169,-7 0 1,-1 6-1,-6 1 1</inkml:trace>
  <inkml:trace contextRef="#ctx0" brushRef="#br0">11260 8052 17263,'-9'-12'-145,"0"3"0,5 4 1,-3 6-1,1 3 1,3 5-1,3 1 1,4-1 592,5-5 0,4-2 0,4-2 0,5 0 0,3-2 0,2-2 0,4-5 0,2-2-95,0-2 0,3-5 0,-5 1 0,-4 1 0,-2 1 0,-5 4 0,-1 1-1532,-3 1 0,-6 5 0,-1-4-4398,1 3 5595,-4 6 0,0 1 1,-6 3-1</inkml:trace>
  <inkml:trace contextRef="#ctx0" brushRef="#br0">12120 7609 8422,'-8'-28'158,"3"4"76,5 16 1,1 3-1,2 6 1,3 3-64,1 5 0,0 4 1,3 4-1,-1 7 1,1 4-1,2 7 0,-1 4 1,0 3 421,-3 2 0,-5 4 1,3-4-1,-2 1 0,1 0 1,-2-3-567,-2-1 0,-1-8 0,0-4 0,0-6 0,0-6 169,0-2 0,0-9 0,0-8 0,0-9 0,0-11-90,0-7 0,4-6 0,2-8 0,0-8 1,0-4-1,-3-7 0,-2 0-610,-1-3 0,0-5 1,0 12-1,0 3 0,0 7 1,0 9 374,0 9 1,1 1 0,4 12 0,4 2-1,2 5 1,2 6 273,0 2 1,0 2-1,0 2 1,2 2-1,1 5 1,2 2 27,3 2 1,-5 6-1,1 1 1,-2 2 0,-2-2-1,0 2 1,-2 0-173,-2 1 0,1 3 0,-6-7 1,-1 0-1,-1-1 0,-4-2-148,-2-1 1,-5-4-1,-7 0 1,-3-4-1,-1-1 1,-3-2-1,-2 0 103,-1 1 1,0-1 0,0-4 0,0 0 0,2 0 0,2 0-585,4 0 0,8 0 628,10 0 0,15 6 0,18 1 0</inkml:trace>
  <inkml:trace contextRef="#ctx0" brushRef="#br0">13149 7544 8366,'0'-37'1045,"0"7"0,-1 7 0,-4 14-1015,-3 5 0,-4 7 0,-2 2 1,-4 3-1,-5 3 0,-4 5 1,-5 6-1,0 4 176,0 4 1,3-1 0,7 6 0,5 0 0,4-2-1,4-1 1,8-2 0,8 2-51,10 1 1,12-5 0,10-1 0,8-3 0,9-3 0,2-2-204,3-6 1,3-1 0,-6-6 0,-2-1 46,-2 1 0,1-2 0,-9-4 0</inkml:trace>
  <inkml:trace contextRef="#ctx0" brushRef="#br0">2867 9446 10349,'-13'-19'0,"0"-1"0,0-1 0,2 4 0,1 4 261,1 4 1,7-1 0,2 6 0,9 1 447,7 1 1,6 2 0,8 0 0,5 0-1,3 0 1,2 0 0,5 0 0,6 0-375,4 0 1,1-1 0,-4-2-1,0-3 1,1 0 0,-1 1-1,-2 0-180,-2 0 1,-3 3 0,-6-4 0,-1 2 0,-2 0 0,-3 1-1114,-1 1 1,-6 2 0,-6 0 0,-1 0-1,-3 2 1,-3 2-1066,-4 5 0,1-2 1928,-6 2 0,1-1 1,-5 5-1</inkml:trace>
  <inkml:trace contextRef="#ctx0" brushRef="#br0">3767 9107 8458,'-21'-46'1475,"4"2"0,10 12 0,7 24-1570,7 11 0,6 8 1,4 5-1,5 1 1,4-1-1,5-1 1,3-2-1,5 0 206,5 0 0,-4 4 0,4 2 1,-4 0-1,-2 1 0,-3 0 0,-6 2 142,-6-2 0,-9 4 1,-6-7-1,-3 0 1,-2 1-1,-4 1-251,-8 1 0,-1-3 1,-13 5-1,-5 0 0,-5-1 1,-5 1-198,-1 1 0,2-3 1,0 2-1,4 1 195,1 2 0,-4 13 0,3 2 0</inkml:trace>
  <inkml:trace contextRef="#ctx0" brushRef="#br0">1616 873 8403,'0'-6'0,"0"6"0,2 4 246,2 5 0,-2 3 0,3-4 0,0 4 2211,-1 1 1,0 0-1,-2 0 1,1 0-1581,1 0 0,0 2 0,-4 1 0,0 1 0,0-1-1508,0-2 1,2-9-1,1-8 1,3-12 0,-1-6 294,1-7 0,3-1 0,-3 4 0,-1 2 0,1 3 0,-1 1 932,0 3 0,-3 2 1,2 1-1,-1 1 0,1 4 1,4 2-1,0 1 45,1 1 1,0 0 0,4 4-1,0 1 1,0 4 0,0 3-1,1 4-1701,4 1 1,-4 0 0,4 0 0,-4 0 0,-1 0 0,2 0-3105,2 0 1,-1-1 4163,6-4 0,-1-8 0,5-7 0</inkml:trace>
  <inkml:trace contextRef="#ctx0" brushRef="#br0">2229 704 8403,'0'-9'4915,"0"0"0,1 8-4212,4 1 1,-2 6 0,4 8 0,-1 3 0,-2 5-621,2 3 1,-5 1 0,4 0 0,-4 0-1,-1 0 1,1 0 0,2 0-4202,2 0 1,0-7 4117,0-6 0,-4-6 0,5-7 0</inkml:trace>
  <inkml:trace contextRef="#ctx0" brushRef="#br0">2646 599 10893,'0'-7'3078,"6"3"0,2 7-2964,4 1 0,2 0 1,2-2-1,3 1 0,1 1 1,4-1-2013,0-2 0,-2 4 1898,0-1 0,-6 6 0,2-3 0</inkml:trace>
  <inkml:trace contextRef="#ctx0" brushRef="#br0">2633 795 8403,'-13'0'620,"6"1"1,4 2 0,7 3 0,8 0 0,5 1 0,3-1 0,5 1 100,4 0 0,6 0 0,8 2 0,3-5 0,2-2 0,-3-2-721,-4 0 0,6-12 0,-6-2 0</inkml:trace>
  <inkml:trace contextRef="#ctx0" brushRef="#br0">2359 1407 8403,'0'-7'1077,"2"1"1,2 6 0,5 0-1,2 0 1,4 0 0,1 1-1,2 2 423,3 2 1,-4 3 0,5-2-931,1 1 0,0 2 0,0 4 0,-1 0 0,0 0-196,-2 0 1,3 6-1,-5 3 1,-2 1-1,-2 0 1,-1 0-652,0 5 0,0-1 0,0 8 1,0 0-1,0-2 0,0-3 131,0-2 1,5 2 0,0 1-1,1-2 1,0-2 0,-2-2-72,2-3 1,-4 2 0,2-4-1,-2 1 1,-2-4 0,0-2 0,0-2-1,0 0-401,0 0 1,-6 4 0,-1 0-1,-2-1 1,1-1 0,-3-2-70,0 0 0,-2 0 1,1 0-1,2 0 0,3 0 3,1 0 1,2-1-1,4-4 684,0-3 0,0-10 0,0-2 0</inkml:trace>
  <inkml:trace contextRef="#ctx0" brushRef="#br0">2854 2228 7758,'-13'1'441,"2"4"890,2 3 0,3 4 0,6 1-676,0 0 1,2 1-1,4 2 1,5 2 0,6-1-1,4 1 1,2-1-418,2-1 0,1-6 0,0-3 0,1-1 0,1-3 0,1-2 0,-3-1 1,0 0-537,-3 0 0,-6-5 1,-1-4-1,-4-3 1,-5-1-1,-1 0 1,-3-1-1795,-2-4 1,-1 2 0,0-4 2091,0 1 0,-6-4 0,-1 3 0</inkml:trace>
  <inkml:trace contextRef="#ctx0" brushRef="#br0">2112 1642 9305,'-6'-8'2424,"4"1"-2152,-2 3 1,4 4 0,3 1-1,3 11 1,1 8 0,3 6 458,2 5 0,-4-1-435,1 9 1,-2-1-1,2 8 1,-5 2 0,-2 0-1,-2 4 1,-2 0-4,-2 3 0,1 0 1,-6-3-1,-1-1 0,-1-2 1,-2-3-388,0-1 0,1-2 0,2-4 1,3-2-1,1-4 0,1-6-2259,0-2 0,3 1 1,-2-7 2352,2 1 0,8 2 0,1 4 0</inkml:trace>
  <inkml:trace contextRef="#ctx0" brushRef="#br0">1955 2593 7750,'-13'0'0,"2"1"279,2 3 0,5 4 0,8 5 454,5 0 0,2 0 0,4 0 0,1 0 0,2-2 0,3 0 0,2-3 0,1 1-1076,3-2 0,3-1 0,0-6 1,1-1 342,1-4 0,7-8 0,7-7 0</inkml:trace>
  <inkml:trace contextRef="#ctx0" brushRef="#br0">6412 10892 11298,'0'-20'-298,"0"2"1,-6 4 0,-1 1 0</inkml:trace>
  <inkml:trace contextRef="#ctx0" brushRef="#br0">6347 10788 11298,'-13'0'0,"0"0"0,0 0-286,0 0 1,0 0 0,0 0 0,0 0 0,0 1 244,0 3 1,-1 4 0,1 5 0</inkml:trace>
  <inkml:trace contextRef="#ctx0" brushRef="#br0">6177 10853 11298,'-5'7'-366,"3"0"591,-2-2 0,2-3 1,4 6-1,2-3 0,5-2 1,2-1-1,4-2 1,1 0-180,1 0 0,6 4 0,-1 1 1,3-3-1,2 1 0,2 0 1,4 2-1,2-3 0,3 1 0,-2 0 1,2 2-1,-2-1 0,2 0 46,1 1 0,-7 3 1,5-2-1,-2 0 1,-3 1-1,1-1 0,-1 1 1,1-1-1,1 0-23,2-3 1,-3 2-1,2 0 1,0-2-1,-1-2 1,1-1-1,0 0 1,0-1 252,-1-4 1,0 2 0,2-4-1,-1 1 1,1 2 0,0 0-384,-1-1 1,1 1 0,-4 5 0,0 2 0,-1 3 0,-2 1 0,0 4-195,2 0 0,-4 2 1,4 0-1,-4 0 0,-1-1 1,2-2-1,1-3 135,1-1 1,1-2 0,-4-4-1,2 0 1,3 0 0,0 0 399,0 0 1,4-1-1,-1-2 1,1-1 0,0-1-1,-3 1 1,1 0 334,-1 1 0,-4 1 0,1 2 0,-1 0 0,0 0 0,2 0-1105,-3 0 362,-6 0 0,6 5 1,-5 0-1,0 1 0,2 0 1,-1-3 186,2-2 1,5-1 0,1 0 0,-1 0 0,4-1 0,0-2 0,3-3 322,-2-1 1,-1-2 0,1-2 0,0 0 0,2 4 0,2 0 0,1 1-529,1 0 0,-5-2 1,0 3-1,0 3 1,4-1-1,-1 0-71,2-2 0,-1 1 1,-5 4-1,-1 0 1,1 0-1,0 0 1,0 0 345,-1 0 1,-3 0-1,4 0 1,2 0 0,-2 0-1,2 0 55,-1 0 0,-2-4 0,0-1 0,1 2 0,2 2 1,1 1-1,0 0-245,0 0 1,0 0 0,2 0 0,1 0 0,1 0 0,0 0-33,2 0 0,-3 0 1,6 0-1,0 0 0,0 0 1,-2 0-1,2 0 205,2 0 1,-5 0 0,6 0 0,-3 0 0,-3 0 0,0 0 0,-3 0 99,-2 0 1,3 0 0,-1 0-1,-2 0 1,-4 0 0,-1 0-229,-2 0 1,3 0 0,-4 0 0,1 0 0,2 0 0,-2-1 0,-1-2 27,0-2 0,1 0 1,5 2-1,-2-2 0,-3 1 1,-1 0-174,-3-1 1,-1 1-1,-2 4 1,0-2-1,-2 0 1,0-3-1,-4 2-910,-1 2 1,-2 1-1,-4 0 1,0 1 0,0 4-1283,0 3 1,-6 4 2306,-2 1 0,2 0 1,0 0-1</inkml:trace>
  <inkml:trace contextRef="#ctx0" brushRef="#br0">4952 1642 8484,'-13'0'0,"6"0"500,1 0 1,8 0 0,2 0 0,5-2-1,2-2 1,2-5 0,-1-2 0,-2-4 295,-1-2 0,-2 1 0,3-6 1,-3-1-1,1-2 0,-2 1-607,-1 2 0,0-3 0,-5 4 1,1-3-1,2 3 0,1 3 0,-1 4 1,-1 1 1824,-2 0 1,0 7-1440,0 6 1,0 7 0,0 11 0,0 2 0,-2 3 0,-1 2-620,-1 2 1,-2 2 0,3-3 0,-1-1 0,1-2 0,2-3-1863,1-1 1,0 3 0,1-6-1,3-5 1906,5-5 0,8-16 0,4-5 0</inkml:trace>
  <inkml:trace contextRef="#ctx0" brushRef="#br0">5330 1068 10702,'0'13'1204,"2"-4"1,2-2-1518,5-1 0,4-2 1,3-4-1,3 0 0,-1 0 313,1 0 0,4 0 0,-2 0 0</inkml:trace>
  <inkml:trace contextRef="#ctx0" brushRef="#br0">5630 977 12409,'-12'2'1640,"4"2"0,2-1 0,6 6 1,0 1-1159,0 1 0,0 8 0,-1 4 0,-2 5 0,-2 5 0,1 3 0,-2 6 0,-1 2-1060,0 0 1,-1-4 0,6-6 0,-4 1 0,0 0 0,0-3 577,3-5 0,-4-4 0,0-10 0</inkml:trace>
  <inkml:trace contextRef="#ctx0" brushRef="#br0">5539 1342 8484,'0'-13'3723,"0"0"-2077,0 0 0,0 4 1,1 2-1,4 0-1204,3-1 0,8 4 0,3-3 0,1 0 0,4 1 1,2-1-1,3-1-4696,1-2 4254,6 4 0,-3-11 0,7 3 0</inkml:trace>
  <inkml:trace contextRef="#ctx0" brushRef="#br0">6086 951 8484,'-19'0'202,"5"0"0,-1 10 0,7 5 1,-2 4 1358,-2 4 0,-1 1 0,-2 4 0,0 2 1,-3 6-1,2 3-1733,2 1 0,1 4 0,1-7 1,2-3-1,3 0 0,1-7 172,3-4 0,-4-4 0,0-6 0</inkml:trace>
  <inkml:trace contextRef="#ctx0" brushRef="#br0">5891 1303 8484,'0'-20'826,"0"1"0,0 10 0,1 0 0,5 1 246,7 0-1072,0 3 0,0-7 0,-7-2 0</inkml:trace>
  <inkml:trace contextRef="#ctx0" brushRef="#br0">5057 808 8484,'-29'-5'321,"3"1"1,0 1 0,13 8 328,5 3 0,5-1 0,5 1 1,2-3-1,6 0 0,5 1 1,5 1-1,3 2 0,5-2-4047,-1-1 3397,1 4 0,-2-15 0,0 4 0</inkml:trace>
  <inkml:trace contextRef="#ctx0" brushRef="#br0">5265 2006 10287,'-13'6'122,"0"3"1,4 7-1,1 3 1,-2-1 45,-2 1 1,-1 9 0,0-1-1,0 5 1,-2 3 0,1 0-1,-2-2 949,0-1 1,9-2-906,-6-4-515,3 0 1,-3-5-1,1-4 1,2-4-1,1-4 1,-1-5-63,-1-3 1,-2-6-1,-1-6 1,0-6 0,-3-9-1,-4-9 159,1-7 1,-5-4-1,4-8 1,-4-3-1,-2-7 1,12 29-1,1 0 1,-2-1-1,1 0 208,1-2 1,-1 1 0,0 0 0,-2 1 0,2 0-1,0 0 1,0 0 0,1 1 0,-13-32 0,2 5 358,3 6 0,-1 6 1,7 6-1,5 0 1,5 4-1,4-1 1,2 5 199,0 4 0,6 0 0,4 0 0,8-1 0,8-3 0,7 0-640,5 1 1,7-1-1,2 4 1,4 0 0,0 0-1,-2 3-588,-1 2 0,-3 2 1,-1 3-1,-4 5 0,-4 4 1,-3 4-1,-4 4 548,-6-1 0,0 4 0,-5-2 1,-2 3-1,-2 2 0,-1 3 1,0 5 556,0 3 1,0 5 0,0 2 0,0 1 0,0 5 0,0 2-9,0 4 1,0 0 0,0 0 0,1 2-1,-3 0 1,-1-2 0,-1-2-527,1 1 1,-3-7 0,1 3 0,-3-2 0,-2-4 0,-1-3-689,-2-2 0,-2-2 0,-2-2 1,-5-2-1,-2-5 347,-2-2 1,-5-7 0,2 0 0,3-3 0,3-2 486,0-1 0,4-2 1,3 1-1,6 2 0,6 3 140,2 1 1,4 2 0,2 4 0,5 0 0,3 0-191,1 0 0,6 5 0,1 3 0</inkml:trace>
  <inkml:trace contextRef="#ctx0" brushRef="#br0">1747 8013 29258,'7'-6'-812,"-1"3"1,-6-6 842,0-1 0,0 3 428,0-2 0,-8 8 0,-3 1 0,-6 7 0,-4 4 0,-2 2-869,-2 1 0,-2 3 0,-2 0 0,-1-1 1,-1-1-1,1-1 0,1 1 482,4-2 1,5 3-1,8-8 1,4 4 0,3 1 445,4 0 1,11-2 0,6 0-1,6-3 1,7 2 0,2 1-275,6-3 0,-1 4 0,0-3 1,-4 2-1,-3 2 0,-6 0 1,-4 0-625,-8 0 1,-3 0-1,-8 0 1,-3 2 0,-7 1-1,-12 1 1,-8-1 164,-4-2 1,-8-1 0,3 0 0,-1-1-1,-1-2 1,3-3 473,4-1 1,-3 3-1,7-5 1,3-1 0,3-1-1,8-1 1,5 2-1456,2 1 1,8 1 0,4-4 0,11 2 0,14 1 0,8-1-1259,9-1 0,4-4 2687,3-2 0,6-3 0,1-6 0</inkml:trace>
  <inkml:trace contextRef="#ctx0" brushRef="#br0">2020 8299 26408,'0'-39'-6502,"-1"7"5051,-3 6 2200,2 12 1,-8 14-1,4 8 1,0 5 0,1 3-1,0 3 1,1 0-1315,0 0 0,-1 4 0,5-3 0,0 0 0,2-2 0,1-4 0,4-2 763,4-3 1,0-4 0,7-5 0</inkml:trace>
  <inkml:trace contextRef="#ctx0" brushRef="#br0">2046 8065 26408,'-13'-26'-6350,"0"1"6270,0 3 0,6 11 1,4 11-1,6 7 0,7 6-378,6 4 0,4 2 0,6 4 533,1-1 0,4-6 1,3 3-1</inkml:trace>
  <inkml:trace contextRef="#ctx0" brushRef="#br0">2424 8169 23848,'0'-28'-1197,"0"10"0,0 13 0,0 10 1,0 3 1374,0 4 0,0-4 1,2 3-1,1 2 1,1 4-1,-1 3-519,-2 3 0,4 2 0,1 1 1,-1-1-1,1-2 0,-3-3 0,0-1-358,1-3 1,-2-6 0,2-4 0,-3-5 572,-1-7 1,0-5 0,0-6-1,0-5 1,0-3 0,0-1 707,0 0 1,0 1-1,0 2 1,0 3-1,0 1 586,0 3 1,5 9-1,-1 9 1,0 8-1727,2 6 1,-4 7 0,4-2 0,-2 4 0,2 0 0,-1-2-347,1-1 1,4-7-1,-1 3 1,3-5-1,1-4 907,0-5 0,0-10 0,0-5 0,-2-8 0,-1-4 0,-1-6 1,1-2 768,2-1 0,1-2 1,0 3-1,-1 4 0,-2 2 1,-3 5 609,-1 1 0,0 3 0,-2 7 0,5 7-2079,2 4 1,1 6-1,-1 5 1,1 1-1,2 2 1,1 1-265,-1-1 0,4 3 0,1 0 0,-1 0 0,1 0 1109,-3-3 0,4-2 0,1-1 0</inkml:trace>
  <inkml:trace contextRef="#ctx0" brushRef="#br0">3076 8130 23848,'7'-13'-4351,"-3"0"4855,-2 5 0,-1 3 1,2 6-1,3 3 0,1 7-285,3 5 1,-2-1 0,0 7 0,1 1-1,0 2 1,-1 1-410,3 0 1,-6 0 0,0 0 0,-4 0 0,-1-1 0,0-2 0,0-3 24,0-1 1,-6-6 0,-2-6-1,-4-1 1,-1-4 0,0-7 0,-1-6 125,-4-5 1,8-7 0,-3 1 0,1-3 0,2-1 0,0-1 0,3-1 296,1 2 1,-3-3-1,5 9 1,0 0-1,-1 2-433,1 4 0,-2 7 0,3 4 0,-1 6-537,1 5 0,2 4 0,1 2 0,1 2 0,5 2 0,7-1 0,7 0-1615,5 1 0,8-7 2677,6-6 1,0-10 0,6-2-1</inkml:trace>
  <inkml:trace contextRef="#ctx0" brushRef="#br0">3649 7583 21709,'6'-26'-818,"-4"11"0,5 6 1,-4 17-1,1 6 717,-1 5 1,-2 3 0,-1 5 0,0 2 0,0 3 0,0 3 0,0 4-106,0 3 1,0 6 0,0-4 0,2 1 0,4 0 0,5-4 0,8-4 252,6-2 0,-2-6 0,9 3 0</inkml:trace>
  <inkml:trace contextRef="#ctx0" brushRef="#br0">3975 7921 30148,'-13'-21'-492,"0"-1"0,0 6 1,0 13-1,0 6 1,1 6-1,4 2-445,3 2 1,4 0 0,2 2 0,4 1 0,5 1 0,6-1 1382,5-2 0,3-1 0,-1 1 0,-3-3 0,-1-2 1,-3-3-495,-2-1 0,-6-5 1,-6 0-1,-6-5 1,-8-4-1,-5 2 0,-3 1 497,-3 3 0,2-3 1,0 2-1,-1 2 0,2 5 1,2 7-1,4 6-1471,1 6 0,-5 8 0,1 7 1,1 5 751,2 5 0,-5 4 0,-1 1 0</inkml:trace>
  <inkml:trace contextRef="#ctx0" brushRef="#br0">1877 8885 28302,'-54'0'56,"7"2"0,10 2 481,11 5 0,9 2-285,8 3 0,22-7 0,24-4 0,23-6 1,-16-2-1,4 0 0,8-2 0,3-1 1,10-1-1,3-1 0,-22 4 0,1 0 1,0 0-253,1-1 0,-1 1 0,2 0 0,5-2 0,1 0 0,-1 1 0,0-1 0,-2 1 0,1 0 0,0-1 0,0 0 0,0 1 0,1-1 0,-1 0 0,1 0 0,-4 2 0,-1-1 0,0 0 0,0 1 0,-1-1 0,0 1 0,21-2 0,-2 0 0,-1 1 0,-2 0 0,-3 2 0,-3 1 0,-11 1 0,-3-1 0,-3 1 0,0 0 0,-6 2 0,0-1 0,26 1-738,-11 1 694,-14 0 0,-8 6 0,-6 1 0</inkml:trace>
  <inkml:trace contextRef="#ctx0" brushRef="#br0">5369 13602 29600,'0'-13'-280,"6"0"1,-3 5 0,6 4 0,1 3-1,2 1 1,1 0 0,0 0 0,0 0 0,0 0-1,1 0 437,4 0 1,-3 0 0,7 0 0,1 0 0,2 0 0,1 0 0,0 0 0,0 0 0,0 0 78,0 0 0,0 0 0,0 0 1,0 0-1,1 0 0,-1 0 1,0 0-233,0 0 0,-5 0 0,1 0 0,0 0 0,0 0 0,-1 1-46,2 3 1,-2-2 0,0 2 0,1-1 0,0 0 0,0 1 0,1-1 237,1-1 0,2-2 1,1 0-1,0 0 0,2 0 1,1 0-83,-1 0 0,3 0 1,0 0-1,1 0 1,2 0-1,-2 0 1,-2 0-268,-4 0 1,-1 0 0,0 1 0,1 2-1,-1 1 1,0-1 278,0-1 0,-5-2 0,1 0 0,0 0 0,0 0 1,-1 0-1,2 0 74,2 0 0,-2-5 0,2 0 0,2-1 0,1-1 1,1 1-201,1 0 0,-2 2 0,8 4 0,-4 0 0,0 0 0,1 0 0,-1 1-200,0 3 1,2-1-1,-2 5 1,2-1-1,0-1 1,0-1 250,-4-2 0,2-1 0,0-2 0,0 0 0,1 0 0,-1-2 0,0-2 89,-3-5 0,0 3 0,-2 1 0,2 0 0,-3 1 0,2 0-140,-1-2 0,-7 4 0,6-2 0,-2 3 0,-3 1 0,1 0 0,1 0 0,-4 0 0,6 1 0,-4 2 0,4 1 0,1-1 0,0-1-66,0-2 0,2 0 1,1 0-1,2-2 0,1-1 1,2-2 121,-1-3 0,0 5 0,3-2 1,-1 0-1,0 1 0,0 1 1,-1 2-57,3 1 0,-1-5 0,0 1 0,-1 1 0,0 2 0,-1 1 0,1 0 0,-6 0 0,3-2 0,-5-1 0,2-1 0,2 0 0,-2-1 0,-2 1 0,-1-5 0,2 3 0,1 1 0,1-3 0,1 1 0,-1-2 0,0 2 0,5-3 0,-3 4 0,1 0 0,3 1 0,1 0 0,-3 0 0,4 3 0,-5-4 0,1 2 0,-4-2 0,-1 0 0,-1-1 0,-2 0 0,1 0 0,-8-3 0,0 1 0,0-1 0,-3-2 0,-2-1 0,-2 0 0,-2-1 0,-3-2 0,-1-2 0,-3 2 0,-2 2-296,-1 1 0,0-2 0,-1-1 0,-4-1 1,-2 1-216,0 2 1,-5 2-1,4 2 1,-4 1-1,-1 1 1,0-1-921,0 0 1240,0 1 1,0-5 0,-2 1 0,-1 2 0,-1 1 0,1-1 346,2-2 0,-5-2 1,-3-2-1,-1-1 1,0 1-1,1 0 1,-1 0 32,-2-1 0,-2-1 0,-4 5 1,-2 0-1,-2 1 0,1 2-333,-3 2 1,0 5-1,-1-3 1,2 2-1,3-1 1,-1 2-1,2 2 200,1 1 0,-6 0 0,4 0 0,-2 0 0,1 0 0,-1 0 412,1 0 1,-5 0 0,2 0 0,-4 0 0,1 0 0,1 0 0,-2 0-149,0 0 1,1 0-1,1 0 1,0 0 0,1 0-1,2 0 1,3 0-317,1 0 1,0 1-1,1 2 1,-2 2-1,-2-2 1,2-2-5,1-1 0,-2 4 0,2 1 0,0-2 0,-2-2 0,1-1 0,-3 0 0,-2 0 0,4 0 0,-1 0 0,-1 0 0,-2 0 0,0 0 0,4 0 0,0 0 0,5 0 0,-1 0 0,1 0 0,0 0 0,0 0 0,-1 0 0,-5 0 0,3 0 0,-1 0 0,-2 0 0,0 0 0,0 0 0,2 0 0,-3 0 0,3-1 0,-1-2 0,3-2 0,-3 2 0,1 2 0,4-3 0,-1-1 0,1 2 0,-2 2 0,-2 1 0,0 0 0,-5 0 0,6 0 0,-4 0 0,1 0 0,-1 0 0,-2 1 0,-1 4 0,-4-2 0,-1 5 0,2 1 0,0 0 0,0-1 0,-3 1 0,-1-2 0,-2 5 0,-2-5 0,0 2 0,4 0 0,0-1 0,-1-1 0,1 5 0,-3-3 0,3 4 0,-1 3 0,1 1 0,-2 0-65,2 2 1,-3-3-1,5 4 1,2 1-1,2-3 1,2 1-176,3-3 0,-1 3 1,6 0-1,2 0 0,3 1 0,5-1 1,1 0-164,3-3 1,3-1-1,5 1 1,3 3-1,4 0 1,1 0 0,0-2 35,0 2 1,11-5 0,7 4-1,6-5 1,8-3 0,6-3 113,4-1 1,7 0 0,2-3 0,5 3 0,8-1 328,3 1 1,-4 4-1,8-3 1</inkml:trace>
  <inkml:trace contextRef="#ctx0" brushRef="#br0">6438 14436 26264,'13'-5'0,"0"1"0,0 0 122,0-2 0,2 4 1,1-2-1,1 3 1,-1 1-1,-2 0 1,-1 0-1,0 0 1,0 0-1,0 0 1,0 0-151,1 0 0,4 4 0,3 0 0,-1-1 0,-3-1 0,-1-2 281,2 0 1,-3-2-1,7-1 1,1-3 0,2 1-1,3-3 1,2 3-62,5-1 0,-2 0 1,2 3-1,1-1 0,0-1 1,0 1-1,-1 0-257,1 1 0,-2 1 0,0 2 1,1 2-1,-2 1 0,-1 1 1,-1 0 151,-1 2 0,0-4 1,-4 2-1,1-3 0,-1-1 1,-2 0 259,-2 0 0,7 0 1,-2 0-1,4 0 1,1-1-1,-2-2-341,2-1 1,0-1 0,4 4 0,0-2 0,3-1 0,2 1 0,-1 1-191,1 2 1,-9 0 0,7 2 0,-1 1 0,-2 1 0,-2 0 0,-3 1 227,-4-1 1,4 0 0,-1-4 0,-1 0 0,-1 0 0,-2 0 99,0 0 1,0-1 0,1-2-1,2-3 1,3 1 0,0-1 0,1 3-145,1 1 0,0-2 0,4 0 0,0 1 0,-2 3 0,3 3 0,2 1-191,-4 6 0,4-7 0,-7 4 0,1 1 0,0-3 1,-2 3 70,-1-1 1,3-4 0,-5 1 0,-1-2 0,-1-2 0,-2 0 0,0 0 401,0 0 1,0 0 0,-1 0-1,-1 0 1,-1 0 0,2 0 0,-2 0-283,2 0 0,-1 0 0,2 1 0,1 2 0,-3 1 0,-1 1-293,-1 0 1,-5-2-1,4 6 1,-1 0-1,0-1 1,2 0-1,0-1 322,-1 0 1,-3-4 0,3 1 0,3-2 0,0-2-1,2 0 1841,0 0-1870,0 0 0,1-5 0,0 1 0,2 1 0,3 2 0,1 1 0,3 0 0,2 0 0,1 0 0,0 0 0,0 1 0,0 2 0,0 1-35,1-1 0,-1-1 0,1-2 0,2 0 1,2 0-1,-1 0 0,0 0 75,1 0 1,5-2 0,-1-1-1,1-2 1,2-1 0,-2-1-41,0-1 0,3 5 0,-8-1 0,-4 1 0,-2 0 0,-3-1 0,0 1-194,-2 2 0,0 1 0,-4 0 0,2 0 0,-3 0 0,0 0 0,-2 1-93,0 3 0,-6-2 0,-1 2 0,-1-2 1,-1-2-1,-1 1-481,-2 3 0,-5-1 559,0 6 1,-1 0 0,5 4-1</inkml:trace>
  <inkml:trace contextRef="#ctx0" brushRef="#br0">11768 18188 8534,'-9'-12'0,"2"2"0,0 3 0,1 0 0,-1 1 0,-1 0 233,6-4 1,-9 3 0,6-5 0,-1 2 0,-1 3 0,-1 1 33,-2 3 1,-1 2 0,-2 1 0,0 0 0,-2 0 0,-1 0-1,-3 0-282,-1 0 1,-2 0 0,-2 0-1,1 0 1,1-2 0,-1-1 0,-2-1 77,-1 1 0,-3 2 1,2 1-1,2 0 0,0 0 1,1 0-58,-2 0 1,0 0 0,-1 0 0,1 0 0,0 0-1,0 0 42,0 0 1,-4 0 0,-2 0-1,0 0 1,0 0 0,2 0-1,-1 0 143,1 0 1,-6 0-1,3 0 1,-2 0-1,0-2 1,-1-1-1,0-1-128,1 1 1,-6 0 0,5 0-1,0-1 1,0 1 0,1 1 58,0 2-344,6 0 1,-4 0 0,4 0 0,-1 0-1,1 0 1,0 0-734,-2 0 1009,4 0 1,-5 0-1,6 0 1,0 0 0,-2 0-1,-1 0 44,-1 0 1,-6-4 0,2 0 0,0 1 0,-1 1 0,-1 2-177,-2 0 1,-1-1 0,1-2 0,2-1 0,0 1 0,-2 1-56,1 2 0,-8 0 0,7 0 0,0 0 1,-2 0-1,2 0 0,-1 0 214,3 0 0,0 0 0,-2 0 1,2 0-1,3-1 0,-1-2 1576,1-1-1461,-2-6 0,1 4 0,-1-4 0,0 1 0,0 0 0,1 2-211,-3 3 1,-5-2-1,-3 2 1,1 1 0,-3 1-1,1 1 1,-3-2-176,-2-1 0,-5-1 0,-1 5 0,2 0 0,1-1 1,2-2-1,2-1 315,2 1 0,-1 0 0,4 0 0,0-1 0,0 1 0,3 1 46,1 2 1,-1 0 0,0 0 0,2 0 0,-2 0-1,1 0 1,1 0-299,1 0 1,3 0 0,-2 2 0,-4 1 0,-1 1 0,-2 0 0,3 1 145,1-1 1,2 2 0,-2-3 0,-1 1 0,-1-1 0,0 0 144,-2 1 0,4-3 1,-4 4-1,2-4 0,-1-1 1,2 0 101,2 0 0,1 0 0,0 0 0,0 0 0,-1 0 0,1 0-287,0 0 0,0 0 0,0 0 0,0 0 1,0 2-1,1 1 0,1 2 10,-2 3 1,2-5 0,-6 2 0,1 0 0,0-1 0,-2 0 698,2 2-577,-4-4 1,4 5 0,-4-4 0,-1 3-1,3-1 1,-1 3-35,3-1 0,-3-3 0,0 5 0,0 1 0,-1 0 0,1 0-44,0-1 0,2 0 0,2 4 0,0 0 0,-1 0 0,3 0 0,-1 0 69,-1 0 0,5 0 0,-4 0 1,5 0-1,3 0 0,2 0 99,-2 0 0,9-4 0,-2-1 0,3 2 1,3 2-1,1 2-325,2 4 23,7-4 1,-3 5 0,5-4-1,0 2 1,3 5 0,2 1-58,2-1 1,0 5 0,0-4 0,0 0 0,0 2 0,2 0 0,2 1 1,-1 0 0,5 0 0,3-2 0,0 0 0,2-4 433,0-1 0,2-1 1,2-2-1,3 2 0,4-2 1,0-3-1,4-3 64,-1-1 1,2-1 0,0 4 0,4-2 0,4-3 0,5 0-156,2 1 1,1-5 0,5 1 0,2-1 0,0 0 0,4 1 0,1-1-61,1-2 1,2 4 0,-3-1-1,-1 0 1,-1 1 0,-1 1 23,-3 1 0,-2-4 1,3 1-1,-1-1 0,-2 0 1,-1 1 2,1-1 0,2 0 1,2 0-1,2 1 0,2 1 1,-1-1-30,2 0 1,-1 2 0,3-3 0,-2 1 0,3 1 0,-2-1-1,4 0 130,0-1 1,-9-1-1,7-2 1,-2 0-1,-1 0 1,-1 0-48,-4 0 0,-1 0 0,0 0 1,1 0-1,-1 0 0,0 0 0,0 0-191,0 0 1,5 0-1,0 0 1,1 0 0,3 0-1,-1 1-99,-3 3 1,11-1-1,-11 5 1,1-3-1,0-2 1,-2-1 305,-1-2 0,-1 0 0,-1 0 0,2 0 0,2 0 0,-2 0 24,-1 0 0,-1 0 0,4 0 0,2 0 0,2 0 0,-2 0 87,-1 0-334,-2 0 0,1 0 0,-1 0 0,-1 0 0,-1 0 0,-2 0 0,0 0 0,-5 0 0,2 0 0,-4 0 0,0 0 0,1 0 0,-1 0 0,0 0 0,0 0 0,-2 0 0,3 0 0,4 0 0,-1 0 0,0 0 0,9-2 0,-4-1 0,2-1 0,3 1 0,-1 2 0,0 1 0,3 0 0,-4 0 0,-2 0 0,0 0 0,-2 0 0,2 0 0,0 0 0,-8 0 0,3 0 0,-3 0 0,-5 0 0,-1 0 0,3 0 0,-4 0 0,4 0 0,-6 0 0,-1 0 0,4 0 0,1 0 0,3 0 0,-3-5 0,5 0 0,1-1 0,0-2 0,0 3 0,1-1 0,-3-3 0,2 3 0,0 1 0,0-3 0,-2 1 0,-1-3 0,-2 3 0,-2-2 0,-1-1 0,2 0 0,-1 0 0,-1 1 0,-3-1 0,0-2 0,-5-1 0,0 0 0,0 0 0,-3-1 0,-2-4 0,-6-2 0,2-6 0,-4 0 0,-1-2 0,1-2 0,-3-5 0,-1-2 0,-4-5 0,-2 0 0,-5 3 0,-2 1 0,-2 6-767,0 3 0,0 5 1,-2 0-1,-4 4 1,-5 1-1,-6 5-139,-4 4 0,0 0 0,-8 4 0,-5 0 1,-6 0-1,-7 3-550,-6 2 1355,-5 1 1,-4 0 0,-4 0 0,-4 0 0,32 0 0,0 0-1,0 0 1,0 1-14,0 1 0,2 1-60,-35 4 1,1 10 0,1 2 0,1 0 0,1 1 0,5 0-1148,5 4 1,-2 0 1557,11 2 1,0 0 0,9 0 0</inkml:trace>
  <inkml:trace contextRef="#ctx0" brushRef="#br0">21020 17276 15327,'-11'-6'0,"0"-1"0,4-2 0,0 2-516,0 1 800,4 2 1,-4 2-1,4-2 1,-2-5-1,1-1 1,0 0 32,-1 1 1,0 6-1,2-2 1,-3 0-1,-1 1 1,-4 1-18,0 2 0,-2 1 0,0 0 0,0 0 1,0 0-190,0 0 1,0 0-1,-2 0 1,-1 0-1,-3 0 1,-1 0-1,-3 0 126,-2 0 1,4 0 0,0 0 0,1 0-1,0 0 1,-3 0 33,-2 0 1,3 0 0,2 0 0,0 0-1,1 0 1,0 0 663,3 0-845,2 0 1,-4 0 0,1 0 0,1 1 0,0 2 0,0 1 13,-1-1 0,-5 0 1,2 0-1,-2 1 1,-4 1-1,2-1 90,-1 0 0,-7 1 1,6-4-1,-2 2 0,1 1 1,1-1-1,1-1 11,4-2 0,-4 4 0,5 0 1,-2-1-1,2 0 0,1 0-177,3 1 1,-3 5-1,2-3 1,1 0 0,1 1-1,1 0 1,-2 2-90,-1-2 0,-1 5 0,5-4 1,0 2-1,-1 1 0,-2-3 36,-2 2 1,1 2 0,2 1 0,0-1 0,-4-2-1,0-2 1,0 1 181,3-2 0,0 5 0,0-5 0,-1 2 0,1-2 1,3 0-160,4 1 1,-2-1 0,3 3-1,0-1 1,1 1 0,-1 1-266,1 2 1,4 0 0,-1 0 0,2 0-1,2 0 1,0 1 20,0-1 0,0 4 1,2 0-1,1-1 1,2-1-1,3-2 354,2 0 0,1 0 0,2 0 0,1 0 0,-1 0 0,0 0 1,0 0 454,0 0 1,0-4 0,0-1-1,0 2 1,0 2 0,0 1-311,0 0 0,0 0 0,1 0 0,2 0 1,3 0-1,1 0-388,4 0 32,-6 0 0,7 0 0,-3 0 1,1 0-1,0 0 0,-3 0 157,-1 0 0,3-4 1,-5 0-1,1 1 0,-1 0 1,2 0-1,0-3 195,-1-1 0,1 3 1,-3-3-1,3 0 0,1 1 1,3-1-250,2-1 0,-2 4 0,0-3 0,3 0 0,1 1 0,1 0 0,1 2 0,3-2 0,-4 0 0,4-4 0,-1 3 0,3 0 0,-1 0 0,-2-4 0,-1 1 0,-1 0 0,-2 2 0,2-3 0,-3 0 0,-1-1 0,-3 4 0,-1-4 0,6 3 0,-1-1 0,0 0 0,0 2 0,0-3 0,1 4 0,2-1 0,2-1 0,-2 0 0,0 2 0,0 0 0,1 0 0,0 2 0,-2-3 0,-1-2 0,2-1 0,-3 1 0,-1 2 0,3-1 0,-7-4 0,4 0 0,1 0 0,0 0 0,0 0 0,0 0 0,0 0 0,2 0 0,1 2 0,2 0 0,3 3 0,2-2 0,-3 0 0,2-1 0,3 3 0,1-2 0,3-2 0,0-1 0,-10 0 0,11 0 0,-10 0 0,1 0 0,-2-1 0,-2-2 0,0-2 0,5-5 0,-3 2 0,0-3 0,1 1 0,0 3 0,4 0 0,0 0 0,2 2 0,0-2 0,2 0 0,1 1 0,3 0 0,1 3 0,-2-2 0,2 0 0,0 1 0,-1 0 0,1-1 0,1 2 0,-5-4 0,1 0 0,-2-2 0,-4 0 0,0-1 0,-4-1 0,-1-2 0,0 0 0,-3 0 0,1 0 0,0 0 0,1 0 0,-1 0 0,1-2 0,-4-1 0,2-1 0,2 1 0,-1 1 0,0 2 0,1 0 0,3 0 0,-3 0 0,-2 0 0,-2 0 0,1 0 0,2 0 0,-8 0 0,7 0 0,-10 0 0,0-1 0,-1-2 0,-2-2 0,-1 2 0,-4 2 0,0 1 0,-4 0 0,0 0 0,-1 0 0,0 0 0,-2 0 0,-3 0 0,2 0 0,2 0-478,-2 0 1,-2 0-1,-1 0 1,0 0 0,0-1-1,-1 1 1,-2 0 105,-2 0 1,-3 0 0,2 0 0,-1 0 0,-4-1 0,0-2 475,-2-1 1,-2-2 0,-1 3 0,-1-2 0,0 2 0,-1 3-202,1 5 0,-2-4 1,3 4-1,-3-3 1,1 1-1,-3 3 1,1 0-505,-3 0 612,4-2 0,-6 2 0,4 1 0,-4 0 0,-1-1 0,0-2 75,0 0 0,0 5 0,-2-5 0,-1 1 0,-3-1 1,1 2 170,-1 1 1,-3-4 0,5 3 0,1-1-1,0 3 1,0 0 0,-3 1-82,-1 1 0,4 2 0,-3-1 1,0-1-1,-1-1 0,-2 1 292,0 2-393,6 1 1,-7 0 0,3 0 0,-2 0 0,-3-2 0,4-1 101,0-1 1,-1 0 0,4 2 0,-1-1 0,0-1 0,1 1-93,0 1 0,2-2 0,-6 0 0,0 1 0,-1 1 0,-2 2 0,-2-1-214,-1-3 1,-1 2 0,0-2 0,-3 2 0,-1 2 0,-3 0 0,-2 0 77,-1 0 0,1 0 0,1-1 0,-1-2 0,-3-3 0,-1 0 223,-3 1 0,5-4 1,-4 3-1,4-1 1,2-2-1,2 2 1,1 1-381,-1 0 0,3 5 1,-1-3-1,1 2 1,1 2-1,-1 2-1536,-1 2 1208,0 3 1,-4 6 0,2 2-1,2 2 1,1 5 0,3 2-3027,2 3 0,-4 6 3364,10 6 1,-5 6 0,7 7-1</inkml:trace>
  <inkml:trace contextRef="#ctx0" brushRef="#br0">20916 15725 8005,'-9'-4'0,"2"-2"0,0-1 0,0-2 0,-2 1-12,2-1 1085,-5 0 1,6 1 0,-4-1-515,1-1 1,8 4 0,1 2 0,7 2 0,8 4 0,3 1-385,4 1 1,10 0 0,-6-4 0,2 0 0,1 0 0,-2 0 0,1 0-152,-4 0 1,-2-1-1,1-2 1,-3-1-1,-1 1 1,-4 0 0,-4 0-161,-2-1 0,-8-1 0,-1 5 177,-7 0 0,-10 0 0,-6 0 0,-5 2 1,-4 1-1,-1 1 0,-3 0 164,-2 2 1,-1-5-1,1 4 1,2-4-1,3 1 1,1 1-1,5 1-3,3-1 1,1-2 0,6-1 0,1 0-571,1 0 1,8 2 0,4 1 167,6 1 0,6 5 1,8-4-1,5 1 1,1 0-1,0-2 1,-1 1 263,1-1 1,2 0-1,2-4 1,1 0-1,-1 0 1,-2 0 110,0 0 0,-7 0 0,1-1 0,-1-2 0,-1-1 0,-3-1-27,-3 0 0,-6 2 1,-6-5-1,-3 3 1,-7 0-2,-5-1 1,-5 5-1,-10-5 1,-5 2 0,-4 0-1,-4 1 1,2 1 41,2 2 1,6 0 0,4 0-1,4 0 1,4 0-331,5 0 0,11 0 0,9 0 1,11 2-1519,10 2 1,2 3 1658,13 6 0,3 0 0,10 0 0</inkml:trace>
  <inkml:trace contextRef="#ctx0" brushRef="#br0">20277 10840 8417,'-8'-10'0,"0"-3"-56,3-2 252,0 1 0,10 3 0,0 1 0,3-3 0,2 2 0,1-2 0,2 3 0,2-2 0,1 2 0,3 1 0,0 3 0,1 2 2050,0 0 0,2-1-2217,4 5 0,-4 0 1,1 0-1,3 2 1,4 1 35,3 1 1,-4 0 0,3-4 0,-3 0 0,0 0 0,-1 0 62,1 0 1,-6 0 0,-6 0-1,-2 0 1,-2-1-116,0-3 0,-7 2 0,-6-4 0,-8 2-93,-3 0 1,-10-1 0,-5 5 0,-7 0 0,-6 2 0,-3 1 0,-3 2 129,-1 3 0,-2-4 0,-3 3 0,2 1 0,1-3 0,2 1 144,4-3 1,-1 3 0,11-2 0,1-1-1,7-2 1,3-1 98,5 0 0,8 2 0,5 1 0,7 3 0,9-1-433,8 1 1,8 3 0,4-3 0,3-1 0,5 1 0,1-3 0,1-1 15,0-2 1,1 4 0,-6 0-1,-2-1 1,-4-1 0,-3-2 0,-6 0-42,-3 0 0,-3 0 0,-5-2 151,-3-2 0,-9 2 0,-11-3 0,-4 0 0,-9-1 1,-3 1-1,-4-1-263,2 3 0,1-3 0,0 2 0,1-1 0,3 1 0,3 0-1872,0 1 1351,5 1 0,2 2 798,5 0 0,6 6 0,-2 1 0</inkml:trace>
  <inkml:trace contextRef="#ctx0" brushRef="#br0">21568 18292 8460,'-11'-30'0,"-2"1"0,-1 4 0,5 12 166,5 13 1,2 1 0,2 8 0,0 3 0,2 4 0,2 7-1,3 6 1,2 6 0,-2 4 0,-1 4 0,-3 5 1237,-2 2 0,-2 7 0,-3 1 1,-6 0-1,-5 0 0,-2-3 1,-1-2-1073,-1-1 0,1 0 0,-6-1 0,3-3 0,-1-3 0,0-2-918,1 1 1,0-5 0,0-6 0,3-1 0,4-5 0,2-2 0,4-5-4552,3-1 5137,4-2 0,-5 2 0,-1 1 0</inkml:trace>
  <inkml:trace contextRef="#ctx0" brushRef="#br0">21372 19491 8532,'-6'-26'7622,"5"11"-7463,-5-2 1,5 17 221,-4 0 0,-6 1 0,-7 8 0,1 1 0,-1 0 0,1 2 0,1-2 0,3 3 139,4 1 0,-2-2 0,4 5 0,-1-1 0,4 0 0,3 2-748,1-3 0,5 0 1,4-2-1,3-1 0,2-2 1,2-3-1,3-1 77,1-3 0,-4-3 0,1-3 0,-2-3 0,-3-1 0,-4-3 989,-3-2 0,-4-1 0,-2 1-233,-4 4 0,-2 3 0,-5 10 0,4 3 0,2 5 0,2 3-1151,-1 2 1,1 0-1,5 0 1,4 2 0,3 2-1,7-2-1800,7-1 1,1-3 0,11-7-1,3-5 2346,0-3 0,8-1 0,2 0 0</inkml:trace>
  <inkml:trace contextRef="#ctx0" brushRef="#br0">21932 19360 8532,'0'-24'5824,"-5"14"-3726,3-8 0,-4 21 0,6 4-966,0 6 1,5 9-1,0 1 1,1 5-1,2 2 1,-3-2-1,1-4-1189,-3-2 0,-2 0 0,-1 2 0,0-1 0,0-2 0,0-2 0,-1-3-1022,-3-2 0,-4-1 1,-5-1-1,-1-4 1,-2-3-1,-1-4-97,1-1 1,-3 0 1864,1 0 1,1 0 0,4-1 0,0-2 929,0-2 0,4 1-1560,1 4 0,5 1 0,-2 4 1,5 2-1,5 2 0,5-1-1123,6 3 1,4 0 0,6 1 0,2-4 0,3-3 0,7-4-1790,4-1 0,2-1 2853,-5-4 0,0-8 0,0-7 0</inkml:trace>
  <inkml:trace contextRef="#ctx0" brushRef="#br0">22375 19373 8532,'0'-20'2372,"0"3"-1223,0 2 1,0 9 0,2 6 78,2 8 1,-2 8 0,3 2 0,0 1-1,-1 2 1,-1-3 0,0 3 0,0-3-627,1 1 0,1-1 1,-5-5-1,0 0 0,-2 0-460,-2 0 0,1-5-1661,-6 1 0,5-6 0,-5 1 1217,-1-2 0,-2-2 0,-1 0 0,0 0 0,0 0 0,0 0 0,0 0 1682,0 0 1,0 0 0,0 0-1730,0 0 0,6 7 0,4 5 1,6 5-1,7 3 0,6 5 1,6 2-2659,2 4 0,8-2 3007,3-8 0,8 4 0,4-5 0</inkml:trace>
  <inkml:trace contextRef="#ctx0" brushRef="#br0">22597 19842 8532,'-13'0'0,"0"-5"0,0-4 1572,0-3 1,0-1-1,1-1 1,4-2-1,3-1 1,4 1-1054,1 1 1,6 4-1,4 0 1,6 4-1,5 0 1,4 1-1,2 0 1,2 3-1,2 1 1,-2-1-3797,-2-2 0,5 1 0,3 3 2850,3-4 0,1-2 1,0-6-1</inkml:trace>
  <inkml:trace contextRef="#ctx0" brushRef="#br0">22792 18084 8364,'8'-18'0,"-3"2"0,1 5 1258,3 5 1,13 12 0,5 5-1,5 7-768,4 2 1,8 6 0,3 6 0,4 1 0,3 5 0,1 4 0,-26-19 0,0 0-393,0 0 1,1 0-1,0 3 1,-1-1-1,2-2 1,-1 0-1,-1 1 1,0-1 0,28 20-1,-1-4 1,-1-3-1,-1-4-662,-2-4 0,1-1 1,1-9-1,-1-2 1,-3-3-1,-2-5-3249,-2-3 3813,-10-4 0,19-7 0,-7-1 0</inkml:trace>
  <inkml:trace contextRef="#ctx0" brushRef="#br0">25021 18357 8585,'0'-9'334,"1"2"577,4 1 0,-4 8 0,3 7 1,-2 2-1,-4 4 0,0 2 416,-3 5 0,-5 2 0,1 2 0,-2 2 0,-1 1 1,2 1-1,1 1-1130,-1 0 1,4-3-1,2 2 1,3-4-1,1-2 1,0-4-1,0-1-2090,0-3 0,0-6 1178,0-2 1,-2-5 0,-2 0 0,-5-4 0,-2-5-1,-2 0 1054,0 0 1,-1 1 0,1 2 0,0-2 0,2 4 277,2 4 1,-1 4 0,6 6 0,1 0 0,1 0 0,2 0 0,0 2-959,0 2 1,2-2-1,2 3 1,5 0-1,2 1 1,4-1-1231,2 1 0,4-1 1,5-5-1,1-2 1571,3-2 0,4 2 0,5-3 0</inkml:trace>
  <inkml:trace contextRef="#ctx0" brushRef="#br0">25229 18930 8440,'0'-13'0,"-1"0"0,-3 0 5833,2 6-3046,-9 1 1,9 8-2208,-2 2 1,2 3 0,4 5 0,2-2 0,5-3 0,2-1-2390,2-3 1,-4-2-58,0-1 0,-5 0 2190,5 0 0,-8 0 0,-1 2 427,-7 2 1,1-1 0,0 4 0,2 1-401,0-1 1,1 1 0,7 4 0,5-3 0,4-3-2782,4-1 0,8-3 0,7 1 2430,1-6 0,8-10 0,5-8 0</inkml:trace>
  <inkml:trace contextRef="#ctx0" brushRef="#br0">25842 18461 8570,'-13'-7'461,"0"3"1,0 10 0,-2 7 0,-1 5 0,-3 4 0,-1 1 714,-3 5 1,4-2 0,0 6 0,2 0 0,0 2 0,2 4-1103,5 1 1,4 0-1,6-1 1,0-2-75,0-1 0,6-6 0,1 2 0</inkml:trace>
  <inkml:trace contextRef="#ctx0" brushRef="#br0">25581 18891 8407,'-7'-37'16,"3"3"0,4 10 0,5 9 0,7 10 0,5 3 0,4 4-16,2 2 0,13 9 0,5 7 0</inkml:trace>
  <inkml:trace contextRef="#ctx0" brushRef="#br0">25920 18943 8407,'-32'-13'1753,"10"0"0,-1 0 0,6 0-1018,4 0 0,-3 5 0,9-1 1,1 0-1,6 3 0,9 6 1,7 8-1,5 3 0,4 2-789,1 0 1,0 0 0,0 0 0,0-1-1,-1-2 1,-4-1 0,-3-1-1083,-4 0 1,-1-3 2720,0-5 1,-5-5 0,-3-3 0,3 0 0,3 1-1245,5 1 0,3 1 0,-2 7 0,5 2 0,3 6 1,1 5-3026,0 2 0,3 11 2684,-3-2 0,9 8 0,-8 0 0</inkml:trace>
  <inkml:trace contextRef="#ctx0" brushRef="#br0">21502 17432 8509,'0'-13'0,"0"0"78,0 0 0,0 0 163,0 0 1,0 0 0,0 0 0,-1 1 0,-3 4-107,-5 3 1,-3 4 0,-1 2-1,0 2 1,0 3 0,0 0-1,0 1 1,-1-1 47,-4 0 0,4 2 0,-4-3 0,4-1 0,1 0 1,0 1-1,0-2 0,0 2 1,0 1-1,0 0 0,1 1 1,2 0-1,1 2-75,-1-2 0,-1 5 0,-2-3 0,0 2 0,1 2-17,3 0 0,-2 5 0,2 0 1,-1 1-1,0 2 0,3-1 1,-1 4-24,1 5 0,3 0 0,-5 6 0,0 1 0,1 2 0,0 2-66,3 4 0,-4-8 0,5 2 0,1-5 1,1-4-1,2-2 0,0-2 166,0-3 1,0 1 0,2-4 0,1 0 0,2-1 0,3-2 153,2-1 0,1-4 0,2-1 1,2-2-1,2-1 0,5 0-66,3 3 0,2-2 0,2-1 0,1-1 0,1-2 0,-1 0-496,1 1 0,3-1 0,-2-4 0,0 0 0,1 0 0,1 0 104,2 0 0,-4 0 0,-2 0 0,-4-1 1,-1-4-1,-2-4 0,2-2 148,-2-2 1,-4 0-1,1 0 1,-1-2-1,-2-1 1,0-2 49,1-3 0,-1 1 0,-4-3 0,-1 1 1,-4 0-1,-3-1-63,-4-3 1,-1 6 0,0-8 0,-1 1 0,-4 1 0,-3-3 0,-4 1-26,-1 1 1,-4-2 0,-2 2 0,-1 2 0,-2 0 0,0 2-72,1 1 1,0-1 0,-2 6 0,1 2 0,1 5-1,-1 4-459,0 1 1,2 5-1,-3 0 1,3 8-1,-1 8 1,2 6 555,1 3 0,0 1 0,5 0 0</inkml:trace>
  <inkml:trace contextRef="#ctx0" brushRef="#br0">23079 5654 7951,'-22'-5'0,"4"-4"0,3-3 183,5 5 0,10-5 1,1 5-1,4-1 1,3 0-1,4 3 1473,1 2 0,-4-3 1,-2 0-328,-1-1 1,4 4 0,-3 0 0,0 6 0,-2 7-713,-4 6 0,4 6 0,-1 7 0,-1 3 0,-2-1 1,-1 3-1,0-3-235,0 1 1,0-3 0,0-7 0,0-5 0,2-2 0,2-4-186,5-2 1,5-5 0,9-12 0,12-12 0,13-18 0,-19 13 0,0-2-198,3-6 0,1-1 0,3-2 0,0-2 0,1-2 0,-1-1 0,1 0 0,0 0 0,1-1 0,0 0 0,-1 2 0,-1 2 0,-2 0 0,0 2 0,-1 3 0,0 2 0,-3 2 0,0 2 0,-1 0 0,1 2 0,0 0 0,0 2 0,23-19 0,-1 4 0,-1 3 0,-2 6 0,-1-1 0,0 3 0,-5 2 0,2 3-1374,0 5 0,-3 2 1,1 2-1,-2 2 1,-2 1-117,0 1 0,-6 6 1490,-2-1 0,-10 8 0,-2 3 0</inkml:trace>
  <inkml:trace contextRef="#ctx0" brushRef="#br0">21685 5915 8195,'-13'0'0,"0"0"0,0 0 260,0 0 0,5-2 1,6 0-1,3-4 418,3-1 1,1 5 0,-5 2 0,0 7 0,0 6 0,0 3-413,0 2 0,0 5 1,0-3-1,0 2 1,0-2-1,0-1-659,0-3 1,0-2 0,0-1 0,1-1 139,3-3 1,-1-9-1,5-11 1,-3-3-1,-2-5 1,-3 0 424,-4 1 0,-2-4 1,-4 4-1,1 4 0,-1 2 1,-1 5 364,-2 1 1,5 3 0,4 8 0,3 4 0,1 4-953,0 4 0,1-3 0,3 5 0,5-1 0,3-1 0,2-1 0,2-3 415,1-4 0,7 2 0,-4-4 0</inkml:trace>
  <inkml:trace contextRef="#ctx0" brushRef="#br0">22141 5902 8506,'-13'9'0,"1"-1"444,4 2 0,-4-2 0,3-1 1,-2 0 254,-2 0 1,0-4 0,1 0 0,3-7-689,5-9 0,3-6 0,1-9 1,0-2-1,0-3 0,0-3 1,0-1-1,0 1 38,0 4 0,4 3 1,0 5-1,-1 2 0,-1 5 283,-2 2 1,1 9 0,2 8 0,1 9-140,-1 10 0,-1 3 0,-2 4 1,0 1-1,0 3 0,0-1-181,0 1 0,0-1 0,0-4 1,0 2-1,1 2 0,2-4-48,1-4 0,2 2 0,-3-5 1,3 0-1,0-2 0,1-4 0,0-1-146,3 0 0,2-4 0,1-2 1,0-1-1,0-3-53,0-2 1,-1-6-1,-4-4 1,-3-3 0,-4-2-1,-1-4 1,0-2 52,0 0 0,-6-5 0,-2 5 0,-4 0 0,-1 2 0,1 4-147,4 1 0,0 0 0,6 0 0,-1 1 0,6 2 329,8 1 0,8 1 0,7-5 0</inkml:trace>
  <inkml:trace contextRef="#ctx0" brushRef="#br0">22415 5733 8097,'-13'0'0,"-1"0"0,1 0 486,0 0 0,8 1 1,5 3-1,7 5 1,6 3-72,4 1 0,-1 0 1,6 0-1,1 0 1,0 0-1,0 0 1,-2 0-1,-1-2-973,0-2 0,1 1 0,0-5 0,-3-3 0,-4-2 0,-1-4-68,0-5 1,-6-4 0,-2-4-1,-4-5 1,-2-2 0,-4-2 0,-3 1 833,-4 3 0,-7-1 0,-1 7 1,-2 5-1,1 5 0,-1 4 397,2 2 1,-4 6 0,6 6 0,0 7 0,2 10 0,5 5 0,1 8-260,2 3 1,3 6-1,6 2 1,3-2-347,5 0 0,8-6 0,4-1 0</inkml:trace>
  <inkml:trace contextRef="#ctx0" brushRef="#br0">22701 17445 8499,'-7'-13'0,"1"2"0,2 0 0,0 3 0,1-2 78,1-2 1,2 3 0,-1 2-1,-4 1 1,-3 3 269,-4 2 0,-1 1 0,0 0 1,0 0-1,0 0 0,0 0 11,0 0 1,4 0-1,1 0 1,-3 0-1,0 0-103,-2 0 1,4-4 0,0-1 0,-1 2 0,-1 2 0,-2 1 0,0 0-180,0 0 0,-2 6 1,-1 1-1,-1 2 1,1-1-1,0 2 1,-1 2 1,2 1-1,-4 0 1,2 0 0,0 0-1,1-1 206,1-4 0,6 4 1,1-3-1,-1 2 1,0 2-1,2 0-132,1 0 0,2-3 0,4 4 0,0 3 0,-1 3 0,-2 0-369,-2-1 1,1 4 0,4-1 0,0 3 0,0 1 0,0 0 226,0 0 1,6 0-1,2 0 1,4 0-1,1 0 1,2 0 462,2 0 1,2 0-1,4 0 1,-1-1-1,2-2 1,4-3 0,4-1 1204,1-3-1509,2-1 0,-1-2 1,1 0-1,0-2 1,-2-1-1,-2-2 19,-4-3 1,2 0 0,0-5 0,-3 0 0,0 0 0,-3 0-56,2 0 0,-2-2 0,0-1 0,-1-2 0,1-3 0,0-2 1,1-3-189,-3-4 0,1 1 0,4-4 1,0-1-1,0 1 0,-1-3 0,-2-2-93,-1-1 0,-2 0 1,3 0-1,-4 0 0,-3 0 1,-5 0-69,1 0 1,-6 0 0,-2 1-1,-2 2 1,-4 1 0,-4 1-105,-7 0 1,-6 3 0,-7 3 0,-1-1 0,-3-1 0,-7 2 0,-3 4-328,-4 2 0,-1 2 0,3-3 0,-1 2 0,1 3 0,1 2 0,4 1-3587,2 2 4234,-3 6 0,11 7 0,-5 7 0</inkml:trace>
  <inkml:trace contextRef="#ctx0" brushRef="#br0">20225 15413 7943,'-4'-9'77,"0"0"1,-1 8-1,5 1 178,0 7 1,0 5-1,0 2 1,0 2 0,0 1-1,2-1 1,1-1 0,1-2-1,0 0 1,2 0 0,3 0-1,4 0 211,4 0 0,-1 0 1,6 0-1,2 0 0,4-1 1,2-1-1,1 1 0,-1 2-281,1 1 0,-1-1 1,-4 1-1,0 2 0,0 5 1,-1 1-1,-2 0-25,-1-1 0,-6 0 0,1 2 0,-3-1 0,-1-2 0,2-1 117,2 0 1,-1-4 0,6 1 0,3-2-1,4-2 1,5 0 129,4 0 0,2-6 0,2-1-436,2 0 0,5-3 0,-3 4 0,1 0-53,-4 0 0,-2-2 1,-2 4-1,-1 1 1,-4 1-1,-5 2 80,-6 0 1,1 0-1,-7 0 1,-1 0-1,-2 0 1,-1 0-1,0 0 163,0 0 0,5 1 1,-1-1-1,1 0 0,0-2 1,4-1-23,3-1 0,-2 0 1,3 4-1,4-2 1,4-1-1,-1-1 0,-1 0-222,-3-2 1,1 3 0,-2-4-1,-5 0 1,-1 1 0,-4 0 179,1 3 1,-3-2-1,-6-1 1,-2 0-1,-1 0 1,-1 3 129,-1 2 0,4 1 0,-3 0 1,0 0-1,1 2 0,0 0 0,3 4-139,2 2 1,-3-4 0,-1 3 0,4-1-1,1-2 1,3 1-104,0-1 0,-5 2 0,7-3 0,-5 3 1,-3 0-1,-2 1 0,1-1 245,-2-1 1,1 1 0,-5-3 0,2 2 0,1-1 0,0 0-118,-3 1 1,3 3 0,-1-3-1,1-1 1,1 0 0,1 1-1,2-1-213,1 2 1,2-3-1,0 4 1,0 0 0,1-1-1,-1 0 103,0-3 0,-5-1 0,0-1 1,-1 2-1,-1 1 0,-1-1 0,0-1-48,0-2 1,-3-5-1,2 1 1,-1 1-1,0 2-1611,1 1 0,1 0 0,-4-2 619,4-2 1,2-3 0,6-8 0,1-2 0,4-7 1036,3-10 0,4 0 0,1-11 0</inkml:trace>
  <inkml:trace contextRef="#ctx0" brushRef="#br0">22388 17185 9418,'-11'1'0,"2"3"549,5 5 0,-2-2 1,2 2-1,1 1-202,1 2 0,4 2 1,2 2-1,3 1 0,2-1 1,1-1-1,3-2 1,3 0 9,0 0 1,3-1 0,0-4 0,1-3 0,3-4 0,2-1 0,1-3 0,1-6-812,4-8 0,1-6 1,4-5-1,-3-1 0,0-1 1,-1 1-2570,0 2 3023,4 1 0,-8-6 0,4-2 0</inkml:trace>
  <inkml:trace contextRef="#ctx0" brushRef="#br0">23783 14931 7763,'-18'-9'0,"1"-1"0,3 3 0,3 4 0,6 0 531,5 14 1,1 1-1,2 7 1,3 0 0,1 2-1,3 2 1,0 5-1,0-1 1,-1 2 0,1-1 3483,2-2 1,1 3-3535,0-7 0,0-4 0,0 0 0,0-5 1,2-4-1,3-5-92,8-3 1,8-9 0,12-13-1,9-16 1,-23 11 0,1-2-1,2-2 1,1-2 0,3-2 0,2-2-386,3-2 0,2-2 1,0-2-1,2-1 0,6-7 1,0 0-1,-1 2 0,-1 0 1,-3 3-1,0 1 0,-2 1 1,-1 2-1,-3 2 1,1 2-548,-2 3 0,0 0 0,-4 3 0,0 2 1,-3 4-1,-2 2 0,28-18 0,-7 8 1,-8 8-3694,-5 5 1,-1 9 4235,-9 6 0,-1 4 0,-4 1 0</inkml:trace>
  <inkml:trace contextRef="#ctx0" brushRef="#br0">24382 17497 7740,'-13'-7'954,"5"-3"2254,-1 6-2622,6-1 0,-3 7 0,6 2 0,0 5 0,2 4 0,1 3 389,1 1 0,6 5 0,-1-5 0,1 0 0,0 1 1,-1-1-1,1-2-724,1-5 1,4 0-1,2-6 1,6-1 0,5-4-1,5-8 1,3-10-31,5-8 0,7-11 0,2-10 0,-20 22 0,0-1 0,3-4 0,2 0 0,1-2 0,0 0 0,1 1 0,0-1-88,1 3 0,-1-1 0,0 2 0,-1 1 0,0 2 0,0 1 0,0 1 0,1 0 0,-2 2 0,1 1 0,-1 1 1,0 1-263,0 1 1,-1 1 0,26-11-1698,-3 7 1826,2 5 0,-2 3 0,5 5 0,0-2 0,-1-4 0</inkml:trace>
  <inkml:trace contextRef="#ctx0" brushRef="#br0">21346 14957 8047,'-13'-13'229,"6"5"1,1 4 1588,6 8-1207,0-2 1,-2 4-1,-2-5-549,-5 3 1,-2 2 0,-1 4 0,1-1-1,-1 1 1,-2 3 0,-1 3 205,1 2 1,-1-1 0,-1-4 0,-1 0-1,1 1 1,3 2 0,3 2 736,1-2 1,6 2-897,-1 0 1,2 5 0,4-3-1,2 2 1,6 0-38,6 1 1,6 1 0,7 3 0,3-3-1,3-2 1,4-3 8,3 0 1,7-6 0,-3 1-1,2-5 1,-2-4 0,-1-2-41,-3-1 1,-1-4 0,-4-2 0,-2-5 0,-4-4 0,-5-3-124,-5-1 1,1-6 0,-7 1 0,-5-2 0,-3-4 0,-4-2 0,-2-4-550,-1 1 1,-11-5 519,-7 4 1,-2 0 0,-5 1 0,-2 3-26,-1 5 0,-3 2 0,-1 8 0,-2 5 0,0 3 136,0 4 0,-3-4 0,3 0 0</inkml:trace>
  <inkml:trace contextRef="#ctx0" brushRef="#br0">17332 13068 8286,'-6'-12'0,"-1"2"0,-1 3-15,-1 1 13,6 2 1,-3 4 238,6 0 1,0 1-1,2 3 1,1 5-1,2 3 417,3 1 0,-4 0 0,3 0 1,-1 0-1,-2 0 0,1 0 0,-1 0-59,-1 0 0,3 0 1,-1 0-1,3 0 1,2 0-1,0 0-232,-1 0 1,2 0 0,-1 0 0,5 0 0,4 0 0,1-1-178,3-4 1,2 4-1,1-3 1,1 2 0,2 2-1,2 0-141,-2 0 1,0 0-1,0 0 1,1 0 0,-1 0-1,-3 0 1,-3 0-29,-1 0 1,-2 0-1,3 1 1,-1-1-1,0 0 1,-1 0 27,1 0 1,0 0-1,4 0 1,1 0 0,2 0-1,5-2-118,3-2 0,-3-2 0,8-4 1,1 1-1,1 1 0,0-1 1,-2 1-49,-1-3 1,-2 1 0,-1 2 0,-2 2 0,-3 2 0,-1-1 79,-3 2 0,-3 2 0,-3 1 1,-2 0-1,-3 0 0,0 0 98,1 0 1,-5 0 0,5 0 0,-2 0 0,3 0-1,2-1 1,4-2-9,2-1 1,-1-6-1,11 1 1,2-1-1,0 0 1,-1 1-78,0-1 1,-7-2 0,7-1 0,-3 2 0,-3 1 0,-1 2-1,-2 1 79,1 0 1,-2 3 0,-6-3 0,-3 1 0,1 3 0,-3 0-103,1-1 1,4 2 0,-2-2 0,0 1 0,1 0 0,1-2 0,2-1-104,1 0 0,-4 0 1,-1 2-1,3-3 1,-1-2-1,0 0 209,-1-1 0,-1-1 0,4-2 1,-2 0-1,-3 0 0,1 0 0,-1 0 170,3 0 0,-3 0 1,1 0-1,-1 0 1,0 0-1,2 0-314,-2 0 0,3 4 0,-5 0 0,-1 1 1,0-1-1,1 2-65,-2 1 1,3-3 0,-2 4 0,-1-3 0,-2 0 0,-1-1 0,0 1 357,0-3 1,0 4 0,0-1 0,1-3 0,-1 0 0,0-1-4,0 4 0,1-4 0,2 3 1,3-1-1,0 0 0,1 2 0,0-2-436,3-2 0,-4 0 0,0 2 0,-2 2 0,1-2 1,-2-2 26,-2-1 1,-1 4-1,0 1 1,-1-1 475,-3 2 0,2-5 0,-2 4 0,2-3 0,2 1-219,0 2 1,0-1 0,2-2 0,1 0 0,1 3 0,1-2 0,-1-2-229,0-1 0,1 4 0,-5 2 0,0 0 434,0 0 1,-4 0-1,-2-2 1,-1 5 124,-4 2 1,0-2-1,-1 0-556,4 1 0,2 1 0,6 2 82,0 0 1,-1 0 0,-2-1 0,-3-2 588,-1-1 1,0-2 0,-4 3 0,3-1-243,-2 1 1,-2-3 0,-1 2 0,0 1-507,0 2 0,2-4 0,0 1 0,4 1 234,1 2 1,-2 1 0,2 0 850,-1 0 0,-2 0 1,-4 0-656,0 0 1,2-4 0,1-1 0,1 2 0,-1 2-512,-2 1 0,4 0 0,-1 0 0,0 0 0,1 0 0,0 0 237,3 0 1,-5 0 0,1 0 0,-1-1 739,1-4 0,-2 0-1105,2-4 1,-3-1 0,1 4-1643,2-1 1,-1-2 0,6-4-2499,1 0 4602,-4 0 0,5 0 0,-4 0 0</inkml:trace>
  <inkml:trace contextRef="#ctx0" brushRef="#br0">20655 14722 7877,'-4'-8'476,"0"-1"1,1 6-1,7-1 1,5 4 0,2 4-1,4 3 1,2 2 0,5-2-1,3 0 1,1-1 0,1 0-1,2-3 1,3-2 904,1-1 0,1-6 0,2-2-1320,-2-4 1,1-5 0,4-2-1,0-1-1920,0-3 0,1-2 0,-1-3 1859,0-2 0,6-3 0,1-6 0</inkml:trace>
  <inkml:trace contextRef="#ctx0" brushRef="#br0">20564 6996 8117,'-13'0'228,"6"0"0,1 2 1,6 2 163,0 5 0,0 2 0,0 2 0,0 0 0,0 0 0,0 2 0,0 1-114,0 1 0,4 2 0,2-3 1,1 3-1,5 1 0,2 2 1,5-1-61,2 1 0,0 0 1,5 4-1,0-1 0,0-2 1,-1-2-99,-3 3 1,2 2 0,-2 3 0,1 1 0,0-2-1,-2-4 1,-1-2 147,0 1 1,-2 2 0,2-1-1,0-1 1,0-1 0,4 0-110,0-2 0,8 3 1,3-4-1,2 0 1,4 0-1,1-3-197,1-2 0,7 1 0,-4 1 0,2 1 0,-2 0 0,0 1 1,-1 0-4,0 3 1,-4-4 0,-5 3 0,0 1 0,-4-1 0,-2 2 0,-1-2 218,2-3 1,-2 2 0,-6 0 0,0 0-1,3-1 1,3-2-25,0-1 0,4-2 1,4-1-1,5-2 0,5-3 1,4-1-306,1-3 0,5 2 0,-1 0 1,-1-1-1,-1 2 0,-4 1-222,-2 0 378,-3 5 1,-7-3-1,-4 6 1,-3 3-1,-4-2 1,-2 0 179,-3 1 0,1-1 1,-6 4-1,1 1 1,0-3-1,4 3 0,3-3-96,1 1 0,4-1 0,4-4 1,2 2-1,4 1 0,1-1-214,-1-1 0,-1-2 0,1 0 0,-3 0 0,-2 0 0,-5 0 1,-2 1 234,-2 4 0,-6-4 1,-2 5-1,-4-2 0,-2 1 1,-2-1-1,-3 1 245,-1-1 1,0 6 0,-2-1 0,5 1 0,2 0 0,2-3 0,2 1-550,2-1 0,-1 2 0,6 2 0,1-1 0,2-2 0,-1-1 0,-1 0-12,-1 3 1,-6 2 0,1 1 0,-2-1 0,-2-1 0,-2 1 494,-2 2 0,-3 2 1,-5-3-1,2 0 1,2 2-1,-3 1 1,0 1 21,-2-1 0,0 3 0,1-1 0,2-1 0,3 0 0,1 1-1149,3-2 587,2-2 1,-3-1 0,-2 0 0,0 0 0,-1 0 0,0 0 165,-3 1 1,-2 3 0,-1 2 0,-1 0 0,-4 2-1,-3 1 765,-4 1-547,-7 5 0,5-8 0,-4 5 0,2-2 0,1-3 0,-1-1 217,4-3-364,-1-1 1,7 0 0,-4 1 0,3-1-1,0 1 1,1-2-286,0 1 1,-4-2 0,1 0 0,-2-1 0,-2-1 0,0-1 268,-1 1 1,0 3 0,-3-4 0,-4 5 0,0 2 0,-1-1 0,-1-1 712,-2-2-590,-1 0 1,1 0 0,4 0-1,3-2 1,4-2 0,1-4-260,0-4 1,0 3 0,1 1 0,2-2 0,1-2 0,-1-1 15,-1 0 0,-2 5 0,0 0 1,-2 1-1,-1 1 0,-3 1 0,-1 2 283,-3 2 0,-2-4 0,-1 1 1,-1 3-1,-2 1 0,-2 3 7,2 0 1,2-9 0,1 6 0,0-3 0,0-1 0,1-2 0,2 0-270,1 1 0,6-4 0,-3 3 0,2 0 0,-2-1 0,0 1-84,1 1 1,-6-1-1,3 3 1,-4-1-1,-1 1 1,-1 2 200,-4 1 1,-1 0-1,-4 1 1,1 2-1,-1 3 1,0-2-1,0 1 575,1-2-482,6-5 1,-1 4 0,6-6 0,4-1 0,1 0 0,2-3-84,-2 1 0,5-3 0,-5 6 0,2 0 0,-2 1 0,-2 1 1,-3 4-87,-5-1 0,1 2 0,-2 0 0,2 3 0,2 0 0,-1 1 1,-2-1 293,-2 0 0,1-3 0,5-6 0,4-1 0,3 0 0,4-2 0,1-1-195,0-1 0,1-3 0,2 2 0,3-2 0,0-2 0,1 1-9,0 4 0,-3-4 0,4 5 0,-1 0 0,-1 2 0,1 4 47,0 1 0,-4-3 0,3 0 0,-2 4 0,2-3 1,1 2-1,2-3 128,-2 2 0,4-5 1,-2 1-1,2-3 1,2 0-1,0-1-405,0 0 126,0 1 0,0 1 0,0 1 0,0 2 0,0-1 0,0 2-115,0 2 326,0 1 1,0 5 0,0 0 0,-1 1-1,-2 2 1,-3-1 151,-1 3 0,3 0 1,-3-1-1,1-5 0,3-2 1,1-2-321,2 0 0,0-4 1,0-2-1,0-1 1,0-2-1,0 1 0,0 0-114,0 3 0,2-4 0,1 3 0,1 2 0,-1 0 0,-2 2 1,-1-1 373,0 2 0,-1 4 1,-2 1-1,-1-1 1,1 0-1,1 0-97,2 2 0,0-5 0,0-5 1,0 1-1,0 0 0,0-2-407,0-1 1,2-2 0,1-4 0,3 0 0,-1 0 0,1 2-1,-2 1-245,2 1 0,-4 2 0,2-3 0,-3 1 0,-1-1 0,0 0-1662,0 2 1669,0-4 1,0 5 0,0-6-282,0 0 0,2-6 0,1-5 0,3-10 0,-1-12 822,1-12 0,-1-8 0,-5-12 0</inkml:trace>
  <inkml:trace contextRef="#ctx0" brushRef="#br0">21437 14175 7966,'-1'13'0,"-4"0"179,-3 0 1,-4 0 0,1 2-1,0 1 1,4 2 0,1 1 257,3 0 0,2 4 0,1-1 0,1 1 0,4 0 1,4-3-1,2 1-99,2-1 1,-1 0-1,-2 2 1,-1-3 0,1-2-1,1 1 1,2-4-275,0-4 1,0 0-1,0-4 1,0 0-1,0 0 1,0-3-1,2-3-917,2-5 1,-2-2 0,4-9-1,-2-7 1,2-12 852,1-10 0,8-17 0,-12 29 0,1-1 0</inkml:trace>
  <inkml:trace contextRef="#ctx0" brushRef="#br0">13827 12794 7940,'-13'-6'0,"0"-1"0,0 0 0,1-5 256,3 3 0,5-2 0,8-1 1,5 4-1,4 3 0,3 5 0,1 5 1,-1 5-1,-1 6 0,-2 5 3639,0 4 1,0 5-3074,0 1 0,4 2 0,2-5 1,0-4-1,1-1 0,1-4-300,2-6 0,6-6 1,3-9-1,1-7 0,5-13 1,4-14-346,5-16 1,-17 16 0,1-3 0,2-4-1,1-1 1,1-3 0,-1 0 0,2-6 0,-1 0-1,-1-1 1,-1-1 0,-1-1 0,-2-2-327,-1 0 0,-2 2 1,-2 7-1,-2 1 0,-1-3 1,-2 0-1,-1 5 0,-2 1 1,-2 5-1,-1 2 0,11-32 1,-5 13-1378,-1 7 0,-7 8 1,-6 18-1,-4 3 1,-2 11-6906,-5 13 8431,-6 10 0,-2 8 0,0-3 0</inkml:trace>
  <inkml:trace contextRef="#ctx0" brushRef="#br0">23353 6592 7875,'-13'0'0,"0"2"0,0 2 0,0 3 0,0 2 421,0 0 0,-5 0 0,1 4 0,2 0 0,4 0 0,4 0 0,1 0 0,3 0 0,3 0 0,6-2 0,7-1 1061,7-1 1,5-5 0,2 4 0,4-3 0,3-2 0,4-1-1227,1-2 0,0-2 0,2-2 0,1-5 0,3-2 0,1-4 1,5-4-123,4-7 0,0-5 0,4-10 0,-29 19 0,1-1 0,0-2 0,1-2 0,4-3 0,-1-1-289,3-2 0,0-2 1,0-1-1,0-2 0,2-2 1,0-1-1,3-1 1,-1 0-1,1 0 0,0 0 1,1-1-1,0 0-1098,1-3 1,0 2-1,-5 4 1,0 0 1252,3-3 0,1-1 0,-4 3 0,1 0 0,2-3 0,2 1 0,-1 1 0</inkml:trace>
  <inkml:trace contextRef="#ctx0" brushRef="#br0">22532 15048 8138,'0'-15'0,"0"0"0,0-3 0,0 2 0,0 2-14,0 1 1,0 0 0,0 0-1,0 0 1,-2 1 0,-2 3-1,-6 5 1,-5 3 0,-3 2-1,-3 5 108,-2 7 1,-1 6-1,-3 8 30,1 4 1,5 3 0,0 10-1,3 5 1,2 5 0,3 2 142,4-1 1,3 3-304,6-2 1,0 1 0,2-7 0,2-2-1,6-4 59,6-4 0,4-7 0,9-2 0,5-5 0,6-4 0,6-5-58,8-2 1,4-8 0,9-6 0,1-7 0,3-10 0,-36 6 0,0-3-145,1-2 1,-1-2-1,0-1 1,-2-1 0,-1-3-1,-1-1 1,-2-1-1,0-1 1,-1-2 0,-1-1 178,-1-2 0,-2 0 0,20-28 0,-22 23 0,1 0 0</inkml:trace>
  <inkml:trace contextRef="#ctx0" brushRef="#br0">23626 5472 8208,'-13'0'0,"2"1"0,1 2 0,1 2 0,6 0 0,0-2 0,6 2 0,4-1 0,6-4 0</inkml:trace>
  <inkml:trace contextRef="#ctx0" brushRef="#br0">22936 9381 14642,'-19'7'0,"-3"-3"0,-2-2 0,-1-2 0,2 0 0,3 0-1060,1 0 1340,1 0 0,10-2 1,0-2-1,3-6 0,5-6 1,5-5-1,11-2 0,8-1 1,9-4-1,7 1 1,10-1-1,5 2 0,7 0-121,6 0 1,-32 13 0,0 0 0,3 0 0,-1 0 0,1 0 0,-1 0 0,0 0 0,-1 0 0,1 0 0,-1 1 0,-1 0 0,-1 1-167,33-11 0,3 6 1,-34 7-1,-1 0 1</inkml:trace>
  <inkml:trace contextRef="#ctx0" brushRef="#br0">22819 10319 8370,'-21'-40'1180,"4"13"-389,8 5 1,6 6-1,12 3 1,8 0-1,8 0-699,5 0 0,9-1 0,12-4 1,7-3-1,10-4 0,-31 12 0,0 1-1280,2 1 1,2 1 1187,4-2 0,2-1 0,-1 0 0,1 0 0,5-4 0,0 1 0</inkml:trace>
  <inkml:trace contextRef="#ctx0" brushRef="#br0">25672 12586 8180,'-27'-8'0,"1"-3"0,3-5 0,8 0 0,6 0 0,8-1 0,4-5 351,16-14 1,11-1 0,19-12 0,-19 23 0,3 0 0,4-2 0,2 0 0,7-3 0,1 1 0,6-3 0,3 1 0,4-2 0,3 0-352,-20 11 0,1 0 0,1 1 0,3-2 0,1-1 0,0 1 0,-1 0 0,0 0 0,1 0 0</inkml:trace>
  <inkml:trace contextRef="#ctx0" brushRef="#br0">23014 12520 8383,'-4'-17'0,"-1"0"0,1-1 0,-2 1 0,-3 0 17,4 5 0,-7 2 1,3 5-1,-2 3 1,-2 0-1,0 2 1,-2 0-1,-1 0 1,-4 0-1,-2 2 1,-2 0-1,1 4-142,-2 2 1,0-1 0,-2 3 0,-2-1 0,-2-1 0,3 1 0,0-2 0,3 0 185,4 1 1,-7-5-1,5 2 1,0 0 0,-2 0-1,1 3 55,-2 2 0,-5 1 1,1 2-1,-1 2 1,-1 2-1,-1 4 0,-2 2-176,1 3 0,0-3 0,-2 7 1,1-1-1,1 0 0,0 2 1,4-2 62,2-2 0,7-1 0,0-1 1,3-2-1,3-3 0,5 0 161,6 1 1,-2-5 0,2 1 0,1-1 0,3 0 0,3 3 0,2 1-114,3 3 1,2-1 0,7 2 0,5 4 0,2-1 0,4 2-206,2 2 113,4 2 0,5 0 0,1-2 0,4-4 0,5-2 0,5-3 120,2-5 0,6-3 0,1-1 0,3 1 0,5-3 0,1-1-7,-34-5 1,0-1 0,2-2 0,1-1 0,1 2 0,0 0 0,0-1-1,1 1 1,2 1 0,0 1 0,2 0 0,0 0 0,3 0 0,0 0-114,1 0 0,1-1 0,0 0 0,0-1 0,1 2 0,0 0 0,2-1 0,0 0 0,1-1 0,1-1 0,1 0 0,1-1-1619,1 0 1,0 0 1596,-4-1 1,1 0 0,9-1 0,0 0 0,-5-1 0,0-1 0,-1-2 0,0-2-1,2-2 1,0-1 0,-1-1 0,-2-1 86,0-1 1,0-2-1,1 1 1,0 0-1,-7 0 1,0 0-1,0-1 1,-1 0-1,1-2 1,0-1-1,-3-1 1,0-1-4,0-1 0,0-2 1,-1 1-1,-1-2 0,-3-2 1,0-2-1,-2 1 1,0-1-1,0 0 0,-2-1 1,-2 0-1,-2 0 1,-3-1-1,-2 0 6,-3 1 1,-1-1 0,-2 3 0,-1-1 0,12-27 0,-4 4-1,-6 5 1,-9 1 0,-5 3-55,-4 2 1,-9 0 0,-13 1-1,-12 2 1,-17 1 0,-14 2-63,22 18 1,-2 0 0,-7-1 0,-2 1 0,-3 2 0,-1 1 0,-2 0 0,-1 1 0,-4 0 0,-2-1 0,-1 2 0,-1-1 0,-3 0 0,-1 1-15,-3 0 0,1 0 0,3 4 0,0 0 0,-6-1 1,-1 1-1,0 3 0,1 0 0,-1 0 0,1 2 1,-3 1-1,0 0 103,-1 3 0,-1-1 0,0 1 0,0 1 0,21 0 0,-1 2 0</inkml:trace>
  <inkml:trace contextRef="#ctx0" brushRef="#br0">20069 14879 8350,'-13'1'0,"-2"2"0,-1 1 0,-1-1 0,1-1 32,2-2 0,1 0 1,0 0-1,0 0 1,0 0-1,0 0 1,1-2-1,2-2 27,1-5 98,6-2 0,-3-3 32,6 1 0,-1 6 1,-3 4-1,-5 6 1,-3 6-8,-1 2 0,-1 7 0,-2 2 1,-3 3-1,0 5 0,-1-1 0,1 2 557,0 2-739,2-4 1,4 6 0,0-4 0,1 2 0,2-1-1,3 1-41,1-1 1,2 2-1,4-3 1,1 1 0,5 1-1,6 0-65,4 4 62,13 3 0,-6 1 1,11 0-1,6 2 0,3-1 1,6-1-160,0-6 161,1-4 0,2-4 0,1-5 0,1-7 0,-2-7 0,-4-4 46,-2-2 0,-5-8 1,4-5-1,-3-7 1,-2-7-1,-2-7-3,-1-5 0,-5-7 0,-3-1 0,-6-2 0,-5-7 0,-4-6-127,-1-9 1,-5 1 0,-4-2 0,-3 1 0,-2 0 0,-3 6 0,-7 4 35,-5 6 1,-4 7 0,-6 6 0,-1 6 0,-4 7 0,-5 6 0,-5 7-4,-2 6 1,-9 5 0,1 13-1,-2 8 1,-5 10 0,0 4-523,1 2 0,1 8 615,4 0 0,-3 7 0,8 0 0</inkml:trace>
  <inkml:trace contextRef="#ctx0" brushRef="#br0">20251 15387 8118,'-1'-12'0,"-5"3"0,-5 6 0,-5 6 0,-8 5 136,4 5 1,-7 0-1,-2 0 1,-2 0 0,-1 1-1,-1 2 1,-2 2-1,2-3 1,1 1 0,0 0-1,0 3 1,1 0-1,2 0 50,1-3 1,2-2 0,0-1 0,-1 0 0,-2 0 0,-2 0 0,4-1-268,3-3 1,0 1 0,2-6-1,-1-1 1,0-2 0,3-1 92,1 0 1,1-5 0,5-4 0,0-4 0,2-6 0,1-6 0,2-6 0,3-7-174,2-7 0,7-7 1,6-5-1,5 1 1,3-5-1,1 0 138,0-2 1,4-4 0,-1-1 0,1 3 0,0-2 0,-2 4 85,-3-1 0,6-6 0,-1 8 0,4-1 0,-11 29 0,2 0 0,-1-2 0,2 1-65,0-2 1,2 1-1,3-2 1,0 1 0,0 1-1,1 0 1,2-2 0,0 0-1,1-1 1,0-1-1,0 0 1,-1 0 0,1-1-1,1 0-178,1-3 1,1 1 0,-3 3 0,0 1 0,4-3 0,1-1 0,-1 2-1,0 0 1,0 0 0,0 0 0,0 0 0,1 0 118,0 0 1,-1-1 0,-1 1 0,-1-1 0,0 1 0,-1 0 0,0 0 0,0 0-1,-1 1 1,-1 0 0,0 2 0,0 0 73,-1 0 1,0 2 0,-2 1-1,0 0 1,-1-1 0,1 0 0,1 0-1,0 0 1,0 0 0,2 1 0,1-2-1,0 1 79,2 0 0,1 0 0,-1 1 0,1 0 0,0-1 0,2 0 0,0 0 0,2 1 0,-1 1 0,1 0 0,1 0 1,0 1-1,0 1 0,1 1-106,0 0 1,1 1 0,0-2-1,1 0 1,0 2 0,0 1 0,0-1-1,0 0 1,0 2 0,0 0-1,-1 2 1,0 0-9,-4 2 0,1 0 1,4-1-1,0 1 0,-3 1 1,-1 1-1,2 0 1,-1-1-1,0 1 0,0-1 1,-2 2-1,0 0 35,-1 1 1,1 0 0,0 1-1,1 0 1,0 1 0,0 1 0,-1 1-1,0 1 1,0-1 0,0 1-1,0 0 1,0 1-32,36-10 0,-33 10 1,1 2-1,-1 1 0,1 1 1,2-1-1,0 1 0,1 0 1,0 1-1,-1 0 1,0 2-1,-2 1 0,1 2 1,33-4-113,-1 6 0,-6-4 1,-5 1-1,-4 3 1,-4 0 185,-3 2 1,-7 0 0,2 0-1,-5 0 1,-4 0 0,-4 0 141,1 0 0,-4 6 0,4 3 0,-2 2 0,1 4 0,-1 2 1,0 5-289,1 2 1,-1 4-1,-5 1 1,-4 1 0,-3-1-1,-4-1 138,-1-2 0,-5-2 0,-4-1 0,-3-2 0,-1-1 0,0-1 151,0 0 1,0 4 0,-1-2-1,-2 4 1,-3 3 0,0 1-128,1 1 1,0 5-1,5-3 1,0-1-1,2 4 1,2 0-200,5 1 0,-2 0 1,2-7-1,1 2 1,0-2-1,0-3 1,-3-3-395,-1-1 1,-1-7 616,-5 3 1,0-4 0,-2-1-1,-2 0-85,-5 0 1,-7 0 0,-3 0 0,0 0 0,1 0 0,0 2-232,-1 2 0,9-2 0,-1 2-252,3-2 1,4-2 0,4 0 471,0 0 0,6-6 0,1-1 0</inkml:trace>
  <inkml:trace contextRef="#ctx0" brushRef="#br0">23952 12195 8118,'-13'8'155,"0"1"1,6-5 0,3 5 185,2 1 0,9-3 1,5 1-1,4-3 0,0-2 1,0-1-1,1-2 31,5 0 0,1 0 1,2-3-1,1-4 1,6-6-1,4-3 1,6-3-310,6-3 1,8-4-1,-21 12 1,2-1 0,3-1-1,1 0 1,3 0 0,1 0-64,3 1 0,1-1 0,1-2 0,1-1 0,1 3 0,0-1 0</inkml:trace>
  <inkml:trace contextRef="#ctx0" brushRef="#br0">26389 12573 8009,'-1'-25'0,"-2"3"0,-2 5 0,3 2 0,0 2 0,2 0 1487,0 6 0,2 1-901,2 6 0,-1 3 1,4 4-1,0 9 1,-1 6-1,1 7 1,-1 1-1,1 5 1,1 0-1,0 2-139,-1 0 0,5-5 0,-5 1-480,1-1 0,3-6 0,-4-6 0,1-1 0,-3-3-374,1-2 0,-6-7 0,0-4 0,-7-7 0,-5-9 0,-1-9 220,0-7 1,0-1-1,2-8 1,1-2 0,2-1-1,1 1 300,0 1 0,4 4 1,-1 2-1,4 2 0,3 7 1,2 5 629,3 4 1,-4 7 0,5 0-1,1 3 1,1 3-399,2 5 0,2 6 0,-1 8 1,2 5-1,-1 2 0,1 4 1,-3 2-393,-3 5 0,1 1 1,-3 0-1,-1-2 0,-1-2 1,-2-4-378,0 0 1,1-2 0,-7 0 0,-2-1 0,-5-2-1,-2-3-541,-2-1 1,-2 3 0,-1-5 0,-1-1 0,1-3 0,3-3-2326,4-1 3290,3-6 0,6 3 0,0-6 0</inkml:trace>
  <inkml:trace contextRef="#ctx0" brushRef="#br0">26871 12820 8117,'-4'-17'2285,"1"1"-1945,5 4 1,-1 5 0,6 5-1,0 0 1,1-3 0,2 2-211,1 2 0,-5 7 0,-6 2 0,-9 4 1,-6 2-1,-7 2 0,-3 3 94,-1 1 1,4-2 0,2 2-1,0 0 1,3-1 0,1 1-1,5-1-117,4 0 0,3-2 0,7-5 0,5-2 0,10-3 0,5-1-690,3-3 1,6-3 0,3-4 582,2-5 0,8-8 0,2-4 0</inkml:trace>
  <inkml:trace contextRef="#ctx0" brushRef="#br0">26976 12950 8117,'-22'-5'526,"0"-4"1,6 9 0,13 3 0,6 4 0,6 0 0,2-1 0,2-3 0,2-2 0,2-1 0,5 0-685,3 0 0,2 5 1,2-1-1,2 0 0,-2 1 1,-3-1-1,-3-1 1,-3-2-2678,-1-1 2067,-2 0 0,-4 0 1,0-1 743,0-3 0,-5-4 0,-4-5 1,-3-1-1,-1-3 0,-1-4 1,-2-2-47,-1-3 0,-6 7 1,2-7-1,0 2 1,0-1-1,1-1 1,1 1 69,1 4 0,0-3 0,5 6 0,0-1 0,2 0 465,2 3 1,-1 7 0,4 4-1,0 0 1,1 2 234,2 5 0,0 4 0,-1 7 1,-5 1-1,-1 3 0,0 4 18,1-1 0,0 5 1,-4-4-1,2 5 1,2 2-1,5-1-801,2-2 1,0-2 0,-1 2-1,1-4 1,-1-3 0,2-4-1282,0-1 0,-8-1 0,-7-3 1173,-9-5 0,-9-4 0,-1-3 0,-3-1 0,1 1 0,1 1 107,1 2 1,6 0 0,-1 0 0,4 2 0,4 2 0,5 5-1,2 4 84,2 4 0,0 9 0,0 8 0</inkml:trace>
  <inkml:trace contextRef="#ctx0" brushRef="#br0">26780 13445 8117,'-12'-10'457,"4"-3"0,6 5 0,15 9 0,13 8 0,11 4-515,6-2 0,1-6 0,5-1 0,4-3 58,5-1 0,6-11 0,-25 4 0,0-1 0</inkml:trace>
  <inkml:trace contextRef="#ctx0" brushRef="#br0">19652 9771 8183,'-6'-13'0,"-3"0"106,-2 6 0,2 1 1,0 8-1,-1 2 1,-1 5-1,-2 2 1,0 2-1,-2 0 1,-1 2-1,-1 1 360,1 1 1,-3 2 0,0-3 0,0 3 0,-1 0 0,1-1 0,-1 0-99,0 1 1,4-5 0,-3 5 0,0-2 0,-2 1 0,-4-2-365,-1-2 0,0-2 0,0-2 1,0-3-1,0-1 0,0-3 0,-1-2-36,1-1 1,0-1 0,0-4 0,2-5 0,1-6 99,1-5 1,6-4 0,-1-3 0,2-1 0,3-2 0,4-1 0,3-2-126,4 1 0,2 1 0,4-5 0,3-4 0,4 1 0,3-1 0,0 3-114,3 4 1,1-7 0,-3 5 0,1 1 0,0 1 0,1 2 113,-1 0 0,5-3 1,-3 3-1,-1 0 1,3 1-1,-1 2 0,3 0 221,2-2 0,2 2 1,2-4-1,3 0 0,1 1 1,4-1-310,0-1 11,2 5 1,-4-3 0,0 6 0,0 2 0,-1 1-1,0 1 106,-3-1 1,0 2 0,-4 1-1,2 1 1,2 2 0,-4 0 0,-2-1 118,-3 2 0,-1 2 0,5 2 0,0 2 0,1 1 1,-1 1-60,0 1 0,1-4 1,2 6-1,3-1 0,0-1 1,1 1-78,0 0 0,1 2 0,2 2 0,-3-1 0,-1-1 0,-3 1 166,-1 2 32,-2 1 1,-2-2 0,-1-1 0,-2-1 0,-1 1-1,-1 2-39,0 1 1,-1 1 0,0 3 0,2 4 0,0 0 0,-1 1 0,-1 3-165,-1 4 1,2-2 0,-3 3 0,1-1 0,-1 0 0,0 2-55,1-2 1,-2-2 0,2-1 0,-2 0 0,-4 0 0,-1 0 0,-1 0 87,1 0 1,-4-4 0,0 0 0,-2 1 0,2 0 0,0 0 465,-1-1 1,4-1 0,-5 5 0,1 0-1,-1 0 1,2 0-361,1 0 1,-2 0 0,2 0 0,0 2 0,-1 1 0,0 1 0,-2-1-240,2-1 1,0-2-1,4 0 1,-3 0-1,0-2-177,0-2 195,-4 3 1,5-10-1,-6 7-773,3 1 0,-1-2 0,-2-1 0,0 0-1284,3 0 1,1 2 2187,-2 4 0,3 0 0,6 0 0</inkml:trace>
  <inkml:trace contextRef="#ctx0" brushRef="#br0">20616 9068 8264,'0'-13'1086,"2"7"-692,2 6 1,8 6-1,6 7 1,3 0-1,2 0 1,1 0-1,4 0 1,1 0-132,1 0 0,9-4 0,-2-2 0,-3-1 1,1-3-1,-3-2 0,0-1 0,-5 0-636,-3 0 1,-1-6 0,-4-2 0,-1-4 0,1-2 0,-3-2-2758,-1-2 3130,-2-5 0,5 3 0,3-6 0</inkml:trace>
  <inkml:trace contextRef="#ctx0" brushRef="#br0">22988 7088 8183,'-17'4'0,"-1"2"0,2-1 0,3 3 0,5-1 784,2-4-847,6 3 1,7-8 0,6-2-1,6-3 1,3-2 0,-2 2 0,0-1-1,-1 3 1,0-1 0,-5 1 154,-4 0 0,2 3 0,-5-1 1,0 6-1,-2 6 89,-4 3 1,-1 1-1,0 0 1,0 1-1,0 2 1,0 3 0,2 0-1,1 1-211,1 0 0,0 2 0,-4 4 1,0 0-1,0 1 0,0 2 54,0 2 0,-6 1 0,-2-3 1,-2 1-1,-1 0 0,3 1 0,-2-1 89,-2-1 0,3 3 0,1-2 0,-1-1 0,0-1 0,2-1 0,0 2-262,0 2 1,2-1-1,-3-4 1,-1 0 0,-1 0-1,-2-1-47,-2-3 1,-2 2 0,1-2 0,-2 1-1,-5 0 1,-1-2-370,1-3 0,-2 0 0,2-5 1,-1 0 564,1 0 0,-3 0 0,5 0 0</inkml:trace>
  <inkml:trace contextRef="#ctx0" brushRef="#br0">22701 8260 8031,'-26'20'0,"7"5"0,6-3 0,6 8 0,7 3 0</inkml:trace>
  <inkml:trace contextRef="#ctx0" brushRef="#br0">19873 10019 11040,'-4'-17'0,"0"-1"0,1 2 0,0 3 0,0 3-128,-1 1 379,-1 7 0,0-9 0,-4 8 1,-3 3-1,-1 5 0,0 2 1,0 2-1,0-1 0,-1 1 1,-2 0-52,-2-2 0,-3 3 0,2-5 0,0-3 0,-1 0 0,1-2 1,-1 0-1,1 0 252,0 0 1,0 0 0,3 0 0,-1 0-1,1 0 1,0-2 0,0 0-376,-1-3 0,-5 1 0,3 5 1,0 2-1,-1 3 0,0 1-173,-3 3 0,-1 0 0,1 2 0,3-2 0,0 3 0,0-1 1,-2 1 213,2-3 0,1 0 0,6 3 0,0-1 0,1-2 1,2-1-16,1 1 0,6 1 0,-1 2 0,3 2 0,1 1 1,0 2-232,0 3 0,0-4 0,1 3 1,3 1-1,5-1 0,3 2 1,1-2 3,0-3 1,4 1-1,2-4 1,1-2-1,3-1 1,2-1 253,1-1 0,0 1 0,2-5 0,2-1 0,3 0 0,2 2 0,1 0-95,5 0 1,-1 4 0,7-2 0,-1 4 0,0 1 0,5 0-222,4 0 0,-4 2 1,4 1-1,1 1 1,1-3-1,1-2-123,-3-3 1,-3-2 0,-3 2 0,-1-5 0,-1-3-1,1-1 1,-3 0 858,-4 0 1,5-4-1,-5-2 1,2 0-1,3 1 1,-1 2-324,0 1 0,9 2 0,-2 0 0,1 0 0,1 0 1,-2 0-416,0 0 1,0 5-1,0 0 1,1 1-1,0 0 1,2-3-1,2-2 279,-2-1 1,-2 0 0,-1 0 0,1 0 0,-3 0 0,-1-1 139,-1-3 1,-1 1 0,2-5-1,-1 3 1,-1 0 0,3 1-1,0 0-328,4 1 0,2-3 0,-2 0 0,-1 0 0,-2-1 0,0 0-225,-1-3 1,3 2 0,-1 0 0,0-2-1,-1-2 1,-2-1 418,-1 0 1,-2-1 0,2-2 0,-5-2 0,-2 1 0,-4 0 0,-1-2-6,-1-2 1,-1 0 0,-1-5 0,-6 0-1,-4 0 1,-1-1-391,-2 1 1,-2 0-1,-9 0 1,-5-1 0,-3-2-1,-2-2 1,-3 1-7,-5-2 0,-10 3 0,-7-4 0,-7 1 1,-8 2-1,-7-1 274,-8 1 0,-6 0 1,-6 3-1,32 15 1,1 0-1,-4 0 0,-1 2 1,0 1-1,-1 1 92,-1 0 0,-1 1 0,-5 3 0,-1 1 0,0 1 1,-1 0-1,-2 1 0,-1 0 0,-3 1 0,0 0 1,1 1-1,0 0 0,-2 0 0,-2 2-339,-2 1 1,-1 1-1,5-2 1,0 1-1,-3 0 1,0-1-1,0 1 1,1-1 0,2 1-1,1 0 1,-1 0-1,0 0 1,4 1-1,1-1 183,5 0 0,0 1 1,-1-1-1,1 0 0,6 3 1,1-1-1,-1 1 0,1-1 1,-1 1-1,0 1 94,4 0 0,-1 1 0,1 1 0,0 1 0,3 1 0,-1 2 0,-2-1 0,0 0 0,-1 0 0,-1 0 0</inkml:trace>
  <inkml:trace contextRef="#ctx0" brushRef="#br0">23991 10136 8251,'-13'-6'0,"2"-2"0,2-4 0,5-1 0,2 0 306,2 0 1,0 0 0,0 0-1,2 1 1,2 4 0,5 2-1,2 2 1,2-1 0,0 4-1,0 4 1,-1 5 0,-2 5-1,-3 5 1,-1 5 0,-3 6 1691,-1 6 0,-2-2-1802,0 2 0,-2-2 1,-1 3-1,-1-3 0,-1-1 1,1-4-174,0-5 0,-1 0 1,5-6-202,0-1 1,0-8 0,0-10-1,2-11 1,1-11 0,3-10-1,1-3-344,3-2 1,2-6 369,1-3 1,0-3 0,-2 1 0,-1 3 195,-1 8 1,0 6-1,2 7 1,-1 3 0,-2 4-1,-1 7 1,0 5 448,3 4 0,-2 3 0,-1 4 0,0 5 0,0 4 0,2 5-165,-2 3 0,3 10 0,-5 2 0,-1 2 0,0-1 0,1 1-456,-2-2 0,-1-1 1,1-4-1,2-1 1,-4 1-1,-2-4 1,-5 0-700,-1-4 0,-6 0-203,-5-2 0,1-5 1,4 1-1,0-4-2136,0 0 3166,0-4 0,0 6 0,0-5 0</inkml:trace>
  <inkml:trace contextRef="#ctx0" brushRef="#br0">24643 10240 8290,'-17'-27'1832,"-1"5"0,1 6 0,4 16-1302,0 0 0,5 2 0,3 1 0,-1 1 0,-3 0 0,-2 2-622,-2 3 1,0 2 0,0 2 0,0 0 0,-1 0 0,3 2-1,1 1 1,3 1 41,1-1 0,1 3 1,5-2-1,0-1 1,2-1-1,2-4-84,5-2 1,2 1 0,4-6 0,1-1 0,1-1 0,-1-2-1336,-1 0 1,-7 0 0,1 0 703,1 0 1,-6 0-1,-4 0 1,-7 0 3403,-4 0-2282,3 0 1,10 0 0,11 0 0,7 0 0,5 0 0,1 0-358,0 0 0,6 6 0,1 1 0</inkml:trace>
  <inkml:trace contextRef="#ctx0" brushRef="#br0">24786 10384 8290,'-17'-10'188,"0"-3"1,3-3 0,7 3 0,3 1-1,5 3 684,7 5 0,5-2 0,3 2 0,2 1 1,1 2-1,0 1 0,-2 1-831,2 3 0,-4 4 0,1 5 0,-6 0 0,-6 0-616,-2 0 1,-4-5 0,-2 0 691,-5-3 1,3-2 34,2-7 1,4-2 0,4-3 0,5 5 0,3 3 0,1 1 146,0 0 1,4 0-1,2 0-299,1 0 0,2-6 0,4-1 0</inkml:trace>
  <inkml:trace contextRef="#ctx0" brushRef="#br0">25477 9967 8446,'0'-20'2344,"1"7"-1954,4 11 0,-4 11 1,4 17-1,-4 0 1,-1 3-1,-1 3 1,-2 4-1,-2 0 1,1 2-1,0-2 1,-1-1-1,1-5 1,0-2-605,-1-2 1,-5-6 0,1-4 0,-2-6 0,-4-6-1,-2-2 1,-3-4-237,-1-2 1,-3-8 0,2-7 0,-1 1 0,1-3-1,5 3 516,2-1 1,7 1 0,0 5 0,3 0 346,2 0 1,7 6-1,5 4 1,4 6 0,4 6-1,5 4-413,2 4 0,3 3 0,-1 6 0</inkml:trace>
  <inkml:trace contextRef="#ctx0" brushRef="#br0">24343 8898 8271,'0'-26'458,"-4"6"275,0 3 0,-2 2 0,1 4-253,-3 2 1,2 5 0,2 8 0,1 8 0,-2 6 0,-2 8-255,0 2 0,-3 5 0,5 2 0,1 1 0,0 0 0,-1-2 0,2-2-257,2-3 1,1-6-1,1-3-243,4-1 0,1-11 1,2-10-1,-3-13 0,-4-8 1,0-9-1,2-4 321,2-3 1,3-3 0,-2 0-1,1 3 1,2 1 0,0 6 221,0 3 0,-5 9 0,5 3 0,1 4-215,1 4 0,2 9 0,0 10 0,-1 6 0,-2 7 1,-1 6-1,-1 6-1,0 2 0,3 4 0,-4 0 1,2-1-1,-2-4 0,-1-2-269,-3-5 1,0-2 0,0-2-1,1-4 1,-2-5 0,-5-4 0,-6-5-114,-2-1 0,-7-2 0,-2-4 0,-2 0 0,-2-1 0,2-4-243,2-3 1,4-4-1,7-1 572,5 0 0,8 0 0,3 0 0</inkml:trace>
  <inkml:trace contextRef="#ctx0" brushRef="#br0">24721 9159 8251,'-13'-26'687,"1"6"0,5 4 0,7 4-121,7 4-93,5 5 0,1-5 0,0 5 0,0-1 0,0 1-437,0 2 1,-6 2 0,-2 4-1,-4 3 1,-2 4 0,-4 1-1,-5 0 1,-4 1-125,-4 4 0,1-5 0,6 1 0,0-4 0,4 1 175,1 0 1,2-2 0,5-2 0,5 0 0,6-1-726,4 0 1,7-2 0,-1-4 0,2 0 0,2 0 637,0 0 0,0-6 0,1-1 0</inkml:trace>
  <inkml:trace contextRef="#ctx0" brushRef="#br0">24891 9224 8251,'-14'-1'484,"1"-4"1,0 4 0,2-5-240,2 0 1,5 3-1,10-4 1,7 1-1,5 4 1,4-1 0,0 0-1,1-2 1,2 3-1,-1 0 1,-1 2 256,-1 0 1,-10 0-1,1 0 1,-3 2-1,-4 0 1,-5 4-1244,-4 1 0,-7 1 0,1 2 0,-2-3 1,-2 0 607,0 1 0,4-1 1,2 3 215,1-1 0,8-7 1,6 3-1,5-4 1,5-2-1,3-2 1,4-3-3011,1-1 2927,0-2 0,6-10 0,1-1 0</inkml:trace>
  <inkml:trace contextRef="#ctx0" brushRef="#br0">25542 8846 8312,'9'-30'878,"-1"0"1,-3 5 0,3 9 0,3 6-630,0 6 0,2 4 0,0 4 0,-1 5 0,-2 4 0,-3 3 0,-1 4 0,-2 3 0,1 6-163,-1 3 1,-1 0-1,-7 4 1,-7 1 0,-3 0-1,-6-1 1,-3-3 0,-6-2-1,-2-5 1,-4-5-1117,-2-3 0,1-4 1,-8-1 1136,4 0 0,8-4 0,4-2 0,7-1 159,2-3 0,3 0 0,9 0 0,7 1 0,10 0-144,10 2 0,5 1 1,14 6-123,6 0 0,10 0 0,4 0 0</inkml:trace>
  <inkml:trace contextRef="#ctx0" brushRef="#br0">21867 8964 8091,'0'-32'0,"0"-2"0,0 1 0,0 4 0,0 6 0,0 6 0,0 2 435,0 2 1,0 0 0,-1 2 0,-4 2 0,-5 6-1,-9 7 1,-9 9 0,-14 12 0,-11 11 0,21-10-1,-1 2 1,-3 5 0,-2 2-251,-3 6 1,-2 2 0,-1 5-1,-1 2 1,-4 3 0,1 1-1,14-16 1,0 1 0,0 0-1,-1 3 1,-1 1 0,0-1 0,0 1-1,1 0 1,-1 0-239,0 1 0,1-1 1,-1 1-1,0 0 0,-1-1 1,1 0-1,-12 12 0,1-2 1,0-1-1,1-1 1,2-2-1,0-2 0,3-5 1,1-2-1,2-1 0,0-2 1,4-5-1,0-1 111,3-2 1,0-1 0,3-2-1,1 0 1,-16 14 0,8-5-1,7-4 1,7-8-1036,3-3 0,8-4 0,4-9 0,6-10 977,10-13 0,8-27 0,8-18 0</inkml:trace>
  <inkml:trace contextRef="#ctx0" brushRef="#br0">20043 9172 8285,'-22'-48'1740,"9"9"1,10 10 0,9 23 0,8 11-1571,11 11 0,13 17 1,11 10-1,-21-16 0,0 1 1,5 7-1,0 3 0,3 5 1,1 2-1,3 6 0,0 1 1,1 3-1,1 1 0,-2 3 1,1 0-1,-1 1 0,1 1-112,-14-19 1,1 0 0,-1 0 0,0 1 0,0-1 0,0 1 0,2-1 0,0-1 0,0 0 0,14 18 0,1-2 0,0-3 0,0-2 0,0-3 0,1-1 0,0-2 0,0 0-1,-2-1 1,-1 0-563,-1-1 0,-1-1 1,1-1-1,-1 0 0,-4-3 1,1 0-1</inkml:trace>
  <inkml:trace contextRef="#ctx0" brushRef="#br0">24747 12416 7952,'-7'-61'0,"3"9"61,2 20 1,8 22-1,4 16 1,3 6-1,0 5 1,-6 5 370,-4 5 1,-11 5 0,-11 10 0,-16 7-1,11-19 1,-1 0 0,-5 3 0,-1 2 0,-2 1-1,-1 0-167,0 2 0,-1-1 1,-3 0-1,1-1 0,0 0 1,1 2-1,-1-1 0,0 1 1,1-1-1,0 0 0,0-1 1,1 0-1,1-3 0,1-1-318,2-2 1,0 0-1,3-1 1,1-1 0,-16 14-1,8-5 1,7-8 0,8-8 52,7-2 0,6-7 0,7-7 0</inkml:trace>
  <inkml:trace contextRef="#ctx0" brushRef="#br0">23874 12586 7951,'-14'-8'1168,"11"21"1,24 22-1,19 19 1,-13-20-1,3 1-1141,5 2 1,0 0-1,-1-1 1,1 0 0,7 2-1,0 0 1,3 0-1,0 0 1,1-1 0,1 0-1,4 1 1,1-1-28,2 2 0,0-1 0,-5-3 0,1 0 0,4 3 0,0 0 0</inkml:trace>
  <inkml:trace contextRef="#ctx0" brushRef="#br0">17280 11999 10230,'-22'-17'0,"1"-2"0,-1 0 0,2-1 0,2 1 0,4-1-185,1 0 94,0-2 284,6-4 0,-4 1 0,6 2 0,-3 3 1,-2 1-1,-1 3 0,-2 2 0,-2 1 1,-2 1-1,-6 3 0,-6 5 0,-5 1 0,-2 0-67,-3-1 0,3-1 1,-9 5-1,2 0 1,-2-1-1,-2-2 0,0-3 1,-1 1 214,0-1 1,2-4 0,-4 1 0,4-3 0,0 1 0,1 1 0,-1 2-181,-1 3 0,-1 0 0,-4 7 1,-1 4-1,-2 5 0,-5 6 0,-2 5-441,-5 6 0,-1-1 0,3 8 1,2 1-1,31-17 0,0 0 0,-29 18 294,3-2 1,-6 1 0,14-5 0,-1-4 0,0-2 0,2-5 0,0-1 260,3-3 0,6-2 1,-3-1-1,3 0 1,2 2-1,0 2 1,2 5-65,0 3 1,-5 2 0,5 5-1,-3 4 1,-3 6 0,1 2-438,-1 2 1,2 6 0,4-4-1,2 2 1,3 3 0,2-3-1,3-2 96,4-5 1,3-6 0,7-3 0,4 1 0,3-2 0,4-2 885,1-4-525,6-1 1,2 3 0,10 0-1,5-1 1,6 2 0,4 2-180,1 4 0,8 2 1,-2 2-1,5 2 1,4 2-1,2-2 1,2 0-114,4 1 1,-2-2 0,-24-19 0,0-1 0,1 0 0,1-1 0,1-1 0,0-1 0,2 0 0,-1-1 81,3-1 0,0-2 0,-3-2 0,1-2 0,4-1 1,1-1-1,0-1 0,0 0 0,0-2 0,-1 0 1,3-1-1,0-1 0,0 0 0,1 0 226,2-2 1,2 1-1,3 0 1,0 1-1,-1 0 1,0-1-1,2 0 1,-1 0-1,1 1 1,0 0-1,1 0 1,-1 1-373,0-1 1,0 1 0,2 3 0,1-1 0,-2 0 0,1 0 0,-3 2 0,1 0 0,-3 0 0,0 0 0,-2-1 0,0 0 78,-1 0 1,-1-1 0,3 3 0,0 0 0,-5-1 0,-1 1 0,0-1 0,-1 0 0,0-1 0,0-1 0,-1-1-1,-1-1 1,-1-2 0,0 0 302,36-1 0,0-2 0,-34-1 1,0 0-1,1-2 0,0-1 0,1-1 1,0-1-1,1-1 0,0-1 0,0-1 1,0-1-64,4 1 0,1 0 1,-1-2-1,1-1 0,1 3 1,1 0-1,-2 0 0,1 0 1,-2 1-1,1 1 1,0 0-1,0 1-331,0 0 1,-1 1 0,1 0 0,-2-1 0,-2 1 0,-1-1 0,-2 1 0,-1-1 0,-1 0 0,-1-1 0,33-7 0,-3-4-78,-4-2 1,-8 0-1,1-5 1,-5 0 0,-3-2-1,-3-2 169,-1-5 110,-1-8 1,-5-5 0,0-9 0,0-5 0,-19 29 0,-1-1 0,1-1 0,-1 0 24,1-2 0,-1 1 0,15-26 1,-5 1-1,-6 8 0,-6 5 1,-4 4-1,-4 5-476,-5 5 1,-10 0 0,-7 5-1,-8-1 1,-10 1 0,-9 1-112,-11 2 1,-4 0 0,-7 2 0,-3 1 0,-2 2 0,-4 1-1,35 10 1,0 1 424,-1 0 1,0-1 0,-1-1 0,-1-1 0,-1 1 0,-1-1 0,1-1 0,0-1 0,-1-2 0,0 0-1,0 0 1,-1 0 159,1 0 0,-2 0 1,-4-3-1,-1-1 1,1 1-1,1 0 1,0 0-1,-1-1 1,0-1-1,-1 0 0,-1 1 1,1 0 55,-1-1 1,-1 1 0,-4 1 0,0 0 0,2 2 0,1 0 0,2 1 0,-1 1 0,1 2 0,0 2 0,1 1 0,0 2 0,-1 4 0,-1 1-575,-2 2 0,1 4 0,1 3 0,0 4 0,-6 3 0,-1 4 0,-2 3 0,-1 2 0,0 2 0,0 3 430,1 0 0,1 2 0,-3 0 0,2 0 0,0 2 0,2 2 0</inkml:trace>
  <inkml:trace contextRef="#ctx0" brushRef="#br0">20486 10801 16069,'-7'-6'-450,"-1"-1"1,4-5-1,-3 5 1,-2 7 0,2 7-228,1 5 1,-3 1 1983,5 0 0,-5 1-783,5 4 1,-5 0 0,4 5 0,-3-1 0,-2 1-1,-1 2 1,-4 1 0,-1-1 0,-3-4 459,-1-3 1,1-4-1,-7-1 1,-6-1 0,-5-2-1,-5-3 1,-3-1-749,-1-3 1,-12-2-1,-9-2 1,-4-3-1,33 0 1,-1-1-1,-1-1 1,-1 0-331,-2 0 0,-1-1 0,-1-2 1,-1-1-1,-1 0 0,0 0 1,-1-1-1,-1-1 0,1 0 1,-1-1-1,0 0 0,0-1 1,-1 0-1,1-1-123,-1-1 1,-1 0 0,-3 0 0,1 0 0,-2-2-1,0-1 1,-1 0 0,0 0 0,0-1 0,-1 1-1,0 0 1,0 0 155,-2 1 0,0 0 1,6 3-1,1 0 1,-5-2-1,1 0 1,0 1-1,2 0 1,2 2-1,1 1 0,3 0 1,2 1-1,4 2 1,1 0-79,2 1 1,2-1 0,-32-11 0,14 3 0,6 4 0,7 2 0,7 5-1191,9 1 1,8-1-2580,9 7 0,15 7 3908,11 10 0,0 7 0,2-4 0</inkml:trace>
  <inkml:trace contextRef="#ctx0" brushRef="#br0">16433 10306 10914,'-13'-18'2933,"0"1"-2435,6 5 1,1 8-1,6 8 1,1 5-1,2 4 1,2 4-1,-2 6 23,-2 6 1,-1 0 0,0 6 0,-1 0 0,-2-2-1,-2-1 1,1-2 0,0 1-235,-1-2 0,1-8 0,4-3 0,0-4-440,0-1 0,1-7 0,4-6 1,3-9-1,4-6 0,3-7 1,2-3 53,5-1 1,-2-4 0,2-1-62,1 2 0,-4 3 0,-2 3 1024,-3 1-166,-1 12 288,-5-7 0,0 16-585,-8-4 1,-2 14-1,-12 5 1,1 5-1,-1 3 1,-2 1-1,-1 2-163,1 2 1,-3 1 0,2-5 0,1-1 0,0 1 0,0 0-932,-2-1 0,1-4 0,4-5 0,0 0 1,1 0-1,2-1 0,3-2-1530,1-1 0,5-6 0,9 1 0,10-2 2261,5-2 0,9-6 1,1-1-1</inkml:trace>
  <inkml:trace contextRef="#ctx0" brushRef="#br0">16720 10735 10914,'13'0'2045,"0"0"38,0 0-1873,0 0 1,-4 0-1,-1-1 34,2-3 0,2-2 1,3-4-1,0 1-4,3-1 0,-1-2 0,-4-1 0,0 2 0,0 1 0,-1 1 0,-2 0 0,-3 1-875,-1-1 0,-3 3 0,-6 2-2887,-1 8 3453,-1 6 1,11 3 0,1 0-1</inkml:trace>
  <inkml:trace contextRef="#ctx0" brushRef="#br0">17137 10709 10914,'0'-8'-338,"-2"1"1299,-2 1 1,3 0 0,-5 3-476,0-1 0,5-2 0,-2 3 0,4 0 0,5 3 635,1 3 1,0 7 0,4-3 0,-3 2 0,2 0 0,2 1-1383,1 1 1,-4-2 0,-2 0-4014,-1 1 5327,-2-4 0,-5 0-369,-4-6 1,5 0 0,-1 1 0,5 2-1,3 3 1,3 1-1244,2 3 0,1 2 0,-1 1 0,-1 1 1,2 4-1,5 0-7309,0-2 7882,1 2 1,0-11-1,1 6 1</inkml:trace>
  <inkml:trace contextRef="#ctx0" brushRef="#br0">17489 10866 10914,'7'-18'-799,"-3"1"458,-2 0 221,-2 9 0,0 1-42,0 3 1092,0 2 0,0 7 1,0 8-1,1 1 1,3 1 182,5-2 0,3 0 1,1 0-1,0-2 0,0-2 1,1-5-1,2-2-1351,2-2 1,-5 0-1,-5 0 1,1-2 0,0-2-1,-2-5 1,-1-2-1,-3-2 1,-2-2 0,-1-1-1,0-1-738,0 1 0,0 2 0,2 1 0,0 0 0,4 1 1,1 3-1,4 3 1942,0 1 0,2 3 0,2-1 0,1 5 0,2 4 0,1 1 0,0 3-901,-3 2 0,-1 1 0,-2 0 0,0 1 0,0 1 0,-2 0 0,-1-1-965,-1-3 1,-6 4 0,1-7 0,-2 4 527,-2 1 1,1-6 0,3-3 0,5-2 850,3-2 0,1 0 0,1 0 0,2 0 1,2 1-1,-1 4 0,0 3-3179,1 4 2045,5 1 684,-3 6 0,6 1 0,0 6 1</inkml:trace>
  <inkml:trace contextRef="#ctx0" brushRef="#br0">20707 11048 8090,'-13'-9'0,"0"2"0,0 1 0,0 4 310,0-6 0,0 7 0,3-3 0,6 2 0,8 2 0,5 2 0,1 0 1,-1 4 122,1 1 1,-3 2 0,0 6 0,-1 1 0,-3 2 0,-2 1 0,-1 3-131,0 3 1,-1-5-1,-3 9 1,-5 0-1,-3-2 1,1 2 0,1 0-1,1 1 59,-1-1 0,4 0 1,2 0-1,2 3 0,2 0 1,0 1-1,2-1-154,2 0 1,3 0 0,6-2 0,-1 4 0,-2 0 0,-1 0 0,1-1 19,1 0 1,-2 2 0,-2 3-1,-1-2 1,-3-1 0,-2 1 2,-1 1 1,0 2 0,0-1 0,0 0-1,0-2 1,2 2 349,2-2-453,-2 0 1,3-3 0,-3-1-1,2-2 1,3 2 0,1 0-31,-4 0 0,2 3 0,0-5 0,-1 1 1,3-1-1,-3 0 0,1 1 93,-3 1 0,3-5 0,-2 3 0,-1-1 0,-1 0 1,-2 2-1,0-2 42,0-2 1,4 4-1,2-1 1,0-1-1,-1 0 1,0 0-189,1 1 0,-5 1 1,5-4-1,-2 2 1,0 2-1,-1-1 1,-1 2-31,-2 3 1,0-2 0,0 0 0,0 0 0,0 1 0,-2 2 97,-2 2 1,1-5 0,-4-3 0,0-1 0,1-1 0,0-1-114,3-2 0,2-2 0,1 3 0,0 0 0,0-1 0,0-2 0,0-3 0,0-1 0,1 4 0,2-1 0,1 2 0,-1 2 0,-1 1 0,-2-1 0,0 4 0,-2 0 0,-1-1 0,-2 0 0,-1 0 0,-1 3 0,-1 1 0,4-4 0,-3 2 0,1-4 0,2-1 0,-1 0 0,1 0 0,0-4 0,4-2 0,0 1 0,0-2 0,0 1 0,0-1 0,0-1 0,0 0 0,0-5 0,1 0 0,2 0 0,1 0-342,-1 0 1,-1 0-1,-2 0 1,0 0-1,0 1 1,0 2-622,0 2 0,0-1 0,0-2 0,0 1 0,0 1 0,0-1-1408,0-2 1,5-6 0,4-6 0,1-6 2370,-1-9 0,-3-12 0,-6-8 0</inkml:trace>
  <inkml:trace contextRef="#ctx0" brushRef="#br0">20642 14540 7886,'-24'7'1263,"2"-1"0,5-2-633,2 1 1,8 5 0,2-2 0,4 4-409,1 1 0,1-1 0,5-2 1,6-3 304,4-1 0,11 2 0,2-3 1,6-4-1,7-4 0,3-5 1,3-4-1,-2-2 0,0-5 541,4-7 1,-7 1-1069,9-10 0,-3-2 0,3-15 0</inkml:trace>
  <inkml:trace contextRef="#ctx0" brushRef="#br0">22480 11452 8093,'-35'0'0,"2"0"0,-1 0 179,1 0 0,3 0 1,-4 1-1,2 4 1,2 4-1,0 2 1,-1 2-1,2 0 1,2 0 250,1 0 1,5 5-1,4-1 1,4 0-1,4 1 1,5 1-1,4-1-445,4 1 0,15 0 0,13-3 0,10 1 0,12-1 0,8-3 0,7-3-73,4-1 1,-34-7 0,0 0-1,1 2 1,1 0 0,-1-1-1,0-1 1,-2 1 0,0-1-1,0 0 1,-2 0 0,31 2-275,-8-1 0,-11 3 1,-7 0-1,-10 0 1,-9 0-1,-7-2 405,-7 2 1,-9-3 0,-14 5 0,-9 2 0,-11 3 0,-7 3 430,-6 2 0,-7 3 0,-1-2 0,1 0 0,1 1 0,5-1 0,5 0-257,10-3 1,6 0 0,6 0-1,5 3 1,4-1 0,4 3-1,7-3-601,4 1 0,11 3 1,11-3-1,5 1 1,7 2-1,4-2 12,4-3 0,5 2 0,-1-1 0,1-2 0,0-1 1,-4 1 326,-4 2 1,-7 1 0,-12-4-1,-5 4 1,-3 2 0,-9 3-1,-9 4 288,-12 2 0,-11 6 1,-10-2-1,-8 0 0,-2 0 1,-4-3-1,2-2 169,1-1 1,5-2-1,8-1 1,6-2-1,6-3 1,7-1-375,6-3 1,4-2 0,7-1 0,5-1 0,7-2 0,7-3-268,5-1 0,11 3 1,5-4-1,2 1 0,2 0 1,-3-2-1,-1 1-20,-2-1 1,-6 6 0,-4-1 0,-6 2 0,-6 3 0,-4-1 373,-4 0 1,-3 0-1,-7 1 1,-5 3-1,-6 4 1,-7 2-1,-4 1 395,-4 4 0,-8 1 1,0-3-1,-1 0 0,0 0 1,1 0-305,-1 0 1,4 0-1,2 0 1,2-1-1,3-2 1,5-1 529,7 1-878,0 2 0,12 1 1,-2 0-1,6 0 1,7 0-1,6 0-1783,5 0 1540,4 0 1,1-1-1,0-2 1,-1-2-1,-4 1 1,-3 0 51,-4 0 1,-2-5 0,-3 3-1,-5 1 1,-6-1 0,-6 3-1,-10 2 407,-5 1 1,3 1-1,3 2 1,2 1-1,4 1 1,2 1-500,5 2 415,2 4 0,2 1 0,0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8931 2292 10965,'12'-34'0,"-2"5"0,-2 5 0,-1 8 0,1 5 2168,2 7 1400,-4 2-3708,6-4 0,-11-1 1,4-6-1,-4-1 0,-1 1 424,0 0 1,-1 5-1,-4 4 1,-4 4-1,-2 3 1,-1 3-1,1 0-71,2 0 1,1-1-1,-6-2 1,1 2-1,-2-2 1,-3-2 78,-4-1 0,-3-6 0,-2-2 0,-1-4 0,-3 0 0,-3 1 65,0 3 0,-5-6 0,5-4 1,-1 1-1,-1-1 0,1 0 1,-1 0 187,1-1 1,5 4 0,-1-2 0,3 2-1,2 1 1,3 1 0,1 1-217,-2 3 1,-1-1-1,-2 4 1,0 0 0,-1 0-1,-3 2-212,-4-2 0,1 4 0,-4-2 0,0 2 0,-3 2 0,-2 2 130,-5 2 1,2-2 0,-3 4 0,-1-2 0,-2 1-1,0-2 1,2-2-81,1-1 1,2 0 0,-2 0 0,4 0 0,5 0 0,3 0-168,2 0 0,1-1 0,-2-2 0,4-2 0,-1 1 0,-1-1 0,-2 1 0,1 1 0,-1 1 0,-5 2 0,-2 0 0,-3 0 0,-1 0 0,-4 0 0,-1 0 0,-2 2 0,-1 2 0,-1 5 0,1 2 0,-2-2 0,1 2 0,1-2 0,1 3 0,-3 0 0,2-2 0,1-2 0,3-2 0,2 3 0,6-5 0,-1 0 0,1 1 0,2 1 0,1 0 0,0 0 0,-5 3 0,-1-4 0,-1 1 0,-3 2 0,-1-1 0,2 4 0,-6-1 0,5 0 0,0-1 0,-1 2 0,3 0 0,-1 3 0,0-1 0,-5 0 0,1 1 0,0-2 0,1-2 0,0-3 0,-1-1 0,5 3 0,-6-4 0,0-1 0,5 0 0,2 1 0,4-2 0,2-2 0,1 1 0,0 1 0,0 3 0,0 0 0,0 1 0,0 0 0,-5 2 0,1 5 0,1-3 0,0 0 0,0-2 0,-1 1 0,-2 2 0,3 1 0,-2 1 0,2-3 0,3 0 0,3-2 0,2 1 0,1-4 0,-3 0 0,3-2 0,1 1 0,3-1 0,2 2 0,-3-3 0,0 5 0,0-1 0,0-1 0,-2 1 0,-1 1 0,-3 2 0,-1 0 0,-4 1 0,-1-2 0,-1 2 0,1 4 0,1 3 0,2 0 0,2-5 0,2 0 0,4 2 0,1 2 0,-1 0 0,1 1 0,5-5 0,1 1 0,1 1 0,3 1 0,0 2 0,1-2 0,2 0 0,-3 1 0,2 2 0,3 0 0,1 2 0,1-1 0,1-3 0,0 2 0,-2-1 0,-1 0 0,-2-1 0,2 1-121,1 0 0,3 4 0,2-3 0,1 1 0,0 0 1,0 0-203,0-1 1,2 3 0,-2-4 0,3-2 0,1-1 0,-1-2-31,-1 1 1,4 3-1,-3 1 1,2-2-1,-2-1 1,0-1 58,0-1 1,1 0 0,4-1-1,-2-2 1,-1-1 0,-1 0-147,-1-1 0,5 3 0,-5-3-83,0-1 1,4 1-401,-2-4 0,2-1 0,4 6 0,1 3 0,3 4 0,1 6 1,5 6-1839,4 8 1,1-6 2640,5 5 1,6-5-1,6-4 1</inkml:trace>
  <inkml:trace contextRef="#ctx0" brushRef="#br0">3026 3278 25785,'-4'-26'-4331,"-1"1"1,2 2 2970,2 6 0,1 2 1,-2 3 1207,-2 3 1,1-3 0,-6 5-1,0-2 1,0 0 0,0 0-1,-1 0-19,-2 0 1,-6 1-1,-1-4 1,0 1 0,-2 4-1,0 1 1,-1 3 878,1 2 0,-4-4 1,4 1-1,-1 2 1,1 5-1,2 5 1,1 0-348,-1 1 0,0-1 0,-3 2 0,2-1 0,3 1 1,-3 1-1,1-1-104,0-1 1,-3 0-1,2 3 1,1-2-1,0-1 1,1 1 250,-1 2 0,4 2 0,-3-1 53,3 0 1,2 1-1,0 0 1,1 3-410,3 0 1,-1 6 0,5-4 0,2 2-1,2 2 1,1 1 0,0 0-283,0-2 0,0-4 1,0 4-1,1 2 1,2-1-1,3 1-460,2-2 0,0-1-1566,6 1 1706,-7 3 1,9-4-1,-2 4 1,1-1 321,-1-2 0,4-1 1,1 2-1,2 0 1,3 0-1,3 1 0,4 0 174,4-2 1,-1-4 0,0 2 0,2 1 0,1-2 0,4 2-22,1 0 0,1-5 0,0 2 0,3-2 0,0 1 0,1 0 0,-1 1 107,0 1 1,0-4 0,-3 3-1,3-3 1,1-2 0,2 0 0,0-1 213,0-3 0,-3 1 0,5-5 0,6-2 0,2-2 0,5-1 0,-1 0 275,-1 0 0,2-6 0,-5-1 0,1-2 0,-1 0 0,-3-1 0,-2-2 1007,-6-1 1,3 1-1082,-7 3 1,5-3 0,-5 3 0,1-3 0,-1 1-422,1 2 1,4-3 0,-5 3-1,-2-1 1,-2-1 0,-3 2-127,0-1 0,4 0 0,-7-1 0,0 2 0,-1-1 0,-2-2 0,0-1 0,0 1 0,-4 2 0,-1 1 0,0-2 0,-3 1 0,0 0 0,0 1 0,1 0 0,0-3 0,-2 2 0,0 1 0,-1-2 0,-2 0 0,0-3 0,-2 1 0,3 0 0,0-1 0,-3 1 0,1 0 0,0-1 0,4 1 0,-3-2 0,1-1 0,0-2 0,0 2 0,-1-1 0,-3 0 0,-1 0 0,-2-5 0,1-1 0,-2-1 0,-2-1 0,-1-2 0,-6 3 0,3-7 0,0 3 0,-5-3 0,3 0 0,-4 1-461,-4 2 0,1-3 0,-6 0 0,0 1 1,0 2-1,1 2 0,-4-1-104,-5 0 0,3 1 0,-4-3 1,2 0-1,-1-2 0,-2 1 220,-2 2 0,-1 1 0,-5 1 1,1-1-1,-2 0 0,-4 1 0,-2 1 193,0 2 0,-6 0 0,0 5 0,-6 2 0,-5 1 0,-3 3 1,-5 2 56,-3 1 1,1 6 0,-10-2-1,3 4 1,3-1 0,1-1 60,2-1 1,7-1-1,3 5 1,9 0-1,9 0 1,6 0 0,7 2-656,5 2 1,4 4-1,3 7 1,5 2-1,4 9 1,4 8 543,5 10 1,3 0-1,1 2 1</inkml:trace>
  <inkml:trace contextRef="#ctx0" brushRef="#br0">4106 2346 8028,'-21'7'0,"5"-1"965,5 0 1,5-6 0,8 0 0,2-9-147,5-7 0,7-1 0,4-6 0,0-4 0,4-4 1,1-3-1,2-5 0,0-2 0,1-5 0,3 0 0,4-3 1,4-1-964,1-5 0,-5 5 0,1 5 0,0 5 0,-2 5 0,-3 4 1,-5 4-1,-2 5-710,-2 4 1,-5 9 0,0 5 0,-2 2 0,-1 2 0,-1 2-534,0 2 1,1-1-389,-1 6 0,-4-5 1775,0 5 0,5-6 0,7 3 0</inkml:trace>
  <inkml:trace contextRef="#ctx0" brushRef="#br0">5159 1399 7857,'0'-13'1448,"-5"4"1,1 0 339,1-1 0,3 4 0,3 3-1215,1 6 1,1 6-1,-5 7 1,0 3-1,1 1 1,2 0-1,3 0-173,2-1 1,0 3-1,6-4 1,-1-2-1,0-1 1,2-3 0,2-2-648,0-1 1,3-6-1,-4 1 1,3-4 0,0-4-1,2-5 1,-3-3-5,-3-1 1,1-5 0,-7-1 0,1 0 0,-1-2 0,-4 2 616,-4-1 1,1 3-1,0 3 1,3 1 899,-2 0 1,0 7 0,0 6 0,3 9-915,1 7 1,-2-1-1,3 3 1,3-2-1,1 0 1,1 2-1355,0-2 1,5-5 726,0-3 217,0-5 1,-1 3 0,1-6 0,-1 0-1161,-3 0 1,-5-6 0,-1-3 0,-1-2-1,-1-3 813,0 1 1,-2 0-1,-4-1 1,0 1 383,0 0 0,0 4 0,0 0 0,0-1 1,2-2-1,2-2-337,5 1 0,-1 1 1,0 2-1,3 1 1,1 0-2233,1 2 1,0 1 2589,1 6 0,-1-6 0,0-2 0</inkml:trace>
  <inkml:trace contextRef="#ctx0" brushRef="#br0">6105 1119 7856,'-13'-7'1290,"0"3"1,5 4 0,4 4-1017,2 5 0,2 3 0,0 1 0,0 2 1,2 1-1,1 2 0,3-2 0,1-1-151,3-2 1,1 1-124,-2-1 0,8 0 0,-2 1 0</inkml:trace>
  <inkml:trace contextRef="#ctx0" brushRef="#br0">6239 706 9021,'-8'0'1902,"4"0"1,8 0-2731,5 0 0,7 0 1,4 0 827,0 0 0,2-12 0,5-2 0</inkml:trace>
  <inkml:trace contextRef="#ctx0" brushRef="#br0">6452 653 7840,'-14'7'2703,"1"1"0,1 2-2842,3 8 0,-1 10 0,4 5 1,0 2 380,0 7 0,2 4 0,4 8 0,-2 1 0,-1 1 0,-1-1 0,1 2 0,1-4-383,2-3 1,0-5 0,0-10 0,2-5 0,1-7 0,0-6-841,-5-7 1,1-10 0,-8-12 0,0-7-1,0-9 1,2-3 0,-1-2 973,1 4 1,4 0 651,-1 3 1,2-1-1,2 2 1,0 1-1,2 4 455,2 0 1,-1 4 0,6 6 0,1 2 0,2 2 0,1 2-479,1-2 1,-1 4 0,0-1 0,1 5 0,-1 4 0,2 0-1268,3 0 0,-3 3 0,2-5 1,0-1-1,-1-1 0,3-2-455,2 0 1,-9 0-1,1-2 1,-3-2-1,-2-5 1,-4-3-1,-1-3 1100,2-3 0,-4 3 0,5-10 0,-6 5 0</inkml:trace>
  <inkml:trace contextRef="#ctx0" brushRef="#br0">6638 866 9062,'14'2'0,"-2"2"0,-4 5 488,-3 3 0,-4 6 1,-1 1-1,0 2 1,0 4-1,0 3 278,0 3 1,0 11 0,0-2-1,0 2 1,-1 3 0,-2-1 0,-1-1-1,1-1 1,1-4-161,2-2 0,-1-4 0,-2-5-2207,-2 0 1,1-7 0,4-2-1321,0-3 1,1-9 2071,4-6 849,-4-12 0,11-15 0,-5-7 0</inkml:trace>
  <inkml:trace contextRef="#ctx0" brushRef="#br0">6812 1119 7840,'7'-19'2297,"-1"10"0,-6-8-1149,0 8 1,0 4 0,0 5-414,0 8 0,0 4 0,2 2 1,0 4-1,4 3 0,2 3 217,2 2 0,-2-7-1561,0 8 1,1-3 0,5 1 0,-1-1 0,-1-4-1081,-3 0 1689,9-3 0,-10-9 0,12-2 0</inkml:trace>
  <inkml:trace contextRef="#ctx0" brushRef="#br0">7198 1213 8773,'-7'6'119,"1"1"0,7 5 0,2-2 0,3-1 0,0 2 1135,0 0 0,0 3-631,-1-1 0,-4 0 0,3 1 0,-2-1-248,-2 0 1,0 1-1,0-1 1,-2-1-2021,-2-3 0,3-5 882,-4-8 0,4-4 0,1-5 0,0-2 0,0-1 0,0-2 0,0 0 773,0-1 1,0 3-1,0-5 1,1 2 0,2 3-1,1 1-2,-1 1 1,0 6-1,2 0-150,4 2 0,-2 2 0,2 4 1,1 0-1,2 0 142,2 0 0,-1-5 0,0-1 0,1 1 0,0-3 0,3 2 6,0 0 0,1-3 1,-4 5-1,-1 1 0,0 1 1,1 2 620,-1 0 0,-6 8 0,-2 4 1,-5 6-1,-3 2 0,-3 5 86,-2 5 0,0-5 1,-4 3-1,1-1 0,4-5 1,0 0-1,1-2-46,0-1 1,1-6-1,7-5-1108,2-2 1,4-14 0,6-8 0,3-5 0,2-3 0,0-1 0,0-3-89,-2-1 1,2 3 0,-1-3 0,0 5 0,-1 6-1,1 5 1,0 3 198,1 1 1,-4 6 0,4 0 0,-1 6 329,0 6 0,5 8 0,-2 4 0</inkml:trace>
  <inkml:trace contextRef="#ctx0" brushRef="#br0">8278 1040 7840,'-1'-8'796,"-4"4"0,-2 8 0,-7 5-162,1 3 0,-2 7 0,-1 2 1,-3 1-1,-1 0-148,1 2 0,3 0 0,6-1 1,2-2-1,2 0 0,3-2 1,3 0-1,5-4-268,4-5 1,8-4 0,7-6 0,4-1-1,3-4 1,0-5-739,2-6 0,-6 0 1,1-7-1,-6 1 0,-3 1 1,-4 4-212,-5 2 1,-4 1 0,-7 3 0,-4 2 2042,-3 4 1,0 10-1,1 4 1,1 2-1,3 3 1,1-1-1846,2 0 0,2-1 0,4-3 1,7-4-1,8-4 0,5-1-2590,6 0 0,2-10 3123,6-4 0,0-14 0,0 0 0</inkml:trace>
  <inkml:trace contextRef="#ctx0" brushRef="#br0">8985 626 7840,'-8'17'0,"4"5"0,1 5 0,0 2 1013,-2 2 0,-4 0 1,3 8-1,1 4 0,-3 4 1,2 5-1,0 1 0,3-2 391,2-4 0,1-3 0,1-5 1,4-3-1,4-7 0,3-5 1,1-8-2237,0-6 1,1-4-1,-3-7 1,0-5 0,-2-9-1,0-9-441,-2-5 1,5-14 0,-3 0-1,3-4 1,1-4 0,-1-1 1234,-3 1 0,2 0 0,-3 13 0,1 2 0,-2 5 0,1 4 0,-3 5 733,1 4 0,5 5 0,-4 3 1,2 2-1,0 2 0,0 5 143,-2 4 0,4 0 1,-5 6-1,-1 1 1,1 3-1,-3 4-454,-1 1 0,-2 4 0,-2-3 1,-1 0-1,-3 2 0,-1-2-447,-3 0 0,-4 4 0,0-6 1,-1 0-1,3-4 0,1-3 0,3-2-2477,-1-2 1,7 3 841,2-5 0,2 1 0,7-5 892,1 0 1,-4 1 0,-2 3 1089,-2 5 1,-4 3 0,-1 2 0,-3-3 0,1 0 186,-1-2 0,-5-5 0,2 3 0,-3 1 0,-1-2-786,0 0 1,0 4 0,-1-1-1,1 1 315,0-1 0,-1 3 0,1-5 0</inkml:trace>
  <inkml:trace contextRef="#ctx0" brushRef="#br0">9091 1146 7840,'-13'0'0,"0"0"869,-1 0 1,1 2-1,0 1 227,-1 1 1,8 0 0,6-5 0,9-3-774,7-5 0,5-3 1,7-2-1,3 1 0,3 0 1,2 0-1,-2-1-63,-1 1 1,-7 5 0,-5 3 0,-2 0 0,-2 1 0,-3 2 0,-2 5 0,-3 7 149,-4 7 1,-4 4 0,-4 5-1,-6 2 1,-9 3 0,-5 3-3,-4 1 1,0-1-1,1-5 1,-1 2 0,2-1-1,3-3-636,4-5 1,3-4-1,2-8 1,1-1-1174,3 1 1,5-10-1,8-6 1,6-9-1,5-7 1401,3-3 0,12-13 0,-2-4 0</inkml:trace>
  <inkml:trace contextRef="#ctx0" brushRef="#br0">9598 813 6509,'0'-6'7551,"-2"6"-6405,-2 7 0,2 7 1,-4 5-1,2 6 1,-1 6-1,3 3 1,-1 2-404,-2-2 0,4 3 1,-4-4-1,4-2 0,1-2 1,0-5-1821,0-3 0,0 1 1,0-4-3882,0-2 4413,0-7 0,4-15 0,2-12 1,0-6-1,1-4 0,1-3 0,1-4 1,0-4 515,-1-1 0,-3 2 0,2 2 0,-1 5 0,-3 4 1,0 5 763,2 4 1,-4 4-1,5 2 1,-2 1 0,2 4 1144,2 1 0,-4 2-1476,5 4 1,-4 0-1,3 0 1,3 1-127,1 4 1,-3-2 0,-1 4 0,1 0 0,0 1 0,0 2 21,1 2 1,-4 1-1,-1 1 1,-2-1-1,0 0 1,1 1 32,-1-1 1,-1 0-1,-2 1 1,0-1-1,0 0 1,0 1-282,0-1 0,1-1 0,2-2 0,3-1 0,1 0 0,2 0-501,-1 0 1,8-5-1,-3 3 1,2 1-1,0-1 434,-2 4 1,-1 0 0,-3 3 0,-6-1 0,-7 0 0,-11 2 346,-10 3 1,-8-3-1,-8 3 1,-2-2-1,-2 0 1,4 0 0,4-2-2438,6-4 0,4-2 0,5 2 2105,4-1 0,21-12 0,6 1 0</inkml:trace>
  <inkml:trace contextRef="#ctx0" brushRef="#br0">11024 653 7840,'9'-15'0,"0"-1"0,1-2 0,1 2 0,-1 1 0,-1 2 0,1-1 0,-4 1 0,-1 0 0,-4-1 0,3 6 0,1-1 0,-2 6 0,-8-2 0,2 5 0,-5 5 0,-3 5 0,-1 8 0,-2 8 0,-3 9 0,-2 5 0,-2 2 314,-2 3 0,-1 10 0,0-1 0,3 4 0,1 4 0,0 1 0,1 3 0,3-1 1652,1 1 0,6-4 0,2-9 0,1-3 0,3-4 2521,1-6-5201,8-9 0,2 2 0,5-8 0,2-3 0,3-5 0,4-7-5352,3-6 6066,2-8 0,-1-15 0,1-9 0</inkml:trace>
  <inkml:trace contextRef="#ctx0" brushRef="#br0">11691 1159 7840,'-2'-11'2734,"-2"2"0,1 4 0,-6 10-1987,-2 4 1,0 8 0,-3 7 0,1 4 0,1 3-1,2-1 1,1 0 0,0-2-1158,1-2 0,3 2 1,5-8-1,0-1 1,3-3 409,5-8 0,1-14 0,11-15 0</inkml:trace>
  <inkml:trace contextRef="#ctx0" brushRef="#br0">11704 973 7840,'0'-13'2879,"1"-1"-2234,4 1 1,-2 5 0,6 4 0,1 4-511,2 4 0,3-1 1,2 6-1,4 0 1,1-1-1,-1-4-135,-2-2 0,5-2 0,-3 0 0</inkml:trace>
  <inkml:trace contextRef="#ctx0" brushRef="#br0">12024 1106 11501,'-14'6'462,"1"3"0,4 3 0,0 3-182,-1 2 0,3 3 0,-1 3 1,1-2-1,1-2 0,0-2 1,3-3-1,1 0 1395,2-1 1,0 0 0,2-2-2229,2-7 1,-1-7 0,5-15 0,-1-2-1,1-2 1,0 1 0,1 2 944,0 2 0,-4 2 0,2 2 0,1 1 1476,-1 3 1,2 3 0,4 8-1,-1 2-1473,-3 5 0,3 3 1,-5 1-1,2 2 1,-2 2-1,-1 2 1,-1 0-1111,1 0 0,-5 4 0,4-6 1,-2 0-1,0-3 0,1 0 1,0-2-1744,2-4 0,2-2 1,7-6-1,1-1 1743,2-4 0,11-8 0,-1-8 0</inkml:trace>
  <inkml:trace contextRef="#ctx0" brushRef="#br0">12370 1239 7840,'0'-13'203,"0"0"0,0-1 1,-1 3 7801,-4 2-6606,4 3 1,-5 7-1,6 4 1,0 4-902,0 2 0,0 3 0,0-1 0,0 0 0,0 1 0,0-1 0,0 0 1,0 1-462,0-1 0,0 0 0,0 1 0,0-1 0,0 0 1,-1 1-1,-4-1-580,-4 0 0,-3-1 0,-2-1 0,-4-3 0,-3 3 0,0 1 0,4 0-978,2-4 0,1 3 0,4-7 1,6-2 300,8-5 1,14-8 0,7-9 0,6-9 0,2-2 1219,-1-1 0,5-11 0,-3 1 0</inkml:trace>
  <inkml:trace contextRef="#ctx0" brushRef="#br0">12557 1013 7840,'7'-13'2604,"-1"4"1,-6 3-1923,0 4 0,2 5 1,1 11-1,1 0 1,1 4-1,-1 3 1,2 0-1,0-2-1180,0 0 1,4 0-1,-2 5 1,1-3 0,-2-2-1,-1-1 1,-2 0-6576,2-1 7073,-4 1 0,10-5 0,-5 1 0</inkml:trace>
  <inkml:trace contextRef="#ctx0" brushRef="#br0">12624 1266 7840,'-6'-12'1015,"-3"2"1,-3 1 0,0-1-285,3-2 1,9 0-1,9 2 1,3 2-1,3 1 1,3 1-1,4-2 1,3 3-6883,2-1 6151,-1-5 0,1 4 0,0-7 0</inkml:trace>
  <inkml:trace contextRef="#ctx0" brushRef="#br0">12997 1253 7840,'-18'-5'1009,"0"1"0,1-1 1,3 5-313,1 0 1,7 0 0,6-1 0,9-2 0,6-3 0,4-1-761,2-4 1,-4 4-1,4-2 1,-2 0 0,-2 0-1,-2 2-6701,-2 1 6764,0 1 0,1 5 0,-1 0 0</inkml:trace>
  <inkml:trace contextRef="#ctx0" brushRef="#br0">13197 1146 7840,'13'-4'288,"1"-1"1,-1 1-1,0 4 872,1 0 1,-3 1-1,-2 4 1,-4 4 0,-5 2-1,-5 3 11,-4-1 0,-2 5 0,-3 0 1,1-1-1,0 1 0,-1 0-1037,1-2 1,4 4-1,2-3-2232,1 0 1,-3-3 2097,4 0 0,7-7 0,5-1 0</inkml:trace>
  <inkml:trace contextRef="#ctx0" brushRef="#br0">14037 1199 7840,'-2'-11'2009,"-2"2"0,2 4 0,-2 10-1019,2 4 0,-2 2 1,-2 4-1,-1 3 1,-4 4-1230,-1 3 1,3-4 0,2-2 0,0-1 0,1 0-1,0-2-3897,3-1 0,3-9 4136,4-6 0,4-12 0,5-9 0</inkml:trace>
  <inkml:trace contextRef="#ctx0" brushRef="#br0">14010 1106 7840,'0'-21'-461,"-6"4"1436,-3 8 1,5 4-1,5 10 1,10 4-1,8 3 1,5 1-2253,4 0 1,7-1 0,-1-3 1276,0-5 0,5-2 0,-5-2 0</inkml:trace>
  <inkml:trace contextRef="#ctx0" brushRef="#br0">14423 1066 7840,'-9'5'1296,"0"1"1,1 1-1,-1 3 1,1 2-1,1 3 210,-1 3 0,4-2 1,-3 5-1,-1-2 0,2-1-1329,0 1 0,2-4 1,5 1-783,4-6 1,2-10 0,7-10-1,-1-5 1,-1-2 0,-2-1 0,-1 0 199,1 0 1,2 0 0,0 5 0,-2 0 0,-1 1 528,2 3 1,1 5 0,-1 8-1,0 6 1,-4 5 0,2 5-1189,3 0 1,-2-2-1,10 3 1,-1-2 0,3-3 1063,3-1 0,8-2 0,1 1 0</inkml:trace>
  <inkml:trace contextRef="#ctx0" brushRef="#br0">15143 1093 7840,'0'-18'964,"0"0"1924,0 2 1,-1 1 0,-2 2-2019,-2 0 0,1 7 0,4 6 1,0 7-1,0 5 0,0 3-405,0 2 1,0 4-1,0 6 1,-2-1-1,-1 0 1,-1-3-1,-1 0-386,-1 0 1,5-2 0,-5 0 0,2-2 0,-1-3-1,1-2-700,-2-6 345,-2 4 1,-5-10 0,0 2 0,-1-2 0,0-2 0,-3 0-2019,0 0 0,-1 0 0,4 0 867,1 0 0,7 0 0,8-2 0,10-1 0,8-3 1427,5-1 0,2-8 0,0-6 0</inkml:trace>
  <inkml:trace contextRef="#ctx0" brushRef="#br0">15356 1159 7840,'8'-13'7870,"-4"0"-6549,-8-1 1,2 9-1,-2 5 1,2 7-803,2 5 0,0 1 1,0 0-1,0 1 0,0-1 1,0 0-564,0 1 1,2-7 0,2-2-375,5-4 0,-3-2 0,0-2 861,0-2 0,-5 2 0,5 8 0,-1 4-755,-1 2 1,2 3 0,-3 1 0,3 1 0,1 2 0,4-2 0,1-1-1056,1-2 1,6-6 0,3-2 0,2-4 0,0-2 0,-2-4 433,2-3 0,-4-9 0,1-2 0,-2-2 1,-2-2-1,-4-1 0,-3 0 1053,-1 2 0,-1 6 1,2-2-1,-1 3 1,0 2-1,0 1 1,-2 2 2059,-1 1 1,4 6 0,-1-2-1431,3 4 1,0 2-1,-3 4 1,-5 4-1,-2 2 684,-2 3 1,0-1 0,0 0 0,0 1-1588,0-1 1,1-5 0,4-4 0,4-3 0,3-1-496,1 0 1,0-5-1,1-3 1,-3-1 0,0 2 1158,-2 1 1,0 1-1,2 7 477,-2 2 0,2-1 0,-5 6 0,1 2 1,5 0-1,3 1-867,2-3 0,3 2 0,-4-7 0,3-1 0,0-2 0,1-2-568,-4-3 0,-1-4 0,-3-5 1,-2-1-1,-3 1 0,-1 0 1,-3-2 51,-1-3 1,-4 3-1,-1-2 1,-3 3-1,-1 5 1016,-3 5 0,2 3 0,1 2 0,1 3 0,1 7 0,1 5-432,0 6 1,-1 2 0,5 0 0,2-2 0,2 2 0,5-1 0,4 1-398,5-2 1,3-6 0,5 2 0,3-4-1,0-6 208,2-3 0,6-10 0,-3-2 0</inkml:trace>
  <inkml:trace contextRef="#ctx0" brushRef="#br0">16929 920 11050,'-6'-8'2025,"-1"8"1,-5 11-1239,3 5 1,-3 5 0,3 5 0,-1 1 0,0 1-1,2 2 1,1 2 0,1 1 0,0-2-534,3-6 1,2 0-1,1-7 1,1-2 0,4-2-910,3-6 0,0-8 0,1-10 0,0-6 0,0-6 0,-1-4 1,4-2 237,5-3 1,-1 3 0,5-3 0,-1 3 0,0 1 0,-1 1 0,-3 0 2112,-1 4 1,3 3 0,-1 6 0,0 1-502,-2 3 0,-4 4 1,-2 10-751,-4 4 1,-4 3-262,-1 1 0,-4 2 0,-2 0 1,-2-1-256,-2-2 1,4-1 0,2 2 0,2 0 0,2 1-460,0-1 0,11-1 0,3-3 1,6-5-1,3-2 0,3-2 238,0 0 1,-5 0-1,-3 0 1,-3 0 0,-4 1-1,-2 3 854,-4 5 0,-4-1 0,-2 1 0,-4 1 1,-5 2-1,-6 1 0,-7 0-221,-2 1 0,-4-1 0,-1 0 0,3 1 0,2-2 1,4-2-1359,1-1 1,9-5 0,2 4-3900,11-2 1,11-5 4865,23-10 0,-1 0 0,11-10 0</inkml:trace>
  <inkml:trace contextRef="#ctx0" brushRef="#br0">17662 920 8799,'-8'0'1013,"0"1"1,2 3 0,2 5-429,-2 3 1,3 3 0,-4 3 0,-1 4 0,1 3 0,-4 2 0,1 0 490,1-1 1,-3 4-1,5-2 1,-2-4-1,2-4 1,1-3-1,1-3-1343,-1 0 0,5-8-717,-4-6 0,4-11 1,1-6-1,1-1 0,4-1 1,4-2 814,2 0 1,7-3-1,0 5 1,-2 0-1,1 0 1387,0 2 0,-2 4 0,1 3-67,-5 1 1,-5 12 0,-6 1-1,-2 7 1,-2 2-1056,-5 0 1,-1 1-1,1-1 1,4 0-364,4 0 0,2-1 1,4-3-1,4-4 1,4-4-1,3-1 1,2 0-379,-2 0 1,-1 0 0,-2 2 1093,1 2 1,-7 3 0,-4 8 0,-6 2 0,-6 0 0,-4 0 87,-5-3 0,3 0 1,-4-1-1,1 0 1,1 1-1,0-1-717,2 0 0,2-4 0,0-1 0,-1-2-1225,1-3 1,6-3 0,2-5-1,7-4 1,7-4 0,10-5-1,8-6-7631,4-5 9036,0-5 0,-5-6 0,1 0 0</inkml:trace>
  <inkml:trace contextRef="#ctx0" brushRef="#br0">17929 746 7840,'5'-20'438,"0"2"0,3 3 0,4 2 1,2 1-1,4 3 0,2 3 1,0 2-1,4-1 0,0 4 638,1 4 0,-6 8 0,0 10 0,-2 3 0,-3 6 0,-3 2 0,-4 7 0,-5 4 303,-5 5 1,-9 7 0,-9 1 0,-4-1 0,-8 2 0,-2-4-1640,-1-3 1,-7 1 0,3-7 0,-3-1 0,-3-2 0,-1-2 0,-3-2-4078,-4-2 4337,4-11 0,-15 7 0,4-10 0</inkml:trace>
  <inkml:trace contextRef="#ctx0" brushRef="#br0">5705 6650 6753,'0'-13'0,"-1"1"733,-4 3 1,4 2-1,-5 4 1,0-2-1,-3 2 1,-3 3-1,-1 3 1,0 2 537,-1-2 1,5-2-1,1-1 1,-3 0-1,-1 0-406,-1 0 0,0 0 1,-1 0-1,1 0 0,-2 2 1,-1 1-1,-2 3-726,2 1 0,1-3 0,2 4 0,-1-1 0,0-1 0,-3 0-129,-1-3 1,1 3 0,3-2 0,0 1 0,-3-1 0,0 1 384,0-2 0,2-2 1,2-1-1,0 0 0,-2 0 1,-1 0-1,-2 0 41,2 0 1,-1 2-1,1 1 1,-3 3-1,-2 0 1,-3 1 1010,-1 0-1447,-2 2 0,1 5 0,-2 0 0,0 1 0,-1 1 0,6-2-156,2-2 1,-1 2 0,4-5 0,2 2 0,1-1-1,2-3 1,-1-1 216,1-3 1,4 3-1,0 0 1,-1 0 26,-2 0 1,3 3-1,2-3 1,-1 1 0,2 4-1,-1-1-648,-1-1 0,5 3 1,-2-3-1,0 2 0,1 3-27,1-1 0,1 0 0,2 1 1,0-1-1,0 0 329,0 1 1,2-2 0,1-2 0,1-1 0,1 0 190,0-2 0,3 5 0,5-3 0,1 1 0,-1 2 0,0 0 0,1 3-127,-1 0 0,2-4 0,1 0 1,3 1-1,0-2 0,2 0 1,-2-1 337,1 0 1,3-4 0,0 2 0,0-1 0,1-3 0,-2-2 331,2-1 0,0 0 1,-1 0-1,-2 0 0,0 0 1,-2 0-1,3 0-316,3 0 0,-5 5 1,6 1-1,0 0 1,-1-1-1,3 0-206,3 1 0,-3-3 0,3 4 0,-1 1 0,-1-2 0,4-1 0,0-2 650,-1-1 0,5-2 1,-1 0-1,1 0 1,0 0-1,-3-2-490,-1-2 0,2 3 0,-2-4 0,-1 4 0,2 1 1,-1 0-115,-1 0 0,0 0 0,-4 0 0,1 1 0,2 2 0,-1 1 0,0 1 0,1 1 0,-3-5 0,5 5 0,-2-1 0,0-1 0,0-1 0,1-1 0,-3-2 0,2 0 0,-3 0 0,-2-2 0,3-1 0,0-3 0,2-1 0,0 2 0,-2-2 0,0 1 0,4 3 0,-1 2 0,1 1 0,2 0 0,-2 0 0,0 0 0,1 0 0,-2 0 0,2 0 0,0 0 0,-4 0 0,3 0 0,-2 0 0,1 0 0,2 0 0,3 0 0,-3-5 0,2 1 0,1-1 0,2-1 0,1-1 0,0-2 0,0 0 0,0 5 0,0-4 0,-2 1 0,-1 1 0,-1 0 0,1 3 0,-3 2 0,0 1 0,0 0 0,-2 0 0,2 0 0,1 0 0,2 0 0,-3 0 0,1 0 0,2 0 0,0 0 0,0 0 0,-1 0 0,-1 0 0,8-5 0,-1 1 0,-4-1 0,1 1 0,-2-2 0,-2-1 0,4 4 0,-4-2 0,4 2 0,1 0 0,0-1 0,0 1 0,0 1 0,1 4 0,1 1 0,1 3 0,-3 0 0,1 0 0,-2-2 0,-1 2 0,7-5 0,-8 4 0,-2-4 0,1-1 0,-4 0 0,1 0 0,-2 0 0,-3 0 0,0 0 0,2 0 0,-3 0 0,1-1 0,0-4 0,-3 4 0,6-4 0,-3 4 0,1 1 0,0 0 0,2 0 0,6 0 0,-3 0 0,6 0 0,0 0 0,2 0 0,1 0 0,1 0 0,1 0 0,-5 0 0,0 0 0,0 0 0,0 0 0,-2 0 0,-2 0 0,2-2 0,-4 0 0,2-3 0,-2 1 0,0-1 0,0 1 0,-4-1 0,7 5 0,-5 0 0,2 0 0,2 0 0,-1 0 0,1 0 0,-2 0 0,3 0 0,-1 0 0,-1 0 0,1 0 0,-1 0 0,2 0 0,-3 0 0,0 0 0,0 0 0,0 0 0,2-1 0,-2-4 0,0 4 0,-4-5 0,2 2 0,1-2 0,1 0 0,-1 0 0,-1 3 0,4-3 0,-4 1 0,1 2 0,1 2 0,0 0 0,3-4 0,2 4 0,1-4 0,0 4 0,0 1 0,0 0 0,1-2 0,3-2 0,-2 1 0,2-5 0,-2 1 0,-2 1 0,0-1 0,0-1 0,-2-1 0,-1-4 0,-3 0 0,-1 1 0,-3 2 0,-2 1 0,-2-2 0,1 4 0,-2-2 0,-1 0 0,-2 0 0,0 2 0,-1 1 0,0-3 0,-5 3 0,2 0 0,-2-1 0,-1 1 0,-2-2 0,1 1 0,-1 0 0,-1-4 0,-2 2 0,-2-1-62,-2-2 0,2-1 1,-3-2-1,-2-1 1,-2-4-1,1 1 1,1-2-4,1 1 0,1 2 0,-5-3 0,0 2 0,-2 3 0,-1 1-154,-1 2 0,-7 4 1,1 0-1,-5 0 0,-5 0 1,-4 0-1,-6 0-381,-2 2 1,-4-3 0,-4 4-1,0 0 1,0-2 0,0 2 565,0 0 0,3 0 0,0 4 1,-1-3-1,1 1 0,-1-1 1,3 1 608,-1 1 0,2-3 0,-3 1 0,3 2 0,0 1 0,2-1-401,-1-2 0,-7 1 1,1 4-1,-1 0 0,-4 0 1,-2 0-1,-6 0-155,-4 0 0,0 0 0,-6 0 1,1 0-1,3 0 0,5 0 180,1 0 0,4 0 0,1 0 0,0 0 0,1 0 0,0 0 0,3 0-198,1 0 0,2 0 0,0-2 0,2-2 0,1-5 0,1-3-1,-1-1 0,-1 1 0,-4 1 0,-2 3 0,-6-3 0,-4 1 0,-2 1 0,0 5 0,2 1 0,-6 0 0,0-2 0,4 2 0,1 2 0,3 1 0,4 0 0,-3 0 0,5 0 0,0 0 0,0 0 0,4 0 0,0 0 0,2 0 0,0 0 0,0 0 0,-1 0 0,-2 0 0,-2 0 0,-1 0 0,2 0 0,-4 0 0,0 1 0,-1 2 0,-2 2 0,0-2 0,-1 2 0,1 1 0,2 2 0,1 1 0,-1 0 0,0-1 0,6 1 0,-7 0 0,5 0 0,2 0 0,0 0 0,2-2 0,1-1 0,-6-1 0,7-4 0,-1 2 0,-3 2 0,2-2 0,-1-1 0,2 3 0,0-4 0,0 4 0,0-4 0,0-1 0,2 0 0,2 0 0,-2 0 0,2 0 0,-2 0 0,-2 0 0,0 0 0,0 0 0,0 0 0,0 0 0,0 0 0,0 0 0,1 0 0,2 0 0,2 0 0,1-1 0,-3-2 0,1-2 0,1 2 0,-1 2 0,1 1 0,-2 0 0,2-4 0,0-1 0,-2 2 0,0 2 0,-2 1 0,-1 0 0,2 0 0,-11 0 0,-1 1 0,-2 2 0,-3 3 0,0 0 0,2 0 0,-12 3 0,5-3 0,0 1 0,-4 2 0,2-2-62,-2-2 0,2 1 0,9-2 0,1-1 1,3-1-1,7-2 0,8 0-358,8 0 1,3 0-1,3 1-3968,6 4 4323,19-4 1,21-7-1,16-9 1</inkml:trace>
  <inkml:trace contextRef="#ctx0" brushRef="#br0">11970 6570 7907,'-13'0'0,"0"0"0,-1 0 0,1 0 0,0 0 0,5 0 0,1 0 983,3 0 0,4 0 0,0 0 0,8-1 0,9-4 0,5-4 0,5-2 0,4-4 0,4-3 0,5-6 134,5-5 1,-7 1 0,5-5-1,0 2 1,-1 0 0,-2 3-1,-3 3 1,-3 4-1561,-2 2 0,-1 1 0,-5 6 0,-3 2 0,-2 2 0,-2 2 1,-1 3-1525,1 2 1,-4 2 0,1 4 0,-4 4 0,-3 2 1457,1 3 1,8-1-1,3 0 1</inkml:trace>
  <inkml:trace contextRef="#ctx0" brushRef="#br0">13370 5917 7994,'-13'0'1638,"-1"0"0,6 0 0,-1 0-738,-2 0 1,-1 0 0,-1 0 0,1 2 0,2 2-1,1 5 1,-1 4-426,-2 5 0,-3 4 0,-1 7 0,-2 0 0,2 1 0,1 2 0,2 1 0,1-1-899,3 1 0,3-9 1,6 2-1,1-2 1,4-3-1,5-5 1,6-4-1766,7-3 0,8-8 2189,4-1 0,10-12 0,2-8 0</inkml:trace>
  <inkml:trace contextRef="#ctx0" brushRef="#br0">13757 5904 7944,'-20'4'499,"-2"2"1,-1 2 1439,0 2 0,4 0 1,6 1-1,1-1-1359,3 5-1,-1 0 1,5 6 0,2-1 0,2 1 0,2 1 0,4 0 0,4-1-810,2-2 1,3-1-1,-1-6 1,0-3 0,2-5-1,2-2 1,-1-4-1,-3-4-106,-2-7 1,-9-2-1,3-5 1,-5-1-1,-5 2 1,-2-1 1025,0 4 0,-10 3 0,4 4 0,0 3 0,1 1-930,3 1 1,7 0-1,2 4 1,9 0-1,8 0-1380,5 0 1,12-6 1619,1-3 0,13-9 0,-7-3 0</inkml:trace>
  <inkml:trace contextRef="#ctx0" brushRef="#br0">14077 5837 7944,'-6'14'0,"3"-1"0,-5 2 0,1 1 1472,0 2 0,2 6 0,-2-2 0,-1 3-791,1 2 1,4 4 0,-3 0-1,2-2 1,-1-1 0,1-2-1,-1-3 1,1-2 59,1-2 1,3-4 0,4-12-1399,5-12 1,2-9 0,-1-8 0,-3 1 0,1-1 0,-2 3 623,0-1 0,2-3 0,-3 10 0,-2 0 0,0 4 0,0 3 872,1 1 0,2 6 1,-1 0-1,3 6 0,4 6 1,2 4-1152,-1 5 1,0-3 0,2 2 0,3-2 0,4-3 311,3-3 0,14-3 0,2-6 0</inkml:trace>
  <inkml:trace contextRef="#ctx0" brushRef="#br0">14477 5864 7917,'-14'0'741,"1"0"1,0 4 0,1 2 662,3 2 0,4-4 0,10 5 1,4 1-1,1 2 0,0 2 1,-2 0-631,-2 4 1,0 3 0,-3 4 0,1-1 0,-2-2 0,-5 2 0,-5 1-1658,1 1 1,-5-5 0,3-3 0,-3-5-7733,-1-4 8615,5-9 0,14-19 0,9-9 0</inkml:trace>
  <inkml:trace contextRef="#ctx0" brushRef="#br0">14716 5451 9831,'-1'-8'2835,"-2"5"0,-1 6-2145,1 6 0,0 9 0,0 4 0,-2 5 1,2 4-1,2 3 0,1 3 0,0 2 0,1 1-471,4-3 1,-2 1-1,6-7 1,1-1-1,2-4 1,1-3-220,0-6 0,7-8 0,0-3 0</inkml:trace>
  <inkml:trace contextRef="#ctx0" brushRef="#br0">14756 5824 7870,'-13'0'8035,"0"0"-7465,5 0 1,4 0 0,8 1-1,7 2 1,5 2 0,6-2-1,2-2-1440,-2-1 0,3 0 0,-4 0 0,1-1 0,-1-2 0,-2-2 1,-2 1-602,-3-2 0,-6 3 0,-5-4 0,-6 1 2239,-6 3 0,-3 1 0,-1 2 0,-1 2 1232,1 2 1,6-1 0,2 6 0,4 1-966,1 2 0,0 2 1,1-3-1,4 0 0,2-2 1,2 0-1,0-1-1385,1 1 0,2-6 0,1 2 1,1-4-1,-1-1 0,0-1-538,1-4 1,-1 2 0,-1-6-1,-2 1 1,-2-1 0,-2 0 247,-3-2 1,-2 4 0,-2 0 4722,-4 1 0,-1 3-3364,-3 7 1,3 4-1,6 5 1,2 0 0,2-1-983,5-3 1,3 1 0,1-5 0,1-2 0,1-3 0,1-5-1,2-4-1094,-2-2 0,0-4 0,-1-3 0,0-3 0,-3-1 0,-2 0 0,-3 0 554,-2 1 1,1-3 0,-2 5 0,-1 0 0,-1-1 0,-2 4 909,0 1 0,0 2 0,0 0 0,0-1 0,0 1 0,1 0 633,4-1 1,2 3-1,6 0 1,1 4 0,-1 1-1,0 3-417,1 1 0,-1 2 1,-1 2-1,-2 4 0,-2 9 1,-2 8 24,-3 7 0,-2 10 1,-1-3-1,0 0 0,0 1 1,0 0-1,0-3-344,0-4 0,4-7 0,2-3-4,2-2 0,1-1 0,4-5 0</inkml:trace>
  <inkml:trace contextRef="#ctx0" brushRef="#br0">15250 5611 7796,'-21'-12'4915,"3"3"0,9 5-4795,5 8 1,8-3-1,8 4 1,9-4-1,13-2 1,10-4 0,11-3-1,3-6 652,1-3 1,8-3-1,-3-3-772,-1 0 0,7 1 0,-33 9 0,0-1 0</inkml:trace>
  <inkml:trace contextRef="#ctx0" brushRef="#br0">5025 7437 17395,'-13'-18'0,"0"0"-89,-1 2 0,7 8 123,3 8 0,2 2 0,2 7 1,2 1-1,2 0 0,6 1 0,5-2 1,6 0-1,3-2 1040,4-3 1,6 2-1,0 0 1,4 0 0,8 0-1,5-3 1,4-1 0,2-4-97,6-2 0,6-2 0,2-6 0,-1 1 0,-2 0 1,-3 0-869,-3-1 1,6 1 0,-5-3 0,-3 1 0,0 0 0,-4-1 0,-3 1-111,-2 0 0,-10-1 0,1-1 0,-7-1 0,-2-3 0,-4-3 0,-1-6 0,-2-1 0,-3-6 0,-3-2 0,-4-2 0,-6-4 0,-2-2-166,-5-4 1,-3-6 0,-5 6 0,-5-1 0,-6-2 0,-8 3-1,-7 2-48,-9 5 1,-8 10 0,-11 2 0,-9 8 0,29 13-1,-1 3 1,-3 1 0,-2 1 0,-3 1 0,-1 2 1,-2 1 0,0 1 1,1 1-1,-1 2 0,0 3 1,-1 1-1,-1 0 0,1 2 1,-2 1-1,1 1 1,1 2-1,2 0 0,0 2 1,2 1 335,1 0 0,2 0 1,5 0-1,0 2 0,1 0 1,1 2-1,2-1 1,1 1-1,3 0 0,2 1 1,-25 22-1,12-1 323,9-1 1,12 1 0,5 0-1,7-2 1,10 2 0,12-3-492,15-3 1,23 5 0,12-4 0,-28-19 0,0 1 0,4 0 0,1 0 0,1-2-1,0 1 1,4 0 0,1 0-1052,2 1 1,1-1-1,-2-1 1,0-1 753,2 1 1,2 0 0,1-1 0,1 1 0,5 2 0,0 0 0</inkml:trace>
  <inkml:trace contextRef="#ctx0" brushRef="#br0">1853 7450 29139,'-8'-61'-1567,"7"2"0,8 7 1,11 9-1,7 14 1,6 8-1,4 7 1821,-1 6 0,9 2 0,-2 6 0,5 0 0,7 0 0,7 0 0,8 0 0,3 0 1,-33 0-1,1 0 0,1 0 0,1 0 0,4-1 0,1 0 0,0 0 0,1-1 1,0 0-1,1 0 0,-2 0 0,-1 1-206,0 0 0,-1 0 0,2-1 0,-1 0 0,-3 0 0,0-1 0,0 2 0,-1 0 0,-1 0 0,0 0 0,34 1 0,-6 0 196,-4 0 0,-8 0 0,3 0 1</inkml:trace>
  <inkml:trace contextRef="#ctx0" brushRef="#br0">3239 6943 20116,'-15'-50'-2366,"7"7"1,8 12 2633,8 10 0,7 12 1,13 5-1,3 4 1,5 6-304,3 7 0,2 1 0,2 3 0,3 0 0,1-1 0,4 2 0,-1-1 48,-1 3 0,1-1 0,-7 5 0,-4-2 0,-8 2 0,-9 1 0,-9 1 0,-8 1-102,-8 0 0,-19 1 0,-18 1 1,-15 3-1,-12 0 0,31-15 0,0 0 1,-4 2-1,0 1-207,-4 0 1,2 1 0,3 1 0,1 1 297,-7 3 0,1 1 0,1 0 0,0-1 0,-4 1 0,1 0 1</inkml:trace>
  <inkml:trace contextRef="#ctx0" brushRef="#br0">12797 11701 19681,'-13'0'0</inkml:trace>
  <inkml:trace contextRef="#ctx0" brushRef="#br0">12757 11715 16863,'-7'0'-326,"1"0"0,0-6 0,-2-2 0</inkml:trace>
  <inkml:trace contextRef="#ctx0" brushRef="#br0">12757 11648 16766,'7'-2'-15,"-2"-2"0,-4 1 0,-1-6 0,0-1 0,2-1 1180,2 3 1,-1-4-538,6 3 0,-6 4 0,1 5 0,-2 9 1,-2 8-1,0 5 0,0 4 105,0 6 1,0-3 0,0 7-1,0 1 1,0 1 0,0 2 0,0 0-1,0 0-329,0 0 0,1-6 1,2-3-1,2-3 0,-2-2 1,-2-4-543,-1-4 0,5-4 0,-1-3-57,-1-7 1,-1-7 0,-2-15-1,0-5 1,-2-7 0,-1-5-1,-1-2-563,1 1 0,1-7 0,2 2 0,0-4 0,0-1 0,0 3 703,0 2 1,0 7-1,0 3 1,0 4 0,0 5-1,0 4 671,0 3 1,6 6-1,3 2 1,4 1-1,4 3 1,2 2-448,2 1 0,2 0 0,7 0 0,3 0 0,-1 0 0,4 0 0,-1 0-202,2 0 1,3 0 0,-9 0 0,-1 0 0,-2 0-1,-1 0 1,-1 0-2426,1 0 0,-5 0 1,-1 0-1,0 0 1915,0 0 1,-5 0 0,3 0 0</inkml:trace>
  <inkml:trace contextRef="#ctx0" brushRef="#br0">13797 11621 14006,'-14'0'0,"3"-1"-646,2-4 837,3 4 0,6-11 0,1 3 0,4-1 0,4-1 0,1 3 0,0-1 0,-2 0 0,-1 1 0,0 2 2268,4 3 0,1 2-2147,1 1 0,-4 10 0,0 7 0,0 5 0,0 7 0,-2 4 158,-1 4 0,3-3 1,-3 2-1,1-1 0,2 1 1,0-2-403,0-2 1,0 4-1,3-5 1,-2-3-1,-1-1 1,1-3 0,2-1-1024,1-4 1,-2 2 0,-1-3 0,3-2 0,1-2-1,3-4 1,3-3-1862,3-1 0,3-1 0,0-7 2690,1-2 0,-6-10 0,-2-6 0</inkml:trace>
  <inkml:trace contextRef="#ctx0" brushRef="#br0">14290 11728 8518,'-13'-25'0,"-1"3"790,1 2 0,4 7 0,0 1 0,-1 3 0,-2 5 1,-1 2 1,-5 2 0,0 2 0,0 4 0,-1 6 0,-3 5 0,-3 6 0,-2 3-135,0 4 0,1 5 1,-1-2-1,0-1 0,1 4 1,-1 0-1,0 2-885,1-1 1,3 0 0,3 2-1,0-2 1,4-3 0,1 0-1,4-2-1240,2 1 0,3-8 0,6-6 1468,0 1 0,12-6 0,2 6 0</inkml:trace>
  <inkml:trace contextRef="#ctx0" brushRef="#br0">14490 11728 11241,'-19'-21'3068,"4"8"0,3 7-2552,12 6 1,6 1 0,9 2-1,2 2 1,6-2-794,2-2 1,0 4 0,-1 1 0,-2 1-1,2 3 1,-1 2 0,1 3 0,-5 1-4216,-4 2 4464,1 6 1,-8-9-1,5 4 1</inkml:trace>
  <inkml:trace contextRef="#ctx0" brushRef="#br0">14477 12048 8558,'-8'-6'1213,"4"-3"0,8-3 0,8 0 0,6 2 1,7 2-1,2 3-1125,2 2 1,2 1 0,-1 2-1,3 0 1,1 2-89,3 2 0,-5 3 0,1 7 0</inkml:trace>
  <inkml:trace contextRef="#ctx0" brushRef="#br0">15956 11661 9689,'9'-31'0,"-2"2"0,-1 3 0,-3 7-311,-1 4 948,-2 2 1,0 0 0,-2-1 0,-2 1-1,-5 1 1,-4 2 0,-5 1 0,-4 0-1,-3 2 1,-4 2 0,0 4 0,-4 2 589,-1 4 0,3 6 0,-3 9 0,1 0 0,4 6 0,1 5 0,4 7-696,6 5 1,2 5-1,13-3 1,4 6-1,11 1 1,12 1-1,14 0-726,11-1 1,8-9-1,-25-22 1,2-2-1,34 14 1,0-7 0,-1-2-1,-6-5-1729,-5-4 1,-4 0 0,-3-9 0,-6 0 1906,-6 0 1,7-2-1,-2-4 1</inkml:trace>
  <inkml:trace contextRef="#ctx0" brushRef="#br0">14503 13061 13593,'-6'-21'-1417,"-3"3"2331,3 9 0,-1 2 0,4 5 0,-1 2-162,1 6 1,1 2-1,2 4-1472,0 2 1,0 4 0,0 0 0,0 4 0,0 3-3764,0 2 4423,0 0 0,6-1 1,2 1-1</inkml:trace>
  <inkml:trace contextRef="#ctx0" brushRef="#br0">14450 13500 13349,'-13'0'1744,"5"6"0,2-3-2331,6 6 0,6-1 473,3 0 0,3 10 0,1-3 0</inkml:trace>
  <inkml:trace contextRef="#ctx0" brushRef="#br0">14583 13834 8872,'-13'-32'3394,"0"10"1,5 15-3493,4 16 0,7 3 1,1 2 88,-1 4 1,4-3 0,1 4 0</inkml:trace>
  <inkml:trace contextRef="#ctx0" brushRef="#br0">14530 14193 8299,'-5'-26'2348,"1"-1"1,-5 8-1285,5 19 0,-1 7-1064,5 11 0,-6-3 0,-1 4 0</inkml:trace>
  <inkml:trace contextRef="#ctx0" brushRef="#br0">14063 14940 8291,'-6'-27'0,"-2"2"0,-4 3 0,-2 4 345,7 9 1,2-3 0,10 5 0,4-2 0,4 2 0,5 1 0,4 1 0,3 1 267,2-1 1,1 1 0,2 4 0,1 0 0,-2-2 0,0-1-1180,-3-1 1,1-1 0,-2 5 0,-3 2-1,-4 2 1,-3 4 565,-2-1 0,1 11 0,-1-3 0</inkml:trace>
  <inkml:trace contextRef="#ctx0" brushRef="#br0">13997 15153 10302,'-12'-13'393,"3"8"0,9 4 0,10 7 0,5-2-228,3 1 1,4-1 0,-1-4 0,4 0 0,6 0 0,3 0 0,2 0 0,-1 0-166,-1 0 0,11 6 0,-4 1 0</inkml:trace>
  <inkml:trace contextRef="#ctx0" brushRef="#br0">11357 11621 10270,'0'-38'0,"0"4"-128,0 7 1,-6 6 0,-1 8-1</inkml:trace>
  <inkml:trace contextRef="#ctx0" brushRef="#br0">11277 11408 14125,'-13'0'-31,"0"0"242,-1 0 1,5 0-1,1 0 1,-1 2 11,1 2 0,2-1 0,6 7 0,0 4 0,0 3 0,0 3 0,0 0 0,2 1 345,2 3 0,5 7 0,9 3 0,3 1 0,1 0 0,0-3 0,2-1-314,1 2 1,-3-10 0,0 4 0,1-2 0,-1 1 0,-1-1 0,-2-2-845,-3 0 1,-6-7 0,-2 3-1,-1-1 1,-1 0-1565,0-2 1,3-6-1,-3-2 2139,1-2 0,2-8 0,5-5 0</inkml:trace>
  <inkml:trace contextRef="#ctx0" brushRef="#br0">11584 11595 12892,'-27'-14'440,"1"7"0,-1-3 0,0 7 1,1 4-1,-3 8 448,-2 7 0,2 6 1,-5 8-1,1 3 0,3-1 1,1 2-1,-1 0-730,-1 3 0,4 2 1,7 1-1,2 0 0,5 0 1,4 0-1,3-2-893,3-2 1,4-4 0,7-5-1,8-2 1,6-3 0,9-5-5031,6-7 5800,0-4 0,15-12 1,-4-1-1</inkml:trace>
  <inkml:trace contextRef="#ctx0" brushRef="#br0">11970 11568 15664,'-7'-27'-927,"-5"10"0,-4 9 1024,0 7 1,1 1-1,1 0 1,3 1-1,0 4 1,4 3 119,1 4 1,2 8 0,4 2 0,0 3 0,1 3-375,3 3 0,4 3 1,5 6-1</inkml:trace>
  <inkml:trace contextRef="#ctx0" brushRef="#br0">11890 12048 8479,'-19'-18'2199,"4"14"-1903,-2-10 1,6 11 0,4 8 0,1 4-264,3 2 0,2 3 0,2 1 0,2 1-33,1 2 0,13 11 0,-2-1 0</inkml:trace>
  <inkml:trace contextRef="#ctx0" brushRef="#br0">11970 14820 8432,'-5'-8'0,"-4"4"0,3 4 365,1 4 1,4 4 0,1 5-1,1 0 1,2 2 0,3 2-1,2 2 1,3 2 0,4 2 167,3 2 1,6 2-1,-4 0 1,3-2-1,-1-1 1,2-4 0,1 0-1409,1-4 0,6-1 0,0-3 1,1-4 874,-1-3 0,5-4 0,-3-1 0</inkml:trace>
  <inkml:trace contextRef="#ctx0" brushRef="#br0">12544 14806 8276,'-20'-17'0,"-2"0"0,-1 6 205,0 5 0,4 10 0,4 6 0,-3 5 621,-4 3 0,-3 6 1,-2-2-1,1 5 0,-1 4 1,2 4-1,1 5 1,2 5-769,-2 4 0,7-4 0,2 1 0,4-3 0,2-1 0,2-4 0,1 1 0,2-2-1347,-1-2 1,1-2 0,5-8 1288,4-3 0,2 3 0,6-4 0</inkml:trace>
  <inkml:trace contextRef="#ctx0" brushRef="#br0">12757 14926 8280,'-12'-26'0,"-6"-1"0,1 6 0,-1 17 982,3 2 1,3 4 0,3 2 0,5 7 0,2 4-805,2 2-178,6 13 0,8-2 0,6 12 0</inkml:trace>
  <inkml:trace contextRef="#ctx0" brushRef="#br0">12690 15406 8399,'-20'-21'213,"0"10"1,8 11-1,4 7 1,3 6 156,4 5 0,1-3 1,0 3-1,1-3-370,4-2 0,8 6 0,8 2 0</inkml:trace>
  <inkml:trace contextRef="#ctx0" brushRef="#br0">15076 15046 8243,'-4'-13'0,"-2"1"0,-1 3 370,4-3 0,-9 11 0,3-5 0,-3 2 577,-1-1 0,5 2 0,4 8 1,2 4-1,4 2 0,1 3-694,1-1 1,2 5-1,-3 1 1,2 0-1,-2 1 1,-2-4-902,-1-1 0,5-2 0,-1 0 1,-1 1-1049,-2-1 1527,-1-6 0,0-2 0,0-10 0,0-4 0,0-4 1,0-5 282,0-4 0,0-6 0,0-2 1,0 4-1,0-2 0,0 2 1,2 0 639,2 2 0,-1 5 1,5-2-1,-1 2 0,1 3-474,2 1 0,2 7 0,1 4 0,0 2 0,1 2 0,-1 0 0,0 0-513,1 0 1,1 6 0,1 3 0,2 5-1,-2 2 1,0 2-874,2-2 0,-3-1 0,4-2 0,-1-1 0,0-2 0,-1-2 0,1-2-1116,0-3 2081,0 4 1,-5-6-1,0 4 1,1-5 25,-1-5 0,-1 2 1,-2-4 666,-1 1 1,-4 2 0,3 4-98,3 0 1,-4 0 0,2 1 0,1 2-1,2 2 1,3-1 0,1 0-421,2 1 1,6-1 0,-2-4-36,3 0 0,2 6 0,0 2 0</inkml:trace>
  <inkml:trace contextRef="#ctx0" brushRef="#br0">15943 14740 8507,'-5'-30'515,"-1"5"1220,-1 9 0,3 5-1586,-5 7 0,6 1 0,-2-3 0,4 5-277,1 7 0,0 4 0,0 3 0,0 1 0,0 0 0,0 3 1,0 2-106,0 2 1,0-4 0,0 4 0,0-2-1,0-2 1,0-3-871,0 0 1103,0-1 0,0 6 0,0 2 0</inkml:trace>
  <inkml:trace contextRef="#ctx0" brushRef="#br0">15650 14820 8439,'-18'0'-344,"0"0"1,2 0 618,1 0 1,2 0 386,-1 0 0,7 1 1,4 4-1,7 5 0,8 5-83,5 3 0,2 1 0,-1-1 0,2 2 1,2 4-1,1 1 0,-1 3-483,-1 1 1,4 0 0,-4-1-1,1 0 1,-1-2 0,-2-1-1,-1-2-1399,1 0 1,-4 0-1,4-5 1,0-3 1302,3-5 0,4-4 0,0-6 0</inkml:trace>
  <inkml:trace contextRef="#ctx0" brushRef="#br0">16183 14793 8459,'-28'-34'1410,"-3"12"0,-5 14 1,-2 13-1019,-2 8 0,-6 6 0,-3 10 0,-3 2 1,-3 4-1,0 4 0,-1 2 0,3 4-287,1 4 0,3 1 1,10 0-1,5-2 1,8-1-1,6-3 1,7-1-6631,4-4 6525,3-2 0,12-3 0,2-1 0</inkml:trace>
  <inkml:trace contextRef="#ctx0" brushRef="#br0">3386 12021 8434,'-27'-18'0,"1"1"0,0 0 0,3 4 0,2 4 0,0 5 0,0 2 513,5 2 0,1 0 0,11 0 0,7 0 0,13 0 0,12 0 0,12 0 0,8 0 197,4 0 0,1 0 0,0 0 0,2 0 0,1 0 0,2 0 0,-3 0 0,-5 0-1002,-5 0 1,-1 0-1,-2 0 1,-5 0-1,-2 2 1,-2 1 291,-1 1 0,-1 6 0,-4-2 0</inkml:trace>
  <inkml:trace contextRef="#ctx0" brushRef="#br0">4039 11901 11170,'2'-38'1834,"2"2"1,-1 17-1793,6 14 0,-6 5 0,1 9 1,-4 3-155,-4 4 0,-5 7 0,-9 8 0,-3 4 0,-1 4 0,0 1 0,-2 0-267,-1 0 0,3-5 0,1-1 0,0-1 0,1-2 0,-4 2 377,-1 2 0,-2-2 1,0-1-1</inkml:trace>
  <inkml:trace contextRef="#ctx0" brushRef="#br0">3746 12754 8316,'-9'-27'0,"1"2"159,3 3 0,0 10 0,5 12 0,0 8 1,0 3-1,0 3 0,2-1 0,2 0 0,6 1 1506,7-1 0,3 0-1501,7 1 1,1-5-1,2-2 1,2-1-1,3-3-421,2-2 1,4-1-1,2 0 1,-2-1-1,2-2 1,-1-1 256,-1 1 0,5-5 0,2 1 0</inkml:trace>
  <inkml:trace contextRef="#ctx0" brushRef="#br0">4266 12741 8362,'-8'-55'1543,"7"0"1,7 9-925,7 17 0,9 14 1,2 15-1,3 1-777,-1 4 0,4 2 1,-8 8-1,2 1 1,-2 2-1,-4 0 1,-3 1-1,-4 5-298,-2 5 0,-4 11 1,-11 11-1,-9 3 0,-10 6 1,-9-1-1,-8 2 456,18-31 0,-1 0 0,-23 27 0,18-28 0,0 1 0</inkml:trace>
  <inkml:trace contextRef="#ctx0" brushRef="#br0">3786 13740 15171,'-14'0'59,"1"0"1,0 5-1,-1 1 1,1 0 95,0 0 1,4-2 0,3-4 0,4 0-1,10 0 1,7 0 491,7 0 1,9 0-1,8 0 1,5-2 0,6 0-1,1-4 1,1 0 0,-1 0-920,3 3 0,-2-3 1,-2 0-1,-3 0 1,-1 0-1,-4 2-855,-5-2 1,-6 4 0,-9-2 1123,-4 2 0,-3-4 0,-2-1 1</inkml:trace>
  <inkml:trace contextRef="#ctx0" brushRef="#br0">4172 13674 8585,'-19'-23'1323,"6"1"1,1 3-1274,7 15 0,2 7 1,8 13-1,2 2 1,2-1-1,0 3 1,1 2-149,2 3 0,-4 8 0,-4 2 0,-2 5 0,-4 4 0,-5 5 0,-10 2 0,-8 1-881,-3 1 979,0-9 0,-10 14 0,-4-11 0</inkml:trace>
  <inkml:trace contextRef="#ctx0" brushRef="#br0">8238 14900 13725,'2'-12'0,"0"2"0,4 2 0,2 1 2630,2-1-2182,-4 5 0,6-4 1,-3 4-1,3-1 1,1 1-1,0 1 1,1 2-1,-1 0 1,0 0-1,1 0 0,-2 2-120,-4 2 1,4-2 0,-3 3 0,3 0 0,1-1 0,2-1 0,1-1-1,4-2 1,0 0 261,4 0 1,-3 0-1,1 0 1,2 0-1,1 0 1,2 0-1,-2 0-293,-3 0 1,6 0-1,-4 0 1,0 0-1,-1 0 1,-1 0-295,1 0 1,-7 0 0,2 0 0,-2 0 0,0 0-1,2 0 66,-2 0 0,1 0 1,-1 0-1,3 0 1,0 0-1,2 0 1,0 0 229,3 0 0,1 0 0,1 0 1,1 0-1,0 0 0,-1 0 1,1 0-300,0 0 0,4 0 0,0 0 0,-1 0 0,-1 0 0,1 0 0,1 0 0,-1 0 0,-7 0 0,0 0 0,-1 0 0,0-2 0,-1-1 0,-2-1 0,-1-1 0,-3 5 0,1 0 0,2-1 0,-1-2 0,3-1 0,-6-1 0,12 5 0,-4 0 0,3 0 0,2 0 0,-2 0 0,-3 0 0,8 0 0,-4 0 0,2 0 0,1 0 0,-3-1 0,1-2 0,0-2 0,-1 2 0,1 0 0,-2 0 0,-1-1 0,-3-1 0,-2 1 0,-3 0 0,3-1 0,-1 5 0,0 0 0,0 0 0,-1 0 0,1 0 0,1 0 0,-2 0 0,3 0 0,1 2 0,0 1 0,3 1 0,1-1 0,1-2 0,6-1 0,0 0 0,1 0 0,1 0 0,-2-1 0,1-3 0,3 1 0,-4-5 0,1 1 0,-1 1 0,-2 0 0,-2 3 0,-1-3 0,-1 2 0,0 1 0,-3 1 0,-1 2 0,1 0 0,-3 0 0,6 0 0,-6 0 0,3 0 0,-1 0 0,1 0 0,3 0 0,0 0 0,1 0 0,0-1 0,-1-2 0,1-3 0,0 0 0,-1 0 0,-1 0 0,-1 3 0,-3-1 0,0-1 0,-2 1 0,0-1-331,-3 2 1,-1 2 0,-1 1 0,-1 0 0,-1 1 0,-3 4-69,-5 4 0,-2 3 0,-2 1 0</inkml:trace>
  <inkml:trace contextRef="#ctx0" brushRef="#br0">5425 15606 10556,'0'-13'0,"2"-1"0,1 1 123,1 0 0,-1 5 0,-6 5 0,-1 6 496,1 6 1,3-3-1,4-1 1,5-4 0,5-1-1,2 0 342,2 0 0,4-1 0,-3-2 1,0-2-1,2 1 0,0-1 0,1 1-552,-1 1 1,-1 1-1,-3 2 1,2 0-1,0 0 1,2 2-561,0 2 1,-3-1 0,2 5 0,1-1 0,0-1 0,1 0 389,-1-3 0,4-2 1,-3-1-1,3 0 1,3 0-1,2 0 1,1 0 358,-1 0 1,2-4 0,-1-2-1,-1 0 1,-2-1 0,-1 1-149,0 0 0,-2 0 0,-2 3 0,0-1 0,-1 1 0,0 1 0,-1 2-329,-2 0 1,0-1 0,-2-2-1,2-2 1,0 2 0,2 0-27,0-1 0,-4 2 0,4-4 0,-2 2 0,-2 0 0,-1-1-95,2-1 0,-6 3 0,4-4 0,0 1 0,-1 3-868,0 2 0,-6 1 0,-2 1 1,-1 3-1,-3 7 0,-2 4 449,-1 2 0,0 7 0,0-3 0</inkml:trace>
  <inkml:trace contextRef="#ctx0" brushRef="#br0">6985 15499 30234,'4'-5'-6053,"1"5"6072,5 5 0,-7 3 0,6-2 1,1-2-1,2 1 0,2-2 1,0-2-1,4-1 0,3-1 1,3-2-1,1-3 270,3-2 0,6 5 0,0-3 0,3 2 0,6 0 0,2 1 0,2 0 0,-1 0 130,0-2 0,0 1 0,-3 4 1,1 0-1,0 0 0,1 0-365,-1 0 0,5 0 0,-3 0 0,0 0 0,3 0 0,0 0 20,1 0 0,4 1 0,-9 2 0,3 2 0,2-2 0,2-2 271,1-1 1,-1-4 0,-1-2 0,-4 0-1,0 0 1,-1 2 0,2-1-287,-1 1 1,-3-5 0,4 4 0,1 1 0,0-1 0,2 1-60,0 1 0,-5 0 0,3 0 0,1-1 0,2 1 0,1 1 0,0 2 0,1 0 0,-2-4 0,-2-1 0,-3 1 0,1-1 0,-2 0 0,0-3 0,-2 5 0,-4-3 0,0 2 0,0-1 0,0 2 0,0 2 0,-4 1 0,1 0 0,1 0 0,4 0 0,-1 0 0,2 0 0,6 0 0,0 0 0,1 0 0,2 0 0,0 0 0,3 0 0,-1 0 0,0-5 0,-5 0 0,-4-3 0,0-1 0,-1 2 0,-1 2 0,-1-1 0,-4 2 0,-1 1 0,-3 2 0,0-1 0,-1-1 0,0-1 0,-2-1 0,-5 5 0,1 0 0,0 0 0,-1 0 0,1 0 0,-2 0 0,0 0 0,-1-1 0,1-2 0,-1-2 0,1 2 0,0 2 0,2 1 0,-2 0 0,-1 0 0,-2 0-203,2 0 0,-4 0 1,1 0-1,-2 1 1,-2 4 56,-2 4 1,-2-3 0,0 0 0</inkml:trace>
  <inkml:trace contextRef="#ctx0" brushRef="#br0">12184 15646 8052,'7'-31'0,"-2"1"0,-4 5 0,1 6 0,1 4 0,1 2 290,0-1 0,-4 9 0,-1 5 1,-4 8-1,-5 10 0,-6 9 1,-5 7-1,-1 7 0,0 7 391,-2 5 1,-7 9 0,-5 3-1,17-29 1,0 1 0,-2 4-1,0 1 1,0 1 0,-1 0-1,0 1 1,0 1 0,0-3 0,1 0-510,0 0 0,1 0 0,0-2 0,1-1 0,0-1 0,1-1 0,1 1 0,0-1 0,0-2 0,1 1 0,-13 30 0,2-2-486,5-3 0,-2-1 0,6-5 0,2 0 0,3-5 1,2-2-860,2-5 124,7-8 0,-4 2 0,6-6 0,1-3 0,5-4 1049,7-6 0,7-3 0,6-2 0</inkml:trace>
  <inkml:trace contextRef="#ctx0" brushRef="#br0">11331 18325 9258,'0'-30'0,"0"4"-10,0 5 962,0 10 0,1 7 1,2 8-1,3 5 1,1 5-1,4 3 1,-1 6 486,-1 2 1,-3 7-1,-6 5-1336,0 6 1,0-6 0,0 2 0,0-5 0,0-4-397,0-2 0,0-6 0,0-1-110,0-2 0,0-9 1,0-10-1,-2-10 1,0-9-1,-3-11 1,2-5 266,2-7 1,1-1 0,1 3 0,2 0 0,2 2 0,-1 2 703,2 5 1,-3 9 0,6 4 0,1 5 0,2 4 0,1 4-50,1 4 1,-1 1-1,0 0 1,2 1-1,1 5 1,4 6-466,0 4 0,3 7 0,3-4 0,1 2 0,-2 1 1,-1 0-1,-2-1-1290,2-2 1,1-3 0,2-5 0,-1-4 0,2-1 1225,3-3 0,-2-7 0,3-4 0</inkml:trace>
  <inkml:trace contextRef="#ctx0" brushRef="#br0">11957 18192 8502,'9'0'1566,"0"0"1,-5 0-1,5 0-876,2 0 1,0 4 0,3 2 0,-1 1 0,2 5-1,1 3 1,3 4 0,2 2-730,3 3 0,1-1 0,2 1 0,-1-2 0,1 0 0,1-1 0,3-3-7161,5-3 7200,-4-8 0,13 5 0,-4-5 0</inkml:trace>
  <inkml:trace contextRef="#ctx0" brushRef="#br0">12517 18298 8471,'-31'-19'932,"0"-3"0,-2 7 0,4 2 0,-3 2 0,1 4 0,0 4-102,0 6 1,0 6 0,4 7 0,1 3 0,-1 2 0,2 4 378,3 5 1,1 1-1844,3 9 0,8-8 0,-2 8 1,5-1-1,4-2-2740,1-2 1,8 2 3373,3-5 0,15-1 0,4-5 0</inkml:trace>
  <inkml:trace contextRef="#ctx0" brushRef="#br0">12930 18498 8240,'2'-12'399,"2"3"1,-2 9-1,2 9-298,-2 3 1,-2 1 0,0 2 0,0 2 0,0 2 0,0 0 181,0 0 1,-5 5 0,1-2 0,1 2-1,1-2 1,2-4-284,0-3 0,0-2 0,0 0 0</inkml:trace>
  <inkml:trace contextRef="#ctx0" brushRef="#br0">12877 18272 8495,'-5'-11'2700,"1"7"-2001,1 8 1,2 7-1,2 2 1,5-1 0,6-2-948,4-1 1,12-2-1,2 2 1,5-4 0,7-4 247,-1-1 0,7 0 0,-1 0 0</inkml:trace>
  <inkml:trace contextRef="#ctx0" brushRef="#br0">13330 18312 8404,'-18'4'148,"1"0"1,-6 7 0,4-2 0,0 3 0,0 1 0,2 0 0,3 0 830,0 1 0,7-1 0,2 0 0,4 1 0,1-1 0,0 0-652,0 1 0,6-2 0,3-2 0,4-1 1,5 1-1,4 1 0,2-1-508,-2-1 0,2 0 1,-7 4-1,-2 0 1,-3 1-1,-5 1-991,-1 2 938,-1-2 0,-11 6 0,-4-5 0,-7 2 0,-6-2 0,-6 0 41,-2 2 1,-4-7 0,2 2 0,2-3 0,3-1 0,7-1-1427,5-2 1619,8-2 0,-3 2 0,3 1 0</inkml:trace>
  <inkml:trace contextRef="#ctx0" brushRef="#br0">14290 18352 8469,'-6'-12'353,"-3"3"-54,-3 4 0,3 5 0,0 3 0,-1 3 216,-2 2 1,0 1 0,2 4 0,1 0 0,-3 2 0,-2 1 11,-4 2 0,0 1 0,5-2 0,-1 0 0,2 0 1,2-4-1,3-3-336,1-1 1,1 0 0,7 3-1,2-2 1,7-2 0,5-2-621,6-3 1,8-2-1,1-1 1,-2 0 0,-2-1-1,-3-2 261,-2-2 0,-10-4 0,0 3 1,-5-1-1,-5-2 763,-5 2 0,-5 1 0,-5 4 0,0-1 0,-1-1 0,1 1 0,0 3 176,-1 4 1,5-1 0,2 6 0,1 2 0,3 0-1418,2 3 0,2-1 0,5 0 1,6 1-1,7-1 0,5 0 1,5-1-1089,4-3 0,4-3 0,6-6 1734,1 0 0,7 0 0,-4 0 0</inkml:trace>
  <inkml:trace contextRef="#ctx0" brushRef="#br0">14623 18631 8321,'-13'-1'984,"0"-2"313,-1-2 1,1 1 1555,0 4-2305,5 0 0,8 0 1,9 0-1,3 2 0,1 0 1,1 3-1,-1-1 143,0 2 0,1-3 0,-1 5 0,0-2 0,0-2 0,1 0-916,-1 1-101,0-1 1,1-5 0,-1-4 0,-1-3-581,-3-4 0,1-6 0,-5 0 0,-2 2 0,-2 1 0,-1 2-638,0-1 0,0 1 1156,0 0 1,2 5 0,2 4 0,5 2 0,3 2 387,1 0 0,12 6 0,3 2 0</inkml:trace>
  <inkml:trace contextRef="#ctx0" brushRef="#br0">15143 18538 8321,'0'-13'603,"0"-1"0,0 1 0,-1 0 2039,-4-1 0,2 7-2172,-6 3 1,5 8-1,-4 5 1,1 3 0,1 1-1,0 0 1,3 1-714,2-1 1,1 0 0,1-1-1,4-3 1,2-3 0,2-1 0,0-1-233,1-1 1,-2-2-1,-1-2 1,-1-4 1165,-3-3 1,-2 0-1,-2 1 671,-4 1 0,0 3 0,-4 7-1476,4 5 1,4 3 0,1 3 0,1 1 0,4 2 0,4-2 0,2-1 0,4-2-1343,3 1 0,3-2 0,5-2 0,3-3 0,2-1 0,3-3 1456,0-1 0,-2-14 0,-5-3 0</inkml:trace>
  <inkml:trace contextRef="#ctx0" brushRef="#br0">15490 18645 8276,'-9'-14'313,"0"1"149,-2 0 0,1 4 1,0 1 100,1 3 0,1 2 1,1 7-1,7 5 560,7 3 0,5 0 0,2-2 0,-1-3-2007,0-1 1,-7-9 0,-4-9 0,-7-4-1,-2 0 1,-4 0 544,0-2 0,-3 3 0,0-3 1,-3 3-1,-1 2 0,2 1 0,3 2 532,4 1 1,-1 5 0,8-4 0,7 2-1855,6 3 1661,12-4 0,3-1 0,8-5 0</inkml:trace>
  <inkml:trace contextRef="#ctx0" brushRef="#br0">15703 17978 8231,'0'-26'532,"1"11"1,2 7-1,3 10 1058,2 7 0,-1 4-974,2 5 0,3 3 1,-5 5-1,2 2 1,0 4-312,1 3 1,-4 4 0,-1 1 0,-4 0-1,1 0 1,1-2 0,1-1 0,-1-1-269,-1 1 1,-2 0-1721,0-2 1,4 1 0,3-8 0,4-3 1682,4 0 0,7-6 0,-1 1 0</inkml:trace>
  <inkml:trace contextRef="#ctx0" brushRef="#br0">15996 18538 8225,'-10'-25'392,"-4"4"772,0 8 0,-1 1 0,2 8 0,1 2-519,3 5 1,4 3 0,10 4-1,4-1 1,3 0 0,1 0 0,2-2-1,2 1-559,6-1 1,0-4 0,1 2-1,-3-4 1,-2-1-927,-3 0 1,-2-1-1,-7-2 1,-7-2-1,-7 2 805,-5 2 1,-2 1 0,1 0-100,0 0 0,7 0 0,7 0 1,11 0-1,10-2 0,8-2-1807,6-5 0,4-4 1941,4-5 0,-2-3 0,3-6 0</inkml:trace>
  <inkml:trace contextRef="#ctx0" brushRef="#br0">16463 18112 8159,'-12'6'583,"3"4"0,5 6 1,2 5-1,4 1 200,2 0 0,-3-4 0,5 3 0,0 0 0,2-1 1,1 3-1,0-3 0,-1 0-199,0-1 0,4-4 1,-5 2-1,2-3 0,-2-4 1,1-3-1,-2 1-2107,0-1 1538,4-4-2128,-9 9 0,4-9 0,-10 6 1838,-3 1 0,-4 2 0,0 1 1,2 1-1,2-1 740,2 0 0,2 1 28,4-1 1,0-4-1,0 0 8,0 1 1,6-4 0,3-1 0,2-4 0,3-1 0,1 0 0,1 0-886,2 0 0,-1-1 1,-3-2-360,-1-2 1,-7 1-1,-6 5 1,-9 2-1,-6 3 1,-4 0 443,-2 0 1,5 4 0,-2-1 0,5 3 0,4 1-406,5 1 704,2-7 0,20 5 0,4-5 0</inkml:trace>
  <inkml:trace contextRef="#ctx0" brushRef="#br0">17063 17858 9317,'-5'15'0,"1"3"619,1 4 1,1 3 0,2 2-1,0 1-268,0 3 1,0 2-1,0 5 1,2 1-1,1 2 1,3 1-1,1-1 1,2-2-1,0-2-357,0-2 0,0-5 0,4 0 1,-1-7-1,-2-5 0,-2-3 1,-1-3-751,0-3 1,-5-4 0,-4-6 0,-8-3 0,-6-5 0,-2-3 983,-1-2 1,2 1-1,-3 1 1,-1 2-1,2 3 1,-1 1 896,4 3 1,6 1 0,2 4 0,2 2 0,3 5-977,2 3 0,1 1 0,1 0 0,4 1 1,4-1-1,4 0 0,3 1-867,2-1 0,4 0 1,-2-1 21,0-3 1,-3 2 0,2-6-1,-1 1-2817,-1 0 3513,1-1 0,-4-5 0,-1 0 0</inkml:trace>
  <inkml:trace contextRef="#ctx0" brushRef="#br0">17916 18565 8143,'9'-17'324,"0"4"1,-7-3-1,4 7 1,0-1-134,3 1 1,-3-3 0,0 3 0,-2-3 0,1-1 0,-1 1-1,1 2 416,-1 1 0,1 4 0,-7-2 0,-2 1-9,-5 3 1,1 1 0,1 4 0,0 2-332,-1 5 0,5 3 1,-3 1-1,2 1 1,0-1-1,1 0-264,1 1 1,8-1-1,3-1 1,3-3-1,1-5 1,0-2-221,1-2 0,-1-2 0,-1-2 1,-2-4-1,-2 0 0,-2-1 212,-3-2 1,-2-1-1,-1-1 1,-1 0 469,-4-1 0,2 7 0,-6 4 1,0 8-806,2 8 0,3 2 1,6 7-1,6 2 1,4-1-1,7 1 340,5-2 0,8 0 0,2 5 0</inkml:trace>
  <inkml:trace contextRef="#ctx0" brushRef="#br0">18742 17885 8706,'-7'-21'986,"1"9"1,6 12 0,-2 8-572,-2 4 1,2 5 0,-2 4-1,3 3 1,1 7 0,0 3-1,0 6 1,-2 2-30,-2 5 0,2 2 0,-2 1 0,2-4 0,2-3 0,0-5 0,2 1-644,2-1 1,2-3 0,4-4-1,-2-5 1,-2-4 0,-3-4-777,-2-3 1,-2-3 0,-5-3-1,-6-6 898,-4-6 1,-7-9-1,4-6 1,-2 2 0,-2 0-1,-1 1 832,2 1 0,-2-2 0,6 9 0,4-2 0,2 1-234,3 3 1,6 2 0,-2 7 0,5 5 0,5 3-755,4 1 1,4 0 0,5 1 0,4-1 0,3-1 0,3-2-1743,3-1 2034,-2-6 0,9 9 0,-4-5 0</inkml:trace>
  <inkml:trace contextRef="#ctx0" brushRef="#br0">18102 18418 8416,'-13'6'-256,"0"-6"1,-1-4 2045,1-5 0,3 3 1,5 7-1435,10 4 1,8-2-1,8 4 1,7 1 0,4-3-1,7 1 1,1-3-1,1-1-141,-2-2 1,-4 0-452,1 0 0,-3-2 1,-8-1-1,-3-3 36,-4-1 0,-8-2 0,-2-4 0,-3-1 1,-2 1-1,-3 0 0,-4 0 547,-5-1 0,-9 2 0,-4 3 0,-3 4 0,-3 0 0,-2 1 47,-1 1 0,1 1 1,7 4-1,2 2 1,2 5-1,2 3 1,4 1-179,4 1 1,3-1 0,6 0-1,0 2 1,2 1 0,4 4-285,7 0 0,9-3 0,14-1 0,7-4 1,4-5-1,4-1 0,0-3-370,1-2 1,-3-6-1,-15-3 1,-7-1 0,-8 2-1,-6-1-195,-4 1 0,-6 0 0,-13-4 0,-12 4 0,-12 1 0,-8 3 571,-2 1 1,-11 2 0,3 2 0,2 2 0,5 7 0,10 2 0,8 3-253,8 1 0,10-5 0,7 7 1,13-1-1,14-2 0,16-3-2388,14-2 2702,15-9 0,-25 2 0,3-2 0,3-2 0,-1 0 0</inkml:trace>
  <inkml:trace contextRef="#ctx0" brushRef="#br0">19435 17912 8120,'-17'-34'719,"-3"4"1,3 12-31,2 14 1,0 11-1,10 11 1,3 3-595,0-1 1,2 6-1,0-4 1,0 4-1,0 6 1,0 5-1,0 6 1,2 5 525,2 4 0,-3 0 0,4-2 0,-2-4 0,0-3 0,1-4 1,1-2-612,1-3 0,-5-6 0,4-7 0,-4-2 1,-2-4-1,-4-5-190,-4-5 0,-7-4 1,-3-2-1,-2-4 0,-4-4 1,-3-3 452,-3-1 1,-1-5 0,7 1-1,2 2 1,2 3 0,2 4 278,2 3 0,4-1 0,4 4 0,5 2 1,4 8-1090,4 6 1,5 3 0,9 5 0,4 0 0,5 0 0,4-1-801,4-2 0,8-1 1,2-5-1,-1-1 1,0-3 1336,1-4 0,-1 2 0,-4 0 0</inkml:trace>
  <inkml:trace contextRef="#ctx0" brushRef="#br0">19569 18591 8120,'-15'-22'1037,"-1"1"-553,-2 2 1,0-3-1,5 4 1,-1 3 79,1 5 0,1 1 0,5 8 0,5 4 1,7 3-93,2 4 1,-2 2 0,2 1 0,0 0 0,-1 1 0,0-1-638,-3 0 0,-3-5 128,-4-4 1,-2-8 0,-5-4-1,3 0 1,-1-1 0,0 0 278,0 1 1,4 2 0,-2 8 0,3 1-717,5 1 0,5 8 0,7 0 0,2 4 0,4 1 1,7-3-1,6 0-1668,7-1 0,-1-6 2142,11-2 0,0-4 0,4-1 0</inkml:trace>
  <inkml:trace contextRef="#ctx0" brushRef="#br0">19902 18098 8120,'-2'-23'170,"-1"-3"1,-2 3-1,-3 6 1,-1 13-1,2 13 715,2 10 0,4 14 1,1 7-1,0 7 0,0 5 1,0 3-1,0 1 1,1 3-946,4 2 0,-2-5 1,6 2-1,0-3 1,-2-3-1,-3-4 60,-2-3 0,-8-10 0,-1-2 0</inkml:trace>
  <inkml:trace contextRef="#ctx0" brushRef="#br0">19702 18791 8120,'-7'-49'755,"2"4"1,4 2 0,1 7 0,3 5-1,5 6 1,12 3 469,8 5 0,7 5 0,10 12-1225,4 0 0,9 6 0,2 2 0</inkml:trace>
  <inkml:trace contextRef="#ctx0" brushRef="#br0">24461 4731 32554,'-8'-6'-1865,"3"3"1,5-6-1,0-1 1,0-2-1,0-1 321,0 0 1,-2 5 1171,-2 4 0,1 2 731,-6 2 1,0 5 0,-4-1 0,-1-1 0,1-1 0,0-2 48,-1 0 0,1 0 0,0-2 0,-1-1 0,-1-3 0,-1 0 0,-2-1-1,2-1 1,-3 4 0,0-3 0,-2-1 0,-1 2 0,-2 0 0,-1 3-236,-3 2 0,-2 1 1,2 0-1,-2 0 0,-1 0 1,1 0-149,2 0 0,-3 0 1,-1 0-1,-1 0 1,0 0-1,4 0 429,1 0 1,1 0-1,0 0 1,1 0-1,-1 0 1,0 0-1,1 0-290,-1 0 0,3 0 0,1 0 1,-4 0-1,2 0 0,-2 0 1,3 0-164,-1 0 0,-3 0 0,-1 0 0,0 0 0,0 0 0,1 0 0,-1 0 0,-2 0 0,-1 0 0,-2 0 0,-3-2 0,0-1 0,1-1 0,-5 0 0,2 2 0,-1-1 0,-3-3 0,3 0 0,3 0 0,-6-3 0,2 5 0,-4 1 0,-2 2 0,2 1 0,1 0 0,1 0 0,9 0 0,-4 0 0,3 0 0,6 0 0,-1 0 0,-1 0 0,1-2 0,-4-1 0,2-1 0,2 1 0,1 1 0,-1 2 0,-1 0 0,-5 0 0,4 0 0,-1 0 0,-1 0 0,0 0 0,-3 0 0,-2 0 0,1 2 0,1 1 0,3 1 0,0-1 0,0-1 0,0 2 0,-2 2 0,4 0 0,0 0 0,1-3 0,2 0 0,1 1 0,1-2 0,0 2 0,-1-1 0,-2 0 0,-1 1 0,2-1 0,-1-1 0,1-2 0,-3 1 0,1 2 0,0 2 0,0-2 0,-6 3 0,3-2 0,-2 1 0,2-1 0,0 2 0,2 0 0,-1 0 0,-2 0 0,4-3 0,1 1 0,0-1 0,1-1 0,-2-2 0,-1 0 0,6 0 0,-1 0 0,0-2 0,1-1 0,-1-1 0,-2-5 0,-1 3 0,2 0 0,-2-2 0,2 3 0,-2-1 0,-1 3 0,3-3 0,-3 1 0,1 2 0,1 2 0,-2 1 0,1 0 0,-3 4 0,1 1 0,-1-2 0,1 0 0,1 0 0,-1 1 0,1-1 0,0-1 0,3-2 0,-1 1 0,-3 2 0,3 1 0,1-1 0,1 0 0,-1 0 0,-2 3 0,-2 0 0,-2 2 0,-3-1 0,-2 3 0,-1 2 0,0 1 0,-1 1 0,-2-1 0,-3 0 0,-2 1 0,5-5 0,-1 0 0,2-1 0,2 1 0,0-1 0,0-2 0,6 0 0,3-3 0,3 1 0,3-1 0,3-2 0,4-1 0,3 0 0,2 0 0,0 0 0,-1 0 0,1 2 0,0 2 0,-1 4 0,1-1 0,4 5 0,0-3 0,0 3 0,2 1 0,2 0 0,-1-4 0,2 0 0,-5 0 0,5 6 0,-1 1-242,-1 2 0,5 6 0,-5-2 1,1 3-1,0 3 0,-1 3 0,-2 3-110,1 0 1,-2 9-1,-3-1 1,2 4 0,1 4-1,-2 0-29,0-1 1,2 3 0,1-5 0,2 1-1,3-4 1,2-2 0,1-2-16,0 0 0,0 0 1,0 0-1,1 0 0,2 0 1,3 1 34,2 3 1,-4-1 0,5 6 0,1 3-1,1 3 1,-1 4 0,-2 2 239,-3 3 0,4 7 0,-5-34 0,-2 1 0,1 1 0,0 1 0,0 0 0,0 0 0,-1 0 0,-1 0 87,0 0 0,0-1 1,-1 0-1,0-1 1,0 37-1,0-9 0,0-2 1,0-6 25,0-1 0,0 0 0,1-4 0,2-1 0,3-2 0,1-1 1,4 1 105,1 2 0,1 3 0,0 0 0,1 2 0,-3 4 0,-2 9 0,-6-33 0,-1 1-119,-1 2 0,-1 0 1,0 3-1,0 0 0,-1 3 1,-1 0-1,-1 2 0,-1 2 1,-3 1-1,-1 1 0,-1 0 1,0-1-23,0-1 0,-1 0 0,-1-2 1,0-1-1,2-4 0,0 0 0,1-4 1,0-1-1,-7 31 0,3-9 191,3-8 1,-1-7 0,4-5-1,0-1 1,0-4 0,3-2 0,2-2-20,1 0 0,0 6 1,1-3-1,2 3 0,1 2 1,1 2-1,-1 2-138,1 3 0,-1 2 1,-4 8-1,-1 5 0,-4 5 1,-4 2 15,-2 0 1,2-30-1,0 0 1,-1 0-1,1-1 1,-11 36-1,0-3 1,-1-5 68,-3-3 1,0 2 0,1-7 0,2 0 0,2-4 0,2-3 0,3-2 34,0-2 0,5 1 0,2-1 0,1 4 1,3 1-1,2 2-396,1 3 0,0 0 1,-2 7-1,-1 2 0,-1 3 1,1 4-1,1 1 139,2 0 1,-2-35 0,0 1 0,-1-2 0,0 1 0,0 1 0,0 1 0,-1 0 0,1 0 0,0-1 0,0 0 154,0-1 0,0 0 0,-6 34 0,3-7 0,0-3 0,0-5 0,3-5 155,2-4 1,1-3 0,0 2 0,0 1 0,0-1 0,0 2-1,1 1-243,4 3 0,3-2 0,9 7 1,1-4-1,-2-2 0,0 0-155,2 1 0,-3-2 0,2 8 0,-2-1 0,-3-1 0,-1 0 79,-3-3 1,0 0 0,1-2-1,-3-2 1,-2-3 0,1 1-1,-1-2 253,2 0 0,-5 2 1,5-2-1,-1 0 1,1 2-1,1-2-259,3-1 0,4 1 0,2-3 0,2 0 0,-2-3 0,0-3 10,2 0 0,-3-4 0,3-2 0,-3-3 0,-4-1 0,0-2 0,-2-1 210,1-2 1,-3-6-1,1 2 1,-2-3-1,-2-4 1,2 0 0,2-2 293,-1 1 0,5 0 0,-3 1 0,4-2 0,5 1 0,4 0-491,3-1 0,6 3 0,2-3 0,1 1 0,3 1 0,1-2 18,2 1 1,0-4 0,2 0 0,1-2 0,1 1 0,-1-2 0,0-2 258,2-1 0,-1 0 0,6 0 0,2 0 0,0 0 0,4-1 0,4-2-74,0-2 1,10 1 0,-3 4 0,2 0 0,4-2 0,1-1-139,0-1 0,-33 1 0,-1 0 1,-1 2-1,-1-1 0,2-1 0,-1 0 1,2 0-1,-1 0 0,1 0 1,0-1 162,-2 0 1,0 0-1,3 1 1,-1-1-1,-2-1 1,-1 0 0,1 1-1,-1 0 1,1 1-1,-1 0 1,36 0-1,0 2 478,-35 1 0,0 0 1,29 0-549,-28 0 0,0 0 1,29 0-1,-30 0 1,1 1-1,-2 1 1,-1-1-46,37 4 1,-3 1 0,-32-5-1,-1 1 1,2 0 0,0 0-1,2 0 1,-1-1 0,2 0-1,0 0 1,0-1 0,0 0-92,-1 0 0,1 0 0,5-1 0,0 0 0,-5 0 0,0-1 0,0 0 0,1 0 1,1-1-1,-1 1 0,-2 0 0,0 0 200,-1 0 1,0-1 0,3-1-1,-1-1 1,-2 2 0,-2 1-1,1-1 1,0 0 0,0-1-1,0 2 1,-2 0 0,0 1 28,34-1 1,-33 2 0,-1 0-1,28 0 1,-1 0 0,0-1 0,-6-2-1,-1-2-243,0 2 1,-2-4-1,5-3 1,-2-5-1,-4-3 1,-3 0 71,-4-1 1,-9 3-1,1-6 1,-3-2 0,-1 0-1,-2-1 1,-2 0 137,-2-3 0,-2 3 0,-1 2 0,-2 0 0,-2-3 1,-2 1-68,-2 3 1,-2-3 0,-7 3 0,-1-4 0,1-2-1,2-3 1,2-4-173,-1-4 1,-4-7 0,0-3-1,1-4 1,2-5 0,1-5 201,1-7 0,-1 1 0,-6 31 1,-1 0-1,1-1 0,0 0 0,-1-3 1,1 1-1,0-3 0,-1 0 84,1 1 0,0-1 0,-3-2 0,0 0 0,1 3 0,-1 0 1,1 1-1,1 0 0,-1 2 0,1 0 0,1 1 0,0 1 1,6-36-108,0 3 0,-4 0 0,0 1 0,0 0 0,0-4 0,-5 36 0,-1-1-360,0-1 0,0 0 1,2 1-1,-1 0 0,-1-1 1,-1 0-1,-1-1 1,1-1-1,-1-3 0,1 0 1,-1-1-1,1 0 1,0-1-1,0 1 182,0-1 0,-1 0 0,0 1 0,-1-1 0,0-5 0,0-1 0,1-2 0,0-1 0,1-1 0,0 0 0,2-3 0,0 0-277,-1-1 0,1 0 0,2 6 0,0-1 459,-1-4 1,-1 0 0,-1 8-1,0-1 1,0-4 0,0 0-1,-1 2 1,0-1 0,1 3-1,0 0 60,1 0 0,0 2 0,-3 2 0,1 0 0,0 3 0,1 0 0,0 1 0,-1 0 1,0-1-1,0 0 0,0 2 0,-1 1-102,0 1 0,0 1 0,-1-3 1,0 1-1,0 1 0,0 1 1,0-3-1,0 0 0,0-2 1,0 0-1,0 3 0,0-1-36,0 3 0,0-1 0,-1-7 0,0-1 0,0 3 0,-1 1 0,0-1 0,-2-1 1,1-2-1,-1-1 0,0 1 0,-1 0 0,1-4 0,1 1 0,0-1 0,1 0 49,1-2 1,1-1-1,0-3 1,0 0-1,0 3 1,1 0-1,0 0 1,1 0-1,1 0 1,0 0-1,1 1 1,0 0 92,1 0 1,0 1-1,-1-2 1,-1 1-1,1 6 1,0 1-1,0 1 1,-1 0-1,0 0 1,0 1-1,1 3 1,-1 1-37,1 0 0,0 1 0,-2-3 0,-1 1 0,1 5 1,0 1-1,0-36 0,-4 3 0,-2 7 0,-7 2-400,-5 2 1,0 3 0,-5 0 0,0 0 0,1 1 0,-5-3 166,-5-2 1,0-3 0,13 30 0,0-1 0,0-2 0,0 0 0,1-1 0,0 0 0,-2-2-1,1 0 1,1 0 0,0 0 259,-1-1 1,1-1-1,2 1 1,2-1 0,1 2-1,1 1 1,0 0-1,1 0 1,-8-33 0,3 8-1,0 8-134,1 9 0,0 11 0,-2 11 55,-3 10 0,6 6 0,-6 14 0,1 5 0</inkml:trace>
  <inkml:trace contextRef="#ctx0" brushRef="#br0">19209 5464 14998,'9'-13'0,"0"1"0,-1 2 0,1 2 1820,0 2-658,-6-4-875,3 8 0,-7-2 0,-5 7 0,-6 1 0,-6 1 0,-3-1 1,-2 2 171,-3 2 0,-2-5 0,-1 1 0,-4-3 0,0-1 1,-2 0-1,-2 0 197,-5 0 1,-2-4-1,1-2 1,-3-1-1,-3-4 1,-4 1 0,-5 0-1,-4 2 1,-5 2-209,-2 3 0,-4 2 1,2 1-1,-3 1 0,36 1 1,0 1-1,-36 4 1,2 2-705,2 0 1,-2 0 0,2 4 0,3 0-1,5 1 1,4-1 47,7 0 0,-1 1 0,9-1 0,4-1 0,7-2 0,4-2 0,2-1-550,4 1 1,7-4 0,8 5 0,1 1 394,3 2 0,7 7 0,4 2 0</inkml:trace>
  <inkml:trace contextRef="#ctx0" brushRef="#br0">16636 6077 30169,'-7'-6'-2665,"2"-3"0,4 2 1,1-2 2422,0-1 0,1 4 1,4 1-1,5 5 0,5 5 839,3 4 0,5-2 0,-1 2 0,2 3 1,0 3-1,-2 2 0,2 1 0,0 0-75,-2 0 0,1 4 1,-3-3-1,-1 2 0,0 3 1,-3-1-920,-1-1 1,-1 4 0,-1-4-1,0 2 1,-1-1 0,-2-2-143,-1-2 1,-1 3-1,2-4 1,-1-1-1,0-3 1,0-2-1,0-1 1,1-4-1266,2-1 1,1-2 0,2-4 1706,3 0 1,-3-6 0,4-1-1</inkml:trace>
  <inkml:trace contextRef="#ctx0" brushRef="#br0">17156 6170 30697,'-5'-13'-3277,"1"0"0,0 1 0,-1 2 3394,1 1 1,-7 6 0,2-3 0,-4 1 0,-5 1 0,-2 1 200,-1 2 1,2 1 0,5 0 0,1 0 0,0 1-1,-1 3 1,1 7 0,-2 5-65,-3 6 1,2 3 0,-6 2 0,0 0-1,-1 1 1,3 2-231,0 1 1,-2 1-1,3-2 1,0-1-1,-2 0 1,2-4 0,-1 0-697,4-1 0,1-5 1,4 2-1,0-1 1,4 0 358,1-1 0,1-1 1,5-5-1</inkml:trace>
  <inkml:trace contextRef="#ctx0" brushRef="#br0">22728 7916 9128,'-6'-7'35,"5"1"1,-11 6 0,3 0 0,-2 1 0,1 2 0,1 2 1207,-1-2 1,4-8-488,1-3 1,10 2 0,4 1 0,4 5 0,3 3-635,2 2 0,6 3 0,-3-3 0,1-1 0,0 1 0,2-1 0,1 1-112,2 1 1,-1-5 0,1 4 0,-2-4 0,-1-2 0,-4-2 0,1-3-40,0-2 1,-3 4-1,2-5 1,0 0 0,-5 0-1,-4 2-433,-2 1 1,-4 1 0,2 4 0,1-2 0,-3 0-4607,1 4 5059,-1-1 0,1 18 1,1-3-1</inkml:trace>
  <inkml:trace contextRef="#ctx0" brushRef="#br0">21302 8823 18336,'-8'-6'106,"2"4"1,8-10-1,2 5 1,5-2-1,3 2 1,1 1 0,2 3-1,1 1 396,2 2 0,1-4 0,-2-1 1,0 2-1,0 2 0,-2 1 1,-1 0-1,3 0-226,0 0 0,1 4 0,-4 1 0,-1-2 0,0-2 0,1-1-390,-1 0 0,0 0 0,1 0 1,-1 0-1,2 0 0,1 0 161,2 0 0,11 0 1,-1 0-1</inkml:trace>
  <inkml:trace contextRef="#ctx0" brushRef="#br0">21368 9649 13025,'-13'-2'0,"0"-1"0,-1-1-79,1 1 0,0 2 568,-1 1 1,5 0-1,5 0 1,7 0 0,12 0-1,7-2 205,5-2 0,4 2 0,1-4 1,1 2-1,1-1 0,-1 1 1,-1-1 534,-2 1-1488,-2 0 0,-3 4 1,-1 0-1,-4 0 1,1 0-1,-2 0-1267,1 0 0,-3 0 0,-3 0 1533,-1 0 0,6 0 1,2 0-1</inkml:trace>
  <inkml:trace contextRef="#ctx0" brushRef="#br0">21408 11328 8377,'0'-13'0,"0"5"236,6-3 0,2 9 0,6-4 1,3 2-1,0-1 0,1 2 0,0 2 1,0 1-1,-2 0 0,-1 0 374,-2 0 1,1 1 0,-1 2 0,-1 3 0,-2 0 0,-1 0-447,1-3 0,2-2 0,2-1 0,0-1 0,4-2 0,3-3 1,1 0-324,0 0 1,0-4 0,5 2 0,0 1 0,-2 3 0,-1 2 158,-2 2 0,-6 0 0,3 0 0</inkml:trace>
  <inkml:trace contextRef="#ctx0" brushRef="#br0">23394 13860 8578,'-17'2'-16,"-1"2"0,0-2 228,5 2 1,-5-2 0,0-2 0,2 0-1,1 0 1,3-2 403,3-2 1,5-4 0,8-5 0,7 0 0,7-1 0,7 2-16,4 4 1,8 0-1,0 5 1,5-1-1,2 1 1,1 0-1,-2 0-606,-3-2 0,3 1 1,-9 4-1,1 0 0,-1 0 1,-3-2-1,-4 0-691,-3-3 1,-6 1 0,2 4-1,0-2 1,-4-1 695,-1-1 0,4-1 0,2 5 0</inkml:trace>
  <inkml:trace contextRef="#ctx0" brushRef="#br0">22821 7943 8578,'-4'-13'0,"-1"-1"0,1 7 253,4 1 1,1 6 0,4 1-1,4 2 1,4 3 0,5 0 0,4 2-1,3-2 1,2 0 78,0-3 1,5-2-1,4-1 1,2 0-1,2 0 1,2-1-1,1-4 1,1-5-298,-1-7 1,-2 1 0,-2-6 0,-2-3 0,-3-3-1,-1-5 1,-4-1-309,-1-3 0,-2-6 0,-4-3 0,-6 0 0,-6-1 206,-5-1 0,-5 0 0,-6-4 0,-7 3 0,-10 4 0,-8 5 0,-9 5 221,-7 4 1,-5 4 0,-4 5 0,-3 6-1,-7 5 1,1 7 27,0 2 1,-5 8 0,10 5 0,2 5 0,2 6 0,5 5 138,5 4 0,6 3 0,5 7 0,5 2 0,7 3 0,6 2 0,8 2-572,9 2 0,9 1 0,13 0 0,11-1 0,10-1 0,12-4-770,-23-23 0,1-2 1048,-1-2 1,3-2-1,11 2 1,4-1-1,-2-2 1,0 0-1</inkml:trace>
  <inkml:trace contextRef="#ctx0" brushRef="#br0">23621 7277 8185,'-10'11'0,"-5"-2"0,-3-3 0,-1 0 0,3 2 0,1-1 0,1-3-766,1 4 0,0-7 1605,-1 4 0,7-5 0,6-5 0,8-5 0,11-6 0,7-7 0,4-2-568,3-1 1,15-7 0,5-4 0,-22 15 0,2 0 0,4-4 0,2 0 0,2-2 0,2 0-1,3-2 1,1 0 0,3 0 0,0 0-40,2-1 0,0-1 1,7-3-1,0-1 1,-3 4-1,-1 1 1,0 0-1,1 1 1,-1 1-1,1 0 1,-3 4-1,-2 0-369,-1 1 0,-1 0 0,-1 3 0,-1-1 0,-9 4 0,-1-1 0,-2 2 0,0 0 0,25-15 0,-10 4 0,-8 4-772,-7 6 1,-10 3 0,-6 2 0,-3 1-1,-4 2 1,0 2-775,-2 3 0,-5 0 1683,5 5 0,0 0 0,4 0 0</inkml:trace>
  <inkml:trace contextRef="#ctx0" brushRef="#br0">25781 5824 8576,'0'-13'278,"0"-1"0,0 1 382,0 0 1,-2-1-1,-2 2 1,-5 4-1,-5 3-243,-3 4 0,2 2 1,-4 4-1,2 3 1,2 4-1,4 2 1,-1-1-142,0 0 1,3 1 0,2-1 0,1 0 0,3 1 0,1 0-1,2 3-202,0 0 0,6 0 1,5-7-1,3-1 1,6 0-1,0-2-143,4-2 0,1-4 0,0-1 0,-1 0 0,-3 0 0,-2 2 161,-3 2 1,-1-1 0,-2 6 0,-1 1 0,-1 2 0,-4 3 116,-1 3 1,-2 3 0,-4 5 0,0 1 0,0-1-1,0 0-405,0-4 1,-5 6 0,-4-3 0,-3 0 0,-3 2 0,-1-3 0,-4-1-1124,0-2 0,3 3 1,0-8-1,2-3 0,2-4 1319,-1-3 0,1-1 0,0-5 0</inkml:trace>
  <inkml:trace contextRef="#ctx0" brushRef="#br0">25741 5837 8508,'0'-40'115,"0"2"1,2 4 0,6 7 0,7 6 0,5 4 818,9-1 1,0 0 0,10 3-1,4 0 1,4 1 0,6 2-1,7 1 1,2 4-1501,2 3 1,7 2 565,-9 2 0,6 0 0,-7 0 0</inkml:trace>
  <inkml:trace contextRef="#ctx0" brushRef="#br0">21462 8783 18447,'13'-8'-1577,"-6"2"1369,-1 6 0,-6 2 0,0 2 1,0 5-1,0 3 0,0 1 1,0 1 471,0-1 0,6-4 1,3-2-1,3-1 1,3-3-1,2-1 763,6-2 1,6 0-888,2 0 0,6-6 0,-1-3 1,2-5-1,1-3 0,-2-6 1,-1-2-341,1-1 0,0-5 0,-2-4 0,-4 0 1,-4-5-1,-5 0 0,-4-6-1322,-3-4 1331,-2 5 0,-6-15 0,-2 9 0,-4 2 0,-2 2 0,-4 6 128,-3 3 0,-15 6 1,-5 7-1,-4 4 1,-8 8-1,-5 7 260,-4 4 1,-10 4 0,4 4 0,-2 6 0,-4 5 0,2 4 0,-1 3-23,4 1 0,7 6 0,6 0 0,6 0 0,8 0 0,5 2 1,8-1-484,5 1 1,5-2 0,9-3 0,6 2 0,10 1-1,11-1-1365,10-2 0,7 3 1702,11 0 1,-22-12 0,1-1 0,3-1-1,1 0 1</inkml:trace>
  <inkml:trace contextRef="#ctx0" brushRef="#br0">22101 8250 25965,'-13'0'0,"0"0"0,-1 0 0,1 0-382,0 0 1,4 0 0,1-2 0,4-2 0,4-5 0,6-3 0,4-1 0,7-1-1,2 1 1,5 0 1403,1-1 1,3 2-1,1 2 1,4 3-1,1-1 1,5 2-1,2 0 1,5 2-730,1-2 0,-2 5 0,2-4 0,1 4 0,-2 1 1,-1 0-1,-2-2 0,-1-1-281,-2-1 1,0-2 0,0 1-1,1-5 1,4-5 0,5-4 0,6-2-13,7-3 0,-26 9 0,3-1 0,2-1 0,2 0 0,2 0 0,1-1 0,2 0 0,1 0 0,0 0 0,1 1 0,1-1 0,0 2 0,-1 1 0,0 3 0,-1 2 0,-1 2 0,-3 1 0,-2-1 0,-1 2 0,-1 1 0,-4 0 0,-1 1 0,33-1 0,-9 4 0,-7 1 0,-6 0 0,-7 0 0,-5 0 0,-4 0 0,-2 0 0,-6 1 0,-4 2 0,1 2 0,0-2 0,3-2 0,-1-1 0,0 0 0,6-1 0,-2-4 0,1-2 0,-1-2 0,-4 1-166,0 3 1,-9-1 0,1 3 0,-4-2-2767,-1 2 2463,-4 8 0,0 8 0,-6 8 1</inkml:trace>
  <inkml:trace contextRef="#ctx0" brushRef="#br0">25661 7397 26606,'-14'-2'2071,"1"-2"0,4 2-1876,0-2 0,0 2 0,-4 2 0,0 0 0,-1 2 0,1 1 0,0 3-114,-1 1 1,-4 2 0,1 4 0,-1 1-1,0-3 1,-1 0 0,0-2 0,-1 1-82,4 2 0,-3 3 0,1 2 0,2 6 0,1 2 0,8-7 0,2-2 0,5 0 0,3-1 0,4 1 0,4 1 0,4 0 0,2 3 0,1-4 0,3 2 0,1-1 0,-1 1-9,-2 0 1,-1 4 0,-5-3 0,1 2 0,-3 1 0,-2-1-554,-4-3 1,-4 1-1,-1-1 1,-1-2 0,-4 0-1,-4 1-466,-2 1 1,-3-1 0,1-3-1,0-1 1,-2 0 890,-3 1 0,3-1 0,-4 0 0</inkml:trace>
  <inkml:trace contextRef="#ctx0" brushRef="#br0">25447 7636 11712,'0'-60'322,"6"9"1,5 16 0,6 11 1550,10 8 0,10 3 0,10-1 1,4 1-1650,4 0 0,11-1 0,2 1 0,2 1 0,1 3 0,-1 5 0,2 2-286,1 2 70,-34 3 0,0 0 0,29-1 0,5 4 0</inkml:trace>
  <inkml:trace contextRef="#ctx0" brushRef="#br0">18169 8663 23329,'-7'-6'-3188,"7"-2"3229,7 1 1,6-3 0,2 4 0,3 0-1,4-2 1,3 2 0,3-1 0,2 1-1,3-1 1,-1 1 0,2-2 0,-1 2 340,-1 0-350,0 2 0,-6 3 1,1-2-1,-2-2 0,-1 2 1,-3 2-156,-2 1 0,3-2 0,-4-1 0,-2-1 0,-1 1 0,-2 1 0,1 2-1141,-1 0 1226,0-6 0,6-1 0,2-6 0</inkml:trace>
  <inkml:trace contextRef="#ctx0" brushRef="#br0">18796 8423 23242,'0'-27'-2563,"0"0"0,1 2 0,3 5 2746,5 6 1,3 7 0,3 7 0,1 0 0,4 0 0,-1 1 0,0 4 0,-1 2-230,1 1 0,-4 3 0,3-2 1,-5 3-1,-4 3 0,-5 1 1,-2 3-679,-2 2 1,-12-3 718,-6 4 1,-7-4 0,-6 4-1,-5 2 1,-2 1 7,-2 2 0,-2-1 1,-2 0 106,-5-4 0,-3 3 0,-1-4 0</inkml:trace>
  <inkml:trace contextRef="#ctx0" brushRef="#br0">20222 6264 13560,'-5'-14'0,"-1"3"609,-1 2 1,-2 3 1420,-4 6 1,5-2-1156,4-2 1,3 4-1,2-2 1,3 5-624,5 0 1,5 3-1,2 0 1,2 0 0,0 0-1,-1-3 25,1-2 1,4-1 0,-4 0 0,0-1 0,0-2 0,-1-3 8,0-1 0,-3 2 1,0-2-1,-1-1 1,0 2 119,1 1 0,-7-1-547,-2 1 0,-5 4 0,-5-5 1,-4 1-1,-3 1 0,-2 1 363,-4 1 0,2 2 1,-7 0-1,1 0 0,0-1 1,0-2-52,-2-1 1,-1-1 0,-2 5-1,1 0 1,0 2 0,3 1 0,0 3 117,0 1 0,2-3 1,0 4-1,2-1-351,3 1 0,5-5 0,5 1 0,5-3 66,7-1 0,9 0 0,4 0 0,2-1 0,4-2 0,4-3 0,6 0-166,-1 0 1,4-3 0,-2 5 0,1-1 0,-2 1 0,-4 0 0,-3 1-129,-1 1 0,-6 4 1,-5 2-1,-4 5 0,-5 4 126,-1 5 1,-7 3-1,-7 5 1</inkml:trace>
  <inkml:trace contextRef="#ctx0" brushRef="#br0">22901 8823 27708,'0'-14'-2302,"6"1"0,2 0 0</inkml:trace>
  <inkml:trace contextRef="#ctx0" brushRef="#br0">22648 11435 8342,'-5'-14'0,"1"1"0,0 1 573,-2 3 0,3-1 0,-6 6 744,-2 1 1,3 1-923,3 2 1,17 0-1,15 0 1,1-1-1,0-2 1,0-2-156,3 2 0,-1-3 0,4 2 1,-2 1-1,-2 1 0,-2 1 0,-3-2-420,-2-1 1,-4-1 0,-6 5 0,-1 2-146,-3 2 0,-11-3 1,-11 4-1,-9-2 1,-8 0-1,-5 1 414,-4-1 1,-1-1 0,-1-2 0,-2 0-1,-3 0 1,1 0 0,2 0 249,5 0 1,7 0-1,0 0 1,4 0 0,5 0-1,4 0-117,3 0 0,9 0 0,8 0 0,10 1-674,8 4 0,12-4 0,5 5 0,6-1 0,5 0 452,4 3 0,8 1 0,0 4 0</inkml:trace>
  <inkml:trace contextRef="#ctx0" brushRef="#br0">21981 12967 8432,'-6'-7'47,"5"1"1,-6 6 0,4-1 0,-3-4 0,-2-4 0,-1-3 0,1 1 0,0 0 3442,2 2-3210,2 6 0,5-3 0,4 8-121,4 2 0,2-1 1,3 5-1,1-2 1,1-3-1,3-2 1,2-1-127,3 0 0,-1 0 0,1 0 0,-2 0 0,0 0 0,-1 0 0,-3-1-90,-3-4 0,-2 4 1,-1-5-14,-3 0 0,-5 4 1,-10-2-1,-7 2 1,-8 2-1,-5 0 1,-6 0 50,-3 0 1,-5 2-1,-3 1 1,-1 3-1,-1 0 1,2 0 363,3-3 0,-1 2 0,10 0 0,2-2 0,6-2 0,5-1-120,3 0 0,6 0 0,2 2 1,2 1-1,8 1 0,11-1-1187,11-1 0,5-1 0,10 4 1,5 3 961,6 4 0,8 2 0,2-1 0</inkml:trace>
  <inkml:trace contextRef="#ctx0" brushRef="#br0">22661 8836 9885,'0'-13'0,"0"-1"-144,0 1 628,0 6 1,0-1 0,2 4 0,2-4 0,5 1-1,4 2 1,4 4 0,0 1 1595,0 0 0,3 4-1716,3 1 1,-3-1 0,1-2 0,0 1-1,-2 1 1,2-1 71,0-1 1,-5 2 0,3 0 0,-1 1 0,0-1 0,0 1 0,-1-2-262,1-2 0,4-1 0,-4 0 0,0 0 1,0 0-1,1 0 0,0-1-128,0-4 0,-1 2 0,-6-6 0,-2 1 167,-1 0 0,-9 1 1,-3 4-1,-10-2 1,-5 2-1,-4 2-268,-3 1 1,1-2 0,-9 0 0,1-3 0,-2 2 0,-2 2 0,2 1 233,2 0 1,-4-2-1,5-1 1,3-1-1,3 1 1,4 0 780,2-2 0,1 4-1028,5-4 0,7 4 0,7 1 0,10 0 1,6 1-1,4 2-92,3 2 0,5-1 0,4-4 0,0 0 0,2 0 0,1 0 1,1 0-239,-5 0 1,4 0 0,-2 0 0,3 0 0,0 0 429,0 0 1,10 0-1,-5 0 1</inkml:trace>
  <inkml:trace contextRef="#ctx0" brushRef="#br0">23368 8609 10933,'-9'-12'0,"1"2"0,1 3 314,0 1-144,4 1-709,-3 5 1421,6 0-259,0 0 1,6 0-1,4 0 1,6 2-165,7 2 0,9-2 0,8 2 0,11-1 1,8 0-1,9 2 0,4-2-263,-33-3 0,-1 1 0,6-1 0,0 0 0,1 0 0,0 0 0,0 0 0,1 0 1,0 0-1,-1 0 0,0 0 0,-1 0 0,0 0 0,0 0-150,-2 0 0,0 0 0,-3-1 0,1 1 1,0-2-1,1 1 0,-3-2 0,0 1 1,28-2-1,-4-1 0,-8 1-493,-5 1 0,-5 0 1,-5 0-1,-4-2 1,-5 1-1,-5 0-103,-3-1 1,-6 1 0,2 4-1,-3 0 1,-2 0 0,2 0 676,3 0 1,3 0 0,5 0 0</inkml:trace>
  <inkml:trace contextRef="#ctx0" brushRef="#br0">25567 8583 8734,'-1'-14'-69,"-4"1"412,4 0 1,-4 5 0,11 4-1,6 2 1,6 2 0,3 0-1,2 0 1,3 0 0,0 0-1,2 0 143,3 0 0,-2 5 1,2-1-1,-5 1 0,-2-1 1,-3 2-1,-2 0-647,-3 0 0,-5 3 0,-4-3 0,-1 1 0,-4 3 101,-5 2 1,-5 2 0,-7-2 0,-1-2 0,-3-1 0,0 0 0,-2 0 236,0-1-148,5-5 0,-3 8 0,5-7 1,2 1 159,3 1 0,5-1 0,8 6 1,7-4-1,5 1-181,6-1 1,4 0-1,0 4 1,1-2 0,-1 0-1,1-1 1,-2 1 38,-2 2 0,-4 1 0,-7 1 1,-3 0-1,-5 1 0,-3-1 0,-2 0 41,-3 1 1,-5-1 0,-9 0 0,-4 1 0,-4-3-1,0-2-62,-1-4 0,-4 1 0,0-2 0,1-1 0,1-1 0,-1-2 1,-1-2-423,1-2 0,2 2 1,2-4-1,-1 2 1,2-1-1,2 2 1,4 3 394,0 5 0,4 14 1,-4 9-1</inkml:trace>
  <inkml:trace contextRef="#ctx0" brushRef="#br0">22555 11395 8367,'0'-14'143,"0"1"0,1 4 0,4 2 1,3-1-1,4 2 0,3-1 1,3 1-1,4-1 101,3-1 1,3 4 0,4-4 0,3 1 0,5 0 0,2-2 0,0-2 0,0 0-272,1-4 1,4-2 0,-2 3-1,-2-4 1,-2-4 0,-1-3 0,-1-2-69,-4 0 0,-2-1 1,-7-2-1,0-2 1,-4-2-1,-4-2 1,-5 1-75,-4-1 1,-3 2 0,-9-1 0,-6 2 0,-9 2 0,-7 1 237,-6 5 0,-3 4 1,-8 8-1,-2 1 1,-5 3-1,-3 5 1,-4 5 61,-6 8 0,4 2 0,-7 11 0,3 2 0,4 1 0,0 3 0,5 1 53,1 3 0,3 0 0,10-2 0,5 2 0,9 2 0,10 2-238,9-2 0,6 4 0,8-2 1,10 1-1,13 0 0,10-4 54,8-5 0,15 7 0,4-7 0</inkml:trace>
  <inkml:trace contextRef="#ctx0" brushRef="#br0">23381 10822 8296,'-27'-20'0,"2"0"0,3-3 0,6 3 0,5 0 422,7 4 0,5 1 0,8 2 0,9 0 0,9-2 0,7-1 0,7-2 0,5 2 0,5 2 0,0 4 0,4 2 0,1 1 0,5 1 0,1 0 0,5 2 0,0-2 121,2-3 0,-31 5 0,0 1-1192,0-2 0,-1 1 0,37-5 0,-36 2 0,0 0 0,0 1 0,0-1 0,0 0 0,1 1 649,1-1 0,0 0 0,31-6 0,-32 7 0,0-1 0</inkml:trace>
  <inkml:trace contextRef="#ctx0" brushRef="#br0">25194 10169 8498,'-13'-6'1000,"-1"-3"0,7-3-643,2-1 0,5 1 1,6 3-1,8 4 1,6 4-1,6 1 1,2-1-92,3-4 0,6 4 0,6-4 0,-2 4 0,2 2 0,-1 2 0,-1 3-287,-1 1 1,-10-2 0,-5 2-1,-4 1 1,-5-1 0,-3 3-27,-4 2 0,-3 2 1,-6-1-1,-1 0 1,-4-1-1,-5-2 133,-6-1 1,1 0-1,-3 3 1,2-2-1,1-1 1,0 0-1,3 0 339,0 0 1,6-5-1,2 5 1,3 2-190,1 1 0,7-4 0,5 1 0,6 2 0,2 1 0,6 1 0,2 0 151,3 1 0,-2-1 0,-5 0 0,-3 0 0,-2 1 0,-3-1-319,-1 0 0,-3 1 1,-3-1-1,-5 0 1,-4 1-1,-4-2-258,-5-3 1,-9 2 0,-5-2 0,-6 3 0,-5 1 0,-3 1 0,-4-1-513,-1 0 1,1 2-1,-1 1 1,-1 4-1,-2 0 1,-3 4-680,-2 1 1,2 3 0,1 2 1380,1 1 0,-4 6 0,2-3 0</inkml:trace>
  <inkml:trace contextRef="#ctx0" brushRef="#br0">22261 12581 10436,'-20'-6'-166,"0"-3"1,3-3 1065,-1-1 0,4 4 1,7 0-719,1-1 1,2-2-1,7-1 1,6-2-1,11-2 1,13-2-1,13-3 1,9-3-57,7 0 1,-23 7 0,3 2 0,3 2 0,1 1 0,3-1 0,1 0 0,5-1 0,1 2 0,4-1 0,1 1 0,6 0 0,1 1-82,4 1 1,0 0 0,0-1 0,1 0 0,-22 5 0,1 1 0,-1 0 0,0-1 0,0 1 0,0-1 0,23-2 0,0-1-1,0 2 1,0 0 0,-2 0 0,-1 1-150,-1 0 1,0 1 0,3 0-1,0 0 1,-9 1 0,-2 0-1,1 0 1,-1 1 0,-1-1-1,1 1 1,-5-1 0,0 1 22,-2-1 1,1 1-1,0 0 1,0 1-1,-4-2 1,-2-1-1,1 2 1,-1-1-1,-1 0 1,0 0 0,-4-1-1,-1 0-180,-2 0 1,0-1 0,-2 0 0,-1 0 0,21-6 0,-6 0 0,-10 0 0,-8 1-678,-10 3 1,-5-3 937,-8 3 0,-11-3 0,-4-1 0</inkml:trace>
  <inkml:trace contextRef="#ctx0" brushRef="#br0">25794 11688 9134,'-5'-36'-314,"-1"4"1529,-1 4 0,4 8 1,0 12-877,6-3 1,5 5 0,5 0 0,2 2-1,2-1 1,6 1 0,3 0-157,5-1 0,-1 1 0,6 4 1,-1 0-1,1 0 0,-1 0 0,2 1 1,0 2-248,-1 2 1,-2 3-28,-3-3 1,-7 5-1,1-2 1,-3 1 0,-3-2 80,1-1 0,-7 3 0,-6-3 1,1 1-1,-2 3 146,0 2 0,-3 2 0,-6-1 0,-5 0 0,-2 2 0,-6 1-49,-4 2 1,0 0 0,-3-3 0,4 0 0,3-1 0,1-2-80,3 0 1,8 0 0,-1 1 0,5 1 0,6-3 0,7 0 114,8-2 0,6 0 0,2 2 0,4 0 0,1-2 0,3 1 0,0 2 150,-1 1 0,1 5 0,-8 0 0,-3-2 0,-7-1 0,-4-2 44,-2 0 1,-6 1 0,-5 1 0,-10 1 0,-11 2 0,-9-2-253,-7-1 0,-8-3 0,-3-2 0,-2-1 0,-2 1 0,0 2-545,1 1 0,-5 5 0,7 1 0,3 2 0,1 4 0,6 3 480,4 4 0,5-1 0,1-5 0</inkml:trace>
  <inkml:trace contextRef="#ctx0" brushRef="#br0">19795 6237 20649,'-7'-18'-4401,"2"1"4472,4 11 0,2 1 0,4 10 0,5-4 0,8-1 0,9 0 0,8-1 0,8-2 0,6-2 0,6 2 0,4 2 136,3 1 0,12 0 1,-3 1-1,-32 1 1,-1 1-1,4 1 1,-1 2-1,2 1 1,0 1-176,1 1 0,1 0 0,5 1 0,1-1 0,-3-1 0,0-1 1,2 0-1,1 1 0,1-3 0,1 0 0,1-1 0,0-1 1,3-1-1,0-1 0,0 0 0,0-2-185,1 0 1,0-2-1,-2 0 1,0-2-1,-3-2 1,0-2 0,-2-1-1,0-1 1,-1-1-1,0-2 1,-2-1 0,-2 0-1,-1-1 1,-1 0 97,-2-2 1,-1 0 0,-4-2 0,-2-1 0,-1-2 0,-1 0 0,-1-3 0,-2 0-1,22-27 1,-6-5-128,-8-1 1,-14 1 0,-6-3 0,-11 2 0,-10 3 0,-12 4 0,-19 7 199,-19 10 1,16 20-1,-5 3 1,-8 2-1,-3 2 1,-7 3-1,-2 1 1,-9 3 0,-3 1-1,22 1 1,-2 0-1,0 1-1,-2 1 0,0 0 0,-1 0 0,-2 2 0,-1 1 0,0 1 0,1 0 0,1 1 0,-1 1 0,-1 0 0,0 1 0,-1 0 0,-1 2 0,0 0 0,0 0 0,0 0 0,0 1 0,0 0 0,1 1 0,-1 0 0,0 0-24,2 0 0,0 1 0,1 0 0,5 0 1,1-1-1,0 2 0,3 0 0,1 1 1,0 0-1,-21 9 0,2 1 0,6-1 1,1 2-1,5 0 0,3 1 0,6-1 1,2 1 1,3-3 0,4 3 0,6 1 0,5 2 0,-15 25 0,17 6 0,21 0 0,20-2-211,24-2 1,-6-29 0,6-3-1,8-2 1,5-2 215,5 0 0,4-1 0,1-1 0,2-2 0,-15-7 0,0 0 0,2-1 0</inkml:trace>
  <inkml:trace contextRef="#ctx0" brushRef="#br0">18169 6997 21193,'0'-14'-1667,"-6"1"0,-1 0 0</inkml:trace>
  <inkml:trace contextRef="#ctx0" brushRef="#br0">18142 6943 28712,'-13'-13'-514,"0"6"1,-1 1 0,1 6 0,0 0-1,-1 0 1,1 0 0,-2 0 706,-3 0 0,8-2 0,-3-1 0,1-3 0,0-1-576,-1-3 0,5-2 1,7-2-1,7 3 1,9 0-1,4 4 552,5 1 0,1-3 1,3 5-1,1-1 1,4 1-1,1-1 0,2 2-304,-2 2 0,4 1 0,-4 0 1,0-2-1,-3-1 0,-2-1 1,-4 1-75,-3 2 0,2 1 0,-5 0 245,2 0 0,-5 5 0,3 3 0</inkml:trace>
  <inkml:trace contextRef="#ctx0" brushRef="#br0">18436 6757 29160,'0'-25'-784,"0"2"0,6-3 0,2 10 1,6 5-1,4 7 0,4 2 1,3 4 703,2 2 0,-1 2 0,1 6 1,-2 0-1,-1 4 0,-3 2 1,-4 3-859,-5-1 1,0 4 0,-8 6 0,-1 1 0,-3 0 0,-4 0 343,-5 0 0,-3 2 0,-1-4 1,1 2-1,3-1 109,5-2 0,14-1 1,5-1-1</inkml:trace>
  <inkml:trace contextRef="#ctx0" brushRef="#br0">20009 7170 18864,'-14'-4'0,"2"-2"-572,3-2 139,4 5 1,5-4 0,1 4 451,3-2 1,4 1-1,7 3 1,1-2-1,3-2 1,2 2-1,3 2 1,1 1 291,2 0 1,-1 0 0,1 0 0,0 0 0,-1 0-1,-1 0 1,-2 0-257,-6 0 1,-2 0-1,-2 0 1,1 0 0,-1 0 65,0 0 1,-5-2 0,-5-1-173,-6-1 1,-9-5 0,-7 3 0,-2 0 0,-4-1 0,-3 1 168,-3 0-108,-6 1 1,8 1 0,-3 0 0,1 1 0,0 1 0,1 4-434,2 2 212,1-3 85,6 11 0,2 2 0,6 6 0</inkml:trace>
  <inkml:trace contextRef="#ctx0" brushRef="#br0">21475 12208 8115,'-9'-6'0,"0"-3"169,-1-3 0,4 3 0,1 0 0,4-1 0,2 0 0,4 1 0,4 4 386,3 4 0,5 1 1,3 0-1,0 0 0,5 0 1,4 0-1,3 0 0,1 0-303,-1 0 0,4 0 1,-5 0-1,0 0 0,0 0 1,-1 0-1,-3 0 1,-4 0-7,1 0 1,-5 0 0,-1 0-316,-3 0 0,-9 0 0,-8 0 0,-10 0 0,-8 0 0,-7 1-19,-4 4 1,-2-2 0,-4 4 0,0 0-1,-3-1 1,-4 2 118,-4-1 0,5-4 0,-1 2 0,1-2 0,2-1 0,-1 3 0,7-2 281,5-2 1,2 4 0,10-1-101,2-1 1,10-1 0,9-2-1,12 0 1,8 0-789,10 0 0,10-2 0,4-1 0,2-3 0,1 0 0,4-1 0,4 1 576,2 0 0,2 2 0,5 4 0</inkml:trace>
  <inkml:trace contextRef="#ctx0" brushRef="#br0">22141 13874 8244,'-17'0'0,"-1"0"0,2 0 0,1 0 0,1 0 374,1 0 1,6-6 0,2-3 0,5-2-1,5 3 1,4 3 0,2 2 240,3-1 1,4 2 0,1-2-1,1 2 1,4 2 0,1 0-1,2 0-471,0 0 0,-2 0 0,0 0 0,-1 0 1,1 0-1,-3 0 0,0-1-147,-1-4 0,-5 4 1,2-4-1,-3 4 1,-2-1-71,1-2 0,-10 3 1,-7-4 104,-9 4 1,-14 1 0,-3 1-1,-2 2 1,-4 3 0,-1 1 45,-1 4 1,-7-1 0,7 0 0,1-1 0,1 0 0,4 0 0,1-1 312,5-3 0,7 0 1,0-4-336,3 4 1,14-4 0,8 2 0,11-4-1,12-5 1,5-2-320,7-2 1,8-2-1,2-3 1,4 1 0,2-1-1,-2 4-1110,-2 4 1,5-2 0,-9 5 1372,1 1 0,-1 1 0,3 2 0</inkml:trace>
  <inkml:trace contextRef="#ctx0" brushRef="#br0">17769 10209 23906,'-25'-14'0,"1"2"0,3 4 0,2 3 0,3 4 0,1 1-872,2 0 0,-1 6 1,3 2-1,3 3 1,8-2-1,9-5 1,9-4-1,10-4 1,11-5 1654,8-3 0,14 0 0,4 2 0,1 1 0,6-2 0,-1 0 0,1-3 0,-2 2-377,-2 4 0,2 0 1,-2 5-1,-5-1 0,-2 1 1,-6 3-946,-5 4 1,-4-1-1,-7 5 1,-5-1 0,-6-1 666,-4 0 1,-8-2 0,3-4-1</inkml:trace>
  <inkml:trace contextRef="#ctx0" brushRef="#br0">18582 10035 29311,'-18'-19'-1873,"1"-3"1,3 3-1,7-1 1,1 3 1364,3-1 1,3 6 0,5 8 0,3 4 0,4 3 0,2 2 504,-1 3 0,0 1 0,1 4 0,-1 2 0,-1 1 0,-2 2 0,-2 0 0,-3 1-205,-2 3 0,-6-1 0,-4 1 0,-2 0 0,-4-1 1,-1-2-1,-3 1 466,-3 2 0,1 4-235,-7 6 1,2-4 0,-9 4 0</inkml:trace>
  <inkml:trace contextRef="#ctx0" brushRef="#br0">19929 9822 9209,'0'-18'0,"0"1"0,0 0 0,0 2 0,0 2 257,0 6 1,0-1 0,-2 5 134,-2-1 1,-4 0-1,-5 4 1,0 0-1,-1 0 1,1 0-361,0 0 0,-1 0 1,1 0-1,0 0 0,-1 0 1,1 0-1,0 0 234,-1 0 0,1 0 1,0 0-1,-1 0 0,1 0 1,0 0-145,-1 0 0,1 0 0,0 0 1,-1 0-1,1 0 0,0 0 1,-1 0-138,1 0 0,0 1 1,-1 2-1,1 3 0,0 0 1,-1 1 349,1 1-251,0 0 1,-1 6-1,1-2 1,0-2-1,-1-1 1,1 1 89,0 2 0,1 1 0,1 1 0,3-2 0,-1-2 0,0-1 0,1 1-223,2 2 1,2 1 0,3 2 0,-2 2 0,-2 0 0,2 0-44,2-3 0,1 0 0,0-1 0,0 0 0,0 1 0,0-1 102,0 0 1,0 1 0,0-1 0,0 0-8,0 1 0,4-5 1,1-1-1,-1 1 1,2 0-55,3 0 1,-2 0 0,2 4 0,2-1-1,2 0 1,3-2 0,2 2 32,-2-1 0,1-1 0,-1 3 0,2 1 0,-1-1 0,1 0 22,0 1 27,0-1 0,-5-1 0,2-2 0,1-1 0,2 0 0,-2 0 141,-1 0 1,4-5-1,3 3 1,2-1-1,0-1 1,-2-1-1,2 2-49,1 2 0,3-5 0,2 2 0,1 0 0,-2 1 0,0 0 262,-3 0-349,1-2 0,4 1 0,0-1 1,-1-1-1,-2 0 0,-1 0 99,-1 1 1,1 1-1,1-5 1,2 0-1,1 0 1,-2 0 0,1 0-6,1 0 1,-3-5-1,5 1 1,-1 1-1,2 1 1,2 2-116,0 0-57,-1 0 1,5 0 0,0 0-1,-1 0 1,-1 0 0,-1 0 34,0 0 1,3 0 0,-7-1 0,-1-2-1,2-3 1,-1 0 0,0-1 238,-4-1 1,-1 4-1,-1-3 1,0-1 0,-1 2-1,2 0 866,4 3-1264,-4-4 0,4 5 1,-5-2-1,0 3 1,1 1-1,1-2 13,2-2 1,1 2-1,-6-2 1,1 2 0,0 2-1,-1-1 1,2-4 153,3-4 1,-2 2 0,2-2 0,-3-1 0,0-2 0,2-1 264,1-1 0,4 1 1,-4 0-1,0 1 0,1 1 1,-1 2-369,-2-1 1,4 3 0,-2-1 0,-1 1 0,-2-1-1,-2 0 1,1-1-205,0 0 0,-2 4 1,-1-2-1,-4 1 0,1 2 353,0-2 1,-5 0-1,2-5 1,-5 3-1,-2-1 1,-4 0 0,-1 0 110,-3-1 0,3-2 0,-2-2 0,-1 1 0,-1 0 0,-2-2-344,0-3 1,-6-1 0,-5-3 0,-3 4 0,-6 3-69,0 2 1,-3 1 0,-5 2-1,-3 1 1,-4-2 0,-2 1 224,1 1 1,-7-3 0,3 3 0,-1-3 0,-1-1 0,2 0-1,0-2 218,0-3 1,3 8 0,-1-3 0,-2 1 0,1 1 0,1 2-276,-4 5 0,5-2 0,-6 2 0,-1 1 0,-1 1 0,-4 2 0,-1 0-127,-5 0 1,-6 5 0,2-1 0,0 1 0,-3-1 0,-2 0 141,-4-1 1,-3 3-1,1-1 1,-1-2-1,-1-2 1,-2-1 0,35 1-1,1 0 80,-1 1 1,0 0 0,-36 0 0,1 2 0,6-3 0,6 1 0,4 1 0,6 1-257,6-1 1,6 3-1,3 0 274,1 2 0,7 0 0,-4 6 0</inkml:trace>
  <inkml:trace contextRef="#ctx0" brushRef="#br0">21582 12141 8260,'-9'-12'0,"0"3"275,-2 5 1,4 2 0,-2 2 0,0-1 0,2-4 360,2-3 0,4 0 0,2 1 0,4 1 0,4 3 0,3 1-475,1 2 0,0 0 0,1 0 0,-1 0 1,0 2-1,2 1-28,3 1 1,-3 1 0,2-5 0,-2 0 0,0 0-1,1 0 1,2 0 10,-2 0 0,-1 0-225,-2 0 0,-8 0 0,-8 0 0,-10 0 0,-7 1-51,-3 4 0,-7 1 1,-1 4-1,1-1 0,2 1 1,2 1 331,-1-3 1,6 3 0,3-7 0,4 1-30,0 1 1,8-5-1,8 4 1,8-4-1,8-2 1,3-2-513,2-2 1,7-1-1,1 3 1,-1-3-1,-1 0 1,1 0-859,1 4 0,0 0 1199,-4 2 0,-1 6 0,1 1 0</inkml:trace>
  <inkml:trace contextRef="#ctx0" brushRef="#br0">22181 14007 9466,'-7'-34'1358,"-3"7"-934,5 9 1,1 8-1,4 1 1,1 0 0,4 0-1,5 2-382,6 1 1,1-3-1,5 3 1,3 0-1,3 0 1,5 3-1,-1 2 1,2 1 293,0 0 1,-8 0-210,0 0 0,-2 0 0,1 0 1,-3 0-48,-4 0 0,-7 0 0,-4 1 1,-3 2-1,-5 2 0,-8-2-99,-7-2 1,-7-1 0,-6 0-1,-4 2 1,1 1 0,-2 1 139,0-1 0,2-1 0,-2-2 0,2-2 0,4-1 0,2-1-250,4 1 0,6 1 0,-2 2 0,5 2-784,4 2 0,10-1 1,13 6 912,7 1 0,16 8 0,4 3 0</inkml:trace>
  <inkml:trace contextRef="#ctx0" brushRef="#br0">21968 11768 8852,'-13'0'0,"-1"0"0,1 0 0,0 0 0,-1 0-192,1 0 575,0 0 0,7 0 0,6 0 1,9 0-1,6 0 0,4-2 1,2-1-1,4-1 0,3 0-2,3-2 0,5 4 0,-2-4 0,3 2 0,4-2 0,2 0-146,3 0 1,4-4 0,8 1 0,0-3-1,4-1 1,0-1 0,5 1 263,3 0-434,-8-1 0,-24 8 0,1-1 1,30-6-1,4-1 0,1 1 0,0 1-106,-36 8 1,0-1-1,2-1 1,1 0-1,33-1 1,0-2 0,-3 2-1,-4-1 92,-5 1 1,6 2 0,-4-2 0,-2 0-1,0 1 1,-4 0 0,0 1 1044,-2-1-905,-4-1 1,7 0 0,-4 1 0,0 1 0,1-1 0,-1 0 33,1 0 1,-1 2 0,-3 4 0,-2 0 0,2 0 0,-3 0-681,-2 0 1,-2 0-1,-7 0 1,-2 0 0,-4 0-1,0 0 1,-1 0 470,-2 0 0,-5-1 1,-2-2-1,2-3 0,0-2 1,-2-1-1,-3 1 189,0-1 1,-2 1 0,5-2 0,0 1-1,0 0 1,-1 2-967,-2 2 0,-1-1 1,-5 2-1,1 1 1,-1 1-1,0 2-1835,1 0 1,-7 2 2595,-3 2 0,-8 10 0,-3 6 0</inkml:trace>
  <inkml:trace contextRef="#ctx0" brushRef="#br0">25647 11022 9262,'0'-14'1859,"0"7"0,0 7-1226,0 9 1,-1 3-1,-2 2 1,-3 3-1,0 0-440,0 0 1,-3 2 0,3-1 0,0 0 0,0-1 0,3 1-90,2-2 0,1-1 1,1 0-1605,4 3 1,7-5 0,7 2 1499,2-5 0,7-1 0,6 4 0</inkml:trace>
  <inkml:trace contextRef="#ctx0" brushRef="#br0">25994 10902 8525,'-16'-37'116,"2"7"0,4 11 1,1 8 884,0 5 0,6 1 0,-1 0 0,2-4-582,2-3 1,6 3 0,3 2 0,3 1 0,1 3-1,0 3 1,1 3-296,-1 2 1,-1 5 0,-2-1-1,-2 4 1,-2 3 0,-3 2-1,-2 0-368,-1 1 1,-6 2 0,-3 6 0,-3-1 0,-2 1-1,-3-2 321,0-3 1,-1 2-1,4-6 1,3-2-1,2-1 1,4-2 199,4 1 1,2-3 0,5-2-1,9-4 1,12-4 0,13-2 0,10-4-39,6-4 0,12-2 0,-1-3 0,1 2 0,2 2 1,-2 3-978,-1 1 1,1 1 0,-10 7-1,-4 2 738,-3 5 0,1 9 0,-5 3 0</inkml:trace>
  <inkml:trace contextRef="#ctx0" brushRef="#br0">22635 13474 8267,'-6'-14'0,"-2"1"0,1 0 0,1 5 462,6 2 0,0 1 1,1-4-1,4-2 0,4 1-290,3 1 0,2 6 0,4-3 0,4 0 1,5-3-1,3-3 0,4-1-20,4 0 1,1 0 0,10-1 0,2-1 0,4-1 0,6-3 0,3 0-146,4-1 1,1 3 0,1 2 0,1-2 0,-34 9 0,0-1 0,33-8-72,-4 3 0,1 5 0,-6 0 0,0 0 0,1 2 1,-4 1 147,-1 0 0,0 4 1,-3-2-1,1 2 1,1 2-1,-1 0 0,3-1 107,1-4 1,4 4 0,2-5 0,0 2 0,-1-2 0,1 0 0,-3-2-84,-1 1 1,1 2 0,-4-2 0,-4 0 0,-3 1 0,-7 0-38,-2 3 1,-8 1 0,-3 2-1,-3 0 1,-3 0 0,-3 0 0,-4 0-108,-3 0 0,-6 2 0,-2 2 1,1 4-1,-2 1 0,1-1-489,0 3 1,-2-4-1,2 2 1,1 1-1,1 2 1,4 0-1,5-1-822,2-3 1,4-3 0,7 2 1346,5-1 0,2-7 0,2-7 0</inkml:trace>
  <inkml:trace contextRef="#ctx0" brushRef="#br0">25954 12927 8253,'-5'-13'0,"-1"1"207,-1 3 0,4 5 1,-1 8-1,2 5 0,2 5 1,0 3-1,0 5 0,0 4 314,0 0 1,-1 1 0,-2 1 0,-2 2 0,2 1 0,2-3-1,1-3 1,0-4-1046,0-2 1,0-1 0,0-5 0,0 1 0,1-3-3512,4-2 4035,2-3 0,18-18 0,3-2 0</inkml:trace>
  <inkml:trace contextRef="#ctx0" brushRef="#br0">26127 12941 8253,'-4'-39'0,"-1"4"643,1 14 0,5 5 0,4 10 1,5 0-1,6 0-231,7 3 0,2-5 0,3 1 0,3-2 0,5 2 0,1 1 0,0 3-189,-2 1 1,-7 2 0,0 0-1,-5 3 1,-4 6 0,-4 8-230,-5 2 1,-10 4 0,-9-3 0,-4-1 0,-5 2 0,-4-1 0,-3 3 67,-2-3 0,5 4 1,1-6-1,2-2 0,4-1 1,3 0 22,3 3 0,6-7 1,-1 6-1,4-1 0,6-1 1,7 0 28,8-2 0,6-4 0,2-2 1,4 1-1,1-2 0,3 1 1,0-1-434,-2 0 1,-2 0-1,-6-3 1,-1 1 0,-1 1-1,-1-1-2400,-2 0 0,-1 7 2719,1-2 0,4 3 0,-6 1 0</inkml:trace>
  <inkml:trace contextRef="#ctx0" brushRef="#br0">16983 14607 10083,'-5'-18'0,"-1"3"1284,-1 8 1,2 7 0,-3 13 0,-3 0 0,-1-1 0,-1-3-596,0-5 0,4-7 1,0-2-1,-2-1 1,0-2-1,-3 2-335,1 0 1,0 2-1,-1 4 1,0 0-1,-4 0 1,-4 0-1,-4 1-240,0 4 1,-1-4 0,-1 5 0,-2-1-1,-2 1 1,-1 0 145,1-1 1,-6 1 0,4-3-1,-1 2 1,-1-1 0,1 1 6,1-1 0,0 5 1,4-3-1,-1 1 1,0 4-1,0 1 1,0 1-259,1 0 1,-3 2 0,2 1 0,0 4 0,0 0 0,-2 4 1483,-1 1-1543,-1-4 1,1 3 0,1-5 0,1 0 0,-2 0 0,-2-1 241,0 1 0,5-4 0,-4 4 1,-1-1-1,2 1 0,2 2-240,-1 3 1,5 0-1,-5 1 1,1 0 0,-4 4-1,-2 3 1,-1 2-168,4 0 0,-4 1 1,5 5-1,0 0 1,3 0-1,1 0 1,2-1 107,1-4 1,-2-2 0,7-5 0,-4 2 0,0 1 0,1-2 270,2-1 1,0-1 0,5 0 0,2-1 0,1 1 0,1 0-211,1-1 1,4 1-1,2 1 1,1 3 0,1 5-1,1 2 1,0 2-395,1 0 1,1 0 0,2 0-1,2-1 1,1-2 0,3-2 141,1 2 0,-3 2 0,5-1 0,2-1 0,0-1 0,3-1 139,-1-1 1,0 0 0,2-4 0,2 3-1,2-1 1,2 2 0,2-1 81,2-1 1,7 4 0,0-3-1,2 1 1,3 3 0,2 0-39,1-2 0,1 4 1,4-4-1,2 4 1,3 1-1,1-2 1,2-1 37,2-1 1,-2-5-1,6 1 1,1-2-1,-3-5 1,7 0 143,3 1 1,-6-4 0,5-1-1,-1-2 1,-1-3 0,1-1-1,0-2 86,3 1 0,1-1 0,-4 0 0,0 1 0,5 0 0,-1 3-60,-1 0 0,-30-8 1,0 0-1,31 6 0,4 1 1,0 3-1,-4 1 1,1-1 38,-1-3 0,-3 4 0,5-3 0,-2 0 1,1-3-1,3-2-16,1-3 1,-3 1-1,3-4 1,-37-3-1,1 0 1,0 0 0,0 0-1,2-1 1,1-1-1,1 0 1,-1 0-28,3-1 0,0 0 1,1 0-1,0 0 1,-3 0-1,0 1 1,0 0-1,-1 1 1,3 0-1,0 1 0,-1-2 1,1 1-90,3-2 0,-1 1 0,1 1 1,0 0-1,-1 1 0,0-1 0,-1 0 1,0 0-1,1 0 0,1 1 0,-1 0 1,0 0-1,1 0 0,1 0-38,-1 0 1,1 0-1,-3-1 1,1 0-1,3-1 1,0-1 0,-1 2-1,0-1 1,0 2-1,-1-1 1,1 0 0,1-1-1159,-1 0 1,0-1 1139,-3 1 1,2-2 0,6-1 0,0 0 0,-2 0 0,-1-1-1,0 1 1,-1 0 0,2 0 0,0 0 0,1-1 0,-1 0 15,0-1 0,0 0 0,2 1 0,0-1 1,-2-1-1,-1-1 0,-1 2 0,0 0 0,1-1 1,-1-1-1,0 0 0,0 0 0,1 0 0,-1 1 59,-1 0 1,0 1 0,-1-2-1,0 0 1,-1 1 0,1 1 0,1-1-1,0 0 1,-1-1 0,0 1 0,-1 1-1,1-1 70,-1 0 0,0 0 0,-1 1 0,0 1 0,0-2 0,0 1 0,2-1 0,0-1 0,-1 1 0,0 0 0,1 0 0,0 0 0,-1 0 0,-1 1-187,-2-2 0,1 1 0,3 2 0,-1-1 0,-4 0 0,-1-1 0,2 0 0,0 0 0,0-1 0,0 0 0,-1-1 0,-1 0 22,-1 1 1,0-1-1,4 0 1,1 1-1,-3-1 1,-1 0-1,2 0 1,0 0-1,-1-1 1,-1-1-1,-2 1 1,0-1 136,-1 1 1,0-1 0,0-1 0,-1 0 0,3-1 0,-1 1 0,-1-1 0,-1 0 0,36-10 0,-3 0-1,-1 2 1,-1-2-29,2 0 1,3 5-1,-4-2 1,-2 4-1,1-1 1,-3-1-399,0-2 1,2 0-1,-8 3 1,0-1 0,2-3-1,-2-1 202,1 1 0,-1-3 1,-4 3-1,-1-1 0,-2 0 1,0-1-1,0-3 350,1-1 1,1 3-1,-1 0 1,0-2-1,1-1 1,-3-2-285,-2 0 84,3 7 1,-4-5 0,5 2 0,0-2-1,1-1 1,-1-1 89,0 0 0,-4 1 0,0-1 1,0 0-1,-2 1 0,-2-1 1,-4 0-121,-1 1 0,-1-2 1,-4-2-1,-2-3 0,-2-1 1,0-4 3,-1-5 41,-2 1 1,-3-8-1,-1 4 1,-2 0-1,0-1 1,0 1-18,0 0 0,-1 2 1,3 2-1,-2-1 1,2-1-1,1 1-282,2 1 1,-1-2 0,1-2-1,-2 0 1,-1 0 0,-3 5-1,-1 2 249,1 4 1,-5 4 0,2-5-1,-5 1 1,-2 0 0,-4 3-1,-1 1-36,-3 0 0,-1-5 1,-2 5-1,0 1 1,-3 1-1,-5-1-233,-5-1 0,-5 0 0,0 4 1,-2 2-1,-4 2 0,0 0 280,0 0 0,-8 2 0,4 0 0,-3 0 0,-3 2 0,0-2 0,-4 2 203,0 0 0,-6-3 0,-2 2 0,-2 1 0,-1 0 0,-1 1 1082,-3-1-1185,2 4 1,-12-4-1,3 7 1,1 2 0,-3 2-1,-2 1-269,-4-1 1,-1 6 0,0-3-1,0 4 1,-2 1 0,1 0 0,0 0 74,-1 0 0,-1 0 0,-4 0 0,4 0 0,-1 0 0,-1-2 610,0-2-338,35 3 0,-1 0 1,-32-6-1,33 5 0,-1 1 1,1-2-1,0 0 0,-2 0 1,0 0-1,1 0 1,-1 0-17,0 2 0,1-1 0,-2-1 0,1 0 1,-2 1-1,1 0 0,0 0 0,0 1 1,-3 0-1,-1 0 0,1 1 0,0 0 0,-2 1 1,-1 0-160,1 1 1,-1 0 0,4 0 0,0-1-1,-4 3 1,1 0 0,0-1 0,0 1-1,3-1 1,0 1 0,-1 1 0,1 1-1,1-1 1,0 0-36,0 0 1,0-1-1,-4 1 1,1 0-1,0-1 1,1-2 0,1 1-1,-1 0 1,0 0-1,0 0 1,1-1-1,1-1 75,0 0 0,0 0 0,-6-1 0,0 0 0,4 0 0,1 0 0,-2 0 0,0 0 0,0 0 0,-1 0 0,3 0 1,-1 0-1,-1 0 0,0 0 114,-1 0 1,-1 0 0,6 0-1,0 0 1,-6 0 0,-2 0-1,3 0 1,1 0 0,1 0-1,0 0 1,-1 0 0,0 0-1205,-1 0 0,1 0 1095,4 0 0,-1 0 0,-7-1 0,-1 2 0,6-1 0,0 1 0,1 0 0,1 1 0,-1 0 0,0 0 0,3 0 0,-1-1-36,1 0 1,-1 0 0,-3 1 0,0 0 0,4 1 0,1-1 0,-2-1 0,1 1-1,-2-1 1,0-1 0,1 0 0,1 0 0,-2 0 0,0 0 8,1 0 1,-1 0 0,3 0-1,-1 0 1,-2 0 0,-1 0-1,-1 0 1,1 0 0,0 0 0,0 0-1,-1 0 1,-1 0 38,-2 0 0,1 0 1,4 0-1,0 0 0,-6 0 1,-1 0-1,1 0 1,0 0-1,1 0 0,1-1 1,-2-1-1,-1 1 1,1-1-1,0-1 90,-2 2 1,0-1 0,0 0 0,0-2-1,-3 1 1,1 1 0,0-1 0,-1 0 0,-2-1-1,0 0 1,-1 1 0,0-1-122,-3-1 0,0-1 0,0 3 0,0-1 1,0 0-1,1 1 0,2-1 0,-1 0 1,-1 1-1,-1 0 0,2 0 0,-1 0 1,-3 2-1,0-1-63,-2 1 0,0 1 0,6 0 1,-1 1-1,-3 1 0,-1 1 0,-2 1 1,1 2-1,2 1 0,-1 1 0,-2 1 1,0 1-221,2 0 0,0 1 1,4 0-1,0 2 0,-2 1 1,2 1-1,0 1 1,1 1-1,2 0 0,1 0 1,-1 1-1,0 1 291,2 0 0,0 0 0,-1 4 0,1 0 0,1 1 0,1 1 0,1 1 0,1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9025 5851 29591,'4'-14'-9355,"0"1"8014,1 6 1,-11-1 1593,-3 4 0,-3 2 0,-3-2 0,-2 2 1,-4 1-1,-1-2 0,1-2 0,2 2 1,2 2-1,3 1 664,0 0 0,10 1 1,11 2-1,20 2 1,22-2-1,23-2 1,-27-1-1,2-1-603,4-1 0,2-1 0,13-2 0,3-3 0,-2-2 1,0-2-1,6-1 0,1-1 0,-22 4 0,1 0 0,0-1 1,1 0-1,-1-1 0,0 1 0,3 0 0,1-1 1,-1 1-315,2 0 0,-1 1 0,0 0 0,-4 0 0,0 1 0,0 0 0,2 0 0,2 1 0,-2 0 0,-3 0 0,-2 0 0,1 1 0,19-2 0,-1 1 0,-3 1 0,0 0 0,-6 2 0,0 0 0,-4 0 0,-1 1 0,-8 2 0,-3 1 0,30-2 0,-11 8 0,-14 8 0,-12 8-131,-8 4 1,-14 7 0,-3 2 0</inkml:trace>
  <inkml:trace contextRef="#ctx0" brushRef="#br0">5505 6490 11007,'-1'-13'0,"-2"0"0,-3-1 0,0 1 454,0 0-146,-4 5 0,8 1 1,-2 2-1,2-3 1,4-3-1,1 1-288,1 1 1,-1 6 0,-7-1 0,-7 4 201,-5 4 0,-6-1 1,-8 6-1,-2 1 0,-2 2 1,-3 1-79,-2 1 0,2-1 1,-1-1-1,-2-2 0,1-2 1,2-1-1,1-1 88,2 0 0,-4 3 0,4-3 0,-2 1 0,2 3 0,2 1-102,2-2 1,-3 7 0,1-1 0,-2 4 0,-2 6 0,1 3 0,-1 5-151,-1 1 0,7-3 0,2 5 0,2-1 0,3 1 1,3-1 36,3 2 0,4-4 1,3-2-1,2-3 0,2-1 1,3-1 195,2 1 1,1 0-1,0-1 1,0 1-1,1 0 1,2 1-1,3 1 4,2 3 0,1 7 0,4 0 0,0 1 0,-1 6 0,-2 1-329,-1 4 0,-1 3 0,1-6 0,-3 1 1,-2-2-1,0-1 0,-1-3-202,-1-2 1,2-7-1,1-2 1,-2-6 0,-2-2-1,1-3 429,2-2 0,-1-1 1,6-5-1,1-1 1,5-2-1,4-2 569,4-3 1,9 4 0,-2-4 0,4-1 0,6 1-1,0-1-234,3-1 0,4-1 0,-4-2 0,-3 0 0,-3 0 0,-1 0-523,-2 0 0,-2 1 0,-5 2 0,-2 1 0,-1 1 0,-3-1 0,-1 2-4435,1 2 4816,-5 1 0,10 10 0,-6 2 0</inkml:trace>
  <inkml:trace contextRef="#ctx0" brushRef="#br0">5825 9222 8499,'-12'-1'0,"4"-4"0,2 4 0,13-6 433,6 2 1,5 4 0,7-4 0,0 4 0,5 1 0,1 0 0,3 0 0,0-2 0,3-1 0,2-1 52,1 1 1,-2 0 0,-1 0 0,-3-1 0,-1-1-1,-5 1 1,-3-1 0,-4 1-1083,-2-2 0,-1 4 1,-5-2-1,1 2 0,-1 2-961,0 0 0,-1 2 1557,-3 2 0,3 4 0,-5 5 0</inkml:trace>
  <inkml:trace contextRef="#ctx0" brushRef="#br0">5439 9449 27607,'-5'-9'-636,"1"0"0,-5 5 0,3-5 1,-1-2-1,-4 1 0,-1 1 1,1 3-1,0 2 0,1-1 1248,-5 2 0,2 2 0,-7 2 1,1 2-1,-5 3 0,-4 2 1,-4 4-1,-2 2-461,-3 4 1,-2 4 0,-2-2 0,-2 0 0,-3 4 0,-2 1-83,-2 2 0,3-5 0,-1 0 0,2 1 0,2-3 0,-1 0 0,0-3 160,-3 1 1,10 0-1,-1-5 1,5 0-1,4 1 1,2-1-200,2 0 0,5 2 1,3 2-1,3 0 1,2 1-1,1 1 0,2 4-356,1 2 0,6 3 0,-2 3 0,4 5 0,0 5 0,-2 6 23,-2 7 0,1 11 0,2 0 0,-1 2 0,-1 4 0,1 0 0,3 1 294,4-2 0,-1 0 0,6 1 0,-4-33 0,0 1 0,1 1 0,-1 1 0,0 2 0,0 1 158,0 2 1,-1 0 0,-2 4 0,-1 1 0,2 6 0,0 1 0,-1 5 0,0 0 0,1 3 0,-1 0 0,0 4-1,-1 1 1,0-1 0,-1 0-448,0 0 1,0 0-1,3 1 1,0 0 0,1-3-1,1 0 1,1-4 0,0-2-1,1-5 1,1-2-1,0-5 1,0-2-189,1-5 0,0-1 1,9 30-1,-5-13 1,0-8-1,-1-8 1,-2-9 365,-1-5 1,0-4-1,5-1 1,-3-3-1,0-3 1,-2-5 0,1-3 662,2 1 1,1-5-1,2-2 1,4-2 0,6-2-1,8-2-391,6-2 0,1-4 0,11-5 0,6-2 0,0-1 0,6-3 0,-1-2-784,2-3 1,4-1-1,-6-2 1,2 1 0,-2-1-1,-6 2-353,-6 3 1,-10 2-1,-8 9 1,-6 0 984,-4 2 0,-1 2 0,-3-2 0,3 3 0</inkml:trace>
  <inkml:trace contextRef="#ctx0" brushRef="#br0">2146 11515 22659,'-15'-6'-867,"-2"-3"1,6 3 973,-2 1 1,8 11 0,1 6-1,4 6 1,6 4 0,6 6-1,6 6 45,2 5 0,2 8 0,5 5 0,0 6 0,-1 0 0,1-1 0,0-3 0,-1-2-289,1-7 1,-5-3 0,-2-8-1,-4-6 1,-4-7 0,-2-5-198,-3-4 0,-2-11 0,-11-5 1,-6-14-1,-6-10 192,-2-7 0,-3-10 1,-3-5-1,-1-5 1,0-4-1,2-2-16,3-3 1,-2 2-1,7 3 1,0 7 0,4 6-1,4 9 1,5 9 131,2 9 1,5 5 0,6 6 0,9 3 0,7 5 484,6 5 1,5 6 0,8 9 0,3 0 0,1 6 0,-1 3 0,-1 7-216,-1 2 1,2 8-1,-13 2 1,-1 0 0,-5 1-1,-6 0-588,-3-1 0,-7 2 1,-7-6-1,-5-1 1,-6-1-1,-9-4 455,-10-2 0,-9-4 0,-11-6 0,-4-3 0,-1-4 1,0-2 88,1-5 1,6-8-1,0 0 1,6-2 0,6-2-1,4 0-670,5 0 1,4-6 0,12-1 0,12-2 0,15 0 0,16-2 881,15 0 1,16-15 0,-25 12 0,1 0 0</inkml:trace>
  <inkml:trace contextRef="#ctx0" brushRef="#br0">3106 11661 25658,'-21'-53'-1835,"-1"9"1,7 8-1,5 12 3903,2 8 0,4 10-2344,4 6 1,0 10 0,1 10 0,4 0 0,2 6 0,1 3 0,4 10 1,-4 7-1,4 1 1,0 2-1,-2-2 1,-1-2-476,2-4 1,-1-7 0,0-4 0,-1-6 1319,2-7 0,-5-11 0,-3-9 0,-6-12 0,-6-8 0,-3-11-479,-1-8 0,-1-8 0,2-9 0,2-5 0,3 0 0,1-1-35,3 0 0,1 0 0,2 3 0,2 4 0,2 6 0,5 6 345,3 6 0,1 11 1,2 2-1,1 8 0,4 4 1,0 3-1,3 3-938,-3 5 0,10 2 0,-2 4 1,3 2-1,5 6 0,-1 5-358,2 3 1,3 10-1,-7 2 1042,1 7 1,-4 6 0,2 10-1</inkml:trace>
  <inkml:trace contextRef="#ctx0" brushRef="#br0">3133 11795 15821,'-21'-32'-930,"6"10"1308,9 12 0,8 11 0,12 5 0,4 0 0,6 2 0,6-1 0,5 3 0,4 2-406,1 2 0,5 11 0,3 3 0</inkml:trace>
  <inkml:trace contextRef="#ctx0" brushRef="#br0">2293 13434 10095,'-2'-19'-512,"-2"-2"891,-5 0 0,-3 0 0,-1 5 0,-1-2-7,1 2 0,-2-3 0,-2 1 1,-6 2-1,-3 1 0,-2 2 1,-2 1 1038,0 3 0,1 3-1193,-7 6 1,4 1-1,5 4 1,2 4 0,2 4-1,7 5-491,6 4 0,4 3 0,6 2 0,3 1 1,6 2-1,10 2-243,9 2 1,12-9-1,9 1 1,4-6 0,4-5-1,2-5 1,0-5-1155,0-4 0,-2-1 1739,-8 0 1,2-11 0,-3-4-1</inkml:trace>
  <inkml:trace contextRef="#ctx0" brushRef="#br0">2493 13021 13888,'-18'-31'-105,"0"-1"1,2 7 0,6 8 482,1 2 0,7 3 0,2 4 0,8 7 0,5 5 0,3 4-76,2 2 1,4 8 0,-3 4 0,1 3 0,-1 2 0,-1 0 0,-1 1-322,1 3 1,0-2-1,-5 6-469,1-3 1,-5-1 0,-2-4 0,0 0-270,1-1 0,-5-5 1,3-5-1,-2-4 345,1-3 0,-1-8 1,-4-1-1,0-7 0,0-6 523,0-5 0,0 8 889,0-4 1,0 4 0,2-2-559,2 3 0,-1 3 1,6 6-1,1 0 0,3 0 1,5 0-1,4 0-330,4 0 0,0 0 0,2 0 0,4-1 0,2-2 0,0-2-281,-3 2 1,-5 0-1,-3 0 1,-6-1-1,-3 0 1,-5-2-55,-5-3 0,-4 3 0,-6 0 0,-7 1 0,-8 1 0,-4 1 712,-2 2 1,2 1 0,1 0 0,4 0 0,0 0 0,4 1-124,1 3 1,8 4 0,2 5 0,7 1 0,7-1 0,10 2 0,9 1-1359,8 2 1,17 0 0,9-5 1052,9 0 1,2 0-1,-30-6 1,0 0-1</inkml:trace>
  <inkml:trace contextRef="#ctx0" brushRef="#br0">6252 9369 11327,'0'-21'0,"-2"5"-643,-2 6 1419,2 4-369,-9 6 0,3 0 1,-5 0-1,-2 0 1,-1 0-1,-2 0 1,0 0-1,0 1 1,-1 2-1,0 2 0,0-2 162,2-2 0,1-1 0,0 1 0,-2 2 1,2 2-1,1-2 0,2 0-285,-1 1 0,-1-1 0,-1 6 0,-3 1 0,0 1 0,-2 1 0,2 0 0,-2 2 195,0 1-397,5 0 1,-8 0-1,6 1 1,1 2 0,-1-2-1,0 0 163,2 2 0,2-3 0,4 3 0,1-3 0,0-1 0,0 3 0,2 0-93,1 0 1,2-2 0,4-2 0,0 2 0,0 1 0,0 2 0,0-2-177,0-1 1,0-2-1,1 0 1,4 1 0,3-1-1,4 0-129,2 1 0,0-1 0,4 0 0,4 1 0,4-1 0,0-1 0,2-2 112,4-1 1,-3 0 0,5 3 0,0-2 0,-1-1 0,1 0 112,0-2 0,0 4 1,2-5-1,-4 1 0,-1 2 1,0 0-1,1 0 5,0 1 0,-2-4 1,4 0-1,-2-2 0,-1 1 1,2-1-1,4 1 111,6-1 0,-1 1 0,2-5 1,-4 0-1,-3 0 0,-3 0-31,-1 0 1,-1 1-1,-2 2 1,1 2-1,-1-1 1,-2 0 0,-2 2 13,1 2 0,-2-1 0,-1 2 1,-2-3-1,0 0 0,1 1 106,-1 1 0,-1-1 1,2-4-1,-1 2 1,2-3-1,1 0 0,2-2 11,0 0 0,-5 0 0,0 0 0,2 0 0,1 0 0,0 0 1,-1 0-289,-2 0 0,-1 0 0,2 0 0,-2 0 0,0 0 0,-2 0 0,0 0 0,5 1 0,-3 2 0,0 3 0,-2 0 0,-1 2 0,1-2-280,2-1 184,-5 6 0,3-10 0,-4 5 0,1-1 0,4-1 0,-1-1 238,0-1 1,0-2 0,-2 0-1,2 0 1,2 0 0,1 0-143,-1 0 0,4 0 0,-3 0 0,3 0 0,2 1 0,-2 2 0,-1 1 0,-2-1 0,0 5 0,0-7 0,1 5 0,-1-1 0,0 1 0,0 0-40,2-1 0,-3 0 1,-1-4-1,0 2 0,-3 2 1,1-2 73,0-2 0,4-1 0,-3 0 0,2-1 0,3-2 0,1-2 0,2 1-34,-1-2 0,1 4 0,0-2 0,1 3 0,0-1 0,2-1 0,-2-1 0,1 1 0,-1 1 0,-4 2 0,-2 0 0,2 0 0,1 0 0,2 0 0,-2 0 0,-1 0 0,-3 0 0,-1 0 0,-1 0 0,2-1 0,0-4 0,1 4 0,0-5 0,1 4 0,0-1 0,2-1 0,1 1 0,-4 2 0,3 1 0,-4-2 0,1-1 0,-1-1 0,-1 1 0,1 1 0,0 2 0,3 0 0,-4-1 0,1-2 0,-2-2 0,2 2 0,0 2 0,-5 1 0,8 0 0,-6-2 0,-1-1 0,1-1 0,1 0 0,2-2 0,-3 4 0,3-2 0,-1 2 0,0 2 0,0 0 0,1 0 0,1-4 0,5-1 0,-2 2 0,-1 2 0,-2 1 0,2 0 0,1 0 0,0 0 0,-1 0 0,-3 0 0,-1 0 0,0 0 0,0 0 0,1 0 0,-5-2 0,4 0 0,-3-3 0,3 2 0,-1 2 0,0 1 0,3-5 0,-2 1 0,0 1 0,3 1 0,-1 2 0,0 0 0,2 0 0,1 0 0,2 0 0,1 0 0,1 0 0,4 0 0,-1 0 0,1 0 0,-2 0 0,-3 0 0,2 0 0,1-1 0,-1-2 0,-2-2 0,-2 1 0,1 4 0,-2 0 0,-1 0 0,-2 0 0,2 0 0,1 0 0,2-6 0,-1 5 0,1-4 0,0 4 0,1 1 0,1-2 0,3-2 0,0 2 0,-2-2 0,2 2 0,2 1 0,2-2 0,-2-2 0,0 1 0,-4 3 0,2-2 0,1-2 0,0 2 0,-4 2 0,-1 1 0,-1-6 0,0 4 0,-1-2 0,1 2 0,1 2 0,2 0 0,1 0 0,0-1 0,-3-2 0,2-2 0,2 2 0,1 2 0,-1 1 0,1 0 0,-3 0 0,1 0 0,0-1 0,0-2 0,0-2 0,-1 2 0,-1 2 0,1-1 0,1-1 0,-1-3 0,-1 0 0,1 0 0,1 4 0,0-4 0,-3 1 0,2 1 0,1-1 0,-1 1 0,-2 1 0,-2-3 0,1 0 0,0 0 0,-1-1 0,0-1 0,-3-1 0,-1 2 0,1-5 0,2 3 0,-1-3 0,-2-1 0,1 0 0,3-1 0,0 1 0,1-2 0,0-1 0,-1-2 0,1 0 0,0 1 0,-1-1 0,-1 0 0,-2 5 0,-4 0 0,-1-1 0,-1 1 0,1 0-330,1-1 0,-4-4 1,3 1-1,-3 0 1,-2 3-1,1 0 1,-1-1-26,0-2 1,-4 2 0,0-4-1,0 1 1,0-1 0,-2-1 299,-1 1 0,-1-3 1,-5 4-1,0 2 0,0 0 1,-2-1-1,-2-1-368,-5 2 0,-3 1 0,-3 2 0,-1 1 0,-4 2 0,1 1 0,-1 0 187,-1 2 1,0-4-1,-3 7 1,2 1-1,-2 1 1,-1 2 316,-1 0 1,-1-4 0,0 0 0,1 1 0,-3 1-1,0 2 1,-4 0 1330,-1 0-1220,5 0 1,-8 0 0,2 0 0,0 0 0,-5 0 0,0 0-1,-3 0 1,-4 0-1,1 0 1,0 0-1,-2 0 1,2 2-1,-1 1 55,0 1 1,4 0-1,-2-4 1,4 2 0,1 1-1,-2 1 2048,-2-1-2142,8-1 1,-8-2 0,10 0-1,-2 0 1,1 0 0,-1 0-154,2 0 0,-4 0 0,2 0 0,-2 0 0,-2 0 0,0 0 0,0 0 0,-5 0 0,-1 0 0,0 0 0,-1 0 0,1 0 0,-1 0-296,-1 0 324,-1 0 0,-2 0 0,0 0 0,4 0 0,-2 0 0,0 0-10,-1 0 0,-5 0 0,6 0 1,-1 0-1,-1 0 0,2 0 1,-1 0-19,-2 0 0,3 0 0,2 0 0,0 0 0,1 0 0,-2 0 0,1 0 0,10 6 0,-11-5 0,11 4 0,0-4 0,-1 1 0,-1 0 0,-1 3 0,0-1 0,0-2 0,0 1 0,2 1 0,1-1 0,1-1 0,1-2 0,-7 0 0,1 0 0,-2 0 0,0 0 0,-5 0 0,-2 0 0,3-6 0,-10 4 0,6-4 0,-1 2 0,4-1 0,5 1 0,5-2 0,1 5 0,-3-4 0,0 4 0,0 1 0,0 0 0,0 0 0,-5 0 0,0 1 0,-1 2 0,-2 3 0,1 0 0,-3 1 0,-2 1 0,-8-4 0,0 4 0,-3-1 0,3-1 0,-1 0 0,2-2 0,0 2 0,-4-4 0,6 2 0,0-2 0,1-2 0,0 0 0,-2 0 0,0 0 0,5 0 0,0 0 0,-4 0 0,-2 1 0,-5 2 0,1 2 0,-5 5 0,-5-1 0,-1 3 0,36-6 0,-1 1 0,-1 0 0,0-1 0,-1 1 0,-1 0-13,0-1 1,0 1 0,0 0 0,1-1 0,2 1 0,1 0 0,0-1 0,0 1 0,0-1 0,0 0 0,-36 4 31,3-1 0,0-2 0,2 2 0,3-4 0,3-4 0,4-1 0,-2 0-19,2 0 0,-1 0 0,8 0 0,2-1 0,3-2 0,-1-3 0,2 0-1335,0 0 0,2 2 1,3 4-1,-4 1 1,-4 5 1416,-3 7 0,5 1 0,1 5 0</inkml:trace>
  <inkml:trace contextRef="#ctx0" brushRef="#br0">8625 15846 8275,'10'-65'0,"0"6"0,2 11 0,-3 20 271,-2 21 0,-2 14 0,-5 21 0,0 5 0,-2 8 0,-2 11 0,-6 15 0,3-29 0,-1 2 0,-2 6 0,1 1 0,-2 3 0,1 1 0,-2 6 0,-1 0 0,-1 3 0,0 2 173,-2 1 1,0 2 0,-1 8 0,-1 1-1,1-3 1,1-1 0,1-2 0,-1 0 0,1-2-1,2-2 1,3-5 0,1-2 0,2-3-1,2 0 1,2-5 0,1-2-544,1-4 0,1 0 0,0 0 0,0-2 0,1 22 0,4-6 0,5-5 1,5-7-1,4-4-729,2-1 1,-3-6 0,3-4 0,-1-8-1,1-9 1,3-7 827,1-4 0,2-8 0,-1-2 0</inkml:trace>
  <inkml:trace contextRef="#ctx0" brushRef="#br0">8865 15886 8321,'-12'-71'550,"3"10"-48,4 20 0,4 21 0,4 20 0,4 8 0,8 4-545,4 1 0,9-6 1,11-2-1,8-5 0,13-3 1,9-3-1,-31 3 1,1 0 227,0 0 0,1 0 1,8 1-1,2 0 0,-4 1 1,1 2-1,2-1 0,0 0 1,0 0-1,1 1 0,-1 1 1,0 1-1,0 1 0,-1 2 1,1 1-1,-1 2-170,-2 2 1,1 1-1,0 2 1,-1 3 0,-4 0-1,-2 3 1,-1 0-1,-1 1 1,-1 3 0,0 1-1,-2 2 1,-2 2 112,0 4 0,-2 2 0,-1 2 0,-3 2 0,-2 2 0,-2 1 0,-2 1 1,-2 1-1,-3 4 0,-1 0 0,-3 4 0,-2 2 176,-2 3 0,-3 3 0,-3 1 0,-2 2 0,-4 4 1,-1 1-1,-1-1 0,-1 0 0,-1 1 0,-1-1 0,1-1 1,0-2-1,1-1 0,1-1 0,1-4 0,1-2-36,1-3 0,0-2 0,0-6 0,1-2 0,3-2 0,0-2 0,2 32 0,1-8 0,-1-10-180,-1-7 0,-2-5 0,0-2 0,-2-4 0,-4-4 1,-7-4-420,-8-5 0,-10-2 0,-7-9 0,-11-2 0,-13-4 0,-11-4 192,34-1 0,0 0 1,-7 0-1,0 0 0,-3 0 1,-2-1-1,-2-1 0,-2-1 1,-3-1-1,-1-2 0,-1-1 1,0-1-1,0-1 0,0-1 2,3 0 0,0-1 1,2 0-1,-1 0 0,3-2 1,0-1-1,1 2 0,1-1 1,5 1-1,1 0 0,3 2 1,1 0-1303,2 0 1,2 0 0,-30-7 1438,10 3 0,6 0 0,2-1 0,-1 1 0,-2 4 0</inkml:trace>
  <inkml:trace contextRef="#ctx0" brushRef="#br0">10771 15473 8099,'9'-39'0,"-2"4"818,-1 4 0,0 13 0,-3 5 0,3 2-10,1 4 0,-2 1 1,2 7-1,-1 4-469,-3 4 1,-2 11 0,-1 7 0,0 4 0,0 9 0,-1 3 0,-2 5-770,-1-1 1,-1-3 0,5 4 0,2-4 0,1-4 0,2-4-1,1-4-4388,0-2 4818,5-2 0,-4-7 0,6-2 0</inkml:trace>
  <inkml:trace contextRef="#ctx0" brushRef="#br0">10664 15393 8248,'0'-52'1682,"0"12"-1157,0 15 0,2 15 0,2 5 0,6 4 0,7 1 1,5 0-1,6 0 0,5 1-1104,2 4 1,11 6 0,-6 9-1,2 0 1,-2 6 578,-5 3 0,-2-1 0,-7 5 0</inkml:trace>
  <inkml:trace contextRef="#ctx0" brushRef="#br0">10384 15899 8032,'-13'-15'1013,"0"-2"0,7 2 1,6 12-1,8 6-1165,9 6 0,8-2 0,8 1 0,1-2 1,3-4-1,3 0 0,6-1 0,4 2 152,2 2 0,16-1 0,-6-4 0</inkml:trace>
  <inkml:trace contextRef="#ctx0" brushRef="#br0">11184 15673 8000,'0'-43'1613,"0"4"4,0 10 1,0 14-1509,0 15 1,4 10 0,1 9 0,-2 2-1,0 3 1,0 1-180,1 2 1,2 1 0,-3 1-1,3 3 1,0-3 0,0-2 0,-2-2-1,1 0-123,-1 3 0,5 2 1,-3-3-1,1-2 1,5-2-1,3-2 1,3-2 394,-2-2 1,5-8-1,0-5 1,2-2-1,2-4 1,4-2 374,-1-5 1,1-9-1,1-6 1,1-5-1,-1-7 1,-1-2 0,1-4-303,1-2 1,-1-7-1,-7-5 1,-2 3 0,-2 0-1,-2 4-418,-2 1 1,-7 4 0,0 5 0,-2 4 0,-3 5 0,-2 6 0,-1 7-545,0 2 0,0 9 687,0 6 0,6 6 0,2 7 0</inkml:trace>
  <inkml:trace contextRef="#ctx0" brushRef="#br0">9664 16193 7966,'-6'-29'0,"-1"7"610,0 6 0,2 8 0,10 4 1,4 3-1,2 2 0,3 3 1,-2 5-1,-2 3 0,-3 2-970,-1-1 0,0 0 1,-3 2-1,2 1 0,-2 2 360,-2-2 0,-1-1 0,0-2 0</inkml:trace>
  <inkml:trace contextRef="#ctx0" brushRef="#br0">9678 16539 10902,'-14'-7'3170,"7"2"-3008,3 10 1,6-2-1,4 4 1,0 0-1,2 1-162,-1 2 0,2 8 0,4 3 0</inkml:trace>
  <inkml:trace contextRef="#ctx0" brushRef="#br0">9691 16766 9957,'-13'5'4317,"5"-2"-4540,4 6 0,2 0 1,2 5-1,2-1 1,2 0-1,4 1 1,1-1 222,-1 0 0,1 1 0,5-1 0</inkml:trace>
  <inkml:trace contextRef="#ctx0" brushRef="#br0">9664 17032 7917,'-13'0'5833,"0"0"-3293,-1 0-2668,1 0 1,6 2 0,4 2-1,6 5 1,6 3 127,2 1 0,9 6 0,0 2 0</inkml:trace>
  <inkml:trace contextRef="#ctx0" brushRef="#br0">9504 17405 9779,'-6'-13'1378,"5"4"1,-5 2 170,0 1 0,6 3 1,-1 7-1,5 5 1,4 3-661,2 1 1,0 5 0,1 1 0,-2 1 0,-1-1 0,1-3 0,-1-1-530,-2-2 0,0 1-1093,-2-1 279,-3-6 0,1-2 1,-8-10-1,0-4 0,-1-2 1,1-3-1,-2 1 72,1 0 0,4-2 1,-1-2-1,2 0 0,2 0 1,0 3 1066,0 0 0,2 1 0,2 1 0,5 2 0,3 2 1,1 2-1,0 3 1,2-2 0,3 0 0,4 2-1352,3 2 0,-1 2 1,-5 4-1,-5 2 0,-3 2 1,1-2-2612,2-1 0,-1 3 0,0-4 2145,1-3 1,-1-6 0,0-3-1</inkml:trace>
  <inkml:trace contextRef="#ctx0" brushRef="#br0">9838 17312 8020,'7'-6'1341,"-1"3"1,-5-4 0,4 1-443,4 3 0,3 1 1,1 2-1,0 0 0,2 2 1,1 2-1,2 5-106,-2 3 1,4 1-1,-2 1 1,-1 0 0,1 3-1,0 1 1,-2-2-1572,-1-1 0,-2-2 1,1 0-1,-1-1 1,0-2-1,1-2 778,-1-2 0,0-2 0,1-4 0</inkml:trace>
  <inkml:trace contextRef="#ctx0" brushRef="#br0">10264 17312 7976,'-6'-13'-467,"2"-1"0,-8 1 2253,-3 0 0,-1 5 1,3 4-1,-1 2-1072,1 2 1,0 0-1,-1 2 1,1 4-1,-2 7 1,-1 6-1,-2 4-235,2-1 1,-4 4 0,3 6 0,0-3-1,4-1 1,3 0 0,2 1 0,2-1-903,3-3 0,2-1 423,1 2 0,0-5 0,0-2 0</inkml:trace>
  <inkml:trace contextRef="#ctx0" brushRef="#br0">9184 17339 7967,'0'-14'2485,"0"1"0,2 6 0,2 2-1912,5 4 0,3 5 1,1 2-1,2 1-685,3 4 1,-3-1 0,4 1-1,-1-3 1,0 1 0,-2 0-1,0-1 112,2-2 0,-3-2 0,4-4 0</inkml:trace>
  <inkml:trace contextRef="#ctx0" brushRef="#br0">9198 17459 13305,'6'13'638,"1"-1"0,6-2 0,2-1-1380,3 1 0,-2 1 742,7-2 0,5 2 0,6-3 0</inkml:trace>
  <inkml:trace contextRef="#ctx0" brushRef="#br0">8571 15806 8105,'0'-25'0,"-1"4"0,-4 8 0,4 5 217,-11 14 0,5-4 0,-8 4 1,-1-2-1,-2 2 0,1 0 0,1 1 1,0-1-1,-2 2 0,0-2 0,1 0 242,-1-3 0,-1-2 1,2-1-1,-2 1 1,-2 2-1,-2 3 1,-3 2-1,-2 1-239,-3-2 1,3 6-1,-5-1 1,2 6-1,0 1 1,0 2-63,-2 0 0,10 1 0,-4 5 0,3-1 0,4 2 0,2 2 0,3 1 1106,2-1-1039,-1-2 1,3 3 0,0 0 0,4 0 0,1 0 0,3 0-78,1-1 0,2 3 0,0-1 1,0 2-1,0 2 0,0-1-354,0 1 1,-1-1 0,-2 4 0,-1-2 0,1-2 0,0 1 0,0-1 381,-2 1-167,1 0 1,4-2-1,0-5 1,0-4-1,1-4 1,2-2 469,2-2 0,5-4 0,0-4 0,5-5 0,4-2 0,2-2-287,3 0 0,7-3 1,3-5-1,2-5 0,-1-2 1,1 0-1,-2 2-1395,-3 0 0,-9-1 1,-4 3-1,-3 0 1,-3 2-1,-2-1 1203,-1-2 0,-6-1 0,3 0 0</inkml:trace>
  <inkml:trace contextRef="#ctx0" brushRef="#br0">6305 16179 8112,'0'-22'289,"-1"3"1,-2 2 241,-2 6 0,-1 2 0,3 1 0,-1 10 0,0 10 0,-1 10-23,1 7 0,-5 7 0,3 8 0,0 5 0,-2 3 0,3 1 0,-1 1 0,1-2-458,-1-4 0,5 4 1,-4-4-1,4-1 1,1-3-1,1-4-1071,4-4 0,1-3 0,6-8 1021,1-3 0,-3-3 0,10-6 0</inkml:trace>
  <inkml:trace contextRef="#ctx0" brushRef="#br0">6572 16552 8052,'-19'-19'0,"4"13"0,-3 5 0,3 11 0,3 6 337,3 4 1,-1-6 0,4 4 0,0-3 0,0 0-1,3 1 1,2 3 0,2 1 133,4-1 1,2-1-1,6-7 1,2 0-1,2-4 1,0-1-1,0-3-944,-3-1 0,0-8 0,-2-5 1,-3-5-1,-5-5 0,-4-1 689,-4 0 0,-4 4 0,-7-3 0,-1 2 0,-3 3 1,-1 2-1,1 6 1083,3 3 1,6-1 0,4 3-1734,4 5 1,11 2 0,13 7 0,5-4 0,4 0 0,5-1 433,2 0 0,14-1 0,3-5 0</inkml:trace>
  <inkml:trace contextRef="#ctx0" brushRef="#br0">6812 16566 8049,'-15'-17'3258,"-3"4"-2806,9 3 0,-1 10 1,14 0-1,5 1 0,3 2 1,3 2-220,3-2 0,-2 2 0,5 1 0,-2 0 1,-3 0-1,-1-3 0,-2-1-1227,1-2 0,-8-2 840,-6-2 0,-11 1 0,-7-5 0,2 2 0,1 3 5176,2 2-4616,0-5 1,7 5 0,6-4 0,7 4 0,5 1 0,1 0-636,1 0 0,-1 4 0,0 2 0,1 0 0,-1 1 1,0-1-309,1 0 1,-1 3-1,0-4 1,-1-1-1,-1 0 303,-3 1 0,1-2 0,5-8 1,-1-3-1,0-6 0,2-4 615,3-4 0,-3-3 1,4-3-1,-1-3 1,1-5-1,0-2-168,0-2 0,-1-2 0,-6-1 1,-3-1-1,-5 2 0,-2 3 1,-2 1-381,0 1 0,-6 3 0,-4 12 0,-5 6 0,-4 6 0,-2 5 54,-3 4 1,3 14-1,1 9 1,0 11 0,4 7-1,3 4-107,4 5 0,3 7 1,6 4-1,0-1 1,1 1-1,5 0 1,6-1-5568,5-3 5787,6-1 0,-2-8 0,6-1 0</inkml:trace>
  <inkml:trace contextRef="#ctx0" brushRef="#br0">6358 17392 8139,'0'-13'164,"0"-1"497,0 1 1,0 0-1,-1 1 0,-3 3 1,-1 3 0,-8 6 0,-5 1 0,-1 2-1,0 3 1,1 2-79,0 2 1,-1-2-1,4 0 1,0 3 0,5 1-1,2 1-382,5 0 1,2-4-1,1 0 1,1 1 0,4 2-1,5 0 1,5-2-446,3-1 0,4-6 0,-4 2 0,-2-4 0,-1-1 1,-2-1-384,0-4 1,-4 2 0,-1-6 0,-2-1 0,-5-2 1449,-4-1 0,-4 1 0,-7 3-359,1 5 1,6 4-1,2 4 1,5 5-1,5 3 1,4 0-745,2-3 1,7 3 0,2-5 0,0 2 0,4-2 0,0-1-1422,-2-3 1,2-1-1,-5-2 1,0 0 1700,0 0 0,5-6 0,-3-2 0</inkml:trace>
  <inkml:trace contextRef="#ctx0" brushRef="#br0">6598 17339 8919,'0'-8'6329,"5"4"-5661,-1 8 1,7-1-1,-4 6 1,2 3-1,0 3-467,1 3 1,2 4 0,1-5-1,1 0 1,-1-2 0,-1-2-1052,-3 0 0,7-5 0,-3-4 1,1-5 588,-4-8 0,-4 0 0,-6-10 0,0 1 0,0-1 0,-1-2 0,-4-1 685,-4 1 0,2 2 0,-1 4 0,3-1 0,2-2-202,1 1 0,4 7 0,3 3 0,7 1 0,5 3-1453,-1 1 0,3-2 1,0-1-1,1 3 1,0 0-1,0 2 1231,-1 0 0,-1-6 0,-5-1 0</inkml:trace>
  <inkml:trace contextRef="#ctx0" brushRef="#br0">8838 15886 8489,'-34'-18'0,"1"0"0,4 2 0,0 3 0,4 4 0,0 4 0,0 4 248,4 1 0,6-4 0,9 1 1,5 3-1,11 4 0,13 3 1,17 4-1,11 1 0,16 1 1,6-1 291,-36-7 0,3-1 0,7-1 0,2 0 0,-2-3 0,-1 0 1,2 0-1,1 0 0,-1 0 0,1 0 0,-1 0 0,-1 0-411,0 0 0,-1 0 0,3-1 0,0 0 0,-5 0 1,0-1-1,-3 0 0,0-2 0,0 1 0,-2-1 0,33-5 1,-7 0-113,-8 0 33,-14 6 1,-6-7 0,-14 5 0,-7 1-1,-6-2 1,-7-1 1,-6-1 0,-16-4 0,-15 4 0,-12-3 0,-16 1 0,-11 1 17,34 4 1,-2 0 0,-6 1-1,-2 0 1,4 0 0,0 1-1,-2-1 1,-1 0 0,-1 1-1,0 0 1,2 0 0,1 1 0,-1 0-1,1 1-61,0 0 0,1 0 0,5 1 1,2 0-1,-35 0 0,11 0 1,12 0-1,7 2 0,10 1-508,8 1 1,7 6 0,11 1 0,10 3 0,13 4 345,14-1 0,23 2 0,15-1 1,-29-10-1,2 0 0,6-1 1,1-1-1,1 0 0,1-1 200,3-1 1,1 0 0,2-2-1,0-1 1,1 2 0,0-1-1,0-1 1,-1-1 0,-1 0-1,-1 0 1,-5 0 0,-1 0 426,-5 0 0,0 0 0,32 0 0,-16 0 0,-10 0 0,-13 0-258,-11 0 1,-16-4 0,-18-2 0,-18-1 0,-16-4 0,-13-1 0,-11-1-154,-5 0 0,32 8 0,0 1 1,-3 0-1,0 0 0,0 1 1,0-1-1,0 1 0,0 0 1,2-1-1,1 1-265,1-1 1,1 0 0,-29 1 0,9-1 0,5 1 0,7 0 0,10-2 0,13 3-303,6 0 1,7 2-1,9 2 1,14 2-1,18 3 1,13 2-92,10 0 0,18 0 0,-33-2 0,-1 1 0,4 0 0,-1 0 1,4 2-1,-1-1 596,2 2 0,0-1 0,-1 1 0,0 0 0,5 3 0,0-1 0</inkml:trace>
  <inkml:trace contextRef="#ctx0" brushRef="#br0">19115 5904 18846,'14'-13'0,"-1"-1"0,0 2 0,-1 2 0,-1 3 915,-2 1-1381,-7 1 0,6-1 0,-5-3 0,1-2 0,-2-1 0,-5 3 0,-5 3 1043,1 0 1,-5 5-1,3-4 1,-3 4 0,-1 1-1,0 0 1,-1 0-224,1 0 1,0 0-1,-1 1 1,0 2-1,-4 2 1,-3-2-1,-1-2 30,0-1 0,-1 4 1,-3 1-1,-1-2 1,0-2-1,1-1 2609,-1 0-2725,6 0 1,-4 2 0,3 1 0,-2 1 0,2 1 0,4-1-67,4 1 1,-1 5 0,-2-1 0,1 3 0,3-1-1,2 0 1,0-2-412,-6 1 0,2 2 0,-2 1 0,0 1 0,1-3 0,-2 0 1671,2-2-1384,-5 0 0,2 2 0,-5 0 0,4-4 0,-1-1 1,2-1 43,-1 0 1,-2-2 0,4 5-1,1-2 1,-1-2 0,0 2-123,2 3 0,-3-2 0,1 2 0,1 2 0,1-1 0,0 0 0,-2-1-295,2 2 1,5 0 0,3 1 0,-1-1 0,1-2 0,4 1-266,2 2 1,2 1 0,0 0 0,0 1 703,0-1 0,6-4 0,3 0 1,3 0-1,1 0 0,1 0 1,-1 1-140,0 2 0,2-3 0,1 0 0,2 1 0,0 2 0,1 0 0,2-2 92,0-1 1,4-2-1,-3 4 1,3-4-1,2-1 1,0-2 108,-1 2 1,5-4 0,0 2-1,-1-2 1,0-2 0,-1 0-1,4 0-100,1 0 0,2 0 1,4 0-1,-2 0 0,-1 0 1,-1 0-66,1 0 0,1 4 0,1 1 0,-2-2 0,-3-2 0,0-1 1,-2 2-42,1 2 0,-2-3 0,-4 5 0,-1-1 0,1-1 0,-2 1 0,-1-1 0,-2 1 0,0 0 0,4-2 0,-1 2 0,0-1 0,3 1 0,0-1 0,0-1 0,3-1 0,2-2 0,0 0 0,1 0 0,0 0 0,3 0 0,0 0 0,0-2 0,-3-1 0,-2-1 0,-2 1 0,0 1 0,1 2 0,-6 0 0,5 0 0,-1 0 0,-1 0 0,1 0 0,-3 0 0,1 2 0,0 1 0,1 1 0,1-1 0,4-1 0,1-2 0,3 0 0,-3 0 0,2-2 0,1-2 0,1-4 0,2-1 0,0 1 0,-4 3 0,-1-2 0,1-1 0,-1 2 0,-1-1 0,0 1 0,0 0 0,-4-4 0,1 2 0,-3-1 0,-1 1 0,1-1 0,2 0 0,1 0 0,4 0 0,-3-4 0,-1-1 0,0 1 0,1 0 0,2-1 0,-4 1 0,3-2 0,-2-1 0,0-2 0,-2 2 0,-2 1 0,-5 2 0,2-1 0,-6 1 0,-2 1 0,-1 2 0,-3 1 0,-2-1 0,-1-2 0,-6-1 0,1-1 0,-2 1 0,-2 0 0,0-2-231,0-3 1,-2 3 0,-1-4 0,-2 1 0,-3-1 0,-1 0 0,0-1 35,0 4 0,-4-3 1,-5 1-1,1 2 1,-3 1-1,-2 2 95,-3-1 1,-3 5 0,-2 1 0,-2-1 0,-2 0 0,-4 1 0,1 2-158,2 3 0,-4-2 0,4 0 0,-4 2 0,-1 2 0,0 1 305,0 0 1,0 0 0,0-2 0,0-1 0,0-1-1,0-1 1,0 1 340,0-1 1,3 0 0,0 0-1,-1-2 1,1-2 0,-3 1-164,-3 2 0,4-2 0,-4 3 0,-2 2 0,-4 2 1,-8 2-1,0 2-308,-3 2 1,-8 5-1,0-1 1,-4 3 0,34-6-1,0 1 1,0 0-1,0-1-154,0 1 0,1 0 1,-31 6-1,0-1 1,5-2-1,4-2 1,4-2-1,5-3 50,6-2 0,10 3 1,7 1-1,8-2 252,4-2 1,7-1 0,2 0-1</inkml:trace>
  <inkml:trace contextRef="#ctx0" brushRef="#br0">15556 6157 10730,'-9'-21'0,"2"4"-79,1 2-645,2 7 1,5 3-1,4 5 1,2-2 2930,0-2 0,5 2-1708,-3-2 1,1 4-1,1 4 1,-4 5 0,1 3-1,-1 3 1,3 1 0,2 3-32,2 2 1,-1 3 0,0 5 0,2 4 0,1-1 0,2 1 0,0-2-185,1 2 1,-3-7 0,5 2-1,0-5 1,0-3 0,1 0-302,-1-1 1,2 2 0,-3-5-1,-1-1 1,0 1 0,-3-3-1,1-1-693,0-3 382,-2 0 0,5 0 0,-7-2 0,0-1 0,0-3 0,1-1 930,-1-2 1,6-12 0,2-3-1</inkml:trace>
  <inkml:trace contextRef="#ctx0" brushRef="#br0">16156 6117 29457,'-9'-32'-3277,"2"5"0,-1 9 0,3 6 3386,-1 3 0,-5 6 0,1-1 0,-5 3 0,-4 1 0,0 0 0,-2 0 1414,0 0 0,-1 1-1050,-5 3 1,-4 4 0,0 5 0,0 2 0,-2 1 0,-1 5 0,-1 3 117,-1 4 0,7 7 0,-4 2 0,2 6 0,1 5 1,4 1-1165,2-1 1,3 1 0,-1 6-1,4 1 1,5 1 0,4-4-1789,4-3 1,0-1 1729,0 5 1,-5-7 0,2-1 0</inkml:trace>
  <inkml:trace contextRef="#ctx0" brushRef="#br0">18182 10862 8454,'-13'0'0,"0"0"0,-1 0 429,1 0 0,1 1 1,5 2-1,7 2 1,9-3-1,7 0 1,6-2-1,3 0 761,2 0 1,4 0-1,2 0 1,1 0-1,1 0 1,1 0-804,-1 0 0,-1 0 0,2 0 0,-5 0 0,-4 0 0,-5 0-85,-4 0 1,-3 0-1,-2 0 1,-1 1-380,-3 4 1,-6-4 0,-11 4 0,-5-4-1,-3-1 1,-4 0 130,-2 0 1,-3 0 0,-2 0 0,1 0 0,-1 0 0,0 0 0,1 0 255,-1 0 0,0 0 0,2 0 1,1 0-1,4 2 0,0 1-201,4 1 0,6 5 1,2-3-1,1 1 0,1 4 1,0 1-779,3 1 0,2-4 1,2-2-1,2 1 1,3-2-425,1-1 0,7 0 0,5-5 0,2 0 0,5-2 1093,8-2 0,2-9 0,10-8 0</inkml:trace>
  <inkml:trace contextRef="#ctx0" brushRef="#br0">23221 11275 8251,'-13'-9'0,"-1"1"0,1 3 0,0 2 0,-1 0 657,1-2 0,4 4 0,2-5 0,1 0 0,4-2 0,7 1 0,8 3 0,9 2 1,7 2-1,5 0 158,4 0 0,1 0 1,8-1-1,0-2 1,-2-2-1,-1 2 1,-4 2-1,0 1-512,-3 0 1,-6 0-1,-1 0 1,-5 0 0,-4 0-1,-2 0-555,-2 0 1,-7 0 0,-4 0 0,-5 0-160,-7 0 0,-10 1 0,-8 2 0,-5 2 0,-7-2 0,-2 0 0,-2 0 334,0 1 1,1 0 0,4-4 0,4 2 0,4 1-1,5 1 1,4-1 253,3-1 0,8-1 0,4 2 0,6 3 0,7 0-578,6 0 1,7 0 0,6-3 0,4 1 0,1 1 0,3-1-1966,1 1 2366,2 5 0,0-3 0,0 7 0</inkml:trace>
  <inkml:trace contextRef="#ctx0" brushRef="#br0">19742 13874 13411,'6'-12'825,"3"3"1,3-2 0,2 6-1,4-1-542,4 0 1,2 0 0,0 3 0,-2-2 0,2 2 0,1 2-1,0 1 267,-3 0 0,2 0-526,-6 0 1,3 1-1,-7 2 1,-2 3-245,0 2 1,-13-1-1,-8 3 1,-11-2-1,-6-2 1,-7-3 330,-7-2 1,0-1-1,-4 0 1,1 0-1,0 0 1,0 0 0,4 0 425,7 0 1,5 0 0,5 0-1,4 0 1,3 0-259,2 0 0,6 2 0,4 2 0,6 4 1,7 0-1,6 1-656,6 2 0,4-1 0,0 0 0,1-1 1,1 2-1,2 1 0,2-1 377,2-2 0,2 3 0,4-4 0</inkml:trace>
  <inkml:trace contextRef="#ctx0" brushRef="#br0">21981 16512 8326,'-8'-13'0,"-1"0"0,-2 1 0,1 1 0,0 4 0,1 1 362,6 2 1,-5 4 0,5-2-1,0 1 1,5-1 0,7 5-1,7 2 1,6 2 0,3-1 422,2 0 0,1 0 0,3-3 1,5 1-1,2-1 0,1-1 0,-2-2-341,-2 0 1,-6 0-1,-1 0 1,-6 0 0,-4-2-589,-6-2 1,-8 2 151,-13-2 1,-7 2 0,-15 2 0,-5 0-56,-2 0 1,-8 0-1,-2 0 1,0 0-1,0 2 1,4 1 425,5 1 0,5 1 1,9-4-1,3 2-61,4 2 1,16 3 0,11-3-1,12-2 1,9 0 0,7 0-1196,6 1 1,3 7-1,4-3 1,-3 4 876,-1 2 0,11-1 0,-3 0 0</inkml:trace>
  <inkml:trace contextRef="#ctx0" brushRef="#br0">17716 9875 8556,'0'-13'0,"0"0"0,0-1 0,0 7 796,0 1 1,-2 3 0,-2 2 0,-4 4 0,0 3 0,-1 2 0,-2 1-43,-1 0 1,4 0-1,0 4 1,2 1-1,5-2-470,4-4 0,0 3 0,6-7 0,1 1 1,2-1-1,3 1 0,1-2-363,2-2 0,4-1 1,-4-1-1,-2-4 1,-1-2-1,-3-2-89,-4 0 1,-2 0 0,-6-4 0,0-1 0,-1 1-1,-4 1 268,-3 3 0,-10-2 0,-4 3 0,-4-1 0,0 2 1,1 1 386,2 3 0,0 1 0,5 2 0,2 0 0,1 0 0,3 2-181,3 2 0,3-1 0,6 6 0,2 0 0,2 0 0,5 0 0,4 0-323,5-2 1,3 4-1,5-6 1,0 1-1,-3 2 1,-2-2-400,-2 0 1,4 3-1,-6-4-230,0 3 1,-11-5 0,-11 1 0,-10-4 0,-7-3 759,-5-1 0,4-7 0,-8 3 0,2-4 1,3 0-1,1 2 0,2 2 1005,6 2 1,2-3 0,1 5 0,3-1-899,2 0 1,3 5 0,7 0 0,2 8 0,3 9 0,2 6-62,2 7 1,3 4-161,5 6 0,3 6 0,5 1 0</inkml:trace>
  <inkml:trace contextRef="#ctx0" brushRef="#br0">18702 10182 8574,'0'-13'0,"-1"1"0,-2 1 465,-2 3 0,1 6 0,4 2 1,0 7-1,-2 5 0,-1 2 1,-2 0-1,-1 4 0,-3 4 1,-2 4 762,-3 0 1,-9 5 0,0 2 0,-6 1-1,-3 3 1,-2 1 0,-3 2 0,-2 0-565,-1 0 1,5-1 0,-1-2 0,1-3 0,2-1 0,5-4 0,6-1-1684,2-1 1,4-6-1,7-3 1,6-5-1,8-6-3939,8-7 4958,6-12 0,20-8 0,2-7 0</inkml:trace>
  <inkml:trace contextRef="#ctx0" brushRef="#br0">18902 9422 8911,'8'-6'0,"-3"-1"141,1 0 0,-3-4 1,5 5-1,-1-1 0,-1-3 486,0-2 1,0-2 0,-3 1 0,1 0-92,-1-1 0,-7 7 1,-5 3-1,-3 2 0,-1 2 1,-2 2-1,-1 2 230,-2 5 1,-1-2 0,1 2-1,-3 0 1,-1 0 0,1 0 629,2 1 1,-3 2-1285,4 1 0,0 1 1,5-1-1,1 0 0,2 1 1,2-1-31,2 0 1,2 1 0,4-1 0,0 0 0,1 1-1,4-1-357,4 0 1,8 1 0,6-1 0,2-1 0,2-2 0,-1-1 152,1 1 1,0 1 0,-2-1-1,-3-1 1,-4 1 0,-4 2 226,0 2 1,-7-1 0,-4 0 0,-6 1 0,-6-3 0,-3 0 25,-1-2 1,-2-5 0,-2 3-1,-4-1 1,-1-3 0,1 0-820,2 2 0,-4-4 0,4 4 0,0-4 0,1-2 0,5-2 1,4-3-1553,3-2 1,-3-2 0,5-6 2229,1-2 1,7-12 0,4 2 0</inkml:trace>
  <inkml:trace contextRef="#ctx0" brushRef="#br0">18849 9316 8353,'13'-33'0,"0"11"0,7 3 0,2 13 0,2 1 1135,-2 1 1,-3-1-1,-6 5 1,2 0-1,2 0 1,2 0-1,0 0 1,2 0-1427,0 0 0,5 2 0,7 1 0,1 1 0,3-1 291,1-1 0,8 4 0,2 1 0</inkml:trace>
  <inkml:trace contextRef="#ctx0" brushRef="#br0">23461 10915 8300,'-13'4'0,"1"2"0,2 0 0,1 0 0,0-1 0,-5-1 67,1 0 0,4 2 1,0-3-1,-1 2 0,-2-1 1,-3 1-1,-1-1 0,-2 1 1,2-1 1756,1 0 1,2 2 0,-1-3-1147,1 2 1,7-1 0,8-4 0,10-1 0,10-4 0,7-4 0,7-4-315,2-5 0,2 2 1,0-5-1,-1 1 0,-4 0 1,-2 0-1,-2-1-664,0-3 0,-1-1 1,-6-2-1,-4 1 1,0-1-1,-4 2-5741,-1 3 6041,-2-4 0,0 6 0,1-7 0</inkml:trace>
  <inkml:trace contextRef="#ctx0" brushRef="#br0">23634 9382 8469,'-6'-7'204,"-1"1"0,-6 6 0,-1 0 0,1 0 0,0 0 558,-1 0 1,1 1 0,-2 2-1,-1 3 1,-2 2 0,2 2-1,1 3 1,2 4 0,-2 1-212,-3-2 1,8 3 0,-4 0 0,4 1 0,3-1 0,2-3-1,5-1-362,5-2 1,4 4-1,8-1 1,6-3-1,3 0 1,4-2 0,1 1-255,-1 0 0,-2 1 1,-3 0-1,-3 1 1,-4-1-1,-5 2 0,-4 1-226,-4 2 1,-7 5 0,-7 0-1,-9 0 1,-7 1 0,-4-2 38,-3 2 1,-3 0-1,2-2 1,2-6-1,0-6 1,4-5-949,2-4 1200,-3-1 0,13-17 0,-4-6 0</inkml:trace>
  <inkml:trace contextRef="#ctx0" brushRef="#br0">23474 9369 8390,'-6'-30'0,"-1"4"0,0 5 0,4 6 0,9 5 0,10 1 690,9-1 0,18-8 1,6-4-1,12-2 1,-26 11-1,2 1 1,5 0-1,1 0 0,4-1 1,0 1-1,3 0 1,0 2-691,-1-1 0,-1 1 0,0-2 0,-1 0 0,0 2 0,0-1 0</inkml:trace>
  <inkml:trace contextRef="#ctx0" brushRef="#br0">19702 13927 8328,'-12'-2'-25,"3"-2"21,3-3 190,6-1 0,0-4 0,0 3 0,0-2 0,0-3 0,0 1 0,0 0 972,0-1 0,0 5 0,0 0 0,2 1 0,2 0 0,7 2 914,5 0-1887,-1 5 0,5-5 0,-2 4 0,4 0 0,4-3 0,0 2 0,1 0 0,-2 0 42,-3-1 1,2-1 0,-6 5 0,-2 0-414,-1 0 1,-9 0 0,-8 2 0,-10 2-1,-11 5 1,-8 3 64,-5 1 1,-10 1 0,6 0 0,0 1 0,2 0 0,4-3 291,1 0 0,2 0 1,6-1-1,3 0 1,4-4-1,3-1-163,2-3 1,7 3-1,7-2 1,11-1-1,12-1 1,7-2-688,4 0 1,11 0 0,-3 0 678,8 0 0,-7-6 0,8-1 0</inkml:trace>
  <inkml:trace contextRef="#ctx0" brushRef="#br0">22021 16646 8063,'-14'-5'0,"-3"1"0,0-1 0,0 1 0,2-1 0,2 1 430,0-2 1,-1-1 0,3-7 0,0 2 0,4 2-1,1 1 1,3-1 0,3-2 0,4 0 0,5 2 313,3 1 1,6 4-1,1-2 1,2 1 0,3 3-1,1 2 1,3 1 0,2 0-573,1 0 0,4 0 0,-4 0 0,-3 0 1,-2 0-1,-6 0 0,0 1-17,-4 4 0,-1-4 1,-3 5-1,-5-2-226,-7 1 1,-10 4-1,-10-5 1,0-1-1,-4-1 1,-3-1 105,-4 4 1,3-4-1,-3 4 1,3-4 0,3-1-1,2 0 1,6 0 443,2 0 0,4 0 0,10 0-1090,14 0 0,8 1 0,16 4 1,3 4-1,4 4 611,4 5 0,1 3 0,4 5 0</inkml:trace>
  <inkml:trace contextRef="#ctx0" brushRef="#br0">16903 10142 8536,'0'-24'0,"0"-1"-22,0 1 1,-2 10-1,-4 9 1,-6 5 0,-5 3-1,-4 3 1,-3 1-1,-1 2 1,-2 0 0,-1 0 351,-3 1 1,6 1-1,-3-1 1,1-1-1,3 1 1,-1 2-1,2 2 1,-1 0 229,2 4 0,4 3 0,-3 7 0,2 3 0,3 6 0,1 8-179,1 8-343,1 0 1,1 18 0,2 0 0,6-32 0,0-1 0,1 2 0,1 0 0,0 0 0,2-1 0,1-1 0,3 1-118,1-1 0,3-1 1,14 24-1,15-3 0,12-9 1,10-12-1,9-9 0,-31-18 1,2-2 137,2-3 0,2-2 0,5 0 1,1-3-1,1 0 0,2-3 0,0 0 1,1-2-1,2-4 0,0-2 0,0-1 1,-1-2-132,0-1 1,-1-1 0,3-4-1,-1-2 1,-8 1 0,-2-1-1,-1-1 1,-1-3 0,-3-2-1,-3-1 1,-5-1 0,-3-1-24,-4 0 1,-3-2 0,-1-3 0,-3-2 0,5-33 0,-12 33 0,-2-1 0,-3-2 0,0-1 0,-2 0 0,-1 0 0,-2-2 0,-2-1 18,-2-1 1,-1 2 0,-3 5 0,-1 2-1,-5-3 1,-2 0 0,-1 4 0,-2 2 0,-25-25-1,-12 9 74,24 27 1,-2 4 0,-37-4 0,31 13 0,-2 2 0,0 4 0,-2 4 0,-1 2 0,-1 3 0,-3 4 0,0 3 0,-1 3 0,0 2-285,-2 4 0,0 3 1,-4 6-1,0 2 0,-2 2 1,0 0-1</inkml:trace>
  <inkml:trace contextRef="#ctx0" brushRef="#br0">20062 7250 16185,'-18'7'0,"0"-2"0,2-4 0,1-1 7,2 0 0,0 0 0,-1 0 0,2 2 0,2 1 0,3 3 0,-1 3 0,2 4 0,-1 5-118,-1 2 0,0-2 0,-6 4 0,1 2 0,1 1 0,2 2 0,1-2 0,-2-1 168,0-2 0,-1-6 0,1 2 0,3-3 0,-1-2 0,0 0 316,0 1-285,0-7 1,0 5 0,0-5 0,0 2 0,0 0 0,-1 2 0,-3 0 12,-4 3 1,-6 5 0,2 2-1,-3 2 1,-1 3 0,-3 3-111,0 4 1,-5-2 0,2 4 0,2 2 0,0 0 0,4 1-404,3-3 1,-2-1 384,7 2 1,-6 1 0,4-5 0,0 1 0,-2-1 209,0-2 0,4-6 0,-4-2 0,2 0 1,1 0-1,0-1-29,0-2 1,0 1 0,4-4-1,-3 3 1,0 0 0,0 2-144,2 0 1,2 1 0,-2 5 0,-1-1-1,-2 1 1,2 1 0,1 2-156,2 1 1,-1 1 0,1-3 0,-2-1 0,-1-3 0,-2-1 189,2-4 0,1 4 1,2-6-1,0-2 0,-2-1 1,-2-2-1,0 1 78,0-1 0,3 0 1,0 0-1,1 1 0,0 1 1,-1 1-125,1 2 1,0 1 0,-1-1 0,1 2-1,0 3 1,-1-1-101,1 2 0,-2 5 0,-1 2 1,0-1-1,2-2 0,4-1 83,-1-1 1,0-1 0,-3-1 0,1-3 0,1 0 0,2-2 0,1 2 75,-2-1 1,4-3 0,0 0 0,-1 0 0,2-1 0,-1 3-33,0 2 0,2-5 0,-4 4 1,-1-1-1,-2 3 0,-1 5 0,-1 2-50,1 2 0,0 0 0,-1-2 0,2 0 0,1 4 0,0-1-2,1 1 0,-5 2 0,6-5 0,-1-3 0,-1-4 1,4 1 107,1 1 1,2-2-1,4-1 1,0 0-1,0 0 1,0-1-55,0-2 0,0 5 0,0-3 0,0 1 1,0 0-1,0 2 0,0 1-49,0 1 0,-5 3 0,1 0 0,-1 4 0,1-1 1,-1 2-53,2 1 1,2-1-1,1 1 1,0-4 0,0-3-1,0-1 71,0 0 0,0-2 0,0-1 1,1-4-1,2 0 0,3-3 0,2 1 14,2 0 1,-2 4 0,-1-4 0,0-2 0,-1 0 0,2 1 28,-1 0 0,-2 6 1,3-4-1,1 2 0,0 2 1,-1 2-143,-2 2 0,4 0 1,-1 1-1,3 0 0,1 0 1,0-3-1,1 1 39,-1-1 0,0-3 0,1-1 0,-1-2 0,0-3 0,1-1 206,-1-2 0,0 1 1,2-1-1,1 0 1,4 1-1,-1-1-56,0 0 0,5 2 0,-3 1-239,-1 2 0,5 4 1,-4-2-1,1 0 24,1 4 0,-7 6 0,3 2 0,-1 1 0,0-1 1,-2-2 88,-1-2 1,-2-3 0,1-1-1,-1-3 1,0-2 0,2-1-1,1-2 296,2-3 1,1 4 0,-2-8-1,2 2 1,2 3 0,2-2-127,2-4 0,-2 4 0,-1-1 0,2 3 1,-1 4-1,1 0 0,-3 0-301,-2 0 0,-1 5 0,-3-1 1,1 4-1,2 0 0,-2 1-82,-1 0 1,-3-2 0,-1-2 0,1 0-1,3-1 1,0-1 0,0-4 362,-2-2 0,0-1 0,2-3 0,1 0 0,4-4 1,-1 1 45,0-1 0,3-3 0,-2 4 1,0-1-1,3 1 0,-1 2-156,0 2 1,-6-3 0,2 0-1,-3 1 1,-2 2 0,1 3-1,-2 1-117,-4 2 1,4 4-1,-4-4 1,1-2 0,-1-1-1,3-2 157,1 0 1,1 1-1,0-2 1,1-4-1,-1-2 1,0-1 88,1-1 1,3 1-1,3-5 1,-1 0-1,0 0 1,-3 0-1,-1 0 34,-1 0 0,-6 1-193,1 4 1,-1-2 0,1 5 0,-3 3-179,0 1 1,-5-3 0,3-1 0,-2 3 0,-2 1 0,0 1 0,1 0-592,4 1 0,-4-5 0,5-1 119,0 3 0,2-5 0,5-2 0,0-4 0,2-4 676,3-5 0,3-3 0,5-1 0</inkml:trace>
  <inkml:trace contextRef="#ctx0" brushRef="#br0">19529 12994 8244,'-2'1'0,"8"4"0,9 4-20,0 3 1,13 1 0,-4 2 0,-1 1-1,1 3 1,-2 2 0,-1 3 0,-2 1 0,-3 2-1,-1-2 1,-1-2 8,-1 0 0,0-1 104,1 5 1,-1-5 0,0 0 0,2 0 0,3 0 0,4 1 1,-1-1 0,3 4 0,1 1 0,3 1-1,0 2-66,2 1 1,4 0 0,-3-4-1,-2-1 1,0 1 0,-3 0-1,1-1 75,0 1 0,-1 0 0,-1-2 0,-2 0 0,-6-1 0,0 1 0,-1-1 21,2 1 0,-1 3 1,-2 1-1,3 0 1,6 0-1,4-1-165,3 0 1,10-2 0,1-3 0,2-2 0,4 0-1,-2 0-15,0 2 0,2 1 0,-3 0 1,-4-2-1,-4 2 0,-5 1 1,-4 1 84,-2 1 1,-5 0 0,-5-1 0,-4 2 0,-4 2-1,-1 1 102,0-1 1,-2-1-1,2 2 1,1 4-1,-1 0 1,6 1-1,7-1-133,6-1 1,10 0 0,-1-4 0,4 1 0,2-3 0,2-3-141,2-3 1,-1-1-1,-4 3 1,-1-2-1,-4 0 1,-4 1 0,-1-3 150,1 0 0,-7 2 0,1-3 0,-4 0 0,-5 2 0,-1-2 134,-2 0 1,-4 5 0,-2-3 0,1 1 0,-1-1-1,4 0 1,-1-2-174,-1 0 1,3-1 0,-3-5-1,2 1 1,3-1 0,-2 0-54,-3 0 0,2-4 0,-3 0 0,1 0 0,-2 0-133,-1 0 0,0 0 0,-3 4 0,1 0 0,-1 1 216,-1-1 0,-2 12 0,0 3 0</inkml:trace>
  <inkml:trace contextRef="#ctx0" brushRef="#br0">20422 7357 8423,'-18'-9'0,"0"1"0,2 1 0,3-1 0,4-2-29,3-2 1,6-1 0,1 1 0,4 3 0,4 6-1,1 6 1,2 8 0,0 5 42,3 6 1,2 5-1,0 4 1,2 3-1,2 1 1,1-1 0,1 1 205,4-1 1,-6 0 0,8 1-1,1-2 1,0-2-147,2 0 0,1 0 1,5-4-1,1-1 1,4 1-1,3 0 1,4-1-23,2 1 1,1 1 0,-1 3 0,0 5 0,-2 2 0,2 4-74,-1 2 1,-6-1 0,3 4 0,-1-1-1,-1-3 1,2-1 0,-1-2 27,3 0 0,1-6 0,1-2 0,-2-1 0,2 2 0,-2 0-7,2-1 0,-5-1 1,1-4-1,-1 1 1,-1 2-1,0 2 4,-3 2 1,-2 0-1,-1 3 1,0-1 0,-1 1-1,-4 2 1,-4 0-5,-2 1 1,-3 0-1,-1 0 1,-1-1 0,-2-2-1,1-3 1,-1-1-10,0-4 1,-4 4 0,3-2 0,-2 0 0,-3 0-1,-1 0 0,-2-1 0,-4 2 0,-1 1 0,-1 0 0,-1-1 1,0-1 26,-3 2 0,-2-1 1,-2 5-1,-4-3 1,-4 0-1,-4-1-10,-5 0 0,2 4 1,-6 0-1,-3 4 1,-4 4-1,-2-1 3,2 2 1,-5-5 0,-2 5 0,-2 0-1,-4 3 1,-1 3-6,-1 1 1,-5-1-1,2-2 1,-2-1-1,-3 0 1,1-2-1,0-1 93,-1 0 1,-2-4 0,1 1-1,0-5 1,1-2 0,2 1-61,1 1 1,4 2 0,-2 0 0,-1 0 0,4 0 0,0 0 0,4 0-61,1 0 1,-7 0 0,6-1 0,-1-2 0,-2-3 0,0-2-25,-2-2 1,-3-2-1,2-3 1,0-1-1,-3-3 1,0-2-1,-4-3 100,-2-1 1,3 3 0,-7-1 0,1 0-1,2-1 1,2 0 0,4 2 12,0-2 0,4 5 0,1 1 0,4 2 0,1 0 0,0-1-64,0 6 1,0-3-1,1 7 1,2-2 0,2 3-1,-2 1 9,-2 3 0,5 1 0,2-6 1,0-2-1,0-1 0,-1-5-5,1 0 0,1-6 0,4-1 0,2-3 0,3-3 0,4-3 0,3-5-356,2-2 1,5-4-1,4-4 1,4-9-1,4-11 348,5-13 0,15-13 0,4-8 0</inkml:trace>
  <inkml:trace contextRef="#ctx0" brushRef="#br0">15810 6704 6802,'-8'-46'0,"4"6"0,2 7 0,2 6 162,0 5 1,0-1 0,2 3 0,1 1 0,1-2 0,-1 1 0,-1-4 0,-2 0 0,-2 0 0,-2 4 0,-4 1 0,-1 2 934,0 2 0,1 7 0,-7 0 0,-2 2 0,-2 3 0,-2 2-362,-2 1 1,-2 6 0,-2 3 0,0 1-1,-1 2 1,-1 0 0,-3 2-394,3 1 1,7 0 0,4 0 0,3 3 0,3 2 0,3 3 0,5-3-255,2 0 1,5 2-1,6-3 1,9 0 0,7 1-1,6-4 1,6-1 270,6-2 1,0-1 0,3-3-1,-1-5 1,-5-2 0,-2-2 0,-5-2-22,-4-2 1,-8-4-1,-5-5 1,-7-2-1,-9-1-94,-7-2 0,-11-1 0,-6 3 0,-5-2 1,-7 1-1,-1 3 270,2 0 1,-7 5 0,4 2 0,-2 1 0,-2 3 0,5 3-417,4 5 1,2-2 0,3 5 0,5 3 0,3 1-224,8 1 1,8 0-1,13-1 1,12-3 0,10-3-1,12-2 22,7 1 1,-6-1-1,4-4 1,-10 0 0,-7 0-1,-4 0 1,-5 0-48,-4 0 1,-12 0-1,-12 0 1,-15 2-265,-11 2 1,-13 8-1,-4 7 1,-2 2 0,-1 1-1,4 0-220,8 1 1,8-1-1,11 5 1,9 1-1,15 1 595,18 2 0,13 1 0,19-6 0</inkml:trace>
  <inkml:trace contextRef="#ctx0" brushRef="#br0">16703 7143 26809,'-5'-19'-8065,"-1"0"7471,-1 3 1,4-2 0,-3 10 1304,0 1 0,5 3 0,-4 8 0,4 5 0,1 4 0,1 3-382,4 2 1,2 10 0,8-1 0,1 3 0,3 2-1,1 2 1,0 3 0,1 0-8,3 0 0,-3 5 1,-1-8-1,0 0 1,-4-1-1,0-1-876,2 4 0,-8-4 0,4 1 0,-4-4 0,-1 0 0,-2-6 0,1-2-863,-1-5 1,-2-2 0,3-6 1406,3-3 0,7-10 1,2-2-1</inkml:trace>
  <inkml:trace contextRef="#ctx0" brushRef="#br0">17036 7210 30322,'-40'-33'-4270,"6"13"4928,3 2 1,-2 9-1,1 9 1,-2 2-213,-3 2 0,-2 8 0,-1 6 0,-1-1 0,-1 3 1,1 2-1,5 3 0,5 3 0,7 2-878,4 1 1,3 9 0,8-2 0,5 1 0,4 1 0,4-3-1272,5 1 0,15-1 0,9-1 1659,8-5 0,0-3 0,5-1 0</inkml:trace>
  <inkml:trace contextRef="#ctx0" brushRef="#br0">17502 7010 18991,'-8'-32'-4421,"-1"6"4957,-2 12 0,4 8 0,-2 10 0,-1 5-350,-2 3 1,-1 7 0,-1 3 0,1 3 0,0 4 0,-1 2 0,1 6-529,0 6 0,1 4 229,3 6 1,-3 1 0,5-1 0</inkml:trace>
  <inkml:trace contextRef="#ctx0" brushRef="#br0">17423 7690 16765,'-14'-40'-706,"1"0"0,0 3 0,1 22 3206,3 15-2604,3 12 0,0 20 0,-1 2 0</inkml:trace>
  <inkml:trace contextRef="#ctx0" brushRef="#br0">19649 10928 8572,'-14'-4'0,"1"-1"0,0 2 0,-1 0 0,1 1-52,0-3 709,-1 1 0,5 4 0,2-2 0,0-1 0,2-1 0,4 1 0,7 1 0,5 2 0,9 0 0,5 0-27,5 0 1,7 0 0,-2 0-1,4 0 1,1 0 0,0 0-1,-2 0 1,-2 0-440,-5 0 1,-3 2 0,-3 1-1,-3 1 1,-4 1-358,-3 1 1,-9-3 0,-8 4-1,-10 0 1,-8-1 0,-5 2 116,-2-1 1,-4-3 0,-2 4 0,1-2 0,-2-2 0,0 1 175,-4-1 0,1 5 0,-1-3 1,1 0-1,0 1 0,4-1 1,5 0 169,6-3 0,3 3 0,5-2 0,3 1 0,0-1-505,2 1 1,8-1 0,1-4 0,7 0-114,5 0 0,6 0 0,0 0 0,-1 0 0,3-1 0,2-4 0,3-4-715,2-2 1,-4-1-1,3 1 1,2 2-1,-2 1 1036,-2 0 0,7-10 0,-3 4 0</inkml:trace>
  <inkml:trace contextRef="#ctx0" brushRef="#br0">24607 11381 8120,'-13'-40'471,"7"14"1,8 8 143,10 11 0,1 1 0,5 1 1,-2 1-1,2-1 0,4 1 0,3 1-243,2 1 0,4 2 0,0 0 0,-1 0 0,-2 0 0,-2 0-276,1 0 1,-6 0 0,-3 2 0,-4 1-1,-2 3-222,-3 1 1,-4-4-1,-10 3 1,-5-1-1,-7 0 1,-5 1 0,-3 2 151,-2-1 0,-4-2 0,0 2 1,2-1-1,0-3 0,3 0 213,-1 1 0,2-2 0,3 2 1,4-2-1,5-1 129,4 4 0,4-4 0,11 4 0,8-4 0,6-1-408,5 0 0,4 0 0,2 0 0,3 0 0,1 0 0,1 0 1,1 0-2593,1 0 1,1 2 2631,-4 2 0,4 3 0,-5 7 0</inkml:trace>
  <inkml:trace contextRef="#ctx0" brushRef="#br0">20902 13820 8214,'-21'6'-1550,"-4"-4"1918,3 2 1,-2 2 0,2 0-1,4 0 1,3 1 570,2 1 0,7-5 0,7 1 0,11-4 0,12-3-233,10-1 1,3-7 0,12 2 0,0-1 0,0 0 0,-1 1 0,1 0-539,-1 2 0,-2-4 0,-6 7 1,-2-1-1,-2 1 0,-7-1 1,-5 2-738,-6 2 1,-6 1 0,-8 0 216,-8 0 0,-19 0 1,-6 0-1,-7 0 1,-2 1-1,-5 4 0,-3 2 528,-5 1 1,1 4 0,0-5 0,4 2 0,3-2-1,6 1 318,3-1 1,4-4-1,8 3 1,7-2-788,9 1 1,9 1 0,15-3 0,6 1 0,5 1 0,7-1-2483,2 0 2775,8 7 0,13-10 0,10 5 0</inkml:trace>
  <inkml:trace contextRef="#ctx0" brushRef="#br0">23328 16592 8129,'-15'-32'0,"-1"-1"0,-2 5 407,2 10 0,8 8 0,8 7 0,9-2 0,7 1 0,10-2 0,8-1 0,10-1 0,6 2 1,5 2-1,1 0 351,2 1 1,4 1 0,-4 2-1,-3 0 1,-5 0 0,-7 0-1,-6 0-1105,-6 0 0,-8 0 0,-7 2 0,-9 1 1,-11 2 79,-12 3 1,-15-4-1,-11 4 1,-8-1-1,-7-1 1,0 1-1,-1-1 514,0 0 0,2 3 0,7-4 1,6-2-1,6-2 0,7-1-198,7 0 0,6 2 1,16 0-1,14 4 1,17 0-432,11 0 0,13 5-2118,8-3 2227,3 4 0,-26-5 1,1 0-1,0-1 1,1 1-1</inkml:trace>
  <inkml:trace contextRef="#ctx0" brushRef="#br0">20062 10249 8539,'0'-14'0,"-2"2"0,-1 2 566,-1 1 1,-2 8 0,2 1-1,-5 9 1,-3 7 0,-1 6 0,-1 5-1,-1 4 1,-2 4 0,-6 4 0,-2 1 1399,-1 0 0,-1 1 0,0 2 0,1 2-1659,-1-2 0,5-2 0,1-2 0,0-2-796,1-2 0,3-5 0,-1 1 0,5-3 0,3-3 1,2-3-1,1-4-2014,0-3 0,4-9 2503,-2-6 0,10-12 0,2-9 0</inkml:trace>
  <inkml:trace contextRef="#ctx0" brushRef="#br0">20235 9462 8462,'0'-17'465,"0"-3"0,2 1 214,2 0 0,-2 1 0,2 5 0,-2-1-64,-2 1 1,-6 6-1,-3 4 1,-2 6-1,-1 7 1,1 5-1,-4 6-67,0 4 0,0 0 1,3 9-1,2 0 0,1-1 1,0 1-1,2-2-967,2 1 1,4 2-1,1-4 1,0-1 0,0-2-1,1-3 1,5-2-4807,8-6 3368,-1-2 1857,12-2 0,2-5 0,7-2 0</inkml:trace>
  <inkml:trace contextRef="#ctx0" brushRef="#br0">20595 9369 8361,'0'-18'457,"0"0"378,0 2 1,-1 7-1,-2 3-500,-2 0 0,-1 5 1,3-5-1,-3 2 1,-1-1-1,-3 4 1,-2 4 238,-2 6 1,1 4-1,0 5 1,1 4-1,2 4 1,2 6 0,2 2-312,3 0 0,2 3 1,1-5-1,3 1 1,4-1-1,8-2-451,4-2 0,3-3 1,7-1-1,0-5 1,2-2-1,-3-7 1,-2-3-207,-4-4 1,-4-3 0,2-4-1,-2-6 1,-6-7 0,-6-5-1,-5-3 600,-1-2 1,-6-5 0,-4-4 0,-6-2 0,-5-1 0,-1 4-244,0 3 1,1 6 0,-3 4-1,3 5 1,2 7 36,3 5 0,7 4 0,3 1 0</inkml:trace>
  <inkml:trace contextRef="#ctx0" brushRef="#br0">25101 10342 8438,'-2'-12'392,"-2"3"0,-5 5 1,-9 8-1,-4 5 0,-3 4 1,-2 4-1,-1 2 0,-3 2 1,-5 2-1,-2 2 1,-2 4 730,0 2 1,0 3 0,1 4 0,2 1 0,3-1-1,2 4 1,2-1-1163,2 1 1,3 1 0,2-2-1,6-2 1,2-2 0,3-3 0,3-3-2436,5-3 0,2-7 0,2-4 2474,0-2 0,6-7 0,2-2 0</inkml:trace>
  <inkml:trace contextRef="#ctx0" brushRef="#br0">26007 9516 8569,'0'-32'6569,"0"1"-5850,6 12 0,-4 9 1,0 14-1,-4 7-154,-7 5 0,-3 6 0,-3 9 0,-1 3 0,-4 3 0,1 0 0,0 3-939,3 2 1,1-8-1,2 6 1,1-2-1,3-1 1,4 0-1,4-3-7042,1-1 7416,12-2 0,2-10 0,13-2 0</inkml:trace>
  <inkml:trace contextRef="#ctx0" brushRef="#br0">26500 9529 8562,'0'-34'162,"0"3"0,-1 16 1,-2 11-1,-2 9 605,2 7 0,-4 2 1,-3 0-1,-5 4 1,-4 6-1,-1 4 1,0 6-1,-1 3-181,-3 5 1,6 6 0,5 1 0,7 2-1,5-1 1,4-3 0,6-1 0,10-4-650,9-5 0,6-6 1,8-9-1,0-6 1,3-5-1,-2-7-323,-2-2 1,-2-14 0,-2-6 0,-5-6 0,-2-5 0,-8-5-182,-5-6 1,-3-8-1,-11 2 1,-6 0-1,-8-1 1,-10 3 8,-4 2 0,-12 1 0,-5 11 1,-4 6 557,-4 10 0,-8 0 0,-3 7 0</inkml:trace>
  <inkml:trace contextRef="#ctx0" brushRef="#br0">21288 12901 8279,'9'-28'0,"-1"-1"0,-3 3 0,-2 5 174,-1 11 0,-8 5 1,-3 10-1,-3 5 1,-1 5-1,-2 6 1,-3 4-1,-2 9 1,-3 7-1,1 8 0,-2 4 1054,-1 5 1,-1 6 0,-1 4 0,-1-1-1,-2 1 1,-1 0 0,0 0 0,1-3-1635,4-1 0,-2-1 0,10-6 0,2-2 0,1-5 0,3-9-1725,3-7 1,-1-1 0,5-15 2130,2-2 0,8-7 0,2-3 0</inkml:trace>
  <inkml:trace contextRef="#ctx0" brushRef="#br0">21875 12594 10924,'-14'-21'776,"1"4"0,0 8 0,-1 6 1,1 4-418,0 4 0,-1 10 1,1-2-1,0 3 0,1 3 1,2 5-1,2 4 0,2 5-764,3 1 1,2-3 0,1 3 0,0-1 0,1-4 404,4-1 0,2 5 0,6 1 0</inkml:trace>
  <inkml:trace contextRef="#ctx0" brushRef="#br0">22208 12634 8396,'7'-22'1103,"-2"0"1,-8 11 0,-3 17 0,-1 8-1,-2 5-641,1 2 0,-4-2 0,4 6 0,-4 5 0,0 2 0,3 5 0,5 2-376,2 1 1,2-2-1,3-2 1,4-7 0,8-5-1,4-6 1,5-5-605,1-4 0,-2-5 0,-3-8 0,0-8 0,-4-7 0,-3-11 0,-4-5 325,-4-7 1,-11-2 0,-8 1 0,-5 0-1,-5 3 1,-1 6 0,-2 6 321,4 7 1,2 5-130,8 2 0,11 13 0,4 2 0</inkml:trace>
  <inkml:trace contextRef="#ctx0" brushRef="#br0">23928 15486 8064,'11'-35'0,"-2"-1"0,-4 5 0,-5 7 201,-5 11 1,-4 6 0,-8 7 0,-6 1 0,-3 3 0,-7 5-1,-5 5 1,-8 5 0,-5 6 0,-5 6 0,0 3 1085,1 3 0,-1 6 0,8 3 1,1 0-1058,3 0 0,8 4 0,6-2 0,7-1-781,5-3 0,5-2 1,4-4-1,6-1 0,6-2 1,7-4 550,6-6 0,11 1 0,7-5 0</inkml:trace>
  <inkml:trace contextRef="#ctx0" brushRef="#br0">24541 14687 8262,'-21'-42'1512,"2"11"0,5 19 0,1 11-1064,0 8 1,-5 11-1,0 6 1,1 4 0,-1 6-1,-2 3 1,0 4 29,-4 1 1,3 7 0,1 1-362,0 2 1,4 2 0,7-8-1,5 0-2692,2 0 1,8-3 2574,3-7 0,9 2 0,3-4 0</inkml:trace>
  <inkml:trace contextRef="#ctx0" brushRef="#br0">24847 14806 8112,'-7'-32'222,"-5"7"0,-4 10 0,1 10 223,5 8 1,-2 0 0,3 6 0,-1 2 557,1 0-927,3 3 1,6 4 0,0-1 0,0 1 0,0 0-1,0 1 210,0 2 0,1 1 0,2 5 0,2-1 0,-2 1 0,-2 0 0,-1 1-171,0 3 1,0-3-1,2 3 1,1-3 0,1-1-1,0-2 1,1-1-18,-1-2 0,7-7 0,-2-2 0,2-7 0,4-4 0,3-5 6,4-6 0,3-8 0,2-14 0,-2-6 0,-1-6 0,-3-4 0,-4-2-69,-5 0 0,0 0 1,-7-4-1,-4 1 1,-4 5-1,-6 5-937,-3 5-760,-1 8 1,-5 4 1661,0 11 0,-11 1 0,1 6 0</inkml:trace>
  <inkml:trace contextRef="#ctx0" brushRef="#br0">4679 4784 13070,'-33'-37'0,"7"-3"0,8-1 0,6 1 0,3 4 0,0 7-1179,2 5 1605,-5 11 0,9 7 1,-6 6-1,-1 1 1,-4 4-1,-2 4 1,-3 3-1,0 2 1,-2 3-1,0 0 1,-3 0-1,-2-2-197,-5-2 0,-3 0 16,-6 1 1,-2 3 0,-2 1 0,-5 0-1,-3 3 1,-3 4 0,-3 6 0,-2 3-151,-1 3 0,28-18 1,-1 0-1,1 2 1,0 0-1,-3 0 1,1 1-1,-3 2 1,2 1-1,-1 1 1,1 2-1,-2 4 1,0 0-1,0 2 1,-1 0-49,-2 2 0,-1 1 0,1 1 0,0 1 1,-4 3-1,1 0 0,1 0 0,1 1 0,0 1 1,0 0-1,2 1 0,0-1 0,0 1 0,1 1-1514,2-3 1,0 1 1537,0-1 1,2 0 0,4-1 0,1 0-1,1 1 1,2 0 0,1-1 0,1 1 0,3-2-1,1 1 1,2-3 0,1 0-38,2 0 0,1 0 0,-1 5 1,1 0-1,1 2 0,0 0 1,2-1-1,0 1 0,1 1 1,0 0-1,1-2 0,1 0-142,-1 1 0,1 0 1,-1 1-1,2 1 0,0 0 1,1 0-1,-1 0 1,0 0-1,-1 2 0,0 1 1,0 0-1,0 0 1,0 3-1,-1 0 24,-1 4 0,0 0 0,0-6 0,-1 1 0,0 8 0,-1 1 0,-1-1 0,0 1 0,0-2 0,0 1 0,0 2 0,0 0 0,0-2 1,1 1-88,-1-1 1,2 1 0,1 4-1,1-1 1,1-5 0,0-1-1,2-2 1,1 0 0,0 1-1,1-1 1,1-1 0,1 0 37,0-3 1,0 2 0,0 3 0,2-1 0,0-7 0,2-2 0,-1 0 0,0 0 0,0 0 0,0-1 0,0-2 0,0 0 0,0 2 0,0 0 120,0 0 0,0 0 1,-1 0-1,2 0 1,-1 3-1,1 0 1,0 1-1,1 0 0,1 0 1,0-1-1,0 2 1,1 0-66,1 0 0,1-1 0,-1 0 0,2 1 0,-1 4 0,1 0 0,0 1 0,1-1 0,0-1 0,0-1 0,1 3 0,1-1 0,0-1 0,1-1-38,0 2 1,2-1-1,1 0 1,1-1 0,1-2-1,1-1 1,-1-1 0,0-1-1,1 0 1,1-1-1,-2-3 1,0 0-12,0-1 1,1-1-1,0 2 1,1-1 0,-1-1-1,0 0 1,1-1 0,0 1-1,2-1 1,0 0 0,0-2-1,0 0 1,1-1 0,1 0 111,-2-2 1,1-1 0,1 0 0,-1 0-1,1 0 1,-1 0 0,2 1 0,0 0-1,0-2 1,0 1 0,1-1 0,-1 1-1,1-2 1,0 0 0,0 1 0,1-1 0,0 1 0,2-1 0,-1 0 0,-1 1 0,0-1 0,1 0 0,0 2 0,1-1 0,0 1 0,-1-1-9,2 2 1,1-1 0,-1 1 0,0 0 0,-1-2 0,1 0-1,0-1 1,0 0 0,1 1 0,1-1 0,0 0 0,0 0 1,-1 1 1,1-1 0,0-2 0,0 1-1,-1-1 1,-1-1 0,0 1 0,0-1-1,1 0 1,1 0 0,1 0 0,-1 0 0,0-1-1,1 1-2,-2-1 0,1-1-4,2 0 1,0 0 0,-2-2 0,0-1 0,3 1 0,1-1 0,-1 1 0,1 0 0,-1-1 0,0 1 0,1-1 0,-1 0 74,0-2 0,1 1 1,1 0-1,1 0 0,-1-2 1,1-2-1,-1 1 1,1-1-1,-1 0 0,1-2 1,0 0-1,1-1 11,-1 0 1,2 0 0,1-1 0,0 0 0,3 1-1,-1 1 1,0-2 0,0 0 0,1 0 0,0-1 0,1-1-1,0-1 1,2 1 0,0 0-53,1 1 0,0-1 0,1-1 0,1 0 0,0 2 0,2-1 0,0 0 0,2-2 0,0 1 1,-1-1-1,2 1 0,0 0 0,0 0 0,0 0-150,3 0 0,1-1 0,-1 1 0,0 0 0,2-4 0,0-2 0,0 0 0,-1 0 0,2-1 0,-1-1 0,1-1 0,0-1-31,-1-1 0,1-1 0,1-1 0,1-1 0,-4 0 0,0-1 0,0-1 0,0-1 0,0-1 1,0-1-1,1-1 0,0-1 354,2-2 0,0 0 0,-1 1 0,0 0 0,-1-2 0,0-1 0,-1 1 0,1 0 0,0 0 0,0 0 1,-1 0-1,1 1 36,1 1 1,-1 0 0,1 0 0,-1 1-1,1 0 1,-1 1 0,-1-1 0,0 0-1,1 1 1,0 0 0,-1 1 0,0 0-1,1 1 1,-1 1-309,0 0 0,-1 0 1,-1-2-1,1-1 0,2 3 1,0-1-1,-2 0 0,0-1 1,-2 1-1,0-1 1,-1 0-1,-1-2 0,-2 0 1,0 0-78,-1-2 1,-1 0 0,2-2-1,0 0 1,-1 0 0,-1 1 0,1-1-1,-1 0 1,1-2 0,1-1-1,-2 0 1,0 0 464,1-3 0,0 0 1,-1-1-1,0 0 0,0-1 1,0 0-1,1 0 0,0 1 1,2-2-1,-1 0 0,0 0 1,-1 0-1,2-2 0,-1 1-206,0 0 1,-1 0 0,2 0 0,-1-1-1,-3 1 1,1-1 0,0 0 0,0 0-1,-1 0 1,1 1 0,-1 0 0,0 1-125,-1 0 1,-1 0 0,-2-1 0,0 0 0,-4 0 0,0-1 0,2-1 0,0 0 0,-3 1 0,1-2 0,-1 1 0,1-1 0,-3 1 0,-1 0 19,0 0 1,-1 0 0,0-1 0,-1-1 0,1 2 0,0-1 0,0-1 0,0 0 0,1-3 0,0 1 0,-2 0-1,1 1 1,0-1 0,0 0 97,0 1 0,0-1 1,-3 1-1,0-1 1,4-5-1,0 0 0,0-1 1,1-1-1,-1 2 1,1-1-1,1-1 1,0 0-93,0 0 0,0 0 1,-3 3-1,-1 0 0,1-4 1,0-1-1,0 0 0,0-1 1,-1 0-1,-1 0 0,2-1 1,0 1-1,-1-1 1,-1 0-11,1 1 1,0 0-1,-2-1 1,0-1-1,-4 2 1,-1 0 0,1-1-1,-1 0 1,1-1-1,0-2 1,-1 2 0,0 0 125,-2 0 0,0-1 0,2-4 0,0-2 0,-1 3 0,-1 0 1,1 0-1,1 0 0,-1 0 0,0 1 0,-1 1 0,1 0 1,-1-1-1,1 0-201,-2-1 0,1 0 0,1 3 0,0 0 1,-2-1-1,-1-1 0,0 0 0,0-1 0,0 1 1,1 0-1,0-2 0,0-1-44,0-1 0,1 0 1,-2 1-1,0-1 1,2-4-1,0-1 1,-2 1-1,0-1 1,-1 2-1,-2-1 1,0-1-1,-1 0 156,1-2 1,-1 1 43,-1 0 0,-1 0 0,1-7 0,0 0 0,-3 1 0,0 2 0,0-1 0,0 0 0,-1 0 0,-1 1 0,1 0 0,-2 1 119,0-1 0,-1 1 0,-1-1 0,0 1 0,-4 2 1,0 1-1,-1 1 0,-1 1 0,1 1 0,-2 0 1,0 2-1,-1-1 0,0 0 0,0-1-364,-1 0 0,0 0 0,0 2 1,0-1-1,-1-2 0,0 0 1,0-1-1,-1 1 0,0 0 0,-2-1 1,1 0-1,-1 0 0,-1 0 1,0 0-55,-1-1 0,0 2 1,-3 1-1,0 1 1,0-1-1,-1-1 1,-1 1-1,0-1 0,-2 0 1,-1-1-1,-1 0 1,-1 0 300,-1 0 0,0 0 0,1 3 0,1 0 0,-3-2 0,0 0 0,0 1 0,-1 1 0,-1-1 0,0 0 0,-1 0 0,-1 0 0,0 1 0,0 0 24,0 1 0,1 1 0,-1-3 0,1 1 0,-1 4 0,1 1 0,-1-1 0,-1 1 0,2 0 0,-1 1 0,2 1 0,-1-1-99,1 0 0,0 0 0,1 5 1,1 0-1,-1-2 0,-1-1 0,0 1 1,-1 0-1,0 0 0,0 1 1,1 0-1,-1 0 0,1 3 0,0-1-26,0 4 0,0-1 1,-2-2-1,0 1 1,-1 2-1,0 1 0,-1 1 1,0 0-1,-1 0 1,0 0-1,-25-26-53,1 4 0,-6 1 0,3 5 0,0 0 0,-3-2 1,2 2-1,-5-1-52,29 23 0,-1 1 102,-20-14 1,19 13-1,0 0 1,-23-14-1,-1-2 1,-1-5 0,1 2 85,2 2 0,-8-2 1,8 7-1,-2-1 1,0-1-1,3 1 0,1-2 110,-3 2 0,4 0 1,-6-1-1,2-1 0,3 2 1,-6-1-11,-2 1 0,3 4 0,-4-1 0,1 2 0,-3 2 0,-3 3 0,-3 4-310,-3 0 1,-2 7 0,33 8 0,0 0 0,0 1 0,-1 2 0,-3 0 0,-1 1 0,-1 0 0,0-1 85,-2 2 0,0-1 1,-3-1-1,1 0 1,1 1-1,0 2 1,2-2-1,-1 0 0,2 0 1,-1-1-1,1 1 1,0-1-1,-1 1 1,-1 0 101,1-1 0,0-1 1,-2-2-1,0 0 1,1-1-1,0 0 1,-1 0-1,0 0 1,2 0-1,1-1 0,-2-1 1,1-2-1,1 0 1,0-2 136,1 0 1,0-1 0,-3-2 0,1-1 0,1 2 0,1 0 0,1-1 0,0 1 0,-2-1 0,1 1 0,0 1 0,0 0-131,-2 1 1,-1 0 0,-2 1 0,-1 0 0,2 1 0,-1 1 0,0 0 0,-1 2 0,0 1 0,-1 1 0,-1 2-1,-1 1 1,-1 1 0,0 0-72,0 1 1,-1 0 0,-1 1 0,0 0 0,1 2-1,-2 0 1,-2 0 0,-1 0 0,-1 0 0,-1 1 0,0 1-1,-1 1-1942,0 1 0,1 1 1911,1 0 0,1 2 0,-6-1 0,-1 1 0,3-1 0,0 1 0,1 0 0,0 0 0,1-1 0,0 1 0,3-1 0,0 1 15,1 0 0,0-1 1,-5 1-1,-1 0 0,3-1 1,1 1-1,0 0 0,-1-1 1,-1 1-1,0 0 0,2-1 1,1 1-80,2 0 0,-1-1 1,-6 1-1,-1 0 1,6 0-1,-1 1 0,-2 1 1,0 1-1,-2 2 1,0 2-1,0 3 1,-1 2-1,-3 3 0,-1 2 133,21-6 0,0 2 0,-1 0 0,0 0 0,0 0 0,-1 2 0,-3 2 0,-1 2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6318 2426 25924,'-13'0'0,"0"-2"0,0-1 0,-1-1 0,1 1-210,0 1 613,-1 2 0,1 0-527,0 0 1,4-6-1,0-1 1,-2-2 0,1 0-1,0-1 1,1-2-1,-2-1 1,0 1 0,-3 3-1,1 4 406,0 4 0,-5 1 0,-1 0 0,-2 1 0,-3 2 0,-1 3 0,-3 2 0,-2 1-151,-1-2 1,-6 3 0,1-4 0,-2 0 0,-2 0-1,0-3 1,-1-1 104,-4-2 1,2-6 0,-4-3 0,1-3 0,3-1 0,1-2 0,4-2 0,2 0 1,-2-7-1,2 3 1,-1 1 0,0 2-1,2 3-153,-2 2 1,-2 1-1,-2 3 1,-2 4-1,-5 5 1,-2 5-210,-5 4 1,-1 0 0,1 3 0,-1 2 0,-2 3 0,0 0 0,0 1 0,1-2 37,0-1 1,3 2 0,0-1-1,1-3 1,-2 1 0,-1-4 422,-2 2 0,0-2 0,4 0 0,-1-1 0,0 0 0,5 0-289,2 0 0,-2 0 1,1 4-1,-1 1 1,-1-1-1,2 0 1,-1 2-108,-2 3 1,2-2 0,-1 5 0,0 0 0,0-2 0,1 1 0,3 0-30,2-1 1,-1 5 0,2-2 0,1 2-1,3-2 1,3-3 182,1 0 1,7-2 0,-2 3 0,2 0 0,4-4 0,1-1 0,2-1-135,-1 4 0,3-6 0,3 4 1,0 2-1,1 0 0,-3 4 0,-1 2-174,1 4 0,-3 2 0,3-4 0,-1 1 0,0 0 1,0-1 17,1 1 0,-3 0 0,4-1 1,2 1-1,1-1 0,2 1 1,1 0-46,3-1 0,-1 3 0,5-1 0,1 1 0,-1-1 0,1 2 1,1-2-40,1 0 1,8 5 0,3 2 0,5 4 0,3 1 0,6 0 281,2 0 1,7-5 0,4-1 0,2-1 0,4-5-1,1-3 1,3-4 240,1-2 1,2-1 0,3-5 0,0 1 0,0-1 0,4 0 0,3 1-30,5-1 0,1 0 1,2-1-1,1-1 1,1-4-1,4-1-29,1-3 1,-3 3 0,-32-4-1,1 0 1,1 0 0,1-1 0,2 0-1,2 0 114,1-1 0,1 0 0,0 0 1,0 0-238,3 0 1,0 0 0,-2 0 0,-2 0-1,-1 0 1,-1 0 0,0 0 0,0 0 0,-2 0-1,0 1 1,-2 0 0,-1 1 0,-1 0 0,-2 1-63,34 0 0,2 2 0,-2 1 0,-3 2 0,-1 1 0,-5 0 0,-3-1 0,11 1 0,-11 3 0,2-1 0,2-3 0,-1 1 0,5 0 0,1 0 0,2-4 0,-32-2 0,1 1 0,35 2 0,0-3 0,0-2 0,-36-1 0,1 0 0,0 0 0,1 0 0,35 0 0,1 0 0,-1 0 0,1-1 0,-4-2 0,-4-2 0,2 1 0,-8 4 0,0 0 0,1 0 0,-6 1 0,3 2 0,-3 2 0,3 4 0,3-3 0,0 0 0,-4 1 0,5-1 0,2 0 0,-1-2 0,8-4 0,-5 0 0,2 0 0,1 0 0,-2-1 0,-1-4 0,2 2 0,0-5 0,-4-1 0,0 1 0,-6 2 0,0 2 0,-3-1 0,1 1 0,-5 4 0,1 0 0,0 0 0,4 1 0,4 4 0,-4-4 0,1 4 0,4-4 0,-1-1 0,3 0 0,0 0 0,3-6 0,0-2 0,1-4 0,-4-2 0,0 0 0,0-3 0,2-1 0,-2-4 0,0 4 0,-1 2 0,2 1 0,0 2 0,-1 0 0,0-1 0,-9 1 0,-1 0 0,1 1 0,-2 2 0,-1-1 0,0-4 0,-11 2 0,5-5 0,-1 2 0,-1 0 0,0-4 0,-2 0 0,-1-4 0,-2-1 0,0-3 0,-2-2 0,-2-2 0,-5-3 0,-3-2 0,-1-5 0,-2-3 0,-1 2 0,-4 2 0,0 2 0,-4 2 0,-1 2 0,-6 5 0,-2-1 0,0 3 0,-1 3 0,0 1 0,-3 2 0,-1-2 0,-2 3 0,0-1 0,0-2 0,-2-1 0,-1 0-472,-1 3 1,-6-8 0,2 2 0,-1-3 0,2-3-314,1 0 0,-3 0 690,5-2 1,-2-2-1,1 2 1,-2-1 0,-2 0-1,0 3 1,-3 2-140,-4 2 1,0 8 0,-10 2 0,-6 3 0,-10 0 0,-7 4 0,-2 4-561,-4 3 0,-1-3 1,2 5-1,2-1 0,3 1 1,4 0-1,2 1 878,3 1 1,-3-2 0,7-2-1,-1 0 1,0-2 0,3 1 274,1-3 1,2-2 0,3-1 0,-1-1 0,-4 1-1,0-2 413,1-3 0,-5 3 0,0-4 0,-6 1 0,-6-1 0,-3 1 0,-4 1-646,-6 0 0,2 10 0,-9-6 0,-1 2 0,2 2 0,0 2 1,3 0 2,2-1 0,0 1 0,5-4 0,2 3 0,-2-3 0,0-1 163,0-1 1,-11-2-1,8-1 1,-3-2-1,-5 0 1,1 2 0,-6 1-293,36 9 0,0 0 0,0 1 0,-1-1 0,-6-2 0,-2 1 0,-2-1 0,-1 1 0,-1 1 0,-2 2 0,-2-1 0,-1 1 0,1 0 0,-1 0 0,1 3 0,-1-1 0,-2 0 0,1 0 0,-1 1 0,0 2 0,0 0 0,0 1 0,-2 0 0,-1 2 0,1 0 0,0 1-64,-1 2 1,1 0 0,-2 0 0,1 0-1,4 1 1,1 2 0,1-2 0,-1 0 0,0 0-1,1 0 1,1 1 0,1 0 0,0-1 0,0 0-29,1 0 0,0-1 0,2 0 0,1-1 0,-1 0 0,1 0 0,-1 0 0,2-1 0,0-1 0,1 0 1,-1 1-1,1-1-1,2 0 0,0 0 0,0 1 0,1 0 0,4-2 0,0 0 1,2 0-1,0 0 0,-28 4 0,5 1 0,3 2-948,2 2 1,3 7 0,2 2 1040,2 0 0,1 4 0,-6-6 0,1-3 0,0-4 0</inkml:trace>
  <inkml:trace contextRef="#ctx0" brushRef="#br0">14703 5744 29704,'0'-21'-9831,"0"4"9821,6 2 0,1 7 0,5 2 1,-1 2-1,-2-1 0,1 3 0,3 0 1,4 2-1,2-1 0,0-2 842,0-2 0,5 1 0,0 4 1,4 0-1,4 0 0,1 0 0,1 0 1,-1 1-450,-1 4 1,5-2-1,-1 4 1,2 0-1,2-1 1,2 2-219,2-1 0,-1-4 0,6 2 0,0-4 0,0-1 0,-2 0 54,-1 0 0,5 0 0,-4 0 0,2-1 0,-2-2 1,-1-3-1,-1 0 32,0 0 1,-3-3-1,2 4 1,-2 3-1,-4 0 1,-1 2-252,-1 0 0,1 2 0,4 0 0,-1 3 0,3-1 0,-7-2 0,2 1 0,2 1 0,0 1 0,2-5 0,-1 0 0,2 0 0,-1 0 0,1 0 0,-2 0 0,2-2 0,0-1 0,2-3 0,-3 0 0,1 0 0,2 4 0,2 0 0,5 1 0,-2-2 0,-1-2 0,2 2 0,-1 2 0,-1 1 0,6 4 0,-5 1 0,0-2 0,2 0 0,-1-1 0,-2 3 0,1-1 0,-4-4 0,0 0 0,0 0 0,-3 0 0,0-1 0,1-4 0,-1 0 0,6-4 0,-6-2 0,1 5 0,-1 0 0,-1-1 0,-2 0 0,7 4 0,-7-3 0,1 1 0,1 1 0,-1 1 0,4 1 0,-4 1 0,4-2 0,-5-1 0,-3 1 0,-3 1 0,-2 2 0,4 0 0,-3-1 0,-1-2 0,1-2 0,-5 2 0,-3 2-511,-3 1 0,-1 1 1,1 4-1,-4 4 0,-3 2 1,-2 3 181,0-1 1,1 0 0,-1 1 0</inkml:trace>
  <inkml:trace contextRef="#ctx0" brushRef="#br0">7505 9289 9845,'0'-13'0,"-2"1"124,-2 3 491,2 3 0,-3 5 0,5-4 199,0-4 0,5-3 0,4 1 1,3 0-1,3 4 0,1-1 0,2 2 1,0 1-282,1 2 0,-4 1 0,3 2 0,-2 0 0,0 0 0,2 0 0,-2 0-344,-1 0 0,3 0 1,0 0-1,-1 2 1,1 1-1,2 1 0,-1-1 177,0-2 0,5-1 0,-2 0 0,3 0 0,2-1 0,1-2 0,2-3-110,1-1 1,0 2 0,-5-2 0,1 1 0,0 3 0,-1 0-286,1-1 1,-2 2-1,-1-2 1,-3 2-1,-1 4 1,0 1 0,-1 1 38,-3-1 1,-1 3 0,-2 0 0,1 0 0,-2 1 0,-2-1 710,-1 0 911,-6-2-1823,3-4 0,-12-1 0,-3-2 0,-3-1 1,-3 1-1,-1 1 97,-2 2 0,-4 0 1,3 0-1,-2 0 1,-3 0-1,-1 0 311,-2 0 0,1 0 0,-1 0 0,0-1 0,-1-2 0,-1-2 19,-2 2 1,-1-3 0,7 0 0,2 0 0,2-1 0,0 1 0,0-1-62,-2-1 0,2 5 0,0-1 1,0 2-1,1 2 0,-3 0 1,1 0-432,0 0 1,6 0-1,-2 0 1,3 0-1,2 0-436,0 0 1,4 5 0,1 1 0,4 0 473,5 0 1,5-2 0,9-4 0,3 0 0,4 0 0,5 0 0,2 0-414,2 0 1,6 0 0,-1 0 0,2 0 0,2 0 0,0 2 0,2 2 594,2 5 0,-2 3 0,4 1 0</inkml:trace>
  <inkml:trace contextRef="#ctx0" brushRef="#br0">8131 9356 10068,'9'-12'0,"0"1"0,2 4 0,0 0 230,3-1-122,-7-1 179,5 2 0,-9-3 0,4 4 0,1 0 1,-1 0-1,4 3 0,0 1 371,3 2 1,-1 0 0,2 0-1,3-1 1,4-2 0,3-2-508,2 3 1,2-6-1,1-1 1,-2-1 0,2 0-1,-2 1 1,0-3 74,-1-5 1,-1 3 0,-1-4 0,-2 2 0,-4-1 0,-1 0 439,-1 0-740,-5 2 0,0-4 0,-3-2 0,1 1 0,-1 1 0,-3 1 39,0 0 1,-4-1 0,2 2 0,-2 0 0,-2-1-1,0 0 30,0 0 1,-5-1 0,1 3 0,1-2 0,0 0 0,0 1 0,-3-3-136,-2 0 1,4 2 204,-5-4 1,2 4-1,-4-3 1,2 0 0,-1 2-34,-2 0 1,-6-3 0,-1 2 0,0 1 0,-2 0 0,1 3 0,-4-1 0,-1 2-59,-2 2 0,0-3 0,1 7 1,-1-3-1,-1 0 0,-2 2-105,-1 1 1,-4 2-1,2-4 1,0 4 0,-1-1-1,2 3 1,-2-3 0,1 2 277,1 0 1,-4 2 0,5 4 0,0 0 0,0 0-1,-2 0-85,-1 0 1,0 0 0,-2 0 0,4 0-1,-1 0 1,-1 0 0,-1 0-91,-1 0 0,5 4 1,-3 1-1,0-2 0,1-2 1,-1-1-1,2 0 84,-1 0 0,0 0 0,4-1 1,-4-2-1,1-3 0,-1-2 180,3-2 0,-4 0 0,0-1 0,0 2 0,2-1 0,-1 0 0,-2 1-150,-4 4 1,-1 2 0,0 0 0,0-1 0,-1 1 0,-2 3 0,-3 4-129,-2 5 0,4 2 0,-4-1 0,3-1 0,2 0 0,1 0 111,2 0 1,2-1 0,1 4 0,3-1 0,1-2-1,3-1 1,2 1 45,2 0 0,-1-1 0,0 2 0,1-1 0,-1 1 0,0 2 0,1 1-176,-1 1 0,0-1 0,1 2 0,-1 1 0,0 2 0,1 0 0,-1 1 10,0 3 1,1-1-1,0 1 1,3 0 0,2 1-1,2-1 1,4 0 103,5-1 0,-1 2 0,7-3 0,1-1 0,3 2 1,6-2 255,7 0 0,12 3 0,12-4 0,8-2 1,8-1-1,8 0 0,5 1 544,5 2-888,-2 0 0,-30-11 0,0-1 1,-1 1-1,0 0 0,0-1 0,1 1 1,0 0-1,0-1 0,0 1 0,1-1-184,0 1 1,1 0 0,1-1 0,-1 1 0,-1 0 0,0-1 0,-1 1 0,1 0 0,-1-1 0,0 1 0,0 0 0,-1-1-134,0 1 1,1 0-1,2-2 1,0-1-1,33 3 1,0 0 0,-3-1-1,-3 0 1,0-3-610,3-1 1,-3-2-1,2 1 1041,-6 4 0,7 2 0,-3 6 0</inkml:trace>
  <inkml:trace contextRef="#ctx0" brushRef="#br0">8705 8663 9341,'-12'-11'0,"3"-2"0,4-2 0,4 0 0,1 2 240,0 0 0,6-1 1,3 3-1,3 0 1,2 2-1,3 0 1,2 0-1,0 2 0,2 0 1,-2 1-1,2-2 1,0 2 45,2 1 0,1-1 1,0 1-1,-2-2 1,2-2-1,1 0-195,2-1 0,-1 2 0,1-1 0,-1-1 0,3-2 0,0-1 0,4-1 1,-1 1 94,1 0 0,3 4 1,-4 2-1,2 1 0,3 3 1,0 1-280,-1 2 1,1 0-1,-5 2 1,1 1-1,0 3 1,-4 1 98,-1 3 1,-1 2 0,0 1 0,-2-1 0,-3-1 0,-4-2 0,-2-1 133,2 0 1,-3 2 0,1-4 0,-4 0 0,-3 1 0,1-1-258,2 0 0,-3 0 1,-2-1-1,1 4 1,-2 2-480,0 3 0,-2-1 0,-4 0 0,0 1 1,0-1-330,0 0 0,6-1 0,3-1 1,3-4 906,1-1 1,6 4 0,2-2 0</inkml:trace>
  <inkml:trace contextRef="#ctx0" brushRef="#br0">9824 8649 11432,'-9'0'0,"2"-1"336,1-4 1,3 4-1,8-4 88,3 4 1,4-3 0,2-1-1,-1 2 1,2 2 0,1 1-1,2 0 1,-2 0-91,-1 0 0,0 6 0,1 2 0,2 4 0,-2 2 1,-1-1-1,-2 0 0,2 1-657,3-1 0,3-4 1,5-2-1,1-1 0,1-3 1,2-1-333,1-2 0,6-2 1,-3-2 661,0-5 0,4-3 1,-3-1-1</inkml:trace>
  <inkml:trace contextRef="#ctx0" brushRef="#br0">7425 9329 8354,'-5'-28'0,"0"-2"0,-3 4 196,5 9 0,-3 13 0,8 7 0,1 3 1,3 0-1,2 1 0,7-1 0,8 1 0,6 1 1,8 2-1,6 1 0,7-1 0,5-3 816,3-1 0,10-1 1,-1-5-1,2 0 1,3 0-1,-1-2 1,-2-2-1,-2-5-715,-5-3 1,2-1-1,-8-2 1,-4-1-1,-6-2 1,-6 2-692,-5 1 0,-2 1 0,-8 3 0,-3 0 0,-4 4 0,-3 1 0,-3 4-5561,-3 5 5955,-3 11 0,-12 6 0,-2 7 0</inkml:trace>
  <inkml:trace contextRef="#ctx0" brushRef="#br0">6478 10062 8392,'-13'0'0,"1"-1"0,2-2 0,1-2 0,-1 2 259,4 2 1,1 1-1,10 0 1,4 0-1,1 1 1,0 2-1,1 2 1,2-1 5,3 2 1,4-5 0,-3 5 0,6-1 0,2-1 0,1-1 0,3-1 0,0-2 0,2 0 73,-1 0 1,3 0 0,-1 0 0,1 0 0,1 0 0,-2 0-165,1 0 0,2 0 0,-2 0 1,0 0-1,1 0 0,-2 0-150,1 0 0,2 0 1,-3 0-1,-3 1 1,-1 2-1,-1 2 1,1-1 5,3 2 1,-6-5 0,5 5 0,0-1-1,-2 1 1,0 0 114,-1 0 0,1-1 0,1-2 1,4 2-1,-1-1 0,3 1 0,-1-1-6,3-1 1,-3-1 0,1-2-1,1 0 1,-1 0 0,-1 0-66,-1 0 0,3 0 1,-5-2-1,-2-1 1,-1-3-1,-1 0 74,0 0 1,-1-2 0,1 2 0,-2 0 0,-1 0 0,-2 1 0,2 1 40,1-1 0,3 0 0,2 2 0,1-2 0,0 2 0,0 0-119,0-1 0,5 2-258,-5-2 0,6 1 0,-2 0 0,2-3 78,-1-1 1,3 4 0,-5-3 0,1 0-1,-1-2 1,-1-1 0,-5 1 181,-4-3 1,-1 4-1,-5-2 1,-2-1-1,-1-2 1,-1-2 34,-1 1 1,-6 0 0,-1-1 0,-1 1-1,-1 0 1,-1-1 0,-1 0-133,-2-4 0,4 3 0,0-3 0,-1 3 0,-1 1 0,-2-3 12,0 0 0,0-1-80,0 5 1,-5-2 0,-1-2-1,-1 0 89,-3 0 1,2-2-1,-1 0 1,-1 0-1,-2-1 1,-3 3 310,-2-3-294,2 6 5,-4-6 1,4 5 0,-2-1 0,-2-2 0,-2 4-127,-2 3 1,-1-1 0,0 3 0,2-1-1,-2 0 1,-1 2 0,-1 2-417,-1 3 0,5 2 174,0 1 1,-1-4 205,-3-1 0,-1 1 1,2 4 73,3 0 0,-7 0 1,4 0-1,-1 1 1,-4 2-1,2 2 119,0-2 1,1-2 0,0-1-1,1 0 1,-1 0 0,2 0 0,1 0 46,2 0 0,0 0 0,-5 0 1,0 0-1,2-1 0,2-2 0,0-2-33,0 2 1,2-3 0,-1 2-1,-1 1 1,1 1 0,0 2-95,-2 0 1,-1 0-1,-2 0 1,1 0-1,-1 0 1,0 2-1,1 1-82,-1 1 1,5 2-1,0-3 1,0 2 0,-1-2-1,3-2 122,0-1 1,1 0-1,3 0 1,-2 0-1,2 0 1,1 0-1,2 0 135,-1 0 1,1 0-1,0 0 1,-1 0-1,1-1 1,-2-2-21,-3-2 1,4 1 0,-6 4 0,2 0-1,-1 0 1,-2 0 0,-2 0-218,-2 0 1,-1 1 0,3 2 0,1 2-1,-2-1 1,0 0 67,2 1 1,-2 1 0,5-3 0,0 1 0,-2-1 0,2-1-1,-2-2 174,0 0 1,5 0 0,-3 0 0,1 0 0,-1 0 0,-1 0 2,1 0 1,-3 0 0,3 0 0,-2 0-1,-1 1 1,0 2 0,1 2-189,2-3 1,-5 4-1,2-1 1,-4-1-1,1 2 1,0 2 106,-2-1 1,8 3 0,-7-5 0,2-1 0,2 1 0,-1 1 0,1 0 61,1-1 1,-2 1-1,5-3 1,0 2-1,0-1 1,1 1-36,0-1 0,3 2 0,-1-3 1,-2 3-1,0 0 0,0 1-223,3 1 0,0 1 0,-1 4 0,-1 0 0,-2 2 0,1 1 0,-1 2 8,0-2 1,0 4 0,6-3 0,2 1 0,1 0 0,0 0 0,0-1 140,0 3 1,7-5 0,-3 2 0,4-2-1,1-2 1,0 1 174,0-1 0,6-1 0,4-2 1,6-1-1,6 2 0,5-1 1,4 0 43,5-1 1,-2-4 0,1 2 0,2 0-1,2-1 1,1 2 0,0-2-229,0 0 0,-2 2 0,-1-2 0,-1 2 0,1 1 0,0 0-361,-1-1 0,5 0 0,-3 2 0,1-2 0,2-2 0,-2-3 0,2-2-429,1-1 1,-8 0 0,6 0-1,-3 0 1,-1 0 0,-2 0-1,-2 0 836,-2 0 1,4 0-1,0 0 1</inkml:trace>
  <inkml:trace contextRef="#ctx0" brushRef="#br0">7345 10115 8389,'-6'-7'358,"2"1"0,-1 7 0,10 2 0,5 2 0,5-2 0,2 0 0,6 0 0,2 1 201,2-1 0,5 3 0,2-1 0,3-3 0,2 1 0,2 0 0,-1 2 0,0-2 0,-3-2 0,3-1-139,2 0 0,-8 0 0,6-1 1,-2-2-1,-1-2 0,0 2-117,-1 2 1,-5-3 0,3-2 0,0 0 0,-1-2 0,1 2-80,0 0 0,0-4 0,1 3 1,-2-2-1,-2 0 0,2-1-80,1-2 0,0-2 0,1 1 0,-2 0 0,-2-1 0,2 1 2,1 0 1,0-1 0,1 1 0,-2-2 0,-2-1 0,0-2 0,0 2-110,2 1 1,-5-3 0,2 1 0,-5 0 0,-5 2-1,0 2-50,-4 0 0,-3-1 0,-2 1 0,-4 0 0,-1 0 0,-3-1 1,-1 1-111,-2 0 1,0-2 0,-2-2-1,-1 0 1,-3 0 0,-1 3 0,-4-1 219,0-3 1,-3 3-1,1-3 1,0 4 0,-1 0-1,1 1-96,0 0 0,-1-1 0,-1 1 0,-1 0 0,-3 1 0,-2 1-49,-3 3 1,1-1-1,-1-3 1,3 1-1,1 3 1,-1-1 0,-1 0 25,1 0 1,-4 4 0,4-2 0,-1 1 0,1 2 0,0-1 16,1 1 0,2-1 0,-4 4 0,-1-2 0,1-2 0,0 1 0,-2 0 63,-1-1 1,0 1 0,1 4 0,2-2 0,-2-1-1,-1-1 1,-2 1 0,1-3 0,-1 1 0,0 3 0,-1 0 0,-1 2 0,-4 0-118,-1 0 0,3 2 0,-5 0 0,-1 4 0,0 2 0,0 2-100,2 2 1,-1 3 0,-4 1 0,0 2 0,0-2 0,0 0-1,0 1 79,0 1 1,0-1 0,0-3 0,2-1 0,1 2-1,3 1 207,1 2 0,-3 0 0,5-5 0,2 0 0,1 1 0,2-1-167,4 0 0,-1 1 0,3-1 1,1 0-1,0 2 0,2 1 1,1 2-149,-2-2 0,8 5 0,-3 0 1,2 3-1,2 1 0,2 3 1,1 0-94,3 0 1,3-1 0,6-1-1,6 0 1,6-3 0,4-2 292,6-2 0,5 3 0,8-5 0,2-4 0,3-3 0,1-1-820,4-1 0,4 4 0,1-5 0,-1 2 1,1 0-1,-1 1 808,0 2 0,-2 1 0,0 1 0</inkml:trace>
  <inkml:trace contextRef="#ctx0" brushRef="#br0">7198 11301 8540,'5'-17'0,"-1"-1"0,1 0 0,1 5-91,-5 5 0,5 1 0,-5 4 1,2-3-1,3-1 0,0-4 924,0-1 1,-1-1-1,-5 0 1,-2 1-405,-2 3 1,1 3-1,-6 6 1,-2 0-1,0 0-412,-3 0 0,1 0 1,0 0-1,-1 0 1,1 2-1,0 1 1,-1 1-67,1-1 0,-2-1 1,-1-2-1,-2 0 0,2 0 1,1 1-1,2 2 300,-1 1 0,1 2 0,0-1 0,-1 2 0,1 2 0,0 0-366,-1 1 0,1 2 1,0 1-1,-1-1 1,1-1-1,1-2 52,3 1 1,-3 2 0,4 0-1,-4-2 1,-2-1 0,1 1 133,0 2 1,4-3 0,0 0 0,-1 0 0,-1 0-1,1 0 1,1-1 92,-1 0 0,2 4 0,-1-3 0,0 2 0,1 3 0,0-1 0,1 0-220,-1 1 1,5 3 0,-1 1 0,2-1 0,2-3 76,0 0 1,0 3 0,0 1 0,2-2-1,2-1 1,4-1 164,-1-1 1,5-4 0,-3 0 0,4 0 0,4-1-1,0 1 221,0 2 0,2-4-343,-1 2 1,5-5 0,-2 5-1,1 0-18,0-1 0,1 2 1,3-4-1,1 0 0,0 1 1,-1-1-1,1 0-26,0-3 0,1-1 1,1-2-1,3 0 1,-1 0-1,0 0 175,0 0 0,4 0 0,-2 0 0,0 0 0,1 0 0,0-2 0,3-1-157,1-1 0,-1-2 0,0 3 0,2-2 0,-2 2 0,1 2-180,1 1 1,-2 0-1,0-2 1,1-1-1,-1-1 1,0 1 97,-2 2 0,2-4 0,-6-1 0,0-1 0,1-4 0,2 0 0,0-3 429,-2 1 1,0 0 0,-1-2-1,-1-2 1,-2 0 0,0 0-330,3 3 1,-3 0 0,4 1 0,-4 0 0,-2-1 0,1 1-141,0 0 0,-1-1 0,-1 1 1,-1 0-1,-3-1 0,-2 1 1,-3 0-51,-1-1 1,-1 1 0,-3 0 0,0-1 0,-4 0 0,-1-3 257,-3 0 0,-1-3 0,-2 3 0,0-6 0,-2-2 0,-4-2 0,-6 1-69,-4-1 0,-8 1 1,2-1-1,-3 0 1,-5 1-1,-2 0-251,-4 4 1,-10 3 0,5 6 0,-5-1 0,-4 2 0,-2 4-212,-2 3 1,-8-1-1,-3 2 1,0 1-1,-3 3 1,1 4-1,-3 5 54,2 3 1,0-2-1,3 2 1,3 3-1,4 1 1,3 2 0,3 0-315,4-2 1,8 3 0,8 1 0,6-1 0,2 2 666,2-1 0,6 2 0,-4 5 0</inkml:trace>
  <inkml:trace contextRef="#ctx0" brushRef="#br0">7438 11968 8562,'0'-14'-164,"-6"1"163,-3 0 0,-2 4 0,-3 2 0,2-1 0,2 2 0,1-1 0,-1 1 0,-2 0 280,-1 3 1,-1-3 0,1 2 0,0 1 0,-2 1-1,-2 2 1,0 0-71,0 0 1,1 0 0,0 0-102,-2 0 0,-6 0 0,2 0 0,-2 2-55,2 2 0,-3 2 1,1 4-1,-4-1 1,-3 2-1,1 0 1,1 4 53,-2 3 1,7-2 0,-3 5 0,2 0 0,0 0-1,0 4-71,3 4 0,1 1 0,6 5 0,0 4 0,5 2 0,3 5 0,4 2-96,1 2 1,4 2-1,3 0 1,9-3-1,8-5 1,6-4 224,3-4 0,8 1 0,2-6 1,8-3-1,7-5 0,4-6 62,5-7 0,9 1 1,-36-9-1,1-2 1,1 1-1,0-2 1,2-1-1,0-1 1,0-2-1,1-1 0,2-1 1,0-2-143,2 0 1,-1-1 0,-2-1 0,0-1 0,1-1-1,0 0 1,-1 0 0,0-1 0,-3 1 0,0-1-1,2 1 1,-1 0-164,-2 0 0,0-1 0,28-12 0,-3-1 0,-6 0 0,-7 1 0,-6-3-23,-4-2 1,-8 3 0,-5-4 0,-5 1 0,-6-2 0,-5-1 0,-4-3 265,-5-2 1,-2-1-1,-5 0 1,-4 0 0,-10 0-1,-6 0-260,-10 0 1,-10 5-1,-7 1 1,-7 1-1,-6 5 1,-7 4-1,32 15 1,-1 1-135,-2 0 1,-1 1-1,-2 1 1,-1 0 0,-2 1-1,-1 1 1,0 1 0,0 2-1,1 1 1,-1 1-1,0 2 1,0 2-42,0 0 0,1 3 0,3 2 0,1 2 0,2-1 0,2 0 0,2 2 0,0 1 0,1 1 0,1 1 0,0 2 0,0 1 270,2 2 0,1 1 0,1 1 0,1 1 0,-23 30 0</inkml:trace>
  <inkml:trace contextRef="#ctx0" brushRef="#br0">15423 11328 8543,'0'-13'268,"-1"1"0,-2 2 0,-2 1 0,1 0 1,-1 0 1648,1 0 193,-1 6 0,5-9 0,-1 5-1280,-4-1 0,2 2 0,-5 6 0,-3 2 0,-1 2 0,-1 5 0,0 3-286,-1 1 0,0 7 1,-1 0-1,0 3 0,5-1 1,1 2-608,1 1 1,5 1 0,-1 0 0,2-3 0,2-1 0,2 1-1343,2-3 1,4 4 0,5-6-1,2-2 1,3-3 0,5-2-1,5-4-4898,4-1 6303,-1-1 0,1-11 0,2-2 0</inkml:trace>
  <inkml:trace contextRef="#ctx0" brushRef="#br0">15756 11488 8572,'0'-27'1602,"2"8"0,1 4 1350,1 5 0,-1 7-2219,-7-1 0,1 2 0,-5 4 0,1 2 1,1 5-1,0 3-511,3 1 1,2 2-1,1 1 1,0 2 0,0-2-1,1-1-701,4-2 0,-3-4 1,7-1-1,2-4-175,1-5 1,-5-7 0,-4-8 0,-6-2-1,-6 0 1,-3 1 0,-1-1 958,0 2 1,4 2 0,1 4 0,2 1-531,3-1 1,8 4 0,4 3 0,4 4-1,5 5 1,4 1 0,5 2-5615,4-1 5839,-3 4 0,10-5 0,-3 6 0</inkml:trace>
  <inkml:trace contextRef="#ctx0" brushRef="#br0">16076 11435 10092,'5'-14'0,"1"3"1404,1 2 0,0 4 0,2 10 1,-4 5-1,-4 5 0,-1 4 1,0 0-1065,0 1 1,0 2 0,2-3-1,1 0 1,1 1-2319,-1-4 0,-2-4 1827,-1-8 1,6-5-1,2-13 1,1 1-1,0 1 962,1 3 1,3-1 0,4 5 0,2 2 0,0 1 0,0-1 0,-1-2-952,1 2 0,-2 2 0,5 1 0,2 1 0,-1 2 0,1 2 0,-2-2-1654,2-2 1,0-1-1,-1 0 1,-2-1 0,0-4 1793,-1-4 0,3-3 0,3-1 0</inkml:trace>
  <inkml:trace contextRef="#ctx0" brushRef="#br0">16783 11301 8572,'13'-13'447,"0"0"0,1 1 0,-2 5 781,-4 7 1,3 5 0,-5 9 0,0 1-1,1 2 1,0 4 0,4 3 0,-1-1-152,-1 1 0,1 7 0,-4-7 0,0-2 0,0-1 0,-3-5-1934,-1-1 0,-8-8 0,-3-2-5,-3-4 0,-7-1 0,-4 0 0,0-1 472,1-4 0,-2 2 1,5-4-1,-1 1 1,1 3 1614,3 2 1,2 2 0,6 4 0,5 3-1104,6 4 1,4 2 0,6-1-1,1 0 1,-1 2 0,0 1-1,1 2-3251,-1-2 3129,0 5 0,7-6 0,0 4 0</inkml:trace>
  <inkml:trace contextRef="#ctx0" brushRef="#br0">17596 11421 8446,'-21'-13'0,"-4"0"0,4 1 0,-1 3 0,1 5 1398,2 2 1,1 2 0,8 2 3019,5 2 0,13-1-4190,14 6 1,5-5-1,2 4 1,4-2-1,1-3-164,3-2 0,1-1 0,2 0 1,-1 0-1,-2 0 0,-4 0 1,-4-1 354,-4-4 1,-2 4-1,-1-5-419,-4 0 0,2-2 0,1-5 0</inkml:trace>
  <inkml:trace contextRef="#ctx0" brushRef="#br0">17982 11261 8497,'14'-23'633,"-1"5"1,0 6 0,1 11 0,1-2 269,2-2 1,3 1-1,3 4 1,-2-2 0,-2-1-1,-2-1 1,-3 2-1,-2 5-411,-3 6 0,-3 5 1,-7 3-1,-4 4 1,-5 1-1,-7 2 1,-3 3-625,-1 2 0,-4 2 1,4-4-1,-1 0 0,1-1 1,3 1-443,6 0 0,5-5 1,7-1-1,2-2 1,2-3 573,5-1 0,20-2 0,7 1 0</inkml:trace>
  <inkml:trace contextRef="#ctx0" brushRef="#br0">18662 11355 8374,'5'-22'373,"-1"-1"1,1 9 598,-5 14 1,0 1-1,0 9 1,0 4 0,0 3-1,0 6 1,0 3-468,0 4 1,0 3-1,0-4 1,0 1 0,0-4-1,1-3 1,2-3 0,3 0-446,1-1 1,2-6-1,5-5 1,-1-4-1,0-5-369,1-7 1,-6-4 0,1-3 0,0-2 0,0-6 0,-2-2 0,1 0-405,-1 3 1,-4 1-1,3 6 1,-1 1-1,1 3 1,-1 2-1,3 3-4273,-1 0 4986,2 2 0,4 4 0,1 0 0</inkml:trace>
  <inkml:trace contextRef="#ctx0" brushRef="#br0">19142 11381 8354,'8'-20'1664,"3"6"1,-3 10-1,4 8 1,-2 5-1037,-1 3 0,-6-2 0,3 2 0,-2 3 0,1 1 0,-2 2-586,-2 0 1,-2 6 0,-2-4 0,-2 1 0,1-3 0,-1-3 0,1-2 0,-1-1-1207,-1-3 1,5 0-1,-3-9 1,2-6 740,2-5 1,6-6 0,1-1 0,2 0 0,0 0 0,2 0 1052,0 2 1,3 1 0,-1 4 0,0 2 0,1 4 0,-1 4 271,0 1 0,1 0 0,-2 1 0,-2 4 0,-3 5 0,1 5 0,-2 3-1576,0-2 0,0 3 1,-4 0-1,4 2 1,0 1-1,2-1 0,-1-3 674,4-3 0,0-2 0,3 0 0</inkml:trace>
  <inkml:trace contextRef="#ctx0" brushRef="#br0">19862 11461 8508,'-2'-32'1525,"-3"5"844,-9 8 1,-1 11 0,-5 7-1873,0 4 0,3 6 1,3-5-1,2 1 1,2 1-1,1 3 1,0 4-12,2 5 0,1-2 0,6 6-978,0 2 1,0-3 0,1-1 0,4 0 0,4-3-837,3 3 0,5-6 0,3 3 1328,0-7 0,3 2 0,3-5 0</inkml:trace>
  <inkml:trace contextRef="#ctx0" brushRef="#br0">20155 11555 10075,'-1'-27'2062,"-4"9"0,2 5-1537,-6 8 1,1-3 0,-6 3-1,1 2 1,0 3-136,-1 5 0,2 2 0,2 8 0,1 1 1,-1 3-1,-1 2 0,1 1-450,1-1 0,6 4 0,-1-4 0,2 0 0,2-4 1,2-2-1,2-3-614,5-3 1,-2-3 0,2-6 0,2-2 0,1-2 190,1-5 1,-4-7-1,-2-3 1,-1-2 0,-3-1-1,0-1 526,1 1 0,-2 6 1,2-3-1,-2 1 1,-2 0-222,0 2 1,1 7 0,4 4 0,4 5 0,3 5-462,1 4 1,0 1 0,1 1 638,-1-3 0,6-5 0,2 3 0</inkml:trace>
  <inkml:trace contextRef="#ctx0" brushRef="#br0">20328 11515 8354,'6'-8'4225,"-3"2"-2800,6 6 0,-6 2 0,2 2 0,-4 5 0,-2 4-736,-4 5 1,2 0-1,-4 1 1,1-5-1,3-3-942,1 1 0,4-4 0,2-4 1,5-2-1,3-2 0,0-2 1,-2-2-1,-1-5-828,2-3 0,-1-1 0,0-1 0,-2 1 0,-1 0 1088,1-1 0,0 7 1,6 2-1,-1 4-17,0 1 1,-4 4-1,0 2 1,3 2 0,3 2-1,3 0-6135,-2-1 6145,5-3 0,-7-6 0,6 0 0</inkml:trace>
  <inkml:trace contextRef="#ctx0" brushRef="#br0">21048 11221 8356,'18'-31'1652,"0"0"1,0 6 0,-5 9-885,0 5 0,-4 6 0,-1 6 1,-2 5-1,-4 7 0,0 8 1,-4 4-292,-2 2 0,-3 10 0,-8 3 0,-1 0 0,-2-2 0,1-2 1,4-1-770,4-1 1,-3-1 0,5-8 0,-2-3 0,2-4 0,-1-3-690,1-2 1,-2-7-1,-3-6 1,2-7-1,1-5 1,0-3 1064,2-3 0,-4 4 0,5-6 0,0 3 1,-1-1-1,1 2 765,0 1 1,-4 9-1,2 6 1,-1 7-1,2 7-1722,1 3 0,-3 1 0,5 6 0,-1 2 873,-1 3 0,5-10 0,-5 6 0</inkml:trace>
  <inkml:trace contextRef="#ctx0" brushRef="#br0">22141 11102 16088,'0'-27'789,"0"0"1,6 12-295,3 7 1,-3 6-1,0 6 1,0 7 0,1 4-1,1 4 112,-4 2 1,-1-2-1,0 6 1,2 5-1,-2 1 1,-2 4-1,-1 2 1,0 3-119,0-3 1,-4 3 0,-2-6 0,-2 0 0,-1-2 0,0-6-889,1-4 0,3-2 0,-2-7 0,-1-1 0,1-3 0,-3-5-296,-2-2 1,0-8 0,3-5 0,5-3 0,2-6 0,2 1 734,0 0 1,2-3-1,2 2 1,3 1 0,2 0-1,0 3 684,2 1 0,-4 3 0,2 3-250,1 5 1,-4 4-1,-1 4 1,-4 5-1,-1 4-1182,0 5 1,2-3 0,0 4 0,4-1 0,3 1 0,5 0 0,3 1 696,4-4 0,7-1 1,6-2-1</inkml:trace>
  <inkml:trace contextRef="#ctx0" brushRef="#br0">22448 11568 8573,'0'-7'9830,"0"-1"-8162,0 4 1,7 1-1,5-5 1,6 1-1557,3 0 0,-2-1 0,6-2 1,3 1-1,0 0 0,2 0 1,-2 2-867,-1 1 0,5-3 754,-9 4 0,5-5 0,-7 3 0</inkml:trace>
  <inkml:trace contextRef="#ctx0" brushRef="#br0">23954 11008 8502,'-9'-13'0,"2"0"0,1-1 858,2 7 0,2-4 1,-1 6-1,-3-1 1,-1 1-1,-4 8 190,0 9 0,-7 7 0,-3 11 1,-3 2-1,-4 7 0,-1 2 1,-2 7-713,-1 2 1,0 5-1,4 1 1,-2 3 0,3 1-1,2-1 1,6-4 0,4-5-1130,6-6 1,3-4 0,8-4-1,4-5 1,6-4 0,5-5 792,4-4 0,7-9 0,6-3 0</inkml:trace>
  <inkml:trace contextRef="#ctx0" brushRef="#br0">24181 11501 8348,'-2'-23'0,"-2"6"1479,-5 13 0,2 4 1,-2 9-1,-2 0 1,1 0-1,0-1-951,1 3 1,6 1-1,-2 1 1,4 0 0,1 1-1,1-1 1,4 0-1148,4 1 0,3-7 1,1-3-1,0-1 1,1 0-444,-1 2 1648,-6-1 1,-7-2-1,-9 2 1,-2 5-1,-1 3 1,3 1-206,4 1 1,4-1 0,1 2 0,0 1 0,0 2 0,3-2 0,4-1-1711,7-2 0,12-5 1,2-4-1,4-2 1329,0-2 0,11-6 0,-1-2 0</inkml:trace>
  <inkml:trace contextRef="#ctx0" brushRef="#br0">24727 11248 8423,'5'-22'3418,"-1"9"-2438,-1 13 1,-6 13-1,-3 5 1,0-2 0,-1-1-1,1-2 1,-1 2-1,-1 3-678,-2 4 0,3 3 0,-1 3 0,2 2 0,3 1 0,2-1 0,1-2-2657,0-2 0,6 1 2355,3 0 0,8-7 0,4 0 0</inkml:trace>
  <inkml:trace contextRef="#ctx0" brushRef="#br0">24821 11568 8461,'0'-27'3518,"0"13"0,0 3-2633,0 16 0,1 2 0,2 6 0,2 1 0,-1-3 0,1 0 0,0-2-609,3 1 1,-1 2-1,4 1 1,-2 1-1,-1-1 1,1-1-1446,0-3 0,-4 1-496,4-6 0,-7 2 330,3-1 2164,-4-4 1,-1 7-1,2-4 1,2 4 171,5-1 1,-1 5 0,0-5-1,3 2 1,1-1 0,3-3-1009,2-2 1,-2-1 0,3-2 0,-3 0 0,-2 0-3271,0 0 0,-1-2 0,-1-1 2222,-3-1 0,-3-5 1,4 5-1,1 1 1,2 1 1054,1 2 0,7 0 0,0 0 0</inkml:trace>
  <inkml:trace contextRef="#ctx0" brushRef="#br0">25261 11741 8461,'0'-13'1307,"-5"4"0,-1 2 1,0-1-206,0 1 0,3 4 0,9-2 0,6 4-719,5 1 0,5 4 0,-2 2 1,3 0-1,2 0 0,-3-1 1,0-1-1,-2 0 0,-1-1-1097,-3-1 0,-8-2 0,-8 0 573,-8 0 0,-4 0 0,-1 0 1,0 0-1,1 1 921,3 4 0,-1-2 1,5 6-1,1 1 0,-2 2 1,-2 1-1010,1 1 0,-1 0 1,6 3-1,-3 0 1,2 0-1,2-2 1,4-4-8628,5-2 8856,7 3 0,12-10 0,0 3 0</inkml:trace>
  <inkml:trace contextRef="#ctx0" brushRef="#br0">25781 11648 8461,'11'-7'1191,"-2"-7"0,3 2 0,-4-2 75,-1 3 0,-1 10 0,-6 1 1,0 7-1,0 6-608,0 5 0,0-3 0,0 3 0,0-2 0,0 0 0,0 2-716,0-2 1,0-1 0,0-1 0,0-1 0,0 0 0,-2 1-291,-2-1 1,1-4-1,-6 0 1,-1 0-1,-4-1 1,-2 1-1795,-2 2 1,-4 1 2141,4 1 0,-5 6 0,2 2 0</inkml:trace>
  <inkml:trace contextRef="#ctx0" brushRef="#br0">24554 12394 8515,'0'-25'1994,"0"3"1,5 3-1355,-1 5 0,5 8 0,-5 8 0,-1 10 0,-1 8-172,-2 6 0,0 5 0,-2 1 0,-2 2 0,-5 3 0,-3 0 0,-1 0 0,1-1-1721,3 1 0,-3-4 1146,3-2 1,3-5-1,2-4 107,2-4 0,-3-3 0,-3-2 0</inkml:trace>
  <inkml:trace contextRef="#ctx0" brushRef="#br0">24527 12581 8346,'8'-27'0,"4"6"389,-3 4 0,2 2 0,3 3 0,1 3 0,1 5 1,2 2 127,-2 2 0,-1 6 0,-2 3 0,0 3 1,1 3-1,1 1 0,1 3-517,2 2 0,5-5 0,-2 3 0</inkml:trace>
  <inkml:trace contextRef="#ctx0" brushRef="#br0">24821 12674 10784,'0'-13'0,"0"-1"0,0 1 0,0 0 0,0-2 1638,0-3 0,6 3 1,1-2-1,2 2 0,0 2 1,1 1-1840,2 3 0,-3 1 0,0 5 0,1-1 0,2 1 0,1 2-7148,1 1 7349,-1 5 0,6-3 0,2 4 0</inkml:trace>
  <inkml:trace contextRef="#ctx0" brushRef="#br0">25314 12181 8230,'4'-25'1598,"2"4"-589,2 8 0,4 16 0,2 12 1,-2 4-496,0 5 1,-2 2 0,1 4-1,-4 4 1,-1 4 0,-3 5-1,-1 2 1,-2-1-88,0 4 0,-11-3 1,-2 3-1,-2-1 0,-1-1 1,-2 1-1,-4-1 0,-3 2-2866,-2-1 2439,0-4 0,-5 9 0,-2-5 0</inkml:trace>
  <inkml:trace contextRef="#ctx0" brushRef="#br0">11691 12901 8374,'-39'-30'0,"8"-1"0,18 4 0,24 14 0,25 13 0,26 6 714,-25-2 0,2 1 0,9 0 0,3 0 0,8-2 0,2-1-474,5 0 0,3-1 1,-17-2-1,1-1 1,2 0-1,2 0 1,2-1-1,1-1 1,5 1-1,1-1 1,0-1-1,0 1 1,1-1-1,0 1 1,2 0-1,0 0 1,0 0-1,-1 1 1,0-1-1,-1 1 1,1 0-1,1 0 1,-1 0-107,-2-1 0,1 1 0,-2 0 1,-5 0-1,-1 2 0,0-1 1,-1 0-1,0 0 0,-1 0 1,-1 0-1,-1 1 0,-2-1 1,22 0-1,-3 0 0,-6 0 1,-2 1-1,-8 0 0,-2 0-650,-4 1 1,-2 0-1,-6 1 1,-1 0-1,24 3 1,-10 5 515,-9 3 0,-11 7 0,-2 2 0</inkml:trace>
  <inkml:trace contextRef="#ctx0" brushRef="#br0">6665 14527 8432,'0'-26'0,"0"4"0,0 4 0,0 4 0,2 2 0,2 3 0,-3-3 202,11 11 0,-4-10 1,5 7-1,2 1 1,3 1-1,4 2 1,3 0-1,3 0 1,3 0-1,6 0 1,5 0-1,2 2 1,1 1 181,1 1 1,4 1-1,5-5 1,-2 0-1,2 0 1,1 0 0,2 0-1,0 0 1,-1 0-1,1 0-241,1 0 0,-4-2 0,2-2 0,-6-5 1,-2-3-1,0-1 0,-1 1 0,-6 1-883,-5 3 0,-4 0 0,-8-1 0,-1 5 0,-3 2 740,-2 2 0,-7 12 0,-6 3 0</inkml:trace>
  <inkml:trace contextRef="#ctx0" brushRef="#br0">8865 14580 8596,'1'-25'0,"5"4"0,4 9 0,5 9 0,0 8 112,1 2 0,2 0 0,0 4 1,4-4-1,5-1 0,4-3 1,6-1-1,4-2 0,5 0 0,2 0 1,2 0-1,2-2 430,1-2 0,2 1 0,3-5-543,4 2 1,-3-10 0,0 1 0</inkml:trace>
  <inkml:trace contextRef="#ctx0" brushRef="#br0">9998 13327 8381,'-17'-28'0,"5"9"0,5 11 0,4 13 265,2-1 1,7 7-1,2-7 1,6 1-1,4-1 1,5 0 0,7-1-1,5-1 1,5-2-1,8 1 1,8 2 0,11 2-1,5-2 241,-33-2 0,-1-1 0,3 0 1,0 0-1,2 0 0,0 0 0,0 0 1,1 0-1,4 0 0,0 0 1,2 0-1,0 0 0,3 0 0,0 0 1,1 0-1,-1 0-360,0 0 1,2 0-1,5 0 1,1 0 0,3 0-1,0-1 1,1-1-1,0 1 1,2-2 0,1 1-1,-1 1 1,-1-1-149,2 1 0,1 1 0,4 0 0,2 0 0,-1 0 0,1 1 0,-24 0 0,1 1 0,-1 0 0,1 0 0,-1 0 0,0 1 0,0 0 0,0 0 0,0 0 0,0 0 0,0 0 0,1 0-35,2 0 1,0 1-1,-1-1 1,-2 0-1,0-1 1,0 1-1,4 0 1,2-1-1,0 2 1,0-1-1,0 0 1,1 1-1,-3 0 1,1 0-1,0 0 1,1 0-1,0 1 1,1-1-23,1 1 0,0-1 0,-1 0 0,-3 0 0,-1-1 0,1-1 0,6 1 1,1 0-1,1 0 0,-2 0 0,0 0 0,0 0 0,-2 0 0,-1-1 1,0 1-1,1-1 0,-1 0 0,1-1 31,0 2 1,-1-1 0,0-1-1,-3 0 1,-1-1 0,1 1 0,5 0-1,0 1 1,1-1 0,0 0-1,0-1 1,-1 1 0,-1-1 0,-1 0-1,0 0 1,1 0 0,0 0 0,-1 0-1,-2 0 1,0 0 0,0 0 48,-2 0 1,1 0 0,0 0 0,3-1 0,0-1 0,-1 0 0,-5 1-1,-1-1 1,0 1 0,0 0 0,0 0 0,0 0 0,24 0 0,0 0 0,-5 1-1,0 0 28,-2 0 0,1 0-96,3 0 1,-2 0-1,-14 2 1,-1 1-1,3 0 1,1 0 0,-3 0-1,0 1 1,-3 1-1,0 1 1,-2 0 0,0 1-601,-3 2 1,-1 0 380,-4-2 1,-1 0 0,3 3 0,-1 0 0,-1-3 0,-1-1 0,-1 1 0,1-1 0,1 1 0,0 0 0,-2-1 0,0 1-34,2 0 0,-1-1 0,1 0 0,0 0 0,-1 0 0,-1-1 0,-2-1 1,0-1-1,0 0 0,-1 0 0,32 0 0,0 0-1270,-2 1 1569,-9-2 0,6 4 0,-12-6 0,1 0 0,-1 0 0</inkml:trace>
  <inkml:trace contextRef="#ctx0" brushRef="#br0">20608 14620 8487,'-6'-19'0,"-1"4"0,0 4 0,2 1-32,4-2 30,1-1 902,0 0 0,0-1 0,0 1 0,0 0 0,-2 1 1,-2 3-1,-7 4 0,-3 5 208,-4 5 0,-6 8 0,3 9 1,-1 4-1,1 2 0,2 1 1,3 4-665,1 1 1,3-3-1,3 3 1,6-1-1,6-5 1,6-3 0,5-4-1,3-3-513,6-7 0,2-2 1,0-6-1,-3 2 1,-4-4-257,-3-4 1,-3-6-1,-3-7 1,-7-3-1,-3 0 1,-5-2-1,-1 0-172,-4-3 1,-4 1 0,1 0 0,2 6-1,0 3 1,2 4-16,1 1 1,1 6 0,7-1-1,1 4 1,7 3 0,8 3-789,7 1 1,11 0-1,5 2 1,7-4 1299,2-4 0,-4-1 0,3 0 0</inkml:trace>
  <inkml:trace contextRef="#ctx0" brushRef="#br0">20955 14620 8435,'-9'0'3677,"0"0"0,6 7-2516,-1 7 0,4 5 1,3 6-1,3-3 1,0-2-1,1-3 0,-1 1 1,1-2-977,1-1 1,-5-2-1,3-1 1,-2-1-1,2-4-1081,1-1 1,-4-12-1,3-7 1,-1-4-1,1-2 1,0-2 897,0 1 1,2-4 0,-2 6 0,0 2 0,2 3 0,-1 4 998,3 4 1,-2 4 0,1 1 0,1 1-1,2 4 1,0 5-1023,-3 6 1,7 4 0,-3 3 0,2 0 0,0 0 0,-2 2 0,2 2-1619,3 0 1,-2-6-1,6-4 1,1-3 0,-1-6-1,-1-3 1502,-2-4 0,-1-1 0,-5 0 0</inkml:trace>
  <inkml:trace contextRef="#ctx0" brushRef="#br0">21422 14820 8367,'4'-18'644,"0"0"1,-1 2 0,0 1 546,2 2 1,1 4 0,6 2-1,1 1 1,5 1 64,1-1 0,5 5 1,-7-4-1,1 4 0,0 1 1,-2-2-1299,-4-2 0,-12-2 0,-13-3 0,-8 5 0,-6 2 0,-2 4 0,-2 1 0,1 3 350,2 1 1,3 6-1,2 7 1,7 0 0,6 4-1,5 3 1,7 2 0,7 2-370,9-1 1,17 1 0,11-3 0,10-3 60,11 1 0,6-7 0,-34-10 0,1 1 0</inkml:trace>
  <inkml:trace contextRef="#ctx0" brushRef="#br0">23061 14766 8413,'-13'-19'332,"0"-3"0,-1 3 1,1 1-1,0 3 1072,-1 2 0,-4 1 0,1 2 1,0 2-1,3 2 0,0 3 1,1 2-106,0 1 1,-1 7 0,2 7 0,2 5 0,1 3 0,0 0 0,2 2-2229,2 1 1,4 2-565,1-1 1,0 1 0,1 0 0,4-2 0,4-1-1061,3-2 1,7-6 2552,3 2 0,3 3 0,2-1 0</inkml:trace>
  <inkml:trace contextRef="#ctx0" brushRef="#br0">23168 14833 8172,'-19'-40'1764,"4"12"0,-5 9 555,7 14 1,1 5-1,3 5 1,5 4-1921,2 2 1,4 9-1,2 2 1,7 2 0,4-2-1,2-3 1,0-1 0,-3 0-1594,0-2 1,-2-1 596,-3-2 0,-9-11 0,-9-7 0,-5-5 0,-3-4 1,-4 0-1,0-3 1412,3 0 1,5-1 0,4 4 0,6 1-781,6 0 1,10 5 0,11 4 0,6 2 0,7 2-1,6 0-35,6 0 0,2 0 0,3 0 0</inkml:trace>
  <inkml:trace contextRef="#ctx0" brushRef="#br0">23634 14833 8172,'-13'0'510,"0"0"0,-1 0 0,1 0 0,0 2 1,-1 1 893,1 1 0,4 6 0,0-2 1,0 1-1,2 0 0,1 1 1,2 2 1296,-1 1 1,1 0-3633,4 1 0,6-7 0,1-4 0,2-6 0,-2-6 126,-1-3 0,-1-2 1,-5-3-1,0 0 1,0 0-1,1 4 971,4 4 1,-2 3 0,5 6 0,3 0-1,1 2 1,1 4 0,2 5 507,3 6 1,4 6-675,9 0 0,3 2 0,6 1 0</inkml:trace>
  <inkml:trace contextRef="#ctx0" brushRef="#br0">23941 14993 8172,'-13'-12'323,"-1"3"1,5-8 0,2 6 0,1 2 2133,3-1 1,2 5-1,1 5 1,0 8-1336,0 4 1,0 3 0,0 1 0,0 2 0,0-2 0,0 0-1833,0 2 1,0-3 0,0 3 0,1-5 0,5-4-3442,7-5 1,8-10 4150,10-7 0,9-12 0,8-9 0</inkml:trace>
  <inkml:trace contextRef="#ctx0" brushRef="#br0">24434 14393 8141,'-6'-17'308,"-3"-1"1,-1 7 0,1 13-1,5 10 1,1 7 0,0 3 960,-2 0 1,-1 1 0,3 5 0,-1 3 0,1 6-1,0 6 1,0 4-1712,-1 1 0,-1-2 1,5-7-1,0 0 1,0-2-1,0-4-1110,0-5 1,0 0 1551,0-10 0,-6-1 0,-1-3 0</inkml:trace>
  <inkml:trace contextRef="#ctx0" brushRef="#br0">24301 14940 8141,'-8'-27'499,"-3"0"1,9 7 0,-2 2 0,2 3-1,2 2 1,2 1 6,2 3 1,4 3 0,6 6-1,4 2 1,4 4 0,4 5 0,3 7-507,7 3 0,-1 1 0,11 5 0</inkml:trace>
  <inkml:trace contextRef="#ctx0" brushRef="#br0">24727 14980 8074,'-20'-27'0,"-4"8"1835,6 5 1,2 6 0,6 5-1,1-3 3144,-2-2-4902,5 5 1,2-3-1,8 6 1,5 0-1,3 0 1,1 0-336,1 0 0,1 0 0,1 0 0,2 0 0,-2 0 0,-1 0 0,-2-1-280,0-3 0,-1 1 0,-1-6 1066,-2-2 0,-8 5 1,0 3-1,-5 6 1,-2 6-1,0 3-286,3 1 1,0 1 0,0-1 0,-1 0 0,1 1 0,3-1-693,4 0 0,-1-4 1,6-1-1,2-2 1,0-3-1,3-2-725,-1-1 1,5-1-1,0-4 1,-1-4 0,1-3-1,0-1 1,-2 0-2167,-1-1 3341,-2 1 0,1-6 0,-1-2 0</inkml:trace>
  <inkml:trace contextRef="#ctx0" brushRef="#br0">25101 14753 8074,'22'-22'0,"0"0"-208,2-2 1,1-7 0,3-5 0,2-2 0,1-2 0,-2 1 207,0 4 0,-4-2 0,-4 6 0,-7 3 2639,-3 4 0,-8 8-1625,1 11 1,-7 13-1,-3 17 1,-1 9-1,-4 10 1,0 7-1,-3 2 192,1 0 1,6 1-2031,2-1 0,4 0 1,2-1-1,4-3 1,2-6-5074,0-6 5897,-1 1 0,0-4 0,2 6 0</inkml:trace>
  <inkml:trace contextRef="#ctx0" brushRef="#br0">25087 14913 8139,'-46'25'0,"-1"3"0</inkml:trace>
  <inkml:trace contextRef="#ctx0" brushRef="#br0">22248 16073 8334,'21'-40'1675,"-6"7"0,-7 8 0,1 9-44,-1 5 1,2 7 0,-4-4-1,0 1-222,0 0 1,-2 5-1,-5 2-1512,-4 7 0,4 5 0,-4 2 1,4-1-1,1 0 0,0 1 0,1-1-274,4 0 1,-4 1 0,4-1 0,-4 0 0,-1 1 0,0-1 409,0 0 1,-3-4 0,-4 0 0,-9 0 0,-7 0-1,-5-2 1,-1 1 647,-4-1 1,1-4-1,-6 1 1,4-2-1,2-2 1,4 0-1723,4 0 1,0 0-1724,7 0 0,17 0 1,16 0 2763,15 0 0,10-6 0,13-1 0</inkml:trace>
  <inkml:trace contextRef="#ctx0" brushRef="#br0">22781 16166 8314,'-15'-8'4378,"-1"4"-3775,-2 3 1,1 5 0,2 0-1,-2-1-54,0-1 0,-1-2 1,5 0-1,-1 0 0,2-2 1,4-2-1,3-6-748,4-7 1,1 1 0,3-6-1,5 0 1,10-2 0,6 0 0,4-1-2054,3 1 1,3 7-1,5-1 2252,-4 3 0,16 2 0,-2-1 0</inkml:trace>
  <inkml:trace contextRef="#ctx0" brushRef="#br0">23261 15979 8101,'-13'0'0,"-6"-4"0,-4-1 0,-2 2 1628,-2 2 0,1 5 1,-2 2-1,0 0 1,-1 0-722,4-3 0,3 5 1,1 0-1,8 4 1,7 2-1,7 0 0,10 3-1621,11 0 1,12 1 0,12-4 0,7-3 0,5 0 713,7-2 0,9-6 0,0 3 0</inkml:trace>
  <inkml:trace contextRef="#ctx0" brushRef="#br0">22621 17112 7981,'0'-25'1200,"0"3"-611,0 4 0,0 3 1,0 2-1,0-1 102,0 1 0,0 0 0,0-2 0,0-1 0,0-2 0,-1 2-292,-4 1 1,-1 2 0,-4 1 0,1 1 0,-3 4 0,-2 1 0,-4 2 0,0-1-303,-1 1 1,4 1 0,-4 7 0,1 5 0,2 4 0,2 4 0,5 2-158,3 2 0,-2-4 0,3 4 0,4-2 0,4-2 0,5-3 0,4 0 271,2-1 0,0-5 1,3-4-1,1-3 0,-1-1 1,1-1-212,0-3 0,-2-4 1,-5-5-1,-4-1 1,0 1-1,-1-2 0,0-1-1661,-3-2 0,-1 0 1,-2 5 823,0 0 0,1 1 0,4 3 0,3 5 0,6 2 0,4 2 272,4 0 0,3 0 0,2 0 0,1 0 1,3 0-1,1 0 561,-2 0 0,6 0 0,-11 0 0,0-1 0,-3-2 0,-3-2 414,-2 2 504,-2 2 0,-7 1-191,1 0 1,-6 6 0,2 3-1,-4 3 1,-1 2 0,0 3 0,0 2 470,0 2 1,0 1 0,0 3 0,0-3 0,0-3 0,0-1-849,0 0 0,0 0 1,0-5-800,0 0 0,6-5 0,2-5 0,-1-6 0,-3-8 0,-1-5-252,2-6 0,-4 1 0,4-1 0,-4-2 0,-1-1 0,0-2 0,-1 2 752,-4 3 1,2 3 0,-4 6 0,-1-1 0,1 2 572,-3 3 1,-1 2 0,1 4 0,1 0 0,0 5-423,2 5 0,1 5 1,6 1-1,0 1 1,0-1-1,1 0-1405,4 0 1,5 1 0,11-2-1,9-2 1,5-3 1206,7-1 0,6-1 0,0-5 0</inkml:trace>
  <inkml:trace contextRef="#ctx0" brushRef="#br0">23354 16846 7981,'-13'0'2258,"0"0"-1157,-1 0 1,9 0 0,6 0 0,11 0 0,9 0-624,4 0 0,1 0 0,1 0 0,0 0 0,1-2 0,0-1 0,-1-1 1,-7-1-1155,-3-1 1,-5 3-1,-5-4 1,-7 1-377,-7 3 0,-5-3 0,-2 2 0,1 1 1,1 3 889,3 4 1,3-1 0,6 6 0,2 1-1,2 1 1,7-1 0,5-3-434,6-1 0,3 3 0,2-3 0,0 0 1,-1 0-1,0-3 390,-4-1 1,-3-2 0,-7-2 0,-5-1 634,-7-1 0,-6-5 0,-7 3 1,0 0-1,-1-2 0,1 3 2846,0-1 1,4 1 0,1 4-2614,2-4 1,9 4 0,9-4 0,6 5 0,1 3-826,1 2 1,2-1-1,-4-4 1,-1 0 0,1 0-1327,0 0 2361,0 0 1,-17 0 0,-5 0-390,-7 0 1,4 6-1,2 3 1,5 1 0,5 1-1344,4-2 1,4-6 0,6 3 0,7-2 0,6 0 0,5-2-526,5-5 1,5-4 0,-1-8 0,1-3 0,4-6 0,1-5-1986,1-7 3369,0-8 0,1 2 0,-1-4 0</inkml:trace>
  <inkml:trace contextRef="#ctx0" brushRef="#br0">24687 16232 7981,'-1'-32'266,"-3"5"1,-7 9 0,-4 7 0,-2 3 0,-1 4 0,0 5 961,0 7 1,-4 9 0,4 6 0,3 2-1,5 3 1,6 3 0,2 5 0,4 4-407,2 4 1,6-7 0,11 3 0,7-3 0,6-3 0,8-3 0,2-4-1895,-1-5 1,0-3-1,-13-7 1,-5-1-1,-7-3 166,-8 3 0,-8-5 1,-16-2-1,-14-2 1,-13-2-1,-11 0 1019,-4 0 0,-11 1 0,3 4 1,3 3-1,4 4 0,8 2 1,6 0-267,9 4-31,10-3 1,11 9 0,11-5 183,10 2 0,18-5 0,16 3 0</inkml:trace>
  <inkml:trace contextRef="#ctx0" brushRef="#br0">11051 3132 7876,'-14'0'0,"1"0"0,0 0 0,-1 0 0,1 0 0,6 6 598,1-5 0,7 5 1,5-6-1,7 0 0,10-1 1,9-4-1,10-4 0,10-2 1,7-3-1,10-1 0,-32 7 1,0 0 15,1-1 0,0 0 1,7-2-1,2 0 0,-1 1 1,0 1-1,1-1 1,0 1-1,3-1 0,0 2 1,-2 1-1,0 1 0,0 0 1,0 1-1,-3 1 1,-1-1-300,-2 1 0,-1 1 1,3-1-1,-1 2 1,-2 2-1,-2 0 0,1-1 1,0 0-1,0 0 1,-1 0-1,33-4 1,-2 2-316,-5 2 0,-7 1 0,0 0 0,-5 0 0,-4 0 0,-6 0 0,-5 0 0,-2 0 0,-8 4 0,0 1 0,-5-3 0,-4 0-984,-3-2 0,-1 0 1,-2 0-1,2 0 0,1 0 1,4-2-6449,0-2 7432,-3-3 0,14-19 0,-3-2 0</inkml:trace>
  <inkml:trace contextRef="#ctx0" brushRef="#br0">13077 2705 7812,'-3'-11'1331,"3"2"0,7 3 1,13 6-1,-1 1 304,0 4 0,3-4 1,-2 5-1,0-1-987,4-1 1,0 6 0,-1-1 0,-2 3-1,-2 1 1,-2 1 0,-3 1 0,-2 1-455,-3 2 0,-3 1 0,-6-1 1,-1 2-1,-5 4 0,-8 1 1,-9 3-750,-11 0 0,3 2 1,-9 0-1,1 1 1,2-3-1,0-3-2595,1-3 1,11-1 3149,-1 1 0,2 3 0,-3-4 0</inkml:trace>
  <inkml:trace contextRef="#ctx0" brushRef="#br0">11691 2905 7931,'-27'-13'314,"0"0"1,2 5 0,3 4-1,4 2 323,3 2 0,-4 5 0,-2 1 0,-1 1 1,0 3-1,-2 2 0,-1 3 0,-2 3 312,1 4 1,-1 8-1,0 2 1,1 2-1,-1 3 1,2 2-1,1 2 1,5 1-683,4-2 0,0 3 0,11-8 0,1 4 0,1-1 0,4-2-1116,2-5 1,5 1-1,10-2 1,8-5-1,9-7 1,8-8-1,11-5-3972,10-4 4821,8-13 0,-31 3 0,1-2 0,1-6 0,0 0 0</inkml:trace>
  <inkml:trace contextRef="#ctx0" brushRef="#br0">15436 2879 10102,'0'-27'1171,"-4"11"-899,-1 2 0,0 6 1,0-3-1,-4 4 0,-4 1 1,-3 3-1,-4 1 759,0 2 0,-3 3 1,-3 6-1,-1 8 0,0 5 1,1 4-1,-2 5 1,-2 4-334,-1 0 0,4 1 0,6 4 0,4-2 0,3-1 0,5-1-910,4 1 0,2-5 1,7-1-1,6-4 1,8-5-1,9-4 1,7-5-1128,4-4 0,8-4 1,2-10-1,2-5 1339,3-6 0,-2-11 0,8-7 0</inkml:trace>
  <inkml:trace contextRef="#ctx0" brushRef="#br0">15756 2945 7925,'-15'0'1643,"-2"0"0,3 6 0,1 3 1,7 3-1153,5 1 0,1 1 0,0-1 0,0 0 1,0 1-1,0-1 0,1 0 0,2 1-272,1-1 1,10 0 0,-4 1 0,1-1 0,2-1 0,2-2 0,2-3 0,0-1-800,-2-3 1,-2-1 0,-1-4 0,-3-2 0,-5-5 567,-2-3 0,-2-6 0,0 1 1,-2 0-1,-4 1 0,-6 1 0,-4 0 1523,0 4 0,1 0 0,2-1 1,-1 2-1700,1 1-833,6 6 1,1 3 0,6 9-1,1 3 1,4 1 0,3 1-1,6-1-4075,3 0 5096,10-5 0,13-2 0,8-6 0</inkml:trace>
  <inkml:trace contextRef="#ctx0" brushRef="#br0">16276 2999 7979,'-13'-6'1161,"1"7"0,3 2 0,5 10 0,2 7 0,2 2 0,0 0 0,0-1-74,0-2 1,0 5 0,0-2 0,0 2 0,0-2-1,2-3 1,1-1-1739,1 0 0,5-5 1,-3-6-1,1-1 0,2-4 233,-1-5 1,-1-9-1,-4-6 1,1 2 0,-1 1-1,0 2 1,0 0 894,2-1 1,1 2 0,-2 3 0,5 5 0,3 3 14,1 1 0,0 5 0,1 6 0,1 4 0,1 4 0,3 0-1317,2 0 1,1 4 0,6-6 0,2-2-1,4-4 1,3-7 824,4-3 0,14-6 0,0-3 0</inkml:trace>
  <inkml:trace contextRef="#ctx0" brushRef="#br0">16903 3092 7889,'-14'-13'697,"1"1"0,0 1 1,-1 4 706,1 1 0,6 3 0,4 6 1,6 4-1,4 4 0,2 4 1,0 1 495,1 3 1,-2 2-1513,0 6 0,-5-1 1,2 1-1,-4 1 1,-1 0-599,0-1 1,-4 2-1,-2-8 1,0 0-1,-1-2 1,-1-1-3068,-2 0 0,5-7 0,5-9 3136,8-9 0,15-20 0,6-15 0</inkml:trace>
  <inkml:trace contextRef="#ctx0" brushRef="#br0">17276 2705 7864,'7'-13'986,"-1"6"1,-6 2-1,0 11 1,0 7 327,0 8 0,0 6 0,0 4 0,0 5 0,0 3 0,0 4 0,0 3-1482,0 2 0,0-10 1,0 1-1,0-4 0,0-4 1,0-1-1,0-6 168,0-4 0,0-2 0,0-4 0</inkml:trace>
  <inkml:trace contextRef="#ctx0" brushRef="#br0">17183 3065 10513,'1'-12'0,"3"4"0,5 3 0,5 4 0,3 1 0,6 0 0,3 0 0,7 0 0,7 0 0,6 6 0,7 1 0</inkml:trace>
  <inkml:trace contextRef="#ctx0" brushRef="#br0">18276 3079 7913,'-14'-8'753,"1"4"0,6 8 0,2 5 1,4 4-113,1 5 1,0 3 0,0 6 0,0-1 0,0 2-1,0 2 1,0 3 0,0-1 186,0 1 0,0-4 1,0-5-1,0-3 1,0-2-1416,0-3 0,-2-7 1,-2-6-1,-5-7 1,-3-10-1,-1-6 1,-1-6-505,1 0 1,0-7 1426,-1-2 1,2-2-1,2 1 1,3 4 0,1 0 161,3 1 1,1 0 0,4 6 0,2 3 0,5 4 0,3 3-325,1 2 0,5 6 0,3 2 1,1 4-1,5 1 0,-1 0 1,5 0-175,2 0 0,3 6 0,4 1 0</inkml:trace>
  <inkml:trace contextRef="#ctx0" brushRef="#br0">18569 3105 7897,'-13'8'5322,"-1"-1"-4370,1-3 1,4-2-959,0 2 1,8-2 0,1-4-1,7-2 1,6-5 0,5-3-81,4-1 0,4-5 0,-1-1 0,-2-2 0,-2-1 0,-2 0 1,-2 1-1,-2 2-1174,-2 2 1,0 3-1,-1 0 1,-2 2 0,-1 4 1250,2 3 298,1 4 0,-4 1 0,0 1 0,-1 4 1,1 3 245,2 4 0,-4 2 0,0-1 0,-2 0 1,1 2-1,-2 3 528,-2 4 0,4-3 0,-1-1 0,-1-3-466,-2-2 0,5-7 0,2-6 0,1-7 0,-2-5-781,-1-1 0,4-1 1,-2 1-1,1 0 1,-2-1-1,-1 1-589,-3 0 0,-2 4 1,-2 1 831,-3 2 1,1 3 0,-5 8-1,1 4 1,1 3 0,0 1 258,3 0 0,1 1 1,2 0-1,2 1 0,2 0 1,5-3-1,3-2-475,1-2 0,2-2 0,3-6 0,4-2 1,3-2-1,1-5-1830,-4-3 1806,-3-1 1,-6-5 0,-1-1 0,-1-1 0,-4 1 0,-1 3 448,-3 1 1,-2 2 0,-2 1-1,-2 1 1,-3 4 0,-1 1 554,-4 3 0,-1 8 1,1 3-1,2 4 1,4 2-1,4 0 0,1 3-881,0 1 0,4-1 0,2-3 0,3-1 1,4-1-1,5-2-201,3-1 1,1-6 0,5 1-1,-1-4 1,1-4 0,0-3-1,-2-2 476,-3 0 1,-3 0 0,-7-4 0,-1-1 0,-4 1 731,-1 0 1,-2 7 0,-5 6 0,-2 9 0,-3 8-1731,-1 10 1,-1 6 0,-2 7 0,2 0 0,2 1 780,4 3 0,0 4 0,2 5 0</inkml:trace>
  <inkml:trace contextRef="#ctx0" brushRef="#br0">16636 2399 26011,'-27'-2'0,"2"-2"0,3-5 0,4-1 0,3-1 0,2 2 0,0-1-1415,-1-2 1,1 5 1579,0 2 0,-7 4 1,-3 1-1,-5 0 1,-6 0-1,-3 0 1,-6 1-1,-3 2 0,-5 3 1,-1 0-1,-2 0-130,-4-3 1,2 3 0,-7-2 0,0 1 0,-2-1 0,-2 2 0,2 2 188,3 2 1,-7 2 0,7 1 0,1 1 0,2-1 0,1 0-1,2 1-214,1-1 0,4 5 1,0 1-1,4 2 0,2 1 1,5 0-1,5 0-148,2 2 1,-2 6-1,4 2 1,2 2 0,6 3-1,3 3 86,1 5 1,6 2-1,0 9 1,7 5-1,4 9 1,3-32-1,1 1 1,2 3-1,2 1 29,4 3 0,3-1 1,4-1-1,3-1 0,4 0 1,2-1-1,2-1 0,2 0 1,3 1-1,2-1 0,4 1 1,2-1-1,4-1 0,2-1 85,2-2 1,3-2 0,2-1 0,3-2 0,1-2 0,2-1 0,3-2 0,1-2 0,5-1 0,0-1 0,3-2 0,1-1 174,-23-6 1,1-2 0,-1-1 0,2-1 0,1-1 0,-1-1 0,3-1 0,1-1-1,-1-1 1,1 0 0,0-1 0,1 0 0,2 0 0,1-1 0,0-1 0,1 0 0,0-1-1,0 1-208,0-2 0,1 1 0,0-1 0,1 0 0,0-1 0,0 1 0,-2-2 0,0 0 0,-1 0 0,1-2 0,-1 0 0,0 0 0,2-2 0,0 0 1,-1-1-1,0-1 0,0 0 0,0 0 0,0-2 0,1 1 0,0-2-72,-1 1 0,1-1 0,-2 0 0,-4-1 0,-2 0 0,1-1 0,2-2 0,0 0 0,1-1 1,-2-1-1,0 0 0,-1-1 0,-2-1 0,-2-1 0,0 0 0,-1-1 0,-1-1 0,-1-1 1,19-12-1,-2-2-213,-3-1 1,-3-1 0,-2-3-1,-3-2 1,-3-1 0,-2-2-1,-3-1 1,-2-3 0,-2-2-1,-3-1 1,-3 1 0,-3 0 0,-4 0-1,-2-1 122,-3 1 0,-2 0 0,-7 5 1,-2 1-1,-3-3 0,-2 1 1,-5 1-1,-3 1 0,-4 3 0,-4 2 1,-6 0-1,-5 2 0,-5 4 1,-4 1 160,-5 1 1,-5 2 0,-14 0 0,-5 3-1,-7 3 1,-3 3 0,18 8 0,-3 0 0,-1 1-1,-6-1 1,-3 1 0,0 1 0,-3 0 0,-1 1-1,0 0 1,-6 1 0,0 0 0,-1 1-86,0 0 1,-1 1-1,1 1 1,1 0 0,0 1-1,-1 0 1,16 1-1,-1 0 1,-1 1 0,1 0-1,1 0 1,0 1-1,0 0 1,1 0 0,-16 0-1,1 1 1,0 0-1,1 1 1,0 2 0,2 0-63,4 2 1,0 1-1,3 0 1,5 0-1,2 0 1,1 1-1,1 3 1,0 0-1,2 1 1,-20 5-1,2 1 1,8 1-1,1 3 1,3 1-1,1 3 1,5 1 0,1 2 119,1 1 0,1 2 0,-1 1 0,2 2 0,2 2 0,0 0 0</inkml:trace>
  <inkml:trace contextRef="#ctx0" brushRef="#br0">15210 3052 19897,'-30'-28'0,"2"-5"0,3 1 0,0-1 0,1 6 0,2 1 0,4 2-670,3-1 591,2 6 0,1-1 47,3 7 0,-1 4 0,5 0 0,1-1 1,-1-2-1,1-1 0,1-1 0,0 0 0,0-3 1,-4-2-1,-4-2 115,-4-2 0,-7-3 0,-2-2 0,-5-1 0,-7-2 0,-4 0 1,-6-2 212,-7-3 1,-2 2 0,-7 0 0,-2 0 0,-1 2 0,30 15 0,-1 1 0,-2 1 0,-1 0-189,-2 1 1,-2 0 0,-4 1-1,-1 0 1,2-1 0,0 1 0,-2 0-1,0 1 1,0 0 0,0 0 0,0 2-1,1-1 1,0 1 0,0 0-92,1-1 0,-1 1 0,-2 0 1,0-1-1,0-1 0,1 1 1,-1 0-1,0 1 0,0-1 0,0 1 1,0 0-1,-1-1 0,-1 0 1,0-1 107,-3-1 0,0 0 0,-2 1 0,0-1 0,-3 1 0,0 1 0,1 0 0,0 1 0,0 0 0,-1 1 0,2 1 0,-1 1 0,-1 1 0,-1 1-77,2 3 1,1 0 0,0 1 0,1 1 0,5-1 0,2 2 0,1-2 0,1 2 0,2-1 0,1 1 0,1 1 0,2 0 440,1 2 1,1 1-314,-35 7 0,9 2 0,1-1 0,3 0 0,2 0 0,4 1-100,5-1 0,4-1 0,8-2 0,2-1 1,5 2-1,3 0 0,3 4-510,2 3 1,4-3 0,6 3 0,1-4-1,3 0 1,5-1 0,2 0-133,2 1 1,12-1-1,6 0 1,7-1 0,5-1-1,2-4 566,2-1 0,-1 3 0,7-5 0,3 1 0</inkml:trace>
  <inkml:trace contextRef="#ctx0" brushRef="#br0">10931 1879 30577,'-49'0'0,"-2"0"0,3 0-232,0 0 1,-1 2 0,3 4 0,-1 7-24,-3 8 1,-1 7 0,1 3 0,3 0 0,2 6 0,7 0 0,7 3 0,7-3 0,8 1-260,5 1 1,7-3 0,10-2 0,8 0 0,12-2 0,12 1 0,12-4 533,13 0 1,-24-16 0,3 0 0,2 0 0,1-1 0,3 1 0,2-2 0,3 0 0,0 0 0,2 0 0,0 0 128,1 0 1,1-1 0,6 2 0,1 0-97,-6-3 1,-1 0-1,4 0 1,0-1 0,-1-1-1,0 0 1</inkml:trace>
  <inkml:trace contextRef="#ctx0" brushRef="#br0">9678 4078 10518,'0'-30'0,"0"2"0,1 5 0,4 3 0,4 9 0,2 5 3204,3 4 0,3 2 599,1 0-3717,6 6 0,-2 1 0,8 7 0,2-1 1,1-1-1,2 0 0,4-2 0,5 2 0,5-2 1,5 2-1,5 0 74,5 1 1,-27-5 0,3-1 0,0 1 0,1 1-1,2-1 1,0 1 0,3 0 0,0 0 0,1 0-1,1 1 1,2 1 0,0 1 0,2 0 0,0 1-24,2 0 1,0 0 0,1-1 0,0-1 0,-2 0 0,-1 0 0,-2 0 0,1 0 0,-2 0-1,-1 0 1,0 0 0,-1-1-49,0 0 1,1-1 0,1 0 0,0 0 0,-6-2 0,0-1 0,-1 0 0,1 0 0,1 0 0,0-1 0,-1-2 0,1 1 0,1-1 0,1 0 0,-1-1 0,0-1 96,-1 0 1,1-1-1,1-2 1,0-2-1,-1 0 1,0-2-1,2-1 1,1-1-1,1-1 1,1-1 0,0 0-1,1 1-50,1-1 0,-1 0 0,-1-1 0,0-1 1,-1 1-1,1 0 0,-1-2 0,0 0 1,0 1-1,1-1 0,-1 1 0,0 0 1,-2 1-1,0 0-208,-2-1 1,-2 1-1,-4 0 1,0 1 0,-1-1-1,0 0 1,-1 0-1,0-1 1,34-10 0,-6 0-161,-4-2 1,-2 2 0,-4-3 0,0-3 0,-3 0-1,-2-2 1,-3 0 190,-2-1 1,4-4-1,-2 4 1,-3 0-1,1-1 1,-4 3-114,1 4 0,-2 0 1,0 7-1,0 3 1,-2 3-1,-1 3-424,-1-1 0,-6 4 1,1 0-1,-5 2 1,-3-1-1,-6 2-364,-2 2 0,-2 1 0,-1 1 0,-1 4-105,-2 3 1,-5 6 887,5 4 0,0-4 0,4 6 0</inkml:trace>
  <inkml:trace contextRef="#ctx0" brushRef="#br0">14437 3665 27308,'-8'-41'-4021,"4"-4"0,4 4 2754,4 7 0,-1 14 0,6 16 1394,1 2 1,-2 8-1,1 5 1,1 3 0,3 4-1,5 0 1,3 1-1,1 2 128,0 0 0,1 4 1,3-1-1,-1 4 0,-2 4 1,-6 1-1,-2-1 0,-3 0-328,-3 0 1,-3-4-1,-6 3 1,0-2-1,-2-3 1,-2 1-1,-8 1-908,-9 3 1,-2-1 623,-13 5 1,-2-2 0,-10 5 0,-7 4 0,-5 1-1215,26-20 1,0 0 1707,-2 0 1,-1 1-1,-5 0 1,-2-1 0,0 0-1,1 0 1</inkml:trace>
  <inkml:trace contextRef="#ctx0" brushRef="#br0">20169 2545 8037,'-14'0'0,"1"0"169,0 0 1,4 0 611,0 0 0,1-1 0,1-2 0,5-3 1,8-1-1,5-4 0,5 0 293,3-3 1,5 4 0,7-1 0,5 0 0,4 0 0,4-1 0,3 1-945,1-3 0,7-2 0,-5 0 0,0 1 1,2-1-1,-1 1 0,-3-2 0,-3 3-921,-4 0 1,-7-6-1,-2 6 1,-6 1 0,-4 1-1,-4 3-484,-3-1 1,-6 2 0,-2 0-1694,-1-3 2968,-7 5 0,-7 0 0,-5 6 0</inkml:trace>
  <inkml:trace contextRef="#ctx0" brushRef="#br0">20902 2092 8429,'-6'-7'1275,"10"1"0,2 6 0,7 0-658,5 0 0,10 0 0,1 0 0,2 0 1,3 0-1,0 2 0,3 0 0,-2 3-306,-4-2 1,3 4-1,-11 1 1,-4 1-1,-4-1 1,-6 3-1,-5 1 1,-2 2-570,-2 4 0,-8 2 0,-5 3 0,-8-1 0,-4 2 0,0 1-827,3 2 1,-2-2-1,6-3 1,3-4 0,5-3 1084,5-2 0,10-5 0,2-2 0</inkml:trace>
  <inkml:trace contextRef="#ctx0" brushRef="#br0">21861 2106 13015,'-11'3'0,"2"4"1063,4 6 0,4-1 0,1-3 0,0 1-1396,0 2 1,0 6 0,0 1-1,0 2 637,0 3 1,0-3 0,1-1 0,2-1 516,2-2-821,5-2 0,-3-8 0,7-1 0</inkml:trace>
  <inkml:trace contextRef="#ctx0" brushRef="#br0">21875 1972 7872,'-2'-17'2169,"-1"-1"-1360,-1 2 0,1 2 1,7 5-1,7 5 0,4 1 1,5-1-1,4-4-809,4 1 0,8-11 0,-2 3 0</inkml:trace>
  <inkml:trace contextRef="#ctx0" brushRef="#br0">22195 1559 7872,'7'0'3633,"-1"6"-2952,-6 3 1,2 3 0,0 3 0,4 3 0,2 5 0,1 5 0,-2 6 0,-2 5 0,-4 7 0,-1 3 0,0 1-298,0-1 1,0-2-1,0 2 1,0-4 0,0-5-1,0-5 1,0-4-385,0-3 0,-6-7 0,-1-2 0</inkml:trace>
  <inkml:trace contextRef="#ctx0" brushRef="#br0">22168 2039 7877,'7'-6'909,"1"5"1,-4-4 0,5 4-310,3 1 1,3 0 0,3 0 0,5 0-601,7 0 0,4 0 0,6 0 0</inkml:trace>
  <inkml:trace contextRef="#ctx0" brushRef="#br0">22541 2039 7877,'-13'0'3073,"-6"0"1,4 2-1670,-3 2 0,11-3 0,7 4 1,9-4-1,5-1 0,6 0 1,-1-1-892,0-4 0,-1-2 0,-5-6 1,1-1-1,-1 1 0,-1 0-2079,-3-1 0,3 1 0,-4 0 0,4 1 0,2 3 0,-1 5-2787,0 2 0,1 2 4353,-1 0 0,6 12 0,2 3 0</inkml:trace>
  <inkml:trace contextRef="#ctx0" brushRef="#br0">22915 2066 13347,'-14'0'0,"1"0"0,0 0 0,-1 0 1781,1 0 0,5-6 0,6-3 1,4-1-1,7-1-1592,3 2 0,6 2 0,0-2 0,-2 3 1,-1 2-2091,-2-1 0,-7 2 2452,-6 8 0,-1 2 0,-8 6 0,0 1 0,0-1 0,2 0 0,1 1 234,3-1 0,1 0 0,2 1 0,2-1 1,2 0-1,4 1-1088,-1-1 0,9-6 1,-2-2-1,2-4 1,3-1-1,2-1 1,1-4-1103,0-3 1,-5-10 0,2-4-1,-3-4 1,-1-2 0,-3-3-1,-2-4-105,-2-4 0,3-5 0,-3-2 0,1 0 0,0 1 0,-1 7 1547,0 5 0,2 2 1,-4 5-1,0 5 1,1 5 1085,1 2 1,-1 5 0,4 2 0,-2 3 0,-1 5 0,1 6-378,0 5 0,-6 3 0,3 3 1,-1 4-1,-1 5 0,-1 2 1,-2 2-847,-1-1 1,0 3-1,-1-2 1,-2-2-1,-3-2 1,0-3-2383,0-2 1,-3-6 2481,5 2 0,-6-3 0,2-2 0</inkml:trace>
  <inkml:trace contextRef="#ctx0" brushRef="#br0">23221 1946 7877,'0'-14'675,"6"7"1,3 3-1,3 2 1,1 2 0,0 2-1,2 1 1,2 2-121,0 3 0,7-1 0,-2 2-555,3-4 0,8 2 0,1 0 0</inkml:trace>
  <inkml:trace contextRef="#ctx0" brushRef="#br0">23501 1959 7877,'-7'-9'1107,"2"0"1,10 6-1,4-1 1,2 2 0,3 2-1,-1 0 1,0 0-116,1 0 1,-1 0 0,0 0 0,1 0 0,-1 0 0,0 0 0,1 0-1985,-1 0 1,-4 0-3106,0 0 4179,-6 0 0,1 0 0,-7 2 0,-3 2 541,-1 5 0,4 3 0,0 0 0,6-2 0,6-1 0,3 0-33,1-2 0,6 4 1,3-7-1,5-1 0,3-1 1,1-4-1,-2-1-650,0-1 1,-4-7 0,-1 3 0,-5-4 0,-3 0 0,-6 2-692,-2 1 0,-4 0 0,-5-5 0,-4 3 1,-5 2-1,-6 7-2001,-7 10 1,-3 3 0,-4 15 2751,-1 2 0,-6 7 0,3-1 0</inkml:trace>
  <inkml:trace contextRef="#ctx0" brushRef="#br0">22301 3278 7772,'8'-20'1313,"-1"-4"0,-4 5 0,2 0-652,-2-1 0,-2-3 0,-1 2 0,0 0 1,-1 3-1,-4 4 0,-4 2 0,-3 1 27,-1 2 1,-5 7 0,0-1-1,2 6 1,1 7 0,2 6-1,0 6 1,1 4-625,3 0 1,3 1-1,6 0 1,2-1-1,2 1 1,6-1-538,7 1 0,3-6 0,9-5 0,0-5 0,2-7 0,-1-3 0,-3-2-76,-5-3 1,-4-4 0,-10-7-1,-3-2 1,-4-6 0,-2 0 0,-5-1 932,-7 2 1,-7 1-1,-5-1 1,1 4 0,4 3-411,0 2 1,7 1-1,13 3-1787,13 5 0,16-2 1813,6 1 0,10-5 0,2 3 0</inkml:trace>
  <inkml:trace contextRef="#ctx0" brushRef="#br0">22795 3039 7772,'-3'13'1272,"-6"0"1,0 6 0,-9 4 0,5 0-720,4 0 0,-3 6 0,5-1 0,-1 3 0,4 4 1,2-3-1,2 2 0,2-1 0,2-1 0,4-2-17,-1-2 1,5-7-1,-5-3 1,2-4 0,0-2-1,0-4 1,-2-10-1356,-2-10 0,-2-8 1,0-10-1,4-4 1,3-3-1,7-6 0,1-1 753,1-2 0,4-8 0,0 5 1,0 4-1,1 3 0,-3 8 1,-2 6-1,-3 6 1816,-1 2 1,-3 7 0,-2 6-1154,-1 1 1,-6 7 0,2 8 0,-4 4 0,-2 5 0,-5 3 0,-6 1-544,-4 0 0,-7 1 0,6 2 0,-1-3 0,0-4 0,0-3 0,2-2-771,1 0 0,11-5 0,10-7 0,14-10 717,13-13 0,17-21 0,-22 16 0,-1-1 0</inkml:trace>
  <inkml:trace contextRef="#ctx0" brushRef="#br0">23368 2559 7792,'-14'0'450,"1"0"1,1 3 0,3 6 0,5 7 343,2 3 1,2 11 0,0-4 0,0 4 0,0 4 0,0 6 0,0 8 0,0 2-515,0-1 1,0 1-1,0-7 1,0-4 0,0-7-1,0-4 1,0-3-1,0-2-6202,0-6 5922,-5-8 0,-3-3 0,-5-6 0</inkml:trace>
  <inkml:trace contextRef="#ctx0" brushRef="#br0">23221 2972 7792,'0'-9'1081,"0"0"1,6 5 0,3-4 0,4 1-1059,5 0 1,-2 4 0,5-2-1,0 4 1,0 1 0,2 0-1,2 0-23,2 0 0,6 0 0,1 0 0</inkml:trace>
  <inkml:trace contextRef="#ctx0" brushRef="#br0">23528 2932 7796,'-14'0'2125,"1"0"0,1 1 0,3 4-1241,5 4 1,10-3 0,6 0 0,4-2 0,0 1 0,-1-3 0,-2 0-1354,1-2 1,-1-4 0,-1-2 0,-3-2 0,-5-2 0,-2-2 0,-2-1-1324,0-1 0,-2 5 0,-1 1 0,-1-3 0,1-1 1498,1-1 1,8 6-1,3 1 1,3 1-1,3 1 294,3 1 0,-4-5 0,6 1 0</inkml:trace>
  <inkml:trace contextRef="#ctx0" brushRef="#br0">23848 2812 7796,'-5'9'2891,"1"0"-1448,1 1 0,1-2 0,4-1 0,2 0 0,5 1-357,3 2 1,-3 1 0,-2-1 0,1-1-1,-2 1-4697,0 2 2544,-2-5 1,-4-2 0,0-10 0,0-4 0,1-2 1745,4-3 1,-2 2-1,4 2 1,1 3-1,-1-1 1185,3 1 1,-2 4 0,1-2 0,1 4 0,0 2-1606,-1 4 1,-1-2-1,-5 6 1,1 1-1,-1 2 1,0 0-1038,2-3 1,-4-2 0,5-4-464,0 2 0,0-3 0,4-4 0,-2-4 1443,-3-2 0,1 5 0,-1-1-152,4 2 0,-2 7 0,2 1 0,1 0 0,2 1 0,2-1 0,-1 0-1049,0-3 0,6-2 0,2-1 1,0 0-1,-2-1 0,-1-4 92,0-4 1,0-2-1,-7-4 1,-2-1 0,-4-4-1,-2 1 455,1 0 1,-2-3 0,2 2 0,-2 1 0,-2 0 0,0 3-1,0 1 876,0 1 0,0 1 1,1 1-1,2 2 1,3 2 1388,1 3 1,2 0-1,5 5 1,-3 2-1279,-2 2 0,2-1 0,-5 4 0,-1 1 1,1-1-1,-1 2 0,-1 0-772,1 0 1,1-6 0,-2 3 0,5-2-1,3 1 1,1-2-1929,0-2 0,1-1 0,-1 0 0,0 0 836,1 0 0,-7-1 3912,-2-4 1,-4 5-1563,-1 0 0,0 6 0,0 7 0,0 1 0,0-1 0,2 0 0,1 1-661,1-1 0,6-1 0,-2-2 0,1-2 0,0-1 0,1-1 0,3 0-770,5-3 1,-3-3 0,4-3 0,-1-3-1,-2-1 1,-2-2-963,-4 1 0,-6-4 1,4 4-1,-2-4 1,-5 0-717,-4 3 0,0 3 2488,-6 6 1,8 6 0,1 1 508,7 1 0,5-2 0,1-6 0,1 0 0,1-2 0,2-1 0,6-3-768,2-1 0,-3-2 0,0-4 0,2-1 0,1 1 0,0-2-2024,-3-3 1883,-2 4 0,-1-11 0,2 4 0</inkml:trace>
  <inkml:trace contextRef="#ctx0" brushRef="#br0">25194 2332 7795,'18'-37'0,"1"-3"0,2-1 337,2-1 1,6-1-1,-1 3 1,-5 8 0,-2 7-1,-5 8 19,-1 7 1,-7 22 0,-7 17 0,-8 14 0,-14 14 0,-12 6 0,12-27 0,-3 1 573,-3 1 1,-1 1-1,-2 0 1,-1 0-1118,-2 0 0,-1-2 0,5-3 0,1 0 0,-1-3 0,1-1 0,0 0 0,0-1-330,0-1 1,1 0-1,-22 21 1,3-3-1</inkml:trace>
  <inkml:trace contextRef="#ctx0" brushRef="#br0">24994 2785 7740,'13'-19'316,"2"0"0,3 1 0,7 6 0,8 3 0,7 2 1,1-3 1743,1-2-2060,-2 4 0,-6-3 0,-2 3 0</inkml:trace>
  <inkml:trace contextRef="#ctx0" brushRef="#br0">14716 3039 29594,'14'0'0,"-1"0"0,0 0-413,1 0 0,-1-2 1,0-1-1,-1-3 1,-1-1-1,-2-4 0,-1 0 1,0-3-1,-2 1 1,-2-2-1,1-1 1,-2-3-1,-2-2 217,-1-3 0,-6-1 0,-3 0 0,-4 3 0,-5 4 1,-4 2-1,-2-1 0,-1 0 0,1 0 115,1 2 1,-10 2 0,6 0 0,-1-2 0,0-1-1,0-4 51,-3 0 0,-2 2 1,-5-4-1,-1-2 0,-4-1 1,-1-2-1,-3-1 153,-1-3 0,-1 1 0,-4-4 0,-2 0 0,-3 0 0,-4-1 0,-3 2-50,-2 6 1,-4 2-1,-1 9 1,-1 3 0,-1 4-1,1 1-193,1 1 1,34 5-1,0 1 1,-34-4-1,1 4 1,0 0-1,5-2 37,6-2 0,-11 1 0,8 4 0,-5-2 0,-3-1 0,0-1 0,-1 1 368,33 2 0,1 0 0,-34 1 1,34 0-1,-1 0 0,-33 0 0,5 0 1,-1 0 20,0 0 0,7 2 0,-5 2 0,0 5 0,1 3 0,-3 1 1,0 1-376,1-1 0,-2 5 0,6 0 0,0-2 0,-2-1 1,2-2 106,4 0 0,0-1 1,14-1-1,4-4 0,2 0 1,7-1-1,4 2-211,7-1 1,5-3-1,4 5 1,3 2-1,5 1 1,2 4-3125,2 6 2596,0 0 1,6 17-1,1-5 1</inkml:trace>
  <inkml:trace contextRef="#ctx0" brushRef="#br0">11077 2199 31007,'-17'-43'-4717,"-1"3"0,0 7 4145,-1 8 0,4 12 1,-4 9-1,1 2 0,-1 2 678,-2 0 1,-1 2 0,-3 0 0,2 4 0,4 2 0,1 2 0,1 2-190,0 1 1,4 5 0,3 1 0,2 2-1,2 4 1,3 5 0,2 5-273,1 4 0,7 8 0,7 5 1,9 6-1,11 3 0,-12-29 0,1 1 287,1 2 1,2-1-1,3 0 1,1 0 0,1 3-1,-1-1 1</inkml:trace>
  <inkml:trace contextRef="#ctx0" brushRef="#br0">10571 4078 31271,'-8'-21'-4904,"2"10"0,6 11 4449,0 7 0,5 5 0,1 1 0,1 0 1,5-1-1,4-1 0,8-2 799,6 1 1,4-3-1,7 1 1,5-1 0,5 2-1,6 6 1,4 6-1,9 4-12,-34-12 0,2 0 0,-1 1 1,1 0-252,6 2 1,1 0 0,1-4 0,0 1-1,3 1 1,1 1 0,3 0 0,1 0-97,2 0 0,0-2 1,-1-1-1,1-2 1,7 0-1,0-2 1,3 0-1,0-1 1,1-1-1,-1 0 1,5-1-1,-1-1 1,0-2-1,1 0 162,2-1 1,1 0 0,-4-2 0,0 0 0,-2-1 0,-1 0-1,-4-2 1,0-1 0,-3-1 0,0-2 0,-4 0 0,-1-1-60,-1-2 0,-1-1 0,-2 1 0,0-1 1,-4 0-1,-1 0 0,0 1 0,-2 0 1,0 0-1,-2 0 0,-1 0 0,-2-1 1,0 1-1,-1 0 268,0 0 1,-2-1 0,33-14 0,-9 0-1,1-1 1,-3-1 0,-2-3-417,-4-5 1,-8 2 0,1 0 0,-4 0 0,-2 2-1,-5-1 1,-6 5-427,-4 4 1,-8 5 0,0 6 0,-4 1-924,-3 3 1409,-6 3 0,3 12 0,-6 1 0</inkml:trace>
  <inkml:trace contextRef="#ctx0" brushRef="#br0">14557 3745 30653,'0'-25'-3277,"1"14"0,3 1 0,5 14 2384,3 14 0,-3 10 0,0 3 0,1-1 0,2 0 0,2-2 0,-3 1 0,0-2 1,-4 0 592,-1-4 1,-2-3 0,-4 2 0,0 0 0,-1 0 0,-6 2 0,-10 3 601,-8 2 1,-16 10-1,-4-1 1,-7 7-174,-5 2 1,21-20 0,-1 1 0,-4 2 0,1 1-1</inkml:trace>
  <inkml:trace contextRef="#ctx0" brushRef="#br0">15130 17658 8207,'4'-29'0,"2"2"0,1 6 0,4 5 0,1 3 0,1 0 0,0-1 0,1 1 0,-1 0 913,0-1 0,1 1 0,-2 0 0,-2 1 0,-3 1 0,1 4 0,-2 0 0,1 1 0,-1 3 226,0 9 1,-2 2 0,-4 13 0,0 1 0,0 2 0,-1 4-1,-2 0 1,-3 2-693,-1 1 0,2-3 0,-2 5 0,-1-2 0,1 0 0,-3-1 0,-1-2-749,2-2 0,-1 1 0,5-2 0,3-1 0,0-3 1,2-2-1054,0-3 1,0-1 0,2-2 0,3-1 0,7-3 0,6-4 1354,3-4 0,7-7 0,6-1 0</inkml:trace>
  <inkml:trace contextRef="#ctx0" brushRef="#br0">16050 17352 8141,'7'-44'3934,"-3"8"1,-2 17-3427,-2 19 1,-2 3-1,-2 10 1,-3 6 0,-2 6 294,0 7 0,-2 3 1,-5 10-1,-3 5 1,0 5-1,-4 4 1,0 0-594,-5 0 1,-1 4 0,6-6 0,2 1 0,2-2 0,2-2 0,3-6-1282,0 0 1,7-11 0,2 1 0,4-2 0,1-5 0,1-1-805,4-5 1875,8-1 0,8-4 0,6 0 0</inkml:trace>
  <inkml:trace contextRef="#ctx0" brushRef="#br0">16489 17898 8001,'-13'0'0,"0"-1"0,-2-2 0,-1-2 605,-2 3 1,0-1 0,5 0-1,-1-3 1,3-2 579,2-2 1,3 3-1,7-1 1,5 2-1,8 2 1,6-1-1,7 1 1,4 1 764,5 1 1,2 2-1792,2 0 0,4 6 0,1 3 0,-4 3-117,-4 1 1,-5 1 0,-9-1 0,-4 2-1,-2 1 1,-7 3 0,-2 1-295,-5-1 1,-3-1 0,-5-4-1,-5 3 1,-5 1 0,-3-2 506,2-1 1,2-6 0,4-1 0,3 3 234,1 1 1,7 1 0,10 0 0,5 1 0,6-1 0,3 0 0,2 2-419,0 3 1,-5-3-77,0 2 1,-7 3-1,-2-3 1,-7 1-380,-4 1 1,-4-2 0,-4 3 0,-9 1 0,-10-2 0,-10 1 0,-7-4-661,-2-1 1,-5-6-1,3-2 1,0-1-1,-1-3 1,1-2 68,0-1 0,1 0 0,7 0 1,2 0-1,5-1 974,3-3 0,7-4 0,2-5 0</inkml:trace>
  <inkml:trace contextRef="#ctx0" brushRef="#br0">15463 17765 8048,'4'-15'0,"2"0"1402,2 2 0,1-3 1,4 8-593,0 1 0,-4-3 0,0 4 1,1 0-1,2 0-759,2 3 1,-5 1-1,-2 4 1,-1 2-1,-3 5-5159,-2 3 5108,-1-4 0,12 3 0,3-3 0</inkml:trace>
  <inkml:trace contextRef="#ctx0" brushRef="#br0">15810 17485 8174,'-14'-19'1669,"5"10"1,0 2-903,-1 8 0,0 2 0,-1 6 0,2 0-451,-1-2 0,3 5 0,-1-3 0,1 3 0,1 1 1,0 2-1,3 1 0,3 2-316,5-2 0,6 2 0,9-3 1,0-3-1,6-2 0,2-2 0,3-4-493,-2-3 0,-6-2 0,-4-3 1,-3-7-1,-3-4 0,-5-4 1,-7-2 220,-5-2 1,-9-2 0,-10-2 0,-3 2 0,-4 3 0,0 4-270,5 3 541,5 2 0,12-1 0,2 1 0</inkml:trace>
  <inkml:trace contextRef="#ctx0" brushRef="#br0">17329 18365 8141,'-12'-27'3378,"3"3"-1872,-8 7 1,8 11 0,3 13 0,1 2 0,1 0-2097,1 1 1,2 2-1,2 2 1,3-1-1,7 0 590,5 0 0,5-5 0,6-2 0</inkml:trace>
  <inkml:trace contextRef="#ctx0" brushRef="#br0">17902 18165 8615,'-14'0'731,"-4"0"1,-1 1 0,-5 2-1,2 2-84,-2-2 0,-1 4 0,-2 1 0,0 0 0,2 1 0,3 0 1,6 2 101,5 2 1,1-3 0,6 8 0,2-2 0,7 1 0,9 0 0,12 0-818,8-2 0,12-2 0,5-1 0,6-3 0,-1-5 0,-3-3 0,-4-3-858,-4-7 1,-10 0 0,-5-10 0,-8-1 0,-9-3-1,-8-6 499,-8-2 1,-17-4 0,-11 2 0,-7 1 0,-7-1 0,-3 5 490,-4 4 1,4 9-1,4 8 1,2 1-1,5 3-64,6 2 0,-6 7 0,9 1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333 6490 8048,'-7'-10'0,"2"-3"0,2-1 0,-1 4 0,3 4 207,-5 6 0,4 0 0,1 0 0,2 0 407,9 0 1,8 4 0,9 1 0,0-2-1,1-2 1,3-1 0,4 0-423,4 0 1,1 0 0,-2 0 0,-1 0 0,-3 2 0,-2 1-332,-7 1 1,-5 5-1,-6-4-50,-1-2 1,-5 4 0,-7 2-1,-8 3 164,-11 1 1,-12-4-1,-7 0 1,-4 1 0,-5 2-1,0 0 1,0-2 338,3-1 0,7-6 0,7 1 0,5-1-124,6 2 0,15-4 1,11 4-1,11-4 0,12-2 1,5-2-191,-1-2 0,7 1 0,-7 4 0,-2 1 0,-5 4 0,-6 2 0,-4 2-114,-3 0 0,-8 1 1,-2 7-1,-5 2 0,-5 0 1,-7 2-1,-7-2 122,-8 0 0,-7 5 1,2-3-1,-1 0 1,-1-2-1,3-3-195,3-3 0,-5 4 0,10-8 0,0 2 0,3 3 0,5-1 0,3 0-849,3 1 0,6-4 1,2 1-1,8 2 1,11-1 1035,6 0 0,14 2 0,4-6 0</inkml:trace>
  <inkml:trace contextRef="#ctx0" brushRef="#br0">786 7050 8048,'-11'-15'819,"2"-3"1,-3 4 0,3 11-932,-3 6 1,0 4 0,2 5 0,3-2-1,-1-2 1,2-1 0,0 1-1361,3 2 0,15-4 1472,10-2 0,9-2 0,9-2 0</inkml:trace>
  <inkml:trace contextRef="#ctx0" brushRef="#br0">1386 6410 26599,'-1'-25'-5251,"-4"3"5553,4 9 1,-5 8 0,6 10 0,0 5-1,0 6 1,0 8 0,0 4-252,0 3 1,0 2 0,0-2 0,0 1 0,0 1-1,1-5 1,2-1 0,3-5-105,2-1 0,-1-3 0,4-7 0,-4 0 0,0-4 72,1-1 0,1-7 1,3-10-1,-2-5 1,-3-6-1,1-3 1,-2-4-17,0-2 0,-2 3 1,-4-4-1,0 1 1,1 1-1,2 3 1,3 5 137,2 3 0,-4 1 1,5 6-1,1 2 0,2 2 1,3 2-30,3 4 0,-2 2 1,5 4-1,0 5 0,-2 4 1,0 3-1,-3 4 293,-1 0 0,-1-2 1,-3 4-1,-2 2 1,-4 1-1,-4 2-540,-1 0 0,-1-1 0,-4 1 0,-5 0 0,-6-2 0,-7-3 0,-2-3-271,-1 0 0,0-4 1,3 3-1,2-5 0,2-2 1,2-4-852,3-1 0,6 0 0,8-3 0,11 1 0,12-2 0,8-5 1429,6-6 0,8-9 0,2-2 0</inkml:trace>
  <inkml:trace contextRef="#ctx0" brushRef="#br0">1946 6664 26599,'0'-8'110,"0"2"904,0 6 0,6 0 1,3 0-807,3 0 0,0 6-1325,-3 3 0,-9-3 1147,-9-2 1,-3-2 0,-1-2-1,-1 0 1,1 0 744,0 0 1,5 1 0,4 4 0,2 4-941,2 3 1,8 1-1,3 0 1,6 1-1,1-1 1,-1-1-1214,1-3 0,6 5 0,-3-3 0,1-1 0,0 2 1800,2 0 0,1-5 1,1-1-1</inkml:trace>
  <inkml:trace contextRef="#ctx0" brushRef="#br0">2293 6784 26599,'0'-14'-4353,"0"1"1,0 0 4697,0-1 0,0 5 0,0 0 1665,0-1 1,0 3-1863,0-2 1,0 7 0,0 2-1404,0 8 1,0 4-1,0 1 1,0 0 1966,0 1 0,0-6-316,0 1 1,1-6 0,4 2 0,4-2 0,2 0 0,4 1 0,2-1-1147,0-1 1,11-2 0,-1 0 0,1 0-1,2 0 1,0-2 1179,1-2 1,0-10-1,-5-6 1</inkml:trace>
  <inkml:trace contextRef="#ctx0" brushRef="#br0">2693 6450 26599,'12'-34'-1278,"-2"5"1,-1 3 0,0 6 0,0 2 2271,-1 6 0,-3 0-536,4 8 0,-5-1 1,4 7-1,-2 2 1,-2 7-465,2 5 1,-5 9-1,4 8 1,-4 1-1,-1 4 1,0 2-1,0 2 1,0-4-496,0 1 1,0-2 0,0-2-1,0-4 1,0-4 0,0-5-701,0-4 1,-1-5 0,-4-4-1,-5-6 1320,-6-6 0,1-4 0,-3-6 1,2-1-1,0 1 0,-2-2 1,2-1 842,1-2 0,-2 5 1,3 5-1,2 2 0,0 3-762,0 2 1,5 2 0,2 4 0,4 4 0,2 3-1,4 1 1,5 2-1704,6 2 0,7-2 1,8 3-1,6-3 1560,6-2 0,4 1 0,6-1 0</inkml:trace>
  <inkml:trace contextRef="#ctx0" brushRef="#br0">3586 6624 16083,'-8'-21'0,"2"5"1320,1 5 0,2 5 0,-6 6 0,-2 0 1,-2-1 83,-5-4 0,2 4 0,-5-4 1,0 4-1,2 2 0,0 4 1,3 4-1561,1 3 1,3 1-1,3 2 1,5 1 0,4 3-1,4 1 1,8 0-1,7 0-1711,8-1 1,8 3 0,2-4-1,5-3 2227,2-5 0,7-4 1,-4-6-1</inkml:trace>
  <inkml:trace contextRef="#ctx0" brushRef="#br0">3932 6650 30722,'-13'-9'464,"0"0"1,-1 7 0,0-3 0,-3 4-442,0 1 0,-1 1 0,4 4 1,3 3-1,0 4 0,4 2 0,1-1 1,3 0-233,1 1 0,4 3 1,2 1-1,7-2 0,4-1 1,4-3-1,0-3 0,0-5-565,-2-2 1,-3-2 0,0 0-1,-2-2 1,-4-4 0,-3-5 277,-4-6 1,-1-5 0,-1 3 0,-2-2 0,-3-1 0,0 1 0,-1 2 1141,-1 0 0,5 4 1,0-1-1,8 5-549,8 7 1,6 2 0,10 2 0,3 0-145,8 0 0,6-6 0,7-1 0</inkml:trace>
  <inkml:trace contextRef="#ctx0" brushRef="#br0">4506 6277 14567,'-8'-40'276,"2"19"1,5 12 67,-4 14 0,-2 13 0,-6 4 0,-1 2 1,2-1-1,2 1 0,1 3 0,-1 4-438,-2 3 1,3-5-1,2 4 1,1-2-1,3 0 1,1-3-1,2-2 1,0-6-892,0-1 0,0-1 0,0-4 0,2-3 725,2-2 1,-2-9-1,2-9 1,-4-4 0,-3-3-1,-3-2 607,-1 2 1,2 1 0,-2 2 0,0 1-63,-1 3 1,7 3 0,2 7 0,10 4 0,6 4 0,6 3-4656,5 1 4490,-2 0 0,13 1 0,-5-1 1</inkml:trace>
  <inkml:trace contextRef="#ctx0" brushRef="#br0">4666 6677 30853,'-8'-27'-4697,"2"11"4471,6 3 0,2 8 0,2 2 688,5 6 1,4-1 0,5 4-1,4-2 1,4 2 0,0 0 0,-1 1-1,-1 1-1172,-2 2 0,-7-3 0,-2 2 0,-8 0 0,-10-1 0,-8-4 668,-8-2 1,-10-2 0,-3 0 0,-1 0 0,1 0 0,2 0 336,7 0 0,0 1 0,7 3 0,4 5 1,3 5-1,7 2 0,2 5-3021,2 4 2088,0 5 1,0 9 0,0 1-1</inkml:trace>
  <inkml:trace contextRef="#ctx0" brushRef="#br0">2999 7557 24664,'-7'-14'-2863,"4"2"0,6 3 3583,6 5 1,3 3 0,1 1 0,0 0 0,2 0-1,3 0 108,4 0 0,-3 0 0,-1 0 1,-5-2-1,-4-2-1205,-4-5 0,-5-2 0,-6 1 0,-6 3 0,-6-1 0,-1 2 0,-2-1 548,0-1 0,-1 5 0,-3-1 1,1 3-1,4 1 0,-1 1 429,0 3 1,5 2 0,0 5 0,4-1 0,4 3 0,2 4-620,3-1 0,2 0 0,2 2 0,4 3 0,5 1 0,7-1 0,5-2 0,4-1-1635,6 1 0,-3-6 0,7 2 0,1-4 1965,1-1 1,8-4 0,2 0 0</inkml:trace>
  <inkml:trace contextRef="#ctx0" brushRef="#br0">3532 7277 28582,'-7'-14'-430,"1"14"1,6 8-1,-1 8 1,-2 3-1,-3 0 1,0-1-1,-2 0 194,1 0 0,4 10 0,-1 0 0,1 3 0,0 2-331,-2-4 0,1 4 1,5-2-1,4 0 1,4 0-1,3 0 563,1-1 1,6-2 0,2-1-1</inkml:trace>
  <inkml:trace contextRef="#ctx0" brushRef="#br0">3706 7690 18258,'0'-27'-888,"0"2"0,0 3 0,0 4 1053,0 3 0,0 2 0,1 1 0,2 2 1,3 2-1,2 2 246,2 3 1,-4 3-1,0 5 1,-2 4-1,1 3-2099,-2 1 1,-2 0-1,-1 0 1241,0 1 0,2-7 1115,2-2 0,3-4 1,7-1-1,1 0 1,1 0-1,2 0 1778,-2 0 1,0 6-2630,2 3 1,1 3 0,5 1 0,-2 0 0,0 2 37,-1 3 1,4-2 316,-2 7 1,2-1 0,1 4-1</inkml:trace>
  <inkml:trace contextRef="#ctx0" brushRef="#br0">8545 10395 32219,'-2'-12'-4916,"-2"3"1,1 4 5124,-6 5 0,4 0 0,-3 0 1,-1 1-1,0 2 0,0 1 0,-2-1 861,0-1 1,2-2-125,0 0 1,1-6-1,-2-1-670,1-1 1,5 1 0,-5 4 0,-1-2-118,-2 2 0,3 2 1,0 1-1,-1 1 0,-4 2 1,-2 2-1,-2-2 35,2-2 0,0 4 0,-1-1 0,-1-1 0,2-1 0,1-2-103,2 0 1,0 0-1,-1 0 1,1 0-1,0 0 1,-1 0-92,1 0 0,0-5 0,-1 1 0,1 1 0,0 1 0,-1 2 0,1 0 0,0 2 0,1 2 0,2 4 0,1 0 0,-2 1 0,-1 0 0,-1 5 0,0-3 0,-1 0 0,3-2 0,2 1 0,-2 2 0,7 1 0,-1-1 0,1-2 0,0-1 0,-1 2 0,-1 0 0,5-2 0,-4 0 0,4 2 0,1 0 0,0 3-48,0-1 0,0-4 0,0 0 0,0 1 0,0 2 0,1 1 0,2 1-172,2-1 0,4 0 0,-4 1 0,3-1 0,2 0 0,1 1 162,-2-1 1,2-1 0,-2-2 0,3-1-1,1 0 1,1 0 0,-1-2 186,0-1 0,1 3 0,1-3 0,1 0 1,2 1-1,-1-1-204,3 0 0,0 3 1,6-3-1,-3 1 0,-1 2 1,2 0 102,1 0 0,4 0 0,0 3 0,4-2 0,-1-1 0,2 0 0,-1 0 64,0 0 0,-1-5 0,-2 4 0,1-3 0,0-2 0,0 0 71,0 2 1,2-4 0,-4 4-1,2-4 1,-1-1 0,-2 0-164,-1 0 0,4 0 0,0 0 0,-1 0 0,-2 0 0,-1 2 0,-1 1 0,1 1 0,0 5 0,-1-5 0,2 5 0,2-3 0,3 0 0,1 0 0,-3 3 0,4-5 0,1-1 0,-1 0 0,1 0 0,1 2 0,1-2 0,2-2 0,2-1 0,-1 0 0,2 0 0,-1 0 0,1 0 0,4 0 0,-2 0 0,-2 0 0,-1-1 0,0-2 0,1-2 0,0 2 0,-5-3 0,7 1 0,-2-1 0,0-2 0,1 1 0,-1-4 0,3 0 0,-2-3 0,1 1 0,-1 0 0,2-2 0,2-3 0,-8 3 0,3-4 0,-1 1 0,0-1 0,-1 0 0,-1-2 0,0 0 0,-1 5 0,-2-3 0,-3 1 0,0-1 0,-1-2 0,-1-3 0,-1 5 0,-4 0 0,-2 1 0,-3 0 0,-4 2 0,-3 1 0,-2 0 0,1-1 0,-2-2 0,-2 2 0,-3 1 0,-1 2 0,-3-1 0,-1 0 0,-2-3 0,0 0 0,0 0 0,-2 1 0,-2-2 0,1 3 0,-6-2 0,-1 0 0,-2 1 0,-2-2 0,1 2 0,0 1 0,-5 2 0,-1 0 0,-2-1 0,-3 1 0,-1 1-70,-2 3 1,-10-1 0,-3 5 0,-1 2-1,-2 2 1,0 1-328,-1 0 1,-5 0-1,3 0 1,0 0 0,-2 0-1,1 0 265,-3 0 0,-7 0 1,-2 0-1,0 0 1,-3 0-1,-2 0 1,-6 0 302,-2 0 0,5 0 0,-2 0 1,-1-2-1,3 0 0,2-4 1,6 0 247,4 0 1,-6-3-1,7 3 1,-4 0-1,-1 0 1,2 3-420,2 2 0,-2 1 0,-3 0 0,0 1 0,-4 4 0,0 3 0,2 4 0,-2 8 0,5 2 0,0 1 0,0 3 0,2-3-835,3 1 1,0 9 0,2-5 0,2 3 0,3 3 0,-1-2 680,1 1 0,4 10 1,-3-2-1</inkml:trace>
  <inkml:trace contextRef="#ctx0" brushRef="#br0">8491 17299 8595,'-4'-14'0,"-1"1"0,2 0 285,2 5 1,2 1-1,4 4 1,4-2-1,4 3 1,3 0-1,2 2 1,0 0-1,1 0 1,3 0-19,4 0 1,0 0 0,1 2 0,0 0 0,1 4 0,1 0-1,2 2 1,-1-2 37,-2 0 1,3 2 0,0-2 0,1 0 0,-1 0-1,1-3 1,1 0 0,1 0-75,0 2 1,0-1 0,2-4 0,-4 0 0,-1 0 0,2 0-88,1 0 1,-2 0 0,3 0 0,-6 0 0,1 0 0,-2 0-185,0 0-29,-1 6 1,1 0 0,1 4 0,3-1 0,-3 0 0,-1 0-142,-1 0 256,-6 0 0,7 0 1,-4-2-1,-1-1 0,2-3 1,1-2 146,0-1 1,5 0 0,2 0-1,0 0 1,1 0 0,-2 0-187,1 0 0,2 0 0,-2 0 0,0 0 0,-1 0 0,-2 0 0,-1 0-34,2 0 0,-1 0 0,4 0 0,0 0 0,-1 0 0,1 0 0,0 0 105,3 0 0,1 0 0,4 0 0,1 0 0,1 0 0,1 0 11,1 0 1,-3 0 0,6 0 0,-1 0 0,1 0-1,-1-1-80,-2-4 0,4 2 0,-3-5 0,1-1 0,-4 0 1,-2 0-1,-4 0 66,-2 2 1,-2-5 0,-5 3 0,2-3-1,-1 0 1,-2 2 0,-1 1-90,0-1 1,-1-2-1,-1-2 1,-1 1 0,-2 0-1,1-1-63,-3 1 0,4 0 0,-6-1 0,-2 0 0,-1-3 0,-2 0 0,1-1 256,-1-2 1,-6 4 0,-1-6 0,-1 0 0,-1 0 0,-1 1 791,-1 2-921,-2 1 1,0 0 0,-2 0 0,-2 2 0,-4 0 0,-1-1-486,0 0 0,-4-1 0,-6 5 0,0-1 0,-2 1 0,0 0-1108,-3-1 1546,-1 1 0,-7 0 0,-2-1 0,-2 2 1,0 2-1,1 1-15,1-1 1,-5 4-1,4 0 1,-2 2 0,0-2-1,0 0 1,-2 0 153,1 3 0,-10 0 0,8 0 1,0-2-1,0 2 0,2 2-184,-4 1 1,-4 0 0,5-2-1,2 0 1,1-3 0,-1 1 205,-1-2 1,2 3-1,1-5 1,1 1-1,-1 1 1,0 0-1,0 3-41,2 2 1,4-4 0,-3 1 0,-1 1-1,3 1 1,-1 2-936,4 0 763,1 0 1,-4 0 0,1 0-1,2 0 1,1 0 0,1 0 145,0 0 0,2-4 0,1-2 0,2-1 0,-2-4 0,-1 1 781,-1 1-765,-1-3 1,0 11 0,1-5 0,-1 1-1,0 1 1,-1 1-62,-3 1 1,1 2 0,-4 0 0,2 0 0,1 0 0,0 2 0,0 1-511,1 1 0,-4 1 1,0-5-1,-2 0 1,2 0-1,2 0 605,2 0 0,-7 0 0,1 0 0,2 0 0,0 0 1,-1 0 117,-4 0 1,-1 1 0,0 4 0,-1 2 0,-2 2 0,-3 0 0,-2 3-335,-2 4 1,4 0 0,2 5-1,1-2 1,0-1 0,-2 1 56,2 3-36,2 4 1,1 0 0,0-1-1,1-1 1,4-2 0,4 2 117,3 1 0,1 2 0,2 0 0,3-2 0,5-2 0,5-2-194,4-2 1,5 5 0,-2-2-1,5 3 1,6 2 0,6 0-347,4-1 1,14 6 0,1-1 0,8-3 0,5-3 0,3-4 0,5-2 266,6-3 1,1-2 0,-22-9 0,2-2 0,-1 0 0,1-1 0,-1-1 0,1 1 0,0-1 0,0 1 0,0 0 0,1 0-284,1 0 0,-1-1 562,-1 0 1,-1 0-1,35 5 1,-7 1-1</inkml:trace>
  <inkml:trace contextRef="#ctx0" brushRef="#br0">8478 18871 26856,'0'-13'-4632,"0"0"0,0 4 4391,0 0 1,1 6-1,4-2 1,4 4 1238,3 1 1,1 0-1,0 0 1,1 0 0,-1 0-1,2 0 1,3 0-451,4 0 0,3 0 1,2 1-1,-1 2 0,2 3 1,4 2-305,3 2 1,-2-3 0,-1 1-1,-1-1 1,2-1 0,-1 0-1,3-3 206,-1-1 1,-3-2-1,4 0 1,2 0-1,2 0 1,1 0 991,0 0-1442,0-6 0,0 3 0,0-5 0,0 2 0,1 3 0,2 0 0,2-1 0,-1 3 0,-2-4 0,0 4 0,3 1 0,-1 0 0,1 0 0,-1 0 0,2 0 0,-3 0 0,2 0 0,-3 0 0,0 0 0,-2 0 0,-5 0 0,1 0 0,1 0 0,2 0 0,-1 0 0,-1 0 0,-1 0 0,-2-5 0,3 1 0,-2 1 0,1 1 0,-1 2 0,1 0 0,-1 0 0,4-1 0,-2-2 0,0-2 0,2 1 0,2 0 0,2-1 0,-5-5 0,7 2 0,-4-1 0,-2 2 0,-1 0 0,1-1 0,2-2 0,1 2 0,-5 0 0,-3-1 0,0 0 0,0 0 0,3-1 0,-4 2 0,-1-1 0,-1 0 0,0 0 0,-2 1 0,-4-3 0,-3-1 0,-1-1 0,2 0 0,-2-1 0,-2 1 0,-1 0 0,1-1 0,-4-3 0,3-1 0,-2 2 0,-1 1 0,0 1 0,-3 1 0,0 0 0,-6-5 0,0 0 0,-2 2 0,0 1 0,-1 2 0,-3-5 0,-3 0 0,-3 2 0,-1 0 0,-3-1 0,-1 0 0,2 0 0,-2-2 0,2 1 0,-3 1 0,-1-1 0,-1 0 0,1 2-121,0 1 1,-2 2 0,-2-1 0,-2 2-1,0 2 1,-2 1-214,0-1 1,-1-1 0,-4 1 0,-1 1-1,-1 0 1,-2 2 0,-2 2 175,-2 4 1,2 0 0,-3-2 0,-1-2 0,1 2 0,-1 2 0,1 1 192,1 0 1,-5 0 0,4 0 0,-2 0 0,-2 0 0,2 0 269,0 0 0,-9 0 0,6-2 0,-1-1 0,-1-3 1,4-1-1,1-2-48,1 2 1,0-4 0,-4 5-1,2 0 1,1 0 0,1 4 0,1 0-258,1 2 0,-3 0 0,4 0 0,1 0 0,-2 0 0,-1 0 0,-2 0 0,3 2 0,-1 0 0,-1 3 0,1-1 0,-1 1 0,-1-1 0,-1 2 0,-2-3 0,0 2 0,0-1 0,0 0 0,0 1 0,0-2 0,0 4 0,-5-4 0,1 6 0,1 1 0,0 2 0,0 2 0,-1-1 0,-1 0 0,4 1 0,-2-1 0,-3 0 0,0 1 0,0-1 0,0 0 0,3 1 0,-1-1 0,1 0 0,1 1 0,2-1 0,0 0 0,6 1 0,-4-1 0,4 0 0,0 1 0,2-1 0,4 0 0,2 1 0,0-1 0,3 0 0,2 1 0,2-1 0,1 0 0,-1 0 0,4 5 0,-1 0 0,4 0 0,4 0 0,1 1 0,1 2-294,0 2 1,2-2 0,5 0 0,4-1 0,3 0-1,6-1 1,4-3 381,4-1 1,4-2-1,6-1 1,5-1-1,6-4 1,4-1 128,0-3 0,10-2 1,-3-1-1,4 0 1,3 0-1,-2 0 1,0-1-466,-2-4 1,2 4 0,-3-4 0,-1 3 0,-3-1-1,0-2 1,-3 2-736,-2 2 0,-3 1 0,-4 0 0,-1 0 0,-4 0 0,-3 1-375,-4 4 0,-2 2 0,1 8 1130,0 3 0,-7-4 0,0 6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8956C8C-13F7-438D-9057-AFFBAC3434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29281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9B551A19-C173-4CB5-BC0D-B2CDCE31FBF2}" type="slidenum">
              <a:rPr lang="en-US" altLang="en-US">
                <a:solidFill>
                  <a:schemeClr val="tx1"/>
                </a:solidFill>
              </a:rPr>
              <a:pPr/>
              <a:t>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169316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29847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422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8149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082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896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417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04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025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357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28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564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167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>
                <a:solidFill>
                  <a:schemeClr val="tx1"/>
                </a:solidFill>
              </a:rPr>
              <a:t>- </a:t>
            </a:r>
            <a:fld id="{1776F3BD-5F31-4176-B9E4-CAEB67581687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ustomXml" Target="../ink/ink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0010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/>
              <a:t>EECS 583 – Class 8</a:t>
            </a:r>
            <a:br>
              <a:rPr lang="en-US" altLang="en-US" sz="4800"/>
            </a:br>
            <a:r>
              <a:rPr lang="en-US" altLang="en-US" sz="4800">
                <a:solidFill>
                  <a:schemeClr val="accent1"/>
                </a:solidFill>
              </a:rPr>
              <a:t>Classic Optimization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February 1, 2023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A17F85F-CF47-DA68-E6F3-A414519C7EB6}"/>
                  </a:ext>
                </a:extLst>
              </p14:cNvPr>
              <p14:cNvContentPartPr/>
              <p14:nvPr/>
            </p14:nvContentPartPr>
            <p14:xfrm>
              <a:off x="7430040" y="4737600"/>
              <a:ext cx="994680" cy="987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A17F85F-CF47-DA68-E6F3-A414519C7EB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420680" y="4728240"/>
                <a:ext cx="1013400" cy="1005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Class Problem - Solution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1973263" y="15240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1. r1 = 0</a:t>
            </a:r>
          </a:p>
          <a:p>
            <a:r>
              <a:rPr lang="en-US" altLang="en-US"/>
              <a:t>2. r2 = 10</a:t>
            </a:r>
          </a:p>
          <a:p>
            <a:r>
              <a:rPr lang="en-US" altLang="en-US"/>
              <a:t>3. r3 = 0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973263" y="2667000"/>
            <a:ext cx="1676400" cy="1447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4. r4 = 1</a:t>
            </a:r>
          </a:p>
          <a:p>
            <a:r>
              <a:rPr lang="en-US" altLang="en-US"/>
              <a:t>5. r7 = r1 * 4</a:t>
            </a:r>
          </a:p>
          <a:p>
            <a:r>
              <a:rPr lang="en-US" altLang="en-US"/>
              <a:t>6. r6 = 8</a:t>
            </a:r>
          </a:p>
          <a:p>
            <a:r>
              <a:rPr lang="en-US" altLang="en-US"/>
              <a:t>7. if (r3 &gt; 0)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1973263" y="6400800"/>
            <a:ext cx="16764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17. store (r1, r3)</a:t>
            </a:r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2735263" y="2438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 flipH="1">
            <a:off x="211725" y="6324600"/>
            <a:ext cx="1990138" cy="3769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 flipV="1">
            <a:off x="191587" y="2552299"/>
            <a:ext cx="0" cy="381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191587" y="2514600"/>
            <a:ext cx="201027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2201863" y="2514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26436" y="1468904"/>
            <a:ext cx="162897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u="sng" dirty="0">
                <a:solidFill>
                  <a:schemeClr val="tx1"/>
                </a:solidFill>
              </a:rPr>
              <a:t>Optimize this applying</a:t>
            </a:r>
          </a:p>
          <a:p>
            <a:r>
              <a:rPr lang="en-US" altLang="en-US" sz="1200" dirty="0">
                <a:solidFill>
                  <a:schemeClr val="tx1"/>
                </a:solidFill>
              </a:rPr>
              <a:t>1. constant propagation</a:t>
            </a:r>
          </a:p>
          <a:p>
            <a:r>
              <a:rPr lang="en-US" altLang="en-US" sz="1200" dirty="0">
                <a:solidFill>
                  <a:schemeClr val="tx1"/>
                </a:solidFill>
              </a:rPr>
              <a:t>2. constant folding</a:t>
            </a:r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2201863" y="62484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2811463" y="6248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449263" y="42672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8. r2 = 0</a:t>
            </a:r>
          </a:p>
          <a:p>
            <a:r>
              <a:rPr lang="en-US" altLang="en-US"/>
              <a:t>9. r6 = r6 * r7</a:t>
            </a:r>
          </a:p>
          <a:p>
            <a:r>
              <a:rPr lang="en-US" altLang="en-US"/>
              <a:t>10. r3 = r2 / r6</a:t>
            </a:r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3192463" y="42672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11. r3 = r4</a:t>
            </a:r>
          </a:p>
          <a:p>
            <a:r>
              <a:rPr lang="en-US" altLang="en-US"/>
              <a:t>12. r3 = r3 + r2</a:t>
            </a:r>
          </a:p>
          <a:p>
            <a:r>
              <a:rPr lang="en-US" altLang="en-US"/>
              <a:t>13. r1 = r6</a:t>
            </a:r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1973263" y="53340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14. r2 = r2 + 1</a:t>
            </a:r>
          </a:p>
          <a:p>
            <a:r>
              <a:rPr lang="en-US" altLang="en-US"/>
              <a:t>15. r1 = r1 + 1</a:t>
            </a:r>
          </a:p>
          <a:p>
            <a:r>
              <a:rPr lang="en-US" altLang="en-US"/>
              <a:t>16. if (r1 &lt; 100)</a:t>
            </a:r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H="1">
            <a:off x="1744663" y="4114800"/>
            <a:ext cx="685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>
            <a:off x="3192463" y="4114800"/>
            <a:ext cx="685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1439863" y="5181600"/>
            <a:ext cx="762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 flipH="1">
            <a:off x="3116263" y="5181600"/>
            <a:ext cx="762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Text Box 18"/>
          <p:cNvSpPr txBox="1">
            <a:spLocks noChangeArrowheads="1"/>
          </p:cNvSpPr>
          <p:nvPr/>
        </p:nvSpPr>
        <p:spPr bwMode="auto">
          <a:xfrm>
            <a:off x="1428750" y="181292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6406" name="Text Box 18"/>
          <p:cNvSpPr txBox="1">
            <a:spLocks noChangeArrowheads="1"/>
          </p:cNvSpPr>
          <p:nvPr/>
        </p:nvSpPr>
        <p:spPr bwMode="auto">
          <a:xfrm>
            <a:off x="1441450" y="281940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6407" name="Text Box 18"/>
          <p:cNvSpPr txBox="1">
            <a:spLocks noChangeArrowheads="1"/>
          </p:cNvSpPr>
          <p:nvPr/>
        </p:nvSpPr>
        <p:spPr bwMode="auto">
          <a:xfrm>
            <a:off x="171450" y="38576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6408" name="Text Box 18"/>
          <p:cNvSpPr txBox="1">
            <a:spLocks noChangeArrowheads="1"/>
          </p:cNvSpPr>
          <p:nvPr/>
        </p:nvSpPr>
        <p:spPr bwMode="auto">
          <a:xfrm>
            <a:off x="4313238" y="3875088"/>
            <a:ext cx="5603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6409" name="Text Box 18"/>
          <p:cNvSpPr txBox="1">
            <a:spLocks noChangeArrowheads="1"/>
          </p:cNvSpPr>
          <p:nvPr/>
        </p:nvSpPr>
        <p:spPr bwMode="auto">
          <a:xfrm>
            <a:off x="1392238" y="54546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6410" name="Text Box 18"/>
          <p:cNvSpPr txBox="1">
            <a:spLocks noChangeArrowheads="1"/>
          </p:cNvSpPr>
          <p:nvPr/>
        </p:nvSpPr>
        <p:spPr bwMode="auto">
          <a:xfrm>
            <a:off x="1389063" y="6432550"/>
            <a:ext cx="5603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7005638" y="15240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1. r1 = 0</a:t>
            </a:r>
          </a:p>
          <a:p>
            <a:r>
              <a:rPr lang="en-US" altLang="en-US"/>
              <a:t>2. r2 = 10</a:t>
            </a:r>
          </a:p>
          <a:p>
            <a:r>
              <a:rPr lang="en-US" altLang="en-US"/>
              <a:t>3. r3 = 0</a:t>
            </a:r>
          </a:p>
        </p:txBody>
      </p:sp>
      <p:sp>
        <p:nvSpPr>
          <p:cNvPr id="28" name="Rectangle 4"/>
          <p:cNvSpPr>
            <a:spLocks noChangeArrowheads="1"/>
          </p:cNvSpPr>
          <p:nvPr/>
        </p:nvSpPr>
        <p:spPr bwMode="auto">
          <a:xfrm>
            <a:off x="7005638" y="2667000"/>
            <a:ext cx="1676400" cy="1447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4. </a:t>
            </a:r>
            <a:r>
              <a:rPr lang="en-US" altLang="en-US" dirty="0">
                <a:solidFill>
                  <a:srgbClr val="FF0000"/>
                </a:solidFill>
              </a:rPr>
              <a:t>r4 = 1</a:t>
            </a:r>
          </a:p>
          <a:p>
            <a:r>
              <a:rPr lang="en-US" altLang="en-US" dirty="0"/>
              <a:t>5. </a:t>
            </a:r>
            <a:r>
              <a:rPr lang="en-US" altLang="en-US" dirty="0">
                <a:solidFill>
                  <a:srgbClr val="FF0000"/>
                </a:solidFill>
              </a:rPr>
              <a:t>r7 = r1 * 4</a:t>
            </a:r>
          </a:p>
          <a:p>
            <a:r>
              <a:rPr lang="en-US" altLang="en-US" dirty="0"/>
              <a:t>6. </a:t>
            </a:r>
            <a:r>
              <a:rPr lang="en-US" altLang="en-US" dirty="0">
                <a:solidFill>
                  <a:srgbClr val="FF0000"/>
                </a:solidFill>
              </a:rPr>
              <a:t>r6 = 8</a:t>
            </a:r>
          </a:p>
          <a:p>
            <a:r>
              <a:rPr lang="en-US" altLang="en-US" dirty="0"/>
              <a:t>7. if (r3 &gt; 0)</a:t>
            </a: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7005638" y="6400800"/>
            <a:ext cx="16764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17. store (r1, r3)</a:t>
            </a:r>
          </a:p>
        </p:txBody>
      </p:sp>
      <p:sp>
        <p:nvSpPr>
          <p:cNvPr id="30" name="Line 6"/>
          <p:cNvSpPr>
            <a:spLocks noChangeShapeType="1"/>
          </p:cNvSpPr>
          <p:nvPr/>
        </p:nvSpPr>
        <p:spPr bwMode="auto">
          <a:xfrm>
            <a:off x="7767638" y="2438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7"/>
          <p:cNvSpPr>
            <a:spLocks noChangeShapeType="1"/>
          </p:cNvSpPr>
          <p:nvPr/>
        </p:nvSpPr>
        <p:spPr bwMode="auto">
          <a:xfrm flipH="1">
            <a:off x="5334000" y="6324600"/>
            <a:ext cx="1900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8"/>
          <p:cNvSpPr>
            <a:spLocks noChangeShapeType="1"/>
          </p:cNvSpPr>
          <p:nvPr/>
        </p:nvSpPr>
        <p:spPr bwMode="auto">
          <a:xfrm flipV="1">
            <a:off x="5334000" y="2514600"/>
            <a:ext cx="0" cy="381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9"/>
          <p:cNvSpPr>
            <a:spLocks noChangeShapeType="1"/>
          </p:cNvSpPr>
          <p:nvPr/>
        </p:nvSpPr>
        <p:spPr bwMode="auto">
          <a:xfrm>
            <a:off x="5334000" y="2514600"/>
            <a:ext cx="1900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10"/>
          <p:cNvSpPr>
            <a:spLocks noChangeShapeType="1"/>
          </p:cNvSpPr>
          <p:nvPr/>
        </p:nvSpPr>
        <p:spPr bwMode="auto">
          <a:xfrm>
            <a:off x="7234238" y="2514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12"/>
          <p:cNvSpPr>
            <a:spLocks noChangeShapeType="1"/>
          </p:cNvSpPr>
          <p:nvPr/>
        </p:nvSpPr>
        <p:spPr bwMode="auto">
          <a:xfrm>
            <a:off x="7234238" y="62484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13"/>
          <p:cNvSpPr>
            <a:spLocks noChangeShapeType="1"/>
          </p:cNvSpPr>
          <p:nvPr/>
        </p:nvSpPr>
        <p:spPr bwMode="auto">
          <a:xfrm>
            <a:off x="7843838" y="6248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Rectangle 14"/>
          <p:cNvSpPr>
            <a:spLocks noChangeArrowheads="1"/>
          </p:cNvSpPr>
          <p:nvPr/>
        </p:nvSpPr>
        <p:spPr bwMode="auto">
          <a:xfrm>
            <a:off x="5481638" y="42672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8. r2 = 0</a:t>
            </a:r>
          </a:p>
          <a:p>
            <a:r>
              <a:rPr lang="en-US" altLang="en-US" dirty="0"/>
              <a:t>9. </a:t>
            </a:r>
            <a:r>
              <a:rPr lang="en-US" altLang="en-US" dirty="0">
                <a:solidFill>
                  <a:srgbClr val="FF0000"/>
                </a:solidFill>
              </a:rPr>
              <a:t>r6 = r7 &lt;&lt; 3</a:t>
            </a:r>
          </a:p>
          <a:p>
            <a:r>
              <a:rPr lang="en-US" altLang="en-US" dirty="0"/>
              <a:t>10. r3 = 0</a:t>
            </a:r>
          </a:p>
        </p:txBody>
      </p:sp>
      <p:sp>
        <p:nvSpPr>
          <p:cNvPr id="38" name="Rectangle 15"/>
          <p:cNvSpPr>
            <a:spLocks noChangeArrowheads="1"/>
          </p:cNvSpPr>
          <p:nvPr/>
        </p:nvSpPr>
        <p:spPr bwMode="auto">
          <a:xfrm>
            <a:off x="8224838" y="42672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11</a:t>
            </a:r>
            <a:r>
              <a:rPr lang="en-US" altLang="en-US" dirty="0">
                <a:solidFill>
                  <a:srgbClr val="FF0000"/>
                </a:solidFill>
              </a:rPr>
              <a:t>. r3 = 1</a:t>
            </a:r>
          </a:p>
          <a:p>
            <a:r>
              <a:rPr lang="en-US" altLang="en-US" dirty="0"/>
              <a:t>12. r3 = 1 + r2</a:t>
            </a:r>
          </a:p>
          <a:p>
            <a:r>
              <a:rPr lang="en-US" altLang="en-US" dirty="0"/>
              <a:t>13. r1 = 8</a:t>
            </a:r>
          </a:p>
        </p:txBody>
      </p:sp>
      <p:sp>
        <p:nvSpPr>
          <p:cNvPr id="39" name="Rectangle 16"/>
          <p:cNvSpPr>
            <a:spLocks noChangeArrowheads="1"/>
          </p:cNvSpPr>
          <p:nvPr/>
        </p:nvSpPr>
        <p:spPr bwMode="auto">
          <a:xfrm>
            <a:off x="7005638" y="53340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14. r2 = r2 + 1</a:t>
            </a:r>
          </a:p>
          <a:p>
            <a:r>
              <a:rPr lang="en-US" altLang="en-US"/>
              <a:t>15. r1 = r1 + 1</a:t>
            </a:r>
          </a:p>
          <a:p>
            <a:r>
              <a:rPr lang="en-US" altLang="en-US"/>
              <a:t>16. if (r1 &lt; 100)</a:t>
            </a:r>
          </a:p>
        </p:txBody>
      </p:sp>
      <p:sp>
        <p:nvSpPr>
          <p:cNvPr id="40" name="Line 17"/>
          <p:cNvSpPr>
            <a:spLocks noChangeShapeType="1"/>
          </p:cNvSpPr>
          <p:nvPr/>
        </p:nvSpPr>
        <p:spPr bwMode="auto">
          <a:xfrm flipH="1">
            <a:off x="6777038" y="4114800"/>
            <a:ext cx="685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18"/>
          <p:cNvSpPr>
            <a:spLocks noChangeShapeType="1"/>
          </p:cNvSpPr>
          <p:nvPr/>
        </p:nvSpPr>
        <p:spPr bwMode="auto">
          <a:xfrm>
            <a:off x="8224838" y="4114800"/>
            <a:ext cx="685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19"/>
          <p:cNvSpPr>
            <a:spLocks noChangeShapeType="1"/>
          </p:cNvSpPr>
          <p:nvPr/>
        </p:nvSpPr>
        <p:spPr bwMode="auto">
          <a:xfrm>
            <a:off x="6472238" y="5181600"/>
            <a:ext cx="762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20"/>
          <p:cNvSpPr>
            <a:spLocks noChangeShapeType="1"/>
          </p:cNvSpPr>
          <p:nvPr/>
        </p:nvSpPr>
        <p:spPr bwMode="auto">
          <a:xfrm flipH="1">
            <a:off x="8148638" y="5181600"/>
            <a:ext cx="762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Text Box 18"/>
          <p:cNvSpPr txBox="1">
            <a:spLocks noChangeArrowheads="1"/>
          </p:cNvSpPr>
          <p:nvPr/>
        </p:nvSpPr>
        <p:spPr bwMode="auto">
          <a:xfrm>
            <a:off x="6461125" y="181292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45" name="Text Box 18"/>
          <p:cNvSpPr txBox="1">
            <a:spLocks noChangeArrowheads="1"/>
          </p:cNvSpPr>
          <p:nvPr/>
        </p:nvSpPr>
        <p:spPr bwMode="auto">
          <a:xfrm>
            <a:off x="6473825" y="281940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46" name="Text Box 18"/>
          <p:cNvSpPr txBox="1">
            <a:spLocks noChangeArrowheads="1"/>
          </p:cNvSpPr>
          <p:nvPr/>
        </p:nvSpPr>
        <p:spPr bwMode="auto">
          <a:xfrm>
            <a:off x="5269706" y="3825081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/>
              <a:t>BB3</a:t>
            </a:r>
          </a:p>
        </p:txBody>
      </p:sp>
      <p:sp>
        <p:nvSpPr>
          <p:cNvPr id="47" name="Text Box 18"/>
          <p:cNvSpPr txBox="1">
            <a:spLocks noChangeArrowheads="1"/>
          </p:cNvSpPr>
          <p:nvPr/>
        </p:nvSpPr>
        <p:spPr bwMode="auto">
          <a:xfrm>
            <a:off x="9345613" y="3875088"/>
            <a:ext cx="5603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48" name="Text Box 18"/>
          <p:cNvSpPr txBox="1">
            <a:spLocks noChangeArrowheads="1"/>
          </p:cNvSpPr>
          <p:nvPr/>
        </p:nvSpPr>
        <p:spPr bwMode="auto">
          <a:xfrm>
            <a:off x="6424613" y="54546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49" name="Text Box 18"/>
          <p:cNvSpPr txBox="1">
            <a:spLocks noChangeArrowheads="1"/>
          </p:cNvSpPr>
          <p:nvPr/>
        </p:nvSpPr>
        <p:spPr bwMode="auto">
          <a:xfrm>
            <a:off x="6421438" y="6432550"/>
            <a:ext cx="5603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" name="Right Arrow 1"/>
          <p:cNvSpPr/>
          <p:nvPr/>
        </p:nvSpPr>
        <p:spPr bwMode="auto">
          <a:xfrm>
            <a:off x="4934947" y="4305300"/>
            <a:ext cx="381001" cy="8382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58452" y="6924240"/>
            <a:ext cx="30123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Red instructions can be deleted by</a:t>
            </a:r>
          </a:p>
          <a:p>
            <a:r>
              <a:rPr lang="en-US" sz="1600" dirty="0">
                <a:solidFill>
                  <a:srgbClr val="FF0000"/>
                </a:solidFill>
              </a:rPr>
              <a:t>subsequent dead code elimination</a:t>
            </a:r>
          </a:p>
        </p:txBody>
      </p:sp>
    </p:spTree>
    <p:extLst>
      <p:ext uri="{BB962C8B-B14F-4D97-AF65-F5344CB8AC3E}">
        <p14:creationId xmlns:p14="http://schemas.microsoft.com/office/powerpoint/2010/main" val="16344403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Forward Copy Propagation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14800" cy="5216525"/>
          </a:xfrm>
        </p:spPr>
        <p:txBody>
          <a:bodyPr/>
          <a:lstStyle/>
          <a:p>
            <a:r>
              <a:rPr lang="en-US" altLang="en-US" sz="2000"/>
              <a:t>Forward propagation of the RHS of moves</a:t>
            </a:r>
          </a:p>
          <a:p>
            <a:pPr lvl="1"/>
            <a:r>
              <a:rPr lang="en-US" altLang="en-US" sz="1800"/>
              <a:t>r1 = r2</a:t>
            </a:r>
          </a:p>
          <a:p>
            <a:pPr lvl="1"/>
            <a:r>
              <a:rPr lang="en-US" altLang="en-US" sz="1800"/>
              <a:t>…</a:t>
            </a:r>
          </a:p>
          <a:p>
            <a:pPr lvl="1"/>
            <a:r>
              <a:rPr lang="en-US" altLang="en-US" sz="1800"/>
              <a:t>r4 = r1 + 1  </a:t>
            </a:r>
            <a:r>
              <a:rPr lang="en-US" altLang="en-US" sz="1800">
                <a:sym typeface="Wingdings" panose="05000000000000000000" pitchFamily="2" charset="2"/>
              </a:rPr>
              <a:t> r4 = r2 + 1</a:t>
            </a:r>
          </a:p>
          <a:p>
            <a:r>
              <a:rPr lang="en-US" altLang="en-US" sz="2000"/>
              <a:t>Benefits</a:t>
            </a:r>
          </a:p>
          <a:p>
            <a:pPr lvl="1"/>
            <a:r>
              <a:rPr lang="en-US" altLang="en-US" sz="1800"/>
              <a:t>Reduce chain of dependences</a:t>
            </a:r>
          </a:p>
          <a:p>
            <a:pPr lvl="1"/>
            <a:r>
              <a:rPr lang="en-US" altLang="en-US" sz="1800"/>
              <a:t>Eliminate the move</a:t>
            </a:r>
          </a:p>
          <a:p>
            <a:r>
              <a:rPr lang="en-US" altLang="en-US" sz="2000"/>
              <a:t>Rules (ops X and Y)</a:t>
            </a:r>
          </a:p>
          <a:p>
            <a:pPr lvl="1"/>
            <a:r>
              <a:rPr lang="en-US" altLang="en-US" sz="1800"/>
              <a:t>X is a move</a:t>
            </a:r>
          </a:p>
          <a:p>
            <a:pPr lvl="1"/>
            <a:r>
              <a:rPr lang="en-US" altLang="en-US" sz="1800"/>
              <a:t>src1(X) is a register</a:t>
            </a:r>
          </a:p>
          <a:p>
            <a:pPr lvl="1"/>
            <a:r>
              <a:rPr lang="en-US" altLang="en-US" sz="1800"/>
              <a:t>Y consumes dest(X)</a:t>
            </a:r>
          </a:p>
          <a:p>
            <a:pPr lvl="1"/>
            <a:r>
              <a:rPr lang="en-US" altLang="en-US" sz="1800"/>
              <a:t>X.dest is an available def at Y</a:t>
            </a:r>
          </a:p>
          <a:p>
            <a:pPr lvl="1"/>
            <a:r>
              <a:rPr lang="en-US" altLang="en-US" sz="1800"/>
              <a:t>X.src1 is an available expr at Y</a:t>
            </a:r>
          </a:p>
          <a:p>
            <a:pPr lvl="1"/>
            <a:endParaRPr lang="en-US" altLang="en-US" sz="1800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943600" y="2362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1. r1 = r2</a:t>
            </a:r>
          </a:p>
          <a:p>
            <a:pPr algn="ctr"/>
            <a:r>
              <a:rPr lang="en-US" altLang="en-US"/>
              <a:t>2. r3 = r4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5029200" y="35814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3. r2 = 0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6934200" y="35814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4. r6 = r3 + 1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6019800" y="4724400"/>
            <a:ext cx="1447800" cy="838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5. r5 = r2 + r3</a:t>
            </a:r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 flipH="1">
            <a:off x="5791200" y="3048000"/>
            <a:ext cx="838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6705600" y="30480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>
            <a:off x="5791200" y="42672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 flipH="1">
            <a:off x="6934200" y="42672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Text Box 18"/>
          <p:cNvSpPr txBox="1">
            <a:spLocks noChangeArrowheads="1"/>
          </p:cNvSpPr>
          <p:nvPr/>
        </p:nvSpPr>
        <p:spPr bwMode="auto">
          <a:xfrm>
            <a:off x="5387975" y="2351088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7421" name="Text Box 18"/>
          <p:cNvSpPr txBox="1">
            <a:spLocks noChangeArrowheads="1"/>
          </p:cNvSpPr>
          <p:nvPr/>
        </p:nvSpPr>
        <p:spPr bwMode="auto">
          <a:xfrm>
            <a:off x="4984750" y="324485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7422" name="Text Box 18"/>
          <p:cNvSpPr txBox="1">
            <a:spLocks noChangeArrowheads="1"/>
          </p:cNvSpPr>
          <p:nvPr/>
        </p:nvSpPr>
        <p:spPr bwMode="auto">
          <a:xfrm>
            <a:off x="7826375" y="324485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7423" name="Text Box 18"/>
          <p:cNvSpPr txBox="1">
            <a:spLocks noChangeArrowheads="1"/>
          </p:cNvSpPr>
          <p:nvPr/>
        </p:nvSpPr>
        <p:spPr bwMode="auto">
          <a:xfrm>
            <a:off x="5475288" y="472440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CF9BAFA-41AB-A5F1-58F4-794482902F90}"/>
                  </a:ext>
                </a:extLst>
              </p14:cNvPr>
              <p14:cNvContentPartPr/>
              <p14:nvPr/>
            </p14:nvContentPartPr>
            <p14:xfrm>
              <a:off x="446400" y="254160"/>
              <a:ext cx="9425160" cy="6386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CF9BAFA-41AB-A5F1-58F4-794482902F9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37040" y="244800"/>
                <a:ext cx="9443880" cy="6405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077200" cy="615950"/>
          </a:xfrm>
        </p:spPr>
        <p:txBody>
          <a:bodyPr/>
          <a:lstStyle/>
          <a:p>
            <a:r>
              <a:rPr lang="en-US" altLang="en-US"/>
              <a:t>CSE – Common Subexpression Elimination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14800" cy="5216525"/>
          </a:xfrm>
        </p:spPr>
        <p:txBody>
          <a:bodyPr/>
          <a:lstStyle/>
          <a:p>
            <a:r>
              <a:rPr lang="en-US" altLang="en-US" sz="1800"/>
              <a:t>Eliminate recomputation of an expression by reusing the previous result</a:t>
            </a:r>
          </a:p>
          <a:p>
            <a:pPr lvl="1"/>
            <a:r>
              <a:rPr lang="en-US" altLang="en-US" sz="1600"/>
              <a:t>r1 = r2 * r3</a:t>
            </a:r>
          </a:p>
          <a:p>
            <a:pPr lvl="1"/>
            <a:r>
              <a:rPr lang="en-US" altLang="en-US" sz="1600"/>
              <a:t>                   </a:t>
            </a:r>
            <a:r>
              <a:rPr lang="en-US" altLang="en-US" sz="1600">
                <a:sym typeface="Wingdings" panose="05000000000000000000" pitchFamily="2" charset="2"/>
              </a:rPr>
              <a:t> r100 = r1</a:t>
            </a:r>
            <a:endParaRPr lang="en-US" altLang="en-US" sz="1600"/>
          </a:p>
          <a:p>
            <a:pPr lvl="1"/>
            <a:r>
              <a:rPr lang="en-US" altLang="en-US" sz="1600"/>
              <a:t>…</a:t>
            </a:r>
          </a:p>
          <a:p>
            <a:pPr lvl="1"/>
            <a:r>
              <a:rPr lang="en-US" altLang="en-US" sz="1600"/>
              <a:t>r4 = r2 * r3  </a:t>
            </a:r>
            <a:r>
              <a:rPr lang="en-US" altLang="en-US" sz="1600">
                <a:sym typeface="Wingdings" panose="05000000000000000000" pitchFamily="2" charset="2"/>
              </a:rPr>
              <a:t> r4 = r100</a:t>
            </a:r>
          </a:p>
          <a:p>
            <a:r>
              <a:rPr lang="en-US" altLang="en-US" sz="1800"/>
              <a:t>Benefits</a:t>
            </a:r>
          </a:p>
          <a:p>
            <a:pPr lvl="1"/>
            <a:r>
              <a:rPr lang="en-US" altLang="en-US" sz="1600"/>
              <a:t>Reduce work</a:t>
            </a:r>
          </a:p>
          <a:p>
            <a:pPr lvl="1"/>
            <a:r>
              <a:rPr lang="en-US" altLang="en-US" sz="1600"/>
              <a:t>Moves can get copy propagated</a:t>
            </a:r>
          </a:p>
          <a:p>
            <a:r>
              <a:rPr lang="en-US" altLang="en-US" sz="1800"/>
              <a:t>Rules (ops X and Y)</a:t>
            </a:r>
          </a:p>
          <a:p>
            <a:pPr lvl="1"/>
            <a:r>
              <a:rPr lang="en-US" altLang="en-US" sz="1600"/>
              <a:t>X and Y have the same opcode</a:t>
            </a:r>
          </a:p>
          <a:p>
            <a:pPr lvl="1"/>
            <a:r>
              <a:rPr lang="en-US" altLang="en-US" sz="1600"/>
              <a:t>src(X) = src(Y), for all srcs</a:t>
            </a:r>
          </a:p>
          <a:p>
            <a:pPr lvl="1"/>
            <a:r>
              <a:rPr lang="en-US" altLang="en-US" sz="1600"/>
              <a:t>expr(X) is available at Y</a:t>
            </a:r>
          </a:p>
          <a:p>
            <a:pPr lvl="1"/>
            <a:r>
              <a:rPr lang="en-US" altLang="en-US" sz="1600"/>
              <a:t>if X is a load, then there is no store that may write to address(X) along any path between X and Y</a:t>
            </a:r>
          </a:p>
          <a:p>
            <a:pPr lvl="1"/>
            <a:endParaRPr lang="en-US" altLang="en-US" sz="1600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5943600" y="18288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1. r1 = r2 * r6</a:t>
            </a:r>
          </a:p>
          <a:p>
            <a:pPr algn="ctr"/>
            <a:r>
              <a:rPr lang="en-US" altLang="en-US"/>
              <a:t>2. r3 = r4 / r7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5029200" y="30480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3. r2 = r2 + 1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6934200" y="30480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4. r6 = r3 * 7</a:t>
            </a: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6019800" y="4191000"/>
            <a:ext cx="1447800" cy="1066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5. r5 = r2 * r6</a:t>
            </a:r>
          </a:p>
          <a:p>
            <a:pPr algn="ctr"/>
            <a:r>
              <a:rPr lang="en-US" altLang="en-US"/>
              <a:t>6. r8 = r4 / r7</a:t>
            </a:r>
          </a:p>
          <a:p>
            <a:pPr algn="ctr"/>
            <a:r>
              <a:rPr lang="en-US" altLang="en-US"/>
              <a:t>7. r9 = r3 * 7</a:t>
            </a:r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 flipH="1">
            <a:off x="5791200" y="2514600"/>
            <a:ext cx="838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>
            <a:off x="6705600" y="25146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>
            <a:off x="5791200" y="37338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 flipH="1">
            <a:off x="6934200" y="37338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5119255" y="5855841"/>
            <a:ext cx="380694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>
                <a:solidFill>
                  <a:srgbClr val="FF0000"/>
                </a:solidFill>
              </a:rPr>
              <a:t>if op is a load, call it redundant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load elimination rather than CSE, 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Redundant store elimination also possible, 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but applied a bit differently – think about it!</a:t>
            </a:r>
          </a:p>
        </p:txBody>
      </p:sp>
      <p:sp>
        <p:nvSpPr>
          <p:cNvPr id="18445" name="Text Box 18"/>
          <p:cNvSpPr txBox="1">
            <a:spLocks noChangeArrowheads="1"/>
          </p:cNvSpPr>
          <p:nvPr/>
        </p:nvSpPr>
        <p:spPr bwMode="auto">
          <a:xfrm>
            <a:off x="5387975" y="1817688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8446" name="Text Box 18"/>
          <p:cNvSpPr txBox="1">
            <a:spLocks noChangeArrowheads="1"/>
          </p:cNvSpPr>
          <p:nvPr/>
        </p:nvSpPr>
        <p:spPr bwMode="auto">
          <a:xfrm>
            <a:off x="5029200" y="271145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8447" name="Text Box 18"/>
          <p:cNvSpPr txBox="1">
            <a:spLocks noChangeArrowheads="1"/>
          </p:cNvSpPr>
          <p:nvPr/>
        </p:nvSpPr>
        <p:spPr bwMode="auto">
          <a:xfrm>
            <a:off x="7869238" y="2716213"/>
            <a:ext cx="5603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8448" name="Text Box 18"/>
          <p:cNvSpPr txBox="1">
            <a:spLocks noChangeArrowheads="1"/>
          </p:cNvSpPr>
          <p:nvPr/>
        </p:nvSpPr>
        <p:spPr bwMode="auto">
          <a:xfrm>
            <a:off x="5475288" y="419100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4630320-CB38-B808-ED00-6B1516FC2625}"/>
                  </a:ext>
                </a:extLst>
              </p14:cNvPr>
              <p14:cNvContentPartPr/>
              <p14:nvPr/>
            </p14:nvContentPartPr>
            <p14:xfrm>
              <a:off x="231480" y="196560"/>
              <a:ext cx="9826920" cy="7251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4630320-CB38-B808-ED00-6B1516FC262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2120" y="187200"/>
                <a:ext cx="9845640" cy="7269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 Problem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288925" y="1501775"/>
            <a:ext cx="222885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u="sng">
                <a:solidFill>
                  <a:schemeClr val="tx1"/>
                </a:solidFill>
              </a:rPr>
              <a:t>Optimize this applying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1. dead code elimination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2. forward copy propagation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3. CSE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3048000" y="1600200"/>
            <a:ext cx="1752600" cy="2209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1. r4 = r1</a:t>
            </a:r>
          </a:p>
          <a:p>
            <a:r>
              <a:rPr lang="en-US" altLang="en-US" sz="2000"/>
              <a:t>2. r6 = r15</a:t>
            </a:r>
          </a:p>
          <a:p>
            <a:r>
              <a:rPr lang="en-US" altLang="en-US" sz="2000"/>
              <a:t>3. r2 = r3 * r4</a:t>
            </a:r>
          </a:p>
          <a:p>
            <a:r>
              <a:rPr lang="en-US" altLang="en-US" sz="2000"/>
              <a:t>4. r8 = r2 + r5</a:t>
            </a:r>
          </a:p>
          <a:p>
            <a:r>
              <a:rPr lang="en-US" altLang="en-US" sz="2000"/>
              <a:t>5. r9 = r3</a:t>
            </a:r>
          </a:p>
          <a:p>
            <a:r>
              <a:rPr lang="en-US" altLang="en-US"/>
              <a:t>6. r7 = load(r2)</a:t>
            </a:r>
            <a:endParaRPr lang="en-US" altLang="en-US" sz="2000"/>
          </a:p>
          <a:p>
            <a:r>
              <a:rPr lang="en-US" altLang="en-US" sz="2000"/>
              <a:t>7. if (r2 &gt; r8)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752600" y="40386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8. r5 = r9 * r4</a:t>
            </a:r>
          </a:p>
          <a:p>
            <a:r>
              <a:rPr lang="en-US" altLang="en-US"/>
              <a:t>9. r11 = r2</a:t>
            </a:r>
          </a:p>
          <a:p>
            <a:r>
              <a:rPr lang="en-US" altLang="en-US"/>
              <a:t>10. r12 = load(r11)</a:t>
            </a:r>
          </a:p>
          <a:p>
            <a:r>
              <a:rPr lang="en-US" altLang="en-US"/>
              <a:t>11. if (r12 != 0)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4343400" y="4038600"/>
            <a:ext cx="17526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12. r3 = load(r2)</a:t>
            </a:r>
          </a:p>
          <a:p>
            <a:pPr algn="ctr"/>
            <a:r>
              <a:rPr lang="en-US" altLang="en-US"/>
              <a:t>13. r10 = r3 / r6</a:t>
            </a:r>
          </a:p>
          <a:p>
            <a:pPr algn="ctr"/>
            <a:r>
              <a:rPr lang="en-US" altLang="en-US"/>
              <a:t>14. r11 = r8</a:t>
            </a:r>
          </a:p>
          <a:p>
            <a:pPr algn="ctr"/>
            <a:r>
              <a:rPr lang="en-US" altLang="en-US"/>
              <a:t>15. store (r11, r7)</a:t>
            </a: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2971800" y="5562600"/>
            <a:ext cx="17526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16. store (r12, r3)</a:t>
            </a:r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 flipH="1">
            <a:off x="2819400" y="3810000"/>
            <a:ext cx="838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>
            <a:off x="4191000" y="3810000"/>
            <a:ext cx="838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>
            <a:off x="2819400" y="51816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 flipH="1">
            <a:off x="4114800" y="51816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>
            <a:off x="2057400" y="5181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 flipH="1">
            <a:off x="1447800" y="53340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 flipV="1">
            <a:off x="1447800" y="3733800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>
            <a:off x="1447800" y="37338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>
            <a:off x="2057400" y="3733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Text Box 18"/>
          <p:cNvSpPr txBox="1">
            <a:spLocks noChangeArrowheads="1"/>
          </p:cNvSpPr>
          <p:nvPr/>
        </p:nvSpPr>
        <p:spPr bwMode="auto">
          <a:xfrm>
            <a:off x="2492375" y="1601788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2214563" y="370205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9475" name="Text Box 18"/>
          <p:cNvSpPr txBox="1">
            <a:spLocks noChangeArrowheads="1"/>
          </p:cNvSpPr>
          <p:nvPr/>
        </p:nvSpPr>
        <p:spPr bwMode="auto">
          <a:xfrm>
            <a:off x="5486400" y="37179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9476" name="Text Box 18"/>
          <p:cNvSpPr txBox="1">
            <a:spLocks noChangeArrowheads="1"/>
          </p:cNvSpPr>
          <p:nvPr/>
        </p:nvSpPr>
        <p:spPr bwMode="auto">
          <a:xfrm>
            <a:off x="2416175" y="55626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9B4442C-B3B8-4F25-AB00-E373A441F95B}"/>
                  </a:ext>
                </a:extLst>
              </p14:cNvPr>
              <p14:cNvContentPartPr/>
              <p14:nvPr/>
            </p14:nvContentPartPr>
            <p14:xfrm>
              <a:off x="265680" y="1659960"/>
              <a:ext cx="2191680" cy="878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9B4442C-B3B8-4F25-AB00-E373A441F95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6320" y="1650600"/>
                <a:ext cx="2210400" cy="897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 Problem Solution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128588" y="1524000"/>
            <a:ext cx="1939925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u="sng">
                <a:solidFill>
                  <a:schemeClr val="tx1"/>
                </a:solidFill>
              </a:rPr>
              <a:t>Optimize this applying</a:t>
            </a:r>
          </a:p>
          <a:p>
            <a:r>
              <a:rPr lang="en-US" altLang="en-US" sz="1200">
                <a:solidFill>
                  <a:schemeClr val="tx1"/>
                </a:solidFill>
              </a:rPr>
              <a:t>1. dead code elimination</a:t>
            </a:r>
          </a:p>
          <a:p>
            <a:r>
              <a:rPr lang="en-US" altLang="en-US" sz="1200">
                <a:solidFill>
                  <a:schemeClr val="tx1"/>
                </a:solidFill>
              </a:rPr>
              <a:t>2. forward copy propagation</a:t>
            </a:r>
          </a:p>
          <a:p>
            <a:r>
              <a:rPr lang="en-US" altLang="en-US" sz="1200">
                <a:solidFill>
                  <a:schemeClr val="tx1"/>
                </a:solidFill>
              </a:rPr>
              <a:t>3. CSE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133600" y="1600200"/>
            <a:ext cx="1752600" cy="2209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r4 = r1</a:t>
            </a:r>
          </a:p>
          <a:p>
            <a:r>
              <a:rPr lang="en-US" altLang="en-US" sz="2000"/>
              <a:t>r6 = r15</a:t>
            </a:r>
          </a:p>
          <a:p>
            <a:r>
              <a:rPr lang="en-US" altLang="en-US" sz="2000"/>
              <a:t>r2 = r3 * r4</a:t>
            </a:r>
          </a:p>
          <a:p>
            <a:r>
              <a:rPr lang="en-US" altLang="en-US" sz="2000"/>
              <a:t>r8 = r2 + r5</a:t>
            </a:r>
          </a:p>
          <a:p>
            <a:r>
              <a:rPr lang="en-US" altLang="en-US" sz="2000"/>
              <a:t>r9 = r3</a:t>
            </a:r>
          </a:p>
          <a:p>
            <a:r>
              <a:rPr lang="en-US" altLang="en-US"/>
              <a:t>r7 = load(r2)</a:t>
            </a:r>
            <a:endParaRPr lang="en-US" altLang="en-US" sz="2000"/>
          </a:p>
          <a:p>
            <a:r>
              <a:rPr lang="en-US" altLang="en-US" sz="2000"/>
              <a:t>if (r2 &gt; r8)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838200" y="4038600"/>
            <a:ext cx="17526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r5 = r9 * r4</a:t>
            </a:r>
          </a:p>
          <a:p>
            <a:r>
              <a:rPr lang="en-US" altLang="en-US"/>
              <a:t>r11 = r2</a:t>
            </a:r>
          </a:p>
          <a:p>
            <a:r>
              <a:rPr lang="en-US" altLang="en-US"/>
              <a:t>r12 = load(r11)</a:t>
            </a:r>
          </a:p>
          <a:p>
            <a:r>
              <a:rPr lang="en-US" altLang="en-US"/>
              <a:t>if (r12 != 0)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3429000" y="4038600"/>
            <a:ext cx="17526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r3 = load(r2)</a:t>
            </a:r>
          </a:p>
          <a:p>
            <a:pPr algn="ctr"/>
            <a:r>
              <a:rPr lang="en-US" altLang="en-US"/>
              <a:t>r10 = r3 / r6</a:t>
            </a:r>
          </a:p>
          <a:p>
            <a:pPr algn="ctr"/>
            <a:r>
              <a:rPr lang="en-US" altLang="en-US"/>
              <a:t>r11 = r8</a:t>
            </a:r>
          </a:p>
          <a:p>
            <a:pPr algn="ctr"/>
            <a:r>
              <a:rPr lang="en-US" altLang="en-US"/>
              <a:t>store (r11, r7)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2057400" y="5562600"/>
            <a:ext cx="17526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store (r12, r3)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 flipH="1">
            <a:off x="1905000" y="3810000"/>
            <a:ext cx="838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3276600" y="3810000"/>
            <a:ext cx="838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1905000" y="51816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H="1">
            <a:off x="3200400" y="51816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1143000" y="5181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 flipH="1">
            <a:off x="533400" y="53340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 flipV="1">
            <a:off x="533400" y="3733800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>
            <a:off x="533400" y="37338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>
            <a:off x="1143000" y="3733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Rectangle 4"/>
          <p:cNvSpPr>
            <a:spLocks noChangeArrowheads="1"/>
          </p:cNvSpPr>
          <p:nvPr/>
        </p:nvSpPr>
        <p:spPr bwMode="auto">
          <a:xfrm>
            <a:off x="6934200" y="1676400"/>
            <a:ext cx="1752600" cy="2209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r2 = r3 * r1</a:t>
            </a:r>
          </a:p>
          <a:p>
            <a:r>
              <a:rPr lang="en-US" altLang="en-US" sz="2000"/>
              <a:t>r8 = r2 + r5</a:t>
            </a:r>
          </a:p>
          <a:p>
            <a:r>
              <a:rPr lang="en-US" altLang="en-US"/>
              <a:t>r7 = load(r2)</a:t>
            </a:r>
            <a:endParaRPr lang="en-US" altLang="en-US" sz="2000"/>
          </a:p>
          <a:p>
            <a:r>
              <a:rPr lang="en-US" altLang="en-US" sz="2000"/>
              <a:t>if (r2 &gt; r8)</a:t>
            </a:r>
          </a:p>
        </p:txBody>
      </p:sp>
      <p:sp>
        <p:nvSpPr>
          <p:cNvPr id="20498" name="Rectangle 5"/>
          <p:cNvSpPr>
            <a:spLocks noChangeArrowheads="1"/>
          </p:cNvSpPr>
          <p:nvPr/>
        </p:nvSpPr>
        <p:spPr bwMode="auto">
          <a:xfrm>
            <a:off x="5638800" y="4114800"/>
            <a:ext cx="17526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  <a:p>
            <a:r>
              <a:rPr lang="en-US" altLang="en-US"/>
              <a:t>if (r7 != 0)</a:t>
            </a:r>
          </a:p>
        </p:txBody>
      </p:sp>
      <p:sp>
        <p:nvSpPr>
          <p:cNvPr id="20499" name="Rectangle 6"/>
          <p:cNvSpPr>
            <a:spLocks noChangeArrowheads="1"/>
          </p:cNvSpPr>
          <p:nvPr/>
        </p:nvSpPr>
        <p:spPr bwMode="auto">
          <a:xfrm>
            <a:off x="8229600" y="4114800"/>
            <a:ext cx="17526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r3 = r7</a:t>
            </a:r>
          </a:p>
          <a:p>
            <a:pPr algn="ctr"/>
            <a:r>
              <a:rPr lang="en-US" altLang="en-US"/>
              <a:t>store (r8, r7)</a:t>
            </a:r>
          </a:p>
        </p:txBody>
      </p:sp>
      <p:sp>
        <p:nvSpPr>
          <p:cNvPr id="20500" name="Rectangle 7"/>
          <p:cNvSpPr>
            <a:spLocks noChangeArrowheads="1"/>
          </p:cNvSpPr>
          <p:nvPr/>
        </p:nvSpPr>
        <p:spPr bwMode="auto">
          <a:xfrm>
            <a:off x="6858000" y="5638800"/>
            <a:ext cx="17526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store (r12, r3)</a:t>
            </a:r>
          </a:p>
        </p:txBody>
      </p:sp>
      <p:sp>
        <p:nvSpPr>
          <p:cNvPr id="20501" name="Line 8"/>
          <p:cNvSpPr>
            <a:spLocks noChangeShapeType="1"/>
          </p:cNvSpPr>
          <p:nvPr/>
        </p:nvSpPr>
        <p:spPr bwMode="auto">
          <a:xfrm flipH="1">
            <a:off x="6705600" y="3886200"/>
            <a:ext cx="838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2" name="Line 9"/>
          <p:cNvSpPr>
            <a:spLocks noChangeShapeType="1"/>
          </p:cNvSpPr>
          <p:nvPr/>
        </p:nvSpPr>
        <p:spPr bwMode="auto">
          <a:xfrm>
            <a:off x="8077200" y="3886200"/>
            <a:ext cx="838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3" name="Line 10"/>
          <p:cNvSpPr>
            <a:spLocks noChangeShapeType="1"/>
          </p:cNvSpPr>
          <p:nvPr/>
        </p:nvSpPr>
        <p:spPr bwMode="auto">
          <a:xfrm>
            <a:off x="6705600" y="52578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4" name="Line 11"/>
          <p:cNvSpPr>
            <a:spLocks noChangeShapeType="1"/>
          </p:cNvSpPr>
          <p:nvPr/>
        </p:nvSpPr>
        <p:spPr bwMode="auto">
          <a:xfrm flipH="1">
            <a:off x="8001000" y="52578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5" name="Line 12"/>
          <p:cNvSpPr>
            <a:spLocks noChangeShapeType="1"/>
          </p:cNvSpPr>
          <p:nvPr/>
        </p:nvSpPr>
        <p:spPr bwMode="auto">
          <a:xfrm>
            <a:off x="5943600" y="5257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6" name="Line 13"/>
          <p:cNvSpPr>
            <a:spLocks noChangeShapeType="1"/>
          </p:cNvSpPr>
          <p:nvPr/>
        </p:nvSpPr>
        <p:spPr bwMode="auto">
          <a:xfrm flipH="1">
            <a:off x="5334000" y="54102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7" name="Line 14"/>
          <p:cNvSpPr>
            <a:spLocks noChangeShapeType="1"/>
          </p:cNvSpPr>
          <p:nvPr/>
        </p:nvSpPr>
        <p:spPr bwMode="auto">
          <a:xfrm flipV="1">
            <a:off x="5334000" y="3810000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8" name="Line 15"/>
          <p:cNvSpPr>
            <a:spLocks noChangeShapeType="1"/>
          </p:cNvSpPr>
          <p:nvPr/>
        </p:nvSpPr>
        <p:spPr bwMode="auto">
          <a:xfrm>
            <a:off x="5334000" y="38100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9" name="Line 16"/>
          <p:cNvSpPr>
            <a:spLocks noChangeShapeType="1"/>
          </p:cNvSpPr>
          <p:nvPr/>
        </p:nvSpPr>
        <p:spPr bwMode="auto">
          <a:xfrm>
            <a:off x="5943600" y="3810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0" name="Right Arrow 1"/>
          <p:cNvSpPr>
            <a:spLocks noChangeArrowheads="1"/>
          </p:cNvSpPr>
          <p:nvPr/>
        </p:nvSpPr>
        <p:spPr bwMode="auto">
          <a:xfrm>
            <a:off x="4572000" y="2590800"/>
            <a:ext cx="685800" cy="6096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Loop Invariant Code Motion (LICM)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4711" y="1582737"/>
            <a:ext cx="4948236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dirty="0"/>
              <a:t>Move operations whose source operands do not change within the loop to the loop </a:t>
            </a:r>
            <a:r>
              <a:rPr lang="en-US" altLang="en-US" sz="2000" dirty="0" err="1"/>
              <a:t>preheader</a:t>
            </a:r>
            <a:endParaRPr lang="en-US" altLang="en-US" sz="2000" dirty="0"/>
          </a:p>
          <a:p>
            <a:pPr lvl="1">
              <a:lnSpc>
                <a:spcPct val="90000"/>
              </a:lnSpc>
            </a:pPr>
            <a:r>
              <a:rPr lang="en-US" altLang="en-US" sz="1800" dirty="0">
                <a:solidFill>
                  <a:srgbClr val="FF0000"/>
                </a:solidFill>
              </a:rPr>
              <a:t>Execute them only 1x per invocation of the loop</a:t>
            </a:r>
          </a:p>
          <a:p>
            <a:pPr>
              <a:lnSpc>
                <a:spcPct val="90000"/>
              </a:lnSpc>
            </a:pPr>
            <a:r>
              <a:rPr lang="en-US" altLang="en-US" sz="2000" dirty="0"/>
              <a:t>Rules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X can be moved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err="1"/>
              <a:t>src</a:t>
            </a:r>
            <a:r>
              <a:rPr lang="en-US" altLang="en-US" sz="1800" dirty="0"/>
              <a:t>(X) not modified in loop body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X is the only op to modify </a:t>
            </a:r>
            <a:r>
              <a:rPr lang="en-US" altLang="en-US" sz="1800" dirty="0" err="1"/>
              <a:t>dest</a:t>
            </a:r>
            <a:r>
              <a:rPr lang="en-US" altLang="en-US" sz="1800" dirty="0"/>
              <a:t>(X)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for all uses of </a:t>
            </a:r>
            <a:r>
              <a:rPr lang="en-US" altLang="en-US" sz="1800" dirty="0" err="1"/>
              <a:t>dest</a:t>
            </a:r>
            <a:r>
              <a:rPr lang="en-US" altLang="en-US" sz="1800" dirty="0"/>
              <a:t>(X), X is in the available </a:t>
            </a:r>
            <a:r>
              <a:rPr lang="en-US" altLang="en-US" sz="1800" dirty="0" err="1"/>
              <a:t>defs</a:t>
            </a:r>
            <a:r>
              <a:rPr lang="en-US" altLang="en-US" sz="1800" dirty="0"/>
              <a:t> set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for all exit BB, if </a:t>
            </a:r>
            <a:r>
              <a:rPr lang="en-US" altLang="en-US" sz="1800" dirty="0" err="1"/>
              <a:t>dest</a:t>
            </a:r>
            <a:r>
              <a:rPr lang="en-US" altLang="en-US" sz="1800" dirty="0"/>
              <a:t>(X) is live on the exit edge, X is in the available </a:t>
            </a:r>
            <a:r>
              <a:rPr lang="en-US" altLang="en-US" sz="1800" dirty="0" err="1"/>
              <a:t>defs</a:t>
            </a:r>
            <a:r>
              <a:rPr lang="en-US" altLang="en-US" sz="1800" dirty="0"/>
              <a:t> set on the edge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>
                <a:solidFill>
                  <a:srgbClr val="FF0000"/>
                </a:solidFill>
              </a:rPr>
              <a:t>if X not executed on every iteration, then X must provably not cause exceptions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>
                <a:solidFill>
                  <a:srgbClr val="FF0000"/>
                </a:solidFill>
              </a:rPr>
              <a:t>if X is a load or store, then there are no writes to address(X) in loop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65532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dirty="0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65532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dirty="0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5410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dirty="0"/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7696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dirty="0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6705600" y="5181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dirty="0"/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67056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dirty="0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73152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 flipH="1">
            <a:off x="61722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>
            <a:off x="73152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>
            <a:off x="64008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 flipH="1">
            <a:off x="75438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>
            <a:off x="73914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68580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 flipH="1">
            <a:off x="5181600" y="57912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 flipV="1">
            <a:off x="51816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>
            <a:off x="5181600" y="28956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4" name="Line 20"/>
          <p:cNvSpPr>
            <a:spLocks noChangeShapeType="1"/>
          </p:cNvSpPr>
          <p:nvPr/>
        </p:nvSpPr>
        <p:spPr bwMode="auto">
          <a:xfrm>
            <a:off x="67056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5" name="Line 21"/>
          <p:cNvSpPr>
            <a:spLocks noChangeShapeType="1"/>
          </p:cNvSpPr>
          <p:nvPr/>
        </p:nvSpPr>
        <p:spPr bwMode="auto">
          <a:xfrm>
            <a:off x="84582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6" name="Line 22"/>
          <p:cNvSpPr>
            <a:spLocks noChangeShapeType="1"/>
          </p:cNvSpPr>
          <p:nvPr/>
        </p:nvSpPr>
        <p:spPr bwMode="auto">
          <a:xfrm flipH="1">
            <a:off x="78486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7" name="Line 23"/>
          <p:cNvSpPr>
            <a:spLocks noChangeShapeType="1"/>
          </p:cNvSpPr>
          <p:nvPr/>
        </p:nvSpPr>
        <p:spPr bwMode="auto">
          <a:xfrm>
            <a:off x="78486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8" name="Text Box 24"/>
          <p:cNvSpPr txBox="1">
            <a:spLocks noChangeArrowheads="1"/>
          </p:cNvSpPr>
          <p:nvPr/>
        </p:nvSpPr>
        <p:spPr bwMode="auto">
          <a:xfrm>
            <a:off x="75279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29" name="Text Box 18"/>
          <p:cNvSpPr txBox="1">
            <a:spLocks noChangeArrowheads="1"/>
          </p:cNvSpPr>
          <p:nvPr/>
        </p:nvSpPr>
        <p:spPr bwMode="auto">
          <a:xfrm>
            <a:off x="60198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1530" name="Text Box 18"/>
          <p:cNvSpPr txBox="1">
            <a:spLocks noChangeArrowheads="1"/>
          </p:cNvSpPr>
          <p:nvPr/>
        </p:nvSpPr>
        <p:spPr bwMode="auto">
          <a:xfrm>
            <a:off x="5997575" y="3124200"/>
            <a:ext cx="5603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1531" name="Text Box 18"/>
          <p:cNvSpPr txBox="1">
            <a:spLocks noChangeArrowheads="1"/>
          </p:cNvSpPr>
          <p:nvPr/>
        </p:nvSpPr>
        <p:spPr bwMode="auto">
          <a:xfrm>
            <a:off x="5410200" y="3865563"/>
            <a:ext cx="5603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1532" name="Text Box 18"/>
          <p:cNvSpPr txBox="1">
            <a:spLocks noChangeArrowheads="1"/>
          </p:cNvSpPr>
          <p:nvPr/>
        </p:nvSpPr>
        <p:spPr bwMode="auto">
          <a:xfrm>
            <a:off x="8588375" y="387985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1533" name="Text Box 18"/>
          <p:cNvSpPr txBox="1">
            <a:spLocks noChangeArrowheads="1"/>
          </p:cNvSpPr>
          <p:nvPr/>
        </p:nvSpPr>
        <p:spPr bwMode="auto">
          <a:xfrm>
            <a:off x="6172200" y="5170488"/>
            <a:ext cx="5603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1534" name="Text Box 18"/>
          <p:cNvSpPr txBox="1">
            <a:spLocks noChangeArrowheads="1"/>
          </p:cNvSpPr>
          <p:nvPr/>
        </p:nvSpPr>
        <p:spPr bwMode="auto">
          <a:xfrm>
            <a:off x="6146800" y="6094413"/>
            <a:ext cx="558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31DF1E7-8F01-E1BA-E707-A2ED60A1F0DE}"/>
                  </a:ext>
                </a:extLst>
              </p14:cNvPr>
              <p14:cNvContentPartPr/>
              <p14:nvPr/>
            </p14:nvContentPartPr>
            <p14:xfrm>
              <a:off x="379080" y="873360"/>
              <a:ext cx="9679320" cy="6683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31DF1E7-8F01-E1BA-E707-A2ED60A1F0D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9720" y="864000"/>
                <a:ext cx="9698040" cy="6702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LICM Example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24384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1. r1 = 3</a:t>
            </a:r>
          </a:p>
          <a:p>
            <a:pPr algn="ctr"/>
            <a:r>
              <a:rPr lang="en-US" altLang="en-US"/>
              <a:t>2. r5 = &amp;A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24384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3. r4 = load(r5)</a:t>
            </a:r>
          </a:p>
          <a:p>
            <a:pPr algn="ctr"/>
            <a:r>
              <a:rPr lang="en-US" altLang="en-US"/>
              <a:t>4. r7 = r4 * 3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12954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5. r8 = r2 + 1</a:t>
            </a:r>
          </a:p>
          <a:p>
            <a:pPr algn="ctr"/>
            <a:r>
              <a:rPr lang="en-US" altLang="en-US"/>
              <a:t>6. r7 = r8 * r4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5814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7. r3 = r2 + 1</a:t>
            </a: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2590800" y="5181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8. r1 = r1 + r7</a:t>
            </a:r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25908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9. store (r1, r3)</a:t>
            </a:r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32004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 flipH="1">
            <a:off x="20574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Line 12"/>
          <p:cNvSpPr>
            <a:spLocks noChangeShapeType="1"/>
          </p:cNvSpPr>
          <p:nvPr/>
        </p:nvSpPr>
        <p:spPr bwMode="auto">
          <a:xfrm>
            <a:off x="32004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>
            <a:off x="22860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2" name="Line 14"/>
          <p:cNvSpPr>
            <a:spLocks noChangeShapeType="1"/>
          </p:cNvSpPr>
          <p:nvPr/>
        </p:nvSpPr>
        <p:spPr bwMode="auto">
          <a:xfrm flipH="1">
            <a:off x="34290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>
            <a:off x="32766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>
            <a:off x="27432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 flipH="1">
            <a:off x="1066800" y="57912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6" name="Line 18"/>
          <p:cNvSpPr>
            <a:spLocks noChangeShapeType="1"/>
          </p:cNvSpPr>
          <p:nvPr/>
        </p:nvSpPr>
        <p:spPr bwMode="auto">
          <a:xfrm flipV="1">
            <a:off x="10668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7" name="Line 19"/>
          <p:cNvSpPr>
            <a:spLocks noChangeShapeType="1"/>
          </p:cNvSpPr>
          <p:nvPr/>
        </p:nvSpPr>
        <p:spPr bwMode="auto">
          <a:xfrm>
            <a:off x="1066800" y="28956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8" name="Line 20"/>
          <p:cNvSpPr>
            <a:spLocks noChangeShapeType="1"/>
          </p:cNvSpPr>
          <p:nvPr/>
        </p:nvSpPr>
        <p:spPr bwMode="auto">
          <a:xfrm>
            <a:off x="25908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9" name="Line 21"/>
          <p:cNvSpPr>
            <a:spLocks noChangeShapeType="1"/>
          </p:cNvSpPr>
          <p:nvPr/>
        </p:nvSpPr>
        <p:spPr bwMode="auto">
          <a:xfrm>
            <a:off x="43434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0" name="Line 22"/>
          <p:cNvSpPr>
            <a:spLocks noChangeShapeType="1"/>
          </p:cNvSpPr>
          <p:nvPr/>
        </p:nvSpPr>
        <p:spPr bwMode="auto">
          <a:xfrm flipH="1">
            <a:off x="37338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1" name="Line 23"/>
          <p:cNvSpPr>
            <a:spLocks noChangeShapeType="1"/>
          </p:cNvSpPr>
          <p:nvPr/>
        </p:nvSpPr>
        <p:spPr bwMode="auto">
          <a:xfrm>
            <a:off x="37338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2" name="Text Box 24"/>
          <p:cNvSpPr txBox="1">
            <a:spLocks noChangeArrowheads="1"/>
          </p:cNvSpPr>
          <p:nvPr/>
        </p:nvSpPr>
        <p:spPr bwMode="auto">
          <a:xfrm>
            <a:off x="34131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53" name="Text Box 18"/>
          <p:cNvSpPr txBox="1">
            <a:spLocks noChangeArrowheads="1"/>
          </p:cNvSpPr>
          <p:nvPr/>
        </p:nvSpPr>
        <p:spPr bwMode="auto">
          <a:xfrm>
            <a:off x="19050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2554" name="Text Box 18"/>
          <p:cNvSpPr txBox="1">
            <a:spLocks noChangeArrowheads="1"/>
          </p:cNvSpPr>
          <p:nvPr/>
        </p:nvSpPr>
        <p:spPr bwMode="auto">
          <a:xfrm>
            <a:off x="1882775" y="3124200"/>
            <a:ext cx="5603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2555" name="Text Box 18"/>
          <p:cNvSpPr txBox="1">
            <a:spLocks noChangeArrowheads="1"/>
          </p:cNvSpPr>
          <p:nvPr/>
        </p:nvSpPr>
        <p:spPr bwMode="auto">
          <a:xfrm>
            <a:off x="1295400" y="3865563"/>
            <a:ext cx="5603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2556" name="Text Box 18"/>
          <p:cNvSpPr txBox="1">
            <a:spLocks noChangeArrowheads="1"/>
          </p:cNvSpPr>
          <p:nvPr/>
        </p:nvSpPr>
        <p:spPr bwMode="auto">
          <a:xfrm>
            <a:off x="4473575" y="387985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2557" name="Text Box 18"/>
          <p:cNvSpPr txBox="1">
            <a:spLocks noChangeArrowheads="1"/>
          </p:cNvSpPr>
          <p:nvPr/>
        </p:nvSpPr>
        <p:spPr bwMode="auto">
          <a:xfrm>
            <a:off x="2057400" y="5170488"/>
            <a:ext cx="5603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2558" name="Text Box 18"/>
          <p:cNvSpPr txBox="1">
            <a:spLocks noChangeArrowheads="1"/>
          </p:cNvSpPr>
          <p:nvPr/>
        </p:nvSpPr>
        <p:spPr bwMode="auto">
          <a:xfrm>
            <a:off x="2032000" y="6094413"/>
            <a:ext cx="5603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C8710B4-F48D-0A0E-082D-13B85CB86B9D}"/>
                  </a:ext>
                </a:extLst>
              </p14:cNvPr>
              <p14:cNvContentPartPr/>
              <p14:nvPr/>
            </p14:nvContentPartPr>
            <p14:xfrm>
              <a:off x="494280" y="1300680"/>
              <a:ext cx="5866560" cy="5277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C8710B4-F48D-0A0E-082D-13B85CB86B9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84920" y="1291320"/>
                <a:ext cx="5885280" cy="5296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947494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Global Variable Migration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038600" cy="5216525"/>
          </a:xfrm>
        </p:spPr>
        <p:txBody>
          <a:bodyPr/>
          <a:lstStyle/>
          <a:p>
            <a:r>
              <a:rPr lang="en-US" altLang="en-US" sz="2000"/>
              <a:t>Assign a global variable temporarily to a register for the duration of the loop</a:t>
            </a:r>
          </a:p>
          <a:p>
            <a:pPr lvl="1"/>
            <a:r>
              <a:rPr lang="en-US" altLang="en-US" sz="1800"/>
              <a:t>Load in preheader</a:t>
            </a:r>
          </a:p>
          <a:p>
            <a:pPr lvl="1"/>
            <a:r>
              <a:rPr lang="en-US" altLang="en-US" sz="1800"/>
              <a:t>Store at exit points</a:t>
            </a:r>
          </a:p>
          <a:p>
            <a:r>
              <a:rPr lang="en-US" altLang="en-US" sz="2000"/>
              <a:t>Rules</a:t>
            </a:r>
          </a:p>
          <a:p>
            <a:pPr lvl="1"/>
            <a:r>
              <a:rPr lang="en-US" altLang="en-US" sz="1800"/>
              <a:t>X is a load or store</a:t>
            </a:r>
          </a:p>
          <a:p>
            <a:pPr lvl="1"/>
            <a:r>
              <a:rPr lang="en-US" altLang="en-US" sz="1800"/>
              <a:t>address(X) not modified in the loop</a:t>
            </a:r>
          </a:p>
          <a:p>
            <a:pPr lvl="1"/>
            <a:r>
              <a:rPr lang="en-US" altLang="en-US" sz="1800"/>
              <a:t>if X not executed on every iteration, then X must provably not cause an exception</a:t>
            </a:r>
          </a:p>
          <a:p>
            <a:pPr lvl="1"/>
            <a:r>
              <a:rPr lang="en-US" altLang="en-US" sz="1800"/>
              <a:t>All memory ops in loop whose address can equal address(X) must always have the same address as X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65532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65532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1. r4 = load(r5)</a:t>
            </a:r>
          </a:p>
          <a:p>
            <a:pPr algn="ctr"/>
            <a:r>
              <a:rPr lang="en-US" altLang="en-US"/>
              <a:t>2. r4 = r4 + 1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5410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3. r8 = load(r5)</a:t>
            </a:r>
          </a:p>
          <a:p>
            <a:pPr algn="ctr"/>
            <a:r>
              <a:rPr lang="en-US" altLang="en-US"/>
              <a:t>4. r7 = r8 * r4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7696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5. store(r5, r4)</a:t>
            </a: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6705600" y="5181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6. store(r5,r7)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67056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73152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 flipH="1">
            <a:off x="61722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73152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>
            <a:off x="64008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 flipH="1">
            <a:off x="75438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73914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68580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H="1">
            <a:off x="5181600" y="57912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V="1">
            <a:off x="51816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5181600" y="28956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67056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>
            <a:off x="84582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 flipH="1">
            <a:off x="78486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5" name="Line 23"/>
          <p:cNvSpPr>
            <a:spLocks noChangeShapeType="1"/>
          </p:cNvSpPr>
          <p:nvPr/>
        </p:nvSpPr>
        <p:spPr bwMode="auto">
          <a:xfrm>
            <a:off x="78486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6" name="Text Box 24"/>
          <p:cNvSpPr txBox="1">
            <a:spLocks noChangeArrowheads="1"/>
          </p:cNvSpPr>
          <p:nvPr/>
        </p:nvSpPr>
        <p:spPr bwMode="auto">
          <a:xfrm>
            <a:off x="75279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77" name="Text Box 18"/>
          <p:cNvSpPr txBox="1">
            <a:spLocks noChangeArrowheads="1"/>
          </p:cNvSpPr>
          <p:nvPr/>
        </p:nvSpPr>
        <p:spPr bwMode="auto">
          <a:xfrm>
            <a:off x="60198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3578" name="Text Box 18"/>
          <p:cNvSpPr txBox="1">
            <a:spLocks noChangeArrowheads="1"/>
          </p:cNvSpPr>
          <p:nvPr/>
        </p:nvSpPr>
        <p:spPr bwMode="auto">
          <a:xfrm>
            <a:off x="5978525" y="31305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3579" name="Text Box 18"/>
          <p:cNvSpPr txBox="1">
            <a:spLocks noChangeArrowheads="1"/>
          </p:cNvSpPr>
          <p:nvPr/>
        </p:nvSpPr>
        <p:spPr bwMode="auto">
          <a:xfrm>
            <a:off x="5410200" y="38608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3580" name="Text Box 18"/>
          <p:cNvSpPr txBox="1">
            <a:spLocks noChangeArrowheads="1"/>
          </p:cNvSpPr>
          <p:nvPr/>
        </p:nvSpPr>
        <p:spPr bwMode="auto">
          <a:xfrm>
            <a:off x="8597900" y="385445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3581" name="Text Box 18"/>
          <p:cNvSpPr txBox="1">
            <a:spLocks noChangeArrowheads="1"/>
          </p:cNvSpPr>
          <p:nvPr/>
        </p:nvSpPr>
        <p:spPr bwMode="auto">
          <a:xfrm>
            <a:off x="6149975" y="51816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3582" name="Text Box 18"/>
          <p:cNvSpPr txBox="1">
            <a:spLocks noChangeArrowheads="1"/>
          </p:cNvSpPr>
          <p:nvPr/>
        </p:nvSpPr>
        <p:spPr bwMode="auto">
          <a:xfrm>
            <a:off x="6172200" y="609600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Global Variable Migration Example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2098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22098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1. r4 = load(r5)</a:t>
            </a:r>
          </a:p>
          <a:p>
            <a:pPr algn="ctr"/>
            <a:r>
              <a:rPr lang="en-US" altLang="en-US"/>
              <a:t>2. r4 = r4 + 1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10668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3. r8 = load(r5)</a:t>
            </a:r>
          </a:p>
          <a:p>
            <a:pPr algn="ctr"/>
            <a:r>
              <a:rPr lang="en-US" altLang="en-US"/>
              <a:t>4. r7 = r8 * r4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33528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5. store(r5, r4)</a:t>
            </a: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2362200" y="5181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6. store(r5,r7)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23622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29718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 flipH="1">
            <a:off x="18288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29718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>
            <a:off x="20574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 flipH="1">
            <a:off x="32004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30480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25146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H="1">
            <a:off x="838200" y="57912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V="1">
            <a:off x="8382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838200" y="28956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23622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>
            <a:off x="41148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 flipH="1">
            <a:off x="35052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5" name="Line 23"/>
          <p:cNvSpPr>
            <a:spLocks noChangeShapeType="1"/>
          </p:cNvSpPr>
          <p:nvPr/>
        </p:nvSpPr>
        <p:spPr bwMode="auto">
          <a:xfrm>
            <a:off x="35052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6" name="Text Box 24"/>
          <p:cNvSpPr txBox="1">
            <a:spLocks noChangeArrowheads="1"/>
          </p:cNvSpPr>
          <p:nvPr/>
        </p:nvSpPr>
        <p:spPr bwMode="auto">
          <a:xfrm>
            <a:off x="31845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77" name="Text Box 18"/>
          <p:cNvSpPr txBox="1">
            <a:spLocks noChangeArrowheads="1"/>
          </p:cNvSpPr>
          <p:nvPr/>
        </p:nvSpPr>
        <p:spPr bwMode="auto">
          <a:xfrm>
            <a:off x="16764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3578" name="Text Box 18"/>
          <p:cNvSpPr txBox="1">
            <a:spLocks noChangeArrowheads="1"/>
          </p:cNvSpPr>
          <p:nvPr/>
        </p:nvSpPr>
        <p:spPr bwMode="auto">
          <a:xfrm>
            <a:off x="1635125" y="31305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3579" name="Text Box 18"/>
          <p:cNvSpPr txBox="1">
            <a:spLocks noChangeArrowheads="1"/>
          </p:cNvSpPr>
          <p:nvPr/>
        </p:nvSpPr>
        <p:spPr bwMode="auto">
          <a:xfrm>
            <a:off x="1066800" y="38608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3580" name="Text Box 18"/>
          <p:cNvSpPr txBox="1">
            <a:spLocks noChangeArrowheads="1"/>
          </p:cNvSpPr>
          <p:nvPr/>
        </p:nvSpPr>
        <p:spPr bwMode="auto">
          <a:xfrm>
            <a:off x="4254500" y="385445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3581" name="Text Box 18"/>
          <p:cNvSpPr txBox="1">
            <a:spLocks noChangeArrowheads="1"/>
          </p:cNvSpPr>
          <p:nvPr/>
        </p:nvSpPr>
        <p:spPr bwMode="auto">
          <a:xfrm>
            <a:off x="1806575" y="51816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3582" name="Text Box 18"/>
          <p:cNvSpPr txBox="1">
            <a:spLocks noChangeArrowheads="1"/>
          </p:cNvSpPr>
          <p:nvPr/>
        </p:nvSpPr>
        <p:spPr bwMode="auto">
          <a:xfrm>
            <a:off x="1828800" y="609600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</p:spTree>
    <p:extLst>
      <p:ext uri="{BB962C8B-B14F-4D97-AF65-F5344CB8AC3E}">
        <p14:creationId xmlns:p14="http://schemas.microsoft.com/office/powerpoint/2010/main" val="37421328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5025"/>
            <a:ext cx="8077200" cy="615950"/>
          </a:xfrm>
        </p:spPr>
        <p:txBody>
          <a:bodyPr/>
          <a:lstStyle/>
          <a:p>
            <a:r>
              <a:rPr lang="en-US" altLang="en-US"/>
              <a:t>Induction Variable Strength Reduction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524000"/>
            <a:ext cx="4114800" cy="5216525"/>
          </a:xfrm>
        </p:spPr>
        <p:txBody>
          <a:bodyPr/>
          <a:lstStyle/>
          <a:p>
            <a:r>
              <a:rPr lang="en-US" altLang="en-US"/>
              <a:t>Create basic induction variables from derived induction variables</a:t>
            </a:r>
          </a:p>
          <a:p>
            <a:r>
              <a:rPr lang="en-US" altLang="en-US"/>
              <a:t>Induction variable</a:t>
            </a:r>
          </a:p>
          <a:p>
            <a:pPr lvl="1"/>
            <a:r>
              <a:rPr lang="en-US" altLang="en-US"/>
              <a:t>BIV (i++)</a:t>
            </a:r>
          </a:p>
          <a:p>
            <a:pPr lvl="2"/>
            <a:r>
              <a:rPr lang="en-US" altLang="en-US"/>
              <a:t>0,1,2,3,4,...</a:t>
            </a:r>
          </a:p>
          <a:p>
            <a:pPr lvl="1"/>
            <a:r>
              <a:rPr lang="en-US" altLang="en-US"/>
              <a:t>DIV (j = i * 4)</a:t>
            </a:r>
          </a:p>
          <a:p>
            <a:pPr lvl="2"/>
            <a:r>
              <a:rPr lang="en-US" altLang="en-US"/>
              <a:t>0, 4, 8, 12, 16, ...</a:t>
            </a:r>
          </a:p>
          <a:p>
            <a:pPr lvl="1"/>
            <a:r>
              <a:rPr lang="en-US" altLang="en-US"/>
              <a:t>DIV can be converted into a BIV that is incremented by 4</a:t>
            </a:r>
          </a:p>
          <a:p>
            <a:r>
              <a:rPr lang="en-US" altLang="en-US"/>
              <a:t>Issues</a:t>
            </a:r>
          </a:p>
          <a:p>
            <a:pPr lvl="1"/>
            <a:r>
              <a:rPr lang="en-US" altLang="en-US"/>
              <a:t>Initial and increment vals</a:t>
            </a:r>
          </a:p>
          <a:p>
            <a:pPr lvl="1"/>
            <a:r>
              <a:rPr lang="en-US" altLang="en-US"/>
              <a:t>Where to place increments</a:t>
            </a:r>
            <a:endParaRPr lang="en-US" altLang="en-US" sz="1800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65532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5532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1. r5 = r4 - 3</a:t>
            </a:r>
          </a:p>
          <a:p>
            <a:pPr algn="ctr"/>
            <a:r>
              <a:rPr lang="en-US" altLang="en-US" sz="2000"/>
              <a:t>2. r4 = r4 + 1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5715000" y="4191000"/>
            <a:ext cx="9144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7696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3. r7 = r4 * r9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6705600" y="5181600"/>
            <a:ext cx="16002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4. r6 = r4 &lt;&lt; 2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67056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73152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flipH="1">
            <a:off x="61722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>
            <a:off x="73152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>
            <a:off x="64008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75438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73914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>
            <a:off x="68580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 flipH="1">
            <a:off x="5638800" y="5791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 flipV="1">
            <a:off x="56388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5" name="Line 19"/>
          <p:cNvSpPr>
            <a:spLocks noChangeShapeType="1"/>
          </p:cNvSpPr>
          <p:nvPr/>
        </p:nvSpPr>
        <p:spPr bwMode="auto">
          <a:xfrm>
            <a:off x="5638800" y="28956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>
            <a:off x="67056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>
            <a:off x="84582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 flipH="1">
            <a:off x="78486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>
            <a:off x="78486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0" name="Text Box 24"/>
          <p:cNvSpPr txBox="1">
            <a:spLocks noChangeArrowheads="1"/>
          </p:cNvSpPr>
          <p:nvPr/>
        </p:nvSpPr>
        <p:spPr bwMode="auto">
          <a:xfrm>
            <a:off x="75279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601" name="Text Box 18"/>
          <p:cNvSpPr txBox="1">
            <a:spLocks noChangeArrowheads="1"/>
          </p:cNvSpPr>
          <p:nvPr/>
        </p:nvSpPr>
        <p:spPr bwMode="auto">
          <a:xfrm>
            <a:off x="60198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4602" name="Text Box 18"/>
          <p:cNvSpPr txBox="1">
            <a:spLocks noChangeArrowheads="1"/>
          </p:cNvSpPr>
          <p:nvPr/>
        </p:nvSpPr>
        <p:spPr bwMode="auto">
          <a:xfrm>
            <a:off x="6005513" y="312420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4603" name="Text Box 18"/>
          <p:cNvSpPr txBox="1">
            <a:spLocks noChangeArrowheads="1"/>
          </p:cNvSpPr>
          <p:nvPr/>
        </p:nvSpPr>
        <p:spPr bwMode="auto">
          <a:xfrm>
            <a:off x="5599113" y="38544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4604" name="Text Box 18"/>
          <p:cNvSpPr txBox="1">
            <a:spLocks noChangeArrowheads="1"/>
          </p:cNvSpPr>
          <p:nvPr/>
        </p:nvSpPr>
        <p:spPr bwMode="auto">
          <a:xfrm>
            <a:off x="8578850" y="38544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4605" name="Text Box 18"/>
          <p:cNvSpPr txBox="1">
            <a:spLocks noChangeArrowheads="1"/>
          </p:cNvSpPr>
          <p:nvPr/>
        </p:nvSpPr>
        <p:spPr bwMode="auto">
          <a:xfrm>
            <a:off x="6149975" y="52038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4606" name="Text Box 18"/>
          <p:cNvSpPr txBox="1">
            <a:spLocks noChangeArrowheads="1"/>
          </p:cNvSpPr>
          <p:nvPr/>
        </p:nvSpPr>
        <p:spPr bwMode="auto">
          <a:xfrm>
            <a:off x="6149975" y="6081713"/>
            <a:ext cx="5603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Announcements &amp; Reading Material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524000"/>
            <a:ext cx="7696200" cy="5216525"/>
          </a:xfrm>
        </p:spPr>
        <p:txBody>
          <a:bodyPr/>
          <a:lstStyle/>
          <a:p>
            <a:r>
              <a:rPr lang="en-US" altLang="en-US" dirty="0"/>
              <a:t>HW2 – Get busy on it ASAP!</a:t>
            </a:r>
          </a:p>
          <a:p>
            <a:r>
              <a:rPr lang="en-US" altLang="en-US" dirty="0"/>
              <a:t>Talk about course projects next class – Start thinking about forming/joining a group (3-4 students)</a:t>
            </a:r>
          </a:p>
          <a:p>
            <a:r>
              <a:rPr lang="en-US" altLang="en-US" dirty="0"/>
              <a:t>Today’s class</a:t>
            </a:r>
          </a:p>
          <a:p>
            <a:pPr lvl="1"/>
            <a:r>
              <a:rPr lang="en-US" altLang="en-US" i="1" dirty="0">
                <a:cs typeface="Arial" panose="020B0604020202020204" pitchFamily="34" charset="0"/>
              </a:rPr>
              <a:t>Compilers: Principles, Techniques, and Tools</a:t>
            </a:r>
            <a:r>
              <a:rPr lang="en-US" altLang="en-US" dirty="0">
                <a:cs typeface="Arial" panose="020B0604020202020204" pitchFamily="34" charset="0"/>
              </a:rPr>
              <a:t>,</a:t>
            </a:r>
            <a:br>
              <a:rPr lang="en-US" altLang="en-US" dirty="0">
                <a:cs typeface="Arial" panose="020B0604020202020204" pitchFamily="34" charset="0"/>
              </a:rPr>
            </a:br>
            <a:r>
              <a:rPr lang="en-US" altLang="en-US" dirty="0">
                <a:cs typeface="Arial" panose="020B0604020202020204" pitchFamily="34" charset="0"/>
              </a:rPr>
              <a:t>A. </a:t>
            </a:r>
            <a:r>
              <a:rPr lang="en-US" altLang="en-US" dirty="0" err="1">
                <a:cs typeface="Arial" panose="020B0604020202020204" pitchFamily="34" charset="0"/>
              </a:rPr>
              <a:t>Aho</a:t>
            </a:r>
            <a:r>
              <a:rPr lang="en-US" altLang="en-US" dirty="0">
                <a:cs typeface="Arial" panose="020B0604020202020204" pitchFamily="34" charset="0"/>
              </a:rPr>
              <a:t>, R. </a:t>
            </a:r>
            <a:r>
              <a:rPr lang="en-US" altLang="en-US" dirty="0" err="1">
                <a:cs typeface="Arial" panose="020B0604020202020204" pitchFamily="34" charset="0"/>
              </a:rPr>
              <a:t>Sethi</a:t>
            </a:r>
            <a:r>
              <a:rPr lang="en-US" altLang="en-US" dirty="0">
                <a:cs typeface="Arial" panose="020B0604020202020204" pitchFamily="34" charset="0"/>
              </a:rPr>
              <a:t>, and J. Ullman, Addison-Wesley, 1988,</a:t>
            </a:r>
            <a:br>
              <a:rPr lang="en-US" altLang="en-US" dirty="0">
                <a:cs typeface="Arial" panose="020B0604020202020204" pitchFamily="34" charset="0"/>
              </a:rPr>
            </a:br>
            <a:r>
              <a:rPr lang="en-US" altLang="en-US" dirty="0">
                <a:cs typeface="Arial" panose="020B0604020202020204" pitchFamily="34" charset="0"/>
              </a:rPr>
              <a:t>9.9, 10.2, 10.3, 10.7 Edition 1; 8.5, 8.7, 9.1, 9.4, 9.5 Edition 2</a:t>
            </a:r>
          </a:p>
          <a:p>
            <a:r>
              <a:rPr lang="en-US" altLang="en-US" dirty="0"/>
              <a:t>Material for next Monday</a:t>
            </a:r>
          </a:p>
          <a:p>
            <a:pPr lvl="1"/>
            <a:r>
              <a:rPr lang="en-US" altLang="en-US" dirty="0"/>
              <a:t>“Compiler Code Transformations for Superscalar-Based High-Performance Systems,” S. </a:t>
            </a:r>
            <a:r>
              <a:rPr lang="en-US" altLang="en-US" dirty="0" err="1"/>
              <a:t>Mahlke</a:t>
            </a:r>
            <a:r>
              <a:rPr lang="en-US" altLang="en-US" dirty="0"/>
              <a:t>, W. Chen, J. Gyllenhaal, W. </a:t>
            </a:r>
            <a:r>
              <a:rPr lang="en-US" altLang="en-US" dirty="0" err="1"/>
              <a:t>Hwu</a:t>
            </a:r>
            <a:r>
              <a:rPr lang="en-US" altLang="en-US" dirty="0"/>
              <a:t>, P. Chang, and T. </a:t>
            </a:r>
            <a:r>
              <a:rPr lang="en-US" altLang="en-US" dirty="0" err="1"/>
              <a:t>Kiyohara</a:t>
            </a:r>
            <a:r>
              <a:rPr lang="en-US" altLang="en-US" dirty="0"/>
              <a:t>, </a:t>
            </a:r>
            <a:r>
              <a:rPr lang="en-US" altLang="en-US" i="1" dirty="0"/>
              <a:t>Proceedings of Supercomputing '92</a:t>
            </a:r>
            <a:r>
              <a:rPr lang="en-US" altLang="en-US" dirty="0"/>
              <a:t>, Nov. 1992, pp. 808-817</a:t>
            </a:r>
          </a:p>
          <a:p>
            <a:pPr lvl="1"/>
            <a:r>
              <a:rPr lang="en-US" altLang="en-US" dirty="0"/>
              <a:t>And if you want more on ILP optimizations: D. J. </a:t>
            </a:r>
            <a:r>
              <a:rPr lang="en-US" altLang="en-US" dirty="0" err="1"/>
              <a:t>Kuck</a:t>
            </a:r>
            <a:r>
              <a:rPr lang="en-US" altLang="en-US" dirty="0"/>
              <a:t>, The Structure of Computers and Computations. New York, NY: John Wiley and Sons, 1978. (optional!)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75E8548-3E4A-892B-E21C-20E899035AE1}"/>
                  </a:ext>
                </a:extLst>
              </p14:cNvPr>
              <p14:cNvContentPartPr/>
              <p14:nvPr/>
            </p14:nvContentPartPr>
            <p14:xfrm>
              <a:off x="1348920" y="3282840"/>
              <a:ext cx="398160" cy="685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75E8548-3E4A-892B-E21C-20E899035AE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39560" y="3273480"/>
                <a:ext cx="416880" cy="704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Induction Variable Strength Reduction (2)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6482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1800"/>
              <a:t>Rules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X is a *, &lt;&lt;, + or – operation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src1(X) is a basic ind var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src2(X) is invariant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No other ops modify dest(X)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dest(X) != src(X) for all srcs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dest(X) is a register</a:t>
            </a:r>
          </a:p>
          <a:p>
            <a:pPr>
              <a:lnSpc>
                <a:spcPct val="90000"/>
              </a:lnSpc>
            </a:pPr>
            <a:r>
              <a:rPr lang="en-US" altLang="en-US" sz="1800"/>
              <a:t>Transformation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Insert the following into the preheader</a:t>
            </a:r>
          </a:p>
          <a:p>
            <a:pPr lvl="2">
              <a:lnSpc>
                <a:spcPct val="90000"/>
              </a:lnSpc>
            </a:pPr>
            <a:r>
              <a:rPr lang="en-US" altLang="en-US" sz="1400"/>
              <a:t>new_reg = RHS(X)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If opcode(X) is not add/sub, insert to the bottom of the preheader</a:t>
            </a:r>
          </a:p>
          <a:p>
            <a:pPr lvl="2">
              <a:lnSpc>
                <a:spcPct val="90000"/>
              </a:lnSpc>
            </a:pPr>
            <a:r>
              <a:rPr lang="en-US" altLang="en-US" sz="1400"/>
              <a:t>new_inc = inc(src1(X)) opcode(X) src2(X)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else</a:t>
            </a:r>
          </a:p>
          <a:p>
            <a:pPr lvl="2">
              <a:lnSpc>
                <a:spcPct val="90000"/>
              </a:lnSpc>
            </a:pPr>
            <a:r>
              <a:rPr lang="en-US" altLang="en-US" sz="1400"/>
              <a:t>new_inc = inc(src1(X))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Insert the following at each update of src1(X)</a:t>
            </a:r>
          </a:p>
          <a:p>
            <a:pPr lvl="2">
              <a:lnSpc>
                <a:spcPct val="90000"/>
              </a:lnSpc>
            </a:pPr>
            <a:r>
              <a:rPr lang="en-US" altLang="en-US" sz="1400"/>
              <a:t>new_reg += new_inc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Change X </a:t>
            </a:r>
            <a:r>
              <a:rPr lang="en-US" altLang="en-US" sz="1600">
                <a:sym typeface="Wingdings" panose="05000000000000000000" pitchFamily="2" charset="2"/>
              </a:rPr>
              <a:t> dest(X) = new_reg</a:t>
            </a:r>
            <a:endParaRPr lang="en-US" altLang="en-US" sz="1600"/>
          </a:p>
          <a:p>
            <a:pPr>
              <a:lnSpc>
                <a:spcPct val="90000"/>
              </a:lnSpc>
            </a:pPr>
            <a:endParaRPr lang="en-US" altLang="en-US" sz="1800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65532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65532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1. r5 = r4 - 3</a:t>
            </a:r>
          </a:p>
          <a:p>
            <a:pPr algn="ctr"/>
            <a:r>
              <a:rPr lang="en-US" altLang="en-US" sz="2000"/>
              <a:t>2. r4 = r4 + 1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5715000" y="4191000"/>
            <a:ext cx="9144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7696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3. r7 = r4 * r9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6705600" y="5181600"/>
            <a:ext cx="16002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4. r6 = r4 &lt;&lt; 2</a:t>
            </a: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67056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73152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 flipH="1">
            <a:off x="61722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73152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64008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 flipH="1">
            <a:off x="75438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73914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>
            <a:off x="68580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 flipH="1">
            <a:off x="5638800" y="5791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V="1">
            <a:off x="56388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5638800" y="28956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>
            <a:off x="67056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84582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2" name="Line 22"/>
          <p:cNvSpPr>
            <a:spLocks noChangeShapeType="1"/>
          </p:cNvSpPr>
          <p:nvPr/>
        </p:nvSpPr>
        <p:spPr bwMode="auto">
          <a:xfrm flipH="1">
            <a:off x="78486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>
            <a:off x="78486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75279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25" name="Text Box 18"/>
          <p:cNvSpPr txBox="1">
            <a:spLocks noChangeArrowheads="1"/>
          </p:cNvSpPr>
          <p:nvPr/>
        </p:nvSpPr>
        <p:spPr bwMode="auto">
          <a:xfrm>
            <a:off x="60198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5626" name="Text Box 18"/>
          <p:cNvSpPr txBox="1">
            <a:spLocks noChangeArrowheads="1"/>
          </p:cNvSpPr>
          <p:nvPr/>
        </p:nvSpPr>
        <p:spPr bwMode="auto">
          <a:xfrm>
            <a:off x="6005513" y="312420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5627" name="Text Box 18"/>
          <p:cNvSpPr txBox="1">
            <a:spLocks noChangeArrowheads="1"/>
          </p:cNvSpPr>
          <p:nvPr/>
        </p:nvSpPr>
        <p:spPr bwMode="auto">
          <a:xfrm>
            <a:off x="5599113" y="38544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5628" name="Text Box 18"/>
          <p:cNvSpPr txBox="1">
            <a:spLocks noChangeArrowheads="1"/>
          </p:cNvSpPr>
          <p:nvPr/>
        </p:nvSpPr>
        <p:spPr bwMode="auto">
          <a:xfrm>
            <a:off x="8578850" y="38544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5629" name="Text Box 18"/>
          <p:cNvSpPr txBox="1">
            <a:spLocks noChangeArrowheads="1"/>
          </p:cNvSpPr>
          <p:nvPr/>
        </p:nvSpPr>
        <p:spPr bwMode="auto">
          <a:xfrm>
            <a:off x="6149975" y="52038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5630" name="Text Box 18"/>
          <p:cNvSpPr txBox="1">
            <a:spLocks noChangeArrowheads="1"/>
          </p:cNvSpPr>
          <p:nvPr/>
        </p:nvSpPr>
        <p:spPr bwMode="auto">
          <a:xfrm>
            <a:off x="6149975" y="6081713"/>
            <a:ext cx="5603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 Problem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44450" y="1431925"/>
            <a:ext cx="1830388" cy="738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u="sng">
                <a:solidFill>
                  <a:schemeClr val="tx1"/>
                </a:solidFill>
              </a:rPr>
              <a:t>Optimize this applying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induction var str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reduction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362200" y="2441575"/>
            <a:ext cx="2209800" cy="411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3. r5 = r5 + 1</a:t>
            </a:r>
          </a:p>
          <a:p>
            <a:r>
              <a:rPr lang="en-US" altLang="en-US"/>
              <a:t>4. r11 = r5 * 2</a:t>
            </a:r>
          </a:p>
          <a:p>
            <a:r>
              <a:rPr lang="en-US" altLang="en-US"/>
              <a:t>5. r10 = r11 + 2</a:t>
            </a:r>
          </a:p>
          <a:p>
            <a:r>
              <a:rPr lang="en-US" altLang="en-US"/>
              <a:t>6. r12 = load (r10+0)</a:t>
            </a:r>
          </a:p>
          <a:p>
            <a:r>
              <a:rPr lang="en-US" altLang="en-US"/>
              <a:t>7. r9 = r1 &lt;&lt; 1</a:t>
            </a:r>
          </a:p>
          <a:p>
            <a:r>
              <a:rPr lang="en-US" altLang="en-US"/>
              <a:t>8. r4 = r9 - 10</a:t>
            </a:r>
          </a:p>
          <a:p>
            <a:r>
              <a:rPr lang="en-US" altLang="en-US"/>
              <a:t>9. r3 = load(r4+4)</a:t>
            </a:r>
          </a:p>
          <a:p>
            <a:r>
              <a:rPr lang="en-US" altLang="en-US"/>
              <a:t>10. r3 = r3 + 1</a:t>
            </a:r>
          </a:p>
          <a:p>
            <a:r>
              <a:rPr lang="en-US" altLang="en-US"/>
              <a:t>11. store(r4+0, r3)</a:t>
            </a:r>
          </a:p>
          <a:p>
            <a:r>
              <a:rPr lang="en-US" altLang="en-US"/>
              <a:t>12. r7 = r3 &lt;&lt; 2</a:t>
            </a:r>
          </a:p>
          <a:p>
            <a:r>
              <a:rPr lang="en-US" altLang="en-US"/>
              <a:t>13. r6 = load(r7+0)</a:t>
            </a:r>
          </a:p>
          <a:p>
            <a:r>
              <a:rPr lang="en-US" altLang="en-US"/>
              <a:t>14. r13 = r2 - 1</a:t>
            </a:r>
          </a:p>
          <a:p>
            <a:r>
              <a:rPr lang="en-US" altLang="en-US"/>
              <a:t>15. r1 = r1 + 1</a:t>
            </a:r>
          </a:p>
          <a:p>
            <a:r>
              <a:rPr lang="en-US" altLang="en-US"/>
              <a:t>16. r2 = r2 + 1</a:t>
            </a:r>
          </a:p>
          <a:p>
            <a:endParaRPr lang="en-US" altLang="en-US" sz="1600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2362200" y="1603375"/>
            <a:ext cx="2209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1. r1 = 0</a:t>
            </a:r>
          </a:p>
          <a:p>
            <a:r>
              <a:rPr lang="en-US" altLang="en-US"/>
              <a:t>2. r2 = 0</a:t>
            </a:r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3429000" y="21367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2667000" y="6556375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flipH="1">
            <a:off x="1905000" y="6708775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 flipV="1">
            <a:off x="1905000" y="2289175"/>
            <a:ext cx="0" cy="441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1905000" y="2289175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2743200" y="2289175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2393373" y="6833466"/>
            <a:ext cx="2209800" cy="57496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r13, r12, r6, r10</a:t>
            </a:r>
          </a:p>
          <a:p>
            <a:pPr algn="ctr"/>
            <a:r>
              <a:rPr lang="en-US" altLang="en-US"/>
              <a:t>liveout</a:t>
            </a:r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>
            <a:off x="3276600" y="65563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1806575" y="1600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6643" name="Text Box 18"/>
          <p:cNvSpPr txBox="1">
            <a:spLocks noChangeArrowheads="1"/>
          </p:cNvSpPr>
          <p:nvPr/>
        </p:nvSpPr>
        <p:spPr bwMode="auto">
          <a:xfrm>
            <a:off x="1822450" y="2441575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6644" name="Text Box 18"/>
          <p:cNvSpPr txBox="1">
            <a:spLocks noChangeArrowheads="1"/>
          </p:cNvSpPr>
          <p:nvPr/>
        </p:nvSpPr>
        <p:spPr bwMode="auto">
          <a:xfrm>
            <a:off x="1822450" y="6833177"/>
            <a:ext cx="558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/>
              <a:t>BB3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 Problem Solution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80975" y="1600200"/>
            <a:ext cx="208438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u="sng">
                <a:solidFill>
                  <a:schemeClr val="tx1"/>
                </a:solidFill>
              </a:rPr>
              <a:t>Optimize this applying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induction var str reduction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2362200" y="2514600"/>
            <a:ext cx="2209800" cy="411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r5 = r5 + 1</a:t>
            </a:r>
          </a:p>
          <a:p>
            <a:pPr algn="ctr"/>
            <a:r>
              <a:rPr lang="en-US" altLang="en-US" sz="1600"/>
              <a:t>r11 = r5 * 2</a:t>
            </a:r>
          </a:p>
          <a:p>
            <a:pPr algn="ctr"/>
            <a:r>
              <a:rPr lang="en-US" altLang="en-US" sz="1600"/>
              <a:t>r10 = r11 + 2</a:t>
            </a:r>
          </a:p>
          <a:p>
            <a:pPr algn="ctr"/>
            <a:r>
              <a:rPr lang="en-US" altLang="en-US" sz="1600"/>
              <a:t>r12 = load (r10+0)</a:t>
            </a:r>
          </a:p>
          <a:p>
            <a:pPr algn="ctr"/>
            <a:r>
              <a:rPr lang="en-US" altLang="en-US" sz="1600"/>
              <a:t>r9 = r1 &lt;&lt; 1</a:t>
            </a:r>
          </a:p>
          <a:p>
            <a:pPr algn="ctr"/>
            <a:r>
              <a:rPr lang="en-US" altLang="en-US" sz="1600"/>
              <a:t>r4 = r9 - 10</a:t>
            </a:r>
          </a:p>
          <a:p>
            <a:pPr algn="ctr"/>
            <a:r>
              <a:rPr lang="en-US" altLang="en-US" sz="1600"/>
              <a:t>r3 = load(r4+4)</a:t>
            </a:r>
          </a:p>
          <a:p>
            <a:pPr algn="ctr"/>
            <a:r>
              <a:rPr lang="en-US" altLang="en-US" sz="1600"/>
              <a:t>r3 = r3 + 1</a:t>
            </a:r>
          </a:p>
          <a:p>
            <a:pPr algn="ctr"/>
            <a:r>
              <a:rPr lang="en-US" altLang="en-US" sz="1600"/>
              <a:t>store(r4+0, r3)</a:t>
            </a:r>
          </a:p>
          <a:p>
            <a:pPr algn="ctr"/>
            <a:r>
              <a:rPr lang="en-US" altLang="en-US" sz="1600"/>
              <a:t>r7 = r3 &lt;&lt; 2</a:t>
            </a:r>
          </a:p>
          <a:p>
            <a:pPr algn="ctr"/>
            <a:r>
              <a:rPr lang="en-US" altLang="en-US" sz="1600"/>
              <a:t>r6 = load(r7+0)</a:t>
            </a:r>
          </a:p>
          <a:p>
            <a:pPr algn="ctr"/>
            <a:r>
              <a:rPr lang="en-US" altLang="en-US" sz="1600"/>
              <a:t>r13 = r2 - 1</a:t>
            </a:r>
          </a:p>
          <a:p>
            <a:pPr algn="ctr"/>
            <a:r>
              <a:rPr lang="en-US" altLang="en-US" sz="1600"/>
              <a:t>r1 = r1 + 1</a:t>
            </a:r>
          </a:p>
          <a:p>
            <a:pPr algn="ctr"/>
            <a:r>
              <a:rPr lang="en-US" altLang="en-US" sz="1600"/>
              <a:t>r2 = r2 + 1</a:t>
            </a:r>
          </a:p>
          <a:p>
            <a:pPr algn="ctr"/>
            <a:endParaRPr lang="en-US" altLang="en-US" sz="1600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2362200" y="1676400"/>
            <a:ext cx="2209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r1 = 0</a:t>
            </a:r>
          </a:p>
          <a:p>
            <a:pPr algn="ctr"/>
            <a:r>
              <a:rPr lang="en-US" altLang="en-US"/>
              <a:t>r2 = 0</a:t>
            </a:r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3429000" y="2209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2667000" y="66294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 flipH="1">
            <a:off x="1905000" y="67056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 flipV="1">
            <a:off x="1905000" y="2362200"/>
            <a:ext cx="0" cy="434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1905000" y="23622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>
            <a:off x="2743200" y="2362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2366963" y="6781800"/>
            <a:ext cx="2209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r13, r12, r6, r10</a:t>
            </a:r>
          </a:p>
          <a:p>
            <a:pPr algn="ctr"/>
            <a:r>
              <a:rPr lang="en-US" altLang="en-US"/>
              <a:t>liveout</a:t>
            </a:r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3581400" y="662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2" name="Right Arrow 1"/>
          <p:cNvSpPr>
            <a:spLocks noChangeArrowheads="1"/>
          </p:cNvSpPr>
          <p:nvPr/>
        </p:nvSpPr>
        <p:spPr bwMode="auto">
          <a:xfrm>
            <a:off x="4953000" y="4267200"/>
            <a:ext cx="609600" cy="5334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63" name="Rectangle 4"/>
          <p:cNvSpPr>
            <a:spLocks noChangeArrowheads="1"/>
          </p:cNvSpPr>
          <p:nvPr/>
        </p:nvSpPr>
        <p:spPr bwMode="auto">
          <a:xfrm>
            <a:off x="6167438" y="2438400"/>
            <a:ext cx="2209800" cy="411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r5 = r5 + 1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r111 = r111 + 2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 = r111</a:t>
            </a:r>
          </a:p>
          <a:p>
            <a:pPr algn="ctr"/>
            <a:r>
              <a:rPr lang="en-US" altLang="en-US" sz="1400"/>
              <a:t>r10 = r11 + 2</a:t>
            </a:r>
          </a:p>
          <a:p>
            <a:pPr algn="ctr"/>
            <a:r>
              <a:rPr lang="en-US" altLang="en-US" sz="1400"/>
              <a:t>r12 = load (r10+0)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r9 = r109</a:t>
            </a:r>
          </a:p>
          <a:p>
            <a:pPr algn="ctr"/>
            <a:r>
              <a:rPr lang="en-US" altLang="en-US" sz="1400"/>
              <a:t>r4 = r9 - 10</a:t>
            </a:r>
          </a:p>
          <a:p>
            <a:pPr algn="ctr"/>
            <a:r>
              <a:rPr lang="en-US" altLang="en-US" sz="1400"/>
              <a:t>r3 = load(r4+4)</a:t>
            </a:r>
          </a:p>
          <a:p>
            <a:pPr algn="ctr"/>
            <a:r>
              <a:rPr lang="en-US" altLang="en-US" sz="1400"/>
              <a:t>r3 = r3 + 1</a:t>
            </a:r>
          </a:p>
          <a:p>
            <a:pPr algn="ctr"/>
            <a:r>
              <a:rPr lang="en-US" altLang="en-US" sz="1400"/>
              <a:t>store(r4+0, r3)</a:t>
            </a:r>
          </a:p>
          <a:p>
            <a:pPr algn="ctr"/>
            <a:r>
              <a:rPr lang="en-US" altLang="en-US" sz="1400"/>
              <a:t>r7 = r3 &lt;&lt; 2</a:t>
            </a:r>
          </a:p>
          <a:p>
            <a:pPr algn="ctr"/>
            <a:r>
              <a:rPr lang="en-US" altLang="en-US" sz="1400"/>
              <a:t>r6 = load(r7+0)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r13 = r113</a:t>
            </a:r>
          </a:p>
          <a:p>
            <a:pPr algn="ctr"/>
            <a:r>
              <a:rPr lang="en-US" altLang="en-US" sz="1400"/>
              <a:t>r1 = r1 + 1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r109 = r109 + 2</a:t>
            </a:r>
          </a:p>
          <a:p>
            <a:pPr algn="ctr"/>
            <a:r>
              <a:rPr lang="en-US" altLang="en-US" sz="1400"/>
              <a:t>r2 = r2 + 1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r113 = r113 + 1</a:t>
            </a:r>
          </a:p>
          <a:p>
            <a:pPr algn="ctr"/>
            <a:endParaRPr lang="en-US" altLang="en-US" sz="1600"/>
          </a:p>
        </p:txBody>
      </p:sp>
      <p:sp>
        <p:nvSpPr>
          <p:cNvPr id="27664" name="Rectangle 5"/>
          <p:cNvSpPr>
            <a:spLocks noChangeArrowheads="1"/>
          </p:cNvSpPr>
          <p:nvPr/>
        </p:nvSpPr>
        <p:spPr bwMode="auto">
          <a:xfrm>
            <a:off x="6151563" y="838200"/>
            <a:ext cx="22098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r1 = 0</a:t>
            </a:r>
          </a:p>
          <a:p>
            <a:pPr algn="ctr"/>
            <a:r>
              <a:rPr lang="en-US" altLang="en-US" sz="1400"/>
              <a:t>r2 = 0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r111 = r5 * 2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r109 = r1 &lt;&lt; 1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r113 = r2 -1 </a:t>
            </a:r>
          </a:p>
        </p:txBody>
      </p:sp>
      <p:sp>
        <p:nvSpPr>
          <p:cNvPr id="27665" name="Line 6"/>
          <p:cNvSpPr>
            <a:spLocks noChangeShapeType="1"/>
          </p:cNvSpPr>
          <p:nvPr/>
        </p:nvSpPr>
        <p:spPr bwMode="auto">
          <a:xfrm>
            <a:off x="7234238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6" name="Line 7"/>
          <p:cNvSpPr>
            <a:spLocks noChangeShapeType="1"/>
          </p:cNvSpPr>
          <p:nvPr/>
        </p:nvSpPr>
        <p:spPr bwMode="auto">
          <a:xfrm>
            <a:off x="6472238" y="65532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7" name="Line 8"/>
          <p:cNvSpPr>
            <a:spLocks noChangeShapeType="1"/>
          </p:cNvSpPr>
          <p:nvPr/>
        </p:nvSpPr>
        <p:spPr bwMode="auto">
          <a:xfrm flipH="1">
            <a:off x="5710238" y="66294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8" name="Line 9"/>
          <p:cNvSpPr>
            <a:spLocks noChangeShapeType="1"/>
          </p:cNvSpPr>
          <p:nvPr/>
        </p:nvSpPr>
        <p:spPr bwMode="auto">
          <a:xfrm flipV="1">
            <a:off x="5710238" y="2286000"/>
            <a:ext cx="0" cy="434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9" name="Line 10"/>
          <p:cNvSpPr>
            <a:spLocks noChangeShapeType="1"/>
          </p:cNvSpPr>
          <p:nvPr/>
        </p:nvSpPr>
        <p:spPr bwMode="auto">
          <a:xfrm>
            <a:off x="5710238" y="22860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0" name="Line 11"/>
          <p:cNvSpPr>
            <a:spLocks noChangeShapeType="1"/>
          </p:cNvSpPr>
          <p:nvPr/>
        </p:nvSpPr>
        <p:spPr bwMode="auto">
          <a:xfrm>
            <a:off x="6548438" y="2286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1" name="Rectangle 12"/>
          <p:cNvSpPr>
            <a:spLocks noChangeArrowheads="1"/>
          </p:cNvSpPr>
          <p:nvPr/>
        </p:nvSpPr>
        <p:spPr bwMode="auto">
          <a:xfrm>
            <a:off x="6172200" y="6705600"/>
            <a:ext cx="2209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r13, r12, r6, r10</a:t>
            </a:r>
          </a:p>
          <a:p>
            <a:pPr algn="ctr"/>
            <a:r>
              <a:rPr lang="en-US" altLang="en-US" sz="1400"/>
              <a:t>liveout</a:t>
            </a:r>
          </a:p>
        </p:txBody>
      </p:sp>
      <p:sp>
        <p:nvSpPr>
          <p:cNvPr id="27672" name="Line 13"/>
          <p:cNvSpPr>
            <a:spLocks noChangeShapeType="1"/>
          </p:cNvSpPr>
          <p:nvPr/>
        </p:nvSpPr>
        <p:spPr bwMode="auto">
          <a:xfrm>
            <a:off x="7386638" y="6553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3" name="TextBox 2"/>
          <p:cNvSpPr txBox="1">
            <a:spLocks noChangeArrowheads="1"/>
          </p:cNvSpPr>
          <p:nvPr/>
        </p:nvSpPr>
        <p:spPr bwMode="auto">
          <a:xfrm>
            <a:off x="8382000" y="2590800"/>
            <a:ext cx="17033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</a:rPr>
              <a:t>Note, after copy</a:t>
            </a:r>
            <a:br>
              <a:rPr lang="en-US" altLang="en-US" sz="1600" b="1">
                <a:solidFill>
                  <a:srgbClr val="FF0000"/>
                </a:solidFill>
              </a:rPr>
            </a:br>
            <a:r>
              <a:rPr lang="en-US" altLang="en-US" sz="1600" b="1">
                <a:solidFill>
                  <a:srgbClr val="FF0000"/>
                </a:solidFill>
              </a:rPr>
              <a:t>propagation, r10 </a:t>
            </a:r>
            <a:br>
              <a:rPr lang="en-US" altLang="en-US" sz="1600" b="1">
                <a:solidFill>
                  <a:srgbClr val="FF0000"/>
                </a:solidFill>
              </a:rPr>
            </a:br>
            <a:r>
              <a:rPr lang="en-US" altLang="en-US" sz="1600" b="1">
                <a:solidFill>
                  <a:srgbClr val="FF0000"/>
                </a:solidFill>
              </a:rPr>
              <a:t>and r4 can be</a:t>
            </a:r>
            <a:br>
              <a:rPr lang="en-US" altLang="en-US" sz="1600" b="1">
                <a:solidFill>
                  <a:srgbClr val="FF0000"/>
                </a:solidFill>
              </a:rPr>
            </a:br>
            <a:r>
              <a:rPr lang="en-US" altLang="en-US" sz="1600" b="1">
                <a:solidFill>
                  <a:srgbClr val="FF0000"/>
                </a:solidFill>
              </a:rPr>
              <a:t>strength reduced</a:t>
            </a:r>
            <a:br>
              <a:rPr lang="en-US" altLang="en-US" sz="1600" b="1">
                <a:solidFill>
                  <a:srgbClr val="FF0000"/>
                </a:solidFill>
              </a:rPr>
            </a:br>
            <a:r>
              <a:rPr lang="en-US" altLang="en-US" sz="1600" b="1">
                <a:solidFill>
                  <a:srgbClr val="FF0000"/>
                </a:solidFill>
              </a:rPr>
              <a:t>as well.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Code Optimization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Make the code run faster on the target processor</a:t>
            </a:r>
          </a:p>
          <a:p>
            <a:pPr lvl="1"/>
            <a:r>
              <a:rPr lang="en-US" altLang="en-US" dirty="0"/>
              <a:t>My (Scott’s) favorite topic !!</a:t>
            </a:r>
          </a:p>
          <a:p>
            <a:pPr lvl="1"/>
            <a:r>
              <a:rPr lang="en-US" altLang="en-US" dirty="0"/>
              <a:t>Other objectives: Power, code size</a:t>
            </a:r>
          </a:p>
          <a:p>
            <a:r>
              <a:rPr lang="en-US" altLang="en-US" dirty="0"/>
              <a:t>Classes of optimization</a:t>
            </a:r>
          </a:p>
          <a:p>
            <a:pPr lvl="1"/>
            <a:r>
              <a:rPr lang="en-US" altLang="en-US" u="sng" dirty="0"/>
              <a:t>1. Classical</a:t>
            </a:r>
            <a:r>
              <a:rPr lang="en-US" altLang="en-US" dirty="0"/>
              <a:t> (machine independent, done at IR level)</a:t>
            </a:r>
          </a:p>
          <a:p>
            <a:pPr lvl="2"/>
            <a:r>
              <a:rPr lang="en-US" altLang="en-US" dirty="0"/>
              <a:t>Reducing operation count (redundancy elimination)</a:t>
            </a:r>
          </a:p>
          <a:p>
            <a:pPr lvl="2"/>
            <a:r>
              <a:rPr lang="en-US" altLang="en-US" dirty="0"/>
              <a:t>Simplifying operations</a:t>
            </a:r>
          </a:p>
          <a:p>
            <a:pPr lvl="2"/>
            <a:r>
              <a:rPr lang="en-US" altLang="en-US" dirty="0"/>
              <a:t>Generally good for any kind of machine</a:t>
            </a:r>
          </a:p>
          <a:p>
            <a:pPr lvl="1"/>
            <a:r>
              <a:rPr lang="en-US" altLang="en-US" dirty="0"/>
              <a:t>2. Machine specific (done in </a:t>
            </a:r>
            <a:r>
              <a:rPr lang="en-US" altLang="en-US" dirty="0" err="1"/>
              <a:t>llc</a:t>
            </a:r>
            <a:r>
              <a:rPr lang="en-US" altLang="en-US" dirty="0"/>
              <a:t>)</a:t>
            </a:r>
          </a:p>
          <a:p>
            <a:pPr lvl="2"/>
            <a:r>
              <a:rPr lang="en-US" altLang="en-US" dirty="0"/>
              <a:t>Peephole optimizations</a:t>
            </a:r>
          </a:p>
          <a:p>
            <a:pPr lvl="2"/>
            <a:r>
              <a:rPr lang="en-US" altLang="en-US" dirty="0"/>
              <a:t>Take advantage of specialized hardware features</a:t>
            </a:r>
          </a:p>
          <a:p>
            <a:pPr lvl="1"/>
            <a:r>
              <a:rPr lang="en-US" altLang="en-US" dirty="0"/>
              <a:t>3. Parallelism enhancing (IR level often, but sometimes </a:t>
            </a:r>
            <a:r>
              <a:rPr lang="en-US" altLang="en-US" dirty="0" err="1"/>
              <a:t>llc</a:t>
            </a:r>
            <a:r>
              <a:rPr lang="en-US" altLang="en-US" dirty="0"/>
              <a:t>)</a:t>
            </a:r>
          </a:p>
          <a:p>
            <a:pPr lvl="2"/>
            <a:r>
              <a:rPr lang="en-US" altLang="en-US" dirty="0"/>
              <a:t>Increasing parallelism (ILP or TLP)</a:t>
            </a:r>
          </a:p>
          <a:p>
            <a:pPr lvl="2"/>
            <a:r>
              <a:rPr lang="en-US" altLang="en-US" dirty="0"/>
              <a:t>Possibly increase instructions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A68D399-4863-940A-8A61-46EF10045D01}"/>
                  </a:ext>
                </a:extLst>
              </p14:cNvPr>
              <p14:cNvContentPartPr/>
              <p14:nvPr/>
            </p14:nvContentPartPr>
            <p14:xfrm>
              <a:off x="423000" y="2533680"/>
              <a:ext cx="8915760" cy="4164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A68D399-4863-940A-8A61-46EF10045D0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13640" y="2524320"/>
                <a:ext cx="8934480" cy="4183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 Tour Through the Classical Optimizations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For this class – Go over concepts of a small subset of the optimizations</a:t>
            </a:r>
          </a:p>
          <a:p>
            <a:pPr lvl="1"/>
            <a:r>
              <a:rPr lang="en-US" altLang="en-US"/>
              <a:t>What it is, why its useful</a:t>
            </a:r>
          </a:p>
          <a:p>
            <a:pPr lvl="1"/>
            <a:r>
              <a:rPr lang="en-US" altLang="en-US"/>
              <a:t>When can it be applied (set of conditions that must be satisfied)</a:t>
            </a:r>
          </a:p>
          <a:p>
            <a:pPr lvl="1"/>
            <a:r>
              <a:rPr lang="en-US" altLang="en-US"/>
              <a:t>How it works</a:t>
            </a:r>
          </a:p>
          <a:p>
            <a:pPr lvl="1"/>
            <a:r>
              <a:rPr lang="en-US" altLang="en-US"/>
              <a:t>Give you the flavor but don’t want to beat you over the head</a:t>
            </a:r>
          </a:p>
          <a:p>
            <a:r>
              <a:rPr lang="en-US" altLang="en-US"/>
              <a:t>Challenges</a:t>
            </a:r>
          </a:p>
          <a:p>
            <a:pPr lvl="1"/>
            <a:r>
              <a:rPr lang="en-US" altLang="en-US"/>
              <a:t>Register pressure?</a:t>
            </a:r>
          </a:p>
          <a:p>
            <a:pPr lvl="1"/>
            <a:r>
              <a:rPr lang="en-US" altLang="en-US"/>
              <a:t>Parallelism verses operation count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062A5C3-D678-BCB4-5F77-DBE389717297}"/>
                  </a:ext>
                </a:extLst>
              </p14:cNvPr>
              <p14:cNvContentPartPr/>
              <p14:nvPr/>
            </p14:nvContentPartPr>
            <p14:xfrm>
              <a:off x="1583640" y="4223160"/>
              <a:ext cx="4237560" cy="1006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062A5C3-D678-BCB4-5F77-DBE38971729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74280" y="4213800"/>
                <a:ext cx="4256280" cy="1025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Dead Code Elimination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544638"/>
            <a:ext cx="37719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/>
              <a:t>Remove any operation who’s result is never consumed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Rules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X can be deleted</a:t>
            </a:r>
          </a:p>
          <a:p>
            <a:pPr lvl="2">
              <a:lnSpc>
                <a:spcPct val="90000"/>
              </a:lnSpc>
            </a:pPr>
            <a:r>
              <a:rPr lang="en-US" altLang="en-US" sz="1600"/>
              <a:t>no stores or branches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DU chain empty or dest register not live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This misses some dead code!!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Especially in loops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Better Algorithm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Critical operation</a:t>
            </a:r>
          </a:p>
          <a:p>
            <a:pPr lvl="2">
              <a:lnSpc>
                <a:spcPct val="90000"/>
              </a:lnSpc>
            </a:pPr>
            <a:r>
              <a:rPr lang="en-US" altLang="en-US" sz="1600"/>
              <a:t>store or branch operation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Any operation that does not directly or indirectly feed a critical operation is dead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Trace UD chains backwards from critical operations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Any op not visited is dead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6705600" y="18288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1. r1 = 3</a:t>
            </a:r>
          </a:p>
          <a:p>
            <a:pPr algn="ctr"/>
            <a:r>
              <a:rPr lang="en-US" altLang="en-US"/>
              <a:t>2. r2 = 10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6705600" y="32004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3. r4 = r4 + 1</a:t>
            </a:r>
          </a:p>
          <a:p>
            <a:pPr algn="ctr"/>
            <a:r>
              <a:rPr lang="en-US" altLang="en-US"/>
              <a:t>4. r7 = r1 * r4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55626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5. r2 = 0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78486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6. r3 = r3 + 1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6858000" y="52578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7. r3 = r2 + r1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6858000" y="61722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8. store (r1, r3)</a:t>
            </a:r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>
            <a:off x="7467600" y="2743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 flipH="1">
            <a:off x="6553200" y="3886200"/>
            <a:ext cx="838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>
            <a:off x="7467600" y="38862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>
            <a:off x="6553200" y="48006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H="1">
            <a:off x="7696200" y="48006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>
            <a:off x="7543800" y="56388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>
            <a:off x="7010400" y="5638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 flipH="1">
            <a:off x="5334000" y="5867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V="1">
            <a:off x="5334000" y="29718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7" name="Line 19"/>
          <p:cNvSpPr>
            <a:spLocks noChangeShapeType="1"/>
          </p:cNvSpPr>
          <p:nvPr/>
        </p:nvSpPr>
        <p:spPr bwMode="auto">
          <a:xfrm>
            <a:off x="5334000" y="29718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8" name="Line 20"/>
          <p:cNvSpPr>
            <a:spLocks noChangeShapeType="1"/>
          </p:cNvSpPr>
          <p:nvPr/>
        </p:nvSpPr>
        <p:spPr bwMode="auto">
          <a:xfrm>
            <a:off x="6858000" y="2971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9" name="Text Box 18"/>
          <p:cNvSpPr txBox="1">
            <a:spLocks noChangeArrowheads="1"/>
          </p:cNvSpPr>
          <p:nvPr/>
        </p:nvSpPr>
        <p:spPr bwMode="auto">
          <a:xfrm>
            <a:off x="6149975" y="211772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2310" name="Text Box 18"/>
          <p:cNvSpPr txBox="1">
            <a:spLocks noChangeArrowheads="1"/>
          </p:cNvSpPr>
          <p:nvPr/>
        </p:nvSpPr>
        <p:spPr bwMode="auto">
          <a:xfrm>
            <a:off x="6149975" y="3373438"/>
            <a:ext cx="5603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2311" name="Text Box 18"/>
          <p:cNvSpPr txBox="1">
            <a:spLocks noChangeArrowheads="1"/>
          </p:cNvSpPr>
          <p:nvPr/>
        </p:nvSpPr>
        <p:spPr bwMode="auto">
          <a:xfrm>
            <a:off x="5421313" y="4067175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2312" name="Text Box 18"/>
          <p:cNvSpPr txBox="1">
            <a:spLocks noChangeArrowheads="1"/>
          </p:cNvSpPr>
          <p:nvPr/>
        </p:nvSpPr>
        <p:spPr bwMode="auto">
          <a:xfrm>
            <a:off x="8572500" y="4046538"/>
            <a:ext cx="5603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2313" name="Text Box 18"/>
          <p:cNvSpPr txBox="1">
            <a:spLocks noChangeArrowheads="1"/>
          </p:cNvSpPr>
          <p:nvPr/>
        </p:nvSpPr>
        <p:spPr bwMode="auto">
          <a:xfrm>
            <a:off x="6288088" y="5280025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2314" name="Text Box 18"/>
          <p:cNvSpPr txBox="1">
            <a:spLocks noChangeArrowheads="1"/>
          </p:cNvSpPr>
          <p:nvPr/>
        </p:nvSpPr>
        <p:spPr bwMode="auto">
          <a:xfrm>
            <a:off x="6297613" y="6192838"/>
            <a:ext cx="5603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485A675-0937-830D-6595-E67009337915}"/>
                  </a:ext>
                </a:extLst>
              </p14:cNvPr>
              <p14:cNvContentPartPr/>
              <p14:nvPr/>
            </p14:nvContentPartPr>
            <p14:xfrm>
              <a:off x="453240" y="211680"/>
              <a:ext cx="9414720" cy="6931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485A675-0937-830D-6595-E6700933791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3880" y="202320"/>
                <a:ext cx="9433440" cy="6950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ChangeArrowheads="1"/>
          </p:cNvSpPr>
          <p:nvPr/>
        </p:nvSpPr>
        <p:spPr bwMode="auto">
          <a:xfrm>
            <a:off x="6705600" y="1584325"/>
            <a:ext cx="2133600" cy="352107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Local Constant Propagation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000" dirty="0"/>
              <a:t>Forward propagation of moves of the form</a:t>
            </a:r>
          </a:p>
          <a:p>
            <a:pPr lvl="1"/>
            <a:r>
              <a:rPr lang="en-US" altLang="en-US" sz="1800" dirty="0" err="1"/>
              <a:t>rx</a:t>
            </a:r>
            <a:r>
              <a:rPr lang="en-US" altLang="en-US" sz="1800" dirty="0"/>
              <a:t> = L (where L is a literal)</a:t>
            </a:r>
          </a:p>
          <a:p>
            <a:pPr lvl="1"/>
            <a:r>
              <a:rPr lang="en-US" altLang="en-US" sz="1800" dirty="0"/>
              <a:t>Maximally propagate</a:t>
            </a:r>
          </a:p>
          <a:p>
            <a:endParaRPr lang="en-US" altLang="en-US" sz="2000" dirty="0"/>
          </a:p>
          <a:p>
            <a:r>
              <a:rPr lang="en-US" altLang="en-US" sz="2000" dirty="0"/>
              <a:t>Consider 2 ops, X and Y in a BB, X is before Y</a:t>
            </a:r>
          </a:p>
          <a:p>
            <a:pPr lvl="1"/>
            <a:r>
              <a:rPr lang="en-US" altLang="en-US" sz="1800" dirty="0"/>
              <a:t>1. X is a move</a:t>
            </a:r>
          </a:p>
          <a:p>
            <a:pPr lvl="1"/>
            <a:r>
              <a:rPr lang="en-US" altLang="en-US" sz="1800" dirty="0"/>
              <a:t>2. src1(X) is a literal</a:t>
            </a:r>
          </a:p>
          <a:p>
            <a:pPr lvl="1"/>
            <a:r>
              <a:rPr lang="en-US" altLang="en-US" sz="1800" dirty="0"/>
              <a:t>3. Y consumes </a:t>
            </a:r>
            <a:r>
              <a:rPr lang="en-US" altLang="en-US" sz="1800" dirty="0" err="1"/>
              <a:t>dest</a:t>
            </a:r>
            <a:r>
              <a:rPr lang="en-US" altLang="en-US" sz="1800" dirty="0"/>
              <a:t>(X)</a:t>
            </a:r>
          </a:p>
          <a:p>
            <a:pPr lvl="1"/>
            <a:r>
              <a:rPr lang="en-US" altLang="en-US" sz="1800" dirty="0"/>
              <a:t>4. There is no definition of </a:t>
            </a:r>
            <a:r>
              <a:rPr lang="en-US" altLang="en-US" sz="1800" dirty="0" err="1"/>
              <a:t>dest</a:t>
            </a:r>
            <a:r>
              <a:rPr lang="en-US" altLang="en-US" sz="1800" dirty="0"/>
              <a:t>(X) between X and Y (local available </a:t>
            </a:r>
            <a:r>
              <a:rPr lang="en-US" altLang="en-US" sz="1800" dirty="0" err="1"/>
              <a:t>defs</a:t>
            </a:r>
            <a:r>
              <a:rPr lang="en-US" altLang="en-US" sz="1800" dirty="0"/>
              <a:t>)</a:t>
            </a: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6858000" y="1600200"/>
            <a:ext cx="1857375" cy="347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dirty="0"/>
              <a:t>1. r1 = 5</a:t>
            </a:r>
          </a:p>
          <a:p>
            <a:r>
              <a:rPr lang="en-US" altLang="en-US" sz="2000" dirty="0"/>
              <a:t>2. r2 = 3</a:t>
            </a:r>
          </a:p>
          <a:p>
            <a:r>
              <a:rPr lang="en-US" altLang="en-US" sz="2000" dirty="0"/>
              <a:t>3. r3 = 7</a:t>
            </a:r>
          </a:p>
          <a:p>
            <a:r>
              <a:rPr lang="en-US" altLang="en-US" sz="2000" dirty="0"/>
              <a:t>4. r4 = r4 + r1</a:t>
            </a:r>
          </a:p>
          <a:p>
            <a:r>
              <a:rPr lang="en-US" altLang="en-US" sz="2000" dirty="0"/>
              <a:t>5. r1 = r1 + r2</a:t>
            </a:r>
          </a:p>
          <a:p>
            <a:r>
              <a:rPr lang="en-US" altLang="en-US" sz="2000" dirty="0"/>
              <a:t>6. r1 = r1 + 1</a:t>
            </a:r>
          </a:p>
          <a:p>
            <a:r>
              <a:rPr lang="en-US" altLang="en-US" sz="2000" dirty="0"/>
              <a:t>7. r3 = 12</a:t>
            </a:r>
          </a:p>
          <a:p>
            <a:r>
              <a:rPr lang="en-US" altLang="en-US" sz="2000" dirty="0"/>
              <a:t>8. r8 = r1 - r2</a:t>
            </a:r>
          </a:p>
          <a:p>
            <a:r>
              <a:rPr lang="en-US" altLang="en-US" sz="2000" dirty="0"/>
              <a:t>9. r9 = r3 + r5</a:t>
            </a:r>
          </a:p>
          <a:p>
            <a:r>
              <a:rPr lang="en-US" altLang="en-US" sz="2000" dirty="0"/>
              <a:t>10. r3 = r2 + 1</a:t>
            </a:r>
          </a:p>
          <a:p>
            <a:r>
              <a:rPr lang="en-US" altLang="en-US" sz="2000" dirty="0"/>
              <a:t>11. r10 = r3 – r1</a:t>
            </a:r>
          </a:p>
        </p:txBody>
      </p:sp>
      <p:sp>
        <p:nvSpPr>
          <p:cNvPr id="13318" name="TextBox 1"/>
          <p:cNvSpPr txBox="1">
            <a:spLocks noChangeArrowheads="1"/>
          </p:cNvSpPr>
          <p:nvPr/>
        </p:nvSpPr>
        <p:spPr bwMode="auto">
          <a:xfrm>
            <a:off x="5656263" y="5257800"/>
            <a:ext cx="387191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Note, ignore operation format issues, so</a:t>
            </a:r>
            <a:br>
              <a:rPr lang="en-US" altLang="en-US">
                <a:solidFill>
                  <a:srgbClr val="FF0000"/>
                </a:solidFill>
              </a:rPr>
            </a:br>
            <a:r>
              <a:rPr lang="en-US" altLang="en-US">
                <a:solidFill>
                  <a:srgbClr val="FF0000"/>
                </a:solidFill>
              </a:rPr>
              <a:t>all operations can have literals in either</a:t>
            </a:r>
            <a:br>
              <a:rPr lang="en-US" altLang="en-US">
                <a:solidFill>
                  <a:srgbClr val="FF0000"/>
                </a:solidFill>
              </a:rPr>
            </a:br>
            <a:r>
              <a:rPr lang="en-US" altLang="en-US">
                <a:solidFill>
                  <a:srgbClr val="FF0000"/>
                </a:solidFill>
              </a:rPr>
              <a:t>operand position</a:t>
            </a:r>
          </a:p>
          <a:p>
            <a:endParaRPr lang="en-US" altLang="en-US"/>
          </a:p>
        </p:txBody>
      </p:sp>
      <p:sp>
        <p:nvSpPr>
          <p:cNvPr id="13319" name="Text Box 18"/>
          <p:cNvSpPr txBox="1">
            <a:spLocks noChangeArrowheads="1"/>
          </p:cNvSpPr>
          <p:nvPr/>
        </p:nvSpPr>
        <p:spPr bwMode="auto">
          <a:xfrm>
            <a:off x="6154738" y="160337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BE5A3E7-5C5A-D48D-E9E2-71A7CA80C596}"/>
                  </a:ext>
                </a:extLst>
              </p14:cNvPr>
              <p14:cNvContentPartPr/>
              <p14:nvPr/>
            </p14:nvContentPartPr>
            <p14:xfrm>
              <a:off x="663840" y="173160"/>
              <a:ext cx="9054360" cy="6606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BE5A3E7-5C5A-D48D-E9E2-71A7CA80C59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54480" y="163800"/>
                <a:ext cx="9073080" cy="6625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ChangeArrowheads="1"/>
          </p:cNvSpPr>
          <p:nvPr/>
        </p:nvSpPr>
        <p:spPr bwMode="auto">
          <a:xfrm>
            <a:off x="7624763" y="35814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14339" name="Rectangle 6"/>
          <p:cNvSpPr>
            <a:spLocks noChangeArrowheads="1"/>
          </p:cNvSpPr>
          <p:nvPr/>
        </p:nvSpPr>
        <p:spPr bwMode="auto">
          <a:xfrm>
            <a:off x="6286500" y="4537075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14340" name="Rectangle 6"/>
          <p:cNvSpPr>
            <a:spLocks noChangeArrowheads="1"/>
          </p:cNvSpPr>
          <p:nvPr/>
        </p:nvSpPr>
        <p:spPr bwMode="auto">
          <a:xfrm>
            <a:off x="7223125" y="5468938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14341" name="Rectangle 6"/>
          <p:cNvSpPr>
            <a:spLocks noChangeArrowheads="1"/>
          </p:cNvSpPr>
          <p:nvPr/>
        </p:nvSpPr>
        <p:spPr bwMode="auto">
          <a:xfrm>
            <a:off x="6427788" y="2022475"/>
            <a:ext cx="1447800" cy="6477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775325" y="3529013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143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Global Constant Propagation</a:t>
            </a:r>
          </a:p>
        </p:txBody>
      </p:sp>
      <p:sp>
        <p:nvSpPr>
          <p:cNvPr id="1434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91000" cy="5216525"/>
          </a:xfrm>
        </p:spPr>
        <p:txBody>
          <a:bodyPr/>
          <a:lstStyle/>
          <a:p>
            <a:r>
              <a:rPr lang="en-US" altLang="en-US" sz="2000" dirty="0"/>
              <a:t>Consider 2 ops, X and Y in different BBs</a:t>
            </a:r>
          </a:p>
          <a:p>
            <a:pPr lvl="1"/>
            <a:r>
              <a:rPr lang="en-US" altLang="en-US" sz="1800" dirty="0"/>
              <a:t>1. X is a move</a:t>
            </a:r>
          </a:p>
          <a:p>
            <a:pPr lvl="1"/>
            <a:r>
              <a:rPr lang="en-US" altLang="en-US" sz="1800" dirty="0"/>
              <a:t>2. src1(X) is a literal</a:t>
            </a:r>
          </a:p>
          <a:p>
            <a:pPr lvl="1"/>
            <a:r>
              <a:rPr lang="en-US" altLang="en-US" sz="1800" dirty="0"/>
              <a:t>3. Y consumes </a:t>
            </a:r>
            <a:r>
              <a:rPr lang="en-US" altLang="en-US" sz="1800" dirty="0" err="1"/>
              <a:t>dest</a:t>
            </a:r>
            <a:r>
              <a:rPr lang="en-US" altLang="en-US" sz="1800" dirty="0"/>
              <a:t>(X)</a:t>
            </a:r>
          </a:p>
          <a:p>
            <a:pPr lvl="1"/>
            <a:r>
              <a:rPr lang="en-US" altLang="en-US" sz="1800" dirty="0"/>
              <a:t>4. X is in </a:t>
            </a:r>
            <a:r>
              <a:rPr lang="en-US" altLang="en-US" sz="1800" dirty="0" err="1"/>
              <a:t>a_in</a:t>
            </a:r>
            <a:r>
              <a:rPr lang="en-US" altLang="en-US" sz="1800" dirty="0"/>
              <a:t>(BB(Y)) (global available </a:t>
            </a:r>
            <a:r>
              <a:rPr lang="en-US" altLang="en-US" sz="1800" dirty="0" err="1"/>
              <a:t>defs</a:t>
            </a:r>
            <a:r>
              <a:rPr lang="en-US" altLang="en-US" sz="1800" dirty="0"/>
              <a:t>)</a:t>
            </a:r>
          </a:p>
          <a:p>
            <a:pPr lvl="1"/>
            <a:r>
              <a:rPr lang="en-US" altLang="en-US" sz="1800" dirty="0"/>
              <a:t>5. </a:t>
            </a:r>
            <a:r>
              <a:rPr lang="en-US" altLang="en-US" sz="1800" dirty="0" err="1"/>
              <a:t>Dest</a:t>
            </a:r>
            <a:r>
              <a:rPr lang="en-US" altLang="en-US" sz="1800" dirty="0"/>
              <a:t>(x) is not modified between the top of BB(Y) and Y (local available </a:t>
            </a:r>
            <a:r>
              <a:rPr lang="en-US" altLang="en-US" sz="1800" dirty="0" err="1"/>
              <a:t>defs</a:t>
            </a:r>
            <a:r>
              <a:rPr lang="en-US" altLang="en-US" sz="1800" dirty="0"/>
              <a:t>)</a:t>
            </a:r>
          </a:p>
          <a:p>
            <a:endParaRPr lang="en-US" altLang="en-US" sz="2000" dirty="0"/>
          </a:p>
        </p:txBody>
      </p:sp>
      <p:sp>
        <p:nvSpPr>
          <p:cNvPr id="14345" name="Text Box 4"/>
          <p:cNvSpPr txBox="1">
            <a:spLocks noChangeArrowheads="1"/>
          </p:cNvSpPr>
          <p:nvPr/>
        </p:nvSpPr>
        <p:spPr bwMode="auto">
          <a:xfrm>
            <a:off x="6537325" y="2022475"/>
            <a:ext cx="108395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1. r1 = 5</a:t>
            </a:r>
          </a:p>
          <a:p>
            <a:r>
              <a:rPr lang="en-US" altLang="en-US" dirty="0"/>
              <a:t>2. r2 = 10</a:t>
            </a:r>
          </a:p>
        </p:txBody>
      </p:sp>
      <p:sp>
        <p:nvSpPr>
          <p:cNvPr id="14346" name="Text Box 5"/>
          <p:cNvSpPr txBox="1">
            <a:spLocks noChangeArrowheads="1"/>
          </p:cNvSpPr>
          <p:nvPr/>
        </p:nvSpPr>
        <p:spPr bwMode="auto">
          <a:xfrm>
            <a:off x="5791200" y="3584575"/>
            <a:ext cx="14827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3. r1 = r1 + r2</a:t>
            </a:r>
          </a:p>
        </p:txBody>
      </p:sp>
      <p:sp>
        <p:nvSpPr>
          <p:cNvPr id="14347" name="Text Box 6"/>
          <p:cNvSpPr txBox="1">
            <a:spLocks noChangeArrowheads="1"/>
          </p:cNvSpPr>
          <p:nvPr/>
        </p:nvSpPr>
        <p:spPr bwMode="auto">
          <a:xfrm>
            <a:off x="7620000" y="3657600"/>
            <a:ext cx="1468438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4. r7 = r1 – r2</a:t>
            </a:r>
          </a:p>
        </p:txBody>
      </p:sp>
      <p:sp>
        <p:nvSpPr>
          <p:cNvPr id="14348" name="Text Box 7"/>
          <p:cNvSpPr txBox="1">
            <a:spLocks noChangeArrowheads="1"/>
          </p:cNvSpPr>
          <p:nvPr/>
        </p:nvSpPr>
        <p:spPr bwMode="auto">
          <a:xfrm>
            <a:off x="6324600" y="4572000"/>
            <a:ext cx="1468438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5. r8 = r1 * r2</a:t>
            </a:r>
          </a:p>
        </p:txBody>
      </p:sp>
      <p:sp>
        <p:nvSpPr>
          <p:cNvPr id="14349" name="Text Box 8"/>
          <p:cNvSpPr txBox="1">
            <a:spLocks noChangeArrowheads="1"/>
          </p:cNvSpPr>
          <p:nvPr/>
        </p:nvSpPr>
        <p:spPr bwMode="auto">
          <a:xfrm>
            <a:off x="7162800" y="5486400"/>
            <a:ext cx="14827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6. r9 = r1 + r2</a:t>
            </a:r>
          </a:p>
        </p:txBody>
      </p:sp>
      <p:sp>
        <p:nvSpPr>
          <p:cNvPr id="14350" name="Line 9"/>
          <p:cNvSpPr>
            <a:spLocks noChangeShapeType="1"/>
          </p:cNvSpPr>
          <p:nvPr/>
        </p:nvSpPr>
        <p:spPr bwMode="auto">
          <a:xfrm flipH="1">
            <a:off x="6324600" y="2670175"/>
            <a:ext cx="6858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1" name="Line 10"/>
          <p:cNvSpPr>
            <a:spLocks noChangeShapeType="1"/>
          </p:cNvSpPr>
          <p:nvPr/>
        </p:nvSpPr>
        <p:spPr bwMode="auto">
          <a:xfrm>
            <a:off x="7162800" y="2670175"/>
            <a:ext cx="7620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2" name="Line 11"/>
          <p:cNvSpPr>
            <a:spLocks noChangeShapeType="1"/>
          </p:cNvSpPr>
          <p:nvPr/>
        </p:nvSpPr>
        <p:spPr bwMode="auto">
          <a:xfrm>
            <a:off x="6248400" y="3965575"/>
            <a:ext cx="419100" cy="571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3" name="Line 12"/>
          <p:cNvSpPr>
            <a:spLocks noChangeShapeType="1"/>
          </p:cNvSpPr>
          <p:nvPr/>
        </p:nvSpPr>
        <p:spPr bwMode="auto">
          <a:xfrm flipH="1">
            <a:off x="6858000" y="3965575"/>
            <a:ext cx="1143000" cy="571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4" name="Line 13"/>
          <p:cNvSpPr>
            <a:spLocks noChangeShapeType="1"/>
          </p:cNvSpPr>
          <p:nvPr/>
        </p:nvSpPr>
        <p:spPr bwMode="auto">
          <a:xfrm flipH="1">
            <a:off x="7620000" y="3965575"/>
            <a:ext cx="38100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5" name="Line 14"/>
          <p:cNvSpPr>
            <a:spLocks noChangeShapeType="1"/>
          </p:cNvSpPr>
          <p:nvPr/>
        </p:nvSpPr>
        <p:spPr bwMode="auto">
          <a:xfrm>
            <a:off x="6858000" y="4956175"/>
            <a:ext cx="533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6" name="Text Box 18"/>
          <p:cNvSpPr txBox="1">
            <a:spLocks noChangeArrowheads="1"/>
          </p:cNvSpPr>
          <p:nvPr/>
        </p:nvSpPr>
        <p:spPr bwMode="auto">
          <a:xfrm>
            <a:off x="5872163" y="200977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4357" name="Text Box 18"/>
          <p:cNvSpPr txBox="1">
            <a:spLocks noChangeArrowheads="1"/>
          </p:cNvSpPr>
          <p:nvPr/>
        </p:nvSpPr>
        <p:spPr bwMode="auto">
          <a:xfrm>
            <a:off x="5692775" y="31718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4358" name="Text Box 18"/>
          <p:cNvSpPr txBox="1">
            <a:spLocks noChangeArrowheads="1"/>
          </p:cNvSpPr>
          <p:nvPr/>
        </p:nvSpPr>
        <p:spPr bwMode="auto">
          <a:xfrm>
            <a:off x="8505825" y="3227388"/>
            <a:ext cx="558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4359" name="Text Box 18"/>
          <p:cNvSpPr txBox="1">
            <a:spLocks noChangeArrowheads="1"/>
          </p:cNvSpPr>
          <p:nvPr/>
        </p:nvSpPr>
        <p:spPr bwMode="auto">
          <a:xfrm>
            <a:off x="5730875" y="45593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4360" name="Text Box 18"/>
          <p:cNvSpPr txBox="1">
            <a:spLocks noChangeArrowheads="1"/>
          </p:cNvSpPr>
          <p:nvPr/>
        </p:nvSpPr>
        <p:spPr bwMode="auto">
          <a:xfrm>
            <a:off x="6667500" y="550227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A8CB70C-8586-1451-4C28-954FB0F8839E}"/>
                  </a:ext>
                </a:extLst>
              </p14:cNvPr>
              <p14:cNvContentPartPr/>
              <p14:nvPr/>
            </p14:nvContentPartPr>
            <p14:xfrm>
              <a:off x="647640" y="1391400"/>
              <a:ext cx="9005760" cy="5181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A8CB70C-8586-1451-4C28-954FB0F8839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38280" y="1382040"/>
                <a:ext cx="9024480" cy="5200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Constant Folding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/>
              <a:t>Simplify 1 operation based on values of src operands</a:t>
            </a:r>
          </a:p>
          <a:p>
            <a:pPr lvl="1"/>
            <a:r>
              <a:rPr lang="en-US" altLang="en-US" sz="1800"/>
              <a:t>Constant propagation creates opportunities for this</a:t>
            </a:r>
          </a:p>
          <a:p>
            <a:r>
              <a:rPr lang="en-US" altLang="en-US" sz="2000"/>
              <a:t>All constant operands</a:t>
            </a:r>
          </a:p>
          <a:p>
            <a:pPr lvl="1"/>
            <a:r>
              <a:rPr lang="en-US" altLang="en-US" sz="1800"/>
              <a:t>Evaluate the op, replace with a move</a:t>
            </a:r>
          </a:p>
          <a:p>
            <a:pPr lvl="2"/>
            <a:r>
              <a:rPr lang="en-US" altLang="en-US" sz="1600"/>
              <a:t>r1 = 3 * 4 </a:t>
            </a:r>
            <a:r>
              <a:rPr lang="en-US" altLang="en-US" sz="1600">
                <a:sym typeface="Wingdings" panose="05000000000000000000" pitchFamily="2" charset="2"/>
              </a:rPr>
              <a:t> r1 = 12</a:t>
            </a:r>
          </a:p>
          <a:p>
            <a:pPr lvl="2"/>
            <a:r>
              <a:rPr lang="en-US" altLang="en-US" sz="1600">
                <a:sym typeface="Wingdings" panose="05000000000000000000" pitchFamily="2" charset="2"/>
              </a:rPr>
              <a:t>r1 = 3 / 0  ???  Don’t evaluate excepting ops !, what about floating-point?</a:t>
            </a:r>
          </a:p>
          <a:p>
            <a:pPr lvl="1"/>
            <a:r>
              <a:rPr lang="en-US" altLang="en-US" sz="1800"/>
              <a:t>Evaluate conditional branch, replace with BRU or noop</a:t>
            </a:r>
          </a:p>
          <a:p>
            <a:pPr lvl="2"/>
            <a:r>
              <a:rPr lang="en-US" altLang="en-US" sz="1600"/>
              <a:t>if (1 &lt; 2) goto BB2 </a:t>
            </a:r>
            <a:r>
              <a:rPr lang="en-US" altLang="en-US" sz="1600">
                <a:sym typeface="Wingdings" panose="05000000000000000000" pitchFamily="2" charset="2"/>
              </a:rPr>
              <a:t> BRU BB2</a:t>
            </a:r>
          </a:p>
          <a:p>
            <a:pPr lvl="2"/>
            <a:r>
              <a:rPr lang="en-US" altLang="en-US" sz="1600">
                <a:sym typeface="Wingdings" panose="05000000000000000000" pitchFamily="2" charset="2"/>
              </a:rPr>
              <a:t>if (1 &gt; 2) goto BB2  convert to a noop</a:t>
            </a:r>
            <a:endParaRPr lang="en-US" altLang="en-US" sz="1600"/>
          </a:p>
          <a:p>
            <a:r>
              <a:rPr lang="en-US" altLang="en-US" sz="2000"/>
              <a:t>Algebraic identities</a:t>
            </a:r>
          </a:p>
          <a:p>
            <a:pPr lvl="1"/>
            <a:r>
              <a:rPr lang="en-US" altLang="en-US" sz="1800"/>
              <a:t>r1 = r2 + 0, r2 – 0, r2 | 0, r2 ^ 0, r2 &lt;&lt; 0, r2 &gt;&gt; 0</a:t>
            </a:r>
          </a:p>
          <a:p>
            <a:pPr lvl="2"/>
            <a:r>
              <a:rPr lang="en-US" altLang="en-US" sz="1600">
                <a:sym typeface="Wingdings" panose="05000000000000000000" pitchFamily="2" charset="2"/>
              </a:rPr>
              <a:t>r1 = r2</a:t>
            </a:r>
          </a:p>
          <a:p>
            <a:pPr lvl="1"/>
            <a:r>
              <a:rPr lang="en-US" altLang="en-US" sz="1800"/>
              <a:t>r1 = 0 * r2, 0 / r2, 0 &amp; r2</a:t>
            </a:r>
          </a:p>
          <a:p>
            <a:pPr lvl="2"/>
            <a:r>
              <a:rPr lang="en-US" altLang="en-US" sz="1600"/>
              <a:t>r1 = 0</a:t>
            </a:r>
          </a:p>
          <a:p>
            <a:pPr lvl="1"/>
            <a:r>
              <a:rPr lang="en-US" altLang="en-US" sz="1800"/>
              <a:t>r1 = r2 * 1, r2 / 1</a:t>
            </a:r>
          </a:p>
          <a:p>
            <a:pPr lvl="2"/>
            <a:r>
              <a:rPr lang="en-US" altLang="en-US" sz="1600"/>
              <a:t>r1 = r2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6156325" y="17907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77FC63D-0EB1-16DF-8ECA-3358A8829A6A}"/>
                  </a:ext>
                </a:extLst>
              </p14:cNvPr>
              <p14:cNvContentPartPr/>
              <p14:nvPr/>
            </p14:nvContentPartPr>
            <p14:xfrm>
              <a:off x="791640" y="561240"/>
              <a:ext cx="8508960" cy="60886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77FC63D-0EB1-16DF-8ECA-3358A8829A6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82280" y="551880"/>
                <a:ext cx="8527680" cy="6107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 Problem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2662238" y="15240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1. r1 = 0</a:t>
            </a:r>
          </a:p>
          <a:p>
            <a:r>
              <a:rPr lang="en-US" altLang="en-US"/>
              <a:t>2. r2 = 10</a:t>
            </a:r>
          </a:p>
          <a:p>
            <a:r>
              <a:rPr lang="en-US" altLang="en-US"/>
              <a:t>3. r3 = 0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662238" y="2667000"/>
            <a:ext cx="1676400" cy="1447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4. r4 = 1</a:t>
            </a:r>
          </a:p>
          <a:p>
            <a:r>
              <a:rPr lang="en-US" altLang="en-US"/>
              <a:t>5. r7 = r1 * 4</a:t>
            </a:r>
          </a:p>
          <a:p>
            <a:r>
              <a:rPr lang="en-US" altLang="en-US"/>
              <a:t>6. r6 = 8</a:t>
            </a:r>
          </a:p>
          <a:p>
            <a:r>
              <a:rPr lang="en-US" altLang="en-US"/>
              <a:t>7. if (r3 &gt; 0)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2662238" y="6400800"/>
            <a:ext cx="16764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17. store (r1, r3)</a:t>
            </a:r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3424238" y="2438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 flipH="1">
            <a:off x="757238" y="6324600"/>
            <a:ext cx="2133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 flipV="1">
            <a:off x="757238" y="2514600"/>
            <a:ext cx="0" cy="381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57238" y="2514600"/>
            <a:ext cx="2133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2890838" y="2514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3175" y="1449388"/>
            <a:ext cx="1865313" cy="73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u="sng">
                <a:solidFill>
                  <a:schemeClr val="tx1"/>
                </a:solidFill>
              </a:rPr>
              <a:t>Optimize this applying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1. constant propagation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2. constant folding</a:t>
            </a:r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2890838" y="62484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3500438" y="6248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1138238" y="42672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8. r2 = 0</a:t>
            </a:r>
          </a:p>
          <a:p>
            <a:r>
              <a:rPr lang="en-US" altLang="en-US"/>
              <a:t>9. r6 = r6 * r7</a:t>
            </a:r>
          </a:p>
          <a:p>
            <a:r>
              <a:rPr lang="en-US" altLang="en-US"/>
              <a:t>10. r3 = r2 / r6</a:t>
            </a:r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3881438" y="42672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11. r3 = r4</a:t>
            </a:r>
          </a:p>
          <a:p>
            <a:r>
              <a:rPr lang="en-US" altLang="en-US"/>
              <a:t>12. r3 = r3 + r2</a:t>
            </a:r>
          </a:p>
          <a:p>
            <a:r>
              <a:rPr lang="en-US" altLang="en-US"/>
              <a:t>13. r1 = r6</a:t>
            </a:r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2662238" y="53340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14. r2 = r2 + 1</a:t>
            </a:r>
          </a:p>
          <a:p>
            <a:r>
              <a:rPr lang="en-US" altLang="en-US"/>
              <a:t>15. r1 = r1 + 1</a:t>
            </a:r>
          </a:p>
          <a:p>
            <a:r>
              <a:rPr lang="en-US" altLang="en-US"/>
              <a:t>16. if (r1 &lt; 100)</a:t>
            </a:r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H="1">
            <a:off x="2433638" y="4114800"/>
            <a:ext cx="685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>
            <a:off x="3881438" y="4114800"/>
            <a:ext cx="685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2128838" y="5181600"/>
            <a:ext cx="762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 flipH="1">
            <a:off x="3805238" y="5181600"/>
            <a:ext cx="762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Text Box 18"/>
          <p:cNvSpPr txBox="1">
            <a:spLocks noChangeArrowheads="1"/>
          </p:cNvSpPr>
          <p:nvPr/>
        </p:nvSpPr>
        <p:spPr bwMode="auto">
          <a:xfrm>
            <a:off x="2117725" y="181292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6406" name="Text Box 18"/>
          <p:cNvSpPr txBox="1">
            <a:spLocks noChangeArrowheads="1"/>
          </p:cNvSpPr>
          <p:nvPr/>
        </p:nvSpPr>
        <p:spPr bwMode="auto">
          <a:xfrm>
            <a:off x="2130425" y="281940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6407" name="Text Box 18"/>
          <p:cNvSpPr txBox="1">
            <a:spLocks noChangeArrowheads="1"/>
          </p:cNvSpPr>
          <p:nvPr/>
        </p:nvSpPr>
        <p:spPr bwMode="auto">
          <a:xfrm>
            <a:off x="860425" y="38576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6408" name="Text Box 18"/>
          <p:cNvSpPr txBox="1">
            <a:spLocks noChangeArrowheads="1"/>
          </p:cNvSpPr>
          <p:nvPr/>
        </p:nvSpPr>
        <p:spPr bwMode="auto">
          <a:xfrm>
            <a:off x="5002213" y="3875088"/>
            <a:ext cx="5603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6409" name="Text Box 18"/>
          <p:cNvSpPr txBox="1">
            <a:spLocks noChangeArrowheads="1"/>
          </p:cNvSpPr>
          <p:nvPr/>
        </p:nvSpPr>
        <p:spPr bwMode="auto">
          <a:xfrm>
            <a:off x="2081213" y="54546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6410" name="Text Box 18"/>
          <p:cNvSpPr txBox="1">
            <a:spLocks noChangeArrowheads="1"/>
          </p:cNvSpPr>
          <p:nvPr/>
        </p:nvSpPr>
        <p:spPr bwMode="auto">
          <a:xfrm>
            <a:off x="2078038" y="6432550"/>
            <a:ext cx="5603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3E540F6-A9A7-E6B3-0B67-27E40DE35D5C}"/>
                  </a:ext>
                </a:extLst>
              </p14:cNvPr>
              <p14:cNvContentPartPr/>
              <p14:nvPr/>
            </p14:nvContentPartPr>
            <p14:xfrm>
              <a:off x="107280" y="2234520"/>
              <a:ext cx="4159440" cy="4564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3E540F6-A9A7-E6B3-0B67-27E40DE35D5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7920" y="2225160"/>
                <a:ext cx="4178160" cy="4583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10121</TotalTime>
  <Words>2571</Words>
  <Application>Microsoft Office PowerPoint</Application>
  <PresentationFormat>Custom</PresentationFormat>
  <Paragraphs>497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hp new</vt:lpstr>
      <vt:lpstr>EECS 583 – Class 8 Classic Optimization</vt:lpstr>
      <vt:lpstr>Announcements &amp; Reading Material</vt:lpstr>
      <vt:lpstr>Code Optimization</vt:lpstr>
      <vt:lpstr>A Tour Through the Classical Optimizations</vt:lpstr>
      <vt:lpstr>Dead Code Elimination</vt:lpstr>
      <vt:lpstr>Local Constant Propagation</vt:lpstr>
      <vt:lpstr>Global Constant Propagation</vt:lpstr>
      <vt:lpstr>Constant Folding</vt:lpstr>
      <vt:lpstr>Class Problem</vt:lpstr>
      <vt:lpstr>Class Problem - Solution</vt:lpstr>
      <vt:lpstr>Forward Copy Propagation</vt:lpstr>
      <vt:lpstr>CSE – Common Subexpression Elimination</vt:lpstr>
      <vt:lpstr>Class Problem</vt:lpstr>
      <vt:lpstr>Class Problem Solution</vt:lpstr>
      <vt:lpstr>Loop Invariant Code Motion (LICM)</vt:lpstr>
      <vt:lpstr>LICM Example</vt:lpstr>
      <vt:lpstr>Global Variable Migration</vt:lpstr>
      <vt:lpstr>Global Variable Migration Example</vt:lpstr>
      <vt:lpstr>Induction Variable Strength Reduction</vt:lpstr>
      <vt:lpstr>Induction Variable Strength Reduction (2)</vt:lpstr>
      <vt:lpstr>Class Problem</vt:lpstr>
      <vt:lpstr>Class Problem Solution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Mahlke, Scott</cp:lastModifiedBy>
  <cp:revision>224</cp:revision>
  <cp:lastPrinted>2001-10-18T06:50:13Z</cp:lastPrinted>
  <dcterms:created xsi:type="dcterms:W3CDTF">1999-01-24T07:45:10Z</dcterms:created>
  <dcterms:modified xsi:type="dcterms:W3CDTF">2023-02-01T19:47:25Z</dcterms:modified>
</cp:coreProperties>
</file>