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08" r:id="rId3"/>
    <p:sldId id="509" r:id="rId4"/>
    <p:sldId id="510" r:id="rId5"/>
    <p:sldId id="511" r:id="rId6"/>
    <p:sldId id="512" r:id="rId7"/>
    <p:sldId id="513" r:id="rId8"/>
    <p:sldId id="514" r:id="rId9"/>
    <p:sldId id="515" r:id="rId10"/>
    <p:sldId id="516" r:id="rId11"/>
    <p:sldId id="517" r:id="rId12"/>
    <p:sldId id="533" r:id="rId13"/>
    <p:sldId id="534" r:id="rId14"/>
    <p:sldId id="535" r:id="rId15"/>
    <p:sldId id="536" r:id="rId16"/>
    <p:sldId id="537" r:id="rId17"/>
    <p:sldId id="538" r:id="rId18"/>
    <p:sldId id="539" r:id="rId19"/>
    <p:sldId id="540" r:id="rId20"/>
    <p:sldId id="541" r:id="rId21"/>
    <p:sldId id="542" r:id="rId22"/>
    <p:sldId id="543" r:id="rId23"/>
    <p:sldId id="544" r:id="rId24"/>
    <p:sldId id="545" r:id="rId25"/>
    <p:sldId id="546" r:id="rId26"/>
    <p:sldId id="547" r:id="rId27"/>
    <p:sldId id="548" r:id="rId28"/>
    <p:sldId id="562" r:id="rId29"/>
  </p:sldIdLst>
  <p:sldSz cx="10058400" cy="7772400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3" autoAdjust="0"/>
  </p:normalViewPr>
  <p:slideViewPr>
    <p:cSldViewPr>
      <p:cViewPr varScale="1">
        <p:scale>
          <a:sx n="88" d="100"/>
          <a:sy n="88" d="100"/>
        </p:scale>
        <p:origin x="510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910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defTabSz="904008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0650" y="301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algn="r" defTabSz="904008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739188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defTabSz="904008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0650" y="8739188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algn="r" defTabSz="903288">
              <a:defRPr sz="1000" i="1">
                <a:solidFill>
                  <a:srgbClr val="FF0033"/>
                </a:solidFill>
              </a:defRPr>
            </a:lvl1pPr>
          </a:lstStyle>
          <a:p>
            <a:fld id="{23F5238E-728E-480D-A884-8C79973C0A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72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6132 8623 8201,'-12'-2'0,"3"-2"0,-3 1 105,3-6 1,2 4 0,-2-3 0,0-3 0,0-1 0,2-1 230,1 0 1,-3 4 0,3 1 0,-1 1 0,-4 1 0,0 0 0,-3 2 0,-1-1 0,-1 1-467,-2 1 1,-10 1 0,2 2 0,-4 0 0,-1 0-1,-2 2 1,-1 1 159,-3 1 1,-1 5 0,-2-3 0,1 1-1,2 2 1,2 2 0,-2 1 25,-2 2 0,-1 3 1,-1-3-1,-2 3 0,-3 2 1,-2 2-57,-2 2 1,3 4-1,-2 3 1,0 1 0,0 0-1,2 0 1,1 0 24,3-1 1,-3 2 0,3-1 0,3 1 0,3-1-1,0 0 127,-2-2 0,5 1 0,3 0 0,1 1 1,1-2-1,-2 1-20,1 1 1,3-3-1,4 3 1,1-3-1,-2-1 1,-1 0-1,-1-1-73,4 1 1,-3 0 0,4 1 0,-1 1 0,1 2 0,2-1-48,3-2 0,1-3 1,2 1-1,-1-1 1,1 3-1,1 0 113,3 0 0,-1-1 0,4-1 1,0 1-1,-1 1 0,1 2-19,0 1 1,0 2 0,3-2 0,-2 3 0,1 1 0,0 1 0,-1-1-127,2-1 0,2 5 0,1-4 0,0 2 0,0 0 0,0-1 0,0 0 67,0-2 1,1 3-1,4-5 1,4 1-1,1 1 1,2-2 94,1 1 0,-3 2 1,8-2-1,-3 0 1,0 1-1,1-2-77,2 1 1,0 7 0,-4-3 0,3 0-1,2 0 1,0-2 0,1 1-315,-4 1 1,3-1 0,0 1 0,1 1-1,0-2 1,1-1 220,3-1 0,1 0 1,2 3-1,1-3 0,1-1 1,4-3-1,0-4 129,-1-4 0,5 2 0,-1-5 1,1 1-1,1-1 0,1-3 179,2-1 1,2 0 0,-1 1 0,1 3 0,3 1 0,-1 0-413,1 1 1,-1 1 0,-4 3 0,2-1-1,3-2 1,-1 2 0,-1 1-486,-1 2 1,-3-5 494,9 0 1,0-4 0,4 3-1,2-2 1,1-3 244,2-1 0,6-6 0,-2-2 0,3-1 0,3-3 0,0-1 368,-1-2 0,7 1 1,-7 2-1,1 2 1,1-1-1,-1 2-544,-1 3 0,7-2 0,-7 2 0,1 2 0,2 2 0,-2 3-248,-2 2 1,7 0 0,-8-5 0,0 0-1,3 1 1,-2-2 0,2-2 303,0-1 0,-7-5 0,5 4 0,1-2 0,2-4 0,5 0 0,2-2 200,0 0 1,-2 0-1,-35 0 1,0 0-1,0 0 1,1 0 0,0 0-1,0 0 1,-1 0-1,0 0-121,0 0 0,-1 0 0,36-4 0,-35 1 0,-1 1 0,0 0 0,0 1 1,37 0-1,1 1 0,-2 0-683,-2 0 1,1 0 420,-2 0 0,-1 1 0,4 2 0,0 2 148,0-3 0,-2 0 0,-33-2 1,1 0-1,1 0 0,-1 0 1,2 0-1,-1 0 0,2 0 1,0 0-1,0 0 0,0 0 45,-2 0 1,1 0 0,5-1-1,-1 0 1,-2 0 0,0 0 0,1-2-1,2 0 1,1-1 0,0 0-1,-1 0 1,1-1 50,-1 2 0,1-1 0,2-2 0,0 0 0,1 2 0,-1-1 0,-1 0 0,0 0 1,0-1-1,1 1 0,-1 1 0,0 1-77,0 0 1,1 0 0,2-2-1,1 0 1,-2 1 0,-1 0 0,0 0-1,1-1 1,1 1 0,1 0-1,0-1 1,0-1 0,2 0 0,0 0-6,2 0 0,-2-1 0,-6 2 1,0 1-1,6 0 0,0-1 1,-1 0-1,0 0 0,-1-1 1,1 0-1,0-1 0,1 1 2,1-1 0,-1 0 1,-2 1-1,-1-1 1,3 0-1,0 1 1,0-1-1,0-1 0,-1 0 1,0 0-1,1-1 1,-1 0-1,1 1 1,-1 0-12,-1 0 1,0 1 0,4 0 0,0 0 0,-3 1 0,-1-1 0,0 0 0,0 1 0,2-1 0,-1 0 0,-1 1 0,0-1-7,1 0 0,0 1 0,3-1 0,-1 1 0,-5-1 1,0 2-1,1-1 0,0 1 0,0 1 0,-1 1 0,-1-1 1,0 0-1,-1 1 0,1 1 6,1-1 0,-1 0 0,-5-2 0,0 1 0,4 1 0,1 0 0,-1 0 0,-1 0 1,-2 0-1,-1 0 0,2 1 0,0 1 0,-2 0 0,0-1 53,1 0 1,0 0 0,-2 1 0,1 0 0,-1-2 0,1 0 0,-3 1 0,0 0 0,2 0 0,-1-1 0,0 1 0,0 0 37,2-1 1,-1 0-1,2 0 1,0 0-1,-2-2 1,-1 0 0,1 0-1,0 1 1,2-1-1,0 1 1,-1-1 0,0 1-8,1-1 1,1 1 0,2 0 0,0 1-1,-4-2 1,-1 1 0,2 1 0,0 0-1,1 1 1,1-1 0,0 1 0,0 0-63,1 0 0,0 1 0,1 0 0,0-1 0,-1 1 0,-1-1 0,-1 0 0,0 0 0,2 0 1,0 1-1,1 0 0,-1 0 0,2 1 0,1 0-63,-2 0 0,0 0 0,1 0 0,-1 0 0,-2 0 1,0 0-1,2 0 0,-1 0 0,1 0 0,0 0 1,0 0-1,0-1 0,1-1 0,-1 1 88,2-1 0,0-1 0,-2-1 0,-1-1 0,1 2 0,1 1 0,0-2 0,0 0 0,1 0 0,1-1 0,0 1 0,-1-1 47,0 1 0,0 0 0,-2 0 0,1 0 0,1-1 0,1 0 0,-1 1 0,1 0 0,1 1 0,0-1 0,0 0 0,0 1-124,0-3 0,0 1 1,-1 1-1,0 1 1,-1-1-1,1 0 0,-1 1 1,1-1-1,1 1 1,0 0-1,0-1 1,0 1-2,0-1 1,0 0 0,-3 2 0,0 0-1,0-2 1,1-1 0,-1 0 0,1 1 0,1 0-1,-1-1 1,2 1 0,-1-1 0,0 0 0,-1 0-26,-1-1 1,0 0 0,1 0-1,-1-1 1,-1-1 0,0 1-1,3-1 1,0 0 0,-1-2-1,1 0 1,-1 0 0,-1 0 133,1-2 1,0 0-1,-4 2 1,0-1 0,0 0-1,1 0 1,-1-1 0,0 0-1,0 0 1,0-1-1,1 0 1,0-1 0,-1 1-1,0 0 10,-2-1 1,0 1 0,3 0 0,0 0 0,-2-1 0,-1-1 0,1 1 0,-1-1 0,1-1 0,-2 1 0,-2 0-1,0 0-26,-2 1 0,0 0 0,2-1 0,-1-1 0,-3 0 0,-1 1 0,0-1 1,0 1-1,-1-1 0,0 1 0,31-17-28,-4 3 1,0-5 0,-7 0 0,0-2-1,-1 1 1,-1-2 0,1-3-200,0-5 1,-8 5-1,4-6 1,-4-4 0,-2 0-1,2-5 1,-4 2-262,-2-4 0,4 1 0,-9 3 1,-2 1-1,-1 1 0,-6 4 1043,-4 1 1,0-3 0,-7 3 0,-2 2 0,-4 0 0,-7 1-646,-2-5 0,-4 4 1,-2-2-1,-5 3 1,-3 0-1,-1 2 0,1-2-479,3 1 0,-3 2 0,3 3 0,-3 2 0,-1-1 1,0 1-1,-2-1 534,-3-1 1,3 0-1,-4 0 1,0 3 0,-4 0-1,-2 1 361,-1 1 1,-7-4 0,-4 5 0,-4 3 0,-5 3-1,-3 4-290,-6 2 0,2-3 0,-7 4 0,4 1 0,0 3 1,1 0-332,-1 1 0,-6 4 1,1 0-1,0 0 1,0 0-1,1 2 1,-4 0 128,0-1 0,4 4 1,-4-4-1,-1 1 0,1 1 1,-3-1 286,-2-1 1,4 1-1,-5-3 1,-1 2 0,0 1-1,-3-1 1,0-1-134,35 6 0,1-1 1,-36-6-1,36 6 1,0 2-1,0-1 1,-1 0-1,0 0 0,0 0 1,-1 1-1,0-1-61,-1 0 1,2 1 0,-1 1 0,1 0 0,0-1 0,1 0 0,0 0 0,-1 1 0,-1-1 0,0 1 0,-1-2 0,-1 0-63,1-1 1,-1 0 0,1 2 0,1 0-1,0-2 1,0 0 0,-1 1 0,0-1 0,-1 0-1,0 1 1,-2-2 0,0 1 181,1 0 1,-1 0 0,-1-2-1,0 1 1,2 1 0,0 0 0,-1 0-1,0-1 1,-1 1 0,0-1-1,0 1 1,0-1 0,-1 1 0,0 0 11,-1-1 0,1 1 0,0 1 0,0 1 0,-5-1 1,0-1-1,-1 1 0,0 0 0,-1 1 0,1 1 0,-2 0 1,1 1-1,0-1 0,-1 2-140,1-1 1,0 0-1,-3-1 1,-1 0 0,0 0-1,0-1 1,-1 0 0,1 0-1,0 0 1,0 1-1,0-1 1,1 1-38,1-2 0,0 1 0,-1 2 0,-2-1 1,1-2-1,0 0 0,0 1 0,-1-1 0,1 1 1,0-2-1,0 2 0,1-1 0,0-1 0,0 0 114,-3 0 0,1 1 1,4 1-1,1 1 0,-4-2 1,0 0-1,1 1 0,1-1 1,1 1-1,1-1 0,-1 0 1,0 0-32,-2 0 0,1 0 0,4 0 0,0 0 0,-6 1 0,0 1 0,1-1 0,1-1 0,1 1 0,1 0 0,0 0 0,-1-1 0,2 1 0,1 0-45,-1 0 1,0 1-1,-4 0 1,-1-1 0,4 1-1,0-1 1,-1 0 0,0 0-1,-1-1 1,0 1 0,1 0-1,0 0 73,1 0 0,-1-1 1,-3 0-1,0 0 0,4 2 1,0-1-1,-1 0 0,-1 0 1,0 0-1,-1 0 0,1-1 1,1 1 11,1 0 1,-1 0-1,-7-3 1,1 1 0,5 1-1,2 1 1,-3 1-1,-1-1 1,-1 1 0,-1-1-1,2 1 1,0-1 0,-1 0-1,0 0-35,2 0 0,0 1 0,3 0 0,-1 1 0,-1 0 0,-1 0 0,1 0 0,1 0 0,0 0 0,1 0 0,-1 0 0,1 0 0,1 0 0,1 0-108,-3 0 0,1 0 0,2 0 0,0 0 0,0 0 0,0 0 0,0 0 0,-1 0 0,0 0 0,-1 0 0,3 0 0,1 0 133,2 0 1,-1 0-1,-1 0 1,-1 0-1,2 0 1,1 0 0,-1 0-1,0 0 1,-1-1-1,0 0 1,2 0 0,-1-1-1,0-1 1,0 0 35,1-1 1,-1 1-1,2 1 1,0-1 0,1 0-1,0-1 1,-1 1 0,-1 0-1,0 1 1,0 1-1,-1 0 1,0 1-3,1 0 1,-1 0 0,2 0 0,1 0 0,-1 0 0,1 0 0,-1 0-1,-1 0 1,1 0 0,0 1 0,-1 0 0,-1 1 0,2 1 0,-1 0-224,-1 1 0,0-1 1,0 0-1,1-1 0,1 1 1,0 1-1,1 0 1,0 0-1,-1-1 0,0 0 1,1 0-1,1-1 105,0 0 1,1-1-1,-2 0 1,1 0-1,1-1 1,0 0-1,0 0 1,0 0-1,-1 0 1,1 0-1,0 0 1,0 0 174,0 0 0,0 0 0,1 0 0,1 0 0,1 0 0,1 0 0,0 0 0,0 0 0,-2 0 0,0 0 0,1 0 0,-1 0 0,0 0 0,0 0-90,1 0 1,0 0 0,0 0 0,-1 0 0,0 0 0,-1 0 0,0 0 0,0 1 0,0 1 0,1-1 0,0 2-1,0 0-79,1 1 1,0 0 0,2-2 0,-1 0-1,0 2 1,0 0 0,-1-1 0,0 1-1,0-1 1,1 0 0,1 0 0,-1 0-1,1-1 1,1 0 43,-37 4 0,34-5 0,1 0 0,-35 3 0,-1-2 0,-1-1 0,38 0 0,0 1 164,-36 2 1,36-1-1,-1-1 1,-33-2 0,-1 0-1,-1 0 1,2 0 0,-2 0-67,-1 0 1,4 1 0,-3 2 0,0 3 0,2 2 0,-2 2 0,1 3-304,0 5 1,35-10-1,-1 0 1,2 3 0,-1 1-1,-1-1 1,1 0-1,-1 0 1,1 0 0,1 0-1,1 0-455,-32 13 1,0 0-1,10-1 1,3 0 0,4 0 663,2 2 0,4 2 0,-4 0 0,2 2 0,4 7 0,5 5 0</inkml:trace>
  <inkml:trace contextRef="#ctx0" brushRef="#br0">9051 13301 8524,'-9'-11'0,"0"-2"0,1-2 0,-1 2 0,1 2 0,1 2 0,-1-1 375,5 4 1,-2-6 0,7 6 0,6 2-1,7 4 1,5 3 0,9 1 935,5 1 0,1-1 1,5-4-1022,6 0 1,9-1 0,6-4 0,2-2 0,7-2 0,3-1 0,-35 3 0,1 0-163,0-1 1,0 0 0,2-1-1,-1 0 1,1 2 0,0 1-1,1-1 1,0 1 0,0-1 0,1 0-1,1 1 1,1 0 0,-2 2-1,1 0 1,1 0 0,0 2 0,-1-1-1,0 1-176,-1 0 1,0 0 0,1 0-1,1 1 1,-7 2 0,1 1-1,1 1 1,0 1 0,-1 1-1,0 1 1,0 1 0,-1 0-68,36 8 1,-35-5-1,1 1 1,-3 0 0,0 0-1,0 1 1,0 1 0,-1 1-1,0-1 1,34 12-1,0-1 205,-1-2 1,-4-1-1,-29-10 1,1 0-1,34 7 1,0-4-1,0-2 238,2-3 0,-5-3 1,2-6-1,-4 0 0,-2 0 1,1-1-1,-1-2 43,1-2 1,-4-1-1,-1 3 1,0-1 0,-1 1-1,2 1-295,1 2 0,1 0 1,-6 2-1,0 1 1,1 1-1,0 1-405,0 1 0,4-5 0,-3 5 0,0-1 0,4-1 0,-1-1 0,3-2 262,-1-1 0,-5 0 0,2-1 1,1-2-1,0-1 0,3-1 0,-1 1 4,1-1 1,-1 1-1,1 4 1,-1-2-1,-1-1 1,-3-3 120,-4-1 1,-3 3 0,1-5 0,-1-2 0,-1 0 0,-2-3 244,-1 1 1,-6 1-1,1 2 1,-2 1-1,-2-2 1,-2 1-666,-2 1 0,-4-1 1,-3 5-1,-1 1 0,0-1 1,-3 1-1,0 1-184,0 2 1,2 1-1,0 0 1,-2 0-1,-1-2 1,-2-1 667,2-1 1,-4-2 0,1 3 0,-2-3 0,-2 0-1,-3-1 1,0-1 150,-1-2 1,-4-2-1,-2-1-1696,-1-1 1,-3 7-128,-7 2 0,4 4 1710,0 1 0,1-2 0,8 0 0,0-4 0,0-2 0,-2-2 115,-1-2 1,-1-7 0,-5-3 0,-3-4-1,-6 0 1,-9-1 0,-6 0-193,-2 1 0,-1 5 0,-1 3 0,-2 3 0,-2 2 0,-2 1-312,-3 3 0,-2-3 0,-1 4 1,2-3-1,-1 1 0,2 1 1,-1-1 612,1-2 1,-1-3 0,-2-1 0,0-4 0,0 1 0,-1-2-17,-3 1 1,-4-1 0,-5-1 0,1 4 0,2 3 0,1 2-544,-2 0 0,6 1 0,0 3 1,5 3-1,3 1 0,2 1 1,-1 1-195,2 2 1,-5-4 0,5 1 0,-1 1 0,-1 1-1,-1 1 552,-1-4 1,-2 4 0,-2-5 0,-1 0 0,-3-3 0,-1-3 4,-3-1 1,-7 0 0,-2 1 0,-2 1 0,-2 3 0,-2-1 0,-2 1-344,0 4 1,1 2 0,0 2 0,1 0 0,0 0 0,-3 0-166,0 0 1,4 0 0,3 2 0,2 1 0,3 1 0,1 1 0,3-1 465,3 1 1,-1-1-1,4-4 1,0 0-1,-1 0 1,-1 0 60,-2 0 1,0-2 0,-1 0 0,2-4 0,-1 0 0,0 0 0,-1 3-389,2 1 1,1 2 0,-6 0-1,2 2 1,2 1 0,1 3-192,-1 1 1,-4 2 0,-2 3 0,-2-2 0,1-1 0,-1 1 378,0 2 0,-1 2 0,3-3 0,-5 0 0,-1-2 1,-5 1-1,0 0 259,-2-1 1,-5-1 0,1-5-1,2 1 1,0-1 0,6-1-250,4-2 1,-7 0 0,13 0 0,0 0 0,-1 0 0,1 0-149,3 0 0,-4 0 0,4 1 0,-1 2 1,-3 3-1,2 1 0,1 4-186,0 1 1,5 1 0,-8 0 0,0 2 0,1 1 0,-1 4 120,-2 0 0,8-2 1,-4 4-1,2 2 1,2 1-1,-2 2 1,2-1-297,-1 1 1,1 1 0,6 3 0,-4 3 509,1 0 1,-11 11 0,3-4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5759 17499 8272,'0'-24'0,"-2"-3"0,-1 1 0,-1 2 0,1 5-12,1-1 0,2 6 9,0-4 1,0 3 351,0 2 1,0-1 0,-1 2-1,-4 4 1,-4 3 0,-4 5-1,-5 5 1,-4 3 0,-3 6 0,-2 4-1,1 5 2927,-1 7 1,0 0 0,2 4-1927,3-2 0,1 8 1,5-1-1,0 1 1,2 3-1351,4-2 0,7 0 0,-3-1 0,8 0 0,2-1 0,5-4 0,4-3-142,5-4 0,-2-3 0,6-1 0,1-4 0,-1 0 0,0-6-1399,2-3 1,1-5 0,3-6 0,3 0 0,5-3 0,2-6 1540,2-9 0,6-12 0,2-4 0</inkml:trace>
  <inkml:trace contextRef="#ctx0" brushRef="#br0">6212 17379 8148,'-6'-17'3127,"-3"4"-1899,3 3 1,0 16 0,6 4 0,0 6-1,2 8 1,1 4 0,1 6 0,1 2-149,0 1 1,-2 9 0,5-8 0,-2-1 0,-2-3 0,1-3 0,1 0-1637,1-1 0,-3-8 0,4-4 0,-2-3 0,-2-3-393,2-4 0,-4-3 0,2-12 0,-2-11 0,-2-13 0,0-11 697,0-7 1,0-13-1,0-6 1,0-2-1,0-1 1,0 5 980,0 1 0,4 5 1,2 13-1,1 5 1,4 4-1,0 7 0,4 4 84,3 5 0,-2 10 0,5-1 0,0 2 0,0 4 0,4 3-998,4 2 1,0 2 0,3 2 0,-1 4-1,2 5 1,-1 7 0,1 3-4214,-3 3 1,-4 2 4397,-4 5 0,4-3 0,-6 5 0</inkml:trace>
  <inkml:trace contextRef="#ctx0" brushRef="#br0">6279 17445 8099,'-14'-12'3999,"2"5"-2739,3 7 1,9 4 0,9 5 0,3-3 0,3-1 0,3-1-713,4-1 0,5-1 1,5-2-1,7 0 1,4-2-1,0-2 1,0-4-1,0-1-1917,1 0 1369,6 1 0,-14-6 0,2 1 0</inkml:trace>
  <inkml:trace contextRef="#ctx0" brushRef="#br0">7372 16925 7999,'-14'-5'496,"-1"3"1,-1-2-1,-2 4 1,2 4 440,1 5 0,-7 10 0,-2 6 0,1 8 0,-3 4 0,1 6 0,0 6-295,3 10 0,4-4 521,9 7 1,3-1 0,6-5 0,3-3-1,5-4-928,5-3 1,14-3-1,1-7 1,4-7 0,5-4-1,0-5 1,0-4-1288,-1-4 0,-11-8 0,0-1 1,-5-6-1,-9-7 0,-6-5 1001,-8-3 0,-6-8 1,-9 0-1,-4 0 1,-3-2-1,0 2 3327,3 3 1,2 6 0,7 0-3257,0 2 0,21 7 0,13 4 0,13 3 0,12 1 0,6 0 0,6 1 1,4 2-21,3 1 0,-25-1 0,2 0 0,-1 0 0,2-1 0,9-4 0,1-1 0,-2 3 0,0-1 0</inkml:trace>
  <inkml:trace contextRef="#ctx0" brushRef="#br0">15410 13900 8480,'7'-15'0,"-1"-1"0,-2-2-21,1 2 976,-1 7 1,-2-1 0,1 4 0,1 3 0,-1 7 0,-3 17 0,-3 13 193,-1 9 0,-2 9 0,3 0 0,-2 4 0,2 2 0,3-2 0,3-1 0,3-5-1054,2-2 1,-1-4 0,4-5-1,-4-4 1,-1-5 0,-3-7-1235,-2-5 1,-1-6 0,0-11 0,-1-12 0,-4-16 799,-4-10 1,2-12-1,0-13 1,1-5-1,3-4 1,1-3 684,2 0 0,2 7 0,2 11 1,5 6-1,3 7 0,3 7 1,1 10 771,2 6 1,10 12-1,2 3 1,5 4 0,7 2-1,-1 5-784,1 7 1,-2 7-1,-2 9 1,-2 4-1,-5 5 1,-5 2 0,-3 3-335,-6-1 0,-3 1 0,-5 0 0,-6 1 0,-6-1 0,-8-2 0,-5-1-1169,-6 0 0,-9 0 0,-5-1 0,-4-2 0,-3-3 0,0-3-865,5-6 0,1-4 0,10-9 0,6-3 2034,5-5 0,14-2 0,4-2 0</inkml:trace>
  <inkml:trace contextRef="#ctx0" brushRef="#br0">16209 14247 8060,'-5'-20'2521,"-4"7"-1646,-3 7 0,-2 11 1,1 5-1,1 5 1,2 4-1,1 2-270,-1 3 1,2 2 0,1 4 0,1 2 0,3 1 0,1 1-317,2 0 0,6-4 0,3 1 0,3-5 1,3-3-1,1-6 0,2-3 0,-2-5-920,-1-5 0,-3-4 0,-2-6 0,-2-7 1,-2-9-1,-5-8 441,-4-6 0,-4-1 0,-8 0 0,-3 3 0,-3 2 0,1 4 0,2 4 415,3 6 0,8 3 1,5 4-1,10 2 1,9 4-2617,7 4 1,13 7 2390,3 3 0,9 8 0,-2 4 0</inkml:trace>
  <inkml:trace contextRef="#ctx0" brushRef="#br0">16543 14353 8060,'-14'-4'2608,"3"-2"0,0 0-1330,2 0 0,6 3 0,-1 9 0,4 7 1,3 8 598,1 4 0,2 3-1215,-1 4-658,-4-4 0,7 9 0,-5-6 1,1-2-1,-1-2 0,0-3-1348,1-2 1,-2-6-1,4 1 810,0-7 1,-5-6-1,4-10 1,-4-7-1,-1-8 1,2-4-1,0-1 1278,3-1 0,1 0 1,-3 2-1,1 3 0,-1 4 341,-1 3 0,-1 3 1,2 5-1,3 7 1,1 7-1,2 5-822,-1 2 0,4 5 1,-3 3-1,2 2 1,3-2-1,-2-3-896,-4 0 1,4-8-1,-3 2 1,3-2-62,1-4 0,-5-7 0,-4-9 0,-2-4 0,-1-5 0,2-6 0,3-4 1212,1-3 0,1 0 0,2 6 0,-2 3 0,-1 4 1,0 4 280,4 6 0,1-3 0,1 7 0,0 2 0,2 5 1,1 6-1234,2 3 0,6 3 1,-3 3-1,1 4 0,0 3 1,0 2-1,0 1-3683,1 3 1,-6-6 4116,6 6 0,-1-6 0,5 8 0</inkml:trace>
  <inkml:trace contextRef="#ctx0" brushRef="#br0">17622 13780 8355,'-1'-20'0,"-2"-4"0,-3-1 0,0 4 0,0 5 0,2 4-13,-2 3 9,4 3 823,-4 6 0,6 6 0,0 3 0,0 6 0,2 5 1,1 10-1,3 6 0,0 6 0,0 4 0,-3 3 0,0 0 1,0 0 675,1 1 1,0 1-1,-4-1-2552,0-1 1,5-6 0,-1 3-1,1-3 1057,1-3 0,-5-3 0,5-11 0</inkml:trace>
  <inkml:trace contextRef="#ctx0" brushRef="#br0">17662 14113 8084,'0'-45'2457,"0"5"1,2 17-1,2 14 1,7 7-2797,5 2 1,-1 1 0,4 3-1,0 7 1,4 4 0,2 4 0,0 2 338,-3 2 0,9 8 0,-3 3 0</inkml:trace>
  <inkml:trace contextRef="#ctx0" brushRef="#br0">18009 14353 8042,'-13'-23'4604,"-1"5"1,7 8-3088,3 14 0,4-3 0,2 5 0,4-1-1440,2-1 0,1 1 1,3-7-1,-4-2 0,-2-5 1,-1-4-1,-1-4-809,-1 0 1,3-6 0,-1 6-1,-2-1 1,-2 0 0,-1 0-1,0 2-1155,0 1 0,7 3 0,5 3 1887,5 5 0,6 2 0,-2 2 0</inkml:trace>
  <inkml:trace contextRef="#ctx0" brushRef="#br0">18342 14220 8042,'-13'-7'7909,"4"-5"-7101,0 3 1,8 2 0,1-1-1,9 2 1,5 3 0,4 2-860,-2 1 1,5 0-1,1 0 1,2 0 0,-2 0-1,-4 0-1916,-3 0 1,-6 0 0,-8 0 0,-11 0 0,-8 0 1902,-6 0 0,-1-5 1,-1 1-1,0-1 1,4 1-1,4 0 1800,4 1 0,0 1 0,4 4-1171,5 2 0,7 3 1,14 8-1,5 2 1,7 2-1,5 2 0,5 2-565,5 2 0,-1 2 0,4 0 0</inkml:trace>
  <inkml:trace contextRef="#ctx0" brushRef="#br0">18556 14393 8004,'-20'-31'1427,"-2"0"0,10 12 1,8 10 1029,10 6 1,12 3-1,4 0 1,3 0-2374,2 0 0,-1-6 0,1-1 0,-2-2 0,-3 0 0,-4-1 0,-5-2-556,-4-2 1,-4 3 0,-11 2 0,-6 3-1,-6 1 1,-3 1 379,-2 1 0,-1 12 0,2 6 0,4 4 0,5 6 1,4 5-1,6 7-1233,6 6 1325,10-2 0,20 11 0,8-5 0</inkml:trace>
  <inkml:trace contextRef="#ctx0" brushRef="#br0">24981 4358 8383,'-21'0'0,"3"0"0,3 0 0,2 0 46,6 0 1,-5 0-1,3-1 1,-3-2-1,-1-2 1,-1 2-1,1 0 1,-2 0-1,-1-1 1,-5 1-1,-2 1 1,-7 2 1833,-3 0 1,1 0 0,-7 0-1540,-2 0 1,-10 2 0,-2 1-1,-6 1 1,-3 1 0,1-1-170,2 1 1,-5 0-1,2-2 1,-2 2-1,-1-2 1,3-2-356,2-1 0,-9 0 0,10 0 0,-2 0 0,-1-1 0,2-2 151,1-2 1,-9 1 0,1 3-1,1-2 1,-1-2 0,5 2 91,3 2 0,-7 1 0,13 0 0,-2 0 0,2 0 0,4 0-174,5 0 0,-1 0 1,2 0-1,0 0 0,-3 0 1,-1 0 85,-2 0 1,-3-5-1,-5-1 1,-1-1-1,-4-2 1,-1 0 0,-2 0 233,0-1 0,-2 4 0,1 1 0,1 4 0,2 1 0,4 0 291,0 0-537,10 0 1,-6 0-1,12 1 1,3 2-1,-1 3 1,2 2-75,1 2 0,-10 2 0,5 1 1,-4 1-1,-2 0 0,0 3 0,-1 2 99,-3 2 1,4 1 0,-5 3 0,7-1 0,6-3 0,2-2 216,5-3-211,13 5 0,-8-6 1,11 2-1,2-2 1,2-1-1,4-1-126,1 0 0,2 1 0,-4 0 0,2 3 0,-1 0 1,-2 1-1,-1 1 92,-1 4 1,1-3 0,0 3-1,-1 2 1,3 3 0,0 4 300,2 2-190,6-4 0,-3 12 0,6-4 0,0 2 1,0 4-1,2 1-246,2 1 1,-1 3 0,5-3-1,-1 1 1,-1 5 0,0 3 295,-3 2 1,-2 6 0,-1-3 0,0 2 0,0 4 0,0-4 0,-1-2 178,-3-3 1,-4 3-1,-4 1 1,3 1-1,3-1 1,2 0-159,0 0 1,-1-5 0,5 3-1,0-1 1,2 0 0,1-1-1,2 1-108,3 0 0,-4 0 0,4-5 0,-1 0 1,-1 0-1,0-1 0,-3-3 1,-2 3 0,-1-3 0,0 3 0,-1-1 0,-2 0-1,-3-2 266,-1 1 1,2 2-1,-2 0 1,1-2-1,3-3 1,1-1-518,2-3 158,6 5 1,-3-2 0,6 5 0,0 1 0,0 5 0,-2 0 232,-1 2 0,3 4 1,-3-6-1,0 0 1,0-3-1,-3 0 1,-2-1 252,-1 0 0,0 1 1,0-2-1,0-1 1,0 0-1,2 2-371,2 2 1,-1-2 0,6 6 0,2 1-1,2-3 1,3 6 0,2 0-316,-2 7 1,4-4-1,-11-29 1,1 0-1,-1 2 1,1-1 0,0 4-1,1 1 1,-1 2-1,-1 2 357,1 2 0,-1-1 1,0-1-1,0 0 0,-2 0 1,-1-1-1,0-4 0,0-1 1,3 33-1,-3-9 1,-2-4 174,1-5 1,-1 0-1,-4-1 1,0 0-1,0-5 1,0-1-279,0-1 0,0-8 0,0 1 0,0-1 0,0-3 1,0 0-1,0-1-258,0-1 0,0 1 0,0 5 0,0 2 0,-1 3 0,-2 0 231,-2 0 0,-5 7 0,3-3 1,-2 1-1,1 1 0,1-2 1,1 0 361,0-1 0,2-4 0,4 2 0,1-1 0,2-5 0,3-1-785,1 0 279,2-9 0,3 12 1,-1-10-1,-3-1 0,1 1 1,0-3 90,0-2 0,-6 4 0,2 4 0,-4 2 0,-1 2 0,0 0 211,0 0 1,0 5 0,0 1 0,0 0-1,0 1 1,0-1 0,0 0 28,0-3 1,0-3 0,0-5 0,1-2 0,2-2 0,3 0-396,2-1 0,-4-1 0,4 1 1,-1 1-1,-1-1 0,0-1 1,-2 1 132,2 1 1,-4 4-1,2-3 1,-2-3-1,-2-1 1,0-2 200,0-4 0,0-2 0,0-3 0,1-1 1,2-3-1,3-4 0,3-3-228,6-3 1,0-1 0,8-2-1,5-3 1,6-6 0,5-9 0,2-7 63,4-6 1,7-2-1,7-4 0,3 2 1,-28 17-1,0 0 1,3 1-1,0 0 70,2 1 0,1 1 0,1 1 0,1 1 1,-1 1-1,1 1 0,-2-1 0,1 1 1,1 0-1,1 0 0,-1 0 0,0 0 0,2 0 1,-1 0-32,1-1 1,0 0-1,1 0 1,0-1-1,4-1 1,0 1-1,2 0 1,0 0-1,2-1 1,1-1 0,2 0-1,0-1-110,4-1 0,0-1 1,1-2-1,1 0 1,3-2-1,1 1 0,0-1 1,-1-1-1,0 2 1,-1-1-1,1 2 0,1 0 62,0 3 0,-1-1 0,-5-1 0,-1 1 0,2 2 0,1 1 0,-2 0 0,-2 0 0,-4 2 0,-1 0 0,-3 1 0,-1 0-351,-4 0 1,-2 2 471,-5 1 0,1 1 0,-1-1 0,-1-1 0,31-5 0,-4-1 0,-5-2 0,-5 2 255,-4 1 0,-9-3 0,2-1 1,-4 0-1,-1-2 0,-2 2 1,-1-3-134,-1-4 1,-4 3 0,1-10 0,-1 2-1,-2 0 1,0-2 231,-3-4-294,-1 8 1,1-19 0,-1 10-1,-3-2 1,-2-6 0,-3-1 39,-1-4 0,3-3 1,0 3-1,-2-5 1,-1-8-1,-2-4 1,-6 31-1,-1-1-158,1-3 1,0-1 0,1-4 0,1-2 0,0-6 0,0-3 0,0-2 0,0 0 0,0-1-1,1-2 1,1-4 0,0-1-553,2-2 1,0-1 356,0 0 0,0-1 0,-3 21 0,1-1 0,-1 1 0,6-22 1,1 1-1,-1 1 0,1 2 0,-1 2 0,0 0 0,-1 4 0,0 1 86,-1 1 0,0 0 1,-3 7-1,-1 1 1,-1 1-1,-1 1 1,0 4-1,-1 1 1,-1 1-1,0 0 0,-1 4 1,-1 0-1,-1 2 1,-2 1 468,1-33 1,-2 1 0,-2 0 0,-1 0 0,-3 1 0,1-3-213,-1-2 1,3 34 0,1 0 0,2-5 0,0 0-1,0-3 1,0-1 0,1-1 0,0-2 0,0-3-1,2-2-349,1-3 1,1 0-1,0 1 1,0 0 0,1-1-1,-1 0 1,-1 1-1,-1 2 1,0 1 0,0 2-1,-1 1 1,1 1-1,-1 4 1,0 0-32,0 1 0,0 1 0,1 6 1,-1 1-1,-4-37 0,-2 7 1,-5 4-1,-4 3 633,-5 2 1,3 1-1,-4 5 1,1 0-1,0-2 1,3-1-259,5-2 0,0-9 1,5 2-1,2-3 1,2-6-1,1 36 1,1-1-1,1-1 0,-1 0-414,1 0 1,1 0-1,1-32 1,-4 3-1,0 7 1,0 4 0,0 7 335,0 5 1,-1 4 0,-4 4 0,-2 2 0,-2 4 0,2 1 0,-1-1 221,1 3 0,4-5 1,-2 0-1,4-2 0,1 1 1,1-1-471,4 2 1,-4-9-1,5 5 1,-1-1 0,-1 2-1,-1 0 1,-1-1-3,-2-2 0,-2 6 0,-2 4 0,-4 5 1,-1 4-1,0 2 48,-1 2 1,-3 4 0,-2 3 0,-1 2 0,1 1 0,-1 1-2332,1 0 1536,0-4 0,19 4 0,11-5 0,10 3 951,6-3 0,12-1 0,-1-1 0</inkml:trace>
  <inkml:trace contextRef="#ctx0" brushRef="#br0">20475 16099 17464,'-6'-7'-1136,"-3"2"0,2 5 1390,-2 5-364,0-4 1,0 10 0,2-5-1,-1 0 1,1 1 0,-3-1 0,-2 0-1,-2-2 1,1 1 0,0-1 730,-1-1 1,6-1 0,-1-2 0,-2 0 0,-1 0 3419,-1 0-3652,6 0 1,-1 0-111,4 0 1,10 0 0,3 0 0,10 0-1,6 0 26,2 0 1,5 0-1,4 0 1,4-2 0,4-1-1,4-3 161,-1-1 1,5 2 0,-3-2-1,3 0 1,0-1 0,-2-1-329,-1 2 1,-6-1 0,1 5-1,-4-1 1,-4 0 0,-5-1 0,-3 1-518,-1 1 0,-2 1 0,-3 1 0,-4-2 47,-3-2 0,-8-1 0,-4 3 0,-7-1 1,-10 1 354,-7 2 1,-5 1 0,-5 0 0,-5 0 0,-2 1-1,-4 2-84,-2 1 0,-4 5 1,-5-4-1,1-1 0,0 1 1,2-1 176,0-1 0,-4-1 0,10-2 1,2 0-1,5 0 0,6 0 144,3 0 0,3-5 0,4-1 0,11 0-659,13 0 1,12 2-1,16 4 1,6 0-1,6 1 1,6 5-1,2 6 372,3 4 0,11 8 0,3-3 0</inkml:trace>
  <inkml:trace contextRef="#ctx0" brushRef="#br0">9491 11954 9823,'-7'-13'0,"2"0"-224,4-1 327,1 1 1,4 0-1,2 0 1,2-1-1,2 1 1,2 0 0,1 1 511,0 3 1,-7 3 0,-6 6 134,-7 0 1,0 0-1,-2 0-75,-2 0 1,4-5 0,-2-1-441,-1-1 0,2 3 0,-1-4 0,-1 1-474,-2-1 299,-1 5 0,-1-2 0,1 5 0,0 0 1,-1 0-1,0 0 98,-4 0 1,3 0 0,-3 0 0,3 0 0,2 0 0,0 0 0,-1-2 497,1-2 1,0 2-1,-1-2-754,1 2 1,0 7-1,-1 1 1,1 0-1,0 1 14,-1 0 0,1 1 0,0 2 0,-1-3 0,0 1 0,-3-2 0,0 1 203,0 1 0,7-4 0,1 3 1,-1 1-1,-2-2 0,-1 1 103,-1 1 0,5-4 1,0 5-1,-1 1-222,-2 2 1,0 1 0,2-1 0,1-1 0,0-2-1,0 1-41,0 2 1,5 0-1,-3-2 1,-1-1-1,2 1 1,-1 2-33,-1 1 0,4 1 0,-3-1 1,1 0-1,3 1 0,1-1 7,2 0 1,0 1-1,2-1 1,1 0 0,3-1 226,1-3 1,2 3 0,4-3 0,1 1 0,-1 1 0,0-3 57,1 3 1,-1-5-1,2 0 1,1 0-1,2 1 1,0 2-228,1 0 1,-3-5-1,6 4 1,1-1-1,0-1 1,1 1 51,0 1 1,8-5 0,-4 1 0,3-2-1,3-2 1,1 0 0,3 0 309,5 0 0,-4 0 0,3 0 0,3-2 1,-1-1-1,1-1 0,-5-1-216,-3-1 1,-3 5 0,3-5 0,-3 2 0,-1-1 0,-5 2-225,-5 2 1,3 1 0,-6 0 0,1 0-1,-2-2 1,-1-1 0,1-3 115,2-1 0,-3 2 1,4-3-1,2-3 1,1-1-1,2-2 1019,-1-4-989,1 3 1,0-6 0,-1 5 0,1-3-1,0-1 1,-2 0-53,-3-1 1,2 3 0,-8-4 0,-3 0 0,-4 0-1,-3-1-87,-3 0 1,-1-3 0,-4 0 0,-2-1 0,-7 2 0,-5 1 0,-6 2-233,-3-2 1,-7 4 0,1-1 0,-1 2 0,-4 2 0,-4 3-264,-1 0 1,-1 2 0,2 4 0,-1 2-1,-1 1 1,1 1-132,2 1 1,4 1-1,-1 4 1,4 2-1,2 5 1,2 4-3665,3 5 4338,1 9 1,-3 13-1,1 7 1</inkml:trace>
  <inkml:trace contextRef="#ctx0" brushRef="#br0">6692 13687 8306,'0'-33'0,"0"10"0,0 12 0,0 5-17,0 12 0,-6-6 0,-5 0 1,-3 0-1,-4 2 0,2 1 1,1 1-1,1-1 376,1-1 0,0-2 0,-1 0 0,1 0 1,0 0-1,1-2 0,2-1-6,1-1 1,0-5 0,-5 4 0,1 3 0,0-1-1,-2 0-271,-3-2 0,2 1 0,-6 4 0,-2 0 0,-1 0 0,-2 0 31,1 0 1,-1 0 0,0 0 0,1 0 0,-1 0 0,0 0 60,1 0 0,3 0 1,1 0-1,0 0 1,1 0-1,2 0 1,1 0-80,0 0 1,1 0-1,2 1 1,-2 2-1,0 2 1,0-2-85,3-2 0,-1 3 1,-2 2-1,0 0 0,-1 2 1,0-1 80,0 3 1,-4-2 0,4 1-1,2 0 1,1 0 0,2-1-25,0 3 1,-1 1 0,1 1 0,0-1-1,-1 0 1,1 0 0,1 2-88,3 1 0,-3 0 0,5-2 0,-2 1 1,2-1-1,-1 0 83,1 1 1,4-1 0,-2 0 0,4 1 0,1-1 0,0 0 40,0 1 0,1-1 0,2 0 0,3 1 0,2 0 0,4 3-111,4 0 1,-1 6-1,4-6 1,-1 0-1,1-1 1,2 0 90,2 2 0,1 0 0,0-5 0,-2-1 0,2-2 0,1-1 0,2 0 133,-1-2 0,1 4 0,0-5 0,-1 0 0,1 1 0,1-1-63,3 0 0,-1 3 1,4-3-1,1 0 0,1 1 1,4-1-1,-2 1-245,1 1 0,5-1 1,-7 4-1,0-4 0,3 0 1,2-1 87,2 0 1,-1 3-1,-4-4 1,-2-2 0,3-2-1,0-1 1,1 0 191,-4 0 0,3 4 0,-6 1 0,2-2 0,-1-2 0,2-1-170,2 0 0,1 2 1,-2 1-1,1 1 1,0-1-1,2-1 1,0-2-153,1 0 0,2 0 1,2 0-1,0 0 1,0 0-1,-3 0 196,-1 0 1,2 0-1,0 0 1,-1-2 0,-3-1-1,-3-1 1,-1 1 164,1 1 0,-4-2 0,-2-1 0,-2 2 0,1 2 0,1 1-334,-1 0 1,-1-1 0,1-2-1,1-2 1,-1 1 0,-1-1 139,2 1 0,-1-5 1,4 3-1,-1-1 1,-4-4-1,1-1 1,-1-1 266,3 0 0,3-1 0,-4 1 0,-1 0 0,-2-2 0,-3-1-120,-3-2 1,2 0 0,-6 5 0,-2-1 0,-1 1 0,-2 0 0,-1-2-287,-3-3 1,1 3 0,-5-2 0,-2 2 0,-2 0 0,-1-1-206,0-2 1,0-1 0,0 2 0,0-2 0,-1 0-1,-2-2 236,-2 0 1,-5 5 0,3-3 0,-4 1 0,-1 0 0,-2 2 0,-3 1-44,-2 2 0,-2-5 0,-7 0 1,-1 4-1,-6 2 0,-3 3-99,-8-1 1,0-2 0,-3 0 0,-1 1-1,-3 3 1,-4-3 79,0-1 0,-1 1 0,4 0 1,1 2-1,0-1 0,-1-2 279,1-1 1,0-1-1,-2 0 1,-1-3-1,-4 0 1,0 0 0,-4 1-1,-1 0-55,-2-2 0,-4 2 1,0 5-1,1 4 1,2 1-959,2 3 1,5 1 0,5 2-12,5 0 0,1 2 1,4 4-1,0 6-1118,0 4 0,2 8 1998,4-2 0,-6 9 0,-2 3 0</inkml:trace>
  <inkml:trace contextRef="#ctx0" brushRef="#br0">6745 13594 8399,'6'-12'0,"3"3"0,3 5 0,1 2 0,0 2 0,1 0 0,-1 0 0,0 0 0,-1-1 0,-4-4 0,-8-2 0,-8-2 0,-4 1 0,-1 3 0,-5-1 0,0 3 0,2-2 0,1 2 0,2 2 0,0 1 0,-2 0 0,-1 0-213,-2 0 0,-4 0 1,2 0-1,0 0 234,-4 0 1,-1 0-1,-2 0 1,-1 0 0,-2 0-1,-1 0 1,0-2 107,-1-2 0,3 1 0,-3-5 0,1 1 0,-2 0 0,1-2-36,-1 1 0,2 2 0,4 6 1,1 0-1,-1 2 0,0 2 1,1 7-331,-1 5 0,5 5 0,1 4 0,0-1 0,2-2 1,-2 0-274,0-1 617,5 4 0,-5-9 0,5 5 1,-2-2-1,2-3 0,1-1-12,2-1 0,6 3 0,1 1 1,1-2-1,1 1 0,2 1-4,5 4 0,11 9 0,9 4 0,7 4 1,7 1-1,7 1 0,10 1-158,6-2 0,-28-19 0,0-1 0,36 11 0,-30-16 0,0 0 0,1-1 0,0-1 0,3-2 0,1 0 0,-1-2 0,0-2 149,1-1 0,0-2 1,1 2-1,1-1 0,-1-2 1,-1 0-1,2 0 1,-1 0-1,1 0 0,0 0 1,-1-2-1,-2 1 39,0-2 1,-1 1-1,1 2 1,-1 0-1,0 0 1,0 1-1,-2 1 1,0-1 0,1 1-1,-1-1 1,-1 1-1,1 0-305,-2 1 1,1 0 0,3 0 0,0 0 0,-3-1 0,-1-1 0,36 1 0,-4-4 0,-2-2 0,0-5-171,-1-8 1,-3-6 0,-3-12-1,-2-5 1,-6-4 0,-6-6 588,-5-5-64,-7 1 1,-1-15 0,-8 1 0,-3-5-1,-4 0 1,-5 2 318,-4 2 1,-3 5 0,-10 5 0,-9 5-1,-16 8 1,-12 9-176,-12 12 1,13 14 0,-3 3-316,-7 3 0,-3 4 0,-8 5 0,-3 4 0,-4 0 0,1 0 0</inkml:trace>
  <inkml:trace contextRef="#ctx0" brushRef="#br0">9758 11795 15151,'-14'0'-37,"1"0"1,4-2 0,2-2-1,1-5 1,3-3 0,1-1 0,4 1-1,1 1-136,1 2 1,5 5 0,-6-3 0,-4 1 0,-7 3 0,-5 1 366,-5 2 1,-3 0 0,-5 0-1,-1 0 1,-1 0 0,-2 0 159,-1 0 0,0 0 0,4 0 0,1 0 0,-1 0 1,0 0-1,1 0 173,-1 0-549,6 0 0,-4 5 0,3 1 0,-3 1 0,-2 3 0,0 2 3,1 2 0,-1 3 1,0 3-1,1 0 0,-1 4 1,2 1-25,3 2 1,-3 1 0,4 3 0,0 5 0,2 1 0,3 0 0,2-2 53,7 2 1,4-4-1,4-1 1,5-2-1,8-2 1,8-3 222,7 0 1,13-5 0,10-3 0,7-3 0,6-5-1,8-5 1,-35-3 0,1 0-135,0-1 0,2 0 0,3-5 0,1-1 0,0 0 0,0-1 0,0-1 0,-1 0 1,0-1-1,-1 0 0,-2 0 0,0 0-248,-3 1 1,1 0 0,-1-2-1,1 1 1,30-9 0,-5 1 0,-9 4-1,-9 3 1,-6 1-195,-5-1 1,-8 2-1,-9 1 1,-5-1 0,-4 1-1,-5-5 1,-5-4-222,-8-6 0,-7-4 1,-15-2-1,-6-3 0,-6-4 1,-8-4 371,-5-1 0,0 5 0,-6-1 1,-1 1-1,1 2 0,0 6 0,-2 10-224,-1 6 0,-2 7 530,1 8 0,-1 9 0,0 8 0</inkml:trace>
  <inkml:trace contextRef="#ctx0" brushRef="#br0">6958 6144 8925,'0'-14'0,"0"1"0,0 0 0,0 0 147,-6-1 0,5 5 0,-5 0 1,2-1-1,-2 0 0,0-1 1,-2 2-1,1-1 0,-3 0 1077,-2 1-970,4-3 0,-4 10 0,4-3 1,-4-1-1,-2-2 6,1 1 0,0-1 0,-1 5 0,1-1 0,0 1 1,-1 2-45,1 1 1,-5-5-1,-1 1 1,0 1-1,-2 1 1,0 2-62,-2 0 0,-3 0 1,0 0-1,-2 0 1,-3 0-1,-4 0 0,0 0 94,-1 0 0,7 0 0,-4 0 0,2 0 0,0 2 1,1 1-1,4 3-38,3 1 0,0 0 0,3 4 0,1-2 0,0 1 1,3 2-234,1 1 0,-3 2 0,0 1 0,1 2 1,-1 0-1,-1 0 0,-1-1 36,1 0 1,0 2-1,2-1 1,0-1-1,2 1 1,3 1 0,3 1-77,-1-1 1,4 3 0,1-3 0,4 1-1,1 0 1,1 1 8,4 3 0,4 1 1,9 2-1,4-1 1,4 2-1,4 2 148,1 1 0,11 0 0,-2-4 0,1 0 0,2-2 1,1-2-1,7-2 81,5-2 0,0-1 1,5-4-1,1-3 1,1 0-1,3-4 1,-1-1-10,1-3 1,6-7 0,-4-5 0,3-5 0,2-3 0,-5-6-155,-4-2 0,-1-1 1,-5-3-1,-3 0 0,-3-4 1,-5-2-1,-1-5-51,-3-3 1,-6-3 0,-4 3 0,-5-3-1,-7 0 1,-7 0-78,-5 3 0,-4 2 0,-10 2 1,-5 2-1,-6 3 0,-10 2 0,-8 4-70,-10 4 1,-11 0 0,-7 6 0,-6 2 0,29 9 0,-1 1 0,-1 1 0,-1 1 26,0 1 0,-2 1 0,0 1 0,0 1 1,1 0-1,1 0 0,1 0 0,-1 1 1,1 2-1,1 0 0,2 2 0,0 2 0,-31 11-515,6 3 0,20-4 0,0 7 561,8 4 0,10-1 0,5 6 0</inkml:trace>
  <inkml:trace contextRef="#ctx0" brushRef="#br0">2279 20004 20675,'-17'-18'0,"-1"1"0,2 0 0,2 2 0,4 4-392,1 2 302,0-3 1,2 9 647,2-6 0,5 0 0,8-4 0,8-1 0,12 1 0,8 1 0,7 2 0,1 3 0,3-1 0,-1 2 7,0 0 1,-1 2 0,-5 4 0,-2 0 0,-2 0-1,-7 1 1,-5 2 0,-6 3 0,-3 2-1136,-2 2 1,-6-3 0,-2 2-1,-4 2 1,-2 0 0,-4 3 504,-3-1 1,-6 0 0,-2 1 0,-2-1-1,0 0 1,1 1 0,-1-1 125,2 0 0,2-4 0,4-1 1,2-1-1,2 1-69,4 2 1,2-3 0,4 1 0,6-1 0,7 0-1,3 2 422,1-1 0,4 2 1,-2-4-1,0 1 1,-1 4-1,-4-1-355,-3-1 1,-3 7-1,-3-2 1,-5 1-1,-2 1 1,-4 0 0,-4 2-40,-7-2 1,-8 3-1,-8-1 1,-5-2 0,-2-1-1,-3-1 1,2-1-144,-1 0 0,1-4 1,3-1-1,7-3 0,8 0 1,4-1-3016,2 1 3362,5-1 1,26-4 0,12 0-1</inkml:trace>
  <inkml:trace contextRef="#ctx0" brushRef="#br0">3746 20151 32059,'6'-15'-2150,"3"6"1,2 7 2482,3 7 1,-1 2-1,0 8 1,1 1 0,-1 4-1,-1 0-617,-3 4 1,1 0-1,-5-1 1,-1 0-1,1-1 1,-1-1-1,-3-2 1,-2-1-566,-3-1 1,-11 1 0,1-6 0,-2-2 0,-3-2 0,-3-2 211,-4-3 0,-5-9 703,0-8 0,0-11 0,4-9 0</inkml:trace>
  <inkml:trace contextRef="#ctx0" brushRef="#br0">3759 20084 31098,'12'-18'-1347,"-3"-1"0,-3 1 0,-2 2 0,1 4 0,-1 2 0,1 1 1488,-1 0 0,11 6 0,0-1 351,4 2 1,3 2-1,5 0 1</inkml:trace>
  <inkml:trace contextRef="#ctx0" brushRef="#br0">4359 20017 31098,'-31'-17'-1145,"0"0"1,3 5 1925,4 7 1,0 5-1,6 3 1,2 2-922,1 3 0,6 1 0,2 4 0,1 0 0,3 1 0,2 1 0,2 1 1,4 3 26,3 2 0,10-3 1,4 2-1,5 0 0,4-4 1,5-1-1,1-4-184,-2-2 0,-2-3 1,-8-6-1,-3 0 1,-5-1-1,-7-4 1,-7-5 195,-6-6 0,-7-1 1,-11-3-1,-7 0 1,-3 4-1,-3 1 913,0 2 1,-1 0 0,1-1 0,6 3-1,6 2-586,3 4 0,10 4 0,13 2 0,16 4 0,11 4 1,13 4-2713,11 5 0,0-4 2465,16 4 0,0-3 1,-31-8-1,0-1 1</inkml:trace>
  <inkml:trace contextRef="#ctx0" brushRef="#br0">4799 20164 31098,'-27'-15'-2065,"2"0"2764,3 2 1,7 3 666,6 10-1403,6-6 0,-1 4 0,8-1 1,5 5-1,4 4-10,5 1 0,1-4 0,4 2 0,-6-4 300,-2-1 0,4 0 0,2 0 0</inkml:trace>
  <inkml:trace contextRef="#ctx0" brushRef="#br0">4706 19964 31098,'-14'-13'-1815,"7"-1"1,2 1 0,5 0 1049,5-1 0,8 7 1,9 3 915,4 2 0,2 2 0,3 2 0,3 1 341,0 1 0,3 5-349,-6-5 1,0 7-1,-4-4 1</inkml:trace>
  <inkml:trace contextRef="#ctx0" brushRef="#br0">5092 19991 32202,'-13'0'-69,"1"1"1,2 2 0,2 3 0,2 2-1,2 2 1,-1 2-120,1 1 1,-1-4-1,5 0 1,0 1 0,0 2-1,0 1 1,0 1-2196,0-1 1,0-4-367,0 0 0,0-12 2232,0-2 1,0-5-1,0-3 2363,0-1 1,0 5-1031,0 1 0,0 6 1,2 2-1,4 8 1,7 3-1,8 3-1416,4-1 0,14-1 1,5-2-1,5-2 0,4-1 1,2-1-1,6 0 809,1-3 1,2-8-1,2-2 1</inkml:trace>
  <inkml:trace contextRef="#ctx0" brushRef="#br0">5745 19977 31098,'-26'-26'-420,"-1"-1"1,-3 6-1,2 4 1,3 3 0,1 5-1,4 5 1018,2 2 0,9 4 0,4 2 0,5 7 0,5 5 0,4 5 0,4 2-1664,5 4 1,-3-8 861,3 8 0,-5-8 0,-3 2 1,-2 0-1,-4-2 0,-8 2-473,-13-1 0,-11-2 0,-15 3 0,-4-2 0,-4-3 1,-3-1-1,-1-1-150,0-1 1,5 5-1,5 1 867,10 2 1,5-5-1,3 3 1</inkml:trace>
  <inkml:trace contextRef="#ctx0" brushRef="#br0">6372 20137 15438,'4'-9'0,"2"2"664,2 1 0,-4 0 0,5 3-338,1-1 0,4-7 1,3 3-1,6-6 0,3-4 1,7-4-1,7-3 0,9-3 1,7-3-1,8-5 1,-31 17-1,2 0 0,2-2 1,1 0-1,2 0 0,0-1 1,4-1-1,1 0 1,1 0-1,0 1 10,2-1 1,0 0-1,5-2 1,-1 1-1,1 1 1,0 0-416,1-1 0,0 1 0,-2-2 0,-1 1 1,3-3-1,-1 0 0,-2 0 0,0-2 0,0 0 1,-1 0-152,1 1 1,0-1 0,3-5 0,-1 1 0,-3 3 0,1 1 0,-1-3 0,0-1 0,3-2 0,-1 0 0,0 1 0,-1 1 192,-1 1 0,2-1 0,4-2 1,0-1-1,-6 4 0,-2 0 1,2 1-1,-1 0 0,0 1 1,0 0-1,-2 1 0,-1 1 35,-2 1 0,0-1 0,0 2 0,-1-1 0,0 1 1,0-1-1,-1 0 0,1 1 0,-1-1 0,0 0 0,-3 1 1,0-1-1,1 0 0,-1-1 34,0-1 0,-1 0 0,-4 3 1,0 1-1,4-3 0,0 1 1,-3-1-1,1 1 0,-2 1 1,0 0-1,1-1 0,-1 1 1,1 1-1,0 1-31,2 0 1,0 1 0,1-2-1,0 1 1,1 1 0,0 1-1,0 1 1,1-1 0,1 1-1,1 1 1,0 0 0,0 0-119,1 0 0,0 0 0,1 0 1,1 1-1,-2 1 0,0-1 1,-1 2-1,0 0 0,0 0 1,-1 0-1,-2 1 0,-1 0-225,-1-1 0,0 1 0,-2 0 0,0 0 0,28-14 0,-2-1 0,0 0 1,-2-2 207,0-2 0,-1-2 0,-4 0 0,-1 1 0,0 0 0,0 1 0,2-1 273,3-1 0,-2 3 0,5 2 0,0 2 0,-2 5 0,2 1-558,-1 4 1,3-6 318,3 4 1,-8 3 0,-2 0-1,1 1 1,-4 0 45,-3 2 1,-1-3-1,-6 1 1,-3 2 0,0 1-1,-3 0 109,2-3 1,-1 2 0,4-6 0,1-2 0,4-1 0,2-2 0,4 0 306,2 1 1,-3-1 0,6 1 0,-4 0 0,-2 4 0,-4 4-703,-8 4 1,-8 0 0,-10 2 0,-4 2 0,-6 3-59,-7 1 1,-11 1-1,-15 5 1,-3 0-1,-4 0 1,1 0-748,4 0 1,3 0 0,9 2 1017,2 2 1,15-2 0,8 4-1</inkml:trace>
  <inkml:trace contextRef="#ctx0" brushRef="#br0">13463 15939 20723,'9'-20'-4077,"-1"2"3906,-2 3 0,4 8 0,-1 2 503,3 4 1,1 1 0,0 1 0,1 2-1,-1 3 1,0 0 0,1 1 0,1-1-135,2 0 1,4 3 0,6-3 0,-1 0 0,3 1-1,0-1 1,2 0-41,-1-3 1,-3 3 0,-4 0 0,-2 1 0,-3 4 0,-5 2 0,-4 3-570,-3 2 0,-3 12 0,-11 2 0,-9 10 0,-16 10 0,11-22 0,-2 0 378,-4 5 1,-2 1 0,-1 5 0,-1 1 0,-2 2 0,1 0 0</inkml:trace>
  <inkml:trace contextRef="#ctx0" brushRef="#br0">11064 12568 8269,'-12'-2'0,"2"-1"0,1-1 0,6-7 0,-3 4 275,6-6 1,2-1 0,2 1-1,5 0 1,3 1 0,1 3-1,0 4 1,1 4 0,-1 1-1,0 0 1,2 1 0,1 4 0,2 5 2318,-1 6 1,2 1-2372,-1 5 0,1-4 0,-3 4 0,2 2 0,0-1 1,-1 1 342,1-2 0,0-4-370,-5 4 0,1-4 1,-1 4-1,0 2 1,1 0-327,-1-2 1,0 1 0,1-5 0,-1-1 0,0-3 0,1 0-542,-1-1 0,-4 0 0,0 1 0,1-1 0,2-1-2140,1-3 1772,-5-3 1,3-9 1038,-2-6 0,9-6 0,3-12 0</inkml:trace>
  <inkml:trace contextRef="#ctx0" brushRef="#br0">11677 12394 8197,'-13'-1'546,"0"-2"124,-1-2 1,1 1 0,-2 4-1,-1 0-416,-2 0 1,-6 10 0,2 5 0,-3 3 0,-2 3 0,-1-1 0,-2 6 0,-1 2 261,2 3 1,-4 9-1,1-3 1,-1 0 0,0 1-1,4 1 1,2-1-1,3-1-275,2-1 1,6-5-1,0 3 1,4-1-1,4-4 1,2-1-1124,4-1 1,0 0-1,2-2 1,0-2 0,2 0 881,2 0 0,3-3 0,7-1 0</inkml:trace>
  <inkml:trace contextRef="#ctx0" brushRef="#br0">20608 16006 8468,'-13'-12'0,"0"3"0,-1 5-94,1 2 579,6 2 1,2 0-1,10 0 1,5 0-1,5-1 1,6-2 0,4-2-1,7 2-85,5 2 0,5 1 0,2 0 0,5 0 0,3 0 1,1 0-1,1 0-400,-1 0 0,12 0 0,3 0 0</inkml:trace>
  <inkml:trace contextRef="#ctx0" brushRef="#br0">6945 10555 8372,'1'-12'0,"2"2"0,3 2 0,2 1 0,2 0 171,-4-2 1,6-3 0,-3 2 0,1 1-1,1 0 1,-4 0 0,-1 3 761,-3 5 1,0 2 0,0 9 0,3-1 0,1 0 0,2 0-292,-2 0 1,10 0-1,-4 4 1,3 0 0,2 1-465,0-1 0,0 0 0,-5 2 0,0 2 0,-1 0 0,-2 0-271,-1-3 0,-1 4 0,2 0 0,-2-2 0,-1-1 0,-1-2-537,0 1 0,0-1 1,-3 0-1,3-1 1,0-1-1,1-4 0,0-1-4654,4-3 5284,7-2 0,2-13 0,7-2 0</inkml:trace>
  <inkml:trace contextRef="#ctx0" brushRef="#br0">7665 10435 8480,'1'-19'767,"4"6"-1125,-4 5 586,5 14 1,-7 0 0,-2 4-1,-3-1 1,-2 3 397,-2 4 0,-6 1 0,-2 3 0,0 1 1,-1 0-1,-3 3 0,-3 1 16,-2 1 1,-3 1-1,1 1 1,0 2-1,0 1 1,1-1-1,0-1-452,1 2 0,0-6 1,1 7-1,-1 2 1,2 1-1,0 2-434,-2-1 0,9-5 1,-4 3-1,4 0 0,3-3 1,1-1-1,3-5-1154,4 0 0,-2-4 0,4-1 0,2 0 1398,2-4 0,7-7 0,1-3 0</inkml:trace>
  <inkml:trace contextRef="#ctx0" brushRef="#br0">15303 9636 8732,'1'-21'0,"2"3"0,3 3 2043,2 2-709,-5 0-1803,3 5 1206,0-4 1,1 6-1,6-4 805,1 1-1337,-7 6 0,-5-1 0,-8 7 0,-2 1 0,-2 1 0,-2 1 478,-1 2 1,-1 0 0,1 1-1,0 3 1,-1 2 0,1 6-555,0 0 0,-5 1 1,-1 3-121,-2-2 1,5-1-1,-4 2 1,3-2 70,-1-2 1,0 4-1,5-6 1,-1 0-1,1-4 611,0-4 0,-1 3-1076,1-3 1,4-3-1,3-2 1,5-3-2213,7-1 1,4 0 3178,3 0 1,7-5 0,0-3 0</inkml:trace>
  <inkml:trace contextRef="#ctx0" brushRef="#br0">14970 9476 29541,'-17'-8'-3538,"4"4"3586,1 2 1,5 2-1,-1 2 1,3 2-534,2 5 0,1 3 0,2 3 1,0 1-1,3 2 0,4-2 1,8-1-1,3 0 1026,1 2 1,5-2 0,-2 5 0,2-3 0,0 1 0,-4-2 0,1 1 102,0 0 0,-5-2 0,2 4-1412,-3 1 1,2-4 0,1 5 0,-3-2-227,-5-3 0,2 4 0,-3-1 0,3 0 0,0 2 460,-3 0 0,3-5 0,-5 3 0</inkml:trace>
  <inkml:trace contextRef="#ctx0" brushRef="#br0">15316 9822 8420,'-7'-13'0,"2"-1"348,4 1 1,1 4-1,0 0 291,0-1 0,-1 4 0,-4 3-364,-4 6 0,3 0 0,0 6 0,0 1 0,-1 2-232,0 1 0,-5-1 0,3-1 0,-3-2 1,-3 1-1,-1 0 209,-2-1 0,0 3 1,5-3-1,0 1 1,-1 1-1,1-2 292,0 1-500,-7 2 1,6 6 0,-4 1 0,3 0-1,2 2 1,-1-1-441,1 4 359,0-5 0,-1 7 0,1-6 0,1 3 0,2-3 1,1 0-79,-1-4 0,2-1 0,1-2 0,-1-1 219,1-3 0,3-3 1,-4-8-1,2-4 1,3-6-204,2-4 0,8-8 0,5 2 0,6-3 0,3-2 0,1 2-284,-1 3 1,2-3-1,-4 4 1,2-1-1,1 1 1,1 2 77,-1 3 1,-6 1-1,2 1 1,-5 1-1,-2 1 558,-3 3 0,-5-2 0,2 2 0,-4-3 678,-1-2 1,0 6-688,0-1 0,-1 6 0,-2 0 1,-4 7-1,-4 8-194,-4 4 1,-1 8-1,1-2 1,-1 3 0,-2 2-1,2-2 1,0-1-153,-2-2 0,7-4 0,-2 3 1,3-2-1,2-3 0,2-1 0,2-2-641,0 1 1,-1-5 0,7-1 0,2 3 742,5 1 0,3-5 0,1-1 0</inkml:trace>
  <inkml:trace contextRef="#ctx0" brushRef="#br0">17956 10608 9072,'-9'-11'0,"1"0"0,1 4 92,0 1-17,4 1 166,-3 5 1,7-4 0,4 0-1,4 1 1,2 1 0,3 2 0,-1 0 304,0 0 1,-4 0 0,0 2 0,2 2-1,0 5-235,3 3 0,-1 1 1,0 0-1,1 1 1,-1 1-1,0 1 1,2 2-370,3-2 0,-2 0 0,5 0 1,-2 4-1,-2-1 0,-1 0 1,0-2-1240,2-3 1,-2 0 0,-5-1-1,-3 0 324,3 1 1,-5-10-1,-2-7 967,-2-9 0,-2-16 0,0 0 0</inkml:trace>
  <inkml:trace contextRef="#ctx0" brushRef="#br0">18329 10502 10480,'-13'0'0,"-2"0"315,-3 0 1,3 0-1,-3 1 1,2 5-19,-2 8 1,4 0-1,-4 9 1,3 0-1,0 4 1,-1 3-1,-2 1 1,2 0-217,1 1 0,0-2 1,0 5-1,1 1 0,2-2 1,0-3-1,2-1 1,1-1-690,4 2 1,4-1 0,1-5-1,0-1 568,0 0 0,6 4 1,1-7-1</inkml:trace>
  <inkml:trace contextRef="#ctx0" brushRef="#br0">23501 18138 32767,'-9'5'-268,"0"-1"-571,6 1 0,-4-1 0,2 0 0,-2 1 0,-2-1 1,0 1-1,-1-1 0,-2 1 0,0 1-840,3 1 1,3-3-1,5 4 1525,-4-2 0,-2-2 0,-6-4 0</inkml:trace>
  <inkml:trace contextRef="#ctx0" brushRef="#br0">14823 9849 8326,'5'-17'0,"-1"7"0,-1 7 0,-2 9 37,-1-1 0,0 2 1,-1-4-1,-2 3 0,-3 0 1,-1 0 1211,-4-3 1,4-3 0,-2-3 0,-1-2-1058,-2 2 1,-2-3 0,0 0-1,-3-1 1,-2-2 0,-2 0-1,-1 0-114,1-1 0,-2-2 1,5-1-1,2-1 0,1 1 1,2-2 226,-1-2 0,2 2 0,2-4 0,3 1 0,1 0 0,1 0-203,-1-1 0,5 4 0,-5-3 0,1 2 0,1 0 1,0-2-390,-2 2 0,3-4 1,-6 1-1,0 0 1,0 0-1,0 1 287,-1-1 1,-1-1-1,1-3 1,3 2 0,1 0-1,3 1 1,1-4 110,2-1 0,0 3 0,2-1 0,1 0 0,3-3 1,1 1-35,3 3 1,4-3 0,2 4 0,2-1 0,-2 1 0,0 0-288,2 1 1,-6 2 0,3-3-1,-2 1 1,-3-1 0,2-1-1,-1 1 311,-2 3 0,2-1 1,0 0-1,4-2 1,4-1-1,2 1-93,2 3 0,2-1 0,2 1 1,0 2-1,-1 1 0,1 2-81,0-1 1,-2 1-1,-1 0 1,-4-1-1,1 3 1,-2 0-25,1 2 1,-3 0 0,-3-4 0,-1 0-1,0-1 1,1 1 143,-1 0 0,0-1 1,2 1-1,2 0 1,2-1-1,0 1 1,2 0-67,-1-1 0,3 1 0,2 0 0,-1-1 0,-2 3 1,1 0-151,3 2 0,-4 2 1,0-3 126,2 1 0,1 4 0,0-2 0,-1-1 47,-2 1 0,-4 3 1,3-5-1,-2-2 0,-3 0 1,0-1 86,2 3 1,-3-3 0,3 3 0,-3-3 0,-2-1 0,0 0 0,2 1-52,3 3 0,-3-3 0,2 5 0,-2-1 0,0 2 1,1 2-208,2-1 1,0 1 0,-5 2 0,2-1-1,1-1 1,2 0 157,-2-2 0,-1 4 0,-1-4 1,-1 2-1,0-1 0,1 1 153,-1-2 1,0 3 0,2-4 0,1-1 0,4 2 0,-1-1-131,0 0 1,3 4 0,-2-3 0,-1 1 0,0 1 0,-3 1-174,-1 1 0,-2 1 0,1-2-540,-1-2 507,0 1 1,-4 4 0,0 0-671,2 0 1,0 0-1,3 0 110,-1 0 1,-5 1 0,-4 4 0,-3 4-1025,-1 3 1775,0 1 0,-5-6 0,-3-1 0</inkml:trace>
  <inkml:trace contextRef="#ctx0" brushRef="#br0">16196 7863 10738,'0'-9'-960,"0"0"1270,0-1 1,2 2 5,2 0 0,-2 3 1,3-2-1,1 1 0,3 3 1,3 1-105,1 2 1,2-4 0,2 0 0,2 1 0,0 1 0,2 2 0,-2 0-180,0 0 1,-1 2 0,-5 1 0,1 2 0,-2 3 51,-4 2 0,3 2 0,-7 1 0,-1 1 0,-3 1 0,-4 1 20,-5 2 1,2 1-1,-4-1 1,-2 2 0,-3 3-1,-1-3 1,1 1-128,-2 0 1,3-5-45,-2 2 0,2-3 1,1-2-1,1 0 1,1 1-224,3-1 0,-2-1 0,3-2 1,-1-1-1,2 1 0,1 2 268,3 2 0,1 5 0,2 2 0</inkml:trace>
  <inkml:trace contextRef="#ctx0" brushRef="#br0">17076 10275 10086,'7'-13'0,"-1"1"0,-1 2 22,-1 1 0,7 0 0,-4-4 0</inkml:trace>
  <inkml:trace contextRef="#ctx0" brushRef="#br0">17103 10195 10078,'-14'0'142,"7"-6"0,-1 3 1,5-5-1,-2-3 0,-1-1 376,0-1 1,1 4-1,4 2 1,-4 1 0,-4 3-480,-2 1 0,-4 2 0,-1 0 0,-4 2 0,1 1 0,-2 3 0,1 0 0,-3 1 0,1-1 0,1 1-182,2 1 1,-3 1 0,4 4 0,0 0 0,2 2 0,1 1 0,3 4 397,1 0 1,3 3 0,1 3 0,1 2 0,3 2 0,1 4 0,2 3 0,2 5-721,2-1 1,4 2 538,5 1 0,8-5 1,4 2-1,8-2 0,4-7 15,4-2 1,8-5-1,4-3 1,8-5 0,10-7-1,3-6 42,-34-2 0,0-2 0,4-2 0,1-2 1,-1 0-1,1-2 0,-1-2 0,-1-1 1,2-2-1,-1-1 0,-2-2 0,-1 0-145,-1-1 1,-2-2-1,-2 0 1,-2-1-1,27-16 1,-8-2 0,-4-4-1,-9 0-67,-4-3 0,-7-4 0,-7 0 0,-5-2 0,-7-3 0,-5 3 0,-5 2-18,-5 4 0,-11 6 0,-14 6 0,-11 5 1,-10 12-1,-11 5-193,-10 6 1,33 5-1,-1 3 1,-5 2-1,-2 3 1,-1 2-1,0 2 1,-2 2 0,1 2-1,-3 2 1,2 0-1,-1 2 1,2 1-1053,2 0 0,1 1 1050,2 0 1,1 1-1,2 1 1,2 1-1,-1 0 1,0-1-1</inkml:trace>
  <inkml:trace contextRef="#ctx0" brushRef="#br0">21875 10422 24440,'6'-13'-5719,"-5"5"5523,5 2 0,-4 2 1,2-2-1,5 0 0,3 0 1345,1 3 1,-4 2 0,-2-1-749,-1-2 1,-1 8-1,-5 0 1,-2 7 0,-1 2-1,-3 1-265,-1-1 1,4 0-1,-3 0 1,2 1-1,-1-1 1,2 0-92,2 1 0,1-5 0,-2-2 0,-1 0 0,-1 1-203,1 2 1,1-2 105,2 1 1,6-6-1,3 1 1,3-3-1,1-1 537,1 0 1,4 0 0,1 0 0,0 0 0,2 0 0,0-1-1,2-2-241,2-1 0,-2-1 0,-1 5 1,0-1-1,-1-2 0,-2-2-698,0 2 0,-4 2 0,3-1 0,-3-1 256,-2-1 1,-4-1 0,0 4-1686,1-3 1137,-4 2 1,6-4-1,-3 6 1074,3 0 0,1 0 0,0 0 0</inkml:trace>
  <inkml:trace contextRef="#ctx0" brushRef="#br0">22435 10249 30391,'-9'-5'-3705,"0"1"2594,6-1 1254,-3 5 0,6 2 30,0 2 1,-4 4-1,-1 6 1,1 3-1,-2 2 1,-3 2-1,-3 2 1,-1 4 181,-1 4 1,1-1 0,0 4 0,-1 0 0,1-2 0,0 1-712,-1-3 0,3 1 0,0-3 1,4-3-1,1-1 0,3-2 0,1-1-1818,2-2 0,0-1 0,0-5 1577,0 0 1,6 1 0,2-1 0</inkml:trace>
  <inkml:trace contextRef="#ctx0" brushRef="#br0">22235 10582 8540,'-18'-21'31,"-1"3"1,-2 8 112,-3 5 0,5 5 0,0 0 0,-1 0 130,-2 0 0,3 0 0,0 0 1,1 0-1,0 0 0,2 2 1,1 2-1,3 5 2598,3 3-2684,-2 7 0,9-2 0,-2 5 0,2 2 0,2 1 0,3 1 39,6 1 0,3-5 1,11-1-1,4-2 1,0-4-1,2-5 1,0-5-379,-1-4 115,4-1-36,-9-6 0,8-2 0,-11-10 0,1-4 0,-5-5-129,-5-4 0,-1 1 0,-5-5 0,-2-2 0,-2 0 1,-2 0-1,-4 4 156,-4 5 1,-3 0-1,-1 10 1,0 2-1,-1 2 477,1 5 1,0 5 0,1 8-1,3 7 1,5 5 0,2 6-287,2 3 0,6 7 1,3 0-1,4 2 0,5 0 1,4-1-1,2-5-432,-2-3 1,2 0 0,-5-10-1062,2-3 1,-9-3 974,1 0 1,-12-5 0,-4-8 0,-10-5-1,-6-3 1,-5-1 0,1 1-143,0 3 0,0-1 0,5 5 0,4 4-1320,9 4 1834,18 4 0,21 12 0,13 2 0</inkml:trace>
  <inkml:trace contextRef="#ctx0" brushRef="#br0">23581 10382 11256,'7'-21'0,"-1"5"300,0 5 0,-3 1 0,5 4 299,-2-1 1,0 4 0,-2-2-21,5 4 1,-3 7 0,-2 3 0,-1 3-1,0 1 17,2 0 0,-1 1 1,-4-1-400,0 0 1,0 1 0,0-1 0,0 0 0,0 0-423,0 1 0,-1-1 0,-2 0 1,-2 1-1,1-1 2,-2 0 0,3 1 0,-5-1 0,2 0 344,4 1 1,0-5 0,4-2-1,2-1 1,6-3 0,5-3 0,4-3 245,2-1 0,3-7 1,4 2-1,2-3 1,-4-1-1,1 1-745,-3 3 1,-2-2-1,0 3 1,-3-1 0,-1 2-1,0 1-1579,-2 3 0,-5 1-1672,-3 2 3853,-5 0 1,9 6 0,-4 2-1</inkml:trace>
  <inkml:trace contextRef="#ctx0" brushRef="#br0">24154 10289 10117,'0'-18'0,"0"0"0,-1 3 0,-4 3 888,-4 3 0,-2 8 0,-1 1 1,1 7-1,1 7 0,-3 4 1,-4 5-1,1 7-507,1 5 0,-3 8 0,-1 3 130,-1 2 1,3-4 0,-2 3-318,0-1 1,8-1 0,-2-4 0,3 1-1,1-1 1,1-4 0,2-3-1668,3-4 0,2-2 974,1-1 0,0-5 0,0-1 491,0-2 0,6-13 0,1-8 0</inkml:trace>
  <inkml:trace contextRef="#ctx0" brushRef="#br0">17889 10462 8503,'7'-14'0,"-2"1"0,-2 1 0,1 3-11,5 5-130,-3 3 1,2 1 0,-4 0 0,5 0 0,3 0-1,1 0 1,0-2 0,1-1 409,-1-1 1,5-5 0,1 3 0,0-2 0,1-2-1,-3-2 1,1-1 0,1 0-120,2-1 0,-5 1 1,4 1-1,-3 2 1,1 1-1,-2-2 0,-1 0 1,-1-3-391,-1 1 1,0 0 0,1-2 0,-1-1 0,-1-2 0,-2 0 266,-1-1 1,-2 2 0,4-5 0,-2 0 0,1 0 0,0 0 258,-1-2 1,5-1-1,-2-2 1,4 0-1,2 1 1,-1 1 0,3 1-201,0 2 0,1 1 0,3-3 0,-3 4 1,-2 0-1,-3 3-322,-1-3 0,-2 4 0,-1-5 0,-2 0 0,-2 2 0,-1 0 0,-1 1 338,0-1 0,3-2 0,-3-5 0,0-1 0,1 0 0,1 1 24,2-1 0,2-4 0,1 0 1,1 3-1,-1 2 0,0 4 1,1 0-244,-1 1 0,-1 1 1,-2 3-1,-1 0 1,0 0-1,0 2 0,-2 1 11,-1-4 0,-2 3 0,-4-3 0,2 3 0,1 1 0,1-3 234,-1 0 1,-1-6-1,-2 3 1,0-3-1,0-2 1,0 2-1,1-3-25,4 1 1,-4-1 0,5-1 0,-1 2 0,1 3 0,-1 2-1,1 3-221,-3-1 1,-1 0 0,-2 5 0,0-1 0,0 1 0,0 0 153,0-1 1,-5 1 0,-1 0 0,1-1-1,-1 0 1,1-3 0,-1-2 104,-3-2 0,2 4 0,0-4 1,1 0-1,1 2 0,1-2 0,-2 2-47,-2 0 0,4 2 1,-3 7-1,-1 1 1,1-1-317,-4-2 0,1 3 1,0 0-1,1 0 1,-2 0-1,-2 0 1,-3-1 183,-2-2 1,0-1-1,6 0 1,2-1-1,1 1 1,0 0-1,0-2 222,0-3 1,6 2 0,-2-5-1,0 2 1,-1 1 0,0 0-303,0 0 0,-4 2 0,0 6 0,-5 2 0,-3 2 0,0 3-71,-1 2 1,0 1 0,-5 0 0,2-2-1,-2 0 1,0-3 343,2 2 1,-3-3 0,3 0-1,-2 0 1,0-1 0,4 0-1,-1-4-81,0-1 0,3 3 0,-2 2 0,0 0 1,4 1-1,1 0-113,2 3 1,0 0 0,-2 0 0,-3-2 0,-3 3 0,-1 2 0,0 2-210,-2 3 0,-5 1 0,-3-3 0,4 1 0,3-1 0,4-1-50,2-2 0,-3 1 1,4 2-1471,2 2 1768,13-1 0,10-4 0,14 0 0</inkml:trace>
  <inkml:trace contextRef="#ctx0" brushRef="#br0">18036 7823 9578,'-8'-30'-73,"4"4"1,1 2 0,-2 12 58,-3 3 0,0 3 1,-1 6-1,-1 0 1,-2 0-1,-1 0 1,-1 0 106,1 0 0,0 2 0,-1 2 0,1 5 1,-2 3-1,-1 1 33,-2 1 0,5 1 1,5 1-1,3 2 0,2-1 1,3 1-1,4 0 1,6-2-181,7-1 1,3-3 0,9-2-1,2-1 62,4 1 0,10 2 0,2 2 0</inkml:trace>
  <inkml:trace contextRef="#ctx0" brushRef="#br0">5345 10915 23268,'-7'-6'-2088,"1"-1"1</inkml:trace>
  <inkml:trace contextRef="#ctx0" brushRef="#br0">5319 10968 23863,'-5'-16'-1001,"1"3"1,-1 16-1,5 4 1,0 8 0,0 1-1,0-1 1,0-2 0,2 1 1013,2-1 1,1-4 0,7-2 0,2 1 0,3-2-1,2-1 1,3-2 0,5-1 408,4-2 1,3 0 0,6-2 0,1-1 0,4-2-1,2-3 1,2-1 0,0 2-387,1 2 1,7-1 0,0 1-1,-2-1 1,-3-2 0,-3 2-1,0-1-531,-2-1 1,-5-2 0,-8-8 0,-2-2-1,-2-4 1,-3-1 363,-5-3 1,-4-8 0,-9 1-1,-5-4 1,-4-1 0,-4 0-1,-7-1 109,-5-4 0,-6 2 1,-8-4-1,-3-1 1,-1 3-1,-4-1 0,-4 3-46,-2 1 0,-9 10 0,-2 5 0,-4 9 0,-10 8 1,0 7 114,31 3 1,0 3 0,-2 4-1,0 4 1,-1 2 0,-1 3 0,2 1-1,0 2 1,1 2 0,0 1 0,2 1-1,1 1 1,2 2 0,0 1-60,2 1 0,2 1 0,4 0 0,3 1 0,-14 25 0,9 0 0,12-4 1,10 0-1,10-4-264,10-2 1,28-4 0,15-1 0</inkml:trace>
  <inkml:trace contextRef="#ctx0" brushRef="#br0">23861 10582 8022,'-2'-14'64,"-2"1"1,4 0 0,0 1 0,7 2 0,5 2 0,2 2 0,-1 3-1,0 2-335,1 1 1,-5 0 1123,-1 0 0,-5-2 0,2-2 421,-4-5 1,-1-3-1262,0-1 0,-1 1-700,-4 3 1,-2 3 625,-6 6 1,5 2-1,5 1 1,8 1-295,8-1 355,0 4 0,13-5 0,-6 4 0</inkml:trace>
  <inkml:trace contextRef="#ctx0" brushRef="#br0">23821 10542 8152,'0'-19'0,"0"-2"0,0 0 0,0 3 240,0 3 1,0 7 0,1 0-1,4 2 2036,4 3 1,-3 3-1922,-2 5 0,-7 2 0,-4 6 1,-2 2-1,-4 2-183,-2 0 1,3 7 0,-6-2-1,5 3 1,2 2 0,4 0 0,1-2-141,3-3 1,2 2-1,1-5 1,0 0 0,1 1-184,4-4 1,2-3-1,6-4 1,1-4-1,0-4 1,3-1 132,1 0 1,-1-6 0,-5-4 0,-1-5 0,-4-4 0,-1-1 0,-3 1 291,-2 3 0,-1 0 1,0-1-1,-1 0 1,-4 0-1,-4 4 97,-2 4 0,-3-1 0,1 5 0,0 1 0,-1-1 0,1 1 0,0 1-60,-1 1 1,5 4-1,1 2 1,-1 5 0,1 3-1,4 1-501,2 1 1,2-1-1,0 2 1,2 1-1,2 2 1,7-2-9,5-1 1,3-3-1,5-2 1,-2-2-1,3-2 1,2-3-1,1-2-94,-3-1 1,-5 0-1,-1-1 1,-3-4-1,-6-4 1,-2-3 312,-5-1 1,-2-2 0,-2-1 0,-4-2 0,-4 2 0,-4 1 494,-5 2 0,-2 1 1,-7 3-1,-1 5 1,0 2-1,-2 2 0,3 0-228,2 0 1,3 6 0,9 3 0,1 4 0,3 5 0,4 4-3051,4 3 1931,1 2 1,13 6-1,8 1 831,7 0 0,21 4 0,0-4 0</inkml:trace>
  <inkml:trace contextRef="#ctx0" brushRef="#br0">16449 18138 32767,'0'0'0</inkml:trace>
  <inkml:trace contextRef="#ctx0" brushRef="#br0">16436 18138 30569,'7'0'0,"-1"0"0,-6 0 0,0 0 0,0 0 0</inkml:trace>
  <inkml:trace contextRef="#ctx0" brushRef="#br0">23941 8796 11665,'4'-9'0,"2"0"688,2-1-47,1 4 0,-2-6 0,-1 5 0,-2-2 68,1 0 1,-2 6 0,-8-2 0,-4 4 0,-2 2-1,-3 4-113,1 4 1,0 3 0,-2 1 0,-1 0 0,-2 1 0,0-1 0,0 2-178,0 3 1,-4 1-1,3 4 1,0 0-1,-1 0 1,4 3 527,1 0-877,2-5 1,1 4 0,3-4 0,5 1 0,4 0 0,4 0 306,5-1 0,9 3 0,4-6 0,5-2 1,2-1-1,4-2-168,1 0 0,2-1 0,2-3 1,-1-3-1,-3-2 0,-1 1 192,-4-2 0,-2-3 1,-5-5-1,-4-3 1,-5-4-638,-4-2 1,-3 1 0,-7 0 0,-5-1-1,-7 1 1,-7 1 436,0 3 1,-12-1 0,3 6-1,-4 1 1,2 1 0,3 2 0,1 3-383,1 6 1,0 0 0,4 10 0,4 0 0,4 4-877,0 2 1,7 6 0,2 0 1042,4-1 0,13-2 0,3-2 0</inkml:trace>
  <inkml:trace contextRef="#ctx0" brushRef="#br0">16796 18112 11719,'-7'-14'0,"1"2"-134,0 4 327,4 2-154,-10 6 1,11-2 0,-5-1-1,2-3 1,-1-1 0,2-4 0,2 0-1,1-3 1073,0 1 0,1 1 0,4 3-899,3 5 0,4 2 1,3 2-1,3 0 0,4 2 1,5 1-289,4 1 1,-3 2-1,5-3 1,-2 2-1,0-2 591,-2-2 37,-6-1 1,-3 0 0,-3 0 0,0 0 209,0 0 0,-7-4 0,-2-2-816,-3-2 1,-3 5 0,-9-1 0,-8 2 0,-5 1-209,-3-4 1,-4 4 0,-5-4-1,-5 4 1,-5 1 0,2 0 537,2 0 1,-8 0 0,6 0 0,-2 0-1,1 1 1,2 2 14,4 2 1,2 4 0,6-3 0,2 0 0,3 1-616,4 0 1,9-2 0,6 2-189,6-1 0,6-1 0,9-5 0,3 1 0,2 2 0,3 3 1,2 1-1596,0 4 2052,6 1 1,0 1 0,6 0-1</inkml:trace>
  <inkml:trace contextRef="#ctx0" brushRef="#br0">18276 10195 8441,'0'-25'0,"0"3"0,0 4-61,0 9 1,1 3-1,2 8 1,2 2 60,-3 5 0,0-3 0,-2 0 0</inkml:trace>
  <inkml:trace contextRef="#ctx0" brushRef="#br0">17876 10502 8517,'0'-14'0,"0"1"0,0 0 0,1 1 0,4 3 0,4 3 0,2 0 321,-3 5 1,4-5-1,-3 4 1,2-1 0,3-1-1,-1 1 1,0 2 0,1 1-1,-2-2 1,-2-1 0,-1-1-1,1 1 1,2 0 510,1-2 0,-2 2 1,1-6-1,4-2 1,2-4-1,2-3 131,1 2 1,1-5-726,5-1 0,4-3 0,0-1 0,-1 3-39,-2 1 1,-1 5 0,-1-1 0,-1 2 0,-2 0 0,-6-2-55,-2 2 1,-3 1-1,-2 2 1,-2-1-1,-2 1 1,-3 0-1,-2-1 48,-1 1 1,0-5 0,0-1-1,0-2 1,2-2-9,2-3 1,5-6 0,7-2-1,4-2 1,-1 2 0,2 2 0,-1 2-41,4 2 1,-3 1 0,0 1 0,-2-1 0,-3 0 0,-1 2-131,-2 3 1,-1-2 0,-2 5-1,-2 0 1,-2-2 0,-3 2 34,-2-1 0,4-3 1,-1 1-1,-1-2 1,-1-1-1,-2 1 1,1-1 103,3 1 0,-1 0 51,6-2 0,-4-1 1,4 0-1,1 1-104,2-1 0,-3 0 1,-2 2-1,1 2 1,-3 2-1,1 0 1,-3 2-136,-1 0 1,-2 1 0,0 3-1,-2-3 1,-1-2 0,-1-1 0,-1 2-38,0-1 1,2 4-1,-6-5 1,0 1 0,0 0-1,2 0-63,1-1 1,0 3 0,3-4 130,-2-2 1,-4 3-1,5-1 1,0 0 48,-2 1 0,4-2 1,-4 3-1,0 1 0,-1 0 1,-2 3-1,0-1-66,-1 0 1,-2 2 0,0-3 0,2 3 0,1 2 0,-2-1 0,0 3 28,-3 2 0,1-3 0,0 3 1,-1-4-1,1-4 0,0 0 84,-1 0 1,1 3-1,1-1 1,2-2 0,1 0-1,0 0 1,0 1 58,0-2 1,0 6 0,-3-4 0,2 1 0,1 4 0,-1 0-93,-2 1 0,2 2 1,-2 1-1,-3 0 1,0 1-1,0-2 1,0 2-204,-2 0 1,0-2 0,-3 2-1,-1 0 1,2-2 0,-2 2 286,0 0 1,5-4 0,-2 3 0,3-2 0,2 0 0,0-1 0,-1-2 104,1-2 0,0 5 0,-1 2 0,1 0 1,0 1-467,-1 0 0,1 1 0,0 5 1,-1 0-1,1 0 0,0 0-582,-1 0 1,1 0 0,0 2 0,-1 1 0,1 3-420,0 1 0,7-2 1,6 2-1,9 0-452,7 1 1,6-5 0,8 1 0,1-2 1744,-1-2 1,-2 6 0,-2 1-1</inkml:trace>
  <inkml:trace contextRef="#ctx0" brushRef="#br0">18169 7836 15120,'-6'-13'-269,"-3"0"1,-3-1-1,-1 0 1,1-3 588,3 0 0,-3-1 1,4 6-1,-4 2 1,-2 2-1,1 1 765,0-1-602,-1 5-360,1-3 1,0 8 0,1 2-1,1 4 1,3 1 0,-1 0 0,0 1-38,0 2 1,6-3 0,-1 0 0,2 1-1,2 2 1,2 0 0,2-2 0,6-1-376,7 1 1,2 2 0,6 3-1,0 1 208,3 2 1,14 12 0,-1-2 0</inkml:trace>
  <inkml:trace contextRef="#ctx0" brushRef="#br0">15836 10049 14785,'-13'0'-289,"5"-6"1,4-3 0,3-3-1,1-1 1,0-2 0,1-1 0,2-2-1,1 2 1,-1-1 988,-1-1 0,-2 4 1,-2-3-326,-2 7 0,1 6 167,-6 8 1,8 2 0,1 3 0,9-5 14,7-2 0,0-2 0,6 0 0,2 0 1,3 0-1,5 0 0,7 0-372,4 0 0,6 0 1,-3 0-1,-1 0 1,3-2-1,-2-1-148,0-1 1,3-1 0,-7 5-1,-2 0 1,-2 0 0,-3-1-1,1-2-108,-1-1 0,-5-2 0,-1 3 1,-3-2-1,-4 2 0,-1 0 295,-5-1 0,2 2 0,-12-2-238,-4 2 1,-13 2-1,-20 0 1,-8 2 0,-8 2-1,-4 4-154,-5-1 1,-2 5 0,-8-5 0,-1 2 0,-4 0 0,3 0 0,0-2 291,4-2 1,11-4-1,2-1 1,10 0-1,10 0 1,7 0-150,5 0 0,8 0 1,13 0-1,11 0-4551,12 0 4551,20 6 1,4 2 0,10 5 0</inkml:trace>
  <inkml:trace contextRef="#ctx0" brushRef="#br0">23861 10515 8564,'-16'-25'0,"1"4"0,3 6 606,0 5 1,8 7-1,5-1 1,11 1-1,9 0 1,5-2-1,4 1 1,3-1-1,-1-1 1,1 1 0,-4-3-1,0 2 1,-4-1 757,-3-1 0,-3 5 0,-5-2-1237,-1-1 0,-7 4 0,-6-2 0,-9 2 0,-9 2 29,-8 0 1,-6 5 0,-6 1 0,-1 1-1,-1 3 1,3 2 0,5 2 156,4-1 0,7 0 1,5 0-1,5 1 1,7-1-230,2 0 0,8 1 0,5-2 0,5-2 0,8-3 0,5-1 0,5-3-520,0-1 1,3-2 0,-6 0 0,-1 0 0,-3 0 5,-5 0 0,-7 0 0,-15 0 0,-14 0 0,-11 0 562,-10 0 0,-1 1 1,-8 4-1,2 2 1,4 2-1,4 0 0,6 0 877,4-2 1,9 5 0,2-3 0,7 3-879,4 1 1,8-4 0,5-2-1,5-1 1,6-3 0,3-1-511,2-2 1,4 0 0,-1 0 0,-5-2 0,-6-1 0,-4-3-166,-2-1 1,-7-3 0,-6-5-1,-10 0 1,-11 3 0,-10 2 1056,-6 2 1,-9-2-1,-3 6 1,-3 1-1,2 1 1,4 2 213,6 0 0,9 6 1,1 3-1,7 1 1,6 1-1,7-1-665,6 5 1,5-2 0,8 6 0,10-1 0,9 0 0,8 0 0,4-2-1302,4-3 0,-2 4 1,2-10-1,-4 2 1,-6 0-1,-6 0-6546,-4-2 7785,-14 5 0,8-11 0,-10 5 0</inkml:trace>
  <inkml:trace contextRef="#ctx0" brushRef="#br0">22035 10542 9105,'-8'0'1355,"4"0"1,8 0-618,5 0 0,3 0 0,1 0 0,2 0 0,2 0-270,0 0 0,5 0 0,-2 0 0,0 0 0,3 0 1,-1 0-1,-1 0 0,-2 0-341,-3 0 1,-2-6 0,-6-3-1,-3-3-168,-4-1 1,-11-1-1,-6 3 1,-7 0-1,-6 4 1,-4 1-1,-4 3 441,-1 1 1,-1 2 0,4 0 0,4 0-1,4 2 1,5 1 14,4 1 1,9 7 0,5-2 0,2 2 0,4 3 0,4-1 0,7 2-376,8 3 0,14-5 1,7 2-1,5-6 1,5-3-1,1-3-482,-1-2 1,-8-1 0,-1-3 0,-7-4 0,-9-7-1,-8 0 47,-4-1 1,-8-4-1,-5-4 1,-11 0 0,-15-1-1,-13 3 1,-12 2 572,-7 3 1,-6 2-1,-7 5 1,1 5-1,5 3 1,3 2 471,9 3 0,5 4 1,12 5-1,7 1 1,9-1-1,8 2-956,5 2 0,7 4 0,8 6 0,14 1 0,14 3 0,17 5 0,-22-17 0,2 0 306,3 1 0,3 0 0,11 0 0,2 0 0,1 0 0,0 0 0</inkml:trace>
  <inkml:trace contextRef="#ctx0" brushRef="#br0">7425 10822 8524,'0'-21'0,"-2"5"0,-2 5 0,-3 5 0,-2 2-114,0-1 0,4 1 1,-4 4-1,-1 0 1,-2 0-1,-1 0 1016,0 0 1,4 0 0,0 0 0,-2 1 0,1 4 0,0 4-907,1 3 1,1-3-1,-2-1 1,3 3-1,1 1 1,3 1-124,1 0 96,-4 1 1,5 0 0,-4 3 0,5 1 0,5-2 104,4-1 1,3-4 0,1-2 0,0-3 0,1-1 0,-1-1-59,0-1 0,-1-7 1,-2-5-1,-2-3 1,-2-1-1,-3-1 16,-2 1 0,-1 0 0,-1-1 0,-4 1 1,-5 1-1,-5 2 93,-3 1-188,-5 6 0,8-3 0,-4 7 0,1 4 0,0 4 1,2 4-883,1 5 0,8 4 1,2 8 944,4 1 0,7 6 0,1-3 0</inkml:trace>
  <inkml:trace contextRef="#ctx0" brushRef="#br0">11904 10475 8232,'4'-13'0,"2"1"0,0 2 0,0 1 488,-2 6 64,-4-3 1,-1 1 0,-3 1 0,-5 1 594,-3 2 0,4 2 0,5 3 0,6 4-539,6-1 1,5 5 0,2-2 0,2 5-1,-2 3 1,-1 0-488,-2 1 1,0-4 0,-1 4 0,-3-1-1,-3 0 1,-1-2 7,-1-1 1,0-2-1,-4 0 1,0 1-983,0-1 0,2-4 8,2 0 0,-1-6 1,6 1-1,2-4 1,2-3-1,5-3 1,4 0-2687,3 0 3531,8-4 0,1 3 0,6-7 0</inkml:trace>
  <inkml:trace contextRef="#ctx0" brushRef="#br0">12557 10422 8355,'0'-33'705,"0"11"0,1 3 789,4 14 0,-2 4 0,4 2-943,-1 4 1,-1 2 0,-5 8 0,0 1 0,-3 4 0,-5 0 0,-7 5 154,-4 5 1,-3-2-1,-5 3 1,-1-1-1,-1 0 1,-3 1-253,3-2 1,-1-1-1,1 1 1,-2 0 0,1 1-1,2-4 1,1-2-464,0 0 1,5 1-1,1 2 1,1-1-1,0-1 1,1-1 0,3-2-343,1 2 1,3-5 0,2-1 0,3-2 0,-1-1-1,2 0-1277,0-3 1,3-2-1,8 2 1,4-3-1,2-5 1628,3-2 0,11-8 0,3-1 0</inkml:trace>
  <inkml:trace contextRef="#ctx0" brushRef="#br0">7425 10715 8348,'7'-36'0,"-1"1"0,0 4 0,3 6 0,1 7 0,1 3 0,-2 2 354,-6-1 0,4 6 0,-4-1 1,1-2-1,-2 1 0,-7 3 1,-6 7 135,-6 7 1,-6 11 0,-1 4 0,-4 3 0,-3 2 0,1 1 0,2 2 0,1 1-211,1-2 0,3-2 0,3-3 1,0-2-1,6 0 0,2-1 1,3-2-269,-2 0 1,6-2-1,0 3 1,4 0-1,2-4 1,4-1-471,3-2 365,4-6 1,2 4 0,0-5 0,3 0 0,2-1 0,0-2-24,0-1 1,4-8-1,-6-4 1,0-5 0,-2-4-1,-2-1 1,-1 0 476,-3-1 0,-3-1 0,-6-4 0,0 3 1,0 2-1,-2 2 0,-2 4 71,-5 5 0,-8-1 1,0 5-1,-1 0 1,0 0-1,-1 4-297,-2 0 1,3 2 0,-2 2-1,0 2 1,4 5 0,1 3-1,3 2-393,4 4 0,-3-3 0,7 3 0,1-3 0,3-2 0,4 0 0,5 1 110,3-1 1,7-1-1,3-3 1,4-5-1,2-2 1,0-2 0,0 0 49,-3 0 0,-6-6 1,2-3-1,-3-3 1,-5-3-1,-4-3 1,-3-2 206,-3-1 0,-3 0 0,-4 5 1,-5-2-1,-5 2 0,-3 1 44,-6 2 0,-2 5 0,-3 4 0,-2 2 0,-1 2 0,2 0 9,1 0 0,1 11 1,2 2-1,3 2 0,4 0 1,4-2-1,6 2-580,3 3 0,4-2 0,2 5 0,4-1 0,5 1 0,6 3 0,6-1-333,4 0 0,-4-4 1,-1-6-1,-2 1 0,-3-1 1,-1-1-10,-2-3 0,-7-3 0,-6-6 1045,-7 0 1,-5-2-1,-3-1 1,-1-3 0,-2 0-1,2 0 1,1 3-149,2 2 0,-1 2 0,1 4 0,1 5 0,3 6 0,5 8-137,2 6 0,-4 4 0,-1 6 0</inkml:trace>
  <inkml:trace contextRef="#ctx0" brushRef="#br0">15210 9862 8500,'0'-22'0,"0"1"0,0 2 0,0 3 0,0 1 0,-2 7 31,-2 4 0,-4 4 1,-5 3-1,0 1 1,-1 1-1,1 1 1,0 3-1,-1 2 1,1 3-1,0-1 1,-1 0-1,1 2 1,0 2-1,-1 0 1,1 0-1,1-3 786,3 0 1,3 4 0,6-1 0,0 1 0,0 0-1,0 0 1,2-2-710,2-1 1,5-2 0,8 0 0,2 1 0,0-2 0,2-4-154,0-3 0,-5-4 1,3-1-1,-1-1 0,-2-5 1,-3-6-1,-4-6 330,-3-2 1,-1-3-1,-5-3 1,-2-1-1,-2 0 1,-5 1 19,-3-1 0,-1 2 1,-2 3-1,-1 4 1,-2 3-1,2 2 0,1 1-14,1 3 0,1 3 0,0 8 0,-1 1 0,3 3 0,2 1-789,4 3 0,4 7 0,2 2 0,4 0 1,5 2-1,6-2 200,7 0 1,2-1 0,3-5 0,0-1 0,2-1 0,-4-4 0,-1-1 363,-5-3 0,-4-8 1,-4-3-1,-3-7 1,-5-6-1,-2-6 1,-4-2 178,-2-4 0,-8 5 0,-7-5 1,-2 2-1,-3 0 0,1 2 265,0 1 0,-2 7 0,3 3 0,-2 3 0,1 3 0,2 2 1,2 3-279,2 1 0,2 1 0,2 5 0,0 0 0,1 2 0,2 1 1,2 3-947,2 1 0,2 3 1,4 8-1,1 3 1,5 1-1,6-1-121,4-2 1,7-3 0,-6-5 0,0-4-1,-1-1 1,0-3 0,2-3 722,-2-4 1,-5-5 0,-4-8 0,-1 0 0,-3 0 0,-3 3 0,-5 0 123,-3 1 1,-4 5-1,-3 4 1,-1 4-1,-4 6 1,3 7-1,0 11 1,7 9-13,3 7 0,14 14 0,8 1 0</inkml:trace>
  <inkml:trace contextRef="#ctx0" brushRef="#br0">17916 9822 8464,'-9'-6'0,"0"-1"0,-1-1 0,-2 4 176,-2 2 1,7 8-1,3 3 673,2 3-698,2 1 0,2 2 1,3 2-1,10 2 0,9 2 1,9 2-1,4 1 0,7-2 1,5-4-1,7-3 1,2-3 168,1-4 1,8-2 0,-3-6-1,-2-1 1,-2-4 0,-5-3 0,-4-7-1,-7-6-241,-2-6 1,-7-8 0,-2-1-1,-4-2 1,-5-5 0,-5-3-164,-7-3 1,-4-12 0,-10 5-1,-2-3 1,-8 0 0,-8 2-1,-8 4-786,-4 6 0,-10 5 797,-7 7 0,-4 4 0,-3 10 1,-5 7-1,-3 9 90,-4 3 1,-6 14 0,37-3 0,0 1 0,-1 3 0,1 1 0,-3 2 0,1 2 0,2 0 0,0 2 147,2 3 0,0 0 0,3 0 0,2 0 1,-19 26-1,8 1 0,8 1 0,13-1 1,8-3-295,7-1 1,17-3 0,12-7 0,16-4 0,15-2-1,14-3 1,-29-16 0,2-2-998,4 1 1,2-3 1125,9-3 0,1-1 0,-4 3 0,1 0 0,4-2 0,1-1 0</inkml:trace>
  <inkml:trace contextRef="#ctx0" brushRef="#br0">23861 9676 28026,'-13'0'91,"-1"0"1,7-2 0,1-1-1,2-3 1,1-1 0,4-2-1,5 0 148,1 0 0,-1 5 582,-6-5-2267,0 0 1,-1 1 1394,-4 4 1,2 7 0,-4 3 286,1 1 0,-3-2 1,3 2-1,-1 1 39,-3-1 0,-1-3 0,1 5 1,2 2-1,1 1 0,1 1-482,0 0 0,-3 1 0,5-1 1,-1 0-1,1 0 0,-2 2 1,0 2 125,0 0 1,-3 1 0,3-5 0,0 1 0,0-1-1,2-1 311,-2-3 0,3 3 0,-4-3 0,1 2 0,3 3-348,1-1 0,2 0 0,0 1 0,0-1 198,0 0 0,2-1 1,2-1-1,5-3 0,3 1 1,0 0 53,-3 0 0,3-1 0,-4 2 0,4-3 0,0 1 0,-1-2 298,-3 0 1,1 2-209,5-3 1,-1-1 0,0-2-1,1 1 17,-1 1 1,0 1-1,1-5 1,0 0-1,3 0 1,1 0-242,-2 0 0,0 0 0,0 0 0,2 0 0,0 0 0,-5-2 0,1-1 0,-1-1 0,-1-7 0,-2 4 0,-1-2 0,1 0 0,1-1 0,-2-2 0,1-1 0,-4-1 0,0 1 0,1 1 0,-1 2 0,0 1 0,-1 0 0,-5-4 0,0-1 0,0 1 0,-2 1 0,-2 2 0,-5 2-23,-3 3 0,3 0 1,0 5-1,-1 0 41,-2 0 0,-1 0 0,-1 0 0,1 0 1,0 0-19,-1 0 0,1 0 0,0 0 0,-1 0 0,1 2 0,0 1 0,-1 1 0,1 2 0,0-2 0,1 5 0,1 3 0,3 1 0,-1 1-179,1-1 1,-2 0 0,5 1 0,1 1 0,0 1 0,-1 2-276,2-2 0,2-1 0,1-2 0,1-1 0,2-2-75,2-1 1,3-4 0,-2 2 0,2 0 0,2-1 0,2 2 959,1-1 0,7-4 0,0 3 0</inkml:trace>
  <inkml:trace contextRef="#ctx0" brushRef="#br0">18502 9556 19112,'-7'1'-649,"1"2"-152,6-12 956,0 0 0,1-3 1,4 2-1,4 1 1,4-1-1,3-2 1,4-1-1,-1-1 1,2 2-1,-2 2 1,2 1-1,-2 0 1,0 0 1326,-3 1 1,-1 3-1387,-1-4 1,-6 5 0,0-5 0,-2-1 0,-2-1 0,1-1 0,-1 0 0,-1-2 0,-1-3 86,-2-2 0,1 3 0,2-6 0,3-2 0,0-3 1,1-2-1,1-2-25,2 1 1,3-3 0,4 2 0,0 0-1,0 2 1,-3 0 0,0 6-297,-1 2 0,-4-1 1,-2 4-1,-1 2 0,-3 1 1,-1 2-138,-2-1 1,0 1 0,-2 0 0,-1-1 0,-3 1 0,1 0 0,-3-1 0,2-1 283,0-2 0,-3 2 0,5-4 1,1 1-1,1-1 0,2-1 66,0 1 1,0-5 0,0 4 0,0-1-1,0 2 1,0 1 0,0 0-279,0 2 0,-1 1 0,-2 2 0,-3-1 0,0 1 0,-1 0 27,-1-1 0,1 6 0,-3-1 0,2-2 0,1-1 0,-1-1 0,0 0 353,0-1 1,-4 1 0,5 0-1,-2 0 1,2-1 0,-1 1 7,1 0 1,4-1 0,-3-1-1,0-1 1,-1-2 0,-1 2 0,4 1 1,-4 2 0,-1 1 0,-2 2 0,-3 2 0,1 1-562,0-1 0,-1 6 0,1-4 0,-2 1 0,-1 1 0,-3-1 334,-2-1 0,5 5 1,-4-5-1,2 2 0,1-1 1,0 1-1,3-1 553,0 1-14,1-7 0,0 4 1,-1-5-1,2 2 0,2 1-275,1-1 1,2 2-1,-4 1 1,3-1-1,-3 2 1,-1-1-1,-1 1-445,0 0 1,-5 2 0,-1 4-1,-2 0 1,-1 0 0,-1 0 0,1 0 194,-1 0 0,2 0 0,0 0 0,2 0 0,1 0 0,0 0 266,0 0 1,1-2-1,2-1 1,-1-1-1,-2 1 1,2 1-1,1 1 1,1-2-181,1-2 0,0 1 0,-1 4 1,1 0-1,-2 0 0,-1 0-340,-2 0 0,0 0 0,4 2 1,-3 0-1,0 3 0,0-1 0,2 1-652,2-1 0,4 1 1,2-4 378,1 4 0,7 1 0,10 2 0,5-2 0,6-1 1,3-1-1,2-1 680,0-1 1,5-2-1,2 0 1</inkml:trace>
  <inkml:trace contextRef="#ctx0" brushRef="#br0">18089 7770 18304,'-12'-11'-520,"2"-2"0,1-2 0,-1 2 0,-2 4 0,-2 5 654,1 2 0,-2 2 0,-1 0 0,-3 0 0,-1 0 0,0 0 0,-1 2 0,-1 1 177,1 1 1,-3 6 0,5-2-1,0 1 1,0 0 0,2-1-1,4 1 1,4 0-272,5 2 1,-2-4-1,1 2 1,4 0-1,4 0 1,6-1-20,2 3 0,7-4 0,1 2 0,2 0 0,3 0 0,1 0 0,2 0-592,-1-2 278,1 5 0,4-9 0,0 4 0,-1 1 1,-2-2-1,0 1-3341,3 0 3758,-3 2 1,11-1-1,-5-2 1</inkml:trace>
  <inkml:trace contextRef="#ctx0" brushRef="#br0">7438 9782 8827,'0'-22'0,"0"1"0,0 2 0,0 7-50,0 6 0,-6 15 0,-3 0 0,-4-3 0,-3-3 0,-2-3 0,0 0 0,0 0 0,1 0 220,0 0 0,3 0 0,0 0 0,1 0 0,0 0 0,-1 0 0,1 0 0,0 0 103,-1 0 1,1 0 0,0 0-1,-1 0 1,1 0 0,0 0-311,-1 0 1,1 0 0,-2 0 0,-3 0 0,-2 0 0,-3 0 67,1 0 0,0 0 0,-5 0 0,2 0 0,1 0 0,2 0 0,-1 0 117,-3 0 0,4 0 0,0 0 0,0 0 0,0 0 0,1 1 0,0 2-94,0 2 0,1 5 0,-4-3 0,2 2 0,-2 0 0,-1 2-29,-2 0 0,0-2 0,1 0 0,-1 2 0,-1-1 0,-2 0-11,-1-1 0,0-1 0,4 1 0,2-4 1,2 1-1,0 2 0,1 1 6,1 0 0,-4-1 0,5 6 0,-3 1 0,1 1 0,-2 3-101,-1 2 0,0 1 0,1 5 0,2-1 0,-2 1 0,-1 1 0,-1 0 27,-1-1 0,0 3 0,1-8 0,0 1 0,3 1 0,1-3 89,-2-2 0,3 3 0,0-4 0,2-2 0,1 1 0,1-1-75,-1 2 1,0 1-1,5-3 1,-1 2 0,2 0-1,2 1 1,1 3-33,-1 3 0,-1-2 0,3-1 1,2 2-1,1-1 0,1 1-9,1-2 1,1-1 0,2 3-1,0-4 1,0 0 0,0-4 70,0-1 0,6-2 1,2 0-12,-1 1 1,5 0 0,-3 3-1,3 2 0,1 2 1,0-1 0,2 6 0,1-3 0,4 4 0,0 0-32,4 2 1,-3-4 0,3-2 0,2-1 0,5 0 0,3-1 119,3-2 0,0-1 0,2-3 1,-1-1-1,4 1 0,-1-3 1,1 0 58,-2 0 0,1 1 0,2 0 1,3 1-1,0-1 0,2 0 0,-1 2-183,3 3 0,-4-3 0,0 3 0,0-4 1,3 0-1,3-1 80,1 0 0,0-1 0,2-1 0,3-4 0,3-1 0,-1-3 0,-2-2 275,-3-1 0,0 0 0,1 0 0,3 0 0,1 0 0,-1 0 141,-3 0 1,-6 0-479,-1 0 1,-4 0 0,2 2 0,1 2-47,-1 5 0,2-1 0,3-1 1,-2-1-1,-1-3 0,1-2 1,2-1 141,1 0 1,5 0 0,0-1-1,-2-4 1,-1-4 0,-3-2 89,-3-3 1,3 1 0,-5 0 0,0-1-1,-1 2 1,-3 2-85,-3 1 1,6 0 0,-9-2 0,0 0 0,0 4 0,-3 1 0,-1 1-271,-1-1 0,3-1 1,5-6-1,1-1 1,2 0-1,3-3 1,0-2 202,0-2 0,-2-1 0,-4-6 1,0-2-1,0-2 0,-1-1 230,-4 1 1,4-5 0,-5 1-1,0-2 1,-3-2 0,-4 1-349,-5 4 0,1-2 1,-5 4-1,-1 0 1,-3-1-1,-2 2-216,-3-1 1,-3 1-1,-6 2 1,-1-3-1,-4-1 1,-5-1-1,-7-2 104,-5-3 0,-7 3 1,-3-8-1,1 2 1,0 0-1,-1-2 526,-2-3 0,4-1 1,-3-3-1,1 2 1,-2 4-1,-2 3 1,1 5-199,-2-1 0,-6 8 1,-5 3-1,-2 6 0,-8 3 1,-6 2-263,-8 2 1,29 9 0,-1 1 0,-4-1 0,-1 1 0,-1 1 0,0 1 0,-5 0 0,0 0 0,-2 1 0,0 1-133,-4 0 0,-1 1 1,-2-1-1,1 2 1,1 0-1,2 0 1,2 2-1,1 0 1,-1 3-1,2 0-127,3 1 0,0 1 0,2 0 0,0 2 0,-2 3 0,0 0 0</inkml:trace>
  <inkml:trace contextRef="#ctx0" brushRef="#br0">11731 9942 8656,'0'-30'0,"0"5"0,0 5 0,-2 5 0,-1 3 52,-1 3 23,-1 6-155,-1-3 1,-1 5 0,-6-2-1,-1-2 1,-1 2 0,-4 2 0,-6 2-1,-6 2 1,-3 2 0,-2-1 0,1 1-1,-1-1 175,-1-1 0,-1 3 0,-4-2 0,-1-1 0,-3-1 0,-1-2 0,-3 1 0,-1 2 0,-1 3 5,-1 2 0,7 0 0,-6 6 0,5 1 0,4 1 0,0 3 0,0 2-72,-1 3 1,-1 5 0,5 4-1,0 2 1,0 8 0,0 6 9,0 3 1,21-19-1,0 1 1,-18 31-1,20-30 1,1 2-1,1 4 1,2 0-1,2-1 1,3 0-1,1 0 1,2 1-68,1-3 1,3 0 0,13 34-1,-2-34 1,4-2 0,5 0-1,3-2 1,5-1 0,4-3 0,6 2-1,3-3 1,4-2 0,3-2 44,3-1 0,5-4 0,10 0 0,4-4 0,3-4 0,2-3 0,-23-4 0,2-1 0,0 0 0,2-1 0,2-1 0,-1-1 0,1-1 0,-1 0 0,0-2 10,2 0 1,0-1 0,1 0-1,2-2 1,0 0 0,-1-2 0,-4-2-1,0-1 1,-2-2 0,-1 1 0,0-1-1,0 0 1,-2-1 0,0 0 0,-1-1-1,21-7 1,-1-1 98,-3 0 1,-2-1 0,-3-3 0,-3-2 0,-7 1 0,-3 0 0,-3 0 0,-2-1 0,-4 1 0,-3-2 0,-5 1 0,-3-2 0,-4 0 0,-4-2 53,10-33 1,-10 3 0,-15 3-1,-14 1 1,-18 5 0,-23-1-557,17 28 1,-4 2-1,-8 3 1,-3 3 0,-8 1-1,-4 2 1,-6 3 0,-2 3-1,-5 3 1,-2 3-1,20 2 1,-1 2 0,-1 1 376,-2 1 0,-2 2 0,1 0 0,-1 0 0,0 0 0,-1 1 0,-4 4 0</inkml:trace>
  <inkml:trace contextRef="#ctx0" brushRef="#br0">11384 12434 17594,'-21'-46'46,"3"-3"0,10-7 0,3 15 0,4 7-402,1 10 0,0 17 0,1 13 0,2 13 181,2 9 1,5 9-1,-3-3 1</inkml:trace>
  <inkml:trace contextRef="#ctx0" brushRef="#br0">8731 14580 8529,'-13'0'0,"0"-2"0,-1-2-27,1-5 1,4-1 1664,0 1 0,6-3 1,-3 3-1,3-1 0,2 2 1,4 8 818,3 8 1,3 4-1,5 2 1,3 3-1923,0 0-535,1 7 0,0-8 0,1 5 0,1 0 0,-1-2 0,-3 0 0,3 2 0,1-5 0,-1-1 0,0 2 0,-1-3 0,0 1 0,-1-2 0,0 1 0,-2-2 0,-2-2 0,0-3 0,-1 1 0,-2-2 0,-1 0 0,-4 3 0,2-4 0,-1 3-592,-3 2 0,0-2 0,0 1 0,3-1 0,1 0 0,5-4-2465,4-2 1,1-2-1,5 0 3057,2 0 0,1-12 0,1-3 0</inkml:trace>
  <inkml:trace contextRef="#ctx0" brushRef="#br0">9291 14513 8480,'-1'-13'-94,"-2"0"160,-2-1 1,-4 1-1,3 1 1,0 2-1,-1 2 208,0 2 0,2 2 1,-4 4-1,-1 0 553,-2 0 1,3 0 0,0 0 0,-1 0-1,-2 0 1,-1 0 0,-1 1 462,1 4 1,-5 4-1,-1 7 1,-2 3-1,-2 4 1,-4 5-405,-4 6 1,3 3-1,-5 1 1,1 1-1,-4 2 1,-2 2-887,-2 3 0,4-3 0,2 6 0,0 0 0,1 0 0,1-3 0,4-4 0,4-3 0,5-6 0,5-1 0,1-2 0,1-7 0,3 0-226,5-3 0,4-5 0,7-1 1,9-10-4449,10-7 4674,9-10 0,11-20 0,9-8 0</inkml:trace>
  <inkml:trace contextRef="#ctx0" brushRef="#br0">11317 12821 8285,'-7'-21'0,"-5"5"0,-4 5 688,-2 11 1,5 6-1,-1 3 1,2-3-1,2-1 1,3 0 429,1 3 0,3-5 0,7 1 0,7-2 0,6-2 0,10-2-721,7-2 0,5-4 0,-1-5 0,-1-2 0,-1-3 1,-1-4-1,-2-1-462,-6 0 1,-8 0-1,-10 3 1,-5 0-1,-5-3 1,-8 3-18,-9 2 1,-10 3 0,-6 3 0,-3 3 0,-6 5-1,-2 3-609,-1 1 1035,-4 5 1,13 4 0,-3 9 0,3 3 0,4 1 0,7 0 0,8 0 359,8-1 1,4 7 0,7-4-1,4-2 1,6 0 0,10-2-745,10-1 0,17-7 0,7-8 0,2-4 0,5-4 0,-1-5 0,0-4-385,-6-5 0,-9 2 1,-5-5-1,-7 2 1,-10 1-1,-8-1 1,-8-4-308,-5-2 1,-15 3 0,-8 1 0,-8 3 0,-9 5-1,-6 4 565,-6 3 1,1 3 0,-3 8 0,1 4 0,2 4 0,4 3 0,4 4 1125,6 0 1,6-3 0,7 2 0,6 0 0,6 2 0,5 1 0,7-1-563,9-2 1,8-1 0,13-6-1,7-4 1,7-3 0,5-5-1163,2-5 1,-4-2 0,-6-6-1,-10-1 1,-8 1 0,-10 0-1195,-6-1 1549,-4 1 0,-19 1 0,-9 3 1,-12 5-1,-11 2 0,-7 2-594,-4 0 1396,-2 6 0,5 2 0,3 5 0,5 0 0,10 2 0,8 2-1069,9 0 1,8 7 0,17-3 0,14 1 676,17 0 0,32-6 0,-25-6 0,-1 0 0</inkml:trace>
  <inkml:trace contextRef="#ctx0" brushRef="#br0">12237 10702 8307,'-6'-14'0,"-3"1"35,-3 0 12,-1 5 0,4-4 1,0 5-1,0-2 1,2 0-1,1 0 1,2 1 1075,-1-1 1,2 6 0,8-2-735,4 4 1,2 5 0,4 2-1,2 2 1,0 2 0,1 0-1,0-1-104,0-4 1,-1 1 0,-3-2-1,-1-3 1,-1-4-18,-3-5 0,-3-4 0,-6-2 0,-2 3 0,-1 0 1,-3 4-237,-1 1 0,-6-3 1,-7 5-1,0 1 0,-3 1 1,1 4-1,0 2 213,-2 5 1,8 4-275,-2 5 0,8 1 1,-3 5-1,7-3 21,4-2 0,4 5 1,2-4-1,6 1 0,7-3 1,6-5-1,6-2-121,2-3 1,10-5-1,1 0 1,2-6-1,0-5 1,-5-4-58,-6-2 1,-7-3 0,-4-3 0,-4 1 0,-4-2 0,-6 2 0,-3 0 145,-4 3 1,-13-4 0,-5 3-1,-8 2 1,-7 4 0,-5 7 0,-4 2 307,-4 2 0,1 2 1,4 2-1,2 7 1,2 5-1,5 6-129,3 3 0,7 2 1,5 0-1,5-1 0,8 2 1,6 2-1,9 1-259,9-1 1,4-2 0,14-3 0,4-3 0,1-5 0,3-7-6,1-6 1,-5-2 0,0-2 0,-6 0 0,-8-2-1,-5-2 1,-8-5-96,-5-3 1,-5-5 0,-9-3 0,-6 0 0,-10-3 0,-10 3 284,-6 2 1,-8 4 0,-3 4 0,-1 3 0,-2 1 0,1 3 0,5 3 22,6 4 0,2 4 0,8 5 0,5 3 0,4 5 0,5 7 0,5 3-1050,5 2 1,5 8 0,5-1-1,11 2 1,13-2 961,11-5 0,11 4 0,8-5 0</inkml:trace>
  <inkml:trace contextRef="#ctx0" brushRef="#br0">7652 10915 26196,'0'-13'-7397,"0"-1"7030,0 1 0,-6 4 1,-3 2-1,-3 1 0,-1 3 1,-2 0 360,-3-2 1,3 2 0,-3-4 0,5 0 0,3 1 0,1 0 0,-2 1 331,0-1 0,-3 5 0,1-4 1,1 5-1,2 5 0,1 5 0,-2 7 48,0 5 0,-7 3 0,0 5 0,2 2 1,1 5-1,3 0-371,3 2 1,-1-7 0,5-1-1,4-4 1,4-3 0,6-5-1,4-3 54,5-4 0,-2-7 0,5-1 1,0-5-1,-2-7 0,0-7 0,-4-4-227,-5-5 0,1-4 0,-7-1 0,-2 0 0,-7 0 0,-7 1-86,-4 0 1,-8 7 0,2 5-1,-2 5 1,1 8 0,3 6 426,6 6 0,-3 21 0,10 5 0</inkml:trace>
  <inkml:trace contextRef="#ctx0" brushRef="#br0">3373 9755 8407,'0'-22'0,"0"2"417,0 0 1,0 3 0,0 3 0,1-1 0,2-1 0,3 0 0,0 2 0,1 4 619,1 0 0,1 4 0,2 3 0,0 4 0,-2 5-532,1 2 0,-3 1 1,2 4-1,3 0 0,1 1 1,4-1-147,-1 0 0,-4 1 0,6-3 1,-4 0-1,0-2 0,-1 1 1,0 0-313,1-1 0,-5 3 1,-2-3-1,1 3 1,-3 1-1,1 0-813,-3 1 0,-1-1 0,-2 0 0,0 1 0,0-1 0,0 0 0,1 1-128,4-1 0,4 0 0,8-1 0,6-1 0,3-4 0,5-1 894,5-3 0,2-8 0,2-2 0</inkml:trace>
  <inkml:trace contextRef="#ctx0" brushRef="#br0">4159 9529 10378,'-6'-27'165,"5"12"1,-7-1 0,4 12 0,-4 2-106,1 5 0,-3 0-72,5 6 1,-5-2 0,1 5 0,-3 0 0,-1 4 0,-1 2 735,1 1 0,0 10 0,-2-3 0,-1 2 0,-4 2 0,0 0 0,-4 2 88,-1 2 1,-2 3 0,-1 6 0,-2 3 0,-1 2 0,0 0 0,0 1-362,0 0 1,1-2 0,7 4-1,2-5 1,2-3 0,4-6-840,4-3 0,1 0 1,6-6-1,1-4 0,1-4 1,2-3-1,0-3-2023,0 0 0,8-2 2411,5-3 0,6-4 0,8-5 0</inkml:trace>
  <inkml:trace contextRef="#ctx0" brushRef="#br0">18236 10782 8276,'7'-14'0,"-4"1"0,-4 0 0,-5-1 0,-2 1 0,-1 4 0,-4 0 315,-6 6 0,4-7 0,-4 5 0,1 3 0,0 0 0,0 2 0,1 2 1,-1 2-1,2 5 556,1 3 0,-2 7 1,3 3-1,3 3 0,4 2 1,4 0-1,1-1 1,2 1-678,0 0 1,8-1 0,4-1 0,5-2-1,4-6 1,1-2-346,-1-1 0,3-3 0,-5-2 1,0-4-1,1-4 0,-4-4 0,-1-4 100,-2-6 1,-1-10 0,-3 1 0,-5-3 0,-2-2 0,-2 1 318,0-1 1,-8 0 0,-4 2 0,-5 1 0,-3 4 0,0 0-1,-1 6 229,-3 3 0,-1 5 0,-2 6 1,2 2-1,1 4 0,4 7 0,0 8-403,4 4 0,3 2 1,4 1-1,5 1 0,4 3 1,5-3-1,9-1-274,7-1 0,10-3 0,4-5 0,4-7 0,-1-5 0,-2-4-287,-5-1 1,-4-2 0,-5-3 0,-5-5 0,-3-8 0,-5-6 0,-5-8 248,-2-3 1,-10 4-1,-5-4 1,-9 2 0,-6 2-1,-7 3 301,-3 7 0,1 10 0,-7 5 0,2 4 1,4 6-1,2 9 0,6 10-1630,7 9 0,9 15 1547,10 4 0,14 15 0,5 0 0</inkml:trace>
  <inkml:trace contextRef="#ctx0" brushRef="#br0">14743 12701 8151,'-1'-12'0,"-2"2"0,-3 2 0,0 1 340,0-1 1,-3 4-1,3-3 1,0-1 0,3 1 868,9-4 0,2 5 0,11 2-417,0 2 1,2 2 0,5 2-1,1 2 1,0 5 0,-1 3-1,1 3-222,0 3 1,-1-2-1,1 5 1,-2-1 0,-1 1-1,-3 1 1,-2 1-534,-3-1 0,-1-4 0,-2 2 0,1 0 0,-2-4 0,-2-1-601,-1-2 0,-5 0 0,4 1 0,-2-1 0,-2-1-1068,2-3 1,-3-3-1,7-6 1,4 0 1631,2 0 0,8-12 0,-4-3 0</inkml:trace>
  <inkml:trace contextRef="#ctx0" brushRef="#br0">15223 12621 8262,'-27'-27'691,"2"3"0,3 7 0,4 8 53,3 6 0,7 3 0,-1 1 0,-2 4 0,-1 5 0,-1 6-23,0 7 1,-7 8 0,-2 4 0,-1 4 0,-1 1 0,2 0 0,-1 1 0,3 1-1037,2-2 0,3 3 1,3-8-1,2 2 0,2-1 1,3-5-1,2-5-460,1-3 775,2 2 0,6-10 0,1 4 0</inkml:trace>
  <inkml:trace contextRef="#ctx0" brushRef="#br0">12890 7823 14253,'-7'-6'0,"2"-3"-1065,4-3 1,1 4 1050,0-1 0,0 4 0,0-4 1,1 0-1,2 1 0,2-1 0,-1-2 1,1-1-1,1 1 0,0 0 1,-1 5 225,-2 5 0,3 1 0,-1 12 1,-1 4-1,1 2 0,1 4 0,1 2 1,3 4-1,2-2-213,2-2 1,-1 1 0,2-4-1,1 1 1,2-1 0,0 0-3,1-1 1,-4-3-1,2 0 1,-2-2-1,0-1 1,1-1-97,2 0 1,0-1 0,-5-3 0,1-5 325,-1-2 0,6-8 1,2-1-1</inkml:trace>
  <inkml:trace contextRef="#ctx0" brushRef="#br0">13450 7756 18905,'0'-26'-1166,"0"1"1,0 2 0,-1 7 0,-4 9 1622,-4 11 0,-4 9 0,-5 16 0,-4 0 1,-5 5-1,-4 3 0,-4 6 0,-2 3-559,1 4 0,-5 7 0,5 0 0,4 0 0,2-1 1,5 0-1,2 4 0,6-3-583,2-2 0,7 1 0,4-7 0,3 2 0,1-3 503,0-3 0,11-4 1,4-1-1</inkml:trace>
  <inkml:trace contextRef="#ctx0" brushRef="#br0">23901 7197 7819,'-6'-8'0,"5"-4"183,-5 11 0,0-5 1,-3 6 786,-3 0 0,3-1-125,0-4 0,5 2 364,-5-6-1,4 6-669,-3-1 1,0 4-1,-2 3 1,2 3 1396,2 1-977,2-4 1014,4 3-1822,0-6 0,1 0 1,2-1-1,3-2 0,2-2 1,2 2 39,2 2 1,1 1 0,1 0-1,-1 0 1,0 1 0,2 2 0,1 2-200,2-2 0,0-2 1,-5 0-1,1 2 1,-1 2-1,0-2-114,1-2 0,-1-1 0,0 0 0,1 0 1,-1 0-1,0 0 0,-1-1-63,-3-4 1,3 4-1,-3-4 224,3 4 0,-4 1 0,0-1 0,-1-2 24,1-2-150,-5 1 0,4 4 578,-3 0 38,-2 0 0,2 1 0,-7 4-264,-1 3 1,-2 4-1,2 2 1,-4-1-1,-1 2 1,2 1-1,0 3-87,-1 2 1,-1 1-1,-4 3 1,0-1 0,1-2-1,1 2 1,2 0-131,-1-2 0,-2 3 0,-1-4 1,0 1-1,1-1 0,1-2-173,3-3 0,-1 4 0,-3-3 0,1 0 1,4-3-1,0 0 0,1-1-999,0 0 1,1 1 0,5-1-1906,0 0 0,2-7 3029,2-6 0,10-6 0,6-7 0</inkml:trace>
  <inkml:trace contextRef="#ctx0" brushRef="#br0">15676 13181 8818,'-1'-12'0,"-2"1"0,-2 2 0,2-1 105,2-2 0,1 3 290,0 0 0,-2 5-2023,-2-5 1131,3 6 685,1-3 1,7 0-1,6-1 1</inkml:trace>
  <inkml:trace contextRef="#ctx0" brushRef="#br0">16249 6824 24815,'-13'-2'0,"1"-2"0,3-5-3011,5-3 0,-2-1 2246,2-1 1,-1 1 0,5 0 0,2 1 0,1 1 0,3 4 0,1 1 0,3 3 2104,2 2 0,1 1-608,1 0 1,-7-2 0,-2-2-1123,-4-5 0,-2 3 19,-4 1 0,2 4 0,-4 2 641,1 4 1,0-4 0,2 4-10,-5-4 0,1-1 729,-1 0 0,6 2-453,-1 2 0,-2-1 0,0 6-1388,-1 1 1,-1-5 556,-1-5 0,3-6 0,8-6 0,2 3 438,5 5 0,8 1 286,0-2 1,7-2 0,-3-6 0</inkml:trace>
  <inkml:trace contextRef="#ctx0" brushRef="#br0">14130 8369 7029,'-2'-13'0,"0"0"0,-4 1 955,-2 3-262,-1 3 1,0 6 0,2 2-1,0 2 1,-1 5 0,-2 3 0,-2 0-1,0-2-474,3-1 1,-1-8-1,5-1-340,2-7 1,8-5 0,7-1 0,9-1 560,10 1 1,12-6-1,4-2 1</inkml:trace>
  <inkml:trace contextRef="#ctx0" brushRef="#br0">15636 7197 27245,'-1'-18'-3277,"-4"0"0,4 8 0,-4 10 1389,4 7 0,1 6 1,-2 4 1776,-2 1 1,-3 5 0,-7-2 0</inkml:trace>
  <inkml:trace contextRef="#ctx0" brushRef="#br0">9278 13460 8332,'4'-20'0,"1"2"0,-2 3-13,-2 2 388,-1 5 0,0-3 0,-1 2 0,-4-2 0,-2 1 0,-2 1 1,0-1-1,-1-1 0,-2 1 0,-2 3 514,1 1 1,-2 3 0,-1 7 0,-5 6 0,-2 7 0,-7 5-858,-3 3 0,-4 3 1,-7 2-1,-6 4 0,-5 1 1,-4 5 158,-2 2 1,-3-4 0,30-15 0,0-1-1,-1-1 1,0-1 0,2 0 0,0 0 0,-1 0-1,1 0 1,-29 20 116,1 0 0,0-3 0,5-3 0,4-4 0,3-2 0,9-4-315,5-5 1,5-6 0,8-2-179,4-2 1,11-6-1,10 0 1,12-6 0,14-8-1,11-7 121,11-8 71,9-1 0,4-11 0,-28 20 0,1 2 0,2-3 0,0 1 0,1-2 0,0 1 0,2-2 0,-1 1-156,0-1 0,-1 0 1,1 2-1,0 1 0,-2 0 1,-1 1-1,-1-1 0,0 0 1,-3 1-1,0 0 0,30-14 1,-9 4-167,-8 5 1,-11 3-1,-8 5 1,-8 3 263,-6 2 1,-13 3-1,-8 7 1,-17 5-1,-16 7 1,-10 8 0,-8 4 250,-1 2 0,24-11 0,-1 1 0,0 0 0,1 0 1,-4 0-1,1 1 0,-2 0 0,1 0 0,1 0 0,1 1-267,1 0 1,0 0-1,2-1 1,0 0 0,-29 16-1,3-3 1,10-4 0,6-5-3441,5-3 3060,14-1 0,0-5 0,14-1 0,10-5 447,14-7 0,18-23 0,17-13 0</inkml:trace>
  <inkml:trace contextRef="#ctx0" brushRef="#br0">12210 12647 8398,'-13'-8'0,"0"0"0,-1 2 0,1 3 0,0 2 0,5-1 830,4-2 0,4 1 1,4-4-1,5 1 1,3 3 553,1 1 1,1 7 0,-1 1 0,0 1 0,1 3-1,-1 4-1031,0 3 0,1-2 1,-1 4-400,0 1 1,-4-4 0,0 6 0,0 0 0,-2 1 0,-2-3-1,-4 1 1,1-2-1201,2 1 1,-1-3 0,5-2 451,-2 3 0,5-5-1480,3 1 1034,5-1 435,14-12 1,1 4-57,6-10 0,4-8 0,2-9 861,1-3 0,2-14 0,5-2 0</inkml:trace>
  <inkml:trace contextRef="#ctx0" brushRef="#br0">12890 12541 8398,'-1'-27'0,"-4"1"0,-4-1 0,-2 6 1890,-3 3 0,-1 5 0,-1 4-970,-2 5 1,-4 2 0,3 4 57,-2 2 0,-3 7 1,-5 11-1,-4 10 563,-1 10 0,-1 11-1015,-5 9-438,20-26 0,0-1 1,0-1-1,1 0 1,1 3-1,1 1 0,1-2 1,2 0-1,1 0 1,1 1-1,-7 31 0,2-3 1,7-6-1056,3-6 0,2-2 1,5-10-1,0-4 1,2-3-1,1-6 1,2-4 966,3-6 0,7-3 0,5-2 0</inkml:trace>
  <inkml:trace contextRef="#ctx0" brushRef="#br0">3839 9902 10341,'-40'-59'-338,"9"6"0,7 11 92,7 11 229,2 15 0,-5 5 0,7 16 166,0 4 1,-1 4 0,1 6-1,-2 6 1,-1 5 0,-2 3 0,2 2 244,1 5 1,2 5-1,1-3 1,2 3-1,2-1 1,2 1-1,3-2-124,2-5 0,7 1 1,4-8-1,5-3 1,4-4-1,3-7 0,5-3-49,3-5 1,5-3 0,-1-8 0,2-4 0,2-7 0,-2-8-155,-2-4 0,-3-8 1,-4-4-1,-4-4 1,-3-5-1,-8 0-7,-5 0 0,-4-1 0,-9 5 0,-6 4 0,-6 2 0,-2 5 0,-6 6 156,-3 4 0,1 9 0,-3 8 0,1 4 0,-1 4 0,-5 7 0,-1 5-250,2 6 0,2 3 0,8 4 1,1 2-1,5 3 0,3 0-97,4-3 1,7-3-1,4-1 1,7-2-1,9-1 1,4-4-1,8 0 172,7-4 0,-2-3 1,11-4-1,2-5 0,-1-2 1,2-4-1,-5-2 84,-4-5 1,1-9-1,-7-4 1,-3-5-1,-5-4 1,-6-3-108,-7 0 0,-4-9 1,-6 3-1,0 0 1,-3 2-1,-4 4-33,-7 1 347,-8 2 1,0 12-1,-8 4 1,-4 6-1,-1 3 1,-5 6 19,-2 8 1,4 2-1,-5 12 1,4 2-1,7 0 1,2-1-1,6 0-478,4 0 1,3 2 0,8 2 0,8 0 0,10-1 0,13 0 13,11-4 1,10-4 0,4-10-1,3-5 1,5-6 0,-2-5-8,-2-4 1,-11-8 0,-9-3 0,-6-5-1,-6-3 1,-7 1 0,-6 2 46,-7 1 0,-11 2 0,-10 3 0,-7 4 0,-6 5 0,-10 5 0,-5 8 324,-3 8 0,-5 15 0,-1 10 0,0 10 0,30-18 0,1 3 0,3 2 0,3 2-1379,2 2 1,3 2 1143,3 6 0,4 2 1,2 0-1,3 1 1,2 4-1,0 1 1</inkml:trace>
  <inkml:trace contextRef="#ctx0" brushRef="#br0">17209 10822 8478,'-4'-21'0,"-2"5"0,-2 7 0,0 9 0,0 7 0,-4 5 106,11 1 0,-7-4 0,5 0 0,1 0 0,3-2 0,6-2 0,4-5 319,-2-5 0,7 4 0,-3-4 0,4 4 0,0 1 0,3 0-370,0 0 1,3 0 0,3 0 0,1 0 0,1 0 0,2 0-58,1 0 1,6-6 0,-3-3 0,1-3 0,-1-1 0,-1 0-1,-5-1 185,-4 1 0,1-5 0,-4-1 1,0 0-1,-2-1 0,-3 4-352,-3 1 0,4 2 1,-8 0-798,2-1 1,-3 8 0,-4 6 0,-4 8-1265,-4 4 2230,2 1 0,-15 6 0,2 2 0</inkml:trace>
  <inkml:trace contextRef="#ctx0" brushRef="#br0">15623 13354 9130,'-12'-18'0,"2"0"0,2 2 200,2 1 1,14 8 0,11 2 0,8 2-1,7 0 1,3-3 0,7-1 0,5-3-1,9-2 1,4-3 0,8-4 0,1-6-1,-35 10 1,0-1-91,-1-1 0,0-1 1,1 2-1,-1-2 1,-1 0-1,-1-1 0,26-16 1,-7-2-1,-8-2 1,-4-1-1,-4-1 1,-7-4-480,-5-3 1,-5 0 0,-7-1 0,-3-1 0,-7-2 0,-10-1 0,-13 0 0,-10-1 337,-9 1 0,-13 1 0,-2 3 1,-6 6-1,-5 9 0,-5 12 267,-3 12 0,34 9 0,0 3 0,-3 4 0,0 3 0,0 5 0,0 5 0,-1 4 0,1 4 0,0 4 0,1 3-122,1 2 1,1 2 0,-3 5 0,1 3 0,5 0 0,3 1 0,2 0 0,3 1 0,4-2 0,3 1 0,5-2 0,4-1-205,3-2 1,4 1 0,7-3-1,5 0 1,6-1 0,5-1-1,4-2 1,5-1 0,5-2 0,5-3-1,4-3 1,3-5 80,3-2 1,4-4 0,15-4 0,3-5 0,4-4 0,0 0 0</inkml:trace>
  <inkml:trace contextRef="#ctx0" brushRef="#br0">17143 10462 8353,'7'-14'0,"-3"1"0,-2 0 0,4 0 0,1-1 0</inkml:trace>
  <inkml:trace contextRef="#ctx0" brushRef="#br0">17116 10302 8353,'9'-6'0,"0"-3"0,-6-3 0,9-1 0,-5 0 0</inkml:trace>
  <inkml:trace contextRef="#ctx0" brushRef="#br0">17143 10249 8353,'-14'0'0,"1"0"0,1-2 0,2-1 0,1-1 0,0-1 0,2-1 0,-5 5 0,3-4 0,-3 4 0,-1 2 0,-2 5 327,-3 8 1,2 0 0,-5 7 0,0 0 0,1-2 0,-4 2 0,-1-2 41,-2 0 1,2 5 0,3-3-1,4 1 1,3 0 0,2 0 0,1 2-58,3 3 0,3-2 1,6 11-1,3 1 1,6 1-1,12 4 1,10-1-307,9-1 1,14 6 0,4-11 0,6-2 0,4-5 0,2-7-140,1-8 1,-32-8 0,0-2 0,0-3 0,-1-2-1,3 0 1,0-2 0,-1-2 0,0-1 0,-1-3 0,0-1 21,-2-1 1,-1-1 0,30-18 0,-8-2 0,-9-1 0,-7-3 0,-8-1 0,-9-4 0,-10-2-1,-9-5 1,-6-4 117,-5-5 0,-8 3 0,-11-4 1,-6 3-1,-7 1 0,-6 6 0,-7 6 1,-6 10-30,-6 8 0,-8 12 1,-6 11-1,37 6 1,-1 3-1,-4 4 0,0 4 22,0 5 0,-1 2 0,0 2 0,0 2 0,-2 1 0,1 0 0</inkml:trace>
  <inkml:trace contextRef="#ctx0" brushRef="#br0">24581 10382 7977,'-14'0'0,"1"0"364,6 0 0,-5-5 0,4-1 1,0 1-1,-1-1 1295,-2 3 1,4 3-1,-2 3 2378,-1 1-3609,4 1 0,10-5 1,11 0-1,3 0 1,4-2-1,2-1 0,4-3 340,0-1-748,0 4 1,-1-3-1,-2 6 1,-1 0 0,-4 0-1,0 0-64,-4 0 1,3 0 0,-1 0 0,-2 0-692,-1 0 0,-2 0 1002,1 0 1,-5 4 339,0 1 0,-7 1 0,1-3 1,-6 3-209,-5 1 1,-4 2 0,-2 4 0,1 1 0,0-1-1,-1 0 1,1 2-220,0 3 0,-1-2 0,1 5 0,0-1 1,-2 1-1,-1 1 367,-2-1-510,0 4 0,5-8 0,-1 3 0,1 1 0,-2-2 0,1 1-233,0-4 0,-2-1 0,7-2 1,-3 0-1,0 1 0,2-1 1,3 0-3219,1 1 1,1-1 55,5 0 3050,6-5 1,7-2 307,10-6 0,8-18 0,3-4 0</inkml:trace>
  <inkml:trace contextRef="#ctx0" brushRef="#br0">17236 10369 8678,'-8'-14'0,"4"1"0,3 0 0,1-1 42,0 1-28,0 0 710,0-1 0,0 1 0,0 0 0,-2 1-683,-2 3 1,-4-2-1,-5 7 1,0 1-1,-1 2 1,1-1-1,0-1 307,-1-1 0,5-1 0,2 4 1,0-2-1,1-3 170,0-1 0,0 4 1,1-2-1,-4 4 1,-2 2-480,-3 4 0,-4 2 0,1 6 0,-1-1 1,0-2-1,-1-1 40,-2 2 0,5 1 0,-2 1 1,3 0-1,2 1 0,0-1 82,-1 0 1,2 1-1,2-3 1,1 0-1,0-2 1,0 1-1,2 2 115,1 1 1,0 1 0,3-1-1,-1 0 1,-1 2 0,1 1-158,-1 2 0,-3 4 0,3-3 0,1 2 0,-1 3 0,1 1 0,1 2 83,1-1 0,2 0 0,0-3 0,0-2 0,0 0 0,2-2 8,2 0 0,4 3 1,5-4-1,0-3 0,1-2 1,-1-2-96,0-1 0,2 5 0,1-6 1,4 3-1,-1 1 0,2-1 1,-1-2-62,4-1 1,1 0 0,2 3 0,0-2 0,1-2 0,1-3 0,4 0 31,1 1 0,0-5 0,5 4 0,-2-5 0,3-5 0,0-4 85,3-2 1,0-4-1,-3-2 1,-1-2 0,1 0-1,-1 0 1,-2 1-45,-1-1 0,-5 2 0,3-3 0,-2 0 0,-2 3 1,-2-1-1,-3 0-80,-3 2 1,-2-3 0,-8 1 0,-2 0 0,-3 0-1,-1-1-88,-3-2 1,-1 4 0,-2-6-1,0 0 1,0-3 0,-2 0-1,-2-2-285,-5-3 1,-3 1-1,-1-4 1,-1 0-1,0 1 1,-4 1-1,-3 2 137,0 2 1,-5 1-1,1 2 1,-5 3 0,-1 4-1,0 3-38,0 2 0,-5 4 0,3 2 0,1 1 0,-1 3 0,2 1-244,-1 2 1,3 5 0,0 1 0,4 1 0,4 2 0,2 0-774,2 0 0,4 0 0,4 4 1,6-1 1228,6-3 0,10 3 0,8-5 0</inkml:trace>
  <inkml:trace contextRef="#ctx0" brushRef="#br0">17276 10342 23499,'-8'-13'-2883,"4"-1"1,3 5 2594,1 0 0,0 5 0,0-5 1,-2 0 569,-2 2 1,2-5 0,-2 3 0,2-3-1,2-1 1,0-2 856,0-3 0,0 2 1,-1-5-883,-4 2 1,4-5 0,-4 2 0,4-2-103,1 2 0,0-3 0,0 3 0,0-2 0,0 1 0,0 2 0,0 0 1,0 0 0,0 4 0,0-4 0,0 2 0,0 1 0,1 0-302,4 0 1,-4-1 0,4 3-1,-4-4 1,-1 1 0,0-2 0,0 2 280,0 0 1,0-5 0,0 4-1,0-1 1,0 2 0,0 1-85,0 0 1,0-4 0,0 4 0,0 2-1,0-1 1,0 1-226,0-2 0,0-1 0,0 3 1,0-3-1,0-1 0,0 0 1,-1-1-1,-2-3 357,-2-1 0,1 0 0,4 1 0,0 2 1,0 0-1,0 0-121,0-1 0,-5 3 0,1-4 0,0 3 0,-1 2 0,1 1-148,1-1 0,-3 4 1,1-4-1,1 1 0,-1 0 1,1 2-1,1 0-30,2-2 0,-4 3 1,1-3-1,1 4 1,1-1-1,2-2 0,0 0 199,0 0 0,0 1 1,0 0-1,-1-2 1,-2 2-1,-2 1-131,2 2 0,-3-1 0,2 1 0,0 1 1,-1 2-1,-1 2-1038,-1 2 0,2 2 0,-4 4 145,-1 0 1,3 0 587,-2 0 0,4 4 0,-2 2-169,1 2 0,2-4 0,4 5 0,1 0 0,2 1 552,1 4 1,7-4 0,-4 9 0</inkml:trace>
  <inkml:trace contextRef="#ctx0" brushRef="#br0">17009 8769 27424,'-20'-10'-703,"2"-3"0,3 2-12,2 7 0,5-4 0,4-1 0,4-2 0,3-3 677,1 1 1,7 1 0,-3 0 0,4 0 0,3-2 0,1-1 0,2 0 915,-2 2 0,1-1 0,-1 1-213,2 0 0,0 1 0,-5 1 0,0 3 141,1-3 0,-1 5 1,-1 0-778,-3 0 0,-2 6 0,-4 0 0,1 8 0,1 4 0,1 3 1,3 1-514,3 2 1,2 4-1,4-3 1,3 0-1,3 1 1,-1-4-481,1-1 1,9 2-1,-7 1 1,1 0 1008,-3 1 1,7 2 0,-3 6 0</inkml:trace>
  <inkml:trace contextRef="#ctx0" brushRef="#br0">23808 8063 8044,'-14'0'0,"1"0"0,0 0 392,5 0 0,1 0 0,4-2 0,-2-2 2486,2-5 1,2 2 1211,1-2-3705,0 6 0,1-3 0,4 6-126,4 0 0,3 0-144,1 0 1,2 0 0,1 0 0,3 0 0,1 0-71,-1 0 1,5 0 0,-4-2 0,3 0 0,-3-3 0,0 2-89,-4 2 0,0 1 0,0 0 0,2 0 0,-2 0-180,-1 0 1,-1 0 0,-3 1-1,0 2-12,-2 2 1,-6 0 0,3-2 0,-2 3 398,0 2 1,7-5 1468,-2 1-877,-3-2-1258,0-2 1,-6 1 475,0 4 0,-2-3 0,-2 6 338,-5-2 1,3 0-1,0-3 1,0 3-1,-3 0 1,-3 1-1,-1 0-59,0 4 1,-1 5 0,-1 3 0,-1 1 0,-2 0 0,2 1-189,1 3 0,-2 1 1,-1 1-1,1 0 1,3-3-1,0 0 2,1 0 0,0-2 0,-1 0 1,1-2-526,0-3 0,4-2-1261,0-6 1,6-3-3617,-2-10 3835,4 4 1,1-3-1,0 8 1,1 5 1499,4 3 0,2-5 0,7-1 0</inkml:trace>
  <inkml:trace contextRef="#ctx0" brushRef="#br0">17143 7650 9381,'-12'-27'0,"3"0"0,4 2 0,2 3-188,-1 4 189,3 4 0,-11 6 0,3 5 0,-3 5 1,-3 4-1,-3 2 0,-4 6 0,-3 4 1,-2 2-1,-1 5 0,-1 5 0,-3 7 1,4 6-1,3 7 0,4 4 0,1 5 212,-1 6 1,6-4 0,8-24-1,1 1 1,1 33 0,11-3 0,13 1-1,14-7-25,9-6 1,15-9 0,7-15 0,-27-20 0,2-2 0,4-2 0,1-1 0,2-3-1,0-1-113,1-2 1,1-2 0,1-5-1,-1-4 1,-5-3 0,-1-2-1,-2-2 1,0-1 0,-2-2-1,-2-2 1,-4-2 0,-2-1-1,-3-3 1,-2-1-154,13-31 0,-14 0 0,-11-9 0,-10 1 1,-10 1-1,-14-1 0,-10 6-42,-9 4 1,-12 12-1,0 6 1,-1 9 0,-5 9-1,1 9-455,-3 7 1,3 7 0,3 9-1,2 11 1,3 10 609,5 8 0,3 4 0,1 10 0</inkml:trace>
  <inkml:trace contextRef="#ctx0" brushRef="#br0">17303 7970 11783,'-26'-14'-216,"4"1"0,3 1 0,6 2 158,-1 1 1,7 0 0,2-4 0,4-1 0,2 1 0,5-2 0,8-3 0,8-4 262,7-3 0,11-8 0,9-2 1,5-4-1,3-2 0,-26 20 0,1-1 1,0-1-1,-1 0 0,1 0 0,-1 0-240,26-23 1,-12-4 0,-8 3 0,-8-1 0,-9 2 0,-9 3-244,-6 3 0,-5-3 0,-6 9 0,-7 0 0,-10 3 0,-5 5 0,-6 2 162,-4 2 0,-4 5 0,-8 0 0,1 3 0,-1 4 0,-4 1 141,-3-1 0,2 2 1,-3 1-1,3-1 1,3 3-1,2-3 1,3 1 29,1-4 1,0 1 0,3 0 0,0 1 0,1 0 0,4 1-75,1 4 1,1-2 0,8 2 0,0 1-1,0 3 1,4 3-113,3 1 1,4 6 0,3-1 0,3 5-1,2 2 1,4 2 0,4-2-1600,1-1 1729,6 4 1,13-4-1,9 4 1</inkml:trace>
  <inkml:trace contextRef="#ctx0" brushRef="#br0">16503 6970 10877,'-48'-32'-449,"14"6"0,14 3 0,8 11 0,6 10 504,0 13-151,4 12 0,-9 17 0,3 8 0</inkml:trace>
  <inkml:trace contextRef="#ctx0" brushRef="#br0">7665 11208 9112,'-8'-21'0,"3"5"-75,-1 6 85,4-2 0,-2 10 2254,8-2-834,-2 3 26,4 1 0,-6 1-837,0 3-808,0-2 237,0 4 1,0-5-1,0 4-84,0 4 0,0-2 0,0 2 1,0 1 88,0 2 1,-2 0 0,-1-2-209,-1-1 616,-1-6-602,5 3 0,-1-6 263,-4 0 0,2 0 0,-6 0 120,-1 0 1,3 0 317,-2 0 0,4 0 0,-2-1-50,1-4-1125,2 4 816,4-5-231,-6 6 1,4-2-260,-2-2 0,1 2-100,-2-2 0,2 2 1,-4 1 148,1-3 1,2 1 0,4-6-251,0-2 0,0 4 0,1-2 0,3 0 0,5 0-973,3 0 1,7 6 1596,4-1 0,2-3 1,2-1-1</inkml:trace>
  <inkml:trace contextRef="#ctx0" brushRef="#br0">11824 10942 24546,'-8'-33'-3532,"3"5"0,5-2 2963,0 7 1,0 11-1,-2 12 152,-2 7 1,2 1 0,-4-1-1,2 0 1,-1 1 0,1 1-1,-1 0 246,1-1 0,-6 3 1,2 7-1,-1 4 123,0 3 0,1 2 1,-6-1-1</inkml:trace>
  <inkml:trace contextRef="#ctx0" brushRef="#br0">9518 13087 17915,'0'-43'-3801,"0"-1"2867,0-1 0,0 10 955,0 17 1,-2 11 790,-2 7 1,1 0 802,-6 4 1,2-1-993,-2 2 1,4-4 0,10 4-508,4-4 1,-2-5-122,2-1 1,-5 1-307,5 4 0,-6 1 419,2 4 11,-4-4 0,1 5-333,2-6 74,-3 0 1,4 0-1,-10 0-127,-3 0 0,0 0 154,-1 0 1,5 0-174,-5 0 1,5 4 0,-4 2 0,2 2 0,2 2 0,-2 1-114,-3-3 0,2 7 0,-1-4 0,1-1 0,-1 2-101,-2 0 0,4-3 1,0-2-1,2 0 263,-1 1 0,1-4 253,4 5 0,6-6 0,1 3 1</inkml:trace>
  <inkml:trace contextRef="#ctx0" brushRef="#br0">5759 14300 8204,'-46'-13'0,"7"1"0,11 3 0,9 8 0,4 9 0,3 13 0,3 7 18,3 15 1,15-6 0,9 12 0,12 1 0,8 2-1,10 3 1,-22-27 0,2-1 0,5 1 0,1 0-1,3-1 1,2-1 0,4 1 0,2-2 0,3-2-1,1-1 1,5-1 0,3-2 0,3-2 0,3-2 32,4 0 0,3-2 0,-17-5 0,2-2 0,-1-2 0,-2-2 0,0-1 0,1-1 0,0 0 0,0-2 0,1 0 0,-1-2 0,1-2 0,-1-1 0,-1-1 0,-1-1 0,0-2 0,-1-1 0,0-1 0,-1-2 0,20-7 0,-3-2 64,-2 0 1,-3-2-1,-9-1 1,-2-2 0,-7-1-1,-3-2 1,-5 0-1,-4-2 1,-4 0 0,-3-3-1,-6 2 1,-2-1-320,-4-1 1,-3-1 0,-6-32 0,-24 2 0,-19 7 0,9 32 0,-5 3 203,-9 1 0,-5 3 0,-8 5 0,-5 3 0,12 6 0,-1-1 0,1 1 0</inkml:trace>
  <inkml:trace contextRef="#ctx0" brushRef="#br0">9025 12168 8259,'-26'-30'0,"3"5"0,2 9 0,-1 10 0,-2 10 0,-6 9 0,-2 8-86,-4 4 1,-8 2 0,-2 0 0,0-1 0,0 0 0,5-6 0,4-5 0,5-6 0,4-3 0,3-3 0,3-2 0,4-1 284,3 0 1,2-1 0,0-2 0,-1-3 0,1 0-1,0 0-132,-1 3 0,1 8 0,0 6 0,1 10 0,1 10 0,3 8 0,-1 7-227,1 7 1,-2 0 0,5 6-1,4-1 1,4-1 0,9-4 305,9-3 0,4-7 0,13 0 0,7-6 0,5-7 0,12-7 0,11-5-17,-32-10 1,2-1 0,7-3-1,2-1 1,5 1 0,0-2 0,5 1-1,1-1 1,6 0 0,1 0-1,2 0 1,1-1-112,1 0 0,0 0 1,-19-1-1,1 0 1,-1 0-1,21-1 1,-1-1-1,-23 0 1,0-1-1,0 0 1,1-1-1,0-1 1,-1-1-1,-1 1 1,0-2-1,0 0-109,-1 0 1,-1-1 0,1 0 0,4-2 0,-1-1 0,-1-1 0,17-7 0,-2-2 0,-1-1 0,-1-2 0,-4-1 0,-2 0 0,-6-1 0,-1 0 155,-3-1 1,-2-1-1,-2-2 1,-3-2-1,-4 0 1,-3-1-1,-2-2 1,-2-1-1,-3-4 1,-2 0-1,-3-1 1,-4 0-34,-3 1 0,-2-3 0,-3-6 0,-3-1 0,-4 5 0,-4 0 0,-2 1 0,-5 0 0,-4 2 0,-6 1 0,-4 5 0,-4 1 0,-5 2 0,-3 1-139,-4 3 1,-3 3 0,-8 4 0,-4 3 0,-4 4 0,-3 5 0,-6 1 0,-2 4 0,-5 4 0,-1 2 0,19 3-1,0 1 1,-1 1-21,-3 3 0,-2 1 1,2 1-1,0 0 1,1 1-1,-2 2 1,-4 2-1,-1 2 0,0 0 1,2 0-1,0 1 1,1 0-1,2 0 1,1 0-1,0 1 1,0 0-1,0 1 0,1 0 1,1 0-1,1 0 1,0 1-1160,0 0 0,0 1 0,1 0 1286,2 0 0,1 0 0,0 0 0,1 0 0,1 0 0,0-1 0,1 2 0,1 0 0</inkml:trace>
  <inkml:trace contextRef="#ctx0" brushRef="#br0">9065 6837 13065,'8'-18'0,"1"0"114,2 2 1,-4 7 343,2 5 1631,-6 2 1,3 1-1310,-6-4 1,-2 4 0,-2-4-485,-5 4 0,-4 2 0,-4 2 0,0 3 0,0 0 0,3 2-99,0-1 1,-1-3 0,-1 5 0,-2 0 0,2 0 0,1 0 0,2 0 124,0-2 1,-1 5 0,1-3-1,0 4 1,-2 4 0,-2 2-1,0 0-191,0 0 0,-2 5 1,0-2-1,-2 5 1,-3 3-1,-1 1-164,-1-2 1,-1 4-1,0-2 1,1-1-1,0-4 1,3-2 21,1-2 0,5-6 1,-1 2-1,4-3 1,2-2-1,1-1-321,3-3 0,6-5-381,2-8 1,10-2 0,11-4-1,3 1 625,4-2 1,8-6 0,-2-4 0</inkml:trace>
  <inkml:trace contextRef="#ctx0" brushRef="#br0">8625 6704 28674,'-5'-14'-2144,"1"1"1,-2 6 0,3 1 0,-3 1 2485,-1 1 0,2-1 1,-4 5-1,-1-1 2943,-2-4-2380,-1 4 0,5-4 1,4 10-1,2 4 1,4 3-690,2 1 1,-1 0 0,5 2-1,-1 3 1,0 4 0,4 5 0,-1 2-133,-1 2 0,3 11 1,-3-2-1,4 1 0,3 2 1,4 0-81,0 2 0,3-2 1,3-6-1,1-2 1,1 2-1,2 2 0,1-1-348,-2-2 1,0 1 0,-3-6 0,1-2 0,-2-2 0,-3-5-913,-4-4 1,-5-3-1,-2-2 1,-4 1 640,-1-1 0,-3-6 650,-7-2 0,-10-10 0,-6-2 0</inkml:trace>
  <inkml:trace contextRef="#ctx0" brushRef="#br0">8918 14913 8409,'0'-43'0,"1"5"0,2 7 0,3 7 0,2 3 0,2 2 0,0 0 296,-1 2 1,3-2 0,-4 0 0,-1 0 0,-1-1 0,-2 4 0,1 1 0,-2 2 0,-3 1 0,-5 3 559,-4 5 1,2 2 0,-3 5 0,-4 6 0,-4 9-1,-2 7 1,-5 6 0,-2 5-493,0 2 0,-2 4 1,6 1-1,0 2 0,2 1 1,8 0-1,7-4 1,4-4-326,2-2 1,2-7 0,2 1-1,5-6 1,3-6 0,3-4 0,2-2-1294,6-3 1146,-4-3 0,6-8 1,-3-2-1,4-6 1,0-8-1,1-7 17,0-5 0,-7-5 0,-3 2 0,-7 0 0,-6 1 1,-2 2-1,-4 4 339,-2 3 0,-3 4 0,-8 7 0,-3 3 0,-4 5 0,-3 2 0,-2 2 240,0 0 0,1 11 0,0 4 0,4 4 0,4 5 0,4 1-309,0 1 0,7 1 0,2 0 0,5-1 0,5 1 1,5-2-1,8-1-329,9-2 1,7-12-1,9-1 1,3-6-1,-1-4 1,3-4-1,-4-5-844,-2-6 0,-5-6 1,-12-8-1,-4-1 1,-8 0-1,-7-2 903,-5-2 1,-14 2-1,-11 3 1,-11 7-1,-11 6 1,-6 7 1040,-7 6-635,-5 2 1,-2 8 0,2 4 0,5 5 0,8 4 0,7 2-5,5 3 0,14 1 0,4 2 1,10 1-1,9 3 0,11 3 0,16 2-10072,17-1 9761,17 1 0,-23-21 0,2-2 0,2-1 0,0 1 0</inkml:trace>
  <inkml:trace contextRef="#ctx0" brushRef="#br0">9984 14460 8387,'-9'0'8946,"1"0"-8401,5 0 1,-2 1 0,8 4 0,2 5-427,-3 7 1,4 3 0,-1 5 0,-2-1-1,-2-2 1,-1 2 0,2 1 0,1 0-300,1-2 1,1 0-1,-4-3 1,2-1-1,2 0 1,-1-3-687,2-1 0,-3-6 0,6 0 0,1 0 1,2-2-1,3-2 0,4-5-1531,8-5 1,4-8 2396,4-9 0,10-21 0,-4-6 0</inkml:trace>
  <inkml:trace contextRef="#ctx0" brushRef="#br0">10517 14407 8327,'-5'-18'0,"-4"0"0,1 6 122,-1 8 0,5 8 1,-5 5-1,0 4 1,0 5-1,0 3 1,-2 4-1,-6 5 1,-3 7-1,-3 4 1106,1 5 1,0 0 0,-5 4 0,1-1-1,-1 2 1,0 0 0,2 3 0,1-4-1400,2-5 1,6-1 0,-2-10-1,3 0 1,3-3 0,2-3-1,3-3 1,1-2-1058,3-6 0,1 3 1,2-3-1,2-2 1,5-4 1227,11-7 0,3-2 0,11-2 0</inkml:trace>
  <inkml:trace contextRef="#ctx0" brushRef="#br0">9544 7783 19500,'0'-13'-887,"0"-2"1,0-1 0,0-2 0,0 2 0,2 2 888,2 5 1,4-2 0,5 3 0</inkml:trace>
  <inkml:trace contextRef="#ctx0" brushRef="#br0">17649 18938 29051,'-6'-12'-8805,"-3"3"7582,3-3 1406,0 11 0,8-5 0,2 6 1,5 0-1,3 0 0,1 0 1,1 0 3161,-1 0-2912,0 0 0,1 0 1,-1 1-1,0 2-365,1 2 0,-2 1 1,-2-3-1,-1 1 1,1-1-1,2 0 0,3 0 1,1 1 197,2-1 1,0-1 0,-3-2-1,1 0 1,3 0 0,0 0-1,1 0 1,-3 0 45,3 0-1,-6 0 1,6 0 0,-3 0 0,3 0 0,-1-2 160,0-2 0,3 2 0,-2-2 0,0 3 0,4 1 0,1 0-472,2 0 0,0 1 0,1 2 0,1 1 0,3-1 0,-3-1 0,-1-2 0,-1 0 0,0 0 0,-1 0 0,1 0 0,0 0 0,-1 0 0,-1 0 0,-2 0 0,0 0 0,-3 0 0,0 0 0,4 0 0,0 0 0,-2 0 0,3 0 0,-1 0 0,2 0 0,4 0 0,-2 0 0,3 0 0,2 0 0,-3 0 0,2 0 0,-1 0 0,0 0 0,0 0 0,-1-2 0,-3-2 0,5 2 0,-8-2 0,0 3 0,1 1 0,-1 0 0,-2 0 0,3 0 0,-3 0 0,3 1 0,2 2 0,0 1 0,-1 1 0,1 1 0,0-5 0,-1 4 0,2-2 0,2 0 0,1 1 0,-1-1 0,-2-1 0,-1-2 0,1 0 0,1 0 0,2-2 0,-1-1 0,-2-1 0,3-5 0,0 4 0,-2 1 0,-4-1 0,-3 1 0,2 1 0,1 2 0,0 1 0,-1 0 0,-4 0 0,1 0 0,0 1 0,3 3 0,-4-2 0,3 4 0,0-2 0,4 1 0,3-2 0,2-2 0,2-1 0,-3 0 0,3 0 0,0 0 0,1-1 0,0-2 0,-1-2 0,3-4 0,-4 4 0,-1-1 0,1 0 0,-3 3 0,-2 1 0,-2 2 0,-3 0 0,-1 0 0,2 0 0,-1 0 0,1 2 0,-2 1 0,2 1 0,1 5 0,3-5 0,2-1 0,1 0 0,0 0 0,2 2 0,-1-1 0,7-4 0,-2-1 0,1-2 0,-1-3 0,2 0 0,-1 0 0,-2-3 0,-2 3 0,0 0 0,-2 0 0,1 3 0,-3 2 0,-2 1 0,-1-5 0,-1 1 0,-1 1 0,-1 2 0,-2 2 0,2 4 0,1-4 0,2 3 0,-1-1 0,3 0 0,0 2 0,2-2 0,-1-2 0,0-1 0,-1-1 0,2-2 0,-1-2 0,0 1 0,-2-1 0,-2 1 0,7 0 0,-8 4 0,2-2 0,2-1 0,0-1 0,-1 1 0,-2 1 0,1 2 0,0 0 0,-1 0 0,1 0 0,1 2 0,3 2 0,-3-2 0,3 2 0,-2-2 0,-3-2 0,1 0 0,0 0 0,-1 0 0,1 0 0,0 0 0,-1 0 0,1 0 0,-2 0 0,-3 0 0,6 0 0,-2 0 0,-1 0 0,3 0 0,-1 0 0,2 0 0,-1 0 0,0 0 0,4 0 0,-1 0 0,-2 0 0,-1 0 0,1 0 0,2 0 0,-3 0 0,4 0 0,0 0 0,-1 0 0,-2 0 0,1 0 0,-2 0 0,-1 0 0,5-5 0,-7 1 0,1 1 0,2 0 0,-2 0 0,4-2 0,0 1 0,-4 4 0,1 0 0,1 0 0,2 0 0,1 0 0,-2 0 0,4 0 0,-2 0 0,-1 0 0,-2 0 0,0 0 0,2 0 0,1 0 0,0 0 0,-3-2 0,2-1 0,1-2 0,0-3 0,1-2 0,-3 2 0,3 1 0,-1 0 0,2-1 0,-1-1 0,3 2 0,-1 2 0,-5 2 0,2 1 0,-3-3 0,-1 2 0,0 2 0,-1 1 0,-3-2 0,-3-1 0,1-1 0,0 1 0,1 0 0,0 0 0,1-2 0,-6 0 0,6 0 0,0-2 0,2-2 0,1 0 0,-4-1 0,7-1 0,-2 1 0,1 1 0,2-1 0,-1-1 0,3 2 0,-3 5 0,1-2 0,-1 0 0,3 0 0,-4 0 0,-2 2 0,1-2 0,-8 3 0,6-5 0,-4 1 0,-5 1 0,-1-1 0,-1-1 0,-1-2 0,0 3 0,1-2 0,-1-2 0,0-1 0,1 1 0,-1 2 0,0-3 0,1 3 0,-1-1 0,2-1 0,1 4 0,3-1-631,2 1 0,-5 4 0,2-1 0,-3 1 1,-2 0 135,1-2 0,-3-1 0,-2 2 0,-4-5 275,-4-3 0,-1 3 0,-1 0 0,-2-1 0,-3-2 0,0-1 97,0 0 0,0 1 0,3 1 1,-3 2-1,-1 1 0,-4 0 0,1 2-106,1 0 1,-7 5 0,1-5 0,-4 1 0,-5 1 0,0 0 230,2-2 1,-7 4-1,2-4 1,-1 2 0,0-2-1,1 0 1,0-1 449,1-1 0,-1 4 0,0-4 1,1 1-1,-1 1 0,0 0-37,1 3 1,-1-3 0,0 2-1,1 1 1,-1 0 0,0 0 0,1-2-462,-1 2 1,0 2-1,-1 1 1,-1 0 0,-2 0-1,1 0 84,2 0 0,-3 0 0,0 0 1,1 0-1,0 0 0,1 0 1,-2 0 394,1 0 1,2 0 0,1 0 0,0 0 0,1-2 0,-1-1-371,0-1 0,-1 0 1,-1 4-1,-4 0 1,1 0-1,-3 0 1,1 0-64,-3 0 0,3 0 0,-1 0 0,-1 0 0,2 0 0,3 0-52,3 0 1,-3 0 0,0 0 0,1 0 0,0 0 0,1 0 0,-4 0 33,-1 0 0,3 0 1,-3 0-1,-2 0 0,1-2 1,-5-1-6,-2-1 0,2-1 0,-8 5 1,-3 0-1,2 0 0,2 0 1,4 0-150,0 0 1,2 0 0,4 0 0,3 0 0,-1 0 0,3 0 139,-1 0 1,2 0 0,5 0-1,-1 0 1,-1 0 0,-2 0-1,-3 0 245,-1 0 1,-1 0 0,-7 0 0,-2 0 0,-5-1 0,-1-2-186,1-2 0,-3 1 0,5 4 0,-2-2 0,3 0 1,3-3-1,4 2-128,1 2 0,5 1 1,1 1-1,2 2 0,2 2 1,3-1 40,0 2 0,1-5 0,0 4 0,3-4 0,1-1 0,-1 0 0,-3 0 206,-1 0 0,-2 0 0,-1 0 1,-3 0-1,-3 0 0,-3 0-109,-3 0 1,8 0 0,-8 0 0,3 0-1,1 0 1,0 0 0,1 0-145,1 0 0,1 0 0,5 0 0,-2 0 0,-1 0 0,2 0 102,1 0 0,1 0 0,0 0 0,1 0 0,-1 0 0,-1 0 0,-2 0 60,-1 0 1,-6 0 0,1 0 0,-4 0 0,-1 0-1,-2 0-84,0 0 1,5 0 0,-7 0 0,4 0 0,1 0 0,0 0 0,1 0-42,4 0 1,-2 2 0,4 1-1,0 1 1,1-1 0,1-1 145,-2-2 0,5 0 0,-5 0 0,2 0 1,0 0-1,2 0 0,-1 0 28,-1 0 0,1 0 0,-4 0 0,0 0 0,2 0 1,-2 0-106,-1 0 0,6 0 0,-8 0 0,4 0 0,1 0 0,-2 0 0,1 0 0,0 0 0,-2 0 0,4 0 0,1 0 0,2 0 0,1 0 0,1 0 0,-4 0 0,0 1 0,4 2 0,-1 1 0,3-1 0,-1-1 0,0-2 0,3 0 0,0 0 0,-2 0 0,-1 0 0,-2 0 0,0 0 0,1 0 0,-1 0 0,-1 0 0,-2 0 0,-1 0 0,0 0 0,-1 0 0,3 0 0,-3 0 0,-1-2 0,-1-1 0,0-1 0,3 1 0,-2-3 0,1 2 0,-1-1 0,-1 1 0,2-1 0,-2 1 0,-1-2 0,6 5 0,-2-4 0,1 4 0,0 1 0,-2 0 0,-2 0 0,3 0 0,-3 1 0,1 2 0,3 2 0,1-1 0,1 0-55,1 1 1,-3 4 0,8-5 0,-3-1 0,-2 0 0,1 0 0,-1 1 87,0-1 0,1 0 1,-1 0-1,0 2 1,1-1-1,-2 1 146,-4-1-267,4 7 1,-9-4 0,3 6 0,-1 1 0,-5 0 0,1 3-354,1 0 1,-2 7 0,7-2 0,1 4 0,-1 0 0,5 1-38,4-1 1,5 1 0,6 0 0,1-2 0,3-1 0,4-2 0,4 0-2932,1-1 3151,6 4 1,1-9 0,8 5 0,1 0 0,4-2 0,0 2-84,4-1 0,1-2 1,3 4-1,2 4 0,1 3 1,-3 7-1659,-4 2 0,0 8 1544,-7 3 0,7 3 1,-3 1-1</inkml:trace>
  <inkml:trace contextRef="#ctx0" brushRef="#br0">6585 16246 32767,'0'-14'-2119,"6"-5"0,1-1 0</inkml:trace>
  <inkml:trace contextRef="#ctx0" brushRef="#br0">6558 16153 32767,'-13'7'0,"0"-7"0,-1-7 0</inkml:trace>
  <inkml:trace contextRef="#ctx0" brushRef="#br0">6185 16472 28776,'-9'0'0,"0"-1"-1892,-1-4 0,4-2 0,2-6 1407,2-1 1,8 3-1,3 0 1,3 2-1,1 0 1,1 1-1,-1 0 1,0 1 567,1-1 1,-1 1 0,0-3 0,1 2 0,-3 1 0,0 1 0,-4-2-296,-1 1 1,3 3 212,-5-5 0,5 0 0,-4-5-83,-2 1 0,4 0 0,0-1 0,2 1 0,0 0 0,2 0 0,0-2-15,3-3 1,-1 3-1,0-3 1,-1 4-1,-1 0 1,-4 1-1,0 1-532,1 3 1,-5 2 570,1 2 0,-1 4 219,2-4 0,-4 2-806,4-1 1,-4 1 283,-1-6 0,0 0 0,0-4 0</inkml:trace>
  <inkml:trace contextRef="#ctx0" brushRef="#br0">23928 11381 8050,'-9'0'-65,"0"0"0,6-1 0,-2-4 0,4-3 0,1-4 0,1-2 829,4 1 1,-2 0 0,4-1 760,-1 1 0,-1 4 474,-5 0 0,-2 6-424,-2-1 1,1 2-1344,-6 2 1,6 2 0,-3 4-1,0 6 1,-1 5-101,-1 4 1,-4 1 0,3 5 0,-2 0 0,-3-1 0,2 1-145,4 0 1,-3-1 0,7 0 0,1-3-1,0-2 1,0 0 0,-2-2-433,2 0 1,2-1-1,1-5 1,0 1-1875,0-1 3541,0-6-1138,0-1 0,1-18 0,2-5 1,3-7-1,2-1 0,2 0-416,2-2 1,4-1-1,-1-9 1,-3 3-1,0 1 302,0 4 0,-5 0 1,-3 3-1,-2 1 0,-2 2 1,0 6-1,0 2 1125,0 1 1,0 6 0,-2 0-789,-2 2 0,1 2 1,-4 5-1,1 4 1,1 5-245,-1 6 1,0 1 0,-4 6 0,1 4 0,-1 3 0,-2 1 0,-1 1 156,-1 4 0,5-2 0,1 0 1,-1-1-1,0-4 0,1-1-461,2-1 0,2-5 0,4-1 0,0-2 1,0-3-1,0-1 0,0-1-2077,0-1 1,6 0 0,3-1 0,3-3 2316,1-5 0,6-2 0,2-2 0</inkml:trace>
  <inkml:trace contextRef="#ctx0" brushRef="#br0">23528 12141 19253,'13'-9'0,"-1"0"-135,-3-1 0,9-2 0,-4-1 1</inkml:trace>
  <inkml:trace contextRef="#ctx0" brushRef="#br0">16089 12461 8538,'-13'0'0,"0"1"0,0 4 0,-1 2 0,2 2 0,2-1 0,1-3 0,0 0 0,-4-5 0</inkml:trace>
  <inkml:trace contextRef="#ctx0" brushRef="#br0">15970 12461 8080,'-14'6'0,"1"1"0</inkml:trace>
  <inkml:trace contextRef="#ctx0" brushRef="#br0">16076 12408 11594,'13'-6'89,"1"-2"1,-1-4-136,0 4 0,1-3-174,-1 7 0,0-7 0,1 2 0,-2-2 855,-3-3 0,-4 5 686,-5 1-1249,0 5 0,-5-2 0,-4 8 0,-3 3-102,-2 1 0,1 1 0,1 2 0,2-2 1,1-2-1,-1-4 75,-2 0 1,3-2 0,0 0 0,-1 0 0,-2 0 0,0-2 157,3-2 1,-7 1 0,2-4 0,0 1 0,-1 1-1,2 1 1,-2-1 0,-2 2 0,-2 2 0,-2 2-155,-2 4 0,-2 2 0,-4 8 1,0 3-1,-2 4 0,1 2 0,2-1 1,1-2-1,2 0 0,1-2 1,2 0-50,-2-2 0,5-1 0,0 0 0,1 2 0,0-3 0,2-3 0,1-3 0,2 1 215,0 2 1,-1 1 0,1 0 0,0 1 0,-1-1 0,1 0 0,0 2-230,-1 3 0,1 1 1,0 5-1,1-2 0,1 2 1,3 1 6,-3 2 0,1-1 0,-1 3 0,3-1 0,-1 0 0,1-3 0,2-1-141,0-4 238,5 0 1,-9-3 0,5 1 0,2-2 0,2-1-41,1-1 1,1 0 0,4 4 0,4 3-65,2 0 1,3 2 0,1-3 0,2-1 0,4 2 0,1-1 0,2 4-363,4 1 384,-7 2 0,11-5 0,-6-1 0,3-2 0,1-3 0,-2-1 351,-1-2 1,-1-5-1,2-4 1,4-2 0,3-2-1,2-2-34,-1-2 1,7-4-1,-2-5 1,5 0 0,3-1-1,-2 1 1,-1 0-335,0-1 0,-4 1 0,2 0 0,-3-2 0,-2 0 0,-2-1-127,-1 0 0,-2 2 1,0-6-1,-6-1 0,-6 2 1,-1-2-1,-2 0 229,0-3 0,-1-5 0,-5-4 0,1 1 0,-1-2 0,-1 0-26,-3-3 0,1-3 1,-4-3-1,0-2 0,0 1 1,-3-1-1,-2 1-63,-1 1 0,0 3 0,-1 4 1,-4 5-1,-3 3 0,-6 3-581,-4 3 295,4 3 1,-12 5 0,3 1-1,-7 1 1,-5 3 0,-4 5-467,-1 2 0,-3 2 0,0 2 0,3 2 1,0 5-1,5 4-92,1 5 0,4 3 1,6 7 806,2 3 0,0 3 0,-5 6 0</inkml:trace>
  <inkml:trace contextRef="#ctx0" brushRef="#br0">16943 12807 8518,'0'-13'0,"1"1"0,4 3 161,-4-3 1,11 5-1,-3-6 1,4 1-1,3 2 1,4 1-1,-1-2 1,2 1 356,-1 1 0,1 2 0,3 4-562,-2-2 0,-4 1 1,4 2-1,0-1 1,0-1-1,-1-1 147,-2 0 1,5-1 0,-3-5 0,1 2 0,0-1-1,2-2 1,1-3 210,2-2 0,0 0 1,-1-5-1,1 0 1,1 0-1,2-1-141,1 0 1,0 2-1,-5 0 1,1 1 0,0 0-1,-1 1 1,0 3-374,-4 1 0,3 0 1,-3-1-1,2-2 1,0 0-1,-2-1 303,2-3 0,-1-3 0,1-2 0,-2 0 1,2 1-1,0-1 0,-1 0 141,-1 1 1,1-1 0,2 2 0,-1 1 0,-2 2-1,1-2-218,3-1 0,0 4 1,1 2-1,0 1 1,-1 1-1,1-1-312,0-1 0,-7 4 0,0-3 1,-3 3-1,1 2 0,-2 0 0,-1-1 403,-1 1 1,-6-2 0,1-1 0,2-2 0,1 0-1,1-1 62,0-3 1,5-2 0,0-1 0,0 1 0,-1-1 0,3 1-208,0-1 1,-2 0-1,4 0 1,1 1-1,-1 3 1,0 2-142,2 3 0,-1-3 0,0 1 0,-4 2 0,-1 1 0,-1 1 0,0 0 174,-3-4 1,-5 3-1,0-4 1,2 0-1,-1-2 1,0-3 362,-1-2 0,2 0 0,5-8 1,3 2-1,0 1 0,4-2 1,-1 0-299,2 4 0,8-7 0,-5 10 0,1-1 1,0 0-1,-3 4-337,-3-1 0,2-4 0,-6 6 0,-2-2 0,-1 0 1,-2 3 124,1 2 0,-5-7 0,-2 2 0,0 0 0,1-2 0,1-3 483,-2-2 0,5-10 0,-3 1 0,4-2 0,5-2 0,3-2-263,-1-3 1,6-4-1,-4 7 1,3 0-1,2 0 1,-1 5-1,1 2-386,0 4 1,-7 4-1,-2-3 1,-3 1-1,-3 3 1,-2 1 0,-2-1 34,-3-1 1,0-5 0,-5 4 0,-2-1 0,-1-1 0,-2 2 622,-3-1 0,4-2 0,-5 2 0,0 0 0,2-1 0,1 0-317,0-3 1,4 3 0,-2 0 0,2 2 0,2 0 0,0 1-155,0 0 0,0 0 1,0 5-1,0-1 1,0 0-1,0 2 1,0 1-24,0 2 0,-1 1 0,-4-2 0,-4 1 0,-2-1 1,-3 1-1,1 0 123,0-2 1,-1-1 0,1-2-1,1 1 1,2-2 0,2-2 36,2-1 0,2 0 0,4 4 0,0 0 0,0 1 0,0-1-88,0 0 0,0 5 0,0 2 0,1-1 0,2 2 0,2-1 30,-2 4 1,3-3-1,-2 1 1,-1 2 0,-1-1-1,-2 1 1,0-3 11,0-2 1,0 5-1,0-3 1,0 1-1,0-1 1,0-1 122,0 1 1,-2-5 0,-1 4-1,-1-3 1,1 3 0,0-1 0,0 2-178,-2 0 1,1 1 0,3 4 0,-2 1 0,-2 0 0,2-1 21,2 1 0,-5 0 0,-2-1 1,1 1-1,1 0 78,0-1 0,0-3 1,-4-3-1,1 0 1,-1-4-1,-2-1 1,-2-2 137,1 1 1,4-1-1,0 0 1,-1-1-1,-2 0 1,-1-2-19,-1 1 0,5 8 0,1-6 0,-3 2 1,-1 1-1,-1 1-165,0 1 1,-1 4 0,1-3 0,-2 2 0,-1 3 0,-2 1 0,0 1-13,-1 1 1,3 0 0,-6-1-1,-1 1 1,1-2 0,1-1 139,2-2 1,-3-1 0,3 3 0,-2-4 0,-1 0 0,0-3 102,-1 3 0,6-4 0,-4 6 0,2 2 0,2 1 0,1 3 24,-2 3 0,3-1 0,-2 6 0,2 1 1,0 1-1,-1 2 0,-2 0-219,2 0 1,1 2 0,2 1 0,-2 1 0,-2-1 0,0-1 0,0-2 356,3 0 0,0-5 0,1 1 0,0-1 0,-2 1 0,-2-2-59,0-2 0,-1 1 0,5-3 0,-1 1 0,1 0 0,0 2 0,-1 1-164,1 0 0,0 4 0,-2-2 0,-2 2 0,-2 2 0,0 0 5,0 0 1,-5 0 0,3 2 0,-1 1 0,0 1 0,-2 1 96,-1 1 0,3-5 0,0 3 0,-2-2 0,-1-2 0,-3-2 0,-2-1 172,-1-1 1,0-5 0,3 5-1,-2-1 1,-1-1 0,0-1-291,-2 0 0,5-1 1,-3 5-1,3-1 0,0 1 1,-2 1-129,-1 2 1,0 2 0,4 1 0,0 3 0,1 1 0,-1 2 0,0 0 0,1-2 145,-1-1 0,2 0 1,0-3-1,1 1 1,-3-1 172,-1-1 0,2-7 1,-8 0-1,1-3 1,3-2-1,2-2 0,2-1-874,-1-1 1,0-2-1,1 1 1,0 3-1,4 0 1,3 2 293,0 1 0,4 2 0,-3 4 1,3-2-1,2 2 0,0 2-155,-1 1 0,1 0 0,0 1 0,-1 2 1,2 3-878,4 2 1,2 1-474,6 4 1342,6 0 1,7 1 0,8-1 0</inkml:trace>
  <inkml:trace contextRef="#ctx0" brushRef="#br0">17169 6544 29230,'-20'-21'-912,"-4"-1"1,5 8-1,-1 7 1,0 4 0,-1 3 983,-3 0 0,-7 10 1,-5 4-1,-2 1 0,-4 1 1,0 0-1,-3 2-31,2-2 1,3-1 0,5-2 0,5 1-1,6-1 1,8 0 0,6 1 16,5-1 1,14-4-1,13-2 1,18 1-1,14-2 1,12 2-1,-29-3 1,2 1-279,3 1 0,0 1 0,4 2 1,0 2 203,-4-1 0,0 0 0,4 1 1,-1 1-1,-1 1 0,-1-1 1</inkml:trace>
  <inkml:trace contextRef="#ctx0" brushRef="#br0">8945 4704 29130,'-5'-20'-2936,"-1"2"0,0 3 1,-1 3 2860,-1 3 1,0 4-1,-6 5 1,2-2-1,3-2 1,4-4 0,0-1-1,1 0 73,1-1 0,1-2 0,2-1 130,0 0 0,2 5 0,2 5 0,5 6-19,3 6 1,-3 3 0,0 1-1,1 1 1,0-1 0,1 0 0,-4 1-117,-1-1 0,3 0 1,-3 1-1,1-1 1,4 0 269,1 0 1,2 1-1,3-1 1,0-1-1,0-2 1,-2-1-478,-2 2 1,0 0 0,0 1 0,1-1-1,-2-2 1,-2 2-506,-1 6 1,-5-3-89,5 4 0,-6-3 1,2-2 210,-4 1 0,-1-1 0,0 0 0,2-1-417,2-3 1,9-3 1407,10-6 1,8-6 0,3-1 0</inkml:trace>
  <inkml:trace contextRef="#ctx0" brushRef="#br0">9864 4438 30005,'8'-2'-310,"-2"0"-962,0-3 1,-6-4 0,0 5 0,-9 1 1689,-8 1 0,1 2 0,-6 2 0,-2 1 0,-1 3 0,-2 1 0,1 5 0,-1 3 0,-1 4-11,-3 2 0,6 1 1,-5 5-1,-1 1 0,-2 3 1,-4 4-1,-1 4-370,-2 1 0,-3 4 0,1 1 1,4-2-1,-1 0 0,2-1 1,0 3-791,2-2 0,10-6 642,-2-2 1,3-3 0,-1 2 0,3-2-577,4-2 0,3-2 1,2-1-1,0-1 1,1 1-1,3-2 1,4-1-551,4-2 1,1-6-1,1 2 1,5-3-1,8-2 1,8 0 1510,7 1 0,6-7 0,5-1 0</inkml:trace>
  <inkml:trace contextRef="#ctx0" brushRef="#br0">23848 5944 8166,'-8'-2'853,"4"-2"1,-4 3 0,0-4 0,-3 2 825,2-1 1,3 1 0,8-5-1286,2 2 1,-1 2 0,6 4-1,1 0 1,2 1 0,2 4 0,0 4-603,4 3 1,-3-1 0,3 0 0,-3-4-1,-1 1 1,3-2-368,1-1 0,4 0 0,-3-5 1,2 0-1,2 0 0,3-2-880,0-2 0,1-8 1455,0-6 0,-1-11 0,1 1 0</inkml:trace>
  <inkml:trace contextRef="#ctx0" brushRef="#br0">23781 6570 8093,'-13'0'2554,"-1"0"-1864,7 0 1,2 0 0,8-1 0,5-2 0,4-2 0,5 2-195,3 2 0,-1-3 0,-6-1 1,1 2-1,0 2 0,3 1 1,2 0-1,2-2-766,2-2 1,3 2 0,0-4 0,1 0 269,0-2 0,5-4 0,2-2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23541 5584 9067,'-1'-37'0,"-2"7"0,-3 11 138,-2 12 1,4 2-1,-5 13 1,-1-2 0,-2-3-1,-2-3 1,1-3 0,0-2-1,-2 2 1,-1 0 0,-4 0-1,1-3 88,0-1 1,-5 3-1,2-4 1,-3 2 0,-3 3-1,-2 2 1,-1 1 0,1 0-1,1 0 1,-2 0-91,-5 0 0,-2 1 0,-4 4 0,-1 2 0,-3 2 0,0 0 0,-3 1 0,0 2-73,-1 1 0,-6-4 1,4 0-1,-3 0 1,0 0-1,4 0 98,0 1 0,-8 1 0,7-1 1,0-1-1,2 1 0,1 2 1,0 1-77,0 1 0,5 5 0,-5 2 0,-1 2 0,-2 1 0,-3 1 0,0-1-246,2 1 1,-8 5 0,6 1-1,-2-2 1,-4 1 0,2-2 306,-1-1 1,7 2 0,4-8 0,0 1 0,0 1-1,2-1 1,0-1 20,-1-4 0,5 3 0,-1-1 0,1 2 0,0 2 0,-2 2-95,3 2 0,-1 4 1,0 0-1,-3 2 0,0 1 1,-2 3-1,1 0-289,-3 1 0,-2 1 0,-2 2 0,1 2 1,0 2-1,0-2 163,-1-2 1,7-1 0,1 0 0,1 0 0,0 0-1,-1 0 1,0 0 76,3 0 1,6 2-1,1 0 1,1 3-1,-1-2 1,2 0-68,1 1 0,1-1 0,2 5 0,-1-1 0,2 0 0,2 2 0,3-1-29,2-4 0,6 2 0,-4-2 0,3-1 0,0-1 0,4-4 4,3-2 0,2 2 0,-1-1 0,5 3 1,2 3-1,2-3 0,0 2-28,0-1 1,3-2 0,3 5 0,6-3-1,1-1 1,4 0 0,-2 0-10,-1 0 1,4 0-1,0 0 1,-2-1 0,1-2-1,-1-3 58,2-1 0,-1 4 0,-2-3 1,1 0-1,4-2 0,-1-1 0,2 0 106,-1-1 0,4 3 0,4-4 1,3-2-1,0-3 0,5-1 0,1 2 81,6 2 1,-2-2-1,8-1 1,0-2-1,0 2 1,0 1-134,1 2 0,1-2 0,-1 0 0,-3-1 1,1 1-1,-1-1 0,2 1 6,-1 0 0,3-3 1,-3 0-1,1 2 1,0 0-1,2-1 145,6 0 0,-1-7 1,6 2-1,2-3 1,1-2-1,3 0 1,2-1-31,1-3 1,-30-5 0,1-2 0,-2-2-1,0 0 1,-1 0 0,0 0 0,2 0-1,0 1 1,-2 1 0,0-1-20,0 1 1,-1 1 0,3-1 0,0 0-1,-3-2 1,1 0 0,36 0 0,1 2-1,-5 1 1,0 3 230,-1 1-352,-11 2 0,10 4 0,-11 1 0,-1 0 0,-3 3 0,0 0-61,-1 0 1,0-3 0,1 0 0,-1-1 0,2 0 0,1 1 0,3-2 194,2-3 1,-3 1-1,2-6 1,3-1 0,0-1-1,5-2 1,1 0 142,-1 0 1,-3 0 0,-3 0 0,-3-2 0,-1-1 0,0-1-196,-2 1 1,0-3 0,1 2 0,-1 1 0,-3 1 0,-2 2 0,-1 0-139,2 0 1,1-4 0,1-1 0,0 2 0,3 0 0,0 0 34,0-1 0,3-6 1,1 2-1,1-1 0,-1 0 1,1 0-1,0 1 104,2-1 0,3 1 0,-9-2 1,-2 3-1,-1 1 0,-3 3 1,-4 0-31,-3-2 0,-2 4 1,0-4-1,1 4 0,-1-1 1,-1-1-1,-2-1 54,0 1 0,4-3 0,0 0 0,-1-1 1,-1-4-1,-2 0 151,0-3 1,3-1 0,0-1 0,-2-3 0,4-2 0,-1-3 0,2 1-33,-3 1 1,-2-4-1,-1 6 1,0-3-1,0 3 1,0-1 0,-1 2-411,-4-1 1,0-3 0,-6 1 0,1-2 0,-2-1 0,-3 1 123,-1 0 0,2-8 0,-6 5 0,-1-3 0,0-2 0,-3-4 0,-1-4 331,-1-4 0,0-2 0,1-4 0,0-1 0,-3-1 0,0-1-248,0 1 1,-1 6 0,0 1 0,-4 0 0,1 4 0,-2-2 0,1 1-547,0 1 0,-4 1 0,3 0 0,-1 0 0,-1 0 0,1 0 181,1 0 1,-5-3 0,3 0 0,-2 2 0,-2-4 0,-2-1 0,-2-3 284,-5 2 1,-3-6 0,-1 2 0,0-3 0,-1-1 0,1-2 0,0 1-49,-1-3 1,1 6-1,0-2 1,-1 5-1,1-1 1,-2 1-117,-3 1 0,4-1 1,-6 5-1,1 1 0,-3-1 1,-3 1-1,-2 1 189,0 2 0,-1 1 0,-1 0 0,-4 0 1,0 0-1,1 0 0,2 1 149,2 4 0,-3-2 1,-2 4-1,1 0 0,-1 1 1,4 2-207,0 2 1,-2-3 0,0 0-1,2 1 1,0 1 0,3 0-1,-2 0 25,-3-1 1,1 5-1,-6-6 1,-1 3-1,-1 1 1,-2 1 800,0-1-599,-6 0 0,4 5 0,-3 0 0,0 0 0,1 1 0,1 3-20,1 3 0,7-2 1,-1-1-1,1 1 1,-1 3-1,1 0 1,-2 1 13,-2 0 1,2-1 0,0 1-1,-3-2 1,-2-1 0,-3-2 0,-1 2 0,-6-3 0,3 1 0,-4 0 0,-5 0 0,-4-1 0,-4 0 11,0 0 0,-1-4 0,-1 6 0,0 0 0,-2 2 0,1 2-31,-5 0 0,3 0 0,-2 1 0,3 3 0,1 4 0,-1 4 0,-2 1-129,-1 0 75,0 0 1,-1 0 0,0 3 0,5 4 0,1 8 0,5 3-420,3 1 1,3 9 0,8 0 0,5 6 0,4 6 0,4 3-1,7 3 304,5 5 1,-1-9 0,4 10 0</inkml:trace>
  <inkml:trace contextRef="#ctx0" brushRef="#br0">14077 6637 6122,'0'-13'0,"0"-1"0,0 1-71,0 0 0,4 4 2196,1 0-1794,-1 0 0,2 2 0,1 4 1,1 6-1,-2 7 0,-2 6 0,1 8 1,-3 4-1,-2 5 0,-2 1 2256,-3 3 0,-1-3-2558,2 1 1,2-1 0,-2 2 0,1-5 0,0-3 0,-2-3 0,2-2-1,2-6 234,1-2 1,-2-6-1,-2-2 485,-5-1 0,2-9 1,-2-10-1,0-8 1,2-5-1,2-4 1,4-4-831,1-5 0,0 4 0,1-7 0,4 7 1,3 2-1,6 4 0,2 1 225,2 1 1,4 6 0,-3 3 0,2 5 0,3 4 0,1 5 0,0 1 402,-3-2 0,4 4 0,-6-2 0,2 4 0,-1 5 0,-2 2-399,-2 2 0,-4 2 0,-3 0 0,-2-2 0,-2-1 0,-3 1 0,-2 2 99,-1 2 0,-6-6 1,-3 1-1,-2 2 1,-4-1-1,-2 0-135,0-1 1,-1-1-1,5 2 1,1-1 0,1 0-1,4 0 1,1 0-414,3 1 0,2-3 0,1 2 0,1 2 0,4-1 436,3-1 0,4 1 0,2-4 0,-1 0 1,0 2 802,1-1 1,-3 2-1,-2 4 1,-4 0-938,-4 1 0,-11-2 0,-5-2 0,-4-3 0,-5-1 0,-3-1 0,-2-1 0,-2 1 0,-5-1 0,5-4 0,1 0 0,2 0 0,3 0 0,3 0 0,-2 0 0,8 2 0,6 2-1020,8 5 0,15-2 0,16 2 0,11 2 1161,11 0 0,9 9 1,6 0-1</inkml:trace>
  <inkml:trace contextRef="#ctx0" brushRef="#br0">14876 6824 28863,'8'-49'-2227,"-4"9"0,4 6 0,-1 19 3276,1 3 1,-1 8-1,-4 1 1,1 6-1,-1 5-1282,-1 4 0,-2 7 0,0 4 0,0 2 1,0 3-1,-2 3 0,-1 3-23,-1 0 1,-2 0-1,2-6-69,-5-1 0,1 1 1,1-10-1,-1-2 359,1-1 0,3-3 0,-5-3 0,-2-6 0,1-6 0,0-8-27,1-5 0,6-6 0,-2-9 1,4-5-1,1-2 0,1-4-263,4-2 1,4 2 0,7-2 0,3 4 0,2 3 0,3 3 0,-1 3 550,0 6 1,2 4 0,-5 9 0,1 3 0,-3 5-1,-2 2 127,2 2 0,-3 2 0,3 2 0,-5 5 1,-3 4-372,-1 5 1,-6-1 0,2 5 0,-4 0 0,-1 0-1,0 0 1,-1 1-200,-4-3 1,2 4-1,-4-6 1,-1-2 0,2-1-1,1-2-263,2 1 0,1-1 0,2 0 271,0 0 1,2-5 0,1-2 0,2-2 0,1 2 0,0 2 0,-1 2 307,1 2 0,-5 1 0,4 0 0,-4 2 0,-1 2 0,0 0 5,0 0 0,-1 2 1,-4-1-1,-4-1 0,-3 0 1,-1-3-1,0-2 57,-1 0 1,-3-4-1,-3-1 1,1-1-1,-2-3 1,1-2-234,-4-1 0,-1-4 0,-2-2 0,0-1 0,2-2 0,3 0 0,4 1-953,3 2 1,2-2-4391,0 3 5258,5 7 0,14 11 0,9 8 0</inkml:trace>
  <inkml:trace contextRef="#ctx0" brushRef="#br0">16596 6730 29790,'0'-25'-2316,"0"3"0,6 9 0,1 10 2456,1 6 1,2 4 0,-4 8 0,0 1-1,1 5 1,-1 2 0,2 7 28,-1 3 1,-4-2-1,2 4 1,-4 2-1,-1 2 1,0 1 0,0 0-325,0 0 0,-4-2 0,-1-2 0,2-7 0,2-5 0,1-6-37,0-3 0,1-4 1,2-5-1,2-9 0,-2-11 1,-2-9-212,-1-5 0,4-13 0,2-5 0,2-7 0,2-7 0,2 1 299,1 0 0,-4-2 1,2 6-1,2 7 0,3 3 1,1 10-1,-3 5 69,0 9 1,-1 6-1,0 7 1,1 3-1,-1 4 1,2 2-1,1 4 636,2 3 0,1 12 1,-3 6-1,2 8 1,-2 5-1,-1 1-816,-1 0 1,-7 4-1,-1 1 1,-2-2-1,1-2 1,-2-2 0,-3-2-34,-5-2 1,-4-7-1,-8 0 1,-6-5-1,-2-6 1,-3-3-1,-3-5 360,-5-3 1,2 2-1,0-3 1,2-2-1,2-2 1,2-2-31,1-4 0,1 4 0,1-4 0,2 4 0,6 1-830,2 0 0,9 1 0,7 2 0,16 3 1072,17 2 1,7-5 0,18 3 0</inkml:trace>
  <inkml:trace contextRef="#ctx0" brushRef="#br0">17529 6757 23968,'0'-33'-955,"0"7"0,5 14 1,-1 15 574,-1 9 0,-2 10 0,-1 0 0,0 3 0,0 3 0,0 3 0,0 5 0,-1 2 603,-3 2 0,2 0 1,-4 0-1,2-1 0,-1-4 1,2-5-1,2-6 0,-1-6-114,-2-4 0,2-9 1,-2-10-187,2-11 0,2-9 1,2-8-1,2-7 1,5-9-1,3-7 1,1-6-90,1-3 0,-1 3 0,0 1 0,1 2 0,-1 4 0,0 6 573,1 9 0,-1 6 0,0 9 1,1 3-1,-1 5 0,0 5 0,1 5-894,-1 1 1,2 2 0,1 7 0,3 4 0,2 9 0,3 7-1021,1 5 1,2 9 1588,-1 3 1,1 6 0,0 7-1</inkml:trace>
  <inkml:trace contextRef="#ctx0" brushRef="#br0">17449 6983 8502,'-12'-37'1099,"2"0"1,3 5-93,1 8 1,7 14-1,8 5 1,4 5 0,7 3-1379,6 2 0,2 1 1,8-3-1,2 1 1,4-1-1,2 0 1,-1 0 370,-1 1 0,-2 7 0,0-4 0</inkml:trace>
  <inkml:trace contextRef="#ctx0" brushRef="#br0">16156 6064 31288,'6'-19'-6914,"-3"4"6295,6-3 0,-2 17 0,2 9 0,-4 12 0,-4 5 0,-1 3 0,-1 3 0,-4 6 491,-4 6 1,2 6 0,0 10-1,-1 8 1,5-29 0,-1 1-1,-1 4 1,-1 1 0,1 4-1,0 0 400,0 2 1,1 0-1,-1 3 1,0 0 0,1 0-1,2-1 1,-1 2 0,0 0-1,0 0 1,1-1 0,2-1-1,0-2 1,2-1 0,1-1-215,0-5 0,1 1 1,0 3-1,0 1 1,1-5-1,0 0 1,-1 0-1,-1 1 1,1 1-1,0 0 1,-1 0-1,0 1-1,0 1 0,0 0 0,-1 4 1,0 1-1,-2 0 0,0 1 1,0 2-1,0 1 0,0 4 1,-1 1-1,-2 2 0,0 1-117,-3 4 1,-2 1 0,2-18 0,-2 2 0,-1 0-1,-2 1 1,0 0 0,0 1 0,0 3 0,-1 0 0,1 2-1,-1 2 1,0 0 0,1 0 0,-1 1 0,0-1 0,0 0-1,0 1 1,1-1 0,0 1-165,0 1 0,0 0 1,0-1-1,2-3 1,0 0-1,1 1 1,0 1-1,2 1 1,-1 0-1,0-3 1,1-1-1,0-1 1,0-2-1,1-1 1,-1 0-1,2-1 1,-1-2-1,1 1 1,-1 21-1,1 0 154,1-4 1,2-1-1,0-3 1,0-2-1,2-5 1,0-2 0,0-3-1,2 0 1,2-3-1,1 0 1,0-3 0,2-1-1,2-1 1,0 0-44,0-3 1,0 0-1,1-2 1,1 0 208,1 0 0,0-2 0,-1 0 0,-2-1 0,1 1 0,-1-1 0,0 3 0,-2 0 14,-2 2 1,0 0 0,0-3 0,0 0 0,-4 4 0,0 1 0,0-3 0,-1 0 0,0-1-1,0 1 1,-1 1 0,0 1 0,0 1 0,0-1-193,0 1 0,0 0 0,0 0 1,0-1-1,-1-3 0,0-2 0,0 1 1,-1-1-1,0-1 0,0-1 0,-1 34-268,1-3 1,2-4-1,-1-3 1,-2-5-1,-2-1 1,2-3-1,2-2 235,1 0 1,0-7 0,0-1 0,0-2 0,0-5 0,0 1 398,0-2 1,0-3-1,0 3 1,0 0-1,0-1 1,0 1-1,0-2-719,0 1 0,0-2 0,0-4 0,0-1 1,0 1-1,1 0 101,4-1 1,-2-5 0,6-3 0,1-3 0,3-4 0,5-2-1210,4-4 0,8-4 1543,1-1 0,9-3 0,-4-6 0,-1-5 0</inkml:trace>
  <inkml:trace contextRef="#ctx0" brushRef="#br0">14810 7970 16297,'-14'-14'0,"1"2"0,0 4 356,-1 3 1,0 2-137,-4-1 1,-3 2 0,-6-1 0,1 6-1,-2 8 1,-2 3 0,-1 6 0,1 2-1,4 5 1,3 4 0,6 1 0,3 4 0,5-1-1,5 4 1,3-2 0,2 0 352,3-3 1,16 4-1,11-4 1,6-1 0,4-6-1,4-8 1,4-6 0,1-4-585,-1-4 1,3-5 0,-5-6-1,-1-8 1,-4-8 0,-7-7-688,-2-7 1,-13-3 0,-9-2 0,-10 0 0,-13-2 0,-11 1 308,-11-1 1,-15 2 0,-5 5-1,0 7 1,-1 5 0,3 8-29,3 5 1,3 5-1,8 9 471,2 6 0,4 0 1,5 10-1</inkml:trace>
  <inkml:trace contextRef="#ctx0" brushRef="#br0">14637 9409 9470,'1'-22'0,"2"3"231,1 8 151,1 10 1,-5 18 0,0 4 0,0 3 0,0 4 0,0 0 0,0 2 0,0 1 0,0 4 0,-2 2 0,-1 0 0,-1-1-182,1 1 1,2 6-1,1 1 1,0-1 0,0-1-1,0-4 1,0 1-1,1-4-163,3-2 0,4 1 0,5-13 0</inkml:trace>
  <inkml:trace contextRef="#ctx0" brushRef="#br0">14503 10768 8330,'-7'-20'1009,"2"-7"0,4-1-821,1 3 1,0 10-1,1 7 463,4 3 1,2 0 0,7 4 0,0-2 0,4-2-1,4 2 1,5 2-300,4 1 0,-3 6 1,3 3-1,-4 2 1,-3 3-1,-4 1 0,-2 2-394,-6 6 0,-5 2 1,-8 3-1,-3 1 0,-8 4 1,-8 1-1,-8 3-421,-4 2 1,-4-1 0,-4-2-1,2-5 1,4-5 0,5-3 579,6-6 0,6-3 249,0-5 0,8 2 1,7-3-439,10-1 1,7-1-1,14-6 1,5 0 0,8 0-1,4 0-374,4 0 1,-3 0 445,2 0 0,0 0 0,4 0 0</inkml:trace>
  <inkml:trace contextRef="#ctx0" brushRef="#br0">14343 12034 8311,'-13'-13'-685,"0"0"1,-1 1 1092,1 3 0,4-1 0,0 4 457,-1-2 0,4 4 0,3-5 0,6 0 1,9 0-1,7 2 0,11-1-372,7 1 0,1 0 1,10-2-1,-1 4 1,-3 4-1,-1 1 0,-6 1-552,-3 4 0,0 2 0,-7 8 0,-6 1 1,-6 4-1,-6 0-143,-5 4 1,-4 1-1,-6 2 1,-7-2-1,-9-1 1,-7-2 275,-2 2 0,0-5 0,6-1 0,3-5 1,4-3-1,3-2 25,2-2 1,2-2 0,9-4-64,10 0 0,4-1 0,8-2 0,-1-2 0,2 2 0,-1 2 0,-2 1 117,-3 0 1,-2 6 0,-1 2-1,-2 4 1,-2 2 0,-2-1-253,-3 0 0,-8 5 0,-5 0 1,-6 0-1,-7-1 0,-2 1 0,-3-2-452,-3-1 1,1-3-1,-4-2 1,0-2-1,0-2 1,-1-3-143,0-2 1,3-1 0,5 0 692,1 0 0,-1 0 0,0 0 0</inkml:trace>
  <inkml:trace contextRef="#ctx0" brushRef="#br0">14450 13434 8263,'0'-39'0,"0"5"0,0 8 0,0 6 407,0 11 1,0 5 0,0 8 0,1 5-1,2 5 1,3 2 0,2 3 0,4 2 0,2 1-1,6 0 1,0-1-796,4-2 0,3-5 0,2-7 0,2-1 0,-1-3 0,-2-3 388,-1-5 0,-1-8 0,1-8 0</inkml:trace>
  <inkml:trace contextRef="#ctx0" brushRef="#br0">14836 13354 8263,'-1'-27'0,"-3"2"0,-5 1 0,-5 5 0,-2 3 556,-2 4 0,-4 7 0,3 1 1,0 4-1,-2 6 0,0 7 0,-1 9 1,0 8 40,-1 6 0,7 4 1,-2 3-1,4 4 0,0 3 1,2 7-1,2 0-1449,1 3 0,6 6 0,-1-2 0,2-2 0,4-1 852,2-5 0,4-1 0,5-2 0</inkml:trace>
  <inkml:trace contextRef="#ctx0" brushRef="#br0">14756 14460 8156,'-13'-21'1780,"1"15"1,3 17 0,5 12-1460,2 11 1,2 5-1,2 2 1,1 2 0,3 3-1,0 0-205,0 0 1,-2 3 0,-4-3 0,-1 0 0,-4 0-1,-4-5 1,-4-4 0,-5-4-3261,-4-1 3144,-3-10 0,-8 10 0,-1-12 0</inkml:trace>
  <inkml:trace contextRef="#ctx0" brushRef="#br0">14437 14700 8156,'14'-40'596,"0"0"1,2 0 0,-1 0 0,7-28 0,9 7 0,5 9 0,2 9 0,5 8 303,6 8 0,3 6 0,13 8 1,3 1-1,0 3 0,3 5-900,5 2 0,-6 2 0,-31 0 0,0 0 0</inkml:trace>
  <inkml:trace contextRef="#ctx0" brushRef="#br0">16076 14460 8134,'0'-19'0,"0"-2"0,0 0 0,0 3 0,0 10 30,-6 2 0,3 6 0,-6 1 0,1 4 551,0 3 0,2 1 0,6 3 1,0 5-1,0 2 0,0 6 1,0 6-108,0 9 1,0 6 0,0 10 0,-1 6-1,-4 11 1,2-33 0,-1 0-452,0 2 1,0 0-1,-1 3 1,-1-1-1,1-1 1,1-1-1,-1-1 1,-1 0 0,2 0-1,-1-2 1,1 35-1,3-5-1015,1-6 1,0-11 0,0-2-1,0-5 992,0-7 0,5-1 0,3 3 0</inkml:trace>
  <inkml:trace contextRef="#ctx0" brushRef="#br0">16863 8303 12795,'-27'-6'0,"0"-2"0,2 1-95,3 3 0,3 1 249,5-2 1,2 2-1,4-6 1,3-1-1,7 0 1,5-1-1,8 4 1,3 1-1,4 2 1,2-1-1,4 1 1,1 1 0,4 1 2893,2 2 1,0 0-1,0 0-2981,2 0 0,2 0 0,-1 0 1,-2 0-1,-4 0 2,1 0 1,-9 0-1,2 0 1,-2 0-1,-3 0 48,-4 0 1,-2-4-1,-3-2 39,-3-2 0,-11 5-372,-11-1 0,-12 3 0,-12 1 0,-6 0 131,-6 0 1,2 5 0,-2 3-1,-2 1 1,3-2 0,2 1-1,7-3 525,5 1 1,3-1-1,6-5 1,3 0-187,4 0 0,10 0 0,10-2 1,10-2-1,10-5 0,9-1-810,9 1 1,4-2-1,8 6 1,2-1 0,3 0-1,6 3 1,3 1-1149,7 2 0,-1 8 1692,-34-2 0,0 1 1,0-1-1,-1 1 1,3 3-1,0 0 1</inkml:trace>
  <inkml:trace contextRef="#ctx0" brushRef="#br0">4666 17925 8267,'-61'27'0,"0"-1"0,3 1 0,1 0 0,4-1 0,3 1 0,5 0 0,3 1 0,6-1 0,2 2 0,5 1 0,4 1 0,2 1 0,4 1 0,-9 25 0,24 16-75,17-12 1,3-28-1,8-3 1,10-2-1,7-3 1,9 0-1,4-3 1,15 0-1,4-3 1,-18-8-1,3-1 1,1-2-1,9 1 1,3-2-1,0-1 1,-14-2-1,1 0 1,0-2-1,2 1 1,4-1-1,2 0 1,0-1-1,0 0 1,1-1-1,1 0 1,0 0-1,0-1 1,4 0-1,1-1 1,0-1-1,-1 1 1,1-2-1,0 0 1,0 0-1,0 0 82,-12 0 0,0 0 0,0 0 0,0-1 0,0 0 0,1 0 0,0-2 0,0 0 0,0 0 0,0 0 1,1 1-1,-1-1 0,1 0 0,0 0 0,0 0 0,0-1 0,-1 1 0,1-1 0,0 0 0,0 0 1,2-1-1,0 0 0,0 0 0,1 0 0,-1 0 0,-1 0 0,0 0 0,0 0 0,1 0 0,-1 0 1,2-1-1,-1 1 0,1-1 0,-1 0 0,0 1 0,-1-1 0,-1 1 0,-1 0 0,1 0 0,-1-1 1,0 1-1,0-1 0,-1 1 0,0-1 0,0 0-31,14-2 1,-1 0-1,0 0 1,-2 0 0,-8 1-1,-2 1 1,-1-1 0,1 0-1,-2 0 1,1-1-1,-1 1 1,-1-2 0,13-2-1,-1-1 1,-3 0 0,-6 0-1,-1 0 1,-3-2-1,-4-1 1,-2-1 0,-2-1-1,15-10 1,-5-3-44,-7 0 1,-5-4-1,-5-3 1,-7-4 0,-14 0-1,-6-1 1,-3-4 0,-7-1-1,-6-5 1,-7-1-1,-8-4 1,-7 1 94,-6-3 1,-8 0 0,4 14-1,-6 1 1,-1 1 0,-3 2-1,-3 1 1,-2 1 0,-4-2-1,-3 0 1,-2 2 0,8 8-1,-2 1 1,-1 1 0,-1 1-1,-4-1 1,-2 1 0,0 1 0,-2 1 7,-2-1 0,-1 1 0,-2 1 0,-2 1 0,6 4 1,-1 0-1,-2 2 0,0 0 0,1 1 0,3 3 1,1 0-1,0 2 0,-1 0 0,0 1 0,-2-1 1,0 1-1,-1 1 0,1 0 0,-1 1 0,-2 0 1,1 1-1,-1 1 0,0 0 0,1 1 0,0 1 1,1 1-1,0 0 0,0 1 0,0 0 0,0 1 0,-1 1 1,0 0-1,0 0 0,1 2-617,0 0 0,1 0 0,-1 0 0,1 2 0,1 1 581,-14 3 0,0 1 0,1 2 0,-1 0 0,12-2 0,1 0 0</inkml:trace>
  <inkml:trace contextRef="#ctx0" brushRef="#br0">17049 9769 8436,'-1'-21'0,"-4"5"0,-4 5 0,-2 7 0,-4 3 0,-1 1 0,-2 0 0,-2 0-885,3 0 0,0 0 1169,-5 0 0,6 0 0,-2 0 1,3 0-1,2 0 0,0 0 1,-1 0-1,1 0 0,0 0 1967,-1 0 1,5 0-1,2 1-1890,1 3 1,5 4 0,10 5 0,10-1 0,7-2-275,6-1 0,9-6 1,0 2-1,5-4 0,5-1 1,-1 0 232,-1 0 1,-3-4 0,-8-2 0,-2 0 0,-6-2-1,-7 3 1,-5-3-128,-3 1 0,-8 2 1,-2-4-1,-5-1 1,-8 0-1,-9 1-516,-13 4 1,-13-1-1,-7 2 1,-5 1-1,-4 2 1,-1 1 258,1 0 1,4 1 0,9 2-1,8 1 1,4-1 0,6-1 311,4-2 1,11 1 0,10 2 0,7 3 0,12 0-1,13 0-1206,9-3 1,14 4 0,1 1 0,3 1 0,8 0-1,0-1 958,1 0 0,-25-2 0,0 0 0,-2-3 0,0 1 0</inkml:trace>
  <inkml:trace contextRef="#ctx0" brushRef="#br0">24581 11261 7869,'-30'-4'0,"5"0"489,4 1 1,8 1-1,4 2 1,0-1 0,0-2-1,2-3 1,2-2 0,8-3-1,11-7 1,11-10-1,12-12-264,10-12 0,-21 24 1,0 0-1,6-6 1,1-1-1,1-2 0,0-1 1,1-2-1,-1 0 1,0-1-1,0 0 1,-2 3-1,-1-1 0,-1 2 1,-2-1-1,-3 3 1,-2 0-734,-3 2 0,-2 0 1,9-24-1,-11 13 1,-6 6-1,-5 5 1,-5 8-1,-5 4 0,-5 5 1,-6 2 545,-6 6 1,-5 5-86,-4 11 1,1 13 0,-5 16 0,-1 8-610,2 8 0,3-3 1,9 5-1,5-5 0,7-8 656,6-8 0,8-6 0,3-1 0</inkml:trace>
  <inkml:trace contextRef="#ctx0" brushRef="#br0">24727 10409 7869,'-53'-20'579,"12"5"1,4-2-1,16 6 1,6 4 0,6 0 90,3-1 1,9 4 0,12-4 0,12 1 0,13-1 0,14-2 0,16-2-508,-29 5 1,1 1 0,5 2 0,2 1 0,3-1 0,0 2-1,1-1 1,1 1 0,0 0 0,1 0 0,-2 1 0,-1 0-1,-1 2 1,-1 1 0,-5 2 0,-2 1-888,-5 1 1,-1 0-1,25 7 1,-16 4-1,-7 3 1,-7 10 723,-7 7 0,-4 0 0,-8 9 0</inkml:trace>
  <inkml:trace contextRef="#ctx0" brushRef="#br0">6892 11688 8648,'-5'-13'0,"-1"1"62,-1 3 0,-2-3 0,-4 5 1</inkml:trace>
  <inkml:trace contextRef="#ctx0" brushRef="#br0">6665 12128 8435,'-13'0'241,"-1"0"0,3 1 0,0 4 0,4 4 1,1 2-1,3 3 0,1-1 0,4 0 393,2 1 1,4-1-1,7 0 1,1 1-1,3 0 1,0 3 0,2 1-1,0-2-85,3-1 0,5-6 0,4-2 0,-1-1 0,4-3 0,-1-3 0,4-5 0,-2-5-1123,1-6 0,5-5 0,2-6 1,-2-1-1,-2-3 0,1-4-1347,2-4 0,-2-1 1921,2 0 0,-2-6 0,-2-1 0</inkml:trace>
  <inkml:trace contextRef="#ctx0" brushRef="#br0">10917 11568 8238,'-16'0'0,"3"0"-12,1 0 0,5 0 0,-2 0 0,-2 0 357,-1 0 0,-1 0 1,0-2-1,-1 0 1,1-3-1,0 2 1,1 0-1,0 0 225,-1-1 0,1-1 1,-9 5-1,2 0 0,1-1 1,-1-2-1,-3-2-137,-4 2 0,0 2 0,-2 2 1,-3 4-1,-5 2 0,-2 2-244,-2 0 0,-5 0 0,-1 4 1,-1 1-1,-4-1 0,0 0 0,-4 2-21,-3 3 0,2-8 0,-5 4 0,2-3 0,2 1 0,1 2 43,-2-1 1,7 0-1,-6-1 1,1-2-1,1-1 1,-1 2 0,1-1-35,2-1 1,-3 3 0,7-3 0,-3 3 0,-3 2 0,0 3-293,2 0 0,-8 3 0,8-4 1,0 2-1,-1-1 0,2 1 1,-2 1-130,-1 2 1,-2 0 171,0 1 1,5-1-1,-3-5 1,0 2 115,0-2 1,5-1 0,-3-3-1,7-2 1,4-2 0,2-2-1,2-3 59,2-2 1,4-1 0,5 0 0,2 0 0,3 0 0,2 0-197,1 0 0,4 0 1,-2 0-1,2 0 0,1 2 1,1 0-991,0 3 1,-1 4 0,3-3-1,2 1-780,4 3 1,5 1 0,5-1 421,4-1 0,4-4 1441,5 3 0,2-5 0,7 3 0</inkml:trace>
  <inkml:trace contextRef="#ctx0" brushRef="#br0">7931 12141 8238,'-20'-13'0,"0"1"0,3 3 125,-1 5 0,-4 2 0,1 4 0,-1 2 133,-2 5 1,-7 7 0,6 3 0,-2 1 0,-3 0-1,2 1 1,2 1 0,2 1 70,2-1 0,5-6 0,1 3 0,4-2 0,5-3 0,1-2 0,5 0 0,3-2-198,7-1 0,9-3 1,7-6-1,8 0 0,10-1 1,6-4-691,6-4 1,7-7 0,3-2 0,5 2 558,1 1 0,-31 6 0,0-1 0,28-11 0</inkml:trace>
  <inkml:trace contextRef="#ctx0" brushRef="#br0">8478 12741 8139,'0'-14'0,"0"1"0,0 0 0,0-1 0,0 1 333,0 0 1,0-1 0,0 1 0,0 0 0,-2 1 673,-2 3 0,3 5 0,-4 8 0,5 5 0,3 3-586,2 1 1,5 0-1,-1 2 1,1 2 0,1 2-1,-3 0 1,3 2 0,1-2 28,1 0 0,5 5 1,0-3-1,-2 1 1,-1-1-1,-2-2-461,0-3 0,1 3 0,-1 1 0,-1-1 0,-2 0 1,-2-2-1,-1-3-539,0 0 0,-2-1 1,2 0-1,-1 1 1,-1-3-726,1-2 0,-4-3 1,7-6-1,2-1 1,2-4 183,5-4 0,-2-7 0,6-3 1091,2-2 0,1-7 0,2-6 0</inkml:trace>
  <inkml:trace contextRef="#ctx0" brushRef="#br0">8985 12674 8139,'-9'-13'202,"0"-1"0,4 1 585,-4 0 0,1 1 0,-6 3 0,-1 5 0,-1 4-340,-2 4 1,-1 8 0,1 9-1,-4 2 1,-5 5 0,-2 2 0,-4 3-1,-1 2-56,-3 4 1,-1-4-1,-2 1 1,1-1-1,2 2 1,3 2-232,1 2 1,-2 1 0,4-5 0,3-3-1,4 0 1,6-3 0,3-1-904,2-5 0,6-6 0,4 0 0,6-2 1,7-6 742,6 1 0,11-6 0,7 0 0</inkml:trace>
  <inkml:trace contextRef="#ctx0" brushRef="#br0">3239 10835 15632,'-6'-13'-1563,"-3"-1"0,3 5 2143,2 1 325,3-1 0,6 7 1,4 7-815,3 5 0,-3 5 0,0 3 0,1 4-117,2 3 0,2 0 0,-1-1 0,0-2 0,1 0 0,-1 0 0,-1 1-285,-3 0 0,2-3 1,-3-3-1,1-2 1,-2-1-1,1-1-494,-1 0 0,2-1 1,4-3-1,1-5 782,-1-2 0,6-8 0,2-1 1</inkml:trace>
  <inkml:trace contextRef="#ctx0" brushRef="#br0">3866 10742 8468,'-14'-25'599,"1"4"-490,0 7 0,-1 9 0,1 9 0,0 3 1,-1 2-1,1 0 0,-2 3 0,-1 3 259,-2 3 0,-4 5 0,3 2 0,-2 8 0,-3 8 0,1 5-171,0 5 0,-5 5 0,5 3 0,0 0 0,3 2 0,3-2 0,3-1-449,0-6 0,5-3 0,2-8 0,1 1 1,3-5-1,2-2 0,1-2 252,0-1 0,5 0 0,3-6 0</inkml:trace>
  <inkml:trace contextRef="#ctx0" brushRef="#br0">16689 10728 8240,'-6'-13'0,"-1"0"0</inkml:trace>
  <inkml:trace contextRef="#ctx0" brushRef="#br0">16703 10702 8240,'-6'-8'0,"-2"2"0,-5 6 0</inkml:trace>
  <inkml:trace contextRef="#ctx0" brushRef="#br0">16663 10702 8083,'6'-9'0,"3"0"0,2 0 0,1 0 3316,-3 0 0,3 6-2912,-3-1 0,-3 4 0,-2 4 0,-2 5 1,-2 3-76,0 1 0,-2 1 1,-1-1-1,-3 0 1,0 1-1,-1-1 1,1 0 1486,0 1-1661,2-7 1,-1 5-1,1-3 1,-1 3 0,1 1-1,-1 0-19,3 1 1,-4 3 0,0 1 0,0-2 0,-2-1 0,2-1-1088,0-1 829,-4 6 0,9-8 1,-5 2-1,1-1 0,1 0 228,1 1 1,1-4 128,2 0 1,2-6 0,2 1-1,7-2 1,3-2 0,6 0 71,0 0 1,1-2 0,3-1 0,-2-1 0,2 1 0,0 0 0,-2 0-902,-4-2 0,-2 1 0,0 4 0,2 0 0,-2 0-158,-1 0 0,-6 0 1,0 0-1,0 1 0,0 2-688,-1 2 0,1-1 1,5-4-1,-1 0-1397,0 0 2837,1-6 0,-1-7 0,0-8 0</inkml:trace>
  <inkml:trace contextRef="#ctx0" brushRef="#br0">17316 10595 8216,'-2'-32'0,"-1"5"1385,-1 8 1,-6 10 0,1 6 0,-3 6 0,0 6-700,3 2 0,-7 9 1,3 2-1,-2 5 0,0 4 1,2 3-1,-1 3 0,1 0-33,0 0 0,-1 10 1,1-4-1,0 3 0,-1 0 1,1-3-498,0-3 1,1 1 0,1-8 0,2-1 0,-1 1-1,0-3-227,1-2 0,-6-3 0,3-1 0,-1-2 1,-3 0-1,1-1 0,0-3 0,2-4-1293,-1 0 0,5-1 0,2 0-386,1 1 0,3-2 0,8-5 1750,3-7 0,4-6 0,2-7 0</inkml:trace>
  <inkml:trace contextRef="#ctx0" brushRef="#br0">23661 8769 8578,'0'-13'0,"2"0"0,0-1 0,3 1 0,-1-2 789,2-3-767,-4 4 0,5-6 0,-4 7 0,2 0 0,-1 1 0,0 1 0,1 3 0,-4-1 0,-4 1 0,-7 5 0,-5 5 1098,-3 2 0,-5 7 0,1-3 0,-5 4-711,-4 2 0,3-2 0,-5-1 0,0 0 0,-1 1 0,-1-2-98,-1 2 1,1 0 0,-7 1 0,1 0 0,-2 2-1,3 1 1,0 4 0,4 0-123,2 4 1,3 3 0,6 2 0,3 4 0,5 1 0,7 3-400,6 1 1,4 2 0,7 0 0,11 0 0,14 0 0,13-1 395,8-4 0,-14-18 0,2-2 0,2-4 0,2-2 0,3-1 0,3-2 0,2-2 0,2-2 1,2-2-1,0-2 0,3-2 0,1-2 211,3-4 0,0-3 1,-7-1-1,0-3-142,3-2 1,0-2 0,-5-1-1,-2-2 1,-4 1 0,-2-1 0,-4 0-1,-1-2-515,-4-1 1,-2 0-1,18-18 1,-9-9 0,-12 2-1,-11 2 1,-9 1 0,-10 5-152,-10 2 1,-16 8-1,-18 5 1,-12 6-1,-18 10 1,28 9-1,0 2 85,-4 0 0,-3 3 0,-11 6 0,-1 3 326,7 3 0,-1 1 0,-6 2 0,0 1 0,2 2 0,0 2 0,-3 0 0</inkml:trace>
  <inkml:trace contextRef="#ctx0" brushRef="#br0">23848 8796 9783,'-5'-13'0,"-1"1"1032,-1 3 521,4 9-1343,-9 1 0,5 10 1,-7-8-1,2-5 0,4-5 1,3-5-1,4-3 0,1-1 119,0-2 0,0-3 0,1 2 0,4-6 0,3-2 0,3-2 0,-1 1 0,-1-2 0,0 0-181,-2-1 1,5 0 0,-4 6-1,-1 1 1,-1 2 0,-2 0-1,1 0-612,-2-1 1,-2 0 0,-1-7 0,0-4 0,0-2 0,0-4-653,0-1 1184,0 3 1,0-13 0,0 4 0,0-1 0,2 0 0,1 3 0,3 1 172,1 2 0,-2 5 0,3 3 0,1 2 0,0 3 0,0 6-552,1 5 0,-2 3 0,-1 2 0,1 1-577,-1 3 1,-5 3-1,-2 6 1151,-8 0 0,1 0 0,-2 0 0,-2 0 0,1-1 0,0-2 673,1-2 0,4-1 0,-3 3 1868,-3-1-2461,5-6 1,-6 8 0,3-2 0,-4 2 0,-3 4-149,-2 2 0,-6-1 0,2 6 0,-3 0 1,-2-2-1,1-1 140,-1 0 0,-1-4 1,-2 2-1,-1-2 0,2-1 1,2 2-1,3 1 311,2-1 1,6-1-1,-2-2-1138,3 0 0,15 0 0,9 1 0,10 2 1,6 2-1,2-2 488,0-2 0,-1-1 0,1 0 0</inkml:trace>
  <inkml:trace contextRef="#ctx0" brushRef="#br0">23661 7450 6913,'0'-13'0,"-1"1"-638,-4 3 0,4-3 0,-4 3 896,4-3 0,1-1 0,-2 1 0,-1 2 0,-3 1 781,-1-2 1,0 7-1,-5 5 1,0 10-1,-4 8 1,-2 5-1,-3 5-601,0 4 1,-1-2-1,-3 5 1,1-1-1,3 1 1,2-1-429,3 2 1,0-4-1,-1-2 1,0-3 0,2-3-1,3-1 1,4-3-520,3-2 1,0-1-1,7-6 1,2-4 535,5-3 1,13-5 0,8-5 0,7-2 0,9-2 0,3 2 663,-1 1 1,4-5-1,-4 4 1</inkml:trace>
  <inkml:trace contextRef="#ctx0" brushRef="#br0">20249 8623 29486,'-5'-15'-2458,"1"-3"0,1-3 1,1-1-1,2 1 1646,0 2 0,2 1 1,1 5-1,3 1 1,-1 2 940,1 1 0,-3 10 1,-7 1-1,-5 4 1,-4 6-1,-4 3 0,-2 4 1,-2 3-1,-1 5-108,1 2 0,2 8 0,6-1 0,0 4 0,-1 3 0,2 3 0,2 1-114,1 3 0,6 1 0,2-1 0,7-3 1,8-1-1,6-6 0,6-6 425,8-7 1,3-9-1,14-2 1,4-6-1,5-7 1,8-6-55,-30 0 1,0-2-1,35-13 1,-32 7-1,0 0 1,0-2 0,0 0-1,-2 0 1,-1 0-1,0-1 1,0 0-533,0-2 1,1 1 310,24-8 1,-25 8 0,-2-1 0,18-6-1,-8-2 1,-7 1 0,-6 2-190,-5 2 0,-6 1 0,-13 3 1,-6-1-1,-9-3 0,-11-1-29,-13 1 1,-19-3-1,-10 4 1,-9 2-1,30 8 1,0-1-1,0 1 1,-1 0-1,1-1 1,-1 0 463,1 1 0,1 0 0,-33-11 0,-1 1 0,4 3 0,5 3 0,6 5 0,7 1 438,9 3 1,7 2-617,11 1 1,3 12 0,5 2-1</inkml:trace>
  <inkml:trace contextRef="#ctx0" brushRef="#br0">20155 8983 11628,'-9'-18'0,"2"0"0,1 2 0,2 1-897,-2 2 1150,4 5 1,-4 1 0,5 4-1,-4-2 1,-4 2 0,-2 2 0,-3 1-1,1 0 1,0 0 0,-1 0-277,1 0 1,4-6-1,2-3 1,-1-3 0,2-1-1,-1 0 1,1-2 134,0-3 0,2 2 0,2-6 0,-1-1 1,-1 1-1,1 0-113,1-2 1,2-2-1,0-3 1,2 0-1,2 2 1,5 0-1,1 4-104,-1-2 0,3-1 1,-3 1-1,3 2 1,1 2-1,1 0 182,-1 0 1,5 4 0,-1-4-1,1 0 1,1 0 0,2-1-1,3 0 225,3 0 0,-4 4 0,8-3 0,-3 1 0,-1 0 0,1 1-28,3 3 0,2 1 1,4 2-1,-1-1 1,-1 2-1,1 2 1,-2 3-339,-2 1 0,1 1 0,-3 5 1,1 0-1,0 0 0,0 0 287,0 0 1,0 0 0,-3 0 0,0 0 0,2-1 0,0-2 337,4-2 1,-3-3 0,1 2-1,-1-2 1,1-1 0,-3 2-1,-1 1-258,-1 0 0,0 5 0,-2-4 1,-2 4-1,-2 1 0,-2 0-344,-2 0 1,-7 0 0,-1 0 0,0 1-132,-2 4 0,-1-2 0,-7 5 71,-4 3 0,-2-5 0,-6 0 0</inkml:trace>
  <inkml:trace contextRef="#ctx0" brushRef="#br0">21475 7796 29304,'3'-19'-9831,"4"4"9576,7 5 1,6 7 0,0 2-1,0 6 192,4 9 1,0 4 0,-1-2 0,-2 3 0,-2 0 0,-4 1 0,-3-3-1,-3 0-119,1-4 0,-4 3 1,-1-7-1,-4 3 0,-1 1 1,0 1-1,-3 0 32,-6 4 1,-1 3 0,-12 7-1,-2 2 1,-3 2 194,-4 2 1,-3-4-1,-6 3 1</inkml:trace>
  <inkml:trace contextRef="#ctx0" brushRef="#br0">3626 11075 18806,'-14'-6'-1260,"6"-1"0,0-7 719,2 1 0,-3 0 0,3-1 0,-1 1-520,-3 0 1237,-2-1 0,-3 2 0,-1 2 0,-4 3 0,1 1 0,-2 3 0,2 1 0,-2 2 0,2 2 0,-2 4 0,2 6 0,0 4 0,3 2 0,2 1 0,4 2 0,3 1 0,1-1 0,3-1 0,1 1-33,2 3 1,2-1 0,2 1 0,5-3 0,4 0 0,4-2-1,2 0 1,2-3-73,2-1 1,3-3-1,2-3 1,1-5 0,2-2-1,-1-2 120,-2 0 1,-1-6-1,-2-5 1,-1-3-1,-4-4 1,-2 2-48,-6 1 1,0-3 0,-8 0 0,-1 2 0,-1 1 0,-4 2 0,-2 0 46,-5-1 0,-4 1 0,-5 0 0,-4 1 1,-4 3-1,-2 4 298,-3 4 1,3 2-345,-3 4 0,3-2 1,3 6-1,1 2 0,3 4-403,2 3 1,3 0-1,7-5 1,4 0 0,4 2-1,1 2 86,0 0 1,10 1-1,7-3 1,5 0 0,9 0-1,4-5 1,8-3 88,3-4 0,-3-3 0,2-4 0,-4-7 0,-1-5 1,-1-8-1,-4-4 31,-4-3 1,-9-6 0,-5 2-1,-7-2 1,-8 0 0,-8 3 175,-8 1 1,-12-3 0,-2 7 0,-5 4 0,-6 5 0,-2 7 228,-3 4 1,-7 3 0,2 8 0,-2 2 0,-1 7 0,3 3 0,4 6-336,4 0 0,2 4 0,4 6 0,5 2 1,7 2-1,6 3-1162,7 2 1,5 8 0,11 5 0,9 4-1,10 1 1,12-3 1059,11 0 0,7-7 0,-22-24 1,0 0-1</inkml:trace>
  <inkml:trace contextRef="#ctx0" brushRef="#br0">13090 10835 9240,'0'-13'308,"0"-1"0,0 1 0,2 1 1,2 3-47,5 5 1,-2 2 0,1 4 0,-2 2 0,-2 5 0,1 3-1,-1 1 1,1 1 0,-1 0 0,0 3-281,-1 1 1,3-1 0,0-3-1,0-1 1,2 0 0,-1-1 27,3-3 1,2 1-1,2-4 1,-1 0 0,0 2-1,1-2-394,-1-1 1,0 1 0,0-3 0,1 2 0,-1-2-1,0-2 1,1-1-2934,-1 0 3329,6 0 1,2-12 0,6-2-1</inkml:trace>
  <inkml:trace contextRef="#ctx0" brushRef="#br0">13677 10755 9240,'0'-21'224,"-2"4"0,-1 2 1,-3 1-1,-1 3 1,-3 2 123,-2 4 1,-2 4 0,1 4-1,0 4 1,-2 8 0,-1 4-1,-4 6 1,0 5-151,-4 5 0,-1 5 0,-2 3 1,2 3-1,1 0 0,4 0 1,-1-1-375,0 0 0,3-3 1,-2 2-1,0-2 1,4-2-1,1 0 1,2 0-359,0 0 0,4-6 0,0-3 0,0-3 0,1-3 0,4-3 526,3-4 1,1-3-1,0-2 1</inkml:trace>
  <inkml:trace contextRef="#ctx0" brushRef="#br0">14370 16992 8372,'0'-37'0,"0"6"0,0 9 0,-6 17 0,-1 7 0</inkml:trace>
  <inkml:trace contextRef="#ctx0" brushRef="#br0">13930 16832 8562,'-9'-6'0,"2"-3"0,1-2 276,1-3 0,11 1 0,3 0 0,4 1 0,5 1 0,4 2 1,4 1 217,0 0 0,7-2 1,2 5-1,4 1 0,2-1 1,1 1-592,-2 1 0,6 2 0,-8 1 0,2-2 0,3-1 0,-3-3 0,-1-1-77,-4-4 0,-4 4 0,2 0 0,-3-1 1,-7 1-1,0-2-24,-3 2 0,-8-4 1,1 7-1,-2-1 198,-4-1 0,-1-1 0,-6-6 0</inkml:trace>
  <inkml:trace contextRef="#ctx0" brushRef="#br0">14517 16619 8562,'-20'-6'0,"11"-1"0,1-8 325,5-3 0,4 3 0,3-4 0,7 1 20,5 0 1,9 1-1,9 2 1,2 0 0,2 0-1,-1 3 1,2 2-1,-2 3-541,-1 2 1,-4 10-1,-7 5 1,-4 6 0,-6 7-1,-6 2 1,-5 3-1,-5 1 72,-7 3 0,-14 0 0,-5-2 0,-2 1 0,-2-3 1,0-3 128,1-3 0,-3-4 0,2 4 1,0 2-6,-1 1 0,3 8 0,-3 1 0</inkml:trace>
  <inkml:trace contextRef="#ctx0" brushRef="#br0">16649 12048 8306,'0'-14'0,"-1"3"0,-2 0 124,-2 2 1,1 0 0,6-4-1,2 0 1,5-1 0,3 3 0,1 0-1,0 2 1298,1-1 0,-7 3-902,-2-2 0,-5 6 1,-5 0-1,-4 6 0,-3 6 1,-1 2-1,0 4-225,-1 3-265,1 3 0,4 1 1,0 0-1,0 0 1,0 1-47,1-1 1,0-1 0,-2 2 0,2-2 0,2-2-1,2-4-27,-2-5 335,5 2 0,-7-6 0,5 5-96,-1-3 1,1-5 0,7 2 0,5-4-1,3-1-132,1 0 1,5 0 0,1 0 0,1 0-1,0 0 1,1 0 0,1 0-251,-1 0 0,0 0 0,-5 0 0,2 0 0,-2 0 0,-1 0 0,-2 0-742,1 0 1,-1 0 0,2 0 0,1 0 0,3 0-1,2 0 928,3 0 0,1 0 0,2 0 0</inkml:trace>
  <inkml:trace contextRef="#ctx0" brushRef="#br0">17316 11848 12491,'-13'-15'-542,"-1"-1"866,1 2 1,0 7-1,-1 11 1,1 5-1,0 3-139,-1 2 1,5-6-1,0 1 1,-1 3-1,-2 3 1,-1 6-1,0 2 295,-1 6 1,1 2 0,-2 0 0,-1 4 0,-3 4 0,-2 2-1,-3 4 1,-3 2-31,-4 0 1,3 5-1,-3-4 1,4 0-1,4 0 1,2-4-604,2-5 0,1-1 0,6-7 0,3-2 0,5-4 0,2-3-2085,2 2 1,2-5 0,2-1 2118,5-4 0,9 0 1,3-1-1</inkml:trace>
  <inkml:trace contextRef="#ctx0" brushRef="#br0">6918 11621 8322,'-17'-4'0,"-1"-1"-20,2 2 71,1 2 0,1-1 0,1 0 1,1-4-1,5-2 0,5-2 0,8-4 1,5-2-1,5-2 569,3 2 1,-1 1 0,3 2 0,-1 1-1,1 2-206,3 1 1,-5 6 0,-1 0 0,-5 6 0,-2 7 0,-4 8-104,-1 9 1,-2 11-1,-5 13 1,-4 5-1,-3 6 1,-4 2-144,-2-2 0,1 2 1,1-7-1,3 0 0,5-4 1,2-4-1,2-5-719,0-2 0,0-7 242,0 1 1,2-11-1,2 0 1,5-4-545,3-5 1,7-1-1,3-3 1,5-3 852,4-5 0,9-8 0,8-4 0</inkml:trace>
  <inkml:trace contextRef="#ctx0" brushRef="#br0">8758 11994 7955,'-6'-40'1997,"5"20"-1820,-4 11 1,-4 12 0,-4 10 0,-9 2 0,-9 3 0,-11 5 0,-8 7 0,-8 6-1,-4 2-6,28-18 1,0 0 0,-30 20 0,29-20 0,-1 0 0,0 0 0,1 0 0,0 0 0,0 0 0,1 1 0,0-1 0,1 1 0,1 0-69,-29 19 0,27-17 0,1 1-103,-20 16 0,22-18 0,0-1 0,-30 19 0</inkml:trace>
  <inkml:trace contextRef="#ctx0" brushRef="#br0">7731 13500 8174,'0'-26'0,"0"1"0,0 2 0,-1 7 0,-3 6 77,2 4 0,-4 4 0,5-1 758,-4-1-654,4-1 0,-11 7 0,3 2 0,-3 5 1,0 3-1,2 1 0,1 1 0,0-1 1,2 0 190,2 1 0,5-5 1,5-2-1,5 0 0,6-1 1,7 0-1,2-3 0,1-1 1,1-2-1,0 0 297,-1 0 0,1 1 0,0 4 0,-1 4 0,1 2 1,0 4-297,-1 3 0,-3 3 0,-1 5 1,2 1-1,1 1 0,1 2-117,1 1 0,4 4 0,2-4 0,-1-1 1,4-2-1,1-3 38,4-2 1,8-3 0,2-3 0,3-1 0,4-3 0,0-2 0,0-2-171,-1-2 0,-3 5 0,-7-5 0,-1 2 0,-4 0 0,-4 1-392,-2 2 1,-8 1-1,-2 1 1,-5 1 0,-3 1-1,-2 2 1,-2-1-387,-4 3 1,-6-1 0,4 3-1,-2-4 1,-2-3 0,1-2-394,-1 0 1,2-4 0,-2 0 0,5 0 0,3-2-967,1-2 0,2-5 2013,3-5 0,3-2 0,5-6 0</inkml:trace>
  <inkml:trace contextRef="#ctx0" brushRef="#br0">9184 14020 8247,'-32'-24'1652,"5"7"-1082,8 8 1,10 12 0,5 6 0,2 3 0,2 1 369,0 0 1,6 2-708,3 3 1,1 2-1,1 6 1,-4-3-1,1 0 1,-3 0-28,1 2 1,-3 1-1,-7-3 1,-5 0 0,-4 0-1,-5 1-388,-4-2 0,-3 3 1,-2-4-1,-1 0 1,0-3-1,-1-4 1,6-2-4848,2-3 5029,9 3 0,0-11 0,5 5 0</inkml:trace>
  <inkml:trace contextRef="#ctx0" brushRef="#br0">11011 12328 8233,'-12'-14'899,"3"1"-419,-3 6 0,9 1 0,-6 7 0,-1 5 1,-2 6-1,-4 7 0,-5 6 235,-6 8 0,-4 5 1,0 7-1,-4 4 1,-5 3-1,-3 2-521,-2 4 1,22-28 0,0 1 0,2 2 0,-1 0 0,0 0 0,0 0 0,0-1-1,0-1 1,-1 0 0,1 0 0,-1 1 0,0 0 0,0 1 0,-1-1-86,-1 2 0,-1-1 1,1-2-1,-1-1 0,-2-1 1,1 1-1,-1-1 0,-1 1 1,1 1-1,-1 0 0,0 1 1,0 0-193,-1-1 0,1 0 0,2-1 0,0-1 1,0-2-1,0 0 0,-22 24 0,3-2 1,4-4-301,5-4 0,5-7 0,5-3 0,2-2 1,3-4-1,4-3 0,5-4-555,4-3 0,4-8 0,13-3 1,9-5-1,14-8 0,11-9 938,7-5 0,3-22 0,1-4 0</inkml:trace>
  <inkml:trace contextRef="#ctx0" brushRef="#br0">9998 13740 8062,'-36'-4'401,"1"-1"1,-5 2 0,10 9 0,3 8 0,5 6 0,1 6 98,1 0 1,-1 1-1,-1 0 1,4-1-1,3 1 1,3 0-1,3-2 1,5-2-506,2 0 0,10-4 0,7 0 0,11-7 0,14-5 1,14-5-1,12-7 0,-27-1 0,1-2 5,3-4 0,1-2 0,10-4 0,2-2 0,1-4 0,1 1 0</inkml:trace>
  <inkml:trace contextRef="#ctx0" brushRef="#br0">8638 13021 8103,'-13'-11'0,"-1"-2"0,2-2 1,4 0 190,2 8 1,7-3 0,2 7 0,2 4 0,-3 6 0,0 5 0,-2 3 0,0 3 0,0 4 357,0 3 0,0 6 0,0 0 1,0-1-1,0-2 0,0-3-315,0-2 0,1 0 0,4-5 0,4-2 0,4-1 0,5-3 0,4-3-187,3-5 1,2-2 0,0-4 0,1-4 0,0-5 0,0-7-194,-3-3 0,-7-1 0,0-5 1,-5 1-1,-4-1 0,-5 0 0,-4 2 297,-4 3 1,-3-2 0,-8 8 0,-3 3 0,-6 4 0,-4 3 244,-3 3 1,-2 3-1,4 4 1,-2 5 0,1 3-1,3 3 1,5 1-212,4 2 1,5 4 0,4-4 0,5-2-1,2-1 1,4-2 0,4-1-403,7-3 1,6-3 0,9-6-1,2 0 1,3 0 0,-1 0-110,1 0 1,-2-8-1,-6-3 1,-3-7-1,-4-3 1,-3-3 37,-2-1 1,-5 0-1,-5 1 1,-6 2-1,-8 0 1,-4 0-1,-5 1 780,-5 2 0,-5 5 0,-9 7 0,1 1 0,-1 3 0,-2 2 0,1 2 187,3 4 1,4 2 0,8 6-1,3 1 1,4-1 0,5 0-695,4 1 0,3 3 1,7 3-1,4-1 1,5 0-1,7-1 1,5 0-1771,3-1 1,3 1 526,3-4 1,-1-1-1,4 0 1,-2-1-1,-2-2-590,-2-1 1,-3-4 1847,-2 4 0,-4-6 0,-6 3 0</inkml:trace>
  <inkml:trace contextRef="#ctx0" brushRef="#br0">10704 14860 8159,'-13'-6'0,"1"-3"-28,3-3 0,3 3 1,6 0-1,2-1 1,2-2-1,5-1 1,3-1-1,1 1 1311,0 0 1,-4 5 0,0 4-1,0 4-698,-1 4 0,2 8 1,-4 6-1,1-2 1,2-1-1,0 0 1,0 1-263,1 2 0,1 4 1,-1-3-1,-1 1 0,0-1 1,0-1-1,0 0-46,1-1 1,2 5-1,1-4 1,0 0-1,1 0 1,-2 0-406,-4-2 1,4-1 0,-4-2-1,1-1 1,-1-2 0,1-1-476,-1 1 0,-1 1 0,-4-1 0,2-1 0,-2 1 1,0 2-383,1 2 0,-1-1 0,6-1 0,1-3 0,4-5 143,3-2 1,0-4-1,5-2 842,1-5 0,9-15 0,2-4 0</inkml:trace>
  <inkml:trace contextRef="#ctx0" brushRef="#br0">11344 14713 8417,'-6'9'-64,"-3"0"1,-3 1 8,-1 2 1,0-3 0,-1 0-1,1 1 634,0 2 0,-1 1 0,1 1 0,0-2 1,-1-2 22,1-1 0,0 0 1,-1 3-1,2-2 1,2-3-1,1 1 0,-1 1-230,-2 5 1,-3 0 0,-1 5 0,-3 0 0,-2 4 0,-3 2-68,-1 1 0,-6 5 0,-2 2 0,1 0 1,-2 1-1,1-2-116,1 1 0,0 2 1,7-4-1,2-2 0,3-4 1,4-4-614,4-2 1,6-3-1,-1-6 1,2-1-1,7 0 1,7-1-1,9-4-6162,8-2 6586,7-2 0,13-12 0,1-3 0</inkml:trace>
  <inkml:trace contextRef="#ctx0" brushRef="#br0">4292 13514 8445,'0'-14'341,"0"1"1,0 4 0,0 0 0,0-1 0,0-2 406,0-1 0,0 4 0,0 0 0,2 0 1475,2 2-2085,4 1 0,1 10 1,-1 2-1,3 2 0,1 0 1,1 1 15,0 0 0,1 0 0,-3 6 1,0 1-1,-4 2 0,1-2-18,-1-1 1,-4 0 0,1 1 0,-2 2 0,-2-2 0,1-1-499,4-2 0,-4 1 0,4-1 1,-4 0-1,1-1 0,2-1 1,5-4-609,3-1 0,3-2 0,3-5 1,4-4-1,4-3 0,5-6 970,5-4 0,3-2 0,1-7 0</inkml:trace>
  <inkml:trace contextRef="#ctx0" brushRef="#br0">4826 13340 8445,'-14'-5'1569,"1"-3"-308,0-5 1,4 5-952,0 4 0,6 4 0,-2 4 0,4 5 0,1 6 1,0 6-1,0 8 0,-2 8 112,-2 9 1,1 3 0,-6 5 0,-1-1 0,-1 3 0,1-1 0,1 0-393,-1-3 0,2 4 0,1-10-442,1-3 0,-4 6 1,2-11-1,-1 1-245,0-2 1,6-9 0,-2 0 0,0-6 0,1-3 0,1-2-4244,1-3 4900,2-6 0,0-2 0,0-6 0</inkml:trace>
  <inkml:trace contextRef="#ctx0" brushRef="#br0">13623 11048 21698,'-17'0'0,"-3"0"0,1 2 0,0 1 0,3 1 0,-1-1-1223,0-1 1371,2-2 0,-3 1 0,6 2 0,0 1 0,-3-1 0,1-1 0,0-1 0,4 2 0,3 3 0,-1 2 34,1 2 1,4 2-1,-2 1 1,4 1-1385,1-1 0,1-6 0,2-4 969,2-6 1,1-4 0,-3-6 0,1-2 0,-1-2 0,-2 0-1,-1 0 156,0 3 0,0 0 0,-1 1 0,-3 0 0,-5 1 410,-3 3 0,-2 1 0,1 5 0,0-1 1,-2 1-1,-1 2 0,-2 2-58,2 4 0,1-4 0,2 5 0,-1-2 0,2 2-358,3 2 1,5-4-1,8 4-268,5-3 1,8 0 0,2-5-1,2 0 1,2 0 0,2-2 131,2-2 1,0-3-1,-1-5 1,0 1-1,-3 2 1,-2 1 0,-2-1-638,-2 0 1,-7 6 999,-1-2 1,0-2-1,4 0 1</inkml:trace>
  <inkml:trace contextRef="#ctx0" brushRef="#br0">12970 11781 11172,'-12'-10'0,"4"-5"0,2-3-1147,0-1 1532,4 1 0,-4 5 0,6 0 0,0-1 0,0 1 359,0 0 1,2 7 0,1 6-1,3 7 1,1 5 0,3 3 0,4 1-1,2 3-557,2 2 0,1-3 1,-3 3-1,2-2 1,-2-1-1,-1-1-373,-1 1 1,-1 0 0,0-5 0,1 1 0,-1-1 0,0 0 0,-1 0-798,-3 1 0,3-1 0,-3-1 0,3-3 0,2-5 0,4-2 0,4-4 1160,3-2 1,8-9-1,1-8 1</inkml:trace>
  <inkml:trace contextRef="#ctx0" brushRef="#br0">13570 11621 13468,'-1'-20'-1007,"-2"2"1408,-2 3 0,-5 3 0,2 2 0,0 2 0,-1 2 0,-2 3 0,-1 3 0,-2 5 222,-4 4 1,-1 9 0,-7 5 0,1 7-1,-4 8 1,-2 7-330,-2 4 1,-3 10-1,4-4 1,-1 2-1,1 4 1,2 0-1,3 3 1,5-1-980,4-1 0,8-4 0,3-7 1,1-3-1,3 1 0,1-1 0,4-5-2194,2-6 0,4-5 2812,5-5 1,6-1-1,2 1 1</inkml:trace>
  <inkml:trace contextRef="#ctx0" brushRef="#br0">17049 13234 16828,'0'-13'-176,"2"5"0,1 2 0,3 2 1,1-2-1,3 0 0,2 0 1,0 2 4661,-3-2-4160,-3 4 1,-12-4 0,-3 8 0,-3 1 0,-1 3 0,0 0-271,-1-1 1,-4 4 0,-1-3 0,0 0 0,-2 2-1,1-1 38,-4 3 1,3 1 0,0-1-1,2-1 1,3 0 0,1 0-1,2-2 42,-1-1 0,1 3 1,0-3-1,-1 1-141,1 4 1,4-5 0,2-1-1,-1 0 79,1-1 0,4 2 24,-2-1 0,4-2-233,1 6 1,0-5 0,0 5 0,0 1 0,0 2 0,0 1 30,0 1 1,0 4 0,0 2-1,0 2 1,-1 4 0,-2-3 57,-2 3 0,1-3 1,2 1-1,-1-3 0,-1-2 1,1-3-117,1-1 89,2-2 0,2-7 270,2-6 0,8-6 1,7-7-1,2 0-47,3-1 1,1 5 0,3 2 0,2 0 0,1 1 0,-3 0 0,-3 4-145,-3 5 0,-1 5 1,1 5-1,-4 2 1,-5 1-1,-2 3-101,-2 2 1,-6 3-1,1 5 1,-4 2 0,-4-1-1,-5-2 1,-5-1 177,-3 0 0,-4-2 1,-6-3-1,1-4 1,-3-3-1,-2-4 6,-4-2 1,-8 2 0,-2-7 0,2-1 0,1-3 0,0-4-13,2-5 0,-3-3 0,9-1 1,1 1-1,5 1 0,6 4 0,3 0-627,3-1-1424,1 5 0,15-1 0,9 8 1866,10 5 1,12 9 0,3 3 0</inkml:trace>
  <inkml:trace contextRef="#ctx0" brushRef="#br0">24967 9356 11674,'-13'0'0,"0"0"0,-1 0 0,7 6 1,-3 7-68,5 9 0,1 6 1,4 6-1,3 5 0,6-1 1,8-1-1,10-1 0,7-4 1,8-5-1,5-9 1,8-8-1,5-5 202,6-4 0,6-13 0,-34 3 1,0-2-1,1-4 0,0-2 1,1-2-1,0-3 0,0 0 1,-1 0-1,0-2 0,-1-1 1,-1 0-1,0-1 54,-1-1 0,0 0 0,0 0 0,-2 0 0,-2 2 0,-2-2 0,-1 0 0,-2 0 0,24-28 0,-7 0 0,-4 2-148,-4-1 0,-5 3 0,-9 2 0,-6 4 0,-5 5 0,-8 3-396,-6 2 0,-13 7 0,-14 1 0,-13 8 0,-10 4 0,-14 3 263,30 7 1,-2 1 0,-2 1 0,-2 0 0,-5 3 0,-2 2 0,-1 0 0,-1 2 0,-2 1 0,-1 3 0,0 2 0,-1 2 74,1 2 1,1 2-1,2 0 1,2 2-1,2 1 1,1 2-1,3-1 1,2 0-1,3 0 1,2 0-1,3 0 1,0 0-1,-27 20-178,8 0 0,9-2 0,13 1 0,10-2 0,9 0 0,11-3 218,8 0 0,20-6 0,14 5 0</inkml:trace>
  <inkml:trace contextRef="#ctx0" brushRef="#br0">25621 8996 32338,'-21'0'-610,"3"0"1,11 0 582,7 0 1,7-6-1,12-3 1,9-4-1,12-7 1,12-6-1,10-10 1,-28 16-1,1-1-148,0-1 1,1-1 0,5-7 0,1-2-1,-2 1 1,1 0 0</inkml:trace>
  <inkml:trace contextRef="#ctx0" brushRef="#br0">25701 7317 30239,'-49'0'-654,"1"1"1,1 1 0,1 1 512,0 0 1,0 2-1,0 2 1,-1 0 0,-1 1-1,0 0 1,-1 1-1,0 1 1,0 0 0,0 0 135,-1-1 1,1 1-1,5-3 1,0-1 0,-1-2-1,-1 0 1,-1-1 0,0-1-1,2 0 1,0-1 0,1 0-1,1 0 1,3-1 0,1 0-1,-35 0 201,4 0 0,13-6 1,6-1-1,8-2 1,9 0-1,6-2 1,6 1-492,4 1 0,3 2 0,2 4 0,0 0 0,-1 4 1,1 7-110,0 4 0,-1 7 0,-1 3 1,-1 3-1,-3 2 0,-2 0 0,-1-2 124,1-3 1,2-3 0,6-6-1,1 1 1,1-2-1512,3-3 1187,5-4 0,3-5 0,7 0 0</inkml:trace>
  <inkml:trace contextRef="#ctx0" brushRef="#br0">11331 12208 26535,'0'-8'-3277,"-2"2"0,-2 6 0,-5 0 3130,-3 0 1,-1-4-1,-1-2 1,1 0-1,0-1 1,-1-1-1,2-2 1,2 0-1,3-1 124,1 2 0,1 5 1,5-5-1,2 0 825,2 2-613,-2 1 0,2 12 0,-10 3 1,-6 2 272,-4 3 1,-6-1 0,3 2 0,-2 1 0,-3 5 0,-1 1-203,-2 2 1,1 4 0,-2-4 0,-2 5 0,-3 8 0,1 3-1,-2 5-283,0 2 1,3-6 0,-5 13 0,-3-1 0,-1 2 0,-2 4 0,0 0 430,-1 1 1,-4-3-1,2-3 1,4-3 0,2 0-1,5-4-269,2-1 0,1-7 0,4-7 0,2-2 0,2-2 0,7-4 360,6-4 1,-1-6 0,9-8-311,3-5 0,15-10 1,12-16-1,5-8 1,6-8-1,3-5 0,7-4-96,3-2 1,-24 24-1,0 0 1,1-2-1,0 0 1,2-1-1,-1-1 1,-1 1-1,0 0 1,0-1-1,-1 1-106,0 1 0,-1 0 0,24-22 1,-4 0-1,-1 3 0,-3 3 1,-3 0-1,-5 5-23,-3 4 1,-9 6 0,-2 9 0,-3 4 0,-5 3 32,-3 2 0,-7 7 1,-1 6-1,-8 10 1,-10 9-35,-8 8 1,-1 10 0,-11 1 0,-2 7 0,-4 2 0,-4 4 67,-1 0 1,-2 4 0,22-27 0,-1 1 0,0 0 0,0 1 0,-1-1 0,-1 1 0,0 0 0,1-1 0,-1-1-1,0-1 28,-26 23 1,27-24 0,0 0-1,-26 22 1,5-1 0,4-3-1,8-4-420,5-4 1,6 1 0,5-6 0,4-1 0,5-2 117,4-2 1,3 1 0,6 0 0</inkml:trace>
  <inkml:trace contextRef="#ctx0" brushRef="#br0">17476 12528 25333,'6'-14'-4524,"-3"1"4591,6 0 1,-1-1 0,6-1 0,-1-1 0,-1-2 0,-2 1 0,-1-1 0,0 0 0,0 2 0,0 2 747,1 6 0,-4 3 0,-1 10 1,-4 5-912,-1 6 1,-4 0 0,-2 8-1,-2 3 1,-2 2 0,-2 1 108,-1-2 1,-5 3-1,0 0 1,2-1 0,1-3-1,2-4-223,0 0 1,-1-7 0,2 2 0,2-4 0,3 0-586,1-1 1,1-4-1,7-2 1,4-1 0,8-4 706,12-5 1,6-5-1,8-5 1</inkml:trace>
  <inkml:trace contextRef="#ctx0" brushRef="#br0">18249 12074 8578,'4'-13'-5,"1"0"0,1 4 1,-2 1 327,5 3 1,-1-6-1,-1 2 1,-1-3 95,-3-1 0,-3 1 0,-6 3 0,-6 5 0,-4 2-228,-1 2 0,-2 6 0,0 3 0,-2 3 1,-1 1-1,0 2 0,1 2-103,2 0 1,-3 1 0,4-5 0,3 1 0,3 1 0,5 1-77,1 2 0,1-1 0,5-3 1,2-1-1,2 0 0,5 1 35,3-1 0,6 0 1,1-1-1,2-1 1,2-3-1,3 1 1,-1 0 15,-3 0 1,2 0 0,-6 3-1,-1-2 1,1 1 0,-2 2-1,-2 3 53,-4 0 1,-3 1-1,2-1 1,-4 3-1,-4 1 1,-1 0-216,0 1 1,0-5 0,-1 4 0,-4-3 0,-4 1-1,-2-2 1,-4-1-120,-3-2 0,2 1 1,-6-2-1,-2-3 1,-1-4-1,-1 0-116,4-1 1,2 1 0,5-7 0,0-2 333,3-5 0,2-9 0,-4-3 0</inkml:trace>
  <inkml:trace contextRef="#ctx0" brushRef="#br0">18236 12088 8566,'9'-54'2214,"-1"11"-1999,3 14 1,5 10 0,3 10-1,2 3-105,3 0 1,5 3-1,4-6 1,0 0-1,2 0 1,1 0-1,4 1 1,0 0-655,3 4 0,5 2 1,1 2 543,3 0 0,7-6 0,2-1 0</inkml:trace>
  <inkml:trace contextRef="#ctx0" brushRef="#br0">19942 12168 15032,'7'-12'-893,"-2"-4"0,-5-2-305,-5 4 1547,-2 7 0,-6 7 1,-2 2-1,-2 2 0,0 5 1,-1 3-1,0 3 1,-1 1-1,0 3 0,-2 2 1,2 2-68,-1 3 0,-2-4 0,3 0 1,0 2-1,-1 1 0,4 2 1,1-2-1,2-2 0,0-2-275,-1-2 1,2-1 0,4-4 0,3-1 11,4 0 0,2-5 0,4-4 1,5-2-1,6-2 74,6 0 1,4 0-1,2 0 1,1 0-1,3 0 1,-3 0-1,-1 0-389,-1 0 0,-2 1 0,-1 2 1,-3 1-1,-2 1 0,-3-1 1,-1 2-499,-2 2 0,1-4 0,-1 5 0,0 0 1,1 0-1,-1-2 925,0-1 0,6-2 0,2-4 1</inkml:trace>
  <inkml:trace contextRef="#ctx0" brushRef="#br0">19982 12514 18533,'-9'-10'-3016,"2"-3"2686,1-2 0,1 0 0,5 2 0,2 1 1131,2 3 1,5-2 0,9 6 0,6-3 0,4-2 0,3-1-1,0 1 1,1 3-683,4 1 0,-2-3 0,2 4 1,-1 2-1,1 2 0,-2 1 1,-2 0-1,-1 1-2190,2 4 0,-5-2 2122,3 6 0,3-6 0,0 3 0</inkml:trace>
  <inkml:trace contextRef="#ctx0" brushRef="#br0">21248 12154 11639,'-13'-7'455,"0"3"0,4 1-217,0-2 0,6-2 0,-2-7 0,5 1 0,6 0 0,8 1 191,6 3 0,6-1 0,2 5 1,3 2-1,3 2 0,0 1 1,-3 0-1,-3 1-342,-1 4 1,-6 4 0,-5 7 0,-6 5 0,-5 2-1,-4 5-329,-1 1 0,-13 0 1,-8 1-1,-8 2 0,-4 1 1,-1 0-1,1-4 249,1-1 0,-2-1 1,5-2-1,4-1 0,2-3 1,3-2 28,7-3 0,1-6 0,8-1 0,4 0 1,7-1 27,11-4 0,10-2 0,6-2 0,3 0 0,5-2 1,-1-1-1,2-1-302,1 1 0,-7-3 0,3 1 1,-1 2-1,0 2 0,-1 1 0,-1 0-1710,-1 0 1927,-7 0 1,10 6-1,-5 1 1</inkml:trace>
  <inkml:trace contextRef="#ctx0" brushRef="#br0">22488 12128 9448,'-4'-11'0,"-2"1"0,0-2 0,0 2 0,1-1 0,1 3 264,-1-1 0,1 0 0,4 0 0,0 7 0,0 13 0,-2 8 230,-2 9 1,3 5 0,-4 7 0,4 0 0,1 0-1,-2 0-323,-2 0 0,2-3 0,-2-5 0,2-5 0,2-3 0,2-4-290,2-2 1,-1-11 0,5-8-1,-2-11-167,-4-9 1,4-10-1,-1-4 1,-2-5-1,-2-3 1,-1-3-1,0-1 236,0-4 1,0 2-1,0 2 1,2 4-1,1 2 1,3 4 305,1 4 0,-4 11 0,3 4 0,0 5 1,3 4 68,3 4 1,1 11 0,0 8 0,2 6 0,1 8 0,2 7 0,-2 4-314,-1 3 0,-1 5 1,-3 1-1,0-1 0,-4-2 1,-1-4-1,-3-3-355,-1-2 0,-8-2 0,-5-6 1,-5 0-1,-8-4 0,-4-3 30,-3-5 1,-10-3 0,1-4 0,-2-4-1,2-4 1,5-1 28,3 0 0,1 0 0,3 0 0,5 0 0,2 0-1580,5 0 1958,13 0 0,16 0 1,15 0-1</inkml:trace>
  <inkml:trace contextRef="#ctx0" brushRef="#br0">23234 12021 11940,'-8'-31'-979,"-1"7"1065,-2 10 1,4 11-1,-2 4 1,-1 11 401,-2 9 0,0 5 0,2 4 1,1 2-1,-2 1 0,1 1 0,1-1-363,5-1 1,-2-1 0,1-5-388,2-4 0,2 1 0,1-5 77,0-2 1,0-8 0,0-10 0,0-9 0,0-12-174,0-6 1,0-5-1,0-8 1,0-1-1,1-1 1,4 1 454,4 1 1,-2-2-1,2 1 1,1 5-1,2 4 1,3 2 446,3 1 1,-3 2 0,4 6 0,-1 6 0,1 3-1,2 4 1,2 3-400,2 1 1,2 1 0,-2 7-1,-1 2 1,-3 7 0,-1 5-1034,1 6 0,-5 0 0,1 3 0,-5 5 0,-5 3 0,-1 4 869,-3 1 1,-2 2 0,-1 0 0</inkml:trace>
  <inkml:trace contextRef="#ctx0" brushRef="#br0">23061 12261 13568,'-4'-24'-1158,"-1"-1"0,4 3 1453,4 7 1,6 8 0,8 7 0,4 1 17,0 4 1,4-2 0,-1 5 0,4 1 0,3 0-1,-1 0 1,-2 1-278,-2 2 1,7 2 0,1-1-1</inkml:trace>
  <inkml:trace contextRef="#ctx0" brushRef="#br0">23874 12208 8806,'-4'9'0,"-2"-1"25,-1 3 1,-2-4-1,-5 1 1,0-1 328,-4 0 1,-2-4-1,-3 3 1,2-1 0,0-1-1,2 1 1,0-1 0,3 1-1,1-3-119,1 0 1,5 2 0,2 2-1,1 2 1,3 2 0,2 2-555,1 1 1,0-4 0,0 0 0,0 1 0,0 2-108,0 2 0,-2-1 0,-2 0 0,-7-1 0,-5 0 0,-8 0 317,-5 3 0,-5 2 0,-6 1 121,0 4 0,-6 9 0,-2 3 0</inkml:trace>
  <inkml:trace contextRef="#ctx0" brushRef="#br0">10531 10315 31754,'-9'-4'-1207,"0"-2"0,0-2 1,0-2-1,2-2 1,1-1-1,2 0-915,-2-1 0,3 1 2102,-6 0 0,4 1 1,-4 1-1,-1 4 0,-2 1 1,-3 3-1,-1 2 1,-2 1-1,2 1 0,1 4 1,2 2-1,0 2 63,-1 0 0,1-5 0,0 4 105,-1-3 0,1 4 0,0-3 1,-2 0-1,-2 2 0,0-1 24,0 3 1,3-2 0,0 1 0,1 1 0,0 0-1,-2 1-78,-3-2 0,3 1 1,-4 6-1,0 2 1,-2 0-1,-1 0 1,1 1-310,2 2 0,1 1 0,5 4 0,-1 1 0,1 0 1,0-1-1,1 1 165,3 0 0,2-1 1,4 1-1,-2 0 1,2 1-1,2 1 53,1 3 1,6-1 0,2-3-1,4 1 1,2 5 0,-1 2-1,2 4-201,3 1 0,-4-2 1,6 5-1,-1-1 1,2 0-1,2 2 63,4-2 1,-3-2 0,8-1 0,2 0 0,5-1 0,7-4 0,4-4 149,5-3 0,7-7 0,3-3 0,6-3 0,-32-9 0,1-1 0,0 0 1,1-1-9,3-1 1,0-1-1,0-1 1,1-1-1,1 0 1,-1 0-1,0 0 1,-1 0-1,2 0 1,0 0 0,-1 0-1,0 0-58,2 0 1,0 0 0,2 0 0,0-1 0,-5-1 0,0-1 0,2 0 0,-1-1 0,1-1 0,0 0 0,-1-1 0,0 0 0,0-1 0,0-1 50,-1 1 1,-2-1 0,0-2 0,-1-1 0,-1 1 0,-1-2 0,-1-1 0,1 0 0,-2-2 0,0-2 0,-1 0 0,0-1 164,-1-1 0,0-1 0,-1 0 1,-1-1-99,-2-1 1,0 0-1,24-23 1,-8-8-1,-1-6 1,-25 27-1,-1 0-111,0-1 1,-3-1-1,0-1 1,-3-1-1,-2-1 1,-1 0-1,-2-1 1,-1-1-1,0-1 1,-2-1-1,-2 0 1,-1 0-54,-1 0 0,-4 1 0,-4 2 0,-4 2 0,-4 0 0,-2 1 1,-2 1-1,-2 1 0,-4 2 0,-3 1 0,-2 3 0,-2 1 12,-3 2 1,-2 2 0,-4 4 0,-3 2 0,-3 2 0,-1 3 0,-2 2 0,-1 3 0,-5 2 0,-2 2 0,-1 1 0,-2 2 0,-2 1 0,0 2-215,0 2 1,1 1 0,4 1 0,1 2-1,1 4 1,0 2 0,2 2 0,0 1 298,3 0 0,1 2 0,-1 0 0,2 1 0,5-1 0,1 2 0,1 1 0,-1 1 0,2 1 0</inkml:trace>
  <inkml:trace contextRef="#ctx0" brushRef="#br0">10211 11821 8524,'-9'-6'0,"2"-3"0,-1-1 0,1 1 0,-4 5 0,0 2-33,-3 2 1,-4 0 0,-1-1 0,0-2 0,0-2-1,2 2 1,3 2 0,0 1 0,1 0 0,0 0 0,-1-2 1467,1-2-1116,0 2 1,4-3 0,0 5 0,-2 0 0,0 0 0,-3 0-100,1 0 1,-2 0 0,-3 1 0,-5 3 0,-7 5-1,-5 5-406,-4 3 0,-1-2 1,-1 3-1,-2-2 0,-3 1 1,-2 0 356,-2 0 0,-2-3 0,-1 0 0,1-2 0,2-2 1,1-1-1,-2 0 0,-1 0 274,-1 0 0,0-2 0,0 3 0,-1-1 0,1 2 0,-2 0-476,-3 3 0,4 4 1,-4-1-1,3 0 1,2-3-1,-1 1-329,1 3 345,6-9 0,5 9 0,8-9 0,1 1 0,5 0 1,5-2-509,5-2 1,3-2-745,2-4 1,7 0 0,6 0 0,7 0 1266,5 0 0,7-6 0,2-1 0</inkml:trace>
  <inkml:trace contextRef="#ctx0" brushRef="#br0">8171 12114 8444,'-22'-11'53,"1"0"0,2 4 0,1 1 282,-1 3 1,-2 3 0,-5 4-1,-1 5 1,0 3 0,1 1 0,-1 2-1,0 1 111,1 2 0,1 4 1,2-2-1,6-1 0,3 2 1,5-1-1,5 4 0,4 1-550,4 2 0,14 0 1,13-1-1,9-1 1,15-4-1,13-6 104,-26-9 0,2-2 0,4-4 0,0-3 0,6 3 0,-1-1 0</inkml:trace>
  <inkml:trace contextRef="#ctx0" brushRef="#br0">10797 12434 8400,'-34'0'0,"3"2"0,3 2 0,1 8 103,1 6 1,-7 10-1,-2-1 1,-4 2 0,-1 2-1,0 0 1,-1 0 0,-2 2 261,-2 3 1,1 2-1,4 2 1,1 2 0,2 0-1,2 4-40,-2 2 1,4 5-1,2 6 1,3-1-1,3 1 1,1-1-262,2 3 0,6 4 1,-2-6-1,3-1 1,2 0-1,-1-4 0,0 3 1,-3-3-618,-1 1 0,-1-3 1,3-2-1,-3-2 0,-2-2 1,-1-5 157,1-4 0,-3-4 1,6-5-1,1 0 1,0 0-1,3-4 1,2-3-797,0-5 1191,6-1 0,0-2 0,6 0 0</inkml:trace>
  <inkml:trace contextRef="#ctx0" brushRef="#br0">9611 14073 8315,'-13'-4'619,"-1"0"1,7 5 0,4 9 0,6 7-645,6 5 0,-2 2 0,4-1 0,2-2 0,5-2 0,2-2 0,6-4 0,3-3 25,7-1 0,2-6 0,2 3 0</inkml:trace>
  <inkml:trace contextRef="#ctx0" brushRef="#br0">17876 13207 32767,'-27'-60'-2785,"0"0"1,1 7 0</inkml:trace>
  <inkml:trace contextRef="#ctx0" brushRef="#br0">8785 8809 25929,'-14'0'-1013,"5"-1"574,0-4 0,7 2 1,-3-6-1,4-1 1,1-2-1,0-1 1,0 0 903,0-1 0,0 8 1,0 6-530,0 8 0,0-1 1,1 1-1,4-1 1647,3 0-1236,4-4 0,2 5 0,-1-5 0,0 3 1,2 1-1,1 3-95,2 2 1,1 2 0,-2 0-1,2 3 1,2 2 0,1 0-1,0 2 1,-1 0-436,-2 2 0,5-2 1,-2 1-1,2 0 1,-1 1-1,-2-3-23,-2 0 1,4-3 0,-6-3-1,0-1 1,-3-1 0,-2-2-178,-3-1 1,2-4 0,-6 2 0,3-1-823,2-3 0,2-2 1,1-1-1,1-1 1,1-4 1462,2-3 0,4-10 0,6-3 0</inkml:trace>
  <inkml:trace contextRef="#ctx0" brushRef="#br0">9504 8823 17913,'-7'-20'-1103,"1"4"0,6-5 0,0 2 0,0 3 831,0 1 0,0 2 0,0-1 0,0 1 256,0 0 1,-1 1-1,-4 3 1,-4 4-1,-3 4 638,-1 1 0,-2 1 0,-3 4 0,-2 4 0,-4 3 0,-1 1 0,-5 2 376,-2 3 0,1-1 0,-5 7 1,-1 3-1,-2-1 0,-2 5 1,0 1-512,1 0 0,-8 4 0,10-4 0,-1 1 0,4-1 0,2-2 0,2 0-370,-2 1 1,5-3 0,-3 3 0,3-3 0,3-1 0,1-2 0,2-1-393,-2-2 0,5-6 0,1 2 0,3-5 0,2-2-1227,0-3-268,-1 1 0,17-1 1,8-5-1,8-5 2024,9-2 0,11-13 1,8 3-1</inkml:trace>
  <inkml:trace contextRef="#ctx0" brushRef="#br0">10637 6704 11738,'8'-15'0,"-4"-3"0,-1 0 0,2 3 0,4 7 3841,2 3-3887,3 10 1,-5-3 0,-2 7 0,0 0 0,-1 0 0,0 0 0,-1 1 0,-1 2-1,1 2 1,-1-1 0,1 2 0,-1 1 321,-1 2 1,0 4 0,0-3 0,3 0 0,0 2 0,1 0 17,1 3 1,-1 1-1,5 1 1,0 0-1,2-3 1,3-2 0,2 0-1,2-3-1814,-1-4 1,10 1 1863,-3-10 1,8-1 0,-1-4 0</inkml:trace>
  <inkml:trace contextRef="#ctx0" brushRef="#br0">11331 6650 28405,'-6'-29'-869,"-3"2"0,-5 8 0,-2 7 1,-3 10-1,-2 10 0,-4 11 1135,-5 9 0,-1 8 0,-9 7 0,-4 4 0,-4 3 1,1 7-1,1 0-325,3 3 0,25-26 0,1 1 0,1 0 1,1 0-1,1 2 0,1 0 0,1 0 0,2 0 1,-7 35-1,7-2-547,6-2 0,8-1 0,3-1 1</inkml:trace>
  <inkml:trace contextRef="#ctx0" brushRef="#br0">11131 15193 8400,'-39'-49'0,"2"11"0,3 15 0,1 16 0,4 11 0,1 10 0,1 6 188,0 0 0,1 3 0,-1-3 0,2 0 0,1 3 0,3-1 1,2-1-1,4-2 0,5-1 0,6-1 0,2 1 0,4-2 268,2-1 1,8-6-1,7-1 1,2-3-1,3-3 1,1-4-1,3-5 1,2-3-1,4-8-475,4-6 1,-7 1 0,5-9 0,-7 4 0,-3 3 0,-6 1 0,-6 4-325,-8 0 1,-6-2-1,-6 4 1,-8 4 0,-8 3 825,-8 7 1,-8 2-1,-8 5 1,0 5-1,0 5 1,3 3 35,2 4 1,8-4 0,5 6 0,7 0 0,6 1 0,8-3 0,4 1-538,3 0 1,6-5 0,6 0 0,9-5 0,10-7 0,7-2-1,8-4-461,7-2 1,-1-5 0,3-9 0,-5-6 0,-2-4 0,-4-3-115,-4 1 0,-15 2 0,-4 0 0,-9 0 0,-7-2 0,-5 4 0,-6-1 722,-8 3 0,-11 7 0,-10-1 1,-5 5-1,-3 2 0,-2 4 1,2 1 559,2 3 0,1 6 0,1 4 1,5 4-1,6 5 0,7 3-1296,6 5 1,1 4 0,11 6 0,4 8 0,10 3 606,9 6 0,14 1 0,14 1 0</inkml:trace>
  <inkml:trace contextRef="#ctx0" brushRef="#br0">11144 15606 8160,'-10'-35'498,"-4"-1"0,-6 8-283,2 15 1,4 5-1,6 8 1,-1 2-72,1 2 0,1-1 0,4 6 0,-2 1 0,3 2 0,0 1 1,2 2 140,0 3 1,0 4 0,0 8 0,2 1 0,0-1 0,4-1-1,2 1-493,2 1 1,6 3 0,4-6-1,-1-4 1,3-3 0,2-5 0,6-3-3281,2-4 3488,4-3 0,10-12 0,1-1 0</inkml:trace>
  <inkml:trace contextRef="#ctx0" brushRef="#br0">11771 15499 8309,'-27'-39'1025,"2"9"0,1 14 0,3 11-751,2 8 1,-5 12 0,2 12 0,-5 7-1,-4 7 1,-4 9 0,-4 11 0,19-27-1,0 0 1,0 2 0,0 1 0,1 0 0,0 0-361,1 0 1,0 1 0,1 7 0,2 1-1,2-4 1,0 0 0,1 0 0,1 1 0,0-2-1,1 0 86,0 0 0,1-2 0,0 1 0,0 0 0,2 0 0,1 0 0</inkml:trace>
  <inkml:trace contextRef="#ctx0" brushRef="#br0">16796 14713 8522,'0'-25'0,"0"3"431,0 4 1,0 8 0,0 1 486,0-2 0,0 7 0,0 4 1,0 7-1,0 5 0,0 2 0,0-1 1,1 0-305,4 1 0,-4-1 1,4 0-1,-4 2 0,-1 1 1,0 4-72,0 0 0,-1 0 0,-2 5 1,-3 3-1,0 0 0,-1 2-253,-1 1 1,1 1 0,-4 5 0,4-3-1,0-1 1,1-3 0,0-2-115,3-2 0,-3 1 1,1-2-1,2-1 1,1-3-1,-1-2-630,-2-3 1,1-1 317,4-2 1,0-8 0,0-10-1,0-10 1,0-7-404,0-4 0,0-3 366,0-6 1,1-4 0,2 5 0,2 0-46,-2 3 1,2 3 0,0 1 0,-2 2 0,-2 3 0,1 3 0,1 1 195,1 0 0,1 0 0,-5 5 1,1 0-1,2-1 264,2 1 1,0 4-1,-2 0 1,3-2-49,2-6 1,-1 2 0,4-2-1,-4 2 1,0 3 0,-1 2 856,0 1 1,-1 9-882,-5 4 0,0 5 0,-2 13 1,-2 3-1,-4 5 0,-1 6 0,1 2-1,-3 2 1,4-1 0,-1-2-1,1-3 1,1 0 0,-1-2-170,-1 1 0,5-3 0,-1-7 0,2-2 0,2-2 0,0-3-123,0-1 0,-1-3 1,-2-2-1,-2-1 1,2 2-2697,2 1 2677,1-5 1,0-7 0,1-9 0,2-4 0,3-5 0,0-4 0,0-5-202,-3-4 0,3-2 0,-1-5 0,-1-1 0,0-2 0,1 0-7,-2-1 1,-2 4 0,-1 1 0,0 2 0,0 4 0,0 6 0,-1 6-259,-4 4 1,4 2 1269,-4 0 0,4 7 0,1 7 0,0 9 1,0 10-1,0 3-119,0 6 0,0 10 0,0 3 0,0 2 0,0 5 0,0 0-907,0 1 1,0-1-1,0-9 1,0 0-1,0 0 1,-1-1-884,-4-4 1,2-2-1,-4-6 1,-1-2-1,2-2 1,-1-2 1246,0-2 0,-2-7 0,-5-6 0</inkml:trace>
  <inkml:trace contextRef="#ctx0" brushRef="#br0">25980 8903 12746,'-13'1'0,"0"2"0,-1 3 0,1 0 0,0 1 0,-1 1 1295,1 2-665,6-4 0,-5 6-431,3-3 1,2 3 0,-1 1 0,2 0 0,2-1-1,-1-2 1,2-2-684,5-2 1,4-8-1,7-5 1</inkml:trace>
  <inkml:trace contextRef="#ctx0" brushRef="#br0">23821 7823 5786,'-13'0'0,"-1"0"0,1 0 0,0 0 0,-1 0 0,1 0-230,6 0 1,-5 0 0,3 0 0,-3 0-899,-1 0 0,4 0 1140,0 0 9,6 0 1,-3 2 623,6 2 0,-1 3 0,-2 7 149,-2-1 1,1-4 0,2 0 422,-2 1 1,2-2-53,-2 0 1,-2 1-228,1 5 1,1-5-278,4-1 0,6 1 0,1 5 0</inkml:trace>
  <inkml:trace contextRef="#ctx0" brushRef="#br0">10331 7170 25672,'7'7'-3072,"-1"-1"0</inkml:trace>
  <inkml:trace contextRef="#ctx0" brushRef="#br0">10411 7170 13230,'-13'-13'0</inkml:trace>
  <inkml:trace contextRef="#ctx0" brushRef="#br0">10398 7277 10233,'0'13'0</inkml:trace>
  <inkml:trace contextRef="#ctx0" brushRef="#br0">17982 4971 12742,'5'-24'0,"-1"-1"0,1 1 0,-1 5 0,1 4 553,-2 2-636,-2 6 308,-1-5 1,-1 10 0,-4-2 0,-5 2 0,-5 2 0,-4 0 0,-2 0 0,-3 0 0,-2 0 0,-4 0 241,-1 0 1,-11 0-1,1 0 1,-5 0 0,-6 0-1,-3 0 1,-4 2 0,-3 1-265,-6 1 0,-6 5 0,31-6 1,0 0-1,-3 1 0,-1 0 1,-4 1-1,-1 1 0,-1 1 0,-2 1 1,-3 2-1,-1-1-134,-4 2 0,-1-1 0,1-1 0,-2 0 0,-7 2 0,-2 0 0,0 1 0,1 0 0,0 0 1,0 1-1,22-4 0,0 1 0,0-1-96,-2 1 1,0 1 0,0-1 0,-18 5 0,0 0 0,19-4 0,-1 1 0,0 0 0,0 1 0,1-1-1,0 0 1,0 1 0,1 0 0,0 0 0,-1 0 0,0 1 0,0 0 78,0 1 1,-1 0 0,1 0 0,-19 6 0,0 1 0,21-6 0,0 0 0,0 1-1,1-1 1,0 0 0,1 0 0,-23 8 0,1 0 0,2-1 0,0 0 0,4-2-1,2 1 68,3-3 0,1 2 0,-2 2 0,0 0 0,7-4 0,1-1 0,0-1 0,2 1 1,1 1-1,1-1 0,5 0 0,0 0 14,5 0 0,-1 1 0,-1 2 0,0 1 0,7-3 0,1 0 0,0 3 0,1 1 1,0 0-1,2 2 0,-24 29 0,28-26 0,1 2-290,-20 30 0,8 2 0,5 5 0,3 3 0,15-34 0,1 0 0,0 4 0,0 0 0,1 1 1,1 1-3,1 1 0,-1 1 1,-1 5-1,0 0 1,2-1-1,0 0 1,1 2-1,0 0 1,0 1-1,1 0 1,0-2-1,1 1 28,-1 1 1,0 0 0,1 1-1,0 0 1,1 2 0,0 0-1,1 0 1,1 0 0,-1 1 0,0 0-1,1-1 1,0 1 29,0 2 1,0 0 0,1 1-1,0 0 1,2 2 0,0 0-1,0 0 1,0 0 0,0 2-1,0 2 1,0-1 0,0 1-1,0 3 1,-1 1 24,-2 0 0,1 1 1,1 2-1,1-1 0,-3 2 1,0 0-1,0 1 0,1 0 1,0-1-1,0 0 1,0 3-1,1 1-26,0-25 0,1-1 1,-1 1-1,1 1 1,0 0-1,0 0 1,0 0-1,0 1 1,0-1-1,0 1 1,0 0-1,0-1 0,1 0 1,-1-1-1,1 0 1,0 2-1,0-1 1,0 0-1,0 0 1,2 0-1,-1 0-32,0 0 1,1 1-1,-1-1 1,0 22-1,1 0 1,0 1-1,1-1 1,0-2-1,-1 0 1,1 0-1,0 0 1,0-1 0,1 0-1,-1 1 1,1 1-17,-1-2 1,0 0-1,-1 1 1,-1 0 0,2-2-1,1 0 1,0 3 0,0 0-1,1 0 1,0 0-1,1 0 1,-1 1-126,1 0 1,0 0 261,-1 0 0,1 1 0,-3-24 0,0 0 1,0 0-1,-1 0 0,1 0 0,-1 1 1,0 0-1,-1 0 0,1-1 0,-1 1 1,0-1-1,0 0 0,0 25 0,0-2-94,1-3 0,0-1 0,-2 1 0,1 0 0,1-7 0,1-1 0,0-1 0,0-1 0,-1-2 0,0-1 0,0-2 0,1-1 1,-1-1-1,0-1 87,0-1 0,0-1 0,-1-5 0,0-1 1,-1-1-1,0 1 0,0-4 0,1 0 1,0-2-1,2-1 0,5 35-69,5-6 1,1-10 0,7 1-1,2-5 1,3-4 0,4-4-1,6-5 56,6-5 1,4-2 0,8-8-1,3-3 1,4-4 0,5-3-1,2-3 189,2-3 0,-32-4 0,-1 0 0,0-2 1,0-2-1,2 2 0,1-1 0,3 0 1,0 0-1,3 1 0,1-1 1010,1-1 0,1 1-1043,1-2 1,0 1-1,3 2 1,0 0 0,1 0-1,1 1 1,2 1-1,0 1 1,1-1 0,0 2-1,1 0 1,0 2-227,0 0 1,0 1-1,1-1 1,0 0-1,-1 2 1,1 0-1,-1 0 1,0 0-1,3 1 1,1-1-1,1 0 1,1 0-1,2 0 1,1 0 26,1 0 0,0-1 1,0 0-1,0 0 1,3-1-1,0-1 0,1 0 1,0 0-1,-2-1 1,1-1-1,1-1 0,0-1 1,-1 0-1,-1-2 206,0 0 0,0-1 1,-21 0-1,1-1 0,0 1 1,24-1-1,-1 0 0,-1 0 1,0 0-1,1 0 1,0 0-1,-2 0 0,-1 0-12,0 0 1,0 0 0,3 0-1,1 0 1,-3 0 0,1 0-1,-2 0 1,1 1 0,0 1-1,0 1 1,-1 0 0,-1 1-1,0 0 1,0 1-291,1-1 0,-1 1 1,-6-1-1,-1 1 0,3 0 1,0 1-1,-3 0 0,0-1 1,-3-1-1,0 1 1,1-1-1,0 1 51,2-2 1,-2 1 0,-5 0-1,-1-1 1,4-1 0,1-1-1,-1 2 1,-1-1 0,-2-1 0,0 1-1,1-1 1,1-1 0,-2 0-1,0-1 125,-1-1 1,0-1 0,2 3 0,0-1 0,-5-1 0,-1-1 0,3 2 0,0-1 0,1 1 0,0-1 0,0 0 0,1-1-1,0 0 1,1 0 98,1 0 0,-1 0 0,-1 0 0,0 1 0,5 1 1,-1 1-1,0-1 0,-2-1 0,-1 0 0,0-1 1,0 1-1,-1 0-387,0-1 0,-1 0 231,-3 3 0,1-1 0,1-4 0,-1-1 0,-3 3 1,-1 0-1,-3 0 0,-1 0 0,0 0 0,-1-1 1,-3 1-1,0 0 121,0 0 1,0 0 0,-1-1 0,0-1 0,-2 2-1,0 0 1,-1 0 0,0-1 0,0-1 0,-1 0-1,33-6 1,0 1-88,-2 1 0,-8 0 0,6-3 1,-4 2-1,-3 1 0,0-1 1,-2-2-250,-3-2 1,-2 1 0,-3 0 0,-4-1 0,-5 1 0,-6 0 539,-8-1 0,-1 1 0,-7 0 1,-3-1-1,-3 1 0,-5 0 0,-1-1-129,-3 1 0,-3 0 0,-4-1 0,-5 3 0,-3 0 0,-1 4-341,-1 1 0,1-3 0,0 5 0,-1-1 0,1-1-470,0-3 0,4 2 0,1-3 0,3-4 0,2-4 0,0-1 0,0-3 559,-2-3 0,1 1 1,2-5 107,-2 5 0,-4-1 0,-5 4 0</inkml:trace>
  <inkml:trace contextRef="#ctx0" brushRef="#br0">19102 15846 8366,'19'-47'455,"4"-7"0,6-3 1,4 9-1,1 8-173,3 8 1,-3 3 0,0 3-1,-1 1 1,-4 2 0,-2 6 0,-5 0-1,-3 1-235,1-2 1,-7-10 0,2 2-1,-6-4 1,-3-3 0,-3-4-1,-2-7-156,-1-9 0,-1-10 0,-2-11 1,0 33-1,1-1 0,0-2 0,0 0 1,-1-5-1,1 0 0,0-3 0,0 0 25,0-3 0,1-2 0,0-6 0,0 0 0,1-2 0,0-1 0,1 2 0,0 0 1,0-1-1,1 1 0,0 1 0,2 0 86,-1 0 1,1 0 0,0-1 0,0-1 0,1 2 0,0 0 0,-1 1 0,-1 0 0,1-1 0,-2 0 0,0 1 0,-1 0 63,0-2 0,0 0 1,-1-2-1,0 1 1,0 1-1,0 2 0,-1 0 1,0-1-1,-1 0 1,0 0-1,-2 2 0,-1 0 1,0-3-1,-1 0-87,2 0 1,0-1 0,-2 3 0,0 0 0,2-4-1,0-1 1,0-1 0,-1 1 0,1 1 0,0-1 0,-1-3-1,1-1 14,0 1 1,0 1 0,-1-1-1,0-1 1,2-1 0,1-1-1,1-1 1,0 0 0,0-1-1,0 0 1,1 23 0,0 0-1,0-1 1,0 1 0,1 0-1,0-1 35,0 0 1,0-1-1,1 0 1,0 2-1,0 0 1,0 1-1,1-1 1,1 1 0,-1 0-1,0 0 1,-1 1-1,1 0 1,-1-1-1,0 1 1,0-1 0,-1-21-1,1 1 42,-2 1 0,1 1 0,-1-1 0,0 0 1,0 7-1,0 1 0,0 1 0,0 0 0,0 0 1,-1-1-1,-1 3 0,-1 0-136,-1-1 1,-1 0-1,0 1 1,0 1-1,0-1 1,-1-1-1,2 3 1,0-1-1,-1 0 1,-1 0 0,1 3-1,-2-1 1,0 0-1,0 0-61,-2-1 0,0 1 0,1 2 0,1 0 0,-2-1 0,-1-1 1,1 0-1,0 1 0,0 2 0,0-1 0,1 1 0,0 0 140,1 0 1,-1 1 0,-1 0 0,0 2 0,0 0 0,1 0-1,-1 1 1,0 1 0,0 1 0,0 0 0,0 1 0,-1 0 25,-1 3 0,1 1 1,2-1-1,0 1 1,-1 1-1,0 1 0,1-2 1,0 1-1,0 1 1,-1 0-1,0 0 0,1 0 1,0 2-1,1 0 138,-4-36 0,1 0 0,6 6 0,1 4 0,1 1 0,2 1-92,0-2 0,0-3 0,0 8 0,0 0 0,0 0 0,0 4 0,0 4-112,0 7 1,-6 4-1,-3 5 1,-3 3-1,-1 6 1,-3 4 18,-6 4 1,-4 4-1,-14 6 33,-5 3 0,-12 4 0,-8 2 0,-6 4-27,34-1 1,-2 0 0,-7 2-1,-1 0 1,1 2 0,-1-1 0,-4 1-1,-2 0 1,-3 2 0,0 0-1,-3-1 1,1 1 0,-4 0 0,-1-1 68,-3 0 1,0-2 0,2 1-1,-1-1 1,-7 0 0,-2 0-1,1-1 1,1 1 0,-1 0-1,1-1 1,-2 1 0,-1 1-121,25-3 0,0 1 0,-1 1 0,1 1 0,0 1 0,-1 2 0,0 2 0,0 1 0,1 2 53,0 1 0,1 2 0,1 1 0,1 0 0,0 0 0,0 2 0,-1 3 0,0 2 0,1 0 0</inkml:trace>
  <inkml:trace contextRef="#ctx0" brushRef="#br0">14157 12794 19130,'13'0'-276,"0"2"0,2 2 0,3 5 0,4 1 245,3-1 0,2 3 0,0-5 0,-1 1 1,1-4-1,0-2 0,-1-2 0,2 0 1,3 0 1,-2 0 0,3 0 0,-1 0 0,2 0 0,-1 0 0,3 0 0,-3 0 165,1 0 1,2 0-1,-2 1 1,1 2-1,3 3 1,1 1-115,2 4 1,0-4 0,2 1 0,-1-1 0,2 0 0,-1 2-6,1-1 0,4 4 0,-1-5 1,0 2-1,1-2 0,-1 1 1,0-2 60,-3 0 0,0 2 1,0-2-1,3 2 0,0 1 1,1 0-1,1-1-137,2 3 0,2 1 1,3 1-1,1-1 1,3-3-1,0-5 12,1-2 1,-3-2 0,-2 0-1,2-2 1,-1-1 0,-3-3 177,-2-1 1,-9 2 0,4-2 0,-1 1-1,1 3 1,1 2 0,3 1 93,2 0 0,-3 4 1,0 2-1,1 0 1,2 1-1,3-1 1,1 0-521,2-3 0,9-1 0,-4-2 0,1-2 0,1-1 0,-1-3 607,-2-1 0,2-2 1,-6-3-1,-4 2 1,-2 1-1,-4 0 8,-2 2 1,-2-4-1,-5 7 1,-4-1 0,-2 1-1,-2-1-166,0 2 1,4 2 0,-2 1 0,1 0 0,2 0 0,-1 0-1,1 0-1414,1 0 0,3-1 1444,4-4 0,-2 2 0,2-6 1,-1-1-19,1-2 1,-1-3 0,3-1 0,-1-3 0,-5-2-1,0-3 1,-5-1-64,-1-2 1,-3 1 0,-4-1 0,0 0 0,-1 1-1,0-1-656,-4 0 1,-3 1 0,-6-1-1,1 1 1,-2-1 0,-2 0 42,-1 1 0,-6-6 1,1 0-1,-2-1 0,-2-1 1,0 0-1,0-3 554,0-1 0,-5-4 1,-1 1-1,-1-2 1,-3 3-1,-2 1 1,-2 7 18,1 2 1,-2 9 0,-1 4 0,-3 2 0,-2 3 0,-3 2-430,-1 1 1,-6 4 0,-3-2 0,-2 1-1,-4 3 1,0 0 200,-3-1 1,-1 2-1,0-2 1,-4 2-1,1 1 1,2-2-1,4-2 585,1 2 1,0-4 0,1 0-1,2-2 1,2 0 0,-1-2-237,2 0 1,0-3 0,5 1 0,-3 0 0,3 1 0,1 1 0,1 4-284,0 1 1,-5-3-1,-4 5 1,-2 1-1,-4 1 1,-1 2 145,-1 0 0,-6 0 1,1 0-1,-3 2 0,-2 1 1,3 1 95,2-1 0,0-1 0,7-2 0,4 0 0,-1 0 0,1 0 0,-1-2 194,4-2 0,1-4 0,4-5 0,-1 0 0,0-1 1,-2 1-351,-2 0 0,-1 4 1,-2 1-1,-5 1 0,-3 1 1,-6 0-1,-4 5-197,-6 4 1,-4 0 0,0 5 0,1 3 0,2-1 0,7 0-2,6-1 0,-1-4 1,5 2-1,1-1 1,-3-3-1,2-1 426,0-2 0,-3 1 0,5 2 0,1 1 0,0-1 1,2-1-78,1-2 1,-8 0 0,5 0 0,-4 0 0,-5 1 0,3 2-1,0 3-292,2 2 1,4-4 0,-2 5 0,5 0 0,3 0 0,2-2 17,-2-1 1,4 3 0,2-5 0,3 1 0,1-1 0,1 1 0,-1-2 144,0-2 1,1-1 0,-1 0-1,0-1 1,1-2 0,-2-3 188,-3-2 0,1 5 0,-7-1 0,-3 3 0,-5 1 1,0 1-1,-3 3-251,1 5 0,2 5 0,-4 3 1,-1 6-1,0 0 0,-1 3-47,2 0 1,2-2 0,-2 7 0,3-3 0,3-1 0,2-1 37,2 1 1,4 0 0,-1-1 0,4 1-1,2-2 1,2-3 0,3-2-49,0-1 0,5-3 1,3 5-1,2 0 0,1-1 1,1 4-210,0 1 0,4 6 1,1 2-1,3 0 0,2 1 1,4 0-1,6 1 110,7-1 1,15-1-1,5-8 1,11-1-1,8-4 1,11 0 102,8-4 0,-31-8 0,0-1 128,3-1 1,1 1 0,-1 2 0,1 1 0,4 1 0,1-1-1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14756 4784 7916,'-1'-13'0,"-2"0"0,-3 1 0,0 2 0,0 1 612,-4 0 0,8-5 0,-2 6 0,4 6 0,4 14 0,4 10 1,-1 11-1,-1 4 616,0 3 1,-4 4 0,3-1 0,0-4-1,2-8 1,4-8 0,6-6 0,9-7-799,11-5 1,20-23-1,-18 2 1,2-4-1,7-7 1,2-4 0,10-8-1,3-4 1,-16 10-1,1-1 1,1 0-1,6-5 1,2 0 0,1-2-431,-12 9 0,1 0 0,0 0 0,0 0 0,0-1 0,1 1 0,0 0 0,1 0-126,4-4 0,1 1 0,0-1 0,-1 1 0,-4 2 0,-1 1 0,0 0 0,1 0 0,2-2 0,0-1 0,1 1 0,-1 0 0,-1 2 0,-1 1 0,0-1 0,-1 2 0,12-9 0,-1 2 0,0 0 126,-5 3 0,-2 1 0,0 1 0,-5 5 0,-2 1 0,-1 2 0,13-8 0,-2 2 0,-5 2 0,0 2 0,-2 4 0,-2 1 0,-7 5 0,-1 1-1839,25-5 0,-8 11 1839,-15 4 0,3 4 0,-9 1 0</inkml:trace>
  <inkml:trace contextRef="#ctx0" brushRef="#br0">5652 6810 6608,'-1'-15'0,"-2"-1"0,-2-2 798,2 2-346,2 7 1,2 5 0,4 7 0,2 3 0,2 0 0,0-1 122,1-2 1,-2-1 0,0-1-1,4 2 1,3 2 0,3-2 0,-2-2-1,0-1 1,2 0-17,4 0 1,-1 0 0,1 2 0,2 1 0,1 1 0,2-1-1,0-1-134,-1-2 0,2 0 0,2 0 1,1 0-1,-1 0 0,-1 0 637,2 0 1,-1 0 82,6 0-181,-7-6 1,8 3 0,-6-6 0,-1 0-397,-2 1 0,3-2 0,0 6 0,-1-1 1,-2 1-1,-3-1-582,-2 2 1,2 3 0,-5 3 0,3 3 0,-1 0 0,0 2-206,-1-1 1,3 2 0,-7 3-1,1-2 1,0-1 0,1 0 327,2-2 1,0 1 0,2-5 0,-1 1-1,2-1 1,1-1 0,2-2 428,0 0 1,-4-2-539,4-2 0,-8 2 0,8-2 0,-3 2 0,-4 2 0,4 0 0,-5 0 0,1 0 0,-1 0 0,-1 2 0,-1 1 0,1 1 0,4 1 0,-4-4 0,0 2 0,1 1 0,2 1 0,0 1 0,4-5 0,-3 4 0,3-4 0,2-1 0,0 0 0,-1 0 0,1 0 0,0 0 0,-2 0 0,-2 0 0,0 0 0,0 0 0,-2 0 0,0 0 0,0 0 0,-2 0 0,0 0 0,-1 2 0,1 2 0,-3-2 0,5 2 0,0-3 0,-2-1 0,2 0 0,0 0 0,-1 0 0,4 0 0,-2 0 0,0 0 0,1-1 0,-3-2 0,0-1 0,2-1 0,-3 5 0,0 0 0,2 0 0,-2 0 0,1 0 0,-1 0 0,-3 0 0,3 0 0,2 0 0,1 0 0,1 0 0,-1 0 0,1 5 0,6-1 0,0-1 0,-1-2 0,2-1 0,-2 0 0,-1 0 0,-3 0 0,-2 0 0,0 0 0,0 0 0,-1-1 0,-2-3 0,3 2 0,-4-2 0,-2 2 0,1 2 0,-1 0 0,2 0 0,0 0 0,-4 0 0,3 0 0,0 0 0,1 0 0,1 0 0,-2 0 0,5 0 0,2 0 0,1 0 0,0 0 0,-1 0 0,-2 0 0,-1 0 0,1 0 0,2 0 0,-5 0 0,2 0 0,1 0 0,-1 0 0,-1 0 0,-3 0 0,2 0 0,0 0 0,2 0 0,0 0 0,-4 0 0,4 0 0,0 0 0,0 0 0,2 0 0,2 0 0,1 0 0,-3 0 0,0 0 0,0 0 0,1 0 0,0 0 0,-2 0 0,0-4 0,3-1 0,-1 2 0,-2 2 0,2 1 0,0 0 0,-2 0 0,3 0 0,-3 0 0,2 0 0,0 0 0,-2 0-99,1 0 0,1 1 0,0 4 0,-2 4-146,2 2 1,1 3-1,2-1 1</inkml:trace>
  <inkml:trace contextRef="#ctx0" brushRef="#br0">10864 8863 13910,'-9'-14'0,"2"1"-110,1 0 1,0 5 0,1 5 0,-2 6 395,0 6 1,2 1 0,10 1 0,4-4 0,4-1 0,3-1 0,5-1 0,3 0 1016,4-1 1,3 3 0,0-1 0,5-1 0,4 1 0,2 1-574,3 1 1,4-4 0,-3 3 0,1-2 0,3 2 0,1 0-434,-2 0 1,3 0-1,-4-3 1,4 3 0,3 0-1,1 0 1,2-2 21,-2 2 1,2-4 0,0 2 0,1-1 0,-3 0-1,-1 1-207,-3-1 1,4-1 0,-8-1 0,1 2 0,-2 2 0,0-1 0,-1 1-113,0-1 0,3 0 0,-3-2 0,0 1 0,1 1 0,-1-1 0,0-1 0,3-2 0,-3 0 0,1 0 0,4 0 0,1 0 0,1 0 0,0 0 0,1 0 0,-1 0 0,0 0 0,0 0 0,2 0 0,3 0 0,-8 0 0,4 0 0,-2 1 0,-2 2 0,2 2 0,1-2 0,-7 3 0,6 0 0,-3-1 0,-3 1 0,3-3 0,-1-1 0,3-2 0,2 0 0,-7 0 0,0 0 0,1 0 0,-1 0 0,0 0 0,3 0 0,-3-2 0,1-1 0,2-1 0,0 1 0,-2 1 0,-1 2 0,5 0 0,-4 0 0,1 2 0,-4 1 0,-1 1 0,1-1 0,-2-1 0,2-2 0,-2 0 0,-2 0 0,0 0 0,0 0 0,0 0 0,4 0 0,1 0 0,-1 0 0,0-2 0,2-1 0,2-1 0,-1-1 0,3 4 0,-2-2 0,-1-1 0,-1 1 0,2 1 0,-1 2 0,2 0 0,3 0 0,-2 0 0,-1 0 0,1 0 0,2 0 0,0 0 0,-2-1 0,-1-2 0,0-2 0,-2 1 0,-2-1 0,-4 1 0,-1-2 0,2 3 0,1-1 0,1-1 0,-1 1 0,-1-1 0,-2 1 0,1 4 0,2 0 0,2 0 0,-3 0 0,0 0 0,-2 0 0,0 0 0,0 0 0,1 0 0,2 0 0,2 0 0,-2 0 0,-2 0 0,-1 0 0,2-2 0,1-1 0,0-3 0,-5-1 0,2 4 0,-6-1 0,2 2 0,-2 1 0,0-2 0,0-2 0,-5 1 0,3 4 0,-3 0 0,1 0 0,1-2 0,-1-1 0,-2-1 0,3 0 0,0 4 0,-1-2 0,-1-1 0,1-3 0,1-1 0,0 2 0,-4-2 0,-1 0 0,1-1 0,0-1 0,-1 2 0,1-4 0,1 6 0,2-1 0,1 0 0,0 1 0,2 1 0,2-1 0,-1-1 0,2 3 0,1-1 0,1 0 0,4-1 0,2 1 0,-7-5 0,3 3 0,-3-2 0,-3-2 0,-1-2 0,-2-1 0,0 0 0,-1-1 0,-7-1 0,0-1 0,0-3 0,1-2 0,-2-2 0,2 2 0,-5 0 0,0 0 0,2 2 0,-2 0 0,1 3 0,2 1 0,-4 1 0,-2 1 0,0 0 0,0-1 0,2 1 0,-1 0 0,-7-1 0,-3 1 0,1 1 0,-2 2 0,0 1 0,-3-1 0,-2-2 0,-1-2 0,0 0 0,0-3 0,0 0 0,-1-1 0,-4-1 0,2 2 0,-6-3 0,-1 0 0,0 4 0,-1 1-123,2 2 1,0 0 0,-4-1 0,-2 1 0,-1 1-1,-2 2-35,2 1 0,0 1 0,-1-2 0,0 1 1,-1 0-1,0 0 0,-1 1 422,-2-3 1,-1 4-1,-5-2 1,0 0-1,1 0 1,-2 0-229,-3-1 0,2 2 0,-3 0 0,1-1 0,0 0 0,-1 1 0,1 1-36,0 0 0,-4 4 0,2-2 0,1 4 0,-2-1 0,1-1 0,0-1 0,-4-1 0,2 5 0,-4 0 0,-1 0 0,0 0 0,-1 0 0,-4 0 0,4 0 0,-5 0 0,2 0 0,-1 0 0,1 0 0,-2 0 0,7 0 0,-4-1 0,-1-2 0,-1-2 0,-2 3 0,0 0 0,-4 2 0,-1 0 0,-1 0 0,0 0 0,-1 0 0,1 0 0,0 0 0,-3 0 0,1 0 0,1 0 0,0 0 0,-3 0 0,1 0 0,1 0 0,0 0 0,-1 0 0,-2 0 0,2 0 0,-2 2 0,-4 2 0,7-3 0,-8 4 0,-1-4 0,2-1 0,-5 0 0,-2 0 0,3 0 0,-2 0 0,3 0 0,-6 0 0,7 0 0,2 0 0,1 0 0,-5-1 0,2-2 0,2-2 0,0 3 0,2 0 0,-2 2 0,-3 0 0,6 0 0,-6 0 0,1 0 0,2 0 0,-4 0 0,3 0 0,-1-4 0,-1-1 0,0 2 0,3 0 0,-2 0 0,0-1 0,8-2 0,-9 3 0,3-2 0,2 3 0,1 0 0,1 2 0,-1 0 0,4 2 0,-3 0 0,4 4 0,-1 0 0,-1 2 0,-2-1 0,-4 1 0,4 0 0,2-2 0,-1-1 0,1-1 0,-2-1 0,-4-1 0,3-2 0,-2 0 0,-4 0 0,-2 0 0,-2 0 0,-1 0 0,5 0 0,-6-2 0,1-1 0,-1-1 0,33 2 0,0 1 0,-1 0 0,0 0 0,0 1 0,-1 0 0,2 0 0,-1 0 0,-36 0 0,37 0 0,-1 0 0,0 0 0,-1 0 0,0 0 0,0 0 0,0 0 0,0 0 0,1 0 0,0 0 0,0 0 0,-1 0 0,1 0 0,0 0 0,-2 0 0,0 0 0,1 0 0,-1 0 0,0 0 0,1 0 0,0 0 0,1 0 0,0 0 0,1 0 0,-38 0 0,38 0 0,-1 0 0,1 0 0,-1-1 0,2-1 0,-1-1 0,-1 3 0,1-1 0,-35-3 0,1 2 0,-2 2 0,1 0 0,1 0 0,0 0 0,3 0 0,-4 0 0,35 0 0,-1 0 0,1 0 0,-1 0 0,0 0 0,0 0 0,-1 0 0,1 0 0,-36 2 0,1 0 0,0 3 0,2-2 0,1-2 0,3-1 0,-1 0 0,-1 5 0,3-1 0,1-1 0,-1-1 0,2-2 0,3 0 0,-6-2 0,4-1 0,0-1 0,-1 1 0,0 0 0,-2-2 0,1 4 0,-1-5 0,0 2 0,1-1 0,-1 2 0,0 2 0,1 1 0,-2 0 0,-1 0 0,0 0 0,2 0 0,-1 0 0,0 0 0,7 1 0,-6 2 0,2 2 0,0-2 0,-2-2 0,1-1 0,-1 0 0,-2 0 0,-1-1 0,2-2 0,-2-2 0,2 2 0,0 2 0,1-4 0,1-1 0,0 0 0,1 0 0,2 4 0,-1 0 0,-4 2 0,6 0 0,-2 0 0,-1 0 0,1 0 0,-1 0 0,1 0 0,1 2 0,-4 2 0,3-1 0,0 4 0,-2 1 0,1-2 0,-1 0 0,-2 2 0,6-3 0,-2-1 0,-1 1 0,2-1 0,-1-1 0,-7 0 0,6 0 0,-1 2 0,-2-1 0,3 0 0,0 1 0,-2 1 0,8-2 0,1 4 0,1 1 0,2-1 0,0 1 0,5-1 0,1 4 0,7-5 0,1 2 0,2 0 0,1 1 0,-1 2 0,5 1 0,3-1 0,3-2 0,3-1 0,1 2 0,3 1 0,2 1 0,3 5 0,5-1 0,4 1 0,0 0 0,1 1-32,0 2 0,1 1 0,5 5 0,0-1 0,0 3 1,2 0-412,2 2 0,4 5 0,6-5 1,4-1-1,4-1 0,5 1 384,4 1 0,3 0 1,6-6-1,2-1 0,2-3 1,5-1-1,4 0 218,5-1 1,0-1-1,7-5 1,5-1 0,2-2-1,-33-6 1,-1 0-1,1-1 1,-1-1-81,0 0 0,0-1 0,4 2 1,0 0-1,0 0 0,-1-1 0,2 0 1,0 0-1,0 0 0,0 1 0,-1-1 1,-1 0-96,-1 0 0,0-1 0,5 2 0,0 0 0,-3-1 0,-1 0 1,1 0-1,1-1 0,0 0 0,1 0 0,-1-1 0,0 0-3,-1 0 1,0 0 0,0 0 0,-1 0 0,-1 0 0,0 0 0,-1 0 0,-1 0 0,2 0 0,-1 0 0,-1 0 0,1 0 0,0 0 0,0 0 206,2 0 0,0 0 0,30-2 0,3-1 0,-1-1 0,-2 0 0,3-1-188,0 1 0,-8-1 0,3 5 0,-1 0 0,-2 0 0,5 0 0,2 0 0,-6 2 0,4 1 0,1 1 0,2 1 0,-36-3 0,0 0 0,0 0 0,-1 0 0,37 1 0,-32-2 0,-1 0 0,-1-1 0,-1 0 0,0 0 0,0 0 0,1 0 0,-1 0 0,0 0 0,0 0 0,1 0 0,-1 0 0,2 0 0,1 0 0,33 0 0,-36 0 0,1 0 0,0 0 0,1 0 0,1 0 0,-1 0 0,2 0 0,-1 0 0,-1 0 0,1 0 0,-1-1 0,-1 0 0,0 0 0,0-1 0,0 0 0,0 0 0,-1 0 0,1 1 0,-2 0 0,1 1 0,36 0 0,1 0 0,-37 0 0,0 1 0,1 0 0,-1 1 0,-1 1 0,-1 0 0,2 0 0,-1 0 0,0 0 0,0 0 0,2-2 0,0 1 0,0 1 0,1 0 0,-1-1 0,0 0 0,0 0 0,0 1 0,0-1 0,0 0 0,1 0 0,0 0 0,1 0 0,0-1 0,-1 0 0,0 0 0,1-1 0,0 0 0,-1 0 0,-1 0 0,0 0 0,0 0 0,0 0 0,-1 0 0,36 0 0,-2 0 0,-6 0 0,-2 1 0,-1 2 0,-4 3 0,-1 0 0,-2 0 0,-2 4 0,-2-1 0,0 3 0,1 2 0,-1-1 0,0 0 0,0 1 0</inkml:trace>
  <inkml:trace contextRef="#ctx0" brushRef="#br0">8958 10982 15317,'-8'6'0,"4"2"-1686,3 4 1756,1 2 0,1-3 0,2 0 0,3-4 0,1-1 0,5-3 1,4-1-1,7-2 0,2 0 0,3 0 0,2 0 0,2 0 574,2 0 1,2-5-1,5 1 1,2-1-1,3 1 1,3-2 0,4 0-1,5 0 1,1 3-422,1 2 0,6-4 1,-1 1-1,2-1 0,4 1 1,-1-2-77,-2-2 1,4 4 0,-8-3 0,-2-1 0,1 2 0,-6-1 0,0 1-489,-6 0 0,-6 2 1,-1 4-1,-2 0 0,-2 0 1,-2 1-854,-2 4 1218,2 2 1,2 0 0,8-1 0</inkml:trace>
  <inkml:trace contextRef="#ctx0" brushRef="#br0">8691 11861 21669,'-4'3'-949,"-1"6"1,4 3 0,4-2 0,6-5 0,3-4-1,1-1 2314,0 0 1,5 0-1130,0 0 0,5 0 1,-2 0-1,1 0 1,1 2-1,0 1 1,3 3-92,0 1 0,1-3 0,1 5 0,2 0 0,2 0 0,2-2 0,3 1-74,2-1 1,2-4 0,1 2 0,1-4 0,-2-1 0,4 0 288,1 0 1,-4-1-1,1-2 1,-3-2 0,-3 1-1,2-1-114,-2 1 0,-1-5 0,-1 5 1,-2 1-1,-2 1 0,0 2 1,-1 0-357,-2 0 1,3 0 0,1 0 0,2 0-1,3 2 1,2 1 181,1 1 1,0 0 0,1-4 0,2 0 0,2 0 0,-2 0 136,-2 0 1,-2-1 0,-2-2 0,-2-1 0,1-1 0,-1 1 0,-1-1-72,-1 2 1,0 0-1,-4 0 1,4-1-1,-1 1 1,1 1-287,-3 2 0,2 0 0,-1 0 1,0 0-1,1 0 0,-1 2 0,-2 1-50,-1 1 1,-1 5 0,0-4-1,-1-2 1,1-2 0,0-1 487,-1 0 0,1 0 0,1 0 0,2 0 0,1 0 0,-2-1-15,0-4 0,-3 4 0,2-4 1,2 2-1,1 0 0,0-1 0,0 1-574,0 1 0,1 2 1,-6 0-1,2 0 1,1 0-1,-1 0-427,-3 0 746,-1 0 1,2 0 0,1 0 0,-2 0-1,0 0 1,-1 0 227,0 0 1,4-1-1,-6-2 1,2-1-1,1-1 1,-1 1-101,-1-1 1,10 1 0,-7 4-1,3 0 1,-1 0 0,-2-2-1,3-1-325,2-1 1,-3 0 0,3 4 0,-1 0 0,-1 0 0,4 0 26,1 0 0,-5 0 0,3 0 0,-4 0 0,-2 0 0,1-2 1,0-1 483,-1-1 0,0-1 0,-1 4 1,-2-2-1,3-3 0,-3 0-294,2 0 1,1 2 0,0 2 0,-1-1 0,1-1-1,-1 1 1,3 1-265,0 2 1,0 0-1,-1 0 1,1 0 0,3 0-1,3 0 131,0 0 0,0 0 1,-3 0-1,4 0 1,0-1-1,-1-2 1,-1-2 387,-4 2 1,4-3-1,0 0 1,-1 1 0,1-3-1,-4 2-146,-1 0 0,4 0 0,0 3 0,1-1 0,1 1 0,0 2-330,3 1 0,1 0 1,2 0-1,2 0 1,1 0-1,1 0 1,1 0 24,1 0 1,-3-2 0,4-1-1,-1-1 1,-3 1 262,-2 1 0,-2 1 0,-2-2 0,-3-2 0,-2 1 0,-2-1 0,-2 1-148,-1 1 1,-2 0-1,-1 0 1,-2-1-1,0 1 1,-1 1-1,-2 2-419,0 0 0,-4 0 0,4 0 0,-1 0 0,0 0 1,-2 0-771,-1 0 1,0 5-1,1 1 1,2 1 0,-2 2-1,-2 1 1101,-5 4 1,-4-10 0,-5 8 0</inkml:trace>
  <inkml:trace contextRef="#ctx0" brushRef="#br0">16463 11795 15381,'-18'-21'0,"0"3"0,3 9 1229,5 9-789,10 8 0,19 11-456,12 3 0,12 3 0,9 3 1,6 3-1,-25-12 0,1 1 1,0 2-1,1 2 0,2 3 0,0 2 1,-1 2-1,-1 2 0,1 2 1,-2 2-117,0 1 0,-1 1 0,-5 5 0,-2 1 0,0 3 0,-3 2 0,-1 4 0,-4 3 393,-1 3 1,-3 1 0,0 1 0,-2 1 0,-5 2 0,-3 0 0,1 1 0,-1 0 0,-1-2 0,-3 1 0,0-1 0,-3 1 0,-1-3 0,-2 0 0,-1-2-1,-2 0 1,-2-5 0,-1-1 137,1-3 1,-3-1 0,-1-3 0,-1-2 0,0-2 0,0-2 0,-1-2 0,-1-2 0,0-2 0,-2-2-1,-21 28 1,-7-8-1375,-4-7 0,5-5 0,-8-2 0,3-4 1,6-3-1,5-6-1299,5-4 1,5-2 1997,9-7 0,32-17 0,14-5 0</inkml:trace>
  <inkml:trace contextRef="#ctx0" brushRef="#br0">18302 12674 8454,'-13'-21'2273,"0"2"-2048,5 12 0,4 4 0,8 10 0,5 8 0,4 4 407,5 5 0,-3 11 1,4 8-1,-1 5 0,-2 7 1,-2 2-1,-5 10 0,-3 1 185,-4 0 1,-2 0-1,-4-8 1,-3-1 0,-2 0-1,0-6 1,0-5-379,2-8 0,-5-14-984,3 1 0,1-9 1,0-2 362,-3-6 1,-1-7 0,0-11 0,4-13 0,3-12 0,7-14 0,5-9-7,6-7 1,0 22-1,1-2 1,0 1 0,0 0-1,2-4 1,1 0 0,1-2-1,1 1 1,-1 1 0,1 2-64,-2 1 0,1 1 0,1 1 0,-1 1 0,15-27 0,-2 6 0,-1 8 0,-7 9 0,-2 10 879,-5 8 1,-1 9-1,-3 9 1,-3 8 294,-5 8 0,-4 14 0,-4 6 1,-6 5-1,-7 5 0,-5 5-1003,-3 6 0,-2 3 0,1 0 1,-1-4-1,2-3 0,1-4-816,2-1 0,6-6 0,-2-3 0,4-2 0,4-3 0,3-1-510,1-2 1,3-6-1,9-8 1,8-4 1405,12-4 0,12-24 0,10-7 0</inkml:trace>
  <inkml:trace contextRef="#ctx0" brushRef="#br0">19182 12514 12165,'5'-34'2634,"-1"3"1,0 10-234,-4 21-2132,6 18 0,-4 0 1,4 9-1,-2 1 1,2 4-1,0 10 1,0 4-1,-3 7 1729,-2 8 1,-2-4-2165,-4 10 1,-3-2 0,-10 5 0,-4 1 0,-2-3-611,2-4 0,2-4 1,7-9-1,1-10 1,3-7-1,3-9-3330,1-5 3700,3-6 1,-2-9-1,7-10 1,4-11-1,3-8 895,5-2 1,1-10-1,-1-1 1,2 2 0,0-1-1,0 4 1,-1-2 2348,2-1 1,1 7-2268,3 2 0,-1 5 0,-5 8 0,3 1 1,1 3 66,-1 4 0,-1 5 0,-3 6-426,2 8 0,-3 2-212,-1 11 0,-1-2 0,-8 10 0,1-5-230,-5 14 1,0-13-1197,0 9 1,0-3 721,0 3-3357,-6-5 1490,4 9 1280,-10-14-1009,11 14 0,-5-14 1046,6 5 0,7-11 1254,7-2 0,5-4 0,8-3 0,-1-2 0,1-3 0</inkml:trace>
  <inkml:trace contextRef="#ctx0" brushRef="#br0">19942 13314 8558,'-13'0'1654,"-2"6"1,-2 4 0,0 5-1129,0 3 0,3 4 1,0-4-1,1-1 1,0 1-1,1 0 1,3-2-1,3 1-708,0 0 0,5-2 1,-2 1-1,6-5 1,5-7 181,4-2 0,2-14 0,-1-3 0</inkml:trace>
  <inkml:trace contextRef="#ctx0" brushRef="#br0">19969 12687 8300,'-2'-37'3770,"-2"6"-2686,2 12 0,-5 13 0,4 8-759,-2 2 0,1 1 0,5 6-617,4 4 0,2 9 1,8 3-1,3 7 0,4 4 292,3 2 0,8 0 0,1 0 0</inkml:trace>
  <inkml:trace contextRef="#ctx0" brushRef="#br0">20422 13021 8309,'-14'-24'1723,"3"8"0,2 11-1213,4 11 1,4 6 0,1 1 0,0 1 0,0 0 0,-2 3 0,-1 2-1,-1 0-10,1 0 1,1 5-1,2-2 1,0 2-1,0 0 1,0-3-1,0-1-1572,0 1 0,0-3 499,0 4 0,0-6 0,0 2 0,0-3 0,-1-2-119,-3 0 1,-8 1 0,-9-2 0,-3-2 0,-4-1 0,-1 1-226,-4 2 0,5-3 0,-2 0 917,6 1 0,5-4 0,6 0 0</inkml:trace>
  <inkml:trace contextRef="#ctx0" brushRef="#br0">22021 13127 8499,'8'0'-481,"4"-1"1,-3-2 492,2-2 1,3-1 0,-1 2-1,0-3 1,1-2 0,-2 0 0,-2 0 5084,-1 2-4335,-6-5 1,0 10 0,-12-2 0,-9 4-391,-6 4 1,-8 5 0,-4 7-1,-2 4 1,-1 0 0,2 4 0,3 0-201,2-2 1,2 3 0,8-3 0,5 2 0,6 0 0,3-2-1344,2 2 0,9 1 0,12 0 0,10-1 1,12-4-1,8-2 1171,4-6 0,11-5 0,-5-7 0</inkml:trace>
  <inkml:trace contextRef="#ctx0" brushRef="#br0">22515 13261 8588,'-8'-36'3893,"-4"3"-3095,-4 10 0,3 9 1,5 19-1,2 4 1,3 3-91,2 1 0,1 5-712,0-1 1,0 7 0,0-3 0,1 1 0,4-1 0,4-2-311,3-3 0,-3-2 0,-1-5 0,3-5 0,1-3 0,-1-2 0,0-3 127,-2-5 1,-6-8 0,1-3 0,-2-3 0,-2-3 0,-2-1 540,-2-2 0,-4 0 0,-4 6 1,2 2-1,1 2 3054,-1 2-3706,4 9 1,0 9 216,6 12 0,6 2-676,3 7 0,4 5 0,3 4 0,5-1 1,3-2-1,4-1 0,2-2 757,2-3 0,-4 3 0,5-4 0</inkml:trace>
  <inkml:trace contextRef="#ctx0" brushRef="#br0">22915 13314 8479,'0'-27'1377,"0"2"0,0 3 1109,0 4-1738,0 9 1,1-3-1,3 5 1,5 1-393,3 6 0,-3 1 0,0 8 1,1 2-1,4-1 0,2 0 1,2-1-1,0 0-579,1-1 1,-4 2 0,2-6 0,0-1 0,-1-1 0,2-2-769,-2 0 0,-1-6 0,-2-3 1,0-3-440,1-1 1,-5 5 0,0 3 1429,1-1 0,2-8 0,1-6 0</inkml:trace>
  <inkml:trace contextRef="#ctx0" brushRef="#br0">23394 13314 8521,'0'-19'4809,"0"11"1,0 4-4617,0 10 0,2 4 0,1 0 0,1-1-453,-1 2 1,0-1 0,0 0 0,2-1 0,-1 0-756,2-1 0,-3-3 0,6-6 0,0-3 0,0-5 1128,0-3 1,-1-6-1,6 0 1,-1 3 0,0 4-1,1 3 1,1 2 144,2 3 0,3 2 0,3 2 1,-2 2-1,0 3 0,-1 2-1097,4 2 1,1-3 0,2 1 0,1-2 0,2-3 0,2-2 838,2-1 0,2-12 0,4-2 0</inkml:trace>
  <inkml:trace contextRef="#ctx0" brushRef="#br0">24248 12767 8447,'19'-29'0,"-4"4"1188,-5 8 1,-3 11 0,2 17-1,-4 11-866,-4 11 0,-1 11 0,-1 5 0,-5 4 0,-8 5 0,-5 4 0,-3 5 0,1 2 0,1 2-314,-1-1 0,4-8 0,0-6 0,0-5 0,3-8 0,0-8-8,7-8 0,-2 0 0,2-7 0</inkml:trace>
  <inkml:trace contextRef="#ctx0" brushRef="#br0">24221 13407 8359,'27'-56'409,"-1"4"0,-1 5 0,-1 5 1,-3 7-1,-2 8 0,-3 8 953,-1 4 0,-1 8 1,-1 4-1,-1 7 1,-3 9-1363,-5 8 0,-2 4 0,-2 2 0</inkml:trace>
  <inkml:trace contextRef="#ctx0" brushRef="#br0">20768 14806 8265,'2'-38'302,"1"2"1,1 7 905,-1 5 1,-1-1-1,-4 4 1,-2 0-708,-5 4 0,0 2 0,-3 2 0,-3 1 0,1 3 0,-1 4 1,0 5-276,-3 5 1,3 4 0,-1 7 0,4 3 0,5 2 0,1 3 0,3 1 0,1 2-243,2-1 1,8 4-1,5-2 1,8-3-1,4-1 1,5-3-1,2-5-552,4-6 1,5-4 0,-5-6 0,1 0 0,-2-1-1,-5-4 690,-6-4 1,-2-3 0,-7-2 0,-5-3 0,-2 0-1,-6 0 427,0 2 1,-6 2 0,-2 0 0,-2 1 0,-2 3 0,-2 5 0,-1 2-85,-1 2 1,5 2 0,2 2 0,1 5 0,3 3 0,2 3-983,1 2 0,1 0 0,5 5 1,6 2-1,6-1 0,4 0 1,5-6-1353,2-2 1,11-3 0,-1-3 0,2-5 1868,7-2 0,8-2 0,5 0 0</inkml:trace>
  <inkml:trace contextRef="#ctx0" brushRef="#br0">21648 14633 8265,'-6'-15'579,"-3"-2"1,3 6 0,1-1 437,-1 5 1,6 3-1,0 5 1,8 4-1,7 3 1,5 4-1,-1 3-567,0 3 0,3-2 0,-4 5 1,0-2-1,-2-3 0,-1-1 1,-5 0-401,-2 3 0,1-3 1,-5 2-1,-2-2 1,-5 0-1,-8 1-694,-5 2 0,-5 0 0,-7-3 1,-2 1-1,-2 3 0,-1 0 1,1 2-1184,2 0 0,2-5 0,3 2 1827,2-3 0,4 4 0,6 2 0</inkml:trace>
  <inkml:trace contextRef="#ctx0" brushRef="#br0">23488 14153 8298,'7'-14'531,"-2"-4"0,-4 5 1,-1 14-1,0 11 322,0 9 1,-4 4 0,-2 3-1,0 3 1,-2 5 0,1 2-1,-3 2 1,-2 0-312,-2 0 1,6 0 0,-1 0 0,0-2-1,1-2 1,2-5 0,2-3-980,0-1 1,-1-2 0,5-3-1,-1-5 1,-2-6-277,-2-2 1,-5-6 0,1 0 0,-3-7 0,-1-10-1,-2-6 1,-3-5 811,-4-2 0,-3 2 0,-2 1 0,0 3 0,1 2 0,1 4 688,2 5 0,0 4 0,5 6 0,2 0 0,2 1 0,5 4 0,5 4-549,3 3 1,2 7 0,3 5 0,7 4 0,5 4 0,6 1-871,3-1 1,10 1 0,5-3 0,7 1 0,5-3 0,1-4 0,0-7 631,1-2 0,5-2 0,2 1 0</inkml:trace>
  <inkml:trace contextRef="#ctx0" brushRef="#br0">23741 14820 8298,'-12'-24'1039,"3"-3"1,-3 2 0,4 5 0,-4 0 568,-2 4 1,8 7 0,6 5-1,8 4-1197,4 4 1,1 2-1,2 4 1,1-1-1,2 0-913,-2-1 1,-8-4 0,-10-8-1,-8-5 1,-8-3 0,-3-1 322,-2-1 0,3 2 1,1 2-1,1 3 1,0 1-1,2 3 508,1 1 1,4 4 0,0 2 0,4 7-1,1 3 1,4 7-531,5 4 1,0-6 0,8 8-1,3 0 1,6-1 0,3 3-394,4-4 1,4-7-1,12-2 1,5-6-1,0-5 1,6-5-1,-1-6-1353,3-8 1,-1-6 1946,-6-11 0,3-15 0,-5-9 0</inkml:trace>
  <inkml:trace contextRef="#ctx0" brushRef="#br0">24248 14193 8298,'-14'-26'0,"-5"11"707,4 3 1,-9 14 0,7 2 0,0 6 0,3 7 0,2 6-184,3 7 0,-2 4 0,7 6 1,1 2-1,2 2 0,2 5 0,4 3-421,3 1 1,4 0-1,3 1 1,3-3-1,3 0 1,1-4 0,-1-2-4753,-2-7 4649,-1-4 0,-5-1 0,0 1 0</inkml:trace>
  <inkml:trace contextRef="#ctx0" brushRef="#br0">24061 14793 8298,'-13'-31'1440,"-1"0"0,8 7 0,6 12 0,9 11-1926,8 8 0,5 10 0,10 2 0,7 0 0,7 2 0,4 0 0,5 1 0,3 0 486,5 0 0,-6-5 0,8 2 0</inkml:trace>
  <inkml:trace contextRef="#ctx0" brushRef="#br0">24567 14793 8298,'-32'-25'1532,"5"3"0,2 3 1,7 7-1,2 3-431,1 4 1,3 2 0,3 2 0,5 1-1144,3 6 0,2 4 0,3 2 1,5-2-1,3-2 0,2-2 0,-1-2 1,0 1-2124,0-1 1,-4 0 0,-1-5-1,-2-3 2165,-3-5 0,10-15 0,2-4 0</inkml:trace>
  <inkml:trace contextRef="#ctx0" brushRef="#br0">24541 14647 8298,'0'-21'0,"-2"-3"0,-1 6 0,-3 2 32,-1 1 0,4 9 0,-1 6 0,4 8 0,4 5 1,5 3-1,3 4 0,3 0 356,2 4 1,4 0 0,7-1-1,2-2 1,1-2 0,-1-1-1,-2-2 1,-3-1-1594,-3-3 1,-3-7-1,-7-2 1,-3-6 2025,-4-6 0,-5-8 0,-3 0 0,-3 2 1,0 3-1,0 3 804,3-1 1,0 4-1,0 3 1,-1 7-1478,1 10 1,3-1 0,3 5 0,1-4 0,0 0 0,1-1-516,-1 0 0,1-4 0,-4-1-112,4-2 1,-4-3 0,4-8-1,-4-4 1,-1-3 0,0-2 879,0-4 1,0 3-1,0-3 1,2 5 106,2 4 1,3 9 0,5 10-1,0 7 1,0 3 0,3 3-1130,0-1 0,1 0 1,0 3-1,3-1 1,1-2-1,0 0 621,1-1 0,1-2 0,5-5 0</inkml:trace>
  <inkml:trace contextRef="#ctx0" brushRef="#br0">25141 14793 8298,'0'-31'1298,"0"1"0,-2 5 1,-1 6 2685,-1 4-3778,-1 8 1,5 2 0,0 10-1,0 4 1,0 3 0,0 1-1,0 2-508,0 2 1,5 0 0,1 3 0,1 0 0,3-4-1,2-1 1,2-3 0,-1-3-6273,0-5 6574,1-3 0,5-1 0,2 0 0</inkml:trace>
  <inkml:trace contextRef="#ctx0" brushRef="#br0">25287 14340 8298,'0'-44'1058,"0"-1"1,2 7 0,1 8 0,1 6-604,-1 7 1,-1 6 0,-1 4 0,4 1 0,3 4-584,4 5 1,2 5 0,-1 5 0,2 3 0,3 5 0,4 7 0,1 5 0,1 4 127,-2 1 0,1-4 0,3-1 0</inkml:trace>
  <inkml:trace contextRef="#ctx0" brushRef="#br0">25527 14487 8278,'0'-42'1177,"0"23"0,0 23 0,0 14-945,0 7 0,0 2 1,0 0-1,0-1 1,0 1-1,0 1 1,0 3-1,0 3 23,0 0 1,0 3-1,0-4 1,0-1 0,0 2-1,0-1 1,0 1-1,-1-1-255,-4-1 0,-8-1 0,-8-4 0</inkml:trace>
  <inkml:trace contextRef="#ctx0" brushRef="#br0">25261 14913 8261,'-14'-37'0,"2"-1"0,2 2 1489,1 8 1,6 7-1,0 9 1,8 3-1481,8 5 0,3 8 1,10 5-695,2 3 1,7 6 0,1 1 0,2 2 0,2 3 684,0 1 0,6 7 0,2 2 0</inkml:trace>
  <inkml:trace contextRef="#ctx0" brushRef="#br0">25767 14926 11952,'-13'-19'0,"0"7"617,-1 11 0,2 7 1,2 7-1,1-1 0,0-2-537,2-1 0,-5 2 0,3 6 0,-1 4 0,1 0-904,4-3 1,4-4-1,2-2 824,4-3 0,2-9 0,7-7 0</inkml:trace>
  <inkml:trace contextRef="#ctx0" brushRef="#br0">25687 14713 8225,'0'-19'935,"-1"6"1,-2 1-963,-2 10 0,1 10 0,5 8 1,5 3-1,8 2 0,6 3 0,6 1 27,0 1 0,13 7 0,2 1 0</inkml:trace>
  <inkml:trace contextRef="#ctx0" brushRef="#br0">26127 14980 8225,'-18'-8'613,"1"-5"1,-6 0 0,4-5 0,0 5 0,0 2 171,2 2 1,-2 6 0,1-1-1,3 4 1,5 4-690,6 5 0,2 3 0,4 0 0,2-2 1,5-1-1,3 0 0,3 0-420,2 0 0,-2-6 0,3 1 0,-2-4 0,-1-4 0,0-5 0,-3-3 291,0-1 0,-5-5 332,2 0 0,-6-4 1,1 3-1,-2-1 60,-2 1 1,1 3-791,4 7 0,2 11 0,6 9 0,1 7 0,-1 3 1,0 1-494,1-1 0,1 4 0,1-3 1,2 2-1,-1 0 924,3-2 0,-6-6 0,6 3 0</inkml:trace>
  <inkml:trace contextRef="#ctx0" brushRef="#br0">26340 15046 8225,'0'-13'0,"-4"-6"0,-1-3 0,3-2 539,0 2 0,2-2 0,0 5 0,0-1 0,0 1 0,0 3 0,2 3 0,3 4 0,7 4 77,5 4 1,0 1 0,-2 1-1,1 2 1,2 3 0,-1 2-1,-4 2 1,-3 2-422,-1 1 1,-4-4 0,2 0 0,-1 1 0,-3 2 0,-2 1 0,-1 1-73,0-1 1,0 0 0,0 2 0,-1 1 0,-2 4 0,-3 0-657,-1 4 0,-1 1 0,-2 2 0,-1 0 0,-2-1 1,-3 1-1,-2 0-2066,-1-1 0,2 5 2599,-5 0 0,0 1 0,-5-6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5399 4425 6183,'0'-21'0,"1"3"250,4 3 1,-5 8-1,0 2 1,-6 3 0,-3-3-1,1-4 1,2-3-1,2-1 1,0 0 0,-1-1 613,2 1 1,-3 0-1,0-1 1,-1 1-1,-3 0 1,-2 1-1,-5 3 1,-2 5-246,-3 2 0,-12 2 0,3 0 0,-6 2 0,-6 0 0,-3 4-356,-3 2 1,-6-5-1,6 1 1,-1-2-1,-2-2 1,2 0 210,-1 0 0,1 0 1,7-2-1,-1-1 1,1-3-1,1-1 23,2-3 0,0-2 0,0 0 1,0 2-1,-1 2 0,-2 2 0,-3 3-460,-1 2 1,2 1 0,-2 0 0,-2 0 0,0 1 0,-3 2 0,2 3 382,-2 2 1,-4-6 0,-2 4 0,2-1 0,1-1 0,1-1 37,1-1 1,0-2-1,0 0 1,1 0-1,1-2 1,4-1-459,1-1 0,-3-5 0,3 5 0,0 1 0,-1 1 0,1 2 0,0 0 0,-4 2 0,1 1 0,-3 2 0,-3 3 0,-1 2 0,-3 2 0,-2 1 0,2-4 0,-5 0 0,0 2 0,4-1 0,0 0 0,3-1 0,-1 0 0,5 4 0,-1 1 0,2-1 0,2 0 0,3-1 0,1-3 0,-3 3 0,4-3 0,2 1 0,2 1 0,1-3 0,0 3 0,1-5 0,2 0 0,2-2 0,-1 2 0,1 0 0,1 1 0,1 1 0,2-4 0,4 5 0,1 0 0,1 3 0,1-2 0,3-1 0,2 1 0,1 7 0,3 2 0,-1 0 0,-2 2 0,2 0 0,1 2 0,2 3 0,-1 0 0,1 1 0,0-1 0,1 1 0,2 0-159,1-1 1,0 3 0,-3 0 0,2 4 0,2-1 0,1 4-278,-1 2 0,-1 1 0,-4 10-81,0 1 1,4 2 0,0 3 0,0 1 234,2 2 0,-4-1 0,5-3 0,1-1 0,-3 2 0,1 1 0,-2 3-368,1 2 0,1-3 262,3 4 1,2-4 0,-2 3 0,2-1-1,2 1 186,0 3 1,0-1 0,0 2 0,0-1 0,0 3 0,0-2 109,0 0 1,-4 2-1,-1-8 1,1-1-1,-1-4 1,1-5 190,1-1 0,1-7 0,2 4 0,0-5 0,0-2 0,0-1 0,0 3 242,0 2 0,0-2 0,0 7 0,2 0 0,1 1 0,3 4-402,1 4 0,-4 0 0,3 5 0,-1-1 1,1-2-1,-1-1 0,1-7-208,-3-3 0,3-2 0,-1-5 0,-2-2 1,-2-1-1,-1-3 180,0-1 1,0 7-1,0-2 1,0 2-1,0 3 1,0 0-11,0 3 0,0 0 1,2 6-1,1 0 1,1 4-1,-1 2 1,-2 2-56,-1 1 1,0-5 0,0 2-1,0-5 1,0-4 0,0-4 347,0-4 1,0-5 0,0-1 0,0 1-1,2-1 1,1 1 0,3-1-108,1-1 1,1 5-1,2-4 1,-1 4-1,0 2 1,0 1-192,0-2 0,-5 7 1,3-8-1,-1 1 1,-1-2-1,-1 1-245,1-2 1,1 0 0,-3 1 0,2-2 0,3-4 0,1 0 0,1-1 1161,3-2 0,-2-1 1,8-1-1,0 0 0,4-2 1,3-1-549,5-2 0,-1-2 1,6 3-1,-1-6 1,1-2-1,-1-1 1,2-1 55,2 0 1,1-4 0,1-1 0,2-1 0,3-1 0,1 0-13,4-3 1,2-2-1,5 1 1,1 1-1,0 1 1,-2-1-81,-1-1 0,2-2 0,-2 0 0,2 0 1,-1 1-1,1 2 0,0 1-4,-2-1 1,4-1-1,-3-2 1,1 1 0,0 2-1,1 2 1,0-1-194,1 2 0,-3-4 0,-2 2 0,1-1 0,2 0 0,-2 1-32,-1-1 0,-1-1 0,-1-2 0,-1 0 0,-2 1 0,-2 2 0,-3 2 0,4-1 0,-3-4 0,0 2 0,2 1 0,-3 1 0,1-1 0,3 3 0,-3-2 0,0-1 0,1-1 0,1-2 0,2 0 0,2 0 0,-3 0 0,-3 0 0,-2-2 0,-4-1 0,0-3 0,-3-1 0,0 3 0,2-5 0,-2 0 0,-2 0 0,2 2 0,0-1 0,-1 1 0,5 4 0,-4-3 0,1 1 0,0 0 0,-1-1 0,-1 0 0,1-5 0,-6 2 0,-2-1 0,0-2 0,-3 0 0,1-2 0,-2-4 0,-1 1 0,-2 0 0,2-1 0,-1 0 0,1 0 0,-2 2 0,-5 6 0,0 1 0,3 0 0,-3-4 0,0 1 0,-3 3 0,0-3 0,-1 2 0,0-5 0,1-4 0,-1-2 0,-1-3 0,-3-1 0,3-9 0,-3-6 0,1-9 0,0-9 0,-2-8 0,-2-8 0,-2 31 0,1-2 0,-3 0 0,0-1 0,0 0 0,-1 0 0,0 0 0,-1 0 0,0 4 0,0 1 0,0-35 0,0 10 0,0 4 0,0-1 0,0 6 0,2 3 0,1 4-380,1 1 1,1-6-1,-5-5 1,0-3-1,0 4 1,0 2-125,0 0 0,0 4 1,0-8-1,0 2 0,0 3 1,0 1-1,0 0 357,0-3 1,1 7 0,2-6-1,2 3 1,-1 2 0,2 1-355,3 1 0,3 0 0,1 1 1,0 6-1,-1 4 0,-1 4 0,-3-1-194,3 2 0,-5 0 0,-2 6 1,-2 0-1,-2 3 0,0 0 608,0-1 1,0-2 0,0-1 0,0-4 0,-2 0 0,-1-2 285,-1-4 1,-1 2 0,5-7 0,0 1-1,0 0 1,0-3 0,0 0-206,0 0 1,5-3 0,-1 5 0,-1 1 0,-1 2 0,-1 2-240,4 4 0,-4-2 1,4 5-1,-4 3 1,-1-1-1,0 1 223,0-2 1,0-5 0,0 3 0,0 1-1,0-4 1,0-1 0,0-4 248,0-1 0,2-1 0,2 0 0,3-2 0,2-1 0,-1-2 1,-1 2-332,0 0 1,-4-1-1,3 4 1,-1 2-1,-1-1 1,-1 4-115,-1 1 1,-4 4 0,-1-1-1,-3 3 1,-1-2 0,-2 1 372,2 1 1,-5-2 0,3 1-1,-3-1 1,0 0 0,2 2-41,1-1 0,2 4 1,-2-5-1,4 0 1,4-2-1,1-4 0,0-1-60,0 0 0,0 0 1,0 0-1,0 1 0,0 0 1,0 2-197,0 1 0,-2 7 0,-1-2 1,-1 4-1,-1 3 0,1 4 1,-1 0 162,3 4 1,-4 1 0,0 2 0,-2 0 0,-1-1 0,0 1 98,1 0 0,3-5 1,-2 0-1,-1 2 0,2 0 1,1-1-30,2-1 0,0-4 1,0 3-1,-2 0 0,2-2 1,0 2-680,-1 0 0,2-4 0,-4 4 1,0 0-1,-1 0 0,-2 2 1,0 4 494,-1 4 1,-2-1 0,-1 4 0,-1 0-1,1 0 1,0 3 0,-2 2 442,-3 1 1,-1 1 0,-5 5 54,2 7 0,4 6 1,-3 10-67,2 2 1,3 9-440,7 9 1,15-4 0,9 1 0</inkml:trace>
  <inkml:trace contextRef="#ctx0" brushRef="#br0">19089 5384 30586,'6'-7'-7213,"-5"1"7347,5 6 1,-4 0-1,1 1 1,1 4-1,0 2 1,2 1-1,3-4 1,3-1-1,1 0 1,2 1 405,3-1 1,-2-1 0,7-2 0,0 0 0,2 0 0,2 0 0,0 0 0,-1 0 0,1 0-197,0 0 0,2 0 1,1 0-1,-3 0 1,-1-2-1,-2-1-268,1-1 1,-4-2 0,0 3 0,-2-3-1,-3-1 1,-1-2-169,-2 1 1,1-3 0,-1 2 0,0-2 0,-1 1 0,-1 1 0,-3-1-124,3-2 0,1 3 0,1 0 0,0-1 0,1-4 0,-1-2-172,0-2 0,-4-1 0,0 3 0,0-2 0,-2 0 0,-2-1 247,-4-3 0,-1 1 0,0 0 0,0 1 0,-1 0 0,-4 0 0,-4 0-15,-2 1 1,-3-3 0,-1 4-1,-2 2 1,-4 0 0,-1 1-1,0 0-168,-2 3 0,0 2 0,0-4 0,2 3 0,0 0 0,0 4 251,0 1 0,-2 0 0,-4 3 0,-2-1 1,2 1-1,-2 1 0,1 2 217,-4 0 1,3 0 0,-4 0 0,0 2-1,2 2 1,-2 5-35,0 3 0,-2 1 0,-2 0 1,1 2-1,2 3 0,3 3-99,2-1 0,4 6 1,3-4-1,6 2 0,3-1 1,5-1-1,5 1-87,2-3 0,4 6 0,4-6 0,9 3 0,10-1 0,10 0 0,8 0-21,6 0 0,9-4 1,6 4 266,5 2 1,-32-11-1,0-1 1,3 2 0,0-1-1</inkml:trace>
  <inkml:trace contextRef="#ctx0" brushRef="#br0">9678 5744 30099,'-14'0'0,"1"0"0,0 0 0,-1 0 0,1 0 0,0 0 0,-1 0-2473,1 0 2553,0 0 0,1-1 1,2-4-1,2-4 1,2-3 35,3-1 0,-4 1 0,-1 5 0,1 7-621,3 7 1,2 1 0,2 0 0,2 1 0,2-1 887,5-4 0,3-2 0,1-2 0,2 0 0,1-2 0,3-1 0,2-1 138,3 1 1,1-3 0,2 0-1,-1 0 1,1 0 0,0 3-498,-1 2 0,1 1 0,1 0 0,0 0 0,0 0 0,-2 0-196,-1 0 0,-2 0 1,1 0-1,-3 0 1,-2 1-1,-3 2 0,-1 2-218,-1-2 1,-1-2 0,0-1-361,1 0 1,-6 0-102,1 0 0,0 0 1423,5 0 0,5 0 1,2 0-1</inkml:trace>
  <inkml:trace contextRef="#ctx0" brushRef="#br0">10211 5584 29978,'-9'-6'-2886,"2"-3"1,-1-3 1451,1-1 0,4 0 1710,-2-1 0,11 7 0,6 1 1,4 2-1,1-1 0,-1 2 1,0 2-106,2 1 0,1 6 0,-2 3 1,0 2-1,1 1 0,0-1 1,0-2-1,-2 1-437,-1 2 1,-3 1 0,-3 0-1,-5 1 1,-2-1 0,-2 0-78,0 1 1,-6-1-1,-6 2 1,-8 1-1,-8 3 1,-4 2 392,-5 3 1,-2 1 0,-1 2-1</inkml:trace>
  <inkml:trace contextRef="#ctx0" brushRef="#br0">9638 8716 10544,'-5'-16'0,"-1"4"0,-1 4 2646,-3 5 1,-2 3 1893,-2 5-4678,1-4 1,4 5-1,0-6 1,-1 0 2263,-2 0 0,5-1-974,2-4 1,2 5-1,0 0-1370,-1 8 0,-1-1 0,7 1 0,2-2 1,5-4 644,3 0 1,1-2-1,2 0 1,3 0 0,4-2-1,2 0 198,-2-3 1,8-4 0,-4 5 0,3-1 0,-1 1 0,-2-1-626,1 2 0,3 2 0,-2 1 0,-3 0 0,-1 0 0,-4 0 0,-2 0-718,-3 0 1,-2 0 0,1 0 0,-1 0-445,0 0 0,-4 0 0,0 0 1099,1 0 0,8-6 0,3-1 1</inkml:trace>
  <inkml:trace contextRef="#ctx0" brushRef="#br0">10211 8529 22668,'-13'-20'-1539,"-1"2"1,7 8 1322,2 1 0,5 4 0,5-2 1,4 1-1,3 1 0,1 1 784,0 0 0,1-1 1,-1 5-1,0 2 1,1 1-1,-1 2 0,-1 3-719,-3 2 1,-3 4-1,-6 2 1,0 2-1,0-1 1,-3 1 0,-5 1 212,-5 2 0,-5-3 1,0 3-1,-2-2 1,-1-3-1,2-1 39,-1-2 0,6 1 1,-6-1-1,2 0 0,1 1 1,0-1-1882,3 0 0,0 5 1548,1 0 1,0 0-1,-1-5 1</inkml:trace>
  <inkml:trace contextRef="#ctx0" brushRef="#br0">11877 10648 8557,'0'-13'0,"0"0"0,0-1 541,0 1 1,0 0-1,0-1 1,0 1 159,0 0 1,2 5 0,4 4 0,5 2 0,6 2 0,0 0-325,3 0 0,0 0 0,9 0 0,0 0 0,2-1 0,-1-2 0,0-1-288,1 1 1,-2-3 0,5 0 0,-1 0 0,-3 0 0,-1 3-324,2 1 0,-7-2 1,1 0-1,-4 1 1,-5 1-1,-1 2-2138,-2 0 0,-4 0 1086,0 0 1,-6 2 1285,2 2 0,2 3 0,0 7 0</inkml:trace>
  <inkml:trace contextRef="#ctx0" brushRef="#br0">12464 10369 24844,'-8'-8'-638,"2"2"1,9 6 0,5 0-1,5 0 1,2 2 1887,0 2 0,4-2 0,3 2 0,3-2-745,2-2 1,-5 0 0,-1 0 0,-2 0 0,-3 0 0,-1 0-376,-1 0 1,-3 5 0,0 4 0,-4 3 0,-1 2-601,-3-1 1,-3 0 0,-4 0 0,-5 1-1,-3-1 1,-1 0 0,-2 1 237,-3-1 0,3 0 0,-3 1 0,4-2 0,0-2 0,1-1-429,0 1 1,4 7 0,0 0 0,0 1 0,0 0-1,2 1 256,1 2 1,-5 1 0,4 5-1</inkml:trace>
  <inkml:trace contextRef="#ctx0" brushRef="#br0">23088 5251 29748,'-14'0'-959,"7"0"1,0 0 0,2 0 0,-4 0 1499,-2 0 1,2 0 403,0 0 0,6 1 0,-2 4-1490,4 4 1,1-2 0,1 2 0,4 0-1,4-2 670,3-2 0,-4-2 1,1 0-1,2 1 1,0-1-1,4-1 407,3-2 1,-2 0 0,7 0-1,-1 0 1,2 0 0,-1 0-249,1 0 1,8 1 0,-5 2-1,1 1 1,2 1 0,0-1-285,1 1 0,4 4 0,-2-3 0,-1-1 0,2 1 0,-1-1 0,0 1 0,-1-5 0,-2 4 0,2-4 0,1-1 0,1 0 0,-1 0 0,-1 0 0,4 0 0,-5 0 0,4 0 0,-2 0 0,0 0 0,-1 0 0,5 0 0,-3 0 0,2 0 0,-2 0 0,0 0 0,-1 0 0,-1 0 0,4-1 0,-5-4 0,-2-2 0,-2-2 0,-3 0 0,-2-1 0,-4-2 0,2-3 0,0-1 0,-3-3 0,0-1 0,-4 1 0,3-3 0,-7 3 0,3-2 0,1-1 0,-1 1 0,-1 3-352,-2 3 1,-2 2 0,3 0 0,-1-1 0,0 1-336,-1 0 0,2-1 0,-6 1 1,1 0-1,-1-1 188,1 1 1,-1 4-1,-5 0 1,-2-1-1,-3-2 1,-2-3 473,-2-3 0,3 4 1,-2-4-1,-2 2 1,-1-1-1,-2 0 1,-3-1-23,0-1 0,-3 4 0,4-3 1,-3 5-1,-2 2 0,-1 4-55,1 1 1,-4-3 0,1 5 0,-4 1 0,-3 0 0,1 0-28,2-2 0,-3 1 0,-1 4 0,-3 0 0,0-2 0,1-1 0,1-3 674,1-1 1,4 0 0,-2-4 0,5 2 0,4-1 0,0-2-127,1-1 0,3 4 0,-1 2 1,2-1-1,0 2 0,-2-1 257,2-1 0,-5 5 0,0-1-204,1 3 1,-10 1 0,3 0 0,-1 0-401,0 0 1,-5 0-1,-2 0 1,-2 0-1,0 0 1,3 0-73,1 0 0,2 0 0,3 0 0,-2 0 0,-1 0 0,2 0 0,0 0 0,3 0 0,-1 4 0,2 0 0,1 1 0,2-1 0,-2 2 0,-1 2-35,-2 2 1,1 2 0,-1 1 0,1 1 0,-1-1 0,0 0-115,1 1 0,-1-6 0,0 1 0,2 2 0,1 0 0,4 1 141,0-3 0,3 3 0,3-3 1,1 1-1,0 1 0,-1-2 1,1 1-359,0 2 1,4 3-1,1 1 1,2 3 0,3 0-1,2 2-77,1 0 1,1-3 0,4 4-1,4 0 1,4 0 0,6-1-1,7 0 344,3-1 0,7-3 1,-2 0-1,3-2 1,4 0-1,1 1-55,-1 2 1,-2-2 0,-1-5-1,1-2 1,4 1 0,1 2-508,2 1 0,4-1 0,-1 0 0,3-2 0,0 4 0,-2-1 817,-1 3 0,-6 1 0,3-4 0</inkml:trace>
  <inkml:trace contextRef="#ctx0" brushRef="#br0">2199 5318 32767,'-13'0'-3908,"4"0"3264,0 0 0,6-2 0,0-2 0,6-4 1,5-1 315,-1 0 0,5 2 0,-3-3 1,1 1-1,1 0 959,-2 1 0,-1 3 0,4 6-832,-3 3 1,-1 2-1,-4 3 1,5-3 429,3 0 0,1-4 1,0 2-1,1-2 1,1-4-1,1-1 1,3-1 101,2 1 1,1-3 0,5 1 0,-2 2 0,-1 0 0,-2 0-285,2-1 0,-4 0 1,1 4-1,-2 0 1,-2 1-1,-3 2 1,0 3-589,-1 1 0,0-4 1,1 3-1,-1-1 1,0-1 852,1-1 0,3-1 1,1-2-1,-1 0 0,-1 0 1,0 0-1,3-2 105,2-2 0,1 1 0,3-5 0,1 2 0,-3 3 0,3 0-254,-3-1 0,1 2 1,3-2-1,-1 3 0,-1 1 1,-1 0-1,-3 1-567,-2 3 0,-1-1 1,-5 5-1,1-1 0,-1-1 305,0 0 0,1-1 0,-1-5 0,0 0 0,1 0 1,-1 0 359,0 0 0,2 0 1,1 0-1,4-2 1,-1-1-1,2-3-119,-1-1 0,-2 2 0,4-2 0,1 0 1,-3 1-1,-1 0 0,-1 3-165,0 1 1,0 2 0,-5 0 0,0 0-129,1 0 1,-1 0 0,0 0 0,1 0 0,-1 0 119,0 0 0,-2 0 1,2 0-1,5 0 1,3 0-1,-1 0 17,0 0 1,-3 0 0,-2 0 0,2 0 0,0-1 0,0-2-523,-3-2 0,-5 1 0,0 4 26,2 0 1,-4 0 0,0 1-64,-1 4 1,-7-4 0,-7 5-1</inkml:trace>
  <inkml:trace contextRef="#ctx0" brushRef="#br0">3866 5104 31130,'13'0'-123,"0"0"0,2 0 0,2 0 311,0 0 1,7 2 0,-2 1-1,2 1 1,0 1 0,-4-1-1,1 2-323,0 1 1,-5-4-1,0 3 1,-4-1 0,-3 1-1,1 0 1,1 1-363,-2 0 1,-3-2 0,-5 2-1,2 1 1,2-1-178,-2 3 0,-2 2 0,-2 0 0,-2-2 0,-3-1 256,-2 2 0,1 1 1,-4-1-1,4 0 1,0-2-264,-1 1 1,5 2 0,-1 1-1,2 1-47,2-1 1,0 6 0,0 2-1</inkml:trace>
  <inkml:trace contextRef="#ctx0" brushRef="#br0">2173 5904 31338,'7'-7'-438,"5"1"0,-5 1 1,7 1-1,-1 1 1,0 3 433,1 4 1,-5-1-1,0 5 31,1-3 0,-3 0 0,2-4 0,3 2 0,3 2 275,3-2 0,5-2 0,0-1 1,2 0-1,3 0 0,2 0-22,1 0 0,4-1 0,-4-2 0,-1-2 0,0 2 0,-1 2-280,2 1 0,0 0 0,-4 0 0,-2 0 0,-1 1 0,-2 2 0,2 2 0,-5-1 0,6 1 0,-4-1 0,1-1 0,0-1 0,2-2 0,1 0 0,2 0 0,4 0 0,0 0 0,-1 0 0,-1 0 0,1 0 0,1 0 0,2 0 0,-4-2 0,2-1 0,1-1 0,-1-1 0,0 1 0,-2-1 0,-5 1 0,-2 2 0,2-1 0,0-1 0,-1 0 0,-2-1 0,-2 1 0,-1-1 0,-5 5 0,1 0 0,-2-1 0,-2-2 0,-1-2 0,0 1 0,4 4 0,-1-2 0,-2 0-277,-1-3 0,-4 1 0,4 4 0,1 0 0,2 0-641,1 0 1,-4 0 0,0 0 0,1 0 990,2 0 0,1 0 0,1 0 1</inkml:trace>
  <inkml:trace contextRef="#ctx0" brushRef="#br0">3759 5797 30092,'9'0'68,"0"0"0,1 0 125,2 0 0,6-4 0,1-1 0,0 2 0,4 2 0,0 1 0,5-1 0,-1-2-51,-3-2 0,1 1 0,-3 4 0,2 1 0,-2 4 0,-4 3 1,-5 4-748,-4 2 1,-3-1-1,-6 2 1,0 1-1,-1 2 1,-2-2 124,-2-1 1,-5-2-1,1 1 1,-3-1 0,-1 0-1,-1 1 357,1-1 1,4-4-1,2 0 1,-1 1 0,1 2-734,-3 1 1,4 1-1,1 0 1,4 3 190,1 0 1,6 7 0,1-3-1</inkml:trace>
  <inkml:trace contextRef="#ctx0" brushRef="#br0">2093 7077 31665,'0'0'0</inkml:trace>
  <inkml:trace contextRef="#ctx0" brushRef="#br0">2053 7117 31665,'4'-9'-8047,"1"0"5536,-1 6 2656,-4-9 0,0 12 0,-1-1 1,-2 5-1,-2 3 0,2 4 130,2 1 1,2-5 0,5-2 0,6-4 0,6-1 0,3 0 0,2 0 0,2-1 0,4-4 0,2-2 245,4-1 1,-1-4-1,0 5 1,0-2-1,1 2 1,0-1-1,-1 2 45,-3 1 1,2 0 0,-2 7-704,-1 2 1,-2-1-1,-2 6 1,0 1-1,-3 2-499,-1 1 1,1 1 0,3-1 981,1 0 1,0-4 0,-1-1 0,1-2 15,0-3 1,4 2 0,1 0 0,2-2 0,3-2 0,0-1-1,2-1-171,1-4 1,-3 4 0,7-5 0,-2 2 0,-4-1 0,-1 2 0,-1 2-192,1 1 0,0 0 0,0 0 0,-3 0 0,0 0 0,-1 0 0,-1 0 0,1 0 0,-3 0 0,1 0 0,0 0 0,0 0 0,0 0 0,0-5 0,-6-1 0,-1 0 0,-3 0 0,-1 2 0,1-2 0,-5 5 0,2-5 0,-3 1 0,-2 1-328,1 1 1,-5 1 0,-2 4 0,0 1-1,-1 3 1,2 0 265,-1 0 0,8 4 0,6-3 0</inkml:trace>
  <inkml:trace contextRef="#ctx0" brushRef="#br0">3919 7050 31578,'13'-6'-1921,"2"-1"0,1-2 1993,2 0 1,4 6 0,-2-1-1,-1 4-70,0 4 0,1-1 0,-4 7 0,2 4 0,-2 2 0,-3 0 0,-2-1-292,-3-2 0,-5 1 0,3-1 1,-1 0-1,-2 1 0,-5-1 274,-5 0 1,-6-4 0,-4 0 0,-1 0 0,2 0 0,0 0 0,0 1-222,-2 2 0,0 1 1,5 1-1,1-1 1,1 2-1,3 1-3193,-3 2 2911,5 6 1,-6-10 0,5 6 0</inkml:trace>
  <inkml:trace contextRef="#ctx0" brushRef="#br0">21395 6250 8650,'1'-13'0,"4"1"0,4 3 614,3 5 0,7 2 1,5 2-1,4-1 0,4-2 1,2-1-1,3 1 1,3 1-1,3 2 0,3 0 1,2 0-1,2 2 0,2 1 1,0 1-1,1 0 1,2 1 966,4-1 0,6 1 1,-4-5-1,3 0-1182,4 0 1,1 0 0,-1 0 0,1 0-1,0 0 1,-4 0-157,-4 0 0,6 0 0,-11 0 0,2 0 0,-3 0 0,-7-2-91,-2-2 0,3 1 0,-3-5 0,0 3 0,-1 0 0,-5 1 0,-2-2-139,3-2 0,-5 4 0,4-5 0,-3-1 1,-1-2-1,-2-2 0,-2 1-60,-2 0 0,2-5 0,0-1 0,-4 0 0,-2-2 0,-2 0 303,0-3 0,2 4 0,-8-1 0,-2 0 0,-1 2 0,-3 0-606,-3 2 0,1 3 0,-5 0 0,-4 1 0,-4 0 1,-6-1-1,-4 1 34,-5 0 1,-7-1 0,-6 1 0,0 0-1,-2-1 1,-4 0-11,-6-4 1,2 3 0,-5-4 0,2 1-1,-1 0 1,2 0 0,2 1 213,1-1 1,1-4 0,2 2 0,3 1 0,-1-2 0,-1 2 252,-1 0 1,-3-3 0,6 4 0,-2 3 0,-4 3 0,0 5 0,-4 1-85,-2 3 0,-4 2 0,-8 2 0,-4 3 0,-5 5 1,-2 3-1,-3 2-235,3-1 0,-2 0 1,1 0-1,0 1 1,-2 1-1,35-7 0,0 0 470,-1 1 0,0 0 0,-31 10 1,-2-3-1,2 3 0,3 2 1,-1 3-1,2 1 134,3 2 0,7-1 1,8 1-1,1 0 1,4-1-1,5 2 0,6 2-752,3 1 0,9 0 0,5-4 0,10 0 0,10-1 0,13 1 144,15 0 1,24-5 0,-21-12 0,3-1 0,5 0 0,2-2 0,6 0 0,2-2 0,5 1 0,1-1 0,6-1 0,1 0-215,4 1 0,0-1 467,-1-2 1,1-1 0,-19 3 0,0 0 0,0 0 0,-2-1 0,1-1 0,-1 0 0</inkml:trace>
  <inkml:trace contextRef="#ctx0" brushRef="#br0">13890 16193 9486,'0'-14'0,"0"1"0,0 0 0,2-1 0,2 2 1853,5 3-1481,-3-2 1,4 8-1,-4-5 1,-2 2-1,-2 3 1,-8 3 289,-4 5 0,-5-4 0,-1 4 0,-2-4 0,2-1 0,-1 0 0,1 0 1,-2 0-1,2 0 317,1 0 1,2 0 0,-1 0-1,1 0 1,0 0 0,-1 0 0,1 0-656,0 0 1,-1 0-1,1 0 1,0 0 0,-1 0-1,1 2 1,0 1-328,-1 1 0,1 2 0,0-3 0,-1 3 0,1 1 0,-2 2 137,-2-1 1,2 3-1,-5-2 1,3 3-1,-3 2 1,1-1 194,0 0 1,-3 0-1,2 1 1,1-1-1,0 0 1,1 1-1,0-1-161,1 0 0,-1-1 0,6-1 0,2-2 0,1-1 1,0 1-169,1 0 0,-2-4 0,6 4 0,-1 1 0,1 2 0,-1 1-294,2 0 0,2 1 0,1-1 0,0 0 0,0 1 1,0-1-41,0 0 1,0-4 0,0 0 0,1 0-1,2 0 1,3 0 36,2 1 0,-5-2 0,3 0 1,-1 3 138,4 1 1,2 1 0,-1 0 0,-1 1 0,1-1-1,2 0 1,3 1 116,3-1 1,-2 0 0,6-1 0,2-2-1,1-1 1,2 2 224,-1 1 0,3-4 0,0 0 0,2-2 0,-3-2 1,-2 1-1,-6-1 73,0-1 1,2 0 0,-3 0 0,0 1 0,1 1-1,-4-1-224,-1 1 1,3-1 0,1-2-1,0 1 1,3 1 0,0 1 162,2 0 1,9-3 0,-5 2-1,3-2 1,3-2 0,-1 0-1,1 0 117,0 0 0,-5 0 1,4-2-1,-2-1 0,-1-3 1,-4 1-314,-2-1 0,-3 0 0,2 3 0,-2-2 0,-2 2 0,-2 0 0,-2 0 0,-2-1 0,0 0 0,1 4 0,0 0 0,3 1 0,0 2 0,0 1 0,3 2 0,3-3 0,2 2 0,2-2 0,-1-2 0,1-1 0,4 0 0,0 0 0,-1 0 0,-2 0 0,-2 0 0,1 0 0,0 0 0,-1-4 0,1-2 0,0 0 0,-2 0 0,-3 3 0,-4 2 0,1 1 0,0 0 0,2 0 0,-5 0 0,4 0 0,-2 1 0,-1 3 0,6-1 0,-4 5 0,0-2 0,2-2 0,-1 1 0,4-1 0,1 1 0,2-5 0,0 0 0,-1 0 0,1-2 0,0-1 0,-1-1 0,-3-5 0,-1 3 0,1 0 0,1 0 0,0 2 0,-2-2 0,0 4 0,3-2 0,-1 2 0,-2 1 0,1-2 0,-1-2 0,0 2 0,-1 2 0,2 1 0,0 0 0,-1 0 0,0 0 0,0 0 0,-1-5 0,4 0 0,-1-1 0,3-2 0,-1 1 0,4-4 0,0 1 0,-4 0 0,1 1 0,1-2 0,2 0 0,1-1 0,-2 3 0,-1-3 0,-2 5 0,-3-2 0,-2 1 0,0 1 0,0 0 0,-5 2 0,2-4 0,-4-1 0,-2-2-80,-3-1 0,-3 4 0,-4 0 0,1-1 0,1-2 0,-1-2 84,-2 1 1,-1-5 0,0 0-1,0 1 1,0-1 0,0-1-1,0-1-177,0 1 1,0 1 0,0 5-1,0 0 1,0-1 0,-1 3-130,-4 2 1,3-3 0,-7 4 0,-3 1-1,-3 1 1,-4 2 0,-1-1-118,1 2 0,-3-3 1,3 2-1,-1-1 0,0 1 1,1-2 475,-1-1 1,-3 2 0,2-2 0,-1-1 0,-1 1 0,1-3 123,1-2 1,-4-1 0,3-1 0,-2 1-1,1 0 1,0 1 0,0 1-103,-2 2 1,2 2 0,1-2 0,-2 3 0,1 2 0,-1-1-139,2 2 0,0 2 0,-4 1 1,1 0-1,2 0 0,-3 0 0,4 0 179,1 0 1,-1 0 0,3 0 0,-2 0 0,-3 0 0,-1 0 248,-1 0 0,-1 0 1,0 0-1,1 0 1,-1 0-1,0-2-159,1-2 1,-5 2 0,-2-2 0,0 3 0,1 1 0,1 0 0,-2 0-395,-2 0 0,-4 0 1,1 0-1,1 0 1,2 0-1,3 1 1,2 2 89,2 1 1,1 1 0,1-5 0,-1 0 0,2 0 0,1-2 400,2-2 0,4 1 1,-2-4-1,-1-1 0,2 1 1,-2-4-308,0 0 0,0-1 0,-4 3 0,0 3 0,-5 1 0,-2 1 0,-7 1-441,-4 2 0,-1 7 0,-8 2 0,-3 6 0,2 2 0,3 2-390,5-2 0,5 0 0,5 1 0,3 0 0,6 0 0,4-2 0,4-2-791,3 0 1,8 5 1192,2 0 1,4 0 0,1-5 0</inkml:trace>
  <inkml:trace contextRef="#ctx0" brushRef="#br0">8065 16712 9061,'0'-13'0,"0"0"0,0-1 157,6 1 0,1 6 291,6 2 1,2 4-1,3 1 1,4 0-1,5 0 1,4 0-1,3 0 1,2 1-1,-1 2 1,2 2 0,2-3-1,1 0 137,0-2 1,-2 0 0,-1 0 0,-3 0 0,-1 0 0,-4-2 0,-2 0-353,-5-3 1,2 1 0,-5 4 0,1-2-1,-1-1 1,-3-1 0,-1 1-499,-2 1 0,-4 2 0,0 0-300,1 0 0,-7 0 0,-6 0 662,-8 0 1,-12 0-1,1 0 1,-5 0-1,-2 0 1,-4 0-1,1 0 868,-1 0-805,-4 0 1,7 0 0,-5 0-1,-1-1 1,1-2 0,-1-2-155,-1 2 1,3 0 0,0 1 0,1-3 0,2 2 0,2 3-687,2 5 522,-3-4 1,11 11 0,-3-5 0,4 2-1,5 0-1210,4 1 1034,3-4 1,19 2-1,10-5 1,9 1 0,8-1 330,5-1 0,8-2 0,8 0 0</inkml:trace>
  <inkml:trace contextRef="#ctx0" brushRef="#br0">2453 9476 29451,'6'-8'-2485,"-5"-4"1,5 5 0</inkml:trace>
  <inkml:trace contextRef="#ctx0" brushRef="#br0">3839 9262 29461,'0'-13'-2447,"0"6"1,-4 2 0,1 10 3111,4 4 0,1 1 1,7 0-1,1-2 1,2-1-1,1-1 1,2 0-1,3-2 213,4 2 0,2-4 1,1 2-1,0-2 1,3-2-1,0 0-871,0 0 0,-1 0 1,-2 0-1,-1 0 1,-3 0-1,-2 0 1,-3 0-1165,-1 0 1,-6 6 0,-2 2 887,-1 4 0,5 2 1,-4-1-1</inkml:trace>
  <inkml:trace contextRef="#ctx0" brushRef="#br0">2373 9636 8194,'-14'-5'0,"3"2"1910,2 5 387,3-2 0,12 6-1698,3-6 0,4 0 1,5 0-1,4 0 0,3-2 1,3-1-1,3-1 1,3 1-1,3 1 344,3 2 1,-3 0-694,8 0 0,-4 0 0,-1 0 0,0 0 0,0 0-13,0 0 1,0 0 0,0 0 0,0 0-1,0 0 1,0-1-123,0-4 1,0 2 0,-1-4 0,-2 1 0,-2 2 0,1-2 0,-1-3-285,1-3 1,-2 3 0,2 0 159,-5-1 1,-3 2-1,-2 1 1,0 0 30,-4-1 1,2 5 0,-7-1 0,0 2-1,-3 2-621,0 0 1,-5 2-1,0 1 270,1 1 0,-4 2 1,0-3-1,0 1 1,3-1-1,4-1 1,3-4 8,2-2 1,6 1-1,-2-6 1,3-1-1,2-1 1,-2 1-191,-3 1 0,-3 2 0,-5-2 1,-2 3-1,-2 2-1460,-1-1 0,-8 1 0,-1 5 1970,-7 4 0,-5 2 0,-1 6 0</inkml:trace>
  <inkml:trace contextRef="#ctx0" brushRef="#br0">3812 9196 7981,'14'-2'0,"-1"-1"59,0-1 1,1-1 0,-1 5-1,0 0 1,1 0 365,-1 0 0,2 6 0,0 3 0,1 3 0,-1 1 0,1 1 0,-1-1-7,0 0 1,-3 1-1,-2-1 1,-3 0 0,1 2-1,-2 1 1,0 4 0,-3-1 19,-2 0 1,-2 5 0,-4-2-1,-5 3 1,-5 2 0,-4-2-225,-2-3 0,0 2 1,-3-5-1,4 1 1,1-1-1,2-3 0,2-1-114,2-2 1,1 1-1,2-1 1,2 0 0,3 1-1,2-1-685,1 0 0,2 0 0,0 1 585,0-1 0,6 6 0,1 2 0</inkml:trace>
  <inkml:trace contextRef="#ctx0" brushRef="#br0">23128 7077 9059,'0'-5'0,"10"-1"1530,14-1-1386,8-2 0,20-4 0,9-2 0,7-1 1,-30 7-1,0 0 0,-1 1 0,1 0 1,2 0-1,0 1 0,0 0 0,0 0 1,1 1-1,0 1 0,-2 0 0,0 1 0,0 1 1,-1 1-1,35 1 297,-5 1 0,-4 0 1,-11 0-1,-3 0 0,-4 0 1,-7 0-1,-7 0 0,-5 0-1321,-3 0 0,-8 4 1,2 2-1,-5 2 774,-4 2 0,-9 8 0,-7 2 0</inkml:trace>
  <inkml:trace contextRef="#ctx0" brushRef="#br0">14983 6037 31010,'0'-7'-2458,"0"1"0,0 4 1,0-2-1,-1-3-4589,-4-1 7187,4-4 0,-7 11 1,4-4 370,-5 4 1,2 1 0,-2 0 0,-2 0-1,-1 0 1,-1 0-84,0 0 1,-5 0 0,0 0 0,2 0 0,1 0 0,2 0 0,-1 0 0,1 0 1,0 0-1,-1 0 1,1 0-1,0-2-222,-1-2 1,1 2 0,0-2 0,0 3 0,-1 1 0,1 1-355,0 3 1,-1-2-1,1 4 1,-2-2 0,-1 2-1,-2 0 1,0 2 683,-1-1 1,3-3 0,-5 4-1,0-1 1,2-1 1742,0 0-1958,1-1 0,0-4 1,0 2-1,2 1 1,0-1-1,-1 0-285,0 2 1,-3-4 0,4 5 0,-2 0 0,1 2 0,-1 0 0,0 1-306,2 2 0,1 0 0,2 3 1,-1-1-1,1-1 0,0-2 0,1-1-98,3 2 0,1-1 0,6 0 0,-4-1 0,0 2 201,0 0 0,-3 3 1,3-1-1,-1 0 0,-2 1 1,0-1-148,0 0 0,6 2 1,-2 1-1,3 2 0,-1-1 1,-2-3-1,2 0-36,2-1 1,1-4 0,1 0 0,4 0 0,3 0 0,4-1 494,2 3 1,-1-5 0,0-2-1,1-1 1,-1 0 0,0 2-1,1-2-31,-1-2 1,0 0-1,1 2 1,-1 2-1,0-2 1,1 0-1,-1 0-193,0 1 0,5 5 0,0-3 0,0 0 1,-1 1-1,3 1 121,0 2 0,-2 0 0,4 1 0,1-4 0,-1-1 1,-1-1-1,-2-1 307,-3 0 1,0 1 0,1-5 0,0 1 0,0 2 0,-1 2 0,0-2 61,2-2 0,0-1 0,-5 0 0,1 2 0,0 1 0,3 3-325,0 1 1,1-3 0,-5 4 0,1-1 0,1 1-1,1 1 96,2-2 1,4 3-1,-3-4 1,0 0-1,2 0 1,0-3 0,3-1 101,1-2 1,-3 0 0,0 0-1,2 0 1,1 0 0,2 0-1,-2 0-104,-3 0 1,3-5 0,-2 1 0,0 1 0,1 1 0,-2 2-183,2 0 0,-5 0 0,0 0 0,-1 2 0,1 1 0,2 1 0,3-1 0,-3 3 0,1-2 0,0-1 0,0-1 0,0-2 0,1 0 0,-1 0 0,0 0 0,0 0 0,5 0 0,0 0 0,-1 0 0,-1 0 0,-2 0 0,5-2 0,-4-1 0,-1-1 0,2 1 0,-1 2 0,0 2 0,-2 3 0,-1-1 0,2 5 0,-2-2 0,0-2 0,0 1 0,2-1 0,3 1 0,-1-5 0,0 0 0,0 0 0,3 0 0,0 0 0,0 0 0,4-6 0,0-2 0,1-1 0,-1 0 0,-1 1 0,1-1 0,-1 0 0,1 4 0,-2-2 0,1 0 0,-1 1 0,-2-2 0,-3 2 0,-3 0 0,2 0 0,-5 3 0,0-2 0,1-1 0,-3-2 0,3 1 0,-6-2 0,4-4 0,-3-1 0,-2 1 0,1 0-166,-1-1 0,-1 1 0,-2 0 1,-1-1-1,0 0 0,0-3 1,-2-1-337,-1 2 1,-1-3 0,-4 1-1,2 2 1,2 1 0,-3 2-424,0-1 0,-2 1 0,0 0 0,-2-1 552,-2 1 1,1 4-1,-6 0 1,-1 0 0,-2 1-1,-1-1 1,-2-2 218,-3-1 0,2 2 1,-5-2-1,0-3 1,2 1-1,-2-1 1,1 1 169,-4 1 1,-1-5 0,-2 1 0,0 0 0,-1 3 0,-1 0-60,-2 1 0,-7 4 1,3 2-1,-4 1 1,-2 3-1,-1 1 1,0 2-1,-1 0 1,4 0-1,-5 0 1,2 0-1,4 0 1,1 0 0,3 2 262,1 2 1,2-2 0,4 2 0,1-2 0,-1-2 0,0 0 323,1 0 0,-6-2 1,0-1-1,-2-3 1,-3 0-1,-3-1 1,-5 1-74,-4 0 0,-4 2 0,-2 4 1,-2 0-1,-3 0 0,-5 1 1,-1 3-675,-3 5 0,4 3 1,3 2-1,4-1 1,5-1-1,4-2-130,5-1 0,8-6 0,5 3 0,3-2 0,3 1 0,2-2 1,6-2 566,2-1 0,2 0 0,-1 0 0</inkml:trace>
  <inkml:trace contextRef="#ctx0" brushRef="#br0">2493 6064 14926,'-12'-18'0,"3"0"0,3 4-1162,0 3 1208,5-1 0,-10 9 1,5-4-1,0 0 1,1-1-1,2-2 1,1-2-481,2-1 1,0 7-1,0 6 1,2 9-1,1 7 1,2 5 493,3-1 1,1 4-1,4-6 1,2-2 0,4-1-1,8-3 2071,7-3-1626,4-3 1,7-6-1,2-2 1,4-2-1,5-5 1,2-5-109,1-3 0,-1 2 0,-4-4 0,1 1 0,0 0 0,-5 3 0,-2 3-254,-5 3 0,-3 7 0,-5-3 1,-4 4-1,-4 1 0,-5 0 1,-4 0-444,-3 0 0,-3 6 0,-2 1 0,-3 2 0,-1 0-303,-3 1 0,-1-3 1,-1 1 915,4-2 0,-4-8 1,5-5-1</inkml:trace>
  <inkml:trace contextRef="#ctx0" brushRef="#br0">11917 13487 8275,'0'-37'0,"0"6"312,0 12 0,0 14 0,0 10 0,2 4 0,1 4 0,4 3 0,3 3 0,7 1 0,2 0 0,6 0 1,5-1 435,5-3 0,10-1 0,2-2 0,2-1 0,1-1 1,4-4-1,0 0 0,0-1-440,-4 0 1,-4 0-1,0-3 1,-6 2-1,-2-1 1,-1 2-291,-1 3 1,0-2-1,-8 2 1,-3 1 0,-1 4-1,-4 2 1,0 3-189,-1 2 1,-4 1 0,2 5-1,-2 0 1,-1-2 0,-1-3-1,0-3-73,1 0 1,-1-4 0,0 3 0,1-3 0,-1-3-363,0-3 1,-4 1-1,0-6 1,1-1-1,2-1-1190,2-2 0,0 0 1795,4 0 0,9 0 0,7 0 0</inkml:trace>
  <inkml:trace contextRef="#ctx0" brushRef="#br0">14543 13447 8209,'0'-25'0,"0"3"1249,0 4 1,0 8 276,0 1-965,0 6 0,-6 3-221,-3 9-141,-2 2 0,-9 7 1,-3 1-1,-7 2 1,-7 3-1,-5 3 146,-2 4 0,-5-3 0,2 3 1,-4-3-1,-3-1 0,-1-1-97,0 1 1,-3-2-1,-1-1 1,-2-2-1,-2 0 1,-1 0-1,2-1-282,4-2 1,8-1-1,4-4 1,3-1-1,6-1 1,3-2-608,4-1 1,8-5-1,4 4 1,5-1-1,5-1 1,10 2 640,10-1 0,13-4 0,9 3 0</inkml:trace>
  <inkml:trace contextRef="#ctx0" brushRef="#br0">25407 3932 7345,'0'-39'0,"0"5"0,0 7 0,0 8 0,0 10 360,0 3 1,5 0 0,-1-3-1,-2-2 1,-5-3 0,-8 1-1,-3 0 1,-6 1 0,0 1-1,-4 3 1,-4-1 0,-5 0-1,-5 1 1,-4 1 3783,-5 0 0,-4 4-3672,-2-2 0,-9-1 1,-2 2-1,0 1 0,-1 0 1,0 0-303,-2-2 1,-5 1 0,-4 3-1,37-1 1,0 1 0,-2-2-1,0 1 1,1 0 0,-1 0-83,1-1 1,0 0 0,-5 0 0,0 0 0,2-2 0,1-1 0,-1 2 0,0 0 0,-2-1 0,0-1 0,2 0 0,0 0 319,2 0 1,-1-1 0,-4 0-1,0 1 1,2-1 0,1 0-1,-2 1 1,-1-1 0,0 1 0,1 0-1,1 1 1,2 1-285,0 2 1,1 0-1,-1 1 1,1 0-1,0 1 1,0 0 0,1 0-1,0 0 1,0 0-1,-1 0 1,0 1-1,1 0 1,-2 1 0,1 0-125,-3 2 0,2 1 0,-32 7 0,32-5 0,-1-1 0,2 1 0,1 0 0,0-1 0,0 1 0,-2 0 0,-1-1 0,0 1 0,-1 0 0,3-1 0,-1 1 0,-6 0 0,-2 1 0,1 0 0,-1 0 0,0 1 0,1 0 0,-2 0 0,0 0 0,-1 0 0,0-1 0,-1 1 0,-1 0 0,-4 3 0,-1 0 0,6-1 0,0 0 0,-1 1 0,-1 1 0,1 0 0,-1 1 0,1-1 0,1 1 0,2-1 0,0 0 0,-3 0 0,0-1 0,5 0 0,2 0 0,-2-1 0,1 0 0,1 1 0,1 0 0,2 0 0,1 0 0,-1-1 0,0 0 0,-4 2 0,0-1 0,3-1 0,0 0 0,0 1 0,1 0 0,-1 0 0,1 0 0,1-2 0,1 0 0,2 0 0,-1 0 0,-2 1 0,0 1 0,4-1 0,1 1 0,0-1 0,1 1 0,-2 1 0,1-1 0,0 0 0,0 0 0,0 0 0,-1 0 0,-2 4 0,1 0 0,2-3 0,1 0 0,0-1 0,0 1 0,-34 10 0,3 1 0,3 1-19,3 2 0,3 0 1,5-1-1,2 1 0,4-2 1,3-1-1,5-2-44,5 2 1,-4 1 0,5 2 0,-2-2 0,2 0 0,0 0 146,0 3 0,0 2 0,-1-4 0,4 1 0,2 1 0,3 3-95,-1 5 1,5-2 0,1 0-1,3 0 1,5-1 0,4 1-304,3 0 0,2-3 1,4 3-1,0 0 1,1 0-1,2 3 1,3 2 115,2 1 0,-4 1 0,3 2 0,1 3 1,-2 0-1,1 1 0,-1 0 10,0 4 1,-2 1-1,-4 1 1,2 0 0,1 1-1,1-1-187,-1 0 0,3 1 0,0-1 1,3 0-1,4-1 0,4-2 15,-1-1 1,3-6 0,0 3 0,2-3 0,3-2 0,1-2 0,3-1 278,3 1 1,-7-4 0,3 0 0,-2-1 0,0-2 0,0 1 0,-1-4-1,-2-1 0,-1-2 0,3-3 0,-4 0 1,1-1-1,-2 0 8,0 0 0,4-1 0,-4 1 1,2-4-1,4-3 0,3-2 281,3 0 1,6 1-1,-1-2 1,4-2-1,4-1 1,5 1 220,3 2 1,6 1 0,1 1-1,0-1 1,2 2 0,-3 1-1,-1 3-339,0 2 0,-4-3 0,8 3 1,-2-2-1,-4-3 0,-2 0 1,-4-1 189,-3-1 0,6 2 0,-11-7 0,5 1 0,4 0 0,1-2 256,-2-2 1,7-2 0,-1-4 0,1 2 0,3 1 0,1 1-363,5-1 1,3-1-1,0-1 1,-1 2-1,-1 3 1,-5 1 0,0 2-175,-4-1 0,-5 2 0,3-4 0,-6 0 0,-3 1 0,-2-1 0,2 0 0,-4 0 0,2-3 0,-1 1 0,0-1 0,3 0 0,1 0 0,4 2 0,1 1 0,1-3 0,-1 3 0,0-1 0,-1 3 0,4-1 0,-3 1 0,-3 2 0,0-1 0,0 0 0,-2 0 0,-1 0 0,-2-5 0,-2 5 0,-1 0 0,2-2 0,-3-2 0,0-4 0,-3-1 0,2 0 0,4 0 0,1 0 0,1 0 0,-1 0 0,1 0 0,3 0 0,-2 0 0,0 0 0,2 0 0,-1 0 0,3 0 0,-2 0 0,-2 2 0,-2 2 0,-2 3 0,2 2 0,-1 0 0,-2 2 0,5-6 0,-7 1 0,1-1 0,3-1 0,0-1 0,3-1 0,-5-2 0,5-2 0,0-2 0,3-5 0,3-3 0,1-1 0,0-1 0,2 1 0,1 0 0,2-1 0,0 1 0,0 0 0,-1-1 0,1 1 0,-4 0 0,-1-1 0,0 1 0,1 0 0,-3-2 0,-2-3 0,6 2 0,-5-5 0,1 0 0,1 1 0,-2-4 0,-1-1 0,7-8 0,-1-1 0,6-3 0,-28 18 0,0 0 0,2-2 0,0 0 0,0 1 0,0-1 0,0-2 0,1 0 0,-1 0 0,-1 0 0,0 0 0,-1-1 0,0-1 0,1 1 0,-3-1 0,0 1 0,-1 0 0,0-1 0,27-25 0,-7 7 0,-2 0 0,-3-2 0,-3 1 0,-5-2 0,-6 3 0,-4 0 0,-5-1 0,-3-4 0,-1-1 0,0-1 0,-2-3 0,-1-3 0,0-7 0,1 3 0,3-4 0,2-7 0,-10 35 0,0-1-122,10-35 1,-7 32 0,1 0-1,-1 4 1,-1 1 0,1-2-1,0 0 1,0-1 0,0 2-1,13-31-311,0 6 1,-1-7-1,0 13 1,-3 2-1,-2 1 1,-2 5 0,-4 1-123,-5 0 0,-4 3 0,-6-4 0,0-2 0,-1 0 0,-4-3 171,-3 2 1,-9 4 0,0-3 0,-1-3-1,-2-1 1,0-3 152,-1-1 0,-4 6 1,4-7-1,-1 4 1,0 6-1,-2 3 0,-1 4 277,-2 1 0,0 1 0,-1 4 0,-3 4 0,-6 2 1,-6 4-14,-6 3 1,-8-2 0,-7 7-1,-6 2 1,32 8 0,-2 2-1,-2 0 1,-1 1 0,-2 0-1,-1-1 11,-2 2 0,1-1 0,2-2 0,1 1 0,-4 3 0,0 0 0,-1 0 0,0 0 0,-1-1 0,1 1 0,-2-1 0,-1 0 0,2 0 0,0-1 87,1-1 0,0-1 1,3 3-1,0-1 1,2 0-1,1 1 1,2-1-1,0 2 1,2 0-1,0 1 1,-32-1-104,6 2 0,7 6 1,9 6-1,6 7 280,6 8 0,10 8 0,8 0 0</inkml:trace>
  <inkml:trace contextRef="#ctx0" brushRef="#br0">9518 6197 9908,'0'-13'0,"-2"1"677,-2 3-90,-4 3 0,-6 6 1,-3 0-1,0 0 1,0 0-1,2 0 1,2 0-1,0 0 1,1-1-1,2-2 4154,1-2-4518,6 1 0,-2-1 0,10-1 0,4 1 0,2-1 0,3 3 0,-1 1 217,0 2 1,1 0-1,-1 0 1,0 0-1,2 0 1,2 0-1,0 2-228,0 2 0,2-2 0,0 3 1,2 0-1,3-1 0,2-1 1,4-1-86,1-2 0,0 0 0,-3 0 0,2 0 0,1 0 0,-3 0-61,-4 0 1,-1-2-1,-5-1 1,-2-1 0,-1 1-4303,-1 1 701,-7 2 3472,-1 0 0,0 6 0,1 2 0</inkml:trace>
  <inkml:trace contextRef="#ctx0" brushRef="#br0">9944 6064 29600,'0'-21'-4916,"0"3"1,2 9 5388,2 5 0,4 3 1,6 1-1,3 0 231,1 0 1,4 0-1,-3 0 1,0 0 0,2 1-1,-2 3 1,0 5 0,-2 3-721,-2 2 1,-8-1 0,-3 0 0,-4 1 0,-4-1-1,-6 0 1,-7 0-670,-5 1 1092,-3-1-521,-8 6 0,5-4 0,-3 3 1,3-3-1,3-2-461,3 0 0,2 1 0,7-1 1,1 0-1,3 1 0,5-1-641,2 0 1,4 1 1002,2-1 1,10 6 0,6 2 0</inkml:trace>
  <inkml:trace contextRef="#ctx0" brushRef="#br0">6945 10662 8693,'-4'-21'0,"-2"3"18,-2 3-41,5 8 1,-4 1-1,5 6 1,4 2-1,7 1 1,7 2 980,5 3 0,5-5 0,7 1 1,3-2-298,5-2 1,-1 0-1,6-2 1,-2-1-1,1-3-427,-2-1 1,-2 3 0,-2-4 0,-4 1 0,-4 1 0,-4 0-883,-5 3 1,2-3-1,-6 2 1,-3-1-1,-4 1-834,-2-1 1,-6-5 0,2 1 1479,-4-3 0,-1-1 0,0-1 0</inkml:trace>
  <inkml:trace contextRef="#ctx0" brushRef="#br0">7638 10369 13933,'-13'-6'-515,"0"-2"865,-1 1 0,2 2 0,2 10 1,1 4 135,-1 3 1,4 1-1,1 0 1,4 2-1,1 1 1,0 2-1,1-2 1,2-1-475,2-2 0,4 1 1,-3-1-1,-1 0 1,1 2-1,-3 2 1,-1 0-1,-4 0-1170,-2-3 0,-8 4 1,-9 1-1,-2 2 1157,-5 3 0,-8 1 0,2 2 1</inkml:trace>
  <inkml:trace contextRef="#ctx0" brushRef="#br0">11717 14527 21522,'0'-20'-6151,"0"6"6414,0-4 1,0 3-1,2 3 1,2 3 0,5 5-1,3 2-170,1 2 0,6 0 0,4 0 54,2 0 0,6 0 0,2 0 1,1 0-1,3 0 0,1 0 40,2 0 1,0 5 0,0-1 0,-1-1 0,-2-1 0,-5-2-1,-2 0-52,-5 0 1,-3 0-1,0 0-674,-4 0 0,-1 0 0,-1 0 0,2 0-835,-2 0 0,-1 0 1,-2 0-1,0 0 1460,1 0 1,-1 0 0,0 0 0</inkml:trace>
  <inkml:trace contextRef="#ctx0" brushRef="#br0">12397 14367 11136,'-7'-6'573,"2"-3"1,4-3-1,4 0 1,4 3-99,6 5 1,8 4-1,-2 4 1,2 5-1,3 5 1,0 2-420,-2 2 0,-3 5 1,-7-2-1,-2 1 1,-2 0-1,-2 2 1,-6 0-1,-6-1-778,-8 0 1,-8-6 0,-2 4-1,-5-2 1,-7-2 0,-2-2 738,-2-2 0,-6 0 0,-2 1 1</inkml:trace>
  <inkml:trace contextRef="#ctx0" brushRef="#br0">23221 8329 8493,'-12'-13'0,"2"1"0,1 3 0,0 3 0,0 11-39,0-1 0,6 2 0,-3-3 0,2 3 0,-2 2 0,-1 0 0,-2 1 1013,1 0 1,1-6-1,6 3-458,1 0 1,2-4 0,12 2 0,1-3 0,2 1 0,4 1-367,0 1 0,8 5 0,0-4 0,3-1 0,5 1 0,2-1 0,2-1 67,4-2 1,-2-1 0,4 0-1,0 0 1,1 0 0,2 0 0,1 0-47,-3 0 0,4 0 0,-3 0 0,1 0 0,1 0 0,-4 0 1,1 0-152,-1 0 1,-8 0 0,-1 0 0,-4 0 0,-4 0 0,-2 0-218,-1 0 0,-7 0 1,-2 0-1,-3 0 0,-2 0 572,1 0 1,-7-1 0,-4-3-508,-6-5 0,-6 1 1,-9 1-1,-7 1 0,-8 3 1,-8 1-93,-5 2 1,-4 0 0,-7 0 0,-3 0 0,-4 0 0,-4 0-826,0 0 1050,0 0 1,2 5-1,1-1 1,3-1-1,1-1 1,8-2 343,4 0 1,5 4 0,4 1 0,3-2 0,4-2 0,8-1 0,4 0-212,5 0 1,7 2-1,5 2 1,5 3-1,9 1 1,13-2-159,9 0 1,19-5 0,8 4 0,9-2 0,-30-2 0,1 1 0,2 0-1,-1 0-72,2 0 1,1-1-1,1 0 1,-1-1-1,-1 1 1,-1-2-1,1 1 1,-1 0-1,2 0 1,0 0 0,0 0-1,0 0 1,-1 0-1,-1 0-318,-2 0 0,-1 0 0,26 2 0,-8 1 0,-1 1 0,-5-1 0,-5 0-2212,-8 2 2626,1-4 0,-10 11 0,5-5 0</inkml:trace>
  <inkml:trace contextRef="#ctx0" brushRef="#br0">14090 16872 8402,'0'-13'0,"0"0"0</inkml:trace>
  <inkml:trace contextRef="#ctx0" brushRef="#br0">14090 16832 8402,'-6'-7'514,"5"-5"0,-10 9 0,5-4-362,-1 1 1,-2 1-1,-4 5 1,-1 0-1,1 2-90,0 2 1,-1-2-1,1 2 1,0-2-1,-1-2 1,1 0-1,0 0 1,-1 0 441,1 0 0,0-2 0,-1-1 1,1-1-1,0-1 0,-1 1 0,1-1-344,0 2 0,-2 0 1,-1 0-1,-2-1 0,0 1 1,0 2-1,1 1 0,-1 0-185,-2 0 0,6 0 0,-4 0 0,2 1 0,-1 2 0,0 1 0,0-1 250,2-1 0,2 2 0,0 1 0,-1-2 1,0-2-1,-3 1-85,0 2 0,-1-2 0,4 2 0,1-1 0,0 0 0,-1 3 0,1 1-117,0 4 0,-1-4 1,0 2-1,-3 1 1,0 1-1,2-1-131,4-1 0,0 0 0,3 4 0,-1-1 0,2-2 0,-1-1 265,1 2 1,4 0-1,-1 3 1,2-1 0,2 0-48,0 1 1,0 5 0,0 2-1,0-1 1,0-2-132,0-3 1,5-2 0,1 1 0,-1-1 0,3 0 0,-1 1 0,4-1 22,1 0 0,-2-1 1,0-1-1,4-4 1,-1 0-1,3-1 191,-1 0 1,1-1-1,1-5 1,0 0-1,0 0 1,-1 0-1,0 0-105,2 0 0,4 4 0,-3 1 1,2-2-1,1-1 0,1 1-222,-1 2 0,0 4 1,5-5-1,-1 1 1,1-1-1,0 1 140,-1-2 0,5-1 1,1 1-1,-3 2 1,-1-2-1,-1-2 1,1-1 240,3 0 1,-6 0-1,5 0 1,0 0-1,-2 0 1,-2 0-129,-3 0 1,2 2 0,-3 1 0,2 1 0,0-1 0,-4 0-217,-1 2 0,5-4 1,-3 5-1,1-2 1,-1 1-1,0-2 1,-1 0 11,4 1 0,0-2 1,1 2-1,-1-2 0,1-2 1,-2 0 310,3 0 1,-1 0 0,2 0 0,-1-2 0,-1-1 0,-1-1 0,-2 1-13,2 1 0,0 2 0,-2-1 0,-3-2 0,-1-2 0,1 2-227,2 2 1,-3 1 0,2 0 0,1 0 0,0 0 0,1 0-56,-1 0 0,4 0 0,-3 0 0,3 0 0,2 0 0,0 0 0,-1 0 219,1 0 0,4-4 1,0-1-1,-1 2 1,-3 2-1,-4 1-151,-1 0 1,-1-2 0,3-1 0,-3-1 0,-2 1 0,-1 1 0,-1 2-235,1 0 0,1 0 0,-2 2 0,2 1 0,2 1 0,2-1 192,3-1 0,-3-2 0,1 0 0,1 0 0,-1 0 1,3 0 290,2 0 1,-1-2 0,5-1 0,-2-1 0,0-1 0,0 1 0,0-1-309,0 2 0,1 1 0,-4-1 0,1-2 1,2 2-1,-1 2-200,-2 1 0,-1-2 1,-1-1-1,1-1 1,0 1-1,-1 1 141,1 2 1,-2-4 0,-1-2 0,-3 0 0,-1-1 0,1-1 0,1-2 448,-1-2 1,3-1 0,-5-1 0,0 1 0,2-2 0,-2-1-212,1-2 0,-3-1 0,-3 3 0,-1-4 0,-1 1 0,-2 0 0,-2 3-205,-2 1 1,0 1-1,-4 1 1,3 0-1,-4-1 1,-2 1-413,-4 0 0,-5-1 0,1 1 1,-3 1-1,-1 2 0,0 1 230,-1-1 1,-3 2-1,-1 1 1,2-1-1,1 3 1,0-3-1,-1 2 355,-2 0 0,-1-4 0,1 3 1,-4-2-1,-4 1 0,0 2 262,-1 3 0,-1-3 0,-3 2 0,-3 1 0,-2 2 0,-1 1 0,-1 0-281,-1 0 1,-8 0 0,7 0-1,-2 1 1,1 2 0,2 1-685,4-1 0,-8-1 0,3-2 1,-2 0-1,1 0 0,1 0 650,0 0 1,0 0-1,0 0 1,0-2-1,0-2 1,0-5-1,0-1 290,0 1 1,3-3 0,0 3 0,-3-3 0,0 0 0,-4 2 0,-2 3-335,-5 1 1,-2 1 0,-5 5 0,-1 0-1,-2 0 1,2 0-541,-2 0 1,1 5-1,6-1 1,2 1-1,2-1 1,3 0 119,1-1 0,-3 3 1,3-1-1,0-2 0,0-2 1,3-1-1,3 0-400,5 0 1,-2 5 0,5 1 828,3 1 0,-5 2 0,0 4 0</inkml:trace>
  <inkml:trace contextRef="#ctx0" brushRef="#br0">20648 9849 8517,'0'-21'0,"0"3"0,0 3 0,0 2 285,0 0 1,0 4-1,-1 0 1,-2-1 0,-3-1-1,0 1 1,0 1 0,3-1 1162,2-2 1,7 4 0,4 4-1367,6 3 1,2 1 0,7 0-1,3 0 1,2 0 0,1 0 0,2 1-18,1 3 0,4-2 1,4 4-1,-5-2 0,-2 1 1,-2-2-156,0-2 0,-4-1 1,-5 0-1,-3-1 0,-4-4-10,-5-4 0,-6 2 0,-12 0 1,-9 1-1,-8 3 0,-10 1-154,-5 2 1,-1 0 0,-10 2 0,-1 1 0,-3 3-1,-4 1 199,-1 3 0,4 2 0,3 2 1,-1-1-1,4-1 0,0-2 1,7-1 296,4 1 1,6-2 0,8-1 0,6-1 0,3-2-274,5 2 1,6-4-1,14 2 1,11-2 0,12-2-1,9 0 1,9-2-1962,9-2 0,1 2 1992,9-2 0,-31-2 0,0-1 0,1-1 0,-1 1 0</inkml:trace>
  <inkml:trace contextRef="#ctx0" brushRef="#br0">14637 6717 29051,'-8'-6'-2993,"4"-3"0,2-3 1976,2-1 0,2 6 0,2 2 0,5 2 0,3 0 1329,1-1 0,-1-2 0,-5 3 0,-7-2 1,-7 2 383,-5 2 1,3 1 0,0 0 0,-1 0 0,-2 0-1,-1 0-495,0 0 1,-1 0 0,1 0 0,0 0 0,-2 0 0,-2 1 0,0 2 881,0 2-970,-3-1 1,5-2-1,-4 1 1,1 1 0,0 1-1,2 1-241,1 2 0,2 0 1,-1 1-1,1 1 1,1 2-1,2 0 0,2-2-93,2-1 0,2 0 1,4 4-1,0 1 0,0-1 1,0 0-1,0 1 177,0-1 1,0-4-1,-2 0 1,-1 1-1,-1 2 1,1 1-298,2 0 1,1 1-1,0-1 1,0 0-1,0 1-2184,0-1 2807,0 0 1,0 1-1,0-1 1,1 0-1,5 1 1,6-1-259,4 0 1,3-1-1,-1-1 1,3-4-1,1 0 1,0-1 23,2 0 0,-3 3 0,1-3 0,0 0 1,0 1-1,1 1-20,0 2 0,-2-2 0,1 0 1,1 1-1,-1 0 0,0-1 0,2-1 1,-1-1 253,0 0 1,6 3 0,-2-3 0,1 0-1,2 0 1,1-4 308,4 0 1,-1-2 0,0 0 0,0 0 0,-1 0-1,1 0-91,0 0 1,-4-4 0,2-1 0,-1 2 0,1 2 0,-3 1 0,1 0-260,1 0 0,-3 0 0,3 0 0,-3 0 0,-1 0 0,0 0 1,-1 0-242,1 0 0,0 0 0,1 0 0,0 0 0,2 1 0,-2 2 0,1 2 0,1-1 0,-3-4 0,-1 0 0,1 0 0,0 0 0,-1 0 0,1 0 0,0 0 0,-1 1 0,1 2 0,0 2 0,-1-1 0,1 1 0,-1-1 0,1 2 0,0-3 0,-1 2 0,1-3 0,-2 1 0,-2 2 0,2-4 0,-5 4 0,3-4 0,-1-1 0,2 0 0,1 0 0,1 0 0,1 0 0,0 0 0,-1 0 0,1-1 0,0-2 0,-1-2 0,1 2 0,0-2 0,1 0 0,1 2 0,3 2 0,-1-1 0,0-1 0,0-1 0,1-2 0,-2 3 0,1-3 0,-3 0 0,-2-1 0,-4-1 0,0-1 0,-1 0 0,-4 1 0,-2-3 0,-1-1 0,-3-1 0,-2 0 0,2-1 0,-7 1 0,1 0 0,-1-1 0,0 1-453,-1 0 1,-1-1 0,-1 1 0,2 0 0,2-1 0,-2 1 0,0 0-2643,1-1 2704,-2 1 0,4 0 1,-6-1-1,1 1 1,2 0-1,1-1 17,-1 1 0,-1 0 0,-2-1 0,-2 1 0,-1 0 258,-1 0 1,-11-1 0,2 1-1,-3 1 1,-4 2 0,0 1 0,-3-2-1130,1 0 1229,0 3 1,-5-2-1,1 4 1,0 0 0,1-1-1,2 1 192,-1 0 1,-4 0 0,6 3 0,-2-2 0,0 1-1,2-1 242,-2 1 0,-1-5 0,-2 3 1,2 0-1,1 0 0,2 2 0,-3-1 122,-5 1 1,1 0-1,-7 4 1,1-2 0,-1-1-1,1-1 1,-2 1-201,-2 1 1,4 2-1,-1 0 1,0 0-1,1 0 1,1 0-93,1 0 1,-2 0-1,4 0 1,0 0-1,-1 0 1,1 0-112,2 0 0,-4 0 0,1 0 0,-1 0 0,-1 0 1,0-1-1,-3-2-87,-2-2 1,-5 1-1,-2 4 1,-3 0-1,-4 0 1,-5 0 0,-1 0-82,-1 0 1,3 0-1,3 1 1,1 2-1,0 2 1,-2-2-144,-3-2 0,0-1 0,-2 0 0,2 0 0,-1 0 0,1-1 1,3-2 69,5-2 1,7-5-1,-2 3 1,4-2 0,2 1-1,2 2 1,3 3-914,2 2 1,2 1 1007,8 0 1,-3 0 0,4 0-1</inkml:trace>
  <inkml:trace contextRef="#ctx0" brushRef="#br0">18889 10728 8203,'-5'-25'0,"1"3"0,1 4 0,7 9 333,-2 3 0,4 8 0,-6 2 0,0 5 159,0 3 1,1 1-1,5-1 1,6-3-1,6-4 1,3-4 0,4-1 222,4 0 1,7-1-1,7-2 1,3-3 0,1 0-1,4 0-630,0 3 1,9 0 0,-1 0 0,2-2-1,-2 3 1,2 0 0,-2 1-10,2-4 1,-11 4 0,3-4-1,-1 4 1,0-1 0,0-1 129,-3-1 1,-3-1 0,-5 4-1,2-2 1,1-1 0,-1-1-16,-1-1 0,2 3 0,2-4 0,2 1 0,2 1 0,2 1 0,1 0-185,0 1 1,-2-3 0,1 1 0,2 2-1,1 2 1,0-1-338,-2-2 1,1 2 420,-1-2 0,-1 2 1,-2 2-1,-1 0 0,0 0 96,-2 0 0,5 0 1,-4 2-1,0 1 1,1 1-1,0-1-92,-1-1 1,3 2 0,-3 1 0,1-2 0,0-2 0,1-1-51,2 0 0,3 0 0,1 0 1,2 0-1,-1 0 0,1 0 1,1 0 485,2 0 0,1-4 0,4-2 0,-3 0 0,-2-2 0,-2 2-229,-3 1 1,5-1 0,0 3 0,1-2 0,-1 2 0,0 2-466,-1 1 0,2 0 1,5-2-1,1-1 1,0-1-1,4 1 1,-3 1 218,1 2 0,-30-1 0,1-2 0,32-3 1,-36 3-1,1-1 0,2-1 0,0-1 0,0 1 1,0 0 71,0 1 1,0-1 0,4-1 0,0 0-1,-4 2 1,0-1 0,0 0 0,1-2-1,1 1 1,-1-1 0,-1 1 0,0 0-128,-2 2 0,0-1 0,2 0 0,1 0 0,29 1 0,2-1 0,2 1 0,-1-1 0,1 2 0,-2 2 0,-5 1 0,3-2 0,-5-1 0,-4-1 0,-1 1 0,1 2 0,-5 1 0,1 0 0,-4 0 0,-3 0 0,1-2 0,-5-1-37,-3-1 1,-1-1-1,1 5 1,-3 0 0,0 0-1,-4 0-997,-2 0 1,0 0-1,-4 0 1,-4 0 0,1 0-1,-3 2 34,1 2 1,-4-2 0,-1 4 0,0-2 0,-3 2 0,1 0 0,1 1-3757,2 1 4756,-5 1 0,10 4 0,-6 0 0</inkml:trace>
  <inkml:trace contextRef="#ctx0" brushRef="#br0">23114 11448 8039,'-7'-13'0,"3"-1"0,2 1 270,2 6 0,2-4 1,2 5-1,5 0 1,4 1-1,5 0 0,4 1 1,3-1-1,5 2 1,6 2-1,8 2 1,8 2 131,6 2 1,2 4-1,9-4 1,3 1-1,-33-3 1,1 0 0,1 0-1,1-1 1,-1 0-1,0 0 1,0 0-1,0 1-144,-1-2 0,0 1 0,2-1 0,0-1 1,1 0-1,0 0 0,0 0 0,0 0 0,1 0 1,0 0-1,-2 0 0,0 0 0,0 0 0,0 0-260,0 0 0,-1 0 0,-2-2 0,-1 0 1,3-1-1,-2 0 0,34-5 0,-6-1 0,-4 1-863,-1-1 455,-5 0 0,-5-5 0,-11 3 0,-7 2 1,-6 3-1,-7 1-3839,-5 1 4249,-2-1 0,-7 11 0,-1 2 0</inkml:trace>
  <inkml:trace contextRef="#ctx0" brushRef="#br0">16369 13967 13547,'-4'-13'0,"-2"1"0,-1 3 0,-4 4 0,-1 4 1090,-1 1 1,-5 1-1116,1 4 0,-6-2 0,4 4 0,-2-1 0,-1-1 0,0-1 0,0 2 0,-1 0 0,1 1 1,2-1-1,-1 2 0,2-3 0,-1 3 2215,4-1-2055,1-4 0,2 8 0,0-5 0,-2-1 0,-2 3 1,0-1-1,0 4 0,3 0-110,0 3 1,1 1 0,0 2-1,-1 4 1,1 1 0,0-1 0,-1 0-1,2-2-214,3 0 0,-1 4 1,6-6-1,-1 0 1,1-3-1,-1 0 344,2-1 1,3-1-1,3-2 1,3-2-1,2-1 1,2-1-1,2 1-107,1 1 0,6-4 1,4 5-1,0 0 1,3 0-1,-3 0-252,1 1 0,9 2 0,-5 0 0,3-2 0,3-1 0,0 1 49,3 2 1,1-3 0,2-1 0,0-1 0,0-1 0,0 0 0,0-3 257,0-2 1,0 4 0,-1-1 0,-1 1 0,-1-1 0,3 2-534,2 1 421,-4-4 1,13 8 0,-5-5 0,0 0 0,1 1 0,-1-1-273,0 0 0,4 3 0,-1-3 0,3 0 0,1-1 0,1-2 0,-1-1 543,0-2 0,-4 0 0,-2-2 0,1-2 0,-2-5 0,1-3 1276,1-1-1375,-5 0 1,11-5-1,-2-1 1,1-1-1,5 1 1,-1 3-274,-3 1 1,10-3-1,-8-1 1,1 0-1,2-1 1,-3 4-833,-1 1 877,7-4 1,-19 4 0,7-4 0,-5 1 0,-4 0 0,-4 1-112,-3-3 238,-2 6 1,-7-6 0,-2 6 0,-2-3 0,-2 0 0,-4 0 0,-4 2 1,-1 2 0,-6 0-1,-1-1 1,-1 1 0,-2 0 0,-2-1-264,-2 1 0,-9 0 0,-10-2 0,-5-1 0,-6-2 0,-9 2-666,-7 1 840,-6 2 1,-13-5 0,-3 0-1,33 9 1,-1 0 0,-2 0-1,-2 0 1,-1 0 0,-1-1 62,-4 0 1,0-1 0,-1 3 0,-1 0 0,-1 0 0,-1 0-1,1 2 1,-1 0 0,0 1 0,0 1 0,0 0 0,-1-1-41,-1 1 1,1 1 0,-2-1-1,1 2 1,1 2 0,0 0-1,1 0 1,-1 0 0,1 0 0,0 1-1,2 2 1,0 0 0,1 3-1,1 2-222,2 1 0,2 2 0,2 1 0,2 2 0,0-1 0,2 2 225,3 0 0,2 1 0,-31 16 0,13 4 0,0-5 0,-1-3 0</inkml:trace>
  <inkml:trace contextRef="#ctx0" brushRef="#br0">14157 17485 26323,'4'-13'-6543,"1"0"6168,-1 5 0,-4-4 0,0 3 1,-2-1-1,0 0 0,-4 2 1,-2 2-1,-2 3 764,-2 2 1,-1 1-1,-2 0 1,-1 1-1,-4 2 1,1 2 0,-2-1-1,1 2-49,-4 3 0,-4-2 1,-2 1-1,2-1 0,-2-1 1,1 2-109,-4-1 1,3-4 0,-4 3 0,0-2 0,0 1 0,-1-2-134,1-2 1,-5 4-1,5 1 1,-1 1-1,-1 3 1,0 2 0,1 2-85,-1-1 1,7 2 0,-2 1 0,1 3 0,2 2 0,0 3-229,3 1 1,2 1 0,1 0-1,6-3 1,4 0 0,5-1-1,1 0 72,3 0 0,4-6 1,8 2-1,10-3 0,9-2 1,11-1 362,8-3 1,8-3 0,16-6 0,5 0 0,-34 0-1,2 0 1,2 0 0,1 0-208,6 0 0,1 0 1,-1 0-1,2 0 1,2 0-1,1 0 1,1 0-1,-1 0 1,4 0-1,1 0 1,-1 0-1,0 0 1,2 0-1,1 0-237,0 0 1,-1 0-1,-4 0 1,0 0-1,3 0 1,1 0-1,-1 0 1,-1-1-1,-3-1 1,0-1 0,1-1-1,0-1 183,-2 0 1,0-2 0,-2 0 0,-1 0-1,-4-1 1,0-1 0,0 0 0,-1-1 0,-4 0-1,-1-1 1,-1 0 0,-2-1 0,-3-1-1,-2 0 410,32-13 1,0-5 0,-13 0-1,-4 1 1,-6 2 0,-6 1-494,-5 1 1,1-4 0,-10 2-1,-5 3 1,-6 1 0,-6 2-206,-5-1 0,-5 3 1,-10-5-1,-11 1 1,-15-1-1,-12 1 1,-14-1 212,26 12 0,-2 1 0,-1-1 1,-3 1-1,-10-1 0,-2 2 1,-3 0-1,-2 1 0,-5 0 1,-1 1-1,-4 1 0,-1 1 79,-1 1 1,-1 2 0,-1 0 0,-1 3-1,24 2 1,-1 1 0,1 1 0,-3 1 0,-1 0-1,1 1 1,-1 2 0,-1 0 0,1 2 0,-2 0-1,0 2 1,1 1 0,0 1 0,2 1 0,-1 1 34,2 0 0,-1 1 0,1 0 0,-1 2 0,0 1 0,1-1 0,-19 6 0</inkml:trace>
  <inkml:trace contextRef="#ctx0" brushRef="#br0">14850 7303 9864,'0'-13'0,"0"0"0,-2 1 421,-2 3 55,2 3 1,-9 6-104,2 0 0,1-4 0,-1-1 0,0 1 1,1-1-1,0-1 0,1 0 0,-1 0 1,-2 2 1060,-2-2 0,3 5 0,0-4-1126,-1 4 1,-6 1-1,-4 0 1,0 0 0,-4 0-1,-1 1 1,-2 2-1,1 3-153,-1 1 1,0-2 0,1 2-1,-1 1 1,0-1 0,2 2 0,0 0 98,-2 0 0,8-2 1,-8 4-1,4-3 0,0 1 113,1-1 0,1 4 1,-1-4-1,3 4 1,1 2-1,0-1 1,2 0-234,1 1 0,6-1 0,2 0 0,1 2 0,3 1 0,2 2 0,1-2-111,0-1 1,0 3-1,1 1 1,4 0-1,5 1 1,5-3 122,3 3 1,5-5 0,-1 2 0,4-2-1,0-2 1,2 1 0,2-1-22,1 0 0,6 1 0,-3-2 0,3-2 1,0-1-1,3 1-216,2 2 1,-7 1-1,8 1 1,0-1-1,0 0 1,2 1-1,1-2-54,1-4 1,2 4-1,4-4 1,0 1-1,1-2 1,1-1 262,2-3 1,1 3 0,4-2 0,-2-1 0,2 0 0,-2 0 0,3 2 125,-3-2 1,-3-1-71,0 3 0,-2-4 0,-1 4 0,-1-4 0,-1 1-44,-3 2 0,1-2 0,-4 2 1,1-2-1,4-2 0,0-2-75,3-2 0,-1-2 0,0-5 0,2 3 1,3-4-1,1-2-48,-2 1 1,8-8 0,-8 7 0,3-6 0,2-3 0,-4-1 0,-2-1-101,-3-2 1,-4 6 0,-3-7-1,-4 2 1,-8 2 0,-5-1-1,-4 1 13,-2 2 0,-4-2 0,-7 6 0,-3 2 0,-5 0 0,-4-1-354,-4 0 1,-4-6-1,-8 4 1,-5 0-1,-7-2 1,-5 2 0,-5-2 137,-5 0 1,-4 5 0,-8-2 0,-4 4-1,-7 0 1,-5 1 0,34 6 0,-1 1 245,-3-1 0,0 0 1,0 1-1,-1-1 0,-2 0 1,-1 1-1,2-1 1,-1 2-1,-2 0 0,-1 1 1,-1 1-1,0 0 145,-2 0 0,0 0 1,-1 2-1,0 1 0,0-3 1,0 1-1,-1 1 0,-1 1 1,-2 0-1,0 0 1,2 0-1,-1 0-228,1 0 0,0 0 1,4 0-1,0 0 1,1 0-1,1 1 1,3 1-1,1 1 1,2 1-1,0 2 1,-33 9-1,5 4 1,2 0-2058,0 1 1,4 8 1962,5-2 1,0 4-1,11-3 1</inkml:trace>
  <inkml:trace contextRef="#ctx0" brushRef="#br0">18955 13687 8442,'-13'0'0,"0"-1"0,-1-2 0,1-2 0,0 2 0,5 2 322,2 1 1,4 0 0,2 0-1,5 0 1,6 0 0,4 0-66,2 0 1,0 0 0,5 0 0,2 0 0,1 1 0,3 2 0,2 3 0,4 1 0,4 4 0,8 1-86,4 1 0,7 5 1,3 0-1,10-2 1,-33-9-1,2 1 0,2-2 1,2 1-59,2 0 0,0-1 0,1-1 1,0-2-1,5-1 0,0 0 0,3-1 1,0 0-1,3-1 0,1 0 0,3-1 1,2 0-1,1-1 0,1 0 73,3-2 1,2-1 0,0-1 0,0 0 0,3-1 0,1 1 0,0-1 0,1 0 0,-23 3 0,1-1 0,-1 1 0,2-1 0,0 1 0,0 0-169,1-1 0,0 0 1,1 1-1,-1 1 1,1 1-1,0 0 0,1 0 1,0 1-1,0-1 1,-2 2-1,-1-1 1,1 1-1,0 0 0,1 0 1,-1 0-1,-1 0 1,0 0-1,1 0 0,-1 0 1,1 0 0,-1 0-1,-3 0 1,0 0 0,-1 0-1,25 0 1,0 0 0,-2 0-1,0 0 1,1 0 0,-1 0-1,-1 0 1,0 0 28,-2 0 1,-1 0 0,-3 0 0,-2 0 0,-2 0 0,-1 0 0,-4 0 0,-1 0 0,-2 0 0,0 0 0,-4 0 0,-1 0 0,-2 0 0,-1 0 25,-3 0 1,-3 0-1,34 0 1,1 0 0,-4 0-1,-6 0 1,-6 0 0,-7 0-612,-8 0 0,5 0 0,-10 0 1,-1 0-1,-2 0 0,-5 0-106,-6 0 0,0 0 0,-7 0 1,-2 0-1,-1 0 0,-3-2-3097,-3-2 3740,-3 3 0,0-11 0,1 4 0</inkml:trace>
  <inkml:trace contextRef="#ctx0" brushRef="#br0">16556 14647 9324,'2'-21'0,"0"3"9,3 3 15,-1 8 1,-4-1 0,-1 5 0,-4-1-1,-3 1 1,-4 2 0,-2 1 0,1 0-1,0 0 1,-1 0 665,1 0 0,4 0 1,0 0-1,0-2 1,1-1-1,0-3 1,1 0-145,-1 0 0,4 2 0,-5 4 0,-1 0 0,-2 0 0,-3 0 0,-3 0-502,-4 0 1,-3 1 0,-3 4 0,-2 2-1,-1 2 1,1 0 0,1 1 882,-2 2-794,8-4 1,-11 3-1,11-2 1,-1 3 0,0 2-1,3-1 179,4 0 0,-3-1 0,3-2 1,2-1-1,3 2-250,3 1 0,2 1 1,-2 0-1,3 0 1,1 1-1,1-1 1,1 2-101,2 3 1,-4-3 0,1 2 0,1 0 0,1-1 0,2 3-19,0 2 0,5-3 0,1 2 0,1 1 0,3-2 1,2 1-1,3-3 97,3 3 0,-2-6 0,6 4 0,3-3 0,4-2 1,3 1 154,2-1 0,2 0 0,4-1 1,0-1-1,1-4 0,2 0-260,2 1 0,4-4 0,-4 4 0,3-2 0,4-2 0,2 0 0,6 2-148,0 2 0,0-5 0,3 3 0,3-2 0,-4 0 0,1 1 0,-2-1 42,-2 1 1,11-1-1,-11-4 1,4 0-1,2-1 1,0-4 368,1-4 0,1-2 0,0-3 1,-2 1-1,0 0 0,-1 1 0,1 0-185,-1-1 0,-5 2 0,2-7 0,-1 4 0,-2 0 0,-2 0-103,-4-4 1,-6 1 0,2-3 0,-3-1-1,-3 2 1,-5-2-1430,-6 0 1429,-3-1 1,-3-5-1,-1 1 1,-3-1-1,-2-1 1,-4-2 101,-5-1 0,1-1 0,-5 1 1,-1-2-1,1 0 0,-3 4 27,-1-1 0,-2 1 0,-2 2 1,-2 2-1,-5 1 0,-4 3 0,-7 2-271,-6 3 1,-8 1-1,-11 2 1,-7 1-1,-8 1 1,-14 4 0,32 4-1,-1 0 79,-3 2 0,-1-1 1,-7-1-1,-2 0 1,2 1-1,-1 0 1,-1 0-1,1 1 0,-3 0 1,0 0-1,0 2 1,1 0-70,-2 1 0,2 0 1,4 1-1,1 0 0,3 3 1,2 0-1,0 0 1,2 0-1,0 1 0,1 1 1,2 0-1,1 0-1769,1 1 1,2 1 1989,-32 11 0,32-6 0,0 1 0,-28 15 0,5-1 0,5-2 0</inkml:trace>
  <inkml:trace contextRef="#ctx0" brushRef="#br0">14050 18178 18235,'0'-13'-916,"0"0"0,0-1 0,-1 2 0,-2 2 970,-2 1 1,-5 6 116,1-1 1,-3 2-1,-1 2 1,-2 0-1,-1 0 155,-2 0 1,-6 0 84,2 0 1,0 5-1,-2-1 1,-3 1 0,1-1-15,-4 0 0,0 1 1,4-5-1,-1 0 1,-1 0-1,-2 1 1,-1 2-147,2 2 0,0 1 1,3-2-1,-2 5 1,-1 3-1,0 1 1,2 1-567,2-1 1,-3 5 0,7 1 0,0 2 0,4 1 0,2 0 194,2 0 0,5 1 0,4 3 0,4 1 0,6 1 0,7 2 296,8 1 0,16 0 0,9-5 0,8 1 0,12 0 0,-30-14 0,2-1-132,3 0 1,2-2 0,5 0 0,2-1 0,3-1 0,0-2 0,3 0 0,1 0 0,2-2 0,0 0 0,2-1 0,0-1 0,3-1 0,1-1-84,1 1 0,1-2 1,2 1-1,0-1 0,3-1 1,1-1-1,0 0 0,1-2 1,-2-2-1,-1 0 0,1-1 1,0-2 25,-2 0 1,-2-2 0,-8 0 0,-2-1 0,2 0 0,-1-1 0,-5 1 0,-2-2 0,-4 1 0,-1-1 0,-3-1-1,0 1 1,-4-1 0,-1 0 160,1 0 1,-1 0-1,28-12 1,-7-3-1,-9 3 1,-11 1-1,-9-1-508,-7-3 0,-11-3 0,-9-6 0,-5 0 0,-10 0 0,-12-2 259,-14-2 0,-17 4 1,21 18-1,-3 2 0,-4 2 1,-2 1-1,-5 0 1,-3 3-1,-5 0 0,-2 2-48,-4 2 1,-3 1-1,-6 4 1,-1 3-1,-2 1 1,-1 2-1,24 1 1,-1 2-1,0 0 1,-2 2-1,-1 1 1,1 1-1,-2 1 1,0 2-1,0 0 1,-1 1-1,-1 1 1,0 1-723,1 0 1,0 0 0,1 2 0,1 0 0,1 0 0,1 1 0,2 1 0,0 1 0,1 0 870,0 0 0,1 0 0,1 1 0,0 0 0,1 1 0,0 0 0,-21 8 0,0 0 0</inkml:trace>
  <inkml:trace contextRef="#ctx0" brushRef="#br0">14637 7916 13064,'5'-13'-429,"3"0"1,5-1 0</inkml:trace>
  <inkml:trace contextRef="#ctx0" brushRef="#br0">14676 7863 13083,'-7'-6'-454,"1"-1"1,6-7 0,2 3 0,1 0 729,1 2 1,-1 6 0,-7 0-1,-5 5-137,-3 2 1,-1 5 0,-1-4 0,1-2 0,-2-2 0,-1-1 31,-2 0 0,0 2 0,3 0 1,-1 3-1,-3-2 0,0-2 287,-1-1 0,1 0 0,3 0 0,-2 0 1,0 2-1,0 1 0,-1 3-379,-2 1 1,-1 2 0,-3 4 0,1 2 0,2 1 0,-2 2 0,1-1-1,1-1 1,2 0 0,3 2 0,-1-2-156,1-1 1,7 0 0,3 1 0,1 2 0,1-2 0,1-1 0,-1-2 156,2 1 0,2-4 1,2 3-1,4 5 0,4 1 1,3-1 74,1-3 0,5-2 0,1 1 1,0-1-1,2 0 0,0 2 0,2 1 31,3 2 1,2 0 0,1-5 0,2 0 0,-1 1 0,0-1-69,1 0 1,-3 1 0,5-2 0,-2-2 0,0-1 0,0 0-27,1-2 1,3 4 0,4-7-1,1 0 1,2 1 0,1-1 0,1-1 49,-1-1 1,5-2 0,1 1-1,1 2 1,0 2 0,-1-2-24,2-2 0,-1-1 1,2 0-1,-2 0 1,2 2-1,-3 0 0,0 3 49,-2-2 0,-2-2 1,0-1-1,0 0 1,-4 0-1,2-1 84,-1-4 1,-1 2 0,-1-4 0,2 0 0,1-1 0,1-1-172,-1 2 0,0-3 0,0 5 0,3 1 1,0-1-1,1 1 0,-1 1-248,0 1 1,1 2 0,-4 0 0,-1 0 0,1 2 0,-2 1 50,1 1 1,-4 1-1,1-5 1,-1 0-1,4 0 1,-1 0-1,1-2 364,-2-2 1,1-4 0,2-3 0,1-1 0,-1 0 0,-1-3 1024,-2 0-1168,-6 0 1,4 2-1,-3-2 1,-1-1-1,-2-2 1,-1 0-208,0-1 1,-1 4-1,-6-4 1,-4 1-1,0-1 1,-5 0-76,-5 0 0,0-1 0,-5 3 0,-2-6 0,-3-2 0,-3 0 14,-2 3 1,-10-3 0,1 4-1,-4-1 1,-4 1 0,-2 2 0,-4 2-245,0 3 0,-2 0 1,0 3-1,-2 2 0,-1 3 1,-1 1-1,2 1 194,-1 1 1,-7 1-1,3 2 1,0 0 0,-2 0-1,1 0 284,-2 0 1,-3 0 0,0 0 0,2 0 0,-5 0 0,-2 0 0,-4 0-36,2 0 0,0 0 0,-4 0 1,0 0-1,-1 0 0,-3-1 0,0-2 37,-2-2 0,-12-3 0,4 2 1,-1 0-1,-2 0 0,2 3-77,0 1 1,-5 2 0,0 0-1,-2 0 1,37 0 0,0 0-1,0 1 1,1 0 22,-2 1 1,1 0-1,1 1 1,-1 0 0,0 2-1,0 1 1,1-2 0,0 0-1,0 1 1,1-1 0,-36 5-1,35-5 1,0 0 193,0-1 0,-1 0 1,-35 5-1,5-3 1,4-2-1,4-2 0,2-1 1,4 0-194,5 0 0,-1-1 0,7-2 0,1-3 0,3 0 0,4 0 0,5 3-1380,3 2 0,1 1 0,1 0 1422,-1 0 1,0 12-1,1 2 1</inkml:trace>
  <inkml:trace contextRef="#ctx0" brushRef="#br0">18915 16726 8283,'-7'-8'0,"1"-5"0,2-6 0,-1-2 0,1 5 0,-1 4 0,1 3 116,-1 6 0,4-7 0,-3 5 0,-5 2 0,-3 3 0,0 5 1,2 3-1,2 4 0,2 2 177,3-1 1,3 2 0,6 1 0,9 2 0,13-2-1,15-1 1,16-3 0,14-3 0,-29-7 0,2 0-11,7-1 0,2 0 0,4-2 0,1 0 0,11-1 0,3-2 0,-23 1 0,0-1 0,1-1 0,3 0 0,1 0 0,0-1 0,5 0 0,0 1 0,1 0 0,3 0 0,2 0 0,0 0-227,3 0 0,1 1 0,1 0 0,0-1 0,1 1 0,0-1 1,0 1-1,1 0 0,-1 0 0,0 1 0,0-1 0,1 1 1,-1 0-1,2 1 0,-1 0 0,0-1 0,1 1 0,-1-1-171,0 1 1,0-1-1,1 1 1,-17 1-1,0 0 1,1 1-1,-2-1 1,13-1 0,-1 1-1,-1-1 1,1 2-1,0-1 1,-1 1-1,-1 0 1,0 0-1,-1 0 1,-3 0 0,-1 0-1,0 0 98,-3 0 1,-1 0 0,1 0 0,2 0 0,0 0 0,-1 0 0,-5 0 0,0 1 0,-2-1 0,0 1 0,-2 0 0,1 0 0,21 2 0,-3 0 0,-6 0 0,-3 0-202,-5 0 1,-1 0 0,0 0 0,-2-1 0,-10-2 0,-2 0 0,35 0 0,-9 0 0,-13 0-197,-8 0 1,-3 0 0,-13 0 0,-5 0 0,-7-2 0,-11-1 413,-11-1 0,-7-1 0,-6 5 0,5 0 0</inkml:trace>
  <inkml:trace contextRef="#ctx0" brushRef="#br0">14810 8543 8403,'0'-14'0,"-2"3"0,-1 0 0,-3 4 21,-1 1 0,3 1 0,-5 4 1,-2-2-1,-1-3 0,-1 0 233,0 0 1,-1 0 0,1 3-1,0-1 1,0-1 0,-2 1 0,-3-2-1,-3 0 1,0 0-60,4 3 1,-4-3 0,-1 2 0,-3-1-1,-2 1 1,0 0 0,-1 1 0,-2 1-51,-1 2 0,-1 0 1,2 0-1,-1 0 0,1 0 1,1 2-64,-2 2 1,7 3 0,-3 7 0,2-1 0,0 0 0,0 2 0,1 2-129,2 0 0,6 1 1,-4-3-1,3 1 0,-1 2 1,1 0 75,3 1 1,0-4 0,1 3-1,1-4 1,2 0 0,2-1 80,2 0 1,2 2 0,4 1 0,0 2 0,0-2 0,2-1-7,2-1 1,5 3 0,10 1-1,8 0 1,7 0 0,6 1 349,4 2-361,-2-5 1,18 3-1,1-4 1,4 1-1,5 4 1,-2-1-53,0 0 0,5 0 0,-36-10 0,0-1 0,1 0 0,-1 1 0,1 0 0,0 0 0,0 0 0,-1 0 0,1 0 0,0 0-56,0-1 0,0 0 0,-1 0 0,1-1 0,2-1 1,0 0-1,0-1 0,0 0 0,0 0 0,0-1 1,1 0-1,-1 1-1,3-1 1,-1-1-1,-1 1 1,1-2 0,1-2-1,1 0 1,0 0 0,0 0-1,-2 0 1,0 0 0,1 0-1,0 0 21,1 0 1,-1 0 0,-2-2 0,0-2 0,5 0 0,0-1 0,-2 0 0,-1-2 0,-2 1 0,-1-1 0,1 0 0,0-1 0,-2 0 0,0 0 126,0-1 1,-1 0 0,5-2 0,-1 0-1,27-8 1,4 0 0,-2-2 0,-6 0 39,-7-3 1,-2 5 0,-11 0 0,-4 1 0,-4 0 0,-7 2 0,-6 1-107,-7 2 1,-3 0 0,-5-1 0,-5-1 0,-2-1 0,-4-3 0,-4-2-318,-7-3 0,-11-1 1,-11-1-1,-5-1 0,-9 0 1,-3 1-524,-4-1 718,-7 0 1,6 5 0,-7 1 0,-3 2 0,-1 3 0,31 8 0,-1 1 0,-2 0 0,1 1-7,0-1 0,-2 0 0,-5 1 1,0 1-1,3 0 0,-1 1 1,-1 0-1,0 2 0,-2-1 1,0 1-1,3 0 0,-1 0 44,2 0 0,-1 1 1,-3 0-1,1 0 0,0 1 1,1-1-1,1 0 0,-1-1 1,2 0-1,1 0 0,3 0 1,1 1-1,-32 1-383,6 4 1,12 3-1,-1 8 1,3 2 0,2 2-1,4 2 400,2 2 0,2 8 0,0 3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15236 6490 29832,'0'-13'-9831,"0"0"9701,0-1 1,0 1-1,0 0 1,0-1 0,-1 3-1,-2 0 1,-3 4-1,-1 1 1,-4 1 0,-1 1-1,-1-1 1,0 3-1,-1 0 1,0 1 1395,-4-4 1,2 4-1,-5-4-900,2 4 1,-1 1-1,2 1 1,-2 4 0,-1 4-1,2 2-352,0 3 1,4 1 0,-3 2 0,3 4 0,0 1 0,0 0-141,2 2 1,-3 6 0,8 1 0,1-2 0,3 0 0,4-3 150,4 1 0,3-2 1,8-3-1,3-4 0,6-3 1,4-3 117,3-3 0,5-3 0,-4-6 1,1 0-1,1-2 0,-2-4 132,1-7 1,-2-2 0,-6-7 0,-3-2 0,-4-1 0,-3-2 0,-3 1-476,-3-1 0,-3 0 0,-6 2 0,0 3 1,0 4-524,0 3 0,-2 8 0,-2 5 0,-4 8 493,1 8 1,1 8 0,6 0-1,2 3 1,2 2 0,5 0-1,3-1 331,1 1 0,2-5 1,1 0-1,3 2 1,1 1-1,-1 2-285,-3 0 0,0-7 0,1-2 0,1-2 0,-2-1 1,-1 1-1,-2-2-2489,0-2 0,2 1 2531,3-9 1,3 7 0,5-4-1</inkml:trace>
  <inkml:trace contextRef="#ctx0" brushRef="#br0">15090 8409 24369,'-8'-19'-6204,"1"4"5945,2-2 1,4 6-1,-5 4 1,0 1-1,-1 1 1,-2 1 753,0 0 0,5-1 1,-4 7-1,2 2 1,3 5-1,2 4-523,1 5 1,0 4-1,0 8 1,0 2-1,0 4 1,0 4-52,0 3 0,6 6 0,1-6 0,2-3 0,0-3 0,1-2 0,2-1 0,0-4-151,-3-6 0,3-1 0,-3-6 254,2-6 0,-3-9 0,-4-12 0,-1-7 0,0-5 0,2-5-239,-2-4 0,2 3 1,1-4-1,0 1 0,2-1 1,-1 4-1,4 5 882,0 5 0,3 4 1,-1 6-1,0 3 0,1 4 1,-1 4 3245,0 6-4616,1-1 1,3 18-1,1-4 1,0 4-1,0 4 1,0 3 527,-2 1 1,-3 0 0,-2 3 0,-4-3 0,0-2 0,-1-2 0,0-2 0,-3-3 252,-1-2 0,-10-4 1,-4-6-1,-5 0 0,-6 1 1,-3-2-1,-4-2-259,0-1 1,2-2 0,3 4-1,1-4 1,4 0 0,0-1 101,4 0 1,7 11 0,3-3 0</inkml:trace>
  <inkml:trace contextRef="#ctx0" brushRef="#br0">15436 9929 17709,'8'-18'-3449,"-4"0"3154,-2 2 1,2 1 0,1 2-1,-3-2 670,0-3 0,-4 3 1,-2-2-1,-5 2 0,-4 1 1,-6 3-1,-7 2 68,-3 4 1,-10 5-1,1 5 1,-5 5 0,0 6-1,1 7 1,2 3 0,2 4-273,2 1 1,8 2-1,9-4 1,4 4 0,8-1-1,4 1-265,3-3 1,7-2 0,6-2 0,10-1 0,6-2 0,7-6 0,2-3-272,2-5 0,6 1 0,2-6 1,1-1-1,-2-1 0,-1-2-1639,-3 0 2197,4 0 1,-11-6 0,2-1 0</inkml:trace>
  <inkml:trace contextRef="#ctx0" brushRef="#br0">14423 5131 31216,'-9'0'-569,"2"-2"0,0 0 0,-1-4 85,-2-2 0,4 4 0,1-5 0,4-2 0,2 1 0,4 0 955,4 1 1,3 7-1,-1 2 1,0 9 0,-2 8-1,0 5 1,-1 4-1,0 6 1,-1 2-560,1 0 1,-4-2-1,4-5 1,-1 0-1,0-1 1,4-1 0,-1-2 304,-1-6 0,3-8 0,-3-4 1,3-4-1,1-1 0,2-3 0,1-6 1,2-8-112,-2-7 1,3-7 0,1-3 0,-1-2 0,0-4 0,-4 2-562,-5-1 0,1-1 1,-7 9-1,-1 3 1,-2 4-1,-1 6-1512,0 4 1,0 3 0,0 7 0,0 10 0,2 7 633,2 5 0,5 1 1,9-3-1,6 2 0,7-2 1,7-2 1298,5-5 1,6 1-1,-1-5 1,0-3-1,3 0 1,-5-4-1,-3 0 253,-3-3 0,-11-5 1,-4 1-1,-4-3 1,-6-1-1,-5-1 71,-5 1 1,-4 0-1,-2-1 1,-4 1 0,-3 1-1,-4 2 1646,-2 1 0,5 4 0,1-2-1487,-3 1 1,5 8-1,2 8 1,2 5-1,2 3 1,0-1 0,2 3 485,2 2 0,4-1-593,5 1 0,2-6 0,1 2 0,3-3 1,1-4-269,-1-2 0,0 2 0,-3-7 0,2-1 0,-2-1-300,-1-2 1,-6-6-1,-1-3 1,-2-3 0,-4-1-1,0-1-320,-2 1 1,-4 0-1,-2-1 1,-2 2-1,-1 2 1588,2 1-1069,1 6 0,7 3 0,4 8 0,5 1 0,5-2 348,3-1 0,6 0 0,-4-3 0,3 1 0,-3-1 0,-1-1 0,-1-2 14,2 0 0,-9-2 0,7-1 0,0-3 1,-2 0-1,-2 0-345,-3 3 0,1-2 1,2 0-1,-1 2 0,0 2 1,1 2-179,-1 4 1,2 2-1,2 8 1,4 3 0,3 5-1,0 5 1,2 5-2154,2 1 0,-2 0 1,5 3 2537,-3-1 1,-2-1 0,1 5 0</inkml:trace>
  <inkml:trace contextRef="#ctx0" brushRef="#br0">14343 5677 28629,'-29'-4'-365,"2"-1"1,6 3 2579,5 0-1837,9 2 1,29 0 0,19 0 0,17 0 0,12 0 0,-32 0 0,2 0-379,3 0 0,0 0 0,0 0 0,1 0 0,6 0 0,1 0 0,1 0 0,0 0 0,-1 0 0,1 0 0,2 0 0,1 0 0,-3 0 0,1 0 0,0 0 0,0 0 0,-1 0 0,-1 0 0,-4 2 0,-1 0 0,-4 1 0,-1-1 0,0 0 0,-1-1 0,33 0 0,-5 1 0,-10 1-860,-6 1 0,-8 5 808,-8-4 0,8 5 0,-3-3 0</inkml:trace>
  <inkml:trace contextRef="#ctx0" brushRef="#br0">16823 4625 30245,'0'-18'-3277,"0"0"0,6 6 0,2 8 2939,4 2 1,-3 13 0,0 5-1,1 8 1,2 8 0,0 5-1,-1 6 1,-4 3 116,-1 3 1,3 15 0,-5-2-1,-1 6 1,-2-28 0,0 1 0,-2 2-1,0 2 1,-1 6 0,0 1 303,-2 4 0,-1 1 0,-1 1 0,0 2 0,-1 10 0,1 2 0,-1 2 0,0 1 1,3-25-1,-1 1 0,1 0 0,-1 3 0,0 1 0,0 0 0,0 1 0,0 0 1,0 0 95,1 2 1,-1 0 0,1 1 0,0 1 0,0 1-1,2 0 1,1-4 0,1-1 0,1 1 0,-1-1-1,0 0 1,0 1 0,0 1 0,0 1 0,0 0-1,0-1 1,0 0 0,0 1 0,0 2 0,0 0-1,0 0-279,0 1 1,0-1 0,0 0 0,0-4 0,0-1 0,0 1 0,0 2 0,0 0 0,0-1 0,0 1 0,0 0 0,0 0 0,0-2 0,0 0 0,0 0 0,0 1 0,0 0 0,0 0 52,0-4 1,0 1 0,0-1 0,0-1-1,0 1 1,0-1 0,0 22 0,0-1 0,0 1-1,0 0 1,0-4 0,0 0 0,0-1-1,0-1 1,0-3 0,0 0-185,0-3 1,0 0 0,0 0 0,0 0 0,0-7 0,1 0 0,0-3 0,1-1 0,1-2 0,0-1 0,0-4 0,0-1 148,0-2 1,0-1 0,0 0 0,0-2-1,0 28 1,1-7 0,-1-3 0,0-5-1,0-2-1075,2-1 0,5-5 0,-3 4 1,2-2 1156,0-4 0,-2 1 0,5 2 0,2 4 0,2 3 0</inkml:trace>
  <inkml:trace contextRef="#ctx0" brushRef="#br0">17609 4851 29967,'0'-25'-4916,"0"3"1,0 4 2141,0 3 1,-6 8 0,-3 2 3413,-3 4 1,-1 1 0,1 1 0,3 5-1,5 6 1,1 6-379,-1 3 0,2 5 1,-4 7-1,2 1 1,-2 1-1,0 1 1,0-1-118,3 2 1,0-2 0,0-1-1,-1-2 1,-1-2 0,1-2-589,-1-1 1,-1-7 0,3-2 0,-3-5 373,-1-4 0,0-15 0,-2-11 0,4-9 0,4-5 0,1-4 0,0-4-322,0-1 1,6-6 0,3-2 0,4-3 0,3 2 0,4 5 581,0 2 1,-2 10 0,3 4 0,0 6 0,-2 4 0,0 6 0,-3 6 2010,-1 4-2375,-2 2 1,-4 2-1,-1 4 1,-2 6 0,-3 6-1,-2 2 183,-1 4 1,0 1 0,-1 3 0,-4 2 0,-4 1 0,-1-3 0,0-3 75,1-3 0,1-5 1,-2 1-1,3-4 1,-1-2-1,2-1-628,0-3 1,0-5-332,2 2 0,8-4 0,2-1 1407,9 0 0,12-12 1,7-2-1</inkml:trace>
  <inkml:trace contextRef="#ctx0" brushRef="#br0">18116 4851 29967,'0'-21'-9831,"0"2"9494,0 6 1,0 8-1,0 8 1,0 12-1,0 9 1,-2 7-1,-1 3 1,-3 1 172,-1 3 0,-2-4 1,-4 1-1,-1 1 1,3-2-1,2-3 1,4-5-124,4-3 0,1 0 0,0-5 0,1-3 0,4-5 1,4-5 582,2-4 0,3-2 1,-1-4-1,2-4 1,1-2-1,2-3 1,-3-1-494,-5-2 0,2 2 1,-5-3-1,2 5 0,-1 2 427,-2 3 0,-2 6-559,-4 2 0,0 6 0,0 7 1,-1 2-1,-2 1 0,-2 2 1,4 0 175,4 1 1,5-4 0,9 3 0,3-3 0,6-2 0,5-1-1,3-3 880,1-5 0,1-8 0,4-4 0</inkml:trace>
  <inkml:trace contextRef="#ctx0" brushRef="#br0">18636 5211 20405,'5'-5'0,"-5"1"0,-5 3 0,-4 4 0,0 5-150,-2 4 0,1 2 1,0-1-1,2 0-1328,2 1 0,3-7 1,6-4-1,2-8 1182,-2-8 1,4-6 0,1-8 0</inkml:trace>
  <inkml:trace contextRef="#ctx0" brushRef="#br0">18556 4958 29967,'-14'-27'-4430,"5"6"1,2 4 4478,1 2 0,-4 6 0,2 9 0,1 13-758,2 9 0,4 5 0,1 0 0</inkml:trace>
  <inkml:trace contextRef="#ctx0" brushRef="#br0">17622 5584 31150,'-7'-18'-3023,"3"1"0,7 6 0,10 11 3398,14 8 1,14 8 0,11 3 0,9 0 0,11 2 0,-31-11 0,1-1 0,5 1 0,2 0 0,4-2-1,0-2-298,1 0 0,1-1 0,11 0 0,1 0 0,-3-2 0,0-1 0,2-1 0,1 1 0,2-2 0,0 1 0,-4-1 0,0 0 0,-2 0 0,-1 0 109,-4 0 0,-1 0 0,-6-2 0,-1-2 0,2 0 0,1 1 0</inkml:trace>
  <inkml:trace contextRef="#ctx0" brushRef="#br0">20635 14273 19057,'-12'-1'174,"3"-4"1,11 0 0,11-4 0,9 3 0,8 1 0,6 1-1,2 1 1,2 0 0,0 0 0,2-1 0,0 1 0,1 1-16,-4 2 1,-5 5 0,-7 0-81,-1 3 1,7 1-1,1 4 1</inkml:trace>
  <inkml:trace contextRef="#ctx0" brushRef="#br0">20368 16739 9345,'5'-25'0,"1"-3"0,1-1 0,5 9 0,4 8 1000,7 7-579,2 4 0,1 1-249,1 0 0,-5 0 0,1 0-91,0 0 0,8 6 0,3 1 1</inkml:trace>
  <inkml:trace contextRef="#ctx0" brushRef="#br0">20582 18352 8751,'-5'-18'0,"2"1"-515,5 6 431,-2 3 0,12 8 603,-3 0 1,8 0 0,7-1 0,4-2 0,5-2 0,1 2 0,1 2 0,1 1 0,-1 0 0,1 1-1,0 2 239,-1 2 0,-5 5-431,1-1 1,3 3-1,0 1 1</inkml:trace>
  <inkml:trace contextRef="#ctx0" brushRef="#br0">6212 12368 14561,'9'-12'-1648,"0"3"1201,-6 3-54,8 6-92,-9 0 0,5 0 0,-2-2 1072,4-2 1,-3 1 0,-3-4-1,-5-1 1,-4 2 12,-1 0 1,2 2 0,-4 4 0,-1 0-1,-3 0 1,-4 0 0,-2 0-206,-2 0 0,-1 0 0,-4 0 0,-3 0 0,0 0 0,-4 0-92,-1 0 1,-3-2-1,-6-2 1,-3-5-1,0-3 1,-1-2 245,0-4 1,2 1 0,-2-3 0,-1-1 0,2 2-1,-1-2 1,0 2-279,-4 0 0,-1 1 0,-2 4 0,-3 1 0,-3 0 1,-4 1-313,-4 3 0,30 5 0,0 2 0,-37 2 1,36 0-1,-1 0 0,0 0 0,-1 0 1,-1 0-1,1 0 23,-1 0 0,-1 0 0,1 0 0,0 0 0,2 0 0,0 0 0,1 0 0,-1-1 0,2-1 0,-1 1 0,-33-4 0,2 1 392,5-2 1,7 3-198,1-6 0,8 5 0,6-4 1,6 2-887,6 3 1,8-3 0,6 2 0,6 2-802,11 5 1,11 5 1612,20 5 1,9 6 0,7 2 0</inkml:trace>
  <inkml:trace contextRef="#ctx0" brushRef="#br0">853 12434 12422,'8'-7'-378,"-4"-5"0,-3-4 1,-1-1-322,0 3 802,0 0 1,-1 7 0,-3 2 0,-5 4 0,-3-1 0,-2 0 0,1-3 0,0 2-1,-1 2 447,1 1 1,4 1-1,0 2 1,0 3-1,1 1 1,0 4 0,1 2-1,1 3-236,0 2 1,1 6 0,5-2 0,0 3 0,0 2 0,2 0 0,2-1 93,5 1-678,3-6 0,1 2 0,1-5 0,-1-2 0,2-2 0,0-4-46,-2-1 1,3-6 0,-7 1-1,3-2 1,0-4 0,-3-2 254,-5-5 1,2-3 0,-1-3 0,-2-1 0,-2-2 0,-1 2 761,0 1 0,0 2 0,-1 1 6,-4 3 0,4 5 0,-2 8-666,6 5 1,4 1 0,6 1 0,1-4 0,-1 1 0,0-3 0,1 1-471,-1-3 0,0-1 0,2-2 0,2 0 1,0 0-1,1-2-1405,1-2 1205,-4 2 0,9-14 1,-5 1-1,2-2 0,1-4 1,-1 0-2125,-3-3 2769,-4-1 1,6-7-1,0-2 1</inkml:trace>
  <inkml:trace contextRef="#ctx0" brushRef="#br0">1280 12288 12422,'-8'0'-196,"1"-5"0,4-1 63,-2-1 0,1 2 454,4-3 1,0 3-1,2-4 1,2 0 0,5 0-1,3 1 1,3-1 0,1 0-1,3 1-9,2 2 0,0 1 0,2 2 0,-2-2 0,0 4 0,-2 2-333,0 4 1,-1 11 0,-5-1 0</inkml:trace>
  <inkml:trace contextRef="#ctx0" brushRef="#br0">1320 12488 20258,'-9'-6'-791,"0"-3"1,7 3 0,2 1 0,8 4 1420,4 1 1,5-5 0,1 0-1,0-1-137,1 0 0,1 1-458,2 5 1,9-6-1,-3-1 1</inkml:trace>
  <inkml:trace contextRef="#ctx0" brushRef="#br0">1680 12061 8501,'-2'-22'0,"-1"1"584,-1 2 0,-5 6 277,4 4 1,1 7 0,7 2-418,6 8 0,-3 5 0,10 5 0,0 4 0,-1 3 1,0 3-1,-2 2-297,1 1 1,-1 4-1,0-2 1,-1-2 0,-2-1-1,-2-5 1,-1-1-658,1-4 0,-5 0 1,1-7-1,-4-1 0,-3-5 448,-1-7 0,-7-6 0,4-9 0,-2-2 0,2-7 0,-1-6 52,1-5-1,4-4 1,-2-2 0,4-2 0,1-1 0,0 2 250,0 5 0,0 0 0,0 7 0,0 4 0,0 4 0,0 2 297,0 4 1,1 7-1,2 3-390,2 0 0,1 6-203,-2 0 1,-2 6 0,4 8 0,-2-1-76,0 0 0,1 0 0,-5 2 0,0 2 0,1 2 0,2 0 0,2 0-614,-2-2 1,-2 2 0,-1-1 0,0-1-1,0 1 132,0 0 1,2-2 0,2-7 0,5-4 0,3-4 0,3-2 612,2-4 0,4-8 0,6-8 0</inkml:trace>
  <inkml:trace contextRef="#ctx0" brushRef="#br0">2159 11781 8501,'-5'8'0,"-1"3"0,-3-2 0,4 3 615,4 2 0,1-1 0,0 0 0,0 2 1,0 1-1,0 2 0,1 0 0,2 0-357,2-1 0,4 6 0,-5-4 1,0 2-1,1 1 0,-1 0 0,-1 0 1,0 0-637,2-1 0,-4 3 0,4-6 0,-4-2 0,1-1-742,2-2 1304,-2 0 1,3-7 0,-5-6 0,0-7 0,0-5 0,0-3 197,0-3 1,0 2 0,2-5 0,1 2 0,1 3 0,-1 1 0,0 3-585,2 3 0,-4 2 0,5 4 0,-1 0 57,-1 4 0,0 5 1,-2 8-1,1-1 1,1 0-1,-1 1-124,-1-1 0,-1 0 0,2 1 1,2 1-1,-1-1 0,2 1 1,3-5-555,3-2 1,3 1 0,1-5 0,3-1 0,0-3-1,2-4 823,0-5 0,-5-9 0,3-3 0</inkml:trace>
  <inkml:trace contextRef="#ctx0" brushRef="#br0">2466 12114 8501,'0'-13'294,"-6"6"1,3 1 0,-6 6 114,-1 0 1,0 6 0,-1 3 0,4 2 0,1 3-1,3-1 1,1 0 469,2 1 1,2-7-880,2-2 0,4-16 0,5-4 0</inkml:trace>
  <inkml:trace contextRef="#ctx0" brushRef="#br0">2359 11914 8501,'-8'-28'0,"-1"-3"0,6 8 0,-2-3 334,4 6 1,-4 6 0,1 5 196,1-1 1,3 4-1,4 2 1,5 4 0,3 4-532,1 5 0,1 3 0,-1 1 0</inkml:trace>
  <inkml:trace contextRef="#ctx0" brushRef="#br0">2839 11435 8465,'-13'-14'-466,"0"3"274,-1 2 0,1 3 0,0 7 0,-1 4 542,1 4 1,0-2 0,1 2 0,1 3 0,4 4 0,1 6-1,3 3 1,2 3 154,1 4 0,0 6 0,0 8 0,0 0 0,1 0 0,4-3 0,4 0 0,2-2-807,3-1 0,0 2 1,4-10-1,3-1 1,1-1-1,-1-5 302,-2 0 0,11-6 0,-2 1 0</inkml:trace>
  <inkml:trace contextRef="#ctx0" brushRef="#br0">3106 11715 14657,'-13'-2'66,"-1"-2"1,1 2 0,0-1-1,-1 6 145,1 6 0,0 3 0,-1 1 1,2 1-1,2-1 0,3 0 0,-1 1 1,2 0-42,0 4 0,2-3 0,4 4 0,1-1 1,4 0-1,4-2 0,3-1-457,1-2 0,6-1 0,2-3 0,1-5 0,-1-2 0,-2-2 0,-3 0-567,-1 0 1,-3-6-1,-3-3 1,-5-3 663,-2-1 1,-4 4 0,-2 2 0,-5 1 0,-3 3 1584,-1 1 0,4 8-1190,0 3 0,6 3 1,-1 1-1,2 0-265,2 1 0,0-1 0,2 0 1,1 1-1,3 1 0,1 1 1,3 2-4132,2-2 4201,2-1 0,-1-2 0,0 0 0</inkml:trace>
  <inkml:trace contextRef="#ctx0" brushRef="#br0">3479 11835 8546,'-13'-2'84,"0"-1"0,-1-1 160,1 1 1,4 1 0,0 4 0,-1 2 0,-1 5 0,2 3 0,5 1-410,3 1 1,1-1-1,0 0 1,0 0-1,1-1 1,2-1-346,1-2 1,2-6 413,-1 1 379,-4-3 0,7-1 90,-4 0 1,-2-1 0,2-3 131,-2-5-423,-2-3 1,-2 4-1,-1 5 1,-3 6 112,-1 6 1,4 3 0,-2 1 0,4 1-1,1-1 1,1 0-163,4 1 0,2-5 0,7-2 0,-1-1 0,0-3 0,1-2-212,-1-1 1,0 0-1,1-1 1,0-3 178,4-5 0,-3-3 0,4-2 0</inkml:trace>
  <inkml:trace contextRef="#ctx0" brushRef="#br0">3599 11448 8365,'-6'4'192,"6"2"1,8 2-1,3 2 217,3 2 1,5-3 0,2 0 0,1 1-1,0 3 1,0 4 0,-1 1 0,-3-1-72,-3 3 1,-2 0 0,-1 7 0,-2 0-1,-2-1 1,-2 1 0,-3 0-756,-2-1 1,-2 5 0,-4 0 0,-4-1-1,-3-2 417,-1-1 0,0 5 0,-1 2 0</inkml:trace>
  <inkml:trace contextRef="#ctx0" brushRef="#br0">3639 11728 10675,'8'0'-1971,"-1"1"1849,-3 4 0,-2-5 1,4 1-1,-2-5 731,1-4 1,-1 4 630,-4-5 0,0 5-1152,0-5 0,-1 7 0,-2 2 0,-3 8 1,-2 4-1,-1 1 0,1 0 0,-1 1-242,-2-1 1,1 0 0,0 1 0,2-1 0,1 0 344,-1 1 1,5-6 0,-1 1 0,2 2-174,2 1 0,6 1 0,3-1 0,3-3-344,1-5 1,1-3-1,-1-1 1,-1-1-1,-3-3 265,-5-5 1,2-3 0,-1-1 0,-2-1 0,0 1-1,0 0 519,1-1 0,0 1 1,-2 1-1,1 2 1132,1 1-1617,7 6 0,-5 3 0,4 9 0,-1 3-175,1 1 1,-2 6-1,1 2 1,1 1 0,2-1-1,1 0 1,2-2 192,3 0 1,2-1-1,7-5 1</inkml:trace>
  <inkml:trace contextRef="#ctx0" brushRef="#br0">9558 14260 8333,'-12'-13'0,"3"-1"1205,-3 7-974,11 1 0,-4 6 1,11 0-1,7 0 1,10-1-1,6-2 1,8-3-1,6 0-73,6 0 1,-1-3 0,0 3 0,3 0 0,1-1 0,1-1 0,0-1-225,1 2 1,-1-5-1,0 5 1,1-1-1,-3 2 1,-2 2-1,-6 0-285,-6 1 1,0 0 0,-4 0 0,-1-2 0,1 2 0,-3 2 0,-2 1-1027,-2 0 1377,1 0 0,6-6 0,1-2 0</inkml:trace>
  <inkml:trace contextRef="#ctx0" brushRef="#br0">11691 13900 14109,'13'0'0</inkml:trace>
  <inkml:trace contextRef="#ctx0" brushRef="#br0">12370 13660 8376,'-4'-20'0,"1"3"0,4 7 248,5 4 0,3 6 0,0 0 0,2 0 1,0 0-1,3 2 0,-1 0 0,0 6-248,1 4 0,5-2 0,2 9 0</inkml:trace>
  <inkml:trace contextRef="#ctx0" brushRef="#br0">12330 13980 9786,'-4'-18'1259,"0"1"1,2 0 0,9 10-1378,7 7 0,4 0 0,-2 4 0,3-2 0,2-2 132,3 0 0,7-6 0,3-1 0</inkml:trace>
  <inkml:trace contextRef="#ctx0" brushRef="#br0">11717 13714 8082,'-7'-14'0,"2"1"0,4 6 602,1 1 1,-6 10 0,-3 2-1,-3 0 1,-1 1 0,0-1-1,-2 0 1,-2-1 1905,0 1 1,-1-3-2324,5 5 0,-1 1 0,2 5 1,2-1-1,3 0 0,1 1-204,3-1 0,1 5 0,2 1 1,0 0-1,0 0 0,2-2 0,2-2-87,5-2 0,7-6 0,2-2 0,0-4 1,0-1-1,1 0-145,2 0 0,-5-7 124,2-7 0,-3 0 0,-4-7 0,0 0 0,-4 0 87,-1-2 1,-1 4 0,-5 1 0,0 3 0,0 2 0,-2 1 834,-2 3 0,1 1 0,-6 6 0,0-1 0,1 4 229,4 6 0,3 5-670,1 2 0,0 0 1,1 3-1,2 2-343,1 2 0,7-1 1,-2 4-1,3-3 0,1-2 1,0-1-1,1 0-823,-1-1 0,0 0 1,2-7-1,1-1 0,4 0 1,0 0 62,4 0 0,0-6 1,1 1-1,0-2 749,3-2 0,8-6 0,-2-2 0</inkml:trace>
  <inkml:trace contextRef="#ctx0" brushRef="#br0">13117 13394 8145,'0'-18'277,"0"0"0,0-4 695,0 4 1,1 6 0,2 9-1,2 8 1,-2 8 361,-2 8 0,-2 6 0,-2 4-1127,-2 4 1,1 4-1,4 1 1,0-2-226,0-2 0,0-4 0,0-5 0,0-2 0,1-3 0,2-4-736,2-3 0,1-3 0,-3-5 0,1-8 504,-1-11 1,0-7 0,0-9 0,3-4 0,1-3 0,5-5 0,1-2 227,1 2 1,7-7-1,-8 9 1,2 1-1,0 4 1,-2 6 921,0 5 1,-4 3 0,-2 6-402,-1-1 0,-3 8 1,-7 6-1,-5 9 1,-3 6-1,-1 4-448,0 2 1,-1 1-1,1 3 1,0-1-1,1-3 1,1-1 0,4 0-563,1-1 1,-3-1 0,5-5-1,-1 0 1,1 1-1254,-1-1 1,4-6 0,8-2 1763,7-4 0,14-7 0,0-1 0</inkml:trace>
  <inkml:trace contextRef="#ctx0" brushRef="#br0">13703 13021 8246,'-11'-18'764,"2"0"1,1 9 0,5 14 0,-1 9 0,-1 9 0,1 2 46,0 3 1,-2 3-486,1 0 1,2 3-1,-4 8 1,-1 2-1,1 6-311,-3 7 1,2-2-1,1 1 1,1-6 0,3-5-1,1-5 1,2-5-570,0-4 1,0-9 0,2-4-1,1-6 384,1-8 1,2-2 0,-3-15 0,3-7 0,2-5-1,2-4 1,0-4 481,-1-1 0,3 3 1,-3-3-1,1 3 1,1 4-1,-4 5 440,-1 3 0,-2 5 0,-2 7 0,2 1-272,5 3 0,-3 7 0,0 5 0,-1 5 0,-1 3 0,-1 6-609,-2 2 1,4 1 0,1 1 0,0 0-1,1-1 1,0 1 0,2-2-1703,-1-3 0,8 2 1831,-3-6 0,16 6 0,-1-4 0</inkml:trace>
  <inkml:trace contextRef="#ctx0" brushRef="#br0">14077 13567 8234,'0'-24'0,"0"-2"0,-6 2 2206,4 5 0,-5 7-1817,2 3 0,-1 5 0,-2 8 1,3 6-1,4 7 0,1 5 1,1 3-390,4 2 0,2-1 0,6 1 0</inkml:trace>
  <inkml:trace contextRef="#ctx0" brushRef="#br0">14037 13354 8113,'-14'-67'1557,"1"6"0,6 14 0,2 13-1602,4 9 1,2 7 0,2 8 0,3 2 0,1 2 0,5 3 0,5 2-2919,5 1 2963,3 6 0,2-5 0,-1 5 0</inkml:trace>
  <inkml:trace contextRef="#ctx0" brushRef="#br0">14823 12847 8218,'-21'-25'615,"4"4"1,2 8 1823,1 7-2061,1 5 1,-5 8 0,1 6 0,-1 8 0,-1 6 0,-4 2 0,0 6 172,0 3 1,0 5 0,5 10 0,2 4 0,2 0-1,4 4 1,3-2-775,1 3 0,0-4 1,3 0-658,-2-3 1,1-8 0,4-2-421,0-4 1,4-7 0,4-3 0,2-4 1299,5-5 0,13-9 0,0-7 0</inkml:trace>
  <inkml:trace contextRef="#ctx0" brushRef="#br0">15076 13340 8204,'6'-26'475,"-4"-1"1,4 11 0,-6 3 0,-2 2-67,-2 4 0,-4-1 1,-5 5-1,-2-1 0,-1 1 1,-2 3-1,0 4 139,-1 5 0,4 5 0,-2 3 0,2 4 1,1 1-1,1 1 0,1 0-19,3 2 1,3 1-621,6-4 0,0 2 1,0-5-1,3 0 0,5-1-477,5-6 0,3 0 1,-1-8-1,2-1 0,0-2 1,0-1-1,-3 0-161,0 0 0,-1-6 0,-1-2 1,-2-4-1,-2-2 375,-2 1 0,-2 0 1461,-4-1 1,-1 7 0,-4 3-489,-4 2 0,3 4 0,2 2 0,1 5 0,0 4 1,-1 4-640,1 0 1,-3 10 0,1-3 0,2-1 0,2 3 0,1-1 0,0 1-4302,0 1 4321,6 0 0,1-1 0,6 1 0</inkml:trace>
  <inkml:trace contextRef="#ctx0" brushRef="#br0">15463 13647 8028,'0'-25'638,"0"16"-587,0 0 1,-6 11-1,-1 8 1,-2-1-1,0 3 1,0 2-1,0 6 1,2-1-973,1 0 921,1-1 0,-1-5 0,-1 1 0</inkml:trace>
  <inkml:trace contextRef="#ctx0" brushRef="#br0">15770 13287 8175,'-14'-29'0,"1"2"879,0 3 0,-1 17 1,1 2-578,0 4 0,-1 1 1,1 0-1,1 1 102,3 4 1,-3 7-1,3 5 1,-1 1 0,1 1-407,5 4 1,2 3-1,2 4 1,0 1-1,2-3 1,2-4-1,5-5-403,3 0 0,1-8 0,1 1 0,-1-5 0,0-4-80,1-2 0,-6-2 1,0-4-1,-2-3 0,-3-4 1,-2-2-1,-1 0 700,0-4 0,0 3 1,-1-1-1,-2 4 0,-3 5 3011,-2 1-2453,6-5 1,-4 16 0,6-1 0,0 8-765,0 6 1,1 1 0,4 5 0,5-2 0,5 2 0,4-1 0,0-1-2613,0-4 1,5-7 2602,-2-3 0,4-5 0,0 3 0</inkml:trace>
  <inkml:trace contextRef="#ctx0" brushRef="#br0">16196 12887 8081,'0'-26'1480,"0"-1"0,0 20 0,0 11-290,0 14-955,0 7 0,2 8 0,1 2 0,1 4 0,-1 2 0,-2 4 0,-1 5 0,0 5 2195,0 2-2269,0 13 1,0-14-1125,0 6 1,0-4 0,0-3 0,0 0 0,-1-3 962,-3-1 0,-10-5 0,-7 0 0</inkml:trace>
  <inkml:trace contextRef="#ctx0" brushRef="#br0">9798 8409 8120,'-14'0'0,"1"0"190,0 0 1,-1 0-1,1 0 1,0 0 0,-1 0-1,3-1 532,2-3 1,6-4-1,10-5 1,11-1 0,8 1-1,12-2 1,3-1-339,5-2 0,6 0 0,6 5 0,-2 0 0,-1 0 0,-2-1 0,0 1-503,1 0 0,-11 4 0,-3 1 1,-3 1-1,-5 1 0,-4-1-2113,-4-1 1,-9-1 311,-2-4 1,-11 5 1919,-11 4 0,-3-3 0,-1-1 0</inkml:trace>
  <inkml:trace contextRef="#ctx0" brushRef="#br0">10997 8130 22704,'-9'-9'-2136,"1"0"0,5-6 1914,-2 6 0,4 2 1,-1-1-1,-1 1 1,-3 1 266,-1 0 1,2 2 0,-3 4 0,-3 0 0,-1 1 0,-1 2 0,0 3 0,-1 0 0,1 1 279,0 1 0,5-4 0,4 5 0,2 1 0,2 2-123,0 2 0,6-1 0,3 0 1,5 1-1,3-1 0,4-1 1,1-3-241,0-5 0,1 2 0,2-2 0,-3-1 0,-4-1-749,-3-2 311,-2 0 1,-6-2 0,-2-2 558,-4-5 1,-2-3-1,-4 0 631,-3 3 0,2 5 0,1 8-783,4 5 0,5 3 0,2 0 0,1-2 0,4-1-558,1 2 0,1-1 0,0 0 0,1-2 0,0-2 0,3-3-1388,1-2 1,5-1 2012,-1 0 1,4-12-1,0-2 1</inkml:trace>
  <inkml:trace contextRef="#ctx0" brushRef="#br0">11371 7956 13547,'-14'-6'609,"7"-1"-1293,2-6 648,4 5 0,2 2 0,4 6 1,4 0-123,3 0 0,2 2 1,3 1-1,2 3 0,0 1 1,0 3-1,-2 2 139,-2 2 0,4-1 0,2 0 0</inkml:trace>
  <inkml:trace contextRef="#ctx0" brushRef="#br0">11411 8156 13824,'13'0'0,"0"0"287,1 0 1,-1 0-294,0 0 0,7-6 1,0-1-1</inkml:trace>
  <inkml:trace contextRef="#ctx0" brushRef="#br0">11811 7676 8379,'-9'-32'274,"1"5"4,2 8 0,-3 12 0,5 7 0,1 7 0,3 6-41,4 5 0,-1 4 0,6 9 0,2 5 0,1 2 0,-1 2 0,0 0 0,-2 0 114,1 0 0,2 3 1,0-1-1,-2-5 0,-3-3 1,1-6-830,-1-4 1,-2-5 341,4-6 1,-6-13 0,1-9 0,-3-11 0,-1-10-1,0-6 1,0-4 69,0-4 1,-4 1-1,0-6 1,-1 0-1,1 2 1,-1 3 0,2 2 120,2 2 0,1 6 0,0 4 0,0 7 1,0 5-1,1 5 99,4 4 1,-2-2-1,6 7 1,-1 2 352,0 5 1,-2 5-492,-6 5 1,0 2-1,0 1 1,0 2-1,0 0 26,0 1 1,-5 0 0,1 5 0,-1-3 0,1-1 0,0 0-446,1-1 0,1 3 0,2-4 0,0-2 0,2-1 1,1-2-1,4-1-3637,5-3 4040,-2 3 0,15-11 0,-4 5 0</inkml:trace>
  <inkml:trace contextRef="#ctx0" brushRef="#br0">12144 7503 8379,'0'-21'132,"0"4"0,0 2 194,0 2 0,6 7 0,1 6 0,2 7 963,0 5 0,0 6-1099,4-1 1,0 9-1,-1-1 1,-1 4-1,-2 2-13,1 2 0,-4 0 0,0 4 0,-2-3 0,1 0 0,-2 0 0,-2 1-479,-1-1 0,0-1 0,2-6 0,1-2 0,1-1 0,0-4-746,2 0 0,-4-3 1077,2-3 0,-2-8 1,-2-6-1,0-8 552,0-4 0,0-1 1,0 0-1,0-1 1,1 2-192,4 4 0,-2 2 1,4 7-1,0 4-611,1 3 0,-5 4 1,3 3-1,-2 1 0,2 4 1,0-1-1,1 2-720,1-1 1,-4 1 0,5 3-1,2-3 1,0-2 0,3-3-1272,-1-1 2212,0-8 0,7-1 0,0-6 0</inkml:trace>
  <inkml:trace contextRef="#ctx0" brushRef="#br0">12530 7890 8379,'-7'-21'614,"1"5"0,0 5-392,-3 7 0,-3 8 0,1 5 0,0 3 0,4 1 0,-1 2 0,2 1 0,0 2-725,4-1 1,0 2 0,2-1 0,0-2 502,0-1 0,0-8 0,0-1 0</inkml:trace>
  <inkml:trace contextRef="#ctx0" brushRef="#br0">12450 7730 8379,'-6'-40'370,"1"6"0,-4 4 0,3 6 0,1 7-387,1 2 0,-5 9 0,4 6 1,3 7-1,2 7 17,4 3 0,3 4 0,7 6 0</inkml:trace>
  <inkml:trace contextRef="#ctx0" brushRef="#br0">12850 7330 20062,'-18'0'-2132,"1"1"2347,0 4 0,3-2 0,0 7 0,2 4 21,4 2 1,-4 6 0,4-1 0,1 2 0,2 6 0,4 0 0,1 4 0,1 2-125,4 4 0,2 7 1,7 3-1,-1 1 1,2 0-1,1-1 1,3 0-1995,2-2 1,0 4-1,2-7 497,0-1 1261,-7-1 1,3-2 0,-5 0 0</inkml:trace>
  <inkml:trace contextRef="#ctx0" brushRef="#br0">13170 7850 8565,'0'-20'-737,"-1"7"1,-4 0 810,-4 7 1,-2 4-1,-3 2 1,1 0-1,0 2 1,-2 2-1,-2 4 1,0 1 406,0-1 1,4 1 0,3 3 0,2-1-1,2-3 1,3 3 0,2 1-18,1 1 1,0 0 0,0 1 0,1-1-1,4-1 1,4-2-646,3-1 1,1-2 0,0 4 0,1-4 0,-1-1 0,0-3-2521,1-1 3621,-7-2 0,-1-2-709,-6-2 0,6 2 0,3-2 0,3 4 0,1 4-1196,0 5 0,2 3 985,3 1 0,3 1 0,5-1 0</inkml:trace>
  <inkml:trace contextRef="#ctx0" brushRef="#br0">13383 8143 13075,'-7'-21'283,"0"9"1,4 12 0,-2 8-212,2 4 0,2 1 1,-1-1-1,-1-2 0,-1-1 1,1 1-1,0 2-36,-1 2 0,2-1-67,-2 0 1,2 1 0,2-1-1</inkml:trace>
  <inkml:trace contextRef="#ctx0" brushRef="#br0">13690 7903 8439,'-4'-22'427,"-1"0"-392,1-1 0,-2 16 0,-3 3 1,-3 2-1,-1 2 0,-1 0 0,1 0 240,0 0 1,1 6 0,2 1 0,2 2 0,2 0-1,2 2 1,-1 0-55,1 3 1,1-1-1,7 0 1,5 2 0,3 0-1,1 1 1,1-2-562,-1-3 1,0 3 0,1-8-1,-1 0 1,0 0-460,1-4 0,-7-2 0,-4-4 0,-6-5 1258,-6-3 1,-3 0 0,1 2 0,0 3 0,4-1 872,1 1 0,1 5 0,7 2-1585,2 8 0,8 2 1,6 1-1,0-3 0,1 1 1,3-1 252,3-4 0,2-2 0,0-2 0</inkml:trace>
  <inkml:trace contextRef="#ctx0" brushRef="#br0">13863 7517 8428,'-6'-38'397,"6"7"1,2 8 0,8 14 0,4 6 0,3 6-144,4 6 0,-3 4 0,4 5 0,3 5 0,3 6 0,5 3 0,1 2 48,3 3 1,-9 6-1,-3 3 1,-5 2-1,-8 2 1,-7 3-1,-3 3-654,-2 2 1,-7 0 0,-7-6 0,-9 0 0,-10-2 0,-9 2-1,-5-2 352,-8 2 0,-4-6 0,26-23 0,-1 0 0</inkml:trace>
  <inkml:trace contextRef="#ctx0" brushRef="#br0">17423 6544 7032,'0'-18'0,"0"0"0,0 2 0,0 1 0,1 3 974,3 3-909,-2-3 0,4 12 0,-6 0 0,0 8 0,0 5 0,0 3 0,0 4 0,0-1 0,0 2 0,0-1 0,1 3 0,2-1 109,2 0 0,-1 0 0,-4 5 0,0-2 0,0-1 0,0-2 0,0 2 0,0 1 0,-1 0-440,-4-3 0,4 2 0,-4-6 0,4-2 1,1-1-722,0-2 0,6-4 1529,3 0 1,8-6 0,4 3 0</inkml:trace>
  <inkml:trace contextRef="#ctx0" brushRef="#br0">17756 6797 29825,'6'0'-2458,"-6"0"0,-2 6 1,-5 3-1,-1 3 2062,1 1 0,0 0 1,-4 2-1,2 1 1,-1 4 120,-2 0 1,0 1 0,2 3 0,2-4 0,3 0-1,2-4 1,3-1-3672,4-2 4205,9 0 1,8-5 0,6-2 0</inkml:trace>
  <inkml:trace contextRef="#ctx0" brushRef="#br0">18302 6477 29792,'0'-7'-4916,"-1"-4"1,-2 5 5112,-2-1 1,-5 4-1,1-1 1,-3 4-1,0 4 1,2 3-1,3 2-389,1 0 0,1 0 1,5 6-1,0 1 0,0 2 1,0 0-1,2-1 33,2 1 1,4 4-1,6-4 1,4-2-1,4-1 1,4-1-44,0-1 1,1-4-1,1-2 1,2-1-1,1-4 1,-2-4 397,0-2 1,-3-19 0,1 1 0</inkml:trace>
  <inkml:trace contextRef="#ctx0" brushRef="#br0">18676 6424 29792,'-2'-21'-3277,"-2"5"0,-5 5 0,-3 10 3217,-1 8 0,4 8 1,0 13-1,-2 2 1,0 2-1,-3 5 1,1 6-1,0 8-329,-1 3 1,-4-2 0,1 6 0,2-2-1,3-1 1,5-2 0,1-5-1807,3-5 0,3-5 1940,4-2 1,4-4 0,5-5 0</inkml:trace>
  <inkml:trace contextRef="#ctx0" brushRef="#br0">18862 6837 30172,'-15'-19'-7158,"-1"8"6790,-2 14 0,-1 11 1,3 12-1,-4 1 1,1-1-1,0 0-75,3-4 1,2 3 0,4-1-1,3 4 1,1 3 0,3-3 0,3-1-3342,4-1 3641,4-8 0,11 13 1,2-10-1</inkml:trace>
  <inkml:trace contextRef="#ctx0" brushRef="#br0">19235 6650 30262,'0'-26'-9831,"0"-1"8760,0 5 0,-1 10 1,-2 9-1,-1 6 835,1 6 1,1 3 0,1 2 0,-2 6 0,-2 5 0,2 7-1,2 5-16,1 5 0,-2 1 0,-1-2 1,-1 2-1,1 2 0,1-2 1,2-3-208,0-5 0,0 2 0,0-6-24,0-1 0,-1-8 0,-4-4 0,-3-3 597,-4-2 0,-2-6-195,1-2 0,-12-16 1,-3-3-1</inkml:trace>
  <inkml:trace contextRef="#ctx0" brushRef="#br0">18969 6730 29594,'32'-60'-7886,"7"2"8089,8 3 0,4 12 1,11 5-1,0 5 1,2 8-1,2 6 0,6 5 678,0 5 0,-2 3 1,-5 9-2219,3 6 1365,2 6 1,-34-2-1,0 1 1,1-1-1,0 0 1</inkml:trace>
  <inkml:trace contextRef="#ctx0" brushRef="#br0">20635 14420 8485,'-1'-18'0,"-4"0"0,-4 2 164,3 7 1,0 2 0,8 2 0,2-2 0,7-2 0,4 2 0,5 1 0,4 1 0,4 1 0,2-1-1,2 1 276,4-2 1,-2 5 0,0-4 0,0 4 0,-1 1 0,-1 0 0,-4 0-276,-4 0 0,0 0 1,-6 1-1,-4 4-630,-3 4 0,-8-4 1,-11 0-1,-8-4 0,-6-1 1,-6 0 94,-1 0 1,-3-6 0,-1-2-1,-1-4 1,0 0 0,3 3 369,4 5 0,-2-4 0,-5 1 0</inkml:trace>
  <inkml:trace contextRef="#ctx0" brushRef="#br0">20475 16659 8486,'-9'-4'0,"0"-1"0,-1 2 139,-2 2 1,0 2 0,5 2 0,7 2 0,9-3 0,7 0-1,8-2 1,5 0 0,7 0 0,2 0 748,2 0 0,5-4 0,-1-2 0,-1 0-910,-1 0 0,2-3 0,-1 3 1,-4 0-1,-5-1 0,-5 1-154,-2 0 0,1 1 0,-10 5 12,-2 0 1,-13 0-1,-9 0 1,-9 0-1,-8 0 1,-7 0 353,-5 0 1,-3 0-54,3 0 0,-4 0 1,4 0-1,-4 0 42,-1 0 0,5 0 0,1-1 0,1-2 1,4-2-1,2 2 0,5 2 128,4 1 0,3 0-936,2 0 1,7 4 0,7 2 0,11 2 0,9 4 628,4 4 0,2-1 0,-1 4 0</inkml:trace>
  <inkml:trace contextRef="#ctx0" brushRef="#br0">20675 17632 9341,'0'-25'0,"0"5"-9,0 12 6,0 2 540,0 12 1,6-8-1,3-1 1,4-1-1,4-1 1,3 1-1,2-2-56,2-2 0,10 4 0,-4-5 1,4 0-1,1 0 0,1 0 0,0 1 1,-4 0 2,-4 4 0,0-2 1,-10 1-696,-2 2 0,-16 2 0,-11 1 0,-16 1 0,-9 2 0,-7 3 0,-2 2 364,-6 2 0,2-3 1,2 2-1,5 0 0,4 0 1,5 0-1,4 1-174,2 2 239,6 2 0,2 5 0,6 2 1</inkml:trace>
  <inkml:trace contextRef="#ctx0" brushRef="#br0">11731 14633 8808,'-2'-25'0,"-2"3"0,-5 6 0,-2 4 1066,2 3-625,4 6 2317,-1-3-2246,4 6 1,-4 1 0,6 4 0,0 5 0,0 5 0,2 4 0,2 3 0,5 5 0,3 3-93,1-1 1,1 5-1,-1 2 1,-1 2 0,-2 2-1,-1 0 1,0-1 0,0-2-1,0-3-1303,1-1 615,-4-8 0,1-2 1,-4-5 82,2-1 1,-1-10 0,-4-7 0,0-9 0,0-7 0,0-6 110,0-4 0,2-5 0,2-1 0,5-1 0,3 1 0,1 2 166,0 2 431,1 7 1,-1-3 0,0 7 0,1 2 0,-1 3 268,0 3 0,5 6 0,0 0 0,-2 6 0,-2 6-762,-5 3 1,1 6 0,-6-1 0,-1 1 0,-1 0 0,-2 1 0,0 0-631,0 1 1,-2-1 0,-2-3-1,-5 2 1,-3-2 0,-1-1-1,-1-2-909,1 1 0,0-5 1,1-1-1628,3 3 436,-3-5 1559,11 0 1131,1-6 1,13-12 0,8-3 0</inkml:trace>
  <inkml:trace contextRef="#ctx0" brushRef="#br0">12370 14713 9226,'-9'-13'2869,"1"0"-2273,5 5 1,-2 2 0,10 6 0,4 0 0,4 0-1,5 0 1,4 2 0,3 1-676,2 1 0,-1 2 0,1-2 0,0 5 71,-1 3 0,-5 2 0,-2-1 0</inkml:trace>
  <inkml:trace contextRef="#ctx0" brushRef="#br0">12424 14940 8294,'0'-27'574,"1"12"0,4 6 0,5 6 0,5 3-615,3 0 0,5-1 0,-1-3 0,4-4 0,2 1 0,3 1 41,4 0 0,4-2 0,1-5 0</inkml:trace>
  <inkml:trace contextRef="#ctx0" brushRef="#br0">13104 14487 12492,'-8'-18'3049,"4"9"-2583,2 12 1,2 7-131,0 4 1,0 0-1,0 3 1,0 2-1,2 2 1,1 4 2102,1 4 1,2 1-1961,-2 6 1,-2-7-366,2 2 1,2-4-1109,-1-5 0,-1 2 446,-4-6-1698,0-1 756,0-9 1048,0 4 1,0-12 0,0 0 0,0-9 0,0-9-63,0-9 1,0-4 0,2-7-1,2 1 1,4-2 0,0 2 677,1-1 1,0 4 0,3 0 0,-2 3 0,-1 5-1,0 6 1,0 2 993,0 0 1,-2 5 0,4 5 0,-2 2-1,1 3 23,2 2 1,-3 2 0,-2 4-839,-1 4 0,-2 3 1,-4 2-1,0 4-546,0 4 1,-5 4-1,-4 0 1,-2 1 0,-1 0-1,1-1 1,-4 1-1450,0 0 1,5-7 0,2 0 0,2-3 0,3 1-2195,2-2 3836,1-7 0,12-3 0,3-6 0</inkml:trace>
  <inkml:trace contextRef="#ctx0" brushRef="#br0">13623 14247 8245,'-13'-28'4513,"0"5"-4086,5 7 1,2 18-322,6 2 1,0 3 0,0 7-1,0-1 1,2 2 0,1 3 0,1 5-1,-1 7 595,-1 6 1,-2-1-1,0 4 1,0 2 0,0 0-1,0 1 1,-2-2 215,-2 0-1117,2-6 0,-4-3 1,6-9-1,-1-4 1,-2-3-634,-1-2 1,-1-7 0,5-6-1,0-9 769,0-7 1,0 0 0,2-7 0,2 1 0,3 0 0,2 1 0,0 2 611,2 3 1,-4 5 0,2 4 0,0 0-1,0 1 1,0 0-137,1 3 1,0 3-1,1 4 1,-2 5-1,1 3 1,2 3-805,1 2 0,0 3 1,-1 3-1,-1-2 0,-3 0 1,3-2-1,1 0-6793,1-2 7185,-6-3 0,11 0 0,-3-1 0</inkml:trace>
  <inkml:trace contextRef="#ctx0" brushRef="#br0">13970 14513 8279,'-6'-25'1343,"-3"3"0,2 9 0,-1 10-503,2 6 1,1 0-1,2 5 1,-2 3-1,2 1 1,2 2-2648,1 4 1,0 1 1806,0 4 0,0-4 0,0-6 0</inkml:trace>
  <inkml:trace contextRef="#ctx0" brushRef="#br0">13890 14287 8150,'0'-48'1,"0"4"1,0 8 0,2 20 695,2 6 1,-1-1 309,6 7 0,0-2 0,5 3 0,3 0 1,2 5-1,0 6-1007,1 9 0,3 3 0,-2 7 0</inkml:trace>
  <inkml:trace contextRef="#ctx0" brushRef="#br0">14490 13967 8545,'-2'-31'1246,"-2"9"0,1 8-946,-6 14 1,0 2 0,-4 2-1,0 7 1,-1 5 0,1 9 0,0 6 562,-1 5 0,1 10 1,0-6-1,-1 2 1,1 4-1,1 3 1,2 3 694,1 1 0,6 1-1205,-2-1-1123,4-6 0,1 2 1,1-7-1,4-5 87,4-3 0,4-5 0,5-8 0,3-6 683,-1-5 0,11-13 0,-2 2 0</inkml:trace>
  <inkml:trace contextRef="#ctx0" brushRef="#br0">14783 14034 8449,'-13'-23'1584,"5"7"0,4 20 0,2 5-1135,2 3 0,0 6 0,0 1 0,0 2 1,2 3-1,1 2 0,1 5 0,-1 3-168,-1 0 1,-2 5-1,0-3 1,0 1 0,-2-2-1,-1-4 1,-1-3 0,1-3-737,1-2 0,2-4-239,0-6 1,0-7 0,0-6 0,0-7 0,2-5 0,2-1 663,5-1 0,-1 1 0,1 0 0,-1-1 0,1 1 0,0 1 1077,2 3 1,-4 3 0,0 8 0,-1 2-548,-3 5 0,-7 4 0,-5 4 0,-3 2 1,-1 2-1,-1 1-1130,1-1 1,-3 2 0,1-3 0,3-1 0,2 0 0,1-3-1408,0-1 0,8-3 2037,1-3 0,11-9 0,10-7 0</inkml:trace>
  <inkml:trace contextRef="#ctx0" brushRef="#br0">15156 14500 8225,'-9'-9'1849,"1"0"1,3 2 0,-2 11-1,-1 5 1,1 3-1587,-3 1 0,4 1 0,0-1 0,1 0 0,-1 2 1,0 1-1,1 2 69,2-2 0,1 4 0,4-4 0,2-3-332,5-2 0,9-14 0,2 1 0</inkml:trace>
  <inkml:trace contextRef="#ctx0" brushRef="#br0">15556 13954 8477,'-1'-18'1109,"-4"1"-45,-4 6 0,4 9 0,-1 10 0,1 0-638,1 1 0,-1 0 0,5 5 1,0 0-1,0 3 0,0 0 0,0 1-91,0 1 1,2 1 0,1 3 0,1 0 0,-1 0 0,-1 4 0,-2 3-212,0 1 0,0 0 0,0-3 0,-2 0 0,-1 0 1,-1-3-1,-1-1-569,-1-3 1,3-1 364,-5-2 0,3-7 0,-2 2 1,1-1 181,3 0 1,0-5 0,0-1 326,-2 0 1,1-3-605,4 6 0,0 0 1,0 4-1,0 0-68,0 1 1,0-6 0,-2 0 0,0-1 0,-4-1 228,-2 0 0,4-3 1,-4-7-1,2-5 1,3-5-1,3-2 85,5-2 1,4-10 0,9 2 0,4-3 0,1 1-1,1 2-169,-2-1 0,-5 6 0,2 4 0,-1 2 1,-1 3 130,0 3 0,-7 3 0,-2 8 0,-3 3 0,-2 7 0,-1 6 0,-2 3 160,0 2 1,-6 3 0,-3 0 0,-3 1 0,-1 0 0,0-2-192,-1-3 1,5 2-1,1-7 1,-1 0 0,0-2-1488,0-2 1,1-9 0,0-7 1484,3-8 0,15-24 0,5 0 0</inkml:trace>
  <inkml:trace contextRef="#ctx0" brushRef="#br0">15996 13900 8466,'2'-26'1788,"2"8"0,1 16 0,5 16 1,2 6-1,-2 4-1055,2-2 1,-2 8-1,1-2 1,-4 6-1,-1 8 1,-3 5-1,-2 3 1,-1 1-425,0-2 1,-10 2 0,-3 6 0,-3-3 0,-4 3-906,-2-3-1209,-3-5 1,-2 5 0,-1-7 1804,-3-1 0,-9-6 0,-7 6 0</inkml:trace>
  <inkml:trace contextRef="#ctx0" brushRef="#br0">866 13327 8464,'0'-22'0,"0"1"0,0 2 6,0-5 0,0 8 0,0-5 0,0 1 0,0 0 0,0 1 0,0 3 0,0 1 931,0 2 0,-1 5-523,-3 4 0,1 4 0,-5 6 0,2 7 0,3 8 0,2 5 0,1 4 47,0 1 0,6 6 1,3-3-1,2 2 1,3-1-1,-2 1 1,-2-2-237,-1-3 1,0-4-1,4-5 1,-1-4-1,-2-4-255,-1 0 0,0-7 0,3-4 0,-2-6 0,-2-7-27,-2-7 1,0-3 0,-3-5 0,1 1-1,-1 2 1,0-2-199,1-1 0,-2 4 1,4 3 494,0 3 0,0 10 0,2 5 1,-2 7-1,0 5 0,2 1 81,-1 0 0,1 5 0,-5 1 0,1 1 0,-1 0 0,-2 0 1,-1-1-315,0-3 1,0-1 0,0-2 0,-1 1-1929,-4-1 1,7-9 1920,2-8 0,10-9 0,12-14 0</inkml:trace>
  <inkml:trace contextRef="#ctx0" brushRef="#br0">1360 13221 12992,'0'-26'1429,"1"4"313,4 4 1,6 5 0,9 3-1,-1 1-1653,0-2 0,3 1 1,-2 0-1,-1 1 1,2 0-1,-2 2 1,0 1-1,-3 1 1,-1 1-2885,-1 1 1,-1 1-1,0 2 2750,1 0 1,-7 6 0,-1 2 0</inkml:trace>
  <inkml:trace contextRef="#ctx0" brushRef="#br0">1453 13261 12247,'19'-12'0,"3"1"753,4 2 1,0 1 0,2-4 0,2 1 0,1 4 0,-1 0-38,-2-1-1906,5 5 0,-8-7 0,3 4 1170,-3-2 1,9-6 0,-6-7 0</inkml:trace>
  <inkml:trace contextRef="#ctx0" brushRef="#br0">1933 12834 8396,'0'-19'1398,"0"11"1,0 4 0,0 10 0,1 7 0,4 5-70,4 4 1,-2 9-1119,2 5 0,0 2 0,4 4 0,-1 1 0,-2 3-246,-1 1 0,-6-8 1,3-1-1,0-4 1,2-6-1,0-4 0,0-6-586,-2-4 0,0-5 0,-3-3 1,1-6 21,-1-10 0,-1-5 0,-2-10 0,1-3 0,2 0 0,1-2 0,-1 2 465,-1 1 1,-2-1 0,0 10 0,0 2 0,0 1 1593,0 2 1,1 6-973,4 2 0,1 10 1,3 5-1,-5 5 1,-1 2-1,0 1 1,1 0-703,-1 0 0,-1 0 1,-2-5-1,0 0 0,1-1 1,2-2-6141,2-1 6354,-1 0 0,8-1 0,3-2 0</inkml:trace>
  <inkml:trace contextRef="#ctx0" brushRef="#br0">2040 12861 8366,'-6'-12'256,"-3"3"1,3 13 0,1 10 0,4 2 0,1 3-1,0 5 1,0 4 0,0 5 0,1 2 0,4 4 0,2 1-1,2-2 781,0 1 1,-2-2-1,4-2 1,-4-5-1,1-5 1,-3-4-1,3-2-1086,-1-3 0,-4-1-353,2-2 0,-10-7 0,-4-7 0,-2-11 0,-3-9 0,1-5 0,0-7-169,-1-7 1,2-3 0,3-9 501,5-2 1,3 2-1,1 3 1,0 1 217,0 6 1,1-1 0,3 13-1,5 5 1,3 6 0,0 4-1,-2 3 551,-1 3 0,0 3 1,5 6-1,-1 2 0,-1 2-584,-3 5 0,1 3 1,-6 3-288,-1 2 0,-1 4 0,-2 6 1,-2-1-131,-2 1 1,-4 4 0,-3 0 0,0-3 0,4-2-1,1-6 1,3 0-834,2-4 1,2-3-1,3-4 1,7-8 1133,5-8 0,5-14 0,5-13 0</inkml:trace>
  <inkml:trace contextRef="#ctx0" brushRef="#br0">2333 12754 8282,'0'-13'2274,"1"7"1,4 6-1,2 7-2035,1 5 0,3 3 1,-3 1-1,1 3 1,0 2-1,-1 3 1,0 3-1,-4 4-148,-2 4 1,-2-1 0,0 2 0,0-1 0,0-1 0,0-4 0,0-5 0,0-4-457,0-2 1,0-6-1,1-5 49,4-2 0,-4-3 0,4-8 0,-4-4 0,-1-2 0,0-3 556,0 1 1,0 0 0,0-1-1,2 2 140,2 4 1,-1 2-1,6 6 1,1 0-1,2 0 1,1 1-1,1 4-819,-1 3 1,0 3 0,1-1 0,1-1-1,1 0 1,2 0-2345,-2 0 1,3-6 2782,-1 1 0,0-2 0,-5-2 0</inkml:trace>
  <inkml:trace contextRef="#ctx0" brushRef="#br0">2559 12927 8276,'0'-32'1235,"0"15"1,2-5-1,2 18-770,5 1 0,-1 1 0,0 2 0,3 2-3109,1 2 0,-3-1 2644,-1 6 0,-5 0 0,3 4 0</inkml:trace>
  <inkml:trace contextRef="#ctx0" brushRef="#br0">2573 12767 8276,'0'-14'0,"0"-3"0,0 0 85,0 0 1,4 7 0,1 1 0,-1 0-1,2 2 1,3 2 0,3 4 182,1 1 0,0 0 0,2 1 0,1 4-268,2 4 0,6 2 0,-3 3 0</inkml:trace>
  <inkml:trace contextRef="#ctx0" brushRef="#br0">3186 12274 8392,'-13'-12'0,"-1"4"0,1 3 398,0 4 0,-1 7 0,2 4 1,2 5 112,1 3 0,0 4 1,-3-2-1,2 4 1,3 6-1,1 2 0,3 7 1,1 2 44,2 4 0,0 4 0,0-3 0,0 1 0,2 5 0,1 3 0,3 2 1,1 1-774,3 1 1,7-11-1,2-2 1,2-11-1,2-7 1,1-7-2722,-2-5 0,3-8 2938,-2-4 0,2-2 0,2-2 0</inkml:trace>
  <inkml:trace contextRef="#ctx0" brushRef="#br0">3426 12368 10961,'-16'-18'1020,"2"9"0,4 19 1,10 17-1,0 1 0,0 2-1284,0 1 1,0-2-1,1 7 1,2 1-1,3 0 1,2 0 0,2-3-1,0 0 535,-1 0 1,3-4 0,-3 1 0,3-4-1,1-5 1,1-4 0,-1-5-259,0-4 0,-4-2 0,0-4 0,1 2-463,2-2 0,-3-2 554,0-1 1,-6 2 0,0 0 0,-5 4 0,-4 2 0,-1 4-1,-3 2-132,-2 4 1,3 0 0,2-5 0,-1 1 0,2-1-1708,0 0 0,3-1 1,8-3 1734,4-5 0,8-14 0,4-5 0</inkml:trace>
  <inkml:trace contextRef="#ctx0" brushRef="#br0">3772 12887 9313,'0'15'0,"0"3"499,0 4 1,0-1-1,0 0 1,0-2-836,0-3 1,0-1 0,0-2 335,0 1 0,0-19 0,0-4 0</inkml:trace>
  <inkml:trace contextRef="#ctx0" brushRef="#br0">3906 12248 8242,'-21'-15'1395,"3"4"1,9 16 0,5 5-1096,2 7 1,2 0 0,2 10 0,1 4 0,3 5 0,0 2 0,1 5 0,-1 2 69,0 0 1,3 4-1,-3-3 1,0 0 0,0 0-1,-2-5 1,1-2-340,-1-4 1,6-11-1,-2-2 1,-1-5 0,-1-5-428,0-4 0,0-8 0,4-10 0,-2-5 0,-1-4 0,-1-2-69,0-2 0,0 2 0,-3 0 0,1 2 1,-1 3 489,-1 1 1,-2 9 0,0 6 0,0 7 370,0 5 0,0 1 0,-2 1 0,-1-1 0,-1 2 1,1 1-1352,1 2 1,1-5-1,-2-4 955,-2 2 0,7-11 0,5-2 0</inkml:trace>
  <inkml:trace contextRef="#ctx0" brushRef="#br0">4346 12141 8138,'0'-3'336,"0"13"0,0 32 0,0 8 497,0 7 0,-6 5 0,-3-2 0,-5 3 0,-3 3 0,-4 1 0,-1 4 0,-2 0-1244,10-35 1,0 1 0,1 0 0,-1 1 0,-1-2 0,-1 1 410,2 0 0,0 0 0,-19 26 0,-1 3 0</inkml:trace>
  <inkml:trace contextRef="#ctx0" brushRef="#br0">11051 8569 7864,'0'-13'899,"0"6"1,0-5 0,0 3 0,0 1 136,0 8 0,0 6 0,0 20 0,0 3 0,0 4 0,0 5 0,0 4 0,0 2-659,0-1 0,0-1 0,1-4 0,2-1 0,2-4 0,-1-4-925,2-4 0,1-8 0,7-4 1,-2-10-1,-2-12 0,-3-12 0,-1-8 213,-3-5 0,3 1 0,-1-4 0,-1-1 0,0 2 1,2 2-240,2 4 933,-5 2 1,9 8-1,-5 2 1,2 4 0,0 6-1,1 3 10,2 4 1,1 1 0,1 3 0,-1 4 0,0 8 0,-1 4 0,-1 6-62,-3 5 1,-5-2 0,2 3 0,-4-1 0,-1-2 0,-1 0 272,-4-3-962,4-1 1,-11-3-1,3-2 1,-3-1-1,-1-2-2846,0-4 1,4 0 3226,0-8 0,6 0 0,-3-4 0</inkml:trace>
  <inkml:trace contextRef="#ctx0" brushRef="#br0">11504 8716 17029,'13'0'1900,"2"0"0,1 0-2088,2 0 0,1 0 1,-2 0-1,2 0 1,0 0-1,0 0 188,-2 0 0,3 0 0,1 0 0</inkml:trace>
  <inkml:trace contextRef="#ctx0" brushRef="#br0">11611 8836 10582,'7'7'0,"5"-2"1207,4-4 0,9-1 1,0-1-1,5-2-1207,0-2 0,10-17 0,1 0 0</inkml:trace>
  <inkml:trace contextRef="#ctx0" brushRef="#br0">12050 8649 13800,'8'6'1162,"-4"3"1,4 3-1,-1 3 1,2 3-711,0 4 1,-5 3-1,4 2 1,-1-1-1,-1 1 1,0 0-1,-3-2 1,-2-3-810,-1-4 1,5-3 0,1-4-1,0-3 1,0-10 0,-3-10-785,-2-8 0,4-11 0,-1-3 0,-1-2 0,0 0 0,0 1 1128,1 1 1,1 1 0,-5 8-1,0 3 1,0 4 0,0 3 1120,0 2 1,0 7 0,0 6 0,0 9-643,0 7 1,-2 1 0,-1 5 0,-3 1 0,0 3 0,-1-1-934,0-3 0,4 2 0,-2-7 1,4 0-1,2-4 467,4-4 0,8-3 0,8-6 0</inkml:trace>
  <inkml:trace contextRef="#ctx0" brushRef="#br0">12424 8449 7805,'0'8'677,"0"8"0,0 0 1,0 5 240,0 3 1,0 8 0,0-3 0,0 3-1,0 7 1,0 2 0,0 5 0,0-2-218,0-2 0,0 1 0,0-11 0,0-1 0,0-4 0,1-3-1474,4-3 1,2-11 0,5-13 0,-2-10 0,-2-7 237,-2-3 0,-2 2 1,-4-1-1,2 1 1,0 2 986,3 1 1,1 8 0,-3-2 0,3 9-63,1 6 0,2 7 0,4-1 0,1 3 0,-1 1 1,0 1-1,1-3-1331,-1-2 1,0 2 0,1-7-1,0-1 1,3-1 0,-1-4 940,-4-2 0,7-10 0,-4-6 0</inkml:trace>
  <inkml:trace contextRef="#ctx0" brushRef="#br0">12717 8809 7805,'0'8'1014,"-4"4"1,-1-2-1,2 5-953,2 2 1,1 6 0,0-4 0,0 0 0,0 2 0,0-2 0,0 0 0,1-2 0,4-3 0,3-2-165,4-3 103,-4-3 0,9-12 0,-2-1 0</inkml:trace>
  <inkml:trace contextRef="#ctx0" brushRef="#br0">12730 8529 7805,'-1'-11'446,"-4"2"1,5 3-1,0 7 1,8 2 46,4 2 0,7 1-493,3-2 0,3-3 0,2 5 0</inkml:trace>
  <inkml:trace contextRef="#ctx0" brushRef="#br0">13210 8250 7804,'-6'-12'0,"-3"3"599,-2 4 0,2 5 0,0 6 0,0 8 0,0 9 0,0 10 2640,-1 7 1,2 13-2770,-1 0 1,6 8-1,-1-2 1,3 1 0,2-1-551,3-3 0,4-7 0,5-5 0,2-4 1,1-4-1,4-6 0,0-7-2689,4-5 2769,1-9 0,2-9 0,-1-7 0</inkml:trace>
  <inkml:trace contextRef="#ctx0" brushRef="#br0">13397 8463 7804,'7'-27'92,"-2"0"1,-4 7-1,-1 2 1,2 5-1,1 2 1,3 4 1093,1 1 0,2 1 0,4 5 0,0 2 0,1 4 0,-1 6 0,0 5-392,1 4 0,-1 6 1,-1 5-1,-2 3 1,-2 2-1,-2 0 1,-3 1-139,-2 2 1,1-7 0,1 5 0,1-2-1,-1-4 1,-2 1 0,-1-4-1676,0 0 1,0-9 0,0-2 0,0-3-105,0-2 0,0-7 0,-1-6 1,-2-7-1,-1-5-777,1-1 1,-3-1-1,1 1 1003,2 0 1,2 7 0,1 6 0,1 7 896,4 5 0,2 1 0,6 1 0</inkml:trace>
  <inkml:trace contextRef="#ctx0" brushRef="#br0">13943 8769 13838,'-7'6'1117,"1"2"1,6 5 0,0 2-1040,0 3 0,-4-2 1,-1 5-1,2-1 0,2 0 1,-1 0-1,-1-1 1,-1 1-1933,1-4 1,-3-1 0,0-3 1853,-1-3 0,-2 2 0,-5-3 0</inkml:trace>
  <inkml:trace contextRef="#ctx0" brushRef="#br0">14263 8356 9220,'12'2'3623,"-3"4"-3077,-5 7 0,-2 6 0,-2 9 1,0 2-1,0 2 0,0 2 1,0 4-1,0-1 122,0-2 0,0 2 1,0-4-1,0-2 1,0-2-1,0-5 1,0-3-1228,0-5 0,1-3 0,4-4 0,4-4 0,3-5 0,1-5-605,0-4 0,-1-7 0,-2-2 0,-2 1 0,-2-1 1884,-3 0 0,3 0 0,-3 6 1356,-5 4 1,-2 8-1934,-5 8 1,1 4-1,5 3 1,-1 1-419,1 2 1,2 1 0,1-2 0,0 0 0,0 0-748,0-2 0,0-11 0,0-8 1,0-13-4713,0-6 5734,0-10 0,6-1 0,1-6 0</inkml:trace>
  <inkml:trace contextRef="#ctx0" brushRef="#br0">14543 8223 7738,'0'13'0,"2"1"581,2-1 0,2 5 1,4-1-1,-1 0 1,2-1 336,1 2 0,-4 8 1,0 8-1,-2 2 0,-2 0 1,1 1-1,-1 1 0,-1 2-293,-1 0 1,-4-4 0,-1-2 0,-3-2 0,-1-4 0,-2-3-1,0-4-1739,0-2 0,0-1 0,-4-4 0,0-3 1114,-1-2 0,-5 3 0,-2-4 0</inkml:trace>
  <inkml:trace contextRef="#ctx0" brushRef="#br0">13770 8956 8278,'-13'-6'461,"4"4"0,1-3 0,3-1-277,2-3 1,-3 1-1,1-1 1,2-1-1,2-2 1,1-1 280,0 0 1,6 5-1,3 4 1,2 2 0,3 2-1,-1 0 1,0 0 25,1 0 0,-5 0 0,-1 2 0,1 2 1,0 5-1,-1 4 0,-2 4-277,-3 0 0,-2 7 0,-1-2 0,-1 2 0,-4 0 0,-2-4-473,-1 0 1,-2 2-1,4-4 1,0-2-1,-1-3 1,1-2-1103,0-2 0,0-6 0,1 1 0,-3-4 0,-4-3 629,-2-1 0,3-7 1,0 4-1,2-2 732,-1 0 0,-2 0 0,-1-4 0</inkml:trace>
  <inkml:trace contextRef="#ctx0" brushRef="#br0">1426 14287 8195,'-7'-6'0,"2"-3"0,4-3 0,1-1 0,0-1 358,0 1 0,0 0 1,0-1-1,0 1 0,-1 1 1,-4 3-1,-4 6 0,-3 8 1,-2 7 287,-4 4 1,1 9 0,-3 0 0,-1 6 0,2 3 0,1 2 0,5 0 0,4-1 0,3 1 0,3-1-100,1 1 0,4-7 0,2 2 0,5-4 1,3-5-1,1-4-788,1-3 0,3-2 0,3-1 0,0-3 0,6-5 0,2-4 0,3-4-373,-1-5 1,-1-4-1,1-5 1,1-6-1,-2-4 1,1-4 613,1-3 0,-3 0 0,5-5 0</inkml:trace>
  <inkml:trace contextRef="#ctx0" brushRef="#br0">1773 14260 8160,'-6'-16'2739,"-3"2"0,5 4-2581,4 10 1,6 0-1,8 0 1,3 0-1,3-1 1,4-2-1,4-2 1,0 2 0,-1 3-1925,-5 5 1,3 2 1765,-2 6 0,-4 1 0,0-1 0</inkml:trace>
  <inkml:trace contextRef="#ctx0" brushRef="#br0">1813 14433 8202,'-5'-17'0,"2"0"0,5 5 0,5 6 0,11 5 0,4 1 0,4-1 0,2-4 0,3-2 0,4-1 0,10-4 0,2 5 0</inkml:trace>
  <inkml:trace contextRef="#ctx0" brushRef="#br0">2399 13994 8245,'-1'-8'2331,"-3"4"-1873,2 2 0,1 4 1,6 2-1,1 5 1,2 4 180,-1 5 0,2 3 0,4 5 1,1 1-1,-1 1 0,-1 2 1,-2 2 1056,-1 3-1382,0 0-386,4-1 0,1-1 0,-1-7 0,-1 0 0,-2-4-653,-1-4 1,-6-7 0,2-8-1,-5-13 351,-5-14 0,4-8 0,-4-8 0,4 0 1,1-2-1,0-1 472,0-1 0,0 1 0,1 6 0,2 4 0,3 4 0,0 5 0,1 3 723,1 5 0,-4 1 1855,5 2-1849,-6 5-796,3 3 220,-6 10-230,0 3 0,0 5 1,0 2-1,0 1-66,0 2 1,-1 1-1,-2-2 1,-3 0 0,0 0-1,-2-1 1,1 0-933,-3 2 0,-2 0 510,-2-5 1,1-1 0,0-2 0,1-1-340,3 2 0,-1-4 1,7 0-1,6-2-1260,8-7 1,10-1 2065,10-10 0,3-3 0,6-11 0</inkml:trace>
  <inkml:trace contextRef="#ctx0" brushRef="#br0">2893 13754 8180,'-14'-8'861,"7"4"0,2 8 0,4 7 0,2 3-137,4 4 1,-2 4 0,6-2 0,1-1 0,2 2 0,1 1 0,1 4 0,-1 4 1005,0 0-1485,1 4 60,-7-12-713,5 15 1,-6-19 138,3 8 1,1-8-728,-5 0 867,-1-3-472,2-8 1,-5-4-1,4-10 433,-4-7 1,-1-6-1,0 0 1,0 1-1,2-2 1,1 2 1221,1 0 0,2 6 117,-1 4 1,0 4-606,4-4 0,-1 6 423,-4-1-587,-2 8-276,10 4 0,-10 5 0,7 1 1,0 0-216,-1 4 1,4-2 0,-5 5 0,2-2 0,0-1-1,1 0-2892,2 0 2449,1-1 0,2-3 0,1-1-2230,2 0 1,1-5 2761,-1-4 0,-3-2 0,4-2 0</inkml:trace>
  <inkml:trace contextRef="#ctx0" brushRef="#br0">3333 14100 8180,'-6'-21'0,"-3"4"0,1 2 0,-1 3 0,1 2 0,0 1 0,2 6 0,6-3 0,0 7 0,2 2 1323,2 2 0,4-1 0,5-4-1323,0 0 0,6 0 0,2 0 0</inkml:trace>
  <inkml:trace contextRef="#ctx0" brushRef="#br0">3306 13740 8180,'-13'-15'1210,"-1"-2"0,8 15-1658,6-2 1,8 2 62,9 2 1,6 0 384,8 0 0,9 6 0,7 2 0</inkml:trace>
  <inkml:trace contextRef="#ctx0" brushRef="#br0">3679 13500 8054,'-25'-19'1850,"3"6"1,2 10-1054,7 16 0,4 3-669,0 16 1,5-4 0,-3-2 0,1 1 0,3 0 0,1 2 0,2 5 2085,0 6-2232,6 9 1,-3-6-1,4 5 1,1-3-1,-1-2 1,5-3-1,3-4 18,3-5 0,5-3 0,-2-1 0</inkml:trace>
  <inkml:trace contextRef="#ctx0" brushRef="#br0">4012 13714 8155,'-17'-12'380,"-1"3"1,0 3 0,5 7 0,-1 4-1,0 4-133,-4 3 1,3 2 0,-3 4-1,2 3 1,0 3 0,-1 1-1,4 3 1,4 0 196,3 0 0,2 3 1,4 0-1,1-2 1,5-4-1,7-5 1,8 0-1,4-5-2105,2-5 1,10 0 1660,3-5 0,3-1 0,-3-4 0</inkml:trace>
  <inkml:trace contextRef="#ctx0" brushRef="#br0">4279 13994 8235,'-9'1'-15,"0"3"8,-1 5 616,4 9 1,-4-2 256,5 7 0,-5-1 0,1 4 0,-3 1 225,-1 0-769,-1-1 1,1 0-1,0-1 1,1-2-1,3 3 154,4-3 0,4 0-476,1-1 0,0-3 0,0-6 0</inkml:trace>
  <inkml:trace contextRef="#ctx0" brushRef="#br0">4532 13887 8180,'-19'-27'0,"4"12"0,-1 8 0,6 9 0,4 5 284,0 0 1,0 5-1,-5-3 1,4 3 0,0 1-1,1 2 1,0 3 0,3 4 120,1 3 0,4 5 1,2-2-1,7-3 0,5-1 1,6-3-1,5-4-405,4-2 0,3-2 0,6 1 0</inkml:trace>
  <inkml:trace contextRef="#ctx0" brushRef="#br0">4679 13500 8016,'-5'-32'576,"1"5"0,3 9 1,5 10 605,9 8 0,2 1 0,6 8-885,-2 1 0,5 8 1,-3 4-1,-1 5 1,0 4 151,-1 5 0,-9 8-218,3 5 1,-8 7 0,-1 2-1,-2-2 1,-2-1-649,0-2 0,-6 1 1,-3-3-1,-3-2 0,-1-3 1,-2-1 416,-3-1 0,-8 0 0,-8-4 0</inkml:trace>
  <inkml:trace contextRef="#ctx0" brushRef="#br0">11211 9342 8438,'-9'-4'0,"0"-1"365,6 1 1,-2-2 0,10-3 0,4-3 0,3 1 0,1 0 574,0 2 0,-7 8 1,-7 1-1,-11 7 1,-9 7-1,-4 2-629,-2 2 0,1 5 1,0-1-1,3 4 1,2-1-1,2-1 0,4-4-204,5-1 0,4 1 0,7-5 0,4-1 0,4-2 1,5-1-617,9-4 90,-7-1 1,19-6 0,-8 0 0,1 0-1,0-2 1,-1-2-413,0-5 1,4 0 0,1-3 0,2-2 830,3-1 0,8-6 0,2 0 0</inkml:trace>
  <inkml:trace contextRef="#ctx0" brushRef="#br0">11664 9369 8369,'-6'-18'422,"-3"0"0,2 7 0,-2 6 810,-2 4-837,5 1 0,2 0 0,8 0 1,7 0-1,5 0-238,6 0 0,-1 4 0,1 2 0,1 0 0,-1 1 0,0 1 0,0 2-1363,-1 2 0,3 1 1,-7 1 1205,0-1 0,-3 0 0,0 1 0</inkml:trace>
  <inkml:trace contextRef="#ctx0" brushRef="#br0">11624 9569 8369,'-21'7'0,"5"-4"115,5-6 1,7 0-1,10-4 1,7 0 0,10 1-1,5 0 1,4 1 0,2 1 966,3-1 1,0 1 0,2 4 0,-2 1-1083,0 4 0,4-4 0,-7 5 0</inkml:trace>
  <inkml:trace contextRef="#ctx0" brushRef="#br0">12264 9316 8357,'0'-21'0,"0"3"351,0 9 1,0 5 0,0 8-1,-2 7 1,-2 5 0,-4 8-1,-2 5 1654,-3 7 1,7 4-1,-8 3-1865,3 1 0,5-1 1,1-6-1,4-3-153,1-1 0,1-7 0,4-5 0,4-3 0,2-5 0,3-4 0,-1-3 1,0-3-650,1-2 1,-5-8 0,0-6-1,1-8 1,2-6 0,1-2 367,0-2 1,-4-6 0,-1 3 0,-2-2 0,-3 2 0,0 1 551,1 4 0,-3 2 0,4 5 1,-5 4 393,-5 3 1,2 8-1,-4 4 1,0 6-1,1 6 1,-2 3-310,1 1 0,4 5 0,-3 0 0,2-2 1,-1-1-1,2-2-431,2 0 1,1 1 0,0-1 0,0 0 0,0 1-1,0-1 1,1 0-644,4 1 1,4-3-1,7-2 731,2-4 0,5-10 0,-2-2 0</inkml:trace>
  <inkml:trace contextRef="#ctx0" brushRef="#br0">12664 9316 8330,'1'-20'0,"2"10"0,2 12 0,-3 11 0,0 5 0,-2 2 724,0 1 1,0-3 0,0 4 0,0 2 0,0 2 0,0 4 0,0 1 0,0-1 56,0-2 1,-2 3-1,-2 2 1,-3-1 0,-2 1-1,0-4-23,-1-1-1797,4-7 1,0-2-1,6-5 1,-2-1 405,-2 0 0,2-7 1,-2-6-1,2-7 1108,2-5 1,0-1 0,0-1 0,0 1 640,0 0 1,2 5-1,2 4-1659,5 2 0,3 2 0,1 2 0,1 1 0,0 4 0,3 2 543,1 2 0,11 9 0,-1-5 0</inkml:trace>
  <inkml:trace contextRef="#ctx0" brushRef="#br0">12917 9795 8330,'-7'-5'754,"-5"-3"1,9 1 439,-6 2 0,1 5-1240,0 5 1,2 2-1,6 6 1,1 1-1,2-1-3259,1 0 3305,7 1 0,-4-1 0,7 0 0</inkml:trace>
  <inkml:trace contextRef="#ctx0" brushRef="#br0">12864 9596 8330,'-5'-39'719,"1"4"1,-1 3-1,5 10 1,0 4 0,2 5-1,1 3 1,3 2-274,1 2 1,2 3 0,6 8-1,1 4 1,3 3 0,1 2-447,-1 4 0,10 3 0,0 6 0</inkml:trace>
  <inkml:trace contextRef="#ctx0" brushRef="#br0">13543 9276 8287,'0'-42'1218,"-4"5"1,-2 16-1,-1 10-1384,-4 9 0,-2 8 0,-5 9 0,-4 3 364,-3 4 1,-2 3 0,2 3 0,1 3-1,2 6 1,0 6 0,1 9 0,3 6-252,4 4 1,2 5 0,3-10 0,6-2 0,7-4 0,10-7-1,8-3 1,6-4-3609,3-5 3661,6-1 0,-3-11 0,6 7 0</inkml:trace>
  <inkml:trace contextRef="#ctx0" brushRef="#br0">13783 9662 8577,'-13'-7'188,"0"2"1,4 4-1,0 1 1,-3 0 157,-4 0 0,1 0 1,-4 0-1,1 0 1,-1 1-1,-2 4 0,-1 4 1,1 4 212,3 5 1,3-2-1,4 5 1,2 0-1,4-1 1,5 2-1,6 1-803,8-1 1,0-6-1,9 2 1,2-3-1,3-3 1,4-4-1,1-3 244,0-4 0,4 5 0,-3 2 0</inkml:trace>
  <inkml:trace contextRef="#ctx0" brushRef="#br0">13957 9849 8255,'-14'0'508,"5"10"1,2 5 0,0 4 0,-1 3 0,-1-1-261,2-3 1,-5-3 0,3-2 0,-1 0 0,-1 1 0,4-1 0,0 2 0,1 1-1172,0 2 1,1 0 922,5-5 0,0-6 0,0-1 0</inkml:trace>
  <inkml:trace contextRef="#ctx0" brushRef="#br0">14197 9716 8412,'-14'-17'358,"-1"2"0,-1 5 0,-2 4 139,2 8 1,-3 4 0,0 8 0,-1 3-1,1 0 1,4 1 0,5 1-93,5 4 0,4-1 1,2 3-1,5 3 0,6-1 1,8-2-1,3-4-641,5-2 1,11-1-1,-1-6 1,2-4 235,3-3 0,6 2 0,-1 1 0</inkml:trace>
  <inkml:trace contextRef="#ctx0" brushRef="#br0">14650 9462 8396,'1'-16'1084,"4"12"1,2 21 0,6 23-1,1 2 1,-2-1-757,-3-1 0,2 0 0,-3-1 1,-1-2-1,-2-2 0,-4 4 1,-2 2-1,-5 7-162,-8 3 0,-11 4 0,-12 9 1,-6-3-1,19-32 0,-1-1 1,-28 26-1,25-29 0,-2 0-3490,0 1 1,-2-2 3323,0-1 0,-1 0 0,0 3 0,-1 0 0,1-2 0,0-1 0</inkml:trace>
  <inkml:trace contextRef="#ctx0" brushRef="#br0">12197 15806 8109,'0'-38'0,"-1"3"0,-2 9 0,-2 7 422,1 10 0,2-3 1,-1 3-1,-3-3 1,-1 0-1,-3 3 1,-2 5-1,-2 4 1,1 4-1,-2 5 1,-1 3-1,-2 3 1,2 3 669,1 4 0,2-1 0,1 1 0,2 2 1,2 1-1,2 1 0,3 0 0,2-3 1,2-1 1527,4 2 0,1 0-2620,3-2 0,5 2 0,-2-7 0,2-2 0,2-3-578,-1-3 1,5-6-1,3 1 1,2-2 0,1-5-1390,1-6 1,0-1 0,-1-11 0,1 0 0,0 0 1782,-1-2 0,7-2 0,1-2 1</inkml:trace>
  <inkml:trace contextRef="#ctx0" brushRef="#br0">12490 15686 8109,'-9'-7'476,"4"2"0,3 4 0,9 1 555,8 0 1,6 0 0,4 0 0,-1 0 0,-2 1 0,0 2 0,1 2 0,-3-1 0,0 2 969,-4 3-2001,-1 3 0,-8 7 0,-1 2 0</inkml:trace>
  <inkml:trace contextRef="#ctx0" brushRef="#br0">12504 15939 8148,'1'-12'4606,"5"4"-4025,7 3 1,7 4 0,6 1 0,1 0 0,1 0-1,2 0-477,1 0 0,10 0-104,-1 0 0,9-6 0,-1-2 0</inkml:trace>
  <inkml:trace contextRef="#ctx0" brushRef="#br0">13503 15393 10627,'-7'-6'1739,"1"6"0,6 0-1005,0 7 1,0 11 0,0 4-1,0 4 1,2 2 0,1 3-1,1 4 1,-1 5 48,-2 5 1,4 1 0,-1 4-1,-1-4 1,-1-3 0,-2-5-1,1-1-1833,4-3 0,-4-1 0,4-8 0,-4-3 297,-1-4 1,-4-21 0,-2-10-1,0-11 1,0-8 0,4-8 489,5-8 0,0-4 1,6-1-1,2 1 0,2 3 1,3 5 546,2 2 0,0 8 0,-3 5 0,1 5 0,3 6 0,0 5 0,2 4 351,0 5 1,-5 2 0,2 2 0,-3 0 0,-2 2 0,-1 4 0,-3 7 87,-5 8 1,-2 4-1,-2 1 1,-2 1-1,-2 1 1,-7 2-906,-5 1 0,-3-1 0,-3-7 0,2-1 0,3 1 1,-1-3-1,2-2-1404,1-3 1,1-2 0,3 1 0,3-4 1585,8-6 0,18-11 0,10-14 0</inkml:trace>
  <inkml:trace contextRef="#ctx0" brushRef="#br0">14050 15300 8217,'-1'-23'470,"-2"4"0,-2 9 0,2 13 1,2 10 933,1 5 0,6 6 0,1-2 1,2 3-1,-2 5 0,1 2 1,-2 7-156,0 2 0,-2-1 0,-4 7 0,0-1 0,0-3 0,0-1 0,-2-4-1249,-2-2 0,3 1 0,-5-8 0,1-2 0,1-5 0,1-2-1161,1-4 1,2-4 0,0-8-1,0-10 622,0-9 0,0-5 0,0-7 1,2-1-1,2-2 0,5-1 1,3 2 868,1 0 1,-4 9-1,-1 2 1,-1 3 0,0 3 753,4 3 1,1 3-1,-1 8 1,0 2 0,-4 7-894,-1 5 0,0 5 0,-3 5 0,2 1 0,-3 1 0,0 2 0,-2 1-1820,0-2 0,0 1 1,0-2-1,0 0 0,0-4 1,1-3 1628,4-5 0,2-1 0,7-2 0</inkml:trace>
  <inkml:trace contextRef="#ctx0" brushRef="#br0">14277 15806 8017,'7'-27'717,"-3"2"1,-2 3 398,-2 4 1,0 15 0,1 9-1,2 9 1,2 7 0,-1 3-1,2 2-783,3 0-333,9-1 0,3 1 0,5 0 0</inkml:trace>
  <inkml:trace contextRef="#ctx0" brushRef="#br0">14410 15380 7911,'0'-64'1,"0"8"0,0 16 2909,0 14 1,6 18-2783,3 3 1,3 4 0,1 1 0,0 0 0,2 3 0,1 5 0,4 10-129,0 6 0,3 3 0,3-1 0</inkml:trace>
  <inkml:trace contextRef="#ctx0" brushRef="#br0">15143 15166 7918,'-6'-26'596,"-3"-1"1,2 11 0,-2 4 148,-1 4 1,-2 4-1,-3 6 1,-1 3-1,-4 10 1,0 10-1,-4 11 1,-1 5 291,-2 4 0,0 11 0,2 2 0,3 4 0,4 2 1,5-4-1,4 1-1247,5 0 1,2-3 0,2 1 0,3-4 0,4-8 0,8-6 0,5-5-2859,3-5 1,7-10-1,2-8 3068,3-7 0,0-16 0,5-5 0</inkml:trace>
  <inkml:trace contextRef="#ctx0" brushRef="#br0">15370 15593 7824,'-6'-19'3229,"3"4"-2309,-6-3 0,0 9 0,-4 5 1,-1 4-1,1 3-133,0 1 0,1 11 0,1 0 0,3 4 0,-1 5 0,1-1-842,4-1 0,2 4 0,2-6 0,0 3 0,0-3 0,0 0 0,2-4-583,2-1 1,4-6 0,5-2 0,0-1 79,1-3 0,-5-2 4101,-1-1-3263,-5 0 1,5 5 0,-4 1-1,5 1-1965,3 3 1,1 2-1,-1 3 1685,-3 3 0,3-3 0,-5 4 0</inkml:trace>
  <inkml:trace contextRef="#ctx0" brushRef="#br0">15356 15699 7834,'0'-13'351,"-1"6"0,-2 1 0,-3 0 0,0-3 0,0-3 0,2 0 0,-1 2 2102,1 1 0,-1 0 0,5-4-1509,0-1 0,-1 7 0,-2 4 0,-2 6 0,1 6-640,-2 3 0,3 7 1,-6 2-1,-1 2 1,-2 3-1,0 2 1,2 0-108,1 0 0,6-6 0,-3 0 0,2 1 0,-1-3 0,4-2-442,4-3 1,0-2 0,7-1 0,3-3 0,5-5 0,3-2-839,2-2 1,3-2 0,0 0 0,0-4 0,-3-2 0,-1-2 1082,2-2 0,1-7 0,2-2 0</inkml:trace>
  <inkml:trace contextRef="#ctx0" brushRef="#br0">15730 15846 7844,'-6'-19'2212,"-3"5"1,-2 13 0,3 10 0,2 3-1868,0 1 1,-2 0-1,-5 1 1,0-1 0,-1 2-1,-1 1 1,-1 3 0,-2 2-512,2 3 1,6-5-1,2 0 1,2-1 0,3 0-1,3-2 166,5-1 0,8-8 0,8-1 0</inkml:trace>
  <inkml:trace contextRef="#ctx0" brushRef="#br0">16089 15646 7874,'0'-7'-547,"5"-1"0,1 5 858,1-1 1,2-5-1,3 3 1,-3-1 631,-5-4 1,-4 5-1,-4 2 1,-6 2-1,-7 4 1,-4 1-1,-2 4 1,-1 4 39,0 3 1,-2 7 0,6-2 0,1 2 0,1 3 0,7 1-991,5 2 0,4-2 0,2-1 0,2-2 1,5 0-1,9-1 0,13-5-2060,8-6 1,1-4-1,11-6 1,3-3 2066,4-6 0,-7-5 0,3-13 0</inkml:trace>
  <inkml:trace contextRef="#ctx0" brushRef="#br0">16623 15206 8610,'4'-25'1241,"1"3"1,1 7 0,-2 8 0,5-1-605,3 1 0,-3 4 0,1-2 1,3 4-1,4 2 0,0 4 0,1 7 1,1 9 107,2 10 0,-5 7 0,1 7 1,-5 3-1,-5 6 0,-1 3 0,-5 6-781,-4 2 0,-5-3 0,-12 0-355,-6 2 1,-3 0 0,-6-1 0,-2-2-1118,-2-2 0,-2-3 1,-4-4-1,-3-1 1508,-4-1 0,23-22 0,-2-1 0,1-4 0,0 1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6492 5877 7856,'-14'8'0,"1"-4"217,0-2-179,-1-2 0,7-2 0,3-2 0,2-5 0,4-3 0,2-1 0,5 1 0,1 1 0,1 4 0,-2 1 0,2 3 0,4 2 0,3 1 0,0 0 0,1 0 373,3 0 0,0 1 0,4 2 0,2 2 0,1-3 0,4 0 0,1-2 0,3 0-186,3 0 0,-3 0 0,8-2 0,-4 0 0,-1-4 1,1 0 1136,4 0-1249,-4-5 0,5 10 0,-6-4 0,0 3 0,0-1 0,0-2-133,0 2 1,0 2 0,0 2-1,0 2 1,2 3 0,1 0 59,1 0 0,5 3 0,-3-5 0,0 1 0,3-1 0,0 1 233,1-3 1,5 0-1,-6-2 1,2 0 0,4 0-1,0-2 1,0 0 18,-3-3 0,-2-4 0,2 5 0,0 1 0,-2 1 0,2 2-259,-2 0 1,1 0-1,2 0 1,3 0-1,2 0 1,4 0-1,-1 0-84,1 0 0,3-4 1,-4-1-1,1 2 1,3 1-1,-2-1 210,-3-2 1,3-4 0,-4 3 0,-1 0 0,-2-1-1,-4 1-85,0 0 1,-2-3 0,0 5-1,-1 1 1,1 0 0,2 0-1,0-2-241,-3 3 0,4 0 1,-2 1-1,2-2 1,-3-2-1,-1 2-432,-1 2 523,1-5 1,-2 4 0,-1-4 0,-3 2 0,-2-1 0,-4 3-118,-3 0 1,-3 2-1,-4 0 1,-2 0 0,-1 0-1,-3 0 1,-1 0-560,1 0 0,-5 6 0,2 3 0,-3 3 0,0 1 0,1 2 0,2 1 710,-2 2 0,5 6 0,0-4 0</inkml:trace>
  <inkml:trace contextRef="#ctx0" brushRef="#br0">16716 15033 8225,'-1'-13'0,"-2"-1"0,-2 1 308,-5 6 0,8-5 0,-4 4 1,2 0-1,-2-1 0,-1 0 1,-2 0-1,0 1 0,0 3 1,-1 2-1,-2 3 0,-2 4 1531,1 5 0,0 9 0,-1 4-1646,1 3 1,0-1 0,-1 1 0,3 5 0,2 1 0,4 1 678,4-2-870,1-2 1,0-3 0,3-1 0,4-3-1,6-2-99,2-3 0,6-7 0,1-5 1,3-2-1,1-2 0,-3-2-157,-1-2 0,-1-5 0,0-7 0,-6-2 0,-5 0 0,-1 1 15,-2-1 1,-1 4-1,-6 6 708,0-3 1,0 7-1,0 4 1,0 9 0,2 5 72,2 4 1,8 0 0,6-3-1,0 1 1,1 2 0,3 0-884,3 1 1,2-9 0,0 4-1,1-4 1,3-3 0,4-2 340,4-4 0,7-7 0,1-1 0</inkml:trace>
  <inkml:trace contextRef="#ctx0" brushRef="#br0">18796 14740 8287,'-9'-13'0,"0"-1"0,6 13 411,-2 5 1,4 12-1,2 7 1,2 3 0,3 5-1,0 5 1,2 4 0,-1 3-1,3 1 1,1-1-1,-1-1 1,-1-4 0,1-1-1,2-3 1,0-1-49,-3-4 1,1-5 0,-4-5 0,0-2-563,0-5 1,3-9-1,-3-5 1,1-10-1,4-9 480,0-4 0,3-1 0,1-1 0,1 2 0,2 3 0,-2 5 0,-1 5 483,-2 4 1,0 5-1,1-2 1,-1 5 0,-1 5-1,-2 5-575,-1 6 1,-6 1 0,2 5 0,-4 1 0,-1 3 0,0 0 0,0 1-558,0 0 0,-6-5 0,-4-1 1,-5-2-1,-4-4 0,-2-4 1,-3-3-224,-1-2 1,-3-2 0,-2-4 0,-1 0 0,3-1 0,4-2-247,7-2 0,3-7 0,5-1 837,5-8 0,20-10 0,6-3 0</inkml:trace>
  <inkml:trace contextRef="#ctx0" brushRef="#br0">20835 15140 8120,'0'-14'513,"0"1"0,0 0-150,0-1 0,-6 1 0,-3 1 0,-3 2 0,-2 2 282,-4 2 0,1 2 1,-5 7-1,0 4 0,0 8 1,0 6 381,-2 7 1,5-1-1,1 5 1,5-1-1,4 2-674,4 1 0,5 0 1,6 3-1,9-3 1,9-1-1,8-5 1,7-4-922,7-7 1,4-6 0,5-4 0,1-1 0,5-3 0,1-3 567,2-4 0,10-10 0,-6-6 0</inkml:trace>
  <inkml:trace contextRef="#ctx0" brushRef="#br0">23061 14473 8391,'5'-32'744,"-1"-4"1,5 5 0,-5 4 0,1 10-2,1 6 0,-3 2 1,4 11-1,1 10 1,-1 11-1,2 11 1,0 6-360,0 5 0,-2 4 0,3 9 0,-1 2 0,0 1 0,0-3-138,0-4 0,-5-5 1,4-1-1,-1-1 0,-1-1 1,0-2-1,-3-5-842,-2-6 1,-1-7 0,-1-4 0,-3-5-1,-7-7 1,-5-6 585,-6-2 0,-5-8 0,-4-4 0,-5-5 0,-2-4 0,-2-1 9,0 1 0,0 1 1,1 5-1,2 1 1,3 3-1,2 5 1,2 2 0,8 4 0,4 2 0,5 5 0,4 5 0,4 2 0,5 3 0,5 2 227,4 2 0,9 3 0,5 0 0,7-1 0,7-1 0,4-3-502,4-2 0,5 3 1,0-4-1,5-3 275,3-5 0,12-4 0,-2-6 0</inkml:trace>
  <inkml:trace contextRef="#ctx0" brushRef="#br0">24874 15033 8751,'-6'-7'2336,"0"2"0,-4 8-1855,1 2 1,5 9-1,-4 0 1,1 2 0,1 2-1,0 1 1,3 0 622,1 1 0,2-1-1327,0-1 0,2-4 0,2 3 1,5-7 222,3-6 0,1-2 0,1-2 0</inkml:trace>
  <inkml:trace contextRef="#ctx0" brushRef="#br0">24621 14500 8382,'-12'-40'1928,"3"9"0,3 21 1,8 14-3077,2 6 0,9 4 1148,10-1 0,8 6 0,3 2 0</inkml:trace>
  <inkml:trace contextRef="#ctx0" brushRef="#br0">17876 14593 8585,'0'-18'0,"0"1"0,0 8 0,0 15 0,0 17 0,0 19 0,0 20 0,-1-21 0,0 2 0,0 6 0,-1 2 253,0 4 0,0 2 0,-3 6 0,1 3 0,2-17 0,0 2 0,0 0 0,0 3 0,-1 0 0,1 1 1,-2 4-1,1 0 0,-1 1 0,0 0 0,1 1 0,-2 0 0,1 2 0,0 0 0,-1 0-576,0 1 0,1-1 1,0 0-1,1-4 1,0-1-1,0 0 305,0 0 1,0 0-1,0-1 1,2-3-1,0 0 1,0-1 0,-1 22-1,0-2 1,0-4-1,2-3 1,0-4 0,2-1 10,-1-1 0,2-1 1,0-4-1,1 1 1,3-3-1,0 0 1,-1-3-1,1-2 1,0-2-1,-1 0 0,1-3 1,0 0-263,-1-2 0,1-1 0,1 1 0,2-2 0,9 26 1,0-9-1,2-8 0,-2-8 0,2-5-2957,0-4 3226,1-8 0,9-6 0,3-8 0,5-4 0,4-4 0</inkml:trace>
  <inkml:trace contextRef="#ctx0" brushRef="#br0">20142 14340 8117,'-8'21'1122,"-2"11"1,4 10-438,-1 21-373,2-24 1,1 4-1,-3 18 1,1 4 0,-2 4-1,1 2-345,1-18 1,0 0-1,0 1 1,-1 3-1,1 0 1,-2 1-1,0 4 1,-1 0-1,0 1 1,-1 0-1,1 0 1,-1 0 0,1-1-1,-1-1 1,0 0-1,0-1 1,0-1-1,0 0 9,1-3 1,1-1-1,0 1 1,0-2-1,0 1 1,0-1-1,3-2 1,0 1-1,0-1 1,1-1-1,0 0 1,1-1 0,-3 23-1,1-1 1,1-1-1,1-1 1,0-3-1,1-1-256,1-2 0,1-2 0,0-3 0,1-1 0,2-5 0,0-2 0,3-1 0,0-1 0,3 0 0,0-2 0,0-1 0,1-1 135,-1-1 1,1-1 0,4-3 0,1-1 0,-2-4 0,2 1 144,17 32 0,-13-35 0,1-1 0,1-1 0,1 0 0,21 27 0,1-3 0</inkml:trace>
  <inkml:trace contextRef="#ctx0" brushRef="#br0">22115 14140 9069,'-8'-4'572,"4"13"0,2 22-477,2 23 1,3-14-1,0 3 1,1 9-1,0 3 1,0 7 0,-1 3-1,0 10 1,-1 1-1,-2-22 1,0 1-1,0 1 1,-1 2 0,-1 1-1,0 0 1,-1 0-1,0 1 1,-1 0-90,-1 2 0,-1 0 0,0 1 0,0 2 0,-1 1 0,0 0 0,-2-4 0,-1-1 0,1-1 0,-1 0 0,1-1 0,-1 0 0,1 0 0,-1-1 0,1 0 0,1-4 0,0 1 0,1-1 0,-1 0 0,1 0 0,1-1-332,0-1 1,1-1 0,0-1 0,-3 17 0,1 0 0,1 1 0,0-1 102,1-4 1,1-2 0,1 1 0,0-1 0,3-5 0,0-2 0,0-3 0,0 0 31,0-1 0,0-1 0,2-4 0,2-1 1,1-2-1,0-1 0,2-2 0,1-1 0,13 35 191,4-10 0,-1-5 0,7-5 0,-3 1 0</inkml:trace>
  <inkml:trace contextRef="#ctx0" brushRef="#br0">24341 14034 8429,'-2'-17'-47,"-1"5"1,-3 14 0,1 17-22,-1 20 1,-5 26 0,7-26 0,-1 2 0,0 4 0,-1 2 0,-2 6 0,1 2-1,-2 4 1,0 2 0,-2 5 0,0 2 349,-2 3 1,1 0-1,-2 3 1,-1 1-1,6-25 1,-1 2-1,0 0 1,-1 3-1,0 1 1,0 0-1,1 0 1,-1 0-1,1 1 1,0 0 0,0 1-1,0-2 1,2-2-1,0-1 1,1 0-1,0 0 1,0-1-1,0 0-199,1 0 1,1 0-1,0-2 1,-2 17-1,0 0 1,2 2-1,0 1 1,1-3-1,1-1 1,-1-3-1,2-2 1,1 2-1,0-1 1,2-3-1,0-1-449,0 0 1,2-1 0,2 2-1,1-1 1,-2-7 0,2-1 0,1-1-1,1 0 1,1-2 0,1-1 365,0 0 0,1-2 0,-2-4 0,-1 0 0,3 5 0,1-1 0,-1-2 0,0-1 0</inkml:trace>
  <inkml:trace contextRef="#ctx0" brushRef="#br0">15956 15859 7993,'-26'5'0,"-1"1"0,2 1 0,2 2 0,4 0 0,1-2 0,1-1 278,-1 5 0,12-10 1,7 3-1,11-2 0,11-2 1,5 0 114,3 0 0,12 0 1,3-2-1,7 0 1,8-3-1,2 2 1,8 2-1,4 1 1,-36 0-1,2 0-292,-1 0 1,1 0 0,-1 0 0,1 0 0,4 0-1,1 0 1,1 0 0,1 1 0,-1 0 0,0 1 0,3 0-1,0 1 1,-2-2 0,1 0-50,2 0 0,1 0 0,-4-1 0,1 0 0,2 0 0,-1 0 0,0 0 0,1 0 0,0 0 0,1 0 0,0 0 0,0 0 0,1-1 1,-1 0 2,1-1 0,-1 0 0,3 1 0,0-1 0,0-1 0,0-1 0,0 0 0,1 0 0,-3 1 0,0 0 1,1 0-1,-1 0 0,-2 2 0,0-1-111,-1 2 1,-1-1 0,-2-1 0,0 0 0,-1-1 0,1 1 0,0 0-1,-1 1 1,3 0 0,0 1 0,-2 0 0,-1 1-20,-1 1 1,-1 1-1,4-2 1,1 1-1,-6 2 1,1 0-1,1 1 1,0 1-1,1 0 1,0 0-1,-3 0 1,0 1 0,-1 0-1,0-1 215,1 1 0,-1 0 1,-1-1-1,1 1 0,1-1 1,1 0-1,1-1 0,-1 0 1,0-1-1,-1 0 0,3-1 1,-1-1-1,-1 0 0,1-1 77,1 0 0,1 0 0,3-1 0,1 0 0,0-1 0,0 0 0,1 0 1,1-1-1,1 0 0,0-1 0,0-1 0,0 0 0,0-1 0,0 0-217,-1-1 1,0 0 0,0-1 0,2 1 0,0-1 0,1 0 0,0 1 0,0 0 0,0 1 0,-1 0 0,1 1 0,0-1-484,-2 0 1,0 0 421,0-1 1,0 0-1,3 1 1,0 1 0,-1 0-1,0-1 1,-1 1 0,0-1-1,0 1 1,0 1 0,-1 0-1,0 0 62,0 0 1,1 0 0,0 2 0,0 1 0,-2-3 0,1 0-1,-1 0 1,0 1 0,1 0 0,0 0 0,2 0 0,-1 1 0,2 0-1,0 0 24,0 1 1,1 0 0,1 0 0,0 0-1,-3 0 1,1 0 0,-1 1 0,0 0 0,-1 0-1,0 1 1,0 0 0,-1 0-27,0 0 1,0-1 0,0 2 0,-1 0 0,-2 0 0,-1-1 0,-2-1 0,0 1-1,-2-2 1,0 1 0,-1-1 0,0 0 0,-2 0 0,-1 0-259,-3 0 0,0 0 0,32 0 0,-7 0 0,-3-1 0,-4-2 0,-3-2-473,-4 2 1,-8-3 0,-1 0-1,-5 0 1,-4-1 731,-2 0 0,-2-1 0,-1-1 0,-1 5 0,1 2 0</inkml:trace>
  <inkml:trace contextRef="#ctx0" brushRef="#br0">13757 16326 7933,'0'-34'0,"0"4"0,0 6 234,0 7 0,-6 8 1,-3 4-1,-4 4 1,-5 1-1,-4 1 0,-4 4 1,0 5-1,-2 5 1,-3 4-1,-5 2 1,-1 3-1,0 1 442,1 1 1,5-3 0,-3-1 0,0 2-603,0 1 1,4-3 0,1 0 0,5 0 0,6-1 0,5-2 95,4 1-199,-3-6 1,12 6-1,0-7 1,9 0 0,7-1-1,8-1 31,6-3 0,2 0 0,7 1 1,-2-3-1,0-2 0,-4 2 175,-4 1 1,-8-2-1,-3 4 1,-5 1 0,-4 2-45,-5 1 1,-10 1 0,-7 0 0,-9 3 0,-6 0 0,-5 0 0,-1-2-282,-3-2 1,0 0 0,1-1-1,5-2 1,5-2 0,3-2-896,6-3 1,3-3 0,8-5 0,12-5 0,15-5-420,12-3 1,7-5 1461,4 0 0,3-14 0,7-4 0</inkml:trace>
  <inkml:trace contextRef="#ctx0" brushRef="#br0">13943 16232 8031,'-14'-26'2118,"-1"1"-1013,1 2 1,-2 12 0,9 11-754,-1 7 1,-2 5 0,5 3 0,3 1-1,0 5 1,2 2 0,0 7 0,0 3-420,0 4 1,6 6-1,1 2 1,2 3-1,-1 1 1,-1-2-1,0-1-959,4 0 0,1-11 0,2 1 0,1-8 1026,-1-6 0,2-2 0,-9-7 0</inkml:trace>
  <inkml:trace contextRef="#ctx0" brushRef="#br0">13903 16686 8031,'-13'-6'1292,"0"-3"1,4 1-1082,0 0 0,7 5 0,2-2 1,9 4-1,8 1 0,5 0 1,3 0-156,2 0 1,1 1 0,1 2 0,4 3-1,0 0-56,-1 0 0,-1-2 0,-4-4 0</inkml:trace>
  <inkml:trace contextRef="#ctx0" brushRef="#br0">14250 16659 9899,'-13'0'0,"-1"0"0,1 0 0,0 0 0,-1 0 0,1 0 0,0 0 1286,-1 0 0,7 1 0,2 4 1,4 4-1,2 1-1147,4-1 0,1 3 1,4-5-1,-1 2 0,1-1 1,2-3-1,2-2-1142,-1-1 0,0 2-2126,1 1 2889,-7-1 0,-3-4 0,-8 0 0,-5-1 0,-3-2 0,-1-2 529,0 2 1,-1 2 0,1 1-1,0 0 1,1 1 0,1 2-1,4 3 88,1 2 0,2-4 0,5 5 0,5 0 0,7 0 0,8-2 0,6-1-1614,4-3 1,9-1-1,9-4 1237,3-2 0,7-16 0,2-8 0</inkml:trace>
  <inkml:trace contextRef="#ctx0" brushRef="#br0">14676 16299 7960,'-22'-7'282,"0"-4"1,3 0 580,3 3 1,7 17 0,1 9 0,2 4-787,3 0 1,2 3 0,1-2 0,1 0-1,4 2 1,5 1 0,8 2 0,6 0-188,1 0 0,9-3 1,-6-1-1,5-2 1,2 0 109,-1-1 0,5-2 0,-5-5 0</inkml:trace>
  <inkml:trace contextRef="#ctx0" brushRef="#br0">15036 16499 7936,'-26'-27'396,"1"2"0,2 4 1,6 8-288,2 7 0,-3 0 0,0 2 0,2 1 0,1 1 0,2 2 9,-1 0 0,1 0 0,1 2 1,3 2-1,5 5 0,2 3 0,4 1 1,2 1-933,5-1 0,9 0 490,4 1 1,3-7-1,4-2 1,2-4 323,4-1 0,4-6 0,1-1 0</inkml:trace>
  <inkml:trace contextRef="#ctx0" brushRef="#br0">15210 16006 7994,'-18'-5'0,"0"1"0,0 1 0,5 10 0,0 11 0,-1 9 193,1 13 1,6 0-1,2-2 1,4 1-1,1-1 1,3 5 0,4 2-1,8 2 751,4 1 0,-1-1 0,4 2-1598,2-5 1,0-8 0,1-5 0,0-6 334,3-7 1,2-6-1,-4-12 1,0-3 0,-4-5-1,-6-7 1,-6-4 326,-5-5 1,-5-1-1,-6-1 1,-7-1-1,-7 2 1,-3 3 447,-4 4 0,8 3 0,-8 3 0,2 3 1,1 5-1,0 4 0,5 6 68,4 7 1,1 6 0,9 10 0,2 0 0,5 4 0,7 2-525,8 7 0,13-2 0,4 6 0</inkml:trace>
  <inkml:trace contextRef="#ctx0" brushRef="#br0">14330 18698 8169,'4'-9'0,"1"0"212,5 0 1,-8-4 0,2 0 0,-2-1 0,-2 0 0,0-3-1,0 0 1,0 0 0,0 2 0,0 2 1015,0 0 1,-3 5 0,-5 4 0,-7 4-1,-4 6 1,-6 7 0,-5 8 0,-5 6-508,-4 4 0,1 3 0,1 6 0,3 1 0,1 1 0,5 1 0,4-3-400,6-2 0,5 2 0,4-9 1,5-3-1,5-3 0,8-2 1,10-3-1307,10-3 0,8-1 1,11-12-1,10-2 1,7-7-1,5-6 0,3-7 985,-37 8 0,2-1 0,2-5 0,1-2 0,3-3 0,0 1 0</inkml:trace>
  <inkml:trace contextRef="#ctx0" brushRef="#br0">14890 18405 8383,'-6'-31'1643,"-3"9"1,-1 10-1,-1 19 1,2 9-416,-1 10 1,3 2 0,-2-5 0,0 0-1,0 2 1,0 3 0,0 4 0,2 3-675,2 2 1,4 1 0,1 1 0,0-2 0,0-3 0,1-2 0,4-2-3612,4-2 0,7-7 3057,2-4 0,5-2 0,-2-1 0</inkml:trace>
  <inkml:trace contextRef="#ctx0" brushRef="#br0">14836 18751 8328,'-8'-31'2206,"-1"0"1,1 10 0,-1 8-1509,5 1 0,4 6 0,4 2 0,7 2 0,5 4 0,8 2 0,5 5-1112,7 3 1,8 0 0,4-2 0,1-1 0,0 0 0,-1-2 0,0-1-933,-4 0 1,-10-3 0,-7 5 0,-8-2 0,-5-2 0,-7 0 2290,-7 1 1,-6 1 0,-7-3 0,-1 1 0,1-1 692,0-1 0,1-4 1,3-2-1,5-7 0,4-5 1,5-6-796,9-3 0,6-2 0,10 0 0,3 1 0,-1 1 0,2 2-1499,0 6 0,2 2 1,4 3-1395,0 3 1,-5 3 0,1 8 2049,1 2 0,2 15 0,1 9 0</inkml:trace>
  <inkml:trace contextRef="#ctx0" brushRef="#br0">12304 6024 26316,'-18'0'0,"0"1"0,2 4 0,1 4 0,2 3 0,-1 1-3707,1 0 3833,6-5 1,1 3 0,7-3 0,5-1 0,9-2 0,12-5 0,11-5-1,14-4 1,12-2 0,-25 4 0,2 0 0,3 0 0,2 1 135,3-1 0,1 1 0,9-1 0,1 0 0,-1 1 0,0 0 1,4 1-1,0 0 0,6 1 0,1 1 0,2-1 0,0 2 0,3-1 1,1 1-1,-1 0 0,0 0 0,0-1 0,1 1-217,-2 1 0,0-1 1,-8 1-1,-2-1 1,2 1-1,0-1 1,-5 0-1,-1-1 1,-3 0-1,-2 0 0,-3 0 1,-1 0-1,-5 1 1,-1-1-147,-5 0 0,0 0 0,29 2 0,-11-4 0,-11 4 0,-8 2 39,-8 4 0,-9 2 0,-3 7 1</inkml:trace>
  <inkml:trace contextRef="#ctx0" brushRef="#br0">17143 6011 22426,'-21'-6'0,"3"-3"0,3-2 0,2 2 0,1 4 27,3-1 124,3 4 0,8-4 148,2 6 1,10 0 0,9 0-1,8 0 1,12 0 0,12-1-1,16-4 1,-30 2 0,3-1 0,6-1-1,3 0 1,6-1 0,1 0-1,7-2 1,2 1-99,4-1 1,1 1 0,-21 2 0,0 0 0,2 0 0,4 1-1,1-1 1,0 1 0,5-1 0,1 1 0,0 0 0,2-1-1,1 1 1,0 1 0,2-1 0,-1 1 0,1 1 0,-1 0-1,0 1 1,0-1 0,2 2 0,-1-1 0,1 1 0,1 0-1,1 0 1,0 0-193,-17 0 1,1 0-1,0 0 1,1 0 0,3 0-1,1 0 1,0 0 0,0 0-1,0 0 1,0 0 0,0 0-1,-1 0 1,-1 0 0,0 0-1,0 0 1,-1 0-1,1 0 1,-1 0 0,1 0-1,-1 0 1,-3 0 0,0 1-1,0-1 1,0 0 0,0 1-1,0 0 1,0 0 0,0-1-10,16 2 0,1-1 0,-2 1 0,-1 1 0,0 1 0,-1-1 0,-4-1 0,0 0 0,-1 0 0,-2 1 0,-1 0 0,0 0 0,-3-1 0,0 0 0,-1 0 0,-1 0 0,-1-1 0,0 0 0,20 2 0,-1-1 0,-6-1 0,-2 1 0,-6-1 0,-4-1 0,-7 0 0,-3-1 0,-4-1 0,0-1 0,-3-1 0,-2-1 0,29-5 0,-11 0 0,-10 1 0,-10 1 0,-7 0 0,-5 2 0,-6 1 0,-4 1-2112,0 1 1,-5 1 2111,0 2 0,-1 6 0,6 2 0</inkml:trace>
  <inkml:trace contextRef="#ctx0" brushRef="#br0">17689 8170 10615,'0'-14'0,"2"2"0,2 3 718,5 5 0,4-2 0,5 2 0,4-1 0,3 1 1,4-1-1,0 2 0,4 2 0,1 1 0,1 0 0,1 0 1,-1 0-39,3 0 1,-1 0 0,1 0 0,1 0 0,2 0 0,0 0 0,1 0 0,-2 0-150,0 0 1,3 0 0,0 0 0,-3 0 0,1 0 0,-1 0 0,6 0-65,5 0 0,-3 0 1,12 0-1,2 0 0,0 0 1,5 1-346,2 4 0,-3-4-53,5 4 0,-6-2 1,4 0-1,-2 1 0,-5 1 92,-2 0 1,6-3 0,-10 4-1,2-2 1,-1 1 0,-6-2-162,0-2 0,8-1 0,-7 0 0,0 0 0,-1 0 0,3 0 0,2 0 0,6-1 0,-2-2 0,0-2 0,5 1 0,2-1 0,3 1 0,-1 1 0,1-3 0,-32 3 0,1 0 0,35-3 0,-1-1 0,-4-1 0,-1-2 0,-3 3 0,-1-2 0,-2-2 0,-5 0 0,0-3 0,-2 1 0,-1 0 0,-3-1 0,0 1 0,-5 0 0,-2-1 0,-2 1 0,1 0 0,-2-1 0,0 1 0,-1 0 0,2-2 0,-1-1 0,1-2 0,-4 2 0,-2 1 0,-1 1 0,-3 0 0,-4-3 0,-2 0 0,0 0 0,-4 2 0,-3-2 0,-6-3 0,1 0 0,-2-4 0,-2-1-310,-1-2 0,-6 2 0,1 0 0,-2 1 0,-2-1 0,-2 1-146,-2-1 0,1 4 1,-6-1-1,0 0 1,0 0-1,0 1 0,-1 0 96,-2 1 0,-1 2 1,-1-3-1,0 0 1,-3 2-1,-2-2 354,-2 1 0,3 2 0,-4-4 0,-1-1 0,-3 1 0,-2 1 0,-1 1 115,-2-1 1,-11 0 0,2-2 0,-3 2 0,-1 2-1,-2 2-195,-2 2 0,1 2 0,-3 0 0,2-1 1,1 3-1,1 0 65,0 2 0,-7 6 0,2-1 0,1 3 0,0 1 0,1-2 0,0-1 171,-2-1 0,4-1 0,-2 5 0,0 0 1,0 0-1,2 0 302,1 0 0,0 0 1,3 0-1,-1 0 0,1 0 1,0-1-1,0-2-142,-1-2 0,-5 1 1,3 4-1,-2 0 1,-2 0-1,0 0-189,1 0 0,-8 0 0,4 0 0,-2 0 0,-1 0 0,1 0-73,2 0 0,-3 0 1,8 0-1,1 0 1,1 0-1,3 0-4,3 0 0,-7 0 0,7 0 0,0 0 0,0 0 0,1 0 1,-2 0-45,-1 0 0,-1 1 0,0 2 0,-4 3 0,0 0 0,-2 2-76,3-1 0,1 2 0,-5 4 0,1 0 1,0 1-1,-1-1 0,-2 0-86,-3 1 0,-1 4 0,3-1 0,-1 1 0,-1 0 0,-1 0 117,-2-2 1,2 0-1,6 1 1,1 0 0,-1 0-1,-1-3 1,1 0 139,1-1 0,5 0 1,-4 1-1,1-1 1,1 0-1,0 1-79,3-1 1,0 0 0,0 2 0,-1 3 0,1 3 0,1 1 0,4 0-253,2 2 1,4-4-1,3 3 1,0 0-1,-2 3 1,1-1-47,2-3 1,7 2 0,3-7 0,4 1-1,2 0 1,1 1 268,2 2 1,7-5 0,-1 5 0,6 1 0,7 5 0,8 1-1,8 2 314,8 1 1,12-2-1,8 5 1,6-1 0,7-3-1,3-2-114,-35-15 1,1 0 0,2 1 0,1-1 0,-2 0 0,0 1-106,0-1 1,0 0 0,3 0-1,0-1 1,0 0 0,0-1 0,2-2-1,2-1-23,-1 0 1,1-1-1,1-2 1,0-1-1,-2 0 1,-1 0-1,-1-1 1,1-1-1,-2 0 1,0-1-1,35 1 1,-2-2-447,-1 0 0,-6 0 1,2 0-1,-2 0 1,-3 0-1,-1 1-1276,-1 4 0,-11 2 0,-1 7 1851,-6-1 1,3 6 0,1 2 0</inkml:trace>
  <inkml:trace contextRef="#ctx0" brushRef="#br0">5985 8943 15487,'-13'-6'-452,"0"-2"1,-1-5 0</inkml:trace>
  <inkml:trace contextRef="#ctx0" brushRef="#br0">5412 8250 9879,'0'-21'0,"2"4"290,2 7-451,-3 4 0,5 8 626,-6 2 0,-4-1 0,-1 6 0,3 1 0,0 4 0,2 2 164,0 2 1,6 5 0,1 1 0,2 4-1,0 6 1,2 3-513,0 5 0,1 7 0,-1 1 0,-4 5 1,-1 7-1,-3 3-20,-2 3 0,-1-27 0,-1 1 1,0-4-1,-1 0 0,-1 2 0,0 1 1,0 1-1,0-1 0,0-1 0,0 0 1,1-2-1,1 0 108,0 36 0,2-6 0,2 1 1,3-5-1,1-6 0,4-2 1,1 0-58,1 2 1,-4 4 0,0-1 0,1 1-1,1 5 1,-1-1-123,-1 4 1,-5 0 0,4-2-1,-2 1 1,-3 4 0,-2-1 59,-1 1 1,-1-35 0,1 1-1,-2-1 1,1-1 0,-2 2-1,0 0 1,0-1 0,0 1 0,-3 35-1,1-2 86,-1-2 0,5-8 0,-4-4 0,4-5 0,1-3 0,0-2 0,1-2-80,4-3 1,-2 2 0,4 1 0,1 0 0,-2 2 0,0-2-120,-3-1 0,-1 4 0,1-3 0,2 0 0,-2 2 1,-2 0 89,-1 7 1,-4 0 0,-2 7 0,0 3 0,-1 3-1,-1 5 1,-1 1 79,6-35 0,-1-1 0,-6 35 0,5-2 1,2-5-1,2-2-149,1-2 0,0-7 0,0 1 0,0-4 0,0 1 0,1 1 1,4 2-1,2-1 54,0 0 1,4 2-1,-5 2 1,0 2-1,1 3 1,-1 1 8,0 2 1,-4-30 0,0 1 0,-1 1 0,-2 1 0,1-1 0,-1 2 0,0 1-1,-1 0 1,-1 0 0,0-1 18,-1 0 1,1-1-1,0 5 1,1-1-1,-1-4 1,-1-1-1,-2 33 1,3-5-1,1-12 1,4-8-252,2-5 1,-1-8 0,6-5 0,0-4 0,0-4 0,0-3 0,0-5-757,-2-2 0,5-7 1,-3 3-1,3-1 1,1-3-5205,0-1 6135,1 4 0,-1 7 0,0 8 0</inkml:trace>
  <inkml:trace contextRef="#ctx0" brushRef="#br0">6785 13474 8390,'22'-14'0,"0"3"0,4 2 0,2 4 0,6 4 0,1 1 128,2 0 0,9 0 1,-4 0-1,4 0 1,4 0-1,2 0 1,3 0-1,3 0 1,4 0-1,3 0 1,2 0-1,-1 0 1,1 0-1,-1 0 147,1 0 1,-2-2-1,0-1 1,-1-1-1,3-1 1,-2 1 0,3-2-1,-1-1 1,2-2-1,0 0-194,-1 0 1,0 0 0,1-4-1,2-1 1,2 1 0,-35 6-1,0 1 1,1-1 0,0 1-1,0-1 1,1 0-54,-2 1 1,1-1-1,-2-2 1,0 0 0,2 0-1,0 0 1,0 1-1,1 0 1,0 0 0,1 1-1,0 0 1,1 1 15,1-1 1,0 1 0,-1-1 0,0 2 0,2 0 0,0 1 0,-3 1-1,1 0 1,-1 1 0,1-1 0,-2 1 0,1 0 0,0 0 0,0 1-109,-1 0 0,0 1 0,0 1 0,1 2 1,0-1-1,1 0 0,0 0 0,0-1 0,0 1 1,-1-1-1,0 1 0,0-1 0,-2 2 0,0-1 74,-1-1 0,0 1 0,3-1 1,1-1-1,-2 0 0,0 0 0,1 0 1,1 0-1,1 0 0,0 0 1,0 0-1,1 0 203,-1 0 0,1 0 0,4 0 1,-1 0-1,-1 0 0,0 0 1,0 0-1,0 0 0,1 0 1,1 0-1,-2 0 0,-1 0 1,3 0-1,-1 0-101,1 0 0,-1 0 0,-1 3 1,0 0-1,3 1 0,0 1 1,-2 1-1,0 0 0,-1 0 1,0 1-1,0 0 0,0 0 0,0-1 1,0-1-404,1 0 1,1-1-1,3 2 1,0-1 0,-1-3-1,1 0 1,-1 0-1,0-1 1,1 0 0,-1 0-1,0-1 1,1 0 310,0 0 1,0 0 0,4-1 0,0 0 0,-3-1 0,1 0-1,1-2 1,0-1 0,1-2 0,-1 0 0,1 0 0,-1 0 0,1-1-1,1-1 88,-1 1 1,1 0 0,0 4 0,0 1-1,3-3 1,1 0 0,-1 2 0,0 0 0,-1 2-1,0 1 1,0 1 0,-1 0 0,-1 2-1,-1 1-293,1 1 1,0 1 0,0 0 0,2 2-1,-1 0 1,0 0 0,-1 1 0,0 1-1,1-1 1,-1 1 0,-3 0 0,0 0-80,2 1 1,-1-1 0,-3-3-1,0-1 1,-2 1 0,-1 1 0,-1-1-1,-2 0 1,-1-1 0,0 0-1,-3 1 1,1-1 0,-1-1 0,-1-1-178,-1 0 0,-1 0 1,0 0-1,0-2 0,28-1 441,-3 0 0,3 5 0,-15-1 0,-6-1 0,-5-1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21648 4331 8447,'-9'-6'0,"0"-2"0,6-4 0,-2-2 0,-1 1 0,4 0 0,-5-1 55,2 1 1,2 0 0,-4-1 0,1 1 0,2 0 0,-2-1 0,-2 1 0,-1 0 0,0-1 0,-2 3 0,-4 0 0,-5 4 179,0 1 0,-2 1 1,-7 5-1,0 0 0,-4 0 1,-1 2-1,-3 1 1,-1 3-292,-2 1 1,0 1-1,-2 2 1,1-1 0,-2 1-1,3 2 1,-2 1 161,1 1 1,2-1 0,-5 0 0,1 2 0,0 1-1,-3 4 1,-1-1-35,-4 0 0,1 3 0,-2-2 1,2 0-1,-2 4 0,3 1 0,2 2 0,2 4 1,4 2-1,-2-1 1,-2 2-1,2 0 222,2 3 0,-4 0 0,0 2 0,0-1 0,1 5 0,2 2 0,-1 2-74,2 0 1,2-7 0,2 3 0,-1 3 0,2 2-1,1 4 1,4-2-88,2 2 1,-5 0 0,6 2 0,-3 3 0,-3 2-1,1 0-52,1 0 0,-4 8 0,4-3 1,-1-1-1,-1 2 0,1-1 1,1 3-51,17-32 0,0 1 0,-13 26 1,15-25-1,-1 0 0,1-1 1,0 1-1,-12 34 0,13-35 0,0 0-18,-10 34 0,4-1 1,-3 3-1,11-35 0,1 1 1,0 1-1,2 1 1,-1-1-1,1 1 0,0 0 1,1-1-53,-1-1 0,0-1 0,2 3 0,1-1 1,0-1-1,1-1 0,0 2 0,0-1 0,1 1 1,1-1-1,0 37 7,1-3 0,0-34 0,0 1 0,0 37 0,0-37 0,0 0 0,0 0 0,0 1 0,0 35-51,0-4 0,0 3 0,0 2 1,0-37-1,0 0 0,0 1 0,0-1 1,0 36-1,0-1 79,-1-35 1,2-1 0,0 32 0,0-32 0,1 1 0,4 33 0,1 0 0,4-3-1,1-1 16,1-1 0,0-1 0,2 3 1,1-1-1,2 1 0,-2-2-36,-1-2 0,0 3 1,1-6-1,2 4 1,-2 0-1,-1 2 1,-2 2-28,1 1 0,-8-33 0,1 0 0,6 33 0,1 0 0,1 0 0,1 1-96,-8-34 1,2-2 96,13 28 0,-14-27 1,-1 0-1,14 28 1,2 0-1,1 2 0,0-5 165,-3-1 1,3-3 0,-2-5-1,2 0 1,0 1 0,-1-1-1,-2-1 177,2-3 0,1 4 1,1-3-1,2 5 1,2-2-1,3 1-61,1-4 1,-2 0-1,7 1 1,5-4 0,5-2-1,7 0 1,2 0-130,1-5 1,-25-20 0,1 0-1,-2-3 1,2 0 0,1 0-1,0 0 1,3-1 0,-1-1-1,1-1 1,-1 0 33,0 0 1,0-1 0,4 0-1,2-1 1,-2 0 0,0 0 0,2-1-1,0 0 1,2 0 0,1 0 0,-1 0-1,1-1-5,0-1 0,1 0 0,2 0 0,-1 1 0,0-2 0,0 0 0,-2-1 0,-1-1 0,2 0 0,-1-1 1,0 0-1,-1 0 0,4 1 0,0-1-17,3-1 0,0 0 0,-5 2 1,1-1-1,6-2 0,1-2 0,0 1 1,0-1-1,1 1 0,0-1 0,3 1 1,0-1-1,0 1 0,0 1 29,0-1 1,2-1 0,5-2 0,0-1 0,-3-1 0,-2 0 0,1-1 0,-1 0 0,1-1-1,0 0 1,-3-1 0,0 0-44,-1 0 0,2-1 1,6-2-1,0 0 1,-8-1-1,-2 1 0,0-1 1,0 0-1,-1 0 1,1 0-1,-4 0 0,0 0 1,0 0-1,-1 0 24,-1 0 1,-1-1 0,-1 0 0,0 0 0,2-2 0,0-1 0,-1 1 0,1-1 0,-2 1 0,1 0 0,0 0 0,1-1-140,-1 1 0,-1 0 0,-2-1 0,-1-1 0,4 1 0,-1-1 0,0-1 0,-1-1 1,-1 0-1,0 0 0,0-1 0,-2-1 0,1 0 0,-1 0-69,-2-1 0,1 0 1,1-2-1,0-1 1,-2 0-1,-1 0 1,-1 1-1,-1-2 1,1 0-1,-2 0 1,0-1-1,-1-1 36,1-1 0,-1-1 1,1 0-1,-2 0 0,-4 1 1,-1-1-1,-1 1 1,0-2-1,-1 0 0,-1-1 1,0 0-1,0-1 209,0-1 0,0 0 0,-2 2 0,-1 0 0,-2-1 1,0 1-1,22-29 0,-3 1 0,-2-1 0,-1-2-239,0 0 1,0 1-1,0 3 1,0-2 0,0 0-1,0-2-202,0 1 1,0-1 0,-2-3 0,0 0 0,-3-2 0,-17 31 0,0 0 0,-1 0 0,0 1-20,14-34 0,-3 1 0,-3-1 0,-1-2 0,-3-1 0,-2 1 143,-3 2 0,-1 3 1,-2 3-1,-1 4 1,-2 3-1,-2 4-567,-2 2 0,-2 0 0,-4 7 0,0 5 1,-1 3-1,-2 5 0,-3 1-899,-2 1 1,4 6 0,-5 3 0,-1 4 1608,-2 0 1,-7-5 0,-2-2 0</inkml:trace>
  <inkml:trace contextRef="#ctx0" brushRef="#br0">26927 8503 22316,'0'-27'-6308,"-5"-8"6330,1-1 0,0-10 0,4 6 0,-2-1 0,-1-2 0,-1 0 0,1-2 0,1 2 220,2 2 1,-1 2 0,-4 1 0,-2 1 0,-2-2 0,0 2 0,-3-1 0,-3-1 0,-5-4-374,-5-5 1,4 2 0,-9-9-1,1 0 1,0 2 0,0-6-1,-1-2 1,-2-6 84,15 33 1,0 0 0,-18-33 0,18 31-1,-1-2 1,1 1 0,1-1 0,0 0-1,0 0 1,-2-2 0,0 0 0,-1 0 0,0 0-70,-1-1 0,0 0 0,0-2 1,1 0-1,0 1 0,0 1 1,0 1-1,1 0 0,-2-1 1,0 0-1,0 2 0,0 0 20,-2 0 1,1-1 0,-1 0 0,1 0-1,1 4 1,0 1 0,0 0 0,0 1-1,0-1 1,0 2 0,-1 0 0,0 0 0,0 2-1,-1 0 0,-22-27 1,-8 4-1,0 2 1,24 26 0,-1 2-1,-1 0 1,0 0-1,-29-20 1170,3 5 0,-5-1-843,-1 5 1,1 1-1,0-2 1,1 1-1,-1-1-167,-3 0 0,1 1 0,30 15 0,0-2 0,1 1 0,-1 0 1,-1-2-1,-1 0 0,-1 0 0,0 0 69,0 0 0,0 0 0,1-2 0,0-1 0,3 2 0,-1 0 0,1-2 0,-1 0 0,-1 0 0,0 0 1,0 1-1,0 0 29,-1 0 1,2 1-1,1 2 1,1 1 0,0-2-1,0 1 1,-1 1 0,-1 1-1,-1 0 1,0 0 0,-2 0-1,-1 1 1,0 1 0,-1 1-86,-3 1 1,0 1-1,2 1 1,0 1-1,-4 1 1,-2 0-1,-1 2 1,-1 0-1,-1 0 1,-2 0-1,-1 2 1,-1 0-85,-1 0 0,0 1 0,-1 1 0,-1 1 0,-1 0 0,-1 1 0,-2 1 0,0 1 0,0 1 0,-1 1 0,0 0 0,0 0 0,2 0 0,-1 1-232,0 1 0,0 1 1,0 2-1,1 3 0,0 2 1,0 2-1,2 1 0,1 1 238,1 1 0,0 1 0,1 1 0,-1 1 0,2 3 0,1 0 0,2-1 0,0 0 0</inkml:trace>
  <inkml:trace contextRef="#ctx0" brushRef="#br0">20782 5131 20921,'-14'-2'0,"1"0"0,0-3 0,-1 2 0,1 2 220,6 1 0,-5 0-428,3 0 0,-1 1 0,-1 2 0,2 2 1,-1-3-1,-2 0 0,-1-2 0,-1 0 762,1 0 0,6-2 0,1 0 0,1-4 0,-1 0 278,-1 0 1,4 3 0,-1 7-1,2 5-637,2 3 0,0-3 0,2-2 0,4-1 0,7-3 1,8-1 480,4-2 0,7 0 0,4 0 0,4 0 0,4-2 0,7-2-428,5-5 1,0-3 0,6-1 0,2-1 0,0 1 0,-2 0 0,-4-1-249,-3 1 0,-8 1 0,-4 2 0,-6 1 0,-4 1 0,-7 0 0,-1 2 0,-2 0 0,-4 4-516,-6-2 1,-5 4 0,-4 4 0,-4 7-1,-3 3 243,-1 4 1,-7 0-1,4-5 1</inkml:trace>
  <inkml:trace contextRef="#ctx0" brushRef="#br0">20622 6557 29825,'-14'0'0,"1"0"0,1-2-733,3-2-1253,3 3 2457,18-11 1,5 9 0,14-5 0,6 1-1,6 1 1,4 0 0,3 3 0,4 2-1,5-1 1,3-1 0,2-1 0,-3 1-472,-2 1 0,7 1 0,-3-4 0,0 2 0,-6-5 0,-1-1 0,-3 0 0,-4 1 0,-3 1 0,-3 0 0,-6 2 0,-1-4 0,-11 6 0,1-1 0,-2 2 0,-3 2-118,-3 0 1,1 2-1,-1 2-116,-2 5 1,5 9 0,-1 3 0</inkml:trace>
  <inkml:trace contextRef="#ctx0" brushRef="#br0">21235 5264 16128,'-9'-6'0,"2"-3"0,-1-2 0,2-3 0,-1 2 0,1 2-226,0 1 1,-4 0 0,1-4-1,-2 0-1277,3-1 1800,-4 1 0,4 0 1,-5-1-1,1 1 1,2 0-1,2-1 0,2 1 1,3 0 956,2-1 0,2 8-1261,4 6 1,-4 6 0,5 8 0,-1 0 0,-1 4-81,-1 4 1,-1-1-1,-2 1 1,0 4-1,0 2 1,0 3 102,0-2 0,0 1 0,0 0 1,1 2-1,2 1 0,2 1 0,-3-2 328,0 1 1,2 3 0,2-4-1,2 1 1,2 1 0,0 0-81,-1 3 0,3-5 0,-4 0 1,1-4-1,-2-2 0,-1 1 0,-2 0-198,2-1 1,-4 1-1,2-2 1,-2-1 0,-2-2-1,-2 2 1,-1-1-57,-1 0 1,-7 0 0,4-3 0,-2-1 0,2 2 0,1-2 118,3 0 1,-3 5 0,1-4 0,1 3 0,0-1 0,-1 0 0,2 0-194,2 1 1,1-6 0,0 5-1,-2 1 1,-1-1 0,-1-1-1,1-2 308,1-3 0,-2 3 1,-2-1-1,0-1 1,-1-3-1,1 0 135,0-1 1,-5 0 0,4 1-1,-2-1 1,2 0 0,-1 1-249,1-1 0,2-3 0,-3 4 0,-3 3 0,1 3 0,-1-3-173,3-2 0,0-1 0,-2 0 0,1 3 1,-1 0-1,-2 0 284,-2-2 0,1-4 0,0 0 1,-2-2-1,-1 1 0,-2 2 1,2 1 132,1 0 0,1-4 0,1 0 0,0 2 0,-1-1 0,1 0 0,0-1-195,-1 2 0,1 0 0,0 3 0,-1-2 0,1-1 1,0 1-181,-1 3 0,-3 1 0,-1-2 0,0-1 0,0 0 0,-1 1 0,0-2 0,0-4 0,-4 4 0,4-3 0,0 3 0,0 0 0,1-2 0,0-2 0,0-2 0,0 2 0,5-2 0,0 0 0,-1 2 0,1-1 0,0 2 0,-1-2 0,1 5 0,0-3 0,0 1 0,-2 1 0,-2-2 0,0 1 0,0 2 0,3 0 0,0-2 0,1-2 0,0-1 0,-1-1 0,1 0 0,0 3 0,-1-3 0,1 0 0,0-1 0,-1 0 0,1 1 0,0-5 0,-1 5 0,1-1 0,0 1 0,-1 0 0,1 1 0,0 0 0,-1-2 0,-1 4 0,-1 0 0,-2-1 0,2 1 0,1 2 0,2-1 0,0 0 0,-1-1 0,1 0 0,1 0 0,2-2 0,1-1 0,1 0 0,-2-3 0,1 3 0,-1 0 0,-2 0 0,-1-3 0,-1 3 0,1 0 0,0 0 0,-1 0 0,1 3 0,0-5 0,1 0 0,1 1 0,3 1 0,-3 1 0,4-4 0,-1 3 0,1-1 0,0-1 0,4-1-574,-2-7 1,7 1 0,7-5 0,8 2 697,7 3 1,9-4-1,1-1 1</inkml:trace>
  <inkml:trace contextRef="#ctx0" brushRef="#br0">19782 7423 29141,'-34'-13'-426,"1"5"0,7 4 1,0 4 941,4 4 0,-3 4 0,3 5 1,-2 1-1,0-1 0,4 0 1,0 1-1,6-1 0,2 0-487,3 1 1,6 0-1,-1 3 1,2 0-1,2 0 1,0-1-1,0 0-22,0 2 0,4 0 0,2-5 1,2 0-1,2 1 0,2-1 1,3 0-8,3 1 0,-7 1 0,7 2 0,-9-2 0,7 3 0,1-5 0,-2-2 0,-1-3 0,1 1 0,3 3 0,4-3 0,5-4 0,2-4 0,3-1 0,5 0 0,-2 0 0,4 0 0,1 0 0,0 0 0,0 0 0,5-6 0,3-1 0</inkml:trace>
  <inkml:trace contextRef="#ctx0" brushRef="#br0">19875 7983 15584,'2'-12'-2793,"2"3"2761,4 3 0,5 6 373,0 0 1,2 0 0,1 0 0,4-1 0,0-2-1,3-2 1,0 2 0,2 1 0,4-1 0,-1-3 176,0-2 1,3 4 0,2-5 0,-1 0 0,2 0 0,-1 0-1,1-1-267,0-2 1,-3-1-1,3-2 1,0-1 0,-3-2-1,0 2 1,-2-1 0,0 1 757,-1-2-889,-6 0 0,2 5 1,-5 0-1,1-1 1,-1 1-1,-1 0-147,1-1 0,-9 6 0,4-1 0,-2-2 0,-1-1 0,3-1 154,-1 0 0,0 0 1,1-1-1,-1 1 1,-1 0-1,0-1 0,0 1 11,2 0 0,3-1 0,-4 1 0,0 0 0,2-1 0,1 1 0,2 0-150,-1-1 1,-3 2-1,0 2 1,-1 1-1,0-1 1,1-2 0,-1-1-18,0-1 1,1 5-1,-3 1 1,0-1-1,-4 0 1,1 1-1,-2 1 17,0 0 1,2-2 0,-3-5 0,-1 2-1,2 1 77,3-3 0,3-1 0,1-7 1,1 5-1,-1 2 0,0 0-8,1-3 1,3 3 0,1-2-1,-2 2 1,-1 1 0,-1 3-1,-1 0-155,0 2 1,-4 2 0,-1-3 0,-1 1-473,0-2 1,-4 4-356,2-2 623,-4 0 1,-1 0 0,2 2 191,2 1 0,-2 0-731,2 2 1,-4-2-2507,-4-3-765,2 3 4080,-4 6 1,12 6 0,2 1 0</inkml:trace>
  <inkml:trace contextRef="#ctx0" brushRef="#br0">21408 7117 8327,'-13'-6'183,"0"4"1,4-5-1,1 2 1,1-2 985,-1 0 0,11 1-1012,2 6 1,5 0-1,4 0 1,0 0-1,3 1 29,0 4 1,6-2 0,-4 4 0,0-1 0,2-2 0,-2 2 0,2 2-80,0-1 0,-5 1 1,2-6-1,-3 3 1,-2-1 13,0 2 1,-1-3 0,-2 5-1,-1-1 1,0 0-66,-1 4 0,3-4 0,-2 2 1,2 1-1,-1 2 0,-1 0-40,1-3 0,2 3 1,1-5-1,1 2 1,-1 0-1,0 1 143,1 2 0,-1-3 1,0 0-1,1 0 0,-1 0 1,0-2 35,1-1 0,-1 5 0,0-3 0,-1 4-265,-3 2 0,2-6 1,-6 1-1,1 2 24,0 1 1,0 1 0,-3 0 0,3-1 0,0-2 165,0-1 1,0-6 0,-3 3 59,1 0 1,1-3 0,-5 6 0,1 1-365,4 2 1,-4-3-1,4 0 166,-4 1 0,1 2 0,1 1 134,1 1 1,0-5-1,-4 0 42,0 1 1,-4 2-1,0 1 1,1 0-252,1 1 0,2-5 0,0 0 0,0 1 53,0 2 0,-4 1 0,-2-1 1,0-2 89,0-1 0,0-4 0,1 2 188,-3-1 1,2 0 0,1-2-421,4 5 0,-1-1 0,-1 0 158,-1 3 0,-2-5 0,3 0 0,-3-2 0,0 2 179,0 1 1,0-4-1,2 2 345,-5-4 1,2 4-741,-2-1 0,6 2 1,-3-1-139,0 3 1,3 0-1,-6 1 609,-1 1 1,2-4 0,1 0 746,1 0-1313,-4-5-1860,8 5 761,-4-6 0,8 5 0,2 1 1434,5 1 0,15 2 0,4 4 0</inkml:trace>
  <inkml:trace contextRef="#ctx0" brushRef="#br0">21821 7676 8213,'-4'-13'0,"7"1"56,9 3 1,4-1 0,-3 6-1,1 1 1,-1 0 0,-1 1-1,-3 2 1481,-5 6-1387,-2 4 0,-4 4 0,-1-1 1,-1 2-1,1 1 0,1 3 84,2 2 1,0 1 0,0 5 0,0-2-1,0 0 1,0 1 0,0 2-62,0 0 1,0 0-1,0-1 1,0 1-1,0 1 1,-1 2-1,-3 1 128,-5 0 0,1-4 0,-1 5 0,-1-2 0,-3 2 0,-2-1-97,2 1 1,-7-2 0,8-3-1,-1 2 1,-3 1 0,1-2-49,0-1 1,0-1-1,-1 1 1,-3 2-1,-2 1 1,-1-1 20,1-2 1,-4-2 0,3 1 0,-2-2 0,0-1 0,4-2 0,-1 2-44,0 1 0,0-3 0,-2 0 1,2 1-1,2-1 0,4 0 0,3 0-91,3-1 0,2 3 1,-4-5-1,2 0 1,1 0-1,-1-2 4,0-3 1,4 0-1,-2 1 1,0-1 0,1 1-1,-2-3 1,2 0 494,0 0 1,-3-3 0,4 0 0,-3 1 301,-2 2-950,4 1 0,0-4 1,6 0-237,0 1 0,1-4-146,4-1 1557,-4-4-1076,5-1-604,-6 0 0,0-1 111,0-4 1,0 2 692,0-6-1589,0 6 917,0-3 1,2 6 1802,2 0-896,-2 0 0,4-1 0,-5-2-428,4-2 1,0 0-1,6 2 1,-2-3-1,1 0-295,2 0 1,1-5 0,1 3 0,-1-4 0,2-3-1,1-1 406,2-2 0,1-4 0,-1 2 1,4 0-1,3-5 0,3-4-241,3-2 1,2-4 0,4 2-1,-1-1 1,-1-1 0,1-1-1,-1 0-59,2-1 0,-7 3 0,0 0 1,-2 2-1,-3 1 0,-3 0 0,-1-1 173,0 3 0,-5 1 1,2 0-1,-4-2 1,0-1-1,-1 1-10,0 2 1,1 1 0,-1 1-1,0-1 1,1 1 0,1-1 0,1 0-113,2 1 0,1 3 0,-3 3 0,2-1 1,-2 2-1,-1-2 0,-2 2 8,1-1 0,-2 3 1,-2 3-1,-1 2 1,0 2-1,0 1 308,-1-1 1,-3 4 0,2 0 0,1 2 0,-2-2-125,0-2 0,2 4 0,-2-4-351,2 2 233,-5 2 0,4 4 583,-2 0 133,-4-6-1000,5 5 34,-6-5 471,0 6 1,0 6 55,0 2 1,0 4 0,0 2 0,0-1-241,0 0 0,0 1 0,0-1 1,0 0-1,-1 1 0,-2-1-6,-2 0 1,1 5 0,2 0 0,-1-2-1,-1 0 1,1 1 222,1 0 0,-2 3 0,-1-4 0,1 2 0,0 0 0,-1 1 0,2 3-111,2 3 0,1 3 0,0 2 1,0 2-1,0 3 0,1 2 1,4 1-74,3 2 0,0 0 1,1 1-1,0 1 1,-2 1-1,-1-2-1,0 2 1,-5-4-1,4-5 1,-4-2 0,-1 0-1,0-3 1,-1 1 348,-4-1 0,4-8 1,-4 6-1,4-2 1,0 0-1,-2 3 1,-2 2-153,2 1 0,2 6 0,1-1 0,0 2 0,1 2 0,2 0-334,2 0 0,-1 0 0,-4 0 0,0-2 1,0-2-1,0-5 0,0-3 253,0-1 0,-1-2 0,-2-1 0,-3-4 0,0 1 0,-2-2 0,2 1 486,0-4 1,-2-1 0,2-2 0,0 0-466,0 1 1,1-1 0,5 0 0,0 1 0,-1-1 0,-2 0-394,-2 1 0,1-1 0,4 0 0,0 1 1,0-1-1,0 0 272,0 1 1,-4-5 0,-1-1-1,1 1 552,-2-1-1089,4-2 0,-4-5 82,6 4 1,0-2 0,0 5 583,0 3 701,0-5-1107,0 0 1,0-8 0,0-2-27,0-5 0,2 3 0,1 0 268,1 0 1,1-1-1,-5-8 1,0-1-14,0-2 0,1-6 1,4 0-1,3-5 1,4-8-1,2-5 1,0-5-245,4-5 0,-1 5 0,3-10 0,0 1 0,-4 1 0,-1-1 0,-4 1 13,-2 2 0,2-8 0,-7 9 0,-1 1 0,-1 0 0,-2 4 269,0 4 1,-2-6-1,-1 9 1,-1-1-1,1-2 1,1 0-1,2-2-369,0 2 0,0-4 0,2 0 0,2-4 1,5 1-1,3-3 0,1 1 84,1 0 1,-3 0-1,0 11 1,-2 4-1,0 1 1,-2 5 383,-3 3 0,-2 0 1,-2 9-1,0-1 0,0 1 1,0 3 154,0 1 0,-2 6-1941,-2 0 1144,3 0 1577,-5 2-726,6 1 1,0 7-473,0 4 0,1 2 1,2 7-1,3-1 296,1 0 1,2 1 0,5-1-1,-1 0 1,0 1-54,1-1 1,-1 6 0,0 3-1,2 4 1,3 2 0,4 1-48,3 2 1,2 8 0,0-1-1,1 5 1,1 0 0,4-1 0,-1-1 61,1 4 1,-2-8 0,-4 3-1,-2-3 1,-1-3 0,-2-2 149,2 1 1,-5-5 0,-1 3-1,-4-4 1,0-4 0,-1 0 0,0-1-1,1-1 1,-5 2 0,0-3-1,1-1 1,0 0 0,1-3-302,-2-1 0,-2 3 0,3 0 0,-1-4 0,0-2-275,-1-3 1,3 0 343,-2 4 347,-3-5 0,0-4-1527,-6-8 935,0 2 0,0-5 790,0 2-118,0 4-609,0-5-434,0 6-290,0 0 855,0-6-602,0 5 0,0-7-869,0 4 0,2 4 0,2-2 467,5 5 1,-2 6 0,2-4 348,2-2 0,-4-2 683,2-1 0,0-6 0,4-1 0</inkml:trace>
  <inkml:trace contextRef="#ctx0" brushRef="#br0">23208 9129 8074,'-9'-12'-908,"0"2"842,-1 1 1,-2 6 0,0-3-1,2 2 1,2-2 618,2-2-430,-4-1 1,7 1 0,-4-1 0,1-2 0,3-1 161,1-1 1,2 0 0,0 0 0,0-1-1,2 1 1,1 0 0,3-1-122,1 1 0,-4 0 1,1-1-1,-2 1 1,-2 0-1,0-2-64,0-3-80,0 3 1,0-9-1,0 5 1,-2 0-1,-2-2 1,-5 1-22,-3-4 0,-1-6 0,-1-1 1,1 1-1,0 1 0,0-1 60,-1-1 0,1-1 0,0 2 0,1-1 1,1 1-1,2 2 0,-1 1-52,-2 1 0,3 4 1,0 1-1,-1 0 1,-2 2-1,-3 0-172,-2 2 1,0 3 0,-3 0 0,-1-1 0,0-1 0,-3-2 0,-1 1 100,-1-3 0,-1 6 1,0-6-1,-1 1 0,-2-2 1,-1 1 140,2 2 0,1-3 0,1 0 0,2-1 1,1 0-1,3-2 0,2 1 13,3 0 1,0-2 0,-1 3 0,-1-3 0,2 0 0,0 1-122,-2 2 1,3 1 0,-4-3 0,0 4 0,-3 0 0,-4 3-1,0-1-101,-1 0 1,0 0 0,-1 3 0,-1-1 0,-4-2 0,2 2 110,3 1 1,-2 2 0,8-2 0,-2-1 0,1-2 0,2 0 121,2-1 1,1 0 0,4-5 0,1 3 0,0-1 0,-1 0 0,1-3-58,0 1 1,4 2-1,0-2 1,0 3-1,0 2 1,0 3-168,-1 1 63,4 2 0,-6-1 0,3 1 0,-2 0 0,-3-1 0,1 0 16,0-4 0,-1 3 0,1-4 1,0 1-1,-1-1 0,1 0 0,1-2 104,3 0 1,-3-1 0,3-3 0,-1 1-1,0 2 1,1 0 23,-2 1 0,4 2 0,-2 5 0,-1 1-140,-2 0 0,3 4 0,0 1-113,-1 2 213,-2 2 205,5 4-244,1 0 1,6-2 11,0-2 1,0 1-1,0-6 1,0-1 45,0-2 0,-5 3 1,1 0-82,1-1 1,1 2-69,2 0 207,0 5 1,-1-8-1,-2 5 1,-3 0-44,-2 0 0,4-2 1,-3 2-1,-1 0-64,1 0 1,2 1-1,-2 4-69,1-4 1,0 4 0,3-5 115,-1 0 0,-2 5-32,1-4 0,4 2-495,-4-1-89,-2 2 581,6-4 565,-5 6-854,6 0-604,0 0 1,6 2 590,2 2 0,4 4 0,2 4 0,-3-2 1,1-3-1,0 1-646,3-1 1,3-4 921,0 2 0,8-4 0,8-1 0</inkml:trace>
  <inkml:trace contextRef="#ctx0" brushRef="#br0">21662 6477 8393,'-14'0'-855,"1"0"733,0 0 308,5-6 0,2 3 0,8-4 1,4-1-1,7 2 0,8-1 1,5 0-68,5-4 0,2-1 0,6-1 0,-1 1 1,5 2-1,3 1 0,4 0-78,2 2 0,-3-4 0,-2 5 1,1 0-1,-2-1 0,0 1-109,-3 0 1,-2 0 0,-1 3-1,-1-3 1,-2 0 0,-2 1-1,1 2 168,-2 1 0,3 2 0,-5-1 0,2-2 1,3-2-1,2 2-24,1 2 1,4 1 0,2 0 0,0 1-1,2 2 1,-1 3 0,3 2-142,2 2 0,1 2 1,1 1-1,-2 0 0,-3 2 1,-4 1 53,1 2 0,-4 6 0,2-3 0,-4 1 0,-4-1 0,-4-1 0,-1 1 87,1 3 0,3 1 0,-2 3 1,1 2-1,4 1 0,4-2-16,2 0 0,2 2 0,-1 1 0,2 1 0,3 1 0,1-2 0,0 3-32,0-1 0,-5-5 0,1 4 1,-1-2-1,-4 0 0,-4 0 31,-2 2 0,-7-5 0,1 3 0,-5-2 0,-4 1 1,-2 3-1,-3-1 31,-1 1 1,0 2-1,1-1 1,3 2-1,2 4 1,3 0-43,1 3 1,2 0 0,-1-2-1,1 2 1,0 3 0,1 2-29,3 2 0,-4 0 0,1 1 0,-5-4 0,1 0 0,0-1 180,-2 0 1,-3-6 0,-5-4 0,-1-1 0,0 1 0,-1-2 0,-1-2-42,-3-2 1,-3 3 0,4-1-1,0 1 1,-2 1 0,-1 0-122,0 3 0,-5 0 0,4 0 0,-4 0 1,-1 1-1,2 4-60,2 1 0,-2-8 1,2 7-1,-2-1 1,-2-1-1,0 3 0,0-1 152,0-1 1,-5-1 0,-1 0-1,0 0 1,-1-1 0,0-2 46,-4-2 0,4-5 1,-2 2-1,-1 1 1,-2 1-1,-2 1 1,0 1-191,-4 1 0,3-1 0,-4 1 1,1 3-1,-1-2 0,-2 4 1,-3-2-140,-1 2 0,-2 1 1,1-3-1,1 0 1,1 0-1,2 0 212,-2 0 1,-1-1 0,-2-2-1,2-3 1,1 0 0,2-1 89,-2-1 1,-1 4 0,-2-4-1,1 1 1,-2 1 0,0-2-162,1 1 1,-7 3-1,6-4 1,-3 2-1,-4 3 1,1 2-1,-3 2-208,-1 4 0,-1-4 0,2 4 0,2-4 0,-1-1 0,2 0 111,3 0 1,1-6 0,-1-3 0,-3-3 0,0-1 0,0 0 0,0-1 528,-1 1 1,-7-2-1,5-1 1,-4-2 0,-5 2-1,0 1-290,0 1 1,-5 6 0,4 0 0,-2 1-1,2 1 1,1-2-285,3 1 0,-3-1 1,0 0-1,0 2 1,-1 0-1,1-3 0,-2-3-149,1-1 1,4-5-1,0-2 1,5 0-1,4-4 1,0 0 0,-1 1 661,-2 0 0,5 1 0,-1-5 0,4-1 0,1-1 0,4-2-378,3 1 1,3 0-1,5 1 1,0-2-1,-1 1 1,-1 3 0,-1 4-453,-2 0 0,1-3 0,3-5 0,1-1 0,0 1 0,-1-1-236,1-2 0,0-2 1,1-5-1,3-4-253,4-4 0,10-3 959,4-1 0,15-6 0,4-2 0</inkml:trace>
  <inkml:trace contextRef="#ctx0" brushRef="#br0">22435 11888 7944,'-26'-25'9,"4"2"73,-3 10 1,16 9 0,0 8-1,6 5 1,2 4 0,-4 4-1,-3 2 1,-4 2 0,-2 2 489,1 2 1,0 1 0,1-3-1,3 0 1,5-1 0,2-2-1,4-2-341,2-3 0,5-2 1,10-1-1,8-3 1,8-4-1,7-4-610,2-1 0,7 0 1,-3 0-1,4 0 0,2 0 379,-1 0 0,-6 0 0,-1 0 0</inkml:trace>
  <inkml:trace contextRef="#ctx0" brushRef="#br0">19555 15619 12672,'-26'-19'-976,"-1"-3"1479,6-3 1,8 4-1,9 3 1,2 3-1,2 2 1,2 0 0,3 0-1,9-1 1,6 2-194,6 3 1,11-2 0,6 3 0,4 1 0,8 2 0,4 4 0,12 1 0,-33 0 0,1 0-1,4 0 1,0 1-166,3 1 1,0 1-1,-3-2 1,0 1 0,9 2-1,2 1-53,2 0 1,0 0-1,2-2 1,1 0-1,1-1 1,1 0 0,-2-1-1,1 0-32,-1-1 1,2 0 0,7 0-1,1 0 1,-3-1 0,0 0-1,0 0 1,0-1 0,1 0-1,1-2 1,-4 2 0,1-1-1,0-1 1,0 2 65,-3 0 1,-1 1-1,-4-1 1,0 1 0,-3-1-1,0 1 1,-2-1-1,-2-1 1,-3 2 0,-1-1-1,-1 1 1,-1 1-506,-2 0 0,-2 0 1,25 0-1,-9 0 1,-13 0-1,-10 0 1,-7 0 353,-3 0 1,-11-5 0,-15 0-1,-14-1 1,-18-2 0,-19 2 28,-17 0 1,24 2 0,-3-1-1,-4 2 1,-2 1 0,-5-1 0,-1 0-1,-5-1 1,-2 2 0,-3 0 0,0 1-15,21 0 0,0 0 1,1 1-1,-23 3 1,0 0-1,1 1 1,1 1-1,3 0 1,1 0-1,3 1 0,1-1 1,4-1-1,1 1 1,2 0-1,0 0 35,4 1 0,1 0 0,2-2 0,2 1 0,3-1 1,2 1-1,1-1 0,2 1 0,-30 3 0,15 1-51,12 2 1,14-4 0,12 2-1,5 1 1,8 1 0,9-1 0,12-3-137,12-1 1,23-1-1,15-5 1,-27 0-1,3 0 1,7 0-1,3 0 1,4 0 0,1 0 181,2 0 1,2 0 0,5-1-1,0 0 1,2 0 0,0-1 0,3 0-1,2 0 1,-24 1 0,1 0-1,0 0 1,1 1 0,0 0 0,0 0-4,0 1 1,1 1 0,-1-1 0,-2 0 0,0 0 0,-1 0-1,25 3 1,-2 1 0,-2 0 0,-2 1 0,-3-1 0,-2 1-1,-4 1 1,-1 0 0,-4-1 0,-1 1 0,-4-1 0,-1 0-189,-4-1 0,-1-1 1,-4-1-1,-1 0 0,21-3 1,-8 0-1,-12 0 1,-12 0 524,-8 0 1,-11-6-1,-6-3 1,-8-4 0,-11-5-1,-15-4-77,-17-4 0,13 13 1,-4 0-1,-5-1 0,-2 1 1,-3 0-1,-1 0 0,-5-1 1,-1 1-1,-4-1 0,-2 1-188,-3-1 0,-2 2 1,16 4-1,-2 1 1,-1 1-1,-1 0 1,0 0-1,-1 2 1,-1-1-1,0 1 1,-1 1-1,-3 0 1,-1 0-1,0 1 1,2 0-1,1 0 1,0 0-1,-1 1 1,1 1-1,-1 0-374,2 1 0,0 0 1,1 0-1,-19 0 1,1 1-1,21 0 1,0 1-1,2 1 1,-21 0-1,4 1 1,7-1-1,4 0 1,6 1-1,3-1 1,7 1-1,2-1 77,-28 4 0,21-1 0,17-3 0,20 5 1,22 3-1,26 0 257,23-3 1,-20-3 0,4 0 0,10-2 0,4-1 0,7 1-1,3 0 1,-20-2 0,2 0 0,1 0 0,5-1 0,2 1-1,0-1 10,3 0 0,1 1 1,0-1-1,2 1 1,1 0-1,0-1 0,3-1 1,0 0-1,0 0-132,-2 0 0,0 0 0,-1 0 0,1 0 0,-1 0 0,0 0 0,-3 0 1,-1-1-1,-1 0 0,-1 1 0,-2-1 0,1-1 179,-2 1 0,1 0 0,-1-1 0,-4-1 0,-1 0 0,0 0 0,20 0 0,-2 0 0,-6 0 1,-1-1-1,-3-1 0,-3-1 0,-6 0 0,-3-1 0,-4-1 0,-2 0 193,28-10 1,-20 5-1,-16 4 1,-10-2-1,-11 0 1,-11-3-1,-16 1-299,-17 0 0,-25-5 0,17 9 0,-3 0 1,-8 0-1,-3 0 0,-8 1 0,-3 0 0,-5 0 1,-2 1-102,-2 1 0,-2 0 0,18 4 0,-2 0 1,0 0-1,-1 0 0,-1-1 0,0 1 1,-1 0-1,-1 0 0,0 0 0,-1 1 1,-1 0-1,0 0 0,3 1 0,0 0 1,1 0 9,2 1 1,0 1 0,-1 0 0,-2-1 0,-2 1 0,2 1 0,5 0 0,1 0 0,0 1 0,2-1 0,1 0-1,0 0 1,2 0 0,1 1 0,0-1 0,-17 2 0,2 0 0,5 1 0,2-1 18,6-1 0,2 1 0,6-1 0,2 1 3,-25 8 138,12-6 1,15 5 0,12-3 0,9 3-183,10 1 0,19 1 0,16-1 0,17 0 0,22 1 0,-23-7 0,3-1 1,10 0-1,3 0 117,7-1 0,3-1 1,-19-2-1,2 0 1,0 0-1,5-2 1,0 0-1,1 0 1,1 0-1,1 0 1,0 0-1,-1 0 1,0 0-1,-1 0 1,1-1-1,-1 1 1,0-1 12,-1 0 1,-1-1-1,0 1 1,-2 0-1,-1 1 1,0-1 0,0 0-1,-1-1 1,-1 1-1,18 0 1,-1 0 0,-9 1-1,-1 0 1,-5 0-1,-2 0 1,-5 0 0,-1 0 198,-4 0 1,-1 0 0,23 0 0,-24 0 0,-15 0-1,-23-1-245,-26-4 1,-30-1 0,18 1 0,-4 0 0,-8 1 0,-2 1 0,-9-1 0,-2 0 0,-10 1-1,-3-1 1,23 1 0,-1 0 0,0 0 118,-2 0 1,-1 1 0,0 0 0,-3-1 0,0 1 0,-1 1 0,-1 0 0,0 1 0,-1 1-1,0-1 1,0 0 0,0 0 0,-2 0 0,0 0 0,1 0 0,1 0 0,0 0 0,1 0-1,1 0 1,1 0 0,0 0-38,3 0 0,0-1 0,2 2 0,-19-1 0,1 1 0,6 0-1,1 1 1,6 1 0,2 0 0,8 0 0,2 1 0,7 1 0,2 1-343,-25 6 0,15-4 0,11 1 1,11 2-1,14 1 0,14 2-285,16 4 0,26-3 1,26 1 601,-28-10 1,4-1-1,15-2 1,4 0-1,6-3 1,1 0-1,-18 0 1,0 0-1,1 0 1,3 0 0,1 0 0,0 0 1,6-2-1,0 0 0,1 0 0,-1-1 1,0-1-1,-1 0 0,-1 0 0,0-1 1,-1-1-1,0 1 0,-1-1 1,0 0-1,-4 0 0,0 1 0,-1-1 1,-1 1-1,0 0 0,0 1 112,-2-1 1,0 1-1,-1-1 1,16-1-1,-2-1 1,-3 0-1,-1 1 1,-6 0-1,-2 0 1,-5 0-1,-1 1 1,-3 1-1,-2-1 1,29-3-290,-15 0 0,-8-2 0,-23 4 0,-9-2 0,-12 0 55,-11 0 0,-27-2 0,-27 5 1,21 4-1,-3-1 0,-10 1 1,-3 1-1,-8 0 0,-3 0 1,18 0-1,-2 0 0,-1 0 82,-4 0 0,-1 0 0,1 0 0,2 0 0,0 0 0,-1 0 0,-6 0 0,-1 1 0,0-1 1,1 2-1,1-1 0,0 1 0,3 0 0,1 1 0,0 1 0,1-1 0,0 1 0,1 1 143,-22 1 0,2 1 0,10-1 0,2 0 0,4-1 0,1 0 0,7 0 1,2-1-1,8 0 0,3 1 0,-22 2 0,19-1-16,15 0 1,16-3 0,13 5 0,19-3 0,25 0 0,-12-3 0,4 0 0,11 1 0,3-1-177,8-1 0,3 1 0,8-1 0,3-1 0,-19 0 0,2 0 1,1 0-1,5 0 0,1-1 0,0 1 0,1-1 0,1-1 0,1 0 1,3 0-1,1-1 0,0 1-133,-1 0 1,1-1 0,0 0 0,1 0 0,1-2 0,-1 2 0,-2 0-1,-1 1 1,0-1 95,-3 1 1,0 0-1,0-1 1,1-1 0,0 1-1,-3-1 1,-8 2 0,-1 0-1,-1 1 1,-1-1-1,0 0 1,-1 0 148,0 0 1,1 0-1,-2 0 1,19-3-1,-2 1 1,-5 1 0,-1 1-1,-10 0 1,-2 0-1,-7 0 1,-2-1-1,25-1 1,-18 1-20,-17 2 1,-15 1 0,-21 0 0,-21 0 0,-21 0 108,-14 0 1,16 0 0,-3 0 0,-5 0 0,-1 0 0,-6 0 0,0 0 0,-3 0-1,1 0 1,1-1 0,1 0-72,1-1 1,0 0 0,-1 1-1,2 0 1,1-1 0,1 0 0,4 1-1,0 0 1,3 1 0,2 0 0,-31 0-1,14 2-101,13 2 1,18-1-1,9 5 1,7-1-1,9 0 1,15 4-1,21 2-137,20 5 1,-14-12 0,4-2 0,5 3 0,1 0 0,5-2-1,2 0 1,5-1 0,1-1 0,1 0 0,0-1 171,2-1 0,1-1 1,1 0-1,0 0 1,-6 0-1,-2 0 1,0 0-1,-2 0 1,-3 0-1,-3-1 1,-5-1-1,-3 1 349,31-4 1,-14-1 0,-17 3-1,-11-2 1,-10-3 0,-14-2-253,-15-2 1,-23 0 0,-29 2 0,22 6 0,-3 0 0,-6 1-1,-3 0 1,-6 2 0,-2-1 0,-4 1 0,-1 1-186,-5 0 1,0 0-1,2 0 1,-1 1 0,0 1-1,0 1 1,3 0-1,2 1 1,2 1 0,2-1-1,5 0 1,2 1 100,3 0 1,2 0 0,7-1 0,1 0 0,-24 3-1,12 1 1,11-2 0,11-1-26,10-2 1,14 3 0,12-1-1,17-2 1,19-2 0,17-1 0,14 0-74,-32 0 0,2 0 1,10 0-1,2 0 1,3 1-1,0 0 1,0 0-1,1 1 1,1 0-1,0 0 1,-3 0-1,0-1-115,-3 0 0,0 0 0,-3-1 1,0 0-1,-5 0 0,-2 1 1,-3 0-1,-2 1 0,31 2 1,-17-1-1,-14-1 251,-16-2 0,-12 0 1,-17-2-1,-21-2 1,-23-3-1,-21-2 180,28 4 1,-3 1-1,-14 2 1,-3 1-1,-1-2 1,-1 0 0,-2 1-1,-2-1 1,-5 1-1,0 0 1,0 0 0,0 1-76,-1 0 1,0 1-1,20-1 1,-1 2 0,1-1-1,-20 0 1,1 0 0,-1 0-1,0 0 1,2 0 0,2 0-1,7 0 1,2 0-166,6-1 0,1 2 0,3 0 0,4 2 0,-18 1 0,12 1 0,11-1 1,13 2-1,11 2-465,10 2 0,16-3 0,15 1 0,21-2 0,20-2 0,-22-2 0,4 1 0,7-1 0,2 0 393,9 0 0,3-1 0,4-2 1,1-1-1,2-1 0,0 0 1,-1 0-1,0-1 0,-1-1 1,-1-1-1,-4 1 0,0-1 88,-4-1 0,-1 0 1,-5 3-1,-1-1 0,-13 1 1,-1-1-1,27-3 0,-18-1 1,-17 1-1,-14 1 222,-9-1 1,-19 0 0,-19-6-1,-22 1 1,-24 1 0,26 6-1,-3 2 1,-9 0 0,-2 0-140,-7 1 0,-3 0 0,0 0 1,-1 0-1,21 2 0,0 0 1,-1 1-1,0-2 0,-1 0 0,0 1 1,-2 0-1,-1 0 0,1 0 1,0 1-1,-1 0 0,1 0 2,0 1 1,-1 1 0,1 0-1,4 0 1,1 0 0,0 1-1,0 1 1,0 1 0,1-1 0,-22 3-1,1 0 1,4-1 0,1 1-1,5-1 1,1 1 0,5 0 0,2 1-345,4 1 0,3 0 1,5-2-1,2 1 0,-28 9 1,9-2-1,11-1 1,10 0-551,9 4 0,16-3 0,6 3 0,11-5 1,12-4-1,8-5 745,8-2 1,13-2 0,0 0-1,9-2 1,7-2 0,3-5-1,3-3 402,3-1 0,2-3 0,1 1 0,-6 3 0,-7 0 0,-6 2 0,-9 1-266,-8 4 0,-14-1 0,-21 2 0,-23 1-232,-21 2 1,4 0-1,-3 2 1,-4-1-1,-2 0 1,-5 0 0,-2 0-1,-6 0 1,-1 0-1,-1-1 1,-2 2-1,-5-1 1,0 1 210,-2 1 0,1 0 0,4 2 0,1 0 0,-4 2 0,-1 1 0,4-1 0,2 0 0,4-1 0,2 0 0,2-1 1,2 0 322,5-1 0,3 0 1,4-1-1,2 0 0,-30 0 1,12 1-1,12 1 0,13-1-124,8-1 1,15-2-1,19 0 1,20 0 0,20 0-1,20-2 1,-26 1 0,2-1-494,6 0 1,2 0-1,1-3 1,2-1 0,3 2-1,0-1 1,4 0-1,-1-1 1,1-1 0,0 0-1,1 1 1,0 0-87,-2 2 1,-3-1 0,-7 0 0,-2 0 0,-4 2 0,-1 0 0,-6 0 0,-1 0 0,20-3 0,-16 3-32,-15 2 0,-16-4 0,-20 1 0,-18 1 0,-22 0 0,-17 0 468,27 1 1,-2 0 0,-6 0 0,-2 1-1,-3 2 1,-1 1 0,-1 0 0,1 2-1,-5-1 1,1 1 0,0 1 0,-1 0 0,0 1-1,-1 0 241,0 1 1,2 0 0,6-1 0,2-1 0,1 1 0,1-1 0,4-1-1,1 1 1,-32 4 0,11-1 0,13 0-145,11-2 1,11-2-1,11-2 1,8 1 0,13 3-418,11 1 0,21 2 0,15 3 0,16-2 0,-27-6 0,1-1 0,3 1 0,2-2-36,1 0 1,2-1-1,4 0 1,3 0-1,3-1 1,1 0-1,1 0 1,0 0-1,1-1 1,-1 0 0,-2 0-1,-2-1 1,-2 0-1,-2-2-46,-4 1 1,-1-1 0,-6 3 0,-3-1 0,22-4 0,-14 2 0,-14-1 0,-16 1 380,-15-2 0,-26 4 0,-30-2 0,-18 3 1,26 0-1,-3 2 0,-6-1 0,0 0 173,-6-1 0,-2 2 0,-5 1 0,-1 1 0,3 2 0,0-1 0,2 2 0,0 0 1,2 1-1,2 0 0,5-1 0,1 1 0,5-1 0,0 1-85,6 0 0,1-1 1,-22 8-1,17-2 1,12-2-1,13-1 0,9 1 1,10 2-467,10 1 1,20 5-1,25 3 1,-18-9 0,3 1 279,6 3 0,4 1 0,10 1 0,4 1 1,2 1-1,1 0 0</inkml:trace>
  <inkml:trace contextRef="#ctx0" brushRef="#br0">19209 16179 8251,'-8'-19'0,"-4"0"0,-2 1 0,2 5 0,4 8 568,8 5 0,2 9 0,2 7 0,7 5 0,4 4 0,4 8 0,2 5 0,2 5 1,2 3-1,1 2 0,-3 0 0,-2 1-237,-2 0 0,5-9 0,-3 3 0,1 0 1,0-2-332,2 1 0,7-8 0,3-1 0</inkml:trace>
  <inkml:trace contextRef="#ctx0" brushRef="#br0">19915 16819 8236,'0'-21'4959,"2"11"-4576,2 10 1,4 9 0,5-5 0,0-1 0,1-1 0,-1-4 0,2-1-1,1-1 1,3-1 34,2-1 1,-3 3 0,4-4 0,0 0 0,-1-1 0,-3-2-1046,-3-2 1,-8-1-1,-3-1 558,-2 1 1,-10 4 0,-5 0 0,-8 0-75,-4 2 0,-7 1 0,-4 6 0,-2 1 1,-2 4-1,1 4 0,2 4 1163,1 5 1,8 3-1,2 5 1,6 1-1,7 1 1,4 2-978,5 1 1,4 4 0,6-4 0,9 0 0,10-1 0,12-2 0,9-4-1562,7-3 0,14-5 0,1-7 0,4-5 1518,-33-2 0,-1-2 0,1-3 0,1 0 0,0-1 0,0 0 0</inkml:trace>
  <inkml:trace contextRef="#ctx0" brushRef="#br0">20675 16832 8193,'-22'-19'0,"1"6"1661,2 7 0,3 10 0,7 5 0,3 3-1047,0 1 1,4 1 0,-4-3 0,2 1 0,0 0 0,1 3 0,1 1 0,2 2-311,0 0 1,6-1-1,3-3 1,3-1-1,1-1 1,2-3-1,1-5 1,3-2-944,2-2 0,0-6 0,1-3 1,-4-3-1,-3-3 0,-2-1 20,0-2 1,-5-5 0,-4 2 0,-1-1 0,0 1-1,2 0 3132,-2 0 1,-3 7-1745,-5 0 1,4 13 0,-4 11 0,4 5 0,1 4 0,0 2-392,0 3 0,1-5 0,4 0 0,4-1 1,2 0-1,3-3-669,-1-5 0,0-4 1,1-6-1,-1 0 1,-1-2-888,-3-2 0,-2-4 709,-2-5 0,-4-5 0,5 1 0,-2 0 907,1 3 1,1 2-608,-2 3 1,4 9 0,4 10 0,-2 5-1,-1 4 1,1 2-193,2 3 1,3 1 0,3 1 0,2 0 360,1-4 0,10-3 0,-3-6 0</inkml:trace>
  <inkml:trace contextRef="#ctx0" brushRef="#br0">21368 16912 8151,'0'-29'1670,"0"2"0,6 11 0,3 14 500,3 5 0,-3 7 0,-2-1 1,-1 3-1825,-3 2 0,0-1 0,0 0 1,1 0-1,-1 1 0,-1-1-1338,-2 0 1,4-4 168,1 0 0,1-13 0,-3-4 0,1-6 1,-1-4-1,-1-1 0,-2-4 1476,0-2 0,0 3 0,0 1 0,0 2 210,0 3 0,-2 7 1,-1 6-1,-3 6 1,0 7-1,-1 5-1070,-1 3 1,1 0-1,-3-4 1,2 3-1,2 0 1,3 0-1111,2-3 0,1 0 0,1-2 0,4-3 0,5-5 1,6-4-1956,7-4 1,11-10 3271,1-8 0,19-21 0,-5-6 0</inkml:trace>
  <inkml:trace contextRef="#ctx0" brushRef="#br0">21915 16232 8131,'-6'-20'606,"-2"6"1,1 14-1,1 11 1,2 5 0,-1 6-1,2 3 464,2 2 1,1 4-1,0 2 1,0 2-1,0 7 1,0 4-1,0 3-1260,0-1 0,0-3 0,1 2 1,4-2-1,2-7 0,2-4 0,0-4-7578,1-4 7768,2-2 0,7-10 0,2-1 0</inkml:trace>
  <inkml:trace contextRef="#ctx0" brushRef="#br0">21981 16659 8099,'0'-18'0,"-1"0"620,-4 2 1,5 7 0,-1 6 0,5 5-1,4 4 1,2 1-172,2 3 1,3 2 0,1 2-1,3-1 1,2 2 0,3 0-1,1-1-2368,2-2 1,-5-3 0,-1 1 1918,-2-1 0,5-6 0,-4 3 0</inkml:trace>
  <inkml:trace contextRef="#ctx0" brushRef="#br0">22275 16739 8097,'0'-13'1638,"0"-1"1,0 1-1072,0 0 1,0 7 0,0 7-1,1 11 1,4 9 0,2 5-1,2 7 1,-2 5 0,-1 7-26,-3 2 0,-1-4 1,-2 3-1,-2-1 1,-2-1-1,-5-1 1,-3-3-1,0-5 0,2-3-479,1-4 1,4-8-1,-2-2 1,1-7-1,5-11-724,4-14 0,8-14 0,9-7 1,0-5-1,4-5 0,0-4 0,0-1 191,-2 1 0,-4 8 0,4 7 0,1 1 1,3 5-1,2 3 0,1 4 470,3 2 0,10 1 0,0 5 0</inkml:trace>
  <inkml:trace contextRef="#ctx0" brushRef="#br0">23568 16193 8074,'-15'-2'93,"-1"-1"1,-2-1-1,2 1 528,1 1 1,6 2 0,1 2-1,3 4 1,3 5 0,5 7-1,6 4 25,3 7 1,0 5 0,-1 10-1,0 5 1,1 3 0,-3 3-1,-2-1 1,-4 1-995,-2-3 0,-1-3 1,0 0-1,0-5 0,0-2 1,-1-4 347,-4-2 0,-2-4 0,-6-5 0</inkml:trace>
  <inkml:trace contextRef="#ctx0" brushRef="#br0">23381 16659 8181,'2'-27'294,"2"10"0,9 14 0,10 10 1,0 2-1,1-2-489,-2-1 1,5 3-1,5-3 1,2 1 0,4 4-1,0 2 1,2 3 53,0 2 1,-6-5 0,-3-5-1,-4-1 1,-5-1 0,-4 0-1,-5-1 598,-4 0 1,-5-3-1,-8 2 1,-6-2-1,-5-2 1,-4 1 763,-2 4 0,5-4 0,-1 5 0,5-1 0,5 1 0,1 1-976,3 3 1,3-4 0,6-1 0,6-4 0,6-1 0,2-1 0,3-4-541,-3-4 0,1-4 1,-6-3-1,0-3 0,-5-1 1,-2 1-279,-6 3 0,-2-4 1,-4 1-1,-5 0 1,-3 0-1,-1 4-30,0 5 0,1 2 0,1 5 0,5-1 603,5 1 0,4 7 0,10 4 0</inkml:trace>
  <inkml:trace contextRef="#ctx0" brushRef="#br0">24941 16499 8073,'-5'-9'472,"1"0"1,-5 5 36,5-5 0,-2 6 1,3-3-1,-3 2 1,-2-1 544,-2 2 0,-6 3 1,-4 5-1,0 4 1,-4 4-1,0 3-811,2 2 0,-2 4 1,8-3-1,3 1 0,4-1 1,3-1-1,6-1-290,7 1 0,5 0 0,13-5 0,6 1 0,3-3 0,5-2-389,-2-4 1,-1-2-1,-1 0 1,-5 1-1,-7 1 165,-5 1 0,-12-5 1,-10 5-1,-16 0 0,-12 3 1,-13 3 627,-5 1 1,-2-1-1,2-2 1,2-1-1,4 1 1,6 1-909,5-2 0,11-3 0,8-6 1,14 0-3364,18 0 3914,24-12 0,18-15 0,-23 6 0,0 1 0</inkml:trace>
  <inkml:trace contextRef="#ctx0" brushRef="#br0">25421 16019 8303,'-36'-12'1380,"2"5"1,3 10 0,6 12-1074,5 10 0,3 8 0,2-5 0,3-3 0,2 0 0,1-1 0,1 1 0,2 0 258,3 3 0,2 8 0,1-1 1,0 2-1,1 0 0,4-3 0,4-1-2948,3-3 1,1-7 0,2-2 2382,3-2 0,2-1 0,7-5 0</inkml:trace>
  <inkml:trace contextRef="#ctx0" brushRef="#br0">25354 16419 8185,'-13'0'814,"-1"0"0,8 5-165,6-1 0,6 2 0,8-3 0,0 1 0,3-1-189,0-1 1,1-2 0,-3 0 0,1 0-1,4 0 1,-1 0 0,2 0-880,-1 0 0,3 4 1,2 1-1,-2-2 0,-2-2-302,-2-1 0,-1 0 1,-4 0 1448,-1 0 0,-7 0 0,-6 0 0,-8 0 3367,-3 0 1,-1 2-4090,3 2 0,6 2 0,10 3 0,7-5 0,2-2 0,3-2-936,3 0 1,-2 0 0,-3 0 0,-2 0-1,-3-2 1,-2-2 383,-1-5 0,-6 1 0,2 0 0,-4-3 0,-1-1 556,0-1 0,0 4 0,-1 2 0,-2-1 0,-2 1-58,2-3 0,3 2 0,5-1 0,4 0 1,4-1-1,5-2-542,4-3 0,3-1 0,2 1 0,-1-2 1,1-7-1,0-4 0,-2-5 168,-3-1 1,2 2 0,-6-4 0,-2 2-1,-1 6 1,-3 3 520,-3 4 0,-2 3 1,-4 12 952,1 11 1,1 15-1,-5 19 1,0 5 0,0 5-1,-2 6 1,-1 4-721,-1 2 0,-2 3 0,3-7 0,-1 0 0,-1-3 1,-1-2-333,-3-3 0,-8 9 0,-4-3 0</inkml:trace>
  <inkml:trace contextRef="#ctx0" brushRef="#br0">25887 16432 8054,'4'-40'706,"0"0"1,7-34 1236,-2 12 1,5 13 0,3 27 0,7 4-1499,6 4 0,5 2 0,10 1 0,4 4 0,5 1 1,7 5-446,6 3 0,8 0 0,-1 4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8518 5104 30247,'7'-6'-1405,"-1"3"1,-6-5 0,-1-1-1,-2 0 1,-2 0 0,1 0-1,0 0 757,-1 0 1,-1 6 0,2-1 0,-5 2 1320,-3 2 1,-1 0 0,-1 0 0,1 0 0,0 0 0,-1 0-1,1 0 136,0 0 0,-1 0 1,1 0-1,0 0-376,-1 0 1,1 0-1,1 2 1,2 1-656,1 1 1,0 7 0,-4-3 0,-1 4 0,1 2 272,0-1 0,-1 0 0,1 1 0,0-3 0,-1 0-121,1-2 1,0 0 0,-1 4 0,3 0 432,2 1 1,-2-6 0,7 1 0,1 2 0,0 1-495,-2 1 1,3 0 0,-6 1 0,1-1 0,1 0 0,-2 1-3,1-1 0,-2 0 0,-3 1 1,2-3-1,1 0 0,0-2 1,0 1-74,0 2 0,0 1 1,-2 0-1,0 1 1,4 1-109,1 2 0,0-2 0,3 3 0,-1-3 0,-1-2 0,1 0 0,-1 1 274,2-1 1,-3 0 0,0 1 0,0-1 0,-1 0 0,1 1 0,-1-1 136,-1 0 0,4-4 0,-5 0 0,0 2 0,0 0 0,2 3-221,1-1 1,0 0 0,3 1 0,-3-2-1,0-1 1,0 1-40,3 3 0,-3 1 0,2-1 0,-1 1 0,1 2 0,0-2 240,1-1 0,0-1 0,0-1 0,-2 0 0,1 1-22,-2-1 1,4 0 0,-4 1 0,2-1 0,0 0 0,1 1-276,1-1 1,1 0 0,-2 2 0,-2 1 0,2 4 0,0-1 111,-1 0 1,2 5 0,-2-4 0,1 3 0,0-3 0,-1 0 0,1-3 135,1 3 0,1-6 0,-2 4 0,-2-3 0,2-2 0,2 1 0,1-1-161,0 0 0,0 1 0,0 0 0,0 3 0,0 1 0,0-1 6,0 3 1,0-4 0,0 6-1,0 0 1,0 1 0,0-3-21,0-1 0,1 4 0,2-6 0,2 0 1,-2-2-1,-2-2 0,1 0 359,2 1 1,-2-6-1,2 1 1,-3 2-1,-1 1-72,0 1 1,5-4 0,-1 0 0,1 1-1,-1 2 1,2 1-126,2 0 1,-4 1-1,3-1 1,-1 2 0,-1 1-1,-1 2-117,1-2 1,4 1 0,-5-1 0,0 2-1,1-2 1,-1-1 0,1-2 933,1 0 1,-5-4-1,5 0 1,-1 2-1,1 0 1,-1 3-576,1-1 0,3-4 1,-3 0-1,0 1 1,1 2-1,-1 1-436,0 1 0,-1-1 0,-4 0 0,2 1 0,2-1 0,-2 0 141,-2 1 1,1-1 0,1 0 0,1 1 0,0-3 0,1 0 345,-1-2 0,7-2 0,-4 3 0,2-2 0,0-1 129,1 1 1,2-4-1,1 4 1,1-3-1,-2 0 1,-2-1 0,-1 2-420,1 2 1,1-4-1,-1 4 1,-1-1-1,1-1 1,1 1 145,-3 1 1,4-4 0,-3 3 0,3-1 0,1-1 0,1-1 178,-1 1 1,0-1 0,1-4-1,-1 0 1,0 0 0,2 0 0,1 0-344,2 0 0,0 0 0,-5 0 0,1-1 0,-1-2 0,0-2 0,1 1 0,-1 4 0,0-2 0,1-1 0,-1-1 0,-4 0 0,-2 2 0,1-1 0,-2-3 0,1 0 0,-1-1 0,0-1 0,4 4 0,-1-5 0,3-1 0,1-1 0,1 2 0,-5-2 0,-1 2 0,3-3 0,1-1 0,1-1 0,-1 1 0,-2 0 0,-2-1 0,-1 1 0,-1 0 0,0-1 0,3 5 0,-3 1 0,0-3 0,-1-1 0,0 0 0,-1 1 0,1-3 0,4 4 0,-5-8 0,1 3 0,-1 1 0,0-3 0,1-2 0,1-2 0,-5 1 0,5-4 0,-1 2 0,-1-2 0,1-1-150,1-2 0,-5 2 0,3 1 1,-2 2-1,-1-2 0,2 1 1,2-1-79,-2 2 1,-2 4-1,-1-3 1,0 1-1,0 0 1,0 1 0,2 3-88,2 1 0,-2-3 0,2 0 0,-2 2 0,-2 1 0,0 0-11,0-2 1,0 2-1,0-4 1,-2 1 0,-1-1-1,-1-2 1,1-3 158,1-1 1,2 3-1,0 0 1,0-2 0,0 0-1,0 1 1,0 0 9,0 0 0,5 2 1,-1 0-1,-1 0 1,0 2-1,0 0 85,1 3 0,1-4 1,-5 1-1,0 0 1,0 0-1,0 1 4,0-1 0,0 2 0,0-5 0,0 0 1,-2 0-1,-1 1-14,-1 2 1,-5-5 0,3 2-1,0-2 1,-1 0 0,1 2-1,-1-1-39,-1-3 0,4 1 0,-4 1 0,1 2 0,1 0 1,-1 0-1,-1 1 50,-2 2 0,2-3 0,-1 4 0,1 0 0,-1 0 0,0 1-35,-2 0 1,0 2-1,-3 2 1,1 0 0,0 0-1,-1-1 1,1 1-484,0 0 0,-1-1 1,1 1-1,1 0 1,2 1-1,2 1-2328,2 2 3201,2 6 0,16-2 1,3 5-1</inkml:trace>
  <inkml:trace contextRef="#ctx0" brushRef="#br0">8718 6890 7793,'1'-13'330,"4"-1"0,2 6 0,7 0 0,-1 1 1,0 1-1,1-2 0,0 1 0,4-2 1,4 0-1,4 0 0,0-2 0,1-4 1,1-3-1,2 0 0,2 0 0,1-1 0,1-2 1,0-2 838,3-2 0,1-6 0,2-2 1,0-1-1040,0-3 1,0-2 0,2-2 0,-1-2 0,1-3 0,-4 0-8,1 0 1,-7-3 0,1 3 0,-3 2 0,-2 1 0,-3 5 45,0-1 1,-6 2 0,1 0 0,-3 3 0,1-2 0,-1 1-28,-3-2 1,6-5 0,2 7 0,1-4 0,1-1 0,-2 2 0,1 1 10,-3 1 0,4 7 1,-6-2-1,-2 4 1,-1 5-1,-2 4 1,-1 3 438,-3 2 1,3 0-1,-3-1 1,1 1-715,-1 0 1,3 4 0,-3 1 0,1 1 0,0 1-1,-1-1-444,2-1 0,1 5 0,-1-3 0,0 2 0,-4-2 0,1 0-961,-1 0 1,0 0-1,4 3 72,-2-1 1,-5-1 1454,5 5 0,-6-6 0,3-1 0</inkml:trace>
  <inkml:trace contextRef="#ctx0" brushRef="#br0">10717 4651 7847,'0'-9'2496,"2"2"-1900,2 1 0,-1 2 1,6 4-1,2 0 1,0 1-1,3 3 101,-1 5 0,-4 8 0,-2 2 0,-1 2 0,-3 2 0,-1 2 0,-2 2 0,0 0-277,0-1 1,0 1-1,-2 0 1,-1-2-1,-1-3 1,1-4-407,1-3 1,-2-2 0,-2-1-113,-1-3 0,2-3 1,-2-8-1,-1-1 0,1-3 1,-3-1 191,-2-3 1,-2 2 0,1 1 0,-2 1-1,-1 1 1,-3 1 0,0 1 573,-1 4 0,2 5 1,5 8-1,0 1 0,1 1 1,2 3-309,1 2 0,6 1 0,-2 5 0,4-1 0,1-1 0,0-1 0,0-3-360,0-2 0,4-1 0,2-5 0,2-1 0,2-3 0,2-5 0,1-2-1600,0-2 0,5-2 0,2-2 0,-1-6 0,3-7 0,0-5-2462,2-3 1,7-6 4061,-9 0 0,12 0 0,-6 4 0</inkml:trace>
  <inkml:trace contextRef="#ctx0" brushRef="#br0">11051 4758 11481,'-6'-2'4944,"6"-1"-4629,7-1 0,7-1 1,2 5-1,3 0 1,2-1-1,2-2 1,1-1-1,0 1-7148,-2 1 6833,-6 2 0,10 0 0,-6 0 0</inkml:trace>
  <inkml:trace contextRef="#ctx0" brushRef="#br0">11077 4971 7783,'-7'0'5266,"3"0"-5342,8 0 1,5 0 0,9-1-1,5-4 1,7-4 75,5-3 0,4-1 0,1 0 0</inkml:trace>
  <inkml:trace contextRef="#ctx0" brushRef="#br0">10891 4918 7786,'-6'-8'485,"0"1"1,-3 2-1,5-3 1,4-3 745,4 2 0,-1-1 1,6 4-1,1 0-880,2 0 1,-5 3 0,-2 8 0,-5 4 0,-3 4 0,-3 5-1,0 4-166,0 3 0,-4 6 0,2 0 0,1-1 0,3-2 0,2-1 0,2-1-933,0 1 1,0-6 384,0-4 1,2-3 0,2-5 0,5-5 0,3-2 46,1-2 0,0-3 0,1-5 0,-1-7 0,2-5 0,0-7 219,-2-3 0,3-2 1,-7 1-1,2-3 1,-1-2-1,-3 2 111,-1 2 0,-1 0 0,-5 7 1,0 2-1,-2 2 0,-1 2-209,-1 2 1,-7 8-1,3 5 1,-4 4-560,-2 4 0,5 4 1,1 5-46,-3 0 0,4 1 1,-2-1 798,-1 0 0,-2 7 0,-2 0 0</inkml:trace>
  <inkml:trace contextRef="#ctx0" brushRef="#br0">11144 4585 7931,'-13'5'1196,"1"3"0,0 7 1,-1 2-763,-7 6 1,-3 9 0,-5 8 0,-2 8 0,-3 5 0,1 5 0,-2 4-1,1 2-534,1-2 1,0 1 0,7-5 0,3-2 99,4-1 0,-2-1 0,-1-1 0</inkml:trace>
  <inkml:trace contextRef="#ctx0" brushRef="#br0">20155 14313 8974,'0'-13'0,"0"0"0,0-1 0,0 1 0,0 0 65,0-1 1,2 1 0,1 0 0,1-1 0,-1 1 0,-3 1 0,-4 3 0,-5 5 0,-3 2-1,0 1 1,2-2 201,1-1 0,0-1 1,-6 5-1,-1 0 1,-2-1-1,0-2 1,0-3-1,-1 0 44,-2 0 1,4 0 0,-6 3-1,1-1 1,0 1 0,0 0-1,-2 0-152,-1-2 1,-2 1 0,1 4 0,-3 0 0,0 0 0,-2 0-91,1 0 1,2 4 0,1 1-1,1-2 1,-1-2 0,0-1 70,1 0 1,-1 0-1,0 2 1,1 1 0,-1 1-1,-1-1 1,-2-2 106,-1-1 1,-1 0 0,2 0-1,-3 2 1,-1 1 0,-3 3-216,-1 1 1,-2-2 0,1 2-1,2 0 1,2 1 0,-2 1-1,-2 0 75,-1 0 0,0-2 0,0 3 0,0-2 0,2-1 0,1 1-34,1 2 0,2-3 0,-1 1 0,2-1 0,2 1 0,0 2 0,1 2-78,2 1 1,1 0 0,1 2 0,-1 1-1,0 4 1,2-1-71,3 0 1,1 0-1,5-2 1,0 1 0,2-2-1,5-1 1,2-1-5,0 4 0,4-3 1,-2 3-1,4-3 0,1-2 1,0 0 67,0 1 0,1-1 1,4 0-1,3 1 1,4-1-1,3 0-3,3 1 0,1-1 1,5 0-1,0 1 0,2-1 1,4 0 14,-1 0 1,6 1 0,0-1 0,4 0 0,1 1 0,0-1 0,1-1 43,3-3 0,-1 3 1,5-5-1,-1 2 0,-1-2 1,2 1-1,-3-2 68,1 0 1,5 0 0,-2-3 0,2 2 0,3 1 0,-1 2-122,0-1 1,5-2 0,1 2-1,1 0 1,0-1 0,0 0 0,0-1 72,1 1 1,-3-5-1,4 4 1,0-4-1,-1-1 1,-3 0 0,-3-1 156,-2-4 0,-1 4 0,-2-5 1,-3 1-1,1 1 0,-2 1 65,0 1 1,0 2 0,-3 0 0,1 0 0,0 0 0,1 0-255,-1 0 1,7 0 0,-2 0-1,1 0 1,0 0 0,-1 0-1,1 0 101,2 0-123,-4 0 0,2 0 0,-4 0 0,1 0 1,4 0-1,1 0 70,1 0 1,-1-1 0,-2-4 0,-2-2 0,-1-2 0,-3 2 0,1-1 26,-2 1 1,-8 4 0,7-1-1,-1 1 1,-1 0 0,3-2-225,-1 2 1,-4 2 0,-1 1 0,2 0 0,-4 0 0,1 0 0,-2 0 81,3 0 0,1 0 0,2 1 0,0 2 0,0 2 0,0-2 116,0-2 1,5-1 0,-1 0 0,1 0 0,-1-1 0,0-2 0,1-2-122,1 2 1,-5 2 0,4 1-1,-4 0 1,-2 0 0,-1 0-1,-1 0-99,0 0 1,5 0-1,-7 0 1,2 0-1,0 0 1,-1 0 16,1 0 0,1 0 0,2-2 1,-1-1-1,-1-3 0,-1-1 519,1-3 1,7 2 0,-5-1 0,2-1-1,-1 0 1,-1-1 0,0 4-419,0 1 0,0-3 0,0 5 0,2-1 0,1 1 0,3-1 22,1 2-294,-4 2 0,3-4 0,-5 1 1,2-1-1,3 1 0,0-2 138,0-1 0,-3 2 1,-6-4-1,-3-1 0,0-2 1,-1-1 242,-1 0 0,-5-1 0,-6 1 0,-2 0 0,-3-1 0,-1 1 0,-3 0-110,-3-1 1,1 1-1,-5 0 1,-2-1 0,-2 1-1,-1 0-542,0-1 1,-1 1 0,-4 0-1,-4-1 1,-3 1 361,-1 0 1,-5-1-1,1 1 1,-1 1 0,-1 2-1,-4 1 1,-2 0 262,-1 2 1,-3-4 0,-2 5-1,-3 0 1,-1 0 0,-1 4-1,-1 0-104,-1 2 0,-5 0 1,0 0-1,1 0 1,-1 0-1,2 0 6,-1 0 0,-2 0 0,-2 0 0,0 0 0,-1 0 0,1 0 0,0 0 150,3 0 1,0 0 0,0 0 0,-3 0 0,0-1 0,-1-2 0,2-2 60,4 2 0,-7 0 1,7 0-1,-3-1 1,-4 1-1,2 1-142,0 2 1,-3 0 0,5 2-1,1 1 1,2 1 0,1-1-1,0-1 53,0-2 1,4 0-1,0 0 1,-1 0-1,0 0 1,0 0 41,2 0 0,-1-2 0,-2-1 0,-1-3 0,2 0 0,-1-1 0,1 0 28,-2-4 0,5 4 1,-1-1-1,-2 3 1,-2 2-1,-1 1 1,-1 2-378,-4 0 0,4 2 0,-4 1 1,2 2-1,0 1 0,-1 2-513,1-1 710,1-4 1,0 5-1,-1-6 1,1 3-1,-2-2 1,-1-2 83,-1-1 0,2 0 0,2 0 0,-1-1 1,-1-4-1,1-2 29,2 0 1,1-4 0,-2 5 0,-2 0 0,-5-1-1,-3 0-48,-1-4 0,-5 4 1,-3-1-1,-4 3 1,-8 2-1,35 2 1,-2 0-1,-2 1 0,0 0-172,-3 0 1,1 0 0,-1 2-1,1 1 1,-2-1 0,0 1 0,-1 1-1,-1 0 1,1 0 0,1 1-1,0-1 1,2 1 94,1-1 0,1 1 0,3-4 0,1 0 0,0 2 0,1 0 0,-1 0 0,0-1 0,0 1 0,0 0 0,-36 3 0,2 0 119,2-3 1,-2 2-1,1 0 1,2-2 0,6-2-1,5-1 1,3 2-532,2 2 1,5 4-1,5 5 1,6 2-1,6 1 419,3 2 1,-10 12-1,-4-2 1</inkml:trace>
  <inkml:trace contextRef="#ctx0" brushRef="#br0">17143 15579 9256,'0'-17'0,"-2"-1"0,-1 2 497,-1 1-63,-1 7 470,5 2 1,2 6-1,4 2 1,7 1-1,9 3 1,9 1 0,9 2-1,9 0-199,7 0 1,2-5 0,7 4 0,4-2 0,-3-3-1,-1-2 1,-5-1 0,-4 0 0,-6 0 0,-2 2-839,-5 2 1,-8-1-4,-4 6 0,-9-5 0,-4 4 0,-4 1-1723,-6 2 0,-3 4 0,-11 9 0,-9-3 2077,-10-2 0,-19 5 1,-11-4-1</inkml:trace>
  <inkml:trace contextRef="#ctx0" brushRef="#br0">706 8396 8199,'0'-31'0,"0"1"0,0 4 0,2 4 0,2 2 0,5 4 0,-1 3 0,-1 5 0,-1 10 0,-3 8 0,-3 8 0,-3 4 0,-3 5 421,-1 2 1,2 7 0,-2-4-1,-1 3 1,3 0 0,-1 1 0,1-2-1,1 0 543,-1 0 1,1-5 0,4 3 0,0-4 0,0 0 0,0 0 0,0 0-240,0-3-764,0-1 1,0-3 0,1-2 0,4-3 0,2-1 0,2-5 216,0-2 1,0-2 0,6-3 0,1 1 0,3-2-1,2-4 1,3-4 1230,1-1-1561,1-2 0,6 0 0,0 0 0,1 0 0,-1 0 0,-2 2-254,-2 1 0,-1-3 1,-1 3-1,1 0 1,0-1-1,-1 1 1,1 0-5167,0 3 2901,-1-4 2671,7-1 0,-5-17 0,5-3 0</inkml:trace>
  <inkml:trace contextRef="#ctx0" brushRef="#br0">1733 8156 29530,'1'-35'-4877,"2"-1"0,3 5 7118,2 6-1687,-5 6 0,7 13 0,-6 7 0,-1 13 0,-3 12 1,-3 11-1,-2 8-308,-3 2 0,-1 8 0,-4 5 0,0 3 0,1-3 0,1 1 0,4-3-392,1-3 0,2-1 0,4-8 0,1-1 0,4-2 0,3-6-1185,4-3 1,8-5 0,2-6-1,3-7 1,3-6 1685,3-5 0,3-22 0,6-5 0</inkml:trace>
  <inkml:trace contextRef="#ctx0" brushRef="#br0">2319 7916 18399,'-11'-28'-1236,"2"-3"1,-2 6 0,5 18 1475,-1 14 0,3 11 0,-5 10 0,0 3 0,0 7 0,0 7 0,0 7 1,2 1 939,2 3 1,4 5 0,1 0-1,0 1 1,1 5 0,4-2-1,5 0-2052,6-6 1,-1-1-1,3-3 1,-3-2-1,-3-6 1,-2-7 808,-1-9 1,-6-5 0,3-13 0</inkml:trace>
  <inkml:trace contextRef="#ctx0" brushRef="#br0">1986 8569 15680,'-18'-50'-807,"1"6"2896,0 8 1,4 17-1974,4 5 0,11 10 0,9 0 0,9 2 0,3 4 0,7 2 1,3 3-2404,4 1 1,6 4 2357,1-3 1,12 2 0,-1 3 0</inkml:trace>
  <inkml:trace contextRef="#ctx0" brushRef="#br0">2879 8116 30459,'-13'-40'-6061,"1"3"6532,3 6 1,2 7 0,2 16 83,-3 3 1,-4 4 0,-2 2 0,1 4 0,0 5 0,-1 6 0,1 8 0,1 4-900,3 3 1,3 5-1,6-4 1,2 2-1,4 3 1,7 0-1,9 0 1,6-3 576,4-1 1,5 3-1,-3-5 1,0-2-1,-3-1 1,-5-1-329,-3 0 1,-10-5 0,-9-1 0,-2-2 0,-6-1 0,-8-1 0,-14 1-175,-9-1 1,-8-3 0,-10 0 0,1-1 0,1 0 0,4 1 0,1-3-569,3-2 0,8 3 0,4-3 0,5 3 1060,9 1 1,-1-5-1,10-2 1</inkml:trace>
  <inkml:trace contextRef="#ctx0" brushRef="#br0">1320 9755 9908,'0'-31'0,"0"2"0,0 4 0,0 5 0,0 6 438,0 0 0,-2 5 0,-2 2 0,-4 0 0,-2 1 0,-2 0 0,-4 3 0,-2 1 0,-3 2 0,1 2 1,-4 2-1,0 5 2507,2 3 1,-3 7 0,4 3-2606,0 4 0,-1 5 0,7 1 1,3 4-1,2 4-247,3 3 1,1 1 0,6-2 0,0 0 0,0 4 0,0 0-521,0 0 1,1 3 0,2-3 0,2-2 0,-2-1-1,0-6 1,0-1-527,1-2 1,0-9 0,-5 0 0,-4-4-1,-5-6 1,-6-5 0,-5-5 187,0-4 1,-4-2-1,4-5 1,1-8-1,2-6 1,3-7 959,2-4 0,5 1 1,4-4-1,2 2 1,4 2-1,2 2 1,7 1-511,5 1 1,-1 5 1397,3 3 1,2 8-1,3 2 1,3 2 0,4 3-392,1 2 0,6 1 1,-1 0-289,2 0 1,2-6 0,0-1 0</inkml:trace>
  <inkml:trace contextRef="#ctx0" brushRef="#br0">1480 10115 20110,'-14'-20'949,"7"0"1,1 14 0,6 6-828,0 8 0,0 4 1,0 1-1,1-1 1,2 0-1,3 0 1,3 2-1,5 3-831,2 2 0,6-4 0,-4 2 0,-2-3 0,-1-4-751,-2-1 0,-7-13 0,-6-5 0,-9-11 0,-5-5 1,-6-1 1701,0-1 1,3 0 0,-1 1-1,4 0 1,2 3 0,3 1-1,4-1 256,4 3 1,2 0-1,5 7 1,8 1-1,8 3 1,8 5-1,7 2-323,6 2 0,10 12 0,8 3 0</inkml:trace>
  <inkml:trace contextRef="#ctx0" brushRef="#br0">1933 10222 22836,'-15'-12'-123,"-1"-3"0,-2 0 1088,2 7 0,8 5 1,10 3-1,10 0-1059,8 0 1,4-5 0,0 1 0,-2-1 0,0 1 0,-1-1 0,-3 2 0,-3 0-1838,-2-1 1,-6 1 0,-2-6 1893,-4-1 1,-1-2 0,0-1-1,0-1 788,0 1 1,2 6-1,2 4-756,5 6 0,4 5 0,4 9 1,0 1-1,0-2 0,-1 0 1,0 0-1217,2 2 1,-2 0 0,-5-5 0,-4 1-1,-1-1 1101,-3 0 1,4-5-1,1-2 1</inkml:trace>
  <inkml:trace contextRef="#ctx0" brushRef="#br0">2639 9729 15634,'0'-42'744,"0"7"0,0 13-255,0 22 1,0 10 0,0 9 0,-1 2 0,-4 4 0,-3 5 0,-4 5 0,-2 5 0,0 6-955,-4 7 0,2 7 0,-5 8 0,2 1 0,2 1 415,2-5 1,-4 2 0,-2-6 0</inkml:trace>
  <inkml:trace contextRef="#ctx0" brushRef="#br0">2199 10209 22369,'3'-40'245,"0"1"0,1 1 1,1 1-1,13-29 1,6 26-1,5 9 499,7 8 1,2 3 0,4 7-1,1 1 1,4 2 0,4 2 0,3 3-1,3 2-572,2 1 0,-4 14 0,4 3 1</inkml:trace>
  <inkml:trace contextRef="#ctx0" brushRef="#br0">1226 11275 16541,'-6'-19'-421,"-1"11"0,-5 4 0,3 11 0,3 9-618,0 7 1223,5-4 0,-5 5 0,5-5 1,-2 2-1,-2 2 0,2 2 0,2 2 1,2 0-1,2-2 0,2-3-307,-2-4 1,10-3 0,2-2 0</inkml:trace>
  <inkml:trace contextRef="#ctx0" brushRef="#br0">1040 11168 19992,'-6'-44'-5183,"0"8"5967,-3-8 0,3 19-268,6 11 1,6 10-1,3-1 1,3 4-1,3 2 1,2 2-1,6 3 1,3 2-377,5 2 0,3 2 0,6 1 0</inkml:trace>
  <inkml:trace contextRef="#ctx0" brushRef="#br0">1693 11062 22794,'-5'-14'-496,"1"10"1,0 4 615,4 9 1,0 0-1,0 5 1,1 4 0,2 4 86,1 4 1,1 0 0,-4 1 0,2 1 0,2 2-1,-2 1 1,-2-2-654,-1-1 0,0-1 0,2-2 0,1-3 0,1-4-420,-1-3 1,3-9 0,-2-8 0,-1-9 768,-1-10 0,-4-6 0,-1-2 0,-1-4 0,1 0 0,2-1 1,1 2 719,0-1 0,0 7 0,0 5 0,1 2 0,4 2-15,3 3 0,4 6 0,2 4 1,-1 2-1,0 4 0,1 2-508,-1 5 0,-4 4 1,-2 4-1,1 0 1,-2 1-1,-1 0 1,0 1-587,1 2 0,-5-5 0,4 2 1,-4-3-347,-1-2 1,0-7 0,0-6 0,0-7 493,0-5 1,-4-3 0,-1-1 0,2-2-1,2 2-1264,1 1 1,0 9 1610,0 6 0,0 12 0,0 8 0</inkml:trace>
  <inkml:trace contextRef="#ctx0" brushRef="#br0">1800 11142 22706,'-18'-2'-1220,"0"-2"0,2-4 1688,1 1 1,-3-1-1,0 5 1,1-1 56,-3 1 1,4-3 0,-5 0-1,1 0 1,-1 0 0,-1 3 0,-1 2-1,1 1 140,-2 0 1,-1 6 0,-1 3 0,0 4 0,3 5 0,2 4 0,2 5 0,2 4-922,3 4 0,6-1 1,4 2-1,4-1 1,4-1-1,7-4-334,5-6 0,9-2 0,8-9 0,-1-5 0,2-5 0,-1-3 0,-2 0 118,-6 0 0,-3-11 0,-7-3 0,-1-6 0,-7-5 0,-6-3 0,-5-3 326,-5 1 1,-13 2-1,-6 1 1,-5 1-1,-4 1 1,-1 2 847,-2 6 1,-3 2 0,1 3-1,4 3 1,1 5 0,3 2 0,3 4-626,2 2 0,9 1 1,3 6-1,7 6 1,6 2-1,4 5 1,5 1-3380,9 1 0,12 1 3156,14 0 0,12-1 0,9 1 1</inkml:trace>
  <inkml:trace contextRef="#ctx0" brushRef="#br0">3612 8449 10253,'-4'-13'0,"0"0"397,1-1 1,1 1-1,1 0 315,-4-1 1,-2 7 0,-5 4 0,2 6 0,1 6 0,-2 3 0,1 3 0,0 2-802,1 6 0,6 0 0,-2 2 0,4-1 1,1 0-1,1-3 0,4-2 0,4-1-2709,2-2 1,3-3 2917,-1-4 0,6-3 0,2-6 0</inkml:trace>
  <inkml:trace contextRef="#ctx0" brushRef="#br0">3532 8329 16125,'-17'-35'-199,"-3"-2"0,3 1 1,0 2-1,6 5 1,0 2-1,2 5 697,0 4 1,6 3 0,0 3 0,6 4 0,8 3-718,5 4 1,5 5 0,7 2 0,5 1 0,5 2 321,5-1 1,7 4-1,-2-5 1</inkml:trace>
  <inkml:trace contextRef="#ctx0" brushRef="#br0">3946 8196 28844,'0'14'-3703,"0"0"0,1 4 3857,4 4 0,1 8 1,4 3-1,-1 1 0,0 1 1,0-1-1,-1-3 0,1-3-35,-1-1 0,2-6 0,-4-2 0,0-1 0,1-2-606,1-4 0,-5-6 0,1-12 0,-2-7 153,-2-8 1,0-4 0,0-2 0,0-1 0,0-2 0,0-1 0,0 2 760,0 0 0,0 7 0,0 2 0,0 0 181,0 4 1,1 7 0,4 6 0,4 6 0,4 6-1789,5 3 0,2 6 0,8 1 0,4 2 0,5 2 0,6 1 1559,5-2 0,4 3 1,2-4-1</inkml:trace>
  <inkml:trace contextRef="#ctx0" brushRef="#br0">4692 8090 31828,'0'-33'-7673,"0"-3"7445,0-2 0,0 25 0,0 8 0,0 11 0,0 7 0,0 4 0,0 2 0,0 2 0,2 2-132,2 3 1,-1 0-1,5 1 1,-3 1-1,0 2 1,-1-1-1,1-2-321,-2-3 0,-2-8 1,-2 0-1,-4-4 1,-4-5 1053,-2-1 1,-7-6-1,0-7 1,2-5-1,1-7 1,3-5 0,2-2-19,1-1 0,6-6 0,-2-2 0,4-2 1,1 0-1,1 4 0,2 4 129,2 3 1,10 9 0,-2-1 0,2 4 0,1 6 0,0 3-619,2 4 1,1 1 0,-2 1 0,0 4 0,-2 3-1,-3 4 1,-5 2-83,-1-1 0,-1 5 0,-5 1 1,0 0-1,0 0 0,-2-1 1,-2 0 362,-5 0 0,-3 0 1,-1-5-1,1 0 1,2-1-1,2-2-186,2-1 1,3-4 0,8 2-1,4-1 126,3-3 1,5 3-1,1-2 1,-2 1 0,-1 1-1,-1 3-616,-1 3 0,-6 1 1,-2 0-1,-4 0 0,-2 1 1,-4-1 133,-4 0 1,-1 1-1,1-1 1,5 0-1,5-1-3090,8-3 3446,6-3 0,17-6 1,2 0-1</inkml:trace>
  <inkml:trace contextRef="#ctx0" brushRef="#br0">5212 8103 25034,'-9'3'-343,"2"4"1,1 7 300,3 0 0,1 7 0,2 1 0,0 4 0,0 0 0,-1 1 0,-2-1 0,-1 0-556,1-4 484,-5-3 0,1-3 1,-7-1-1,1-3 0,0-2 1,-1-2 154,1-4 0,-5-2 0,-1-4 1,0-2-1,0-7 0,2-3 1,2-6-399,2 0 0,0-3 0,1-2 1,3 2 137,5 0 0,2-5 0,2-6 1</inkml:trace>
  <inkml:trace contextRef="#ctx0" brushRef="#br0">3639 8143 24569,'-55'-6'0,"6"-3"0,11-3 0,7-1 0,7-2 0,5-1-175,6-2 0,4-1 1,0 3-1,4-4 0,4-2 1,4-6-1,7-8 1,15-8-1,17-9 0,-14 22 1,3-1-1,4-2 0,3 0 1,5-3-1,3 0 435,4-2 1,3 0 0,3-2 0,1-1 0,-14 11 0,2 0-1,0 0 1,2-1 0,0 1 0,1 0 0,1 0 0,0 1-1,1-1 1,2 1 0,0 1 0,0 0 0,-2 1 0,0 1-1,1 0 1,0 1 0,0 1 0,0 1 0,-2 0 0,0 2 0,1 0-372,0-1 1,1 1 0,0 1 0,-2 2 0,-1 0 0,0 1 0,19-5 0,-2 2 0,-4 0 0,-2 2 0,-3 1 0,-2 0 0,-4 3-1,-1 1 1,-3 1 0,0 2 189,-4 2 1,-1 0 0,25-6 0,-6 3 0,-11 2 0,-11 3-1,-5-1 1,-8 2 16,-6 0 1,-4 1-1221,-2 0 1,-5 2-335,-4-6 0,8 6 0,3-1 1608,4 2 0,9 2 1,6 0-1</inkml:trace>
  <inkml:trace contextRef="#ctx0" brushRef="#br0">6079 6344 32009,'-35'-25'-4530,"13"2"3215,13 6 1,9 3 0,6 4 1564,8 1 1,11 6 0,15-1 0,12 2-1,16 2 1,-29 0 0,2 0 0,3 0-1,1 0 1,0 0 0,0 0 57,-1 0 0,1 0 1,0 3-1,0 2 0,-3 0 1,-1 1-1,-2 3 0,-1 0 1,30 12-1,-11 3 0,-13 2-922,-13 5 0,-10 0 1,-14 8-1,-10 2 1,-13 1-1,-17 1 1,-14 1 214,17-19 0,-2-1 0,-4 2 0,-1 0 0,-4 1 0,-2-1 391,-1 1 0,-1 0 0,-1 2 1,0 1-1,-1 0 0,1 0 1</inkml:trace>
  <inkml:trace contextRef="#ctx0" brushRef="#br0">8451 7730 8513,'0'-14'0,"0"1"57,0 6 1,2-4-1,1 5 1,3 0-1,0-1 1,-2 1 1090,-5 0 0,-1 0-825,-7 2 0,5 2 0,-4-4 1,1 2-1,1-2 81,0-1 0,0 4 0,2-3 1,-5 1-1,-3 1 0,-1-1 1,-1 1 244,1 0 1,4-2-1,0 3-583,-1-2 1,5 2-1,5 8 1,8 4-1,4 4 74,1 5 1,0 2 0,1 9-1,-1 0 1,0 2 0,-1 0 0,-1 1 345,-3-1 1,-5 4-1,2-2 1,-4-1 0,-1 2-1,0-1 1,0 0-318,0-4 0,0-1 1,-1-1-1,-2 0 1,-2-1-1,2 1 0,2-2-143,1-3 1,0-2-1,0-6 1,1 3-107,4 0 0,-4-6 0,4-13 73,-4-10 1,-1-7 0,0-7 0,-1-3 0,-2 0 0,-2-4 0,2 1-160,2-1 0,1-7 0,0 3 1,-1 1-1,-2 1 0,-2 2 1,2 1-87,2 2 1,-1 1-1,-1 0 1,-1 1 0,-1 3-1,1 0 1,-1 1 265,2 2 0,2-2 0,1 7 0,0 0 1,0 2-1,0 2 168,0 0 1,0 4-269,0 0 0,0 12 0,1 3 0,2 9 0,2 10 1,-2 6-1,-3 8 1957,-5 2-1643,4 3 0,-9 5 0,5-1 0,1-1 0,-1-1 0,1 0 5,1-3 0,1-2 0,2-2 0,0-2 0,0-5 0,0-2 1,2-6-157,2-4 1,-2 3-1,4-7 911,0-4-1100,-5-11 0,5-10 0,-6-10 0,-1-8 0,-2-8 0,-2-8-163,2-6 0,-3-7 0,2-5 0,1-1 0,1-3 0,2 3 0,0 1-399,0 5 0,0 7 0,0 4 0,0 5 0,0 6 0,0 8 0,0 6 1090,0 6 1,0 8 0,0 6-254,0 7 0,0 6 0,0 5 0,2 6 0,2 4 0,4 5 1,1 1-17,-1 3 0,1 1 0,5 2 1,0 0-1,1-1 0,0-2-1639,-3-2 828,-2-5 1,2 7 0,-3-6-1,-5-2 1,-2 0 0,-2-4-301,0-3 1,0 2 0,0-7-1,0 0 1,1-4 0,2-3 995,2-1 0,5-12 0,-2 2 1</inkml:trace>
  <inkml:trace contextRef="#ctx0" brushRef="#br0">8278 8063 25174,'-13'0'-1051,"-1"0"1,1 0 0,0 0 1429,-1 0 1,7-2 203,3-2 0,4 3 0,4-4 0,5 4 0,1 2 1,1 4-1,-3 3-251,3 4 0,-1 8 0,1 2 0,-3 3 0,4 2 0,3-1-76,3 1 1,0 0 0,-4-1 0,4-1 0,4-2 0,2-7 0,1-6 95,2-5 0,-3-4 0,7-2 0,-3-5 0,-1-8 1,1-8-353,3-7 0,-7-3 0,1-5-247,-5 0 0,-2-7 1,-4 7-1,-3 1-808,-2 2 1,2 3 0,-5 6-1,0 3 1,-1 4 0,0 3-7005,1 2 7941,-5 6 1,11 1 0,-4 6 0</inkml:trace>
  <inkml:trace contextRef="#ctx0" brushRef="#br0">14263 5078 7914,'0'-14'720,"0"1"0,0 4 1,0 0-1,0-1 135,0-2 0,5 6 1,1 6-1,0 7 1,1 5-1,-1 3 1,0 3-1,-2 6 407,2 5 1,-4 2-1117,2 9 1,-2-1-1,-2 8 1,-2 1 0,-1-1 21,-1 3 0,-7 2 0,4 1 0,-2-1 1,0-3-1,-1-4-447,-2-4 1,5-7 0,1-3 0,1-4 0,1-5 0,1-4-1751,1-3 1,8-14 2028,3-5 0,9-19 0,3-5 0</inkml:trace>
  <inkml:trace contextRef="#ctx0" brushRef="#br0">14183 5611 7854,'-13'0'629,"4"6"3,0 3 0,6-2 0,-3 0 0,2 1 0,-1-1-91,2 4 1,2 0-1,2 3 1,2 1 0,3 1-1,0 3 1,2 0-1,-2 2-123,0 0 1,4-5-1,-3 2 1,2-3-1,0-2 1,1-1-1,2-2-536,2-1 1,3-6 0,3-2 0,0-6 0,3-10 0,-1-4-1,0-5 1,0-3 0,2-4-956,3-4 0,-10 2 0,7 2 0,-5 1 0,-1 2 1073,-2 1 0,-1-8 0,-1 7 0</inkml:trace>
  <inkml:trace contextRef="#ctx0" brushRef="#br0">20195 15193 28872,'-13'-2'0,"0"-2"-1399,-1-5 1155,1-3 0,1-1 0,2 1 0,2 2 0,1 2 0,1 1 0,-1 1 0,-1 0 368,-2 3 0,-2-3 0,-1 2 0,-2 1 0,-2 1 0,0 1 0,0-2 0,1-2 201,-2 3 0,2 0 0,-6 2 0,0 0 0,-1 0 0,1 0 1,-2 0-229,-1 0 0,2 2 1,-3 0-1,-2 3 0,0-2 1,0-2 9,1-1 1,5 0 0,0 0 0,-2 0 0,0 0 0,1 0 0,2 0 9,2 0 0,-3 0 1,4 0-1,2 0 1,1 0-1,1 2-213,1 2 1,-5 4 0,-1 5 0,0 0 0,-2 2-1,2 1-78,0 2 0,-4 4 0,4-2 0,0-1 0,0 2 0,2-1 0,1 3 111,-2-3 0,3 5 1,-2-4-1,3 1 0,4-1 1,2 0-454,3 0 0,-4-5 1,4 3-44,2 0 0,2-4 0,2 4 0,4-1 344,4 0 0,2 1 1,3-2-1,-1 0 1,2 1-1,1 0 94,2 0 0,4-1 0,-3-3 0,1-1 0,0 0 0,1 1 0,3-1 33,1 0 1,2 1 0,-1-1 0,3 0 0,0-1 0,5-1 0,3-4 151,5-1 1,1 3 0,-2-3 0,2 0 0,3 1 0,1-1 86,4 0 0,-1 3 0,0-3 0,-2 0 1,-1 1-1,-1-1 106,0 0 0,-1 0 0,-4-3 0,0 1 0,2-1 0,-1-1 1,2-2 242,2 0 1,-1-2-1,2-1 1,0-3-1,-1 0 1,2-1-150,-1 0 1,-2 4 0,2-3 0,0 1-1,-1 1 1,2 1 0,-2 1-167,0 2 1,2-4 0,0-1-1,1 2 1,3 0 0,-4 1-27,0-3 0,-1-4 0,-4 3 0,-1 0 0,2-1 0,-1 0-159,-2-4 0,7 1 0,-7-1 0,4 3 0,1-1 0,-2 1 0,2 4 0,1 1 0,8 0 0,2-2 0,2 3 0,2 0 0,2 2 0,2 0 0,-1 0 0,0-1 0,2-2 0,0-2 0,0 1 0,-4-1 0,-1 1 0,-3-5 0,-5 4 0,1 3 0,-1 0 0,-1 2 0,-3 0 0,2 0 0,-2 0 0,3 0 0,1 0 0,1 0 0,-1 0 0,5 0 0,1 0 0,0 0 0,1 0 0,-4 0 0,-1 0 0,-2 0 0,0-4 0,1-2 0,-3-2 0,0-1 0,-4 1 0,-1-1 0,0 1 0,-3-1 0,3 3 0,0 2 0,1 0 0,-1-1-276,0-1 1,3 5-1,-3-5 1,-2 1-1,-1-1 1,-6 0-112,-3 1 0,2-6 0,-5 2 0,-1-3 0,-2-1 1,-2-2 365,1-2 1,-2 2 0,-3-5-1,-4 3 1,-3-3 0,-3 0 0,-3-4 154,-5-1 0,-4 3 0,-4-1 1,-8 1-1,-7 2 0,-9 2-168,-5 3 0,-10 3 1,-10 3-1,-11 3 0,-6 2 1,-4-1-1,3 2-342,0 2 1,3 1 0,3 0 0,1 0 0,-1 0 0,3 0 400,1 0 0,-4-2 1,3-2-1,2-5 1,-2-3-1,3-1 372,-3 0 0,-2-7 0,6-2 1,1-3-1,-6-2 0,1 1 1,-3-1-272,0 0 1,-5 5 0,-2 1 0,32 11 0,0 1 0,-2 1 0,-1 1 0,-3 1 0,-1 1-253,-2 0 0,0 1 0,-1 2 0,-1 1 0,-2-2 0,0 1 0,-3 1 0,1 1 0,0 0 0,0 0 0,-1 0 0,1 0 0,1 0 0,1 0 7,2 0 1,-1 0 0,-2 0-1,1 0 1,2 0 0,1 1-1,1 1 1,1-1 0,-2 1 0,0 1-1,1-2 1,1 1 398,-2-1 1,0-1-1,0 0 1,0 0-1,1 0 1,1 0-1,2 0 1,-1 0 0,1 0-1,0 0 1,4 0-1,0 0-273,2 0 1,1 0 0,-2 2 0,1 1 0,2-1 0,0 1 0,-34 5 0,2 4 0,5 4-227,3 6 1,4 5 0,8 5 0,1 8-1,0 8 219,1 4 0,1 5 0,3 4 0,19-29 0,1 1 0,-2 2 0,0 0 0</inkml:trace>
  <inkml:trace contextRef="#ctx0" brushRef="#br0">19315 15539 8017,'-14'2'162,"-4"2"0,3-2 1,-4 4-1,1-2 1,0 1-1,2-2 1,1-2-1,2-1 1,-1 0-1,1 0 1,0 0-1,-1 0 1,1 2-1,0 1 1064,-1 1 0,0 2 0,-4-3-1208,-4 1 0,-4 5 1,-2-3-1,-1 0 0,-5 0 1,-2-3-1,-4-2 1,0-1 10,-3 0 1,-4-1-1,1-3 1,0-7 0,0-4-1,2-5 173,-2-6 1,4 3-1,-4-11 1,3 0-1,0-5 1,3-2-1,0-5-137,3 0 0,5-3 0,-2 3 0,1-4 0,2-1 0,0 0 1,0-1-67,1-2 1,-1 1 0,1 0 0,2-1 0,-1 0 0,1-3-47,-1 0 1,-2-6 0,-1 4 0,-2-1 0,-2-6 0,19 33 0,0-2 65,1 0 0,1-1 1,-1-1-1,1-1 1,0 0-1,0 0 1,2-1-1,0-2 1,-1-2-1,1-1 1,1 0-1,0-1-28,-1-1 1,1 0 0,1 0 0,1 0-1,-1 0 1,0-1 0,-1 1 0,0 0-1,0 0 1,-1 0 0,0 1 0,0 0-1,-1-1 1,1 0-149,0 1 0,-1 0 0,1 2 0,0 0 106,-1-1 1,1-1 0,0 1 0,-1-1 0,1 0 0,0-1-1,-1 0 1,-1 1 0,1 1 0,-1-1 47,0 0 0,-1 0 0,-2-3 0,0 0 1,3-2-1,1 1 0,0-2 0,1 1 0,1-2 1,2 0-1,0 0 0,0-1 13,2 0 1,0 0 0,2-3 0,2-1 0,0 0 0,0 0 0,1-1 0,0 0 0,2 1-1,1 0 1,0 2 0,1-1 20,1 4 1,1-1 0,2 0 0,0 1 0,0 3 0,-1 0 0,1 1 0,0 0 0,1 1 0,-1-1 0,-1 3 0,-1 0 0,1 1 0,0 1 5,0 0 0,-1 1 0,-1 0 0,-1 0 0,1-4 0,0 0 0,0 1 0,-2 1 0,0 2 0,-2 0 0,0 1 0,-1 0-89,-4 1 1,0 0-1,1-2 1,-1 0 0,-2 0-1,-1 0 1,1 0-1,0 1 1,-1 0 0,1 2-1,-1-1 1,0 1 11,1-1 0,-1 0 1,1 2-1,2-1 1,1-3-1,1 0 1,1 1-1,1 0 1,0 2-1,0 0 1,1 0-1,1 1 1,0-36 126,1 1 1,0 2-1,0 5 1,0 0-1,0 3 1,0 2-113,0 2 1,-6 3 0,-3 5 0,-3 5 0,-4 3 0,-5 5 0,-6-1-169,-1 1 1,-6 4 0,-1 1 0,-5 1 0,-2-1 0,1 0 102,2 2 0,2 6 1,-1-4-1,1 3 1,2 7-1,3 3-16,2 4 0,1 3 0,-1 0 0,-3 5 0,1 2 0,-4 5 0,1 5-216,-2 5 1,-9 5 0,6 0 0,0 2-1,3 3 1,6-1-63,3 1 1,5-2 0,3 0 0,2 0 0,6-2 0,6 0 0,5-3-248,1-1 1,1-1-1,4-3 631,3-2 0,16 3 0,4-4 0</inkml:trace>
  <inkml:trace contextRef="#ctx0" brushRef="#br0">15970 8076 14186,'0'-13'-695,"0"-6"1,0-2 0,0 0 938,0 3 1,-5 4-84,1 0 1,-5 10 0,3 8-1,-2 13 1,-2 8 0,-3 4-1,-4 5 1,-2 3-166,-2 5 1,4 2 0,-6-1 0,0 2 0,-1-1 0,0 1 0,4 0-278,0 3 0,4-5 124,7 1 1,3-7-1,6-3 1,3 0 102,6 0 0,7-2 0,14 2-28,1-2 0,18 5 0,0-3 0</inkml:trace>
  <inkml:trace contextRef="#ctx0" brushRef="#br0">18529 15526 8497,'-13'8'0,"-2"-4"0,-2-3 0,0 1 0,-1 1-22,-1 1 1,4 5 12,-3-4 181,-3 5 0,7-8 0,-4 2 1,3-3-1,2-1 0,-1-1 1,1-3-1,0-5 0,-1-3 0,-1-2 1,-1 0-1,-2-3 0,1-2 1,-1-2-1,-1-2 0,-1-2-24,1-2 0,0-1 0,1-2 0,-3-1 0,-1 1 0,0 2 0,0 2-133,1-1 1,-3-4 0,5 0 0,0 0 0,0 0 0,2-1-143,2 3 1,-2-5 0,-3-2-1,1-2 1,0-2 0,1 0 0,0-2 96,1-2 1,-1 2 0,4-3 0,1 0 0,0-1 0,-1 0 0,1-1 381,0 0 0,-1 2 1,1-2-1,0-1 1,-1 2-1,1-1-363,0 0 1,1-1 0,2-2 0,2 1 0,1-1 0,1-2 0,0-1-16,3-1 1,1-3 0,2-3-1,0 0 1,0-1 0,0 0-1,0 2 218,0-2 1,6-8 0,2 3 0,-1 1 0,-2-3 0,-4 2-99,-1-4 0,-1 2 1,-4 6-1,-4 5 0,-4 6 1,-3 2-1,-2-2-166,2 0 1,-4-1-1,3 1 1,-1 2 0,0-1-1,-1-2 1,0-2-54,-1-4 1,-2-1 0,4-7 0,2 1 0,1-4 0,2-2 260,0-2 0,8 35 1,2 0-1,-3-34 0,2-1 1,-2 1-1,-2 2 1,-2 2-129,-2 1 0,-1 10 1,0 0-1,-2 1 0,-2 1 1,-2 2-534,-2 4 298,5 3 1,-9 2 0,3-2 0,-3 0 0,-2-1 0,-1 1 54,-3 0 1,3-7 0,-5 2-1,2 1 1,0-3 0,1-2-1,1-6 463,-3-4 0,9 6 1,-4-9-1,3-1 1,2 1-1,0 0-86,-2 0 0,5 7 1,3-7-1,4 3 1,4 6-1,1 3 1,1 2-203,0 1 0,2 6 0,2 2 0,-1 4 1,-3 1-1,0 1-213,1 4 0,-4-2 0,3 4 0,-2 0 0,-2-1 0,-2 2 0,-1-2 241,-1 0 0,1-2 0,0-2 0,1-1 0,2 2 0,1-1 10,-2 1 1,5 0 0,0-3 0,2 0 0,0 1 0,1 4 0,3 4-137,4 2 1,-2 0 0,3 1 0,0 2-1,1 3 1,0 1 9,0-1 1,-2 7 0,-4-3 0,0 1 0,0 0 0,-1 2 0,-4 1 141,-4 2 1,2-2-1,-2 0 1,-1-1 0,-2 1-1,-2-1 442,1 1-383,-6 0 1,4 3 0,-4 2 0,0 1 0,-4 0 0,-2 0 46,-2 0 1,2 7-1,0-3 1,1 4 0,-2 1-1,1 0-147,-1 0 1,-2 4 0,8 2-1,-3 0 1,3 1 0,0-1-1,3 2-138,-3-1 0,10 0 1,-3 4-1,2-2-102,4 1 1,1-3 0,7 1 0,4-2 0,4-3 0,3-2 582,1-1 0,6-6 1,2-1-1</inkml:trace>
  <inkml:trace contextRef="#ctx0" brushRef="#br0">16036 8050 28432,'-9'-9'-1982,"0"0"0,5-6 1,-5 6-1,-1-1 2465,-2 1 1,-3 3 0,-3 6-1,-4 0 1,-3 1 0,-2 4-1,-1 5 1,-2 5-647,-1 3 0,-4 1 0,5-3 0,4 4 0,3-1 1,6 2-1,5-2-1223,6 0 0,4 5 197,2-2 0,8-1 0,5-1 1108,8 0 1,10 9 0,3-1-1</inkml:trace>
  <inkml:trace contextRef="#ctx0" brushRef="#br0">21155 1386 24349,'-6'-12'-5556,"-3"3"4780,-3 3 1748,5 6 1,-3 2 0,4 2 0,0 7-1,-2 3 1,2 6 0,-1 0 0,1 3-1,-1-1 1,1-1-540,0-2 0,1-1 1,5-5-1,0 0-426,0 1 1,6-19 0,2-4 0</inkml:trace>
  <inkml:trace contextRef="#ctx0" brushRef="#br0">21142 1173 24349,'4'-14'260,"1"1"0,-1 4 465,-4 0 1,1 6 0,4-1 0,5 4 0,5 3 0,4 3 0,1 1 0,0 2-605,1-1 1,1 3-1,3-3-31,-2-1 1,2-1 0,-4-6 0</inkml:trace>
  <inkml:trace contextRef="#ctx0" brushRef="#br0">21635 1279 27533,'-2'18'582,"-2"0"0,1 6 1,-4-2-1,-1 3 0,1 2 1,-2-1-1,0 1 0,2 0-467,1-1 0,-3-1 0,3-1 0,0-3 1,0-2-116,3-3 0,0-2 0,0-8 0,-1-11 0,4-5 0,7-15 0,3-3 0,5-2 0,0-1 0,0 0-170,-2 1 1,2 2-1,1 3 1,2 3-1,-2 4 1,-2 3-1,-4 3 367,-1 3 1,0 2 0,4 4 0,0-1 0,1 2 0,-1 5-198,0 6 0,1 4 0,-2 3 0,-2 4 0,-3 0 0,1 3 0,-1-1 0,4 0 0,-4-4-1509,2 4 0,0-6 1,4 2-1,2-3-4657,3-2 6502,-3-5 0,10-8 0,-5-8 0</inkml:trace>
  <inkml:trace contextRef="#ctx0" brushRef="#br0">22381 1319 24349,'8'-13'-954,"-1"6"1,-4 1 0,3 1 2063,1 1 0,-4-2 0,3 3 2864,0-1 0,-4-2-3974,2 1 0,-8 4 0,-5-4 0,-3 5 0,-3 5 0,-3 5 0,-4 5 0,-3 3 0,3 5 0,0 0 0,-1 2 0,1 3 0,1 1 0,2 3 0,-3-4 0,4-2 0,5-6 0,5 5 0,2-3-524,4-1 0,2-5 0,5 0 1,10-5-1,10-7 0,10-4-2986,3-4 1,5-10 3575,-3-8 0,9-9 1,-8-3-1</inkml:trace>
  <inkml:trace contextRef="#ctx0" brushRef="#br0">22728 1386 24349,'0'-13'-1105,"-2"1"0,-2 3 9840,-5 5-6842,-3 2-1893,5 2 0,-4 2 0,6 0 0,-1 4 0,-2 2 0,1 2 0,4 2 0,-2 1 0,4 2 0,1 1 0,1 2 0,4-3 0,4-3 0,3-3 0,5-5 0,3 4 0,-1-2 0,2-5 0,-2-2 0,-1-5-610,-7-2 1,1-1 0,-7-5 0,-2-3-1,-2-1 1,-2 2 0,-4 1 1266,-4 2 0,-2 0 0,-3-1 0,1 1-712,0 0 1,1 4-1,3 3-1963,4 4 0,7 5 1791,7 11 1,0-1-1,10 0 1</inkml:trace>
  <inkml:trace contextRef="#ctx0" brushRef="#br0">23301 1319 24349,'5'-13'1509,"-1"0"0,2 5 1,-3 2-862,1 0 0,1 6 1,-7 0-1,-1 8 0,-3 5 1,-1 5-649,-3 4 0,-2 3 0,-3 2 0,-1 0 0,-2-2 0,2-1 0,1-4 0,1 0 0,1-4 0,0 3 0,1-1-341,3-2 0,3-8 1,6-8-1,2-8 1,1-5-1,3-5 74,1-4 0,5 1 0,3 0 0,-4 2 1,1 3-1,0 2 1178,1 6 0,-4-3 0,0 7 1,2 2-912,0 5 0,-3 5 0,-4 6 0,-1 4 0,0 3 0,2 0 0,-2-2 0,-2 0 0,-1-4 0,2 3 0,2-3 0,-1-8 0,6-3 0,0-5 0,0-6 0,0-7 0,1-1 0,2-5 0,1-1 0,0 0 0,1 2 0,-1 0 0,3 4 0,-1-1 0,-3 5 0,0 7 0,0 2 0,1 2 0,0 0 0,1 6 0,-2 3 0,-2 3 0,-3 1 0,1 1 0,-1-1 0,-4 5 0,3 0 0,-2-2 0,2-1 0,2-2 0,2-1 0,2-3-9831,1-5 9637,1-2 0,5-8 0,2-2 0</inkml:trace>
  <inkml:trace contextRef="#ctx0" brushRef="#br0">23888 1399 24349,'-6'-13'1133,"3"6"0,-5 4-108,2 6 0,2 4 1,2 6-1,0 1 0,-3-1 1,2 0-1026,2 1-1311,7-7 0,1-1 0,6-6 0,-1-1 0,-1-4-94,-3-4 1,-3-9 0,2-4-1,-1-1 1,-3-1 0,-1 2-1,-2-1 183,0 3 1,0 0-1,0 7 1885,0 0 1,1 5 0,4 5-1,3 5 1,4 4 0,2 1 0,-1 4-85,0 0 1,7 3 0,0-1 0,2-1-327,1-3 0,5 3 0,6-5 0</inkml:trace>
  <inkml:trace contextRef="#ctx0" brushRef="#br0">24274 1333 32767,'8'6'0,"-2"5"0,-6 7 0,0 0 0,0 0 0,0 0 0,0 1 0,0-3 0,0 2 0,0-2 0,0-1 0,1-3 0,3-5 0,4-7 0,2-9 0,1-7-415,-1-6 0,9 1 0,-4-1 0,3 0 0,3-1 0,-2 3 913,0 0 0,-1 3 0,-5 5 0,0 2 0,1 2-498,-1 2 0,0 2 0,-1 5 0,-1 4 0,-2 4 0,-1 2 0,0 3 0,4-2 0,-5-2 0,2-1 0,0 1 0,3 2 0,3 0-1639,2-3 1,3-3-1,-4-6 1,2 0 0,-1 0-1,1 0 664,0 0 0,4-11 1,-4-2-1,-2-2 0,-1 0 1843,-2 2 1,1 1-1,-2 2 1,-2 2 535,-1 3 0,-6 3 0,1 9 1,-2 8-1,-2 6 0,0 7 1,-2 6-1172,-2 5 1,1 7-1,-6 2 1,-1 4-1,-4 3 1,-2 0-234,-2-2 0,0 6 0,4-8 0,-3-2 0,-2-4 0,0-6 0,0-6-809,2-5 1,-2-5-1,1-3 1,0-9 0,1-3-1,0-7-431,6-4 1,-1-10-1,7-11 1,4-7 0,4-7-1,9-8 1,7-4 658,7-5 1,4-2-1,-2 6 1,0 3-1,2 8 1,-2 8-2303,2 4 2613,-1 1 0,4 0 0,1 1 0</inkml:trace>
  <inkml:trace contextRef="#ctx0" brushRef="#br0">25741 933 8024,'-2'-6'1604,"-1"7"-1128,-1 11 1,-7 2 0,4 5 0,-2 0 0,0 3 0,-1 5 0,-4 6 0,-2 5 0,-2 7 289,2 2 1,-3-4-1,1 0 1,2-5-1,1-4 1,2-1-1,1-5-399,3-4 0,4-6-707,10-10 0,8-18 0,9-15 0,5-9 1,4-11-1,5-3 0,2-9 0,1-1-225,-4-1 1,2 3 0,-6 6 0,-2 2 0,-4 4 0,-5 7 1309,0 9 1,-4 7-1,-6 9 1,-2 5 795,-2 7 0,-3 6-1156,-8 7 0,2 6 1,-6 3-1,-2 4 1,-4 0-53,-3 1 0,-1 0 1,1-1-1,-3 1 1,-1 0-1,0-2-557,-2-3 0,5 2 0,0-7 0,2 0 0,2-4 0,5-3 1,1-2-2052,2-2 0,5 3 1,2-6-1,11-5 2275,9-5 0,9-11 0,11-3 0</inkml:trace>
  <inkml:trace contextRef="#ctx0" brushRef="#br0">26247 826 11794,'0'14'0,"0"-1"1514,0 0 1,0 5-1,0 1 1,0 2-991,0 3 0,0 2 0,0 4 0,-1 3 0,-4-1 0,-2 1 0,-2-2 0,0 0-335,-1 0 0,2 0 1,-1-4-1,-1-1 1,-2 0-1,-1-4 0,-1-4 1,3-4-2824,2 0 1,-3-2 0,3-4 2223,-3-3 1,5-10-1,2-3 1,4-4-1,1-2 3299,0 1-2380,0 6 1,0 7-1,0 9 1,0 2 0,0 3-1,0-1 1,0 0-1357,0 1 0,1-2 0,4-2 1,4-3-1,2-1 0,4-3 1,3-3 846,4-4 0,9-16 0,3-8 0</inkml:trace>
  <inkml:trace contextRef="#ctx0" brushRef="#br0">26434 1119 7859,'-5'-17'499,"-1"0"0,-1 6 1,-2 6-1,0 8 1,0 6 788,-1 3 1,2-3 0,1 0 0,1 1 0,2 2 0,-1 1-1222,1 0 1,-1 1 0,7-2 0,2-2 0,5-3-68,3-1 0,1-1 0,1-5 0</inkml:trace>
  <inkml:trace contextRef="#ctx0" brushRef="#br0">26500 1159 7859,'-7'-5'2154,"-5"2"3317,3-6-5044,3 6 0,0-2 0,6 11 0,0 6 0,0 6-131,0 3 1,0-4 0,0 4 0,0 0 0,0-2 0,-1 2 0,-4-2-680,-3 0 0,-10 3 0,-4-2 0,-5-1 1,-4 0-1,-6-2 383,-6-3 0,-5-6 0,-5-2 0</inkml:trace>
  <inkml:trace contextRef="#ctx0" brushRef="#br0">19875 1733 7859,'-15'-5'0,"-1"1"0,-2 1 1143,2 1 1,7 4-1,3 1 1,3 1-1,3-1-16,6-1 0,11-2 0,5 0-1194,3 0 0,2 0 0,1 0 1,0 0-1,1 0-1484,1 0 0,-9-2 1,6-1-1,-2-3 1551,0-1 0,2-8 0,-1-6 0</inkml:trace>
  <inkml:trace contextRef="#ctx0" brushRef="#br0">19675 2879 13725,'-13'-15'2962,"7"-1"-2981,6 11 1,6 1 0,9 4 0,1 0 0,5-2-1,3-1 1,5-1 0,4 1-365,4 1 1,-3 2 382,1 0 0,1 0 0,4 0 0</inkml:trace>
  <inkml:trace contextRef="#ctx0" brushRef="#br0">21235 2665 7934,'0'-20'554,"-2"8"0,-2 12 0,-3 9 0,-2 6 0,0 4 0,-2 2 2722,0 2 1,-3 1 0,1 0-3535,0-2 0,1-4 1,1 2-1,4 1 0,1-2-824,3 1 1,2 2 1081,1-4 0,-6-1 0,-2-3 0</inkml:trace>
  <inkml:trace contextRef="#ctx0" brushRef="#br0">21062 2572 7969,'-11'-27'0,"1"2"2871,0 3-3110,1 9 239,9 1 0,12 5 0,2-7 0</inkml:trace>
  <inkml:trace contextRef="#ctx0" brushRef="#br0">21608 2719 7940,'-13'-14'0,"0"7"0,1 4 1333,3 6 1,3 0 5602,6 6-7277,0 0 1,6 3 261,3-4 1,3-2-1,1-7 1,2-4-1,1-3 1,3-7-1,0-4 82,1-4 1,-3-3 0,-3 8 0,-1 2 0,0 2 0,-1 4 1275,-3 1 1,-3 8 0,-6 1-906,0 7 0,0 9 0,0 5 0,-1 3 0,-2 5 1,-3 4-1,-2 2 0,-1 1-287,2-1 1,-3-5 0,4 1-1,0-4 1,0-3 0,3-4-1342,1 0 1,2-3-1,2-5 1,2-3-1,7-5 1,5-4-786,6-4 0,8-14 1,3-11 2038,1-8 0,-5 0 0,4-9 0</inkml:trace>
  <inkml:trace contextRef="#ctx0" brushRef="#br0">22088 2559 7940,'0'-14'1092,"2"13"0,1 7 0,1 7 0,0 5 1,1 0-1,1 0 0,1 1 0,2 2 1,0 2 1659,0 2 1,-2-2-2689,2-1 0,-3-4 0,-6 2 0,0 0 1,0-4-373,0-1 1,-6-2 0,-3 0 0,-4 1 0,-5-1 0,-3 0 0,-2-1 0,-1-1-1571,0-3 1,-2-5 0,8 2-1,3-5 1,6-5 1877,9-4 0,12-14 0,9-5 0</inkml:trace>
  <inkml:trace contextRef="#ctx0" brushRef="#br0">22475 2372 8064,'-2'-23'1075,"-2"5"1,2 7 0,-2 16-209,2 4 0,4 3 0,1 2 0,1 3 0,-1 3 0,0 4 0,0 6 0,2 2 1,-3 7-914,0 4 1,-2-5 0,0 4-1,-2-2 1,-2-3 0,-5 0 0,-3-3 45,-1-3 0,-6-3 0,-2-1 0</inkml:trace>
  <inkml:trace contextRef="#ctx0" brushRef="#br0">22248 2825 8000,'0'-26'0,"0"-1"703,0 0 1,2 7 0,2 0 0,5 3-15,3-1 0,7 5 0,5 4 0,4 0 0,6 1 1,1 4-1,5 2 0,0 2 0,5 0 0,-1 0-689,2 0 0,5 12 0,-4 3 0</inkml:trace>
  <inkml:trace contextRef="#ctx0" brushRef="#br0">22781 2812 7882,'-6'-13'2412,"5"5"0,1-4 0,9 4 981,3-4-3295,1-2 1,6-3 0,3-3 0,4 1-585,0 0 1,1-3 0,1 4 0,2 2 0,1 1-1,-2 1 1,-1 3 485,-1 2 0,0-3 0,-1 4 0</inkml:trace>
  <inkml:trace contextRef="#ctx0" brushRef="#br0">23394 2625 7882,'8'-1'1868,"-4"-3"-863,-2 2 0,-4-10 0,-2 5 1,-7-1-1,-3 4-267,-4 2 1,-4 7-1,4 1 1,0 1 0,0 4-1,1 0 1,0 4 0,4 2-1063,4 0 0,-1 6 0,5-4 0,2 0 0,2 0 0,1-2-2093,0-3 0,0 0 1482,0-1 287,0 0 1,0-4 0,0 0 0,1 0 26,4-2 0,-2-1 621,6-6 0,5-6 0,7-1 0</inkml:trace>
  <inkml:trace contextRef="#ctx0" brushRef="#br0">24008 2652 7882,'19'-1'0,"-4"-2"3573,-5-2-3096,-7-5 0,3 10 1,-6 0-1,0 7 1,0 5-1,-2 1 1,-1 1 13,-1-1 1,-5 0-1,3-1 1,0-1 0,-1-4-1,-1 0-3572,-2 1 3081,-2-5 0,5-9 0,1-9 0</inkml:trace>
  <inkml:trace contextRef="#ctx0" brushRef="#br0">24101 2426 7969,'7'-6'198,"-2"-3"1,-2-2-1,0 4 1,3 5-1,0 7 433,-1 2 1,6-2-1,-2 4 1,4 1-1,3 2 1,2 1 0,0 1-1529,1-1 0,-3-1 1,5-2-1,-2-1 0,-2 0 1,-1 0 447,2 0 1,-3-6 0,1 2 0,-4 0 448,-3-1 1762,-6 1 1,4-5 251,-3 0 0,-1 1 1,5 4-1,-1 4-838,1 2 0,-5-2 1,3 0-1,-2 2 1,0 0-1,-1 3-1774,-1-1 1,-2-4 0,0 0 0,1 0-385,4-2 0,-2-1 1,6-7-1,1-4 0,3-4 1,4-3 961,0-1 0,3 0 0,-4 1 0,2 2 1,-2 2-1,-1 1 0,-2 1 735,0 0 1,1 1 0,-1 5-1,0 0 1,1 0 0,-1 2-1056,0 2 0,2 4 0,0 5 0,1 0 0,-2 1 0,-1-1-4343,-3 0 4683,1-5 0,8 4 0,2-5 0</inkml:trace>
  <inkml:trace contextRef="#ctx0" brushRef="#br0">25394 2439 8028,'-9'0'2443,"0"0"-1677,-1 0 1,-1 6 0,3 3 0,3 3 0,2 2-213,-1 4 0,2-3 0,-2 3 0,2-2 1,1 0-1,-2 4 0,-2-1 232,2 0 1,2 3 0,1-4 0,0-2 0,1-2-1143,4-6 1,-2-2-1,6-9 1,0-5 0,0-10-1,-1-6-466,3-3 1,5-5 0,3-4-1,1-2 1,0-2 0,1 1-1,1 4 774,-1 4 1,0 3-1,-6 2 1,-1 4 0,-2 6-1,-1 4 1,-3 5 2943,1 1 0,-6 3-2409,2 7 0,-4 4 0,-1 5 0,0 0 0,-1 2 0,-2 1 0,-2 2-385,2-2 1,2-1 0,1-1 0,0-1 0,0 0 0,0 1 0,1-1-593,4 0 0,-2-1 0,4-2 0,1-1 39,-1 2 0,-6-1 0,-1 0 0,-7-2 0,-6-1 1,-4-1-1,-2 2 323,-2-1 0,4-3 1,-4 4-1,0-1 1,2-1-1,1 2 0,5-3-284,2 1 0,11 5 0,6-4 0,14 1-1599,8-4 1,15-8 2010,1-5 0,12-9 0,5-3 0</inkml:trace>
  <inkml:trace contextRef="#ctx0" brushRef="#br0">25994 2252 15638,'-12'6'0,"2"3"0,2 4 0,2 4 0,3 2 413,2 2 0,-1 1 0,-1 3 0,-3 0 1,1-1-1,-3 1 0,2-3-501,0-1 1,-3-3 0,3-5 0,-1 0 0,-2 1 0,0-2 78,0-3 0,6-5 1,-1-8 391,2-5 0,8-3 0,3 0 0,2 2 0,-1 2 1,-1 2-1,1 3-548,2 2 1,0 2-1,-3 5 1,-5 6 0,-2 6-1,-2 3 1,-3 2-2692,-6 2 0,-16 4 0,-18 0 2856,-8 2 0,-5 0 0,-10-4 0</inkml:trace>
  <inkml:trace contextRef="#ctx0" brushRef="#br0">21275 3692 7916,'-12'1'0,"3"4"0,2-4 308,2 3 1,4-1 0,-5 0 0,0 2 0,-3-1 0,-3 2-1,-1 3 1,0 1 986,-1-1 1,2 8-1,2-4 1,1 2-1,0 1 1,2 0-1,2 4-1268,4 0 1,1-3-1,0 0 1,1-2-1,4-1 1,4-3 49,3-2-232,1-3 0,0-6 0,1-1 1,-1-4-1,0-5 0,1-5-53,-1-3 1,-1-5 0,-3 0 0,-5-2 0,-2-1 0,-2 0 122,0 4 1,-2-2 0,-1 5 0,-3 0 0,0 0-477,0 2 1,3 9 0,8 3 0,5 4 0,7 2 0,8 4 0,9 2 560,10 0 0,7-1 0,2-6 0</inkml:trace>
  <inkml:trace contextRef="#ctx0" brushRef="#br0">21741 3678 7910,'-19'2'731,"-3"2"0,-3 2 0,0 6 0,2 0 1,7 3-1,6-1 0,5 1 84,4-1 1,1 3 0,1 3 0,5 0 0,9 4 0,9 0-1,7-2 1,3-4-611,3-3 1,-3-8 0,2-3 0,1-2 0,0-2 0,-2-3 0,-4-5 0,-4-6-1,-5-6-826,-4-3 0,-3-2 1,-2-2-1,-1-1 0,-3-2 1,-5-1-720,-2 1 1,2 4 0,1 2-1,-1 3 1,2 2 1339,3 3 0,9-5 0,2 0 0</inkml:trace>
  <inkml:trace contextRef="#ctx0" brushRef="#br0">22475 3385 9016,'-14'2'2013,"1"4"0,1 7 0,2 8-1870,1 4 0,0 7 1,-3 4-1,2 4 0,1 3 1,-3 1-1,-3-1 0,-3-1-1090,2-2 1,1-2-1,2-2 947,0-5 0,-7-3 0,0-1 0</inkml:trace>
  <inkml:trace contextRef="#ctx0" brushRef="#br0">22141 3745 7905,'12'-25'0,"-3"3"0,3 2 0,-2 7 0,5 1 17,3 3 0,6-1 0,-1 5 1,5 2-1,5 2 0,1 1 1,2 1-1,-1 2 0,1 3 0,-1 2-271,-1 2 0,3-2 1,-7-1-1,-5 0 1,-6-1-1,-4 0 228,-1-3 1,-8-1 0,-6-2 0,-8 0 0,-4-2 0,-1-1 0,0-3 2266,-1-1 0,5 2 0,0-3-1132,-1-3 1,10 7-1,5 4 1,5 9 0,3 7-801,1 6 0,-3 3 1,-2 3-1,-4 4 0,-4 2 1,-2 1-1,-5 1-105,-7 1 1,-2-3 0,-8 0 0,1-2 0,-1-2 0,-1-3-1217,0-5 0,-4-3 0,7-6 0,1-1 0,2-1 1012,3-2 0,2-7 0,-1 4 0</inkml:trace>
  <inkml:trace contextRef="#ctx0" brushRef="#br0">22968 3612 8989,'0'-14'2930,"-2"8"1,-1 6-2528,-1 8 0,0 4 0,4 1 1,-2 2-1,-1 3 0,-1 4 0,1 3 1,1 2 14,2-1 0,0 1 1,2-2-1,2-1 1,5-3-1,3-2 1,1-3-1014,1-1 1,-1-8 0,0-2 0,1-4 0,-1-2 0,-1-5 252,-3-8 1,-4-5-1,-5-7 1,0-1 0,-1 0-1,-3 1 1,-5-3 661,-3-2 0,-1 8 0,-1-3 1,2 6-1,3 3 0,5 3-683,3 0 1,3 7 0,7 2-1,11 5 1,6 3-853,5 2 0,11 5 1215,-2-1 0,9 3 0,-2 1 0</inkml:trace>
  <inkml:trace contextRef="#ctx0" brushRef="#br0">23474 3652 15235,'-4'9'0,"0"-1"0,1 3 0,1 1 496,2 1 0,0 0 0,0 2 0,0 1 0,0 2 0,0-2-3006,0-1 0,2-3 2510,2-3 0,-3-3 0,5-6 0</inkml:trace>
  <inkml:trace contextRef="#ctx0" brushRef="#br0">23408 3585 10157,'9'-12'0,"0"3"0,1 5 0,2 2 344,1 2 1,5 0 0,1 0 0,2 0 0,3 2 0,-1 2-1,1 4 1,-2 1-822,2-1 1,0-3 0,-1 2 0,-2 1 0,-2-2 0,-2 0 0,-3-2 108,0 2 0,-7-3 0,-1 4 0,-2 1 871,1-1 1,-1 2 0,-4 4 0,0 1 0,0 0 614,0 4 0,0-3 0,2 3 0,1-2 0,1 2 0,-1 3 0,-1 1-822,-2 0 1,-6-1-1,-3 2 1,-3 0-1,-1-1 1,-1-1-1,0-2-832,-4 0 1,1-9 0,-3 4 0,0-4 0,4-2 0,1-4-438,2-3 1,1-2 0,5-5 0,8-7 592,11-8 1,7-4 0,10-2 0,0 2 0,4 1 0,-1 4 0,4-1 379,2 0 0,5-1 0,11-5 0</inkml:trace>
  <inkml:trace contextRef="#ctx0" brushRef="#br0">24687 3425 7792,'-5'-7'1362,"3"8"1,-4 12 0,2 8 0,-4 6-229,-4 4 1,2 3 0,-8 6 0,2 0 0,0 0 0,-2 0-1,0 0 1,2-2-788,3-2 0,-4-3 0,8-8 1,-1-2-1,0-3 0,2-4-1572,2-4 1,2-9 0,4-5 0,1-11-1,5-14 1,8-11 499,6-10 0,7-5 0,4-5 1,5-2-1,2-4 0,1 0 1,-4 2 946,-4 7 1,2 2 0,-2 10-1,-3 5 1,-4 6 0,-6 9 1453,-4 5 1,0 9 0,-2 6-1362,-4 6 1,-3 6 0,-10 9-1,-3 4 1,-7 3 0,-4 3-1,-7 2-802,-2 1 0,3 2 0,-6-4 0,4 2 0,5-1 1,4-2-1,3-3-3140,2-3 1,6-2 3626,2-7 0,16-6 0,3-1 0</inkml:trace>
  <inkml:trace contextRef="#ctx0" brushRef="#br0">25261 3119 7792,'-11'17'1874,"-1"4"1,1 3-1,0 5-1114,1 4 1,-3 4-1,-4 6 1,-1 1-1,1 1 1,-1 1-1,0 1 1,0 0-16,-1-2 0,4-5 0,-1-5 0,4-2 0,3-3 0,0-4 0,0-5-2699,1-5 0,3-2 1201,-4-1 1,6-12 0,-1-5 0,2-6 0,2-5 0,2-2 0,2 0 1011,5 0 0,3 0 1,1 2-1,1 3 1,-1 2-1,0 2 1,1 4-45,-1 2 0,0 4 0,1 2 0,-1 5 1,0 3-1,-1 1-1554,-3 1 0,3 0 0,-3 3 0,3 0 1339,1 0 0,0-2 0,1-2 0</inkml:trace>
  <inkml:trace contextRef="#ctx0" brushRef="#br0">25501 3572 7809,'0'-14'921,"0"1"0,0 7 0,0 6-15,0 8 0,0 3 1,-2 1-1,-1-1 0,-1-3 1,-1 3-1,1 1-2500,-1 1 1,-5-1 1593,1-3 0,-3-3 0,-1-6 0</inkml:trace>
  <inkml:trace contextRef="#ctx0" brushRef="#br0">25514 3278 7809,'4'-17'182,"1"-1"0,-1 3 0,4 5 0,4 4 1,5 1-1,3 1 0,0 1 805,1 2 0,-3 1 0,3 1-987,-2 3 0,10 4 0,0 5 0</inkml:trace>
  <inkml:trace contextRef="#ctx0" brushRef="#br0">25807 3518 7770,'-13'0'1339,"0"0"1,1 11 0,1 4 0,4 2 0,1 3 0,2-4-268,-2-1 1,4-2 0,-2 0 0,2 1 0,2-1 0,-1 0 0,-2 1-1462,-2-1 1,-1 0-1,0 1 1,-7-3-1,-9 0 389,-8-2 0,-4-6 0,-6 3 0</inkml:trace>
  <inkml:trace contextRef="#ctx0" brushRef="#br0">22075 906 8178,'-14'-12'2003,"-5"1"-1950,-3-7 0,-2 6 0,2 12 0,3 0 0,0 1 16,-4 4 1,-2-4 0,-3 4 0,-3-4-1,-5-1 1,-4 0 0,-3 0 0,-3 0 39,-1 0 1,3 5-1,-5 1 1,-2 0-1,0 1 1,-3-1 0,2 1-1,2 1 27,1 2 0,2-3 0,-4 2 0,3 2 0,-3 1 1,-1 1-1,-1 2-107,0 2 1,-1-2 0,1 3-1,1-3 1,2 0 0,1 1-1,0 3 195,2 2-117,-5 1 0,10 0 0,-2 1 1,4 0-1,4 2 0,5 4 52,3 2 1,6 4 0,1 13-1,2 9 1,4 14 0,9-30-1,0 1-72,1 4 1,1 2 0,3 1 0,-1 1 0,0 5 0,-1 1 0,0 3 0,1 0 0,0 5 0,0 1 0,0 2 0,-1 1-23,0 1 0,0 1 1,2-1-1,-1 0 0,-1 2 1,-1 0-1,1-2 0,0 0 1,1 0-1,0 1 0,-1-3 1,1-1-1,0 0 0,0 0 3,0-2 1,1-2-1,0-6 1,0 0 0,1 3-1,0-1 1,0 0-1,0-2 1,0-2 0,0-1-1,0-2 1,0-1 0,0-4-1,0 0-10,0-4 1,0 0 0,2-1 0,2-1 0,7 28 0,3-4 0,6-5 0,-1-7-60,0-6 1,3-10 0,-2-5 0,0-5 0,4-3 0,1-7 0,3-6 221,3-5 0,-1-4 0,4-2 0,0-2 0,-1-3 0,-1-2-57,-2-2 0,-2 3 0,-1-1 0,-1 2 0,0 3 1,-1 2-1,-2 1-525,1 0 0,10 0 0,-3 0 1,6-2-1,6-1 0,3-2-1287,3-3 0,6-1 1,-8-3 1647,1 4 0,4-7 0,-4 6 0,4 0 0</inkml:trace>
  <inkml:trace contextRef="#ctx0" brushRef="#br0">9678 5331 18707,'-14'-27'0,"1"9"0,0 11 0,-2 6 0,-3 1 5416,-4 0-4512,-3 0 1,-2 0-746,0 0 0,-11 0 0,-7 0 0,-3-2 1,-6-2-1,1-5 0,-6-3 0,-1-1 0,-3-1 1,1 1-1,-4 0 0,1-1 0,-3 1 0,-2 0 1,-2 1-1,-2 1 62,35 6 1,1 2 0,-1 1 0,1 1 0,-1-2-1,1 1 1,-38 2 0,38 2 0,-1 1 0,0 1 0,0 2-1,-1 1 1,0 1 0,0 1 0,0 1-603,0 0 0,0 1 1,0-1-1,0 0 295,0 1 0,0 1 0,0 0 0,1 1 0,1-3 0,1 1 0,-33 9 0,6-2 112,7-3 0,3-2 0,7 2 0,7 1 1,9 2-1,7-2 0,6-1-23,4-2 1,6 5 0,4 3 0,2 4-1,5 9 1,5 9 0,6 10-677,6 8 1,-12-25-1,0 2 293,1 4 0,0 1 1,-3-1-1,-2 2 0,0 6 1,0 2-1,-1 3 1,-1 1-1,0 2 0,-2 1 66,-1 1 0,-1 0 0,1 0 0,1 0 0,-3-5 0,1-1 0,1-1 0,1-1 0,-1 0 0,2-1 0,-1-4 0,1-1-117,1-1 0,1-1 1,0-5-1,1-1 0,11 30 1,3-6-1,4-4 0,3-6 970,2-7 0,1-5 1,3-4-1,4-5 1,5-4-1,3-4 1,5-2-334,4-2 0,1-7 1,15-7-1,-29-4 1,0-1-1,6 0 0,1-1 1,5-1-1,2-1 1,2-1-1,2-2-156,2-2 0,2 0 0,7-2 0,0 0 0,1-2 0,0-1 1,2 1-1,0-1 0,-21 4 0,1-1 0,-1 1 0,2 0 1,-1 0-1,0 0-130,1 1 1,0 1-1,0-2 1,1 0-1,0 0 1,-1-1-1,23-2 1,-2 1-1,-4-1 1,-1 0-1,-4 0 1,-2 0-1,-6 1 1,-1 0-1,-4 1 1,0-1 87,-3 2 0,-3-1 1,-8-2-1,-1 0 1,30-8-1,-11-3 1,-10 3-1,-11-1 1,-9 0 311,-7-2 0,-5-3 0,-6 0 0,-7-1 0,-10-1 0,-9-2-426,-8-1 1,-14-4 0,-5 2 0,-8 1 0,-5-4 0,-2 0-523,-2-1 628,28 14 0,-1-1 0,-1 5 0,0 1 0,-3-6 0,0-1 0,0 1 0,0-1 0</inkml:trace>
  <inkml:trace contextRef="#ctx0" brushRef="#br0">18542 2919 17943,'-28'-23'0,"6"1"0,7 0 0,5 1 0,2 4-2488,2 2 1585,2 1 1817,4 1 0,1 1 0,5 5 0,9 7 0,10 6 1,12 3-602,11-1 0,10 1 0,16 5 0,-33-8 0,2 0 0,3-2 1,1 0-1,5 0 0,0-2 0,1 1 0,1-1 0,1 0 0,1 0 1,-1 0-1,-1-1 0,0 0 0,-1 0-305,-5-1 1,-1 0 0,-2-1 0,-1 0-1,-5 0 1,0-1 0,31-4 0,-11 0-1,-9-1 1,-7 1-1619,-6 0 0,-6 0 0,-8 3 1058,-6-1 1,-14-5 0,-9 4 0,-7 3 0,-8-1 0,-2 0 0,-5-3 698,-1-2 1,-5-1 0,-1-4 0,-5 0 0,-5-1 0,-4 1 0,-1 0 592,1-1 1,0-3-1,8-1 1,5 2 0,7 1-1,8 1 131,5 1 1,8 0 0,5-1 0,9 1-1,14 1 1,14 3-431,11 5 1,22 4 0,-30 2-1,2 0 1,2 3 0,1 1-1,3 1 1,1 2 0,0 2-1,-1 0 1,0 2 0,0-1-651,0 1 0,-1 1 1,-8 0-1,-1 0 0,4 1 1,-1 0-1,29 16 0,-14-1 1,-10-2-1,-13-2-1126,-11 1 1,-9-2 0,-17-1 0,-14-2 0,-22 2 0,-22 1-497,26-12 1,-3 1 1972,-16 1 1,-1 2 0,4 3 0,-2 0 0,-12 4 0,-1 0-1</inkml:trace>
  <inkml:trace contextRef="#ctx0" brushRef="#br0">22248 5078 8173,'-21'0'0,"4"-2"338,2-2 1,7 4-1,5-2 1,5 7 0,2 2-1,-1 3 1,-1 2 0,-2 3-1,0 1 1,1 2 2054,4-2 0,-4-1 1,5-1-1,0-3-1786,3-2 1,3 2 0,3-7 0,2-1 0,7-4-1,7-10-218,9-11 0,7-15 0,-17 12 1,0 0-1,1-2 0,1 0 1,2-1-1,1-1 0,-1 0 1,0 0-390,1-2 0,-1 1 0,-2 2 0,0 1 0,24-17 0,-4 4 0,-5 3 0,-1 3 0,-3 1 0,-1 4 0,-4 5 0,-2 3 0,-4 1 0,0 0-903,-1 1 0,4 0 0,-4 2 0,-1 0 0,0 0 0,-1 3-1680,2 0 0,0 5 2583,-4 1 0,0-1 0,-1-5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14703 5731 8135,'9'-11'0,"0"-2"-54,1-2 0,1 5 0,-4 2 0,-7 2 194,-7 4 1,-1 0 0,-1 2 0,-1 0 0,0-1 0,-1-2 0,2-2 40,-1 2 1,-2-3 0,-1 0 0,0 0-1,-2 1 1,-2 0 0,0 1-109,0-1 1,-3-1 0,-3 3-1,-2-1 1,-1 1 0,-1 1-1,0 2-69,1 0 0,-6 0 0,1 2 0,0 1 0,0 1 0,-1-1 20,-2-1 0,-1-2 1,-2 0-1,3 0 0,0 0 1,2 0 275,-1 0 0,-2 0 0,3-2 0,3-1 0,-1-1 1,1 1-1,-4 1 1204,-1 2 1,1 0-1118,-7 0 1,3 2 0,-9 2-1,1 4-182,-4-1 1,0 5 0,-3-3 0,-3 3 0,0 1 0,-1-1 0,0-2 110,-2-1 0,0-1 0,5 0 1,1-2-1,2-1 0,2-1 239,2-1 1,-2 3 0,3-1-1,2-2 1,0-1 0,2 1-1,-1 2-9,4-2 0,1 4 0,-3 1 0,0 1 1,1-1-1,2 1-311,2-1 0,1 4 0,-3-4 0,2 4 0,3 2 0,2-1 1,2 0 151,1 1 1,2-6-1,2 1 1,2 0 0,2 0-1,2-1-277,2-3 0,2 4 0,0-3 0,-1 0 0,3 2 0,0-1 0,2 3-110,-1 2 0,3-3 0,-2 1 0,0 4 0,0 2 0,0 2 0,0 1 0,2 3 0,-4-1 0,5 1 0,1 2 0,-3 1 0,2 2-54,0-1 0,0 1 0,3 0 0,-1-1 0,1 3 0,2 0 0,1 2 0,0 0-121,0 2 1,0 0-1,0 4 1,-2-2-1,-1 4 1,-1 2-109,1 3 1,-3 10 0,1-4 0,1-1 0,-1 0 0,1-3 4,1 0 1,2 1 0,1-6 0,0-2 0,0-2-1,0-1 1,0-2-427,0-2 1,4 1 377,0-2 0,7-3 0,-4 3 0,2-3-96,0-1 483,0 0 0,0-1 1,0 1-1,0 0 0,-2 1 1,-1 1-54,0 2 0,-5 11 0,4-2 0,-4 1 0,-1 2 0,0-1 0,0-1-64,0-2 0,6 1 0,2 1 1,0-2-1,1-4 0,2-2 0,0-5 426,3-3 0,-1 6 1,0-7-1,1-2 0,-1 0 1,0-3-59,1 1 0,-2 2 0,-2-3 0,-1 2 0,0 3 0,0 1-285,0 1 0,-6 3 1,1 2-1,-3 3 1,-1 3-1,-1 1 1,-2 5-228,-1 3 1,-5-4-1,4-2 1,2-8 0,2-4-1,1-3 1,0-1 184,0-2 1,0-10-1,0 1 1,0-1 0,0 0 149,0 2 0,0-6 0,0 1 0,0 2 0,0 0-16,0 3 0,0 4 1,-2 1-1,-1 0 1,-1 2-1,1 0-420,1 2 1,-2 2 0,0 2-1,1-2 1,1-3 0,2-4-1,0-3 227,0-2 1,0-4 0,2-1 0,2-2 0,5-3 0,3-2 0,1-1 821,0 0 1,7-4 0,2-2-1,3 0 1,2-2 0,1 2-446,3 0 1,-1 1 0,5 2 0,2-2 0,3 2 0,2 2 0,1 2-304,0 4 0,-5-2 0,7 4 0,-3-1 0,1-3 0,2 0 0,-2 0 0,-2 1 0,4 1 0,1-5 0,0-2 0,1-1 0,-1-3 0,0-1 0,4 0 0,-2-4 0,0 4 0,3-1 0,1 2 0,2 0 0,3 4 0,-5 0 0,4 2 0,-3 0 0,-3 0 0,1 0 0,-5 0 0,-3 0 0,0 0 0,0 0 0,-3 0 0,-2 0 0,-4 0 0,0 0 0,-6 0 0,5 0 0,-2 0 0,0-1 0,0-2 0,0-3 0,1-2 0,5 5 0,-3-1 0,1 2 0,-1 1 0,0-2 0,0-1 0,2-1 0,2 5 0,-1 0 0,-3 0 0,1 0 0,-3 0 0,1 0 0,-2 0 0,-6 0 0,-1-1 0,-4-4 0,1-2 0,0-1 0,-3-4 0,4 2 0,0-5 0,0-2 0,1 0 0,0 1 0,2-2 0,2 2 0,-2-5 0,-1 2 0,-2 3 0,0 1 0,-1 3 0,-3 3 0,1-3 0,-1 3 0,-2-1 0,-1 0 0,-3 1 0,-3-2 0,3 0 0,-5-3 0,2 1 0,-2 0 0,-1-1 0,0-1 0,-3-1 0,3-2 0,0 1 0,1-1 0,1-1 0,2-2 0,-2 0 0,-1-3 0,0 4 0,1 0 0,1 3 0,0-1 0,-1 0 0,-5 0 0,3 5 0,-1 0 0,-1-1 0,1 3 0,1 2 0,-5-8 0,4 4 0,-4-3 0,-1-4 0,0-2 0,0-3 0,0-2 0,0 1 0,0-5 0,0-3 0,0-3 0,0-6 0,0-3-288,0-5 0,0 0 1,0-4-1,1-1 0,2-2 1,2 3-117,-2 5 0,0 4 1,0 7-1,1 4 1,-1 2-1,-1 4 1,-2 0 73,0 4 0,-2 2 0,-1-3 0,-3 3 0,0 0 0,-1 0 0,1-2 134,0-2 1,0 0 0,3-1-1,-1-1 1,1-3 0,1 1-126,2-1 0,0-1 0,0-4 1,0 3-1,0 0 0,2 3 229,2 3 1,-2-5 0,2 10 0,-2 0 0,-2 3 0,0 3-1,0 1 18,0-2 1,0 2 0,0-5-1,0 0 1,0 2 0,0-1-1,0-1 104,0-3-51,0-7 1,1 3 0,2-5 0,3 1 0,1-2 22,4 0 1,-1 0 0,1 4-1,-3-1 1,1 1 0,0 2-1,-1 1-24,-2 1 0,-2 5 1,-4 3-1,0 3 0,0 2 1,0 0-1,0-2-88,0-3 0,-2 3 0,-2-2 0,-3 0 0,-2 1 0,1-3 109,2-2 1,1-1 0,2-5-1,-2 1 1,2-1 0,2-1-537,1-3 1,0-2 0,1-2 0,2 3 0,2 4 0,-2 2 0,-2 0 486,-1 4 0,0 3 0,0 6 0,0-1 1,0 1-1,-1 1 39,-4 3 0,-2 3 0,-7 6 0,1 0 0,0 0 0,-1 0 226,1 0 0,-5 0 0,-1 0 0,0 0 0,-2-1 0,0-2 0,-1-1 160,1 1 1,-4 1 0,4 1 0,-1-2 0,1-3 0,1 0 0,0 0 26,1 3 0,-5-3 0,2 2 0,-4-1 0,-4 1 0,-3-1-319,-1 2 1,-6 6 0,-6 3 0,1 3 0,-3 4 0,1 4 0,-4 0-482,0 3 1,-1-6-1,3 6 1,3-3 0,3 3 890,3 0 1,-3 3 0,9 3 0</inkml:trace>
  <inkml:trace contextRef="#ctx0" brushRef="#br0">8691 7703 8055,'-13'-13'0,"0"-1"149,5 7 1,2 0-1,6 2 1,0-4-1,2-1 1,1 0 0,1 1-1,1 0 1,-1 0 1231,0 0 0,2 0-702,-1-4 0,-4 0-202,4-1 1,-5 2-1,-5 3-248,-4 5 0,-2 4 0,-1 6 0,1 6 0,4 6-116,1 2 1,-3 4-1,5 7 1,1 3-1,1 3 1,2 3-1,0 5 68,0 0 0,0 7 1,0-4-1,0 2 1,0 0-1,0 1 1,0-5-51,0-3 1,5-5-1,1-1 1,0-4-1,-1-4 1,0-5 271,1-3 1,-5-8 0,4-7-300,-4-5 1,-1-9 0,0-16 0,0-6 0,0-7 0,0-7 0,-1-10-303,-4-6 1,4 3-1,-4 3 1,4 0 0,1 4-1,0 0 1,-2 4-187,-2 6 0,1 1 1,-4 8-1,-1 3 0,2 4 1,-1 7 411,0 2 1,-2 1 0,-5 3 187,1 2 0,6 4 0,2 10 1,4 5-1,1 6 0,0 8-33,0 6 0,1-1 0,2 7 0,3 2 0,0 4 0,1 4 0,-1 1-94,0 3 1,-1 1-1,-5-1 1,0-4-1,0-2 1,0-4-277,0-1 0,0-3 0,0-11 0,0-3 0,0-4 0,1-4-6739,4 0 6926,-4-1 0,11-23 0,-5-7 0</inkml:trace>
  <inkml:trace contextRef="#ctx0" brushRef="#br0">8331 8196 8299,'-9'-12'1506,"2"2"-620,1 1 1,2 8 0,5 1-609,4 7 1,2 5 0,8 1 0,3 1 0,4 0 0,4 3 0,4 2 0,4 2 216,5 2 1,-7 2 0,10 4-1,-1 0 1,2 2 0,2-1 0,1-2-419,2-1 0,-2-7 0,-1-3 0,-4-7 0,-1-5 0,-1-5-440,-4-5 1,4-4-1,-4-10 1,2-6 362,-1-5 0,-4-13 0,-5 2 0</inkml:trace>
  <inkml:trace contextRef="#ctx0" brushRef="#br0">12170 9449 8512,'0'-7'681,"0"1"1,-4 12-104,0 2 0,5-2 1,8-1-1,3-4 1,3-1-1,1 0 1,3 0-1,0 0-309,1 0 1,-1-1 0,-3-2 0,3-2 0,1 1 0,0-2-238,1-3 0,-5 2 1,2-2-1,-1-2 1,-1 0-1,2-4 1,-1-3-1,1-3 91,0 1 0,6-6 0,-2 3 0,3-5 0,2-3 0,-1 1-12,1 2 0,0 1 1,-1-1-1,1 0 1,0-2-1,-1 2 1,1-2-107,0 2 0,-5 0 1,-1 2-1,-2-1 0,-4 0 1,-4 1 75,-2-1 1,-4 0-1,2 1 1,-1-3-1,-3 0 1,-1-2-1,-2 1 108,0 2 1,0-3 0,0-2 0,0-1 0,1-1 0,2 1-53,1 3 0,7-2 0,-2 0 0,4-1 0,3-1 0,2 1 0,0 1-185,1 1 1,-4 8-17,3-3 1,-3 4-1,-4-4 1,0 0 16,-2 1 1,-6 3-1,1 1 1,-2-1-1,-2-3 1,0-2-1,0-1 93,0-3 1,-6 0-1,-2 1 1,-1-5-1,2-2 1,-1-1 54,1 4 1,4-7 0,-1 5-1,2 0 1,4-1 0,1 1 0,3 0 52,1 1 1,-3 5 0,5-3 0,0 1-1,-1 4 1,-2 1-195,-1 1 0,-3 5 1,2 0-6,-2-2 1,-2-1 0,-2-2 0,-2 2 60,-5 3 1,-1-3 0,-2 2 0,0-2-1,-3-3 1,2-2 0,1-1 43,3 2 1,2 1 0,-2 1 0,4-1 0,4 0 0,1-2 0,0 3-64,0 2 0,0-1 1,0 8-1,0 1 0,0 3 1,0 0-114,0 1 0,-2 0 1,-1-1-1,-2 1 0,-3 0 1,-1-1 98,2 1 1,-5-2-1,3-1 1,-3-3 0,-1-1-1,0 0 1,-1 0 103,1 1 0,1-5 0,2 4 0,1-2 1,0 1-1,0 0-123,0 0 1,6 5 0,-3-3 0,2 1 0,-1 0-1,1 2-41,-2 1 1,3 0 0,-4-1 0,-1-2-1,1 4 1,-4 2 0,0 3 250,-3-2 0,-1 1 1,-1 0-1,-2 1 1,2 0-1,1 0 1,2 2 134,0 1 1,-1-3-1,1 3 1,0 0-1,-1-1 1,1 1 16,0 0 1,-1 1 0,1 5 0,0 0-1,-1 0 1,1 0-93,0 0 0,-1 0 0,1 2 0,0 1 1,-1 1-1,1 1 0,0-1 83,-1 0 0,1 2 0,0-3 1,-1 2-1,1-1-128,0 2 1,4 0 0,0 4 0,-3-1-1,-3 2 1,-2 2 0,-1 3-107,-2 2 1,0 6-1,-7-2 1,0 3-1,1 2 1,-1-1-2,0 1 0,7 0 0,0-1 0,3 1 1,-3 0-1,1-2 0,0-1-30,3-2 1,1-4-1,3 4 1,2 2 0,2-1-1,2 1-169,3-2 1,-3 0-1,2 5 1,1 1-1,0 2 1,0 2-1,-3 2-214,-1 3 1,4 2 0,-3 1 0,0 0 0,-2 0 0,0 0 31,-1 0 1,4-5 0,-4-1 0,1-1-1,0-2 1,2-1 0,2-2 102,-1-3 0,1-1 1,4 1-1,0-1 1,0-2-1,0 0 0,0 0 81,0 0 1,0 1 0,0 3 0,0 1 0,0 0 0,0-1-31,0 1 1,0 5 0,-2 3 0,-1 0 0,-3 1 0,1-1 13,-1-1 0,-3 3 0,4-4 1,2-1-1,2 1 0,1-3 1,0-2 167,0-2 1,0-2 0,0 0 0,1 2 0,4 1 0,4 4 0,3 0 325,1 2 1,2 2 0,1-1 0,2 2 0,-2 4 0,-1 1-241,-2 7 0,-1 4 0,-2 5 0,-2 4 0,-2 1 0,-2-1-237,2-2 1,3 0 0,7-4 0,4-3-1,0-6 1,2-6 0,1-3 138,-1-4 1,-4-5 0,4-5 0,2-2-1,-1-2 1,-1-2 0,-2-3-67,-1 0 0,-4-1 1,3 0-1,-4-1 1,0 0-1,1 0-101,2 3 0,-2 1 328,3-3 1,3 7-1,-1 0 1</inkml:trace>
  <inkml:trace contextRef="#ctx0" brushRef="#br0">12957 6424 27477,'-7'0'0,"1"0"0</inkml:trace>
  <inkml:trace contextRef="#ctx0" brushRef="#br0">19955 14367 8332,'-13'-2'0,"1"-2"0,3-5 100,3 3 1,12-6 0,3 5 0,3-2-1,1 1 1,1 1 0,-1 1 0,0-1-1,1 1 1,-1-2 0,0 2 0,1 1-1,-1 2 1,0 1 116,1 2 0,-1 0 1,0 0-1,-1 2 0,-3 2 1,-5 5-1,-2 3-200,-2 1 1,-2 2-1,-2 1 1,-5 2-1,-3-2 1,-1-1-1,0-2 1,-1-1 310,1-3 0,0 3 1,-1-3-1,2 3-210,3 1 0,4-4 1,6 0-1,3 1 1,5 0-1,5-1-501,3-4 0,4 1 0,6-2 0,0 1 0,-1-1 0,1 2 383,0 1 0,5-4 0,2 3 0</inkml:trace>
  <inkml:trace contextRef="#ctx0" brushRef="#br0">21848 14380 8348,'0'-13'0,"2"-1"0,1 1 0,4 1 104,5 3 1,-2 2 0,9 4-1,-1-2 1,0 3 0,0 0 0,0 2-1,-1 0 1,0 0 0,-3 0-1,-2 2 1,-1 0 0,-4 4 20,-1 2 1,3 1 0,-5 4 0,-1 0 0,-3 1 0,-3-1-1,-3 0 44,-1 1 0,3-5 0,-5-2 0,-2 0 1,-1 1-31,-1 2 0,6-2 0,1-1 1,1 0-1,2-1 0,5 2-131,5-1 0,7-4 1,5 1-1,6-1 0,5 0 1,1 2-888,1-2 1,5-2 0,6-1 878,0 0 0,2 0 0,8 0 0</inkml:trace>
  <inkml:trace contextRef="#ctx0" brushRef="#br0">19462 16033 26592,'-13'0'0,"-1"1"0,1 3 0,0 4 0,-1-1 1484,1-2-1436,0 2-104,-1-5 0,1 4 0,0-6 0,-1 1 0,0 2 0,-3 3 0,0 1 0,-1 2 0,-2 0 0,0 0 1,-2 3 56,-1 4 1,7-1-1,-2 3 1,3-2-1,2 0 1,0 4 0,1-1-1,3 0 1,3-3-1,2 1-1172,-1 0 0,1-2 696,4 3 0,0-3 1,0-2-1,0 0 476,0 1 0,6-1 0,3-1 0,2-2 0,3-1 0,1 0 45,2-2 1,4 4-1,6-5 1,1 1-1,3 2 1,3 0-1,2-2-201,-1-1 1,4 3 0,2-3-1,-2 0 1,-1 1 0,-1-1 28,-1 0 0,1 5 0,-5-4 0,1 0 0,1-1 1,-1-1-1,1-1 195,0-1 1,-3-1 0,4-2 0,2 0 0,0 0 0,0 0-1,-1 0-48,1 0 1,2 4 0,2 2-1,2 0 1,1 1 0,-1-1 45,-1 0 1,2 5 0,1-4 0,-2 2-1,-2-2 1,-1 1 0,0-2 212,0-1 0,0 0 1,0-5-1,0 0 1,0 0-1,0-2 97,0-2 0,2 1 0,0-6 1,4 0-1,0 2 0,2 1 0,-2 2-495,0-1 1,2 1-1,-2 4 1,0 0 0,2 0-1,-4 0-182,-2 0 0,0 0 0,-6 0 1,3 0-1,1 1 0,-2 2 0,-1 2 212,-1-3 0,-5 0 1,3-2-1,0 0 0,0 0 1,1 0 391,0 0 0,3 0 0,-2 0 1,4 0-1,1-2 0,2 0 1,-2-3-332,2 2 0,0 2 0,-3-1 0,0-1 0,2-1 0,1-1-128,1-1 0,1 5 0,-4-5 0,2 2 0,1-1 0,-1 2 0,-3 2 75,-4 1 0,2 0 0,-3 0 0,0 0 0,-1 0 0,0 0-21,0 0 1,-3 4-1,5 1 1,1-3-1,0 1 1,0 0-1,-1 2 9,1-2 1,1-2 0,2-1 0,0-1-1,-1-2 1,-2-3 242,-2-1 1,1 2-1,4-2 1,0-1-1,-2 1 1,-1-2-1,-1 0 0,1 0 0,-3 5 0,1-4 0,2 1 0,2 0 0,1-2-408,0 1 0,0-4 0,0 4 0,-2-4 0,-1-3 0,-2-1 12,-3-2 1,1 0 0,-5 5-1,0-2 1,-3-1 0,0-4-1,-1 1 308,-2 0 0,-1 0 1,-5 1-1,2-3 0,-2-1 1,-2 1 52,-5 2 1,1 1 0,-4 3 0,0-1 0,0-2-1,-3 2 1,-2 1-813,-1 2 1,-1-2 0,-2-1 0,-5-2 0,-1 2 0,-4 1 365,-2 2 1,3 1 0,-7 1 0,0 2 0,-3 1 0,-3-1 0,-1 0 450,4-2 0,-3 1 1,3 0-1,-3 1 0,-4-2 1,0 1 72,-2 1 1,-5-1-1,2 5 1,-1 2-1,-5 1 1,0-1-239,-3-2 0,-6-1 0,1 3 0,1-1 0,1-1 0,2 1 0,-1-1-83,2 2 1,6 1 0,2-1 0,-2-2 0,-2 2 0,1 0 252,2-1 0,-1 2 0,6-2 0,0 1 0,0 0 0,-2-2 119,-1 3 1,3-4 0,-3 1-1,-2 2 1,-1 2 0,-4 1 0,-1 0-244,1 0 0,1 4 1,0 2-1,0 1 0,0 2 1,1 0-42,4 0 1,-2-4-1,4 2 1,-1-1-1,-1-2 1,-1 1-1,2-1 96,1-1 1,1-1-1,2-2 1,-1 0-1,2 0 1,-1 0 75,-1 0 0,3 0 0,-3 0 1,2 0-1,3 0 0,-1 0 1,0 0-236,1 0 1,-1 1-1,0 2 1,1 2-1,-1-1 1,-1 0-70,-3 1 0,3 4 0,-5-5 0,2 1 0,-2-1 0,1 1 187,-1-3 1,-2 0 0,2-1 0,-1 2 0,-3 2 0,-1-2 0,-2-2 28,0-1 1,0 5-1,0-1 1,1-1 0,2-1-1,2-2 1,-1 1-75,2 4 1,0-4 0,4 3 0,-1-1 0,0 0 0,0 2-93,0-2 0,-6 3 1,3-2-1,0 1 1,0-1-1,-1 2 118,0 1 1,-7-2-1,7 2 1,-4 1 0,-2-2-1,-2 1 1,-1-1 74,1 0 0,-3 3 0,1-5 0,2-1 1,2 0-1,1 0 0,0 1-104,0-1 0,4 0 0,1 0 0,-1 2 0,-1-1 0,0 1-79,0-1 0,-9 5 0,5-3 0,-4 0 0,-2 1 0,0 1-125,-4 2 0,-1 2 1,0 3-1,2 1 1,3 2-1,1 0 0,3 1-1845,1 3 2001,8 3 1,-4 2 0,4-1 0</inkml:trace>
  <inkml:trace contextRef="#ctx0" brushRef="#br0">8958 8210 28216,'-13'5'-785,"-1"3"0,1 5 0</inkml:trace>
  <inkml:trace contextRef="#ctx0" brushRef="#br0">8705 8583 8552,'0'-14'524,"1"3"1,2 0 994,1 2-1009,1 6 0,-5-4 1,0 2-228,0-3 0,-2-4 1,-2-2-1,-5 1 0,-3 0 1,-1-1-1,-2 0 1,-1-3 20,-2 0 1,-1-7 0,1 2 0,-4-2 0,-3 0 0,-2 2 0,-3-2-172,-5-1 1,1-1 0,-12-1 0,-5 0-1,0 2 1,-9 1 0,0 2-224,-4-2 1,28 13-1,-1-1 1,-31-12 0,32 13-1,0 0 1,-3-1-1,-1 0 1,-1 0 0,-1-1 132,-2 0 0,-1-1 0,-4 1 0,-2 0 0,-2-1 0,-1 0 0,-1-2 0,0 0 0,-2-1 0,0-1 0,2-1 0,-1 1 61,1 0 0,1 0 0,-1 0 0,0-1 0,1 3 0,0 0 0,1-1 0,1 0 1,-1-2-1,1 1 261,-1-2 1,0 1 0,1 1-1,-1-1-275,-2-1 0,-1 0 0,5 4 1,0 0-1,-5-4 0,-1 0 0,3 0 1,0 1-1,4 1 0,0-1 1,0 1-1,2-1 0,2 2 0,2 0-67,0 1 0,0-1 1,-1 2-1,0-1 1,0 3-1,1 0 1,-2-1-1,0 1 1,-1 0-1,-1-1 1,1 2-1,-1-1-109,2 2 1,-1 0-1,-2-1 1,-1 0 0,4 4-1,0 0 1,1 1-1,0 1 1,-1 0 0,0 1-1,2 1 1,1-1 104,-2 2 0,1-1 1,-4 1-1,-1 0 1,4 3-1,0 0 0,1 0 1,-1 0-1,1 0 1,-1 0-1,3 0 0,0 0 1,0 0-1,1 0 60,1 0 0,1 0 0,-26 2 0,5 1 0,9 1 0,13-1 0,10-2 0,8-1-302,5 0 1,10 5 0,9-1 0,15 1 222,15 1 0,5-5 0,1 4 0,3-4 0</inkml:trace>
  <inkml:trace contextRef="#ctx0" brushRef="#br0">1706 7037 9494,'0'-14'0,"0"1"157,0 0 1,0 4 0,0 0 0,0-1 0,-1-2 0,-2-2 0,-2 1 0,2 0 0,2-1 0,-1 1 645,-2 0 0,3-1 1,-5 3-1,1 0 0,-1 4 1,-1 1-1,-4 3-433,0 2 0,-7 1 1,0 1-1,0 3 0,1 7 1,-3 4-1,1 4 0,0 2-508,2 2 1,3 2 0,0 4-1,2 0 1,2 2 0,3 0 246,1 2 0,1-5 1,7 3-1,2-4 1,7-3-1,3-4 0,6 0 287,0-4 0,3-3 1,3-4-1,1-5 1,0-2-1,-1-4 1,1-2-185,0-5 0,-2-9 1,-3-4-1,-4-3 0,-3-2 1,-2 1-175,0-1 0,-5 2 1,-4 1-1,-2 3 1,-2 2 57,0 3 0,-2 7 0,-2 6 1,-4 6-1,1 6 0,2 3-110,4 1 0,1 2 0,0 3 1,0 2-1,1 3 0,2-3-90,2 0 1,10 2 0,-1-3 0,4 0 0,4 1 0,2-6 0,4-2-263,0-3 1,8-6 0,2 1 0,5-4 0,2-4-1,-1-5 1,2-4-3525,2-5 3802,-5-3 0,2-11 0,-5-2 0</inkml:trace>
  <inkml:trace contextRef="#ctx0" brushRef="#br0">2493 6837 26219,'-12'-25'-5914,"3"2"5579,-9 4 0,9 6 1,-7 0-1,4-1 1,3 2 896,-1 3 1,4-2-1,3 3 100,6 1 1,6 1 0,7 6-1,5 0 1,3 1 0,4 4 0,0 4-1,2 3-1532,1 1 867,-3 6 0,4 2 0,-5 6 0</inkml:trace>
  <inkml:trace contextRef="#ctx0" brushRef="#br0">2333 7170 20150,'-12'-25'-1331,"3"3"1377,3 8 1,16 10 0,5 8-1,5 4 1,5 1 0,4-2-1,8-1 77,6-3 0,5 4 0,5 1 0</inkml:trace>
  <inkml:trace contextRef="#ctx0" brushRef="#br0">3319 6943 17674,'0'-35'-1129,"0"-1"1,-6 2 0,-3 12 1498,-2 4 0,-3 4 0,1 0 0,-2 1 0,-1 0 0,-3-1 1,-1 1-1,1 1-64,3 3 0,-5-1 0,0 4 0,-1 0 0,1 0 0,2 5 0,3 4-340,1 5 1,3 4 0,3 3 0,5 1 0,2 5 0,5 1-5,6 2 1,3 4 0,15-6 0,4 2 0,4-2 0,4-4 0,2-3-24,1-2 0,-2-5 1,-5-4-1,-5-3 1,-5-1-1,-4-1-92,-2-3 1,-3-4-1,-7-5 1,-6 1-1,-6 2 1,-6 1 341,-2-2 1,-7 5-1,0 2 1,2 2-1,1 2 1,2 2 99,-1 2 0,7 4 1,4 5-1,6 0 1,6 1-1,4-1-283,5 0 1,8-1 0,11-1 0,5-4 0,5-1-1,4-3 1,4-2-1960,-1-1 0,6-5 2065,-3-4 0,1-15 0,-5-4 1</inkml:trace>
  <inkml:trace contextRef="#ctx0" brushRef="#br0">3986 6477 22342,'0'-22'-1160,"0"0"1,0 7-1,-2 16 1275,-2 11 0,2 3 1,-4 7-1,2 2 1,-1 1-1,3 3 1,0 3-1,4 3-338,2 0 1,3 0 0,7-3 0,1 5 0,1 3 0,2-1-1,-2-2-5192,-1-5 5359,-2 3 1,-6-6-1,-1 4 1</inkml:trace>
  <inkml:trace contextRef="#ctx0" brushRef="#br0">3839 6863 22342,'-24'-38'-742,"5"2"1,7 5 0,5 5 1000,4 3 0,3 4 0,4 6 0,7 0 0,6 1 0,10 1 0,9 2 0,7-1-573,6-2 0,7 0 1,5 2 466,4 1 1,-2-6-1,10-5 1</inkml:trace>
  <inkml:trace contextRef="#ctx0" brushRef="#br0">4519 6237 22342,'-6'-31'-1854,"-3"0"1,3 6 0,2 7 2382,2 3 1,2 11 0,0 10-1,0 16 1,0 15 0,0 12 0,2 8-1,4 9-632,7 3 0,-4-32 0,3 0 1,2 0-1,3-1 0,0 2 1,1-1-1,1 0 0,1 0 1,0 0-1,0 0 98,0 1 0,0 0 0,0-2 0,0 1 0,0-1 0,0 0 1</inkml:trace>
  <inkml:trace contextRef="#ctx0" brushRef="#br0">19835 16019 8325,'0'-13'-185,"0"6"1,-6 1-1,-3 6 1621,-2 0-1208,3 0 1,1-5-251,2 1 0,-2-1 0,-6 5 0,-1 2 0,-1 1-58,-2 1 1,2 7 0,-3-4-1,2 2 1,0-2 0,-2 1 0,0-2 261,-1-1 1,7 4 0,-3-3-1,2 0 1,2 2-93,0-1 0,0 2 0,1 4 0,2 1 1,2 0-1,3 3 0,2 2-136,1 2 0,0-2 0,0 6 0,0 3 0,0 2 0,0 1 0,0 0 21,0-1 1,0 1-1,0-3 1,1-3-1,2-1 1,3-4 71,2-2 0,1-3 0,5-2 0,4-1 1,4-1-1,4-4 0,2-1 104,3-3 0,0-3 0,6-3 0,2-3 0,-2-3 0,1-4 0,-1-4-270,-1 1 1,2-3 0,-2 0 0,1-1 0,0 0 0,-3 0-39,-2 1 0,2-5 0,-4 2 0,-2-3 0,2 0 0,-3 1 0,-2 2 130,-3-2 0,-9-1 0,2-1 0,-3-1 0,-6 0 0,-3 1-49,-3-1 0,-2 5 0,-2-1 0,-6 1 0,-7 2 0,-6 2 0,-6 3-181,-2 2 1,-6 1 0,2 1 0,-4 4 0,-1 1 0,0 3 256,0 2 0,-6 7 0,-1 1 0</inkml:trace>
  <inkml:trace contextRef="#ctx0" brushRef="#br0">3053 7277 7782,'-12'-2'0,"3"-2"0,4-5 0,4-3 0,1-1 0,0-7 0,1-2 254,4-9 0,7 1 1,8-5-1,4-2 0,4-3 1,2-4-1,1-5 1,0-3-1,-1 0 0,-2 2 1,-3 2-1,-3 2 974,-4 3 1,0 2 0,-3 2 0,-4 4-1,1 2 1,-1 4 0,-1-1 0,-3 3-2386,-1 2 1,3-1-1,-3 6 1,0 1-1,2 0 1,-3 3 1156,1 1 0,5 1 0,-4 1 0</inkml:trace>
  <inkml:trace contextRef="#ctx0" brushRef="#br0">3199 5624 7829,'-6'-13'988,"5"4"0,-5 1 0,1 1-413,1 0 1,0-2 0,4-5 0,0 1 0,0 0 0,0-1 135,0 1 1,0 4 0,-2 2 0,-2 1 0,-5 3-299,-3 1 0,-6 5 0,0 5 1,1 7-1,-1 4 0,0 5-156,2 1 1,5 6 0,4 0 0,1-1 0,3-2 0,2-2-1,2 0-281,4-4 1,2-3 0,8-7 0,3-3 0,2-5 0,2-4-453,1-4 0,-1-4 1,3-6-1,-1-4 1,-5-4-1,-3-4 0,-4 0 65,0-1 1,-6 2 0,-2 1 0,-2 3 0,-2 2 1503,0 3 1,1 3-646,4 4 1,-2 9 0,4 9 0,1 2 0,-1 4-1,3 2 1,2 2-683,2 2 1,-1-5 0,0 0 0,1-4-1,-1-3 1,0 0 0,1-2-1190,-1-2 0,6-7 0,3-7 1423,4-9 0,0-11 0,1-5 0</inkml:trace>
  <inkml:trace contextRef="#ctx0" brushRef="#br0">3706 4931 12092,'-8'6'1911,"4"3"0,2 7 1,4 5-1,1 4-961,1 8 0,2 10 1,-1 7-1,2 5 1,1 4-1,-4-1 1,-1-1-1,0-3 0,3-2-2179,1-7 1,-2-2 0,2-4-1,0-2 1,1-4 1228,2-5 0,-4-5 0,0-9 0</inkml:trace>
  <inkml:trace contextRef="#ctx0" brushRef="#br0">1253 6117 7985,'0'-18'0,"0"1"0,0-1 0,-1 0 0,-2 0 0,-3 2 0,0 1 0,0 2 0,-3 0 0,3-1 0,-1 1 0,-4 1 0,1 2 0,-1 2 0,3 2 0,5 3 0,-2 8 0,4 5 0,1 7 0,0 5 0,0 4 515,0 5 0,1-1 0,2 4 1,3-1-1,0-4 0,1-1 1,-1-2 1450,0-4 0,3 2 0,-3-7 0,1 0 0,4-4-471,1-4-2072,1 3 0,-4-11 0,-2 2 0,1-4 312,-1-4 0,-2-4 0,2 3 0,0 0 0,1 1-287,2 2 1,-2 1-1,0 2 1,3 0-1,1-1 1,2-4-2694,4-4 3245,3-8 0,6-10 0,-1-7 0</inkml:trace>
  <inkml:trace contextRef="#ctx0" brushRef="#br0">1533 5664 7880,'-18'0'2149,"2"2"4562,4 2-6120,5-3 0,13 5 0,4-7 1,6-4-1,6-3 0,2-4 1,0-2-1,-2 1-92,2 0 0,-1 4 1,0 1-1,-6 3 0,-2 2 1,-1 3-565,-1 4 1,-6 5-1,-4 10 1,-6 8-1,-6 5 1,-2 5-1,-3 0 377,1 0 0,0 3 0,1-8 1,3-4-1,4-3 0,7-4-102,7-2 0,1-7 0,12-9 0,4-8 0,2-8 0,4-9 0,2-8-423,3-6 1,6-2 0,3-3 212,2-4 0,1-2 0,4-7 0</inkml:trace>
  <inkml:trace contextRef="#ctx0" brushRef="#br0">19729 14953 8118,'9'-18'0,"-2"1"0,0 0 0,-1 2 0,0 2-315,-1 6 0,-11 1-932,-3 6 1676,-3 0 0,-1 4 0,-1 2 1,1 2-1,0 0 0,-1 1 1,2 0-1,4 2 665,3 0 0,5 1 0,6-3 1,9-3-1,10-1 0,9-1 0,5-3-780,1-4 0,4-4 0,2-6 0,1-2 1,4-3-1,-1-4 0,0-3-451,-1-2 0,-7-4 1,-1-2-1,-5-1 1,-5-4-1,-6-4-863,-6-2 1,-5-6 0,-5 1-1,-8-3 1,-8 0 0,-11 3-1,-9 3 970,-8 0 1,-5 9 0,-15 0 0,-6 8-1,-1 10 1,-3 7 0,1 7 1137,2 4 1,-6 13 0,6 7 0,4 11 0,4 11 0,7 9-646,1 7 0,26-25 0,2 1 0,-12 32 1,6 6-1,15-34 0,2 0 0,-3 37 0,8-1-1457,10-2 1,12-12 0,19 2 993,8-10 0,-15-26 0,3-4 0,6-1 0,-1 0 0</inkml:trace>
  <inkml:trace contextRef="#ctx0" brushRef="#br0">8158 8969 29024,'0'-13'-9831,"0"0"9948,0 5 0,2-1 0,2 8 1,3 4-1,4 1 0,1 2 575,2-3 0,7-1 24,-3-2 1,6 0 0,-2 0 0,3 0-404,2 0 0,-1-5 1,1-1-1,0 0 0,-1-1 1,-1-1-1,-1 0 1,-3-1 91,-2 0 0,-5 6 0,-6-3 0,3 1-1507,1 1 753,-5 0 1,-3 4-1,-8 0 1,-6 0 665,-7 0 0,-2 0 0,-5 0 0,2 0 0,-3 1 0,-3 2-125,-3 1 1,-5 2-1,4-3 1,-1 2 0,0-1-1,4 1 1,2-1 737,5-1 0,-2-1 1,6-2-849,2 0 0,13 0 0,11 0 1,9 0-1,13-2 0,7-1-1705,9-1 1767,4-1 1,4-1 0,-1-1 0</inkml:trace>
  <inkml:trace contextRef="#ctx0" brushRef="#br0">19769 15020 8229,'4'-17'0,"2"6"0,1 3-226,4 5 0,-4-3 0,2 2 0,-2 2 34,-4 5 1,0-1 0,-12 2 1086,-1-2 0,3-2-167,-2 0 0,6 1-614,-2 4 0,5 2 1,5 5-1,4-3 1,3-3-1,1-2 1,2 1-148,3-2 1,-2-2-1,6-1 1,2-1-1,1-2 1,2-5-1,-1-1-81,1-1 0,-5-5 0,-1 6 0,-2-3-240,-3-1 0,-8 6 0,-8 2 0,-9 5 354,-7 5 0,-11 2 0,-7 6 0</inkml:trace>
  <inkml:trace contextRef="#ctx0" brushRef="#br0">20022 16686 8185,'1'-18'0,"2"0"0,2 2 0,-1 5 125,-4 3 1,-1 3 0,-2-4 0,-2-1 0,2-2 0,0-1 0,0-1 622,-1 1 0,-2 4-516,2 0 1,-4 6 0,-7-1 0,-2 4 0,-6 4-126,-2 5 1,-7 13-1,-5 5 1,-5 3-1,-4 4 1,0 4-1,-1 7 145,0 2 0,4 2 1,0 3-1,4 0 0,7-2 1,3 2 930,9-2 0,9-4-1092,7 3 1,4-9 0,4 1-1,10-2 1,9-7 67,13-2 1,16-11-1,5-5 1,7-9 0,7-3-1,0-4-286,-33 1 0,0-2 1,33-10-1,-35 2 0,1-2 1,32-15-1,-2-5 1,-6-1-494,-5-3 1,-16-1-1,-8-4 1,-9 1 0,-9-2-1,-9 3 1,-11-2 373,-12 1 0,-17 7 0,-10-3 0,-8 6 0,-8 7 0,-7 5 144,-5 7 1,7 0 0,-1 8 0,3 2 0,10 5-1,3 8-332,10 5 434,14 10 0,-4 3 0,10 3 0</inkml:trace>
  <inkml:trace contextRef="#ctx0" brushRef="#br0">21768 16672 8233,'-13'-6'0,"1"-3"0,2-1 0,1 1 255,-2 5 0,4 2 1,-2 2-1,-1 0 1,-2-1 243,-1-4 1,-1 4 0,-1-4-1,-1 4 1,-3 2 0,-2 4 0,-1 4-391,1 3 0,-4 1 0,1 3 0,-2 3 1,-3 7-1,6 0 0,1 7 197,1 4 0,6 1 0,0 11 0,6 5 0,5 3 0,7 7 0,9-2-67,8-1 1,17-5 0,8-7 0,8-6 0,9-6 0,-27-21 0,1-2-142,2-1 1,1-3-1,5-2 1,1-2-1,1-3 1,0-2-1,1 0 1,-1-2-1,3-1 1,-1-2-1,-1-2 1,-1-1-1,-1-3 1,-1-1-307,-3-1 0,-2-1 0,28-20 0,-14-2 0,-9-5 0,-8-5 1,-11-3-1,-10-3-230,-9 2 1,-12-7 0,-9 3-1,-12-2 1,-11 2 0,-10 4 288,-3 4 1,19 25-1,-2 2 1,0 1 0,-3 3-1,-1 2 1,-1 2 0,-1 1-1,-1 3 1,0 1 0,0 2-1,-1 3 1,0 3-1129,-2 4 1,1 3 1059,3 4 0,0 4 0,-9 7 0,0 3 0,5 3 0,1-1 1</inkml:trace>
  <inkml:trace contextRef="#ctx0" brushRef="#br0">8278 9542 16937,'6'-12'0,"1"2"0,2 3 267,0 1-223,-6-5 1,4 10-1,-2-4 1,1 4 1481,-3 1 1,0 0-943,-12 0 1,4-5 0,-3 1-313,-3 1 1,-1 2-1,-1 2 1,0 2 0,-1 3-1,1 0 1,0 1-192,-1 1 0,-3-5 0,-1 3 0,2-2 1,1 2-1,1 0 236,1 0 0,0-2 0,-1-4 0,1 2 0,0 1 0,-1 1 0,1-1-9,0-1 1,-2 2 0,-1 2-1,-2 1 1,0 2 0,0 0 0,-1 0-51,-2 1 0,1 2 1,-4 2-1,2-1 0,-2 0 1,-1 1-226,-2-1 0,-2-1 0,-1-2 0,2-1 1,-2 1-1,2 2 0,-2 0 102,-1-3 0,3 3 0,-4-3 1,0 4-1,0 3 0,-2 2 1075,-3-2-1210,4-1 0,-5 3 0,2 0 0,-2-1 0,-1 1 0,4 0 0,3-2 0,0-1 0,1-2 0,1 1 0,2-1 0,1-1 0,2-2-367,3-1 1,1-4-1,5 2 1,-2-1-1,2-2-277,1 2 62,8-4 0,-1 4-330,4-6 0,4 0 1,0 0-1,7 0 1,7 0-5923,3 0 6878,4 0 0,6-12 0,-1-3 0</inkml:trace>
  <inkml:trace contextRef="#ctx0" brushRef="#br0">7212 9689 26052,'-29'-5'-1221,"0"1"1590,-2 1 0,0 3 0,4 6 1,0 7-303,1 8 1,-4 0 0,2 1 0,3 0-1,0 0 1,1 1 0,2 2 0,4 3 45,3 3 0,2 0 0,1-4 1,3-2-1,5-1 0,2-4 0,2 0 1,0-3-274,0 3 0,6-10 1,4 3-1,7-2 0,5-2 1,3-2-611,2-1 1,4-2 0,4-4 0,5 0 0,9 0 864,5 0 1,9-12 0,11-2 0</inkml:trace>
  <inkml:trace contextRef="#ctx0" brushRef="#br0">8825 9529 26845,'-12'-2'2027,"3"-2"-2723,-3 3 1,6-7-1,-4 5 1,1-3-1,-2-1 862,0-4 0,2 4 0,0 0 409,-2 1 1,7 3-1,4 6 1,7 3 108,5 1 0,2-3-424,-1 5 1,2-4 0,1 2 0,3-1 0,2-1 30,3 1 1,-4-1 0,3 6 0,-1-2 0,2 0 0,1-1-537,3 1 1,2 0 0,-2 5 0,1-1-1,4-1 1,1-2 170,3-1 0,1-2 0,2 4 0,0-4 1,0-1-1,0-1 0,-1-1 345,-4 0 1,3 1-1,-7-5 1,0 0-1,0 0 1,-2 0-1,-2 0-238,-3 0 0,-3 4 0,2 1 1,-2-1-1,0 1 0,-2 1 1,2 1-34,-1 3 0,1-2 0,3 1 0,-2 2 0,0 4 0,1 3 0,-3-2-137,0-1 1,2-2 0,-3 1 0,2-2 0,2-2 0,3-3 252,0-1 1,2 3 0,2-4-1,1-1 1,0 1 0,-1-1 0,-1-1-117,1-2 0,-9-1 0,5 0 0,-8 0 0,0 0 0,-3 0 0,-3 2-210,-3 2 1,1-1-1,-4 5 1,0-1-1,0 1-1149,-3 2 1,0 2 0,1 1-1,5-1 1,3-3 291,1-5 1,5-2 0,1-4 0,0-2 0,2-5 1057,0-3 0,-5-1 0,3-1 0</inkml:trace>
  <inkml:trace contextRef="#ctx0" brushRef="#br0">10398 9849 16543,'-12'-2'143,"3"-2"1,4 2 167,10-2 0,4 2 0,7 2 0,2 0 1,0 0-1,-1 0 0,1 0 0,-2 0 137,-1 0 0,-2 6 0,1 3 0,-1 3 0,-1 3 0,-3 1 0,-5 3 0,-2 2-343,-2 3 1,0-3 0,0-1 0,0 1 0,-2-2 0,-1 1-80,-1-4 0,-5-1 0,3-2 0,-1 0 0,-4 1 0,-1-1 0,-1 0-460,0 1 0,-5-5 0,0-1 1,1 3-1,-3 1 0,-2 1 0,-3 2-3146,-2 3 3570,1-4 0,-1 0 0,0-8 0</inkml:trace>
  <inkml:trace contextRef="#ctx0" brushRef="#br0">22568 4625 8314,'-39'1'0,"4"3"0,4 7 0,4 2 0,5 2 0,4-5 0,3-2 0,2 2 829,0-8 0,4 5 0,3-3-1,3 5 1,7 3 0,7 0 0,9-2 0,10-2 0,10-2 0,7-3-103,5-2 0,10-13 1,5-8-1,-32 5 1,0-2-1,3-3 0,1-2 1,0-3-1,0-1 1,3-3-1,-1-1 0,0-2 1,0 0-648,0 0 1,-1-2 0,-1-5-1,-1-2 1,-1 0 0,-1 0 0,-3 2-1,-1 0 1,-2 1 0,-1 0 0,-2 4-1,-2 0 1,-2 2 0,0 0-1844,18-25 0,-11 9 0,-5 8 0,-4 9-4627,-5 8 6391,-7 9 0,-3 32 0,-6 12 0</inkml:trace>
  <inkml:trace contextRef="#ctx0" brushRef="#br0">22648 5824 8150,'-10'-18'3632,"-4"0"-2051,4 7 0,-1 2 1,7 10-1,1 10-896,2 8 1,1 18 0,1 7 0,2 7 0,1 2 0,-1 2 0,-1 1-630,-2 2 0,1-5 0,4-7 1,4-5-1,3-7 0,2-7 0,4-9 43,4-9 1,7-15-1,6-16 1,11-21 0,-18 10-1,0-2 1,5-8 0,1-2-129,2-5 0,2-2 1,4-5-1,0 0 1,3-1-1,1-1 1,-15 19-1,1 1 0,0 0 1,0-1-1,1 1 1,1 1-1,15-16 1,0 2-371,-2 5 0,0 1 0,1 3 0,-1 3 0,-3 7 0,0 1 0,-1 1 0,1 1 162,-2 3 0,2 1 1,5-1-1,1 1 1,-6 2-1,1 0 1</inkml:trace>
  <inkml:trace contextRef="#ctx0" brushRef="#br0">21208 6943 8337,'14'-19'0,"-1"-3"0,0-3 0,2 0 0,1 2 0,2 6 106,0 8 1,-9-3 0,0 5-1,1-1 1,2 4 0,0 4 137,-3 4 1,-3 4 0,-6 5 0,0 0 0,0 2 0,-2 1 121,-2 2 1,-5 6 0,-9-2 0,-6 5 0,-7 2 0,-9 2 0,-6-1-157,-1-2 1,-9 3-1,1 2 1,-3-1-1,-3 1 1,2-3 0,-2-2-11,1-2 1,3 1 0,0-2 0,3-1-1,5-3 1,5-1 0,4 1-135,4 3 0,4-5 1,7-1-1,2-3 0,6-4 1,3 0-292,5-2 0,3 0 0,8 4 1,2-1-1,7-3-498,5-5 1,-1-2-1,4-2 1,0 0-1,2 0 1,1-2-1,1-1-2363,0-1 3086,-3-7 0,5 4 0,-5-6 0</inkml:trace>
  <inkml:trace contextRef="#ctx0" brushRef="#br0">20355 7423 8423,'-27'0'62,"7"-6"0,2-3 0,3-1 0,3 0 916,3 1 0,-2 6 1,3 1-465,1 10 1,-4 1 0,7 10 0,0 0 0,-1 2-370,1 0 0,-5 4 0,4-3 0,2 3 1,2 2-1,2-1 0,4 1-286,4 0 0,3-5 1,2-1-1,4-2 0,4-3 1,5-1-1,4-2-424,5 1 0,8-7 1,3-2-1,2-4 1,3-1 564,7 0 0,2 0 0,12 0 0</inkml:trace>
  <inkml:trace contextRef="#ctx0" brushRef="#br0">20408 14980 11839,'8'0'-13,"4"0"0,-9 0 0,4 1 1,0 2-1,1 3 0,2 0 1,2 1-1,1 1 0,2 2 0,3 2 48,4 1 1,5-4 0,4-1 0,5-2 0,2-3 0,2-2 0,2-2 0,-1-4-65,-1-4 0,7-7 0,-7-3 0,2-2 0,-2-4 0,-3-3 0,-3-5-80,-1-1 1,-2 4 0,-6-2-1,-3-1 1,-4-1 0,-3-3-118,-2-3 0,-6 8 0,-2-8 0,-4 3 0,-2 1 0,-4 2 194,-4 1 1,-8 8-1,-6 7 1,-5 4-1,-6 2 1,-9 3-1,-6 6 47,-5 6 1,-13 10 0,-1 9 0,-2 4 0,34-12-1,0 1 1,-32 18-38,2 2 0,31-14 0,2 0 0,-14 14 0,5 2 0,10 2 0,10-2 0,8 1-500,8-1 444,5 0 1,13 9 0,2 2 0</inkml:trace>
  <inkml:trace contextRef="#ctx0" brushRef="#br0">23501 16632 10036,'-4'9'8172,"-1"0"-5448,-5-6-3181,8 3 1,-5-8 0,2 0 130,-3-3 1,-4 1 0,-2 4-1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5999 10862 18078,'-6'-8'-7,"4"2"0,-10 6 0,3 0 0,-2 0 1,-3 0-1,1 0 0,-2 0 0,-1 0 1,-2 0-1,2 0 0,1 0 0,2 0 1,-1 0-1,1 2 0,0 1 0,-1 3 462,1 1 0,-2 2-596,-3 4 1,4 1 0,-6-1 0,3 0 0,-1 2 0,0 1-1,0 4 69,0 0 1,-4-2 0,4 3 0,2-2 0,1-1 0,2 0 0,0 1 144,-1 2 0,7-5 0,3 3 0,2-1 0,2 1 0,0 0 27,0 1 0,10-3 1,7-3-1,5-1 1,9-1-1,5-2 1,7-2 26,2-2 0,4-2 0,6-4 0,3 0 0,1 0 0,2 0 0,-2 0-186,2 0 1,1-1 0,-6-2 0,1-3 0,-4 0 0,-4-2-73,-3 1 1,1-2 0,-5-4 0,-5-1 0,-2 1 0,-4-2-24,-3-2 1,1 0 0,-12-5-1,-2-2 1,-5-1 0,-5-1-1,-5-3 61,-5-2 0,-9-3 0,-12-4 0,-6 1 0,-5 3 0,-9 0 0,-6 3 97,-7 2 0,-11 1 1,4 10-1,-3 2 1,-3 3-1,4 4-171,1 5 1,5 2 0,9 5-1,2 3 1,5 6 0,8 3 162,4 5 0,3 4 0,4 3 1</inkml:trace>
  <inkml:trace contextRef="#ctx0" brushRef="#br0">5439 11275 10046,'0'-14'-710,"0"1"759,0 0 1,-2 5-1,-2 4 1,-5 1 0,-3 0 507,-1-1 1,-5-2-399,0 1 1,-4 4 0,3-4 0,-2 2 0,-4-1 141,-5-5 1,2 2 0,-5-2-1,1-3 1,-4-3 0,-4-4-1,-3-2 99,-1-3 0,-2-1 0,2-3 0,-4-3 1,-2-5-1,-2-1 0,-4 0-234,-4 2 0,-6 1-99,30 16 0,1 0 1,-2 1-1,1 0 0,1 2 1,-1 1-1,-1-3 0,-2 1 1,0 0-1,0-1-124,-1 1 0,0 0 0,1 0 0,0 1 0,-1 1 0,1 1 0,0-1 0,0 0 0,-2-1 0,0 0 0,1-1 0,0 0 15,2-1 0,-1 0 0,-2 0 1,1 0-1,0-2 0,1-1 0,0 1 1,0 0-1,-2-2 0,2-1 0,0 0 1,1-1 68,-2 1 0,1-2 0,1 0 0,1 0 0,-1 0 0,0 0 0,2 0 0,1-1 0,-1-1 0,1 0 0,2 2 0,1 0-345,0 0 0,1 0 0,-19-14 0,10 5 0,8 4 1,5 0-1,6 6-927,8 2 0,8 9 0,14 8 1574,9 2 0,12 8 0,4 2 0</inkml:trace>
  <inkml:trace contextRef="#ctx0" brushRef="#br0">1613 8903 29953,'7'-30'-9831,"-2"3"8180,-4 7 1,-1 3 0,0 4 1459,0 0 1,0-5-1,0 0 1,0 2-1,-1 1 1,-4 2 1002,-4-1 1,-2 7-1,-3 2 1,1 4-1,-2 1 1,-3 1-1,-4 4 1,-3 5-467,-2 7 0,1 6 1,-2 7-1,-1-1 1,1 6-1,3 2-335,0 3 1,6-6 0,2-2 0,5-1 0,5 0 0,1-2 0,3-4-48,2-3 1,2-6 0,4 2 0,5-3-1,6-3 1,5-4 0,1-3-199,0-4 1,5-1 0,6 0 0,-1-1 0,2-4 0,-1-3 247,0-4 0,-2-2 1,-5 1-1,-1 0 426,-2-1 0,8-5 0,-3-2 0</inkml:trace>
  <inkml:trace contextRef="#ctx0" brushRef="#br0">1933 8769 29099,'1'-19'-784,"4"6"1,4 5-1,7 8 1,3 0 1470,2 0 0,-3 0 0,2 2 0,1 1-335,0 1 0,-3 2 0,2-3 0,0 3 0,-4 1 0,-1 4 1,0 1-659,2 1 1,-2 0-1,4 1 1</inkml:trace>
  <inkml:trace contextRef="#ctx0" brushRef="#br0">2053 9102 16688,'6'-34'-3314,"1"5"3374,1 5 0,8 11 0,-3 8 1,2 4 327,0 1 1,3 0 0,-1 0 0,1 0 0,1 0-1,2 0-248,0 0 0,10-6 0,-3-1 1</inkml:trace>
  <inkml:trace contextRef="#ctx0" brushRef="#br0">2866 8809 29518,'0'-31'-4916,"0"0"1,0 0 4877,0 18 1,-1 5 0,-4 4-1,-2 4 1,-2 4 0,0 5 52,-1 3 0,-2 3 0,-3 3 0,-1 4 0,-2 3 0,1 2 0,3-1 0,2-1-116,3-2 1,3 5 0,6-5 0,2 0-1,3-1 1,7-3 8,5 0 0,11-1 1,0-6-1,4-3 1,5-5 445,2-2 1,7-2 0,1 0 0</inkml:trace>
  <inkml:trace contextRef="#ctx0" brushRef="#br0">3373 8636 13047,'0'-18'-735,"-2"2"0,-2 7 885,-5 12 0,-3 10 1,-1 15-1,-1 2 1,-1 3-1,-1 1 1,-2 4-1852,2 5 1508,1-1 1,3 5 0,3-4-1,5 1 1,3-1 0,1-3-1575,0-4 1730,0-4 1,5-5 0,3 0 0</inkml:trace>
  <inkml:trace contextRef="#ctx0" brushRef="#br0">3173 9009 13047,'-2'-38'-1716,"-1"2"2117,-1 5 1,-1 13-1,7 5-560,2 1 0,4 6 0,5 2 0,2 4 0,1 3 0,3 1 1,2-1 250,3-1 0,7 3 1,3 3-1</inkml:trace>
  <inkml:trace contextRef="#ctx0" brushRef="#br0">3799 8489 8651,'5'-47'412,"0"16"0,1 22-218,0 21 0,-1 16 0,-8 11 0,-5 5 0,-6 8 0,-4 3 1,-3 5-1,2 4-500,0 3 0,-4 2 0,7 1 0,4-4 0,6 1 0,5-5 305,1-1 0,0-3 0,0-5 1</inkml:trace>
  <inkml:trace contextRef="#ctx0" brushRef="#br0">8238 9542 13654,'4'-13'0,"2"1"0,0 2 0,2 1 21,-1-2-14,-4 6 1,2 0 0,-10 10 0,-4 2 0,-3 3 0,-1 1 0,0 1 0,-1-2-1,1 2 1,0-2 0,-1-1 0,1-3 0,0-2 0,-1 1 445,1-2 1,-5 3-1,1-2 1,-1 1 0,0-1-1,-1 2-226,-2 1 1,-1-2 0,-5 4 0,0 1 0,-1 3 0,-3 5-190,-4 4 1,-5 5 0,-5 3 0,-2 1-1,-4 0 1,1 1-160,0 4 1,-4-4 0,10 0 0,3-6 0,3-4 0,7-4 0,5-3 14,4-2 0,7-5 0,9-5-126,4-6 1,7-5-1,13-5 253,4 0 0,9-1 0,3 1 0</inkml:trace>
  <inkml:trace contextRef="#ctx0" brushRef="#br0">7425 9942 8411,'-18'-7'0,"0"2"0,2 4-61,1 1 0,2 6 0,-2 3 0,-1 2 0,-2 3 0,2-1-131,1 0 0,-3 1 514,0-1 0,2 0 1,6 1-268,1-1 1,7-1 0,2-3 0,11-5 0,8-2 0,9-2-1,5 0-55,4 0 0,7-12 0,4-3 0</inkml:trace>
  <inkml:trace contextRef="#ctx0" brushRef="#br0">5932 10342 22602,'-2'-12'-6727,"-2"3"6439,3 3 0,-5 5 0,4-2 0,-1-3 0,-1-2 503,1-2 1,0 4-1,-2 2 1,-4 2 10,-2 2 0,-3 6 0,1 2 0,0 0 0,-1 0 0,1-2 78,0-3 0,-1 0 1,1 0-1,0 1 1,-1-1-1,1-1 130,0-2 0,4 0 0,0 0 0,-2 0 0,0 0-154,-3 0 1,5 0-1,1 1 1,-3 2-446,-1 1 1,3 7 0,1-2 0,-1 3 0,0-1 0,0 0 0,-1-2 450,-2 1 1,3-3-1,0 1 1,-1-1 0,-2-1 937,-2 0 0,5-2-944,1-4 0,5 2 1,-2 2-1,4 5 1,1 3-590,0 1 0,0 2 0,0 2 0,0 0 0,0 0 0,0-3 0,0 0-165,0-1 1,0 0-1,0 1 1,1-1 572,4 0 0,2 1 0,6-2 0,-1-2-124,-3-1 0,3-5 0,-5 5 0,2 2-85,0 0 0,-4-2 1,3 0-1,1 1 1,0 1-1,0-1 104,1-1 1,4-4-1,2 2 1,3-1-1,2-3 1,4-2 0,3-1 239,4 0 1,-1 0-1,-3-1 1,0-2-1,2-2 1,-4 1-122,-1-2 1,4 5-1,-9-4 1,2 4-1,-1-1 1,0-1-1,-2-1 65,0 1 0,1 1 0,-4 2 1,3 0-1,0 0 0,2 0 18,0 0 1,1 0 1,5-1-1,0-4 1,-1-3-1,1-4 1,1-3 89,3-3 0,-3 3 0,3-4 0,-3 1 0,-1 1 0,0 0 4,-1 2 1,0 2 0,-3 0 0,-2 1 0,-2 2 0,-2 2-453,-3 2 1,0 2 0,-2 2 0,-2-1 0,-1-3-173,1-1 0,-4 3 0,-1-5 0,-4-2 0,-1-1 0,0-1-8,0 0 1,-1-5-1,-2-1 1,-3-2-1,-2-1 1,-1 0 42,2-1 0,-5 3 0,3-4 0,-3 2 0,-1-2 0,0 0 0,-1 2 241,1 4 0,-6 1 0,-3 2 0,-4 4 0,-2 4 0,-3 4 0,-4 2-42,-4 1 0,-5 0 1,-1 1-1,1 4 1,1 3-1,1 3-222,4-2 1,2 3-1,1-5 1,4 2 0,4 0-1,5 1 1,3 2-1706,-1 1 1973,6 1 1,-6-7 0,7-1-1</inkml:trace>
  <inkml:trace contextRef="#ctx0" brushRef="#br0">20702 17365 8581,'-14'0'0,"1"2"0,0 2 0,-1 5 0,7 7 54,3 2 1,2 0-1,5-5 1,6 1 0,10-3-1,9-2 1,11-4-1,5-5 1,10-5 0,3-4-1,10-4 1,3-3 0,-33 6-1,0 1 1,34-12 135,-3-3 1,-32 12 0,0-1-1,27-14 1,-6-1 0,-5-1 0,-9-3-1,-6 1 1,-7 0-828,-6 0 1,-11-4-1,-12 1 1,-8-2-1,-14-2 1,-10 1 603,-9-2 1,-15 2 0,-4 0-1,-6 4 1,-5 5 0,1 8 220,32 11 1,0 1 0,-1 4-1,0 1 1,0 1 0,-1 1-1,-33 4 1,2 9 0,5 8 78,0 12 1,5 5-1,4 4 1,7 3-1,11 8 1,10 9-1,10 9-2145,7 2 1878,9-33 1,4 1 0,6-3 0,4 0-1,2 3 1,0 0 0</inkml:trace>
  <inkml:trace contextRef="#ctx0" brushRef="#br0">20755 14980 8477,'-13'0'0,"-1"0"-65,1 0 0,0 0-368,-1 0 496,1 0 0,4 0 0,0 0 1,-1 0-1,-2-2 976,-1-2 0,7 2-727,6-2 1,6 2-1,7 2 1,2 2 0,3 1-1,4 1-413,3-1 0,6-1 0,2-4 0,1-2 0,1-5 0,1-1 1,-2-1 3,-1 2 1,-7 0 0,-5-4 0,-2 1 0,-2 2 0,-4 1 144,-4-1 0,-5-1 0,-10 2 1,-7 5-1,-8 2 0,-5 2 73,-6 0 0,3 0 0,-7 2 0,1 2 0,1 5 1,1 2-1,2-1-58,0-1 1,6-2 0,5 4 0,3-4 0,0 0-1034,5 1 970,5 1 0,13 10 0,1 2 0</inkml:trace>
  <inkml:trace contextRef="#ctx0" brushRef="#br0">3199 8329 11634,'9'-11'0,"-1"0"0,-4 4 104,-6 1 0,-3 1 1,-9 5-1,2-1 1,2-2-1,1-1 1,0-1-1,2-1 1,2-3-1,4-2 609,1-3 1,4 5 0,1 3 0,-2 6-276,-2 11 1,-7 7 0,-4 8 0,-6 4 0,-7 2 0,-3 7 0,-4 1-145,-1 3 1,-4 4-1,2-1 1,0 0 0,1 1-1,2-1-179,2 0 0,3 2 0,1-7 1,3-4-1,2-1 0,3-5 0,1-2-529,2-4 1,4-1 0,1 1 0,1-2 0,1-6 0,0-2 0,3-2-2369,2 1 0,2-7 2897,4-2 1,2-10-1,6-2 1</inkml:trace>
  <inkml:trace contextRef="#ctx0" brushRef="#br0">3359 7410 20413,'-13'-9'0,"0"2"252,-1 1 1,1 1 0,0 4 0,-2-2 140,-3-2 1,3 1 0,-4 4 0,1 0 0,0-2 0,1-1 0,-1-1 0,0 1 537,2 2 0,1 1 0,2 0 0,-1 0 0,1 1 0,0 4 0,-1 3 0,1 6-807,0 3 0,-1 4 0,2 7 0,2 2 0,3 3 0,1-1-476,3 1 0,7 2 1,5-4-1,4-1 1,5-2-1,4-3 1,4-1-1,0-3-262,1-2 1,1-1 0,2-6-1,2-4 1,2-3 0,3-4 769,2-1 0,1-6 0,0-2-38,0-4 1,0-13-1,0-4 1</inkml:trace>
  <inkml:trace contextRef="#ctx0" brushRef="#br0">3626 7343 30099,'-16'-18'-3506,"2"1"1,5 3 3870,0 6 0,9 5 0,11-3 0,5 0 0,6-2 0,5-1 0,4 1 0,5-1 0,2 0 434,2 0 0,-6 6 0,-4-2 1,-7 4-1,-5 2 0,-4 4 0,-6 4 1,-5 4-800,-6 5 0,-16 3 0,-12 7 0,-7 3 0,-7 4 0,-4 4 0,-1 1-217,1 0 0,5-6 0,10-1 0,7-4 1,9-1-1,8-3 319,5 1 1,13-7 0,11-3 0,14-4 0,12-5 0,10-1-1,9-4-312,3-5 0,2 1 0,-1-4 0,2 2 0,-3 0 0,-1 1 215,-2 1 0,-6 2 0,1 0 0</inkml:trace>
  <inkml:trace contextRef="#ctx0" brushRef="#br0">1426 7530 29048,'-1'-12'-9831,"-4"3"6267,4 3 3750,-11 6 0,9 0 0,-4-1 1,-1-2-1,1-3 0,-3 0 0,-2 0 765,-2 3 0,0 2 1,-3 2-1,-2 3 0,-2 5 1,-1 5-1,0 3 0,0 7 1,-2 4-714,-1 3 1,-2 6 0,0 0 0,2 3 0,3 2 0,6-4 0,4-1-578,3-3 1,6-1 0,-1-6 0,4-1 0,3-1 0,2-1 0,4-3-169,6-2 0,-2-3 0,7-5 0,-1-4 0,3-1 0,5-3-1004,4-1 1,3-4 2153,6-2 0,18-22 0,4-9 0</inkml:trace>
  <inkml:trace contextRef="#ctx0" brushRef="#br0">1813 7517 28326,'-5'-14'-2709,"1"1"0,0 4 0,2 2 2579,-2 1 0,2 0 0,-1 3 0,6-2 0,6 2 1340,3 2 0,1 1 0,2 0 0,1 0 0,2 0 0,-2 1-1252,-1 4 1,-1 2 0,-1 7 0,-1-1-1,-3 0 1,-5 1 0,-2 0-518,-2 4 0,-2-3 0,-2 4 1,-5-1-1,-5 0 0,-2-1 0,-3 1 518,-2 0 1,0 0 0,-1-5-1,4-1 1,4-2 608,0-1 0,2 0 0,5 3 0,8-2-312,11-1 1,13-6-1,11 2 1,3-2 0,1 0-1,0 1 790,0-1 0,0 0 0,-2 0-685,-2 1 0,-5 7 1,-9-2-1,-4 1-842,-4-1 0,-6 3 0,-4-3 0,-5 4 0,-8 3 0,-9 2 0,-7-2 630,-6-1 1,-5-2-1,-7 1 1,-1-1 0,1 0-1,0-1 1,2-1 148,1-3 0,-2-5 0,10 3 1,0-1-1,3-1 0,5 1-1678,3 1 1,4-4 0,5 7 1300,3 2 0,3-5 0,6 0 0</inkml:trace>
  <inkml:trace contextRef="#ctx0" brushRef="#br0">21675 18312 8198,'-18'0'0,"0"-2"0,2-2 0,1-5 512,8-3 1,8-1-1,11-1 1,6 1 0,3 0-1,4-1 1,3 1-1,5 1 1,1 2 0,3 1-1,1 0-17,2 2 0,-4-1 0,-1 5 0,2-1 1,2 1-1,1 1 0,1 2 0,2 0-495,2 0 0,5 0 0,-3 0 0</inkml:trace>
  <inkml:trace contextRef="#ctx0" brushRef="#br0">21848 15060 8110,'-13'-2'0,"-1"-1"0,1-1 0,0 1 0,-1 1 0,7-4 355,-5 5 1,11-6-1,-4 2 1,5-2-1,5-4 1,5-1-1,8-4 1,9-3-1,8-5-415,8-1 0,-1-2 1,3 1 59,1-1 0,-4-5 0,4-3 0</inkml:trace>
  <inkml:trace contextRef="#ctx0" brushRef="#br0">6012 11435 8400,'4'-27'0,"1"2"0,-2 3 0,0 4 0,1 3 0,-2 2 0,4 4 80,-6 0 1,-6 6-1,-3-1 1,-3 1-1,-1 0 1,-1-2-1,1 2 1,0 2-1,-2 1 1,-2 1-1,0 2 239,0 2 1,1 5 0,-2-1 0,-2 3-1,-3 3-171,1 2 0,4 0 0,-2 6 0,0 4 0,3 3 0,0 1 0,3 1 20,2 4 1,7-1 0,4 2-1,8 2 1,12-2 0,13 0 0,10-3-133,10-3 0,11-9 0,2-5 0,7-7 0,-32-8 0,0-3 0,1-1 0,0-3 0,0-3 0,-1-3-9,1-2 0,-2-2 0,-1-2 1,0 0-1,-2-4 0,0 0 0,-1 0 1,-2-1-1,27-22 0,-9 1 1,-8 1-36,-6 2 0,-5-4 0,-12-1 0,-6 3 1,-11 2-1,-11 4-271,-10 5 1,-17 9 0,-13 5 0,-12 7 0,-16 9-1,34 3 1,-2 3 0,-2 3 0,-1 3-1042,-2 2 0,0 2 1320,-4 4 0,0 2 0,-7 5 0,0 2 0,-4 2 0,0 0 0</inkml:trace>
  <inkml:trace contextRef="#ctx0" brushRef="#br0">22635 17485 8664,'-5'-32'0,"-1"5"0,-1 9 40,-4 8 0,4 4 0,-2 6 75,-1 0 0,2 4 1,4 1-1,5-2 0,13-2 1,8-1-1,12 0 1,8 0-1,5 0 1291,0 0 0,5 0 0,-4 0-1196,-1 0 0,5 0 0,-5-1 1,-1-2-1,-4-2 0,-8 2-570,-6 2 1,0 1 0,-10 0 248,-2 0 1,-13 0-1,-9 0 1,-10 0-1,-11 0 1,-7 0 188,-5 0 0,-1 6 1,1 1-1,-1 1 1,0-2-1,1-2 1,2 0 668,1-1 0,11-1-470,-1-2 1,8 0-405,0 0 0,11 0 1,7 0-1,9 0 1,7 0-616,6 0 0,3 0 0,3 0 0,3 0 0,6 0 742,6 0 0,-1-6 1,4-1-1</inkml:trace>
  <inkml:trace contextRef="#ctx0" brushRef="#br0">22261 15046 8282,'0'-26'0,"2"11"108,2 6 0,10 6 1,8 3-1,3 0 0,3 0 1,5 0-1,5 0 0,7-1-116,2-4 0,5-1 0,3-4 0,-5 1 0,-1-3 1,-3-4-1,1-6 0,-2-4-138,-4 0 0,1-5 0,-13-2 0,-4-1 0,-7-4 0,-6-5 142,-3-6 1,-8-3 0,-1-1-1,-7 1 1,-5 0 0,-3 2 0,-4-1 501,-8 5 1,-2 11-1,-10 8 1,-4 8-1,-1 6 1,-3 5 0,-1 10-459,-2 10 0,-7 13 0,-2 12 0,1 7 0,30-17 0,0 2 0,2 4 0,2 3-172,-1 2 0,2 2 0,5 3 1,4 1-1,2-1 0,3-1 0,4-1 1,3-1 131,4-1 0,5-1 0,9 2 0,6-1 0,9-2 0,0 0 0</inkml:trace>
  <inkml:trace contextRef="#ctx0" brushRef="#br0">22595 4691 8060,'-37'-9'0,"5"2"0,12 2 0,6 5 0,6 3 0,3 8 295,-4-2 0,6 0 0,-1 2 0,4 6 1,4 3-1,5 7 0,3 4 0,3 3 1,1 2-1,3-2 0,4-3 0,3-4 1,5-5-1,3-4 0,5-5 0,2-6 1,8-8 2137,8-11 1,3-16-1,-21 7 1,1-3-2191,1-2 1,-1-4 0,1-5-1,0-2 1,-1-3 0,0-2 0,0-1-1,0-3 1,1-4 0,1-2 0,-3-1-1,0-1-243,0 1 0,-2-2 1,-4 1-1,-1 0 1,-3 5-1,0-1 0,-2 0 1,0-1-1,0 1 1,-2 0-1,0 1 0,-1 1-852,-2 3 0,0 2 0,-1 5 0,-2 2 1,17-28-1,-5 12 0,-3 11 0,-1 11 0,-2 11-2985,-3 8 1,4 7 3836,-4 8 0,-2 5 0,3 9 0,-1 3 0</inkml:trace>
  <inkml:trace contextRef="#ctx0" brushRef="#br0">22941 5931 8126,'-16'-21'0,"3"3"-11,5 3 566,5 8 1,3 2 0,0 11 0,0 8 0,0 8 0,0 8-1,0 8 1,0 8 0,0 6 0,0-2 0,0-3 6433,0-1-6943,0-10 0,2 2 0,2-12 0,6-4 0,7-6 0,6-6 126,7-5 0,10-17 0,12-13 1,7-17-1,-23 13 0,1-4 1,4-5-1,1-2 0,6-7 1,1-3-273,4-1 0,0-3 0,-18 18 1,0-1-1,0-1 0,2-1 0,0 0 1,0-1-1,0 0 0,-1 1 0,0-1 1,0 2-1,-1 0 0,0 0 0,16-18 1,-2 1-1,-4 5 0,-1 0-2358,-3 2 0,0 1 1,-3 3-1,-1 2 2458,-3 6 0,-1 1 0,-1-2 0,-2 0 0,-3 6 0,-1 0 0,-3 0 0,-1-1 0</inkml:trace>
  <inkml:trace contextRef="#ctx0" brushRef="#br0">18649 7170 8118,'-49'12'0,"3"-2"0,6 1 0,10 3 0,10 10 0,5 10 0,3 5 348,3 14 0,3-1 0,6 10 0,0 0 1,2-1-1,4-3 0,6-7 0,5-5 0,4-7 1,3-7-1,1-8 201,2-9 1,5-9 0,5-14-1,5-11 1,5-18 0,3-18 0,-21 19-1,0-5 1,2-5 0,-1-4-1,3-8 1,1-4-231,0-4 0,0-3 0,-11 21 0,0-1 0,0 0 0,2-4 0,1 0 1,-1 0-1,-1 1 0,0-1 0,-1 1 0,-1 3 0,1 0 0,-1 1 1,-1 0-1,0 0 0,0 2 0,9-19 0,0 1-494,-3 2 0,0 1 0,1 3 0,-1 2 0,-4 4 0,-1 2 0,-1 2 0,1 1 0,-2 3 0,1 2 0,-1 4 0,0 1-18,-1 1 0,2 2 0,1 3 1,2 1-1,0 1 0,-1-1 0</inkml:trace>
  <inkml:trace contextRef="#ctx0" brushRef="#br0">19022 8210 8992,'-19'-17'0,"-3"-5"0,-4-5 0,-2 1 0,-1 2-149,-2 2 121,-6 6 0,1-2 126,-8 9 1,1 3 0,-6 6-1,-5 3 1,-3 4 0,-8 10-1,-4 6 1,32-7 0,0 1-1,0 1 1,-1 1 0,-1 1-1,1 1 1,1 1 0,1-1-103,2 1 0,0 1 0,-3 3 1,1 3-1,5-2 0,0 2 1,1 1-1,1 2 0,1 2 1,1 2-1,3-1 0,1 2 1,2 2-1,2 2 0,2 1 1,3 1 46,1 0 1,2 2-1,3 4 1,4 0 0,4-3-1,3 0 1,4 0 0,4 0-1,5 0 1,3 0-1,6-3 1,4-1-141,3 1 1,5-3-1,8-2 1,4-3 0,7-2-1,5-2 1,3-4 0,4-4-1,-19-9 1,1-3 0,2-1-1,3 0 1,2-2 0,1-2-1,4 0 1,1-2 0,0-1 145,1 1 0,1-2 1,0-2-1,3-3 1,0-3-1,0-1 1,-1-1-1,-2 0 0,0-3 1,1 0-1,-2-3 1,1-1-1,-3 0 1,-1-2-1,-1-1 0,-2-1 1,0-1-1,-2-2 1,-3 1-1,0-2 1,-2-1-49,-1-1 1,-1-1 0,-1-1 0,16-14 0,-4-3 0,-5-3 0,-3-3-1,-6-2 1,-5-3 0,-4-3 0,-6-4 0,-5-2 0,-6-2-134,-4-3 1,-5 0 0,-8 2 0,-6-1 0,-7-1 0,-5 1 0,-4 1 0,-5 3 0,-6 3 0,-6 2-1,-5 6 1,-5 3 137,-6 3 0,-6 5 0,-4 7 0,-6 8 0,19 12 0,-3 3 0,-1 3 0,-4 2 0,-1 3 0,-2 2 1,-6 3-1,-1 2 0,-1 3 0,-4 3 0,-1 3 0,0 1-6,16-1 0,0 1 0,0 2 0,0 0 0,0 2 0,-1 1 0,1 1 0</inkml:trace>
  <inkml:trace contextRef="#ctx0" brushRef="#br0">20275 8289 9459,'-29'-19'0,"3"4"43,6 5 221,8 7 0,4-3 0,4 6 0,-3 2 0,-2 1 0,0 1 353,-2-1 0,13-1 0,7-4 0,11-2 0,9-5 0,5-5 1,4-3-1,10-7 0,5-4-269,5-3 1,-2-9-1,-4 1 1,-2-1 0,2-4-1,-5-1-200,-4-1 1,3-2 0,-9 0 0,-1-2 0,-2-3 0,-6 1-171,-4 1 1,1 4 0,-4-2-1,1 6 1,0 5 0,0 4-1,-1 3-96,-3 5 0,-5 6 0,-2 6 1,-4 1-1,0 1 0,-1 2-145,0 1 1,-1 4-308,-5-3 0,-2 5 1,-2 0-1,-5 6-644,-3 5 0,0 4 0,3 2 0,5-1-1099,2 0 2257,2 1 1,0-1-1,0 0 1</inkml:trace>
  <inkml:trace contextRef="#ctx0" brushRef="#br0">20795 7330 10548,'-27'0'0,"2"0"0,3 0 97,4 0 0,9-2 1,5-2-1,4-5 0,4-3 1,7-1-1,5 0 407,6-1 0,5 5 1,4 1-1,5-1 0,2 0 1,2 1-1,0 2-88,0 3 0,-4-2 0,-2 0-426,-2 2 1,-5 2 0,-6 1 0,-4 1-211,-5 4 0,2-2 0,-7 5 0,0 3-61,-2 1 1,-4 2-1,-1 3 1,0 3-1,0 4 1,0 4-253,0 0 0,0 2 0,2 1 0,2 3 0,5 2 0,3-1 483,1 2 1,7 2 0,0 1 0</inkml:trace>
  <inkml:trace contextRef="#ctx0" brushRef="#br0">6545 12088 7902,'-13'-14'0,"1"1"0,3 0 0,5-1 71,2 1-48,2 0 0,5-1 0,0 3 0,0 2 403,-4 4 0,-4 8 0,-8 3 0,0 0 0,4 1 0,-1-1 1030,1 0 0,3-1 0,-5-5 848,-2 0-1528,5 0-662,0 0 0,1 0 1,-3 1-1,-1 2 211,0 2 1,6 5 0,-3-3-1,2 2 158,0 0 1,-1-4 0,5 4-1,0 1 1,2 2-308,2 1 1,-1 3 0,4 1 0,1-4 0,-2 2 0,0-2-21,-3 3 0,3 1 0,-2-4 0,-1 0 0,-2 2 0,1 3 1,1 3-1,1 1 75,-1 0 0,-1-1 0,-1 2 1,2 0-1,2-1 0,-1 0-62,2 0 1,-3-1 0,4 3 0,1-2 0,-1 0 0,2 0 0,0 1 17,0 0 0,-2-2 1,4 0-1,-2-1 1,-1 0-1,1 0 1,-1 0-151,-2-1 1,4 5 0,-3-4 0,1 3 0,-2-1 0,-2 0-38,1-1 0,5 7 0,-3-4 0,2-1 0,0 2 0,2-1 0,0-2 0,-2 2 0,0-5 0,2 1 0,0 0 0,1 0 0,-1-1 0,-2-3 0,-5 3 0,5 1 0,0-1 0,0 2 0,-2-1 0,0 3 0,1-3 0,-4 8 0,5-2 0,0-1 0,0 3 0,0-1 0,1 2 0,2-1 0,1 0 0,-1-2 0,-1-1 0,-3-2 0,3 3 0,1-3 0,1 2 0,-4-1 0,-2 0 0,1-2 0,-2 2 0,1 1 0,0 2 0,-2-5 0,2 0 0,1 0 0,-2 0 0,1 1 0,-1 0 0,0 3 0,4-4 0,-2 0 0,1 2 0,-1-1 0,3 1 0,-1-2 0,-1 2 0,3 1 0,-3 2 0,3-2 0,1-1 0,-1-4 0,-3 0 0,3 3 0,-5 0 0,2 0 0,-2 1 0,1-3 0,-2-1 0,-1 1 0,4-3 0,-3 4 0,0 2 0,2-1 0,-2 1 0,1-2 0,0 2 0,1 1 0,2 2 0,-1-2 0,1-1 0,2-2 0,2 2 0,-3-1 0,0 1 0,-2-3 0,1-1 0,0 1 0,1 1 0,-2-1 0,-5 3 0,4-6 0,-1-1 0,-1 1 0,1 0 0,-1 0 0,0 1 0,0-4 0,-3 3 0,3-4 0,0 1 0,0 1 0,-3 2 0,3 0 0,0-3 0,0 1 0,1 2 0,0 0 0,2-1 0,-1 1 0,2 4 0,-6-2 0,1-1 0,-1 2 0,2-2 0,0 0 0,0-3 0,0 4 0,-3-3 0,1 0 0,1-2 0,-1-2 0,1 0 0,1 0 0,-3 1 0,1-1 0,1 0 0,0 1 0,4-1 0,-3 0 0,0 1 0,-1-1 0,1-1 0,-1-2 0,1-1 0,0 0 0,-3 4 0,2 1 0,-2-1 0,0-4-1335,1 0 1,-1-9 0,4-3 0,2-10 1334,3-7 0,-1-2 0,8-5 0</inkml:trace>
  <inkml:trace contextRef="#ctx0" brushRef="#br0">7305 15460 8423,'-13'0'1159,"-1"0"1,5-2-179,0-2 1235,7 2-1626,-4-4 0,7 8 0,4 2 1,3 5-1,4 3 0,2 3 0,-1 1 346,0 2 1,5 5 0,1-2-1,2 1 1,3 1 0,1 0-326,2 2 1,5-4-1,4-3 1,2-3-1,4-3 1,-1-4-1,1-3-511,-4-4 0,-2-1 0,1 0 0,-3-1 0,-2-4 0,-2-3 1,-2-4-101,-1-2 0,-1-6 0,1-7 0,0-7 0,-1-6 0,0-3 0,-4-1 0,2-13 0,-5 1 0,0-3 0,0 1 0,-2 3 0,-3 2 0,-5 6 0,-1 4 0,-1 6 0,-1 6 0,0 4 0,-3 5-235,-2 4 1,-1 8-3085,0 1 0,2 7-3054,2 2 6373,4 6 0,5 13 0,0 2 0</inkml:trace>
  <inkml:trace contextRef="#ctx0" brushRef="#br0">13237 16019 7986,'-13'8'70,"-5"3"0,0-2 0,3 3 1,3 0-1,3-3 0,-1-5 627,-2-2 1,5-4-857,2-2 0,4 1 220,1-6 1,-5 8-1,0 1 1,-3 6-1,-1 2 1,0 1 270,0 2 0,1-1 0,-6 0 0,1-1 0,0 0 1,1 0-78,3 0 1,-3-6 0,5 3 0,-2-2 0,1 2-1,1 0-171,-1 0 0,6 4 0,-4-2 0,1 1 0,1 0 0,1 2 0,0 4-43,-2 3 1,4 4-1,-4-4 1,2 0-1,0 0 1,-1-1 13,1 0 0,2 2 0,1-1 0,-2-2 0,-1 0 0,-1 0 127,1 2 0,1 0 0,2-5 1,0 1-1,-1 0 0,-2 3 1,-2 1-10,2-2 1,2-1-1,1-2 1,0 0-1,0 1 1,0-1-1,0 2-230,0 3 1,0-4 0,0 6 0,0-3-1,0 3 1,0-1 18,0 0 1,-5 0 0,1-2 0,1 0 0,2 1 0,1 0 128,0 0 1,0-1-1,0-3 1,0-1-1,0 2 1,0 1-1,0 2 54,0-2 0,-2-1 0,-1-2 0,-1 1 0,1-1 0,1 0-217,2 1 1,0-1 0,0 0 0,0 1 0,0-1 0,0 0 0,0 1-36,0-1 0,-4 0 0,-1 1 0,2-1 1,2 2-1,-1 1 91,-2 2 0,3 0 0,-4-5 0,2 0 0,0 1 0,-1-1 34,1 0 1,1 5-1,2 0 1,0-2-1,0-1 1,0 0 0,0 1-1,0 2 5,0-2 1,0 3 0,0-1 0,0-2 0,0 1 0,0-1 50,0 2 1,-4 0-1,-1-5 1,2 2 0,2 1-4,1 2 1,0-1 0,0-3 0,-2-1 0,0 0-86,-3 1 1,1-1 0,4 0-1,0 1 1,0-1 0,0 0-1,0 1-37,0-1 1,1 2 0,2 1 0,2 2 0,-3 0 0,0-1 0,-2 1 89,0-1 0,4 2 0,1-1 0,-2-2 0,-2-1 0,-1-1 109,0 4 1,5-3 0,-1 3 0,1-3 0,-1-2 0,2 0 0,0 1-170,0-1 0,3 0 0,-3 1 0,0 0 0,1 3 0,0 0-26,4 0 1,-4 2 0,1-1-1,-1 0 1,-1-1 0,1 3-19,1 0 1,-4-3 0,4 0 0,-3-2 0,0-2 0,-1 1 314,1-1 0,4 0 0,-3 1-238,1-1 0,-3-4 0,5 0 0,0 1-68,-1 2 1,3-3 0,-3 0 0,1 1 0,0 1 0,0-1-1,-2-1 1,3 0-1,-4 3 1,2-2 0,1-1-1,-1 0 1,0 0 77,-2-1 1,0 0 79,-2 1 1,-1 1 0,4-4-31,-1 1 1,5 1-1,-2 1 1,3-5 53,1-2 1,0-2 0,1 0 0,-1 0-1,0 0-66,1 0 0,-1 0 0,0-2 1,0-1-1,1-1-57,-1 1 1,0-3 0,1 0 0,-1 0-1,-1-1 25,-3-1 1,3 4 0,-5-5 0,2-1 0,0-4 73,1-4 0,2 4 1,1-6-1,-1 3 0,-1-1 1,-2 0-1,1 0-29,2 1 1,-3-6 0,-2 4 0,0 0 0,-1 0 0,2 2-65,-1 2 0,-2 1 1,2-3-1,-1 0 0,-3-1 1,0 0 24,1 0 0,-2-1 0,2 3 0,-1-2 0,0 0 0,2-1 0,-2-2-33,-2 1 1,1-6-1,1 4 1,1-3-1,0 0 1,1 1 0,-1 3-13,-1 2 1,3-3 0,-1 3 0,-2-1-1,-2 1 1,-1 1 57,0-1 1,0 4 0,0-2 0,0 2 0,0 1 0,0 0 29,0-4 1,0 3 0,0-4-1,0 0 1,0-4 0,0 0-121,0 0 1,0-2 0,0 3 0,0-2 0,0 1-1,0 0 1,2 1 0,1 0-195,1 0 0,0 1 1,-4-3-1,2 4 1,1-1-1,1 2 349,-1-1 0,-1-2 0,-2 3 0,0 0 0,0-2 0,0 2-90,0-1 1,0 3 0,0 2 0,0-3 0,-2-3 0,-1 1-30,-1 2 1,-1-3 0,5-1 0,0-2 0,0 1 0,0 0 0,0 0-43,0-3 0,0 4 0,0 0 0,0-2 1,0 1-1,0-1-152,0 2 0,0 1 0,2-3 94,2 2 0,-2 4 0,2-2 1,-2 0 72,-2 4 0,0 1 0,0 0 0,-2-1 0,-1-2 0,-3 1 0,0-1-20,1 0-1,-4-6 1,3 2 0,0-3 0,0-2 0,1 1 24,-1-1 1,4 5-1,-6 0 1,2-2-1,3-1 1,2-2 12,1 0 0,-2 2 1,-1 2-1,-1 2 1,1 2-1,0 1 1,0 0-3,-1 0 1,-7 5 0,2 4 0,-3 0 0,-1 2 0,0 2-75,-1 4 0,1 1 0,0 0 0,-1 0 0,0 0 0,-3 0-37,0 0 0,-6 0 0,4 1 0,0 2 0,-2 2 0,2-1 0,0 1-58,2-1 0,-2 6 0,1-2 0,2 2 0,1 2 0,2 4 0,0 2-404,-1 1 0,7 5 0,1-2 0,1 3 0,1 4 0,1 0 592,2 2 0,6 0 0,3-4 0</inkml:trace>
  <inkml:trace contextRef="#ctx0" brushRef="#br0">19489 17579 11258,'-8'-14'0,"4"1"-803,2 0 591,2 5 1,-4 1 867,-1 2 1,3 4 0,6-4 0,5 4 0,4-1 0,5-1-1,4-2 1,5-3 183,4-2 0,-1-2 1,4-1-1,0 1 1,-2 1-1,4 2 0,-1-1 1,4 0-599,-2 1 0,-2-1 0,2 4 1,-2 0-1,-3 0 0,-2 1 0,-4 1-1174,-3-1 0,0 1 0,-5 4 1,-2 0-1,-1 0 0,-1 1-3639,-1 4 4595,0 8 0,6 2 0,2 4 1</inkml:trace>
  <inkml:trace contextRef="#ctx0" brushRef="#br0">20768 17512 17739,'-13'0'-710,"0"0"824,-1 0 0,1-2 1,0-1-1,1-2 1,3-3-1,5-2 0,4-2 1,5-1-1,7-1 452,5 1 0,15 0 0,1-1 0,2 1 0,4 1 1,-2 2-1,0 2-325,-2 2 1,-5 0-1,1 4 1,-3-3 0,-3 2-1,-2 2 1,-6 1 0,-2 0-2809,-1 0 1556,-1 0 1,0 0 0,1 0-34,-1 0 1,2 1 0,1 2 885,2 2 0,6-7 1,-4-5-1</inkml:trace>
  <inkml:trace contextRef="#ctx0" brushRef="#br0">21582 18445 8571,'-14'0'0,"1"0"332,0 0 0,5-2 1,5-1-1,6-3 1,7-1 521,7-3 1,5-1 0,9 1 0,5 3 0,2-1 0,2 2 0,0 0-542,0 3 1,0-3-1,0 2 1,-1 0-1,-2-1 1,-3 1-1,0-1-833,0-1 1,-5 5-1,3-5 1,-4 1-1,-3 1 1,-3 0-258,-4-2 1,1 4 0,-1-2 0,-2 1-1,0 0 1,1-2 776,1 2 0,11-4 0,-1 0 0</inkml:trace>
  <inkml:trace contextRef="#ctx0" brushRef="#br0">22901 17738 9922,'-23'-25'566,"5"3"0,0 3 1,11 5-50,-1 1 0,2 4 0,6 0 1,0-1-1,3-3 0,6-4 1,9 0 71,6 0 1,4 3 0,1 0 0,4 1 0,-1 1 0,3 3-665,-1 5 1,-3-2-1,4 1 1,2 2-1,2 2 1,2 1-1,1 1-1793,-2 4 0,7 7 1870,-7 5 0,3 1 1,-3-4-1</inkml:trace>
  <inkml:trace contextRef="#ctx0" brushRef="#br0">22781 18525 21596,'-13'13'0,"0"0"0,-1 1 0,1-1-550,0 0 0,4-4 651,0 0 0,6 0 0,-3 4 0</inkml:trace>
  <inkml:trace contextRef="#ctx0" brushRef="#br0">13130 16193 9295,'-21'-14'-85,"4"1"1,3 0 0,5-1 0,5-1 0,4-1-33,4-2 1,4-4 0,5 3 0,1 0 0,-1 1 0,0 5 0,1 2-213,-1 1 0,-7 5 0,-6 4 0,-8 4 967,-3 0-519,-3 4 0,7-4-157,2 6 76,4 0 1,-5 6 0,-3 2-1,-3 4 1,-3 1 0,-1 1 34,-2 0 0,-4-2 0,4 0 0,2-2 0,1-1 0,0 0 0,1-1-34,0 0 1,-1 2 0,10 0-1,-1 2 1,0 3 0,1 1-1,1 1-32,-1 1 0,-4 6 0,5 2 1,0 4-1,-1 2 0,-1 2 0,-1 2 228,-4-3-225,6 0 0,-7 2 1,4 1-1,1-2 0,1 0 1,2-2-36,-1-1 0,-4 3 1,5-7-1,1 2 0,0 1 1,0-2 31,-2-2 1,-3 1 0,2 2 0,-2-1 0,-1-3 0,2 0 0,1 0 0,2 3 116,-1 2 1,1 5-1,4 2 1,0 0-1,0 2 1,1-1-64,4 3 0,2 2 0,6 1 0,1-1 0,0-1 0,3-3 0,1 3-132,-2 1-70,-1-5 0,-2 3 1,0-4-1,-1 0 1,-2 2-1,-1-3 110,2 1 1,-4 0 0,1-3 0,-1 2 0,0-2 0,4-2 0,1-2 497,1-4-455,6-2 1,2-1-1,7 2 1,3-1-1,5-5 1,2-6-84,2-3 0,5-2 0,1-8 0,-1-5 0,1-5 0,-3-8 0,-1-11 50,-2-8 0,0-9 0,-2-12 0,-1-10 0,-19 26 0,-2-2 0,2-3 0,-2-1 0,1-3 0,-1 0 20,1-5 0,-1 0 0,-1 2 1,-1-1-1,-1-2 0,-2-1 0,0 3 1,-1 0-1,0-1 0,-1 0 0,-1-1 1,-1 1 3,-2-1 1,0 0-1,-1-4 1,-2 0 0,-2 6-1,0 0 1,0 1 0,0 0-1,0 1 1,-1 1 0,-1 1-1,-1 1 1,-1 0-1,-1 0 81,0 2 0,-2 0 0,-7-34 0,5 36 0,0 0 0,-2 0 1,0 0-1,-2 1 0,0-1 0,0 0 0,0 0 0,0 1 1,1 0-105,0 0 1,1-1 0,-1 0 0,-1-1-1,2 0 1,0 0 0,-1-1 0,0 0 0,0-3-1,1-1 1,0 2 0,1-1-202,0 0 0,1 0 1,-2 4-1,-1 1 0,-7-30-101,-2 8 1,5 22 0,-3 10-1,1 12-86,0 11 1,0 17 407,5 27 0,-6 21 0,9-18 0,-1 1 0</inkml:trace>
  <inkml:trace contextRef="#ctx0" brushRef="#br0">6505 12154 8341,'0'-37'0,"0"6"0,0 9 0,0 6 0,0 2 0,5 6-1,-1-1 1,2 6 0,-2-3 0,5 1 0,3 1 0,1 1 0,1 1 0,-1 4 0,2 2 0,1 7-1,2 5 1,0 8 0,1 7-3,3 9 0,-3 12 1,-1 11-1,-3 7 1,-8-31-1,-1 2 0,1 4 1,0 2-1,0 6 1,-1 2-1,0 3 1,0 2 425,-2 2 0,1 1 0,3 2 0,0 1 0,-1-1 0,-1-1 1,2 0-1,1 0 0,0 1 0,1 0 149,1 0 0,0-1 0,2-3 1,-1 1-1,1-1 0,0 1 1,-1-1-1,1-1 0,-1-3 1,1 0-513,1 0 1,0-1 0,1-5 0,0 0 0,-3-4 0,1-1 0,-1-3 0,0 0 0,-2-2-1,0-1 1,0 0 0,0 0 0,-2 0 0,1-1-164,1-1 0,0-1 0,0 34 0,3-8 0,-1-6 0,0-3 0,0-7 0,-3-7 41,-5-7 0,2-7 1,-2-4-1,-1-4 0,0-3-835,2-2 0,-4-7 0,4-7-150,-4-11 0,5-7 1047,3-8 0,-3-6 0,0-1 0</inkml:trace>
  <inkml:trace contextRef="#ctx0" brushRef="#br0">20062 8596 8354,'-12'-6'0,"2"-3"0,2-3 0,1 1 0,-1 2 0,5 1 244,-1 4 0,4 2 0,6-4 0,6 2 0,6-1 0,2 1 0,4-2 0,1-3 0,5-3 0,4-2 0,6-4 0,1-4 154,1-4 1,1-5 0,0-1 0,-2-2 0,2-5 0,-3-2 0,-1-7 0,-4-2-291,2-5 0,0-5 0,0 0 0,-3 1 0,0-2 0,-1 4 0,0 0-77,-4 5 0,4 7 0,-2-1 0,-1 1 0,-4 5 1,-2 0-48,-2 3 1,-1 6 131,1 0-175,-3 9 1,-10-2 0,-1 6 0,-2 2-80,-4 1 1,0 2-555,-2 0 1,-2 7-1,0 6 1,-3 7 0,2 5-1260,2 1 0,1 5 1951,0 0 0,0 6 0,0-4 0</inkml:trace>
  <inkml:trace contextRef="#ctx0" brushRef="#br0">21115 7397 13867,'-42'-21'-329,"0"3"1,10 9 0,4 6 1632,5 6 1,9 11 0,10 9-1,2 8-1020,2 9 0,6 3 0,5 11 0,5 3-457,6 3 0,3 11 1,2-3-1</inkml:trace>
  <inkml:trace contextRef="#ctx0" brushRef="#br0">21088 16792 8164,'-13'0'0,"0"0"0,4 0 0,0 0 43,6-6 1,-4 0-1,4-4 1,-2 1 0,2-1-1,2-2 1,1-1 0,0-1 381,0 1 0,-2 6 0,-2 2 1,-5 4-1,-3 1-277,-1 0 1,-1 0 0,1 0 0,0 0 0,-1 0 0,1 0 6,0 0 0,-1 0 0,1 0 1,0 0-1,-1 0 0,1 0 127,0 0 0,-5 0 1,0 0-1,2 0 1,1 1-1,2 4-148,-1 3 1,-3 4 0,-1 2 0,2-1 0,1 2-1,1 1-24,1 2 1,0 0 0,1-4 0,2 3-1,1 0 1,0 1 76,1 1 0,-2-4 1,4 4-1,0-1 1,-1 0-1,1 0 1,-2 0-44,1-1 0,4 6 0,-3-4 1,2 2-1,-1 2 0,2 2 1,2 2-21,1 0 1,0-1 0,0 1 0,0 0 0,3-1 0,3 0 18,3-4 0,10 1 1,-4-5-1,2-2 1,6-1-1,0-1 53,5-1 1,2-1 0,0-2 0,2-2 0,5-1 0,0-1-121,2 0 1,-5-2 0,1-5 0,2-2-1,2-3 1,-1-2 0,0-2-241,-3-2 1,-5-1 0,-1 0-1,-3-2 1,-6-3 0,-1-4-1,-2-3 39,-2-2 0,-4-1 1,0-2-1,-4-4 1,-1-3-1,-3-4 18,-1-1 0,-2-4 1,0 2-1,0 1 1,0 1-1,-2 3 149,-2-1 1,1 5-1,-6 4 1,-2 3-1,-2 3 1,-5 3-1,-4 4-275,-3 3 0,-3 6 0,-3 2 0,-5 1 0,-2 3 1,-2 3-278,0 5 1,4-1 0,2 8 0,1 3 0,4-1-1,1 3 1,3-1-433,2 2 1,6 0-1,6-5 1,4 0 941,1 1 0,7-1 0,7 0 0</inkml:trace>
  <inkml:trace contextRef="#ctx0" brushRef="#br0">21608 18325 8260,'-9'-28'575,"0"-3"0,5 4 0,-3 0 0,1 8 0,4 6 1,5 2-257,6 2 1,7 7-138,2-3 0,6 2 0,-1 0 0,6-3 0,3 0 0,4-1 1,4-1 106,3-2 1,1 3-1,-2-2 1,1-2-1,1 0 1,-1-3-1,-2-1-168,-1-2 0,-1-4 1,-4-4-1,-3 1 0,-6 2 1,-4-3-1,-4-5-475,-3-5 0,-6 1 0,-2-2 0,-2-1 0,-8-3 0,-9-1 159,-9 1 0,-11-2 0,-8 11 0,-8 3 0,-7 4 0,-5 8 359,-7 6 0,-4 10 1,1 11-1,-1 9 0,2 8 1,2 6-13,5 7 0,3 2 1,7 9-1,4 1 1,10-1-1,10-3 1,10-3-235,8-3 0,12-2 0,16-2 0,13-4 0,12-4 0,11-4-1481,6-5 1,11 2 1562,-33-15 0,0 0 0,4 0 0,0 0 0,2-3 0,0 1 0</inkml:trace>
  <inkml:trace contextRef="#ctx0" brushRef="#br0">22981 16792 8200,'-13'0'0,"0"0"0,-1 2 0,1 2 0,-2 2 0,-1 4 41,-2-1 1,-1-4-1,2 2 1,0-1-1,-1-3 1,0-1 0,0-2-1,1 0 1,-1 0-1,-1 0 1,-1 0 0,0 0-1,-1 0 1,-3 0 506,-1 0 1,-2 1-1,1 3 1,-1 5 0,0 5-1,2 3 1,1 7 0,2 7-170,-1 9 1,3 2 0,2 8 0,5 3 0,4 4 0,8 0-81,8 3 1,14-12 0,17 1 0,8-7-1,11-8 1,6-8-143,10-6 1,-36-15 0,1-1-1,2-3 1,0-1 0,1-3-1,0-3 1,3-3 0,-1-4 0,1-2-1,-2-3 1,0-1 0,-1-2-143,-3 0 0,-2-2 0,-2-1 1,-3-1-1,0-2 0,-2-2 1,-1 0-1,-2-1 0,-1 0 1,-2 0-1,17-32-295,-9-3 1,-12 6-1,-16-6 1,-9 2-1,-15 6 1,-17 3 0,-17 14-310,-9 15 1,24 17 0,-3 3 0,-1 5 0,-2 3 0,-2 1 0,0 2-1,-2 4 1,1 4 588,0 3 0,1 3 0,-2 2 0,0 2 0,-1 3 0,1-1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19235 4851 9553,'0'-21'0,"0"4"0,0 2 0,0 1 0,0 1 50,0 0 1,0-1 0,0 1-1,0 0 1,0-1 0,0 1-1,0 0 1,-1 1 0,-4 3 637,-3 5 0,0 1 1,-1 0-1,-1-3 1,-2 0-1,-1 0 15,-1 3 0,1 2 0,0 1 0,-1 0 0,1 0-560,0 0 1,-5 4 0,0 2 0,2 0 0,0 0 0,-1-3 80,0-2 0,-1-1 0,3 0 0,-1 0 0,-4 0 0,1 0 0,0 0 345,3 0 1,1-4-1,2-1 1,-1 2-1,1 0-237,0-1 0,4 2 1,0-2-1,0 4 1,0 3-1,0 3 1,-1 1-397,-2 4 0,3-4 0,0 2 0,-1 1 0,-4 1 0,-2-1 1,-2-3 183,2-1 1,-3 3 0,0-4 0,-1-2 0,0-2 0,0 1 143,1 2 0,-3-2 0,4 2 0,0-1 0,0 0 0,1 1 0,-1 1-245,-1 1 0,4-3 1,-3 6-1,3 1 0,0 2 1,-1 0-231,-2-3 1,1 2-1,3-2 1,2 3-1,2 1 1,1-1 0,0-1 27,2-2 0,-3-1 1,4 4-1,-2-1 326,-2-3 0,4-3 1,0 2-1,2 1 0,-2-2-296,-2 0 0,5 4 1,-3-3-1,2 2 1,-1 0-1,2 1-185,2 2 1,1 2 0,0-1 0,0 0 0,0 1 219,0-1 1,1 0 0,2 1 0,2-1 72,-2 0 1,0 1 0,0-1-1,3-1 64,1-3 1,-2 3-1,3-4 1,3 4-1,2 2 1,3-1-98,2 0 1,6 1-1,-2-1 1,2 0-1,0 1 1,-2-1-1,1 0 148,3 1 0,-4-1 0,-1-1 0,-1-2 1,1-1-1,1 0 0,-1-2 392,-3-2 1,1 1 0,-1-2 0,-2-1-1,0 0 1,1 0-185,0 1 1,6 1 0,-4-4 0,2 2-1,2 2 1,3-1 0,0 1-27,1-1 0,0 2 1,-2-3-1,-2 1 1,0 1-1,0-1 9,2 1 0,2-1 0,0-4 1,-1 0-1,1 0 0,0 0 1,-1 0 49,1 0 0,0 0 1,1 0-1,3 0 0,3 0 1,2 0-312,-1 0 0,1 0 0,4 0 0,-2 0 0,-1 0 0,-3 0-143,-1 0 1,-2 5-1,-4-1 1,-1 0-1,1 1 1,0-1-1,-1-1 292,1-1 1,-3-2 0,-1 0-1,3 0 1,-3 0 0,2-2-134,1-2 1,-3 2 0,2-4-1,4 2 1,-1 0 0,0-1-17,-1-1 0,1 5 0,3-4 0,4 4 0,2 1 0,0-2 0,-3-1 0,-1-1 0,4-1 0,-3 5 0,0-1 0,-1-2 0,-2-1 0,0 1 0,0-3 0,-4 0 0,-1 0 0,0-2 0,-3 1 0,0-3 0,0-2 0,-2 3 0,1 0 0,2-1 0,0-2 0,-1-1 0,-1-1 0,-1 1 0,1 0 0,-2-1 0,-3 2 0,1 2 0,-3 1-132,-5-1 1,1-2 0,-5 0 0,0 2 0,0 1-1,-2 0-474,2 2 1,-5-5-1,4 3 1,-4-3 0,-1-1 389,0-1 1,0 1-1,2 0 1,1-1-1,1 1 1,-1 0-1,-1-1 69,-2 1 0,0 0 0,0-1 0,0 1 1,0 0-1,0-1 0,-2 3-224,-2 2 0,1-3 0,-8 4 0,-2-1 1,-3 2-1,-1 1 155,3 3 1,0-3 0,0 2-1,-3 1 1,-1 1 0,2 2-1,1-1 275,2-4 1,-5 3 0,-1-6 0,0 1 0,-2-1 0,0-2 0,-1-2 110,1-1 0,-4-1 0,1 3 1,-4 0-1,-3 2 0,2-1-162,0-2 1,0 5-1,1 1 1,3 1-1,-1 1 1,3 1 51,0 1 1,-5 2 0,3 0 0,0 0 0,-3-1 0,3-2 195,-1-1 1,-6-1 0,5 5 0,-1 0 0,-2 0 0,1-1 0,-4-2 203,-1-2 1,5-4 0,-4 3 0,2-1-1,-2-2 1,-1 0 0,-1 0-270,1-1 1,1 3-1,6-1 1,1 1-1,-1 1 1,0-2-277,1 1 1,0 4-1,3-3 1,1 2-1,-2-1 1,-1 1 0,-3-1-263,-4 1 0,3 0 0,-5 4 1,0 0-1,1 0 0,-1 1 0,0 3-771,-3 5 0,-5 3 1,0 4-1,0 4 1050,-1 2 1,6 12 0,4-6 0</inkml:trace>
  <inkml:trace contextRef="#ctx0" brushRef="#br0">20022 12101 8512,'0'-18'0,"0"1"0,0 0 0,0 2 438,0 8 0,0-5-186,0 3 1,0 2 0,0-2 0,-2-1 0,-2-1 0,-5 1-185,-3 1 0,-1 6 0,0-1 0,-1 2 0,1 1 0,0-2 0,-1-2 664,1 2 1,0 0-599,-1-1 1,5 2 0,0-2 0,-1 1-1,-2 0-63,-1-1 0,0-1 0,-1 5 1,1 0-1,0 0 0,-2 0 1,-1 0-54,-2 0 1,-6 0 0,3 0 0,-1 0-1,1 2 1,1 1-72,-1 1 1,5 0 0,-4-4 0,3 2 0,-1 1 0,1 1 0,3-1 251,0-1 0,1-2 0,0-2 0,-2-1 0,-1-1-135,-2 1 0,-1 1 0,2 2 1,-2 0-1,-2 0 0,-2 0 1,-3 0-189,0 0 0,-2 6 0,-2 2 1,-1 1-1,1 0 0,1-1 1,-1 1 134,-1 0 1,0-1-1,6 1 1,1-4 0,2 0-1,-1-1 257,3-1 0,0 3 1,6 0-1,-3 0 1,0 1-1,0-1-295,3 0 0,0 5 0,1-4 1,0 2-1,-1 0 0,1 1 1,0 1-255,-1-3 1,5 4 0,0-3 0,-1 3 0,0 1-1,-1 1 1,2-1 308,-1 0 1,3 1 0,-2-1 0,0 0 0,0 2 55,0 3 1,0 1 0,-3 3-1,3-4 1,5-3-179,3-2 1,1 1 0,0-1 0,0 0-1,0 1 151,0-1 0,0-4 0,1 0 0,3 1 0,5 2 1,3 1-1,2-1 113,-1-3 0,-3 3 1,1-3-1,2 3 1,0 1-1,4 0 0,-1 1-77,3-1 1,-4-1 0,4-2-1,0-1 1,4 1 0,2 1-107,2-2 1,-1 1 0,1-4-1,-1 0 1,3 1 0,0-1 176,2 0 1,5-2 0,-4-4 0,1 2 0,1 1 0,-1 1 0,1 1-87,0 1 0,-5-5 0,3 4 0,-3-2 1,1 0-1,1 1-95,-1-1 1,-2 3 0,-2-2-1,2-1 1,2-1 0,1-1-1,-1 2 17,-2 2 0,3-1 0,2-4 0,-1 0 0,2-1 0,-1-2 321,-1-2 0,6-1 1,-3 3-1,4-1 1,1 1-1,0 0-295,0-1 0,4 2 1,2-2-1,1 2 0,2 2 1,0 0-1,-2 0-347,-1 0 1,-1 0-1,-5 0 1,0 0-1,-2 0 1,-1 0 331,-1 0 0,-7-4 1,3-2-1,-3 0 1,1-2-1,1 2 173,-1 1 1,-1-4 0,1 3 0,1 0 0,-1 0 0,-1 3 0,1 1-316,1 2 1,0-4 0,-3 0 0,2-1 0,1 1 0,-2-2 15,0-2 1,2 4-1,0-5 1,-2-1-1,0-2 1,-4-1-1,-2-2 357,0-3 1,-6 2-1,4-5 1,-2 0 0,-4 0-1,-3-2-116,-3-2 0,-5 2 0,4 1 0,-2 0 0,-3 1 0,-2 2 1,-1 1-406,0 0 1,0 1 0,0 3-1,-1 1 1,-4-2 0,-2-1 220,-1-2 1,-3 0 0,0 5 0,-4 0 0,-4-1 0,-2 1 81,-2 0 1,-7-1 0,-2 1 0,-1 0 0,-1-1 0,0 1 0,-3 0 40,-2-1 1,2 0 0,-1-4-1,-4-4 1,1-2 0,-1 0-1,2 4 499,0 0 1,-4 3-614,-1 3 1,1 7-1,3 2 1,-2 4-180,-2 1 0,-4 1 0,3 4 0,0 4 0,-1 3 0,1 1 0,-1 2-569,-1 2 0,5 0 0,-1 3 1,3 1-1,2 0 0,2 3-4307,1 1 5104,1 1 0,-5 1 0,0 0 0</inkml:trace>
  <inkml:trace contextRef="#ctx0" brushRef="#br0">21035 12847 8319,'-9'-9'0,"2"-1"0,1 0 0,1 4 165,5-3 0,-4 0 1,-1-4-1,1 1 0,-2 3 1,-1 3-1,-2 2 1,0-1-1,0 4 0,2 4 1,2 6-1,4 4 818,1 5 0,10 2 0,6 9 0,8 0 0,10 5 0,9 3 0,10 5 0,7-1 0,-29-19 0,1 1-383,2 1 0,-1 0 0,-1-2 0,0-1 0,2 4 0,1-1 0,-2-1 0,-2-1 0,25 21 0,-5 3-589,-7 1 0,-4-7 0,-4 3 1,-7 0-1,-4-2 0,-4 1 0,-3-4-1342,-6-2 1,1 1 0,-4-8 0,3-2 0,1-5-1,0-4-2732,1-6 4063,5 1 0,2-11 0,5 4 0</inkml:trace>
  <inkml:trace contextRef="#ctx0" brushRef="#br0">22515 13687 8183,'0'-18'0,"-2"2"0,-2 6 1379,-5 8 0,3 4 1,0 5-952,0-1 0,3 0 0,-6-3 0,-1 3 0,-2 1 0,-1 5 0,-1 3 0,1 4 269,0 2 1,-1 1 0,1 5 0,1-1 0,3 1 0,5 0 0,2-1-1,2-1-387,0-2 0,6 0 0,3-5 0,3-2 0,3-2 0,1-5-588,2-5 0,4-2 0,-3-2 0,1 0 0,-1-2 1,-4-2-1,-3-5 276,-4-3 0,-5 3 0,2 0 0,-5 0 702,-5 2 1,2 2 0,-4 10 0,1 5 0,3 5 0,2 3 0,1 0-704,0 1 1,0 0 0,0 5 0,1-4 0,4 1 0,3-2-2686,4 1 1,8-7 0,2-6 2687,3-1 0,8-1 0,1-5 0</inkml:trace>
  <inkml:trace contextRef="#ctx0" brushRef="#br0">23261 13554 8164,'-1'-27'3112,"-4"12"0,-2 20 1,-2 17-2178,0 10 1,0 13-1,-3-8 1,2-2 0,1 1-1,0-3 1,0 2-1,0 2-851,-1 5 0,0 5 0,-1-3 1,4-2-1,-1-5 0,3-6 1,-1-4-1,3-4-1076,1 0 1,-2-12 0,-2 1 0,-2-4 0,-2-5 291,-2-2 0,-1-7 1,-2-3-1,-1-3 0,-4-1 1,0 0-1,-2-1 2137,1 1 0,2 4 0,5 2 0,2 2 0,3 7-830,5 5 0,3 5 0,2 3 0,3 3 0,7 2 1,4 3-1598,2-1 1,7-4-1,0 1 1,5-3-1,7-5 1,2-4-6446,2-4 7435,0-2 0,6-7 0,2-1 0</inkml:trace>
  <inkml:trace contextRef="#ctx0" brushRef="#br0">23794 13634 8202,'6'-20'539,"-4"22"0,2 4 1,-1 9 688,2 4 1,-4 3 0,4-1 0,-4 3-1,-2 5 1,-4 4 0,-4 5 0,-3 2 59,-1 0 1,0 6 0,-1-10-1,1-4 1,0-1 0,-1-3 0,1 1-1431,0-4 1,4-7 0,1-1 0,1-3-1679,0-5 1,-2-5 0,-3-8 0,1-5 0,4-3 2602,1-2 0,-4 3 0,1 0 0,-3 2-77,-1-1 1,1 6 0,3 4 0,5 7 0,2 6-1315,2 5 0,2-2 0,2 7 0,5 0 0,4 2 0,3 2 0,4-2 608,0-3 0,3-2 0,3-7 0</inkml:trace>
  <inkml:trace contextRef="#ctx0" brushRef="#br0">23928 14300 8073,'0'-19'1131,"0"-2"1443,0 0 1,0 7 0,0 5-2114,0-2 0,1-1 0,2-2 1,3-3-1,0 0 0,1 2 0,-1 3 1,2 3-746,-1-1 0,-4 2 0,3 1 284,0 1 0,1 7 0,7 7 0</inkml:trace>
  <inkml:trace contextRef="#ctx0" brushRef="#br0">24154 14220 8069,'0'-25'9830,"0"3"-9022,0 8 1,2 8-1,2 6 1,5 0 0,3 2-1,1 1 1,1 1-3382,-1-1 0,0-1 1886,1-2 0,-9 0 1,-5 0 2519,-7 0 1,1 1-1,2 4-1270,2 4 0,2-2 1,0 2-1,0 1 1,0 2-1,0 1-1809,0 1 1,-4-1 0,-1 0 0,1 1-1,-1-1 1,1 0 1245,1 1 0,-4 5 0,-1 2 0</inkml:trace>
  <inkml:trace contextRef="#ctx0" brushRef="#br0">24901 14180 8022,'-8'-25'1429,"-4"4"-1105,-4 8 1,-2 5 0,5 8 0,0 0-135,-1 0 1,1 0 0,0 0 0,-1 0-1,3 2 1,0 4 0,4 6 446,1 4 0,1 2 0,5-3 0,0 1 0,0 3 0,2 0 0,2 2 1,7-2-1301,5 1 1,-1-3-1,4-5 1,-1-1-1,1-4 1,0-1-89,1-3 1,-3-2-1,-3-1 1,-2-1 0,-5-4 1102,-7-3 0,-6-3 1,-7 2-1,-1 5 0,0 2 1,-3 4-1,0 2 247,0 5 1,2 3-1,2 3 1,0 3 0,-1 4-1,3 3-1501,2 2 1,-3 4 901,3 0 0,-3 0 0,-1-4 0</inkml:trace>
  <inkml:trace contextRef="#ctx0" brushRef="#br0">22821 15113 8661,'0'-9'1162,"2"2"-855,2 1 1,4-3 0,5 3 0,0-1-1,1-2 1,-1 0 2848,0 0-2310,1 6 1,-1-7 0,-1 4 0,-2 0 1799,-1 0-2528,-6 1 1,1 5 0,-8 0-1,-5 0 1,-3 0 0,-1 0 29,0 0 1,-1 0 0,1 0 0,0 2 0,-1 1 0,1 3 194,0 1 1,4 2 0,1 6 0,1 1 0,1 3 0,-1 1 0,1-1-323,0-3 0,1 3 0,5-1 0,0-2 0,0-1 0,0-1-922,0-1 1,0 0-1,2-1 1,2-2-1,7-2-1569,5-2 1,5-2-1,7-5 2470,3-4 0,3-2 0,6-6 0</inkml:trace>
  <inkml:trace contextRef="#ctx0" brushRef="#br0">23461 15113 9151,'-1'-21'1008,"-4"4"0,-1 6 1,-4 4-1,2-1 0,1 2-234,0 0 1,2-2 0,-4 2 0,-1 0 0,-2 0-343,-1 3 1,1 3-1,3 4 1,5 5-1,1 3 1,0 3 0,-2 1-1,2 3-522,2 2 0,7 0 1,3 3-1,4-4 1,5 0-1,2-6-882,1-3 1,4-1 0,-2-5 0,0-3-1,-1 0 1318,-4-2 0,-4-6 0,-7-3 833,-7-3 0,-6 5 1,-7 4-1,-1 6 0,1 6 1,1 3-833,3 1 1,-1 5 0,6 1 0,1 0 0,1 2-1,2-2-711,0 0 0,6-1 1,6-6-1,7-2 1,11-2-1,5-2 364,7-3 0,7-14 0,-2-3 0</inkml:trace>
  <inkml:trace contextRef="#ctx0" brushRef="#br0">24034 14793 13021,'-1'-24'1631,"-4"7"1,4 15 0,-4 17 0,2 3-1259,-1 1 1,1 3 0,-4-3 0,-1 2 0,1 4 0,-4 5 0,1 6-37,1 2 0,-3 2 1,5-1-1,-2-2 0,2-3 1,1 0-1,3 0 0,1 1 1,2-1-4641,0-3 4303,6-2 0,8-9 0,6 0 0</inkml:trace>
  <inkml:trace contextRef="#ctx0" brushRef="#br0">24301 15233 8104,'0'-18'2753,"-2"2"282,-2 4 1,-3 5-2514,-7 7 0,1-5 0,0 1 0,-1 2 0,1 5 0,0 6-67,-1 3 0,5 6 0,2 1 0,1 2 0,3 2 0,2 3 1,1 0-463,0 1 0,1-5 0,3-1-1156,5-2 0,8 3 0,2-4 0,0-2-134,0-1 1,10-7 0,-3-4 0,1-3 1296,-3-1 0,7 0 0,-3 0 0</inkml:trace>
  <inkml:trace contextRef="#ctx0" brushRef="#br0">24807 15340 8129,'-1'-12'1139,"-4"3"0,3-3 0,-7 5 0,-2-1 0,-1 4 216,-1 2 0,0 2 0,-1 2-1374,1 2 1,0 2 0,-1 4 0,1-1 0,1 2 0,3 1-311,5 1 0,2 0 1,2 1-1,2-1 0,2 0 844,5 1 0,3-3 1,0 0-1,-2-4-86,-1-1 0,-7-1 1,-2-5-1,-8 0 0,-4 0-481,-1 0 1,-2 0 0,-1 0-1461,-2 0 1,0-2 0,7-2 0,2-5 1511,4-3 0,4-13 0,1-3 0</inkml:trace>
  <inkml:trace contextRef="#ctx0" brushRef="#br0">25314 14407 8073,'-9'-2'1177,"0"-2"0,6 1 346,-1-6 1,2 4-1,1-2 1,-2 0-1242,-2-1 0,-1 5 1,2-1-1,-6 4 1,-4 4-1,-2 5-502,0 3 1,4 1 0,-6 1 0,2-1 0,0 0 0,-2 1 0,3-1 237,5 0 1,-2 1-1,3-3 1,-3 0 0,-1-2-1,1 1 1,1 2-1440,3 1 0,-3 1 1,-5-1 1420,-2 0 0,-6 1 0,4-1 0</inkml:trace>
  <inkml:trace contextRef="#ctx0" brushRef="#br0">18782 5997 8125,'-9'-6'0,"2"-3"0,1-2 0,2-3 0,-1 1 0,1 0 0,1-1 15,1 7 1,2-5 118,0 3 0,-1-3 1,-4-1-1,-4 1 1,-4 2-1,-3 2 1,-3 2-1,-1 3 1,1 0-1,1 1 302,-1-3 0,0 1 0,-4 4 0,4 0 0,1-2 0,1-1 1,0-1 376,3 1 1,0 1 0,1 2 0,0 2-1,-1 1-618,1 1 1,0 7 0,-2-3-1,-1 4 1,-4 2 0,0 0-273,-4 4 1,0-3-1,0 4 1,4-1-1,0 0 1,6-2 199,3-1 1,1-2 0,4 1 0,0-1 0,0 0 0,3 1 149,2-1 1,2 0 0,4 2 0,3 1 0,4 2 0,3 0 97,3 1 1,3-3 0,5 5-1,2 0 1,2-2 0,4 2-118,5 0 0,-1-1 1,11 2-1,1-4 1,2-1-1,5-1-181,5 2 0,-5-2 1,10-6-1,-2-1 0,-1 0 1,0 0-1,-2-2 61,2-1 0,-1 3 1,-1-4-1,-4-2 0,-1-2 1,-1-1 92,2 0 1,4 0-1,-3 0 1,0 0-1,3-1 1,1-2-77,0-2 0,4-4 0,-8 3 0,1-1 0,0-2 0,-2 0-85,-3 0 0,1 0 0,-7-2 0,3 0 0,1 2 0,-1-1 0,-3-2-4,-5-1 1,-2-1-48,-2 1 1,-5-2 0,-1-3 0,-1-2 0,-5-2-77,-4-1 1,-3 1 0,-5-6 0,0-2 0,-3-2 0,-2-1-205,-1 1 0,-2-4 0,-1 5 1,-1 1-1,-3 2 0,-2 2-124,-1-1 0,0 5 1,-3 1-1,-4 2 0,-8 1 1,-6 0-1,-7-1 57,-6-2 1,-7 5-1,-8-2 1,-10 3-1,-10 1 1,31 5-1,-2 1 340,-3-1 0,-1 1 1,0-2-1,-1 2 0,-5 1 1,-1 0 80,1 1 1,-1-1-1,-8 1 1,-2 0-1,6 1 1,1 0-1,-3 1 1,1 0-135,2 1 1,0 1 0,-2-1 0,-1 3 0,5 1-1,1 2 1,2 1 0,0 2 0,2 2 0,1 1 0,2 1-1,2 2-146,1 0 1,2 1 0,0 2 0,1 1 0,-27 17 0,8 1 190,10 3 0,7 3 0,4 4 0,5 5 0,3 3 0</inkml:trace>
  <inkml:trace contextRef="#ctx0" brushRef="#br0">19835 11075 31512,'21'-13'-867,"-2"-7"1,-5 10 0,-1-2 0,0 5 0,-1 2 0,-2 1 0,-1-1 345,2 2 0,-5-4 0,-2-2 0,-4-3 0,-4-1 0,-4 0 759,1-1 1,-5 5-1,3 2 1,-3 0-1,-1 1 1,0 0-96,-1 3 0,-5 1 0,-3 2 1,-3 0-1,-5 0 0,-6 0 0,-8 0 233,-6 0 0,-5 5-317,-3-1 0,0 2 0,-7-3 0,-3 3 43,0 1 0,4-2 0,5 4 0,3 1 0,4 2 0,1 1 0,6 1-24,5-1 1,5 6 0,9 3 0,1 4 0,4 0 0,8 1-204,7 0 1,4 4-1,5 1 1,6 1 0,9 1-1,7-2 1,8 2 380,7 1 1,3-6 0,10 2-1,6-3 1,6-1 0,-29-14 0,1 1-103,3-1 1,0 0-1,-1-1 1,2 0-1,3 0 1,2 1-1,2 1 1,0 0-1,1 0 1,0 0-1,1 1 1,1-1-78,0-1 0,0 0 0,-1-1 0,1-2 0,-1 0 0,1 0 0,-2-2 0,1 0 0,-3-2 0,1-2 0,-3 1 0,0-2 10,-2-1 1,-2-1 0,-2-1 0,-1 0 0,36-6 124,-1-8 0,-8-5 0,-7-7 1,-5-3-318,-4-2 0,1-4 0,-7-10 1,-4-3-1,-6-6 0,-7-2 0,-5-5-223,-8-4 0,-5 4 0,-11-10 0,-8-1 0,-11 1 0,5 36 0,-3 2 0,-4 1 0,-4 1 194,-4 1 0,-2 1 0,-7 2 0,-3 2 0,-4 3 0,-2 3 0,-3 1 1,-2 3-1,-3 3 0,-2 3 0,-3 3 0,-2 1-241,-4 1 1,-1 3 0,-1 3 0,0 2 0,0 2-1,1 3 1,2 2 0,0 3 0,3 3 0,3 3 0,2 2-1,3 4 375,1 1 0,2 3 0,2 1 0,0 0 0,3 1 0,1-1 0,2-2 0</inkml:trace>
  <inkml:trace contextRef="#ctx0" brushRef="#br0">5105 6544 29911,'2'-20'-9831,"2"7"6447,-2 6 3552,10 7 1,-9 0 0,6 0 0,1 0 0,2 0 310,1 0 1,0 0 0,2 0 0,2 0 0,2 0-1,0 1 1,2 2 0,0 2 0,2-1 0,4 0-43,4 1 1,-1 1 0,4-3-1,0 1 1,0 1 0,1-1-1,1 1-222,-1-3 0,1 0 0,4-2 0,-2 0 0,0 0 0,-4 0 215,-2 0 1,5-2 0,-3 0-1,2-4 1,-2 0 0,0 0-417,0 3 1,-4 1 0,2 2-1,-1 0 1,2 0 0,-1 0-1,1 0 312,-3 0 0,2 5 1,1-1-1,-1 1 1,1-1-1,-2 1-122,2-3 1,-4 0-1,7-2 1,-1 0-1,2 0 1,0 0 0,3 0-205,2 0 0,-4 0 0,7 0 0,-4-2 0,-1 0 0,2-3 0,-1 2 0,-1 2 0,6 1 0,-7 0 0,1 0 0,4 0 0,1 0 0,0 0 0,3 0 0,-5-2 0,-2-1 0,4-1 0,-1 1 0,2 0 0,-3-2 0,-4 4 0,-1-4 0,4 4 0,-1 1 0,0 0 0,-1 0 0,-3 1 0,1 2 0,0 3 0,-1 0 0,2 0 0,-2-3 0,-2-1 0,7 2 0,-4 1 0,2-3 0,3 0 0,0-2 0,3 0 0,-2-4 0,4-2 0,-5-2 0,1-1 0,1 0 0,1 1 0,1 3 0,-4-2 0,-2 1 0,2 3 0,-1 1 0,-1 2 0,-1 0 0,2 0 0,1 0 0,3 2 0,-1 1 0,1 1 0,5 1 0,-2-5 0,2 0 0,3 0 0,1 0 0,2 0 0,6 0 0,-6-2 0,3-2 0,0-4 0,0 1 0,-1 1 0,-1 2 0,-2-1 0,-6 1 0,-2 4 0,-3 0 0,-2 0 0,-1 1 0,-2 4 0,4-2 0,2 5 0,0 1 0,2-1 0,-1-2 0,3 0 0,2-5 0,1 4 0,2-4 0,2-1 0,0 0 0,0 0 0,-1-4 0,0-2 0,2-2 0,-2-1 0,-1 0 0,-2 1 0,1-3 0,-1 5 0,-1 2 0,-5 1 0,-5 0 0,-5-2 0,-2 3-106,-1 0 0,-1 2 0,-8 0 0,-1 2 1,-3 0-1323,-2 3 0,-1 5 1,-7-1-1,-2 3 766,-4 1 0,-16 1 0,-3-1 0</inkml:trace>
  <inkml:trace contextRef="#ctx0" brushRef="#br0">5532 7290 29510,'-7'-6'-4370,"2"-3"2575,4-3 0,1 3 1583,0 1 1,1 5 0,4-3 0,3 1 481,4 1 1,6-1 0,0 5 0,1 0 0,3 2 0,7 1 0,2 1 0,6-1 387,6-1 1,-3-2 0,13 0-87,-1 0 0,4-5 1,5-1-1,1-1-259,2-3 1,7-2-1,-6-2 1,2 1-1,2 1 1,-2 3-1,-2 3-435,-3 0 0,0 5 0,2-3 1,-2 2-1,-2 2 0,0 0 1,0 0 172,0 0 1,-6 0 0,2 0 0,-4 0-1,1 0 1,0 0 340,4 0 0,-3 0 0,-2-1 1,-1-2-1,-1-2 0,-4 2 1,-3 0-217,-3-1 0,0 2 0,-2-2 0,-1 2 0,-3 4 0,-1 1 0,-3 1-183,-2-1 1,-2 3 0,1-1 0,0-2 0,1-2 0,2-1 0,1 0-95,-2 0 1,4 0 0,-2-1 0,0-4-1,0-2 1,0-1 0,-3 2-387,-4 0 0,1 5 1,-4-3-1,0 2 1,-2 2-1,-1 0-900,0 0 1,-1 6 1248,-3 3 0,5 3 0,2 1 0</inkml:trace>
  <inkml:trace contextRef="#ctx0" brushRef="#br0">15583 6330 15299,'-16'-20'0,"4"2"-379,4 3-149,-2 8 777,9 1 1,-5 7 0,7 2 0,4 2-1,3-2 1,6-2 0,4-1 0,4 2-1,3 1 1,5 1 0,4-1 0,6-2 227,1-1 0,2 0 1,0 0-1,1 2 1,-1 1-1,-1 1 0,-4-1 1,-1-1-567,-1-2 1,-6 1-1,1 2-663,-3 2 0,-7 1 0,-4-3 835,-2 1 1,-2 0 0,1-4 0</inkml:trace>
  <inkml:trace contextRef="#ctx0" brushRef="#br0">16303 6170 23767,'0'-23'-3685,"0"-2"1,1 2 4031,4 9 1,2 6 0,6 8 0,1 0 0,-1 0 0,0 0 24,1 0 1,-2 2 0,-2 2 0,-1 4 0,0 2 0,-2 3 0,-4 6-713,-6 5 1,-7 9 0,-11 2 0,-7 5 0,-3 3 0,-3 2 0,1-2-993,1-2 0,2-2 1298,8-4 1,-3-8 0,4-8-1</inkml:trace>
  <inkml:trace contextRef="#ctx0" brushRef="#br0">18382 1493 8291,'0'-20'0,"0"0"0,2-1 0,1 3 0,1 3 0,-1 2 0,5 0 989,-7 5 1,9 5-1,-5 11 1,-2 7 0,-2 5-1,-1 8 1,0 5-169,0 1 0,-4 5 0,-2-5 1,0-2-1,-1-2 0,1-5 1,0-1-1,3-5 0,1-3-1708,2-2 0,0-10 0,3-8 551,6-13 0,0-6 1,9-4-1,-3-1 1,-2-2-1,0-1 0,1 3 940,-1 4 0,-6 1 0,-1 5 0,-1 1 810,-1 3 0,2 2 0,-1 4 1,2 8-1642,0 8 1,5-1 0,-1 2 0,3 3 0,6 3 0,0 3 0,4-2-3051,1-1 0,6-4 0,2-2 3116,1-4 0,7-4 0,7-1 0</inkml:trace>
  <inkml:trace contextRef="#ctx0" brushRef="#br0">19049 1359 8258,'-5'-22'8630,"1"0"-8394,-1 6 1,10 11 0,-1 10 0,-1 4 0,0 2 0,0 4 0,2 4 0,-2 7-89,-2 3 0,-1 8 0,-1-1 0,-2 2 0,-2 2 0,2 0 0,2 0 0,1 0-3562,0 0 1,7-6 3413,7-3 0,11-8 0,9-4 0</inkml:trace>
  <inkml:trace contextRef="#ctx0" brushRef="#br0">19595 1439 8127,'-13'-16'545,"0"3"0,-1 14 0,1 20 1,0 12-1,-2 9 524,-3 4 0,2 0 0,-5-7 0,0-2 1,2-2-1,0 2 0,4 2-1077,5 1 1,4 0 0,7 0 0,5-2-1,9-1 8,10-1 0,8-12 0,7 1 0</inkml:trace>
  <inkml:trace contextRef="#ctx0" brushRef="#br0">19849 1626 8172,'0'-25'467,"0"3"1,1 8 0,4 10 0,3 2 0,4 2 0,2 0-59,-1 0 1,0 0-1,2 0 1,3 0-1,4 0 1,2 0-518,-2 0 0,3 0 0,-3 0 108,4 0 0,0 6 0,1 2 0</inkml:trace>
  <inkml:trace contextRef="#ctx0" brushRef="#br0">19809 1852 14580,'6'-14'575,"7"8"1,14 15-1,8 2-1342,10 3 0,8-2 0,-4-3 0,3-5 67,1-3 0,5-1 700,-1 0 0,7-11 0,-3-4 0</inkml:trace>
  <inkml:trace contextRef="#ctx0" brushRef="#br0">21208 1679 13430,'-7'14'1001,"2"-1"0,0 2 1,-1 1-1,0 3-344,0 2 0,-3-3 0,4 2 0,2 1 0,0 0 0,1 1 0,-3-1 0,2-3-1083,2-4 1,2-2 0,2-1 0,3-4 0,1-1-1313,4-3 0,-4-2 0,1-2 0,-2-4-1673,-4-3 3411,0-4 0,4-2 0,1 1 0</inkml:trace>
  <inkml:trace contextRef="#ctx0" brushRef="#br0">21088 1719 8148,'-13'-7'0,"0"-4"0,-1-2 0,1 3 0,0 2 1043,5-2 1,-2 7 0,7-4-1,6 1 1,9 3-447,8 1 1,12 2 0,3 0 0,5 0 0,3 0 0,1 0-1,-1 0 1,-1 2 0,-4 1-825,-2 1 1,-5 1 0,-9-4 0,-4 2 0,-5 3 0,-4 1 0,-6 4 263,-6 1 0,-14 1 1,-12 0-1,-3 1 1,-4-3-1,1 0 1,2-2 274,5 1 0,4 0 1,11 1-1,1-2 1,3 1-1,6 2-151,6 1 1,6 0 0,9 1 0,4-1-1,3 2 1,2 1 0,-2 2-161,-3-2 0,2 4 0,-6-1 1,-3 0-1,-5 2 0,-6-1 1,-2 3-95,-2-3 1,-12 6-1,-7-6 1,-11 3 0,-8-3-1,-7 0-630,-2-4 1,-4 3 0,-5-1 0,-2-3 0,4-3 0,3-4 0,7 1 722,2-1 0,-4 4 0,-1-5 0</inkml:trace>
  <inkml:trace contextRef="#ctx0" brushRef="#br0">19115 2545 8142,'9'-29'875,"0"2"0,-6 4 1,2 9 661,-4 1 0,-1 7 0,0 7 0,0 10-933,0 5 1,-6 12-1,-1 0 1,-2 3-1,0 4 1,0-4-1,0 0 419,0-2 0,6-5-2278,-1 3 1,-2-5 0,2-6 249,1 2 1,6-3 0,2-11 0,1-8 694,0-7 0,-1-8 0,-5-3 1,0-3-1,0-2 0,0 2 0,0 1 1014,0 2 0,0 6 1,1-2-1,4 5-622,4 4 0,-2 3 1,2 6-1,3 0 0,3 1 1,4 5-1,3 6-865,6 4 1,6 2 782,11-5 0,8 1 0,8-1 0</inkml:trace>
  <inkml:trace contextRef="#ctx0" brushRef="#br0">19782 2572 8177,'-16'-24'0,"2"7"1145,2 8 1,7 9 0,0 9 0,4 7 0,1 5 0,0 1-874,0 2 1,4 1 0,1 3 0,-3 3-1,1 6 1,0 3 0,2 3-519,-2 0 0,-2-8 1,-2 7-1,-2-4 1,-3-7-1,0-4 246,0-5 0,-10-11 0,1 1 0</inkml:trace>
  <inkml:trace contextRef="#ctx0" brushRef="#br0">19769 2599 8112,'4'-39'1509,"1"4"0,6 10 1,3 11-1,6 8-1410,6 5 1,0 5 0,1 1 0,1-1 0,5 1 0,7 1 0,7-1 0,6 3 0,5-1-100,4 4 0,3 0 0,2 3 0</inkml:trace>
  <inkml:trace contextRef="#ctx0" brushRef="#br0">20342 2679 8110,'-12'-11'2352,"3"-2"0,3 4 1,8 8-1999,2 4 0,8 7 0,7-3 0,2 2 0,4 0 0,5 0 0,5 0 0,4-2-338,1-1 1,4 5-17,1-2 0,-1 2 0,-4 3 0</inkml:trace>
  <inkml:trace contextRef="#ctx0" brushRef="#br0">20275 3052 8300,'-6'-9'1385,"6"0"0,18 12 0,15 13 1,7 4-1,6-3-564,1-2 0,3-7 1,7-4-822,0-2 0,-19-10 0,0-2 0,0-1 0,-1 0 0</inkml:trace>
  <inkml:trace contextRef="#ctx0" brushRef="#br0">21408 3292 8249,'-13'13'459,"0"2"1,-1 1-1,1 3 1,-2-1-1,-1-1 1,-3-7 79,-2-3 1,-1 2 0,-5-4-1,2-2 1,1-2 0,3-2-1,2-4 1,3-4 0,1-4-554,2-5 0,5 0 0,4-8 0,4-7 0,6-5 0,9-7 0,8-4-159,7-2 0,11-6 0,1 2 0,2 5 0,4 3 0,-4 5 317,-2 5 0,-1 6 0,-10 7 0,-1 5 0,-2 3 1,-3 6-1,-3 2 198,-4 5 1,-3 2 0,-3 4 0,-3 4 0,-5 8 0,-4 4-45,-4 5 0,-8 7 1,-9 4-1,-3 4 0,-4 2 1,-1 2 130,-4 2 1,5 1-1,-3-3 1,4 0-1,5-2 1,6-2 0,5-1-110,7-1 0,2-6 1,2 0-1,3-3 1,6-2-1,9-4-1454,6-4 1,4-4 0,0-2 0,0-3 0,-4-4 0,-4-4 0,-3-1 652,-2 0 1,-4-1 0,-2-4 0,-7-5 0,-10-5 0,-9-3 654,-7 2 1,-4-3-1,-3 1 1,-3 2-1,-1 1 1,4 1 854,3 1 1,3 6 0,3 2 0,9 4-5055,11 1 4025,11 0 0,29 0 0,4 0 0</inkml:trace>
  <inkml:trace contextRef="#ctx0" brushRef="#br0">21995 3518 8062,'-2'-7'1856,"-2"3"1,-4 4 0,-3 4-1403,2 5 0,1-3 0,5-3 0,-1-6-393,1-6 0,6-9 0,4-6 0,4-4 0,3-6 0,3-1 1,2-5-1,3-2-496,3-5 0,-2 1 1,0-3-1,2-1 0,2-2 1,-2 0 443,1 3 1,-7 0-1,-1 9 1,-4 8-1,-2 7 1,-3 7 0,-3 5 579,0 4 1,-3 4 0,4 11 0,-1 7-1,-1 8 1,-1 7 50,1 8 1,-1 5 0,-4 14 0,0 3 0,-1 4 0,-2 3-667,-2 2 1,-4-2 0,5-3-1,1-4 1,1-5 0,2-4 0,0-4-6987,0-4 7012,0-7 0,6-7 0,2-8 0</inkml:trace>
  <inkml:trace contextRef="#ctx0" brushRef="#br0">22221 3239 8291,'8'-46'1255,"1"25"1,1 13-1,11 23 1199,7 13-2454,9 4 0,-3-12 0,6-1 0</inkml:trace>
  <inkml:trace contextRef="#ctx0" brushRef="#br0">15610 11595 8579,'0'-14'0,"1"2"0,4 4 0,5 3 0,6 4 0,0 1 138,7 0 1,-6 0 0,6 0 0,2 0 0,3 0 0,5 0 0,1 0 0,1 0 0,1 0 0,-2 0 0,-2 0-238,-2 0 0,-2 0 0,-1 0 0,-1 0 0,0 0 0,-3 0 0,-2 0 1,0 0-143,0 0 0,-4 0 1,4 0 240,-2 0 0,5 0 0,-3 0 0</inkml:trace>
  <inkml:trace contextRef="#ctx0" brushRef="#br0">16569 11421 8528,'0'-34'341,"2"14"1,2 12 0,4 10-400,-1 7 1,5 4 0,-5 3 0,2 2 0,-1-2 0,-2-1 0,-2-2 0,0 1-174,1-1 0,-1 2 0,-4 3 0,-3 4 0,-4 4 0,-8 4 0,-4 3-53,-5 1 0,-1-5 0,-2 2 284,1-2 0,-7-9 0,-1 0 0</inkml:trace>
  <inkml:trace contextRef="#ctx0" brushRef="#br0">20049 8916 26260,'-14'0'0,"1"-2"0,0-1 0,1-2 0,1-1-3162,2 0 3140,6-5 1,-2 8-1,6-4 1,3 1 0,5 3-1,5 0 1,2 0 0,3-1-1,1 1 1,0 1 0,0 1-1,0-2 198,1-2 1,1 1 0,5 2 5,0-2 1,-1 3-1,2-4 1,3 4 0,6 1-1,5 0 77,2 0 0,5 0 0,-3 0 0,2 0 0,2 1 0,0 2 1,1 1-209,-3-1 0,-8 3 1,3-1-1,2-2 0,-1-2 1,4-1-19,-1 0 1,-2 0 0,3 0-1,3-1 1,1-2 0,1-3 0,0 0-22,1 0 1,0 0 0,3 3 0,0-1 0,0 1 0,-2 1-6,-2 2 0,-1 2 0,-2 2 0,-4 4 0,-3 0 0,-6 0 0,-2-1-1,0 1 0,-4-1 0,3 2 0,0-5 0,-2-2 0,2-2 60,0 0 0,-2-2 0,2-2 0,0-5 0,0-3 1,3-3-1,1-1-26,2-2 0,-1-4 1,-2 3-1,-2-2 1,2-3-1,0-1 1,-1-1-386,-5-1 1,-7 3-1,-5 1 1,-3-3-1,-4 3 1,-1-2-1,-4-1-84,-3 0 1,-2-1 0,-4 0 0,-2 1 0,-3-1 0,-2 0 215,0 1 1,0-1 0,-4-1 0,-1-2 0,-1-2 0,-1-1 0,-2-1 206,2 0 1,-5 3 0,1-3 0,-3 0 0,1 1 0,-3 1 0,-3 4-53,-3 4 1,-11 0 0,-1 6 0,-6 4 0,-8 3 0,-6 7-86,-5 2 1,-4 2 0,2 2 0,1 1 0,-6 3 0,38-3 0,-1 1 0,-1 1 0,-1 1-39,0-1 0,0 1 0,-34 8 0,33-8 0,-1 1 1,1 0-1,0-1 0,0 1 0,0 0 0,0-1 1,-1 1 348,0 0 1,0-1-1,0-1 1,1-1-1,-3 1 1,0-1-16,1 1 0,0 0 1,2 1-1,0 0 0,1 1 0,1 0 1,0-1-1,1 1 17,-1 0 1,1-1-1,-1 1 1,1 1 0,-32 10-1,-1 6 1,36-10-1,-1 1 1,1 2 0,1 0-1,-1 1 1,1 1-389,2 1 0,-1 0 0,-29 22 1,31-18-1,1 2 0,-23 21 1,9-1-1,7-3-28,5-1 0,12-8 0,6-3 1,10-3-1,8-3 0,11-4 365,10-8 1,15 1-1,15-7 1,12 2-1,-30-5 1,1 1-1,4 0 1,1 2-412,3 0 1,0 2 314,-3 1 1,1 1-1,11 2 1,1 0-1,-6 1 1,1-1 0</inkml:trace>
  <inkml:trace contextRef="#ctx0" brushRef="#br0">5185 8556 16433,'15'-12'0,"2"2"0,2 2 0,2 2 591,2 4 1,1 0 121,-2 2-648,9 0 0,-9 0 0,11 0 1,0 0-1,1 0 0,1 0 1,-1 0-1,2 0 0,1 0 1,6 2-1,1 0 0,5 3 347,3-2 1,-3-2-1,10-2 1,3-2-1,1-3 1,3-1-1,1-4 1,1-1 14,-3-1 0,-6 4 0,2 2 0,-2-1 0,-2 2 1,-4 1-608,-4 2-321,-3 1 1,-8 2 0,-2 0 0,-7 0-1,-3 2-121,-4 2 0,-4-1 561,4 6 0,-6 0 0,3 4 0</inkml:trace>
  <inkml:trace contextRef="#ctx0" brushRef="#br0">20715 8210 25795,'0'-21'-3404,"0"3"0,-1 5 3734,-4 4 0,-2 3 1,-7 6-1,0 0 1,-4 0-1,-4 0 1,-5 0-1,-3 1 1,-2 2 142,-2 2 1,3 4 0,-4-5 0,3 1 0,1-1 0,0 0 15,0-1 0,-2 3 1,3 0-1,-1 2 1,2 2-1,1 2 0,1 1-197,0 1 0,1 0 1,-3 3-1,-2 2 1,-4 2-1,-1 1-531,5-1 0,-4 7 1,6-3-1,-2 1 1,0 4-1,5-2 103,2 0 1,9 3 0,2 1 0,7-3 0,4 1 0,4-1-1,4 3 269,7-3 0,8 1 1,8-1-1,5 2 1,3-2-1,8-3 538,5 1 1,-2-8 0,8 8 0,2-2 0,1-1 0,6 1-670,5 2 0,-7-7 0,6 10 0,-1-1 1,1 0-1,-33-15 0,1 0 0,-1-1 1,0-1-192,36 10 0,-32-10 0,1 0 1,-4-3-1,0 0 0,3-1 1,2 0-1,0-1 0,1-1 1,1-1-1,0-1 180,0-1 1,1-1-1,4-1 1,1-1 0,-3 0-1,1 0 1,0 0 0,1-1-1,2-1 1,-1-1 0,-1-1-1,0-1 142,-2 0 0,1-2 1,2-2-1,0-1 0,-3-1 1,0 0-1,0-1 0,1-1 1,0-1-1,0 1 1,-1 0-1,1-1-70,-2 1 1,1 0-1,1-2 1,0-1-1,-3 0 1,-1 1-1,1 0 1,-1 0-1,-1 1 1,0 0-1,-4 1 1,0 1-1,-1-1 1,-2 0-317,34-13 1,-8 7-1,-4-8 1,-5 2-1,-5 0 1,-7-2-1,-5 0-115,-4 1 0,-2-1 0,-8 0 0,-6 1 0,-4-2 0,-4-4 97,-2-3 1,-3-4 0,-8-1 0,-5 0 0,-9-1 0,-11-3 0,-12-4 48,-8 1 0,19 22 0,-2 2 0,-5 1 0,-2 1 0,-3-1 0,-2 0 0,-2 1 0,-2 1 0,-4 0 0,-2 1-597,-2 0 0,-1 2 0,-3 4 0,0 1 499,-1-1 0,0 0 0,1 3 0,0 2 0,-2-1 0,-1 0 0,-1 1 0,0 1 1,1 1-1,2 0 90,-2 2 1,2 0 0,3-2 0,2 1 0,3 3 0,2 0 0,2 0-1,2 1 1,3 0 0,1 0 0,3 1 0,2 0 229,-34 0 0,11 0 0,4 0 0,4 0 0</inkml:trace>
  <inkml:trace contextRef="#ctx0" brushRef="#br0">17729 1799 16455,'-9'-12'0,"2"5"301,1 7 0,1 6 0,5 7 0,2-1 1,2-3-1,7-5 0,4-2 0,4-2 1,2 0-1,2 0 792,2 0 0,8 0 0,3 1-677,2 4 0,12 7 0,5 8 0,4 4 0,5 6-385,1 2 0,3-1 0,-32-14 0,0 0 0,0 1 0,2-2 0,-1 1 0,1-1 0,-1 1 0,0-1 0,0-2 0,-1 0 48,33 9 1,-32-10 0,0-2-1,2-2 1,-1 0 0,3-1-1,0 0 1,2-1 0,0-1 0,0-1-1,0-1 221,-1-1 0,2-1 1,2-1-1,1-1 0,-1 0 1,0 0-1,1 0 0,1-1 1,1 0-1,1-1 0,0-1 1,1 0-1,0-1 1,1 1-156,2-3 1,0 1-1,2 1 1,-1 1 0,4-1-1,-1 0 1,0 1 0,-2 0-1,0 1 1,0 0 0,-2 0-1,0 0 1,-1-1 0,0 1-118,2 1 0,-2-1 0,-1 1 0,-1-1 0,-4 1 0,0-1 0,-2 0 0,-1 0 1,0 0-1,0-1 0,-3 1 0,1-2-16,-4 0 0,1 0 1,2-2-1,-1 0 1,30-8-1,1 1 1,-2-2-1,-3-1 1,-1-3-115,-2-2 0,-3-1 131,2-5 1,-6-1 0,2-2 0,-5-1 0,-4 2-154,-4 0 0,-5 3 0,-6-1 0,-6 2 0,-6 1 0,-4 2 0,-6 0-503,-6 1 1,-6-4 0,-6 3 0,-9-3 0,-12-2 0,-11 0 0,-10 1 62,-4-1 1,-10 2 0,-3 1-1,-2 2 1,-2-2 0,1 1 560,0 0 1,30 10-1,-2 1 1,-1 1-1,0 1 1,-4-1 0,-1 0-1,-2 0 1,-2 0-1,0 0 1,0 0 0,-3 0-1,-1 0 58,-4-1 1,-1 1 0,2 0-1,-1 0 1,-10-2 0,-1 1-1,-2 0 1,0 0 0,0 2-1,-2 0 1,23 3 0,0 0-1,-1 1 1,1 1 0,0-1-1,-1 1-22,1 0 0,-1 0 0,0 0 0,-6 2 0,0 0 0,0 0 0,-18-1 0,1 1 0,23 1 0,0 0 0,0 0 0,0 1 0,-1 0 0,1 0 0,-24 0 0,-1 1-1,26-1 1,-1 1 0,0 1 0,-4-1 0,1 0 0,0 1 0,-21 1 0,2 0 0,-2 2 0,1 1 0,2 1 0,1 2-1,3 0 1,1 1 0,2 2 0,1 1-43,2-1 0,1 3 0,6 1 0,1 2 0,-4 1 1,2 0-1,2 1 0,2 0 0,4 1 0,2 0 1,2 1-1,2 0 0,4 0 0,2 1-209,2 0 0,2 0 1,-19 23-1,12-4 1,12 2-1,13 3 1,11 0 201,10 0 1,23 4-1,26 0 1,-19-22-1,4-1 1,11 4-1,3-1 1,10 2-1,3 0 1,-15-9 0,2 0-1,0 0 17,5 2 0,2-1 0,0 0 0,1 0 0,2-1 0,0 1 0</inkml:trace>
  <inkml:trace contextRef="#ctx0" brushRef="#br0">18542 1932 8862,'-4'-29'0,"-1"2"0,2 3 0,2 4-508,1 2 356,0 9 1,1 3 0,2 8 0,2 2-43,-2 5 1,-2-2-1,-1 2 336,0 2 1,6 2 0,2 3-1,0 3 1,1 2 0,0 3-1,0 3 0,0 4 1,-5-2-1,4 5 1,-2-1-1,-3-3 1,0-1-1,0 1-50,1 1 0,2 4 1,-3-3-1,1-3 0,1-1 1,-1-1 80,1 0 1,1-1-1,-2 1 1,4-2-1,0-1 1,1-2 10,2 2 0,1 1 1,1 1-1,0 3 1,1 0-1,-3 2 1,0-1-73,-2-2 0,0 3 1,2 0-1,0-1 0,-4-2 1,-1-1-30,-3-1 0,3-3 1,-2-3-1,-1 1 1,-1-2-1,-2 2 1,0-2-71,0 0 1,0-1 0,0-4 0,0-1 0,0 0 0,0 1 32,0-1 1,0 0 0,1 1 0,2-1-1,3 0 1,0 1 0,0-1 132,-3 0 1,4 1 0,1-1 0,1 0 0,0 0 0,-1 1 454,0-1 0,2-4 1,-4-2 72,2-1 1,-5 5-1069,1-2 0,-3-2 1,-1 2-1,0 1-51,0 2 1,0-3 628,0 0 1,0-5 810,0 5-1719,0-6 0,0 5-113,0-4 0,0-1 415,0 6 0,-4-5 1,0 5 152,1 2 1,1 3 0,2 9 165,0 8 0,6 6 0,1 3 1</inkml:trace>
  <inkml:trace contextRef="#ctx0" brushRef="#br0">18502 2892 28678,'0'-13'-9831,"2"5"9365,2 4 1,2 4 0,3 4 15,-5 5 1,-2 3 0,-2 1 0,0 2 0,0 3 0,0 4 0,0 5 0,0 2 336,0 2 0,0 6 0,0 1 0,0 3 1,1 5-1,4 0 173,4 0 0,3 3 0,1-5 1,0-1-1,1-2 0,-3-2 0,0-2 0,-2-2 0,-5-3 0,4 2 0,-3 0 0,-2-2 0,-1 1 0,-2-4-19,0 0 0,0 3 1,1 4-1,2 1 1,3 1-1,0 1-400,0 2 1,3 2-1,-5-3 1,1 0 0,-1 0-1,1 0 1,-1 0 412,2 0 1,0 0-1,4-2 1,-1 0 0,2-4-1,1-2 1,1-2-39,0-2 1,-1-1 0,-2-1 0,-1-1 0,2-1-1,-1-3 221,-1-2 0,-2 0 0,-4-2 1,2 2-1,-1 2 0,1 1 0,-1 0-244,-1 0 1,-2 2-1,-1 6 1,0 1 0,0 0-1,0 0 1,0 0-246,0-1 1,2-2 0,1-2 0,1-1-1,-1-1 1,-1-3 0,-2-2 1076,0-3-572,0-1 1,0-6-1,0 0 1,0 1-146,0 2 1,0 2 0,0 0-1,0 3 1,0 2 0,0 2 0,0 2-208,0 3 1,0 5 0,0 1 0,0 1 0,0-1 0,0-4-1,0-2-1001,0-4 0,0-6 962,0 2 0,0-3 190,0-2 1,1-6 0,2-1-1,3-1-481,2-1 1,-4 5 0,5-3 0,3 1 0,3 4 0,4 1 0,2 0 984,2-4 0,2-2 1,2-6-1</inkml:trace>
  <inkml:trace contextRef="#ctx0" brushRef="#br0">18782 5637 21525,'-21'-11'-2841,"2"-1"2220,6-6 0,0 2 1044,-1 11 0,5 1 1,2 5-1,1 4 0,5 4 1,3 4-1,9 3-144,5 2 0,0 1 1,8-3-1,4 4 0,8-1 1,5-1 57,4-6 1,4-1-1,-3-6 1,-1-2 0,3-2-1,-2-2 1,0-5-496,-3-7 0,-2-1 1,-2-5-1,-2 1 1,-3-1-1,0 0 1,-2 0 139,1 2 0,10-9 0,-2-3 1</inkml:trace>
  <inkml:trace contextRef="#ctx0" brushRef="#br0">18062 2252 17282,'18'-25'0,"0"4"0,-2 8 0,-2 6 0,-4 2 516,-1 1 1,-8-1 0,-2 5 0,-11 0 0,-9 0 0,-4 0-1,-3 0 1,-3 0 0,-5 0 0,-2 2-477,-2 2 1,0-1-1,0 6 1,-2 3-1,-2 6 1,-5 8-1,-3 8 1,-1 6-1,-1 5-183,1 4 1,24-21-1,0 1 1,0 3-1,1 0 1,-1 2 0,1 0-1,1 2 1,0 1-1,0-2 1,2 1-8,0-2 1,1 0 0,-4 6 0,0 1 0,1-1 0,0-1 0,-1 3 0,0 0 0,-1 1 0,0-1 0,0-2 0,-1 0 127,-1-3 1,1 1 0,2 3 0,0 0 0,-1-3 0,0-1 0,2 0 0,-1-1 0,2 0 0,-1 0 0,1 0 0,0-1 0,1 3 0,0 0-36,0 0 0,1 1 0,2-2 1,1 1-1,-1 6 0,0 0 1,0 0-1,1-1 0,-1-1 0,1 1 1,-2-1-1,1 1-505,1 1 1,-1 0 522,-2-5 0,1 2 0,2 7 0,0 0 0,-1-5 0,0 0 1,1-1-1,1 0 0,-1 1 0,2-1 0,-1-2 0,0 1-86,-1 0 1,2 1-1,-2 1 1,2 0-1,-1-2 1,1-1-1,1-1 1,0-1-1,3 0 1,1 0-1,1-2 1,1 0-1,1 1 1,2 1 36,-5 36 0,-3-9 0,10 1 0,0 0 0,2-1 0,4 1 0,1 1-150,0 0 0,0-2 1,0 0-1,0-1 0,0 2 1,0-1 92,0 1 0,0-1 1,0-8-1,0 1 1,1 4-1,2 1 1,1 2 27,-1 0 0,5-3 0,1-1 0,4-1 0,3 0 0,4-1 0,0-3 34,4-1 0,1-3 0,2-2 1,1-2-1,2-3 0,2-2 154,2-1 0,0-4 0,3-1 1,-3-3-1,1 1 0,-3-3 1,2 2 474,0 0 0,-3-3 0,3 3 0,-1 0 0,-5-1 0,-1 1 0,-3-1-579,-1-1 1,5-1-1,-7-4 1,1 0 0,1 1-1,-1 0 155,-2-1 1,6 2 0,-4-8 0,3 1 0,2-1-1,-1-2 1,1-3 228,0-1 0,1-1 1,0-1-1,2 0 0,-2 0 1,1 2-1,-2 2-134,-3 0 1,1 1 0,-4-5 0,-1 1-1,0-1 1,-3 0-328,1 1 1,4-5 0,-4 1 0,-2 3 0,-1 5 0,-1 3 56,-1 3 1,-6 7 0,-1 3 0</inkml:trace>
  <inkml:trace contextRef="#ctx0" brushRef="#br0">16289 7890 18035,'-13'0'0,"1"1"0,3 4 0,5 5 0,4 5-3775,4 3 3611,4-1 0,4 3 0,-1 2 0,0 1 0,1 1 0,-2-3 0,2 0 1,0-2-1,1 2 0,-1-1 0,-2 4 0,-1 1 225,2 2 1,0 0-1,4-1 1,2 1 0,2 1-1,2 2 1,2 2 0,2 2-10,2 3 0,6 0 0,2 0 0,2-3 0,0 0 0,-1-1 1,1 1-21,1 0 0,-4-4 0,-3 2 1,-2-1-1,-4 0 0,-1 1 124,-2 0 0,-6-2 0,2 4-188,-3-2 1,2 5-1,1 0 1,-2 5-133,-1 2 0,5 5 0,2-3 0,3 1 0,2 2 1,-1 0-1,2 0 122,3 1 0,2-4 0,4 0 0,-3-1 0,-1-2 0,-4-3 57,0-3 1,-3-6 98,1 4 0,-2-5 0,-1 1 1,-4-1-1,1-1-86,0 2 0,-3 6 0,2-1 0,1 2 0,0 2 0,3 2-170,1 2 1,-2-1 0,3 5 0,2-3 0,0-2 0,0-3 0,-1-3 176,-1-1 0,1-6 1,-2 1-1,-1-3 0,-2-3 1,0-1-1,1-4 296,-1 0 0,-6 2 0,3-4 0,-1-1 0,1 3 0,1 0-320,-1 1 1,3 4 0,-3-3 0,2 4 0,1 0-1,1 1 1,-3 0 0,1-1-259,0 1 1,-3-2-1,2-1 1,-1-3-1,-2-2 1,-2-3 349,-2-1 1,5-2 0,-1 1-1,0-3 1,-2-2 95,-2-4 1,0 2 0,1 2 0,-1 1-1,0 2 1,-1 0 0,-2 3-564,-1 0 0,-1-1 1,2 0-1,-2-1 1,-1 0-1,-1 1 1,1-1-2286,1 0 2596,-5 7 0,8-6 0,-3 6 0</inkml:trace>
  <inkml:trace contextRef="#ctx0" brushRef="#br0">18822 11155 28034,'2'-25'-3857,"2"4"0,6 8 4305,7 7 1,-1 10 0,6 5 0,2 3 0,0 1 0,-2 1-728,-4-1 0,-4 5 1,0 1-1,-2 0 1,-3 2-1,-7-2 1,-4 2 337,-7 0 0,-15-1 0,-7 4 0,-8-3 0,-4-1 0,-3 0 0,1-1-101,-1-3 0,7-1 0,8-3 0,4-2 103,5-1 0,21-12 1,10 2-1</inkml:trace>
  <inkml:trace contextRef="#ctx0" brushRef="#br0">20808 8623 11667,'-13'-6'-175,"4"4"0,2-4-2607,1 0 2887,-5 5 101,10-5 0,-5 13 1,6 5-1,0 6 0,2 3 1,0 2-230,3 3 1,5 2-1,-1 3 1,3 6-1,1 4 1,1 5-1,-2 0-31,-4 0 1,3 4 0,-7-2-1,-1-1 1,-1-2 0,-2-5 162,0-5 0,-2-2 0,-2-7 0,-5 0 0,-3-4 0,-1-4 0,-1-4 79,1 0 1,0-5-1,-1-1 1,1 4 0,1 3-1,2 4 1,2 2-149,3 3 1,-4 5 0,4 2 0,1 1 0,-2 0 0,-2 4-226,1 2 0,-6 2 0,1-1 1,-4-2-1,-2-3 0,-2-2 1,0-2 373,-1-2 0,-3-6 0,5-1 0,0-3 0,0-5 0,1-3 0,0 1 50,0 1 1,2 1 0,6 0 0,1 1 0,-2 0 0,-1 4-241,-1 4 1,3 8 0,-2 3 0,-3 1 0,-3 3-1,-4 1 1,-6 4-298,-5 2 0,2-1 0,-3 3 0,0-3 0,2-6 0,-1-3 0,3-6 632,2-4 1,-1-1 0,0-5 0,4-1-1,2-3 1,0 0-243,1-1 0,6 0 1,-2 2-1,3 1 0,2 5 1,0 3-1,-1 5-446,1 4 1,-5 4 0,-1 8 0,-2 3 0,-3 3-1,-1-1 120,-1-1 0,5-8 1,2-1-1,2-7 1,3-6-1,3-5 0,2-6-3,2-6 0,5 1 0,2-7 1,9-2 260,8-5 0,3-11 0,7-6 0</inkml:trace>
  <inkml:trace contextRef="#ctx0" brushRef="#br0">19729 11048 20623,'-31'-19'-2672,"2"6"2653,4 7 0,-1 6 1,8 4-1,1 5 50,3 3 0,0 1 0,2 1 1,4-1-1,3 0 0,4 1 1,2-1-92,4 0 0,3 5 1,12 1-1,6 0 0,11 1 1,9-5-1,12-5 1,10-6 110,-28-3 1,2 0 0,7-1-1,2 0 1,3 0 0,1 0 0</inkml:trace>
  <inkml:trace contextRef="#ctx0" brushRef="#br0">17662 733 9799,'0'-13'0,"0"-1"0,2 2 0,1 2 0,3 1 808,1-1-649,2-2 0,0 0 1655,0 3 1,-5 3 0,4 5-177,-2-4 0,-2 5 1,-4 2-1,0 8 0,0 7 1,0-1-1252,0-1 0,2-2 0,1 0 0,1 1 0,-1-1-1247,-2 0 1,1-5 0,1-5 0,3-6 0,0-8 0,1-5 1308,1-6 1,0-3 0,4-2-1,-1 0 1,-4 2 0,0 3 302,1 4 0,-1 3 0,4 2 1,-2 0-1,1 1 0,3 2-1105,5 1 0,-3 6 0,3-2 0,-2 4 0,0 1 0,3 0-1052,2 0 1,-3 0 0,4 1-1,2 2 1,0 2 0,-1-2-1,-1-2 693,2-1 1,1-6 0,2-1 0</inkml:trace>
  <inkml:trace contextRef="#ctx0" brushRef="#br0">18276 466 13037,'0'-13'1363,"1"6"1,2 1-575,2 0 0,6 4 0,1-2 0,5 2 0,-1 2 0,-1 0 0,-2 0 0,0 0-207,1 0 0,-3 2 0,-2 2 1,-4 7-1,-4 4 0,-4 2 0,-4 1 1,-6 0-1,-2 0-819,0-2 1,2 3 0,-1-1 0,2-2 0,2-1 0,3-2 0,1 1 0,3-1 0,3-1-146,4-3 0,4-3 1,6-6-1,4 0 0,4 0 1,4-2-1,-1-1-1329,-3-1 1,6-5-1,-4 3 1,0 0 1767,1 0 1,0-4 0,2 2 0</inkml:trace>
  <inkml:trace contextRef="#ctx0" brushRef="#br0">18702 533 13037,'-12'-6'7131,"3"-3"-6450,4 3 0,15 0 0,5 6 1,4 0-1,5 0 0,2 0 1,4 0-1899,1 0 1,6 5 0,-4-1 1199,-4-1 0,8 5 0,-9-1 1</inkml:trace>
  <inkml:trace contextRef="#ctx0" brushRef="#br0">18822 653 13037,'-6'2'1232,"6"2"1,11-3 0,9 4-1,4-4-2640,4-1 1,12-1 1469,0-4 0,9-2 0,-2-6 1</inkml:trace>
  <inkml:trace contextRef="#ctx0" brushRef="#br0">19395 533 13037,'-13'-13'3472,"6"7"1,2 6-3101,4 7 1,1 5 0,1 3 0,2 1-1,2 3 1,-1 2 0,0 3-1,1 1 1,-2 0-394,-2-3 0,-1 2 0,0-6 0,0-2-916,0-1 0,0-11 0,-1-7 0,-2-8 0,-2-6 0,3-2 939,0-3 0,2-3 0,2-2 0,2 0 0,3 1 0,2-1 0,0 2 1242,2 3 1,0-2 0,3 6-1,-1 2 1,0 1 0,1 3-730,-1 3 1,0 3 0,1 6 0,-1 0-1,2 0 1,1 0 0,3 2-2248,2 2 1,-3 4-202,4 5 1,0 0 0,3 1 2001,-2-1 1,2 0 0,-4 1-1</inkml:trace>
  <inkml:trace contextRef="#ctx0" brushRef="#br0">19755 480 13037,'-4'-25'-1034,"-1"2"1,2 9 2999,8 5 0,-1 6 0,10-2 0,5 4 0,6-1-649,6-2 0,-3 2 1,5-2-1,-2 2 0,0 2 1,-3 2-1,-4 1-1832,-6 1 1,-5 7 0,-4-2-1,-5 2 1,-4 3 0,-3-1-1326,-1 0 1,-11-4 0,2 0-1,0 2 2002,2 0 1,5-2 0,8 0 0,2 0 727,5-2 0,-2 4 1,2-5-1,0 1 1,0 4-1,-1 0 8,-3 3 0,0 1 0,-5 1 0,-2 3 0,-2 0 0,-6 2-905,-7 0 1,1-5 0,-5 2-1,1-3 1,0-2 0,1 0 0,3 1-4516,1-1 4516,2-6 0,5-13 0,2-8 0</inkml:trace>
  <inkml:trace contextRef="#ctx0" brushRef="#br0">20368 600 13037,'-29'-12'-117,"2"3"1,15 5 0,5 7 0,10 2 634,10 3 1,6-4-1,10 4 1,2-2-1,6-3 1,4-2 0,5-1-659,2 0 160,-6 0 0,-2 0 0,-7 0 0</inkml:trace>
  <inkml:trace contextRef="#ctx0" brushRef="#br0">20595 746 13037,'-7'-1'69,"4"4"0,6 3 1,6 0-1,2-2 686,3 1 0,11-1 0,9-4 1,10-2-619,10-2 0,14-15 0,0-9 0</inkml:trace>
  <inkml:trace contextRef="#ctx0" brushRef="#br0">21755 573 8979,'-5'-13'0,"-1"-1"157,-1 1-9,-2 6 671,-4-5 0,4 10 0,0-2 0,-1 2 0,-2 2 1,-1 0-1,-1 0 0,1 0 0,0 0 0,-1 2 0,1 1 1,-2 1 225,-3-1 0,3 3 1,-2 0-1,2 2 1,2 2-1,-1 3 0,1 5 1,1 4-1,3 5-1070,5 4 1,2 4 0,2 8 0,5 3 0,7 0 0,11 2 0,10-4-16,8-2 0,11-1 1,15-11-1,-30-18 0,1-1 1,5-2-1,2-3 0,1-2 1,1-2 164,3-1 0,1 0 0,-2-2 0,-1 0 0,2-2 0,0-1 0,-2-3 0,0-1 0,0-3 0,-1-2 0,-2 0 0,-1-2 0,-2-2 0,-1-2-867,-3-1 0,-2-1 0,23-22 0,-10-6 1,-11-3-1,-14-2 0,-15-7 0,-18-1 562,-16-2 1,-1 30-1,-6 3 1,-3 3 0,-4 3-1,-4 0 1,-3 4-1,-4 1 1,-2 4 0,-1 3-1,-1 4 1,1 2 0,0 3 240,0 1 0,2 4 0,5 4 1,2 3-1,-1 2 0,2 4 0,4 2 1,1 5-320,4 1 1,2 3 0,0 0 0,3 2 0,-25 26 0</inkml:trace>
  <inkml:trace contextRef="#ctx0" brushRef="#br0">17649 826 13037,'-15'0'0,"-1"0"0,-2 0 0,0 0-13,5 6 1,0 2 0,-1 5 0,1 0 0,0 2 0,-1 1 0,1 4-1,0 0 1,1 6 0,2 2 0,2 3 0,2 0-9,3 1 0,2 2 0,1 6 0,0 0 1,0 0-1,0 0 0,0 0 0,0 0-180,0 0 1,-6 5 0,-3-1 0,-3 1 0,-3 1 0,-1 2 0,-3 6 99,-2 3 0,3 0 0,-4 3 0,0 0 0,1-4 0,3-3 39,4-4 26,6-3 0,2-2 0,8 2 0,2 0 0,7 2 1,3-2-18,4-1 0,6 6 1,-2-4-1,3 4 0,2 0 1,-2 4-1,-3 1-44,-4 4 0,1-3 0,-2 10 0,-4 4 0,-4 3 0,-5-36 0,-1 0 0,0 1 0,0 0-1,0 3 1,0-1-1,0-3 1,-2 0-1,0 0 1,0 1-1,2 32 1,3-3 0,3-5 118,6-2 1,-1-2 0,7-4 0,0 0 0,1-3 0,5 0 0,2-1 130,1 3 0,-2-5 0,-1-2 1,1 0-1,2-1 0,1 0-76,-2-3 1,-1 3 61,-1-1-116,0-1 1,-1 5-1,0 1 1,-3 0-167,-1 2 0,-4-6 0,3 0 0,-2-1 0,-2-1 0,-1-1-98,2-2 0,-4-7 0,4-2 0,-2-4 0,1-3 1,2-3-1,2-4-994,2-3 1236,-3-8 0,11-7 0,-3-7 0</inkml:trace>
  <inkml:trace contextRef="#ctx0" brushRef="#br0">18662 4958 7779,'8'-6'90,"1"4"1,1-2 0,11 4-266,7 4 0,15-1 1,4 5-1,12-2 175,12-3 0,-32-3 0,-1 1 0,2-1 0,0 0 0</inkml:trace>
  <inkml:trace contextRef="#ctx0" brushRef="#br0">18915 1653 7765,'26'22'0,"-1"0"-36,2 2 0,2 7 1,11 3-1,2 3 0,2 1 1,6 5-1,7 3 0,-27-21 1,2 1-1,0-1 0,1 1 14,0 1 0,1 0 0,0-1 0,1 1 0,0 0 1,0 1-1,-1-1 0,0 1 0,1 0 0,0 0 1,-2 0-1,0 0 0,0 2 0,-1 1 54,0 0 1,-1 2-1,-2-2 1,-1 1-1,3 0 1,-1 0-1,1 1 1,-1 0 0,-1 1-1,0-1 1,0 2-1,-1 1 1,0 0-1,-1-1 25,1 1 0,1 1 1,1 2-1,0 0 1,0 0-1,-1 1 1,2 2-1,-1 0 1,1 2-1,0 0 0,0 0 1,1 0-1,-1 1 1,1 1-105,2 0 0,0 1 0,0-1 1,1 1-1,1 5 0,2 0 1,-1 1-1,0-1 0,-2-1 1,1 0-1,-1 0 0,1 0 1,-2 0-1,0-1 29,1 2 1,0 0 0,-3-2 0,-1 1 0,-1 0 0,0 1 0,-2 0 0,0 1 0,0 2 0,-1 0 0,-2 0 0,-1-1-3,-3 1 0,0 0 0,3 2 1,-2 0-1,-3-4 0,-1 1 1,0 1-1,0 1 0,-1 1 1,0 0-1,-2-2 0,0 1 8,-1-2 1,0 1 0,1 5 0,1-1 0,0-3 0,-1-1 0,0 2 0,0 0 0,-1 1 0,1-1 0,0-1 0,0 0 5,0-2 0,1 1 1,0 4-1,1 1 1,-2-5-1,-1-1 1,1 2-1,0 1 1,-1 0-1,-2 0 0,1-1 1,-2 0-1,0 1 1,0-1-2,0-2 1,-1 0 0,2-1 0,-2-1 0,-2 1-1,-1-1 1,-1 1 0,-1-1 0,-1-1 0,-1 0-1,-1 1 1,-1-1 0,0-2 0,-1-1-18,1 1 1,-2 0 0,-1-1 0,-2-1 0,0 0 0,-2-1 0,-1 1 0,-1-1 0,0 3 0,-2-1 0,2-2 0,-1 0 26,-1-2 0,0 0 0,3-1 0,0-1 1,-2-2-1,0 0 0,1-2 0,1 1 1,-8 35-1,-1-6 78,-2-3 1,-4 3 0,4-6 0,2 2 0,0 0 0,-2-4 51,-4 0 0,2-3 1,1-3-1,1-2 1,-1-2-1,0-1 1,-2 1-156,0 2 0,2-2 0,-5 2 1,-2 4-1,-1 2 0,-4 3 1,0-2-41,-2 0 1,-2 3-1,4-2 1,1 0-1,3 4 1,4 0 169,0-2 1,7 8-1,0-4 1,4 2-1,5 0 1,1-2-1,1-3-19,-1-1 0,3-5 1,-4 2-1,0 0 1,-1 2-1,-4 3-118,-4 2 1,-2-1-1,6-28 1,-1 0-1,-1 1 1,-2-2-1,1 1 1,-2-1-1,-1 1 1,-1-1-1,0-2 1,-1 0-59,-20 29 1,20-28-1,0 0 1,1-2 0,0-1-1,-18 32 1,3-5-1,3-7 11,5-8 1,0-1 0,5-12 0,0-3-1,4-4 1,2-8-53,1-5 1,1-5 127,0-6 0,-1-6 0,1-2 0</inkml:trace>
  <inkml:trace contextRef="#ctx0" brushRef="#br0">20462 12088 7722,'-40'26'190,"0"1"0,0 0 0,1-1 1,4 1-1,5-2 0,8-1 232,9-2 0,7 0 1,12 5-1,13-2 0,18-4-422,19-8 0,-15-11 0,3-2 0,0-4 0,0 0 0</inkml:trace>
  <inkml:trace contextRef="#ctx0" brushRef="#br0">3746 13687 8396,'-6'4'0,"6"1"0,7-2 0,5-2 153,1-1 1,7 0 0,0 0 0,3 0 0,-1-1 0,2-2 0,2-2-1,4 1 1,1 0 0,-1-1 0,-2 2 0,-2 2 0,1 1 388,0 0 1,-1 0 0,1 1-1,0 2 1,-1 2 0,2-1-1,2 0 1,3 2-305,1 2 1,-2-5-1,5 3 1,3-2-1,0 1 1,3-3-1,-1 0 1,-1-2-1,-1 0 52,0 0 0,3 0 1,-1 0-1,-4 1 0,2 2 1,0 2-233,0-2 1,8-2-1,-7-1 1,3 0-1,2 0 1,-1 0-89,1 0 0,-3 0 0,4-1 0,0-2 0,-1-3 1,0 0-1,-1-1 322,1-1 1,-9 1 0,3-4-1,-2 4 1,1 0 0,1 1 0,0 0-151,0 3 1,-2-3-1,1 1 1,-2 2 0,3 2-1,0 1-351,3 0 0,0 0 0,-2 0 0,0 1 0,2 2 0,-3 2 0,0-2 248,-3-2 0,0-1 0,2 0 0,-2 0 0,-3 0 0,0 0 0,-1 0 334,-1 0 0,4-4 0,-4-1 0,3 2 1,2 2-1,1 1-483,2 0 1,0 0 0,0 0-1,0 0 1,0 0 0,0 0-1,0 0-133,0 0 1,0 1 0,0 2 0,-2 3 0,-1 0 0,-1 0 0,0-3 627,-2-1 0,4-2 0,-2 0 1,2 0-1,2 0 0,0 0-94,0 0 1,2-2 0,1-1 0,1-1 0,-1-1 0,-2 1 0,-1-1-415,0 2 0,-1 2 1,-2 1-1,-3 0 1,0 0-1,-1 0 1,1 0-236,0 0 1,-3 0 0,4 0-1,1 0 1,0 1 0,-1 2 494,2 2 1,2-1 0,2-4 0,2 0 0,3 0 0,0 0 0,1 0 133,1 0 1,-4 0-1,4 0 1,0 0-1,1 0 1,2 0-1,-4 0-391,0 0 1,-5 0 0,4 0 0,-3 0 0,-2 2 0,-2 1-152,-1 1 0,-1 1 1,0-5-1,-3 0 0,-1 0 1,-2 0-1,2 0 315,2 0 1,-1 0-1,0 0 1,2 0-1,-1 0 1,4 0-1,-2-2 276,2-2 0,2 1 0,2-5 0,-2 1 1,4 0-1,-1-2 0,4 0-280,-1 0 1,-3 6-1,4-3 1,-1 2-1,-1-1 1,0 2 0,-3 2-376,-1 1 0,2-2 0,-1-1 0,-3-1 0,-2-1 1,1 1 360,-1-1 0,5-3 0,-7 2 1,1-2-1,1-2 0,1 0 0,2-1 75,1 2 0,4 0 1,0-4-1,1 0 0,2 1 1,0 2-293,0 1 0,-5 1 0,2-2 0,-1 2 0,-5 1 0,-2 0 0,-5-2-31,-4 1 0,-2-3 0,-2 3 1,-3-1-1,-2 0 0,-3-1 395,1-2 0,0 0 1,-5 2-1,1 0 1,-1-4-1,2-2 1,1-2-1,2 0 95,-2 1 1,3-6 0,-1 6 0,-2-1 0,-1 0 0,-1 0-490,-1 2 1,0 1 0,1 3 0,-1 2 0,-1 1 0,-2 0 0,-3 0-565,-1 1 0,-1 3 1,-5-4-1,0-1 0,-2-2 1,-4-1 494,-7-1 1,-2 1 0,-5 0 0,0-1 0,3 1 0,-1-2 0,-1-1 193,-2-2 0,4 0 1,-2 5-1,0 0 1,-3-1-1,-2 1 124,2 0 0,-5-1 0,2 1 0,-6 0 1,-3-1-1,-2 1 0,-1 1 0,-1 2-249,-4 1 0,-1 5 0,2-5 1,-2 0-1,-2 0 0,3 2 66,0 1 0,-4-5 0,-1 2 1,-2-1-1,-2-2 0,0 2 0,-3-4 117,2 0 1,-2 2-1,-4-5 1,-1 4-1,-2 3 1,-4-2-1476,-3 2 1278,2 5 0,25 0 0,-2 0 1,0 2-1,-1 1-75,-5 1 1,-2-1-1,1-1 1,-2-1-1,-4 0 1,0 1 0</inkml:trace>
  <inkml:trace contextRef="#ctx0" brushRef="#br0">5412 14660 14061,'4'-6'0,"2"6"2634,2 7-3422,-5 5 0,7-3 742,-5 0 0,5-5 0,0 4 0,5-1 0,4-1 0,1 2 0,0-3 0,1 1 0,4-3 1,3-1-1,4-2 0,-1 0 752,1 0 0,-2 0 1,5 0-1,1-2 1,-1-1-1,1-3 1,0 1-311,-2-1 1,4 1 0,-2 5 0,2 0 0,2 0 0,2 0 0,1 0-477,1 0 0,2 0 0,-2 0 1,5 0-1,3 0 0,1 0 258,1 0 0,-1 0 0,2 0 1,1-1-1,2-2 0,0-3 318,1-2 0,-4 4 0,3-3 0,-4 1 0,0 3 0,-1 1-636,0 2 1,-1 0 0,-2 0-1,-1 0 1,2 0 0,1 0 0,1 0 15,0 0 1,-2 0-1,-1 0 1,2 0 0,-3 0-1,0 0 1,-4 0 6,1 0 0,6-1 0,-4-2 0,-3-2 0,4 1 0,0-1 821,0 1 0,6-5 0,-5 5 0,1 1 0,-1 1 0,-1 2-1611,0 0 537,6 0 0,-5 2 0,3 2 0,-1 4 1,0 0-1,1 1-1675,1 2 1890,-1-5 1,0 1-1,1-4 1,-1 1-1,2-1 1,-1-1 811,0-2 0,2-5 0,-7-1 0,1 1 0,2-1 0,-2 1-437,1-1 1,4 5 0,-6-4-1,2 4 1,4 1 0,0 0-353,-2 0 1,9 0-1,-5 0 1,2 0 0,0 0-1,-2 0 1,-1 0-408,0 0 1,-3 0-1,7 0 1,-3 0 0,-2 0-1,2 0 1,-3 0 922,1 0 0,-3 0 0,-2 0 0,-2-2 0,-1-1 1,-1-1-377,0 1 1,3 2 0,-5 1 0,1 0 0,-1 0 0,2 0 0,0 0-345,0 0 1,3 4 0,-3 0 0,0-1-1,1 0 1,-1 0 0,0 2 101,-3-2 1,1-2 0,-1-1 0,-1 0 0,2 0 0,0 0 723,2 0 0,-1 0 1,-4 0-1,2 0 0,2 0 1,-2 0-424,-2 0-234,-1 0 0,2 0 0,1 0 1,1 0-1,-1 2 0,-2 1-74,-1 1 0,0 2 0,0-3 0,-1 1 0,-2-1 0,-2-1 0,1-2 279,-2 0 1,5 0-1,-4 0 1,4 0-1,1 0 1,0 0 965,0 0-881,0 0 0,0 0 1,0 0-1,0 0 1,0 0-1,0 0 1,0 0-251,0 0 1,4 1 0,0 2-1,-2 2 1,-2-2 0,-2 0-185,4 1 1,1-2 0,-3 2 0,-2-2 0,-1-2 0,-3 0 567,-1 0 1,4 0-1,-1 0 1,1 0-1,0 0 1,-3 0-1,0-2 83,0-2 0,1 2 0,5-4 0,0 2 1,-1-1-1,-2 2 0,-2 0-866,2-1 1,0 2-1,2-2 1,-2 3-1,2 1 1,-2 0 403,1 0 1,-5 4-1,-1 0 1,1 1-1,2-1 1,2 1-1,0-2 482,-1-2 0,-1-1 1,4 0-1,0 0 1,-1 0-1,3 0-173,1 0 0,-1 0 0,-1 0 1,2 0-1,1 0 0,1 0 0,-1 0-365,-1 0 0,1 0 0,0 0 1,-2 0-1,4 0 0,-3 0-114,0 0 1,5 0-1,-7 0 1,2 0-1,1 0 1,-2 0 0,1 0 474,-4 0 1,1 0 0,4 0-1,1-1 1,-1-2 0,0-3 0,0 0 24,1 0 1,5-3 0,-3 5 0,0-1 0,1 1 0,-1-1 0,2 2-675,-1 2 0,-2 1 1,2 0-1,-1 0 1,-3 0-1,0 0 287,1 0 0,-2 4 0,2 2 0,-2 0 0,-2 0 0,1-3 0,2 0 240,2 1 0,-1-2 1,-4 2-1,0-2 0,1-2 1,1 0 369,-2 0 1,7 0-1,-7-2 1,0-1-1,0-1 1,-1 1-1,2 2-665,1 1 0,-1 0 0,-1 0 0,0 0 0,0 0 0,0 0 0,0 1 68,0 3 1,3-2-1,0 4 1,-3 0-1,1 1 1,-1 2 318,3 0 1,0-6 0,-1 3 0,1-2 0,1 1 0,-1-2 0,-1-2 150,-2-1 1,1-1-1,2-2 1,1-3 0,-1-2-1,-3 0 1,-4-1-195,-5 0 0,-3 6 1,-1-2-1,-2 4 1,-3 1-1,-2 0 0,-3 0-3180,1 0 2514,0 0 0,-5 0 0,1 0 1,-1 0-1,0 0-560,1 0 1,-1 1 0,0 2 0,0 2 1121,1-2 0,5-2 0,2-1 1</inkml:trace>
  <inkml:trace contextRef="#ctx0" brushRef="#br0">2839 15513 10504,'-9'-24'0,"1"6"820,-3 9 1530,5 7-879,-6 2 1,9 0 0,-4 1-1,1 3-745,3 5 1,9-3 0,7-1 0,8-4 0,6-2 0,2-4 0,5-2-1,4-2-206,3 0 0,8 0 1,-2-4-1,2 1 0,-1 2 1,-1 1-1,-3 0 1,-1 1-192,-4 4 0,-4-2 1,1 2-1,-5 1 1,-3 1-283,-1 2 0,-5 0 0,-1 2 0,-2 1 0,-3 1 0,-2 1 0,-4-1-159,-1 0 1,-2 2 0,4-3 21,-2 2 1,-1-1-1,7-4 1,2 0-1,2-1 1,2-2-1540,2-2 0,-1-5 1486,5 1 1,-3-3 0,8-1 0</inkml:trace>
  <inkml:trace contextRef="#ctx0" brushRef="#br0">3839 15326 29619,'0'-18'-4916,"2"2"1,2 4 5153,5 6 1,1 11-1,1 4 1,-2 1-1,-1 0 1,1-1-1,-1 2 1,-1-1-501,1-1 1,-6 3 0,3-2 0,-4 5 0,-1 4 0,0 0 0,-1 2 633,-4 0 0,-6 0 0,-9 2 0,0 0 0,-4 0 0,-1 2 0,-2 2-1403,0 0 1,1-2 1031,-1-3 1,0 9-1,1-3 1</inkml:trace>
  <inkml:trace contextRef="#ctx0" brushRef="#br0">5345 16939 10913,'2'-12'0,"2"3"0,5 5 2188,3 2-2169,1 8 1,1-3-1,-1 4 1,0-1 0,2-1-1,1-1 1,4 2 0,-1 0-1,2 0 1,-1-3 0,6-2-1,2-1 1,4 0 491,2 0 0,3-1 0,6-3 0,2-4 0,-1-1 0,1 2 0,1 1 0,1 3 0,2 1-400,-2 2 1,5 0-1,-4 2 1,0 2-1,0 5 1,-1 2-319,1-2 1,-4 2 0,5-3 0,0 1 0,-2-2 0,-2-1 0,-2-3 648,1-2 0,-5-1 0,3-1 1,1-3-1,-1-4 0,-1-1 1,-1 2-77,0 1 1,3 1 0,0 5 0,-1 0 0,1 0 0,-2 0-311,1 0 1,2 0-1,0 2 1,-1 1 0,0 1-1,0-1 1,2 0-241,-2 2 0,0-4 0,-2 4 0,2-4 1,-1-1-1,2 0 472,2 0 0,-2-4 1,4-2-1,-1 0 0,1 0 1,2 3-260,2 1 0,1-2 0,0 0 0,2 1 0,0 1 1,1 2-1,-1 0-291,1 0 1,1 0 0,-3 0 0,3 0 0,0 0 0,1 0 293,1 0 0,-1 0 0,4 0 0,-2 0 0,2-1 0,0-2 0,3-3 244,0-2 1,-1 5 0,0-1 0,2 2 0,1 2 0,3 0 251,-2 0-800,0 0 1,6 0-1,0 0 1,-1 0-1,2 0 1,1 2 235,-39 0 0,1 0 1,3-1-1,0 0 1,-3 1-1,1 0 1,0-1-1,0 0 0,2-1 1,0 0-1,-1 0 1,1 0-1,1 0 1,-1 0 190,2 0 0,0 0 0,33-2 0,-33 1 1,1-1-1,0 0 0,-1 0 0,0 0 1,0-1-1,2 1 0,1 0-111,-1 0 0,0 0 0,-5-1 0,0 1 0,5 2 0,0 0 0,1 0 1,-1 0-1,-2 0 0,0 0 0,0 0 0,1 0 0,-2 1 0,0 0-192,2 1 0,0 0 1,4-1-1,0 1 1,-3 2-1,0 1 1,0-1-1,-1 1 0,1-1 1,1 1-1,-3-1 1,1-1 109,-1 0 0,0 0 0,7 2 0,1-1 1,-6-2-1,0 0 0,0 0 0,0-1 1,1 0-1,0 0 0,-1-1 0,-1 0 166,1 0 1,0 0 0,3 0 0,-1 0 0,-2 0 0,-1 0 0,1 0 0,0 0 0,1 0 0,0 0 0,-1 0 0,-1 0 0,1 0 0,-1 0-133,-1 0 0,0 0 1,-2 0-1,-1 0 1,4 0-1,0 0 0,-1 0 1,1 0-1,-2 0 1,1 0-1,-1 0 1,1 0-767,1 0 1,0 0 662,-4 0 0,0 0 0,6 2 0,1 0 0,-5 1 0,-1-1 1,1-1-1,0 1 0,1-1 0,-1 1 0,0-1 0,0 1 173,0 0 0,1 0 1,1 1-1,1-2 1,-3 0-1,0-2 1,0 1-1,-1 0 1,0 0-1,1 0 1,0 0-1,0 0 19,3 0 0,-1 0 1,1 0-1,1 0 1,-1 0-1,0 0 0,-1 0 1,1 0-1,0 0 1,2 0-1,0 0 1,0 0-1,3 0 0,0 0-80,0 0 1,0 0-1,-1 0 1,0 0 0,2 0-1,0 0 1,2 0-1,-1 0 1,2 0 0,1 0-1,0 0 1,1 0-1,-1 0 1,1 0-142,0 0 1,0 0-1,-2 2 1,-1 1-1,2-1 1,0 0-1,-2 0 1,0-1 0,1 0-1,0 0 1,0-1-1,0 0 167,1 0 1,-1 0-1,-2 0 1,-1 0-1,0 0 1,-1 0 0,-2 0-1,0 0 1,1-1-1,0 0 1,-1 0 0,0-1 45,0 0 1,-1 0 0,3-1-1,-1 0 1,-3 1 0,0 1 0,1-1-1,-1 0 1,3-1 0,-1 1 0,-1 0-1,0 0 1,1-1 0,-1 1-218,0 1 0,0-1 0,-2 1 0,0-1 0,1 1 0,0-1 0,1 0 0,1 0 0,-1 0 0,0-1 0,1 1 0,-1 0-53,0 0 1,-1 0 0,0-1-1,-1 0 1,-1 1 0,1 1-1,-1-2 1,1 0 0,-3-1 0,0 0-1,0 0 1,-1-2 284,-2 0 0,-1 0 0,0-1 1,-1-1-1,32-8 0,0-3 1,-1-2-1,2-3 0,-3 1-60,-4 0 1,5-6-1,-4 2 1,-2-1-1,1 0 1,-6 3-1,1 1-629,-2 2 0,-8 4 0,5-3 0,-3 1 1,-2 0-1,-2 1 246,0 3 1,-9 1-1,3 2 1,-2-2-1,-1-1 1,0-2-680,-1 2 1149,-7-5 0,4 0 1,-6-6-1,-2 1 1,-3 1-1,-4 1 345,-3 2 1,-6 1-1,-2-1 1,-1 4 0,-5 3-1,-4 2 1,-8 0-849,-10-1 1,-1 1 0,-10 0-1,3-1 1,-2 1 0,-5 0-646,-2-1 1012,4 1 0,-8 0 0,5-1 0,0 2 0,-3 2 0,-1 1 314,-4-1 1,1-2 0,1-1 0,-3-1 0,-4 1 0,-1 0-157,-1-1 1,-4 2-1,-3 2 1,-2 3-1,-4-1 1,-5 2-1,33 3 1,-1 0-203,-1 2 1,-1-1 0,0 1 0,0 0 0,1-1 0,0 1 0,0-2 0,1 1 0,0 0 0,0 0 0,0-1 0,1 1 91,-37-2 1,35 1 0,1 0-1,-33 0 1,-1-2 0,0 3-1,34 0 1,0 1 0,-1-1 0,0 1 68,-1-1 1,0-1 0,2 0 0,0 0 0,0 2-1,-1-1 1,-1-1 0,0 0 0,-2 0 0,0 0 0,-1 0-1,0 0-116,0 2 1,0 0 0,-1-2 0,-1 0 0,2 0 0,-1 0 0,-1 0 0,-1 0 0,-1-1 0,-2 0 0,0 1 0,-1 0 0,-2 0 0,0 1-68,0 0 1,-1 1 0,1-2 0,0 0 0,0 0 0,-1 0 0,-1 0 0,0 0-1,0 0 1,0 0 0,-1 1 0,0 1 11,0 0 0,-1 0 1,2-1-1,-1 0 0,-3-1 1,0 0-1,-1 0 0,0 0 1,-2-1-1,0 1 0,-2 0 1,0 0-1,1-1 0,0 0 71,2 1 0,-2-1 1,-6 0-1,-1 1 0,1-3 1,1 1-1,-3 1 1,-1-1-1,-2 1 0,0-1 1,-1 1-1,0 1-52,-1 1 0,-2 0 1,21 0-1,-2 2 0,1-1 1,-2 0-1,0 0 1,0 0-1,-1 0 0,-1-1 1,0 2-1,-1 0 0,-1 0 1,0 1-1,1 1 1,0 0-1,-1 2 0,0 0 1,-2 1-1,1 0-166,-2 2 1,1 1 0,-1 0-1,-1-1 1,0 1 0,-1 0-1,-1 3 1,-2 1 0,1 1 217,0-1 0,1 0 0,-1 1 0,1 0 0,-1 0 0,0 1 0</inkml:trace>
  <inkml:trace contextRef="#ctx0" brushRef="#br0">5532 17579 8400,'-6'-8'-25,"5"2"413,-5 0 1,12 5 0,4-5 0,6 0 0,8-3 0,4-4 0,6-5 0,3-4 0,6-5 0,0-3 0,3-2 0,-2-2 440,4-3 0,2 0 0,-7-2 0,-1 2 0,1 0 0,-5 5 0,-4 4 0,-9 5 0,-4 6-1160,-5 2 1,-7 9 0,-7 9 0,-7 10 0,-7 11 910,-2 4 0,6 3 0,-4 8 0,5-2 0,4-3 0,3 0 0,4-2-452,5 1 0,8 2 0,3-4 0,4-1 0,4-3 0,0-4 0,2-2-3435,1-2 1,-3 4 3306,3-6 0,3 1 0,0-4 0</inkml:trace>
  <inkml:trace contextRef="#ctx0" brushRef="#br0">6172 17485 8364,'-13'-6'2434,"-7"11"0,-3 10 0,-6 20 0,-2 15-1826,2 7 1,1-8 0,1 7 0,0 2 0,2-1 0,3 6 0,4 2-82,3 7 1,8-2 0,4-2 0,6-7 0,9-5 0,8-6-1,15-4 1,10-9-1144,13-9 1,-22-17-1,2-2 1,3-4-1,1-1 1,3-3 0,1-1-1,2-2 1,1-2-1,0-2 1,0-3 0,-2 0-1,-1-1-3259,-2-1 1,-2-2 3639,-4 2 0,0-3 1,4-4-1,0-2 0,-1-1 1,0 0-1</inkml:trace>
  <inkml:trace contextRef="#ctx0" brushRef="#br0">7518 18058 8159,'-6'-7'1600,"-1"1"1,-6 6 0,-2 1-780,-3 4 0,2 2 1,-7 7-1,0 0 1,-4 6-1,-4 5 0,-5 6-305,-2 3 0,-1-3 1,2 3-1,3 0 1,3-1-1,6-1 1,6-3-1,5-4-392,6-3 0,3-6 0,10 2 0,6-5 0,9-4 0,9-6 1,7-6-412,5-6 1,2-8-1,-4-4 1,-4-3-1,-5-1 1,-6-3-229,-7 0 1,-8-5 0,-4 2 0,-4 1 0,-4 1-1,-6 1 460,-8 1 0,-6 3 1,0 12-1,0 2 1,1 3-1,0 1 0,1 4-105,2 5 0,7 5 0,8 6 0,2 3 0,2 2 0,5 0 0,8 2 160,14 0 0,20-11 0,8 2 0</inkml:trace>
  <inkml:trace contextRef="#ctx0" brushRef="#br0">7838 17818 8063,'0'-20'2150,"0"2"0,2 11 0,2 7 0,5 7-1073,3 5 1,3 7 0,1 3 0,3 3-471,2 2 0,0 4 0,2 0 0,0 0 0,-1 0 0,-2-1 0,0-3 0,-2-4-870,-1 1 1,1-3 0,-5 0-1,1-2 1,-1-3-1863,0-1 1,-5-6 0,-5-2 2536,-6-1 1,-5-1-1,-5-5 1,0 0-1,1 1 1,2 2 401,1 1 0,6 7 1,-3-4-1,1 2 1,1 0-822,1 1 0,1-2 1,1 1-1,-2 1 0,-1 2-2466,1 1 1,-3 1 0,3-3-1196,4-2 0,7-4 3668,9-10 0,10-8 0,7-8 0</inkml:trace>
  <inkml:trace contextRef="#ctx0" brushRef="#br0">8465 18112 15248,'0'13'0,"0"0"0,0 1 0,0-1 0,0 2 0,0 2 1228,0 6 1,0 2 0,1 2 0,2-1-1,3 1 1,1 0 0,4-2 0,1-3-1166,1-4 0,0-1 0,2-2 0,1-3 0,2-2 0,0-2 0,0-4-887,-1-2 1,1-8 0,-4-3 0,-1-4 0,0-5 0,-1-4 0,-3-2 963,-5 2 1,-2-3 0,-2 2 0,1 0 0,2 0 0,2 6-293,-2 2 0,-2 2 0,1 1 0,4 3 0,6 4 0,4 4-3169,0 1 0,5 1 3321,1 4 0,3-4 0,2 5 0</inkml:trace>
  <inkml:trace contextRef="#ctx0" brushRef="#br0">9104 18272 8874,'0'13'6959,"0"0"-6399,0 1 0,0-1 1,0 2-1,0 1 1,2 3-1,2 0 1,4 1-1,1-4-507,0-1 1,-1-3 0,6-3-54,-1-5 0,6-3 0,2-1 0</inkml:trace>
  <inkml:trace contextRef="#ctx0" brushRef="#br0">9131 18085 8079,'0'-18'1457,"0"0"1,2 2 0,2 7-1,5 6 88,3 6 1,1 5-1165,0 5-1198,7 0 1,0 5 0,7 1 0,0 1 0,1 0 816,3 1 0,-3-5 0,5 4 0</inkml:trace>
  <inkml:trace contextRef="#ctx0" brushRef="#br0">9478 18245 8079,'-6'9'352,"-3"0"0,-3 1 0,-1 2 1,1 1-1,2 1 0,2 0 1,2 4-1,3 3 323,2 0 1,7 4 0,3-5 0,2 1 0,4-2 0,2-2 0,2-2-1,0-5-505,0-3 0,4-2 0,-6-7 0,-2-2 0,-5-5 0,-5-3 0,-4-3-385,-1-2 0,-4 0 0,-2-3 0,0 0 0,0 2 0,2 1 0,-1-1-260,1 2 0,-1 5 0,7 4 0,2 1 0,5 3 1,3 2-1,1 1-39,1 0 0,-1 4 1,0 2-1,2 0 1,1 1-1,2-1-1599,-1 0 1866,-3 4 0,-5-7 1,0 5-1,1-2 1073,2-3 326,-4-2 1,-2 1-1,-6 2-703,0 5 0,6 3 0,2 3 0,4 1 0,2 3 0,0 0 0,3 1-352,1-4 1,1 0 0,-3-1 0,2 0 0,-2-5-239,-1-2 1,-2-4 0,-1-7 0,-3-4 0,-5-7-265,-2 0 0,-1-3 1,4 1-1,5-2 0,7 2 405,5 1 0,3-4 0,2-2 0</inkml:trace>
  <inkml:trace contextRef="#ctx0" brushRef="#br0">10264 18405 8041,'5'9'0,"-1"0"136,-1 1 1,-3-3-1,-4 2 1,-4 2-1,1 0 1,1 4-1,1 2 1,0 2-1,-3 0 912,-2 0 1,-2 8 0,-1-3 0,-1-1 0,1 1 0,0-3 0,-2-2 0,-2-1-1049,0 0 0,-1-1 0,5-3 0</inkml:trace>
  <inkml:trace contextRef="#ctx0" brushRef="#br0">11904 17832 8044,'-14'0'605,"1"0"1,-5 0-1,1 3 1,0 4-61,3 6 0,2 4 1,1-2-1,2 2 0,1 6 1,-1 2-1,1 1 0,2 1 476,3 0 0,2 5 1,1 4-1,0 1 0,0 0 1,0-3-1,1 0 1,4-2-1187,4 1 1,3-2 0,1-6-1,0-2 1,1-7 0,-1-4-544,0-3 1,1-6 0,-1 0 0,-1-6 0,-2-8-1,-1-4 1,1-4 722,2-2 1,-3-1-1,-2-3 1,1 3-1,-2 4 1,0 3 1934,-3 2 1,-2 4 0,1 2-1575,2 1 0,-2 4 1,2 10-426,-3 5 0,-1 8 1,0-1-1,0 4 1,-1 4-1,-3 0 1,-5 0-1382,-3-1 0,3-5 0,0-1 0,-1 0 0,-1-2 0,2 0 1430,5-2 0,2-3 0,2 0 0</inkml:trace>
  <inkml:trace contextRef="#ctx0" brushRef="#br0">12130 18338 8044,'21'-4'0,"-3"-1"0,-3 2 0,-6 2 0,0 1 0,1 1 589,2 4 1,3-4-1,1 4 1,3-4-1,2-1 1,1 0-1,-1 0 1,-3 0 0,-5-1-1,-4-4 475,-5-4 0,-4-2 0,-4-3 0,-7 1 0,-5 1 1,-6 3-1,-3 3-1589,-2 0 0,2 5 0,1-2 0,3 6 0,2 6 0,4 4 0,4 5 1,3 4-99,2 3 1,3 6 0,8 2 0,5-1 0,8 1 0,8-2-3305,9 2 3927,9-5 0,3 4 0,7-5 0</inkml:trace>
  <inkml:trace contextRef="#ctx0" brushRef="#br0">12810 18365 7942,'-1'-27'1527,"-4"2"0,-2 6 1189,0 5 1,-1 11-2594,4-1 0,-2 4 1,-5 4-1,4 7 1,0 5-1,1 6 0,-2 4 1,2 2-501,0 3 1,2-3 0,4 3 0,0-3 0,0-1 0,1-2 0,5-1 0,8-4 376,6 0 0,17-9 0,5-5 0</inkml:trace>
  <inkml:trace contextRef="#ctx0" brushRef="#br0">13130 18431 7918,'-21'-19'1729,"4"6"1,2 5-1,2 8-583,-1 0 1,8 0 0,5 2 0,5 2-1,4 4-1153,2-1 0,2 4 0,1-5 0,1 1 0,-1 2 0,0-2-266,1-2 1,-1 1 0,0-2 0,-1 0 728,-3 2 1,-3-3-1,-6 6 1,0 2 0,0 0 84,0 3 0,0-1 0,0 0 0,0 2 0,0 2 0,1 0 0,4 0-1179,4-3 1,3 1 0,1 0 0,0 0 0,3-5 0,5-1 637,6-2 0,8-4 0,-1 3 0</inkml:trace>
  <inkml:trace contextRef="#ctx0" brushRef="#br0">13703 18431 10256,'-8'-19'1181,"-1"6"0,6 11 0,-2 11 0,4 5 0,1 2 1,1 3-1,2 0-1050,2 1 0,5 2 0,-3-4 1,2-2-1,0-1 0,2-2 1,0-1-1,3-2-954,-1-1 0,0-6 0,1 2 0,-1-4 0,0-1 0,1 0 0,-1-1-522,0-4 1,-4 4-1,-1-5 1111,-2 0 1,-3 4 0,-8-2 0,-2 4 603,-1 4 0,-4 2 0,5 5 0,-2-3 0,0 3 1,-1 1 225,-2 1 1,-1 0 0,1 1 0,1-2 0,3-2 1122,-3-1-1225,5-6 1,3 3 0,11-8-279,5-2 1,14-4-1,1-5 1,4 0-1,6-1 1,0 1 0,2 0-469,0-1 1,-1 1 0,-5 1-1,-8 2 1,-7 2 0,-5 1-130,-5 0 1,-6 4 0,-12-2 0,-10 4-1,-10 2 1,-6 5 779,-4 7 0,4 1 0,1 5 1,1 0-1,5 4 0,4 2 1,8 0-250,6-3 0,7 3-150,12-3 0,17-2 0,16-1 0</inkml:trace>
  <inkml:trace contextRef="#ctx0" brushRef="#br0">15583 18192 8189,'12'-18'-1361,"-2"0"1875,-1 2 0,0-4 0,4 3 0,1-1 0,-1 0-6,0 0 1,1 1 0,-1 5 0,-1 1-1,-2 4 1,-2 3 0,-1 7 574,0 8 0,-4 12 0,0 11 0,-6 7 1,-6 5-1,-4 7 0,-3 5-533,-2 4 0,-6 0 0,4-8 0,-3-1 0,3 0 0,0-1 0,4-1-2385,1-3 1,8-9 0,2-1 0,4-2 1834,1-2 0,0-10 0,0 1 0</inkml:trace>
  <inkml:trace contextRef="#ctx0" brushRef="#br0">17103 18165 8277,'7'-10'0,"-1"-4"0,-2-1 691,1 1 0,1 2 0,-3 1 1,0 5-1,-5 6 0,-5 11 1,-7 11-1,-3 11 0,-7 8 573,-6 5 1,1 3 0,-5 3-1,0 0 1,1-2 0,0 2 0,5-3-1361,5-2 0,3-4 0,8-6 0,4-5 0,3-2 0,4-6 0,4-3-896,6-5 1,1-7 984,12-5 1,2-2-1,5-4 1,4-2-1,0-4-154,-1 1 0,-2-5 0,-5 3 0,-1-1 0,1-1 1,-3 4-1,0 1-1684,-1 3 0,1 2 0,5 1 1845,0 0 0,5 6 0,2 1 0</inkml:trace>
  <inkml:trace contextRef="#ctx0" brushRef="#br0">17876 18245 8185,'7'-21'473,"-2"-4"1,-4 0 2878,-1 4 1,5 11-2401,-1 1 1,0 7 0,-4 4 0,-1 11 0,-5 12 0,-6 9-605,-4 5 0,-8 5 0,2 2 0,-2 0 0,2 0 0,4-5 0,3-2 1,4-5-1,2-1 0,4-4-1892,4-1 1,1-2 0,0-4-738,0-4 1365,6-10 1123,1-2 1,1-7-1,-6-2-1254,-4-2 0,0 7 0,-4 7 1,2 3-1,-1 1 0,5-1 1047,8-3 0,6-3 0,13-6 0</inkml:trace>
  <inkml:trace contextRef="#ctx0" brushRef="#br0">18329 18098 7935,'0'-17'6473,"0"-1"-5906,0 6 0,0 7 0,0 10 0,-2 5 0,0 7 0,-6 8 0,-2 7-122,-5 8 1,-3 8 0,-1-1 0,-5 2 0,-4 4-1,0 1 1,-2 2 0,2-1-556,0-1 1,3-2-1,0-1 110,-2-3 0,3-5 0,-8 3 0</inkml:trace>
  <inkml:trace contextRef="#ctx0" brushRef="#br0">17782 18511 7956,'5'-38'221,"-1"2"1,-1 10-1,0 8 1,2 9 0,4 5-1,2 2 642,3 2 0,5 0 0,5 2 0,5 2 0,10 5 0,8 4 0,11 4-863,6 0 0,-28-5 0,0 0 0,1-2 0,0 1 0</inkml:trace>
  <inkml:trace contextRef="#ctx0" brushRef="#br0">18729 18365 8072,'-22'-24'1457,"-1"-1"-130,0 1 0,3 5 1,1 10-1,1 5 1,1 2-1,0 4-663,3 2 1,5 5-1,1 9 1,2 4 0,3 3-1,0 3-467,-1 3 1,3 3-1,-4 8 1,4-1-1,-1 2 1,-1-1-1,-3-1 1,0-2-1,-1-4-791,-1-2 0,-2-1 0,-8-3 0,-4-1 1,-3-3-1,-3-1 0,-2-4-1822,-1-2 0,-4-5 2416,3-4 0,1 3 0,5-4 0</inkml:trace>
  <inkml:trace contextRef="#ctx0" brushRef="#br0">20155 18085 8200,'9'-19'938,"-2"-2"1,-1 0 281,-3 3 0,3 8-826,-1 1 0,-1 5 0,-5-4 1,-4 4-1,-5 7 0,-6 9 0,-7 10 317,-2 8 0,-7 4 0,-4 7 0,-2 4 0,-2 3 1,0 4-1,1 0 0,4-2-781,3-1 0,4-1 0,3 2 1,3-3-1,4-1 0,5-4-1512,4-5 0,3 0 1,6-6 1581,0-2 0,0 0 0,0-3 0</inkml:trace>
  <inkml:trace contextRef="#ctx0" brushRef="#br0">19729 18631 8047,'-2'-34'0,"-2"3"0,2 9 0,-2 4 0,2 3 0,2 2 0,2 6 0,2 2 0,5 4 0,4 2 0,5 5 0,3 6 0,3 6 0,2 3 576,7 2 0,2 2 0,4 1 0,-2-3 0,3-2 0,-2-2 0,2-2-339,-3-3 0,-5-6 0,-3-4 0,-4-2 1,-4-2-1,-3-2 0,-6-2-280,-6-5 1,-6-4 0,-5-4 0,-4-2 0,-2 0 0,-3-2 0,1 2 3892,0 0 1,-1 1-3380,1 4 1,7 10-1,6 7 1,9 9 0,6 4-1,2 3-729,0 4 0,-1 2 0,0 1 1,4 1-1,-1 0 0,2-1-1131,-1 1 1,0-5-1,5 0 1,3 1 0,0-3 1388,0-2 0,5-3 0,1-2 0</inkml:trace>
  <inkml:trace contextRef="#ctx0" brushRef="#br0">20968 18778 7954,'-7'-13'3276,"-5"5"1,12 2 0,0 6-2345,7 0 0,11 0 0,4 0 0,4 2 0,2 1-1442,3 1 0,-3 1 1,2-5-1,-7-2 1,-5-1-1,-5-3 1,-4-1-426,-4-3 0,-5-2 1,-6-2-1,-7 1 0,-10 0 1,-6 1-1,-5 1 1494,0 3 1,-3 5 0,5-2-1,3 4 1,2 1 0,3 0-1,5 1 678,4 4 1,1 6 0,9 7 0,2 0-1,2 1 1,1 3-1535,0 4 0,12-1 1,7-1-1,9-4 1,9-1-1,6-2-1136,6-2 0,7-8 0,2-3 0,0-4 0,-2-4 0,-4-5 1433,-9-3 0,-8-7 0,-8-2 0</inkml:trace>
  <inkml:trace contextRef="#ctx0" brushRef="#br0">21488 18711 7954,'0'-17'0,"0"-1"0,-6 0 0,-3 6 791,-2 3 1,2 3 0,1 8 0,2 2 0,3 5-137,2 3 0,1 1 0,0 1 0,1-1 0,2 0 1,3 1-1,2-1 0,2-1 0,2-3-1039,1-5 0,1-2 0,-1-2 0,-1-2 0,-3-2 188,-5-5 0,-4-3 0,-4 0 1,-5 3 834,-3 5 0,0 4 0,3 4 0,5 5 1,2 3-1,4 1-582,2 1 1,4-1-1,6 0 1,4 1 0,4-1-1,4-1-925,0-3 0,5-3 0,2-6 0,-1 0 0,1 0 0,-5-2 0,-3-2 236,-2-5 0,-12-3 1,1-3-1,-4-3 1,-7-2-1,-4-3 517,-6 1 1,-7 6 0,-3-2 0,-2 3 0,-1 4 0,1 0 0,3 4 1804,3 1 1,4 3 0,2 7 0,4 5-1515,4 3 1,8 1-1,8 2 1,12 1-1,13 1 1,10-4-503,6-3 0,14-7 1,1 2-1,-33-5 0,1 0 1,0-2-1,1-1 1,34-5-1,-8-6-293,-6-4 0,-12-4 0,-6-7 1,-10-5-1,-11-2 0,-9-3 650,-8 2 1,-4 2 0,-4 1-1,-6 7 1,-5 8 0,-6 6 1372,-4 4 0,1 6 0,-8 12 1,-1 10-1,-2 9 0,-4 11 1,1 6-726,2 9 0,-1 2 0,7-3 1,5-1-1,6-1 0,6-4-984,4-1 1,4-2 0,11-4 0,7-1 0,11-5 0,10-8 0,14-6-5272,11-6 5576,-3-6 0,-18-7 0,1-2 0,29-7 0</inkml:trace>
  <inkml:trace contextRef="#ctx0" brushRef="#br0">23648 18778 7972,'7'-19'1282,"-1"-2"297,0 0 1,-5 6 0,5 8-766,0 1 0,-4 3 0,2 9 0,-2 7 0,-4 8 1,-2 6-1,-5 2-411,-3 3 0,-1 3 1,-1-4-1,1-3 1,0-3-1,1-4-1405,3-2 0,0-4 1,9-10 436,6-10 1,6-13 0,4-7 0,2-6-1,0-3 1,-1-1 0,1-2 624,-1-3 0,-4 4 0,-3-5 1,-2 5-1,-2 3 0,-3 5 361,-2 5-340,-1 3 0,4 7 0,2 1 0,2 5-1143,2 7 0,3 6 1,5 9-1,4 1 1,5 3 1061,4 2 0,9 1 0,8 5 0</inkml:trace>
  <inkml:trace contextRef="#ctx0" brushRef="#br0">24194 18671 7972,'8'-13'811,"-4"0"0,-2-1 0,-4 3 1,-1 0-1,-3 4 690,-1 1 1,2 1 0,-4 7 0,-1 2 0,-2 5-1561,-1 3 1,4 1-1,0-1 1,-1-1-1,-1-3 1,1 3-1453,1 1 0,6 1 1,-1 0 646,2 1 0,4-5 808,2-1 0,-2-3 0,2 4 1,-1 1-770,2 2 0,-4 1 0,3 1 1,-1-3-2451,2-2 3275,2-3 0,7-6 0,-1 0 0</inkml:trace>
  <inkml:trace contextRef="#ctx0" brushRef="#br0">24234 18805 7972,'27'0'26,"-6"-6"1,-2 4-1,-6-2 1,1 2-1,-1 2 1422,0 0 1,1 0-699,-1 0 0,-7 2 0,-6 2 0,-8 4 0,-5 1 0,-3-1 2412,-2 3-2824,-6 1 0,5-4 1,-5 0-1,4-1 0,0 1 1,4 1-1,1-1 0,2 0-1118,0-2 1,4 3 0,1-3 0,2 1-2251,3 3 0,8 1 1,5-2 3029,6-5 0,5 3 0,6 1 0</inkml:trace>
  <inkml:trace contextRef="#ctx0" brushRef="#br0">24634 18871 7972,'-6'9'0,"-3"0"1660,-3 1 1,-1-2 0,0 1-1,-1 0-1104,1-2 1,-5 5 0,1-3 0,0 1 0,4 0 0,3-1 0,2 2-5759,2 1 5202,2-5 0,16-1 0,2-6 0</inkml:trace>
  <inkml:trace contextRef="#ctx0" brushRef="#br0">24714 18658 7956,'-1'-18'1625,"-2"3"1,-2 8-1889,2 10 1,3 3 0,3 3 0,5 3 0,2 2 0,6 6 0,4-1 0,3 0 0,4-2-14,4-3 0,-3-5 0,3-1 0,-3-1 1,-1-1-1,-2 0 0,-3-3 276,-4-2 0,-7-1 498,-3 0 0,-10 0 1,-3 0-1,-5 2 0,-4 1 310,1 1 1,0 11 0,-1-2-1,1 4 1,0 0 0,-1 1-1,3 0-905,2 1 1,-3-4-1,3 4 1,-1-1-1,1 0-710,4-2 0,5-7 807,5-5 0,8-8 0,8-3 0</inkml:trace>
  <inkml:trace contextRef="#ctx0" brushRef="#br0">25634 18245 8178,'7'0'248,"-8"13"0,-11 8 0,-6 7 0,-3 3 704,-2 2 1,-2-4-1,-4 7 1,0 2-1,-4 4 1,1 2 0,-2-1-790,0-1 1,5-2 0,3-2 0,6-1 0,7-3 0,4 0-164,5 0 0,2-4 0,2 3 0</inkml:trace>
  <inkml:trace contextRef="#ctx0" brushRef="#br0">25447 18871 8049,'15'-19'1706,"1"4"1,-11-3 0,-2 4 82,-2 0 1,1 7 0,2 2-1510,5 4 0,7 11 1,4 5-1,0 4 0,6 5 1,2 0-1,4-1 51,2 0 1,2-7 0,5 3 0,4-1-332,4 0 0,2-6 0,3-6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20942 16806 8108,'0'-14'0,"0"1"0,-6 5 152,4 8 0,-10 9 1,2 9-1,-5 4 0,-4 5 1,-2 4-1,-1 3 0,0 2 1,0-1-1,-1 1 1,3-2-1,0-3 0,4-4-137,3-5 0,-2-3 0,9-6 1,0 1-16,0-1 0,8-6 0,5-1 0</inkml:trace>
  <inkml:trace contextRef="#ctx0" brushRef="#br0">20662 16979 8176,'-3'-16'404,"3"2"1,9 10 0,13 13-1,3 2 1,2 3-760,-1-1 0,4 2 0,4 1 355,6 2 0,3 12 0,-3-2 0</inkml:trace>
  <inkml:trace contextRef="#ctx0" brushRef="#br0">22061 17539 8225,'-8'-2'-3,"-1"-1"73,-2-1 1,4 1 0,-2 7 0,0 5 0,0 4 355,0 5 1,0 4 0,-4 6-1,-2 2 1,-1 0 0,-2 2 0,2 2-1,1 2-774,2 1 0,1-6 1,2-3-1,2-6 0,2-2 348,3-4 0,2-1 0,1-2 0</inkml:trace>
  <inkml:trace contextRef="#ctx0" brushRef="#br0">21875 17685 8158,'-6'-7'853,"6"7"0,-2 10 0,7 5-790,2 3 1,7 4 0,5-4 0,2-2 0,5 0 0,7 1-1,8 0-63,5 0 0,9-3 0,6 0 0</inkml:trace>
  <inkml:trace contextRef="#ctx0" brushRef="#br0">22995 16832 8103,'-14'-4'-187,"1"-1"0,0-4 0,-1 4 0,1-3 443,0-2 1,-1-2 0,2-1-1,2-1 1,1 1 0,0 0 572,2-1 0,-1 7 0,4 4 1,-3 7-1,-2 10-949,0 6 1,-2 13 0,-5 5-384,-2 5 0,5 8 0,4-2 0,0 1-1200,2-1 1703,1 3 0,0-11 0,-1 5 0</inkml:trace>
  <inkml:trace contextRef="#ctx0" brushRef="#br0">22861 16739 8128,'0'-27'1021,"2"12"1,4 10-1,5 10-1215,6 13 0,5 6 0,-4 3 1,0-1-1,1-1 0,4-1 1,7 0 193,6 4 0,2 4 0,2 8 0</inkml:trace>
  <inkml:trace contextRef="#ctx0" brushRef="#br0">17463 14886 17169,'-12'-14'-2387,"1"-4"1331,2 0 442,6 8 914,-2 4 1,5 12-1,1 3 1,3 1-1,5 0 1,3-1-1,3 0 1,4 0-1,6-2 1,8 1 95,6-1 1,-1-4 0,11 2-1,1-4 1,2-1 0,3 0-1,3 0 1,2 0 0,1-1-480,-3-4 0,-6 4 0,-6-4 0,-6 4 0,-3 1 0,-5 0-4763,-5 0 4816,-6 6 0,-8-5 1,0 5-1</inkml:trace>
  <inkml:trace contextRef="#ctx0" brushRef="#br0">18062 14913 17169,'0'-19'-458,"0"-2"1,0 0 0,0 4-1,2 2 1254,2 1 1,4 7 0,6 3 0,4 2 0,4 2-540,4 0 1,-4 2 0,0 1 0,3 1 0,2 0 0,3 1 0,-4 1-1,1 3-261,-3 6 1,-2-1-1,-1 7 1,-8 1-1,-7 2 1,-6 6-418,-5 2 1,-14 2 0,-12 3 0,-8-3-1,-3-1 1,-6-2 0,-1-1-980,-1-4 1,1 4 0,9-8 1415,0 3 0,0 2 0,0 0 0</inkml:trace>
  <inkml:trace contextRef="#ctx0" brushRef="#br0">2253 4091 10728,'0'-17'0,"-2"0"141,-2 6 0,1 3 1990,-6 8 1,0 0-2016,-4 0 0,-1 0 0,0-1 0,-4-2 0,-4-3 0,-4 0 1,1-2-1,0 1 0,0-3 0,-3-2 0,0-2 0,0 1 1,1 0-1,0 0 0,1 1 218,-1 3 0,-1 3 0,-2 6 1,-2 1-1,-4 4 0,-4 4 1,-3 3-1,-1 2-100,-2 4 0,-6-2 1,-7 7-1,-1-1 1,0 0-1,0-1 0,1-2-80,3-3 0,-2-1 1,3-2-1,5 2 0,4 2 1,6 0 8,3 0 1,3 2 0,-2 0 0,4 2 0,2 2 0,1 4 119,-1 4 0,9 3 0,-5 6 0,0 2 0,3 1-207,0 1 0,-2 5 0,5-3 0,-1 0 0,2 0 1,1-2-1,0 1-217,2-1 0,-1 2 0,1-3 0,-2 3 1,2 0-1,1 1-569,2 0 0,-2 4 160,-3 6 0,6 0 0,-4 5 1,0 3 274,1 5 1,2-2 0,2 3 0,3-1 0,-1-1 0,0 4 0,1-1-43,2 1 1,4-35-1,0 1 1,2 35-1,1 0 1,5-2-1,6-1 169,5 1 0,-6-35 1,1 1-1,12 33 0,-10-36 1,2 0-1,1 0 0,1-1 1,1 1-1,1-2 0,0 2 1,1 0 102,1 0 1,0 0-1,2-2 1,0 0-1,2 3 1,0 1 0,0-1-1,1-1 1,0-1-1,1-1 1,2 1-1,2 0 87,1 0 0,1 0 0,-1-4 0,2-1 0,3 3 0,2-2 0,3-1 0,0-1 0,2-2 0,2-2 0,3-1 0,2-2 56,1-2 1,1-2-1,2-2 1,0-1 0,5 0-1,0-2 1,2-1 0,1 0-1,0-2 1,1-2 0,4-1-1,0-2 1,0-1-1,1-1 65,5-1 0,0-1 0,-25 1 0,1-2 0,0 1 0,3 0 1,0 1-1,0-2 0,-1 1 0,1 0 0,0-1 0,2 0 1,1-1-1,-1-1 0,0 0 0,-1-1 0,1-1-166,2 0 1,-1 0-1,0-1 1,0-1-1,-1-1 1,0 1-1,-2 0 1,0 1 0,-1-1-1,1 1 1,-1-1-1,0 0 1,2-1-1,-1-1 1,0 1-1,-1-1 1,-1-1 0,0 0-1,1 0 1,0-1-1,0 0 142,-2 0 1,1-1 0,-1 1 0,1 0 0,1 0 0,-1 0 0,-2-1 0,0-1 0,-1 0 0,2-1 0,-1-1 0,1 1 0,-2-1 0,-1 0 0,1-1 0,0-1 0,0 1 0,0-2 68,-1 2 0,-1-2 0,0 1 0,23-11 1,-2-1-1,-4 0 0,-1-2 0,0-3 0,-1 0 1,-4-2-1,-1-1 0,0-2 0,-1-1-96,-2 0 0,0-2 0,-2-3 0,-1-2 1,-1-3-1,-2-2 0,-1-4 0,-2-1 1,-3-2-1,-3-3 0,-12 16 0,-2 0 1,-1-2-1,-1-1 0,-1-1 0,0 0-89,-2-1 1,0 0 0,-1-1-1,0-5 1,0-1 0,-2 0 0,-3 2-1,-1 0 1,-2 0 0,0-1 0,-1-1-1,-1 0 1,-2-2 0,0-1 0,-2 0-1,-1 2 1,-1 1 0,-1 0-64,-1 1 1,-1 1 0,-1-1 0,-2-1 0,-1 0 0,-2 1 0,-2 3 0,-2 1 0,0 1 0,-2 1 0,-2 0 0,0 1 0,-3 0 0,0 0 0,-3 2 0,0 1 0,-3 2 0,0 0-53,-15-19 0,-3 1 0,-3 3 0,-5 3 0,13 22 0,-2 1 0,-2 2 1,-3 0-1,-1 2 0,-3 0 0,-4 2 0,-2 2 0,-1 1 0,-3 0 1,-1 3-1,-2 0 0,-2 2 0,-2 2 0,-1 0-74,-1 1 0,-1 2 0,0 1 0,-1 2 0,-1 2 0,-1 1 0,-3 3 0,-1 2 0,0 1 0,16 1 0,-1 1 0,0 1 0,0 1 0,-2 1 0,1 0 0,-1 2 0,0 0 0,-2 2 0,1 0 0,-1 2 0,0 0-37,0 1 0,1 1 0,-1 0 0,1 1 0,3 1 0,1 1 0,1 0 0,-1 1 0,-3 1 0,1 2 0,-1 0 0,1 1 0,-1 1 1,0 1-1,-1 2 0,2 0 0,0 1 0,0 1 0,1 1 0,-1 0 203,0 2 0,1 1 0,-1 0 0,1 0 0,-1 1 0,0-1 0,0 0 0</inkml:trace>
  <inkml:trace contextRef="#ctx0" brushRef="#br0">22328 4918 8261,'0'-14'0,"1"3"0,4 2 955,-4 3 1,7 6-450,-4 0 0,4 0 0,5 0 0,2 0 1,4 0-1,8-2 0,8-5 0,8-12 1,9-17-1,-23 13 0,0-3 0,3-3 0,1-3-303,1-2 0,0-1 1,-1 1-1,-1 0 1,4-7-1,1-1-447,0 0 0,-2 1 1,-2 0-1,0 0 1,0 3-1,-1-1 0,-4 4 1,0-1-1,-2 4 1,0 1-1,17-20 0,-9 13 244,-12 11 0,-6 6 0,-2 8 0</inkml:trace>
  <inkml:trace contextRef="#ctx0" brushRef="#br0">22501 5597 8157,'-1'-11'517,"-4"2"0,-2 4 1,-6 11-1,-1 7 0,1 10 58,0 6 1,-1 5 0,2 6 0,4 2 0,3-1 0,5 1 0,6-5-192,7-3 0,13-6 1,11-10-1,6-9 1,7-9-1,5-9-582,2-9 1,7-18 0,-32 14-1,-2-1 1,2-3 0,0-2-1,0-2 1,0-1 0,-1 0 0,-2-1-1,1-2 1,-2 0-1996,-1 0 1,-2 0 2192,-1 0 0,-1-1 0,-2 0 0,-2-2 0,1 0 0,0 0 0</inkml:trace>
  <inkml:trace contextRef="#ctx0" brushRef="#br0">20142 7290 8313,'-53'-2'1168,"2"0"-514,7-3 1,2 7 0,14 8 0,3 5-288,0 2 1,1 6-1,3-6 1,8 1-1,7 1 1,6 2-1,7 1 1,11-1-123,12-2 1,17-7 0,10-9-1,6-9 1,-26-1 0,0-3-1,3-4 1,0-2 0,3-3-1,0-1-385,1-1 0,0-2 0,-3 1 0,1 0 0,0-4 1,0 0-1,-1-2 0,-1-1 0,0 1 0,-1 0 1,-2 0-1,0 0 0,-4 3 0,-1 1 140,23-19 0,-2-6 0,-5 8 0</inkml:trace>
  <inkml:trace contextRef="#ctx0" brushRef="#br0">20368 7770 8263,'-40'0'350,"6"0"0,5 0 202,5 0 0,5-2 0,7-2 0,3-5-289,5-3 1,5-7 0,10-5 0,11-5 0,13-8 0,13-6 0,-19 18 0,1-1 0,3-2 0,2 0-99,2-3 0,2 0 1,2-3-1,2 0 0,4-4 1,1 0-1,5-3 1,0-1-1,2 0 0,0 0 1,0 1-1,1 0-60,0 2 1,-1 1 0,-4 5-1,-1 1 1,0 0 0,1 1-391,-4 2 0,-1 1 1,0 2-1,-2 2 1,-8 4-1,-1 1 0,0 1 1,-1 1-213,29-14 1,-9 4-1,-11 5 1,-8 4-1,-8 5 1,-8 2 104,-4 3 0,-9 5 0,-8 1 0,-8 8 0,-8 7 93,-3 2 1,-1 1 0,-3 1-1,1 1 1,4-1 298,0 3 0,2-6 0,5 6 0</inkml:trace>
  <inkml:trace contextRef="#ctx0" brushRef="#br0">21528 6650 8335,'-37'0'1372,"6"0"0,7 6-1127,15 3 0,5-3 1,8-2-1,7-4 0,7-4 1,7-5-1,7-3 1,5-1 70,5 0 0,1 1 1,-3 3-1,0 3 1,-2 2-1,-2-1 1,-5 2-541,-3 2 1,-9 7 0,-4 4 0,-6 6 0,-3 5 0,-5 3 192,-3 2 1,-6-1 0,-7 11-1,-1 1 1,-3 0 0,0 0-1,-1-3-196,4-1 0,1 2 0,3-4 0,3-1 0,5-3 227,2-5 0,14 3 0,3-4 0</inkml:trace>
  <inkml:trace contextRef="#ctx0" brushRef="#br0">21995 6610 8408,'-9'-7'316,"0"2"0,0 5 0,2 5 187,2 4 1,4 3-1,1 1 1,0 0-1,1 1-268,4-1 0,4 0 1,8-1-1,4-2 0,3-1 1,2 0-1,7 0 0,4-1 19,3-3 0,6 4 0,3-3 0,1 2 0,1 1 0,-4 1 1,0 2-1,-2 4-110,-4 3 1,1 3 0,-11 5-1,-3 0 1,-4 1 0,-7 2-122,-2 1 1,-1 0-1,-1-3 1,0 0-1,1 0 1,-1-3 3,0 0 1,1-1-1,-1-2 1,2-4-1,1-5 1,3-2-195,2-2 0,0-2 1,1 2-1,-4-3 0,-3-2 1,-2 1-1,-1-1-547,-3 2 1,-2 0 0,-4 4-1,1-1 1,-1 3 0,-1 3-1176,-2 3 1,0 4 1888,0-4 0,-6 0 0,-1-5 0</inkml:trace>
  <inkml:trace contextRef="#ctx0" brushRef="#br0">22901 7237 8257,'-29'0'279,"2"0"0,6 0 167,5 0 0,8 1 0,3 2 1,0 3-172,1 1 0,-1-2 1,7 4-1,2 1 0,5 2 1,4 3-1,5 0-139,4-2 1,4 3 0,2-7 0,3 1 0,4-1 0,4-4-1,1-4 1,0-2-632,0-4 1,4-2 0,1-8 0,-4-3 0,-2-4 0,-4-5 494,2-4 0,-4-3 0,-1-6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9038 9636 8111,'0'-33'0,"0"6"0,-6 7 519,4 12 0,-9-2 0,3 4 1,2 0-1,6 0 0,8 3 1,5 2 1129,5 1 1,7 4 0,9 2-1360,5 1 0,-2 1 0,7 2 0,-1-1 0,0 1 0,3 2 107,1 2 1,-2-1 0,4 0 0,1 1 0,0-1 0,1 0-1,-3 1 67,3-1 0,1 0 1,1 1-1,0-1 0,-1 0 1,-1 0-205,-3 1 1,0-1-1,2 0 1,-2 1-1,-1-1 1,-1 0-265,0 1 0,-2-1 0,-4 0 1,-1 1-1,-2-2 0,-3-2-146,-2-1 0,-5-2 0,-6 4 0,-2-4 0,-3 0 0,-1 1-1565,-2 2 274,-5-4 1,-2 6-1641,-6-3 1,1 1 3080,4-1 0,8 3 0,8-5 0</inkml:trace>
  <inkml:trace contextRef="#ctx0" brushRef="#br0">10584 9849 8186,'-4'-30'0,"-1"4"243,2 5 0,3 10 0,5 8 0,4 6 474,2 6 1,3-1 0,-1 1 0,3 1 0,5 2-1,6 3 1,1 2 0,2 6 90,1 2 1,-2 1 0,5 1 0,-1 0 0,-3 1 0,-4 1 0,-2 1-530,-2-5 0,-6 2 0,2-6 1,-4 1-1,-6 0 0,-2 0-375,0-1 1,-4-2 0,1-5 0,-8-3 0,-8 0 0,-8-4 0,-5-1-524,-6-3 0,-2-1 0,-6-2 0,-1 0 0,-2 0 1,-3 0-237,-1 0 0,-1 0 1,-1 0 854,5 0 0,2 5 0,3 3 0</inkml:trace>
  <inkml:trace contextRef="#ctx0" brushRef="#br0">10691 9849 8399,'-9'-5'0,"0"-1"0,0-1 0,0-2 0,0 0 0,-1 2 0,-2 1 35,-1-4 1,-1 8-1,1-2 1,0 2-1,-1 2 1,1 2-1,-2 2 1,1 5-1,-1 4 1,3 5-1,0 6 1,0 5 455,-1 7 0,0 10-410,-1 7 0,1 8 0,0 11 0,6-33 0,0 1 0,0 2 0,1 2 0,0 1 0,0 2 0,1 2 0,1 1 18,2 1 1,0 1 0,-1 2 0,0-1 0,0 0 0,1 1 0,1-1 0,1 0 0,1-1-1,1 0 1,2-3 0,2 0-119,1-4 1,2-1 0,3-3-1,2-1 1,1-3 0,2-1 0,19 26-1,5-13 1,8-11 0,6-10 13,3-9 1,10-7 0,1-13 0,-31-2 0,0-2-1,3-3 1,1-3 0,1-4 0,0-4 51,2-2 0,0-4 0,-2-4 0,-1-4 0,-2-1 0,0-2 0,-4-1 0,-1-3 0,-3-2 0,-2-3 0,-2-2 0,-3-2 1,-2-4-1,-3-1-283,-2-2 1,-3-2 0,-4-1-1,-3 0 1,-5-4 0,-3-2 0,-1-3-1,-3-1 1,-2-1 0,-2 0 0,-3 2-1,-2 0 1,-2 5 0,-1 0 143,-1 4 1,0 1-1,-1 1 1,-1 2-1,-2 8 1,-1 3-1,0 4 1,-2 2-1,0 5 1,-1 4-1,-28-17 158,-4 15 0,-12 17 0,-4 20 0,33 4 0,-1 4 0,-4 6 0,1 3 0,-2 6 0,2 3-66,-1 3 0,1 2 0,0 2 0,2 1 0,2 0 0,0 0 0,0 0 0,0 0 0</inkml:trace>
  <inkml:trace contextRef="#ctx0" brushRef="#br0">10877 11421 8369,'0'-13'0,"6"0"0,-4 5 0,8 1 640,-5 2 0,-1 3 1,-2-6-1,1 1 0,1-1 1,-1-2 36,-2-2 1,-2 5 0,-4 5 0,-3 8 0,-6 9 0,-4 4-1,-5 6 1,-5 3-297,-3 4 0,-6 8 0,-1-2 1,-3 2-1,-6 4 0,-2 1 64,-2 1 1,-6-2 0,6-5 0,1-2 0,0-3 0,4-3-112,6-6 1,-3 0-1,6-7 1,3-2 0,2-2-1,9-4-183,2-1 1,3-6 0,5 1 0,0-2-2162,-1-2 1,8 0 0,6 0 526,8 0 1,4 0 0,1 0 0,2 0 1482,3 0 0,2 0 0,7 0 0</inkml:trace>
  <inkml:trace contextRef="#ctx0" brushRef="#br0">10211 11768 14058,'-21'-25'-77,"3"4"1,4 6 1081,0 5 1,5 7-1,-1 0 1,-3 6-504,-4 6 1,-6 7 0,0 5-1,-2 2 1,-1 7 0,-1 1-1,0 3 1,2-1 0,1 1 126,2 0 1,6-4 0,-2 1 0,5-3 0,4-2 0,4 0 0,4-3-1245,1-1 1,3-5-1,4-1 1,8-4-1,7-5 1,9-1-1,11-4 1,7-4-1743,6-2 1,8-12 2362,4-2 1,-26 6 0,2 0 0,5-1 0,-1-1 0</inkml:trace>
  <inkml:trace contextRef="#ctx0" brushRef="#br0">12010 11501 8498,'-13'-4'-218,"0"-1"0,-1 1 154,1-2 1,-6 5 0,-3-4-1,-2 4 1,0 1 423,2 0 1,1-5 0,-1 1 0,4 1 0,4 1 0,0 2 399,1 0 1,7 5 0,7 1 0,13 0-1,11 1 1,10 0 0,8 4-170,6 1 1,8 2 0,3 3 0,3 1 0,3-1-1,-1 3 1,2 2 7,-3 3 1,-1-3 0,3-1 0,-3 0 0,-1-2-1,2 0 1,0-3-275,-2-1 1,6-1 0,-4-3-1,-2 0 1,-1-2 0,-5 1-543,-1 2 0,-8-3 1,-4 0-1,-7 0 0,-8-1 1,-6 1-680,-3 2 0,-7 0 0,-7 3 0,-4-1 0,-2 2 1,-4 3-1,-4 2-1028,-3 1 0,4 0 0,-1-5 1924,-2 2 0,5 0 0,0-5 0</inkml:trace>
  <inkml:trace contextRef="#ctx0" brushRef="#br0">13277 11741 11567,'-9'-23'2244,"-1"-1"-1624,-1 5 0,8 7 1,3 18-1,6 6 1,3 4-242,0 0 0,0-1 0,4-2 1,0 1-1,1-1 0,-1 2 1,0 2-114,1 6 1,-1 0 0,-1 3-1,-2-1 1,-2 3 0,-2 0 0,-5 0-1,-2-1-892,-4-1 1,-11 1 0,-2-2 0,-6-1-1,-2-2 1,-1 0-1015,1-1 1,-6 3 1660,1-6 1,-6-1 0,3-3-1</inkml:trace>
  <inkml:trace contextRef="#ctx0" brushRef="#br0">23554 7303 7995,'-13'0'0,"1"3"0,3 5 0,5 6 0,1 4 0,-2 1 0,4 5 829,-11-3 1,11 10 0,-4 2-1,2-1 1,0 2 0,-1-3 0,1-1-1,3-6 1,4-4 0,7-5 0,8-7-294,12-13 1,8-13 0,18-22 0,-22 14 0,0-4 0,4-5 0,2-2 0,4-7 0,0-1 0,2-4 0,1-2 0,3-3 0,2-1 0,-17 16 0,0 0 0,1 0-549,2-2 0,0-1 0,0 1 1,3-1-1,-1 2 0,1 0 0,-4 3 1,0 1-1,0 1 0,17-15 0,1 2 1,-4 5-1,0 2 0,-6 3 0,-1 2 1,-2 2-1,-3 1 0,-3 2 0,-1 1-228,-3 3 0,-1 1 0,1 2 1,-1 1-1,29-17 0</inkml:trace>
  <inkml:trace contextRef="#ctx0" brushRef="#br0">22488 8263 8788,'-12'-18'0,"3"0"10,5 2 0,2 6 113,2 1-165,0 6 0,-1-3 1,-4 6-1,-4 0 1,-2 0-1,-3 0 0,1 1 699,0 4 0,-1-4 0,1 4 1,0-4-1,-1-1 0,1 0 1,0 0-352,-1 0 0,2 2 1,2 2-1,1 5 1,-1 3-1,-2 1 0,-3 2-274,-3 3 0,-1 2 0,-6 9 0,1 0 0,-2 4-1,-2 1 0,-4 1 1,-6 4-1,-1-2 1,2-2-1,-1 1 808,1-2 0,4-1 1,-1-7-566,2 1 0,5 0 0,6-1 0,2-1-192,3-2 1,1 0 0,3-5 0,2-2-1,2-1-372,2-1 0,2-1 0,4 0-992,0 1 1,1-7 0,4-3 0,4-4-2495,3-4 3780,1-3 0,6-19 0,2-2 0</inkml:trace>
  <inkml:trace contextRef="#ctx0" brushRef="#br0">21688 8703 8535,'-13'0'323,"0"0"1,-1 0-92,1 0 0,0 6 0,-1 2 0,1 6 0,0 2 0,-1 3 0,1 2 169,0 3 0,1 5 1,1 4-1,4 0 0,1-1 1,3-4-1,2-3 266,1-2 1,5-7-1,4 0-549,3-5 1,3-1 0,4-6-1,6-2-268,5-5 0,9-10 1,-1-8-1,5-1 1,0-1-1,-2 1 0,-1 1-2690,0 4 0,-4-3 2840,0 3 0,-7-7 0,4 3 0</inkml:trace>
  <inkml:trace contextRef="#ctx0" brushRef="#br0">22661 8223 15886,'-13'7'-310,"0"-2"1,-1-4 0,1-2-249,0-4 0,-1 2 0,1-6 85,0-1 0,4 4 532,0 2 0,0-2 0,-4 1 175,-1 2 1,1 2 0,0 1 0,-1 0 0,-1 0 0,-2 1 0,-5 2 230,-4 2 0,3 5 1,-3-1-1,-2 3 0,0 3 1,0 1-119,1 2 0,1 5 0,-1 0-316,0 2 1,-4 6 0,0 1-1,2 3-67,0 2 0,-3 0 0,-2 0 0,0-3 0,1 0 0,2-2 0,0 2 175,1 0 0,2-4 0,3 1 0,3-3 0,4-1 1,3 0-154,2-1 1,1-1 0,3-1-1,5-3 1,2 0 0,2-2-760,0 0 1,2-1-1,2-6 1,5-3 0,4-5 767,5-3 0,-3-1 0,4 0 0</inkml:trace>
  <inkml:trace contextRef="#ctx0" brushRef="#br0">21608 8889 14082,'-18'14'444,"-1"0"1,0 4-540,0 4 1,2 4 0,8 2 0,4 1 0,0 2 337,1-1 1,-1-5 0,7-1 0,2 1 0,5-3 0,4 0 0,4-2-1,3-1-2361,6-3 2082,-3-7 0,16 3 1,-5-5-1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9424 12154 8337,'-11'-22'0,"0"0"0,4 0 0,-1 1 0,2 3 0,-1 3 0,0 2 0,4-6 0,-11 4 257,1-3 0,-2 5 1,-6 3-1,1 2 0,-2 2 1,-7 3-1,-5 2 1,-6 4-1,-3 4 0,-4 9 1,-5 8 97,-7 9 1,27-13 0,0 3-1,-1 2 1,0 2 0,0 1-1,0 3 1,1 3 0,1 1-1,0 3 1,1 1 0,0 3-1,2 1 1,2 0 0,2 1-208,2 0 0,2 1 0,3 0 1,3 0-1,4 1 0,4 0 1,3-3-1,5 0 0,3-2 1,6-1-1,5-3 0,5-2 79,4-4 0,5-3-1395,7-4 1,4-5 1106,8-7 1,3-4 0,12-1-1,2-5 1,5-4 0,0-5-1,3-1 1,-1-3 0,1-2-1,-1-3-110,-2-4 1,0 0 0,0-2-1,0-1 1,-3-3 0,-1-3-1,0 0 1,-1-2 0,-4 0-1,-2-1 1,-3 0 0,-2-2-1,-6 1 1,-2-1-245,-3 2 0,-3-2 0,-7-4 0,-4-1 0,-7 5 0,-4 1 0,5-31 0,-19 4 0,-19 3 302,-17 5 0,4 26 0,-5 2 1,-7 3-1,-4 4 0,-3 1 0,-4 3 1,-6 4-1,-3 2 0,-4 4 0,0 3 1,-6 3-1,-1 3 157,-5 3 0,1 4 0,5 5 0,1 4-44,17-4 0,1 2 0,0 0 0,3-1 0,1 1 0,-1 2 0,-3 3 0,0 2 0</inkml:trace>
  <inkml:trace contextRef="#ctx0" brushRef="#br0">9611 13327 8379,'-1'-13'0,"-2"0"0,-2-1 0,1 1 309,-2 5 0,3 3 1,-6 5-1,-1 0 0,-2 0 4466,-2 0-3182,7 0 1,3 0-1255,8 0 1,-1 4 0,6 0 0,1 1 0,2-1-1,1 2 1,1 2 0,-1 2 62,0 2 0,1 1 1,1 0-1,1 1 1,3 1-1,0 1-70,1 2 1,3-1 0,-1-3 0,4-1 0,0 0 0,1-1-35,0-3 0,-1 3 0,1-3 0,-2 1 0,-1 1 0,-2-4 1,2 0 1217,1 1-1508,2-5 1,-1 7 0,2-4-1,1 0 1,0 1 0,-1-1-9,2 0 0,-2 3 0,-4-3 0,-3 1 0,-1 4-27,1 1 1,-5 1-4,2 0 0,-3 1 0,-2-1 0,1 0 1,-3 1-1,0-1 0,-2 0 67,1 1 0,2-5 1,1-1-1,0 1 1,1 0-1,-1-1 1,0-3-88,1-2 0,4-1 0,-1-2 0,0 0 1,-3 0-1,0 0 0,-1 0-1091,0 0 0,-1-2 0,-1-1-908,-2-1 0,-6 1 1,1 8 582,-3 3 0,-1 0 1,2-1-1,2-1 0,5-4-375,3-5 1,3-2 1840,3-8 0,-3-3 0,4-11 0</inkml:trace>
  <inkml:trace contextRef="#ctx0" brushRef="#br0">10597 13620 8266,'0'-13'824,"0"0"-216,0 5 1,6 2 0,3 6 0,3 2 0,3 2 0,1 4 0,5 2 445,4 3 1,-4-1 0,9 9 0,-1-2 0,1-1-1,1 0-381,0 0 1,-1 4-1,-7-3-403,-1 2 1,-5-4 0,-1 6 0,-6-1-158,-5-1 0,-4 2 1,-2-3-1,-4-1 0,-6 2 1,-7-2-196,-4 0 0,-12-1 0,2-5 0,-5 1 0,-3-3 0,0 0 0,0-4-320,0-1 1,6 3-8,3-5 0,3 1 0,3-4 0,1 2 0,4 2-953,0-2 1,7 3 0,6 0 0,1 1 0,3 3 1361,1 2 0,14 7 0,3 2 0</inkml:trace>
  <inkml:trace contextRef="#ctx0" brushRef="#br0">15556 13820 8519,'0'-13'0,"0"0"-26,0-1 0,-1 7 0,-4 2 0,-4 4 0,-2 1 1,-3 0-1,1 0 0,0 0 858,-1 0 0,7 1 0,1 4 0,2 4 1,-1 3-656,2 1 1,-3 0 0,0 2-1,-1 3 1,-3 4 0,-4 3-62,-4 2 1,4 0 0,-6 1-1,3 0 1,-3 1 0,1 0-1,0 0 166,3-1 1,1-4-1,3-2 1,3 0 0,3 1-1,2-3-37,-1 0 1,1 3 0,4 0 0,0 2 0,0 1 0,1 1-1,2 0-132,2-1 1,3 5 0,-2 2 0,0 0 0,2 1-1,-1-2-35,4 1 0,-1 2 1,0-2-1,-1-1 1,1 1-1,2-3 0,2-1 7,-1 2 1,0-2 0,1 2-1,0-3 1,3-3 0,1-1 0,-2-4 40,-1 0 1,-2 3 0,2-2 0,1 1 0,3 0-1,1 1-87,-1-3 1,3 4 0,-3-6-1,1 0 1,0-1 0,0 1 0,0-2-54,1-1 0,0-1 0,2-3 0,0 0 0,-1-4 0,0-1 0,-1-3 96,-2-1 0,5-2 1,-2 0-1,2 0 1,-1 0-1,0 0-5,0 0 0,-2-5 0,0-1 1,-2 0-1,-1-1 0,0 1 0,1-1-87,2-1 1,-5 4-1,2-5 1,-2-2-1,2 0 1,1-3 47,-3 1 1,2-5 0,-9-1 0,1-2 0,1-2-1,-2-3-9,1 0 1,-3-1 0,1-1 0,-1-2 0,-1-1 0,0 0 0,-3 0-62,-2 0 0,1-2 0,1 4 1,1-2-1,-1 1 0,-1 2 26,-2 1 0,0-4 0,0 0 0,0 0 1,0 0-1,0 0 0,-2 1 13,-2 2 1,2-3 0,-4-2 0,2 1 0,-2-2 0,0 1-1,-1-1 16,-1 0 1,1 3 0,-3-3 0,1 0-1,-2 1 1,-1 1-59,-1 2 1,0-3 0,-1 2 0,1 2 0,0 1 0,-2-1 0,-1 1-14,-2 2 0,-4-4 0,2 8 0,1-2 0,-2 0 1,2 4-142,0 0 0,-5 4 0,2 6 0,-2 2 0,-1 2 0,1 3 1,-2 5-357,-2 7 1,1 3-1,-7 14 1,0 8-1,1 8 1,-1 8-1,0 8-956,15-25 1,1 1 0,-14 32 1500,16-31 0,0 1 0,2 7 0,0 0 0,1 2 0,0-1 0</inkml:trace>
  <inkml:trace contextRef="#ctx0" brushRef="#br0">21608 17792 8445,'-4'-14'0,"-2"3"0,0 0 0,0 2 0,2 0 0,4-4 0</inkml:trace>
  <inkml:trace contextRef="#ctx0" brushRef="#br0">21528 17472 13641,'-13'-2'-177,"0"-2"551,5-3 1,4-7 0,8 1 0,5 0 0,3 1 0,3 1 0,2 4 0,4 0 0,1 1 0,2 0-31,4 3 1,-1-3 0,5 1 0,0 1-1,0 0 1,1-1 0,-1 1 0,-4-1 0,-2 1-102,-4 1 1,-1-3-1,1 0 1,-4 0-455,-4 0 1,-9 3-81,-10 8 1,-2 1 0,-11 4-1,2-1 1,0 0 0,-5 0 423,-4-1 1,4-5-1,-7 2 1,0-4-1,1 1 1,-3 1-1,2 1 106,0-1 0,2-1 1,-1-2-1,0 0 0,2 0 1,3 0 303,4 0 1,3 0-686,2 0 0,13 4 1,9 1-1,10-1 1,8 0-1,4 2 1,6 0-721,6 0 1,3-1-1,4-4 1,-1 2 0,0 3 856,-2 1 0,5 2 1,-5 5-1</inkml:trace>
  <inkml:trace contextRef="#ctx0" brushRef="#br0">22635 18245 18842,'-12'-6'0,"1"-1"0,2-1-995,-1 4 1543,4 2 1,2 2 0,10 0-1,6-1 1,7-2 0,4-2-1,9 1 1,3-1 0,7 0-1,-1-3 1917,1-2 1,1 2-2278,-4-1 1,4 5-1,-7-3 1,1 1 0,-1 1-1,-7 1 1,-4-1 0,-4 1-1,-2-1-226,-2 1 0,-3 0 0,-3 4-83,-7 0 0,-10 0 0,-14 0 0,-4 0 0,-6 0 0,-2 1 177,-5 4 0,-5-4 0,-1 5 0,3-2 164,2 1 0,-2 1 0,7-3 1,2 1-1,1-1 0,7-1 0,2-2 1,5 0 609,1 0 0,2 4-830,-1 0 0,8 1 0,6-5 0,9-2 0,8-1 0,5-1 0,4 0-540,5-2 0,5 3 1,7-5-1,3 2 1,1 3-1,4 2-2012,1 1 0,-5 7 2525,-3 7 0,-2-1 0,-2 6 0</inkml:trace>
  <inkml:trace contextRef="#ctx0" brushRef="#br0">21382 9169 8403,'0'-25'0,"0"3"0,0 4 0,0 3 0,0 2 0,0 4 37,0 0 0,0 5 0,-2-4 1,-2 2-1,-5 3 0,-3 0 0,-1 0 1,-1-1-1,1 1 0,0 0 1,-1 0-1,1-1 0,0-1 0,-1 1 553,1-1 0,0 1 1,-1 4-1,1 0 1,1 1-1,2 4-558,1 4 1,0-2-1,-4 2 1,-2 1 0,-1 2-1,-2 1 106,1 1 0,-3-1 1,-2 0-1,-2 1 1,0 1-1,3 1 41,2 2 0,1 1 0,5-3 0,0 2 0,-1 0 0,3-1-128,2 1 0,-2 6 0,7-3 1,1 1-1,1-1 0,2-1 1,0 1-144,0 3 0,0 1 182,0 2 1,0-5 0,2 0 0,1 2 42,1 1 0,1 2 1,-4-1-1,2 1 1,3 0-1,0 1 1,1 1 64,1 2 0,1 0 1,4-4-1,0 0 1,2-1-1,1 0-104,2-4 1,6 2-1,-3-5 1,1 0-1,0 0 1,2-2-1,1-3 68,2 0 1,-1-1 0,1 0 0,0 1-1,-1-2 1,2-4-18,4-3 1,-3 1-1,5-2 1,0-1 0,0-1-1,3-2-61,2 0 0,1 0 0,-2 0 0,1 0 0,-2-2 0,3-1 0,0-3-59,3-1 0,-2-1 0,-2-2 1,-4 1-1,1-1 0,-5-1 13,0 3 1,-1-4 0,-2 1-1,0-3 1,2-4 0,-4 0-1,1 0 103,-3 1 0,-1-7 0,4 2 0,-2-4 0,-1 0 0,-2-1-86,2 0 1,-3-1 0,-1-1 0,1-4 0,-2 1 0,1-3 0,-4 3-112,-1-1 1,-4-2 0,-2 4-1,-3 1 1,-1 0 0,-1 1 86,-1-2 1,-1-5-1,-4 4 1,-2-1-1,-4 0 1,-1 2 47,1-1 1,-1 4 0,-6-3 0,-1 4 0,-2 3 0,0 2-236,-1-2 1,2 5 0,-5 0 0,-1 1 0,-3 0 0,-2 1 0,-1-1-126,-3 0 1,-5 0 0,2 6 0,-5 2 0,-5 3 0,-3-1 0,-4 2 82,-2 0 1,-8 3 0,-1 8 0,-1 4 0,-1 4 0,2 3-115,6 2 0,0 4 0,13-2 1,1 0-1,3 4 0,6 1-482,7 2 1,2-1 0,9 1 0,4 0 0,6-1 0,5 1 793,1 0 0,11 5 0,4 2 0</inkml:trace>
  <inkml:trace contextRef="#ctx0" brushRef="#br0">21955 9222 8366,'-14'0'0,"1"-1"0,1-4 0,3-3 31,3-4 0,6 3 1,0 0-1,0-1 0,-1-1 1,-2 1-1,-3 1 1,-1 0-1,-2 0 439,1 0 1,-2 0 0,4-2-1,0 0 1,0 2-53,3-1 0,2-2 1,2-3-1,4-1 0,5-5 1,5-2-240,3-6 0,5-5 0,1 0 1,4-3-1,3-4 0,0-1 1,1 1-350,-1 1 1,1-1 237,-1-4 0,-1 4 1,4-4-1,-1 4 1,-4 1-14,-1 0 1,3 1-1,2 2 1,1 2 0,3-1-1,-1 4-160,-5 5 0,4 2 0,-9 7 1,-1 2-1,-3 1 0,-3 3-212,-3 3 0,-5-1 1,-2 5 152,1 2 1,-5 3 0,-4 5 0,-5 4 0,-4 3 0,-2 1-498,-2 0 0,-1 2 1,-1 1-1,1 2 1,1 0-1568,3 1 2228,3-4 0,0-2 0,-1-7 0</inkml:trace>
  <inkml:trace contextRef="#ctx0" brushRef="#br0">22315 8303 8468,'-18'0'190,"0"0"1,0 0 203,5 0 0,6-2 0,2-2-145,4-5 1,2-3 0,5-3 0,7-2 0,8-4 0,4 0-135,2 3 1,1 4 0,0 2 0,2 1-1,-3 4 1,-1 1 0,-2 3 0,0 3-225,-4 4 1,0 4-1,-9 7 1,-2 2-1,-4 7 1,-5 7-1,-6 9-334,-7 8 1,-7 3-1,-6 1 1,-3-3-1,0-3 1,-4-2-571,-1 1 1,5 4 1012,-3-5 0,4-5 0,2-7 0</inkml:trace>
  <inkml:trace contextRef="#ctx0" brushRef="#br0">22861 7970 7931,'-18'7'0,"1"-1"0,0-2 0,3 1 0,6-1 272,-4 2 1,11 2 0,-4 5-1,5 0 1,5-1 0,4-3 481,3-5 0,1-2 1,2-2-1,2 0 0,6 0 1,2 0-1,3 0 1,3 0-1,5 0 990,2 0 1,4 0-1618,2 0 0,-5 1 1,2 4-1,-1 4 1,-3 4 73,2 5 0,-7-2 0,-1 6 0,-3 2 0,-2 1 0,-3 2 153,0 0 1,-7-1 0,3 2-1,-1 2 1,1 1 0,0 0 39,1 2 1,3-7-1,0 4 1,2-5-1,1 0 1,1-2 0,0-1-201,-1-2 0,1-3 0,-2 1 0,-3-4 0,-4 1 0,-5 1-40,-4 2 1,3 1 0,-4-2 0,-1 2 0,-3 0 0,-2 2-155,-2 0 0,0-1 0,0 4 0,0-3 0,0-2 0,0-1 0,0 0-208,0-1 0,0 1 0,0-4 0,0-1 0,0 0-1759,0 0 1,1-5 0,4-4 0,4-4 0,3-6 1706,1-7 0,6-12 0,2-9 0</inkml:trace>
  <inkml:trace contextRef="#ctx0" brushRef="#br0">23661 8889 7896,'-21'6'587,"4"3"1,6 3-1,4 1 1,1 1 14,3-1 0,-3 0 0,1 1 0,3-1 0,2 0 1,4 0-1,5 1 0,3-2 0,3-2 68,2-1 1,0-2 0,5 2-1,3-4 1,5-4 0,7-2 20,6-4 0,-5-4 1,7-8-1178,2-6 0,2-2 0,1-4 0,-4-4-241,-4-3 0,0-1 0,-7 8 0,-3-2 1,-4 1-1,-5 2-367,-4 1 1,-3 2 1093,-7 3 0,3-3 0,-5 4 0</inkml:trace>
  <inkml:trace contextRef="#ctx0" brushRef="#br0">23194 17552 10258,'-7'-28'0,"3"-3"0,2 1-451,2 5 460,-6 12 0,-1 7-2,-7 6 1,0-2 0,-3-1 0,0-1 0,-1-1 0,0 1 0,0-2 0,2-1-1,1-2 1,2 0 0,0 1 0,-1 1 0,1 1 0,-2 0 0,-1 3 242,-2 2 1,-1 1 0,2 0 0,-2 0 0,0 1 0,-2 4 0,2 2-212,0 0 1,-5 10 0,2-3 0,-3 6 0,-2 3 0,0 3 0,1 2-8,-1 3 1,2-2 0,3 5 0,4 1-1,4-3 1,4 2 116,1 0 0,6-3 0,0 3 0,6 0 1,8-1-1,5 0 19,6-4 0,11 2 1,5-3-1,10-4 1,8-3-1,12-5-131,-31-8 0,2-1 1,0-3-1,2-1 1,-2 0-1,0-3 0,0 0 1,-1-3-1,35-7 1,-5-5-1,-8-4-99,-3-2 1,-11-5 0,-8-6 0,-10 1 0,-10-1 0,-8-2-70,-5 0 1,-17-3 0,-12 6-1,-14 2 1,-15 6 0,-13 5-1,29 11 1,-3 1 105,-3 1 0,-1 1 0,0-2 1,-1 0-1,-5 2 0,1 1 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21475 18285 8321,'10'18'0,"4"-1"0,5 0 0,6-2 0,6-2 0,5 0 0,7-5-7,1-4 0,17-5 0,1-8 0,5-11 1,2-8-1,-33 11 0,-1-3 0,3-1 0,0-1 1,0-1-1,1-1 0,-1 0 0,-1-1 1,-1 1-1,-2 1 0,-1-1 0,-1-1 0,-2 0 1,-1-2-1,0-2 0,-3-1 20,-1-2 0,-2 0 0,12-35 1,-8 2 18,-8 3 1,-11-2 0,-10 8 0,-11 4-1,-14 8 1,-11 8 0,-14 11 0,-12 10-39,27 11 0,-2 2 1,-8 2-1,-3 0 1,-2 2-1,-1 1 0,-3 1 1,0 1-1,-3 1 1,0 3-1,1 0 0,0 2 199,1 2 0,-1 1 0,-1 1 0,2 0 1,8-2-1,2 2 0,1-1 0,2 1 1,2 1-1,2 1 0,-28 15-43,13 1 1,8 4 0,22-1 0,9 4 0,13 7 0,13 9 0,18 11-151,-7-31 0,3 0 0,3 0 0,3-2 0,10 2 0,0 1 0</inkml:trace>
  <inkml:trace contextRef="#ctx0" brushRef="#br0">16383 13727 8261,'-14'-7'137,"7"1"1,0 6 262,2 0 0,4 1 1,-5 2-1,0 3 1,-3 0-1,-1 1 1,-1 1-1,4 2 55,1 2 0,-4 3 0,2 3 1,-1 4-1,0 4 0,-1 5 1,-2 7-1,0 4-112,3 7 0,-2 3 0,3 4 0,1 5 0,2 6 0,4 2 0,1 4-232,0 2 1,5-35 0,2-1 0,0 0 0,2 0 0,1 1 0,2 0-1,1 1 1,1 0 0,2 2 0,0 1-128,3 1 1,-1-1 0,0-1 0,0 0 0,-1 0 0,0 0 0,0-1 0,0-1-1,0-2 1,0 0 0,1 0 0,0-1 0,-1-1 0,0-1-228,14 30 0,3-11 0,3-12 0,3-6 0,3-7 0,-2-7 333,2-5 1,0-9 0,-1-6 0,1-7 0,1-11 0,-1-10-139,-1-9 1,-4-17 0,-1-9 0,-19 24 0,0-1 0,-1-5 0,0-2-1,-1-3 1,-1-2 0,-1-4 0,-1-2-143,0-4 1,-1-1 0,-4-1-1,-1-1 1,-1-4 0,-1-1 0,0-2-1,-2 0 1,-1 0 0,-1 1-1,-1 1 1,0 0-24,-2 4 1,-1 1-1,-1 6 1,-2 2 0,-4 3-1,-2 3 1,-3 4 0,-1 2-1,-2 6 1,-1 2-1,-23-19 367,-2 16 1,-5 12 0,-8 19-1,-2 12 1,-1 16 0,-4 18-1,31-13 1,2 2-501,-1 4 1,2 4 345,-4 14 0,3 4 0,5-6 0,3 2 0,-3 11 0,0 0 0</inkml:trace>
  <inkml:trace contextRef="#ctx0" brushRef="#br0">22208 5171 8408,'-10'-18'0,"-2"0"424,1 2 1,4 6 0,9 1 0,2-2-1,6 0 1,5-4 0,6-3 0,3-3-1,5-2 1,4-3 0,4-3 0,1-4 0,5-5-1,3-4 1,6-5-255,3-5 1,-3 3-1,-24 22 1,1 1 0,26-21-1,-3 2 1,-2-1-1,-2 2 1,-2 1 0,-5 7-171,-4 7 0,2-1 0,-5 9 0</inkml:trace>
  <inkml:trace contextRef="#ctx0" brushRef="#br0">22341 6130 8316,'-35'0'861,"10"0"0,19-1 0,9-5 1,7-9-1,12-11-637,11-13 1,11-8 0,-18 18 0,0-1 0,3-3 0,0 0 0,3-2 0,0-1 0,-1-1 0,1 0 0,1-1 0,-1-1 0,1 1 0,0-1-1052,0 2 0,0-1 0,1-4 0,-1 1 387,1 1 0,-1 0 0,-3-4 1,0-1-1,0 1 0,-1 1 0</inkml:trace>
  <inkml:trace contextRef="#ctx0" brushRef="#br0">19982 7650 8467,'-36'6'-8,"4"-6"1179,8-8 1,9-5-1,20-6 1,7-8-1,13-8-1125,10-8 0,16-12 0,-20 22 1,3-1-1,3-3 0,1-1 0,3-2 1,1 0-1,5-2 0,1 1-46,2-1 0,1 1 0,-1 2 0,1-1 0,5-3 0,0 0 0</inkml:trace>
  <inkml:trace contextRef="#ctx0" brushRef="#br0">23368 7517 8155,'-22'-5'0,"-1"1"0,4 1 0,21 0 269,11-2 0,11-13 0,10-13 0,10-10 0,-16 14 0,0-2 1,4-5-1,2 0 0,2-6 0,2-2 0,2-3 0,1 0 1,4-4-1,2 0 0,0 0 0,1 0 0,1 1 0,-1 0-269,0 2 0,-2 0 0,-3 1 0,0 0 0,0-2 0,0 1 0</inkml:trace>
  <inkml:trace contextRef="#ctx0" brushRef="#br0">21755 9156 8071,'-43'-42'0,"6"-2"0,12 2 0,13 5 0,12 6 0,9-3 0,8-3 394,7-3 1,9 0 0,2-1 0,5-4 0,5-5 0,4-3 0,-22 25-1,0-1 1,3 1 0,0 0 0,2-2 0,1-1-395,1 0 0,0-1 0,1-2 0,1 1 0,4 0 0,0 0 0</inkml:trace>
  <inkml:trace contextRef="#ctx0" brushRef="#br0">24354 9409 8064,'-21'-34'0,"14"3"0,19-2 0,18-5 0,12-11 82,-11 16 1,1-1 0,0 0 0,2-1 0,7-6-1,1-1 1,4-3 0,2 1 0,1-1 0,1 0 0,3-3-1,0 1-790,1 0 1,1 0-1,0 3 1,1 0-1,-16 11 1,0-1-1,0 1 1</inkml:trace>
  <inkml:trace contextRef="#ctx0" brushRef="#br0">24181 9276 7989,'-19'-3'0,"5"3"233,7-3 1,7 7-1,0-8 1,0-7-1,-2-3 1,-1-6 0,-1 0-1,0-6 1,-1-3-1,-1-7 1423,-1-2 0,-2-4 1,-3-1-1450,3-1 1,-7-9 0,3 1-1,-4-1 1,-1-7 0,-1-2-1,-1-7-178,8 32 0,0 1 0,-15-31 0,-2-1 0,-6 3 0,-2 7 0,-6 6 0,-1 10-127,-2 4 1,-4 7-1,2 9 1,1 4-1,1 4 1,3 2 466,3 3 0,-3 1 1,9 6-1,2-3 0,3 2 1,7 2-230,3 1 1,-2 1-1,6 2 1,4 2-766,-1-3 1,0 0 123,-2-2 1,7 1-1,3 4 1,2 4-184,2 3 0,-4 1 0,-1 0 0,2 2 1,2 1-1,1 2-2393,0-2 3077,6-7 0,1 3 0,6-4 0</inkml:trace>
  <inkml:trace contextRef="#ctx0" brushRef="#br0">23088 8143 8227,'-27'-10'62,"1"-4"0,0-1 0,4 1 288,4 0 1,4 5-1,0 0 1,1 1-1,0 0 1,-1 4 44,1 2 0,0 2 1,-2 3-1,-2 5 0,0 6 1,0 7-60,3 7 0,0 6 0,1 9 1,0 3-1,1 2 0,3 5 0,3 5 52,0 4 0,5 6 0,-4-6 1,4 3-1,2 5 0,2 2-332,-1-34 1,0 0 0,2 1-1,-2 0 1,1 31 0,3-5-1,0 0 1,0-5-144,-3-3 0,3-3 1,-2-14-1,-1 0 0,-1-2 1,-2-2-1,0-7-338,0-5 0,0 0 0,0-7 1,0 0-1,0-2-1956,0-2 1,0-7 2380,0-6 0,0-18 0,0-10 0</inkml:trace>
  <inkml:trace contextRef="#ctx0" brushRef="#br0">22688 9302 8132,'-34'2'417,"4"2"1,7 7 0,6 5-265,7 6 0,0 5 1,4 4-1,0 3 1,0 3-1,1 1 1,1 5-1,-1 3 289,2 5 1,2-1 0,1 0 0,1-2 0,5-4 0,6-5 0,7-8-277,7-8 0,0-9 0,13-11-251,2-6 0,13-13 0,-1-14 0,3-12 104,-26 18 0,-1-2 0,2-1 0,-1-2-19,3-4 0,1-1 0,2-4 0,0-2 0,1-1 0,0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21795 18711 8014,'0'-13'0,"1"1"0,2 2 0,3 2 0,2 2 0,0-4 0,6 9-55,-1-4 0,5 2 0,0 0 1,-2-1-1,-1 1 0,-2 1 1,0 2 232,1 0 0,-7-1 0,-1-2 0,-1-3 0,0-3 0,3-4 344,2-3 0,2-4 0,1 4 0,2-3 0,3-2 0,4-3 0,3-1-327,2-2 0,0 1 1,-1-2-1,1-3 0,0-3 1,-2-2-253,-3 0 0,2 2 1,-6-4-1,-2-1 1,-1-4-1,-3-1 1,-2-5 30,-1-3 1,-6 5-1,1-9 1,-2-1-1,-2 3 1,0-3-1,0 3 80,0 0 0,-5-1 0,-1 10 0,0-3 1,0-2-1,2-1-37,-2 3 1,5-3 0,-5 5 0,1 0 0,1 1 0,-1 2 0,1 1-153,-1 2 1,-3 0-1,3 0 1,1 0-1,-1 2 1,-1 1 0,0 1-22,0-1 0,-4 3 1,1 0-1,-3 1 1,-1 2-1,-2 0 65,-3 0 0,4-1 0,-6 2 0,3-1 0,-1 1 0,2 2 0,1 1 0,1 1 68,1-1 0,4 2 0,2 1 0,-1 4 0,2-1 0,1 2 75,2-1 1,-3 7 0,0 4 0,-2 0-143,-2 2 0,-3 1 0,-4 7 1,-2 4-1,-2 4 0,-2 4 150,-3 5 1,-5-2 0,-1 8 0,-2 2-1,-3 6 1,0 2 0,0 4-659,1 5 660,1-2 1,-4 17-1,2 0 1,3 7 0,17-30-1,1 1 1,1 2 0,1 1 41,-1 2 1,2 1-1,1 4 1,3 1 0,-1 4-1,2 1 1,1 1 0,1 0-1,1 2 1,1 0-1,2 0 1,1 1-74,2-2 0,1 1 0,1 5 0,3-1 0,2-2 1,1 0-1,3-5 0,0 0 0,2-3 0,2-2 0,1-5 1,1-1-159,1-3 1,1-2-1,1-4 1,2-2-1,25 14 1,4-11 126,7-12 0,10-15 0,5-14 0</inkml:trace>
  <inkml:trace contextRef="#ctx0" brushRef="#br0">11411 15300 8158,'0'-20'706,"0"-2"1,0 7-1,-2 3 1,-2 5 0,-5 4-1,-3 3 1,-1 3-1,-2 3 259,-3 1 0,2 4 1,-8 5-1,-4 3 1,-6 2-1,-5 4 1,-1 2-1,-3 4 1,-4 0-231,-6 3 0,-4 5 0,4-7 0,0 1 0,-1 1 0,3-2-442,2 1 1,-2 3 0,5-5-1,1-2 1,-1-1 0,1-1-294,-1 0 0,5-2 0,-4-1 0,4-4 0,1 1 0,1-2 0,4 2 0,4 0 0,3-5 0,2 2 0,4-3 0,3-2 0,1 0 0,0 1 0,5-1 0,4 0 0,0 1 0,0-3 0,2 0-106,1-2 0,0-2 0,3 3-1657,-1-1 0,1-7 1,7-2-1,5-8-4869,3-3 6632,13-9 0,-3-12 0,11-10 0</inkml:trace>
  <inkml:trace contextRef="#ctx0" brushRef="#br0">10224 15726 8067,'-25'-33'4196,"10"19"-3601,-3 5 0,8 12 0,6 12 0,-4 2 0,-1 6 1,0 3-1,-2 5 0,-4 6-194,-3 6 0,0 8 1,5 5-1,0-3 1,-1 0-1,2-4 1,4-1-1,3-7-137,4-4 1,2-6 0,5-8-1,6-6 1,6-2 0,2-3-872,4-3 1,3-3 0,4-9 0,4-5 0,5-5 0,3-3-203,2-3 1,7-2 808,1-6 0,6 0 0,8 1 0</inkml:trace>
  <inkml:trace contextRef="#ctx0" brushRef="#br0">13983 16073 8068,'-13'-12'0,"0"3"0,-1 1 361,1 4 1,0 2-188,-1-2 0,5-2 0,1 2 0,-3-1 0,-1-1 0,-1-1 1,0 0-1,-1 1 91,1 0 1,0 4-1,1-1 1,1 5-1,3 4 1,-3 1-1,-2 3 1,-3 2-63,-2 2 0,0 3 0,3 3 1,-1-1-1,-3 0 0,1-1 0,0 1-65,2 3 0,8-1 0,-5 1 0,1 2 0,2 1 0,0 2 0,2-2-79,2-3 1,0 6 0,3-3 0,-1 2 0,-1 4-1,1 0 20,0 2 0,-7 4 0,4-2 0,-2 2 1,0 1-1,0-3 0,0 2 94,0 2 0,5 1 0,-3 0 1,-1-2-1,2-1 0,0-1 0,3-1-63,2-1 0,-4 3 0,1-6 0,1-1 0,1 0 0,2-2-108,0-2 1,0 7-1,0-9 1,0-1 0,0 2-1,0-1 1,0 0-33,0-2 0,0 0 1,0 5-1,0 0 1,0-1-1,0 2 0,0 2 57,0 1 0,0 0 0,0-3 1,0 2-1,0 3 0,0-1-24,0 1 0,5-1 0,1-2 0,1 1 0,4-1 0,0-2 0,3-2-32,-1 1 1,-4 0 0,0-2 0,1-1 0,2-2 0,0 1 0,-2 1 51,-1-2 1,-6 4 0,3-4 0,-1 1-1,-1 1 1,-1-2 0,-2 2 46,-1 1 1,0 3 0,0 0-1,0 2 1,0-2 0,2 2-1,1-2-23,1 0 1,1-1-1,-4-2 1,2-3-1,5-3 1,1-1 23,1 0 1,11 0 0,-4-5-1,7-1 1,4-2 0,2-1-11,1 1 1,6 1 0,-3-2 0,0-3 0,-1-2 0,-2 1 0,0-2 0,-1-2 86,-2-1 0,1 0 0,-1 0 1,-2-1-1,-1-4 0,0-4 26,2-3 1,-1-1 0,2-2 0,1-3 0,-1-4 0,-3-3 0,2-3-53,2-3 0,-5 1-99,3-5 1,-4 4 0,2-3 0,-1-1 0,-3 1 124,-2-3 1,-1-1-1,-5-2 1,1 0 0,-1-2-1,0 1 114,1 1 0,-1-6 0,0 8 0,1-2 0,-1-3 0,-1 1-176,-3 1 0,2-4 0,-3 1 0,1-1 0,0 0 0,-1-4 1,1-3-155,0-1 1,-6-2 0,3-3 0,-1-4-1,-1-2 1,-1-1 0,-2 0-58,-1-3 0,-1 0 0,-3 4 0,-5 2 0,-3 0 0,-2 2 70,1 7 1,-5 0 0,-1 5 0,-2 1 0,-2 3 0,-2 4 0,-4 3-112,-2 1 1,-3 8-1,-6 1 1,-1 8-1,-2 6 1,-3 4-106,-2 4 0,0 5 1,-6 5-39,1 4 0,4 8 1,0 7-1,-1 4-218,-2 3 1,6 6-1,6-1 1,8 1 0,5 0-1,6-2 1,8 4 526,7 4 0,16-8 0,5 4 0</inkml:trace>
  <inkml:trace contextRef="#ctx0" brushRef="#br0">14676 18245 10699,'-10'0'0,"6"-2"-289,8-2 509,18 2 0,2-9 0,13 3 1,3-1-1,6 0 0,4-1 0,7-2 1,2-1-1,6 1 0,2 2 0,2 2 1,1 1-1,4 1 0,-36 3 0,1 0 1,1 1-1,0 1 98,0 0 0,0 1 0,1-1 1,1 0-1,1 0 0,0-1 1,1 0-1,1 0 0,-2 0 1,0 1-1,-2 0 0,1 0 1,-4 1-1,1 0-258,32 0 0,0 0 0,-11-1 1,1-2-1,-3-3 0,-5-1 104,-4-4 0,1-1 0,-5-1 0,-2 0 0,-3-1 0,-5 1-150,-3 0 1,0-1 0,-2 1-1,-4 1 1,-3 2 0,-4 1-1153,-3-1 0,-5 2 0,-4-1 0,-1-1 1079,-3-2 1,-14 5 0,-3 1 0</inkml:trace>
  <inkml:trace contextRef="#ctx0" brushRef="#br0">16716 17912 10883,'-7'-15'-343,"2"-1"1,5-2 0,5 2 706,3 1 0,9 3 0,4 3 0,4 5 0,6 2 0,1 5 0,1 6-224,0 9 1,-10 2 0,2 9 0,-4 8 0,-6 7 0,-6 9 0,-9 5-707,-8 6 1,0-27 0,-3 1 0,-14 30-1,10-32 1,-1-1 0,-1 2 0,0 1 567,-1-1 1,-1 0 0,0-3-1,-1 1 1,0 1 0,0 1-1</inkml:trace>
  <inkml:trace contextRef="#ctx0" brushRef="#br0">19595 18258 18224,'-16'-6'0,"3"-3"0,2-2 0,2-3 0,2 1-2682,1 0 3144,2-7 0,4 10 0,0-3 1,0 1-1,0 0 0,1 0 1,4 2-1,5 2 0,5 1 1,4 1-1,0 0 521,1 3 0,6-3 0,-1 2 0,1 1 0,0 1 0,-2 2 0,1 0 0,0 0 0,2 0 0,0 0-628,-1 0 1,1 0-1,0 0 1,-1 0 0,1 0-1,-2 0-592,-3 0 0,2-1 1,-5-2-1,1-3 1,-1 0-1,-3 0-863,-1 3 1,-6 0 0,0 0-1,1-1 1,2 2 1158,1 5 1,1-1 0,-1 4 0</inkml:trace>
  <inkml:trace contextRef="#ctx0" brushRef="#br0">21435 17285 8403,'-13'0'0,"-1"0"0,1 0 0,0 0 0,5 0 0,-10 0 0,4 0 0</inkml:trace>
  <inkml:trace contextRef="#ctx0" brushRef="#br0">20915 17312 8403,'-18'-12'-293,"-1"2"0,-2 1 676,-2-1 0,-1 2 0,0 1 0,3 1 0,1 1 0,0 1 312,1-1 1,1 1-1,5 4 1,1 2-335,3 2 1,15-1 0,12 4 0,7-1 0,6-3 0,3-1 0,3-2-114,3 0 1,-7 0-1,5 0 1,-2 0-1,-5 0 1,-1 0 0,-5 0-1112,0 0 1,-6 0 0,-1 0-1,-3-2-1419,-2-2 1,-4 2 2281,0-2 0,0 2 0,4 2 0</inkml:trace>
  <inkml:trace contextRef="#ctx0" brushRef="#br0">21648 18418 10068,'-12'-1'0,"2"-4"-154,1-4 373,6-3 0,-1 4 1,8 0-1,6 1 0,5-1 1,5-2-1,-1 0 0,0-1 1,-1 4-1,0-1 0,-1 3 1,1-3-1,0 2 1,1 0 987,2 3 1,-5 2 0,2 1-1582,-3 0 0,3 0 1,1 0-1,0 0 0,0 0 1,-1 0-443,1 0 0,1 6 1,3 1-1,1 2 813,4 0 0,-1-6 0,5 3 0</inkml:trace>
  <inkml:trace contextRef="#ctx0" brushRef="#br0">22555 18298 22372,'0'-13'-1928,"1"5"1,4 4 2766,3 3 0,9 1 1,0 0-1,1 0 1,2 0-1,2 0 0,3 0 1,2 0-218,-1 0 0,1 0 1,0 0-1,-1 0 0,1 0 1,-2 1-803,-3 3 1,3 4 0,-1 7 0,4 1 106,3 2 0,12 5 0,-1-2 1</inkml:trace>
  <inkml:trace contextRef="#ctx0" brushRef="#br0">22555 10115 8356,'0'-26'0,"0"0"0,0 4 0,0 5 0,0 6 0,0 2 138,0 6 1,-6-3 0,-3 5 0,-5-2-1,-2-2 1,-3 3 0,-2 2 0,-4 4 0,-5 5-1,-5 3 1,-2 3 0,-2 2 0,1 4 0,-4 1-1,-1 0 1631,-3 2 0,5 6 0,-3 2-1484,2 2 0,7 2 1,2 4-1,3 0 1,7 0-1,3 0-16,9 0 1,6-3-1,15 1 1,16 2-1,15-3 1,20-6 0,-24-18-1,3-2-152,5-1 0,3-2 0,11-3 0,2-1 0,3-1 0,1-2 0,-1-1 0,1-1 0,1-3 0,0-1 0,-4-3 0,0-2 0,0-2 0,0-1-426,1-2 1,-3-1 0,-6 1 0,-1-1 0,5-2-1,0-1 1,-5-1 0,-3 0 0,-6 1 0,-2-1 0,-4 0-1,-3-1 1,18-19-198,-13-3 1,-12-5 0,-20 3-1,-11-1 1,-18-2 0,-21 4 346,-17 2 1,17 21 0,-3 2 0,-2 5 0,-2 2-1,-4 1 1,-1 2 0,-2 3 0,-1 1 0,1 2-1,0 1 1,-2 3 0,0 1-1352,-1 4 0,1 1 1225,4 3 1,0 3 0,-8 6 0,0 2 0,5-1 0,0 0 0</inkml:trace>
  <inkml:trace contextRef="#ctx0" brushRef="#br0">22235 10595 8575,'-14'-4'0,"0"-1"0,-3 2 0,-2 2 0,0 2 0,-2 2 0,0 2 0,5-1 276,-3-4 1,-1 0-1,0 0 1,-2 0-1,1-1 1,0-4-1,2-4 1,0-3 0,1-2 604,-1-4 1,4 2 0,-5-7 0,3 0 0,-3-3 0,1 0 0,-2-1 0,1-1-693,-4-3 1,0 4 0,-1-2 0,1 4 0,-2-1 0,-1 3-383,-3-3 0,-4 1 0,2-1 1,-1-1-1,-1-1 0,0-2 60,-3-1 1,0-4 0,-1 2 0,1-1 0,-2-3-1,2-3 1,0-3 216,3-1 0,-5-4 0,7 2 0,-1-4 0,4 0 0,-1-2 157,2 0 1,6 2 0,4-1 0,3-2 0,3 0 0,3-4 0,5 4-177,2 3 0,10-5 0,5 6 0,8 2 0,4 1 0,3 1-1,3 2 0,3-1 0,8 1 0,1 3 0,3 0 0,1 3 63,3-1 0,5 5 0,2 0 0,-3 2 1,3 0-1,-3 3 0,3 3 16,0 3 0,-8 5 1,0 1-1,-6 4 1,-4 5-1,-4-1 0,-4 3-211,-3-1 1,-2 1 0,-4 5 0,-4 0 0,-4 0 0,0 0 545,-1 0 1,-4 0 401,0 0 1,-6-1-331,1-4 1,-2-2-1,-2-6 1,0-1-1147,0 1 1,-2 5 0,-2 4-411,-5 3 0,-3 1 0,-1 1 0,-1 2-1429,1 1 929,6 7 1422,1-10 1,6 5 0</inkml:trace>
  <inkml:trace contextRef="#ctx0" brushRef="#br0">21995 8236 26381,'-21'-1'-506,"3"-2"1,2-2 1051,-2 2 0,3 2 1,1-1-1,8-2 198,10-5 1,15-7-1,7-2 1,2 2-1,4 1 1,2 2 0,2-1-745,1 1 0,-5 6 0,1-1 0,-8 5 0,-3-1 0,-4 2 0,-4 5 0,-6 6 0,-2 3 0,-9 3 0,-4 1 0,-9 5 0,-5 1 0,-6 3-256,-1-1 1,3 0-1,-6 2 1,1 1 0,2-1-1,0 1-606,3 0 1,7-5 0,2 0-1,5 0 1,8-1 410,6-3 1,17 3 0,8-1 0</inkml:trace>
  <inkml:trace contextRef="#ctx0" brushRef="#br0">21981 8276 27152,'-13'-7'-4079,"0"2"4570,-1 4 0,6 1 1,0 1-1,1 2 1,-1 3-1,-4 2 1,-2 0-1,-6 1 0,0 0 1,-4 0-1,-1 0 1,-3-2-18,-3-1 1,1 3-1,-4-4 1,-2-1 0,1 1-1,-4-1 1,2-1 0,-3-3-475,-3-4 0,5 1 0,-5-6 0,0-2 0,0-1 0,-2-1 0,1 0 0,-2-2 0,5-1 0,1-2 0,-6-4 0,10 2 0,2 1 0,2-1 0,0-1 0,3-3 0,5-1 0,3-2 0,2 1 0,3-3 0,1 0-68,2-2 0,4-5 1,1 4-1,3-1 0,2-1 1,1 0-1,4-2-99,2 2 1,-1-4 0,6 2-1,0-2 1,0-1 0,-1 2-1,3 2-216,1-2 0,1 3 0,0-2 0,1 1 0,1-1 0,1 1 61,2-3 1,4 6 0,-3-1 0,0 2 0,2 0 0,-2 2 100,1 0 0,-3 4 1,-3 2-1,-1 2 0,2 0 1,0 2 12,-2 0 0,6 1 0,-7 4 1,0 1-1,3 0 0,0-1-262,5 1 1,-6 6 0,-1 2 0,-1 2 0,0 0 128,1-1 0,-4 0 1,-2 5-1,-1 3 0,-3 5-309,-1 3 0,-2 1 0,0 1 0,0-1 0,0 0 566,0 1 1,11 5 0,4 2-1</inkml:trace>
  <inkml:trace contextRef="#ctx0" brushRef="#br0">21075 7023 27843,'-36'-10'-1380,"2"-3"0,6-1 912,7 4 1,13-2 1000,3 3 0,5-1 1,6 0-1,6 1 1,7-2-1,5 1 1,6 0-1,2 2 1,4 2-279,-2 3 1,3 2 0,-6 2-1,-3 4 1,-4 4 0,-7 2-1,-2 3-1153,-1-1 0,-7 5 0,-1 3 1,-2 2-1,1 5 0,-4 1 39,-4-1 1,-4 3-1,-6 1 1,-1 1-1,1 1 1,0-1 781,-1-1 1,-5-1 0,-2-4 0</inkml:trace>
  <inkml:trace contextRef="#ctx0" brushRef="#br0">21981 6437 8242,'-29'-12'0,"4"3"0,4 5 194,3 2 1,11 4 0,4 1 0,6 1 0,9-1 0,7-1-1,10-2 1,7 0 0,8 0 0,4 0 0,7 0 0,4-2 649,10-2 1,6 1 0,-36-1-1,2 0 1,-1 1 0,1-1-735,2 0 0,0 1 1,3 1-1,1 1 1,-2-2-1,-1 1-80,2 1 0,0 1 0,-1 0 1,-1 1-1,-1 0 0,0 1 1,-1 1-1,0 2 0,0-1 1,-1 2-1,1 1 0,0 1 1,0 0-1,-1 0 38,0 2 0,-2-1 0,31 6 0,-2 6 0,-6 0 0,1 4 0,-1 1 82,1 4 1,4 0 0,-8-2 0,1 1 0,0 4 0,0 1-20,-1 3 1,3 0 0,-4 0 0,-2-1 0,-1 1-1,-3 1-9,-3 2 0,1 0 1,-7 0-1,-3 2 1,-5 0-1,-2 3 1,-5-2 19,-4-2 0,-5 4 1,-7 1-1,-2 0 1,-2 1-1,-1 0 1,-1 2 4,0-1 0,4 8 1,-2-1-1,1 2 1,0 4-1,1-2-277,2 1 0,1 6 0,0-1 0,-1 3 0,-1 5 1,-3 1 56,-2-36 1,-1 0 0,-2-1 0,0 1-1,-1 2 1,0 0 0,0 0 0,-1 0-1,1 0 1,-1 0 0,1-1 0,1 0-1,-2 0 1,1-1 123,-1 38 0,-5-9 0,-2 1 0,-2-2 1,-2-3-1,-2 0 148,-1 2 0,-1-5 0,1 5 0,0-3 1,-1-1-1,1 4 0,1 1-251,3 1 1,3-29-1,0 0 1,-2 31-1,-4 4 1,-2 1 0,3-2 0,2-1 1,1-31 0,-1-1 0,-4 28 0,-3-1 0,-3 1 0,-4-3 0,-2 1 242,-2-2 1,-4-3 0,-1-1 0,-2-1-1,-2-5 1,1 2 0,1-2 162,1 3 1,-3-1 0,5-5 0,2-2 0,1-2 0,1-2-551,0 2 1,1 0-1,-3 4 1,0-2 0,-4 0-1,-1 1 1,-3 2 216,-1-5 1,1-2 0,0-1 0,-3 1 0,1-1 0,-1-1 88,3-2 1,-1 1 0,-4 2 0,1 2 0,2-4 0,1-2-1,1-5-275,1-2 1,3-2 0,7-6 0,-1-4 0,0 0 0,2-4-93,3-1 0,-2-4 1,5 0-1,0-4 1,-2-1-1,2-1 1,-2-1-291,0 0 0,5 1 0,-2-5 0,3 0 0,2 0 0,0-2-411,-1-2 1,7-3 0,3-8 0,5-4 0,8-10 956,9-9 0,5-2 0,4-6 0</inkml:trace>
  <inkml:trace contextRef="#ctx0" brushRef="#br0">23421 11795 7950,'-38'-9'506,"2"1"0,6 2 1,7 3 143,5 2 0,8 1 0,1 0 0,-2 0 1,-1 0-117,-1 0 1,0 1 0,-1 5 0,1 8 0,0 8-1,-1 7 1,0 8-122,-4 6 1,3 3-1,-4 5 1,1-2 0,0-1-1,2 1 1,1-1-72,2-2 0,1-4 1,3-4-1,5-6 0,2-2 1,4-5-377,2 0 1,9-7-1,10-3 1,3-6 0,7-4-1,5-3 1,8-7-313,6-8 0,0-2 0,9-7 0,1-2 1,0 1-1,2 1-650,-5 4 1,2-1 0,-5 2 0,-1 4 0,-3 3 995,-2-1 0,5-1 0,-8-1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8958 16912 7734,'-25'0'0,"2"2"0,6 2 0,3 6 0,4 5 0,1 3 0,2 0 0,-2-5 433,-3 0 0,5 5 0,-7 0 0,-1 0 1,-2 0-1,-6 1 0,-2 2 0,-3 2 1,-2 2-1,-2 2 0,-1 0 0,-2-2 0,-2-1 282,-5-2 0,-5-6 0,-1 3 0,-3-1 1,-9 1-1,-5 1 0,-4-1 0,-4-3-583,-1-1 0,35-8 0,-1-1 0,-2 1 0,0 0 0,0-1 0,0-1 0,-3 1 0,1-1 0,0-1 0,0-1 0,-1 0 0,0 0-46,-1-1 1,0-1 0,1 2 0,-2 0 0,-3-1 0,0 0 0,-1 0 0,1-1 0,0 0-1,1 0 1,-3-1 0,0 0-72,-3 0 0,0 0 0,5 0 0,0 0 0,-6-1 0,-1 0 0,3 0 0,0-2 0,1 0 0,-1-1 0,1-1 0,0-1 0,0 1 1,1 0-71,1 0 0,1-1 1,-4-3-1,1-2 0,6 3 1,1-1-1,-1-1 0,-1 0 1,1-1-1,-1 0 0,3-1 1,0 0-47,3 0 0,0-1 0,-5-2 0,2-1 0,3 0 0,2-1 0,1 0 0,0 0 0,0-2 0,1-1 0,2 1 0,1-2 73,1 2 1,0-2-1,-4-3 1,1 0-1,4 2 1,0-1-1,-1-1 1,1-2-1,0-1 1,-1-1-1,3 1 1,-1-1-1,-1 0 1,1 0 69,0 0 0,0 0 0,2 0 0,1-1 0,-2-1 0,1-2 0,0 2 0,-1 0 0,1-1 0,1 1 1,-1-2-1,1-1 26,0-1 1,1 0 0,1 0 0,0 1 0,0-3 0,2-1 0,-1 2 0,1-1 0,2 2 0,1 0 0,0-1 0,1-1 0,1 1 0,1-1-55,0 0 1,0-1-1,0 0 1,1-1-1,-1 2 1,2-1-1,1 1 1,1 0-1,0-1 1,2 0-1,0 0 1,1 1-29,0 0 0,1 0 1,-1-2-1,1 0 1,-9-34-1,1-1 1,9 36-1,-1 0 1,-9-36-1,8 37 1,0 0 0,1-3-1,1 1 1,0 1 0,0 0-1,-1-1 1,1 0 0,-1 1 0,1-1-1,-1-1 1,0-1 0,0 0-1,1-1 26,1-1 1,0-1-1,0-2 1,-1 0-1,2 2 1,0 0-1,1-1 1,0-1-1,2 1 1,0 0-1,0-3 1,1 0 31,1 1 1,-1 0 0,-2 0-1,0 1 1,2-1 0,1 0 0,-1 0-1,0 1 1,1 2 0,0-1-1,1 1 1,0 0-12,0 2 1,-1-1 0,-1-1 0,-1 0 0,3 2 0,0-1 0,0 2 0,1 1 0,0 0 0,-1 1 0,1-1 0,-1 1 0,0-2 0,0 1-67,0-1 1,1 0 0,0 0-1,0 0 1,1 0 0,0 0 0,0 0-1,0-1 1,0-1 0,0 1 0,0-1-1,0-1-97,0 2 1,0-1 0,0 0 0,0 0 0,0 0-1,-1 0 1,0 0 0,-1-1 0,-1-1 0,0-1-1,0 2 1,0-1 0,-1 0 0,1-1 72,-1 1 0,0 1 0,2 1 0,0-1 0,-2 0 0,0-1 0,0 1 0,1 0 0,0 2 0,0-1 0,0 1 0,0 1 258,1 0 1,1 0 0,0 0 0,1 0 0,-1 0 0,2 0 0,-2 0 0,2 0 0,-1 0 0,1 0 0,1 1 0,0-1 0,2 2 0,1 1-283,7-34 0,-3 33 0,0 0 1,0 1-1,0 0 0,9-34 1,-1 0-1,3 3-421,0 0 1,1-2 0,3 2 0,-4 5 0,0 0 0,-2 4 356,1 0 0,-3-8 0,5 4 0,0 0 0,-1 0 0,4 0 1,1-2 244,2 2 1,1 3-1,2-2 1,2-1-1,1-3 1,-16 32-1,1 0 1,0 0 0,1 0-35,2 1 1,0 0 0,1-3-1,0 2 1,23-27 0,-22 31-1,1 0 1,1 0 0,0 0-1,26-26-165,-1 3 0,-1 2 0,-9 11 0,0 2 0,0 1 0,-2 4 113,-2 5 1,1-1 0,-6 6 0,-1-2 0,-1 0 0,1 1 0,3 2-113,1-2 0,3-1 0,6 0 0,3 0 0,1 0 0,5-5 67,4-3 0,5 4 0,4-2 0,2 1 1,-1 1-1,-30 13 0,-1 0 0,1 1 1,-1 1 171,3 0 0,0 0 0,-2 0 1,-1 1-1,2 0 0,0-1 1,0 1-1,0 0 0,2 0 0,-1 1 1,0 0-1,0 0-99,-1 0 1,0 2-1,34-5 1,-6 0 0,-3 5-1,-2 1 1,-4 1 0,-1 4-191,-4 2 1,-5 2-1,2 0 1,-1 2-1,-1 1 1,0 1-82,-3-1 1,-2 3 0,-1-1-1,0-2 1,0-2 0,0-1 338,0 0 0,-1 0 1,-2 0-1,-3 0 1,0 0-1,0 0 1,2 2 94,-2 2 1,3-1 0,-5 6-1,1 1 1,0 2 0,-4 1-280,-1 1 1,3-1-1,0 0 1,-1 2-1,-2 2 1,-1 0-5,0 0 1,-2 2 0,0-1-1,-1-2 1,1-1 0,-3-2-1,0 0-32,-1 1 1,-3-1 0,2-1-1,-2-2 1,-4-2 0,-4-1-561,0 0 0,-2-4 0,-1 3 0,1-1 0,-3 1-1692,1 1 1869,-1 2 0,-1 4 0,1 1 0,-1-3 0,1 0-2724,-1-2 3043,0-6 0,-5 3 1,-3-8 160,-5-2 0,-3-5 0,0-8 0,2-2 0,1-1 0,0-3 283,1 3 1,3-9 0,5 6-1,0-1 1,0 0 0,1 2 508,3 0 0,4 7 0,5 0 1,2 6-1,3 5 0,4 7-357,3 9 1,3 4 0,2 8 0,3 2 0,-1 1-1,1 4 1,-5 2-97,-4 4 0,-5 1 1,-6 2-1,-1 0 0,-3 0 1,-5 0-657,-2 0 1,-13-1-1,-3-2 1,-6-3-1,-5 0 1,-4-2 0,-9 2-2350,-4 1 2679,-6 0 0,14-12 0,-3 0 0,-1 1 0,1-1 0</inkml:trace>
  <inkml:trace contextRef="#ctx0" brushRef="#br0">15356 5971 17745,'-13'-5'0,"0"1"0,-1 1 0,1 1-39,0 2-374,-1 0 0,0 0 0,-3 0 289,-1 0 0,5 0 0,4 0 0,0-1 0,2-4 1033,3-4 1,1-1 0,-2 1-612,-4 5 1,-3 7 0,-2 3-1,-3 0 1,-2 1 0,0 0-421,0 4 0,-1 1 0,4 1 0,-2 0 1,0 1-1,1-1 0,-1 0 214,2 1 0,1 0 1,3 3-1,2 0 1,1 0-1,-2-3 0,1 1-54,1 3 0,-3-2 0,3 7 1,-1 0-1,0 2 0,1 2-148,-2 0 0,-5-1 0,-2 3 0,2 0 0,0 2 0,-1-1 0,0-1 141,0 3 1,-2-4 0,1 3 0,2-3 0,1-1 0,3 1 0,2 0 2,1-1 0,5 2 0,-4-7 0,2 4 1,3 0-1,2 1 0,-1 1-29,-2 3 1,2-3 0,-3 5 0,0-2 0,-1 1 0,0 3 0,-1 0-116,-1-1 1,4 3 0,-5-6 0,0 0 0,2 0-1,1 1 160,0-3 0,4-1 0,-2-1 0,3 0 0,1-1 0,0 1 14,0 0 0,0-1 0,0 2 0,0 2 0,0 1 0,-2 0 0,-1 2-196,-1 2 1,-7 5-1,2 3 1,-2 3-1,-3-1 1,2-3-1,2-3 58,1-1 0,2-1 0,-4 0 1,4-4-1,0-2 0,1-3 188,0 2 1,-3 0 0,4-2-1,1 1 1,-1 2 0,1 0 0,0 2 112,-2 3 0,4-1 0,-2 4 1,1 4-1,0 1 0,-2 3 1,2 2-160,2 6 1,1-3-1,0 3 1,1-6 0,4-2-1,4-3-247,3-2 1,1-1 0,2-8 0,1-2 0,2-1-1,0-5 1,-1 0 471,1 0 0,6 2 0,-2-2 0,3-3 0,2-3 0,0-1 0,-1 0 47,1-2 0,4-1 0,2-2 0,1 1 0,3-3 0,0-2-200,-2-4 1,7 1 0,-5-2 0,0-1 0,0-1 0,-2-2 0,-1-2-73,-1-2 0,0-4 1,-2-5-1,3 0 1,1-1-1,1 0-125,1-4 1,-3 1 0,1-5 0,2-1 0,1-3 0,-1-2 0,-3-1 92,-2-2 0,5-5 0,-1 3 0,1-1 0,0-3 0,-3-1 183,-2-2-179,5 0 0,-7-6 0,4-3 0,-1-4 1,-2-3-1,0-4-32,0 0 0,0-3 0,-4-3 0,1-2 0,-13 33 0,0 0 0,0-2 1,1-1-1,-1-2 0,-1 0-130,1-3 0,-2 0 1,1-1-1,-1 0 1,0 4-1,1 0 1,-1 0-1,-1 0 0,0 0 1,0 0-1,-2 1 1,0 0-669,1 1 0,-2 0 620,-3-1 1,0 0-1,4-31 1,-4-2-1,0 1 1,0 3-1,-3-2 111,-2 2 1,-1 0-17,0 1 0,-1 3 0,-4 1 1,-4-4-1,-3 2-150,-1 0 0,-5-3 0,-1 6 0,-2-2 0,-2 0 0,-3 3 0,0 2-245,-1 3 1,-1 7-1,-3 3 1,-5 3-1,-2 2 1,-1 2-1,2 2 225,2 3 0,1 3 1,-3 9-1,1 4 1,-1 5-1,-1 4 100,-2 4 0,-6 11 0,-3 9 1,-2 10-1,1 11 0,3 7 0,1 6-1733,3 3 1,3 11 1888,4 4 0,19-30 1,2 1-1,1-1 1,1 0-1</inkml:trace>
  <inkml:trace contextRef="#ctx0" brushRef="#br0">19569 18285 11156,'-14'-11'0,"1"-2"0,1-2 0,2 2-235,1 4 106,6-3 0,-7 9 661,5-6 0,-4 5 0,6-3 0,5 1 0,7 3 0,7 1 0,8 2 0,5-1 254,7-4 1,8 2 0,5-6 0,3 1 0,1-1 0,1 0-1,-3-2 1,0 0 0,-4-4-995,-1-3 0,-1 3 0,-7-3 1,-1 4-1,-3 0 0,-1 1 0,-2 0-2544,1-1 0,2 1 2808,6 0 1,6-1 0,2 1 0</inkml:trace>
  <inkml:trace contextRef="#ctx0" brushRef="#br0">20648 17405 8537,'-26'-12'252,"11"4"0,3-7 0,14 7 773,2 2 1,5-2-1,7 2 1,3 0-1,4-2-798,5 1 0,0 2 0,7-2 0,3 0 1,0 1-1,2 0 0,0 3-685,0 1 1,-4 2-1,-1 0 458,2 0 0,8 6 0,2 2 0</inkml:trace>
  <inkml:trace contextRef="#ctx0" brushRef="#br0">21675 18445 10649,'-6'-19'355,"6"-2"0,9 2 1,9 5-1,8 7 173,8 1 0,0 3 0,0-4 0,0-1 0,-1 1 0,1-2 0,0 0 0,3 2-704,2 1 0,1-3 0,-2 4 0,-1 2 197,-1 2 0,-1 1 1,5 0-1</inkml:trace>
  <inkml:trace contextRef="#ctx0" brushRef="#br0">22741 17405 8531,'0'-34'882,"11"8"-178,2 8 1,5 7 0,-2 3 0,2-1-666,-2 1 1,-1 1 0,0 4 0,1-2 0,3 2 0,2 2 0,4 1-771,5 0 0,-2 0 0,6 0 1,0 0-1,3 1 731,0 4 0,6 2 0,4 7 0</inkml:trace>
  <inkml:trace contextRef="#ctx0" brushRef="#br0">23448 17672 9381,'1'-42'1790,"4"7"0,8 7 0,11 17 0,5 4-1477,7 1 1,7-4 0,3 1 0,0-2 0,3 1 0,1 3 0,8 1-1980,5 3 0,1 1 1671,7 2 1,3 12 0,0 3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13210 6917 8325,'8'-14'0,"-4"0"0,-2-3 0,-2 0 0,0 0 0,0 3 0,0 0 0,0-5 0,-5 3 0,1-7 0,-1 6 0,5-4 0,-1 2 277,-4 2 1,2-2 0,-4 1-1,-1 4 1,1 2 0,-5 3-221,-4-2 0,0 6 0,-7 0 0,0 4 0,-2 1 0,-4 0 0,0 1-86,-2 4 1,-11 0 0,2 6-1,-1-4 1,-4 1 0,-1-1-1,-4 3 1,0 2 70,-2 2 0,0-1 0,-3 0 0,-1 1 0,-3 0 0,-1 3 9,1 0 1,-3 3 0,3-4 0,1 3 0,0 2-1,3 1 39,-1-1 0,-3 4 0,3-3 0,1 3 0,-1 4 0,1 0 0,1 2-43,6-1 0,0 2 0,7 1 0,-1 0 0,4 1 1,1 1-146,3 7 0,-5-1 0,5 7 1,0 0-1,1 4 0,2 7 0,0 5 53,2 3 1,13-30 0,0 1 0,2 1 0,0-1 16,1 1 0,1-1 1,5 2-1,2 0 1,0 0-1,1 0 21,1 34 1,8-35 0,2-1 0,2 0 0,3 0 0,3-2 0,3 0 0,4 2 0,3-2 0,3-1 0,3-1 0,5 0 0,2-2 86,4-1 1,2-3 0,4-1 0,3-2 0,7 0-1,3-2 1,3 0 0,2-2 0,3-1 0,1-1 0,-21-8-1,1 0 1,0-1-43,1 0 0,0-1 1,1 0-1,-1-1 0,1-1 1,0 0-1,0 1 0,1-2 1,-1 1-1,0 0 1,0-1-1,0 0 0,21 3 1,0-1-1,-3-1 0,-2 1-2,-2-1 0,-2-1 0,-4-2 0,-1-1 0,0 0 0,0-1 0,-1-1 0,0-1 0,-2 0 0,0 0 0,0 0 0,0-1 0,-4-1 0,1-1-100,-3 0 1,-1-3-1,-2-3 1,-1-4-1,-1-1 1,-1-1 0,-2-3-1,-1-1 1,-2-4-1,-1-2 1,-3-2-1,-2-2-163,-2-3 1,-3-3 0,0-3 0,-4-4 0,-4-5-1,-3-2 1,0-5 0,-3-2 0,-1-5 0,-3-2-1,-2-4 1,-2-1 0,0-4 0,-3-1 224,0 22 1,-2 0 0,0-1 0,-3-1 0,-1 0 0,-1-1 0,-1-1 0,0-1 0,-1 0 0,-2 2 0,0 1 0,-2 0 0,-1 3 0,-2 0 0,-1 2 0,-10-22 0,-4 4 0,-3 4-1,-5 4 59,-1 2 1,-4 5 0,-8 5 0,-4 6 0,-5 10 0,-3 5-1,-1 6 1,-3 6 0,-4 6 0,-1 5 0,-3 6 0,-1 5-58,22 1 0,0 2 0,-1 2 0,-2 0 0,0 2 0,1 1 0,-3 4 0,1 2 0</inkml:trace>
  <inkml:trace contextRef="#ctx0" brushRef="#br0">12237 13607 8112,'-16'-36'19,"-1"-1"0,-11-13 0,-3-3 0,8 28 0,2 7 0,0 8 1,0 5 28,-2 7 0,-8 9 0,-8 15 0,-7 5 0,-10 7 0,-8 2 0,28-17 0,0 0 0,-2 0 0,2 1-32,0 1 1,0 1 0,-4 8 0,0 1 11,4-2 0,1 1 0,-2 6 0,0 1 0,3 1 0,2 1 0,-1 3 0,0 3 1,1 2-1,1 1-44,-1 3 0,2 1 0,5-2 0,2 2 1,0 5-1,2 2 0,2 1 0,2 0 1,4-2-1,2 2 0,2 3 0,2 0 1,2 1-1,3-1 57,1 1 0,2 0 0,3 5 0,4-1 0,3-8 0,4-2 0,2 0 0,3-1 0,5-1 0,2-3 0,2-5 1,3-3-107,1-3 1,2-2-1,5-2 1,3-4 0,1-6-1,4-5 1,4-1 0,4-4-1,6-4 1,3-5-1,4-4 1,2-3 0,-21-5-1,2-2 1,0-2 134,2-2 1,1-3 0,0 0-1,-2-1 1,0-1 0,1-2-1,4-4 1,2-2 0,-2-1-1,0-2 1,0 0 0,-2-3-1,-1 0 1,-2-1 0,0-3-1,2-2 1,-1-2 0,-1-2-206,-1-1 0,-1-2 0,-2 0 0,-3 1 1,-2 0-1,0-2 238,1-7 1,0-2 0,-2 1-121,-6 8 1,-1 0 0,-2-3 0,1-9-1,-2-4 1,-2 0 0,-4 6 0,-2 0-1,-2 0 1,0-1 0,-2-2 0,-1 0-52,0-2 0,-2-2 0,-3 0 0,-1 1 1,-3 0-1,-1-1 0,-2 0 0,-1 0 1,-2 0-1,0 1 0,-1 2 0,-2-1 0,-2 1 1,-1 0-1,-3 1 0,-4-21 0,-5 1-37,-3 5 1,-6 2 0,-8 7 0,-5 5 0,-4 6 0,-5 4 0,-4 5 0,-3 5-1,-10 4 1,-3 7 0,-5 4 0,-4 6 0,19 5 0,-2 4 0,0 1-8,-3 1 0,-1 2 0,0 2 0,-4 2 1,-1 3-1,0 2 0,-3 3 0,1 1 1,-1 2-1,0 1 0,1 1 0,-1 2 112,-1 2 0,1 1 0,-1 0 0,2 0 0,1-1 0,-1 3 0</inkml:trace>
  <inkml:trace contextRef="#ctx0" brushRef="#br0">893 13780 8292,'-15'27'34,"11"0"1,13-1 114,13 1 1,14 0-1,5-2 1,11-3-1,13-6 1,-27-10-1,2-1-50,6-2 0,2-2 0,4-5 0,2-2 0,4-3 0,0-3 0,2-4 0,1-2 0,4-4 0,-1-4 0,2-1 0,-1-3 0,0-2 0,0-3-84,-21 10 0,-1-1 0,0 0 1,0 0-1,0-1 0,-1-1 1,0-2-1,0-2 0,0 0 1,-2 0-1,1-1 0,-2-1 1,15-16-1,-2-2 0,-4-1 1,-2-1-1,-6 1 0,-2-2 1,-3-2-1,-2-1-119,-3-2 1,-4 0 0,-1-1 0,-4-1 0,-3-5-1,-5-1 1,-1-2 0,-3-1 0,-2 2 0,-2-1-1,-3 1 1,-2-1 72,-3 1 0,-2 2 1,-4 5-1,-4 1 1,-6-2-1,-4 2 1,-2 1-1,-4 3 1,-4 3-1,-3 4 1,-4 1-1,-4 3 1,-3 4-1,-4 3-31,-3-1 0,-4 4 1,-7 5-1,-2 4 1,-2 4-1,-1 4 1,-3 3-1,-2 3 0,22 7 1,-1 2-1,-1 1 1,-2 2-1,0 1 1,-1 1 45,-2 1 1,0 2 0,-2 2 0,-5 2 0,0 3 0,0 1 0,2 2-1,0 2 1,1 1 0,-1 1 0,0 2 0,1 0 0,-1 2 0,2 1 0,0 2-1,1-1 1,1 2 0,1 1 0,1 1 0,0 2 0,1 1-21,2 0 1,0 2-1,2 2 1,3 0 0,2 2-1,1 2 1,1 1 0,1 2-1,1 0 1,38-35 29</inkml:trace>
  <inkml:trace contextRef="#ctx0" brushRef="#br0">0 13310 7470,'36'47'0,"1"0"0,1 1 0,2-1 0,1 1 0</inkml:trace>
  <inkml:trace contextRef="#ctx0" brushRef="#br0">21821 6277 8470,'-13'0'0,"1"-1"0,2-4 106,1-4 0,6 2 0,-1-2 1,4 0-1,4 0 0,5 0 1,4 0-1,4 1 0,2-1 1,2 0-1,1 1 0,0 4 665,0 2 0,-1 2 1,3 0-1,-2 0 1,0 2-1,0 1 1,-1 1-1,0-1 1,-2 0-326,0 2 0,-1-4 0,-5 4 0,2-4 0,1-1 0,2 0 127,-1 0 0,2-4 1,0-2-504,2-2 0,-5 4 0,3-3 1,-1 1-401,0 3 0,4-3 0,-4 1 1,-2 4-2699,-1 4 3121,-8 4 0,-7 12 1,-7 2-1</inkml:trace>
  <inkml:trace contextRef="#ctx0" brushRef="#br0">22595 6051 28807,'-8'-14'-3890,"4"1"1,4 5 4540,4 4 1,-1 3 0,6 1 0,1 0 0,2 0 0,3 1 0,1 3-239,2 5 0,4 3 0,-5 2 0,-4 0 0,-3 3 0,-1 0 0,-1 1-1202,-4 1 1,-2-4-1,-4 3 241,-2-3 1,-4-2 0,-5 0 0,-2 1 78,-3-1 0,2 5 1,-6 0-1,-2-2 0,-1 0 1,-2 2 471,1 4 1,-7 3-1,-1 2 1</inkml:trace>
  <inkml:trace contextRef="#ctx0" brushRef="#br0">19662 13327 10041,'7'-13'0,"-2"0"0,-5-1 749,-5 1 0,2 0 1,-4-1-1,1 1 0,2 0 1,-1-1-1,-1 1 0,-1 0-38,-3-1 0,-2 8 0,-2 5 0,1 7 0,0 4 0,-1 6 0,1 4 1,0 3-1,1 3-193,3 0 0,-1 5 1,5 0-1,2-1 1,2-2-1,2-1 0,4-1-558,3 1 1,6-6-1,4-3 1,4-4-1,3-2 1,2-3-1,-1-4-387,1-4 1,0-7 0,-1-3 0,-1-3-1,-2-2 1,-6-4-77,-2-4 1,-3 2 0,-2 1 0,-2 1 0,-2 1 2318,-3 0 1,-3 4 0,-5 6-1322,-4 7 0,4 7 0,0 9 1,4 3-1,1 2 0,0 3 0,0 1-1504,0 2 1,6 2 0,2 1-1,6-3 961,4-2 1,8-3 0,8-9 0</inkml:trace>
  <inkml:trace contextRef="#ctx0" brushRef="#br0">21915 12607 11385,'7'-17'-433,"-2"2"1567,-4 8 1,5 8-1,3 17 1,1 4-405,-1 3 0,3 3 0,-3 2 0,3 2 0,0 4 0,-2 4 0,-3 4 96,-1 4 0,-1 1 1,-4 5-1,2 3 1,2-1-1,-2-3 1,-2-4-1,-1-3-815,0-3 1,-1-6-1,-2-4 1,-3-4 0,0-5-1,0-3 1,1-7-812,-1-3 0,5-7 0,-3-8 0,2-7 0,5-5 277,6-6 0,1-8 1,14-2-1,1-1 0,3 1 1,0 2 753,2 2 1,0 6 0,-4 1 0,1 3 0,0 6 0,-2 5 0,-1 2 663,-2 1 1,-4 1 0,1 8 0,-3 5 0,-4 6 0,-2 6 0,-2 2-708,-4-2 0,-4 8 0,-4-2 1,-7 3-1,-3 2 0,-6-4-632,0-1 0,-9-1 0,-6 0 1,-4-2-1,-2-3 0,-2-4 1,-2-3-1010,3-2 0,5-1 0,4-3 0,5-5 0,7-1 0,5 0-2591,2 2 4011,7-1 0,19-10 0,10-1 0</inkml:trace>
  <inkml:trace contextRef="#ctx0" brushRef="#br0">24328 13127 8780,'0'-13'275,"-2"1"0,-2 3 0,-4 3 490,1 0 1,-9 5 0,1-4 0,-3 4 0,-3 1 0,-1 1 337,-6 4 0,1 2 0,-7 8 0,0 3 0,-3 4 0,3 3 0,1 3-420,4 3 0,9-1 1,0 6-1,8-1 1,9-1-1,7-1 1,11-2-696,10 0 1,9-4-1,11-7 1,5-2-1,7-6 1,5-6-1394,3-5 1,0-1 0,-1-1-1,-5-4 1,-3-3 0,-5-4-1,-4 0 1090,-4 3 0,-2-9 1,-1 3-1</inkml:trace>
  <inkml:trace contextRef="#ctx0" brushRef="#br0">19475 14127 8527,'-13'-21'0,"0"5"0,1 7 0,3 9 0,5 7 0,8 5 48,5 1 1,9-4-1,5-1 1,7-1-1,7-1 1,6 0-1,7-3 1,5-2-1,6-1 1,2 0-1,9 0 1,3 0-1,-34 0 1,0 0-154,-1 0 1,1 0 104,0 1 0,0-2 0,1-1 0,1-1 0,1-1 0,0 0 0</inkml:trace>
  <inkml:trace contextRef="#ctx0" brushRef="#br0">21555 13980 12509,'-13'-10'823,"-1"-3"0,8-1-436,6 10 0,12 1 0,13 13 0,8 2 0,8 1 0,7-1 0,7 0 1,4-2-422,2-1 1,8 2 0,-1-5 0,5-1 0,-35-1 0,-1 0-2,37 3 1,-32-5-1,1-1 1,-2 2-1,-1 0 1</inkml:trace>
  <inkml:trace contextRef="#ctx0" brushRef="#br0">23421 14060 8472,'5'-44'549,"-1"-1"0,6 8 0,2 24 0,9 7 0,10 5 55,6 1 1,10 0-1,4 0 1,5 0-1,2 0 1,4 0-1,-1 0-604,0 0 0,8-12 0,-1-3 0</inkml:trace>
  <inkml:trace contextRef="#ctx0" brushRef="#br0">17409 14940 8251,'8'-18'0,"-4"0"612,-2 2 1,-1 7 0,2 3-143,1 0 1,-1-1 0,-7-5 0,-6 2 0,-5 2 134,-3 2 1,-1 2-1,1 4 1,-3 0 0,-2 0-1,-3 1 1,-2 2-71,0 2 0,0 5 1,1 0-1,1 5 0,-1 4 1,2 1-1,3 0-231,4 1 0,9 1 0,4 5 1,4 0-1,2-1 0,5 0 0,8-3 438,6-1-1283,12-5 1,2 1 0,7-8 0,2-3 0,3-1 0,1-3-3184,4-1 1,1-2 3723,1 0 0,6-12 0,2-3 0</inkml:trace>
  <inkml:trace contextRef="#ctx0" brushRef="#br0">18009 14633 8581,'-13'-25'1577,"-1"4"0,1 14 169,0 14 0,5 13 0,4 8 0,1 1-1367,-2 2 0,4-4 1,-3-5-1,2 2 1,2 3-1,0 2 1,0 4-1,0 1-325,0 3 1,2 0 0,2 0 0,3-3 0,2-1 0,0-5-55,2-5 0,6 3 0,4-6 0</inkml:trace>
  <inkml:trace contextRef="#ctx0" brushRef="#br0">17916 14926 8216,'0'-47'4983,"-3"14"-4596,3 16 0,4 9 1,13 11-1,2 3 1,3 2-1,5 2 1,4 2-1183,3 1 939,7 0-337,1 7 0,16 0 0,-4 7 0</inkml:trace>
  <inkml:trace contextRef="#ctx0" brushRef="#br0">18542 15153 8212,'-19'-31'3072,"-2"1"-2040,1 5 0,-4 9 0,6 7 1,2-1-1,1-4-582,2-4 1,-1-4 0,2-7-1,4-2 1,3 1 0,4 2-1,2 1-505,4 0 1,8 5-1,11 2 1,5 2 0,8 6-1,3 6-2304,0 5 0,8 2 0,-7 3 1,5 7 2358,4 5 0,2 5 0,2 5 0</inkml:trace>
  <inkml:trace contextRef="#ctx0" brushRef="#br0">17356 16312 7999,'7'-32'621,"-2"5"1,-5 9-121,-5 8 1,2 0 0,-6 5 0,-1 2 0,-3 2-1,-5 1-233,-4 0 0,-3 0 0,-4 0 0,0 1 1,-1 4-1,4 4 0,3 2 0,4 1-42,3-3 1,2 3-1,6-3 1,3 3 0,4 1-1,2 0-42,4 1 0,6 4 0,9-1 0,0 0 0,4-1 0,1 0 0,2 2-142,0-2 1,-5 3 0,-1-1 0,-2 0 0,-4 1-1,-4 2 1,-3 1-92,-2 0 1,-3-4 0,-9 3-1,-8 0 1,-6-2 0,-5 0-136,-2-3 1,-9-1 0,-1-1 0,0-3 0,-1 0 0,1-4-1,1-1-429,5-3 1,9-1-1,4-2 1,5-2 0,5-2 612,8-5 0,18-15 0,10-4 0</inkml:trace>
  <inkml:trace contextRef="#ctx0" brushRef="#br0">17729 16099 8123,'0'-41'2238,"0"5"0,0 14 0,0 22-1855,0 7 0,0 5 1,0 2-1,0 0 1,0 4-1,0 4 0,-1 5 1,-2 4-343,-2 5 0,-5 11 0,2 3 1,1-1-1,3 0 0,2-3-1581,2 0 0,0-2 1,3-4 1539,6 0 0,0-12 0,10-2 0</inkml:trace>
  <inkml:trace contextRef="#ctx0" brushRef="#br0">17796 16432 7970,'-5'-34'1926,"1"3"1,-1 11-1,7 18-2121,2 5 0,5 6 1,8-3-1,2 1 1,2 4-1,4 0 1,3 3-1,4-1-4003,2 0 4198,2 1 0,4-7 0,0-1 0</inkml:trace>
  <inkml:trace contextRef="#ctx0" brushRef="#br0">18222 16472 7972,'-4'-13'1595,"-2"1"-1045,-1 3 0,-7-1 0,-4 6 0,2 1 0,1 1 0,3 4 0,4 2 385,3 5 0,4 3 0,1 1 0,0 2 0,0 1 0,1 2-815,4-2 0,1 3 0,4-1 0,0-1 1,4-4-1,2-3 0,2-2 0,-1-2-686,1-4 1,4 0-1,-4-2 1,-2 0-1,-2-2 1,-5-2-369,-5-5 0,-2 2 0,-4-2 0,-2 0 1,-5 2-1,-3 2 944,-1 4 0,4-4 1,1 2-1,2 5-190,3 5 0,8 4 0,4-1 0,4-3 1,5 1-1,4-2-1506,3 0 1686,2-2 0,6-4 0,1 0 0</inkml:trace>
  <inkml:trace contextRef="#ctx0" brushRef="#br0">18649 16406 8042,'-6'-21'1528,"-3"3"-1038,-3 3 1,-6 8-1,-1 3 1,0 4 0,0 4-1,2 3-129,3 1 0,5 8 0,1-3 1,2 2-1,3 2 0,2 0 0,1 6 1,1 0-703,4-1 1,7 2 0,7-6 0,3-2 0,6-1 0,6-3-1,5-3 341,1-5 0,12-8 0,3-4 0</inkml:trace>
  <inkml:trace contextRef="#ctx0" brushRef="#br0">18969 16139 8047,'-27'-28'0,"2"7"0,3 14 694,2 16 0,9 12 0,2 5 156,4 1 0,4 0 0,1-1-877,0 1 0,3 1 1,4 2-1,9 2 0,7 2-704,5 3 1,12 0 730,0-1 0,9-10 0,-2-6 0</inkml:trace>
  <inkml:trace contextRef="#ctx0" brushRef="#br0">19235 16299 8144,'-31'-29'1161,"-1"-3"0,-2 6 3019,-3 11-3733,4 22 1,5 8 0,6 12 0,-1 1 332,3 3 1,2-6-817,9 6 0,-1-6 0,5 8 1,4 0-1,5 1 0,11 1-1224,10 1 1,14-8-1,11-1 1,6-8 1259,7-4 0,2-8 0,1-1 0</inkml:trace>
  <inkml:trace contextRef="#ctx0" brushRef="#br0">20422 14993 8259,'-22'-18'0,"1"1"0,0 2 0,0 4 702,5 5 1,-5 2-1,4 0 1,-4 1 0,0 1-1,2 2 1,1 2 0,0 2-83,2 5 0,1 4 0,2 6 1,1 7-1,3 5 0,6 3 0,6 3 1,9 0-628,9-2 0,7 2 0,15-7 0,3-5 0,7-7 0,3-8 0,7-7-881,-1-6 1,-7-6-1,-2-7 1,-4-5-1,-11-4 1,-7-7-1,-11-4 659,-9 1 0,-5-8 1,-9 3-1,-5-2 0,-10 1 1,-6 4-1,-4 4 362,-3 6 1,1 7 0,-2 1 0,2 7 0,6 4 0,4 7 531,3 4 0,8 4 0,6 8-1887,6 3 1,11 1 1221,8 3 0,21 9 0,6-3 0</inkml:trace>
  <inkml:trace contextRef="#ctx0" brushRef="#br0">22221 14913 8272,'-23'-31'0,"-4"0"0,0 4 0,4 8 0,-3 3 0,4 10 0,-1-2 282,0-2 0,0-2 0,5 0 0,0 2 0,0 3 0,1-1 1,-1 2-1,0 0 882,0 3 0,2 8 0,6 5 0,2 6 1,2 8-1,3 6-916,2 5 0,2 4 0,4 1 0,7-2 0,8-1 1,11-4-1,8-4-112,5-3 0,1-13 1,5-1-1,0-5 0,-4-5 1,-4-7-546,-7-8 0,-2-6 0,-8-9 0,-4-2 0,-8-3 0,-7-1-105,-4-3 0,-5-1 0,-5-1 1,-7 2-1,-2 3 0,-3 2 0,4 3-912,1 6 1,2 4-1,1 5 1426,3 1 0,15 5 0,9 3 0</inkml:trace>
  <inkml:trace contextRef="#ctx0" brushRef="#br0">24181 14806 8539,'0'-13'1187,"0"0"-839,0-1 1,-5 6 0,0 0-1,-3 2 1,-2 2 0,-4-1-1,-3 1 1,-7 1 412,-6 2 0,-2 1 0,-7 2 0,1 6 0,-4 7 0,2 4 0,3 5 737,6 1 1,4 3-1,7 3-1406,6 5 1,7-2 0,10 0 0,7-2-252,13-2 1,21-3-1,17-7 1,8-6-1,5-8 1,2-6-1,-38-2 1,-1-1-615,2 0 1,-2-3 0,22-12-1,-4-4 1,-12-4 0,-15-6-1,-12-5-866,-10-6 0,-13 2 1367,-11-3 1,-11 2 0,-19 4 0,-8 2 32,-8 5 1,-1 13 0,-9 8 238,1 7 0,35 3 0,-1 3 0,-35 10 0</inkml:trace>
  <inkml:trace contextRef="#ctx0" brushRef="#br0">19022 12847 8073,'-21'-9'0,"4"2"0,2 1 60,7 2 1,4 5-1,10 5 1,6 7-1,6 10 1,1 6-1,0 8 1,-3 9-1,-1 10 1,-3 14-1,-7-31 1,-1 2 127,-1 3 1,-2 2-1,0 9 1,-2 1 0,0 3-1,-2-1 1,-1 4 0,0 1-1,0 4 1,0 1 0,-1 1-1,1 1 1,-1 3 0,-1 0-1,1 0 1,0 1-93,2-23 1,0 0 0,0-1 0,0 24 0,0 1 0,3-25 0,0 1 0,0 0 0,1 24 0,0 1 0,0-23 0,0 0 0,1 0-1,1 0 1,0 0 0,0 0-126,0 2 0,1 1 0,1-1 0,0 4 1,1 1-1,1-1 0,-1-1 0,0 1 0,1-1 1,-1-1-1,0 0 0,1 1 0,0 0 0,1 1 1,-1 0-1,1-2 0,0 0 0,0 1 11,1 0 0,0 0 0,1 0 1,0-2-1,1 0 0,-1-2 0,0-3 1,0-2-1,0 1 0,5 21 1,1-2-1,-1-2 0,0-2 0,-2-3 1,0-1-1,-1-1 0,-2-1-15,0-3 0,-2 0 1,0-6-1,-1-2 0,-1-4 1,0-1-1,-1-2 1,-1-2-1,0 35 0,-2-1 113,-2-4 0,0-7 0,0-4 1,0-3-1,0-3 0,0-3 0,0-6-278,0-6 1,6-2 0,3-7 0,2-2 0,3-3-1,1-2-854,2-3 1,4-5-1,9-4 1,5-8 1051,10-8 0,9-8 0,4-11 0,0-1 0</inkml:trace>
  <inkml:trace contextRef="#ctx0" brushRef="#br0">21102 12434 8147,'-14'0'-5,"7"3"1,2 6 242,4 9 0,1 17 1,0 14-1,0 13 1,0-22-1,0 2 1,0 5-1,0 2 1,0 9-1,0 1 1,0 5-1,1 2-97,1 5 1,1 2 0,0-14-1,1 1 1,1 2 0,0 1 0,2 0-1,-1 2 1,-1 2 0,1 0 0,-1 2-1,0 3 1,0 2 0,0 0 0,-1 1-1,1 0 1,-1 0 0,-1-17 0,1 1-1,-1-1 1,0 1-110,1 2 0,-1 0 0,0-1 0,1 0 1,0 12-1,1 0 0,-1 0 0,-1-14 0,1 0 1,-1 1-1,0 0 0,0-2 0,0 0 1,0 0-1,0 0 0,1 17 0,-1 0 0,0 0 1,0 1-1,0 0 0,-1 0-127,0 1 0,0 0 0,0-1 0,0-10 0,0-1 0,0-1 0,-1 2 0,0-1 0,0 0 0,0-6 0,2-2 0,-1 0 0,0-5 0,-1-1 0,2 0 0,0 22 0,1-2 103,0-2 0,-1-3 0,-1-8 1,1-1 10,1-2 1,1-1-1,-2-9 1,1-3-1,6 34 1,-1-12-1,0-10-164,-1-7 0,4-10 1,-4-6-1,4-7 0,3-5 1,3-5-1,4-5-1399,3-8 0,14-21 1544,5-19 0,5-6 0,-21 17 0,2 0 0,2 2 0,-1 0 0</inkml:trace>
  <inkml:trace contextRef="#ctx0" brushRef="#br0">23141 12528 8012,'-32'-6'-709,"11"7"1,3 4 726,11 11 1,10 9-1,3 6 1,-1 5-1,3 7 1,-2 8 312,0 12 1,-4-24 0,0 2 0,-2 3 0,0 2 0,0 5-1,0 3 1,0 7 0,-1 2 0,-1 5 0,-1 2 0,1-19-1,-1 2 1,1 0-132,-1 4 0,1 1 0,-1 0 0,0 4 0,-2 1 1,2 0-1,0 5 0,1 1 0,-1 0 0,0 4 0,0 2 1,0-1-1,1-16 0,0-1 0,1 1 0,-1 0 0,0 5 1,0 0-1,0 1 0,0 0 0,1 0 0,-1 1 0,1 0 1,0 0-273,-1 1 1,0 1 0,1 0-1,0 1 1,0 2 0,0 1-1,1 0 1,0 0 0,1-4-1,1 1 1,1-2 0,0 1-1,1-4 1,0 0 0,2-1 0,-1 0-1,1-2 1,1-1 0,1 0-1,-1-2 1,4 12 0,1-1-1,-1-2 1,1-4 0,-1 0-1,1-2-101,-2-5 0,1 0 1,-1-2-1,2 13 1,-1-2 169,1 3 0,-1-1 0,-4-6 0,0-1 1,1-4-1,-1-1 0,-2-3 0,-1-2 0,0-5 1,-1-1 19,1-4 1,0-1 0,0 30 0,4-21 0,-1-7 0,1-9 0,2-7-1015,2-6 0,3-11 0,2-11 0,9-18 997,8-21 0,-5-14 0,-10 24 0,1 0 0</inkml:trace>
  <inkml:trace contextRef="#ctx0" brushRef="#br0">25034 12741 7735,'-10'-39'6,"1"1"1,-5-33 0,3 14 0,6 22 112,2 11 1,2 17 0,-1 11-1,-2 18 1,-5 21 0,-4 28 0,4-23-1,0 2 164,-2 10 1,0 3 0,-2 10 0,0 2-1,4-19 1,0 1 0,1 0 0,-1 5 0,0 1-1,2 1 1,-1 4 0,1 2 0,1 0 0,0 4-1,1 1 1,1 0 0,1-16 0,1 0 0,0 0-1,0 1 68,0 2 1,1 0 0,-1 1 0,1-1 0,0-4 0,1-1 0,-1 0 0,2 0 0,0 1 0,1 0 0,1 1 0,0-1-474,0 0 1,2 0 0,-1-1 0,1 1-1,3 16 1,0-1 0,0 0 0,1-3-1,0-1 1,1 0 0,0-5 0,0-1-1,0-1 72,0-4 1,0 0-1,1-1 1,2 3-1,1 1 1,0-2 0,0-7-1,0 0 1,0-1-1,0 0 1,1-1 0,0 0-1,8 23 1,0-2-1,-1-5 1,-1-2-876,0-2 1,0-1 0,-3 0 0,-1-1 0,0-4 0,0-1 924,0 0 0,-1 0 0,1-3 0,-2 0 0,-2-1 0,-3 0 0,-2 0 0,0 0 0</inkml:trace>
  <inkml:trace contextRef="#ctx0" brushRef="#br0">8091 6824 13107,'5'-9'0,"-1"0"0,1 0 0,-1 0 0,2 2 1114,2 1 36,-6 1-1137,4 5 1,-7 0 0,-4 0-1,-3 0 775,-4 0 1,3 0 3,0 0 0,5 0 0,-5 0 0,-3 0-309,-5 0 0,-2 2 0,-4 2 1,2 5-1,0 4 0,2 4-411,0 0 0,-4 7 1,6-2-1,0 3 1,2 2-1,4 1 1,0 2-34,2 1 0,6 2 0,0-4 0,6 2 0,6-1 1,5-2-1,2-3 187,2-3 0,8 2 0,-2-6 0,-2-2 0,0-3 0,-2-2-157,-1-2 0,-1-6 0,-5 0 1,0-6-1,1-6 0,-1-5 1,-1-3-366,-3-6 0,1-8 1,-4-3-1,0-3 0,0-1 1,-3-2-1,-2 1-119,-1 2 0,-1 8 0,-4-1 1,-3 5-1,-4 4 0,-3 3 234,-3 7 1,3-1-1,-4 7 1,1 2-1,1 2 1,0 1-1,2 0-316,2 0 1,1 6-1,2 3 1,2 2 0,4 3-1,6-2-2568,5-3 3478,11 2 1,8-9 0,8 4 0</inkml:trace>
  <inkml:trace contextRef="#ctx0" brushRef="#br0">8385 6744 28960,'1'-20'-9831,"4"7"9468,-4 6 0,11 12 0,-5 3 0</inkml:trace>
  <inkml:trace contextRef="#ctx0" brushRef="#br0">7598 7077 11165,'-13'-5'0,"0"1"0,-1 1 0,2 3 0,2 3 90,1 1 1,6 7 0,2-4-1,8 0 1,12-2 0,8-5 0,7-5-1,3-3 1,6-4 0,3-2 0,3 1-1,0 1 1,-3 2 0,-3 1 990,-5-1 0,-7 4-1568,0 1 0,-4-1 1,-5 2-1,-4 1 496,-3 1 1,-2 2 0,0 0 0</inkml:trace>
  <inkml:trace contextRef="#ctx0" brushRef="#br0">7825 6437 21803,'0'-13'-1611,"0"-1"1,4 1 0,1 0 0,-2-1 1145,-2 1 0,-2 1 0,-4 3 0,-4 5 699,-3 2 0,-5 2 0,-1 0 0,0 2 0,-1 2 0,-2 5 0,-1 3 0,1 1-25,2 1 1,1-1 0,5 0 0,1 1 0,2-1-1,2 0 1,2 1-79,3-1 1,8-1-1,4-2 1,4-1-1,5 0 1,4-2-118,3-2 1,2-4 0,-1-1-1,0 0 1,-3 0 0,-2 0-179,-2 0 0,-1-6 0,-6-2 1,-3-4-1185,-5-2 1656,-2 1 1,-8 6 0,-3 2-1,-3 4 1,-3 1 0,-1 0 160,-2 0 1,0 4-1,5 4 1,0 0-1,-1 6 1,1-1-1,1 3-797,3-1 0,3 0 0,6-2 0,2 1 1,2-3-1,7-2-653,5-4 1,9-4-1,8-1 1,1-1 1169,3-4 1,7-14-1,4-9 1</inkml:trace>
  <inkml:trace contextRef="#ctx0" brushRef="#br0">8345 6264 15854,'4'-33'-1467,"2"7"1,1 8 1446,4 7 1,-5 7-1,-2 8 1,-2 5 0,-4 5-438,-2 3 0,-4 0 581,-5 5 1,0-4 0,-1 4 0,1 2 0,0 1-90,-1 1 0,5 1 0,2 0 1,1-2-1,3-1 0,2-4 22,1 0 1,6 2-1,4-3 1,6-1 0,6 0-1,4-5 1,0 0 0,0-4 48,-4-2 1,3-2-1,-4-5 1,-1 0 0,-2-2-1,-3-2-114,-2-5 0,-5-7 0,-4-3 0,-4-1 1,-6 0-1,-6-1 319,-4-3 1,-14-4-382,-1 1 1,-6-2-1,-3 8 1,0 0-1,0 4 1,2 3-57,2 5 1,-1 3 0,6 8 0,3 2 237,4 5 0,-1 3 0,4 1 0</inkml:trace>
  <inkml:trace contextRef="#ctx0" brushRef="#br0">7505 7583 19260,'0'-18'-5159,"0"1"3439,0 5 1840,0 6 1,1 6 0,4 0-1,4 0 1,3 0 0,2 0 0,3 0-1,2 0 1,0 0 0,2 0 929,0 0 1,-5 4-824,2 1 1,-4-1-1,0-2-222,-1 2 0,-5 4 0,-3 5 0</inkml:trace>
  <inkml:trace contextRef="#ctx0" brushRef="#br0">6772 7370 29918,'0'-6'-4916,"0"6"1,0 7 4950,0 5 1,1 7-1,2 2 1,2 1-1,-2 1 1,0-1-1,-1 0 1,3-1-344,-2-2 1,3-1 0,-2-5 0,-1 0 0,-1 1-50,-2-1 0,1-7 0,2-6 0,2-7 461,-2-5 0,4-6 0,2 0 0,3 1 0,1-1 0,0 0 0,1 2 259,-1 1 0,0 2 1,1 1-1,-1 3 1,0 4-56,1 4 1,-5 2-1,-2 4 1,-1 4 0,-3 3-1,-2 1-824,-1 0 0,-4 6 0,-2 2 0,-1 0 0,-2-2 0,0-1 467,0 0 1,1-1-1,-2-5 1,3-1-432,1-2 0,3-8 1,7 1-1,5-7 0,4-2 832,5-4 1,3-1 0,6-1 0</inkml:trace>
  <inkml:trace contextRef="#ctx0" brushRef="#br0">7198 7517 25022,'0'-14'-5753,"0"1"5586,0 0 1,0 11 0,0 6 0,0 8 0,2 6 0,2 4 0,5 4 195,3 0 0,4-4 0,5 1 0,6-1 1,2-1-1,2-4 0,-1-3 70,-5-5 0,0 1 1,-7-6-1,-3-2 1,-5-7-1,-5-6 0,-5-7-283,-5-3 0,-8-6 0,-9-4 1,-3 0-1,-2 2 0,-1 0-161,-3 4 143,8 2 0,-8 2 1,11 5-1,-1 4 1,3 4 106,3 2 0,2 2 0,0 4 0</inkml:trace>
  <inkml:trace contextRef="#ctx0" brushRef="#br0">6838 8103 13610,'5'-13'0,"-1"-1"325,-1 1 1,0 4 0,0 0 0,3 0 327,1 2 0,-4-1 0,0 6 0,-6-4-127,-5-2 1,-4 5-1,-3 0 1,-1 6 0,-2 5-1,0 1 1,0 1 0,1 3-424,0 3 1,4 2 0,3-4 0,2 0 0,2 3-1,3 0 1,2 0-297,1-2 0,6-2 0,4 0 0,5 1 0,4-3 1,2 0-158,3-2 0,1-6 0,3 1 1,3-2-1,3-2 0,2 0 587,-1 0 1,7-12 0,5-3 0</inkml:trace>
  <inkml:trace contextRef="#ctx0" brushRef="#br0">7345 8023 29819,'9'-12'-8260,"0"3"7379,1 5 0,-6 2 1140,-4 2 0,-5 6 0,-9 3 0,-1 3 0,-1 1 0,-2 2 0,2 1 151,1 2 0,-1 6 0,1-3 0,5 1 0,2-1 0,5-1 0,3-1-211,5 1 0,4-2 0,10-7 0,6 0 0,6-4 0,3-1 0,2-3-150,-2-2 1,3-2-1,-7-3 1,-5-5 0,-6-5-1,-6-3-415,-4-6 0,-3-2 0,-9-3 0,-6-2 0,-10-1 0,-8 2 109,-4 1 0,-6 2 1,3 4-1,-1 4 1,2 5 420,5 4 0,-8-3 0,8 5 0</inkml:trace>
  <inkml:trace contextRef="#ctx0" brushRef="#br0">20555 14713 8507,'0'-21'379,"0"14"1,0 4-1,-1 13 1,-4 4-1,-4 5 1,-4 5 0,-5 5-1,-4 4 1,-3 4-1,-2 1 1,0 4-1,1-1-167,-1-1 1,0 3 0,2-7 0,2 1 0,2 0-1,2-3 1,2-1 0,3-5-1847,0-5 0,7-3 1634,2-7 0,4-12 0,1-2 0</inkml:trace>
  <inkml:trace contextRef="#ctx0" brushRef="#br0">20075 14540 11252,'-22'-21'522,"1"5"177,2 6 0,1 4 0,5 7 0,0 4 0,1 5-260,3 6 0,-3 6 0,5 8 0,-2 3 1,1 1-1,2 4 0,3 5-769,2 6 1,1-2-1,1 1 1,4-1-1,5-1 1,5 0 282,3-3 0,5-8 1,-2-2-1</inkml:trace>
  <inkml:trace contextRef="#ctx0" brushRef="#br0">22328 14513 8465,'-1'-13'0,"-4"1"-43,-4 3 433,3 3 1,-1 6 0,2 2 0,-2 4 0,-2 6-1,0 5 1,0 3 0,-1 2 0,0 1 3632,-1 6-4047,-9 0 1,9-1-1,-11 2 1,-2 3 0,1-1-1,-3 2 1,3-1-1,-3 1-2090,3 0 1403,5-5 1,-6 9-1,5-7 1,0-3-1,0-3 1,2-6 710,2-4 0,-4-5 0,-2-10 0</inkml:trace>
  <inkml:trace contextRef="#ctx0" brushRef="#br0">21875 14327 8219,'-9'-5'88,"0"1"0,0 1 0,-3 7 329,3 5 0,2 9 0,4 6 0,-3 4 1,0 6-1,0 1 0,3 5 0,2 0-203,1 3 1,0 5 0,1-2 0,4-2 0,4-1 0,2-6 0,4-3-421,3-4 206,3-2 0,11-8 0,2 0 0</inkml:trace>
  <inkml:trace contextRef="#ctx0" brushRef="#br0">24048 14153 8164,'-6'-17'661,"-3"-1"0,1 2 0,-1 7-206,-1 4 1,3 5 0,-1 5 0,2 5 0,2 6 0,0 7 0,-1 3-1,2 4-296,2 1 0,1 9 0,0-2 0,0 2 0,1 5 0,2 1-159,2 4 0,5-4 0,-3 0 0</inkml:trace>
  <inkml:trace contextRef="#ctx0" brushRef="#br0">20302 16406 8097,'-5'-14'276,"1"1"0,-5 4 1,5 0-1,-1 0 0,1 1 266,-1-1 1,1 0-1,4-5 1,0 1-1,1 1 13,4 3 0,-5 3 1,0 8-1,-8 4-338,-3 7 1,-3 2-1,1 6 1,1-1 0,2 1-1,2 1 1,2-1-330,3-3 1,2 1 0,2-1 0,4-2 0,4-2 0,4-6-245,5-3 0,-2-4 0,8-1 0,2-1 0,4-5 0,-2-6 146,-4-4 0,0-6 1,-7 2-1,0 1 0,-4-2 1,-4 2-1,-5 0 587,-2 3 0,-4 1 1,-2 3-1,-5 3 1,-3 5-50,-1 2 1,4 2-1,0 2 1,-1 2-1,-1 5 1,1 3-460,1 1 1,5 2-1,-4 3 1,2 4 0,3 2-1,3-1 1,5-2-1926,4-2 0,8-1 1,6-6 2055,2-3 0,7 3 0,2-5 0</inkml:trace>
  <inkml:trace contextRef="#ctx0" brushRef="#br0">20662 16392 8097,'7'-26'0,"-1"1"0,-7 2 0,-4 6 1050,-4 2 0,-1 9 1,0 6-1,2 7 0,2 5 1,3 3-817,2 3 1,2 2-1,4 7 1,4-2-1,4-1 1,5-3 0,4-4-769,3-5 0,3 0 1,2-7-1,1-4 1,-1-4-1,-4-7-867,-4-7 1178,-2-3 1,-8-7 0,-4 0 0,-3-1 0,-5-1 0,-6-2 0,-7 1 219,-8 2 0,-4 6 0,-2 1 0,-1 3 0,0 5 0,0 4-58,2 3 0,13 2 0,1 5 0,6 3 0,9 5 0,9 3 61,9 2 0,16-1 0,4 0 0</inkml:trace>
  <inkml:trace contextRef="#ctx0" brushRef="#br0">21968 16046 8118,'0'-9'1277,"0"0"1,-6 6-730,-3-1 0,2 8 0,-1 5 0,3 3 0,2 3-216,1 2 0,2 1 0,0 6 0,0 3 0,0-1 0,2 4 0,2-2-411,5 0 0,-3 3 1,0-1-1,-2-3 1,1-5-1,-2-2 1,0 0-1069,1-1 231,-3-7 0,7-3 807,-4-9 1,-2-5 0,4-13 0,-2-2-1,2-2 1,2-1 562,2 0 1,2 2 0,1 0 0,0 2-1,1 4-118,-1 5 0,0 4 1,1 7-1,-2 4-287,-4 4 0,-2 2 0,-6 4 1,-1 3-1,-5 4 0,-6 2 0,-6 0-145,-2-2 0,-3-4 0,-3 1 0,-1-3 0,0-4 0,1-2-338,-1-2 1,6 2 0,4-5 0,2-2-1247,1-2 0,14-2 0,11-4 1680,13-4 0,8-9 0,8-2 0</inkml:trace>
  <inkml:trace contextRef="#ctx0" brushRef="#br0">22475 16272 8048,'-9'-17'886,"0"0"1,-2 6 0,0 5 0,-3 6 340,1 4 0,0 3-1478,-1 7 0,1-1 0,0 0 0,-1 1 0,2-1 392,4 0 1,2 1 0,6-1 0,0 2 0,0 1-1,3 2 1,4-3-301,6-5 0,10 1 0,-1-7 0,4-1 0,4-2 0,1-2 4,-1-4 1,-4-6 0,-3-9-1,-6 0 1,-3-6 0,-5 0-1,-6-4-45,-6 1 0,-11 3 0,-8-5 0,-5 5 0,-2 3 0,-4 6 63,-1 2 0,6 3 0,0 3 0,6 5 137,2 2 0,9 8 0,5 2 0</inkml:trace>
  <inkml:trace contextRef="#ctx0" brushRef="#br0">23861 16139 8302,'-2'-13'725,"-2"0"0,1 5-105,-6 4 1,0 2 0,-4 2-1,0 0 1,-1 2 0,1 2 432,0 5 0,4 3-977,0 1 0,1 2 0,0 1 0,2 4 0,1-1 0,1 0-658,1-3 0,1 4 0,4-3 0,4 0 0,6-3 0,5 0-1102,4-1 0,3-4 1684,7 0 0,3-6 0,6 3 0</inkml:trace>
  <inkml:trace contextRef="#ctx0" brushRef="#br0">24061 16219 8186,'-18'-25'1004,"0"3"0,1 8 0,3 10 0,1 4-724,0 4 0,-1 4 0,2 5 0,4 2 0,5 1-159,6 2 0,4 9 0,8-4 0,3 1 0,5 1 0,5-1 0,5-2-499,1-4 0,0-8 0,2-2 0,-4-2 0,-1-3 0,0-2 0,-1-2 354,-2-4 1,-7-2 0,-5-8 0,-5-1 0,-7-4 0,-4 0 283,-4-4 1,-10 0 0,-9 1 0,-6 2 0,-3 2 0,-2 4 0,-2 3-282,2 3 0,-4 6 0,4-1 0,-2 4 21,0 4 0,7 4 0,-4 5 0</inkml:trace>
  <inkml:trace contextRef="#ctx0" brushRef="#br0">7838 8449 8040,'-13'0'0,"-1"0"-89,1 0 1,4 0 0,0 0 0,-1 0-1,-2 0 1,-1 0 0,1-1 553,3-4 0,-1 3 0,5-7 981,2-2 0,2 4-924,1-2 1,-2 6 0,-2-1 330,-5 2 1,-3 2-17,-1 0 1,5-6 0,4-3-484,3-3 0,2 5-139,3 3 0,-2 4 0,2 4 0,-2 5 89,-2 3 1,0 1 0,0 0 0,1 2 0,2 2 0,3 0-1,0 0 8,0-3 1,3 4 0,-3 0 0,1-2-1,2 1 1,0-1-49,0 2 1,-2 4 0,4-3 0,-4 2 0,-1 2 0,-2 3 0,1 0-21,-1 1 0,1 0 1,-5-1-1,0 1 1,0 0-1,1-2-123,4-3 1,-4 2 0,4-7-1,-2 0 1,0-2 0,3-2-507,1 0 1,-3-5-148,5-4 0,-6-4 0,2-4 0,-2-5 0,0-3 0,1-1-384,-1-1 0,-2 1 1,-1 0-1,0-1 1,2 2-1,1 2 1,3 1-686,1-1 1,-2 2 0,4-1 0,1 1 1600,2 0 0,1-10 0,0 4 0</inkml:trace>
  <inkml:trace contextRef="#ctx0" brushRef="#br0">7665 8876 8118,'-13'0'341,"1"6"304,3 3 0,4-2 0,10 1 66,4-3 1,-2 4 0,2-3 0,1 3 0,2 3 0,1 3-1,1 0 85,-1 1 0,2 0 1,1-3-1,4-1 1,0-1-1,2-4-491,-1-1 1,4-2 0,-4-4 0,1 0 0,1-1 0,0-3 0,2-5-511,2-3 0,-3-7 0,-1-4 0,4-3 0,0-4 0,2-2 0,0-1-798,-1 0 1,1-2 0,1 2 0,-3 2 0,-1 2-1,-4 5-3635,-1 3 4638,3 3 0,-9 5 0,4 0 0</inkml:trace>
  <inkml:trace contextRef="#ctx0" brushRef="#br0">13250 7596 7829,'-13'0'0,"0"0"0,-1 0 0,1 0 0,5 0 166,3-5 0,5-4 0,0-9 0,0-6 1,0-4-1,1-5 0,2 1 0,4-4 1,4 1-1,4-5 0,-1 1 0,1-2 1,0 2-1,1-1 2661,2 3 1,0 6 0,-5 0-3441,0 3 1,1 7-1,-2 2 1,-2 3-1,-1 1 1,0 3-6151,-2 0 6763,5 0 0,-5-1 0,7 0 0</inkml:trace>
  <inkml:trace contextRef="#ctx0" brushRef="#br0">13823 6384 7837,'-6'-14'0,"-1"1"675,0 0 0,1 4 1,6 0-1,0-1 776,0-2 0,-2 3 1,-1 0-766,-1-1 1,-5 5-1,3 7 1,0 8-1,0 6 420,3 1-1015,2 3 1,1-5 0,0 4 0,0-1 0,1 1 0,2 1-229,2-1 1,5-3 0,-3-5-1,2-4 1,0-1 0,2-3-1,0-2-322,3-1 1,-5-6 0,-1-2 0,1-4-270,-1-2 1,-2 5 0,-5 2 628,4 1 0,-5-3 511,0 5 1,0 5-1,-5 8 1,4 4 0,1 4-1,0 1 1,0-2-791,0-1 1,6-6 0,4-2 0,5-1 0,4-5-3020,2-4 1,1-11 3396,5-13 0,-1-6 0,1-7 0</inkml:trace>
  <inkml:trace contextRef="#ctx0" brushRef="#br0">14170 5971 7837,'-13'13'0,"1"0"0,3 2 1004,4 3 1,0-2-1,0 6 1,2 1-541,2-3 0,2 8 0,4-4 1,5 0-1,5-1 0,4-2 0,2-5 1,1-5 67,-1-7 1,7-2 0,-4-5-1,-4-5 1,-2-6 0,-8-6 0,-2-3-1,-5-3-1121,-2 0 0,-7 1 1,-4 2-1,-6 6 1,-7 2-1,-2 3 1,-3 3 132,-3 5 0,6 2 0,-3 2 0,3 0 0,7 2 456,6 2 0,0 4 0,5 5 0</inkml:trace>
  <inkml:trace contextRef="#ctx0" brushRef="#br0">13357 8010 7768,'-9'0'291,"0"0"0,-1 0 262,-2 0 1,3 0 514,0 0 0,0 0 1033,-4 0-1549,5 0-305,3 0 1,5-2 0,1-1 0,3-3 0,5-3 0,3-4 199,1-3 0,7-8 0,3 2 0,6-5 1,5-4-1,3-4 0,6-5-243,3-5 1,2 2 0,7-4 0,2-1-1,0 4 1,0 1 0,-3 5-565,0-1 0,-2 6 1,-4 2-1,-5 3 0,-3 2 1,-3 0-366,0 4 1,-1 3 0,-9 4 0,-1-1 0,1-2 0,-2 3-981,-3 5 0,3 0 1705,-2 5 0,-4-5 0,0 2 0</inkml:trace>
  <inkml:trace contextRef="#ctx0" brushRef="#br0">14996 6637 8619,'-13'-12'2736,"0"3"0,4 3-2049,0 6 1,6 2 0,0 4 0,5 6-1,3 5 1,3 4-347,2 3 1,-2 1 0,-1 2 0,0-1 0,-1 1 0,0 0 0,-3-1-790,-1 1 1,2-11 0,1-3 0,-2-1 0,0-1-224,1-2 1,-3-5 0,5-10 0,-1-7 0,1-8 0,0-3 889,0 2 0,3-2 0,-4 5 0,3 0 0,1 0 1,0 2 1581,0 3 0,-5 2-1438,5 3 0,-5 3 0,4 7 0,-1 2-90,0 2 0,-4 10 0,2-2 1,-4 2-1,-1 1 0,0 0-482,0 2 1,0 4 0,-1-4 0,-2-2 0,-2-1-3365,3-2 1,-4-7 3572,1-6 0,13-11 0,6-10 0</inkml:trace>
  <inkml:trace contextRef="#ctx0" brushRef="#br0">15356 6557 7906,'-6'13'0,"-2"1"0,-4 5 0,0 3 0,3 2 540,4-2 0,0 3 0,0-3 1,4 4-1,4-1 0,7-3 1,6-4-1,6-3 688,4-2 1,2-6 0,3-2 0,3-5-1,0-6 1,-3-8 0,-3-6 0,-3-5-1632,-2-2 0,-10-4 0,-9 0 0,-4 0 0,-5 1 0,-9 2-607,-7 3 1,-10 8 0,-6 4 0,-4 6 0,-4 2 0,4 1-207,4 1 0,6 3 1216,9 4 0,2 4 0,7 5 0</inkml:trace>
  <inkml:trace contextRef="#ctx0" brushRef="#br0">13370 8929 7875,'-13'0'0,"-1"2"0,1 2 0,6-2 0,-1 5 501,4-3 1,2-1-1,-1 5 348,6-2 0,5 0 0,5-2 0,-1 5 0,-2 4 0,-1 5 0,2 4-72,0 3 1,7 8 0,0 4-1,0 5 1,0 2 0,1 0 0,0-1-1266,0-3 1,1 2-1,-3-10 1,4-1 0,1-2-1,1-9-1433,0-3 0,2-6 1921,2-2 0,12-9 0,2-7 0</inkml:trace>
  <inkml:trace contextRef="#ctx0" brushRef="#br0">14370 9262 8466,'-9'-4'4730,"0"-1"-3540,0 1 0,-4 4-1023,0 0 1,5 6 0,4 3 0,2 4 0,2 3 0,0 4 0,0 0-381,0 4 0,6-2 104,3 5 0,3-8 0,1 6 0,2-4 0,1-5-1089,2-1 0,6-7 1,0-4 1197,5-2 0,-1-8 0,5-2 0</inkml:trace>
  <inkml:trace contextRef="#ctx0" brushRef="#br0">14850 9142 9237,'-18'0'1127,"0"0"0,0 6 0,5 3 0,1 5-579,3 3 0,-1 3 1,4 5-1,0-2 1,0 4-1,3-2 1,2 2-1,1-3-585,0 1 0,6-4 0,3-1 0,4 0 0,5-6 1,2-3-1,3-7-1261,-1-2 1,0-10 0,6-5-2092,3-8 3389,-2-4 0,3-8 0,-5-1 0</inkml:trace>
  <inkml:trace contextRef="#ctx0" brushRef="#br0">15276 9036 7784,'-26'9'2148,"-1"0"1,2-1 0,3 6 0,5-1-1630,7 0 0,-2 1 1,5 1-1,-1 1 1,4 3-1,2 0 1,2 2-1,2-2-708,2 1 1,5 2-1,9-4 1,3-2-1,1-1 1,0-3-1,2-4 1,0-3-1067,-2-4 0,1-2 0,-6-4 0,-5-3 0,-6-4 1370,-5-2 1,-13 0 0,-6-3 0,-7 1 0,-7 3 0,-5 4 0,-3 1 172,1 1 0,4 3 0,0-4 0,9 1 0,7 1-288,4 0 0,1-5 0,1 4 0</inkml:trace>
  <inkml:trace contextRef="#ctx0" brushRef="#br0">14397 9409 22845,'-14'0'0,"1"0"0,0 0 0,-1 0-251,1 0 0,0 0 0,-1 1 0,1 2 0,0 3 0,-1 0 0,2 2 0,2-1-170,1 3 0,5 1 1,-5-2 1296,-2-5 0,4-2 0,0-4 612,1-2 1,1-4-1574,5-5 1,0 4 358,0 0 0,-1 8 0,-2 1 0,-3 7 0,0 5 1,-1 1-218,-1 1 0,5 0 0,-1 3 1,2 2-1,2 0 0,0 0 1,0-2-183,0-2 0,0-2 0,2 0 1,2-1-1,5-3 0,3-5-3,1-2 0,5-2 0,0 0 0,0 0 0,-1 0 0,1 0 0,-2-2-87,-1-2 0,-1-2 0,-3-4 0,0 2 0,-4 1 102,-1-1 1,-1 4 0,-7-3 0,-2 1 0,-5 1 0,-3 1 448,-1-1 1,-1 1-1,1 4 1,0 0-1,-1 0 1,1 1 245,0 4 1,1-2 0,3 6 0,3 1 0,2 2 0,-1 3-754,2 2 0,3-2 1,3 3-1,3-3 1,1-2-1,2 1 1,0-1-528,0 0 0,-5-1 1,4-2-1,-1-2 278,1-2 0,-5-3 1,0-8-1,-5-4-732,-2-3 1,-5 4 0,3 0 1058,-2 2 0,0 2 1,-6 4-1</inkml:trace>
  <inkml:trace contextRef="#ctx0" brushRef="#br0">23568 5837 8279,'0'-13'0,"0"0"0,0-1 0,0 1 0,-2 1 0,-2 2 2195,-5 1 0,-3 6-1537,-1-2 1,-8 4-1,-6 1 1,-5-1-1,-7-4 1,-2-4-1,-7-4 1,-2-3-1,-6-2 1,-4 2-1,-3 1 1424,-4 1 1,2 3 0,27 6 0,-1 1-1796,-2 1 1,0 1-1,0 4 1,-2 2-1,-3 3 1,-1 2-1,1 4 1,0 3-1,-1 3 1,1 3-121,1 2 1,1 2-293,-1 4 1,2 3 0,2 2-1,2 4 1,2 1 0,3 3 0,4-1-1,4 1 1,4 3 0,4 0-1,6 0 1,6 2-15,5 0 1,7 0-1,5-2 1,7-2-1,10 0 1,7-2-1,3 0 1,5-1-1,8 0 1,3-2-1,7-2 1,3-2 207,-18-11 0,2-3 0,1 0 0,3-3 0,2-1 0,0-2 0,2-2 1,1-1-1,1-2 0,-2 0 0,1-3 0,0 0 0,3-1 0,1-2 0,0-1 1,-1 0-1,-1-2 0,1-2 0,1 0 0,0-3 0,-1-1 0,-3-1 0,-1-2 1,-1-2-103,-2 1 0,0-3 0,-2-1 0,20-10 1,-3-4-1,-8-1 0,-4-3 0,-8-2 0,-3-2 1,-7-3-1,-4-3 0,-6-1 0,-5-2-208,-3-1 0,-5-3 0,-3-3 1,-4-2-1,-6 2 0,-4 0 0,-3 0 1,-4 0-1,-6-3 0,-5 1 0,-7 1 1,-4 1 183,-6 0 0,-5 2 0,-10 1 1,-5 3-1,-4 6 0,-3 4 1,-3 3-1,-2 5 0,21 11 1,-2 2-1,0 1-378,0 2 1,-1 1-1,1 3 1,-25-1 0,0 4-371,1 5 1,2 2 804,8 3 0,2 2 0,-8 6 0,1 3 0,10-2 0,2 1 0,-1 0 0</inkml:trace>
  <inkml:trace contextRef="#ctx0" brushRef="#br0">24887 6051 31251,'-7'-24'-2435,"1"8"1,8-16 0,2 13 3100,5 9 0,-3 10 1,-2 9-1,-2 3 0,-1 2 1,2 4-1,2 3 1,-2 1-243,-2 0 0,-1-4 1,0 4-1,2 2 1,3 0-1,10-1 0,12-2-373,11-2 1,14-1 0,13-6 0,8-3 0,-32-7-1,1-1 1,3-2 0,0-3 0,5-2 0,0-2-52,1-4 0,1-2 0,2-2 0,0-3 0,1-3 0,0-2 0,1-2 0,1 0 0,-2 0 0,1-1 0,-2-1 0,0 0 0,-3 0 0,-2 1 0,-4 0 0,-2-1 0,-2 1 0,-1 1 0,-1 0 0,-1 1 0,-4 3 0,-1 0 0,25-14 0,-8 7 0,-1-4 0,4-1 0</inkml:trace>
  <inkml:trace contextRef="#ctx0" brushRef="#br0">22475 7850 11547,'-21'-31'0,"5"1"-34,5 5 0,5 9 0,8 8 430,2 2 0,5 3 1,7 8-1,4 2 1,2 2-1,5 0-236,2 1 0,14 8 1,-1 3-1</inkml:trace>
  <inkml:trace contextRef="#ctx0" brushRef="#br0">11904 7410 29738,'6'-8'-1719,"-5"-3"0,5 3 1,-1-1-1,-1 0 0,0 1-619,2 0 2651,-4 2 0,2 6 0,-7 2 1096,-1 2 0,-6-2 1,2 4-1328,1 0 1,1-4-1,6 7 1,0 2-1,0 1 1,-2 2-1,-1 3-134,-1 0 1,-1 7 0,5-2 0,0 4 0,-1 0 0,-2 1 0,-1-1 28,1 1 1,1-5 0,2-1 0,0 0 0,0-2 0,0 0 0,0-2-527,0-3 1,5-5 0,1-1 0,1-2-1,3-3 1,2-2 443,1-1 1,1-6 0,1-1 343,2-1 0,-2-9 0,4 2 0</inkml:trace>
  <inkml:trace contextRef="#ctx0" brushRef="#br0">11930 8076 27035,'0'-13'-8099,"0"4"6966,0 0 1,-1 6 2761,-3-1-1209,2 2 0,1 8 0,7 3 0,-1 3 0,3 1-317,-1 1 1,-4-1 0,2 2 0,-4 1-1,-1 2 1,0-2 0,0 0-51,0 2 1,0-3 0,-1 3 0,-2-3 0,-3-2 0,-2 0 397,-2 0 1,3-1-3227,-2-3 2430,6-3 1,-3-7 0,7-2 0,2 0 818,2 4 1,11 5 0,-1 7 0</inkml:trace>
  <inkml:trace contextRef="#ctx0" brushRef="#br0">11904 8649 14610,'1'-13'-1217,"2"0"1,3-1 1053,2 1 0,-5 4 1,2 2-1,0-1 547,-1 1 1,5 2 0,-4 0 0,-2 3 0,-2 8-54,-1 4 0,-1 5 0,-4 3 0,-2 3 0,-2 1 0,0 0 0,0 2 0,0 1 101,0 2 0,6-1 0,-3 1 0,2 0 0,0-1 0,1 1-577,1 0 0,-2-1 1,-1 1-1,2-2 1,2-1-1,1-2 1,0 0-532,0-1 1,0 0 0,0-5 0,0 2-1,0-2 1,0-1 532,0-2 0,-6 0 0,-1 1 0</inkml:trace>
  <inkml:trace contextRef="#ctx0" brushRef="#br0">19809 14913 8459,'0'-13'0,"0"-1"0,0 1 0,0 0 239,0 5 0,4-3 1,2 3-1,1-1 0,5 0 1,3-1-1,4 0 1,1-1-1,0 2 0,1 0 315,3 2 1,1-5 0,2 3 0,-1-1 0,2-2 0,2 2 0,3-4-939,1 0 0,0 2 0,1-4 0,-2 4 0,-2 3 384,0-2 0,12-6 0,-2-4 0</inkml:trace>
  <inkml:trace contextRef="#ctx0" brushRef="#br0">20662 14393 8004,'-9'-13'939,"0"0"0,6 4-467,-1 0 1,4 0-1,4-3 1,5 3-1,3 5 1,1 2 0,2 2-169,3 0 1,-4 0 0,6 0 0,-3 0-1,0 2 1,-4 2-463,-3 5 0,-7 3 84,2 1 0,-5 1 1,-5-1-1,-3 0 4,-4 1 1,-2 3 0,1 1 0,1-2 0,2-2 0,2-4 0,3-1-49,2 1 1,1-2-1,4-1 1,2-1 0,8-3-1,7-1-252,8-2 0,8-2 0,2-1 0,5-3 0,4-1 0,3-2 370,5 2 0,6-11 0,6 3 0</inkml:trace>
  <inkml:trace contextRef="#ctx0" brushRef="#br0">22381 14460 8441,'-13'-6'0,"0"-1"0,1-2 0,3 0 0,4 4 170,10-3 0,4 3 1,9-4-1,4 0 1,3 0-1,2 2 1,-1 1-1,1 3 1,0 2-1,-2 1 1,-1 0-1,-4 0 1,-1 0 1688,-2 0 0,-8 6-2092,-5 2 0,-4 4 1,-6 2-1,-6-1 0,-5-1 57,-4-3 0,5 3 0,-2-4 0,3 3 0,3-1 197,3-1 1,5 0 0,8 3 0,5-3 0,4-5-1,5-2 0,3-1 0,6 2 0,-1 1 0,1-1-517,0-1 1,4-1 0,3 2 495,4 2 0,-1-1 0,9-4 0</inkml:trace>
  <inkml:trace contextRef="#ctx0" brushRef="#br0">23874 14460 8432,'-7'-19'863,"1"4"-757,6-3 1,1 5-1,4 4 1,4 3-1,4 2 1,3-2 460,2-2 0,1 4 0,-2-4 0,1 2 0,-1 2 0,1 0 0,0-1-1078,-2 2 0,5 2 1,0 1-1,2 0 1,2 0-1,5 1 511,3 4 0,2-4 0,5 5 0</inkml:trace>
  <inkml:trace contextRef="#ctx0" brushRef="#br0">24368 14167 8454,'-6'-21'51,"-2"3"268,1 3 1,2 4 0,10 2 0,5 4-1,6 4 1,7 1 0,2 0 121,2 0 0,-1 0 0,-1 1 0,-2 4 0,-6 4 0,-2 2 0,-3 4 0,-3 3-372,-5 4 1,-5-1 0,-7 1 0,-6 3-1,-6 4 1,-2 2-302,1-2 0,2-5 0,7-3 1,3-1-1,5 0 0,4-1 1,7-4 245,11-5 0,10 0 0,20-5 0,9-2 0,13-2 1,-32 0-1,1 0-14,1 1 0,0 0 0,3-1 0,0 0 0,1 2 0,-1 0 0</inkml:trace>
  <inkml:trace contextRef="#ctx0" brushRef="#br0">20355 17312 8251,'-6'9'0,"-3"0"0,-3 0 0,-1-2 0,0-3 136,-1-2 1,1-2-1,0 0 1,1-2 0,2-2-1,1-3 1,0-2 0,0 0-1,2-1 1,-1-2 1643,1-2 0,-2 2-1628,-4 4 1,5 3-1,4 10-260,2 3 0,8 3 0,3-2 0,3-3 0,1-2 0,1 1 0,-1-2 76,0-2 0,1-1 0,-1 0 0,-1-1 177,-3-4 1,-4 5 0,-5 0 0,0 7 83,0 5 0,-4 3 1,0 1-1,-1 2 0,1 0 1,-1 0-456,2-1 0,2 6 0,2-6 0,4 0 0,4-2 1,4-2-1,5-1-747,4-3 1,12-3-1,5-6 1,2-2 972,6-2 0,10-16 0,3-8 0</inkml:trace>
  <inkml:trace contextRef="#ctx0" brushRef="#br0">20782 17205 8254,'-20'-6'724,"6"1"1,-4-6-1,3 4 1,2 2-372,-1 7 0,7 4 0,3 9 0,2 2 0,2 6 0,0 2 0,0 1-573,0 1 0,6 1 0,4 2 1,7 2-1,6 2 220,7 3 0,4-10 0,6-2 0</inkml:trace>
  <inkml:trace contextRef="#ctx0" brushRef="#br0">22048 17085 8258,'-1'-17'472,"-2"-1"516,-2 2 1,-4 5-634,5 2 0,-1 8 0,5 1 1,0 7-1,0 7 0,0 2 0,0 5-213,0 4 0,0-3 0,0 6 0,2-4 0,1-2 1,3-1-1,1-3 0,4-4-423,0 0 0,3-2 0,-1-2 1,0-3-1,1-1 0,-1-4-3,0-5 1,1 0 0,-1-6 0,0-1 0,-1-2 0,-1-2 423,-3 1 1,-3 1 0,2 2 239,-1 1 1,-3 6-1,-7 0 1,-5 7-1,-3 8 1,-1 5-359,-1-1 0,1 3 0,0 0 1,-1 1-1,1-1 0,1-3-546,3-1 0,3-2 0,6 1-316,0-1 1,6-6 0,5-4 0,5-6 839,6-6 0,9-8 0,3-4 0</inkml:trace>
  <inkml:trace contextRef="#ctx0" brushRef="#br0">22541 17072 8266,'5'-22'413,"-1"1"1,1 3 268,1 7 0,-5 11 1,3 13-1,-2 8 1,-2 4-1,0 4 1,-2 5-1,0 8-1237,-3 4 0,1 3 0,5 3 0,5-1 555,7 3 0,7-10 0,6 8 0</inkml:trace>
  <inkml:trace contextRef="#ctx0" brushRef="#br0">24074 17392 8295,'-12'-6'224,"4"-3"1,2-3-1,6-1 1,0 0 163,0-1 1,1-3 0,2-1 0,1 0 0,-1 0 0,-1 0-41,-2 2 0,0 6 0,-2 2 0,-2 2 0,-5 4 0,-4 2 0,-5 4 0,-4 6 0,-3 5-89,-2 3 0,2 6-488,3-2 0,4 3 0,9 0 0,4-1-332,4-2 1,4-6 0,6 2 0,10-3 0,9-3 0,9-3 0,6-5-2011,6-2 2571,3-8 0,7-8 0,2-6 0</inkml:trace>
  <inkml:trace contextRef="#ctx0" brushRef="#br0">24567 17192 8272,'0'-25'0,"0"3"0,-1 5 0,-3 7 0,-4 6 0,-5 9 0,-1 10 0,1 10 0,0 10 0,-1 3 0,1 11 0,0 6 0,1 4 0,3 6 0,6-27 0,0 1 0,3 32 0,0 0 0,0 2 0</inkml:trace>
  <inkml:trace contextRef="#ctx0" brushRef="#br0">8011 9342 8264,'-6'-7'0,"-2"1"0,-4 2 0,0-2 170,3-2 0,3 4 1,6-5-1,2 0 0,2 2 1,3 1-1,2 1 0,0 1 878,2 1-914,0 1 0,-3 4 0,-4 2 1,-2 5-1,-2 3 0,-2 3 0,-1 3 1,-3 2-1,-1 3 167,-3-1 0,2 0 0,-1 5 0,0-1 0,2 1 0,1 1 0,2 2-431,-1 1 1,1 0 0,4-4-1,0-1 1,0 1 0,0 0-1,0-1-457,0 1 1,0-5 0,0-1 0,0-1-1,0 0 1,0-1-1622,0-3 1167,0-1 1041,0-2 0,0 1 0,0-1 0</inkml:trace>
  <inkml:trace contextRef="#ctx0" brushRef="#br0">7931 9889 8264,'-4'-9'444,"0"0"1,-5 3-1,3 0 1,0 8-156,0 4 0,1 2 0,7 4 0,2-1 0,5-4 0,6 0 0,6-1-418,5 0 1,10-1 0,3-5 0,5-2 0,6-2 0,-1-4 128,-1 1 0,2-11 0,-3 3 0</inkml:trace>
  <inkml:trace contextRef="#ctx0" brushRef="#br0">7345 10275 20878,'-5'-13'-5458,"1"0"5465,0-1 1,11 1 0,3 0 0,5-1-1,0 2 1,1 2 0,-2 1 0,-3 0 0,-2 0 666,2 1 0,-4 5 0,-1 0 1,-4 6-1,-8 7 0,-5 6-184,-2 6 1,-5 2 0,-1 1-1,-2-1 1,-4 3 0,-3-1 0,-5 4 43,-1-2 1,-1 0 0,-5-1 0,0 1 0,-2 2-1,-1 1-224,-1-2 1,-7 1-1,6 0 1,-1 1-1,3-2 1,0-1-295,1-1 0,7-5 0,4-1 0,2-2 0,4-2 0,3-3 0,4-2-1609,3-3 1,7 1-1,2-5 154,4-2 0,10-8 0,12-5 1,5-5 1524,8-3 0,4-11 0,3 1 0</inkml:trace>
  <inkml:trace contextRef="#ctx0" brushRef="#br0">6865 10648 14313,'-13'0'326,"-5"0"1,-1 0 0,-1 0-1,0 0 1,0 0 161,1 0 1,1 2 0,4 1-1,-3 3 1,-2 0 0,0 1 0,-2 0-77,0 4 1,-1 2 0,-3 3 0,1 5 0,3 1-1,2 5 1,3 0 0,3 2-793,4-1 1,3 1-82,6-3 1,1 1 0,5-2 0,8-3 0,9-5 76,11-7 0,5 0 1,14-7-1,6-4 1,7-7-1,5-5 1,-33 4-1,1-3 409,2-2 1,1-3 0,4-2-1,1-2 1,3-5 0,1-1-1</inkml:trace>
  <inkml:trace contextRef="#ctx0" brushRef="#br0">8398 10315 30205,'-22'-4'-226,"0"-1"1,-10 1 0,9 4 0,-1 0 329,-1 0 1,1 4 0,0 1 0,4-1 0,-1 1 0,2-1-1,0-1-24,2-1 0,8-1 1,6 2-1,8 3 127,8 1 1,12-2 0,12 2-1,6 1 1,8-3 0,3 3-1,7-2-71,4 0 1,-5 4-1,6-2 1,-2 0-1,-3 1 1,-4 2 0,-3 0-177,-5 3 0,-3 4 0,-6-1 0,0 0 0,-2-3 0,-1 1-617,-1 3 1,-7-3 0,2 4 0,-3-1-1,-1 0 1,-2-2 0,-1-1-866,-2-2 1,-1-4 0,1-2 0,-3-1-1,-1-3 1295,0-1 0,6-8 0,-4-2 0</inkml:trace>
  <inkml:trace contextRef="#ctx0" brushRef="#br0">9358 10502 14193,'0'-14'-1268,"0"1"1941,0 0 0,7 5 0,7 4 1,6 2-1,5 2-310,2 0 1,1 2-1,0 1 1,1 3 0,-6 1-1,-1 5 1,-2 3-314,-1 3 1,-3 4-1,-7-1 1,-6 2 0,-6 7-1,-9 1 1,-8 2-722,-12-4 0,-2 1 0,-4-2 0,-5 0 0,-3-3 0,-4-1 0,-1-2-1004,2 0 0,-5 1 1729,5 3 0,-6-5 0,8-2 1</inkml:trace>
  <inkml:trace contextRef="#ctx0" brushRef="#br0">24794 7357 8050,'-7'-20'0,"-2"1"0,1 3 438,5 4 1,17 13 0,-1 4 0,0 4 0,1 3 0,-1 1-1,2 0 1,1 1 0,3-3 0,2 0 0,4-4 370,5-1 1,4-3 0,9-9-1,6-9 1,9-10 0,7-10 0,-29 13-1,0-1 1,3-2 0,1-2-679,1 0 1,1-2 0,7-7 0,1-2-1,0 0 1,1 1 0,0-3 0,1 1 0,2 0-1,-1 0 1,-2 2 0,0 1 0,0 1 0,-1 0-1,-2 3 1,-1 1-137,-2 0 0,0 1 1,0 3-1,0 2 1,-2 2-1,0 2 1,0 0-1,0 2-261,0 1 1,0 0 0,2-1 0,1 0 0,-3 2-1,1 0 1</inkml:trace>
  <inkml:trace contextRef="#ctx0" brushRef="#br0">23621 7903 8575,'0'-13'129,"0"5"1,-1 2 0,-2 8 0,-3 2 0,0 5 0,0 3 0,3 1 0,0 2 0,-2 3 566,-3 4 1,-4 3-1,-3 2 1,-3 0-654,-4-1 0,-9 7 0,-5 1 0,-4 0 0,-3-3 0,-1-3 99,1-1 1,-4 2 0,-1 0 0,1-4 0,2-2 0,5-2-2,5-3 0,-2-3 0,6-3 0,1-2 1,2-1-1,3 0-23,2-2 0,-5 4 0,3-6 1,-2 3-1,-2 1 0,1 0-73,0-1 0,-4 0 0,0 2 0,-1-1 0,1 2 0,2-1 25,2-1 0,-3 3 1,0-4-1,3 3 1,2-2-1,6-3 21,0 0 1,3-5 0,3 4 0,1-4 0,0-1-2921,-1 0 1750,7 0 1,3 1 0,8 4 0,3 4 1078,1 3 0,4 7 0,-5 2 0</inkml:trace>
  <inkml:trace contextRef="#ctx0" brushRef="#br0">22395 8529 8498,'-21'-22'0,"3"3"114,3 4 35,8 5 0,0 10 0,4 1 0,-3 4 0,-2 5 0,-1 6 1,0 7 95,1 2 0,-1 6 0,-6 0 0,-1-1 0,-2-2 0,3-2 0,3 1-33,3 0 1,2-7 0,-2-2 0,5-3 0,4-3 0,4-3 0,6-5-101,7-2 0,9-4-26,10-2 0,8-10 0,5-6 0,3-3 0,1 3-1114,1 0 0,3 3 0,1 5 1028,-2 3 0,-7-3 0,-3 5 0</inkml:trace>
  <inkml:trace contextRef="#ctx0" brushRef="#br0">20169 17965 8469,'-14'-12'0,"2"2"0,3 1 0,4 6 0,5-4 0,0 2 0,5 4 0,4-4 0,8-1 0,3 0 0,4 0 0,4 0 0,2 4 0,2 0 0,4 2 0,1 0 0,0 0 0,-1 0 0,1 0 0,0 0 0,0 0 0,-2 0 0,1 0 0,-1 0 0,1 0 0,-7 6 0,4 1 0</inkml:trace>
  <inkml:trace contextRef="#ctx0" brushRef="#br0">21595 17885 8575,'0'-27'610,"3"2"1,4 4 167,7 8 0,6 1 0,0 8 0,-1 1-816,0 1 0,9 2 0,0 0 0,5 0 0,4 0 0,1 0 0,4 2 0,-1 2 1,2 7 37,0 5 0,-4-1 0,7 4 0</inkml:trace>
  <inkml:trace contextRef="#ctx0" brushRef="#br0">6638 11461 17638,'0'-20'216,"0"2"0,-1 10 0,-4 7 1,-3 5-1,-6 4 0,-1 2 1,-1 2-1,3 1 0,0-1 1,4-1-1,1-3 0,5 3 529,2 1 0,1 1 1,1 0-1,5 1 1,8-1-1,3 0 1,1 2-1,-5 1-452,-1 2 1,-1 4 0,-3-2 0,-3 0 0,-4 4 0,-1 1 0,-1 2-891,-4 0 1,-2 1 0,-6 1 0,-1 2 0,1-2 0,1-4-1,2-5-7518,1 0 8083,6 3 0,-9-8 1,5 4-1</inkml:trace>
  <inkml:trace contextRef="#ctx0" brushRef="#br0">5892 11395 15052,'0'-14'-120,"-6"7"1,3 1-1,-6 6 1,-1 0 0,-2 0-1,-1 0 1990,-1 0-1380,7 0-93,1 0 0,7 2 0,2 2 0,3 3-79,2 1 0,-4 4 0,4-3 0,-3 2-178,-2 3 0,0 1 1,0 1-23,2 2 0,-1 4 0,-5-3 0,-2 2 0,-3 2 0,-2 1 0,0 0-129,0-2 0,-2-4 1,4 3-1,0-2 1,0-3-1,2-1-419,-2-2 157,4 1 1,-4-6 62,6 1 0,0-7 1,0-2-1,0-8 0,0-5 1,0-5-1,2-4-125,2-3 0,-2-2 1,4 1-1,-2-1 1,1 0-1,-3 1 1,0-1 95,-2 0 1,0 7 0,0 2 0,0 3-1,0 2 509,0-1 0,-4 5 0,-2 2 0,-2 1 1,-1 5 1745,2 4-1812,1 4 1,6 8 0,1 1 0,4 2 0,4-2 227,3-1 1,1-2 0,0 1 0,-1-1 0,-2 2 0,-2 1 0,-1 2-853,1-2 1,-5 5 0,1 0 0,-4 2 0,-4 2 0,-5 5 510,-3 3 0,-7 2 0,-2 5 1</inkml:trace>
  <inkml:trace contextRef="#ctx0" brushRef="#br0">5105 11355 8033,'-13'0'0,"6"0"0,1 0-138,6-6 0,1 4 0,2-4 0,0 2 883,-4 0 0,-5-1 1481,-8 5 1,6 0 1190,-1 0-1717,6 0-1233,-9 0 1,16 0 0,1 0 0,5 0 0,3 0-58,1 0 1,4 0 0,-1 0 0,0 0-1,-3 0 1,0 0 5,-1 0 1,0 0 0,-1 2-350,-3 2 1,-1-1 0,-5 6 0,1 1 0,-1 2 0,-2 1-61,-1 1 0,-4-1 1,-2 0-1,-1 1 1,-4-1-1,1 0 0,-2 1 105,-1-1 0,2 2 1,-6 1-1,0 2 1,1-2-1,-3-1 225,-2-2 1,5 1-149,-2-1-187,3 0 0,2-1 0,-1-2 0,3-1 97,2 2 0,1-4 0,5 2 0,-1 1 103,1 2 0,9 0 0,6-2 0,6-2 0,2-2 0,4-3-136,1-2 0,2-1 1,-2 0-1,-1 0 1,-2 0-1,0 0 1,-1 0-67,-3 0 0,-4 0 0,0 0 0,-1 0 0,-4 0-3291,0 0 416,-6 0 0,4 0 2875,-2 0 0,-4 0 0,5 0 0</inkml:trace>
  <inkml:trace contextRef="#ctx0" brushRef="#br0">24314 14540 8000,'-13'0'0,"-2"0"0,-1 0 0,-2-2 0,3-2 0,5-5 353,4-3 0,7-3 0,7-4 0,8-7 1,14-8-1,8-5 0,11-1 0,3 2 1,6 1-1,-2 4 0,3 3 0,-3 7 1,2 0 9476,-4 3-10212,-3 9 1,-3-6 0,-4 8 0,-4-2 0,-4 1 0,-5 3-1484,-3 1 1,-6-3 0,-1 3 0,0 0 1864,-1 0 0,3-10 0,3 1 0</inkml:trace>
  <inkml:trace contextRef="#ctx0" brushRef="#br0">25407 13754 8033,'-13'-14'2004,"0"1"0,4 6-1506,0 2 1,6 2-1,0 0 1,6-1 0,7-1 140,7-1 0,3 5 1,7-4-1,0 4 1,1 1-1,1 1 1,2 2-1,-1 3-227,-2 2 0,-3-1 0,-2 4 0,-6-3 1,-3 3-1,-5 1-704,-5 1 0,-2 5 0,-4 1 0,-2 0 0,-7 0 0,-4-1 1,-5 0 179,-5 0 1,1 1 0,-6-3 0,6 2-1,7-3 1,2-3 365,2-3 0,5 0 0,4 4 0,5 0 1,7 1-1,8-3 461,8-2 1,1 3 0,9-3 0,-2 3-1,-2 1 1,-2 0-176,-1 1 1,-6-1 0,-5 0-709,-6 1 0,-4-1 1,-6 0-1,-1 1-213,-4-1 0,-8 0 1,-9-1-1,-5-1 0,-4-2 1,-3 1-1,-2 2-2267,1 1 1,1 0 0,-3 2 2647,1 3 0,1 9 0,-5 7 0</inkml:trace>
  <inkml:trace contextRef="#ctx0" brushRef="#br0">24088 18285 8086,'8'-2'323,"1"-2"1,-1 1 0,2-4 0,-1 1 0,1 3-179,2 1 1,2 2 0,-1 0 0,0-1 0,1-2 79,-1-2 1,-4 1 412,0 4 1,-6-2-1,0-1 1,-6-1-1,-6 1 1,-3 2 89,-1 1 1,4-5-1,0 1 1,-2 1-1,-2 1 1,-3 2-172,-2 0 0,-4 0 1,3 0-1,-2 2 1,-3 2-1,0 5-168,2 3 1,3 1 0,6 2-1,1 1 1,3 4 0,4-1-1,4 3-201,1 3 1,7-4 0,7 7 0,6-1-1,6-5 1,2 0-1541,3-1 0,-3-9 1,5 1-1,-2-3 1,0-1-1,0-1 1352,1-2 0,3-2 0,5-4 0</inkml:trace>
  <inkml:trace contextRef="#ctx0" brushRef="#br0">24661 18165 7970,'-5'-13'2453,"1"-1"1,-1 8-1,7 5-2257,2 4 1,4 1-1,5-4 1,2 0 0,3 0-1,4 0 1,3 0-1,2 0 548,-1 0 1,6 0 0,-1 0 0,-3 2 0,-5 1 0,-5 3-1,-4 1 1,-6 3-599,-3 2 1,-4 2-1,-4 0 1,-4 3-1,-9 2 1,-6 2-62,-7 2 0,-2-2 0,2 1 0,-2 1 0,2-3 0,6-1 162,5 1 0,9-4 0,5 5 1,2-2-1,4-1 0,4 0-35,7-1 1,8 1 0,10-6 0,4-3 0,5-5 0,3-2 0,3-2-618,1 0 0,-5 0 0,-1 0 0,-4 0 0,0 0 405,2 0 0,1 6 0,0 1 0</inkml:trace>
  <inkml:trace contextRef="#ctx0" brushRef="#br0">5812 12301 8245,'1'-7'271,"2"1"0,2 0 365,-2-3 1,-2 1 0,-1 0 1463,0-3-1599,-6 5 1,3 0 0,-5 6 0,-3 0 381,-1 0 0,0-1 1,2-2 498,1-2 0,5 1-1003,-5 4 1,1 6 0,-2 4-1,3 7 1,-1 5 0,2 4 0,0 4-40,3 1 1,2 2-1,1-4 1,0 4-1,0 1 1,0 2-1,0-2-103,0-3 0,1-3 1,4-2-1,4 1 1,1-2-1,1-1 1,-4-3-353,-1-2 1,0-6-1,-3-4-36,1 2 1,1-7 0,-5-4-1,-2-7 1,-2-7 0,-4-5-1,-1-6 1,1-6-431,-3-3 0,5-6 0,2-5 1,2 2-1,2 2 0,0 2 382,0 4 0,0-2 0,2 6 0,1 3 1,3 4-1,0 6 1445,0 3 1,-1 3-566,0 4 0,-5 9 0,1 11 0,-5 7 0,-2 5 0,0 5 0,2 3-562,-2 0 0,3 5 0,-5-1 0,2 2 0,2 2 1,0-1-120,-1-4 0,1 2 0,4-6 0,-2-1 0,-1-3 0,-1-5 0,1-4-405,1-4 1,2-5 0,0-3 0,0-6-9,0-10 0,0-9 1,0-14-1,0-5 1,2-8-1,1-5 0,3-4-84,1 1 0,2 5 0,3 4 0,-2 5 0,-2 5 0,-2 5 1300,-4 7 1,-2 5-1,-4 10-80,-5 8 0,-1 11 0,-1 9 1,4 4-1,0 4 0,1 0-807,0 1 1,1-3 0,5 1 0,0 0 0,0-1-1,2-1 1,2-1 0,5-3-1499,3-2 0,1 3 1,1-4-1,-3-2 1,0-1-1,-2-3-4685,1-3 6267,2 3 0,1-5 0,1 6 0</inkml:trace>
  <inkml:trace contextRef="#ctx0" brushRef="#br0">5559 12727 8532,'-5'-8'1350,"1"-1"1,-2 6 909,1-2-1689,4-2 1,-5 11-1,6 1 1,0 7-1,1 5 1,2 4-1,3 1 18,2 1 1,1-1 0,4 3 0,2-1 0,1-4 0,3 0-617,2-4 1,-3-1 0,3-3 0,-1-4 0,0-3 0,0-5 0,0-5-192,-1-3 1,0-9 0,-3-3 0,2-6 0,-2-5 0,-1-3 217,-1-1 0,-1 4 0,0-4 0,2 3 0,1 2 0,2 2 0,-2 1 0,-1 7 0,-1 2 0,-1 5 0,2 4 0,1 4 0,2 4 0,0 1 0,-5 0 0</inkml:trace>
  <inkml:trace contextRef="#ctx0" brushRef="#br0">2119 11528 8506,'-4'-9'0,"-2"2"0,-1 1 1286,4 1 590,-9 5 0,10-1-81,-2-4 0,3 5-1506,1 0 1,-5 2-1,-1 7 1,0 1-1,-1 2 295,-1 1 0,5 1 0,-1-1 0,3 0-228,1 1 0,1-1 0,2 0 1,3 1-1,0-1 0,0 0-354,-3 1 1,-2-6-1,-1 1 1,0 2-1,0 1 1,0 1-159,0 0 1,-4-4 0,-2-1 0,-2-3 57,-2-2 0,-2-1 0,0-4 95,3-2 1,4-5 0,5-7 0,0-2 0,0 2 0,0-1 0,0 1 89,0-2 0,0 1 0,0 3 1,0 1-1,1 0-137,3-1 0,-2 1 1,2 0 1,-2-1 1,-2 5 165,0 1 0,1 5 30,4-2 0,-4 10 0,4 3 0,-4 4 0,-1 2 0,0-1 1,0 2 187,0 3 0,0-2 1,0 6-1,0 0 1,0 0-1,0 1-119,0 0 0,0-2 0,0 0 0,0 0 0,0-2 0,-1 0-651,-4-3 0,4-1-168,-4-1 0,4-9 0,1-6 0,0-9 0,0-7 0,0 1-613,0 1 0,4-3 0,2 1 0,2 2 1,1 3-1665,-2 3 2879,5 6 0,-5-3 0,7 6 0</inkml:trace>
  <inkml:trace contextRef="#ctx0" brushRef="#br0">2119 12141 8363,'9'-12'0,"-1"2"0,-2 1 0,-2 6-326,2-3 0,-6 2 0,0-1 1,-7 2 994,-5 2 0,4-1 0,5-2-240,6-5 0,-1 2 1,4-1-1,-2 1 247,1-1 0,-2 5 0,-8-1 0,-4 2 0,-1 4-386,1 2 0,-3 4 0,3 7 0,-2 1 0,-3 3 0,2 0 8,3 1 0,-1 2 0,6-3 1,1 0-1,1 2 0,2-2 1,0 1 31,0-4 1,0 3 0,0 0 0,2 1 0,1 0 0,1 0 0,-1 0-33,-1 1 1,2-5 0,0 2 0,-1-3 0,0-2-953,2 1 1,-2-3 388,6-2 0,-6-6 0,1-10 0,-2-9 0,-2-7 0,0-5 0,0-1 80,0-4 1,0-1-1,0-6 1,0 1 0,0 4-1,0 4 244,0 3 0,0 3 0,0 1 1,0 3-1,0 2 0,1 3 1900,3 1-1595,-2 7 1,5 10-1,-4 11 1,2 8-1,-2 4 1,-2 2 44,-1-1 1,5 5-1,-1 2 1,0 1 0,1 3-1,-1 0 1,-1 0-1254,-1-1 0,-2-2 0,0 3 1,0-3-1,0-3 0,0-3 1,0-1-6647,0 1 7490,0 1 0,-6-2 0,-2 0 0</inkml:trace>
  <inkml:trace contextRef="#ctx0" brushRef="#br0">2066 12794 8340,'-9'-4'0,"0"-1"542,-1 2 0,-2 2 1,0-1-1,5-1 519,7-1 1,0-2-1,6 3-333,0-1 0,-3-5 0,6 4 0,1 2-208,2 2 1,1 2-1,2 2 1,1 3 0,2 0-215,-2 0 1,-1 0-1,-2-2 1,-1 5-297,-3 3 0,-3-3 0,-6 0 0,-1 1 0,-4 2 0,-4 3 97,-3 3 1,-1-4-1,0 4 1,-1-3 0,3-2-1,0 1 1,4-1 16,1 0 0,-3 1 1,5-1-1,-1-1 0,1-2 1,-1-1 25,2 1 0,2-2 0,1 1 42,0 1 0,4-2 0,2 0 1,2 1-106,2-1 0,2-2 0,3-6 0,2 0 0,4 0 0,3 0 0,0 0 43,-1 0 1,5-5-1,-7 1 1,1-1 0,-1 1-1,-2-2-319,-2-1 0,-3 4 0,0-2 1,-1 4-1923,0 1 0,-5 1 0,-4 4 2111,-2 3 0,-2 10 0,0 3 0</inkml:trace>
  <inkml:trace contextRef="#ctx0" brushRef="#br0">21368 8010 8129,'-13'7'0,"0"-3"0,1-4 0,1-2 0,2-3 0,7-5 425,-3 1 1,5-3-1,3-1 1,1 2 0,-1 7-1,-1 10 1,-2 10-1,0 9 1,0 6 0,0 2 2031,0-1 1,0 4-1,0-5 1,0-1-1914,0-2 0,0-7 1,3-4-1,4-3 0,8-5-277,4-5 0,5-13 0,9-13 1,7-21-1,-16 13 0,0-2 0,4-8 1,1-2-1,2-4 0,0-1-179,1-3 1,1-2-1,3-7 1,-1-1-1,1 0 1,-1-1 0,0 1-1,0 2 1,-1 0-1,0 1 1,-1 5 0,1 1-471,-1 3 0,0 1 1,0 1-1,0 0 0,-2 4 1,1 1-1,-1 2 1,-1 1-1,0 4 0,1 2 1,-3 4-1,1 2-2017,26-15 0,7 8 2200,-4 11 1,-6 3 0,0 6 0</inkml:trace>
  <inkml:trace contextRef="#ctx0" brushRef="#br0">21928 9302 8403,'-13'2'0,"1"4"0,3 6 0,5 4 0,2 0 0,14-1 0,3-2 0</inkml:trace>
  <inkml:trace contextRef="#ctx0" brushRef="#br0">24221 18431 8357,'-27'-5'0,"1"-3"0,0-1 0,4 2 0,4 1 0,4 3 229,0 1 0,5 2 1,2-1-1,3-2 0,5-1 1,8-1-1,7 1 1286,6-1 0,5-1-1258,4 2 1,5 1 0,8-4-1,5 1 1,4 1 0,4 1-1,3-2 1,3 0-121,0 0 0,8-3 1,-7 3-1,-2 0 0,-1-1 1,-5 1-1,-1-1-390,-2-1 0,-7 5 1,-4-1-1,-7 2 0,-4 1 1,-4-2-1,-5-2-450,-2 2 1,-7 2 0,-6 2 0,-2 2 0,-8 3-849,-9 2 1,-7 1 1550,-8 4 0,-12 0 0,-2 1 0</inkml:trace>
  <inkml:trace contextRef="#ctx0" brushRef="#br0">24301 18511 8329,'-21'-20'1022,"3"2"1,11 9-887,7 5 0,6 2 1,9 2-1,2 0 1,6 0-1,2 0 0,3 0 1,3 0 223,5 0 1,7 0-1,3-1 1,-1-2 0,4-3-1,-1 0 1,1-2-516,-3 1 221,-7 4 1,7-3 0,-6 6 0,-1 0 0,-4 0-411,-3 0 1,-4 0 0,-3 0 0,-3 0 0,-4 2 343,-3 2 0,-8 3 0,-1 7 0</inkml:trace>
  <inkml:trace contextRef="#ctx0" brushRef="#br0">24328 18565 8329,'-33'0'11,"11"-2"1,0-1-1,5 0 262,4 5 1,5-1 0,6 8-1,4 0 1,9 0 0,5-2 0,6-1 202,4-3 1,11 3 0,3-1 0,3-2 0,2-2 0,4-1-458,3 0 0,0 0 0,-2-1 0,-1-2 0,0-3 0,-2-2 0,-4-1-1006,-6 2 0,-5 0 0,-9 4 987,-1-2 0,-5-5 0,2 2 0</inkml:trace>
  <inkml:trace contextRef="#ctx0" brushRef="#br0">23714 7756 8145,'-19'0'0,"0"0"24,-3 0 0,2 2 0,7 2 0,0 5 0,1 3 512,3 1 1,3 1 0,6-1 0,0 2 0,2 3 0,0 4 0,3 4-214,-2 6 0,3-1 0,-2 7 0,-1 5 1,-1 2-1,-2 0 0,0-2-62,0-1 0,-6 1 0,-2 0 0,-1-2 0,2 1 1,1-5-1,2-5-525,-2-4 1,4-7 0,-2-3-474,2-3 0,4-8 0,1-4 0,3-7 0,1-10 737,4-6 0,0-17 0,3-5 0</inkml:trace>
  <inkml:trace contextRef="#ctx0" brushRef="#br0">23528 8369 8145,'-33'27'0,"5"6"0,-9-1 463,6 4 1,1 2 0,8-4 0,6-1 0,5-5 0,7-6-27,2-2 0,8-4 1,6-7-1,9-6 1,14-9-1,13-12 1,13-15-622,-28 11 1,0-1-1,4-2 1,2-1 0,3-4-1,2-1 1,-1 1-1,1 0 184,1-1 0,0 1 0,-1 2 0,-2 0 0,1-2 0,0 1 0</inkml:trace>
  <inkml:trace contextRef="#ctx0" brushRef="#br0">10504 11088 22639,'0'-7'-816,"2"-4"0,1 6 0,3-1 1,-1-2-1,1 1 0,-4-2 1039,-5 1 1,-5 3 1969,-5 5 0,6-2-243,2-2-1485,4 2 0,1-2 0,0 8-131,0 5 0,0 3 0,-2 3-116,-2 2 1,1 4 0,-6 6 0,0 0-190,2-1 1,-4 1 0,7-1 0,1 0-1,2-3 1,1 0 210,0 0 0,0-4 0,0 1 0,0-2 0,0-1-36,0 0 0,0-7-541,0-1 0,0-14 1,0-2-1,0-8 1,0-3-1,0-1-372,0-3 1,0 1 0,0-1 0,1 0 0,2 1 0,1 2 482,-1 0 1,-1 4 0,-2-3-1,0 3 1,0 2 0,1 1 569,4 3 0,-4-3-30,4 3 0,-4 5 0,-1 4 0,-1 7 0,-2 5 0,-3 2 95,-2-1 0,4 6 1,-3 3-1,-1 3 0,2 1 1,-1-3 197,-1 0 1,4-1 0,-3 3 0,1-1 0,1-4-1,1 0-1084,-1-4 1,1 3-1,4-1 1,0-2 0,1-1-1,4-3-2549,4-3 1,3 1 0,1-5 3293,0-2 1,1 4 0,-1 0 0</inkml:trace>
  <inkml:trace contextRef="#ctx0" brushRef="#br0">9744 11035 10545,'0'-8'-833,"0"-3"641,0 9 527,0-4 1,-1 6 0,-2 2 0,-3 1 1365,-1 1 0,4 2-714,-2-2 0,5-2 0,5 2 0,3-2-693,4-2 1,3-5 0,1 1 0,2 1 0,-1 2 0,-3 1 0,0 0-42,-1 0 0,0 0 1,1 0-1,-1 0 1,0 0-224,1 0 1,-5 0 0,-2 1 0,0 3 63,1 5 1,-5 3 0,1 2 0,-4-1 0,-4 0 0,-5 1 82,-3-1 0,-1 5 1,-2-1-1,-1 0 1,-2-3-1,1 1 1,1 2-12,-2 0 1,4 6-1,-4-6 1,3 0-1,0-3 1,-1 0-61,-2-1 0,0 0 1,7 1-1,0-2 1,4-2-1,1-1-61,3 1 1,9-4-1,9-1 1,11-4 0,13-2-1,8-2 1,5-3-472,1-2 1,1 1-1,0-2 1,1 3-1,-1 2 1,-7-1-741,-4 2 1,-9 2-1,-4 2 1,-5 4-1,-4 5 1,-4 6 1128,-5 7 1,1-4 0,-5 0-1</inkml:trace>
  <inkml:trace contextRef="#ctx0" brushRef="#br0">22688 14300 8018,'0'-22'0,"0"0"0,0 2 0,0 4 0,0 3 0,0-1 0,0 6 787,0-1 1,-2 6-1,-2-2 1,-5 4-1,-3 2 1,-1 4-275,0 4 1,-2 7-1,-2 3 1,-2 0 0,0 2-1,0 0 1,1 3-1,0 1 1,-1 3-458,-2 3 1,5-6-1,-2 3 1,3-1-1,3-3 1,2 1 0,1-2-1,0 0-3171,2-6 0,0-2 3115,2-1 0,4-13 0,-5-2 0</inkml:trace>
  <inkml:trace contextRef="#ctx0" brushRef="#br0">22581 14860 8011,'-6'-14'906,"-3"1"1,-1 4-290,1 0 0,3 5 0,9-3 0,5 1 0,6 3-375,6 1 1,-3 2-1,6 2 1,-1 1 0,0 3-1,-1-1 1,-2 1 0,-3-1-193,-1 1 0,-7-3 0,-2 4 0,-2 0 0,-1 1 0,-5 2 0,-5 1-113,-5-2 0,-1 2 0,-2-3 1,-1 1-1,-2 0 0,0-1 151,-1 0 0,4 2 0,-1-4 0,4 0 0,5 1 117,1 1 1,1-4-1,5 5 1,2 0-1,2 0 1,5-2 5,3-1 0,0 5 1,-2-2-1,-1 1 1,1 0-1,1-1-18,-2 2 1,3 0-284,-4 3 1,-2-1 110,-1 0 1,-5-1-1,-5-3 1,-4-4-47,-2-4 1,-3-1 0,1 0 0,-2 0 0,-1-1 0,-3-2-313,-2-2 0,-1-4 1,-4 3-1,3 0 0,1 0 1,-1 3-1141,3 2 1,0 1 0,8 1 1476,4 4 0,2-4 0,6 5 0</inkml:trace>
  <inkml:trace contextRef="#ctx0" brushRef="#br0">22128 18005 8051,'0'-13'601,"0"-1"1,2-3-1,0-1 93,3 2 0,1 5 0,-2 4 0,5 2 35,3 7 1,-3 8 0,-2 9 0,-1 2 0,-1 4 0,-1 3 0,1 5-551,-2 1 1,2-3 0,0 3 0,-2-1 0,0-4 0,0 0 0,1-4-213,-1-3 0,0-4 0,0-8-276,2-1 0,1-12 0,-2-1 0,3-8 0,2-6 0,0-3 0,1-1 364,2 0 1,2 5 0,-2 0 0,-2 2 585,-1 2 0,-5 5 1,4 5-1,-2 8 1,-3 7-384,-2 4 1,-2 7 0,-2 0 0,-3 2-1,0 2 1,0-1-432,3 1 1,-3-5 0,0-1 0,0-2 0,-1-4 0,-1-3-500,-2-3 1,2-6 0,0 1-1,-3-3 1,-1-1 0,-1-1-156,0-3 1,4-2-1,1-5 1,4 2 0,5-1 826,7-2 0,16-7 0,4-2 0</inkml:trace>
  <inkml:trace contextRef="#ctx0" brushRef="#br0">22608 18152 8051,'0'-18'407,"0"0"1,1 3 0,2 3 0,2 4 0,-1-3 0,4-1 422,5-1 1,5 1 0,7 2-1,0 1 1,5 0 0,2 2 0,4 2-1,-1 4-374,1 1 1,-8 1-1,0 4 1,-6 3-1,-4 4 1,-6 3-537,-6 3 0,-6 3 0,-6 7 1,-9 1-1,-10 4 0,-9-2 1,-6 0-3,-4-1 1,7-10 0,-2 6 0,5-6 0,6-3 0,4-2 0,8-2 254,6 0 0,5 0 1,11 1-1,9-1 1,10-1-26,9-3 1,10 1 0,4-5 0,1-1-1,-2 1 1,-1 0 0,-3 3-770,-1 2 1,0-2 0,-2 2 0,-4 3 620,-2 4 0,-6 6 0,5-2 0</inkml:trace>
  <inkml:trace contextRef="#ctx0" brushRef="#br0">10557 11621 7998,'14'-6'0,"-7"3"-505,-2-5 0,-5 5-725,-5-2 1230,4 4 0,-7 1 10,4 0 46,2 0 0,-9 0 1,3 0-1</inkml:trace>
  <inkml:trace contextRef="#ctx0" brushRef="#br0">10438 11648 7998,'-9'0'511,"0"0"-352,-2 0 1,0 0 0,-3 1 0,1 2 264,0 2 0,4 4 1,0-3-1,-2 0 2892,0-1-2740,3 0 1,4-5 0,10 0-1,5 0 1,7 0 0,1 0-132,1 0 0,2-5 0,-4 1 0,0 1 0,-1 2 1,1 1-173,-2 0 0,-1 0 1,-2 0-1,-1 1-193,-3 4 1,-3-3-1,-6 7 1,-1 2-1,-4 1 1,-4 1-1,-3 2 91,-1 2 0,4-2 0,0 3 0,-1-2 0,-2 1 0,-1 0 159,0 0 1,4-2 0,0-1 0,0 3 0,1 0-250,4 0 0,3-7 1,1-1-1,0 1 1,1 1-137,3-2 1,-1-2 0,6-4-1,2 3-38,1 1 1,1-4 120,0 2 1,1 1 0,-1-2-195,0-1 0,0-2 1,1-1-1,-1 0 0,0 0-597,1 0 1,-5 0 0,0 0 0,1 0 0,2-1 0,1-2 0,0-1-4758,1 1 4893,-1 1 1,5-2-1,1-1 1,0 2 0,2 0 626,0-1 0,1-4 0,5-5 0</inkml:trace>
  <inkml:trace contextRef="#ctx0" brushRef="#br0">11237 11741 19027,'0'-13'-2064,"-1"5"1,-4 4 2265,-3 3 1,0 1 1512,-1 0 66,6 0-1049,-3 0 394,6 0 1511,0 0 1,0 5-1962,0 4 0,0 5 0,0 2 0,0 3-111,0 2 0,-6-3 0,-1 4 0,-2 2 0,2 1 0,-1 1 174,1 1-816,4 0 0,-7-2 1,5-1-509,2-2 0,2-6 0,1 2-425,0-3 191,0-2-885,0-6 0,1-2 1440,4-10 0,-2-8 0,5-9 0,3-3 0,1-3 0,0-2 35,-4-1 1,9-5 0,-5 5 0,-1 2 0,0 1-1,-2 1 1,0 0 258,-1 1 0,-5 5 1,2 3-1,-4 3 456,-1 2 0,-1 7 0,-4 7 1,-2 10 214,0 5 0,-1 8 1,5-2-1,-1 3 0,1 3 1,1 2-580,2 1 0,-4 0 0,-1-3 0,2 0 0,1 2 0,-1-3 1,-2-1-367,2-2 0,2-6 0,1 0 0,-2-4 1,-1 0-1,-1-1 0,-1-1-4672,-1-3 1,3 1 4464,-5-5 1,-1 5-1,-5-3 1</inkml:trace>
  <inkml:trace contextRef="#ctx0" brushRef="#br0">9758 11795 12139,'-2'-12'0,"-2"3"1893,-5 4 1133,3 4-1926,-6-5 1,9 4-1,-3-2 1,5 3-1,8 2-8,8 3 0,6-2 0,7 4 0,3-2 1,4 1-1,2-1 0,2 1 0,-2-1 1,0 1-1031,-4 0 1,-5-2 0,-6 5 0,-4-1 0,-5 1 0,-4 2-63,-5 2 0,-4-3 0,-5 0 0,-7 1 0,-6 2 0,-3 1 0,-1 0 0,1 1 0,-4-1 0,6-1 0,-3-2 0,5-1 0,5 0 0,5 0 0,1 0 0,2-5 0,4 5 0,1 0 0,4-1 0,3-4 0,4 2 0,3-2 0,1 1 0,4-1 0,2 1 0,5-2 0,2-2 0,8 4 0,-1 0 0,4 1 0,4 0 0,4-1 0,-1 1 0,11 7 0,-3 8 0</inkml:trace>
  <inkml:trace contextRef="#ctx0" brushRef="#br0">20328 18658 12547,'15'-12'0,"2"3"0,0 5 0,0 2 0,-3 2 847,0 0-837,5-6 1,-9 5-427,4-3 1,-4 2 0,2 1-1,-2-2 1,-2-3 1126,-2-2 1,-2 4-1,-2-5 33,2-1 1,-1 4-1,6 1-546,1 4 0,-4-1 1,-3-1-1,-6-1 1,-6 1-1,-3 1 1,-1 2 758,0 0 0,4-1 0,0-2 0,-1-1-72,-2 1 0,3 1 0,0 2-646,-1 0 0,-1 6 0,1 1 0,1 2 0,-1 2 0,-2 2 0,0 3 93,3 1 1,-1-1 0,5 0-1,2 3 1,2 1 0,1-1-31,0-3 0,1-1 0,4-2 0,5 1 0,5-3 0,3 0 0,-2-4-627,-1-1 0,3-1 0,-1-5 0,0-2 0,-3-2 0,0-4-470,-1 1 1,0-5 0,-1 3 0,-3-3 0,-4-1 22,-4 0 1283,-1-1 1,6 13 0,1 5 0,2 7 0,0 2 0,2 0-1321,0 1 1,4-1 0,2 0-1,2 1 1,0-3 0,2 0-3730,0-2 4724,1-6 0,10 3 0,2-6 0</inkml:trace>
  <inkml:trace contextRef="#ctx0" brushRef="#br0">20982 18618 14791,'20'-34'-328,"-2"6"1,-3 9 0,-2 10 0,1 6 0,-1 3-1,0 0 1727,1 0 1,-1 0 0,0 0-1,1 0 1,-3 1-700,-2 4 0,-3 2 0,-7 6 1,-4 1-1,-4-1 0,-4 0 0,-5 2 1,-2 1-868,-1 2 0,-7 0 0,4-3 0,2 1 0,1 2 0,6-2 0,5 0 0,5 1 568,4 1 0,8-1 0,8-3 0,12-3 0,11 0 0,11-4-134,8-1 0,2-1 0,6-5 0,-1 0 0,-1 0 0,-3 0-2854,-4 0 0,-4-5 0,-3-1 2549,-5-1 0,3-8 1,1-6-1</inkml:trace>
  <inkml:trace contextRef="#ctx0" brushRef="#br0">20902 14287 13404,'7'-14'-957,"-2"1"1,-5 1 0,-5 2 0,-2 1 1631,-1-1 0,-4 2 0,4 1 0,-4-1 1,-2 2-1,1 1 75,0 2 1,1 3-1,1 4 1,4 5-1,1 3 1,2 3-1,-1 2-114,1 6 1,-7 6 0,3 4-1,-4 1 1,-2 1 0,3 1-1,0-2-1264,2-1 1,0 2 660,-4-4 1,0 2 0,1-5 0,3 0-2041,5-3 0,2-7 1885,2 0 1,0-3 0,0-2 0</inkml:trace>
  <inkml:trace contextRef="#ctx0" brushRef="#br0">20822 15220 11803,'-6'-8'1603,"6"2"1,0 5-1121,7-4 1,9 4-1,4-4 1,0 4 0,3 1-1,-1 0 1,-1 1 0,-2 4-344,-3 4 1,-1 1 0,-3 2 0,-3 0 0,-5 3 0,-2 1 0,-4 2-341,-2-1 0,-5 1 1,-9-4-1,-3-1 0,-1 0 1,1-1-1,2-2 69,3-1 0,1-6 0,2 2 0,2-4 408,7-1 0,10 5 1,13-1-1,0-1 1,2-1-1,0-1 1,1 3 7,-1 5 1,-2 2 0,-7-1-1,-2-1 1,-2 3 0,-2 3-216,-3 2 0,-3 1 1,-5-5-1,-4 1 1,-4-1-1,-3-1-75,-2-3 0,-1 1 0,2-4 0,-1 0 0,1 1 0,-1-1 172,0 0 1,0-1 0,4-5 0,-3 1 0,-2 2 0,0 2 0,-2-2-649,0-2 1,-1-1-1,-5 0 1,1 0-1,-1 0 1,0 0-1,1 0-1097,-1 0 1,0 0 0,2 2 0,3 1 1577,4 1 0,3 6 0,2-2 0</inkml:trace>
  <inkml:trace contextRef="#ctx0" brushRef="#br0">9384 12341 15544,'-7'-13'238,"1"4"0,8 0 1,2 0-1,5 0 0,3 2 1,1-1-1,0 2 1,1 0-1,-1 2 2750,0-2-2228,1 5 1,-7-4-87,-2 10 0,-8 2 1,-3 5-1,-2-3 1,-2-5 198,-2-2 1,-1 2 0,-1 1 0,0-3 0,-3 0-470,0-2 0,-3 1 0,3 2 0,-6 2 0,-3-2 0,-4 0 0,-3 0-404,-1 1 0,-1 7 0,-10-4 0,-2 6 0,-2 1 0,-3-1 0,0 0 0,-4 1 0,4-1 0,-2 0 0,6 1 0,4-1 0,4 0 0,0 1 0,3-1 0,6 0 0,-2-4 0,6-2 0,2 1 0,1-2 0,4 0 0,0-3 0,3-2 0,2-1 0,-1 0 0,-4 0 0,1 0 0,0 0 0,-5 0 0,2 0 0,-5 0 0,-2 0 0,-4 2 0,-1 1 0,-3 1 0,-2 6 0,-5-4 0,0 5 0,1-2 0,0 1 0,1 2 0,2 1 0,-9-5 0,18 3 0,-7-3 0,4 1 0,4-2 0,2 0 0,1 1 0,1-1 0,0 2 0,3-3 0,2-1 0,0-1 0,0-1 0,4 0 0,-4 0 0,0 1 0,0 1 0,-2-1 0,-2 2 0,-2 2 0,2-4 0,1 3 0,2 1 0,-2-2 0,0 1 0,2 1 0,-1-1 0,5 2 0,0-3 0,0-2 0,0 1 0,2-2 0,1-2 0,6-1 0,1 0 0,-3 0-2076,-1 0 0,5-1 437,3-4 1,8 4-1,5-4 1,3 4 0,2 1-1,4 0 1471,4 0 0,4 0 1,0 0-1</inkml:trace>
  <inkml:trace contextRef="#ctx0" brushRef="#br0">7385 12647 15873,'19'-26'-1156,"-6"1"1,-7 2 1264,-4 6 0,-4 2 0,-2 3 0,-5 3 550,-3 5 0,-1 2 1,0 4-1,-2 2 1,-3 5-1,-3 3 1,-1 3-1,0 1 1,-2 2-1,-1-1-21,-2 3 1,1-1-1,-1 5 1,0-2 0,1 2-1,0-1 1,4 1-1,4-3 163,4-2 1,6 3 0,4-4 0,2-2 0,4-1 0,2-2-1,7-1-560,5-3-501,11 3 1,2-11 0,8 4 0,3-4 0,6-1 0,4-1-652,5-4 0,6 0 1,-2-6-1,2 2 1,4 0-1,5 0 1,-33 6-1,1-1 985,1 1 1,1 0-1,0-2 1,0 0 0,0 1-1,0 0 1</inkml:trace>
  <inkml:trace contextRef="#ctx0" brushRef="#br0">10384 12461 15101,'-6'-12'-445,"-3"3"1,2 3 0,-2 6 69,-1 0 1,5 0-1,5 0 661,8 0 1,4 0 0,-1-1 402,-2-4 0,-10 4 0,-11-4 0,-6 5 0,-3 3 0,-4 5 1,-3 1-1,-4 4 371,-3 2 0,6-2 0,-4 9 1,4 2-1,0 1 0,4 2 0,0-1-474,0 1 0,3 6 0,1 1 1,2 0-1,2-2 0,3 0-185,0-1 1,-3 6 0,-1-3-1,0 1 1,0 1 0,-1-1 0,-2 2-402,-2 3 0,-3-6 0,0 8 0,-2-1 0,-1-2 0,0 2 0,-1 1 0,5-8 0,-5 6 0,5-2 0,3-1 0,0 0 0,1-3-25,3-1 0,0-3 0,2-7 0,1-2 0,1-2 0,2-2-61,1-3 1,2-5-1,-4-1 1,1-4-1066,3-5 1,3-1 0,6-8 0,0-4 0,2-3 0,4-4-1,7-3-8680,8-1 9336,4 4 1,20-10 0,3 3 0</inkml:trace>
  <inkml:trace contextRef="#ctx0" brushRef="#br0">9571 13261 8574,'-18'-20'1119,"1"7"1,0 10-293,2 10 1,7 8-1,-1 12 1,0 0-1,0-1 1,1 1-1,3 1-167,2 3 0,-3 5 0,1 7 1,1 2-1,-1 1 0,1 0 0,1-3-580,1-1 0,4-8 1,4-3-1,7-5 0,11-5 1,10-7-1,10-10 0,8-7-706,6-6 1,1-9-1,5-4 1,-3-3-1,-1-2 1,-2 1-2433,-3-1 0,0 2 3068,-11 3 0,1-4 0,-5 6 1</inkml:trace>
  <inkml:trace contextRef="#ctx0" brushRef="#br0">2546 11475 16864,'-9'0'-1,"0"-2"-315,-1-2-187,4 2 715,0-4 0,8 6 0,2 0 0,5 0 0,3 0 0,1 0 1,0 0-1,1 0 0,1 0 0,1 0 0,3 2 0,0 1 596,1 1 1,-1 7-1,-3-4 1,2 2-1,-2 0 1,-1 1-1,-2 2 1,1 1-680,-1 1 0,-1-1 0,-2 0 0,-2 1 0,-2-1 0,-3 0-109,-2 1 0,-1-1 0,0 0 0,0 1 0,-1-3 0,-2 0-247,-2-2 1,1-5 0,4 5 0,0 1-1,0 2 151,0 2 1,6-7-1,4-3 1,5-2 0,4-2-1,0 0 1,1 0-135,-4 0 1,-1 1 0,-2 2 0,0 2 0,1-2 0,-1 0 0,0 0-1444,1 1 0,-4 5 0,2-3 1612,3 1 1,7 2 0,-1 5 0</inkml:trace>
  <inkml:trace contextRef="#ctx0" brushRef="#br0">2599 12248 14854,'6'-8'537,"-4"-4"1,5 11 109,-2-4 1,-2 3-1,5-1 1,3-2 0,1 2-211,1 2 1,5 1 0,1 0-1,0 0 1,2 0 0,0 0-1,1 0 1,0 0-172,0 0 1,-5 1 0,1 2 0,-5 3 0,-3 0 0,-2 1-355,-2 1 0,-5 1 1,-8 4-1,-7 0 0,-1 1 1,-1-1 130,-2 0 0,4 1 0,-3-1 0,5 0 0,5 1 272,1-1 1,3-6-1,8-2 118,3-4 0,10-1 1,4 0-1,2 0-353,-2 0 1,4 0-1,-6-1 1,1-2-1,-3-2 1,-3 2 0,-2 2-1186,0 1 1,-4 0-1,0 0 1,0 1-1,-2 4 1,-1 4-5966,0 3 6984,-4-5 1,15 5 0,-2-5 0</inkml:trace>
  <inkml:trace contextRef="#ctx0" brushRef="#br0">2653 12994 24766,'7'-13'-1953,"-2"-1"0,-4 1 1754,-1 0 0,2 4 1,0 0-1,4 0 1045,2 2 0,1-5 0,4 4-266,0 1 1,-4 1 0,-1 8 0,-2 2 0,-3 5 0,-2 3-1,-1 3 1,0 1-113,0 2 0,0 5 0,0-1 0,0 2 1,0 0-1,0-2-165,0 2 0,1-4 0,2 1 0,3 0 0,0-2 0,2 0-113,-1-2 0,-2-2-844,3-2 1,-5-7-1,0-6 1,-4-9-1,-4-6 125,2-3 0,-2-10 0,0 2 0,1-3 0,-1 1 0,1 2 486,1-1 0,1 2 0,2 1 0,0 3 0,0 2 0,0 3 0,0 1 1061,0 2 1,0 4-853,0 0 1,0 12-1,0 3 1,0 9 0,0 5-1,0 4 1,0 1 3,0 3 0,0 2 0,0-3 1,0-1-1,0 2 0,0 1-994,0-3 0,2 4 0,2-9 0,4-1 0,1-2 0,-1-3 0,3-2-1964,1 1 1,2-1 2878,4 0 0,-3 0 1,4 1-1</inkml:trace>
  <inkml:trace contextRef="#ctx0" brushRef="#br0">13383 13914 22726,'-7'0'-441,"0"4"1,4 2 0,-3 0 1430,-2 0 0,7-3 0,1-8 0,7-2-317,5-1 0,7 1 0,4 4 0,0-1 0,1 1 0,-3 1 0,-1 2-266,1 0 0,-4 0 1,0 0-1,-2 2 1,-3 2-745,-3 5 0,1-2 0,-5 2-37,-2 2 0,-3 1 0,-5 1 491,-4 0 1,-3 1 0,-1-1-1,0-1 1,1-2 0,2-1-95,1 1 0,0 2 0,-3 1 0,2 1 35,1-1 0,6 0 1,-2 1-1,5-1 0,5 0-49,4 1 0,2-5 0,3-2 0,1-1 0,1-3 0,3-2 0,0-1-333,1 0 1,2-1 0,-3-2 0,0-3 0,1 0-1,-4-1-622,-1-1 0,-2 1 0,0-3 0,1 2 1,-1 2-2195,0 3 0,-1 3 3333,-3 5 1,3 2 0,-5 6 0</inkml:trace>
  <inkml:trace contextRef="#ctx0" brushRef="#br0">13623 14420 9840,'-6'-12'0,"-2"3"569,-4 5-135,4 2 1,1 2 0,4 2 0,-1 2-1,1 5 1,1 3 697,2 1 1,2-4-808,2 0 0,-1-4 0,6 2 0,1-1 0,2-3 0,3-2 0,1-1 162,2 0 0,0 0 0,-3 0 0,1 0 1,2 2-1,-2 1 0,-1 1-274,-2-1 0,-1 5 0,-2 0 0,-2 4 0,-2 2-378,-3-1 0,-6 0 0,-3 1 1,-2-1-1,-4 0 0,-2 1 1,-4 0 349,2 4 0,1-6 0,1 3 0,3-2 0,0-3 2,2 2 1,6 0 0,0 0 0,6-3-1,6-5 1,5-2 131,3-2 0,6 0 0,8 0 0,3 0 1,3 0-1,1-2-274,4-2 1,-4 1-1,-4-4 1,-1 1-1,-3 1 1,-2 1-863,-2-1 0,-5 1 0,-3 4 0,-3 0 0,-4 1 0,-2 4-1937,-4 4 1,-4 4 2637,-1 5 1,0-3-1,0 4 1</inkml:trace>
  <inkml:trace contextRef="#ctx0" brushRef="#br0">13810 15180 31569,'-13'0'37,"-1"0"1,1 0 0,0 1-1,-1 2 1,3 3 0,0 0 0,2 1-1,0 1 1,1 2 0,0 2-1,2 1 93,3 1 1,0 5 0,0 2-1,-1 1 1,1-1 0,1-1-360,2 1 1,0 0-1,0 1 1,0-4-1,0-3 1,0-2-911,0 0 1,0 0 754,0 1 0,0-8 1,0-6-1,0-9 1,2-6-1,1-4-464,1-2 641,1-1 0,-4-9 0,2 0 1,2 0-1,-2-1 0,0 1-4,1 2 0,-1 2 0,4 3 0,-1 4 0,-3 0 0,-1 4-122,-2 1 0,4 9 0,-1 8 1518,-4 10-1038,-5 1 0,-6 17 0,2-2 0,1 3 1,-2 3-1,-1-1 140,-1-1 0,4-1 0,2-3 0,-1 0 0,2 2 0,-1-3-483,0-2 0,4 2 0,-2-10 1,4 1-1,1 0 0,0 0-2262,0-2 0,0-1 1,0 0-1,0 1 2285,0 2 0,6 5 1,1-2-1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5012 6784 8028,'-13'7'0,"-1"-3"0,1-2 0,6-8 98,1 4 0,6-9 1,1 3-1,4 1 1,4 2-1,2 4 1,3 1-1,-1 0 210,0 0 1,2 0-1,2 0 1,2 1 0,2 2-1,2 2 1,2-2 135,2-2 1,4-1-1,2 0 1,-1 0 0,2-1-1,-1-2 1,1-3 0,-1 0-43,-1 0 1,-1 2-1,-4 2 1,0-1-1,-2-1 1,-3 1-1,-4 1-130,-3 2 1,-2 0 0,0 0 1023,1 0-376,-7 0 1,-1 2-771,-6 2 0,0 4 0,0 5 1</inkml:trace>
  <inkml:trace contextRef="#ctx0" brushRef="#br0">5652 6757 28926,'0'7'-3277,"0"5"0,0-4 0</inkml:trace>
  <inkml:trace contextRef="#ctx0" brushRef="#br0">5679 6597 31281,'-8'-6'-1639,"4"-3"1,2 2-1,2-2 1,2 0 0,1 0-1,3 2 2403,1 1 0,6 1 0,5 5 0,0 0 0,0 0-349,0 0 1,5 0-1,-1 0 1,4 2 0,2 1-1,0 3 1,0 1 0,-4 2-483,-4-2 1,3 8 0,-7-3-1,-3 1 1,-2 4 0,-2-1-213,-2 3 1,-1-4 0,-6 4 0,0-1 0,0 0 0,-2-2 0,-1-1 86,-1-2 0,-6 1 0,1-1 0,-2 0 0,1 1 1,1-1-1,-1 0-625,-2 0 1,3 5-1,0 0 1,0-2-1,2-1 1,2 0 91,4 3 0,1-3 1,0 4-1</inkml:trace>
  <inkml:trace contextRef="#ctx0" brushRef="#br0">4905 8303 30834,'-8'0'-19,"-1"0"0,-2 0-20,0 0-271,-3 0 0,1 0 1,1 1-1,2 2 1,1 2-1,-2-2 830,0-2 1,3-7-1,4-3 1,2-3-1,4 1-340,2 2 1,-1 3 0,6 7 0,1 2 0,4 2 0,2-1 0,3 1-365,2-1 0,1 0 0,5-4 0,-1 0 0,1 0 0,0 0 355,-1 0 1,3 0-1,0-1 1,2-2 0,-1-3-1,-2 0-166,-1 0 1,-1-3-1,0 3 1,-4 1-1,-3-1 1,-1 3-840,0 1 1,-1 2 0,-3 0 0,-1 0 0,0 0 0,1 0 833,-1 0 0,0 0 0,1 0 0</inkml:trace>
  <inkml:trace contextRef="#ctx0" brushRef="#br0">5519 8036 30115,'26'-7'261,"0"2"1,-3 4 4,-1 1 0,5 0 0,4 1 0,-1 2 0,-1 3 0,1 0 0,1 2 1,-1-1-365,-2 3 0,-3 2 1,-3 2-1,-4-1 1,-3 0-1,-3 2 0,-3 1 1,-5 4-677,-2 0 1,-14-2-1,-6 3 1,-6 0 0,-2-2-1,-3 0 472,-2-3 1,3-1-1,-3 0 1,4 1-1,4 2 1,2-2 0,3 1-3308,6 0 3174,5-2 0,7 10 1,0-4-1</inkml:trace>
  <inkml:trace contextRef="#ctx0" brushRef="#br0">8505 6570 6001,'0'-10'0,"0"5"0,0 10 0,0 5-263,0 4 1,0-5 675,0-1 0,1 0 0,4 1 1,3-5-1,4-2 0,2-2 0,0 0 1,4 0-1,4 0 0,5 0 1,4 0 130,5 0 0,4 0 1,6-2-1,5-1 1,9-3-1,3 0 1,7 0-1,3 2 0,-35 2 1,1 0-1,-1-1 1,1 1-324,-2 0 0,1 1 0,3 0 0,1 1 0,-1-1 0,0 0 0,1 0 0,0-1 0,1 0 0,0 0 0,-2 0 0,-1 1-42,-1 0 0,-1 0 1,2 1-1,-1 0 1,36 0-1,-35 0 1,-1 0-1,1 0 1,0-1-1,-1 0 1,0-1-3,-1 0 1,0-1 0,5-1-1,1 0 1,0 1 0,0 1-1,1 0 1,0 0 0,2-1 0,1 1-1,-2 0 1,1 0-95,1 0 1,0 1-1,3 0 1,1 0-1,-1 1 1,0-1-1,1 0 1,1-1-1,0 0 1,1-1-1,-2 2 1,1-1 0,-2 2-1,0-1 97,-2 1 0,0 0 1,-2 0-1,1 0 0,-2 0 1,1 0-1,0 0 0,-1 0 1,0-1-1,0 1 1,0-2-1,0 1 83,1-1 0,-1-1 0,-1 0 0,0 0 0,4 2 1,-1-1-1,-2-1 0,0 0 0,-3 0 0,1 0 0,0 0 1,1-1-164,1 0 1,0 1 0,-3 0 0,0 1 0,2-1 0,1-1-1,-1 0 1,-1 0 0,-1 1 0,0 0 0,1 0 0,1 0-164,1 2 0,0 0 0,-5 0 1,1 0-1,3 1 0,0 0 1,0 0-1,-1 0 0,-2 0 1,-1 0-1,0 0 0,-1 0 1,36 0 49,-3 0 1,-34 0 0,0 0 0,29 0 0,2 0 0,1 0 0,-4 0 96,-2 0 0,6 0 1,-7 0-1,-2 0 0,0 0 1,-3 0-3,0 0 0,4 2 0,-4 2 0,0 3 0,2 2 0,-2 0 0,3 1-643,3 2 1,-7 2 534,4-1 0,-4-4 0,-3 0 0,0 0 224,-3-2 0,-6 3 1,1-5-1,-1-1 0,-3 1 1,-2-1-1,-2 1 5,-4 1 0,2-5 1,-4 5-1,0-2 0,1 1 1,0-1-307,3 2 0,0-3 0,1 5 0,-1-1 0,2-1 0,-2 0 0,0-3-211,-3-2 0,-3-1 0,-9 0 0,-3 0-60,1 0 1,-14 2-1,-8 1 1,-17 1 274,-14-1 0,-5-1 0,-2-2 1</inkml:trace>
  <inkml:trace contextRef="#ctx0" brushRef="#br0">16050 6544 26008,'5'4'242,"3"-7"0,5 13-253,0-2 1,1-5 0,1 4 0,1 1 0,2-1 207,-2 3 1,-1 1-1,-2-1 1,0-1-1,-1 1 1,-3 2 0,-4 3-1,-4 1-770,-1 2 1,-3 0-1,-6-3 1,-8 2-1,-10 4 1,-6 0-205,-2-3 1,-11 2-1,6 3 1,-2 0 607,1 0 0,7 2 0,1-5 0</inkml:trace>
  <inkml:trace contextRef="#ctx0" brushRef="#br0">8438 8263 7592,'1'-21'0,"2"3"733,2 4 170,-1 6-159,-4 8 0,6 2 1,5 2-1,3-2 1,4-2-202,-2 0 1,5 1 0,3 2-1,4 3 1,5 1 0,1 2 0,4 0-1,4 0-107,2 1 0,6 1 0,-2-1 0,2-1 0,1 0 1,0 0-183,0 0 0,-1-5 1,3 3-1,2 1 1,0-2-1,0 1 1,-3-1 39,0 0 0,4-2 1,3-2-1,0 1 0,4 1 1,0-1 120,5-1 0,3 2 0,1 2 1,2 0-1,-37-3 0,1 0 1,0-1-1,0 0-164,0 2 0,1-2 0,0-1 0,0 0 0,2 1 0,0 0 0,-1 0 0,0-1 0,-1 1 0,0-1 0,32 4 233,-4-2 1,4-2-1,-7 1 1,-2 1 0,0 1-1,-1-1-467,2-2 0,-3 4 0,-1 1 1,-1 0-1,1 0 0,0-2 1,2 1-116,0-1 0,-4 0 1,4-2-1,1 1 0,1 1 1,3-1 654,2-1-520,-2-2 0,9 0 0,-7-2 0,-3-1 0,2-1 0,1-1-37,3-1 0,5 5 0,-4-3 0,1 2 0,0 1 0,-2-2 0,1-2 0,1 1 0,-35 3 0,1 2 0,35-1 0,0 1 0,-2 2-111,1 2 1,-2-1 0,-3-4-1,0 0 1,-1 0 0,-6 0 0,-5 0 220,-3 0 0,1-1 0,-1-2 1,0-3-1,2 0 0,1-2 1,1 2-111,-5 1 0,5-4 0,-3 4 0,2 1 0,3-1 0,2 1-155,0 1 0,4 0 0,-3 0 0,2-1 0,-1 1 0,-2 1 90,-2 2 1,4-1 0,-4-2 0,0-2 0,-1 2 0,-5 2 0,-4-1 280,-3-2 0,0 2 0,-3-2 1,1 1-1,-1 0 0,0-1-211,2 1 1,-2-3 0,5 1 0,1 2 0,0 0-1,0 0 1,0-1-319,-2 1 0,2 1 1,-6 1-1,-3-2 1,0-1-1,-4 1 366,-2 1 1,1-2-1,-5-1 1,-5 1 0,-6-1-1,-4 1-1083,-2 1-729,1-4 1,-5 7 0,0 0 1140,1 7 0,-3-1 1,4 0-1,2-2 0,3 2 1,1 0 762,-3 0 0,4-2 1,0-4-133,-2 0 1,-1 0 0,-2 0 0</inkml:trace>
  <inkml:trace contextRef="#ctx0" brushRef="#br0">16116 8130 26329,'-21'-12'418,"2"3"0,1 4 0,1 5-997,0 5 0,3-2 21,0 6 1,1 0-1,0 4 1</inkml:trace>
  <inkml:trace contextRef="#ctx0" brushRef="#br0">15970 8170 26206,'14'4'3,"4"0"0,4 1 1,4-1-1,0 1 1,1-2 592,-1-2 0,3 5 0,0 2 0,2 0 0,0 1 0,1 0 1,-1 0-489,-2 0 0,-5 0 0,-3 4 0,-4 0 1,-3 1-1,-5-1 0,-3 0 0,-3 1-616,-2-1 0,-7-1 0,-4-2 0,-5-1 0,-3 2 0,2-1 0,1 0 0,2-2 353,-1-2 1,-3 3-1,0-4 1,4 3-1,3 2 1,1 2-435,1 1 1,-2 2 0,6 3 136,1 4 0,-5 9 0,1 3 0</inkml:trace>
  <inkml:trace contextRef="#ctx0" brushRef="#br0">17929 7716 8408,'0'-13'-69,"0"0"1,3 7 0,-3 6 0,-7 7-1,-7 5 356,-3 1 1,-1 1 0,4-1-1,3 0 134,2 1 1,10-7 0,12-2 0,8-4 0,6-1 0,3 0 0,2 0-157,2 0 1,-4 0 0,1 0 0,-4 0 0,-4 0 0,-2 0-532,-2 0 0,-5 0 80,-6 0 30,1 0 159,-1 0 1,-4 0 0,-10-1 0,-6-2-1,-5-2 1,-3 1-5,1-2 1,-5 4-1,2-4 1,-3 2-1,-2 0 1,2 1-1,3 1 37,4 2 0,2 0 1,0 0-1,-2 0-131,2 0-318,1 0 0,7 2 0,5 1 1,6 2-1,6 3 0,5 2 413,3 2 0,10 1 0,7 1 0</inkml:trace>
  <inkml:trace contextRef="#ctx0" brushRef="#br0">17796 9342 8493,'7'-19'203,"1"4"1764,-4-2-1572,-3 2 1,11 7-322,-3 4 0,0 2 0,3 2 0,4 2 0,4 1 84,3 1 0,2 5 0,4-4 1,0-1-1,2 0 0,-1 1-29,-2-2 1,-1-2 0,-2-1 0,-1 0-1,-4 0 1,0 0-518,-4 0 1,-10 0 0,-11 0 268,-11 0 0,-14-1 0,-5-2 1,-4-3-1,-2 0 0,-1 0 268,2 3 0,-1-3 0,10 0 1,1 0-1,4 0 0,2 2 346,2-2 0,7 3 0,0-4-792,5 1 1,14 3-1,5 7 1,10 4-1,8 1 1,4-1 0,5 3-836,2 1 1,8 0 1131,3-4 0,15 4 0,4-4 0</inkml:trace>
  <inkml:trace contextRef="#ctx0" brushRef="#br0">18782 5984 32723,'-31'0'0,"-2"0"0,1-2 0,-1-1 0,4-2-627,1-3 0,-4 4 0,1-5 682,2-2 0,1 3 0,1-4 1,0-3-1,2 0 0,1 0 1,2 2-1,-2 0 0,1 1 1,-2 1-1,-1 4 0,-2 1 1,0 3 94,0 2 1,-5-4 0,-4 1 0,-4 1-1,-5 1 1,-1 2 0,-4 0 0,-1 0-304,-1 0 1,-3 0 0,1 0 0,5 0-1,1 2 1,4 1 0,1 1 271,1-1 1,3 0 0,-7 0-1,1 3 1,3 1 0,1 4 228,2 1-411,0 1 0,-6 2 0,-4 3 0,-3 2 0,-4 4 0,3 1-83,-3 3 0,1 3 0,4-1 0,5 1 0,7 0 0,9 0-65,7 0 1,2 2-1,8-3 1,7 1 0,4 0-1,3 0 118,0 0 1,2 6-1,0-3 1,4 2 0,2 1-1,1 3 1,-2 4-95,-2 3 0,-4 4 0,-1 6 0,-1 9 0,-4 5 1,1-32-1,-1 0 0,-1 1 0,-1 0-76,-2 2 1,0-1 0,2-1 0,1-1 0,-2-2 0,1 1 0,-2 36 0,3-3 0,3-6 81,2-4 1,1-3-1,0-5 1,0-1-1,1-2 1,2-1 0,2 0 174,-2-2 1,-2 5 0,-1-4 0,0 2 0,0 2 0,-1 4-1,-4 3-117,-4 5 1,-4 1 0,-5 6 0,8-33-1,-1 0 1,0 2 0,0 1 0,1-1-1,-1 0-360,2 0 0,-1 0 1,-8 31-1,7-3 1,2-6-1,3-2 1,1-5 361,1-5 1,-1-6 0,5-8 0,0-5 0,0-3 0,0-1 447,0-1 0,5-5 1,1-2-1,1-1 1,2 0-1,0 0 1,0-1-135,1 1 0,2 7 0,3 1 0,1 5 0,3 3 0,2 3 0,3 0-385,1-2 1,8 7 0,2-5-1,4 0 1,2 0 0,4-5 300,3-5 0,9-2 0,3-9 1,4-2-1,6-5 0,1-3 0,-33-5 1,1 1 64,2-1 0,1-1 0,-2-2 0,0-2 0,6 1 0,1-1 0,0-1 0,-1 1 0,2 0 1,-1 0-1,3 1 0,-1-1-99,2 0 1,-1 1 0,1 1 0,0 1 0,2-2 0,0 1 0,-1 1 0,-1 1 0,0 0 0,-1 1 0,0 1 0,-1-1-300,0 1 1,-2 1-1,-2 1 1,-1 1-1,-2-3 1,-1 0-1,-1 0 1,-1-1-1,33 0 1,-4-2-1,-8-4 212,-8-3 1,-2-10 0,-6-4 0,-1-5 0,-1-6 0,-2-5 22,0-5 1,4-13 0,1-2-1,-24 27 1,1-2 0,0-2 0,0-1-1,0-2 1,0-1 0,2-5 0,0-2-184,-1-5 0,0 0 1,-2 1-1,-1-1 1,4-9-1,0-1 1,-1-3-1,0-1 1,-2-1-1,0 0 0,0-5 1,-2 0-150,0-2 0,-2-1 0,1 3 1,0 0-1,-8 20 0,-1-1 0,0 1 1,3-23-1,-1 0 0,0 3 1,-1 0-1,-1 0 0,-2 1 189,1 2 0,-1 1 0,-2 4 1,-1 0-1,0 2 0,0 0 1,-1 0-1,-1 2 0,0 1 1,-2 0-1,-1 1 0,-1 0 1,-2 3-1,-2 0 94,-2 0 0,-1 1 1,0 3-1,-2 1 1,-3-1-1,-1 1 0,0 1 1,-1 0-1,-1 0 1,-3 1-1,0 2 0,-1 1-141,-1 2 1,-1 1 0,-1-1 0,-2 0 0,1 4 0,0 2-1,-2 1 1,0 0 0,-1 1 0,0 1 0,2 4 0,-1 1-1,0 1 1,-1 0 47,-27-21 1,12 9 0,-3 1 0,5 4 0,5 4 0,4 3 0,7 4-363,5 0 1,7 11-1,3 1 493,1 3 0,6 4 0,-3 4 0</inkml:trace>
  <inkml:trace contextRef="#ctx0" brushRef="#br0">17809 4611 6563,'0'-15'0,"0"-1"-132,0-2 0,0 5 128,0 4 1,0 8 0,0 1-1,0 7 1,0 6 0,0 4-1,0 0 201,0 0 1,5 3-1,0 1 1,1 1 0,2 1-1,-2 0 1,0 2 0,-3 1 16,-2-4 0,-1 3 0,0-4 0,0 1 0,-1-1 0,-2-1 0,-2 0-74,2-1 1,2 0 0,1-3-1,0 2 1,1-1 0,2-3 269,2 0 0,9-5 0,0-2 1,2-1-1,2-3 0,1-2 1,2-1-153,3 0 1,2 0 0,4 0-1,2 0 1,1 0 0,1-1-1,-1-2-356,-1-2 0,4 1 0,-4 4 0,2 1 1,3 2-1,2 3 772,1 2 1,0-5-1,0 3 1</inkml:trace>
  <inkml:trace contextRef="#ctx0" brushRef="#br0">19049 4638 30064,'0'-42'-9831,"1"2"6821,4 5 0,-4 1 2347,4 16 0,-5 6 0,-3 9 814,-2 6 0,1 6 1,2 7-1,-1 4 1,-3 0-1,-1 6 1,-3 3-1,-4 7-75,-3 2 0,2 7 1,-3 1-1,5-1 1,4 3-1,4-2-501,4 0 1,1-3 0,1-6-1,5-5 1,8-4 0,6-7 0,5-6 10,2-6 0,6-5 302,2-8 0,4-10 1,1-6-1</inkml:trace>
  <inkml:trace contextRef="#ctx0" brushRef="#br0">19462 4491 29723,'13'-47'-2458,"-1"7"0,-3 9 1,-3 4-1,-2 5 1945,1 4 1,-2 5 0,-8 5 0,-3 8 0,-4 9 532,-2 8 0,5 3 0,1 8-299,-3 4 0,5 3 0,0 11 1,2 7-1,-1 7-247,3 0 1,-4 10 0,1-4 0,1 3 0,-2-1 0,-3-3 441,-3-3 0,-13-9 1,-3-7-1</inkml:trace>
  <inkml:trace contextRef="#ctx0" brushRef="#br0">19115 4958 29703,'9'-41'-1251,"-1"0"1,2 3 0,2 1 0,3-1 0,3 3 0,13-18 0,-3 7 1174,-5 7 1,0 8-1,-8 9 1,-4 6 0,3 6-1,0 4 1,4 1-1,0 1 17,1 1 0,2 7 0,7 7 0,3 3 0,5 6 0,1 0 75,-2 4 0,10 1 0,-4 2 0</inkml:trace>
  <inkml:trace contextRef="#ctx0" brushRef="#br0">20155 4718 29151,'2'-61'-3277,"1"6"0,1 8 0,-1 10 3345,-1 7 0,-4 8 1,-4 12-1,-6 2 1,-6 1-1,-2 1 1,-2 0 135,1 3 1,-4 2 0,4 1 0,0 0-1,3 1 1,4 4 0,2 3 0,1 4-556,2 2 1,5 5 0,-3 3 0,-1 3 0,2 3 0,0 2 0,3 3 81,2 1 1,1 0 0,3 3-1,4-2 1,8 2 0,3 2 172,1 1 0,-1-2 1,-5-1-1,-1-3 0,-3-1 1,-5-3-1,-2-4-222,-2-4 1,-8-2-1,-6-7 1,-12-1 0,-9-3-1,-8-5 1,-6-2-106,-3-2 1,-5 0 0,-1 0 0,3 0 1163,5 0 0,4 0 1,6 0-1</inkml:trace>
  <inkml:trace contextRef="#ctx0" brushRef="#br0">20808 4571 9505,'5'-21'0,"-1"4"0,1 2 857,1 2 1,-6 5 0,0 4 0,-8 4 0,-4 3 0,-2 1 0,-3 1 0,-1 1 0,1 1 0,-1 2 0,0 0-1056,2 1 1,1 3 0,2 4 0,1 2 0,2 2 0,2 1 0,2 2-1,3 1 1,3 3-254,5 0 1,8 6 0,8 0 0</inkml:trace>
  <inkml:trace contextRef="#ctx0" brushRef="#br0">21102 4878 21840,'-14'-37'-4905,"1"7"4620,0 12 0,-5 9 0,-1 11 0,-1 2 279,1 5 0,-3 2 0,4-1 1,2-3-1,1 1 0,3-1 0,3 4 0,5 0 1,4 3 0,4-1 0,5 2 0,4 1 0,5 3 0,4 2 0,2 3 24,-2 1 1,2-3 0,-8-1-1,-4-2 1,-6-3 0,-4-1-75,-2-1 1,-8-3 0,-5 0 0,-8-4 0,-5-1 0,-4-3 0,-3-1 45,-1-2 1,9 0-1,-2 0 1,4 0 8,2 0 0,14 0 0,8 0 0</inkml:trace>
  <inkml:trace contextRef="#ctx0" brushRef="#br0">21888 5104 29346,'13'-12'-3036,"1"2"1,-1 1 2420,0-1 0,-4 2 0,-1 0 339,-2-3 1,-2-1-1,-4-1 1,-1 0-1,-4 1 1,-4 3-1,-3 5 781,-1 2 0,-5 2 1,-1 0-1,0 0 0,0 2 1,2 0-1,2 4-700,2 2 0,1 1 0,3 4 1,5 0-1,2 1 0,2-1 1,0 0 91,0 1 0,5-1 0,2-1 0,4-2 0,5-2 0,2-1 0,2-1 212,1 0 1,-4-2 0,0-4 0,-2 0-1,-2-1-580,1-4 1,-5-2-1,-2-6 306,-1-1 0,-2 5 0,-4 1-39,0-3 1,0-1 816,0-1 1,2 6-1,2 4 1,5 6 0,3 4-852,1 0 1,2 5 0,3-3 0,4 3 0,3 0 0,2-2 32,0-1 1,2-2 0,-1 2 0,-4-4-1,-2-4 1,-2-1 150,-1 0 1,-1-1-1,-6-4 769,-4-4 1,-2 2-284,-6-2 0,6 6 0,3 0-186,3 6 0,6 5 1,1 5-1,3 2 0,5 1 1,4 2-1,2-2-246,-1-1 0,8-3 0,-3-3 1,-1-5-1,-1-2 0,-2-2-100,-1 0 0,-6-6 1,-9-3-1,-3-5 1,-5-3-1,-6-6 1,-6 0-13,-6 1 0,-3-4 0,-3 6 0,-1-1 0,-3 3 0,-1 3 0,0 3 467,-1 4 1,3 2 0,-3 6 0,2 1 0,3 4 0,1 5-1074,2 6 1,5 5-1,4 6 1,2 1-1,5 3 1,8 4-1754,11 4 2623,9-5 1,9 4 0,0-3 0</inkml:trace>
  <inkml:trace contextRef="#ctx0" brushRef="#br0">23514 5118 28284,'12'-20'-3956,"-3"11"0,9 1 1159,-3 5 2644,-8 3 1,-7 6-1,-7 2 1,-1 4-1,4 3 1,2 1 279,2 2 0,0 4 0,0-1 0,2 1 0,2 3 1,5-1 118,3 1 0,6 1 0,1-1 1,2-3-1,3-3 0,-1-3 0,1-1 122,-2-3 0,-1-7 1,1-1-1,-3-4 1,-1-4-1,0-5 1,-2-5-619,-1-3 1,1-4-1,1-6 1,-4-1-1,0-2 1,-4-1-515,-1 2 1,0 2-1,-3 3 1,-2 4-1,-2 0 260,-1 4 0,2 7 0,1 6 1,3 6-1,0 6-1447,0 3 0,5 1 2431,3 1 0,5-7 0,8-1 0</inkml:trace>
  <inkml:trace contextRef="#ctx0" brushRef="#br0">24301 5251 28122,'4'-30'-2437,"1"4"1,-1 9 0,-4 17 1604,0 8 0,0 4 0,0 1 0,-1 0 0,-2 2 0,-2 1 1,1 2 511,-2-2 0,3 4 0,-4-3 0,1 0 0,3-2 553,1-2 0,4-6 0,2-4 0,5-6 0,4-7 0,4-5 46,0-3 1,6-5-1,-4 0 1,0 0-1,0-1 1,-2 3-1,-2 1 776,-2-1 0,-4 9 1,-2-1-1076,-1 1 0,-2 7 0,-4 5 1,0 9-1,-1 8 0,-2 6-1959,-1 7 0,-1-1 974,5 7 0,0-5 1,2 5-1,4-1-945,7-1 2246,0-1 0,18-7 1,-3 1-1</inkml:trace>
  <inkml:trace contextRef="#ctx0" brushRef="#br0">24741 5437 29468,'0'-45'-2741,"0"15"1,0-1-1,-2 19 2928,-2 3 1,1 9 0,-6 8 0,-1 0-1,-2 1 1,0 2 0,2-1 0,2 0-1,2-1-2576,3 2 0,-3-4 2185,2 2 1,-1-8-1,8-1 1,5-7 0,5-5-1,2-1 1,-2 0 0,-2-2 34,-2-3 1,-2 3 0,3-4 0,-1 0 546,2-4 1,-4 6 0,0 2-50,-1 4 0,3 14 1,-3 0-1,2 5 1,2 1-1,2 1 0,1 2-862,0 1 0,1-5 1,-2-2-1,-2-2 0,-1 0 1355,1-1 1,-4-3 0,-1-4 0,-4-5 434,-1-3 1,-1 6-1264,-4 6 0,4 8 1,-4 8-1,4 3 0,1 0 1,0 2-1,0-2-368,0 1 1,0 2 0,1-4 0,2-2-1,3-1 387,2-2 1,-4-1 0,5-3 0,0-6 2810,-2-6-3068,5 1 0,-16 4 0,-2 13 1,-9 10-1,-7 9 0,-4 4 1,-2 4 16,-3 2 0,2 4 1,-6 5-1,4-1 1,5-3-1,3-5-212,4-2 1,6-5 0,5-5-1,3-7 1,3-5 1430,5-9 1,6-6-617,9-14 1,4-7 0,8-15-1,2-5 1,2-4-536,3-4 1,0-2-1,0-6 1,-3 0-1,0-3 1,-1 1-1,-2 0-200,-6 5 1,-4 5-1,-9 8 1,-3 5 0,-5 5-1,-2 3-417,-2 6 1,-2 8 0,-2 4 0,-5 5 0,-2 5 389,3 4 0,2 7 0,6 3 0,1 2 0,5 3 0,6 1 613,4 1 1,14 1 0,-2 0 0</inkml:trace>
  <inkml:trace contextRef="#ctx0" brushRef="#br0">25354 5544 29468,'-7'-19'-3024,"2"-2"0,4 0 3138,1 4 0,-2 8 0,-2 7 0,-4 10 0,1 9 0,2 6-389,4-1 0,2 6 0,4-3 0,4 0 0,4 3 0,5-1 0,3 1 0,-1-4 269,-2-5 1,1 0 0,-1-2 0,-2-5 0,-1-6 0,-1-5-1,-1-4 35,0-6-157,1 0 0,-1-16 0,-1 3 0,-2-3 1,-1-3-1,0-2 253,-2-1 0,1 0 0,-5 3 0,1-1 0,-1 1 293,-1 3 0,-2 7 0,-2 2 1,-2 6-640,-5 5 1,1 10 0,1 4 0,1 2 0,3 3 0,2 1 0,1 1-175,0 2 1,1 5 0,2-2 0,1 1 0,-1-1 0,-1 0 0,-2-2 260,0 0 1,0 1 0,0-3 0,-2 7 0,-1 6 0,-1 7-3649,1 6 3383,2 16 0,12-3 0,4 9 0</inkml:trace>
  <inkml:trace contextRef="#ctx0" brushRef="#br0">12104 5691 14105,'-12'-30'0,"3"2"0,5 4 0,2 4 0,2 3-1561,0 2 2238,6 8 0,-6 3 0,-1 7 1,-13 2-1,-11 4 0,-9 5 1,-6 2-276,-4 0 0,1 1 0,-5-1 0,2 2 0,3-2 0,3-1 0,5-2 0,4-1-24,3-3 1,7 1-1,5-4 1,5 1 0,8 4-119,6 1 1,12 1 0,13 0 0,9 2 0,6 3 0,2 3-262,0-1 0,-9 6 1,0-6-1,-8 2 1,-8-1-1,-5 0 0,-6-2-118,-3 0 1,-9-1 0,-12-4 0,-10-1 0,-10-1 0,-7-3 0,-4-3 546,-1-1 0,-1-3 0,1 2 0,5-2 0,8-2 0,6 0-298,8 0 0,8 0 0,13 0 0,18 0-522,17 0 0,17 4 0,14 1 495,7-2 1,-35-2 0,1-1 0,0 0-1,-1 0 1</inkml:trace>
  <inkml:trace contextRef="#ctx0" brushRef="#br0">12317 5944 26812,'-9'-22'-2670,"2"-2"0,1 2 2527,3 1 0,1 3 1,4 5 346,2 0 0,-1 5 1,6 4-1,0 4 0,0 4 1,-2 7-1,-1 5-453,-3 6 0,-12 3 0,-5 5 0,-4 2 0,-1 4 1,1-3-1,0-4 0,0-4 174,2-2 0,6 0 1,2-5-1,2-2 0,3-1 1,3-3 402,5-3 0,7-3 0,7-6 0,2-2 0,4-4 1,1-5-1,3-7-462,-4-3 1,-8-1 0,1-5 0,-3 1 0,-3 0 0,-3 4 0,-3 4-332,0 4 0,-5 5 0,2 1 0,-4 4 540,-4 5 1,-4 5-1,3 8 1,0-1 0,0 2-1,4 1 1,0 3-190,2 2 0,2 1 0,2 5 0,8-1 0,7 0 1,11-3-1,5-2-709,7-2 0,10-1 0,-2-6 0,-1-3 1310,-2-5 1,4-2-1,-4-2 1</inkml:trace>
  <inkml:trace contextRef="#ctx0" brushRef="#br0">12970 6051 26812,'-12'-27'-1116,"4"2"1,2 2 0,1 6 0,1 2 1394,1 2 1,1 7 0,2 6 0,0 7 0,0 6-269,0 5 0,0-3 0,0 4 1,2 0-1,1 2 0,3 1 0,0-1 1,1 0-320,0 0 0,1-5 0,2 0 0,-1-4 0,1-5 0,2-1 237,2-3 1,-1-7 0,0-6-1,2-7 1,1-4 0,2-2-1,-2-2 209,-1-4 1,-1 0-1,-1 4 1,0 2-1,-1 6 1,-2 2 538,-1 2 1,-4 5 0,2 5-796,-1 6 1,4 2 0,-1 6 0,3 4-1,3 0 1,3 1 0,2 1-169,1 0 0,4 1 0,-2-4 0,2-1 0,1-1 0,1-2 99,0-1 1,-5-6 0,-1 1 0,-2-4 0,-3-4 0,-1-3 0,-2-2 267,1 0 0,-5 4 0,0-4 0,1 1 0,2 0 0,1 2 390,0 0 1,1 5 0,1-4 0,2 4 0,6 1 0,3 0 208,5 0 1,5 4 0,7 1 0,1-2 0,-1-2 0,-1-1 0,-2 0-331,0 0 1,-8-6 0,-4-3-1,-7-2 1,-5-3 0,-5 1-298,-4 0 0,-5-2 0,-13 0 0,-11 0 0,-11 5 0,-7 2 0,-2 5-449,-3 2 1,1 8 0,5 7 0,5 6 0,6 9 0,7 5 0,8 9-951,10 7 0,22 8 0,-1-24 1,4 1 1209,4 1 1,3-1-1,7-1 1,4-3 0,0-1-1,1 0 1</inkml:trace>
  <inkml:trace contextRef="#ctx0" brushRef="#br0">16943 7170 10213,'-5'-13'0,"1"-1"0,1 1 0,1 0-381,2-1 96,0 1 142,0 6 347,0-5 1,-1 10 0,-2-1-1,-3 5 1,-1 2 2032,-4-1 1,7-1-1954,4-2 1,10 0 0,9 0 0,2-2 0,3-1 0,1-1-242,2 1 0,-1 1 1,1 2-1,-2 0 0,-1 0 1,-2 0-25,2 0 0,-4 0 0,1 0 1,-2 0-1,-4 2 0,-3 1 12,-3 1 1,-5 1-1,2-5 1,-4 0-1,-8 0 148,-4 0 1,-10 0 0,-2 0-1,-3-2 1,-3-1 0,-3-1 111,-5 1 1,2 0 0,0 0 0,0-1 0,1 1 0,1 1 0,2 2-99,2 0 0,3 0 0,3 0 0,4 0 0,3 0-519,2 0 1,1 2 0,4 1 0,8 1 312,8-1 0,10-2 0,5-1 0,7 0 0,5 0 0,4 0-350,1 0 251,-6 0 0,0 0 0,-4 0 1,1 0-1,-3 0 0,-4 0-884,-7 0 737,-2 0 229,-1 0 1,-7 6 0,-1 2 0</inkml:trace>
  <inkml:trace contextRef="#ctx0" brushRef="#br0">17822 7956 20559,'-7'-6'0,"1"-1"0,2-2-2451,-1 0 1602,1 6 798,4-3 0,-2 0 1,-1-2-1,-3-4 368,-1-2 1,7 7 0,4 4 0,14 4 314,10 4 0,6-1 0,6-4 0,2 0 0,1 0 0,3-1 0,0-4-321,0-3 1,-2 2 0,-5 0 0,-4 1 0,-4-1 0,-4 0-397,-5 0 1,-3 1-1,-8 2-144,-7-2 0,-7-4 0,-15 5 1,-4 1-1,-5 1 0,-4 2 570,-4 0 1,-1-1-1,-1-2 1,-1-1 0,2 1-1,1 1 1,4 1 427,2-4 0,1 4 0,11-4 0,0 4 1,2 1-1127,2 0 1,7 1 0,8 4 0,9 4 653,10 2 1,10 3 0,3-1 0</inkml:trace>
  <inkml:trace contextRef="#ctx0" brushRef="#br0">16903 8743 21148,'-9'-6'0,"0"-3"-1545,-2-3 1832,0 5 1,3-5-1,2 4 1,2-1-1,-2 2 1,-1 0 0,-4 1 408,-1 0 1,-1 0 1776,0 1-1352,5 4-832,8-5 0,14 6 0,9 0 0,8-1 0,9-2 497,8-2 1,4-1-1,-1 3 1,0-1-1,-4-1 1,-1 1-787,-3-1 0,-6 1 0,-1 4 0,-11-1 0,0-2 0,-4-2 0,-12 1 0,-14 4 0,-13 0-7,-10 0 0,-7 0 0,-8 0 0,-3 0 0,0 0 0,0 0 14,3 0 0,2 0 0,4 0 0,4 0 0,8 0 0,3 0-7,1 0 0,5 0 0,4 0 0,13 0 0,11 0 0,9 0 0,4 0 0,3 0-653,3 0 0,0 4 0,6 1 0,3-1 553,2 2 0,2 1 1,10 7-1</inkml:trace>
  <inkml:trace contextRef="#ctx0" brushRef="#br0">17796 9556 28935,'-20'-6'236,"0"-2"0,-2-5 1,1 1-1,2 2 1,4 1-1,3-2 1,4 0-1,1-1-709,0 3 0,4-3 1,-2 3 409,4-3 0,2 5 1,4 2-1,5 4 1,6 1-1,7 0 291,2 0 1,3 0-1,3 0 1,5 0-1,2 0 1,2 0 13,0 0 0,-1 0 0,-4 0 0,-4 0 0,-3 0 0,-2 0-329,-4 0 0,-4-2 1,-11-2-128,-7-5 0,-7 2 0,-10-1 1,-2 1-1,0 0 0,-1-2 476,4 1 1,-3-2 0,1 4 0,0 0 0,1-1-177,-1-1 1,0 7 0,6 1-1,3 7 1,5 6-261,2 5 1,-4 3 0,-1 6 0</inkml:trace>
  <inkml:trace contextRef="#ctx0" brushRef="#br0">7492 15060 8312,'7'-6'0,"-1"-2"0</inkml:trace>
  <inkml:trace contextRef="#ctx0" brushRef="#br0">7372 15086 8312,'-14'0'0,"1"-1"360,0-4 0,-1 2 0,1-4 0,1 0 0,2 1 1,2-2 124,2 1 1,3 4 0,8 0 0,7 6 0,8 6 0,13 4 0,8 3 0,11 4 0,6-1 74,4 0 1,-25-8 0,0 0-1,33 7 1,3-2 0,1-1-1,0-3 1,-36-6 0,1-1-392,-1-1 1,1 0-1,-1 0 1,-1 0-1,1 0 1,0 1-1,33-1 1,-4-2-1,-4-2 1,-4 0-218,-4 0 1,-6 0 0,-13 0 0,-7 0 0,-5 0-1,-6 0-654,-3 0 1,-8 1 0,-3 4 0,-2 5 0,-4 5 701,-2 2 0,-3 1 0,-7-4 0</inkml:trace>
  <inkml:trace contextRef="#ctx0" brushRef="#br0">7252 16659 8165,'-5'-21'2321,"1"3"0,7 5 0,13 3-1508,14 1 0,11 4 0,17-2 0,7 0 0,8 1-643,-34 3 1,2 0-1,4 0 1,1 1 0,0 2-1,0 0 1,1 0 0,0 0-1,1 0 1,0 0 0,-2 1-1,0 0 1,-2 0 0,-1 1-1,-3 0 1,-1 2-957,35 3 1,-5-2 0,-7 2-1,-5 0 1,-7 1 0,-7 1-2553,-6-2 0,-3 5 3338,-3-3 0,3 3 0,6 1 0</inkml:trace>
  <inkml:trace contextRef="#ctx0" brushRef="#br0">7905 17312 8079,'-25'0'0,"1"0"0,3 0 0,2 0 1526,7 0 0,8 0-1133,8 0 1,9 1 0,13 2 0,6 3 0,8 2 0,2 2 0,1 2 0,0 1 0,2-1 0,1-1 0,0-3 0,-4 1-1,-4-1 1,-4-4-514,-1-2 0,-3-2 0,-7-3 0,-2-5 0,-2-8 0,-2-6 0,-3-9 0,0-5-84,-1-5 1,-4-10-1,-2-1 1,-1-5-1,-3-3 1,-1 1 164,-2 3 0,-5 0 1,-1 1-1,-1 0 1,-5 3-1,-3 3 271,-3 6 0,-5 1 0,-1 10 0,-4 3 1,-6 2-1,-3 6 102,-5 8 1,-7 6-1,1 7 1,-6 1 0,-2 5-1,-2 6 57,2 4 0,1 14 0,3 1 0,3 6 1,6 4-1,6 2 0,6 6-436,3 8 1,13-3 0,6 14 0,8 1-1,7-3 1,10 4 0,-2-35 0,2-1-255,4 3 1,3-1-1,4-4 1,2-2 0,2 2-1,2-2 1,0-1 0,2-3-1,2-1 1,1-1 0,2-2-1,0-1-1554,3-2 0,0-1 1498,1-4 0,0-1 1,-4-3-1,0-1 1,0-2-1,0-1 1</inkml:trace>
  <inkml:trace contextRef="#ctx0" brushRef="#br0">9331 14806 5473,'-7'-31'0,"2"0"0,4 3 0,1 4 0,1 7 1158,4 2 1,7 3-579,5 3 1,7 2 0,-3 4 0,1-3 0,-1 0 0,-1-1 0,0 1 0,0 0 0,1 3 0,3 1-70,1 2 0,-7 2 0,-2 1 0,0 1 0,1-1 0,2-1 0,5-2 0,4-2 0,4-2 500,2-5 0,6-3 1,8-1-1,2-1 1,6-1-1,4-1 0,3-2-822,3 2 0,2 1 0,0 2 0,1 0 1,0-1-1,0 2 0,-4 2-181,-5 1 0,5 5 1,-7-5-1,1 0 1,3 0-1,-4 2 266,-2 1 1,6-3 0,2 3 0,0 0-1,1-1 1,0-1 67,2-2 1,7 2 0,-37 4 0,1 0 0,0-1-1,0 1 1,1-1 0,0 1 0,-1 0 0,0 0-195,34-1 1,-34 0-1,0 1 1,36-2-1,-4 0 1,-2 0 0,-6 1-149,-1-1 0,1 5 0,-4-3 0,-1 1 0,1 0 0,-2-2 0,-1 2 0,0 2 0,-5-1 0,8-1 0,-2-1 0,1 1 0,2 1 0,2 2 0,-2 0 0,5 0 0,2 0 0,-1 0 0,4 0 0,-4 2 0,0 2 0,6-2 0,-7 2 0,-2-1 0,0 0 0,-4 2 0,-3-2 0,1-2 0,-7-1 0,1 0 0,1 0 0,-4 0 0,-1 0 0,3-4 0,-3-1 0,0 1 0,1-1 0,-1 1 0,0 1 0,3 1 0,-3 2 0,1 0 0,3 0 0,2 0 0,1 2 0,1 2 0,-5-2 0,-2 2 0,0-2 0,-2-2 0,-2 0 0,-5 0 0,1 0 0,-2 0 0,0 0 0,-3 0 0,0-2 0,0-1 0,3-1 0,2-2 0,1 3 0,0-3 0,0 0 0,0 0 0,0 3 0,4 2 0,1 1 0,-3 0 0,1 0 0,-1 0 0,-2 0 0,3 1 0,-8 2 0,2 3 0,0 0 0,-3 1 0,-1-1 0,-3 0 0,-1 0 0,1-3 0,1 2 0,-1-2 0,-2-2 0,-2-1 0,1 0 0,4 2 0,0 1 0,-1 1 0,0 0 0,-1 1 0,2-1 0,5 5 0,-5-3 0,-1 2 0,-2 0 0,-2 1 0,0-1 0,-4-2 0,-3 2 0,-6-3 0,1-2 0,-1 0 0,0 1 0,-4-2 0,0 2 0,-4-2 0,2-1-685,-1 4 0,-2-2 0,-4 5-2,0 3 0,-6 1 0,-1 1 0</inkml:trace>
  <inkml:trace contextRef="#ctx0" brushRef="#br0">16783 14327 30171,'-8'-6'-3765,"2"-2"2315,0 1 1,5 3 1878,-4 8 1,5-3 0,5 4 0,4-4 0,1 1 0,1 1 656,-3 1 0,-3 2 0,2-1 1,-1 4-1,-3 2-1613,-1 3 0,-10-1 0,-5 0 0,-8 1 0,-5 0 1,-6 3-1071,-3 1 0,1-1 0,-2-2 1580,-1 3 1,5-3 0,-1 4-1</inkml:trace>
  <inkml:trace contextRef="#ctx0" brushRef="#br0">9291 16326 9689,'-7'-8'0,"-4"5"305,-1 6 1,-4 3-892,7 3 1,-3-3 813,-1-6 1,4 5 0,2-2 0,2-5 0,8-5 0,11-5 433,11-2 0,9 1 0,12 0 1,6 1-1,5 2 0,4 2 0,4 1-590,5-1 0,4 4 1,-34 0-1,0 1 1,-1-1-1,1 2 1,-3 0-1,1 1 0,35-1-140,-1 2 0,1-4 1,-35 1-1,1 1 1,-1 0-1,-1 0 1,1 0-1,0-1 1,0 1-1,-1-2 230,1 1 0,0-1 0,33 0 0,3-5 0,0-2 1,-1 0-1,-36 4 0,1 0-38,1 0 0,1 1 0,-2 1 1,1 1-1,3 0 0,0-1 0,-1 1 1,0-1-1,-2 1 0,0-1 0,0 1 1,-1 1-93,0 0 0,0 0 1,36-3-1,-36 4 1,1 1-1,-1-1 1,-1 0-1,1 0 0,0 1 1,36-1-1,-3 2-93,-3 0 0,2-4 0,-1-1 0,-3 1 0,-1-1 0,-5 0 250,3-3 0,3 4 0,-3-4 0,0 1 0,2-1 0,1 0 59,2 0-235,1-4 0,-2 9 0,0-4 0,1 0 0,0 1 0,1 0-116,1 3 1,0 0 0,-33 1 0,1 1 0,36-4 0,-1 2 0,1 2 79,-2 1 0,-9-4 1,2-1-1,-1 1 0,-2-1 1,3 1-1,-3-1 237,-1-1 1,-3 3-1,-2-5 1,2-3-1,4 1 1,-1-1-203,1 3 1,3 0 0,-6-2 0,0 2 0,2 2 0,0 3-752,3 2 655,-5 1 0,0 0 0,-6 0 0,1 0 0,-2 0 0,-2 0 139,-1 0 1,-5 0-1,4 0 1,-1 0-1,-1 0 1,1 0 124,1 0 0,1 0 0,4-1 0,0-2 0,1-2 0,-1 1 0,-1-1-43,-3 1 0,1-1 0,-6 5 0,-1 0 0,-1 0 0,-2 0-385,0 0 1,-2 2-1,-2 1 1,-5 1 0,-3-1-1,-1-1-146,-1-2 523,1 6 1,0-5 0,-1 4 0,1-4 0,-2-1 0,-1 0-92,-2 0 1,0 0-1,5 0 1,0 0 0,-1 0-1,3 1 1,0 2-426,2 2 1,0-1-1,-5-2 1,-3 1-1,-2 1 1,-2-1-393,-2-1 0,-3-2 0,-3 0-386,-7 0 0,-16 0 0,-13 1 1152,1 4 1,-2 2-1,5 6 1</inkml:trace>
  <inkml:trace contextRef="#ctx0" brushRef="#br0">16743 15713 11711,'-2'-12'-863,"-1"2"0,-3 2 634,-1 2 1,-2 2 0,-4 4 0,1 1-1,1 2 479,3 2 1,3-1 0,-2-2 668,1 2 1,3-3 0,7 4 0,5-2-384,3 1 1,7-2 0,2 2 0,3-1-1,-1 0 1,3 3-414,-3 1 0,1-2 0,1 2 0,-1 1 1,-3-2-1,-1 1-332,1 0 1,-5 2 0,2 5 304,-3-1 1,-8 0 0,-2 1-1,-5-1-426,-5 0 0,-2 2 0,-6 1 0,-2 2 0,-1 0 0,-4 1 262,0 3 1,-3 4-1,-3 0 1</inkml:trace>
  <inkml:trace contextRef="#ctx0" brushRef="#br0">7998 17445 19140,'-13'0'-222,"-1"0"193,7 0 1,0-6 0,4-3 0,-2-2 0,2-3-1,2 1 1,1 0 0,0-1 0,1 2 897,4 4 0,-2-3 0,6 7 0,1 2 0,3 5 1,5 5-1,4 1-789,3-1 1,9-3-1,4 2 1,3 1 0,0-2-1,1 0 1,-5-4-65,-4 0 0,-5-2 0,-3 0 0,-3 0-118,-4 0 1,-12-6-1,-9-1 1,-12-2 0,-7 1-1,-8 2 16,-2 3 0,-5-2 0,-5 0 0,1 2 0,2 2 0,1 1 23,-1 0 1,9 0 315,4 0 0,4 0 0,-1 0-307,6 0 0,9 6 1,8 1-1,9 2 1,9 0-1,8 1-2903,9 2 1,8 6 2942,1-1 1,12 1-1,-1-4 1</inkml:trace>
  <inkml:trace contextRef="#ctx0" brushRef="#br0">20488 16232 8534,'9'-5'0,"0"-4"195,-6 3 1,3-2 0,-6 4 916,0-5 0,-1 3 1,-2 0-1,-3 2 0,0-2-805,0-2 1,-4 5 0,1-1 0,-3 3 0,-3 1 0,-1 0 0,-4-2-278,0-2 1,3 2-1,-2-2 1,1 1 0,1 0-1,0-3 209,2-2 0,2 4 1,0-3-1,0-1 0,-1 2 1,1-1 65,0-1 1,4 1-1,0-3 1,-2 2-1,0 2 1,-4 2-177,-3-2 1,3 4-1,-4-2 1,0 3 0,-4 1-304,-2 0 0,-1 0 0,-1 0 0,0 1 0,-1 2 0,0 1 1,0-1 41,3-1 0,1-2 265,-3 0 1,5 0-1,1 0 1,2 0 1,3 0 1,-1 0 0,1 0 0,-2 0 0,2 0 0,1 0 0,2 0-30,0 0 1,-5 0 0,-1 0 0,-1 0 0,0 0 0,-1 0-204,-3 0 1,-5 0 0,-3 0 0,3 0 0,1 0 0,1 0 0,-1 0 160,-3 0 0,3 0 0,-3 0 0,2 0 1,3 0-1,-1 0 249,0 0 0,2-5 1,2 1-1,0 0 1,1-1-1,0 1-253,0 1 1,4 1-1,-3 2 1,0 0-1,1 0 1,-4 0-144,-1 0 1,3 0 0,-1 0-1,1 0 1,0 2 0,0 1 0,0 1-160,1-1 0,-4 3 0,4-2 0,-1 1 1,1-1-1,0 1 414,0-2 1,5-2 0,-3-1 0,1 0 0,0 0 0,1 0 0,-1 0-80,0 0 1,-1 0-124,1 0 0,2 0 1,-5 0-1,-1 0-15,-3 0 1,5 0 0,-6 0 0,0 0-1,0 0 1,-4 0 0,-1 0-9,1 0 1,2 0 0,2 0 0,1 0 0,1 0 0,3 0 282,2 0 1,-5 0 0,3 0 0,1 0-38,2 0 0,3 0 1,2-1-1,-1-2 0,1-3 1,0 0-247,-1 0 0,0 2 0,-3 4 0,-2 0 0,0 0 0,-2 0-186,0 0 0,4 0 0,-6 0 0,1 0 0,0 0 0,0 0 0,-2 1 250,-1 3 1,3-2 0,1 2-1,2-2 1,1-2 0,0 0 184,0 0 1,1 0-1,3 0 1,1 0 0,0 0-1,-2 0-162,-3 0 1,3 0 0,-3 0 0,2 0-1,0 0 1,-3 0-179,-2 0 1,0 0 0,-4 1 0,0 2-1,-3 3 1,-1 0 0,0 2 33,-2-1 1,1 2-1,-4 3 1,0-2 0,1-1-1,1 1 1,2 1 244,2-2 1,3 1 0,3-4-1,4 1 1,2 2 0,-1 0-80,-1 0 0,1-2 0,3 4 0,1-2 1,0 1-1,-1 2-190,1 1 0,0 0 0,-1 1 0,1-1 1,0 0-1,-1 1 31,1-1 1,0 0 154,-1 1 0,3-1 0,0 0 0,4 1 162,1-1 1,1 5 0,5 0 0,0-2 0,0 0-1,0 0 1,2 2-32,2-1 0,4 2 1,7-1-1,1-2 1,2 0-1,-2 0-180,-1 2 1,-2 0-1,0-5 1,1 1-1,1-1 1,-1 0-1,3 1 27,-1-1 1,-7 0 0,7 1-1,0-1 1,-1-1 0,0-2 202,-2-1 1,7 0 0,0 4-1,3-1 1,-1-2 0,3-1 74,5 2 1,2-4 0,5 0 0,-1 1 0,-1-2 0,1 0 0,-1-2-309,2 2 0,-3-4 0,2 3 0,0 0 0,-2-1 0,-3-1 0,-3-1 0,3 2 0,0 1 0,-3-2 0,-3 0 0,-2 0 0,0 1 0,-2 0 0,0-2 0,0 1 0,-1 1 0,4 1 0,1-1 0,2 1 0,-1 1 0,1-3 0,1 2 0,3 1 0,3 0 0,0-3 0,5 3 0,-5-1 0,2-1 0,-2 1 0,0-1 0,0-1 0,-5 3 0,3-2 0,-4-1 0,-2-1 0,0-2 0,-3 1 0,-1 4 0,-4-4 0,4 4 0,1-2 0,-1 0 0,-1 1 0,-2-1 0,5-2 0,-2-1 0,3 2 0,3 1 0,2 1 0,2-1 0,2-1 0,-3-2 0,4 0 0,-1 0 0,0 0 0,3 0 0,1 0 0,-2 0 0,-2 0 0,0 0 0,-2 0 0,3 0 0,-1 0 0,-2 0 0,5 0 0,2 0 0,-2 0 0,1 0 0,1 0 0,1 1 0,0 2 0,0 2 0,0-2 0,0-2 0,-2-1 0,-2 0 0,5 0 0,-4 0 0,0 0 0,0 0 0,-1 0 0,-1 0 0,-1 0 0,4 0 0,-4 0 0,0 0 0,-2 0 0,1 0 0,7 0 0,-2 0 0,2 0 0,3 0 0,0 0 0,3 0 0,-4 0 0,4 0 0,-2 0 0,0 0 0,-1 0 0,0-1 0,2-4 0,-8 2 0,3-4 0,-3-1 0,-3 2 0,-2-1 0,1 0 0,-5-2 0,3-3 0,-3 2 0,-1 1 0,1-2 0,3-1 0,-3-1 0,4 1 0,-4 2 0,-2 1 0,0-1 0,-4-2 0,-4-2 0,1 1 0,-1 0 0,-2 0 0,-1-1 0,-4 1 0,-2 0 0,2-1 0,-7 1 0,1 0 0,-1-1 0,1-1 0,-3-1 0,0-2 0,-2-1 0,0 3 0,0-2 0,0 2 0,0 1-20,0 2 0,-4-1 1,-1 1-1,1 0 0,-2-1-229,-3 1 1,-2 0 0,1-1 0,1 1 0,-1 0 0,-2-1 0,-3 1 122,-3 0 0,4-1 1,-6 1-1,3 0 0,-3-2 1,0 0 125,-4 2 0,-1-8 0,-2 8 0,0-1 0,-1 1 0,-3 3-85,-4-1 0,-4-3 1,-1 5-1,0-2 1,-1 1-1,-2 3-221,-2 1 0,1-5 0,4 4 0,1-2 1,2 0-1,5 0 0,2 0-399,5 0 1,7 1-1,0-4 1,4 1 0,2 2-5822,3-1 6526,3 4 0,6-12 0,0 4 0</inkml:trace>
  <inkml:trace contextRef="#ctx0" brushRef="#br0">19689 15979 8161,'-14'-7'0,"1"2"0,6 4 381,1 1 0,7 4 0,4 1 0,3-4 0,6-4 1,2-7-1,5-6 0,3-8 1257,4-6 0,7-4 1,1-7-1,4-4 0,4-5 1,5-6-1004,-23 25 1,0 0 0,0-4 0,0 0 0,0-1 0,0-1 0,-1 1 0,0-2 0,2 0 0,-1-1 0,0 1 0,0-1-636,0 2 0,0-1 0,2-1 0,-1 1 0,-3 1 0,-1 1 0,1 1 0,0-1 0,-2 1 0,0 1 0,18-30 0,-3 3 0,-1 5 0,-2 6 0,3 2 0,-3 4 0,-2 5 0,-4 7 0,-2 4 0,-4 1 0,-6 6 0,3 3 0,-1 4 0,0 0 0,-2 5 0,-5 2 0,-3 3-2249,3 5 0,-4 1 0,2 5 0,1 0 2249,2 1 0,8 7 0,0 5 0</inkml:trace>
  <inkml:trace contextRef="#ctx0" brushRef="#br0">21582 13380 8235,'4'-35'1322,"0"-1"1,1 13 0,-5 0 0,0 7 477,0 3 1,0 0 0,0 4-690,0 9 1,1 4 0,2 20 0,2 4 0,-1 6 0,1 6-674,-1 4 1,1 4 0,-5 5 0,0 0 0,-2 1 0,-1 0 0,-3 3-439,-1 1 0,2-5 0,-2-4 0,-1-2 0,3-3 0,-3-5-1114,1-5 0,4-3 0,-3-4 0,1-2 1114,1-3 0,-6-3 0,2-5 0</inkml:trace>
  <inkml:trace contextRef="#ctx0" brushRef="#br0">21355 13807 8463,'0'-34'9830,"1"13"-8985,4 12 1,4 11 0,7 2 0,3-1 0,3 0-1,5 0 1,4 2 0,3-3-410,3 0 0,0-2 1,0 0-1,-3-2-436,-1-2 0,4-9 0,-3-8 0</inkml:trace>
  <inkml:trace contextRef="#ctx0" brushRef="#br0">21901 13261 8485,'8'-6'6271,"4"-8"-4809,-11 5 0,5-1 1,-4 16-1,2 7-454,5 8 0,-2 4 0,1 2 1,-2 1-1,-2 3 0,1 6 0,-1 6 1,-1 7-1009,-2 7 0,-1-7 0,0 3 0,-1-1 0,-2-2 0,-1 1 0,-1-5-793,-1-5 1,5-1 0,-5-12 0,1-4-4509,1-3 4873,-1-15 0,7-12 0,2-15 0,4-3 0,1-4 0,-2 0 1032,-1 0 0,3-2 0,-3 2 0,0 4 1,1 4 6125,1 3-5443,-6 9-1287,10 2 0,-4 6 0,5 0 0,0 3 0,2 4 0,3 6 0,-2 5 0,6-2 0,2 4 0,0-1 0,0 2 0,-4-4-910,0-2 858,-3 7 52,-3-19 0,5 21 0,2-9 0</inkml:trace>
  <inkml:trace contextRef="#ctx0" brushRef="#br0">22315 13820 8312,'1'-7'1966,"4"2"0,-2 5 0,5 5 0,3 4 0,1 4-562,1 5 0,0-2 0,1 5 1,-1-2-1,0-3 0,-1-1 1,-1-1-2176,-3-1 0,0-7-127,1-6 1,-8-11 0,-5-6 0,1-1 0,1 0-1,4 0 1,2 1 1848,5-3 0,4 6 0,5-3 1,4 5-1,5 5 2815,4 1-3766,-3 2 0,11 5 0,-5 4 0,1 3 0,0 6 0,-3 2 0,-2 3 0,-2 2 0,-3 1-392,-3 5 0,-1-3 0,-6 1 1,-2 3 391,-5 0 0,-5-6 0,-3-3 0</inkml:trace>
  <inkml:trace contextRef="#ctx0" brushRef="#br0">22715 16552 8126,'0'-19'0,"1"-2"0,2 1 0,1 2 0,-1 3 127,-1 2 0,-4 5 318,-2 4 0,1-2-17,-6 2 0,5-1 0,-5 4 0,1-2 0,5-2 0,8 2 1210,5 2 0,8 1 1,1 0-1,1 1 0,0 4 1,0 2-855,-1 0 1,0 7 0,-4-2-1,0 4 1,-3 0 0,-1-1-805,1-2 0,0 2 0,-3 1 0,-3 2 0,-2-1 0,2-4-1619,2-4 1,1 1-1,4-5 1,0-3 0,2 0-1,3-4 826,4-2 1,3-9-1,2-8 1</inkml:trace>
  <inkml:trace contextRef="#ctx0" brushRef="#br0">23114 16352 8126,'-17'-1'184,"-3"-3"1,1-4 0,-2 1 0,2 2 0,0 4 0,3 1-1,2 1 1,4 2 1043,1 2 1,5 9 0,-4 1 0,2 3-1,2 3 1,-1 0 0,1 4 0,1 1-1030,2 1 0,1 7 0,0-9 1,0 0-1,0-1 0,0-2 1,0 1-2249,0-1 0,0-6 0,1 0 2049,3-5 0,10-11 0,7-8 0</inkml:trace>
  <inkml:trace contextRef="#ctx0" brushRef="#br0">23528 16286 8043,'-6'-12'1654,"-3"3"0,-3-1 270,-1 5 1,7-4 0,6 6-1129,7 5 1,7-1 0,2 7-135,2-2 0,1 4 1,-3-1-1,2 3-360,-2 1 0,-1-4 0,-2 0 1,-1 1-1,-3 2 0,-4 1 0,-4 1-245,-1-1 1,-3-3-1,-6 2 1,-9 3-1,-5 0 1,-4 0-1,2-2-481,3 0 1,-2 1-1,6-1 1,3 0-1,5 1 451,6-1 1,2 0 0,4-1 0,2-1 0,6-4 0,7-1-263,5-3 0,7-2 0,3-1 0,-3 0 0,1 0 0,-1 0 0,3 0-1142,-3 0 1,1 0-1,-1-1 1377,3-4 0,5-2 0,-3-6 0</inkml:trace>
  <inkml:trace contextRef="#ctx0" brushRef="#br0">24194 16246 8307,'-1'7'3185,"-4"-2"0,4-2-2467,-4 1 1,10-2 0,4 2 0,4-3-382,5-1 1,-2 2 0,6 1 0,2 1 0,1-1 0,2 0 0,-2 0-491,-3 2 1,3 1 0,-4-3 0,0 1 0,-3 0 0,-5 2 152,-4 3 0,3 3 0,-5 1 0</inkml:trace>
  <inkml:trace contextRef="#ctx0" brushRef="#br0">24248 16406 8066,'1'-11'315,"3"7"0,-1 1 0,6 10 906,2-1 1,1 0-1,2-3 1,4 3-1,3 2-1320,0 2 0,4 0 1,-2 1-1,6-4 1,3-1-1,1-2 99,-1 2 0,5-4 0,-3 4 0</inkml:trace>
  <inkml:trace contextRef="#ctx0" brushRef="#br0">24727 16259 8145,'0'-19'1478,"-1"0"748,-3 2 0,4 6-1596,0 11 1,5 0-1,9 0 1,-1 0-1,2 1 1,3 3-1,4 5 1,3 3-312,2 1 0,-1 2 0,1 3 0,0 4 0,-1 2 1,1 0-1,-2-2-2063,-3 2 0,2 1 1,-6 1 1743,-2 1 0,5 6 0,0 1 0</inkml:trace>
  <inkml:trace contextRef="#ctx0" brushRef="#br0">25167 16352 8035,'-1'-34'0,"-4"6"338,-3 9 1,-4 6 0,-2 10 644,1-2 1,4 1-1,0 4 1,-1 0-1,-2 1 1,-1 2 0,-2 5-1,-1 2-717,-2 5 0,-4 7 0,4 0 0,2 3 0,-1 2 0,1 1 0,-3 3-963,-2 5 0,2-2 0,-5 0 0,-1 2 0,1-1 0,-1 2 0,1-4 697,2-4 0,3-2 0,5 0 0</inkml:trace>
  <inkml:trace contextRef="#ctx0" brushRef="#br0">25661 16312 8101,'0'-14'0,"-2"-1"1332,-2 2 1,-4 2 0,-5 11 0,0 0-935,-1 0 0,1 0 0,0 2 0,-1 2 0,2 5 1,2 3 490,1 1 0,2 8 1,-4 4-692,2 5 0,7 2 0,-1-2 1,6 2-107,5 2 0,15-4 0,5 1 0,3-4 0,4-5 1,2-4-1,5-5-316,-1-4 0,1-5 1,-4-6-1,-2-6 0,-5-2 1,-4-8-1,-5-4-468,-4-6 0,-9-3 1,-6-1-1,-8-3 1,-8-4-1,-9 1-151,-8 2 1,-9 4-1,-8 7 843,-5 2 0,2-2 0,-9 4 0</inkml:trace>
  <inkml:trace contextRef="#ctx0" brushRef="#br0">22981 17245 8103,'12'-17'0,"-3"-1"0,-5 2 0,-2 1 0,-2 1 0,0 1 0,0 4 874,0 0 0,0 5 1,0-2-1,0 4 0,1 10 354,4 7 1,-4 4 0,4 6 0,-2 2-1,0 4 1,1 3 0,-1 1 0,-3 1-625,-4-2 0,1 5 1,-5-5-1,1 0 1,-1-3-1,-2-3-1876,-2-1 1,5-5 0,1-2-1,1 0 1,1-4-5833,1-1 7104,7-8 0,4-1 0,5-6 0</inkml:trace>
  <inkml:trace contextRef="#ctx0" brushRef="#br0">22795 17299 8103,'-8'-31'0,"4"1"905,2 5 0,2 8 0,0 9 1,2-1-1,4 1 0,7 4 165,8 2 1,4 2 0,3 2 0,2 2 0,2 5-1,1 5 1,1 3 0,-2 4-551,1 0 0,1 4 0,-6-3 1,-3 2-1,-1 0 0,-3-4-1122,-3 0 0,-4 3 0,0-2 0,-1 0 0,0-4 0,1-3 602,-1-5 0,6-3 0,2-6 0</inkml:trace>
  <inkml:trace contextRef="#ctx0" brushRef="#br0">23541 17192 7983,'2'-18'0,"2"1"0,-1 5 0,6 6 1010,1 0 0,6 4 0,4-2 1,-1 2-1,3 2 0,2 0 0,4 0 1,0 0-1,0 2-471,-1 2 0,-6 4 0,-3 4 1,-4-1-1,-2 3 0,-4 4-543,-8 1 1,-8 6-1,-11-4 1,-5 1-1,-4-1 1,-2-1 0,-1 1 43,3 3 1,-1-5 0,11-1-1,3-2 1,3 0 0,5 2-139,1-2 0,7 4 0,8-3 1,6-2-1,6-3 0,7-3 1,4 0-186,5-2 0,2 4 0,0-7 1,-2-1-1,-2-1 0,1-2-301,-2 0 0,3 0 1,-5 0 583,2 0 0,2-6 0,4-2 0</inkml:trace>
  <inkml:trace contextRef="#ctx0" brushRef="#br0">24301 17272 7988,'-2'-16'0,"-2"1"1234,-5 3 89,3 8 1,8-2-1,9 6 1,6 1-1,1 2 1,1 3-1,2 1-1208,-1 4 1,5 1-1,-4 1 1,0 0-1,-2 2-115,0 3 0,-4-3 0,4 4 0</inkml:trace>
  <inkml:trace contextRef="#ctx0" brushRef="#br0">24181 17485 8114,'0'-13'338,"1"6"0,5 2 236,8 4 0,0 1 0,9 0 1,0 1-1,4 2 0,3 1 1,4 1-1051,4 1 0,-4-3 0,9 4 476,0-1 0,12-1 0,0-5 0</inkml:trace>
  <inkml:trace contextRef="#ctx0" brushRef="#br0">24821 17272 7979,'-2'-19'3685,"-1"-2"1603,-1 0-4931,-7 8 0,11 7 1,0 6-1,8 2 1,5 2-1,5 5 1,4 4-1,3 5 1,4 4-260,2 3 0,-5 3-1,2 2 1,-4 3 0,0-1 0,1 4 0,0-1 0,-1 2-3497,-2-4 0,0-3 3399,5-4 0,0 1 0,-1-1 0</inkml:trace>
  <inkml:trace contextRef="#ctx0" brushRef="#br0">25141 17472 8134,'-20'-25'422,"0"8"1,-5-2 0,1 15-1,3 2 1,2 2 0,3 2 795,1 2 1,1-1-1,1 6 1,1 1 0,2 2-1,2 2-915,3-1 1,-4 5 0,4 1 0,2 0 0,2 0-1,1-1 1,3 0 0,6 0-1178,8-2 0,11-1 874,4-2 0,16-5 0,1-3 0</inkml:trace>
  <inkml:trace contextRef="#ctx0" brushRef="#br0">25567 17285 7963,'-13'-26'2457,"-5"6"1,-1 10-1,0 13 1,-2 13-1832,0 8 0,3 3 1,-2-1-1,0 2 0,3 4 1,-1 5-1,0 4-360,2 3 1,2 10 0,6-4 0,3-1 0,4 0 0,1-3-267,0 0 0,6 4 0,1-3 0</inkml:trace>
  <inkml:trace contextRef="#ctx0" brushRef="#br0">20742 16366 8082,'-11'-14'0,"1"1"0,-2 1 0,2 3 0,-2 5 0,0 2 748,5 2 1,1-5 0,7-6 0,4-4 0,5-4 3706,6-2-4238,11-1 1,9-12 0,9-4-1,9-8 1,-23 21 0,1-1-1,4-2 1,1 0 0,3-1-1,1-1 256,2-2 0,0 0 1,4 0-1,0-1-466,1-1 1,1 1 0,1 2 0,0 0 0,-2 1 0,0-1 0,1 2 0,0-1 0,-2 2 0,1 1 0,-3 2 0,0 2 0,-3 1 0,-1 2-199,-2 1 1,-1 1 0,-2 4 0,-1 0-1,27-13 1,-6 8 0,-7 4 0,-9 3-1,-7 4-3227,-5 3 3083,-1 4 1,-5 1-1,-1 0 1,-4 1 334,-5 4 0,7 2 0,-4 6 0</inkml:trace>
  <inkml:trace contextRef="#ctx0" brushRef="#br0">22768 15233 9175,'-6'-7'6686,"6"1"-6312,0 6 0,6-5 0,9-1 0,2 0 0,6-1 1,2 0-1,2-4-469,-1-1 0,-4-1 18,1 0 1,-7-1-1,2 1 1,-5 0 0,-4-1-1,-5 1-399,-2 0 1,-4 1 0,-4 1 0,-7 3 0,-8-1 0,-5 1 0,-4 4 1192,-1 2 1,0 4 0,4 2 0,1 5 0,0 5 0,4 2 23,4 2 0,5 5 0,3-1 0,2 4 0,2 0 1,3 1-848,2 0 0,7-2 1,4-2-1,7-2 1,5-2-1,4-4 1,7-4-1901,7-7 0,3-4 1,9-6 2005,3-7 0,7-12 0,-2-9 0</inkml:trace>
  <inkml:trace contextRef="#ctx0" brushRef="#br0">23301 14700 11025,'0'-13'2189,"-4"7"1,-1 9 0,2 11-2020,2 12 0,1 8 0,-2-3 1,-1-2-1,-1 1 0,1 0 1,0 2-1,0 2 226,-1 3 0,-1 6 1,5 2-1,0-2 0,0-2 1,0-1-1,0 0-396,0 0 0,0-12 0,0-3 0</inkml:trace>
  <inkml:trace contextRef="#ctx0" brushRef="#br0">23434 15206 8152,'-6'-20'2228,"-2"3"2356,-4 7-4499,4 10 0,2 3 1,8 4-1,4 1 1,6-2-540,4 0 0,3-1 1,-1-2-1,3 2 1,1-2-1,0-2-352,2-1 0,-9-1 0,-2-2 1,-3-3-1,-2-1 1459,-4-4 0,-4 1 1,-4 1-1,-5 4 0,-4 4 520,-5 1 1,-1 6 0,-7 4 0,3 5 0,-1 4 0,5 2 0,2 4-934,4 5 0,6-5 1,2 3-1,5-1 1,6-5-1,7-1-240,8-5 0,10 5 0,3 0 0</inkml:trace>
  <inkml:trace contextRef="#ctx0" brushRef="#br0">16783 16819 8127,'1'-16'0,"4"2"0,-4 4 125,5 10 1,-7 0-1,-4 0 1,-4 0-1,-3 0 1,-1 0-1,0 0 1,1-2 540,3-2 0,4-3 0,10-5 0,4 1 1,4 4-1,5 0 0,6 1 0,5 0 0,7 3 1,4 0-129,4-2 1,-1 4 0,6-4-1,0 4 1,0 1 0,-2 0-471,-1 0 0,-1 0 0,-5-2 0,-3-1 1,-5-1-1,-5 1-92,-2 2 1,-6-4 0,1-1 0,-3 0 0,1 0 0,-2 2 433,-1-2 1,-2 3 0,1-4-1,-1-1 1,0 2 0,1-1-642,-1 0 0,0 2 1,1-4-1,-1-1 0,0-2 1,1-1 158,-1-1 1,-5 1-1,-4 0 1,-3-1-1,-1 0 1,0-3 184,0-1 0,-5 1 1,-3 3-1,-1 1 1,0 0-1,-1-1-114,-2 1 1,-1 0-1,1-1 1,2 1 0,1 0-1,-3-1 1,-3 1-118,-3 0 0,-4-1 0,3 1 0,-2 0 0,-3-1 0,-1 1 328,-1 0 0,-1 0 1,0 1-1,1 1 1,-1 2-1,0 1-148,1 0 1,0-2-1,1 5 1,1 2-1,-1 2 1,2 1-1,-3 1-319,1 4 0,-1-2 1,-1 6-1,0 1 1,1 2-1,-1 1 386,0 1 0,-4-6 1,0 1-1,0 0 1,0 0-1,-2-2 176,-1-1 1,5 0 0,-2-3 0,4 2 0,3-2 0,3 0 0,2 0-75,3 1 1,1 5 0,3-3 0,2 1 0,2 4 0,1 0-575,0 3 0,4 4 1,-2 1-1,4 2 0,2 2 1,4 2 218,4 2 1,4 0 0,5-1-1,4 1 1,5-2 0,2-1 0,4-2 5,1 2 0,1-3 1,5-1-1,2-1 0,1-2 1,1-2-471,-1-2 1,-1-1 0,-4-2-1,-1-2 1,-3-3 0,-1-2-389,-4-1 1,0-2 0,-3 0 0,1-2 975,0-2 0,5-9 0,2-8 0</inkml:trace>
  <inkml:trace contextRef="#ctx0" brushRef="#br0">18022 17698 8213,'-6'-7'62,"5"1"1,-6 6-1,2 0 819,-4 0-881,3 0 0,-6 0 0,5 0 0</inkml:trace>
  <inkml:trace contextRef="#ctx0" brushRef="#br0">16623 17832 8177,'0'-9'-1832,"0"0"1555,0 6 658,0-9 1,-2 11 0,-2-4 962,-5 4 1,1 1-713,0 0 0,3 0-781,-4 0 1,5 0-1,-5 0 1,0 1-1044,2 4 1,-4-2 1191,7 6 0,-7-1 0,4 6 0</inkml:trace>
  <inkml:trace contextRef="#ctx0" brushRef="#br0">16969 17792 8215,'6'-8'-1177,"-4"1"1168,2 3 1,-8 2-1,-5-2 1,-3 2-1,-1 2 1,-1 0-1,-1 0 1,-2-1 290,-6-4 1,4 4 0,0-5 0,1 1 0,0-1-1,2 0 1,3-1 522,4 0 0,-3 4 0,5-3-79,-1 0 0,4 4 0,8-2-475,5 2 0,4 4 0,7 1 1,5 3-1,8 1 0,5 2-1,8-1 1,4-1 0,5-4-1,0 1 1,3-1 0,-1-1 49,4-2 1,4 0 0,-5 0 0,-1 0 0,2-2 0,-2-1 0,0-1 14,-3 1 1,-5-3-310,-2 2 1,-5-5 0,2 4-1,-3 1 3,-5-2 1,-1 3 0,2-4 0,-2-1 0,-2 2-1,2-1 1,1-1-34,-3-2 0,7 3 0,-4-2 0,2 0 0,3 0 0,-3 0-6,-3-1 1,2 2-1,-5 1 1,0-1-1,-2 1 1,-2-2-120,-3 2 0,1-5 1,-11 3-1,0-3 1,-4-1-1,-3 0 1,-2-1 121,-2 1 0,-2-2 1,-4-1-1,0-2 0,0 2 1,0-1 47,0 0 0,0 2 0,0-3 0,0 2 1,0 0-1,2-2 0,1 0-48,1-1 1,1 4 0,-4-4 0,2 1 0,1 0 0,-1 2-74,-1 1 0,-8-3 1,-3 1-1,-3 0 1,-1 2-1,0 2 17,-1 0 0,-4-1 1,-1 1-1,0 0 1,-2-1-1,2 3-21,0 2 0,-5-2 0,3 5 1,-1 1-1,0-1 0,0 1 1,-1 1-20,1-1 0,0 1 0,-5 4 0,-1 0 0,-1 0 0,-3 0 118,3 0 1,-5-2 0,-2-1 0,-2-1 0,-1 1 0,1 1 0,-1 1 183,-2-3 1,-2 2 0,1-4 0,-1 0 0,-3-1 0,0-2-103,1 0 0,0 5 0,7-4 0,1 2 0,3 2 0,1-1-161,3 1 1,2 0 0,0 4 0,0 0-1,-2 0 1,2 0 8,-2 0 0,-4 4 1,2 0-1,-1 1 0,-1-1 1,0 2-1,-4 0 77,-5 0 0,0 3 1,-5-3-1,1 0 1,1 1-1,-1 1 1,1 0-36,0 0 0,-2 4 1,7-3-1,4 2 1,1 3-1,4-1-41,-1 0 1,2 5-1,4 1 1,1 2 0,1 3-1,1 1-76,2 2 0,5-1 0,1 3 0,4 0 0,5 2 0,1-1 6,3-2 0,9-1 1,7 1-1,8 0 0,6 0 1,2-3-1,4-1-190,1-3 0,-3-1 0,3-5 0,-1 0 0,-2-3 0,0-2-823,0-2 1,3 2 1156,2-6 0,-1 7 0,11-4 0</inkml:trace>
  <inkml:trace contextRef="#ctx0" brushRef="#br0">16596 16726 8392,'2'-34'0,"0"4"0,3 6 0,-2 6 0,0 10 290,1 3 1,-4 4 0,-1 1 0,-11 0 0,-10 1 0,-9 4 0,-9 3 0,-11 6 0,-9 4 0,23-8 0,0 2 903,-6 0 1,0 1 0,-2 0-1,-1 1 1,-4-1 0,-2 0-908,1 0 1,-2 1-1,-2 1 1,-2 1-1,-2 0 1,1 1-1,-1-1 1,1 0-1,-3 1 1,0-1-1,3-1 1,1-1-127,1 0 0,1 0 1,-4 2-1,1 0 0,3 0 1,0 0-1,0 1 1,1 0-1,-2 1 0,2 1 1,2 0-1,2 1-111,2 0 1,1 0 0,1-1 0,2 0 0,2 0 0,2-1 0,1 0-1,1 0 1,1 0 0,2 1 0,1 0 0,2 0-271,-27 21 1,1 0 0,2 0-1,3 0 1,1-1 0,6-4-428,3-4 1,9 0-1,3-2 1,4-4 0,5-2-1,4 0-1718,3-1 1,8-6-1,3 2 2365,2-3 0,-2-3 0,-1-4 0,1-2 0</inkml:trace>
  <inkml:trace contextRef="#ctx0" brushRef="#br0">12477 18631 8477,'0'-13'490,"0"0"-1787,0-1 830,0 7 1,2-5 0,2 3 944,5-3 0,-2 4 0,1-1 0,-4 0 2881,-5 1-812,1 2 0,-6 8-2019,6 2 1,0 5-1,0 8 1,0 2 0,0 2-1,0 4 1,0 3-224,0 3 0,1-1 0,4-7 1,2-2-1,2 0 0,0-2-982,1 0 0,-2-5 1,0-7 209,3-1 0,-1-3 1,-1-9-1,-4-6 1,-4-6-1,0-2 182,4-4 0,-2-6 0,6-2 0,0-1 0,0 0 0,-2 5 0,0 5 1138,1 5 0,-1 3 0,4 2 0,-3 1-20,3 3 0,1 3 1,1 6-1,0 0 1,2 2-1,1 2 1,2 5-448,-2 3 1,4 1-1,-1 2 1,0 1-1,0 2 1,-1-2-1069,2-1 1,-6-2 0,4 1 0,-5-1 0,-2-1-784,-2-3 0,0-3 0,2-8 1,-2-2-1,-3-7 1668,0-5 1,-3 0 0,5-6 0,-1-1 0,-1 1 0,1 1 813,1 2 0,-5 1 1,1 5-1,-1 1 0,0 2 57,1 1 0,7 6 0,-2-1 0,3 4 0,2 4-1617,4 5 0,1 3 0,5 3 1,-3 1-1,0 3 0,-2 2-1891,0 3 1,3 1 0,-2 1 0,-1 1 2433,0 0 0,5 5 0,-4 2 0</inkml:trace>
  <inkml:trace contextRef="#ctx0" brushRef="#br0">13557 18645 8512,'7'-40'1049,"-1"7"0,-4 6-336,2 8 1,3 10 0,7 5-562,-1 2 1,0 2 0,2 0-1,2 2 1,2 2 0,2 4 0,2 2 642,2 3 0,-2-2 1,-3 7-1,0-4 1,-4-2-1,-1-1-682,-2-3 0,-7-2 0,-6-1 1,-9-10-1,-7-5-180,-6-3 0,-5-1 0,-3 1 0,-1 0 0,2-1 0,0 3 670,3 2 1,4 3 0,1 6 0,2 0 0,2 1-524,2 4 0,8 7 0,3 7 0,4 0 1,6 2-1,7-1 0,9 3-913,8-3 1,1 6 0,6-7 0,3 0 0,0-3 0,3-1 832,-2-4 0,1 2 0,-2-6 0</inkml:trace>
  <inkml:trace contextRef="#ctx0" brushRef="#br0">14223 18738 8581,'-1'-18'0,"-2"0"3480,-2 2-2042,-5 7 0,9 5 0,-4 8 1,4 5-815,1 3 1,0 1-1,0 1 1,0-1-865,0 0-219,0 1 1,0-8 0,0-8 0,0-10 0,0-7 0,0-3 0,0 0 507,0-2 0,0-1 0,0-2 0,1 2 0,2 3 1,2 4 948,-3 3 0,6 2 0,1 1 0,3 3 0,1 5-2057,0 2 1,2 5 0,1 4 0,5 8 0,3 3 0,7 3 1058,6 0 0,0 7 0,9 6 0</inkml:trace>
  <inkml:trace contextRef="#ctx0" brushRef="#br0">14663 18671 8502,'-12'-40'1188,"2"3"0,1 8 210,-1 11 0,4 11 0,3 12 0,4 7-1393,4 5 0,5 6 1,-1 0-1,3 2 1,1 1-1,0 2 1,1 2-480,-1 1 491,-5 0 0,2-3 0,-6 1 1,-1-1-1,-1-3 0,-2-1 552,0-4 0,-2-2 0,-2-8 0,-5-1 0,-3 0 0,-1-1 0,-2-4-28,-3-2 1,3-2 0,-2 0 0,2 0 0,2-2 0,-1-2-2252,1-5 1,1 1 0,2-1 0,2-1 0,2-2 1709,3-1 0,14-6 0,4-2 0</inkml:trace>
  <inkml:trace contextRef="#ctx0" brushRef="#br0">14983 18658 8536,'5'-30'0,"-1"4"0,2 8-312,-2 14 1,-2 8 311,2 5 0,4 9 0,-1 2 0</inkml:trace>
  <inkml:trace contextRef="#ctx0" brushRef="#br0">15036 18711 8515,'-4'-13'1177,"0"0"1,-1 7-947,5 6 0,6 1 0,3 7 0,4-1 0,5-1 0,4 0 0,3-3 0,1 0 453,-4 1 1,1-2 0,-5 2 0,-1-2 0,-4-4-718,-4-2 1,-3 1 0,-8-5 0,-2 1 0,-7 1 0,-3 0 0,-4 3 366,2 2 0,-4 1 0,2 0 0,4 1 120,3 4 1,5 2 0,8 6 0,2 2 0,8 1 0,7 4-1455,8 0 1,9-3-1,-1 0 1,2-2 0,2-1 999,1-1 0,-3 0 0,9 1 0</inkml:trace>
  <inkml:trace contextRef="#ctx0" brushRef="#br0">15996 18591 8476,'5'-17'0,"-1"-1"5381,-1 2-4864,4 7 0,-5 4 1,2 10-1,-1 4 1,0 2-1,2 4 1,-1 3-278,2 4 1,-3 5 0,6 1-1,1 2 1,2-4 0,3 1 0,3-5-1,4-1-313,3-5 1,2-3-1,-1-4 1,0-4 0,-3-4-1,0-1 1,-1 0-347,-1 0 1,-2-6 0,-7-4 0,-2-5 0,-3-4 0,-1 0 499,-3-1 1,-1-3-1,-2 2 1,0-1 0,0 1-1,0 2-62,0 3 1,-5 1-1,2 3-1887,5 3 0,11 9 1,14 9 1867,7 3 0,16 1 0,5 0 0</inkml:trace>
  <inkml:trace contextRef="#ctx0" brushRef="#br0">16783 18605 8405,'-21'-34'2008,"-3"8"1,6 13-1293,2 7 0,7 11 0,5 4 0,2 2 0,4 3 0,1 1 0,3 2 0,1 4-691,3 0 0,1 2 0,-1-5 0,-1-3 0,0-3 0,0-3-635,0 1 1,-5-4 0,4-3-1,-2-6 1,-3-6 1034,-2-3 1,-1-1-1,0 0 1,0-1-1,0 1 1866,0 0-2094,0-1 0,1 8 0,4 5-1139,4 4 1,3 12-1,2-2 1,4 2-1,4 0 1,4-2-5730,0 0 6671,7-5 0,-5 4 0,5-5 0</inkml:trace>
  <inkml:trace contextRef="#ctx0" brushRef="#br0">17196 18285 8417,'7'-34'29,"-1"4"209,0 6 1,-4 13 0,2 11-1,-2 9 1,-2 7 0,0 6-1,0 5 1,0 2 0,0 4 0,0 1 803,0 3 0,1 6 1,2 1-1,1-1 1,-1-1-1,-1-4 0,-1-1-2746,4-1 0,2-11 0,7 0 1704,-1-4 0,12-3 0,3-5 0</inkml:trace>
  <inkml:trace contextRef="#ctx0" brushRef="#br0">17476 18578 8511,'-13'-6'1336,"1"6"0,3 8-880,4 3 0,8 3 0,3-1 0,3 0 1,4 1-1,4-1 0,0-1-429,3-3 0,-1-2 1,5-4-1,-4 2 0,0-2 1,-4-2-1,-1-2 1,-2-2-995,0-2 1,-5-5 0,-4 1-1,-2-3 1,-2-1 0,0-1 1177,0 1 1,0 0 0,-2-1 0,-2 1 0,-5 0 0,-1-1 0,-1 3 4082,2 2-3290,0-3 0,-4 10 0,0-2 0,-1 2-801,1 2 1,6 6 0,1 3 0,1 5 0,1 3 0,1 4-1204,1 0 646,2 4 0,2-4 1,1 5-1,4 1 1,4-2-1,5-3-4632,3-4 4357,9 3 1,6-11 628,6 4 0,12-4 0,3 3 0</inkml:trace>
  <inkml:trace contextRef="#ctx0" brushRef="#br0">18196 18631 8437,'-14'-31'787,"1"0"1930,0 2 1,4 12-2370,0 8 1,1 8-1,0 7 1,3 7 0,4 6-1,1 5-293,0 3 0,4-7 0,1 9 0,-2-1 0,-2-3 0,-1 2 0,0-4-393,0 2 0,-4-5 1,-4-3-1,-4-2 0,-7-1 1,-3-3 64,0-2 1,-8-3 0,2-6 0,-3 0 0,-3 2 0,1 1 272,1 1 0,-6 1 0,4-5 0</inkml:trace>
  <inkml:trace contextRef="#ctx0" brushRef="#br0">14277 19711 8947,'7'-21'0,"-3"-3"0,-2-1 0,-1 6-63,4 7 258,-4 6 729,5 6 1,-7 2 0,-4 2 0,-2 5-1,-2 3-564,0 1 1,6 5 0,-1 0 0,2 0 0,2-1 0,0 1 0,2 0 0,2 0-1,7 1 61,5 2 0,0-10 0,6 3 1,2-4-1,1-1 0,0-2-1410,-2-1 852,2-1 0,-10-5 0,2 0 1,-2 0-1,-3-2-128,-3-2 0,-3 1 1,-8-4 747,-2 1 1,1 3-1,-6 7 1,0 5 0,0 3-1,2 1 23,1 0 1,2 1 0,5-1-1,5 0 1,6 1 0,7-2-49,6-4 1,0-2 0,11-6 0,1 0 0,0 0 0,0-1-1428,-1-4 821,-13-2 1,7-6 0,-12-1 0,-2 0 0,-3-3 0,-4-2-396,-4-2 0,-4 4 0,-2-4 0,-2 2 0,-3 2 0,-2 3-132,-2 0 0,-2 2 0,2 3-637,5 5 1,10 3 0,18 1 0,14 0 1328,14 0 1,8-6-1,8-2 1</inkml:trace>
  <inkml:trace contextRef="#ctx0" brushRef="#br0">15476 19378 13189,'-13'-34'1310,"0"1"1,1 20-1,3 11 1,4 16-1401,4 11 0,-3 10 0,-2 1 1,-2 2-1,-2 2 0,-2 2 1,-1 4-1,-1 6 376,1 4 1,0 9 0,-2 2-1,0 5 1,0 2 0,5-4-1,2-7-331,6-5 7,0-15 1,8-4 0,1-13-1</inkml:trace>
  <inkml:trace contextRef="#ctx0" brushRef="#br0">16396 19698 13189,'7'-6'106,"-1"-2"0,-6-5 717,0 0 1,-1 5-1,-4 4 1,-5 2 0,-5 4-440,-2 2 0,-6 4 0,4 5 1,-2 0-1,-2 2 0,-1 1 1,2 4-1,4-1-605,3 0 1,3 5 0,3-2-1,5 2 1,2-1 0,2 0-909,0 0 1,6-2-1,5 0 1,5-2 0,8-4-1,4-3-2695,3-3 3886,6-7 0,-3 10 1,6-4-1</inkml:trace>
  <inkml:trace contextRef="#ctx0" brushRef="#br0">16729 19857 13189,'-1'-19'702,"-4"-2"-271,-3 1 1,-4 2-1,-2 8 1,1 2-1,0 4 1,1 5-95,3 7 0,-1 4 1,5 2-1,2 4 0,2 4 0,1 3 1,0 2-1,1-2-411,4-2 1,4-4 0,7-6 0,2-1 0,-1-3 0,1-5-249,0-2 0,-2-4 0,-7-2 0,-4-5 0,-5-3 0,-5-3 0,-4-2 388,-3-6 1,-7 3 0,-3-1-1,-2 2 1,0 2 0,4 2-1,2 2-38,6 0 1,0 4 0,9 2 0,6 1 0,11 3-628,11 1 1,9 2 0,10 2 0,7 1 0,2 1 0,3-1 0,-2-1 714,-3-2 0,-2-6 0,-9-2 0</inkml:trace>
  <inkml:trace contextRef="#ctx0" brushRef="#br0">17143 19751 15012,'-14'0'0,"1"0"0,0 0 0,-2 1 643,-3 4 0,3 4 0,-3 8 1,4 6-1,2 0 0,1 3 66,3 0 1,3-7-707,-4 8 0,6-3 0,-1 1 0,4-1 0,4-4 236,5 0 0,3-4 0,1-7 0,1-5 0,-3-4 0,-2-6 0,-4-6-956,-4-4 0,-1-6 1,0 3-1,-1-2 1,-2-3-1,-2 1 1,2 0 3145,2 6 0,1 2-1877,0 1 1,1 3 0,4 2-648,4 4 0,7 5 1,3 5-1,2 4 0,3 2 1,1 3-1,2-1-2363,-1 0 0,1 4 1,1-2-1,0-4 2339,-1 1 1,2-6 0,-8 0 0</inkml:trace>
  <inkml:trace contextRef="#ctx0" brushRef="#br0">17529 19604 13189,'0'-34'811,"0"3"1,2 12 0,1 10 0,1 13 0,-1 11-754,-2 7 1,-1 5 0,-1 4 0,-2 6 0,-1 5 0,1 4-1313,1 1 1,2-1-1,0 0 1,0-6-1,2-5 1225,2-5 1,-2 1-1,3-10 1</inkml:trace>
  <inkml:trace contextRef="#ctx0" brushRef="#br0">17476 19951 13189,'-13'-31'269,"1"0"1,3 1 401,4 2 1,4 7-1,1 3 1,1 4-1,4 2 1,5 3-1,6 4-646,7 4 0,3 2 0,5 4 0,3 4 0,2 3 0,-2 1-1205,-1 0 0,2 0 0,-4-1 0,-3-1 0,-2-4 0,-6-1 1008,0-3 1,-9-3 0,-6-4 0,-4-5-1,-2-3 1,-2-2 0,-3 1 1061,-1 0 1,2 4 0,-2 0 0,-1 0 2541,1 2 0,4 2-3497,-1 10 0,8 2 0,5 5 0,3-2 1,1-2-222,0-2 1,-4-2-1,-1-2-374,-2 2 933,4-2 1,-9 5 0,4-3 89,-4 5 0,5-1 0,3 1 0,5 1 0,5 0 0,6 1-70,5-2 0,7-6 1,0 1-1,4-3 1,4-1-1,-2-1 0,-2-3-2130,-1-5 1644,0-9 1,-6 2-1,-4-7 1,-7 0-1,-5-4 1,-5-4-354,-4-5 1,-3-1 0,-7-1 0,-4 1 0,-5-2 0,-5 4-1285,-3 1 2232,-5 3 0,8 10 0,-3 5 0,3 5 0,2 7 0,0 2 1563,-1 2-1950,7 12 1,-3 3 0,4 12 0,0 1 0,1 3 0,7 3-707,5 0 0,12 5 1,8-4-1,9 2 1,7-1-1,5-7 692,4-5 0,7-11 1,2-7-1</inkml:trace>
  <inkml:trace contextRef="#ctx0" brushRef="#br0">19249 19418 13189,'-14'-18'-123,"1"0"0,0 3 546,-1 5 0,1 0 0,-2 5 0,-1 2 4,-2 2 0,-4 1 0,3 1 0,-1 4 0,0 4 0,0 4 0,1 5 0,3 5 174,1 7 1,-3 3 0,1 5 0,0 1-1,2 3 1,2 3 0,0 2 0,1-1-1781,3 0 0,2-2 1,4-4-1,-2-3 0,2-4 1,2-8-43,1-4 1,-5-8 0,-1-5 0,-1-2-1,-2-5 1174,2-4 1,1-9 0,6-7 0,0-2 0,0-2-1,0-1 1,1 0 610,4 2 0,2 1 0,7-2 0,-1 2 0,2 3 0,1 5 81,2 2 0,5 8 0,-2-1 0,1 3 0,1 1 0,0 1 0,4 3-784,4 5 0,-3 3 0,3 2 153,-3-1 0,-1-6 0,0-1 0</inkml:trace>
  <inkml:trace contextRef="#ctx0" brushRef="#br0">19409 19498 13189,'-2'-37'319,"-2"6"1,1 8-1,-5 20 54,2 12 0,-4 5 0,3 6 1,-2 1-1,0 0 0,-1 4 0,-2 3-401,-2 3 1,3 11 0,0-1 0,4 4 0,1 0 0,3 0-88,1 1 1,4-9 0,2 1 118,5-4 0,9-3 0,3-4 1</inkml:trace>
  <inkml:trace contextRef="#ctx0" brushRef="#br0">19555 19924 13189,'-4'-24'-568,"-1"-2"0,-3 2 0,2 6 362,-2 3 0,1 10 691,-2 5 0,3 5 0,6 9 0,1-1 1,4 0-1,4 1 0,4-1 0,3-1 1,2-2-1,-1-2-994,-3-2 1,0-2 0,-1-4 0,-1-1 0,-3-4 1334,-5-4 0,-2-7 0,-2-2 0,1 2 5,4 1 0,-2 3 0,5 3 1,3 5-1,1 4 0,2 3 0,3 3-824,1 1 0,5 2 0,-1 4 0,4 1 0,2-1 0,3-1-398,4-3 0,4 3 0,-1-5 1,-1 1-1,-2-4 0,-3-3 155,-2-1 1,-2 5-1,-1-1 1,-2-1 0,-2-1-1,-2-2 1,-2 0 253,-2 0 0,-1 0 0,2 1 52,4 4 1,3 8 0,2 8 0</inkml:trace>
  <inkml:trace contextRef="#ctx0" brushRef="#br0">18702 16352 8166,'6'-48'0,"3"2"0,3 4 0,0 10 9,-3 6 1,2 7 0,-3 6 0,1 0 0,-2-1 0,-4 2 0,-9 3 0,-12 5 0,-11 3 48,-11 1 1,-8 1-1,-11 5 1,-7 7 0,29-2-1,1 1 1,-2 1-1,0 2 1,1 1 0,0 0-1,1 1 1,0 0-1,1 1 1,0 1 0,1 0-1,0 1 1,1 0 0,1 0 693,-30 20 1,8-2 0,13-2-1,7-4 1,10-1 0,8 2-554,8 1 0,14-4 0,14 1 0,17-2 0,19 1 0,-20-15 0,3 0 0,6-2 0,2-1-176,5-2 0,1-1 0,5-2 0,1-1 0,5 0 0,0-3 0,0 0 0,1-3 0,1 0 0,-1-3 0,-1-1 0,0-2-183,-2-1 1,-1-2 0,-3-3 0,-2-2 0,-6-1 0,-1-2 0,-4 1 0,-1-1-1,-4 1 1,-3-2 0,22-14 0,-16-2-344,-15 0 0,-14 2 1,-17-2-1,-20 2 0,-25 2 1,10 16-1,-4 2 5,-9-1 1,-4 3 0,-5 2 0,-3 3 0,-5 2 0,-1 2 497,0-1 0,0 2 0,17 1 0,-2 2 0,2-1 0,-23 2 0,0-1 0</inkml:trace>
  <inkml:trace contextRef="#ctx0" brushRef="#br0">20368 17352 8065,'0'21'0,"0"7"0,0 10 0,0 10 0,0 4 0,0 1 330,0 0 0,5 0 0,1 1 0,1-1 1,4 0-1,2 2 0,6 0 0,8 1 1,7-2-1,7-1 0,8-3 0,-21-24 0,2-1 1,2-1-1,1-1 0,2 0 0,1-2-36,2 1 1,0-2-1,-1-3 1,0 0 0,-1-1-1,0-1 1,33 12 0,-9-4-1,-5 0 1,-6-1 0,-6 0-1,-7 0-294,-10 2 0,1 1 0,-6 2 0</inkml:trace>
  <inkml:trace contextRef="#ctx0" brushRef="#br0">22355 18791 8180,'13'-13'0,"0"0"0,1-1-92,-1 1 1,5 4 0,0 2-1,-2-1 1,-3 1 0,-2-3 0,-4-2 589,-1-2 0,-2 1 1,-4 0-1,-1-1 1,-4 3-1,-4 0 130,-2 2 1,2 6-1,0-1 1,-2 4 0,1 4-1,0 5 1,-1 3 43,-3 1 1,0 5 0,-4 1 0,4 2 0,0 1 0,1 1-1,0-3-703,-1 0 1,7-1 0,3-3 0,2 2 0,2 0 0,0-1 0,1 1-753,4-2 0,8-1 0,9-1 0,5-3 0,3-2 1,4-4-5118,4-4 5900,-7-1 0,14 0 0,-11 0 0</inkml:trace>
  <inkml:trace contextRef="#ctx0" brushRef="#br0">22968 18805 8196,'-6'-30'834,"-3"5"1,-3 7 159,-1 6 1,4 9 0,0-1 0,-1 2-809,-2 2 0,-1 0 0,-1 0 1,1 2-1,0 2 0,1 7 0,1 3 1,4 6-69,1 0 1,3 4 0,7 6 0,7 1 0,5-2-1,8-2 1,4-5-121,3-4 0,0 0 0,-4-5 0,0-5 1,-2-5-1,-3-3-279,-4 0 0,-5-6 0,-4-5 0,-5-5 1,-2-6-1,-4-3 0,-4-2 111,-7 0 1,-2 2 0,-5 3 0,0 4 0,4 5 0,1 2-118,2 3-450,0 5 0,7-3 0,7 7 0,11 2-678,9 2 0,14 5 1415,5-1 0,15-3 0,0 0 0</inkml:trace>
  <inkml:trace contextRef="#ctx0" brushRef="#br0">23394 18778 8196,'-1'-12'0,"-4"3"0,-3 5 0,0 2 0,1 4 0,-1 2 0,2 7 181,1 5 0,0 2 1,5 7-1,0 4 1,0 3-1,0 2 1,0-2-1,2 1 1,1-4 906,1 0 0,6-4 0,-1-5 0,2-5 1,-1-6-1,-1-3 0,0-4-1600,-2-5 0,1-6 1,-5-9-1,2-4 0,1-5 1,2-4-1,-2-5 342,0-2 1,0 4-1,-2 3 1,3 3-1,2 2 1,-1 4 1866,-2 4 0,3 4 0,-4 2-836,3 3 1,-5 4 0,1 10 0,-4 2-1070,-4 1 0,1 4 0,-5-4 0,1 3 0,1-1-1093,0-1 0,2 0 0,5 4 0,5-1 1301,7-3 0,13-3 0,8-6 0</inkml:trace>
  <inkml:trace contextRef="#ctx0" brushRef="#br0">23941 18765 8052,'-13'-20'6007,"-1"13"-5782,1 3 0,6 12 0,1 9 0,1-4-1206,1-3 1042,-1-7 0,7 9 0,4-3 0,6 1-816,4-1 0,3-3 1,-3-6-1,2 0 1,-2 0-1,-2-1 413,-5-4 1,-3-2-1,-8-6 1,-2 1-1,-5 1 1,-3 4 1652,-1 1 1,4-3 0,0 3-464,-2-1 1,7 4-1,6-2 1,9 4 0,13 1-882,10 0 0,3 0 1,12 0-1,1 0 1,2 0-1,2 0 0,-4 0-886,-6 0 0,-1-4 0,-13-1 0,-5 2 0,-6 2 902,-4 1 1,-7 1 0,-5 4 0,-6 3 1370,-6 4 1,1 3-1411,-1 3 0,6 4 0,-1 9 0,3 5-663,1 2 719,0 2 0,11 6 0,4 2 0</inkml:trace>
  <inkml:trace contextRef="#ctx0" brushRef="#br0">18156 16846 8276,'-27'-6'0,"0"-2"0,1-1 0,1 0 0,2 1 0,6 0 0,2 4 0,1-4 0,5 7 494,1-4 1,6 4 0,4 1 0,11 0 0,14 0-1,11 0 1,11 0 0,7 0-15,6 0 0,-22 2 0,2 0 0,3 1 0,0 0 0,4 0 0,0 0 0,3 1 0,0 0 0,0-1 0,1 0 0,1 0 0,1 1 0,1-1 0,0 1-364,-1 1 0,1 1 0,7-1 0,1 0 0,-6 0 1,0 0-1,-1 0 0,0-1 0,-1 1 0,-1 1 1,-4-1-1,0 2-171,-4-1 0,-1 1 0,1-1 0,0 1 0,-9 0 0,-1-1 0,34 8 1,-7-1-1,-12-1 0,-11-3-469,-8-5 1,-11 2 0,-7-1 535,-9-2 1,-17-3-95,-20-5 0,-12-2 1,-17-7-1,-13 1 0,32 6 1,-1 1-28,-5-1 0,-1 0 0,-3 3 1,-1 0-1,0-1 0,1 1 1,-1-1-1,-1 1 0,-2 0 0,-1 0 1,1 1-1,0 1-38,0-2 0,-1 2 0,2 1 0,0 0 0,2-1 0,1 0 0,1 1 1,2 0-1,1 1 0,2 0 0,4 0 0,1 0 34,-36 0 0,12 0 0,11 2 0,10 1 0,9 3 1,10 1-187,8 3 1,6 2 0,13 1 0,7 1 0,14-1-1,13 2-319,10 3 0,14-3 0,8 4 618,-30-9 0,1-1 0,9 1 0,3 1 0,-1 2 0,0 0 0</inkml:trace>
  <inkml:trace contextRef="#ctx0" brushRef="#br0">19489 12674 8344,'-12'-44'0,"1"-2"0,3 1 0,-3 2 0,1 6 0,-1 5 0,3 7 104,5-2 0,-9 12 1,4-3-1,-1 5 0,2 3 1,-2 1-1,-1 0 0,-6 0 1,-4 0-1,-5 0 0,-5 0 1,-7 2-1,-6 1 0,-7 3 1,-5 2-1,-4 1 38,-2 0 0,-2 0 0,-5 0 0,-2 0 1,2 0-1,-3 0 0,0 0 23,-2 0 1,2-5-1,4 1 1,2 1 0,0 1-1,0 2-139,-3 0 1,-6 0 0,1 2-1,-1 1 1,35 0 0,-1 0-1,1 0 1,-2 0 31,2-1 0,-1 2 0,-4 1 1,2 0-1,3-1 0,1 1 1,0 0-1,0 2 0,-36 6 1,6 0 17,4 1 0,-4 5 0,4 3 0,4 3 0,0 2 0,6 0 0,-3 1-3,2 3 0,5-2 0,3 7 0,1 1 1,3 1-1,1 4-39,2 2 0,0-1 0,0 6 0,0 2 0,2-1 0,-1 2-5,-1 1 1,8-1 0,-8 9 0,1-2 0,2-3 0,0 0 0,2 2 41,-2 4 1,0 2-1,1 1 1,5-1-1,3 1 1,1-1 34,1 1 0,0 0 1,3 2-1,0-1 1,0 1-1,-2-1 76,-2 1 0,5 0 1,-1-1-1,0 1 1,-2 0-1,-2-1-50,0 1 1,-4 0 0,0 1-1,1 0 1,2 1 0,2-1-1,0 2-102,4-2 0,2 0 1,5-3-1,0 1 0,3-3 1,2 1-72,2-5 0,2-3 0,6-2 1,0 1-1,0 1 0,2 3 133,2 2 0,4-3 1,5 1-1,0 0 1,1-1-1,0 5 1,3 1-113,1 1 1,4 3-1,-4-5 1,-2 0 0,0 1-1,0-2-124,2 2 0,1-1 0,-1 3 0,3-3 1,1 2-1,0-2 4,2-3 1,1-2-1,2-5 1,1-1-1,2-1 1,2-4 393,2-1 1,2-6 0,7-3 0,3 1 0,6 2 0,1-1 0,5-1-79,1 1 0,-1 1 0,4 0 1,2 0-1,-32-20 0,1 0 1,-1 0-1,1 0 0,31 18-351,-2-2 1,0 2 0,5-4 0,-1 2 0,-32-19 0,0 0 0,1 0 0,0-1 163,0-1 1,1-1-1,2 0 1,1 0-1,0 0 1,-1-1-1,3 0 1,0-1-1,2 0 1,1-2-1,0 0 1,1 0 162,0 0 1,0-1-1,7-4 1,0 0 0,-2 2-1,-1 0 1,2-2-1,0 0 1,2 0 0,0-1-1,-2 0 1,1-1-75,-1 0 0,0 0 0,7 0 1,0 0-1,-2-1 0,1-1 0,-2 1 1,1 0-1,1 0 0,0-1 0,-3 0 1,0 0-1,0-1 0,1 1-90,1 2 1,-1-1-1,-6-1 1,-1-1-1,4 2 1,1 1 0,-2-2-1,-1-1 1,-3 0-1,0 0 1,2 0 0,-1 0-48,0 1 1,0-2 0,-5-1 0,0-2 0,6 0 0,1-1 0,-2-1 0,-1-1 0,-3-1-1,1 0 1,1-2 0,0 1 0,-1-2 0,0 1-13,0-2 1,0 0 0,5-3 0,-2-1 0,-5-1 0,-2-2 0,4 0 0,-1 0 0,2-1 0,0-2 0,-1 1 0,-1-2 246,-1-1 0,0-1 1,1 0-1,-1-2 1,-5 0-1,-2 0 1,2-1-1,-2-1 1,0-1-1,0 0 1,-3-1-1,0-1-65,-1 1 0,-2-1 0,3-6 1,-2 0-1,-2 3 0,0 1 0,-1-1 1,-1 0-1,-1-2 0,-1 0 1,-1 1-1,-2-1 0,0-1 0,-1-1-232,-1 1 1,-1-1 0,-1 3-1,-1-2 1,1-3 0,0-1-1,-2 2 1,1-1 0,-2 1-1,1-1 1,-1-3 0,1 0-334,-1 0 0,-1-1 1,2-2-1,-1 0 1,0-1-1,-1-1 1,-1 1-1,0 0 1,1 0-1,-1 0 1,0-2-1,1-1 508,-1 0 0,-1 0 0,-2 0 0,-1 0 0,1 0 0,1 0 0,-1 0 0,1 1 0,-2 0 0,1-1 0,0-1 0,-1 1 0,-1-1 0,-1 1 307,-2 1 1,0 0 0,1-1-1,-1 1 1,-3 2 0,0 0-1,0 1 1,-1 0 0,0 0 0,-1 0-1,0 1 1,-1 0-338,-1 0 0,0 0 0,-1-1 0,0 1 0,-3 2 0,0 0 0,1 1 1,-1-1-1,0-1 0,-1 0 0,1 0 0,-1 1-420,-1-2 0,-1-1 0,-1-3 1,-2 0-1,1 1 0,0-1 1,-1 1-1,-1-1 0,-1-1 1,0 0-1,-1-1 0,0 0 270,0-2 0,-1 0 1,-2-1-1,-1 0 1,1 2-1,0 0 1,-1 0-1,0 1 1,-1 0-1,0 0 1,-1 1-1,0 0 1,0 0-1,-2 0 333,-1 0 0,-1 1 0,-1 0 1,-1 1-1,-1 2 0,-1 2 0,0 0 1,-2 1-1,-1 1 0,-1 2 0,-4 0 1,0 0-185,-3 1 0,-2 0 0,-2 3 1,-1 0-1,-2 2 0,-2 1 0,-1 0 1,-2 3-1,-2 0 0,-2 2 0,-4 0 1,-1 2-194,-3 0 0,-1 2 1,-4 3-1,-1 1 0,-1 1 1,1 0-1,-2 3 0,0 0 1,-1 2-1,0 1 0,22 4 1,1 0-1,0 1 0,-2 1 1,1 0-1,-1 1-10,1-1 0,-1 2 1,0-1-1,-23-2 0,0 2 1,25 3-1,-1 0 1,0 1-1,-24-1 0,0 1 1,1 0-1,0 0 0,3 2 1,1 1-199,4 0 1,1 3 0,4 2 0,3 3-1,9 3 1,2 3 377,2 2 0,1 2 0,4 0 0,0 1 0,-2 5 0,0 1 0,1-1 0,0 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5745 9609 9684,'0'-13'0,"2"-1"0,2 1 0,5 0 0,3-1 137,1 1 108,1 0 0,-3-1 1,0 2-1,-4 2 1,1 3-1,-2-1 1,-2 2-1,-5 0 1,-7 3 596,-4 2 1,-3 1 0,-1 0 0,-3 0 0,-2 0 0,-1 0 0,0 0 0,1 0 0,0 0-459,1 0 1,2 0 0,-3 0 0,2 0 0,1 0 0,-1 0-177,-3 0 0,-4 0 0,0 0 0,-1 0 1,-3 1-1,-2 4-232,-4 4 1,-10 3 0,6 1 0,-1 0-1,-2 1 1,1-1 64,2 0 1,-2 1-1,7-1 1,1 0 0,2 1-1,2-1 1,2 0 98,3 1 1,3-1 0,-2 0-1,3 1 1,2-1 0,3 0 72,1 1 0,2-1-205,-1 0 0,2 0 1,2 1-1,3 1 0,-1 2-76,1 6 1,-1 2 0,-2 3 0,1 2-1,0 1 1,0-2 5,0-1 0,5 2 1,-3-2-1,1-3 1,3-1-1,1-2 191,2 0 1,0-4-1,0 3 1,0-2-1,2-1 1,2 0 0,5-1 73,3 0 1,3-2-1,1-2 1,3 0 0,2 1-1,3-1-238,1 0 0,2 2 0,-2 1 0,0 2 1,0-2-1,5 1 0,1-1 95,1 2 1,4-1 0,-3-3-1,1-2 1,3-2 0,1-3 247,2-1 1,-1-1 0,-1-5 0,1 0 0,2 0 0,1 0-1,1 0-186,1 0 0,-1 0 0,4 0 0,1-2 0,-2-1 1,1-1-132,0 1 0,1 1 0,1 2 0,-5 0 1,-2 0-1,-2 0 0,0 0-109,0 0 1,3 0 0,-1 0 0,0-1-1,1-2 1,-3-1 210,-3 1 0,4-3 0,-2 0 0,1-2 0,4-2 0,1 0 0,2-2-111,1-2 0,-4 7 1,3-9-1,1-1 1,-2 3-1,1-3 4,0 0 1,-7 2 0,2-4 0,-2 1-1,-5 0 1,0 0 8,-6-1 0,-1 3 1,-3-7-1,-2 1 1,-6 0-1,-2 0 1,-1 0 4,-1 1 0,-4-4 0,-2 4 0,-1-1 0,-3 0 0,-1-1-45,-2 3 0,4-4 0,0 5 0,-1-1 0,-1 1 0,-2 3 0,0 0-273,0-2 1,-5 3 0,0-4-1,-3 1 1,-2 0 0,-4 0 0,-2 1 289,-2-1 0,-5-1 0,0 2 0,-2-2 1,-3 0-1,-3-2 106,-4 0 1,0 1 0,0-4-1,-1 3 1,1 1 0,-1 0-253,-1 1 1,-1-3 0,-4 4 0,-1 2 0,-3 2 0,-1 4 0,-5 1-150,-4-1 0,-2 4 0,-6 0 1,-2 2-1,-2-1 0,-5 2-13,0 2 0,35 0 0,-1 2 1,-30 0-1,2 4 0,5 3 0,3 4 1,2 3-1733,3 3 1,-4 3 2067,0 5 0,-6 7 0,4 1 0</inkml:trace>
  <inkml:trace contextRef="#ctx0" brushRef="#br0">6065 11901 8422,'6'-13'0,"-4"0"0,4-1 0</inkml:trace>
  <inkml:trace contextRef="#ctx0" brushRef="#br0">5812 11901 8422,'-13'0'-41,"-1"-4"79,1-1 0,1 2 0,3 8 0,5 4 1,2 2-1,2 4 335,0 3 1,0-2 0,2 7 0,4 0 0,7 2-1,9 2 85,8 0 0,10-1 0,12 3 1,8 0-1,-24-12 0,1-1 0,4 0 1,1 0-1,4 0 0,1-1-203,3-2 0,1 0 1,0 0-1,0-1 1,2-3-1,1 0 1,2-2-1,0 0 0,3-1 1,-1-1-1,2-3 1,-1 0-171,-1-1 1,-1 0-1,3-2 1,0-1-1,0-1 1,-1-2-1,2-1 1,1-3-1,-1 0 1,-1-1-1,0-1 1,-1-2-1,-3 1 1,0-1-167,-1 0 1,-2 0-1,3-3 1,-2-1-1,-4-1 1,-1-1 0,0-1-1,-1-1 1,-3-2-1,-2-2 1,-2 1-1,-2-2-81,-2-1 1,-3-1 0,2-2 0,-2-2-1,-5 1 1,-2 0 0,0-1 0,-2-1 0,-2-1-1,-3 1 1,14-32 379,-7 3 0,-15-7 0,-6 4 0,-12-1 0,-15-2 0,-12 4-237,-11 5 1,12 30 0,-4 3 0,-4-1 0,-3 2 0,-5 0 0,-2 1 0,-6 2 0,-2 1 0,-3 2-1,-2 1 1,-5 2 0,-2 3-131,-3 0 0,-2 2 1,23 4-1,-1 1 1,-1 1-1,-3 1 0,-2 1 1,1 0-1,-2 0 1,1 1-1,0-1 1,0 1-1,0 0 0,-1 0 1,-1 1-1,0 1 1,-1 0-1,2 0 0,-1 1 1,0 1 106,1 0 0,0 1 0,0 1 1,-2 0-1,1 2 0,0 0 0,4 0 1,2 1-1,0 1 0,1-1 0,1 1 1,1 0-1,-22 7 0,1 0 1,8 0-1,2 1 234,5 0 0,2 1 1,2 1-1,4 1 1,11-2-1,2 1 1,-25 21-1,15 2 1,17 5-492,14 8 1,29 11 0,4-26 0,5 0 0,7 4 0,5-1 0,10 5 0,6-1 0,-13-14 0,3 0 0,1-1 298,4 1 0,2 0 0,2 0 0,4 2 0,1-1 0,0 1 0,0-3 0</inkml:trace>
  <inkml:trace contextRef="#ctx0" brushRef="#br0">4932 10635 8011,'0'-13'0,"2"-1"0,1 1 0,1 0 0,0 5 0,-4-3 282,0 2 0,0 1 0,0-1 0,0-1 0,2 0 0,1-1 0,3 2 0,1 0 1972,4 2 0,2 0 0,3 4-1800,2-2 1,6 1-1,-2 4 1,3-2 0,2-1-1,-1-1-34,1 1 1,4 1 0,0 2 0,0 0 0,1 0-1,-1 0-189,-2 0 0,-1 2 0,-1 1 0,-2 1 0,-1-1 1,-3-1-1,-1-2-108,1 0 0,-5 0 1,2 0-1,-3 0 0,-2 0-116,1 0 1,-2-2 30,-4-2 1,-8 1 0,-8-4 0,-6 1 0,-4 3 0,-5 1 100,-7 2 0,0 0 0,-5 0 0,-2 0 0,-2 2 0,-1 1-80,0 1 1,5 5 0,1-3 0,1 1 0,4 2 0,0 0 0,4-2-191,3-1 0,3 3 0,5-3 378,1 2 0,7-4 0,6 3 0,9-1 0,7-3 12,7-1 0,6-2 0,5 0 0,3-2 0,6-1 0,2-1 1,1 1-260,-3 1 0,-6 2 0,-5 0 0,-2 0 0,-6 0 0,-4 0-549,-3 0 1,-12-4-1,-9 0 462,-12 1 0,-14 0 0,-5 0 0,-5-2 0,-5 2 0,-2 0 373,-1-1 0,-2 2 1,7-2-1,5 1 1,3 0-1,6-1-211,2 1 0,-1 1 0,10 2 0,2 0 0,3-1 0,2-2-1331,2-2 1,8 2 0,1 6 0,9 3 0,6 2-7327,2 2 8582,13-4 0,-2 12 0,12-4 0</inkml:trace>
  <inkml:trace contextRef="#ctx0" brushRef="#br0">5852 12141 8031,'-7'-7'385,"2"-4"0,8 5 1,3 0-1,1 1 0,4 2 488,1 1 0,1-2 1,0-1-1,1 2 0,-1 2 1,0 1 460,1 0 0,-1 0-937,0 0 1,2 0 0,1 0 0,4 0 0,0 0-83,4 0 1,1 4 0,3 2 0,2 0 0,1 0-1,-1-3 1,-4-2-42,-3-1 0,-3 0 0,-3 0 0,0 0-717,0 0 1,-10-1 0,-8-2 363,-11-1 0,-8-1 0,-8 4 0,-3-2 1,-4-2-1,-5 2 0,-2 2 317,2 1 0,-3 0 1,8 0-1,-2 0 1,0 0-1,4 0 247,5 0 0,-5 0 0,11 0 1,3 0-1,3 0-131,2 0 1,4 0-1,5 0 1,11 0-505,9 0 1,7 0 0,10 0-1,3 0 1,2 0 0,2 0-33,1 0 0,-5 0 0,7 0 0,-7-2 0,-2-1 0,-4-1-268,0 1 0,-9-3 0,-2 0-367,-3-1 0,-3 2 1,-3-4 284,-5-1 0,-4 3 0,-4-1 0,-7 1 0,-5 1 1,-6 0-1,-3 3-1937,-2 1 2469,-6 8 0,-7 8 0,-7 6 0</inkml:trace>
  <inkml:trace contextRef="#ctx0" brushRef="#br0">7505 9929 8496,'-18'-15'0,"0"-1"0,2-2 0,1 3 0,2 3 0,1 3 0,3-1 0,-3 4 366,11-6 1,1 11 0,10-5-1,8 0 1,10-3 0,9-1 0,11-2-1,6 0 1,12-4 0,5-2-126,-33 9 1,1-1 0,2-2 0,1 0-1,1 1 1,1 0 0,1-2 0,0 1 0,3-1-1,1 0 1,-1 1 0,1 1 0,2 0 0,-1-1-1,0 1 1,-1-1-153,1-1 0,0 1 0,2-1 0,1 0 1,-1 1-1,1 1 0,1 0 0,1 1 0,0 0 1,0 1-1,-2 0 0,1 1 0,-2 1 1,1 0-158,1 0 0,-2 0 1,-4 1-1,-1-1 1,4 1-1,-1 0 0,-1 1 1,0 0-1,-2 0 1,-1 1-1,1-1 0,-1 0-22,1-2 0,0 2 96,-5 1 1,0 0 0,9-2-1,0 0 1,-4 2 0,0 0-1,-1-2 1,1 0 0,0-1-1,-1 0 1,-1 1 0,1 1 77,-1 0 0,0 1 0,4-2 0,0 0 0,-4 2 0,0 0 0,-1 0 0,1 0 0,0 0 0,0 0 18,1 1 0,0 0 1,-5 0-1,0 0-84,3 1 0,0 0 0,-2 1 0,-1 0 0,2-1 1,0 0-1,-2 1 0,0 0 0,-1 1 0,0 0 0,0 1 1,1 0-1,0 0 0,0 1-28,0 0 0,1 0 0,1 3 0,1-1 1,-1-1-1,0-1 0,-1-1 0,0 1 0,1-1 1,-1 1-1,-2-1 0,1 1 30,1 0 0,-1 0 0,0 0 0,0 0 0,-2-1 0,0-2 0,0 1 0,-1-1 0,1 0 0,1-1 0,-2-1 1,1 0-1,0 0 0,0-1 159,0-2 0,1 1 0,-2 1 0,1 1 1,-1-1-1,1 0 0,0 1 0,0 1 0,0 0 1,-1 1-1,1 0 0,1 0 0,-2 1 0,1 0-150,36 0 0,-35 2 1,0 1-1,34 2 1,-4 4-1,-2 5 1,-7 2-350,-5 0 1,5-1 0,-8 0 0,2 1-1,0 2 1,-2-2 0,2-1 628,3-2 1,-8-4 0,2 0-1,-3 0 1,-2 0 0,3-2 227,2-1 0,-3 0 0,0-1 0,1 2 0,-1 2 0,-1 0 0,-7 0-531,-2-2 0,2 5 1,-7-3-1,0 3 1,-3 1-1,-3 0-198,-1 1 1,-5-1 0,-1 0 0,-2 1 0,-1-1-1,0 0 349,0 1 1,-1-3-1,-2 0 1,3-2 0,4 0-1,3-1 1,4 0 200,2-2 0,1 3 0,5-5 0,-3-1 0,-1 0 0,-3 0-530,-2 1-308,-2 1 0,-1-4 0,-2 2 0,-6 2 1,-2-2-1147,-1-2 0,-5-1 452,-1 0 0,-5 2 0,2 2 0,-4 5 1174,-1 3 0,0 1 0,0 0 0</inkml:trace>
  <inkml:trace contextRef="#ctx0" brushRef="#br0">15476 9489 21291,'-12'-13'-2560,"2"1"2099,1 3 0,5 3 749,-5 6 0,7 0 0,2 0 0,9 1 0,6 2 437,3 2 0,10 10 0,-1-2 0,2 2 0,2 1 0,0 0 1,1 4-1,-3-1 9,-2 0 1,3 5 0,-8-3 0,1 1-1,0 0 1,-6 0-709,-2-1 1,-6 3 0,-1-5 0,-3 0-1,-2 2 1,-3-2-290,-4 0 1,-9-1 0,-11-5 0,-4-1 0,-6-1-1,-2-4 50,-1-1 0,-9 4 0,5-2 1,-2 1-1,-2 0 0,5 1 1,0 3-132,3 5 262,6 3 0,-7 5 0,4 1 0</inkml:trace>
  <inkml:trace contextRef="#ctx0" brushRef="#br0">8331 11835 9909,'0'-35'0,"0"6"0,2 7 487,2 8 112,-2 7 1,10 8-357,-4 4 1,0 2 0,-1 7 0,1-1 0,-1 0-1,3 1 1,4 0 0,2 3 0,3 2 0,4 2 0,5 2 695,6 2 1,6 2 0,4 0 0,4-1 0,2 1 0,0-2 0,4-3 0,-1-4-97,3-3 1,1-2-1,-3-1 1,1-1 0,0-4-1,-3 0-526,0 1 1,-4-4-1,0 4 1,-5-1-1,0-1 1,-2 1-1,1-1-341,-2 0 1,0 5 0,-2-4 0,1 2 0,-1-2 0,4 1 1670,-1-1-1284,-5-4 0,7 4 1,-3-4-1,1 2 0,2-2 1,0-2-364,1-1 0,5 0 0,-4 0 0,-1 0 0,1 0 0,-1-1 0,-1-4 0,1 4 0,-2-4 0,-5 4 0,-1 1 0,-4 0 0,1 0 0,-4 0 0,-5 0 0,-3 0 0,-1 0 0,0 0 0,0 0 0,1 0 0,-3 0 0,4 0 0,3 0 0,4 0 0,3 0 0,2 0 0,-4 0 0,13-1 0,-2-2 0,5-3 0,4 0 0,2-2 0,2 1 0,0 2 0,3-2 0,2 1 0,0 3 0,0 0 0,-1 0 0,1-1 0,1-1 0,2 5 0,-4 0 0,-5-1 0,-3-2 0,-1-2 0,-1-3 0,2 2 0,-1 0 0,0-2 0,1 1 0,2-2 0,3 2 0,3-5 0,-4 4 0,1 0 0,-3 0 0,-2 2 0,-2 3 0,2 2 0,-5-1 0,-4-1 0,-2-1 0,-5 1 0,-2 1 0,-5 2 0,-6 0 0,-2 0 0,-1 0 0,-1 0 0,1 0 0,0 0 0,-5 0 0,1-1 0,-1-4 0,0 4 0,-4-5 0,0 6 0,1 0 0,2 0-658,2 0 0,-6-1 0,1-2 0,2-2 625,1 2 0,1 2 1,0 1-1</inkml:trace>
  <inkml:trace contextRef="#ctx0" brushRef="#br0">13090 12154 8790,'0'-25'0,"0"3"0,2 6 42,2 5 0,4-1 0,5 5 1</inkml:trace>
  <inkml:trace contextRef="#ctx0" brushRef="#br0">13477 12274 7739,'-22'-4'0,"-2"-1"0,2 2 0,1 2 0,9 1 0,0 0 0,5 0 0</inkml:trace>
  <inkml:trace contextRef="#ctx0" brushRef="#br0">13010 12128 7736,'-21'-8'0,"4"4"0,5 4 0,9 3 0,12 1 542,9 7 1,10-8-1,3 4 1,6-1 0,7-3-1,10-2 1,6-1 0,7 0-1,3 0 1,2 0-1,1 0 1,1-1 3302,0-4 1,-3 4-3686,-33-1 0,-1 0 0,30-4 0,1 1 0,-1 2 0,-5 2 0,0 1 42,-1 0 1,-8 0-1,4 0 1,-3 0 0,-2 0-1,-1 0 0,-1 0 1,-4 0-96,-2 0 0,2 0 0,-3 0 0,-1 1 0,-2 2 26,1 2 0,2-1 0,-3-4 0,-1 0 1,-2 0-1,-2-1 114,2-4 0,0 4 0,2-4 0,-2 4 0,3 1 0,0-2-131,3-2 0,1 2 1,-1-2-1,2 2 1,-1 4-1,-1 1 1,0 3-364,0 1 1,-6-4 0,3 3 0,-6-2 0,-3 1 0,0-2 0,-3-2 272,-4-1 1,1 0 0,-3 0 0,4 0 0,0 0 0,1 0 200,0 0 1,1-4 0,1-2 0,2-1 0,0-2-1,-1 0-134,-3 0 0,5 5 0,-8-4 0,-2 2 0,-1 3 0,-3 0-322,1-1 0,-4 2 0,3-2-587,-4 2 1,0 2 690,-1 0 1,0 0 0,1 0-1,-1 0 1,0-1-54,1-4 0,-1 3 0,0-7-1904,1-2 0,-7 4 0,-4-1-1395,-6 3 3477,-4 0 0,-7 17 0,1 3 0</inkml:trace>
  <inkml:trace contextRef="#ctx0" brushRef="#br0">16249 11768 11652,'-5'0'585,"5"9"1,1 3 0,8 7 0,0-1-451,-2-1 1,5 1-1,-3-3 1,1 1-1,2 4 1,0-1-1,3 2 1260,0-1 0,4-3-1023,-1 0 1,4-2-1,-4-2 1,-2 2 0,-1 0-1,-2 1-78,0 1 1,-5-1 0,-4 6 0,-2-4 0,-2-3 0,-2 0-531,-2 2 0,-8-2 0,-7 3 0,-2-3 0,-3-2 0,-1 0-237,-2 1 1,5-3 0,0-2 0,0-3 0,0-1 0,1 1-1147,2 1 1,-4 0 1618,6 2 0,-7 3 0,3-4 0</inkml:trace>
  <inkml:trace contextRef="#ctx0" brushRef="#br0">5732 10302 8090,'-7'-6'-3,"1"4"701,6-9 1,1 8 0,4-5 0,3 4-1,4 5-40,2 7 1,-1 2-1,0 0 1,1-1-1,0 2 1,3-1-1,2 0 1,0-1 0,2 0-1,0 0-123,2 0 0,1-5 1,-2 4-1,-2-2 1,-3-3-1,1 0 1,-2 0-1,-1 1-179,-1-1 0,3 3 1,1-2-1,-2 1 0,-1 1 1,-1 1-1,-1 2-187,0 0 1,2-2 0,1 4-1,2-2 1,0 1 0,0 0-100,-1-1 1,3 3 0,-4-5-1,2 2 1,-2-1 0,-1-1-1,-2-1 226,0 0 0,1 3 0,-2-3 0,-2 0 0,-1 0 0,0-2-223,-2 2 1,5-5-1,-5 5 1,2 0-1,0 2 1,2 1-74,0 0 0,3-1 0,-1 6 0,0 1 0,1-1 0,-1 1 0,0-3 0,-1-2 0,-1 4 0,-2-1 0,1-1 0,2-2 0,0-1 0,-4 1 0,4-2 0,-3 1 0,3 1 0,1 1 0,1-3 0,-2 4 0,-1-3 0,0 3 0,2 1 0,0 1 0,4-1 0,-2 0 0,-1 1 0,0-1 0,-1 0 0,0 1 0,2-1 0,3 0 0,-8-4 0,4-1 0,-4-1 0,-1-1 0,0 0-2011,-6 4 1,4-8-1,-2 2-2659,3-2 1,10-2 4669,4 0 0,10-6 0,2-2 0</inkml:trace>
  <inkml:trace contextRef="#ctx0" brushRef="#br0">6878 10688 7899,'-13'0'225,"0"0"189,-1 0 1,1 0-1,0 0 851,-1 0 1,7 6 0,4 2-462,6-1 1,0-1 0,6-6 0,1 0-1,4 2 1,2 0 0,3 3 339,2-2 1,-3 3-749,4-2 1,-4 7-1,2-4 1,0 2-1,-6 0-163,-3 1 1,1 2 0,-5 1-1,0 1 1,-1-1 0,-1 0 42,-1 1 0,1-1 0,-5 0 0,0 2 0,0 1 0,0 2 0,1-2 357,4-1 0,-4-1-386,4-1 1,-4 0 0,-1 1 0,-1-1-246,-4 0 0,2 1 0,-6-1 0,-1 0 0,-3 1 0,-4-1-2,-1 0 0,-4 5 0,3 0 0,0-2 0,-1-1 0,3-2 0,-3 0 0,6-4 0,-4-1 0,3-2 0,2-2 0,-1 1-2840,1-1 1,1-1 0,3-7 2839,5-5 0,8-9 0,4-3 0</inkml:trace>
  <inkml:trace contextRef="#ctx0" brushRef="#br0">5892 12194 7844,'-9'-11'0,"2"0"0,2 2 0,7-1 0,5-2 0,0 3 0,2 0 0,-4 6 1006,4-1 0,0 2 1,2 4-1,-2 2-14,-4 5 1,-5 3 0,-3 3-1,-3 1 1,-2 2 0,-2 0-411,-2 1 0,-1 2 1,-2 5-1,-3 1 1,-2 0-1,-4 1 34,-3 3 0,7-2-522,-12 7 0,7-5 1,-6 3-1,2 0 42,-3 0 0,4-4 0,-4 1 0,1-3 0,-1-3 0,1-1 0,0-3 1,0-2 1,-1 0 0,2-2 0,-3 0 0,1-2 0,-2-3-164,0-3 0,3-2 1,-4 4-1,1-4 1,2-1-1,-2-2 1,0 1 17,-3-1 0,3 1 1,-2-5-1,1-2 0,-1-1 1,2-3-1,1-1 207,4-3 0,1-2 1,1-3-1,0-1 1,1-4-1,0 0-23,4-4 1,-2 0 0,5 1-1,0 0 1,0 0 0,2-3-101,3 0 0,0-1 1,1 1-1,0-1 0,1 0 1,1 1-44,3-1 0,0 0 1,-2 1-1,2-1 1,2 0-1,3 1 0,2-1 66,1 0 1,0-4 0,1 0 0,4 0 0,2-2 0,4-2-392,2-4 0,-3-1 46,8 0 0,-6 0 0,-2 2 0,2 1 0,-1 1 307,0-1 1,1-1-1,2-2 1,-3 1-1,0 2 1,-2 2-1,1-1 60,2 2 0,6 0 0,-1 5 1,1-4-1,1 0 0,2-1-352,0 0 0,3 3 0,-5-1 1,0 1-1,2 2 0,-2 0 0,0 1 108,-2 0 1,2-4 0,-1 1-1,-2 2 1,-1 1 0,-2 2 183,0 4 0,2-3 0,2 4 1,0-1-1,1 1 0,0 1-134,0-1 0,10 0 0,-2-3 0,4 4 0,1-1 0,0 2 0,2-2-199,4 0 1,-7 5 0,5-2 0,-4 2 0,-3 0 0,0-1-1,-2 4 187,-1 3 1,-6 1 0,0-3 0,-1 2 0,0 2 0,-2 2 250,-1 3 1,3-3 0,0 0-1,-1 0 1,3 1 0,2 2-1,3 0-237,2-2 0,-1 4 0,2-4 0,2 4 0,3 1 0,-1-2 93,1-2 0,-2 2 1,-4-2-1,-2 2 1,-3 2-1,-3 0 1,-1 0 124,0 0 0,0 0 0,-5 0 0,0 0 0,1 2-61,-1 2 0,0-2 1,2 4-1,1 0 1,4 1-1,0 2-245,4 0 0,-3-2 1,-1 4-1,1-4 0,0 0 1,1 1-1,0 1 0,-1 0 134,-2 0 0,-1-5 0,-5 3 0,1 1 0,-1-2 0,0 1 95,1 1 0,-1 0 1,0 6-1,-1-1 0,-1 0 3,-2 1 0,-1-1 1,4 0-1,-1 1 0,-2-1 1,1 2-1,2 1-77,1 2 1,0 0 0,1-5-1,-1-1 1,0-2 0,-1-1 0,-1 0 515,-2-2 1,-2 5 0,2-3 21,-5 3 1,-2 1 0,-2 1-978,0-1 1,0 0 0,0 1 0,0-1 0,0 0-178,0 1 0,0-1 1,0 0-1,0 1 1,0-1-385,0 0 0,0-4 0,0 0 1,0 1-1,1 2 0,4 0-4501,4-3 5505,8 3 0,4-11 0,6 5 0</inkml:trace>
  <inkml:trace contextRef="#ctx0" brushRef="#br0">6812 10862 8023,'-14'-6'991,"1"0"-372,0-3 1,-1 3 0,3 7 0,2 4 0,4 4 0,4 3-8,1 1 1,6 0 0,3 1 0,4 0 0,3 3 0,3 0 0,1 0-241,-1-2 0,3-2 0,-4 2 0,-2 1 0,-1 2 0,-3-2-217,-3-1 1,1 3 0,-5-1 0,-2 0 0,-3-1 0,-5 0-1,-5 2-160,-7-2 0,-3-1 0,-7-2 0,-1 1 0,-2-2 0,-1-3-19,2-5 0,-1 2 0,0-2 0,-1-1 0,2-1 0,0-2 1,4 0-326,3 0 0,-2-5 0,7 1 1,0 1-1,2 1 0,2 2-5373,0 0 5722,5 0 0,2 6 0,6 2 0</inkml:trace>
  <inkml:trace contextRef="#ctx0" brushRef="#br0">18702 10848 8572,'12'-1'0,"-2"-2"0,-1-2 0,2 2 0,1 2 615,-5 1 0,-3 0 0,-8 0 311,-5 0 1,3-1-1,2-4-716,2-4 0,-4 2 0,-3-1 0,-2 2 0,-4 2-24,-3-2 0,-1 5 0,-6-4 1,1 2-1,-1 0 0,1-1-19,-1 1 0,1 1 0,0 2 0,4 0 0,-1 0 0,2 0 0,-1 0-25,4 0 1,1 0 0,2 0-1,0 2 1,-1 1-881,1 1 697,6 7 0,-10-8 1,4 5-1,-3 1 1,-4 0-1,0 0 20,-1 1 1,-4-2 0,3 1-1,-4 0 1,0 0 289,-1-1 1,2-3-55,3 4 1,-2-5-1,5 4 1,-1-1 0,1 0-1,3 4 763,1 1-1271,2-5 231,-1 5 0,6-5 124,-1 7 0,4-6 1,-2 1-1,-1 2-460,1 1-384,4 1 573,-9 0 1,9 1 0,-6-3 0,-1 0 0,-2-2 264,-1 1 0,-1 2 0,1 1 0,0 1 0,1-1 436,3 0 1,-1-4 110,5 0-316,-5-6 0,8 9 0,-2-3 16,2 2 0,2-2-280,0 0 1,5-4 0,1 2 0,1 0 0,4 1 0,0 1-31,3-2 0,-1 5 1,0-5-1,1 2 0,-1 0 1,0 2-1,-1 0-62,-3 3 0,3-1 1,-5 0-1,2 1 0,0-2 1,2-2 105,0-1 0,3 0 0,1 4 0,1 0 0,3 1 1,0-2-1,2-2 0,0-3 95,3-1 0,-1 3 0,1-3 1,-2 0-1,2 1 0,0-1 83,-2 0-228,3 5 0,-6-8 1,3 4-1,-2 0 1,-3 1-1,1 1-50,-2-2 0,4 3 1,-2-4-1,-2 0 0,0 2 1,0-2 561,2-1-419,6 0 0,-3-1 0,5 1 0,1-2 0,0-2 0,-1-1 113,1 0 1,4 0-1,0 0 1,-1 0-1,-2 2 1,-1 1-182,-1 1 0,1 1 0,-2-4 0,-1 2 0,-2 1 0,0-1 1,0 0-714,1 2 643,-1-4 0,3 10 0,-1-7 0,-4-1 0,3-1 0,-1-1 187,2 3 1,4-2 0,-5 2 0,6-2-1,3-2 1,2 0 38,3 0 0,3 0 0,3 0 0,2 0 0,-1 0 0,2 0 0,1 0-128,1 0 1,4 0 0,-5 0 0,0-2-1,-2-1 1,-2-1 0,0 1-120,1 2 1,1-4-1,-5-1 1,-2 0-1,-1-1 1,-3 1 224,-1 0 0,2-3 0,-4 3 0,-1-1 1,0-4-1,-1 1 0,2 0-67,-1 1 0,0 0 0,-1-4 0,2-1 0,-1 1 0,-2 0 1,-1-1-140,-1 1 1,1 0-1,-2-1 1,-1 1-1,-3 0 1,-1-1-201,1 1 1,-5 0 0,2-1 0,-3 1 0,-2 0 0,1-1 0,-1 1 32,0 0 1,5 2-1,0 1 1,-3-2-1,-3 2 1,-4-2-1,3 0 347,1-1 0,-3 1 0,-2 2 1,-1 1-1,-2-2-51,2-1 0,-4-1 0,2 0 0,-4-1 0,-3 1 0,-1 0-379,1 0 0,-5 1 0,0 1 0,-4 2 0,0-1 0,0-2 0,0 0 1,-3 3 1,-5-2-1,0 2 1,0-3 0,-4-1-1,0-1 391,2 1 0,-6 0 0,3-1 0,-2 1 0,-3 0 0,2 1 0,0 1-54,1 3 0,4-1 0,-1-3 0,-1 1 0,1 4 0,-1 0 0,0 1-234,-2 0 0,0 1 0,-1 4 0,-1-2 0,-2-2 0,0 2 136,-2 2 0,0 0 1,-4-2-1,2-2 1,-2 2-1,-2 2 0,-1 1 476,0 0-397,0-6 1,0 3 0,0-5 0,0 2 0,2 2-1,2 0 151,5-1 0,-1-4 0,-1 3 0,-1 0 1,-2-1-1,1 0-175,-1-4 1,1 4-1,-5-1 1,0 1-1,-2 1 1,-2-1-1,-7 1-191,-5 0 1,3 1 0,-6 5 0,-4 0 0,3 0 0,-3 0 0,4 2-402,0 2 1,1 4 0,5 5 0,1-1-1,3-2 1,6-1-234,6 1 0,5 1 0,6-1 0,6-1 0,5 0 840,5-2 0,7-1 0,-3-6 0</inkml:trace>
  <inkml:trace contextRef="#ctx0" brushRef="#br0">19502 10915 8132,'-7'-21'0,"2"3"0,4 4 0,1 6 0,0-8 388,0 3 1,6-10-1,4 0 1,5-7 0,3-7-1,-1-6 1,4-6 0,4-4-1,8-6 1,4-6 0,-16 28-1,1 0 282,1-5 1,0 1 0,1 1 0,1 0-1,1-6 1,1 0 0,0 0 0,-1 0-1,1 1 1,0 0 0,-1-2 0,-1 0-1,0 4 1,-1 1-671,-1 0 0,-1 2 1,-2 2-1,0 2 1,17-26-1,-5 7 1,-4 8-1,-7 10-2283,-5 7 1,-4 2 0,-3 10-569,-4 2 318,-4 13 2533,5 4 0,7 13 0,8-1 0</inkml:trace>
  <inkml:trace contextRef="#ctx0" brushRef="#br0">20955 9102 8230,'-9'-11'678,"0"-7"0,0 0 1,-4 2-253,0 5 0,1 0 1,0 3-1,0-1 1,-3 2-1,1 1 1,-1 3-1,1 2 2188,1 1-2538,-6 0 0,4 2 1,-3 6-1,2 7 0,0 4 1,-2 6 53,2 5 0,2-1 0,4 5 0,2 0 1,4-1-1,5 1 0,7-1-63,4-1 0,8-1 0,6-5 0,5-4 0,1-6 0,1-6 0,-3-5-479,-2-4 1,-3-2 0,-3-4 0,-6-6 0,-5-9 0,-7-6 151,-2-3 0,-2-5 0,-2 0 222,-2 0 0,-8-3 0,-7 6 0,-1 2 337,1 0 1,1 9 0,5 2 0,1 3-792,3 2 0,5 5 0,10 5 1,7 6-1,9 6 0,9 3 492,9 1 0,0 7 0,6 0 0</inkml:trace>
  <inkml:trace contextRef="#ctx0" brushRef="#br0">21182 9129 8228,'-14'-34'0,"1"4"2607,0 11-1720,5 9 0,2 11 1,8 5-1,2 6 1,5 4-1,3 2-702,1 1 0,1-4 0,0 3 0,3-2 0,0-1 0,0 0 0,-2-3 0,-2-2-543,0-3 1,1-1 0,-1-7-1,-1-4 1,-3-5 194,-5-6 1,-2 0-1,-2-7 1,0 0-1,0-3 1,-2 0-1,-1 1 321,-1 2 0,-5 0 0,4 5 0,2 2 0,0 1 0,0 2-620,-1-1 0,1 5 0,9 2 0,7 0 1,10 1 461,6 0 0,11-11 0,8 3 0</inkml:trace>
  <inkml:trace contextRef="#ctx0" brushRef="#br0">21755 8596 8328,'0'-31'789,"0"1"2425,0 5-2196,0 10-797,0 9 0,0 12-36,0 3 0,0 6 1,0 6-1,-2 8 0,-2 8 1,-6 11-1,-5 7 0,-5 7-653,0 3 0,2 2 0,-3-2 0,2-2 0,3-2 0,1-2 468,2-2 0,-1-9 0,1-2 0</inkml:trace>
  <inkml:trace contextRef="#ctx0" brushRef="#br0">21502 9129 8328,'4'-52'1808,"2"5"-1105,1 7 0,2 7 0,3 10 0,-2 3 0,1 4-677,4 4 1,-2 8 0,6-1-1,0 4 1,4 2 0,3 5 0,5 6-27,5 4 0,2 8 0,2-3 0</inkml:trace>
  <inkml:trace contextRef="#ctx0" brushRef="#br0">22048 9022 8328,'-21'-16'801,"4"-5"0,3-1 281,5 3 0,-1 9 1,4 2-1,0 1-540,0-1 1,2 7 0,4 1 0,0 7 0,1 7 0,2 3-481,2 6 1,4 0 0,-4 1 0,1-2 0,2 0 0,-2 1 0,0-3-891,-3 0 1,-2-7 0,-1-4 59,0 1 1,-1 1-1,-4-3 393,-4-3 0,-3-4 0,-1-1 0,0 0 0,1-1 1,2-4-512,1-3 0,7-4 886,2-2 0,12 1 0,9 0 0</inkml:trace>
  <inkml:trace contextRef="#ctx0" brushRef="#br0">22515 8489 8265,'-8'-29'686,"4"2"1,2 11-1,2 16-325,0 7 1,0 5 0,-1 3-1,-2 3 1,-3 5 0,-1 7-1,-4 7 1,-1 4-240,-1 4 0,0-1 1,-1-1-1,2 3 1,2 3-1,3-2 0,1-1 1,3-1-1334,1-2 0,2-3 0,2-5 1211,2-4 0,4-3 0,5-1 0</inkml:trace>
  <inkml:trace contextRef="#ctx0" brushRef="#br0">22101 8929 8542,'-13'0'0,"0"0"-18,-1 0 149,7 0 0,0 0 0,4 2 0,0 1 0,6 1 0,7-1 0,8-1-14,3-2-117,1 0 0,4-6 0,1-2 0</inkml:trace>
  <inkml:trace contextRef="#ctx0" brushRef="#br0">22261 9009 8493,'0'-13'0,"-1"1"0,-2 2 0,-2 1 0,3-2 0,-1 0 551,-2-3 1,4 1 0,-2 1 0,4 5-1,4 7-56,-2 7 0,-2 9 0,-1 2 0,-1-2 0,-2-1 0,-3-1 0,-2 0-318,-2 4 1,-2-3-1,-3 3 1,-1-5 0,-2-3-1,2-1-320,1 2 0,3-4 0,2 2 0,2 1 0,1 2 0,1 1-135,0 1 1,2-1 0,4 0 0,1 1 0,4-1 0,4 0-11,2 1 1,4-1 0,3 0-1,4 1 288,3-1 0,8 0 0,1 1 0</inkml:trace>
  <inkml:trace contextRef="#ctx0" brushRef="#br0">22541 9009 9359,'12'9'326,"-3"0"1,1-5-1,-4 4 1,2-2 129,2-3 1,-3 3 0,1 0 0,-1-1 978,1 1-1388,-5-1 0,1-5 0,-7-2 0,-3-1-241,-1-1 1,-2-5 0,-4 3 0,-1 0 0,1-1 718,0-1 0,1 7-245,3 1 1,3 6 0,6 7 0,1 0 0,4-1 0,4-1-445,3-2 0,1-1 0,2 4 0,1-1 1,3-4-1,1-1 0,-1-3-750,-3-2 1,0-1 0,1 0 0,0-1 0,0-3 0,-2-5 72,-2-3 1,2 3 840,2 0 0,4 0 0,6-4 0</inkml:trace>
  <inkml:trace contextRef="#ctx0" brushRef="#br0">23501 8596 8311,'0'-22'358,"0"0"0,6-5 0,1 9 0,2 3 133,0 5 1,-4 3 0,3 4-1,1 0-72,-1 4 0,-2 10 1,-6 9-1,-2 4 0,-2 7 1,-7 3-1,-3 6 0,-6 2-214,0 5 1,2-1-1,-4 3 1,-1 0 0,1-1-1,1 1-1112,2 2 1,1-5 0,7-1 0,2-2-1,4-1 907,4-4 0,7-1 0,1 3 0</inkml:trace>
  <inkml:trace contextRef="#ctx0" brushRef="#br0">23728 9049 8311,'9'-27'0,"-2"2"458,-1 3 0,-2 3 1,-2 7 200,2 3 0,-2 5 0,1 10 1,-5 5-1,-4 6-731,-1-1 0,-1 5 0,-2-1 0,3 1 0,1-2 0,3-1 1,1 0-33,2-2 1,2-2 0,1-7 269,1-7 0,5-7 1,-4-10-1,-2-2 0,-2-2 1,-1-1-1,0 0 487,0 0 0,-4 1 0,-1-1 0,1 5 0,-1 6-208,1 2-971,-1 6 1,5 3 0,3 10-1,5 6-330,5 7 0,14 2 1,1 1-1,3 0 1,4-3-1,1 0 1,4-1 855,2-1 0,-10-2 0,13-6 0,-11 0 0</inkml:trace>
  <inkml:trace contextRef="#ctx0" brushRef="#br0">24128 9182 8311,'-2'-17'0,"-2"-1"0,-8-4 417,-6 4 1,0-6-1,3 3 1,1 1 256,0 2 0,-2 5 1,9 2-1,-1 5 0,5 5 1,6 7-1,8 6-543,5 5 1,2 0 0,7 3-1,3 0 1,2-4 0,1-1-1,0-2 1,-2-1-2506,0-3 1,-9-3 2068,-2-6 1,-3-2-1,-3-2 1,-3-7-1,-3-3 1,-2-6 155,0 0 1,1-1 787,-5-1 0,1-3 0,2 4 0,3 0 0,2 3 613,2 4 1,-3 0 0,2 2-1,2 2-1109,1 1 0,-1 8 0,0 1 1,-2 9-1,0 7 0,-1 5 0,1 1-664,2 0 0,-4-1 0,2 1 0,0-3 0,-2-1 0,-1-2 0,0-4 1,-3-5 0,6-7 0,1 0 0,2-1 316,1-3 1,7 2 0,0-2 0,1 2 203,-3 2 0,3 12 0,-1 3 0</inkml:trace>
  <inkml:trace contextRef="#ctx0" brushRef="#br0">20448 11102 8124,'-19'-6'971,"-3"-3"1,3-2 0,1 1-577,3 1 1,9 0 0,8-6 0,13-2 0,14-6 0,17-3 0,10-4-152,7-1 0,-22 13 0,2-1 0,1 1 0,1 1 1,5-3-1,2 1 0,6-1 0,3 0 0,0 0 1,2 2-1,5-1 0,0 0 0,1 2 0,0 0-417,2 1 0,0 0 0,-2 0 0,0 1 0,-5 2 1,-1 1-1,-3 0 0,-1 0 0,-3 1 0,-1 1 0,-6 0 1,-2 1-623,-3 1 1,-2 0 0,32-7 0,-15 1 0,-8 3 0,-7 0 0,-7 2 794,-3-1 0,3-8 0,-3-2 0</inkml:trace>
  <inkml:trace contextRef="#ctx0" brushRef="#br0">23274 10502 8116,'-11'-6'0,"2"6"0,1 6 0,5 7 0,-1 2 0,1 3 0,-3-3 601,2 2 0,-5 4 0,4 0 0,1-1 0,-1-2 0,1-3 0,1-2 0,1 1 0,4-2-601,2-4 0,4-2 0,5-6 0</inkml:trace>
  <inkml:trace contextRef="#ctx0" brushRef="#br0">23261 10209 8116,'8'-34'1066,"-3"-2"1,-5 9-1,0 7 1,0 3-728,0 4 1,2 4 0,2 2 0,5 1 0,3 3 0,3 1-710,3 2 0,2 6 0,7 3 0,1 3 1,2 3-1,1 1 370,-1 2 0,4 0 0,0-5 0</inkml:trace>
  <inkml:trace contextRef="#ctx0" brushRef="#br0">23914 9995 8128,'-1'-29'1139,"-4"2"0,2 17 0,-4 17 0,0 9-807,-1 5 0,-1 1 0,-4 7 1,0 0-1,-1 4 0,1 2 1,0 5-1,-2 5-239,-3 2 1,3 5 0,-3 3-1,4-5 1,2-1 0,3-3-1,4 0-93,4-3 0,1-8 0,0-2 0</inkml:trace>
  <inkml:trace contextRef="#ctx0" brushRef="#br0">23688 10435 8141,'0'-43'2353,"0"5"-1040,0 8 1,1 14-1,4 11-1742,3 4 1,6 1 0,4 1 0,4 2-1,4 3 1,4 2 0,4 2 0,2 2 428,1 1 0,4 1 0,-7-1 0</inkml:trace>
  <inkml:trace contextRef="#ctx0" brushRef="#br0">24181 10435 9944,'-13'-13'2053,"-1"0"1,5 5-1809,0 4 0,7 4 0,-1 4 1,6 4-1,7 0 0,5 1-368,2 2 1,6-4 0,-6 0 0,0-1 0,-2-3-403,-2-1 1,-1-4-1,-3-2 1,-5-5 1557,-2-3 1,-2 3-74,0 0 1,1 6 0,3 0 0,7 5 0,4 2-1015,2-1 0,13 3 0,0-1 0,4-2 0,1-2 0,1-1-250,-2 0 0,-2-6 1,-6-1-1,-4-2 0,-4 2 1,-4-1-1,0 2 295,-1 0 1,-5 0-1,-3 3 1,1 0 0,2 5 7,-1 5 1,9 13-1,-1 6 1,5 8-1,6 6 1,7 5 0,7 4 0,9 2 0,-2 3 0</inkml:trace>
  <inkml:trace contextRef="#ctx0" brushRef="#br0">16903 11608 8190,'-15'0'0,"-1"0"0,-2 0 0,1 0 0,3-2 0,0 0 754,1-3 0,4 1 0,3 4 0,5 0-178,7 0 1,4 1 0,3 2-1,1 3 1,-1 1 0,0 2 24,1-1 0,3 2 0,3-6 1,0-1-1,6-1 0,3-2 0,10 0-39,8 0 0,-1-7 0,10-5 1,2-5-1,-2 0 0,2-3-760,-2-2 1,-8 0 0,5-3-1,-4-3 1,-5-2 0,-5-3 0,-6-1-313,-8 0 1,-5-9 0,-8 3 0,-3 0-1,-7 0 1,-8 2 157,-8-4 1,-14 4 0,-4 4 0,-8 1 0,-8 4 0,-2 2 511,-5 5 1,-7 4-1,0 9 1,-3 5 0,-5 2-1,-1 2 1,-3 2 46,1 2 1,7 5 0,-4 7 0,6 4 0,6 0 0,5 6 252,4 3 0,5 1 1,10 7-1086,7 4 0,6 1 0,10 7 0,3 2-1100,8 6 0,13 2 0,16 3 1725,9-4 0,14-9 0,-22-26 0,1 0 0</inkml:trace>
  <inkml:trace contextRef="#ctx0" brushRef="#br0">17956 12514 8270,'-9'-10'233,"0"-3"0,0 2 0,-3 5 0,2 2 660,1-1 0,16 2 0,4 6 1,8 2-1,9-2 0,5-2 0,4-1-481,3 0 1,-2-1 0,10-2 0,-1-3 0,-3 0 0,-1-1-657,-4-1 1,-4 4 0,0-4-1,-7 2 1,-8 2 0,-3-1-100,-5 1 1,-4-2 0,0 3 0,-8-1 0,-8-1 373,-3-1 0,-9 5 0,-2-4 0,-3 4 0,-3-1 0,-2-1 0,-4-1 291,-4 1 1,1 2-1,-8 1 1,2-2-1,2-1 1,-1-1-1,5 1 1,3 1 1,3 2-1,6 0 1,3 0-1,4 2 1,3 1-614,2 1 1,4 7 0,1-3-1,3 4 1,3 2 0,6 0-364,10 4 0,5-3 0,9 3 0,3-3 0,8-2 1,7 0 652,7 1 0,15-7 0,0-1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12144 4611 8136,'0'-13'-4,"-2"1"0,-1 2 0,-1 1 1,1-2-7,1 0 9,-3-3 0,3 1 1297,-4 0 0,0 1 0,-3 3 0,-3 4 0,-1 4 0,-2 4 0,-1 6 108,-2 9 0,-5 11 0,2 8 1,-1 6-1,-1 7 0,1 7 1,0 5-1239,0 3 0,4 5 0,8-34 0,-1 2 0,1 1 0,1 0 0,1-1 0,1 0 0,-3 31 0,5-8-476,4-6 0,1 0 1,0-12-1,3-5 1,4-7-1,8-9-1687,4-8 0,5-7 1,7-8-1,5-5 1997,2-8 0,2-11 0,0-9 0</inkml:trace>
  <inkml:trace contextRef="#ctx0" brushRef="#br0">12624 4678 7957,'0'-13'0,"0"-1"783,0 1 1,0 7 0,0 6-1,0 9 621,0 7 0,0 2 0,-2 10 1,-2 8-1,-7 6 0,-5 9 1,-6 5-298,-3 5 0,2 5 0,3-9 0,0-5 0,4-5 0,3-4 1,4-2-1323,5-2 1,2-14 0,4-3-1,2-5 1,5-6 0,4-2-1,3-4-683,2-4 1,4-5 0,-2-2 0,-1-2 0,2-2 0,-2-2 169,0-1 1,0 0-1,-2 1 1,2 1 0,2 2-1,2 1 1,4-1 727,4 0 0,-3-6 0,5-6 0</inkml:trace>
  <inkml:trace contextRef="#ctx0" brushRef="#br0">13237 4718 9660,'0'-14'2359,"0"7"1,0 3 0,0 10-780,0 7 0,-5 6 0,-1 8 0,1 1 0,-3 5-1076,1 6 0,-4 3 0,-5 7 0,-2 1 0,2 1 0,3-4 0,2-6 0,4-4-682,1 0 0,2-6 0,4-2 0,1-7 0,3-4 0,5-5 0,3-4-882,2-3 1,0-2 0,4-5 0,3-2 0,1-3 0,2-3 114,4-6 0,-1 2 1,4-5-1,-2 3 0,1 2 1,3 1 944,1 3 0,1-9 0,5 4 0</inkml:trace>
  <inkml:trace contextRef="#ctx0" brushRef="#br0">13917 4744 7837,'0'-13'1801,"0"0"1,1 5 0,2 5-872,2 6 1,-1 12 0,-4 12-1,0 7 1,0 7 0,-1 5 0,-4 5-1,-2 0-271,-1 6 1,2-10-1,6 2 1,0-8 0,0-5-1,2-6 1,2-7-1,5-5-912,3-3 0,6-8 0,1-5 0,3-10 0,5-11 0,3-11-280,-1-9 1,-1-1 0,-1-6 0,0 0 0,-1-2 0,-1 1 0,-2 4-327,-6 6 0,3 0 0,-3 7 0,0 5 0,-2 6 0,-2 6 0,0 4 859,1 4 0,5 4 0,2 1 0</inkml:trace>
  <inkml:trace contextRef="#ctx0" brushRef="#br0">14703 4704 9929,'-13'-11'1590,"-1"2"1,6 3-1,0 7 1,2 5-1,3 6 1551,2 4 0,-5 14-2434,-3 1 0,-1 6 0,-2 5 1,0 1-1,-3 2-777,0 3 1,1-5-1,2 1 1,1-4 0,4-4-1,1-7 1,3-5 0,2-6-1424,1-3 0,1-8 1,5-4-1,6-8 0,6-9-107,2-11 1,-2-5 0,4-9 1527,2-2 0,-5-2 0,0 3 0,-1 2 447,0 2 0,-2 5 0,-5 9 0,-4 4 0,1 5 1029,-1 4 0,-4 9 0,1 10 1,-2 6-1,-2 7 0,0 2 1,0 1-1010,0 1 0,0 3 1,0-2-1,0-3 0,0-1 1,0-4-560,0-2 0,0-7 0,1-4 0,4-1 1,4-6-1,4-8 0,3-9-960,2-7 0,4-4 0,-3-2 0,2-2 1,3-1-1,0 0 1344,-2 4 1,-1 2 0,-5 5 0,3 6 0,0 5 748,1 7 0,-3 2 1,-3 5-1,-2 6 1,-2 11-1,-1 6 1,0 8-970,-2 5 0,1-1 0,-6 10 0,4-1 0,0-3 0,2-1 0,-1-4-811,4-1 1,0-7 0,3-4-1,1-8 1,1-5 810,2-5 0,5-15 0,-2-9 0</inkml:trace>
  <inkml:trace contextRef="#ctx0" brushRef="#br0">15876 4331 9186,'-3'-22'2457,"3"9"1,-1 14-1,8 8 1,1 3-1386,-1 1 1,2 8 0,4 9 0,1 13-1,-3 13 1,0 9 0,-4 8 0,-4-34 0,0 0-1073,-1 2 0,-1 1 0,0 2 0,-2 1 0,-1-2 0,0 0 0,-3 0 0,-1 0 0,-1 0 0,-2 1 0,-2-2 0,0 0 0,-2 1 0,-1-1 0,-1-2 0,-1 0-505,-1-1 1,-2 0 0,0 0 0,-2-2 0,0-3 0,-2-2 0,-1 1-1,-2 0 1,-2-2 0,-2 0 504,-3-1 0,-1-2 0,-1-3 0,-2-2 0,-3 0 0,0 0 0</inkml:trace>
  <inkml:trace contextRef="#ctx0" brushRef="#br0">5799 6717 13994,'-14'0'0,"2"1"-614,4 4 41,2 2 683,6 1 1,0 3 0,1-3 0,4-1 0,5-2 0,5-4 0,5-1 0,4 0 0,6 0 0,1 0 374,1 0 0,10 0 0,-1 0 0,5 0 0,5 0 0,1 0 0,1 0 0,0 2 0,0 1 0,1 1-397,-1-1 0,-1 3 0,-2-2 0,-1-1 0,2-1 0,0-2 234,3 0 0,-2 0 1,-1 0-1,1 0 0,3 0 1,0 0-80,0 0 0,-2 0 1,0 0-1,1 0 1,-3 0-1,0 0-404,-2 0 0,-2 0 0,3 0 0,-2 0 0,-1 0 0,-1 0 240,0 0 0,-2 0 0,-4 0 0,0 0 0,0 0 0,0 0 0,2 0 158,2 0 1,-1 0 0,5 0 0,-1 0-1,1 0 1,2 1 0,2 2-237,1 2 1,-1-1 0,-2-2 0,-1 1 0,0 1 0,-2-1-79,-2-1 0,1-2 0,-2 0 0,-1 0 0,-1 0 0,-2 0 0,0-2 337,0-2 1,1 1 0,2-5-1,3 1 1,0 1 0,1 0 39,1 3 1,-4 2 0,5 1 0,0 0 0,0 0 0,1 0 0,2 0-335,0 0 1,3 1 0,-10 2 0,1 1 0,0-1 0,-3-1-60,-1-2 0,-4-2 1,-1-1-1,-3-3 0,-1 1 1,-5-3-1,-3 2-75,-3 0 0,-1-3 1,3 4-1,-3-1 0,-2-2 1,-3 2-954,-1 0 0,-2 0 0,1 3 569,-1-1 1,0 0 0,1 4 0,-1 1-1942,0 3 0,1 8 2458,-1 6 0,0 0 1,1-5-1</inkml:trace>
  <inkml:trace contextRef="#ctx0" brushRef="#br0">6345 9755 8480,'-13'-13'0</inkml:trace>
  <inkml:trace contextRef="#ctx0" brushRef="#br0">7931 10142 7769,'-23'-7'0,"6"1"0,13 4 0,11 2 125,10 2 0,-7-2 0,3 0 0,-1 0 0,0-2 0,3-1 1,3-1-1,4-1 0,5 1 0,2-2 0,2 0 0,0-1 0,2 1 1323,3 0 0,-2 0 0,1 3 0,1-2-1058,-2 2 0,4 2 1,-1 1-1,5-1 0,2-2-239,-1-2 1,3 1-1,0 4-89,1 0 1,1 0 0,2 0 0,-1 0-93,1 0 1,2 0-1,0 0 1,-2 0 0,-1 0-1,0 0 1,0 0 264,0 0 0,-6-5 0,1 1 0,-2-1 0,-2 1 0,0-1-41,0 3 0,1-4 1,2 1-1,2 2 1,-1 2-1,2 1 0,3 0-282,3 0 0,0 1 0,-1 2 0,1 2 0,3-1 0,0 0-45,0 1 0,-4-1 0,0-4 1,-4 0-1,-1 0 0,-1 0 1,-1-1 603,0-4 0,2 2 0,-3-4 0,3 0 0,2 1 0,2-2 0,2 2-570,1 0 1,3-2 0,1 3 0,-3 2-1,3 2 1,-2 1-140,-1 0 1,-2 0-1,-1 0 1,-4 0-1,-1 0 1,-3 0 551,-2 0 1,-2 0 0,-2-2 0,-2-2 0,4-5 0,1-3 0,3-1 351,0-1 1,-8 1 0,8 0-1,0-1 1,-1 3 0,1-1-985,1-2 0,-2 8 0,2-7 87,-3 1 1,2 5-1,0 0 1,-3-1 113,-1 1 1,7-1-1,-8-2 1,1 1 0,-2-1-1,-2-1 1,1-1 430,-1-1 0,-3 3 0,2-8 1,0 2-1,-2-1 0,1 0-314,-4 0 0,4-2 1,-2 0-1,-1 0 1,-1-1-1,1 3 1,3-1-613,1 0 0,-5 0 0,2 5 0,-2 0 1,-3-1-1,1 1 242,0 0 1,-5 4-1,0 0 1,0-1-1,0-2 1,-1-2 583,-2 1 0,5-2 1,-3-1-1,0-2 1,-2 2-1,-1 1 0,-1 2-222,0-1 1,-3 1-1,0 1 1,-2 2 0,-2 1-1,-3-1 1,-1-2-222,-3-2 1,-1 1 0,-2-2-1,-2-1 1,-2-2 0,-5 2 62,-3 1 1,-6-3 0,1 1 0,-1 0 0,-1 3 0,-2 0 0,-1-1 481,-1-2 1,6 5-1,-6-5 1,0 1 0,-2 1-1,-4 1 1,0 0 82,-2 1 0,-6 4 0,0 0 1,-6 0-1,-8 2 0,-4 2-1003,-2 4 0,-10 1 0,3 0 0,2 0 0,0 0 0,3 0 345,-1 0 0,-5 4 0,3 2 0,1 0 0,-1 0 0,3-3 0,-2-1 315,-1-2 0,0 0 1,-3 0-1,-4 0 1,1-2-1,-3-2 140,34-1 0,-1 1 0,-35-4 0,32 4 0,-1-1 0,1 1 0,1 0 0,0-1 0,1 1 0,0 0 0,0 0 1,0 1-1,1 0-307,-36 0 1,33 1-1,2-1 1,-29-2-1,-4 2 1,-2 2-1,3 1-56,3 0 0,-7 0 0,4 0 0,-5 0 0,37 0 0,0 0 0,0 0 0,0 0 0,0 0 0,0 0 162,1 0 1,-1 0-1,-2 0 1,-1 0-1,-1 0 1,0 0 0,0 0-1,0 0 1,2-1-1,-1 0 1,1 0 0,-1-1 111,2 0 0,-1 0 0,-1-3 0,-1 1 0,4 1 1,0 1-1,-34-2 0,8 0 0,3-1 0,3 2 34,-3 2 1,4-4-1,-1 1 1,2 1-1,1 1 1,1 2-343,-1 0 1,-5-4-1,2-1 1,-2 2 0,-3 2-1,-2 1 1,-4 0 134,-1 0 0,33 2 0,1 0 1,-34 3-1,-1-2 0,3 0 0,1 0 1,4 1 281,3-1 1,3-1 0,5-2 0,0 1-1,1 2 1,2 2-142,1-3 1,4 0 0,-2-1 0,1 2 0,2 2-1,-1-2-357,1-2 1,-5 4 0,3-1 0,0-1 0,-1-1 0,1-1 0,-2 2 215,1 2 0,2-1 1,-2-4-1,0 0 0,1 0 1,0 1 69,3 4 1,0-4-1,0 4 1,-1-2 0,1 1-1,0 4 1,0 0-68,-2 1 0,-5 0 1,1 5-1,-3-1 1,0 0-1,2-1 0,1-2 154,-1-1 0,-1 0 0,1 5 0,3-1 0,1 0 0,1 1 49,-1-1 0,9 0 0,-3 2 0,3 1 0,3 2 0,2 0 0,1 0-190,-1-1 1,1 7 0,5-2-1,-1 2 1,2 0 0,3-2-235,4 2 0,3 1 0,3 1 0,3 0 0,8-1 1,7-2-1,12 4 226,10 1 1,6-3-1,19 6 1,12-4-1,-27-14 1,1-2-1,7 0 1,2-1-1,1 0 1,2-1-40,5-1 0,-1 0 0,0 0 0,0-1 1,3-1-1,0 0 0,-1-1 0,1 0 0,3 0 1,0-1-1,-1 1 0,1 0 0,2 1 0,1-1-513,0-1 0,0 1 1,-2 0-1,0 0 1,2-2-1,1-2 1,2 1-1,1-1 610,0 0 0,0 0 0,2-1 0,1 0 0,4 0 0,1 0 0</inkml:trace>
  <inkml:trace contextRef="#ctx0" brushRef="#br0">13343 9329 7919,'0'-13'0,"0"-1"104,0 7 1,-1 1 0,-2 8 0,-1 2-1,1 5 894,1 3 1,5 1-1,6 0-194,9 1 0,7-5 0,9-1 0,9 1-444,9-1 0,10-2 1,0-6-1,3 0 1,2-2-1,-2-2 1,-1-7-1,-3-3-250,-2-4 1,-4 0-1,-8 5 1,-5-1-1,-4 1 1,-5 0-2653,-4-1 1,-2 1 2541,0 0 0,5-1 0,2 1 0</inkml:trace>
  <inkml:trace contextRef="#ctx0" brushRef="#br0">15383 9396 8522,'-7'-9'907,"1"1"17,0 2 1,4 1-1,-2 0 1,1-2 39,-2-1 1,2 1 0,-5 4 0,-3 0-878,-1 4 1,-2 2-1,-3 9 1,-2 5-1,0 3 1,-2 7-1,2 3-440,-1-1 1,3-1-1,3-1 1,3 0 0,0-1-1,4 1-5,1 0 1,1-5 0,5-2 0,2 0 0,4-4 0,6-1 0,7-2-648,6 0 0,2-5 410,13-4 0,-6-2 1,9-2 594,0 0 0,6-12 0,-2-3 0</inkml:trace>
  <inkml:trace contextRef="#ctx0" brushRef="#br0">15783 9582 8522,'7'-12'254,"5"3"0,-10-10 1,1 6-1,-6 0 452,-6-1 0,-3 2 0,-1 4 0,-2 3 0,-2 4 0,-2 1-433,-2 0 1,1 10 0,-2 5 0,4 3 0,4 2 0,4 0 0,3 0 0,1 1-191,3 3 0,3-1 1,4 1-1,5-3 1,3-2-1,1-4 0,1-3 1,-1-5-398,0-1 1,1-2 0,-1-5-1,0-5 1,-1-6 0,-2-6 36,-1-2 1,-6-4 0,2-6-1,-5-1 1,-3 0 0,-2 2-12,2 2 1,0-1-1,0 9 1,1-1 0,2 1-1,5 4-13,7 5 1,2 0-1,11 4 1,4-2-1,4-1 1,7 0-1,3 1-149,1-3 0,8-1 0,-10-2 450,4-4 0,-3-3 0,2-6 0</inkml:trace>
  <inkml:trace contextRef="#ctx0" brushRef="#br0">16343 9076 8522,'0'-22'256,"0"1"0,0 2 1,0 5-1,0 8 0,0 12 454,0 9 0,0 6 0,1 7 1,2 2-1,3 2 0,2 1 0,0 1 1,1 0-436,0 3 0,-4-3 1,4 0-1,-1-1 0,1-4 1,-1-2-1,-1-3-631,1-2 0,-6-6 1,3 2-1,-5-5 0,-5-4 1,-3-5-1,-6-4-265,-4-4 0,-2-3 0,-7-7 0,2 1 0,1 0 0,3-1 0,2 1 751,3 0 1,1 4 621,2 0 0,5 7 1,7 2-1,7 8 1,9 4-1,4 1-1023,5 0 1,2 5-1,5 1 1,3 1 270,0-1 0,11-7 0,-4-6 0</inkml:trace>
  <inkml:trace contextRef="#ctx0" brushRef="#br0">16689 9556 14953,'-6'-23'453,"6"10"1,6 15 0,8 5-213,-1 0 0,2 5 0,1-4 1,3 0-1,1 0-460,-1-2 0,2 0 0,-7-3 1,-5 1-1,-7-2 0,-13-5 140,-8-6 0,-12 1 0,-4 1 0,-4 0 0,-1 1 0,0 0 0,2 3 495,2 1 0,5 4 1,9 1-1,5 3 1,7 1-1,6 3 1,4 2-715,4 2 0,17 3 0,16 3 0,12-1 1,11 2-1,6-2 299,2 0 1,-26-7 0,0 0-1,-4-2 1,0 0 0</inkml:trace>
  <inkml:trace contextRef="#ctx0" brushRef="#br0">17742 9596 18400,'-13'0'0,"1"1"-30,3 3 1,-2 4 0,3 7 0,-1 1-26,0 2 1,6 4 0,-1-3 0,2 0 0,2 1 0,0-3 0,0 1 0,2 0-534,2-2 0,-1-2 1,5-4-1,-1-3 594,1-1 0,0-7 0,6-7 0</inkml:trace>
  <inkml:trace contextRef="#ctx0" brushRef="#br0">17569 9462 11100,'-7'-20'537,"-4"0"-184,7 7 0,1 1 1,7 3-1,5 6 0,5 5 1,3 4-1,6 1-252,2 3 0,6 2 0,3 2 0,2-1-75,1 0 0,10 1 1,-6-1-1</inkml:trace>
  <inkml:trace contextRef="#ctx0" brushRef="#br0">18076 9502 11100,'-8'-6'416,"2"-1"509,6 0 1,0 2 0,0 10 0,0 3-1,0 6-682,0 4 1,0-4 0,0 6 0,0-3 0,0 1 0,0-2-1,0-1 1,0-1-393,0-1 1,0-4 0,2-2-437,2-1 0,-2-3 1,2-7-1,-2-5 0,-2-5 545,0-3 0,4 2 0,1-3 0,-2 3 0,-2 2 0,0 1 1,2 2 1250,2 1 1,1 6-1,-3 0 1,3 6-698,1 6 0,-2 3-785,3 1 1,0 0 0,2 1 0,-1-1-306,1 0 0,2 1 0,2-3 1,-2 0-1,-2-4 202,-1-1 1,-5-3-1,4-7 1,-2-5 0,-2-3 631,2-1 0,-5-1 1,5 2-1,-1 2 0,1 3 63,1 1 1,-2 1 0,3 7-1,3 2 1,1 5-994,1 3 1,2 1-1,1-1 1,3-2-1,1-2-37,-1-2 1,5-2 0,-4-4 0,2-1 0,-1-2-1,-2-5 1,-1-2 647,1-5 1,-8-1 0,2 1 0,-2-1-1,-3-2 1,0 2 0,-1 1 1024,1 2 1,-4 1 0,4 1 0,-1 4-379,0 1 0,2 3 1,3 8-1,-2 3 1,-2 6-1,-1 2 1,-1 3-325,0 2 0,-1 0 1,-4 1-1,2-3 1,1-1-1,-1 0-770,-1-2 1,-2-1 224,0-2 1,0-7 0,0-6 0,0-7-1,0-5 1,0-3-25,0-3 1,-2 3 0,-1-2 0,-1 2 0,0 3 0,-1 2 499,1 1 0,-7 6 1,2-2-1,-2 4 1,-3 1 358,1 0 0,4 0 1,2 1-1189,1 4 0,9 1 0,10 3 0,8-5 0,5-4 644,5-4 1,9-10 0,8-6-1</inkml:trace>
  <inkml:trace contextRef="#ctx0" brushRef="#br0">19155 8929 16509,'0'-9'-145,"0"9"0,0 14 0,0 18 0,-1 1 0,-2 1 498,-1 0 0,-7 1 1,2 5-1,-3 0 1,1 0-1,0 2 0,2 1 1,0 1-356,2-1 0,1 0 0,6 0 0,2 3 0,4-2-11,7-2 0,6 1 1,8-9-1</inkml:trace>
  <inkml:trace contextRef="#ctx0" brushRef="#br0">19395 9542 15254,'-11'-35'-678,"0"2"2077,2 9 1,5 10-1153,-5 14 1,7 0 0,2 1 0,8 2 0,4 3-328,1 1 0,5 1 0,0 2 0,-2-2-546,-1-3 0,-9-2 0,-6-6 0,-9-2 0,-6-1 0,-4-2 0,-1 2 1133,1 0 1,-3 2-1,3 4 1,-1 0 0,1 1-1,4 4 221,5 4 0,4 3 0,6 1 0,0 2 0,3 1 0,6 3 0,9 2-1158,5 3 1,4-4-1,1 1 1,2-2 0,2-2-1,2-2-1298,3-2 0,-2-1 1796,0-3 1,-5 2 0,2-3 0</inkml:trace>
  <inkml:trace contextRef="#ctx0" brushRef="#br0">19782 9556 11636,'0'-14'-104,"0"1"0,0 0 0,0-1 1591,0 1 0,0 7 1,0 6-1,-2 6 1,0 3-1273,-3 0 1,-4 0 0,5 4 0,-1 0 0,1 1 0,-2-1-1274,-1 0 1,4-4 0,0-1 0,6-3 530,5-2 0,4-7 1,2-5-1,-1-3 0,0-3 1,1-1-1,-1-2 719,0 2 0,1-3 0,-1 1 0,0 2 1617,1 1 1,-6 8 0,1 2-1,0 5-2197,-1 5 0,4 6 0,-4 9 0,4 0 0,2 4 1,-1 0-1,0-1-386,1 0 1,-1-6 0,2 4 0,1-2-1,2-2 1,-2-2 0,-1-4 845,-2-2 1,6-3-1,2-6 1</inkml:trace>
  <inkml:trace contextRef="#ctx0" brushRef="#br0">20288 9596 11424,'8'-14'-229,"-2"1"0,-5 0 1145,4-1 0,-4 1 1,4 0-1,-2 1-336,1 3 1,-2 1-1,3 5-559,1-1 1,-6-2 0,0 3-62,-7-1 1,0-1 0,-2 5-1,0 2 529,1 2 1,2 4 0,6 5 0,2 0-1,1 1 1,3-1-1338,1 0 1,2-1 0,4-2 0,1-1-1,-1 0-319,0-1 0,-4-2 1,-1-8 1078,-2-2 1,-2-4 0,-4-5 4227,0 0 1,6-1-3395,3 1 0,-2 6 1,2 4-1531,2 6 0,0 2 0,1 6 0,-1-4 0,-4 1 0,0-2-499,1-1 1,1 0 0,4-5 0,2 0 0,1 0-1,2 0 1080,-2 0 1,4-5 0,-3 0 0,0-1 0,-1-2 0,0 1 0,2-2 0,-3 0 197,-5 0 1,2 2 0,-5-4 0,1 2 0,-2-1-1,-2-2-40,1-1 0,5 0 1,-3-1-1</inkml:trace>
  <inkml:trace contextRef="#ctx0" brushRef="#br0">21262 8849 17730,'-6'-28'207,"3"10"1,-8 21 0,-2 12 0,-5 12 0,-2 5-208,-4 5 0,-1 0 0,-2 2 0,0-1 0,-1 7 0,-1 2 0,-3 6-27,3 2 1,5-6 0,3 6 0,2-2 0,3-4 0,3-3-626,4-7 0,3-1 1,6-7-1,0-3 524,0-4 0,6-5 0,1-5 1</inkml:trace>
  <inkml:trace contextRef="#ctx0" brushRef="#br0">20928 9449 12500,'0'-25'-1657,"0"3"2080,0-5 0,0 8 0,0 5 0,2 2-561,2 4 1,-1 5-1,6 10 1,1 6-1,2 4 1,2 0-1,-1 3 1,0 0-2669,1 4 2817,5 1 1,-4-4 0,4-2-1</inkml:trace>
  <inkml:trace contextRef="#ctx0" brushRef="#br0">21248 9529 10634,'0'-18'0,"0"-1"0,0 0 0,0-1 0,0 3 0,0-1 1612,0 0 0,0 0 1,2 6-1,1 5-1675,1 7 0,1 2 1,-5 6-1,1 3 1,2 1-1,3 1 0,0 0-235,0 1 0,4-1 1,-1-1-1,3-2 1,3-2-1,1-3 0,2-2 1,0-1 127,1-2 0,-4-5 0,4-2 0,-1-3 1,1-7-1,0-2 232,0-5 0,5-1 1,-3 0-1,0 1 0,-2 4 1,-1 0-1,-1 6-1495,0 3 0,-2-1 1438,-2 4 0,0-4 0,0-2 0</inkml:trace>
  <inkml:trace contextRef="#ctx0" brushRef="#br0">21595 9142 11845,'-13'-19'-27,"4"4"1,0-2 0,-2 3 244,0 5 1,2 3 0,0 8-1,-2 4 1,1 7 0,0 8-1,2 4-387,2 2 1,2 1-1,4 2 1,0 1-1,0-2 1,0-1-1,0-2 75,0-4 0,-2 1 0,-1-5 0,-1-2 0,1-1 164,2-1 0,-1-7 0,-1-4 148,-1-6 0,5 0 0,8-6 1,3 0-1,0 0 0,-2 2-50,-1 1 0,0 2 0,4 4 1,1 0-1,-3 1 0,0 2-356,-2 2 0,-5 5 0,3 0 1,-1 5-1,-3 6 0,-1 2 0,-4 7 1,-1 1 141,-1 2 1,-12 4 0,1-3 0</inkml:trace>
  <inkml:trace contextRef="#ctx0" brushRef="#br0">2826 8476 8159,'-22'-9'0,"1"0"0,2 0 0,2 2 0,3-5 0,0 9 0,1-6 0,1-1 0,2 0 0,2-1 0,2 2 0,4-1 0,6 3 0,5-1 0,3 2 0,3 3 0,2 2 0,5 1 0,4 0 0,2-2 571,3-2 1,4 2-1,8-2 1,3 1-1,0 0 1,3-3 0,0-1 1049,1-4 0,10 1 0,-7 0 0,0 1 1,1-2-1,-4 1-837,0 1 0,4-1-931,-10 5 0,5-4 1,-3 5-1,-2 1 1,-1 2-1,-6-1-246,-3-2 1,0 2 0,-5-2-1,-6 2 1,-2 2 0,-5 0-394,-1 0 1,-2-4 0,1-1-1,-2 1-252,-4-2 0,4 4 0,-3-2 0,5 4 1038,3 4 0,4 4 0,6 5 0</inkml:trace>
  <inkml:trace contextRef="#ctx0" brushRef="#br0">4132 7970 8364,'-26'-6'288,"1"-2"-521,2 1 1,0 2-1,3 8 1,1 2-1,0-2 939,3-2 0,1-1 123,1 0 0,8 5 0,8-1 0,10 1 0,10 1 0,8 1 0,5 2-82,4 0 0,1 0 1,0 4-1,1 0 1,1 1-1,-1-1 0,-2 0-399,-1 1 0,-2-1 0,-4 2 0,-5 1 0,-3 2 0,-4-2-339,-2-1 1,-9 3 0,-5 1 0,-2 0 0,-2 0 0,-3-2-1,-6-3-228,-9 0 0,-5-1 0,-6 0 1,-2 1-1,-4-1 0,-2 0 1,0 1-579,1-1 1,2 5 0,-1 1-1,3 0 1,6 2 0,4 0 796,4 3 0,9 1 0,3 1 0</inkml:trace>
  <inkml:trace contextRef="#ctx0" brushRef="#br0">4679 11062 8465,'-13'0'0,"-1"0"0,1 1 0,1 3-22,3 5 20,-3 3-2,11 2 266,-5-7 1,7 3 0,5-5-1,6-2 1,7-2 0,5-1-1,7 0 1,6-1 0,9-2-1,5-3 2492,2-2 0,5 0-2531,-1-6 0,10 5 0,-3 2 1,-2 0-1,0 1 0,-3 0-170,1 3 0,2-3 0,-4 1 1,-2 2-1,-1 2 0,-3 1 1,-1 0 10,3 0 1,-5 0 0,5 0 0,-3-2-1,-1-1 1,2-1 728,1 1-654,-5-4 0,3 4 1,-2-5-1,3 2 0,1 3 1,1 2-219,-1 1 0,0 0 0,1 0 0,-1 0 0,0 0 0,-2 0-283,-7 0 0,5 1 0,-9 2 0,0 2 0,-1-2 0,-5-2-195,-2-1 0,-1-1 1,-4-2-1,0-2 0,-1 2 557,1 2 0,0-11 0,-1-3 0</inkml:trace>
  <inkml:trace contextRef="#ctx0" brushRef="#br0">6159 11941 8529,'-2'6'142,"-1"-4"1,12 3-1,1 0 1,2-1-1,2-1 1,-1-1-1,0-2 1,2-2-1,1-1 1,2-3 0,-2 1-1,-1-3 1,-2 2-1,2 0 1240,3 3 1,-2-3-1,5 2-1370,-2 1 0,4 1 0,-4 4 0,2 1 0,2 3 370,2 1-322,2 2 0,4 3 1,2-2-1,1-1 0,3 0 184,1-1 0,-2-1 0,-1-4 0,3 1 0,0-1 1,1-1 201,-4-2 1,4 0-1,-4 0 1,4 0-1,1 0 1,0 0-268,0 0 1,1 0-1,2 0 1,1 0-1,-1 0 1,-3 0-614,-4 0 1,2 1 298,-2 4 1,1-4-1,-1 4 1,-4-4 222,1-1 1,-4 5-1,5 0 1,1 1-1,-3 2 1,2-2 76,0 0 1,2 0-1,4-3 1,0 1-1,0-1 1,0-2-1,0-1-11,0 0 0,4 0 0,1 0 0,-2 0 0,0 0 0,-2-1-194,-1-4 0,7 4 0,-7-5 0,2 2 0,-1-1 0,-2 2 0,-2 0 123,-2-1 0,-1 2-73,2-2 1,1 2 0,-4 2 0,-1 0 4,1 0 0,2 0 0,-2 2 0,1 1 0,3 1 0,2 1 0,1-1 66,-1 1 0,1-1 0,2-4 0,-1 0 0,2 0 0,-1 0 221,1 0 0,0 0 1,-3 0-1,0 0 1,1-1-1,1-2-127,-2-2 1,3 1-1,-9 4 1,1 0 0,-1 0-1,-1 0-232,-3 0 0,1 0 0,-3 0 0,-3 0 0,0 0 0,0 0 0,2 0-68,0 0 0,-1 0 0,1 0 1,0 0-1,-1 0 0,2 0 546,4 0 0,-3-2 1,7-1-1,1-3 1,1 0-1,2-1-188,0 0 0,0 4 1,0-3-1,0 1 1,0 1-1,-1 1 1,-2 1-372,-2 2 1,-1 0 0,2 0-1,-5 0 1,-1 0 0,-1 0-195,2 0 0,5 0 0,-5 0 0,0 0 0,0 0 0,2 0 0,1 0 677,3 0 1,0 0-1,0-1 1,0-2 0,1-1-1,4 1-95,1 1 0,-5 2 1,7 0-1,-4 0 0,-1 0 1,0 0-383,0 0 0,0 0 0,0 0 0,0 0 0,-1 0 0,-2 0 0,-2 0-304,2 0 1,-3 0 0,0 0 0,-1 0 0,-3 0 0,-4-1 306,-3-4 1,0 2-1,-5-4 1,-2 1-1,-2 1 1,-4 1-2996,-1 0 0,-6-2 3124,1 1 0,-8 4 0,-4-5 0</inkml:trace>
  <inkml:trace contextRef="#ctx0" brushRef="#br0">16436 12128 8131,'-15'-5'0,"-1"1"0,-2 1 0,2 3 0,1 3 652,2 1 1,7 1 0,7-5 0,10 0 0,8 0 0,5 0 0,7 0 0,6 0 49,9 0 0,4 1 0,6 2 0,4 3 0,6 0 0,5 1 1,-31-3-1,0-2 0,1 1 0,1 0 0,3 0 0,1-1 0,-1 0 1,1 0-361,1 0 1,1 1 0,5-1 0,1 0 0,-4-2 0,1 0 0,2 0 0,2 0 0,1 0 0,0 0 0,1 0 0,-1 0 0,1 0 0,0 0 0,-1 0 0,-1 0-343,0 0 0,1 0 0,0-2 0,1 0 0,-2-1 0,-1 1 0,-1 0 0,-1 0 0,1 0 0,-2-1 0,-2 0 0,-2 0 0,0-1 0,0 1 0,-2 1 0,-1 1 0,-5-2 0,0 0 0,35-1 0,-6-2 0,-6 0 0,-4-2 0,-6 1 0,-11 4 0,-8-7 0,-8 4 0,-3 0-2201,-4 0-7588,-9-5 9789,-9 10 0,-7 1 0,-7 7 0</inkml:trace>
  <inkml:trace contextRef="#ctx0" brushRef="#br0">6039 12967 8182,'-14'0'0,"1"3"0,0 6 0,-1 0 65,1 10 1,1-10 0,3 0 0,6 0 0,6-2 0,6-2 0,3-4 0,3-1 0,1 0 0,3 0 1081,2 0 0,1-4 0,5-1-566,0 2-142,-7 2 1,10 1 0,-3 0 0,1 0 0,0 0-311,-1 0 1,1 0-1,1 0 1,2 0 0,0 0-1,1 0 66,-1 0 0,3 0 0,-2 1 0,7 2 0,-1 2 0,4-2 189,-1-2 0,-5 4 0,7-1 0,1 1 0,2-1 0,5 1-300,0-3 1,0 4 0,-1-1 0,2-1 0,-2 1 0,2-1-129,0-1 0,1-1 1,1-2-1,-1 0 0,-1 0 1,-2 0-1,-3 0 160,-1 0 0,-1 0 0,-4 0 0,2 0 1,2 0-1,-2 0 84,-2 0 1,8 0 0,1 0 0,1-2 0,1-1 0,-1-1 0,6 1-264,5 1 1,-4-2 0,8-2 0,-1 0 0,-1-1 0,0 1-90,-2 0 1,-6 0 0,4 3 0,-3-3 0,1 0 0,-2 0 355,-1 3 1,-6-3-1,-2 2 1,1-1-1,-2 1 1,1-1-1,-1 2 157,0 2 0,4-3 0,-1-1 0,5 1 0,2-1 0,0 1-551,-4 1 1,6 1 0,-3 2-1,2 0 1,3 0 0,-4 0-1,0-1 252,2-4 1,-3 4 0,2-4 0,-3 3-1,-4-1 1,-1-2-44,1 2 1,-2-3 793,1 2 1,-6-2 0,0 3 0,-3-2 0,-2 3-721,4 0 0,0 2 0,0-1 0,1-2 0,3-2 0,0 2-534,0 2 0,4 1 0,-1 0 0,1 0 0,1 1 1,-3 2 473,3 2 0,-1-1 0,1-4 0,-3 0 0,1 0 0,0 0 0,0 0 539,1 0 0,-2 0 0,-1 0 0,1 0 0,-1 0 1,3 0-573,2 0 0,-3 0 0,0 0 0,1 0 0,1 0 0,-1 0 0,-3 0-506,-1 0 1,5 0 0,-2 0 0,1 0 0,0 2 0,-2 0 651,-2 3 1,-2-1-1,-3-4 1,2 0-1,3-1 1,2-2 160,2-2 0,-2-5 1,0 3-1,1-2 1,0 0-1,0 0 1,1 0-361,2 0 1,3 5 0,0-4 0,1 1 0,-1 1 0,0-1-298,-5-1 1,2 4 0,-8-5 0,-1 0 0,-1 0 0,-4 0 0,-2-1-18,-5-2 0,2-1 0,-1-2 0,1-1 0,1-2 0,-2 2 449,1 1 1,1 1 0,-4 1 0,-2 0-1,1 1 1,0 2-344,-1 1 0,1 4 0,1-2 0,-2 1 1,0 2-1,-3-1 0,-2 1-163,-4 1 0,3-3 1,-4 1-1,-3 1 0,-4-1 384,-2 1 0,-6-6 1,2 1-1,-4-3 0,-2-1 1,-4-1-88,-4 1 1,-2 0-1,-3-2 1,1-2 0,0 1-1,-1 3 1,1 2 11,0 1 1,-5 0-1,-1-1 1,-2 3-1,-3-3 1,0 1 294,2 1 1,-3-3 0,1 3 0,-4-3-1,-3-1 1,0 0 185,-2-1 1,-1-3 0,-7-3-1,-2 1 1,-3 0 0,0 3-270,0 1 0,-3 1 1,5 3-1,1 0 1,1 2-1,4 0 1,-1 1-414,-1-1 0,8 1 0,-8-2 0,1 2 0,2 1 1,0 1-1,2-1 436,-2-1 1,-5 1 0,-1-3 0,2 1 0,-4-2 0,1 1 150,-2 1 0,2-3 0,2 5 1,-1-2-1,-3 2 0,0 1-298,0 3 0,-2-3 0,3 1 0,2 2 0,0 2 0,0 1 0,-1 0-318,1 0 1,1 0-1,2 0 1,-1 0-1,-2 0 1,-3-2 359,-1-2 1,-2 2-1,-5-2 1,0 1-1,-3 0 1,-3-3-1,-3 0 97,0 0 1,1 0 0,8 3 0,1-1 0,0 1 0,1 2-126,3 1 1,3-5 0,5 1 0,-2 1 0,-3 1 0,0 1-1,-2-2-145,1-2 1,1-1 0,-4 3-1,-4-1 1,0 1 0,-7 0 135,-3-1 1,-5 2-1,-4-4 1,35 4 0,-1 0-1,1-1 1,0 1 0,-36-1-1,6 2 5,5 1 0,0 0 1,7 0-1,3 0 0,-1 0 1,4 0-12,-2 0 0,2 0 0,-2 0 0,0 0 0,-1 1 1,1 2 66,2 2 1,-2-1 0,-5-4-1,3 0 1,-4 0 0,0 0-1,-3 0 117,1 0 0,6 0 1,-2 0-1,1 0 1,3 0-1,4 0-182,2 0 1,0 0-1,3 0 1,-2 0-1,2 0 1,2 0-43,1 0 0,3 0 1,-2 0-1,-2 2 1,-1 1-1,0 1 1,-1-1 49,-2-1 0,-10 2 0,2 0 0,-2-1 0,0-1 0,2-2 142,0 0 1,1 0 0,2 0 0,2 0-1,1 0 1,1 0-198,0 0 1,3-2-1,6-1 1,1-1-1,1 1 1,-1 2 17,1 1 1,-4 0-1,-4 0 1,0 0-1,-3 0 1,-1 0-1,-3 0 136,-5 0 1,0 0 0,-6 1 0,2 2 0,3 1 0,1-1 0,2-1 142,-1-2 0,3 0 0,0 0 0,4 0 0,-1 0 1,4 0-304,3 0 0,-7 0 0,8 1 0,-1 2 0,-2 2 1,0-1-1,-3 1-198,-2-1 0,0 2 0,-6-3 0,1 1 0,0 1 0,1-1 469,3 1 0,-3-1 1,5-2-1,-4 2 1,1 4-1,0 0 1,4 1-110,3 2 1,3 0 0,0 3 0,1-1 0,2 2-1,3 1-391,2 2 0,0 6 0,6-2 0,1 3 0,1 2 0,3 1 221,2 3 1,0 2 0,2 4 0,0-2 0,0 4-1,2 2 157,2 3 1,1 5 0,3-3 0,5-1 0,2-1 0,4-2-62,2 1 0,10-2 1,11-4-1,9-3 1,12-1-1,9-4 1,8-1 90,7-1 0,-33-15 1,2-2-1,1 1 0,1 0 1,1 1-1,0-1 0,0-1 1,1 0-1,1 0 0,1-2 78,-1 0 0,1-1 1,-2 0-1,-1-1 1,2 1-1,0-2 84,-1 0 0,0-1 0,-1 2 0,0 0 0,-2-2 0,0-1 1,0 2-1,-1-1-320,-1 1 1,-1-1 0,1-2-1,0 1 1,28 4 0,-3 0 0,-4-1-1,-3 0 1,-4-1-1427,-6 1 1,-5-5 0,-1 3 0,0-2 0,0-2 0,-1 0 1483,-4 0 0,4 0 0,-5 0 0</inkml:trace>
  <inkml:trace contextRef="#ctx0" brushRef="#br0">3279 13247 8461,'-4'-32'0,"-1"-1"0,4 5 0,5 10-1,10 11 428,-1 5 0,15 2 0,-3 0 1,2 0-1,6 0 0,2-1 0,8-2 1,3-3-1,6-2 0,3 0 0,5-1 1,3 0-1,2-2 571,-2 0 0,-2 0 0,3-1 0,-1-2-1100,-3-1 0,0 0 0,-3 2 0,-4-2 0,-4-1 0,-3-2 0,-5 2-1404,-4 1 0,-1 1 0,-8 3 0,-3 0 1506,0 2 0,1 0 0,0-4 0</inkml:trace>
  <inkml:trace contextRef="#ctx0" brushRef="#br0">4506 12741 8217,'0'-37'250,"1"6"0,4 10 1,3 9 154,4 8 1,8 7-1,2 1 1,1 0-1,1 1 1,-2-1-1,2-1 1,1-1 374,2-2 0,0 1 0,-1 2 0,1 3 0,1 2 0,2 2 0,1 2 0,-3 1-706,-4 0 1,-5 5 0,-6 0 0,0 0-1,-1 0 1,-3 1-322,-4 1 0,-4-3 1,-4 2-1,-4 0 1,-8 2-1,-4 0 6,-5-3 1,-6 1 0,-4-1-1,-1-2 1,-5 0 0,1 2-231,1 4 1,-4 3 0,7 3-1,-4 4 471,-1 3 0,0 9 0,0 4 0</inkml:trace>
  <inkml:trace contextRef="#ctx0" brushRef="#br0">3186 9449 8514,'-12'-19'0,"2"-1"0,2 3 0,2 3 195,2 10 0,4-3 0,0 2 0,1-2 0,4-2 0,5 1 0,7 2 0,5 3 0,6 2 1,6 1-1,7 0 0,4 0 0,2 0 0,1 0 1668,2 0 1,0 1-1,-1 2-1765,-4 2 1,-5 4 0,-5-3-1,-5 0 1,-5 1 0,-4-1-1,-4 1-152,-5 1 1,-4 1 0,-10 4 0,-2 0-76,-5 1 0,-9-4 0,-4 2 1,-5 3-1,-1-1 0,-1 3 0,-1-1 3,-4 2 1,3 1 0,-2-3 0,2 2-1,0-2 1,1-1-233,2-1 1,7-1 0,4 0 0,2-1-1,3-2 1,3-1-5041,5 2 5398,2-5 0,14 5 0,3-3 0</inkml:trace>
  <inkml:trace contextRef="#ctx0" brushRef="#br0">3799 9489 8561,'-21'-33'2532,"-7"8"-2110,6 3 0,0 9 0,8 13 0,0 0-158,-4 0 1,3 0 0,-3 0 0,3 0 0,1 0 0,-3 0 0,0 0 0,-1 0-1,0 0 229,0 0 1,-5 6 0,0 2 0,-2 4 0,-1 2 0,-1 0 0,-1 3-259,-3 0 1,1 6-1,-6-4 1,-1 2-1,-1 2 1,-2 3-1,-2 0 879,-2 1-1290,3-6 1,-10 5 0,5-1 0,0 5 0,0 0 0,3-2 143,2-2 1,0 7-1,-2 1 1,-2 2 0,2 1-1,2 1 1,-1 5 63,-2 4 0,2-5 1,-2 11-1,2-1 1,4-2-1,-1 2-544,-1 2 477,9-10 0,-7 12 1,11-10-1,1 0 1,-1 3-1,2 0-31,2 1 1,3 0 0,3-5 0,-2 2 0,0 2-1,-2-1 1,2-1 84,0 0 0,-5 4 0,2 5 0,-3 5 0,-2 1 0,-1 6 0,13-33 0,0 1 13,0 3 1,-1 1 0,-2 1-1,0 0 1,3-1 0,-1-1-1,1-4 1,1 0 0,-13 30 0,5-9 11,4-3 1,3-1-1,3-10 1,2-4-1,3 1 1,1-1 72,3 2 0,3-6 0,4-3 0,5-3 0,3-1 0,1-2 0,2-1 115,3-2 1,3-1 0,5 2 0,1 0 0,0-1 0,-1 0 0,-1 0-127,-2 2 0,6-3 0,-2 1 0,1 2 1,2 1-1,-1 0-2,2-3 1,6 2 0,-1-5 0,3 0 0,1 1-1,0-6-27,-1-3 0,6 1 1,-1-3-1,1 1 1,-1 0-1,2-2 0,0-1-3,0 0 0,3-2 0,-5 2 0,-1 1 0,-1-2 0,-4 0-134,-2-3 0,1 2 0,-6 0 0,-1-1 0,-2 1 0,-2-1 0,1 1-78,0 1 0,-1-5 0,2 4 1,2-4-1,3-1 0,-1 0 89,1 0 1,4 0-1,0 0 1,3 0-1,3-1 1,-3-2 93,-2-2 1,2-5-1,-7 1 1,-1-1-1,1-1 1,-5 4 124,-4 1 0,-3-3 1,-5 4-1,2 3 0,-3-1 1,-4 0-261,-2-2 0,-4 1 0,4 4 0,1 0-453,2 0 0,1 0 1,0 0-1,1 0 0,-1 0 1,0 0-1042,1 0 0,-1 0 0,0 0-221,1 0 0,-5 1 1805,0 4 0,-6 2 0,2 6 0</inkml:trace>
  <inkml:trace contextRef="#ctx0" brushRef="#br0">3772 12501 8226,'-17'-25'2,"-1"2"1,6 6 0,8 21 0,2 5 98,2 3 0,2 0 0,1-2 0,2-2 0,3-1 0,4-1 1,4 3-1,8 1 828,5 5 0,5 6 0,8-2 0,2 2 1,5 2-1,2 1 0,-3-2 0,-3-4-490,-4-3 0,-2 3 1,-4-1-1,-5 0 1,-6-1-1,-7 0-462,-2 2 1,-7 0 0,-4-5 0,-5 2 0,-10 1 0,-9 3 0,-12 1-30,-6-1 0,-5 3 0,-10-3 1,1 1-1,1-1 0,6-3-533,3-1 1,1 0 0,11 1-1,5 3 1,6 1 584,4-1 0,7 5 0,2-4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17676 10675 8427,'-2'-19'0,"-2"-2"0,-4 0 0,1 4 0,1 6 822,6 2 0,0 5 0,2-4 1,2 3-1,3 3 0,2 5 1,0 7 88,2 7 1,0 2 0,3 5-1,-1-2 1,2 2 0,1 2-1,2 4 1,0-1 0,0-2-274,-1-3 0,6-2 0,-4 5 0,2-1 0,1 1 0,0 0-274,0-1 1,-1 5 0,1 0-1100,-4-1 1,1-3 0,-1-4 0,-2-2-372,-1-2 1,-3 4-1,-2-6 1,-2 0-1,-1-3 1,0 0 81,4-1 0,1-5 1,1-4-1,2-6 0,1-6 1024,2-10 0,6-12 0,-4-4 0</inkml:trace>
  <inkml:trace contextRef="#ctx0" brushRef="#br0">18316 10648 8427,'0'-29'1169,"0"2"0,0 3 0,-2 11 0,-2 1 0,-5 3 23,-3 5 1,-1 10-1,-2 7 1,-1 8-1,-4 6 1,0 4-761,-4 4 1,-6 8 0,-2 3 0,1-2-1,-1 2 1,3-1 0,-5 5-326,-3 3 1,1-4 0,1 6 0,-2-2 0,0-4-1,1-1-1479,5-5 0,3-6 0,3-5-15,2-4 0,4 0 1,6-8 649,-1 0 1,7-3 0,4-1-1,8-6 1,9-7 0,12-4-1,9-7-3198,8-3 3935,4-6 0,19-15 0,-32 15 0,0 0 0</inkml:trace>
  <inkml:trace contextRef="#ctx0" brushRef="#br0">18796 10742 8406,'-5'-9'562,"1"0"681,-1 6 0,7-4 0,4 4 0,5-2 0,7 2 0,4 2-460,7 1 1,-1 0-1,9 0 1,1 0 0,2 1-1,0 2 1,0 2 0,0-1-1259,-1 2 1,-8-3-1,0 4 1,-3 1-1,-3-1 475,-3 3 0,-8 8 0,-8 3 0</inkml:trace>
  <inkml:trace contextRef="#ctx0" brushRef="#br0">18782 11088 12954,'5'-19'-742,"8"6"1,14 7 1355,8 4 0,5 2 0,0-1 0,0-2 0,2-3 0,1 0 0,2 0 1432,3 3 0,1 2-2042,4 1 1,0-6 0,1-2 0</inkml:trace>
  <inkml:trace contextRef="#ctx0" brushRef="#br0">20782 10942 15058,'7'-6'-2017,"-2"-3"965,2 3 1598,-6-6 0,5 5 0,-6-7 1,0 1-1,-1 0 0,-4-1 0,-5 2-298,-6 4 0,1-3 0,-3 7 0,2 1 0,0 1 0,-4 2 0,1 0 0,0 2 0,3 2 0,1 7-154,1 5 1,3 5-1,2 7 1,4 3 0,4 3-1,1 1 1,1 0-45,4-3 1,4 4-1,7-5 1,3-3-1,3-3 1,4-4-2,-1-2 0,9-3 1,-8-7-1,3-4 1,-1-4-1,-3-1-199,-3 0 1,-1-6 0,-5-4 0,0-5 0,-2-4-1,-5 0 1,-3-2 175,-3 0 1,-2 5 0,-1-2-1,0 3 1,-1 2 0,-4 1 446,-4 3 1,2 3 0,-2 8 0,0 2 0,2 5-277,2 3 0,4 1 0,1 1 0,0-1 0,0 2 0,0 1 0,0 3-683,0 2 0,6-3 0,1 2 0,2 1 0,0-2 0,1 1 0,2-4-1097,1-1 1,1-3 0,0-2 0,3-3 1619,1-1 0,11-1 1,-1-5-1</inkml:trace>
  <inkml:trace contextRef="#ctx0" brushRef="#br0">21475 10728 8393,'-18'-6'477,"0"-1"3387,2 0-3390,7-5 1,9 10 0,12-2 0,7 2-1,9 4 1,5 1 0,5 3 480,5 1 0,0-2-781,6 3 1,-4 1-1,1 3 1,-3-1 0,-6-3-1,-3 3-159,-5 1 1,-5 1 0,-3 0-372,-2 1 0,-7 3 1,-8 1-1,-2 0 171,-2 1 1,-6 0 0,-5 5 0,-5-3-1,-6 0 1,-2-2 0,1 2 264,0-1 0,6-6 0,-4 2 1,2 0-1,4-1 0,3 0-451,3-2 1,5 1-1,-4-1 1,4 0-1,5 0 1,8-1-1,7-1-884,7-2 0,9-6 0,7 1 1,5-3 1254,4-1 0,0-11 0,6-4 0</inkml:trace>
  <inkml:trace contextRef="#ctx0" brushRef="#br0">22461 10568 8389,'0'-31'1372,"0"2"2401,0 4-3304,6 4 0,-4 15 0,2 7 0,-2 11 0,-2 9 0,0 6-179,0 4 0,-5 9 0,-1 10 0,-1 6 0,-2 6 0,0 2 0,2-2 62,1-4 1,1-5-1,5-5-598,0-8 1,5-3 0,1-9-1,1-4 49,3-4 0,-2-2 0,1-6 0,1-3 246,2-5 1,-3-8 0,0-5-1,3-4 1,2-4 0,4 0-1,-2-1 219,-1-1 1,-1 4 0,-1-2 0,0 6-1,1 3 1,-1 2 111,0 3 0,1 2 0,-1 1 0,0 1 0,1 4 0,-3 4 0,0 3-192,-2 1 1,-6 2-1,1 1 1,-2 2 0,-2-1-1,-3 3 1,-5 0-621,-5 1 0,-9-2 1,-2-5-1,-6-1 1,-5-1-1,-4-2-251,-1-1 1,-3-6 0,0 2-1,3-4 1,0-1 0,6 0-1,3 0-1914,6 0 1,12-1 2596,-1-4 0,16-2 0,-1-7 0</inkml:trace>
  <inkml:trace contextRef="#ctx0" brushRef="#br0">23501 10435 13599,'-9'-7'0,"0"-5"0,-1-4 0,0-1 0,1 3-964,4 0 1407,4 7 1,2-5 0,5 3 0,6-1 0,6-1 0,3 2 0,4-1 0,3 0 0,4-1 0,1 4 0,1 1 0,-1 3 2057,-1 2 1,7 2-2444,-8 4 0,6 2 0,-13 6 1,-2 1-1,-1 0 0,-7 4 1,-3 4-1,-7 4-294,-2 0 1,-2 5 0,0 2-1,-2-1 1,-4 4 0,-6 0 76,-4 1 0,-2 4 0,5-5 0,0 2 0,-1 2 0,1 0 0,0 1-674,-1 4 0,5-2 0,2 4 0,1 1 1,3-2 698,2-1 0,13 0 0,2-5 1</inkml:trace>
  <inkml:trace contextRef="#ctx0" brushRef="#br0">23834 11555 8311,'-22'-5'0,"1"1"878,2 1 0,3 3 0,5 4 0,4 5-387,1 3 1,2 1 0,4 1 0,0-1 0,1 0-1,5 1 1,6-1-762,4 0 270,14-5 0,-2 4 0,12-5 0</inkml:trace>
  <inkml:trace contextRef="#ctx0" brushRef="#br0">24661 10728 8063,'-14'-13'0,"1"1"0,1 2 0,3 1 227,3 6 1,6-1 0,2 8 0,2 5 0,7 3 0,5 3 0,5 2 0,1 5 0,0 4 0,0 0 403,-1 1 1,0 0 0,-5-1-1,3 1 1,1 0 0,-1-1 0,-3-1-1025,-1-2 0,-2 2 1,1-4-1,-1-1 0,0-2 1,1-3-673,-1-2 1,5-5 0,1-4 0,2-2 1064,3-2 0,1-18 0,1-4 0</inkml:trace>
  <inkml:trace contextRef="#ctx0" brushRef="#br0">25154 10902 8063,'0'-21'277,"-6"-3"1,-3 8 0,-3 3-1,-1 4 1,0 3 0,-1 3 548,1 1 0,-5 10 1,0 5-1,1 9 0,-3 8 1,-2 7-1,-3 6-530,-2 6 1,1 7-1,1 3 1,1 2-1,3 3 1,2-1-864,3-1 1,7 2-1,4-6 1,4-5-1,2-5 1,4-8 0,5-3 566,6-3 0,5-8 0,6-6 0</inkml:trace>
  <inkml:trace contextRef="#ctx0" brushRef="#br0">25847 10662 8071,'-26'-33'1133,"-1"6"0,8 19 0,4 14 1,6 7-1410,3 5 0,0 5 0,3 0 1,-1 2-1,1 1 0,1 2 0,2 4-442,0 3 1,0 1 0,0 1 717,0 0 0,6 4 0,2-7 0</inkml:trace>
  <inkml:trace contextRef="#ctx0" brushRef="#br0">25701 11248 8125,'-26'-28'359,"4"6"0,9 13 0,8 9 0,5 7 359,5 5 0,-2-3 0,6-2 0,1 1 0,3-1 0,5 4-718,4 0 0,4 9 0,0 0 0</inkml:trace>
  <inkml:trace contextRef="#ctx0" brushRef="#br0">26274 10822 8169,'-21'-11'0,"3"-2"0,3-2 835,2 6 1,4 3 0,2 5 0,2-4 0,8-2 0,9 0 48,9 2 1,11 2 0,8 0 0,8-1 0,4 1-642,1 1 1,-4 2-1,-3 2 1,-3 2-1,-6 4 1,-5 1 0,-6-1-1,-7 4-414,-4 5 0,-8-3 0,-4 6 0,-9-1 0,-12 5 0,-13 4 0,-9 3-28,-4-2 0,-14 4 0,3-2 0,2-1 0,3-4 0,5-2 415,5-2 0,13-5 0,4 0 0,6-2 0,10-2 0,6-1 0,6-1 0,10-4-365,10-1 0,10 3 0,9-5 0,5-1 0,3-1 0,2-2 149,4 0 0,-3 6 0,4 1 0</inkml:trace>
  <inkml:trace contextRef="#ctx0" brushRef="#br0">27380 10742 8113,'-10'-6'0,"-2"-3"0,-3-1 0,0 1 78,0-3 0,2 9 0,-2-5 0,1 1 0,-1 1 0,3 0 1,2 2-1,2 1 0,5 3 470,6 6 0,3 4 0,4 3 1,-1 1-1,2 1 0,0 1 1,3 3-1,-1 2 0,-1 1-548,-3-1 0,3-2 0,-5-6 0</inkml:trace>
  <inkml:trace contextRef="#ctx0" brushRef="#br0">27180 11435 11987,'-15'1'110,"6"13"1,17 11-1,4 15 1,0 0-1,-4-2-479,-2-2 0,-1-2 0,-5-5 1,-3 5-1,-7 6 0,-14 11 0,-15 8 212,15-26 1,-4-1 0,-3 2 0,-3-1 0,-4-1-1,-2-1 157,-3-1 0,-2-2 0,-4 2 0,-2-2 0,-6-4 0,0-1 0</inkml:trace>
  <inkml:trace contextRef="#ctx0" brushRef="#br0">10038 13314 8352,'-14'7'-23,"2"-1"1,4 0 217,3 3 1,5-3-1,6-2 1,7-2-1,8-4 1,6-1-1,4-3 1,4-1-1,5-2 1,3 0-1,2 0 1542,-2-1 1,3 3 0,-2-1 0,1 1-1605,0-1 1,-3 1-1,2-3 1,-2 1-1,-2 0 1,0 0-1,-2 0 20,-2-1 1,2-2-1,-4-3 1,0-1 0,-1-2-1,-2 0 69,0-1 0,0 4 0,-4-4 0,0 1 0,-2 0 0,-3 2-61,-4 1 1,1-2 0,-3-3 0,-2 1 0,-4-2 0,-1 2-243,-2 0 1,-1-3 0,-6 2-1,0 1 1,0-2 0,0 1 0,0-3-213,0 3 1,-6-4 0,-2 5 0,-4-1-1,-2 1 1,0 1 265,-4-1 1,3 4 0,-4-4 0,1 1 0,-1 1 0,-2-1 0,-1 0 32,1 0 1,-4 1 0,3 3-1,-4 2 1,-2 2 0,-3 3-84,-4 1 0,-4-3 0,-1 4 1,0 2-1,-3 3 0,-3 3 144,-3 2 1,-5 10 0,5-1 0,-3 6 0,-1 5-1,1 3 1,3 5 110,4 1 1,4 1 0,2 5-1,4 3 1,5 3 0,7 4 0,5 1-190,3 1 1,8-2 0,2-1 0,5-5 0,5-2 0,5-2-220,6 0 0,6-5 0,10-1 0,3-1 0,7-5 0,5-3 0,8-4-1006,4-2 0,3-1 0,6-5 0,5-1 1236,-34-7 0,2-1 0,4 2 0,2 0 0,3-3 0,0 1 0</inkml:trace>
  <inkml:trace contextRef="#ctx0" brushRef="#br0">17742 12861 8076,'-13'-8'232,"0"4"0,4 2 0,3 2 0,4 0 2766,8 0 0,5 2-2438,2 2 1,0 4 0,1 7 0,-1 1 0,0 3-299,1 2 0,-1 1 0,0 6 0,1 0 0,-1 2 0,0-2-298,1 2 0,-2 4 0,-2-3 0,-3-2 0,1 0 1,-1-3-1,2 1-675,-2 0 0,5-5 0,-4-2 0,1 0 1,-1-5-1,3-4 0,-1-2-291,-1 2 1,3-5 0,-3-2 0,3-3 0,1-2 1001,0-3 0,7-10 0,0-7 0</inkml:trace>
  <inkml:trace contextRef="#ctx0" brushRef="#br0">18196 12887 8076,'-2'-26'140,"-2"-1"1,-4 8 0,-4 4 0,2 6 544,1 3 0,0 2 0,-4 7 0,-2 4 1,-3 8-1,-2 6 0,-3 7 0,1 6-192,-1 4 0,-7 8 0,-1 3 1,1 3-1,4 0 0,2-3 0,3-3-606,2-1 1,6-3 0,5 1 0,2-5-1,3-4 1,3-1-1905,5-3 0,4-8 0,8-4 2017,6-4 0,14-6 0,4-2 0</inkml:trace>
  <inkml:trace contextRef="#ctx0" brushRef="#br0">18622 12834 8027,'-6'-30'0,"-3"4"0,2 8 4482,-2 14-3793,6 2 0,3 2 1,9 0-1,3 2-593,1 2 0,5 2 0,0 4 0,-3-1 0,-4 2 0,-3 0 0,-2 4 0,-3 1-162,-2 2 0,-7 6 1,-4-2-1,-6 2 1,-5 1-1,-1-1 102,-1-1 1,3 4-1,-3-8 1,6 1-1,2 0 1,3 0 185,3-1 0,3-1 0,6-5 0,3 0 0,5-1 0,6-3-5,6-5 1,2 2-659,5-1 0,-1-1 0,2-4 0,2 0 0,3 0-499,1 0 1,1 0-1,5 0 940,0 0 0,12 0 0,3 0 0</inkml:trace>
  <inkml:trace contextRef="#ctx0" brushRef="#br0">19502 13007 8044,'-7'-6'553,"2"-2"15,4-4 1,1 3-1,1 1 1,4 2 224,3 3 1,9 2 0,2 1 0,2 1 0,2 2 0,3 3 0,0 2 0,1 2-932,0 2 0,-1 1 0,1 1 1,0-1 137,-1 0 0,1 7 0,0 0 0</inkml:trace>
  <inkml:trace contextRef="#ctx0" brushRef="#br0">19435 13314 8190,'-20'-27'728,"9"14"1,16 7 0,10 7 0,7 2-538,4-1 0,1-2 1,12 0-1,4 0 0,4 0-191,8 0 0,4-6 0,8-1 0</inkml:trace>
  <inkml:trace contextRef="#ctx0" brushRef="#br0">10757 10062 8055,'0'-13'0,"0"-1"0,0 1 112,0 0 0,-5-1 1,-4 1-1,-2 0 0,1 1 1,2 2-1,1 2 0,1 1 1,0-1-1,3-2 177,2-2 0,1-1 1,0-1-1,-2 3 0,-1 0 1,-3 4 225,-1 1 0,-3 1-385,-8 5 0,-1 0 1,-4 0-1,4 0 1,1 0 440,1 0 0,-1 0 0,4 2 0,3 2 0,0 4-311,2-1 1,6 5 0,-1-2 0,3 5 0,1 4-1,0 2-347,0 3 0,1 3 1,2 2-1,1 2 1,-1 0-1,0 2 94,2 2 1,-2 4-1,4 1 1,-1 0 0,-2 0-1,2 0 1,2 0 121,-1 0 1,5 0-113,-3 0 1,3-3-1,3 0 1,1 1-1,2-2-2,-2-2 0,-1 1 0,-2-2 0,0 0 0,1-1 0,-1-1 104,0 2 1,-1-5 0,-1 5 0,-2-2 0,-1 1-1,1 2 1,-1 2 612,-2-2 0,4 4-738,-1-2 1,3 2 0,1 2 0,2-1-44,3-4 0,-2 4 1,6-5-1,3 2 0,3-2 1,4-2-1,-3-2 28,-1-2 1,3 2-1,2-2 1,0-3-1,-1-1 1,-4-2 41,-4 0 1,1-6-1,-4 2 1,1-3-1,-1-2 1,0 1-35,-1-1 1,-3-1 0,0-2-1,-2-3 1,0-1 0,1-3 0,2-1-30,-2-2 1,1-2-1,-1-4 1,3-5-1,1-7 1,0-4-1,1-7 39,3-5 0,-1-6 0,1-4 1,-3-5-1,0-4 0,-2-3 52,0-2 0,-6-9 0,-5 4 0,-2 0 0,-3 0 0,-3 0 39,-5 0 1,-4-1 0,-7 9 0,-2 1 0,1 0 0,-1 1 0,-1 0-122,-2 1 0,0 1 1,-3 0-1,4 0 0,-1 4 1,2-1-1,-2 3-50,0-1 1,0 3 0,-2 7-1,0 5 1,0 3 0,-2 3-24,-2 3 1,0 2 0,1 8 0,-1 4 0,0 3 0,1 4 0,0 1-560,4 0 1,0 12 0,7 5-1,5 10 1,4 7 0,10 9 664,13 7 0,21 1 0,-10-22 0,-1 1 0</inkml:trace>
  <inkml:trace contextRef="#ctx0" brushRef="#br0">13797 10075 7960,'0'-13'366,"0"4"439,0 0 1,0 5-293,0-5 0,3 6 1,-3-1-158,-6 2 0,-6 6 0,-4 2-58,-2 2 0,-6 1 0,2 4 0,-3 0-110,-2 1 1,0 3 0,-1 1 0,-1 0 0,-4 0 0,0 1-1,-1 0 13,0 0 0,5 4 1,-4-4-1,2 2 1,0 1-1,1 0 1,2 0-35,2 2 0,-1 1 0,0 3 0,2 2 0,1 1 1,2 0-1,-2 2 24,-1 2 1,-1-1-251,-1 2 1,0-7 0,2 4 0,1-2 0,2 2-36,-2 1 1,4-3 0,-1 3 0,0-1-1,2-4 1,0-1 57,2-1 1,-2-2 0,1-1 0,2-3 0,1-1 0,2-1-1,0 2 195,-1 0 1,1 1-1,0 3 1,-1-1 0,1-2-1,1 3 1,2 4-173,1 2 1,4 6-1,-2-2 1,1 4-1,3 1 1,2 0-174,1 0 0,6 0 1,2 0-1,4 0 1,3-2-1,1-2 0,4-5 90,0-3 1,3-6-1,3-3 1,1-2 0,0-6-1,1 0 1,1-4 355,2-2 1,5-4-1,-3-2 1,-1-2-1,2-5 1,-1-1-82,-1-1 1,5-9 0,-1 4 0,3-3 0,1-3 0,0 2 0,0-1 99,-1-1 1,6-1 0,1-5-1,3-1 1,3-2 0,2-2 0,1-1-89,1 0 0,-1-2 0,-3 1 0,-3-2 0,0-4 0,-5-1-82,1-7 1,-4 0 0,-4-4 0,-3 1 0,-1 0 0,-4 0 8,0-1 1,-3 7 0,-1-1 0,-1 1 0,-3 1 0,0 1 0,-1 0-144,4-2 1,-3 7 0,1-5 0,2 0 0,-1 3 0,1 0-1,-3 3-567,-2 0 0,3-3 1,-4 8-1,-2-3 1,-1 0-1,-3 1 423,-3 3 1,-3 4 0,-6 3-1,0 2 1,-2 0 368,-2 1 1,-8-2-251,-6 5 0,-7 0 1,0 5-1,-6-1 1,-3 3-1,-3 2-1545,-2 4 1008,-1 4 1,5 2 0,-1 5 0,-1 9 0,-1 10 586,-2 9 0,0 11 0,0 2 0</inkml:trace>
  <inkml:trace contextRef="#ctx0" brushRef="#br0">21035 13007 8224,'0'-13'0,"0"0"312,0-1 1,6 2 0,3 2 0,1 1 0,1 0 0,-3 0 0,3 2 0,1 1 0,1 3 4584,0 2-4749,-5 1 1,-4 6-1,-8 3 1,-7 2 0,-5 4-1,-6 1 1,-3 4 174,-2 0 1,-4 3-1,0 3 1,3 1-1,4 0 1,6-1 0,3-1-1,4-1-421,2-2 0,3-4 0,6 3 0,1 0 0,4-2 0,5 0-772,6-3 0,2-5 0,7-4 0,6 1 0,5-3 870,5 1 0,8-1 0,-1-5 0</inkml:trace>
  <inkml:trace contextRef="#ctx0" brushRef="#br0">21408 13181 8224,'-9'-3'0,"2"-5"0,0-4 749,-1 2 0,4 3 0,-5 7 1,0 1-140,2 4 1,1 2 0,6 8 0,0 1 0,0 2 0,0 0 0,1-1 0,4 1-577,3-2 0,4-1 1,2-3-1,-1-2 0,0-2-532,1-2 0,-7-3 0,-3-9 0,-2-6 0,-2-6 1,-2-3 36,-2-2 1,-3-2 0,-7-1 773,1 4 0,0-2 0,-1 7 1,1 0 442,0 3 1,5 5-1240,4 0 1,13 12 0,5 1 0,7 7 0,7 2 0,5 0 482,1 1 0,10-1 0,-2 0 0</inkml:trace>
  <inkml:trace contextRef="#ctx0" brushRef="#br0">21741 13194 8224,'-13'0'4183,"0"0"-3208,-1 0 0,3 1 1,2 4-1,4 4-830,4 3 1,2 1 0,4 0-1,4 1 1,2-1 0,3-1 0,-1-3-739,0-5 0,1-2 0,-1-4 0,0-2 0,-1-7 1,-3-4 130,-4-2 1,1-7-1,-2 2 1,-1-3-1,0-2 1,0 2 1125,1 3 0,2-2 0,-3 6 0,3 2 0,2 2 0,2 6 0,2 2-185,1 0 0,0 4 0,1-1 0,1 6 0,1 6 0,3 4 0,0 4-1174,1 1 0,3 5 1,-2-1-1,1 4 1,1 0-1,-1-1 695,-2-2 0,12-4 0,-4-6 0</inkml:trace>
  <inkml:trace contextRef="#ctx0" brushRef="#br0">22555 12994 8224,'13'-33'560,"0"-2"1,1 4-1,-3 3 1,0 5 424,-2 4 0,-5 1 0,5 5-344,1 0 1,-4 7-201,-1 6 0,-4 7 1,-2 11-1,-5 4 1,-6 5-1,-6 2 47,-3 3 1,4 2-1,-4-2 1,2 7-1,2-1 1,3 2-1,2-4-723,3-2 0,-1 0 1,4-6-1,0-4 1,-2-4-112,1-3 0,-2-4 1,-4-4-1,-1-5 1,1-4-1,0-4 1,1-6-325,3-7 0,-1 2 0,5-4 0,2 1 0,2 1 1,2 0 584,4 3 0,3 0 1,9 2-1,4 4 85,4 3 0,4 4 0,11 1 0</inkml:trace>
  <inkml:trace contextRef="#ctx0" brushRef="#br0">23528 12687 8231,'-14'-16'641,"3"1"447,2 4 0,3 5-181,6-3 0,-3 6 1,3-2-414,6 4 0,9 1 0,4 0 1,3 0-1,5 0 0,4 1 1,3 2-1,1 3-152,-1 2 1,5-4-1,-5 3 1,0 1-1,-4-2 1,-5 1-1,-4 1-395,-2 2 0,-7 2 0,-8 1 0,-2 0 0,-2 2 0,-2 3-720,-2 4 1,-4 3 0,-7 2 0,-1 1 0,-3 3 0,0 5 0,1 2-4859,6 2 5631,5-6 0,1 5 0,-2-5 0</inkml:trace>
  <inkml:trace contextRef="#ctx0" brushRef="#br0">23714 13394 8231,'-19'0'1670,"9"0"1,-2 1-904,4 4 0,6-2-767,6 6 0,9-1 0,8 6 0</inkml:trace>
  <inkml:trace contextRef="#ctx0" brushRef="#br0">24354 12967 8118,'0'-17'0,"0"-1"0,0 6 315,6 6 0,-3 12 1,6 4-1,3 5 0,3 4 1,2 2-1,0 3 1,-1 2-1,0 6 0,2 2 1,-2 1-1,-1-1 0,-2-1 1,1-4-62,-1 0 1,5-3 0,0-1-1,-1-2 1,1-6 0,1-3 0,2-5-1578,3-5 0,-3-3 1323,1-1 0,0-5 0,5-3 0</inkml:trace>
  <inkml:trace contextRef="#ctx0" brushRef="#br0">24834 13087 8118,'-13'-7'895,"-1"-6"1,6 1 0,-1-3-383,-2 5 1,-1 7 0,-2-2-1,-3 4 1,0 4 0,0 3 0,1 5-195,-2 4 1,-3 0-1,-4 10 1,2 3-1,0 0 1,0 2-1,-1 0 1,2 2 760,4 2-2123,-3-4 0,6 8 0,-4-4 0,3 1 0,1-3 0,3-2 1043,0-4 0,6 4 0,1-9 0</inkml:trace>
  <inkml:trace contextRef="#ctx0" brushRef="#br0">25407 12994 8320,'-19'-6'266,"-3"-3"1,-2 3-1,-1 2 1,0 4 236,-3 4 0,-8 10 0,2 8 1,0 3-1,3 2 0,3 1 0,3 3 1,4 3 118,7 0 0,7 7 0,7-4 0,3 0 0,6 0 0,9-2 0,7-6-894,6-5 0,4-6 0,10-9 0,4-5 0,1-3 0,-1-2-536,-5-3 1,-8-10-1,-5-10 1,-4-5-1,-6-7 1,-8-2-1,-7-4 646,-5-2 0,-11-2 0,-5-3 0,-4 6 0,-5 6 1,-1 6 908,-2 3 1,1 7-1,0 3 1,4 5 0,4 4-1,4 5-755,0 2 0,8 5 0,8 5 1,11 7-1,12 2 8,9 3 0,23 3 0,5-2 0</inkml:trace>
  <inkml:trace contextRef="#ctx0" brushRef="#br0">26100 13087 8297,'-13'-13'777,"0"0"0,-1-1 0,1 14-351,0 0 1,1 2-1,2 1 1,1 1-1,0 1 1,1 1-1,4 2-5,2 4 0,2 3 1,0 3-1,2 4 1,2 5-422,5 4 0,3-3 0,1 5 0</inkml:trace>
  <inkml:trace contextRef="#ctx0" brushRef="#br0">25860 13540 8111,'-22'-17'2696,"2"-1"-1379,0 2 0,7 7 0,6 6-1209,1 6 1,1 4-1,5 6 1,0 1-1,2-1 1,1 0 0,3 1-109,1-1 0,8 6 0,6 2 0</inkml:trace>
  <inkml:trace contextRef="#ctx0" brushRef="#br0">26167 13234 8709,'2'-12'789,"2"3"1,3 3 0,7 8 0,1 1 0,2 4-546,6 5 1,-3 0 0,3 10-1,2 2 1,1 1 0,4 3-1,-3 2-642,-2 1 1,7 0-1,-6-5 1,-1 1-1,-2-2 1,0-3 397,-3-4 0,6-3 0,-6-2 0</inkml:trace>
  <inkml:trace contextRef="#ctx0" brushRef="#br0">26674 13394 8208,'-20'-33'0,"6"1"0,-6-4 0,3 6 539,-1 7 1,-6 5 0,2 8 0,-2 2 0,0 2 0,2 3 0,-1 3 0,-3 5-160,0 4 0,1 3 0,-1 4 0,3 3 0,-1 5 0,5-1 0,4 4 0,6 1-992,5 3 1,2 0-1,4-4 1,2 0 0,6-2-1,8-1 612,9-2 0,5-12 0,8 2 0</inkml:trace>
  <inkml:trace contextRef="#ctx0" brushRef="#br0">27087 13127 8083,'-6'-26'2556,"-3"0"-1294,-3 9 1,-1 6 0,0 14 0,-2 6-1401,-3 9 1,-3 7 0,-7 6 0,-2 6 0,-1 6 0,2 7 0,2 7 0,5 5 0,4 3 137,3 2 0,8-7 0,1 0 0</inkml:trace>
  <inkml:trace contextRef="#ctx0" brushRef="#br0">17156 13674 7977,'0'-52'0,"0"6"0,0 10 0,1 14 0,4 10 0,-2 5 461,6 2 1,0 3 0,2-7 0,-2-2 0,-6-1-1,-6 1 1,-9 0 0,-7 4 0,-10-1 517,-8 1 0,-9-2-971,-17-4 1,1-1 0,-12 1 0,37 6 0,-1 1 0,-2-1 0,1 0 30,1 1 0,-1-1 0,-5-1 0,-1-2 1,2 1-1,0-1 0,0 0 0,-1 1 1,-1-1-1,1 1 0,1 0 0,0 0-19,0-1 1,0 1 0,-3 1 0,0 1 0,3-1 0,1 0 0,2 1 0,1 2 0,-34-3 0,11 1 0,4 1-861,7 0 666,0 2 0,4 2 0,4-1 0,6-1 0,7 1 0,5 1-444,3 2 1,10 0-1,2 0 63,7 0 1,12 0 0,14 0 0,7 0-1,5 0 1,2 0 0,-1 0 554,-5 0 0,-4 0 0,-5 0 0,-9-6 0,-7-1 0</inkml:trace>
  <inkml:trace contextRef="#ctx0" brushRef="#br0">15583 13114 8102,'0'-21'-78,"0"3"535,0 4 1,-4 5-361,-1 0 1,-5 0 0,1-6-1,-3-4 1,-4-6 0,-5-5-1,-7 1 1,-3 3 229,-2 9 1,-10 5-1,-1 12 1,-8 3 0,-4 6-1,-1 8 1,3 7-177,-1 3 0,10-1 0,-2 1 0,8-2 0,8-3 0,5-4-181,3-3 0,10-2 0,10 1 0,8-1 0,8 2 1,8 1-515,4 2 1,9 5 0,4-2 0,4-2-1,-5-4 1,-8-4 543,-5-1 0,-13-4 0,0 0 0</inkml:trace>
  <inkml:trace contextRef="#ctx0" brushRef="#br0">11064 10315 7723,'-33'-31'0,"1"0"0,2 4 0,8 8 0,12 1 0,4 5 188,6-9 1,0-2-1,0 0 1,0 4-1,0 0 1,0 4-1,0 1 1,0 2 1134,0 0 1,-2 8 0,-1 10 0,-3 12-1,0 12 1,1 6 0,2 5-739,1 5 0,2 3 0,0 10 0,2 9 0,-1-29 0,2 1 0,1 4 0,2 0-19,2-1 0,1 0 1,1-1-1,2-2 1,19 26-1,6-3 1,4-5-1,4-7 1,-4-4-435,-4 0 0,5 6 0,-7 5-132,-2 0 0,-9-14 0,-7-9 0,-2-9 0,-3-6 0,-3-9 0,-5-8-463,-2-15 1,-6-11 0,-2-13 0,0 1 0,0-1 0,1-6 0,-2-7 2,-6-8 1,-7-8 0,-8 3 0,-1 0 0,-6-1 0,0 3 666,-2 2 0,-3 7 1,6 3-1,-2 1 1,-1-1-1,6 9 1,6 10 403,7 12 0,3 2 0,2 12 0,1 4 0,2 10 0,2 17-502,3 14 0,2 15 0,8 10 0,9 5 0,-3-33 0,2 1 0,2-1 0,2-1-109,2 1 0,2-2 0,3-1 0,1-2 0,-1 1 0,1 0 0,1 4 0,0 1 0,1 6 0,0 1 0,1 2 0,-1 0-483,0-1 1,0-1-1,-5-3 1,0-3-1,11 14 1,-1 0 0,2 3 482,0-9 0,-1-6 0,-6-15 0</inkml:trace>
  <inkml:trace contextRef="#ctx0" brushRef="#br0">12970 12501 7725,'-13'-8'0,"0"-2"117,-1 6 1,5-5 0,0 3 0,-1 0 0,0-1 2477,1-1-2303,-3 5 0,5-3 0,-7 8 0,1 2 1,-2 5 158,-3 3 0,-1 7 1,-5 3-1,2 5 1,-2 4-1,-1 5 0,-1 4-91,-1 4 1,5 5-1,0 7 1,1 0 0,3-4-1,6-6 1,5-4-411,4-2 1,1 4 0,4 3 0,2 4 0,8 10 0,7 4-443,8 3 1,7-10 0,3-29 0,6-7 0,13-11 0,7-16 0,8-15 317,-36 5 0,-1-3 1,0-4-1,-1-2 0,-2-1 1,0-2-1,0-1 1,-1-2-1,-3 0 0,-1-2 1,-1 0-1,-2-2 1,-3-2-1,-2-1 131,-1-1 0,-1-2 0,-4-4 0,-2-1 0,-2-7 0,-1-1 0,-3-2 0,-2 2 0,-4 3 0,-4 2 0,-2 5 0,-3 3 78,-3 4 0,-3 2 1,-25-18-1,-6 20 1,-4 10-1,-6 10 1,2 4-1409,-2 5 0,8 12 1373,5 5 0,4 8 0,1-1 0</inkml:trace>
  <inkml:trace contextRef="#ctx0" brushRef="#br0">13983 10808 7741,'-13'0'0,"0"0"0,-1 0 0,1 0 0,0 0-48,-1 0 0,1 0 1,1 2-1,2 1 48,1 1 0,6 1 0,-3-5 0</inkml:trace>
  <inkml:trace contextRef="#ctx0" brushRef="#br0">13943 11115 7788,'-13'0'0,"0"0"0,7 1 0,6 4 213,6 2 1,8 8-1,3 1 1,4 4 0,1 0-1,4 4 1,1 1-1,3 2 1,-2-1 0,1 3-1,0 0 390,-3 2 1,7 6-1,-11-1 1,-3 2-1,-2 2 1,-6 0 0,0 2-1,-4 1 1,-1 1-36,-3-1-973,-1-1 317,-8-2 1,-2 0 0,-5-2 0,-2-1 50,-3-1 0,2-5 88,-6 4 0,1-10-65,-1 2 0,-3-3 0,4 1 0,-1-1-288,0-2-65,-1-6 0,1 3 0,1-5 1,2-1-1,3-1 0,1-3-611,2-5 119,5-2 1,4-2-1,8 0 859,5 0 0,9-6 0,3-2 0</inkml:trace>
  <inkml:trace contextRef="#ctx0" brushRef="#br0">14197 12008 7692,'-8'-17'967,"-5"4"1,0-2-898,-5 11 0,3 4 1,2 7-1,-2 4 1,-1 5-1,-4 3 1,0 6-1,-4 5 427,-1 6 0,4 1 0,5-2 0,5-4 1,7-3-1,2-1 0,2 0 0,2-2-374,2-3 1,8-3 0,7-5 0,4-3 0,5-2 0,6-4-807,4-4 0,7-4 683,-1-6 0,18-5 0,1-13 0</inkml:trace>
  <inkml:trace contextRef="#ctx0" brushRef="#br0">16289 7103 7672,'-13'-6'0,"0"-2"0,-1-4 0,1 0 0,0 3 0,-1 5 0,7 2 0,-5-4 0,9 5 301,-6-4 1,6 5 0,-1 5-1,4 2 1,4 2 0,5-2-1,3 1 1,3-2-141,3 0 0,2-2 0,7-4 0,3 0 0,4 0 0,7 0 0,5-1 0,6-4 0,3-2 121,3-1 1,4-2-1,-1 4 1,2 0-1,7-1 1,1 1-1,-34 3 1,1 0-288,2 1 1,-1 1-1,35-5 1,-32 4 0,0 0-1,2-1 1,0 1 0,1 0-1,0 0 1,2-1-1,1 0 67,1-1 1,0 0-1,-3 2 1,0 0 0,1-2-1,0 0 1,1 1 0,-1 1-1,-2 0 1,0 1 0,1 0-1,0 0-23,0 1 1,-1 0 0,-6 0 0,0 0 0,5 0 0,0 0 0,-2 0 0,0 0 0,-1 1 0,-1 0 0,2 0 0,-1 1 0,0 0 0,-2 1-40,-1 1 1,0 0-1,3-1 1,-1 1 0,30 7-1,4-4 1,0-1-1,-1-3 88,-4-2 0,4-1 0,-2 0 1,-1 0-1,-2-1 0,-3-4 59,-3-3 0,2-4 0,-6-2 1,-4 3-1,-2 2 0,-4 4-314,-3 4 1,-2 1 0,-6 0 0,-4 0 0,-3 1 0,-5 4 0,0 4-745,0 2 1,-4 4-1,-2 2 1,-1 3-1,0 4 1,-2 3 910,-1-4 0,-2-2 0,1-8 0</inkml:trace>
  <inkml:trace contextRef="#ctx0" brushRef="#br0">14357 15286 8768,'1'-16'0,"3"3"-11,5 5 92,-3 5 36,6 3 0,-9 0 1,6 0-1,1 0 0,2 0 1,2 2-1,0 1 0,3 1 1,2-1-1,2-1 321,2-2 1,7 0 0,4 0 0,2 0 0,4 0 0,0 0 0,4 0-1,0 0 1,4 0 0,-2 0 176,0 0 1,3 1 0,-4 2 0,1 3 0,2 0-1,-2 1-670,0 1 1,7-4-1,-4 4 1,-2-3-1,-1-2 1,-1-1 79,-3-2 1,3 0 0,-2 0 0,-2 0-1,2-2 1,-1-2 434,-1-5 1,-1 3-1,2 0 1,1 2-1,3-1 1,-1 2-465,1 2 0,3 1 0,-1 0 0,2 1 1,3 2-1,-1 2 0,-1-1-31,-1 2 1,-3-4-1,2 4 1,2-2-1,-1 0 1,0-1 96,-1-1 0,-4-2 0,2-2 553,-1-2 1,4-3 0,-2-5 0,1 1-299,-1 2 0,1 1 0,3-4 0,-2 1 1,-1 4-1,0 0-401,-1-1 0,2 5 0,-4-3 0,0 2 0,0-1 0,-3 2-256,-2 2 1,-1 1 0,0 0 0,0 0 0,0 0 0,0 0 0,0 0 613,0 0 0,-4 0 0,-1 0 1,4 0-1,2 0 0,4 0 38,-2 0 1,-1-4 0,1-1 0,3 1 0,2-1 0,2 1 0,0-1-435,-1-1 0,2 5 0,-5-4 0,0 4 0,-1 1 0,-2 0-160,-1 0 1,1 0-1,-2 0 1,-2 0-1,-1 0 1,1 0 423,1 0 1,-5 0 0,-1 0 0,0 0-1,-1 0 1,0 0-5,-4 0 1,4 0 0,-1 0 0,1 0-1,1 0 1,-1 0 0,1 0-37,0 0 0,-3 0 0,4 0 0,3 0 0,0-1 1,2-2-1,0-2-60,0 2 0,0 2 0,0 1 0,0 0 0,0 0 0,0 0-24,0 0 0,-6 0 0,-1 1 0,-2 2 0,0 2 0,-2-1 0,0 0-5,-3 1 1,1-1 0,-2-4-1,0 2 1,0 1 0,4 1 66,-1-1 0,0-1 0,-2-2 0,3 0 0,0 0 0,4 0 127,1 0 0,-3 0 1,3 0-1,-1 0 1,-4 0-1,-1 1 1,-1 2-175,0 2 0,-1-1 1,3-4-1,0 0 0,2 0 1,-1 0-34,-2 0 0,3 0 0,2 1 0,1 2 0,1 2 0,1-2 0,-1-2 0,-3-1 0,2 0 0,-2 0 0,-1 0 0,0 0 0,-1 0 0,-5 0 0,0-4 0,-5-1 0,-1 2 0,0 2 0,-3 1-546,-1 0 0,-1-2 0,-1 0 0,0-3-2447,1 2 1,-1 3 0,-1 5 528,-3 3 1,1 0 2463,-6 1 0,1 0 0,-5 4 0</inkml:trace>
  <inkml:trace contextRef="#ctx0" brushRef="#br0">4132 16206 14189,'-13'7'-296,"4"-1"0,2-4 161,1 2 0,-3 3 0,4 7 0,4-2 0,4-2 0,6-1 0,4 1 896,5 2 1,9-3 0,8-2 0,4-1 0,2-3 0,7-1 0,6-2-51,7 0 0,12-2 0,-5-2 0,3-5 0,-33 3 1,-1-1-1,37-8 0,-36 7 0,0 0-508,35-9 0,-5 7 0,3-5 1,-5 6-1,-8 2 0,-4 1 1,-9 0-1068,-2 3 1,-9 2-1,-4 2 1,-5 2 0,-5 4-1,-4 4-2457,-4 4 1,-8 7 3177,1 0 0,-16 15 1,-4 4-1</inkml:trace>
  <inkml:trace contextRef="#ctx0" brushRef="#br0">11984 16406 8256,'-14'0'0,"6"0"0,0-2 0,1-1 0,1-3 198,0-1 1,1 3 0,7-4-1,2 2 1,7 3 0,5 2 0,8 1-1,5 0 1,7 1 0,4 4 0,4 2 289,5 0 0,5 5 1,3-4-1,6 1 0,2-2 1,1-1-1,0-3 1,-1-2-1,0-2-179,3-4 0,0-3 0,-4-10 1,-3-4-1,-1-4 0,-2 0-468,-3-1 0,1-4 1,-8-2-1,-3-1 1,-3-4-1,-8-4-164,-6-2 1,-4-5 0,-12 3-1,-3-1 1,-5-5 0,-4-3 322,-4-3 1,-10 1 0,-8 5 0,-5 3-1,-5 3 1,-7 3 149,-4 3 1,-7 3 0,1 12 0,-3 3 0,-4 6 0,-5 5 0,-5 7-200,-3 2 0,-5 10 1,37-3-1,-1 3 0,-2 3 1,0 2-1,-1 1 0,0 3 1,0 2-1,-1 2-69,1 1 1,-1 2 0,4 0 0,-1 3 0,-1 6-1,0 3 1,4-1 0,1 1 0,3 0 0,2 2 0,3-1-1,2 1 1,4-1 0,2 0 39,4-1 1,2 1-1,1 37 1,20-5-1,17-2 1,-5-33-1,4-1 1,5-2-1,2 0-326,3 0 0,3-1 1,3-1-1,1-2 78,1-2 0,1-1 0,7 2 0,2 0 0,-1-3 0,0 1 0</inkml:trace>
  <inkml:trace contextRef="#ctx0" brushRef="#br0">21128 18152 8390,'-13'-37'0,"0"7"1755,-1 12 0,1 9 0,0 9-1126,-1 0 1,2 2 0,4 2 0,3 5 40,4 3 0,11 0 0,5-2 0,4-1 0,6 1 0,5 2 0,4 2 0,0-1-179,-3 0 0,2 1 0,-2-1 0,-2 0 0,-2 1 0,-5-1-309,-4 0 0,-5 1 0,-2-1 0,-4 0 0,-1 1 0,-3-1 0,-1 0-150,-2 1 0,-6 0 184,-3 4 0,-5-3 1,-3 4-1,-6-1 0,-2 1-88,-1 2 0,0 0 1,3 2-1,0 0 0,1 0 1,0 1-2,0-2 1,6 2-1,-1-5 1,5 0 0,5 1-1,1-4-88,3-1 1,2-2-1,2 0 1,2 1-1,4-1 1,4-1-40,4-3 0,2 1 0,1-5 0,4-3 0,5 0 0,4-2 0,5-2 0,2-2 0,7 1 0,1-6 0,0-1 0,1-2 0,-1-1-1352,0-1 1,-2 5-1,-5 2 1,-4 1-1,-5 2 1,-6-1-1,-7 1-1327,-2 1 0,-6 1 2679,0 2 0,-6-6 0,3-1 0</inkml:trace>
  <inkml:trace contextRef="#ctx0" brushRef="#br0">20249 17299 8031,'-14'-6'0,"1"-3"0,5 3 494,8 0 0,9 10 1,8 2-1,2 2 0,2 1 1,2 0-1,2-1 0,2 3 1,0 1-1,-1 2 0,1 3 1,-2 1 230,-2-2 0,2 0 1,-5 0-1,1 2 0,-2-2 1,-1-1-1,0-1 1,-2-1-711,-1 0 1,-2 1 0,-1-1 0,-1-1 0,-4-2 0,-1-1-960,-3 1 0,-2 2 0,-1 2 0,-1-1 1,-2 0 943,-1 0 0,-7 7 0,4 0 0</inkml:trace>
  <inkml:trace contextRef="#ctx0" brushRef="#br0">21022 17419 8159,'-14'-14'169,"1"2"1,0 4-66,-1 3 0,5 4 0,2-1 1,0-1 662,-1-1 1,1 1 0,-2 7 0,4 5-166,4 3 0,1 3 1,0 1-1,0 3 1,0 1-1,0 0 0,0 1-278,0 3 1,-1 1-1,-2 0 1,-2-1 0,1-4-1,-2 1-691,-3 0 1,1-5 0,0 1 0,-3-6 0,-1-3 0,-1-1 0,0-1-253,-1 0 1,-3-2-1,-3-4 1,1 0-1,-2 0 1,2 0-95,0 0 1,1 0 0,5 0 712,-1 0 0,1-5 0,0-3 0</inkml:trace>
  <inkml:trace contextRef="#ctx0" brushRef="#br0">21968 17205 7999,'-4'-9'539,"-1"1"1,1 3 546,4-4 0,0 8 0,-2 1-462,-2 7 1,-4 7 0,-5 3 0,-2 7-1,-1 3 1,-2 2 0,0-1-293,-1 2 0,4 0 1,-2-4-1,2-1 1,1-1-1,1-3 1,1 0-937,3-1 1,-1-3 0,6 0 0,1-2-1434,1-1 1675,8-1 1,1-4-1,7 0 1,-1 0 0,0-1-1,2 0-172,3-2 0,1 3 0,5-3 0,-2 1 0,0 2 1,1 0 533,-1 0 0,0-1 0,5 6 0</inkml:trace>
  <inkml:trace contextRef="#ctx0" brushRef="#br0">21648 17805 8043,'-34'-19'1415,"2"4"1,11-3 0,3 9-883,3 5 0,9 2 0,8 2 0,10-1 0,8-2 1,6-3-1,3 0-374,7 0 1,5-4 0,12 2-1,1 0 1,-2 0-160,-3 2 0,8-4 0,-2 2 0</inkml:trace>
  <inkml:trace contextRef="#ctx0" brushRef="#br0">15103 16672 8266,'-7'-34'0,"4"6"0,6 9 0,6 10 0,4 6 0,5 3 0,2 0 112,7 0 1,0 0 0,-1 0 0,4 0-1,4 0 1,9 0 0,6-1 0,9-4 0,4-2-1,10-2 184,-31 4 0,0 1 0,3 0 1,1-1-1,6-1 0,1-1 1,1 0-1,0 0 0,0 1 1,0 1-1,3-1 0,-1 1 1,1 1-1,-1-1-175,4 0 0,-1 0 0,3 2 0,0 0 0,0 1 0,-1 0 0,-1 0 0,-1 1 1,2-1-1,-1 1 0,-2-2 0,0 1 0,1 0 0,-1 1-164,0 0 0,-1 1 0,0 0 0,-1 0 1,-2 0-1,-1 0 0,2 0 0,-1 0 1,-3 0-1,1 0 0,-1 0 0,0 0 1,-1-1-1,-1 0 155,-1-1 0,0 0 0,4 1 1,-1-1-1,-2-2 0,-1 0 1,2 1-1,1-1 0,2 1 1,0 0-1,-1 0 0,0 0 1,0 1-1,0 0-3,0-1 1,0 0-1,-3 2 1,1 0-1,5-1 1,1 0-1,0 1 1,0 0-1,-1 2 1,0 0-1,1 0 1,0 1-181,0 0 1,1 0 0,-3 3-1,0-1 1,3-1 0,1-1-1,1-1 1,-1 1 0,0-1-1,0-1 1,1 0 0,-2 0-1,-1 0 1,-1 0 136,-3 0 1,1 0 0,4 0 0,-1-1 0,0-1 0,0-1 0,2-1 0,0-2 0,0-1 0,-1-1 0,-2-1 0,0 0 131,-4 1 1,0 0 0,0-2 0,0-1 0,-3 1 0,-1-1-1,-2 1 1,-1 0 0,-1 0 0,-1 0 0,-2 2 0,-1 0 0,35-7-577,-6 4 1,-10 6-1,0-1 1,-7 2-1,-7-1 1,-6 2-1,-6 2-994,-3 1 1,-7 1 0,-3 2 0,-5 3 0,-4 2 1371,-5 2 0,-2 0 0,-2-1 0,0-3 0</inkml:trace>
  <inkml:trace contextRef="#ctx0" brushRef="#br0">5479 17752 8302,'19'-46'1171,"12"10"0,16 2-1072,14 9 0,-18 15 1,3 2-1,2 3 1,2 1-1,4 2 1,1 0-1,7 2 1,1 0-1,3 1 1,1 1-74,3 0 1,2 0-1,-19 1 1,0 1-1,1-2 1,2 0 0,0 0-1,0-1 1,0 0-1,1 0 1,0 0 0,1-1-1,1 0 1,-1 0-1,-1-1 1,-1-1 0,1 0-1,1 0 1,1-1-1,-1-1 1,0 1-1,-1-1 1,1 1-5,1 0 0,0 0 0,1 0 0,3-1 0,1 0 0,-2 0 0,-3 1 0,-2 0 0,1 0 0,-2 0 0,0 0 0,-1-1 0,0 0 0,-1 1 0,0 0 0,-1 0 0,-1 1 0,0-1 0,0 1 0,1-1 0,-1 1 82,-1-1 1,0 1 0,0-1 0,20-1 0,-2 0 0,-4-3 0,-2 0 0,-6 1 0,-2-1 0,-5 1 0,-2 0 0,-4 1 0,-2 0-386,-3 0 1,-3 1 0,24 1 0,-10-2-1,-6 4 1,-8 1 0,-5 1 0,-7 4 280,-3 4 0,-1 0 0,-6 4 0,-4 3 0</inkml:trace>
  <inkml:trace contextRef="#ctx0" brushRef="#br0">21222 17085 8104,'-15'-36'0,"0"0"0,-10-29 0,4 11 0,3 13 0,-1 10 0,-3 7 0,-3 5 0,-8 11 108,-2 4 1,-16 3 0,-10 4 0,-8 5-1,29 1 1,-2 2 0,0 2 0,-2 2 0,-3 2-1,0 3 1,-1 1 0,-1 2 0,-2 4-1,-1 1 1,-1 4 0,1 1 0,-4 5 0,2 1-1,1 3 1,1 2 289,1 1 0,1 3 0,14-11 0,1 1 1,1 1-1,-13 21 0,2 0-405,14-17 0,1 0 1,1 0-1,0 2 1,0-1-1,2 2 1,3-1-1,0 0 1,3 1-1,-9 23 1,3 1-1,5-2 1,3 1-1,4-3 1,3-1-1,4-3 0,3-1 1,2 0 1,4-2 0,7-5 0,4-3 0,5-1 0,4-2 0,5-4 0,5-2 0,4-2 0,5-3 0,5-1 0,3-2 164,6-1 0,2-3 0,6-2 0,3-4 0,-15-9 0,2-2 0,0-1 0,5 0 0,2-2 0,0-1 0,6 0 0,1-1 0,2-1 0,2-1 0,1 0 0,1-2 0,-16-1 0,1 0 0,0-1 0,1-1 50,3 0 1,0-1 0,0 0-1,0-1 1,-1-1 0,-2-1 0,1-1-1,1 0-373,6-2 1,1 0 0,1-1 0,-2-1 0,-4 0 0,-1-1 0,0 0 0,1-1 0,6 0 0,2-2 0,1 0 0,-2-1 0,0 0 0,-1-1 0,0 1 0,0-2 41,0 1 1,-1-1 0,1 0-1,-2 0 1,-1 1 0,-2-1-1,1 0 1,-1 0 0,2-1-1,0 0 1,0 0 0,-1-1-1,-2 0 1,-1 0 0,-1-1-1,-1 0 1,14-5 0,-2-1-1,0-1 1,-6 0 0,0-1-1,-3 0 1,-5 0 0,-3 0-1,-1-1-230,-4 1 1,-1 0 0,-2-2 0,17-13 0,-5-2 0,-11 1 0,-5-2-1,-6 2 1,-5-2 0,-8 0 0,-6-1 0,-7 1 0,-6-1 217,-5 0 1,-6 0 0,-11-5-1,-7 2 1,-10 3 0,-4 1-1,-6 1 1,-4 0 0,-5 1-1,-3 2 1,-3 0 0,-1 3 189,-3 0 0,-1 2 0,16 12 0,-2 0 0,0 1 0,-2 3 1,0 2-1,-1 0 0,0 1 0,-1 1 0,1 2 0,-1 0 1,-1 2-1,1 1 0,2 1 0,1 3 0,0 0 0,1 1 1,0 1-1,0 1-411,-22-1 1,1 4-1,5 3 1,1 4 354,-1 1 0,1 2 0,3 3 0,0 2 0,-2 0 0,1 1 0,-1-1 0</inkml:trace>
  <inkml:trace contextRef="#ctx0" brushRef="#br0">24847 17858 8091,'0'-26'109,"0"-1"0,2 12 0,2 6 0,5 6 0,3 5 991,1 2 1,1 5-1,-1 9 1,0 4 0,-1 3-1,-1 4 1,-3 3-413,3 8 0,-5-3 0,-2 5 0,-4-1 0,-4-1 0,-5 1-738,-3-4 1,-1-2-1,-1-10 1,1-2-1,0-2 1,-1-2-1,1-2-1445,0-2 0,-1-8 0,1-3 0,-2-2 0,-3-2 1495,-4 0 0,-3-12 0,-2-3 0</inkml:trace>
  <inkml:trace contextRef="#ctx0" brushRef="#br0">24834 17592 8347,'7'-28'-694,"-2"-2"0,-2 5 813,1 9 1,-1 8 0,6 10 0,2 2 342,0 5 0,1-2 0,-3 2 0,-3 0 0,-1 0 0,-1 0 0,-1 3-462,-2 4 0,5 5 0,2 6 0</inkml:trace>
  <inkml:trace contextRef="#ctx0" brushRef="#br0">25287 17685 8338,'6'0'529,"-6"0"0,-4 6 1,-8 4 137,-1 7 1,2-1 0,-7 6 0,4 2 0,0 1-144,1 2 0,4 4 1,2 1-1,1 1 1,3 1-1,3-1 1,4-1-445,5-2 1,7-8-1,4-4-30,0-3 0,-3-4 1,2-2-1,-1-4-580,0-4 0,-1-4 0,-5-6 0,-3-7 0,-5-6 0,-2-3 0,-4-5 415,-2-2 0,-5-4 1,-7-2-1,-3 2 0,-1 5 1,1 3 781,3 1 0,-1 6 0,3 4 0,-1 3-769,3 5 1,9 3-1,5 6 1,11 2-1,14 2 1,11 5 101,9 3 0,11 7 0,3 2 0</inkml:trace>
  <inkml:trace contextRef="#ctx0" brushRef="#br0">25741 17912 8097,'-20'-33'1153,"7"15"0,0 4 1,7 9-678,4 11 0,2 9 0,0 3 0,0-2 1,2-1-1,1-2-577,1 0 0,6 7 0,-1 2 0,3 3 0,3 2 0,1-1 0,2 1 1,-2-2-5075,-1-3 5175,-7-2 0,3-7 0,-3 0 0</inkml:trace>
  <inkml:trace contextRef="#ctx0" brushRef="#br0">25754 17965 8097,'-13'-44'520,"-1"-1"1,5 7-1,2 7 1,1 4-1,3 5 1,2 4-82,1 3 1,7 3 0,5 2-1,6 3 1,4 1 0,4 4 0,6 5-440,2 6 0,7 9 0,6 2 0</inkml:trace>
  <inkml:trace contextRef="#ctx0" brushRef="#br0">26154 18005 8134,'-14'-12'3642,"1"-3"-2433,0 1 0,5 8 0,4 14 0,1 4-1240,-1 2 1,2-5 0,-2-1-947,2 3 1,4-5 0,2-2-1,5-2 1,3-2 1244,1 0 0,0-2 0,1-1 0,-1-3 0,0 0 0,1 0 0,-1 3 424,0 2 1,1 2-1,-1 4 1,0 4 0,2 3-1,2 1-632,0 0 1,1 5 0,-3 1 0,1 1 0,2 0 0,-2 0-61,-1-1 0,4-7 0,2-6 0</inkml:trace>
  <inkml:trace contextRef="#ctx0" brushRef="#br0">25461 16806 8171,'0'-35'751,"0"3"1,0 7-1,-2 1 1,-1 2-306,-1-2 1,-7 0 0,1 2-1,-5 4 1,-4 4 0,-2 0-1,-4 1 1,-3 1-109,-3 3 0,-6 5 0,1 8 0,-2 5 0,-2 4 0,1 4 0,4 4-141,4 4 1,4-2 0,5 10 0,4 0 0,5 1 0,4 1 0,4 1-497,4 1 1,11 1 0,5 1 0,6-2-1,7-3 1,4-2-647,2-2 1,9-6-1,-1-4 1,2 0-1,4-6 945,-1-3 0,8-5 0,6-6 0</inkml:trace>
  <inkml:trace contextRef="#ctx0" brushRef="#br0">25794 16779 8171,'0'-18'6371,"0"0"-6018,0 7 1,0 12-1,0 11 1,0 6-1,0 1 1,0 2 0,0-1-398,0 4 1,4-3 0,1-1-1,-2 0 1,-2-4-500,-1-1 0,0-9 1,-1-5-1,-2-7 1,-3-4-1,0-6 502,0-4 1,-3-3-1,5-7 1,1-2-1,1-1 1,2 0 662,0 4 1,5 1 0,2 1 0,2 0-1,4 1 1,1 0 0,2 4 1268,-1 4 0,4 4-1779,-1 0 0,1 3 0,-1 0 1,4 4-605,3 1 0,2 1 0,-2 5 1,0 0-1,0 0 0,3 2 0,1 4-988,-1 7 1,-2 2 0,3 7 1479,2 2 0,-9 1 0,3 2 0</inkml:trace>
  <inkml:trace contextRef="#ctx0" brushRef="#br0">25741 16859 8333,'-21'-13'1101,"7"7"0,13 4-788,8 5 0,4 6 0,12-5 0,4-1 0,4-1 1,5-2-1,4 0 0,3 1-451,0 4 1,-2-4 0,-2 5 137,-4 0 0,4-4 0,-5 4 0</inkml:trace>
  <inkml:trace contextRef="#ctx0" brushRef="#br0">26620 16619 8327,'-7'-18'1459,"2"0"-862,4 2 0,2 7 0,4 5-737,4 2 1,-2 2 0,2 0 0,1 0-1,2 2 193,2 2 0,-7 4 0,-3 5 0,-4 0 0,-4 2 0,-6 1 0,-7 5 517,-5 4 0,-4-1 1,-6 7-1,-3-1 1,-2-1-1,0 4 1,3-1 117,1 1 1,6-2 0,7-3 0,2 2-1,5 2 1,4 1-481,3 0 1,3 2 0,9-4 0,6-1 0,5-2 0,4-3 0,3-3-542,1-4 1,0-4 0,-1-6-1,-3-3 1,-2-4 0,-3-1 21,-1 0 1,-6-6-1,-2-2 1,-1-4 0,-3-3-1,-1-1 1,-4-4 250,-2 0 0,1 3 1,-6 0-1,0 2 1,2 1-1,1 1 1414,0 0 0,4 4 0,-2 0 1,4 0-984,4 2 1,1 1 0,7 6-1,4 1 1,3 2 0,5 3-1,1 0-1417,2 0 1,-1 4 0,1-1 0,-2 3 0,-1 1-1,-5 2-6030,-4 3 7076,1 3 0,-8-1 0,5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3599 6584 9192,'-9'-5'0,"0"1"0,-1 2 3379,-2 5-3086,-1 5 0,4-1 0,0-3 0,0-4 0,0-4 1,2-5-1,1-3 1207,3-1-1036,2 6 0,2 1 0,3 6 0,5 1 0,3 2 1,3 3-230,3 1 0,2-4 0,7 2 1,1-4-1,2-1 0,2-1 1,1-2 88,0-2 0,4-3 0,-2 2 0,2-2 0,0-1 0,-3 0 106,-1 1 1,-3 0 0,-7-1-1,-2 3 1,-2 2 0,-2-1-166,-3 2 0,0 2 0,-1 1 0,0 0 0,1 0 0,-2 1 0,-2 2-1060,-1 2 1,0-1 0,4-4-909,0 0 1,-4 0 1998,0 0 0,0 6 0,4 2 0</inkml:trace>
  <inkml:trace contextRef="#ctx0" brushRef="#br0">4372 6370 28999,'-20'-9'-1663,"2"1"0,3 2 1294,2 3 1,4 3-1,0 1 1,-2 4 138,0 4 1,3-2-1,7 0 1,7-1-1,8-3 949,6-1 1,-2 2 0,2 1 0,1-2-1,0-2 1,1 1 0,0 0-379,0 3 0,-5 1 0,0-2 1,-3 5-1,-4 3 0,-2 1-666,-3 1 1,0-1-1,-8 2 1,-4 1 0,-8 3-1,-5 2 1,-5 3-94,-4 1 1,-1 2-1,-4-2 1,1-2-1,2-2 1,0-2 0,2-2 23,3-2 0,1-2 0,7 0 1,2 1-1,3-1 0,4 0 79,4 1 0,4-1 0,1 0 0</inkml:trace>
  <inkml:trace contextRef="#ctx0" brushRef="#br0">3719 7636 25562,'0'-20'-8079,"-1"3"7732,-4 7 0,-2 4 0,-7 6 0,1 0 3976,0 0-3357,5-6 1,8 5-1,9-4 1,3 4-1,1 1 1,1 0 10,-1 0 0,5 0 0,0 0 1,-1 0-1,1 0 0,1 0 1,2 0 21,3 0 1,-3 0 0,1 0 0,2 0 0,1 0 0,3-2-176,3-2 1,-1 1 0,4-4-1,0-1 1,0 2 0,3-1-1,0 1-445,-2 0 1,2 0 0,-5 3 0,-3-1 0,-2 1 0,-3 0-406,-2-2 0,-6 4 1,2-4 1001,-3 4 0,-2 1 0,0 0 0</inkml:trace>
  <inkml:trace contextRef="#ctx0" brushRef="#br0">4466 7397 30166,'0'-21'-3277,"0"13"0,0 13 0,0 5 2361,0 4 0,0-1 0,0 0 0,0 1 0,0-1 0,0 2 0,-2 1 989,-2 2 1,-4 5 0,-5 0 0,0 2 0,-1 1-1,1 1 1,0 0 0,-1-2-131,1-3 1,0 2 0,-1-5 0,1 0 0,0 1-792,-1-4 1,1-3 0,0-4 1156,-1-4 1,1 2 0,0 0 0</inkml:trace>
  <inkml:trace contextRef="#ctx0" brushRef="#br0">10824 6397 7884,'-6'0'1048,"8"0"1,9 0-1,12 0 1,5 0 0,4 0-1,2 0 1,4 0-525,0 0 1,2 0 0,-1 0 0,-2 0 0,-3 0-1,-2-1 1,-4-2 0,-2-3 0,-6 0 0,1-2-5412,0 1 0,-8 0 3784,5-2 1103,-6-3 0,7-2 0,-6-6 0</inkml:trace>
  <inkml:trace contextRef="#ctx0" brushRef="#br0">12330 5891 7940,'0'-14'0,"2"2"0,1 2 0,1 1 603,-1-1 0,0-1 1,2 3-1,2 5 0,2 6 1,-2 8-1,1 9 1,-2 6-1,1 4 625,0 3 1,-4 5 0,2 8 0,-4 0-1,-1 1 1,0-1 0,0 0 0,-1-3-974,-4-2 0,4-7 0,-5-2 0,2-4 0,-1-3 1,1-3-1244,-2-4 1,3-9-1,-6-5 1,-1-2-1,-2-2 1041,-2 0 0,0-11 0,-4-3 0,-3-4 0,-1-2 0,1 3 0,2-1 770,3 0 0,-4 0 0,3 7 0,2 0 0,3 4-279,3 1 0,2 3 0,-2 7 0,4 5 0,4 5 0,1 3-383,0 6 0,0 0 0,0 1 0,0-2 0,0 2 0,1 1 1,2 0-324,2-3 1,5-1-1,-1-6 1,4 0-1,4-3 1,2-2-1,2-3-9204,2-2 9366,8-4 0,3-13 0,6-2 0</inkml:trace>
  <inkml:trace contextRef="#ctx0" brushRef="#br0">12610 6357 7902,'0'-7'3276,"0"1"1,2 16 0,1 5-2418,1 4 1,7-1-1,-3 3 1,4-2-1,3-3-722,3-1 0,-2-3 0,5-3 0,-2-5 0,-1-2 0,0-4 0,0-2 1,-4-7-123,-3-5 0,-4 0 1,-4-5-1,1 0 1,-1 2-1,-1 0-382,-2 3 0,0 1 1,-2 3-898,-2 3 0,10 3 0,3 6 0,10 0 1264,6 0 0,2 6 0,0 1 0</inkml:trace>
  <inkml:trace contextRef="#ctx0" brushRef="#br0">13117 6250 7898,'0'-7'2590,"0"1"1,1 8 0,2 2-1333,2 5 1,-1 4-1,-2 5 1,1 3-720,1-1 1,1 6-1,-5-4 1,0 3 0,0 2-1,0-1 1,0 0 0,0-3-866,0-1 0,0-5 0,0 0-763,0-2 0,1-9 1,2-7-1,1-10 1,1-6 910,1-4 1,1 3-1,5-3 1,-2 1-1,-2 0 1,-1 1 936,1 3 0,-4 3 0,5 4 77,1 4 1,-4 10-1,0 4 1,-1 4-1,-1 3 1,-1 2-1,-1-2-465,-2-1 1,4 3 0,0 0-1,-1-2 1,0-3-550,2-4 1,-2 1-1,4-7 1,1-4-1,-3-7-711,1-3 0,5-7 0,-4-1 1,2-1-1,-2 0 0,1 0 1,-2 1 1325,0 3 0,3 1 1,-5 2-1,0 1 195,2 3 1,-3 5 0,6 8-1,0 5 1,0 3-668,0 1 0,-2 0 0,4 1 0,-2-1 1,1 0-1,2-1-1939,1-3 1,-4-3 0,0-6 0,1 0 1973,2 0 0,7-6 0,2-1 0</inkml:trace>
  <inkml:trace contextRef="#ctx0" brushRef="#br0">13743 6277 17220,'14'13'1459,"-5"-4"1,-1 0-1,1 2-1209,-1 0 0,4 3 0,-3-1 1,1 0-1,0-1 0,-2-1 1,-1-4-1,-1 0-2139,0 1 0,0-5 1417,-2 1 1,-2-4-1,2-4 1,-2-5-1,-2-3 1,0-1-1,0-1 1094,0 1 0,1 0 0,2-1 0,3 1 0,0 0 0,1 1 527,1 3 0,1-1 0,4 5 0,0 2-945,1 2 1,-2 2 0,-2 4-1663,-1 4 0,-5 1 0,5-1 833,1-5 0,-2-4 0,-1-4 0,-1-5 0,-1-3 630,1-1 1,-5-1 0,5 3-1,-2 0 308,1 2 1,1 6 0,-2 0 0,4 6 0,1 6-310,-1 3 1,-3 1 0,2 1 0,1-1 0,-2 0-1,1 1 1,-1-1-339,0 0 0,4-4 0,-1-1 0,3-2 0,3-3 1,1-2-441,2-1 1,0-6-1,-5-3 1,0-3-1,-1-1 1,-2 0-1,-2-1-929,-2 1 0,-2 0 0,-2-1 1459,2 1 1,-1 6-1,6 2 672,1 4 1,2 5 0,2 1 0,-3-1 0,0 1 0,-2 0 0,1 1 577,2 0 1,1 3 0,1-3 0,-1 2 0,0 0 0,-1 1 0,-2 0 247,-1 2 1,-4 5 0,2 5 0,-1 2 0,-3 7 0,-1 1-575,-2 2 0,-6 4 0,-3-2 1,-5 4-1,-2 1 0,-3 0 1,0-2-822,-1-2 0,-2-2 1,4-6-1,2 0 1,1-4-1,2-4-2327,0-3 1,5-5-1,4-10 2236,2-10 0,13-15 0,3-11 0,7-3 0,6-6 1,2-1-1,3-3 224,0-1 0,-2 7 0,4 1 1,-2 7-1,-2 5 0,-2 1 0,-1 2-673,-1 3 0,0 3 0,-3 5 1,0 1-1,0 1 0,1 2-2829,-2 1 1,-3 5 3509,-5-5 0,-1 0 0,0-5 0</inkml:trace>
  <inkml:trace contextRef="#ctx0" brushRef="#br0">5892 7143 7793,'-7'-1'-267,"2"-4"1,4 2-1,1-5 1,1-3-1,4 1 229,3 1 1,4-3 0,2 5 0,-1-2 0,2 0 0,1 0 0,3 0 0,1 0 0,-1 0 166,-3 2 0,3-3 0,-1 4 0,-2-2 0,-2-2 0,-4 0 204,-1 1 1,-6 1 0,0 5-1,-5-3 1,-3 0-156,-3 1 1,1-1-1,-4 3 1,2-3-1,-1-2 1,-2-1-1,-1 1 38,0-1 0,-1 4 1,1-4-1,0 0 0,-2 1 1,-2 0-1,-2 1-13,-2-1 0,1 5 0,-5-1 0,1 3 1,-3 1-1,2 0 8,0 0 0,-8 0 0,7 0 0,-3 0 0,0 0 0,-1 0 0,-1 0 51,1 0 1,1 0 0,-1 0 0,-1 1 0,2 2 0,0 1-1,3-1-29,-1-1 1,0-1 0,-1 2 0,-1 3 0,-2 0-1,-1 2 1,1-1-129,0 3 1,-6 2 0,3 1 0,0 2-1,3 2 1,3 2 0,1 0 0,0 0 46,1-2 1,5 2-31,3-1 1,2 1-1,1-3 1,0 2-1,4-2-15,-1-1 0,1-2 0,1 1 1,3-1-1,1 0 0,1 1 1,1-1-31,-1 0 1,1 5-1,4 1 1,0 2-1,1 1 1,4 0-68,4 1 0,7-1 0,3 5 0,0-1 0,2-1 0,1-1 0,5-3-212,3-2 0,1 3 0,-5-2 1,3-1-1,0 0 0,2-3 231,-1-1 1,-2-3 0,0-2 0,2-1 0,1 0 0,0 0 325,2 0 1,-4-2 0,5 4 0,0-4 0,0 0 0,4 1 0,0 2-1,2 1-282,0-3 1,-1 4 0,-1-4 0,2 1 0,4-2 0,4 0 153,1 1 0,0-5 1,4 1-1,0-2 0,1-2 1,0 0-1,3 0 72,0 0 0,1-5 1,-3 1-1,1-1 1,2 1-1,-2 0 1,-1 1-118,-2 1 0,1-2 0,-1-1 0,-1 2 0,-2 2 0,-4 1 0,-1 1-206,-2 4 1,-3-4 0,5 4 0,0-4-1,-5-1 1,1 0 180,1 0 1,-7 0-1,7 0 1,-1 0-1,-2 0 1,2-1 0,-1-2 102,3-2 1,5 1 0,-2 4-1,-1-2 1,3-1-1,-2-1-397,0 1 1,-2 1 0,-2 2 0,-1 0 0,2-1 0,-1-2 0,0-1 133,0 1 0,1 1 0,-2 2 0,2 0 0,-1 0 0,2 0 0,1-1 141,1-4 0,2 4 1,0-5-1,1 1 0,3 1 1,-4-1-9,0 0 1,2 3-1,1-4 1,2 2 0,3-1-1,-1 2-264,1 2 1,1 1-1,-4 0 1,-1 0-1,-2 0 1,-3 0-1,1 0 1,-2 0 80,0 0 0,1 0 1,-4-2-1,0-1 0,3-1 1,1-1 123,2 0 0,0 2 1,4-5-1,1 1 0,-1-1 1,0-2-1,2-2-395,3-1 1,-8 4 215,4 0 1,-4 0 0,2-4-1,-2 0-3,-1-1 1,-6 2-1,1 2 1,-4 1-1,-4-1 1,-5-2 0,-4-1-7,-5-1 1,-3 1 0,-6-2 0,1-1 0,-1-2 0,-1 2 18,-3 1 0,1-3 0,-5 0 1,-1 2-1,1 1 0,-1 2 1,0 0-383,2-1 0,-4 1 1,2 0-1,-2-1 1,-2 1-1,0 0 0,-2-1 106,-2 1 0,-5 0 0,-9-1 0,-5 1 1,-9 0-1,-6-1 279,-5 1 1,-7 0-1,1-2 1,-3-1 0,-1-2-1,-1 2 1,1 1 53,0 1 1,4 1 0,0 0-1,-3-1 1,-3 1 0,-4 0 0,-2-1 214,-2 1 0,-3 6 0,-2 1 0,-3 1 0,34 3 0,-1 0 0,-2 0 0,1 1-213,-1 0 1,0 0 0,1 1 0,0 0 0,-1 1 0,1 0 0,0 0 0,0 1 0,-2 1 0,0 0 0,0 0 0,1 0 0,-1 0 0,0 1 52,1 0 0,0 0 0,0-3 1,-1 1-1,0 0 0,0 0 0,1-1 1,-1-1-1,1 1 0,0-2 0,-1 1 1,-1 0-1,0 0 0,0 0 192,0 0 1,1 0 0,-6 1-1,0-2 1,4 1 0,0-1-1,0 0 1,-1-1 0,1-1-1,0 0 1,3 0 0,2 0 169,-35-3 1,2-3 0,3 5-1,4 1 1,0 1 0,1 2 0,-7 0-484,-3 0 1,-1 2 0,34 0-1,-1 0 1,-3 2 0,-1 1-1,0 1 1,-2 0 0,-2 1-1,-1-1 1,0 1 0,1 0-141,0 0 1,-1-1 0,-6-1-1,0-1 1,5 0 0,0-1-1,-1 1 1,-1 0 0,0-1-1,-1 0 1,3 0 0,0 0 142,2-2 1,-1 1-1,0 0 1,1 2 0,6-2-1,1 0 1,2 0 0,-1 0-1,0 1 1,0 0 0,2 1-1,-2 1 1,0 1-1,0 2-882,1 0 1,0 1 823,-3-2 1,1 1 0,1 4-1,1 1 1,-3-2 0,0-1 0</inkml:trace>
  <inkml:trace contextRef="#ctx0" brushRef="#br0">21462 7836 11598,'4'-22'0,"0"1"0,-1 2 0,-1 3-715,-2 1 365,0 2 175,0-1 492,0 1 0,0 0 1,0-1-1,0 1 1,0 0-1,0-1 1,1 3-1,4 2 304,4 4 1,1 16 0,2 8-1,0 9 1,1 11 0,-1 6-1,-2 12 1,-1 5-580,-1 6 0,-5-30 0,0 1 0,-3-1 0,0 1 0,0 1 0,0 0 0,0-1 0,0 0 0,0 0 0,0-1 0,0 38 122,0 0 0,0-8 0,0 0 1,0-6-1,0-3 0,1-3 0,3-2-181,5-5 0,3-3 0,2-8 0,0-2 0,3-4 0,0-2-725,0-4 0,-1 3 1,0-12-1,2-2 0,-2-3 1,-1-5-730,-2-1 0,5-4 1,0-11 1521,-2-9 0,-1-23 0,-2-8 0</inkml:trace>
  <inkml:trace contextRef="#ctx0" brushRef="#br0">21755 7823 8427,'-19'-41'272,"5"5"1,7 12-132,1 11 0,3 3 0,-4 4 68,1-2 1,3 4-1,7-4 1,5 3 0,4 0-1,7 1 349,6-1 1,7 1 0,10 2 0,4-1-1,8-1 1,4 1 0,5 1 0,0 4-398,-2 2 0,6 4 1,-3 7-1,0 2 0,2 7 1,-5 4-229,-1 3 0,1 9 0,-4-1 0,-3 1 0,-4 6 0,-5 3 1,-3 8 86,-4 7 0,-8 1 0,-16-28 0,0 2 0,-3 0 0,-1 0 1,-1 1-1,-2 0 0,-1 2 0,-1 0-1,-1 2 1,-1 0 0,0-6 0,-2-1-1,-1 4 1,-2 0 0,1 30 0,-1-12-1,-2-6 1,-3-7 87,-2-4 1,0-7-1,-6-11 1,-1-5 0,-1-2-1,-3-6 1,-3 0 152,-7-4 1,3-1 0,-7-7-1,1-4 1,-4-4 0,-4-4-522,-4-5 1,1-3-1,-5-5 1,1-1 0,1 1-1,-1-1 1,1 0-1178,0 1 0,0-1 1,3 0-1,-2 1 1438,3-1 0,-6-6 0,1-1 0</inkml:trace>
  <inkml:trace contextRef="#ctx0" brushRef="#br0">21142 6157 27527,'-8'-25'-3830,"4"3"0,2 3 3710,2 5 1,2 8 0,1 8 0,1 10-1,-1 7-138,-1 2 1,4 8 0,2 2 0,4 6 0,3 8 0,3 1 463,4 7 0,-1-6 0,1 8 1,2 0-1,2 3 0,4 1 0,1 2 1,-1-4 28,-2-2 0,3 4 0,0-7 0,-1 0 0,-2 1 1,-1-4-348,-1-1 1,-1-5 0,-2-6 0,-6-2 0,-2 1 0,-2-2-291,1-3 1,-1-3 0,0-3 0,1-1 0,1-3 0,1-2 0,3-4-1001,2-5 1,1 0 0,5-5 1869,-1-2 0,7-8 0,1-2 0</inkml:trace>
  <inkml:trace contextRef="#ctx0" brushRef="#br0">22181 7143 11863,'-13'-13'-731,"0"0"1,-1 5 0,1 4 802,0 2 0,-1 8 0,1 5 1,0 5-1,-2 6 0,-1 3 0,-4 3 1,0 2 177,-4 1 1,0 6 0,1-3 0,0 2 0,0-2 0,-3-3 0,0-4 0,-1-5 24,0-3 0,-4-3 0,0-7 1,0-4-1,0-4 0,-2-1 1,1 0-1,-1 0-292,4 0 0,2-4 0,3-2 0,4-2 0,0 0 0,4-1-3273,1 0 3286,2 6 1,0-9-1,-1 5 1</inkml:trace>
  <inkml:trace contextRef="#ctx0" brushRef="#br0">22981 6437 16743,'6'-18'-1165,"3"0"1,3 2 0,1 6 0,2 1 1168,3-1 1,-2-2 0,6-2 0,2 0 0,1-3 0,0 0 0,-2 0 348,-6 2 0,3 2 0,-4 0 0,-3 1 0,-5 3 0,-8 6-76,-11 6 1,-11 10 0,-12 11-1,-5 4 1,-8 8 0,-5 4-164,-1 6 1,22-20-1,0 1 1,-26 23-1,28-23 1,-1 1-1,2 1 1,0 0 0,-22 27-1,5 0 0,4 2 1,7-8 0,2 4-1,4-2 1,3-1 0,3 3 0,4-1-396,3 0 0,2 5 0,1 1 0,3 1 0,5-1 1,2-3-1,2-1-554,0-2 1,0-5 756,0-4 1,-6-8 0,-1-4 0</inkml:trace>
  <inkml:trace contextRef="#ctx0" brushRef="#br0">22275 7423 16743,'-15'-13'-779,"6"0"0,6 4 0,2 1 957,-4 2 0,10 12 1,0 9-1,10 4 0,9 5 1,6 1 94,5 2 1,10 0 0,3 1 0,4 1 0,3 2 0,1-2 0,5-4 0,3-5-205,4 0 1,2 3-1,-4-2 1</inkml:trace>
  <inkml:trace contextRef="#ctx0" brushRef="#br0">23581 7623 26432,'12'-1'0,"-2"-4"0,-2-4-127,-2-3 0,2-1 0,-3 0 0,-2 0 0,-3-1 0,-6 2 0,-6 3 1,-6 5-1,-2 3 0,-6 1 0,-2 1 530,-3 3 1,-10 4 0,1 7 0,-2 2 0,2 6 0,5 2 0,5 1 0,6 1-1,7 1 1,3 2-887,5 1 0,3 5 0,9-4 0,6 1 0,9-1 0,7-2 452,6-2 1,2-7 0,4-2-1,-1-3 1,-1-2 0,1-7 0,-2-4-127,-2-3 1,-5-2 0,-6-2-1,-2-6 1,-4-7 0,-5-6-1667,-5-7 1786,-4 2 0,-8-14 0,-8 5 0,-10 0 1,-9-1-1,-3 1 124,1 1 0,-1 7 0,4 10 0,1 5 0,1 4 0,6 2 1,5 4-659,5 2 1,8 5-1,3 5 1,4 5 0,6 2-1,10 1 1,13 1 674,14 0 1,20 7 0,5-3 0</inkml:trace>
  <inkml:trace contextRef="#ctx0" brushRef="#br0">24034 7450 29047,'-25'-36'-2410,"-6"2"0,-6 8 3665,-3 9 0,0 11 0,-1 12 0,-4 8 0,-4 8-1062,-3 7 0,-1 1 0,0 4 0,-1 0 1,3 0-1,-1 5 0,1 4 0,1 6-546,4 2 0,3 6 0,5 0 0,2 6 0,6-3 0,8 1 0,7-6-1470,5-3 0,7-9 1,0 0 1489,6-6 0,10 1 1,8-4-1</inkml:trace>
  <inkml:trace contextRef="#ctx0" brushRef="#br0">24487 7263 29660,'0'-9'-9831,"0"1"8777,0-3 1,0 4-1,-1-1 1,-3 2 1718,-5 3 1,-3 8 0,-3 4 0,-1 6 0,-5 7 0,-3 7 0,-5 7 783,-4 4 0,-2 0-1366,-5 13 1,0-5-1,0 8 1,0 2 0,1-1-1,2 4 1,4-3-503,5-3 0,5-5 1,11-10-1,3-2 1,4-2-1,5-5-366,5-3 0,4-3 1,9-4-1,5-6 1,8-6-1,9-3 715,8-3 0,9-20 0,4-5 1</inkml:trace>
  <inkml:trace contextRef="#ctx0" brushRef="#br0">24581 7583 28890,'-14'-19'-655,"1"6"1,1 7-1,3 10 1,3 5 176,1 3 0,3 1 0,-2 2 0,2 1 0,4 4 0,2 0 0,5 5 0,3 4 578,1 2 0,0 0 0,1-3 0,-1 1 1,2 3-1,1-4 0,2-3-559,-2-3 0,1-6 0,-1 2 1,2-5-1,-1-4 0,1-4 1,0-5 531,-2-5 1,5-14 0,0-9 0</inkml:trace>
  <inkml:trace contextRef="#ctx0" brushRef="#br0">24754 7770 32544,'-27'-14'-2284,"-4"-3"2597,0-1 0,0 6 1,3 8-1,-2 2 0,-1 4 1,0 4-1,0 5 1,0 7-314,1 3 0,7 1 0,2 5 0,2-1 0,2 3 0,4 0-408,4 2 0,-1 6 0,5-1 0,4 2 0,5 2 0,10-1 290,6-4 1,11-14 0,4-9 0</inkml:trace>
  <inkml:trace contextRef="#ctx0" brushRef="#br0">25114 7930 23309,'7'-6'-401,"-2"6"1,-10 0 0,-3 7 0,-7 8 766,-8 7 1,-5-3 0,-12 11-191,0 0 0,2-2 0,1-3 1,1-1-1,1 1 0,2-1-769,7 1 0,0-6 1,9 0-1,2-1 0,7-2 647,13-4 0,14-10 1,15-10-1</inkml:trace>
  <inkml:trace contextRef="#ctx0" brushRef="#br0">25421 7690 20607,'0'-27'-4251,"0"0"4302,-6 1 1,6 29-1,-2 6 1,5 5 0,2 4-1,-1 1 1,0 2 0,1 1-1,1 2-5,3 3 0,3-2 0,-1 10 0,1 3 0,0 0 0,3 2 0,1 0-1527,4 0 1,-1-2 0,6-2 1571,2-5 0,-4-9 0,10-2 0</inkml:trace>
  <inkml:trace contextRef="#ctx0" brushRef="#br0">25727 7876 23805,'-31'-50'-1514,"-1"6"0,-1 11 2328,0 12 1,1 9 0,1 14-1,-5 2-692,-2 5 1,-5 9 0,0 6 0,3 4 0,1 4 0,8 2 0,4 5 0,8 4-411,4 6 1,1-2 0,11 2 10,4 1 0,17 2 0,10 2 0</inkml:trace>
  <inkml:trace contextRef="#ctx0" brushRef="#br0">26167 7397 29391,'-7'-52'-9831,"1"7"8702,0 14 1,4 16 0,-1 29 1353,6 12 1,-1 16 0,4 7-1,-2 3 1,2 2 0,0 4-1,0 4 1,-3 3-366,-2 2 1,-4 6-1,0-35 1,-2 1 0,-3 1-1,-2 0 1,-3 1-1,-1 1 1,-2-3 0,-2 0-1,-2-1 1,-1 0 323,-2-4 1,0 0 0,-1-2 0,-1-1 0,-1 0 0,0-1 0,-26 23-1,2-8 1,-4-7 73,0-2 0,-4-7 1,-9 4-1</inkml:trace>
  <inkml:trace contextRef="#ctx0" brushRef="#br0">23474 8836 9621,'5'-13'0,"1"1"-387,1 3 381,-4 3 1,9 0 0,-5-1 0</inkml:trace>
  <inkml:trace contextRef="#ctx0" brushRef="#br0">23568 8769 9365,'7'-13'429,"1"0"0,-4-1 0,5 2 194,3 4 1,-3 2-1,-2 4-247,-1-2 1,-2 1 0,-5-5 0,-2 1-1,-3 1-8,-1 0 1,2 0-1,-4 3 1,-1-1-1,-2 2 1,-1 5-187,-1 6 1,-5 10 0,-3 7 0,-3 6 0,-3 7 0,-2 7 0,-3 4-67,-1 3 1,5-4 0,-1 0 0,6 0 0,7-2-1,3-2-40,5-4 0,3-5 0,9-2 1,6-2-1,9-4 0,7-4-130,6-6 0,-1-5 0,6-4 0,-1-5 1,1-4-1,-2-4 0,0-6-293,0-7 0,-9-6 0,2-10 0,-4-5 0,-3-4 0,-7-5-104,-7-4 1,-5 3-1,-1 0 1,-1 1-1,-4 1 1,-3 0 0,-4 3 0,-2 8 0,1 5 922,0 6 0,-1 2 0,1 7-683,0 3 1,5 11 0,5 4 0,8 10 210,8 6 0,12 10 0,9 5 0</inkml:trace>
  <inkml:trace contextRef="#ctx0" brushRef="#br0">24314 8609 8544,'9'-13'363,"-2"0"143,-1-1 0,-1 4 0,-7 6 0,-2 9 1,-6 10 69,-7 7 0,1 14 0,-8 7 1,-2 7-1,-5 10 0,-4 5 1,18-30-1,-1 1 0,0 1 0,0 0-506,0 0 1,1 0 0,2 1 0,2-1 0,-14 32 0,9-7 0,8-3 0,5-4-579,4 1 1,1-7 0,0-6-1,1-5 1,5-1 0,6-4-434,4-3 0,8-8 0,-2-3 0,4-3 941,0-4 0,7-7 0,1 0 0</inkml:trace>
  <inkml:trace contextRef="#ctx0" brushRef="#br0">23808 8756 16896,'0'-18'-4082,"-2"2"4248,-2 4 1,1 5 0,-6 8 0,-3 5 0,-4 9 0,-6 10 0,-7 11 112,-6 7 0,-2 1 1,-12 9-1,23-24 0,0 1 1,-1 2-1,-1 0 0,-1 1 1,1 1-1,0-1 0,1 0-258,1 1 1,1-1 0,0 0 0,0 1 0,2-2 0,2 1 0,-21 29 0,4-6 0,4-4 0,1-4-1046,3-3 0,4-6 0,3-8 0,6-3 972,2-1 0,2-6 1,-1-2-1</inkml:trace>
  <inkml:trace contextRef="#ctx0" brushRef="#br0">24421 9249 8221,'-9'-19'762,"0"5"1,6 9-1,-1 9-461,2 5 1,-2 4-1,-1 3 1,2 4 0,2-1-1,1 2 1,0-1-1,0 4-434,0 1 0,1 0 1,2-1-1,3-3 1,3-2-1,4-3 0,5-1 1,3-3 132,3-3 0,1-9 0,1-7 0</inkml:trace>
  <inkml:trace contextRef="#ctx0" brushRef="#br0">24687 9316 8714,'-13'-14'340,"0"1"0,-1 6 0,1 2 1,-2 7-1,-2 7 0,-4 10 1,-3 9 1717,-3 7 0,4 5-1760,-8 5 0,1-2 0,0 6 0,-1 3 0,3 2 0,4 4-304,7-2 0,3-1 0,5-2 0,5-1 6,3-3 0,6-3 0,3-6 0</inkml:trace>
  <inkml:trace contextRef="#ctx0" brushRef="#br0">24807 9636 8407,'0'-21'486,"-1"5"1,-2 7-295,-1 9 0,1 1 0,7 8-82,5 1 1,1 2 0,1 2-1,-4-1 1,-1 2 0,-3 1-1,-2 2 1,-1 0 2877,0 1-2746,0-4 0,-7 10 0,-6-5 0,-8 3 0,-4-1 0,-2 2-280,0 1 0,-4 4 0,0 0 0,2-4 0,0 0 0,4-1 0,3-2-4353,4-4 4391,9-4 0,3 0 0,6-1 0</inkml:trace>
  <inkml:trace contextRef="#ctx0" brushRef="#br0">25354 9369 8244,'-13'-16'720,"-1"2"1,1 4 0,1 11-851,3 4 1,3-2-1,5 4 1,-2 1 0,-2-1-1,2 3 156,2 2 1,1-3 0,1-1 0,2-1 0,3-1 0,2 0 0,2-2 0,2 1 555,1-1 1,1 1-1,-1-5 1,0 0-1,2 0 1,1 0 16,2 0 1,0 4 0,-5 1 0,1-3 0,-1 1-902,0 2 1,-1 2 0,-4 7 0,-8-1-1,-8 0 1,-5 1 120,-5-1 0,-1 0 0,-5 1 0,3-1 0,2 0 0,3 1 174,1-1 1,8-4 0,2 0 0,4 1 0,2 0 0,4 1-4,3-2 1,10-5 0,4 3-1,5 1 10,4-1 0,-3-4 0,5 3 0</inkml:trace>
  <inkml:trace contextRef="#ctx0" brushRef="#br0">25381 9396 8497,'0'-14'676,"0"1"0,0 7 0,-2 8 0,-1 9-42,-1 10 0,-5 6 1,3 2-1,0 2-337,0-1 1,0 4 0,3 0 0,-1 0-1,1-1 1,1-2 0,4-1 0,1-4-691,1-2 1,7-3 0,-1 1 0,5-4-1,4-4 1,3-2 392,6-3 0,5-3 0,7-6 0</inkml:trace>
  <inkml:trace contextRef="#ctx0" brushRef="#br0">25674 9636 8364,'-13'-12'878,"-2"1"1,-3 4 237,-4 1 1,-8 7 0,-2 10-1,-3 5-750,-2 6 1,-6 14 0,-2 4 0,-1 0 0,-2 0 0,4-2 0,1 5-517,4 3 1,4-1 0,1 1 0,7-2-1,8-4 1,6 0 0,4-3 0,6 0 149,6-3 0,4-7 0,6-8 0</inkml:trace>
  <inkml:trace contextRef="#ctx0" brushRef="#br0">25887 9089 8234,'11'-15'729,"0"1"200,4 0 1,3-1-1,0 11 1,4 1-555,3 1 1,6 4-1,2 2 1,-1 5 0,1 3-1,-3 3 1,-2 3 0,-3 5-88,-3 7 1,-3 6-1,-5 9 1,-2 9 0,-4 8-1,-5 8 1,-4-32 0,-3 1-162,-4 2 1,-2 0 0,-3 1 0,-2-1-371,-6 4 0,-3-1 1,-2-2-1,-1-1 0,-3 0 1,-1 0-1,0-3 1,0-1-139,0-1 0,0-1 0,3-5 0,1-1 0,0 2 0,1-1 0,-20 22 0,4-9 0,2-5 0,0-3 381,0-3 0,-6-1 0,-1-4 0</inkml:trace>
  <inkml:trace contextRef="#ctx0" brushRef="#br0">23434 10462 8210,'5'-25'0,"-1"2"0,1 7 0,1 6 186,-5-2 1,4 10 0,-10-2 0,-4 3 0,-4 1-1,-3 0 1,-5 2 0,-3 6 0,-5 7 1957,-4 4-1804,-3 3 1,-8 9 0,-2 3 0,0 3 0,0 8-1,3 2 1,3 6 1892,5 2-2095,2-9 1,12 15 0,5-11 0,6-1-1,7 0 1,7-3 0,11-2 0,10-5-221,9-7 0,17-9 0,6-7 0,6-6 0,0-7 0,-3-6-664,-6-6 0,0-13 0,-13-7 1,-5-7-1,-7-8 0,-8-4 0,-6-7 395,-6-4 1,-3 4-1,-9-11 1,-5 1-1,-6 2 1,-6 4-1,-2 7 431,1 5 0,-2 4 0,5 7 0,0 7 0,2 5 0,1 8 1,5 4-228,2 3 0,5 8 1,9 1-1,8 7 147,6 5 0,11 7 0,3 2 0</inkml:trace>
  <inkml:trace contextRef="#ctx0" brushRef="#br0">23808 10382 8456,'-36'-9'875,"1"0"1,-5 8-1,-5 9-444,-4 15 0,-11 21 0,31-19 0,0 0 0,-3 4 0,0 0 0,-1 3 0,-1 1 0,1 0 0,0 1 0,-1 1 0,1 0-313,-1-1 1,1 1 0,4-2-1,1 1 1,0 2 0,1 0-1,1 0 1,0-1 0,3 0 0,0 0-1,2 1 1,1 1 0,1-2-1,2 1 1,-11 29 0,7-10-1313,8-9 0,10-5 1194,3-1 0,12-6 0,9-1 0</inkml:trace>
  <inkml:trace contextRef="#ctx0" brushRef="#br0">24341 10302 8432,'-11'-39'363,"1"5"1,-2 9 0,0 10 125,-4 9 1,-2 15 0,-7 8 0,-1 5 0,-9 9 0,-6 6 0,-9 10-1,22-20 1,1 1-304,-2 3 1,0 0 0,-4 6 0,1 0 0,2 2 0,2 1 0,2 0 0,2 1 0,1 2 0,1 2 0,2-1 0,2 2 0,0 1 0,2 1-338,2 1 0,1-1 0,2-2 0,3-1 1,2 0-1,3 0 0,1-4 0,1 0 1,4 28-1,9-10-1243,9-8 0,2-7 0,14-10 1394,5-7 0,4-6 0,7-8 0</inkml:trace>
  <inkml:trace contextRef="#ctx0" brushRef="#br0">24208 11075 8355,'-14'-19'3304,"2"-2"-2811,3 0 0,5 8 0,8 8 1,7 4-1,5 1 0,8 0-243,5 0 0,1 0 1,6 0-1,-1 0 1,-1 0-1,-3 0 1,-2 1-461,-3 4 1,-5-2 0,-5 6 0,-7 1 0,-9 2-39,-7 1 0,-16 5 0,-5 0 0,-4 0 0,-4-1 0,4 0 197,5-6 0,0 3 0,8-5 0,1 1 0,6 0 255,5-1 0,6-1 0,8 2 0,8-3 0,4 1 0,6-2 1,5 1-495,5 1 0,-1-1 290,2 2 0,5 9 0,7-4 0</inkml:trace>
  <inkml:trace contextRef="#ctx0" brushRef="#br0">24821 11501 8047,'-20'-14'813,"-2"-4"1,3 3-1,1 13 1,3 8-399,2 8 0,0 2 0,-1-1 0,1 1 0,-2 2 0,-1-2 0,-3 0 0,0 1-530,-1 1 0,2 10 1,5-2 114,0 2 0,5 1 0,2-3 0</inkml:trace>
  <inkml:trace contextRef="#ctx0" brushRef="#br0">25141 11128 8186,'0'-9'2480,"0"0"0,0 8-2139,0 1 1,4 1-1,2 8 1,0 2-1,1 2 1,1 3-1,1 4 1,0-1-368,-1 0 0,-5 0 0,2-2 0,-4 0 0,-1 0 0,0-3 0,-1 0 0,-4-1-589,-3 0 0,-4-1 0,-3-1 1,-1-4-1,-2 0 627,1 1 1,4 1 0,4 4 0,6-1 349,6-3 0,5 1 1,6-4-1,4 0 0,4 0 1,5-2-2272,4 2 0,3-4 1909,6 2 0,0-2 0,0-2 0</inkml:trace>
  <inkml:trace contextRef="#ctx0" brushRef="#br0">25781 10822 8153,'0'-24'2289,"0"-3"1,-5 11-2036,1 12 0,5 12 0,8 10 0,3 0 0,1 0 0,1 1 0,0 0 124,4 1 1,4 8 0,8 0 0,3 3 0,1 3 0,3-1-1,0 1 1,-2-2-369,-4 1 0,-8 2 0,-7-2 0,-6 1 1,-7 3-1,-9 3-216,-12 4 0,-14 4 1,-20 7-1,23-27 0,-1 1 1,-4 2-1,0 0 0,-2 2 1,-1 0-1,-1 0 1,-1 0-1063,0 1 1,0-1-1,1-2 1,0 0 1267,0 0 0,0 0 0,4-2 0,-1-1 0,-1 1 0,-1 1 0</inkml:trace>
  <inkml:trace contextRef="#ctx0" brushRef="#br0">6212 13567 8499,'-5'-38'0,"1"1"0,1 7 0,2 6 0,1 12-96,-6 6 1,3 6-1,-8 0 1,-2 0 0,-5 0-1,-3 0 1,-2 0-1,-4 0 1,-4 2 0,-5 1-1,-2 3 219,-2 1 0,-6 4 0,-4 6 1,-7 6-1,-5 2 0,-3 1 0,-3 3 1,33-14-1,0 1 0,-2 2 0,0 1 583,-2 2 1,0 1-687,0 1 0,1 1 0,-5 3 1,0 1-1,2 0 0,2 2 0,-1 0 1,1 2-1,1 1 0,-1 0 0,1 2 1,1 1-111,-2 2 0,1 0 0,1 3 0,1 2 0,0 1 0,1 1 0,1 0 0,1 1 0,2 0 0,0 1 0,2-1 0,2 1 76,1 0 0,2 1 0,-2 4 0,1 0 1,3-5-1,1 0 0,1 2 0,0 0 0,2 2 1,1 0-1,0 0 0,1-1 6,1-1 1,0 1-1,2 6 1,0-1-1,1-4 1,2-1 0,0 0-1,2 1 1,1-2-1,0-1 1,3-2-1,0-1-5,1-3 1,1 2 35,1 5 1,1 1 0,3-11 0,1 0 0,1 7 0,2 0 0,2-1 0,3-1-1,1-1 1,2 0 0,3 1 0,2-1 453,1 1 1,3-1-475,5-1 1,2-1-1,1 2 1,2-1 0,5-2-1,3-2 1,1 0 0,2 0-1,2 0 1,2-1 0,1-1-1,2-2-49,2 0 1,2-1 0,4 1 0,3-2 0,-2-2 0,2-2 0,1-1 0,2-1 0,3-1 0,1-2 0,0-3 0,1-2-29,2 0 0,1-2 0,-24-5 0,0-1 0,1-1 1,0-1-1,0 0 0,-1 0 0,1-1 0,0 0 1,0-1-1,2 1 0,0-1 0,0 1 0,-1-2 1,0 1-1,1-1 72,0 0 0,1 0 1,0 0-1,1-2 0,-1 0 1,1-1-1,0 1 1,0 0-1,0 0 0,-1 0 1,-1 0-1,1 0 0,1 0 1,-1 0-1,0 0 1,-1 0-1,-1-1 0,0 1 1,1-1-1,-1 0 1,0-1 39,24 1 1,-1-1 0,-4 0 0,-1-2 0,-3 0-1,-1-2 1,0-2 0,0 0 0,-3-2 0,0-1-1,0-1 1,0-1 0,-4-1 0,0-1 167,-1-1 1,0-2-1,1 0 1,-1-2-1,-2-3 1,0-2 0,-1 0-1,0 0 1,2-3-1,0-1 1,-2 0 0,0-2-52,-3-1 0,1 0 0,2-4 0,-1-1 0,-4 2 0,-2-1 0,2 1 0,-1-1 0,3-1 0,-1 0 0,-2 1 0,-1 1-637,1-1 0,-1 0 356,-4-1 1,-1 0-1,0 4 1,0-2 0,-3-3-1,0-1 1,0-1 0,-2-1-1,1-2 1,-2 0 0,-2-1-1,-2-1-53,-3 0 1,-1-1 0,0 0 0,-1-1 0,-6 1-1,-1-1 1,-1-3 0,-2-1 0,-1-1 0,-1-1-1,-2-3 1,-2 0 207,0-1 0,-1-1 1,-2-1-1,-1-1 0,-2-3 1,-1-1-1,-1-4 0,-1 0 1,-1-3-1,-1-1 1,-2-3-1,-2-1 0,-3 0 1,-2 0 163,0-1 1,-3 0 0,1 20 0,-1 0 0,-1 0 0,-1-1 0,-1 0 0,-2-1 0,1 1-1,-1 0 1,-1-1 0,-1 2 0,-1-1 0,-1 2 0,1 1 0,0 1 0,0 1-253,0 1 0,-1 1 0,-1 0 0,-2 0 1,-2 0-1,-1 0 0,1 2 0,0 1 0,0 0 1,-1 1-1,-1 1 0,0 1 0,-15-18 0,-1 2 1,1 4-1,-3 3 0,-2 1 0,-2 3-129,-2 2 1,-2 3 0,-1 3 0,-3 2 0,-5 3 0,-2 3-1,-3 3 1,-1 3 0,-3 3 0,-1 4 0,20 8 0,-1 1-1,-1 1-1179,-4 2 1,-1 1-1,0 2 1289,-1 0 1,1 2-1,-3 3 1,-8 4-1,-3 2 1,1 3-1,1 2 1,0 3-1,0 1 1,15-2-1,0 0 1,0 2 0,-1 1-1,-3 3 1,0 0-1,-1 2 1,1 1-1,-3 2 1,1 0-1,-1 2 1,0 0 77,-2 3 0,-1 2 0,0 0 0,0 1 0,11-7 0,0 1 0</inkml:trace>
  <inkml:trace contextRef="#ctx0" brushRef="#br0">13397 14567 8500,'0'-14'-4,"0"7"0,0 1 0</inkml:trace>
  <inkml:trace contextRef="#ctx0" brushRef="#br0">12717 14633 8439,'-30'-25'2115,"4"-6"0,9 0 1,19 15-1807,10 5 0,25 5 1,18 6-1,13 0 1,-27 0-1,2-1 0,6-2 1,1 0-1,8-3 1,1-1-1,5-3 0,1-1-272,4-2 1,1 1-1,-20 3 1,0 0-1,0 0 1,3 0-1,1 0 1,0 0-1,2 1 1,1-1-1,-1 1 1,4 0-1,0 0 1,0 0-1,-2 1 1,1 0 0,0 1-1,0-1 1,0 1-1,-1-1 1,-2 2-1,0-1 1,-1 1-514,1 0 0,-1 0 1,-1 0-1,17 1 1,-1 0-1,-5 0 1,0 0-1,-6 1 0,-1 0 1,-4 1-1,-1 1 1,-5 1-1,-2 0 476,-4 2 0,-1 1 0,33-2 0,-7 5 0</inkml:trace>
  <inkml:trace contextRef="#ctx0" brushRef="#br0">12837 15526 8534,'-21'-4'0,"6"-1"0,9 2 0,20 6 257,17 2 0,19-1 0,14-5 0,-26-1 0,2-1 0,6-1 0,0-1 0,5-1 0,0-1 0,5-2 0,1 0 0,3-1 0,1 0 0,4-2 0,1 1 0,1 1 1,1 0-1,1-1 0,1 1 0,-1 0 0,1 1-397,-1-1 1,0 0 0,3-1-1,1 0-400,-4 3 0,0-2 0,-19 1 0,0-1 0,-1 0 0,16-4 0,-1 0 0</inkml:trace>
  <inkml:trace contextRef="#ctx0" brushRef="#br0">12010 16712 7989,'3'-35'0,"8"11"0,14 20 0,15 17 0,13 9 0,7 0 41,-4-2 1,15-7 0,3-1-1,-32-7 1,2-1 0,5-2-1,1 0 1,4-1 0,0 0-1,4-1 1,1 0 0,2 0-1,0 0 1,2 0 0,1 0-1,0-1 1,1 0 0,2-1-1,-1-2 1,0-1 0,0-2 0,1-1-1,-1-3 122,0-1 1,-1-1 0,-6 1 0,0-1 0,-1-4-1,0-2 1,-4 0 0,0 0 0,-3-2 0,0-1-1,-2-3 1,-2-1 0,-1-1 0,-1-2 0,-3-1 0,-1-2-1,-3 0 1,-2-1-153,-4 0 1,-2-1 0,-1-1 0,-2-2 0,-6-1 0,-3 0 0,-3-1 0,-2 0 0,-4-1 0,-3 1 0,-8-36 0,-16 2 10,3 36 1,-4 1 0,-5 2-1,-5 2 1,-6-2 0,-3 3 0,-4 2-1,-4 3 1,-5 3 0,-2 3-75,-3 2 1,-2 3 0,-9 2 0,-2 3 0,-5 4 0,-2 4 0,22 2 0,0 0 0,-1 2 0,-3 1 0,-1 1 0,0 2 0,-1 2 0,-1 1 0,1 1 0,-2 1 0,1 2 0,-1 1 59,0 1 0,1 1 0,0 1 0,2 0 1,-1 1-1,2 1 0,-1 0 0,1 1 1,1 1-1,2 0 0,1 0 0,2 2 0,3-2 1,2 2-1,1-1-126,-18 12 0,3 2 1,5 1-1,4 2 1,9-3-1,5 2 1,3-1-1,4 1 0,7-1 1,3 0-1,4-1 1,5 1-1,5 32-859,23-1 1,23-13 0,0-29 0,6-3 976,8 0 0,2-3 0,4-2 0,1-2 0,3 0 0,0 1 0</inkml:trace>
  <inkml:trace contextRef="#ctx0" brushRef="#br0">15623 15833 8035,'-2'-23'0,"-2"3"953,-5 5 1,3 13 0,0 16-1,0 6-526,-3 6 0,-2 0 0,-3 2 1,-1 4-1,-1 3 0,-3 5 1,0 4-27,-1 5 1,3 3-1,3 0 1,2-2 0,4-2-1,3-2 1,4-5 0,1-4-641,0-6 0,1-4 0,4-6 106,3-8 1,4-6 0,2-7 0,0-1-198,4-4 1,-3-9 0,3-13 0,-3-9 0,-2-8 0,0-9 0,1-8 173,-1-4 0,-1-6 0,-2 0 0,-1 1 0,1 5 0,2 6 574,2 5 0,-3 16 0,0 2 0,-2 8 0,1 7 83,2 8 0,1 6 0,-1 8 0,-2 4 0,-1 5 0,2 6 0,1 7-383,1 2 1,-6-2 0,-2 1 0,-4 3 0,-1-2 0,0 2-303,0-4 1,-6-1 0,-3 1-1,-2-4 1,-3-1 0,1-1-1,0-2-774,-1-4 1,1 0-1,1-2 1,2 2 0,2-1 957,2-1 0,2-6 0,4 3 0</inkml:trace>
  <inkml:trace contextRef="#ctx0" brushRef="#br0">16156 16033 8159,'0'-18'2010,"0"0"3306,0 2-5020,0 7 1,2-2 0,2 7 0,5 0 0,4-1 0,4-1 0,2 0-505,2 0 1,-4-2-1,4 2 1,-2-2-1,-4-2-2265,-4-2 2304,-6 5 1,-6-5-1,-3 4 1,-7 1-1,-4 2 557,-2 4 0,-1 1 0,4 0 0,1 0 0,0 1 0,1 4 0,3 5-367,5 7 1,2-1 0,4 8-1,5 2 1,9 5-22,9 3 0,17 2 0,-1 4 0</inkml:trace>
  <inkml:trace contextRef="#ctx0" brushRef="#br0">16516 16232 8099,'-25'-41'909,"4"5"589,8 11 1,5 8 0,8 3 0,0-1-1403,0-2 0,11-4 1,2-4-1,3 1 1,4 2-1,2 0 1,5-1-1,2 3-770,2 0 1,5 3 0,-4 3 0,1 2 0,0 2-1,-4 3 1,1 1-564,1 3 0,-3-3 1,3 1 834,-3 2 0,3 2 1,2 1 401,1 0 0,-4-6 0,2-1 0</inkml:trace>
  <inkml:trace contextRef="#ctx0" brushRef="#br0">17183 15566 8099,'-14'-13'489,"1"-1"1,0 3 0,-1 2 78,1 4 0,1 5 0,2 6 0,2 8 1,1 9-1,1 10-483,0 7 1,2 10 0,4 3 0,0 7 0,0 3 0,0 0 0,0-1 0,0-5-2233,0 1 2147,6-1 0,1-10 0,6-1 0</inkml:trace>
  <inkml:trace contextRef="#ctx0" brushRef="#br0">17049 16073 8099,'-1'-37'412,"-4"5"0,4 3 0,-4 11 1,5 3-1,3 3 0,3 5 0,2 1-160,2 3 1,6 2 0,4 2 0,0 4 0,4 5 0,1 5 0,3 4-923,3 2 0,-7-5 0,3 3 0,-3-1 0,-4 0 0,-2-2 0,-3-3 0,-2-2 995,1-2 0,-7-8 0,-4 1 0,-5-7 2563,-2-2 0,-5-2 0,5-4-2556,1-1 1,3 7 0,4 2 0,5 2 0,4 0 0,4-1-406,0 1 1,7 2 0,-2 1-1,2 0 1,-2 0 0,-3 0-1,-1 0-945,0 0 0,0-5 0,-6-1 939,-3-1 0,-4-2 0,-3-3 1089,2 3 0,-1 3 0,5 8 1,-1 1-1,1 3-1201,2 1 0,6 2 1,3 4-1,2 1 1,1-1-1,1 0 0,-3 1-615,0-1 0,2-4 1,-4-2-1,-2-1 1,-1-3-481,-2-1 0,-4-2 1895,0 0 1,-6-2-1,3-2 1,0-4-382,3 1 0,-2 1 0,2 7 0,3 2 0,2 3 1,4 0-1,0 2-463,1-1 1,-4 0-1,4 4 1,-1-4-1,1 1 1,1-3-332,-1 1 0,-1-1 0,-5-5 0,0 0 820,1 0 1,-7-6 0,-2-3 0,-3-3-1,1-1 504,2 0 1,1 1-1,-3 1 1,3 4-787,1 1 1,-2 3 0,3 7-1,3 5 1,1 3-320,1 2 1,0-1 0,1 0 0,0 1 0,3-1 0,1-1 63,-2-3 0,3 1 0,-1-6 0,0-1 0,-1-1 0,1-2 0,-2 0 141,-1 0 1,-1 0-1,-1 0 1,0-2-1,1-1 670,-1-1 0,-6-2 116,-2 2 0,-13 12 1,-1 1-1,4 5-553,2 0 0,3 0 1,1-1-1,5-1 1,6-2-1,6-2-275,2-2 1,3 3 0,3-5-1,1-1 1,0-2 0,-2-1-160,-3 0 1,2 0 0,-7 0 0,0 0 0,-2 0 0,-4-1 0,0-2 399,-2-1 1,-6-2 2515,1 1-1331,-3 4 0,-1-4-1296,0 10 0,8-2 0,5 6 0,8 1 0,4 0 0,3 1 0,2-2-779,1 1 1,10 0 0,-1 1 0,2-2-1,-1-1 1,-2 0-310,-4-4 1,-3-1 0,-10 0 0,-4 2 1599,-4-2 0,-8-8 1,-6-2-1,-7-2 0,-6 0 1,-4-1-10,0-2 0,-7 4 0,3 4 1,-1 2-1,1 2 0,2 2 0,3 2 169,1 5 0,7 9 1,4 6-619,2 5 0,14 5 0,3 6 0</inkml:trace>
  <inkml:trace contextRef="#ctx0" brushRef="#br0">9771 17858 8009,'-1'-1'0,"-2"5"0,-3 8 0,0 6 0,0 4 0,-3 3 0,3 3 0,-1 4 0,-2 3 0,0 4 0,1-1 0,2-1 0,4-1 0,0-1 1345,2-1 1,0-3 0,0-7 0,0-3 0,0-2 0,0-3-314,0-1 1,0-10 0,0-10 0,0-11 0,2-9 0,0-6-1103,3-5 0,4-7 0,-3 0 0,0 5 0,1 5 0,-1 5 1269,0 1 0,3 7 0,-5 5-740,-1 9 0,3 13 0,-1 15 0,-1 4 0,0 0 0,2 1 0,2 0-459,2-1 0,2-1 0,0-2 0,-2-4 0,-1-3 0,1-1 0,2-3 0,2-8 0,-1 1 0,0-5 0,1-6 0,0-8-218,4-6 1,-3-7-1,3-3 1,-3-2 0,-2-1-1,0-1 1,1 3-130,-1 3 0,-4 0 0,-2 10 1,-1 2-1,-1 2 889,1 6 1,-4 2 0,6 7-1,-1 5 1,-1 6 0,2 6-543,-1 2 0,2 3 0,3 3 0,-2 2 0,-1 1 0,3 0 0,3-2-831,2-2 0,1-1 0,-3-8 1,1 2-1,4-3 0,-1-4 0,0-3 831,-3-2 0,11-2 0,1-4 0</inkml:trace>
  <inkml:trace contextRef="#ctx0" brushRef="#br0">10597 18072 8001,'-5'-8'0,"-3"4"0,-4 8 1375,3 5 1,2 4 0,4 4 0,-1 0 0,-1 0-651,-1-2 0,5 2 0,-4 1 0,4-2 0,2 1 0,4-2 0,4-2 0,2-4-1884,3-2 0,1-5 0,1-1 1159,2-8 0,-1-8 0,-3-12 0</inkml:trace>
  <inkml:trace contextRef="#ctx0" brushRef="#br0">10557 17912 8001,'-13'-14'444,"0"3"0,1 3 0,3 8 551,5 8 0,10 3-1002,7 3 0,6 3 0,11 1 0,2-1 0,7-3 7,2 0 0,4-1 0,8 0 0</inkml:trace>
  <inkml:trace contextRef="#ctx0" brushRef="#br0">11024 17978 8001,'0'-13'625,"0"0"1,-1 1 602,-4 3 1,4 5 0,-4 9 0,4 9-1,1 8 1,0 6 0,0 3 0,0-1-198,0-2 0,0 2 1,0-2-1,0-3 0,1-1 1,2-2-1,2-1-2079,-2-2 0,2-6 1,1-5 83,2-3 1,-5-11 0,1-7 0,-2-3 0,-2-3 0,0-4 751,0-2 0,0 3 1,0 1-1,0 2 1689,0 3 0,6 10 0,1 9 1,2 9-1,-2 4-1158,-1 3 1,5 0-1,-3 5 1,4-3 0,2-2-1,-1-3 1,0-1 0,1-1-1692,-1-1 1,5-1 0,1-3 0,0-5 0,2-2 0,0-2 1371,2 0 0,3-18 0,0-4 0</inkml:trace>
  <inkml:trace contextRef="#ctx0" brushRef="#br0">11584 18085 12775,'-13'0'1129,"5"10"1,2 5 0,2 3-523,-1 1 1,1-1 0,4-5 0,0 1-1,0-1 1,0 0 0,0 1-375,0-1 1,6-4-1,3-2 1,3-1-234,1-3 0,6-7 0,2-4 0</inkml:trace>
  <inkml:trace contextRef="#ctx0" brushRef="#br0">11491 17978 7951,'-18'-31'135,"0"0"0,5 12 0,11 10 832,11 6 0,12 9 1,3 1-1,5 2 1,8 0-968,6 2 0,5 0 0,5 3 0</inkml:trace>
  <inkml:trace contextRef="#ctx0" brushRef="#br0">11957 18032 7914,'-6'-6'0,"-1"6"631,-1 7 0,2 6 1,6 4-1,0 1 315,0-2 1,0-1 0,0-1 0,2 4 0,1 3 0,3 0 0,1-2 0,2-1-779,-1-1 0,3 1 0,-2-6 0,2-2 0,-1-2 0,-1-2 0,1-3 0,2-2-1147,1-1 0,-4-1 0,-1-4 0,-1-4 0,-1-4 0,0-3 993,-3-2 0,-2-4 0,-1 3 0,0-1 0,0 1 0,0 3 0,0 1 2699,0 2 0,0 7-2352,0 6 1,5 1 0,1 8 0,1 0 0,4 0 0,0 0 0,3 1-197,-1 2 0,-4-5 1,0-1-1,1-1-2809,2-1 0,-5-1-1031,-2-7 0,-4 4 2207,-1 0 0,6 1 1467,3 8 1,3-6-1,3 1 1,1-2-191,2-2 0,4-2 0,-3-1 191,2-1 0,1-12 0,5 1 0</inkml:trace>
  <inkml:trace contextRef="#ctx0" brushRef="#br0">12464 18085 7914,'-9'0'4915,"0"0"0,12 1-4695,1 4 0,7-2 0,2 4 1,0-1-1806,1-3 0,-2-3 1696,-4-4 0,-3 1 0,-10-5 1,-3 1 965,-4 0 1,3 4 0,0 0 0,0 6-1064,2 5 0,1 4 0,6 2 1,1-3-1,2 0 0,2-2-1046,-2 1 0,4-3-2270,2 2 3302,3-6 0,7 3 0,2-6 0</inkml:trace>
  <inkml:trace contextRef="#ctx0" brushRef="#br0">12584 17898 7914,'-14'-20'664,"1"2"-479,0 3 1,4 3 0,0 2 0,0 1 47,2-1 1,-4 2 0,5 1 0,-1 1 0,-2 4 386,2 5 1,2 6 0,8 8 0,3 0-1,1 0 1,4-3-865,1 0 0,-3-1 1,-1 0-1,3 1 0,2-2 244,5-4 0,3 10 0,5-3 0</inkml:trace>
  <inkml:trace contextRef="#ctx0" brushRef="#br0">12984 17898 7892,'-14'0'3597,"1"0"-3127,0 0 1,-5 2-1,0 2 1,2 5-232,1 3 1,-3 1 0,0 1 0,2-1 0,3 0 0,4 1 0,4-1 0,4 0 276,1 1 1,1-1-1,5 0 1,6-1-1,7-1 1,5-4 0,6-1-1,2-3-895,5-2 1,-3-5 0,1-2 0,-3 0 0,-2-1 0,-4 1-763,-3 0 1,-9 0 0,-8 3 0,-4-2 0,-11 2 941,-10 2 1,1 1 0,-9 0 0,2 0 0,1 1 0,1 2-1,2 2 2080,2-2 1,5 3 0,7 0-1,1 1-1555,3 3 0,9-4 0,6 0 1,4-1-1,2-1 0,0 1 1,1-1-1,2 0-589,2-1 0,-3 3 0,-1-1 0,-3-1 0,-1 2 1,-3 3-2837,0 3 0,-5 1 3099,2 1 0,0-1 0,4 0 0</inkml:trace>
  <inkml:trace contextRef="#ctx0" brushRef="#br0">14237 17525 13509,'-9'15'0,"1"1"662,2 2 0,2 10 0,4 2 0,1 5 124,4 7 1,-4 5 0,5-1 0,-1 0 0,-1 0 0,1-3 0,-1-3 441,0-5 0,2 1-1397,-1-9 0,-2 1 1,4-11-1,1 0 0,-2-2 1,1-4-1200,0-2 0,-4-4 0,2-11 0,-4-7 0,-1-8 0,0-6 1051,0-4 0,-4-7 0,-1-8 1,2-2-1,2-2 0,1 0 678,0 1 0,1-2 0,2 7 0,3 2 0,2 7 1,2 7-1,2 6 1235,1 2 0,-4 7-624,0 4 1,-5 6-536,5-1 1,-6 8 0,2 7 0,-4 5 0,-2 6 660,-4 3-1154,-2 2 1,-6-1-1,-1 1 1,2 0-1,2-1 1,3 1-663,1 0 1,1-5 0,5-1 0,0-2 717,0-3 0,12-1 0,3-2 0</inkml:trace>
  <inkml:trace contextRef="#ctx0" brushRef="#br0">14850 17339 10287,'0'-14'2151,"0"8"0,0 6 0,1 8-1643,4 4 0,-4 2 0,5 3 0,-1 3 0,0 6 0,1 8 0,0 6 0,-1 4 122,1-1 1,-3 3 0,4-2 0,-1-1 0,-2-1-1,1-2 1,1 0-1333,1 0 0,-4-6 1,3-3-1,-1-4 0,-1-5 1,0-4-894,2-4 0,-4-9 1,4-8-1,-2-9 1616,1-3 0,-1-6 0,-4-1 0,0-1 0,0-1 0,0 3 0,0 2 3242,0 3 1,0 5-3146,0 2 0,0 14 1,2 4-1,1 10 1,2 6-1,3 3 0,2 2-889,2 1 1,1 0-1,1-4 1,-1-1-1,2-1 1,1-2-1,2-6 771,-2-2 0,11-1 0,1-1 0</inkml:trace>
  <inkml:trace contextRef="#ctx0" brushRef="#br0">15276 17792 11188,'-13'-8'0,"0"4"992,-1 2 0,5 7 1,1 1-1,-1 1 2697,1 4-2057,-4-6-1125,11 7 0,1-18-507,9-2 0,9-10 0,2-9 0</inkml:trace>
  <inkml:trace contextRef="#ctx0" brushRef="#br0">15183 17285 7885,'-12'-3'985,"3"3"1,5 6-1042,2 5 1,5 2 0,5-1 0,5-2-667,2-1 722,6-6 0,5 3 0,8-6 0</inkml:trace>
  <inkml:trace contextRef="#ctx0" brushRef="#br0">15316 17778 7919,'-13'0'0,"0"0"3632,-1 0-3187,1 0 1,1 6 0,3 5 0,5 4 0,2 2 0,2 1 1594,0 1-1963,0-4 1,0 6 0,0-5 0,2 2 0,1-2 0,3-2 0,1-4-22,4-1 1,0-6-57,3 1 0,-1-2 0,0-2 0</inkml:trace>
  <inkml:trace contextRef="#ctx0" brushRef="#br0">15170 17619 8089,'-5'-14'777,"-1"2"5200,-1 3-5882,4 4 1,7 15-96,10 3 0,8 4 0,-1-4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7305 5557 20394,'-9'-11'-1569,"0"2"1,5 3 363,-5 6 2150,6 0 0,-5 0-556,4 0 1,4 0 0,0 0-1,7 0 1,5 0 0,2 0-1,-1 0 1,0 1-241,1 4 0,-4-4 0,2 5 0,3-1 0,-1 0 40,1 3 1,-1-5 0,-1 1 0,2-2-1,1-2 1,3 0 113,2 0 1,-3 0 0,2 0-1,1 0 1,0 0 0,3 0-175,1 0 0,0 0 1,-1 0-1,-2 0 0,0 0 1,0 1-1,1 2-192,0 2 1,-2 4-1,0-5 1,-2 0 0,-3 1-1,-1 1 167,-2 1 1,5-4 0,0 3 0,-2-1 0,-1-1 0,-2-1 122,1-2 1,5-1 0,2 0 0,1-1-1,0-2 1,2-3 0,1 0 460,2 0 0,-1-3-705,1 5 1,1-5 0,2 5 0,1-1 40,-1-1 1,-2 5 0,-2-4 0,1 4 0,0 1 0,-1 0 0,1 0-86,0 0 1,-2 0-1,-1 0 1,-4 0-1,1 0 1,-2 0-1,2-2 265,0-2 0,-4 1 0,4-5 0,0 3 1,0 0-1,2 1-98,3-1 0,-3-4 0,1 3 0,1 0 1,-1 1-1,1 0-259,0-1 0,2 5 0,-2-5 0,-1 1 0,-2 1 0,2 1 0,-1 0 70,0-1 0,0 2 1,-3-4-1,-1 2 0,2-1 1,-1 1 215,4-2 1,-5 0 0,0-4 0,-1 2 0,1 1 0,1 1 0,-1 0-125,-3 3 0,4-3 1,-3 2-1,0 1 0,-3 1 1,0 1-200,-1-4 0,0 4 0,2-4 0,2 4 0,0 1 0,0 0 0,-3 0-56,0 0 1,-1-5 0,2 1 0,1 1 0,2 0 359,-2-1 1,-1 1 0,-2-6 0,1 0 0,-2 0 0,-2 0-172,-1-1 0,-5-1 0,4 1 1,-1 1-1,-1-1 0,1-2-98,1-1 0,-1-1 1,4 1-1,-4 0 1,-1-1-1,-2 1 23,2 0 0,-4-1 0,2 1 0,-2 0 0,-2-1 1,0 1-1,0 0 12,0-1 1,-2 1 0,-2-2 0,-4-1-1,-1-2 1,1 2-66,-3 1 1,-1 2 0,-1-1 0,0 1 0,-1 1 0,1 2-67,0 1 0,-1 5 1,1-4-1,0 1 1,-1 1-1,0 0 209,-4 3 1,3 1 0,-4 1 0,1-2 0,-1-1-1,-1 1 66,1 1 1,-5 2 0,2 0 0,-1 0 0,-1 0-1,3 0 1,0 0 41,1 0 0,2 0 0,-3 0 0,2 0 0,1 0 0,0 0 148,1 0 0,-1 0 0,4 0 0,0 0 0,-3 0 0,0 0 0,0 0 222,2 0 1,2 0 0,-2 0-1,-1 0 1,-3 0 0,0 0-276,-1 0 0,-2 0 0,3 0 1,-2 0-1,-3 0 0,-1 0-102,-1 0 1,-1 0-1,0 0 1,1 0-1,-1 0 1,0 0-1,2 0 8,3 0 1,-2 0 0,6 0 0,1 2 0,-1 1 0,0 1 0,2-1 0,1-2 0,-3 1 0,0 1 0,1 3 0,-1 0 0,0 1-223,2 1 1,-5-6 0,-1 4 0,-2 0 0,0 2 0,2-1 67,-1-2 1,-3 2-1,0 0 1,1 2-1,1-1 1,2-1-1,-2-1 112,-1 0 0,0 4 1,1-2-1,3 1 0,2-1 1,1 3-1,0-1-113,1-1 0,-1 3 0,4-3 1,1 3-1,0 1 0,-1 0-120,1 1 0,0-1 1,1 0-1,2 1 1,2-1-1,1 0-28,-1 1 0,5 3 1,-1 1-1,1-2 1,0-1-1,-1-1 56,1-1 0,1 0 0,4 1 0,1-1 0,2-1 1,1-2-1,2-1 79,-1 1 0,2 1 0,6-1 0,1-1 0,2 1 0,0 1-238,1-2 1,0 2 0,5-2 0,-2 3 0,3 1-1,4 1 1,3-2-809,2-3 1,-3 1 0,3-6-1,0 1 1310,0 1 1,2-5 0,4 5 0</inkml:trace>
  <inkml:trace contextRef="#ctx0" brushRef="#br0">11144 5611 22273,'0'-14'-6574,"0"8"2367,0 6 4368,0 6 0,-4 3 1,-2-1 474,-2-2 1,7-2 0,1-4-1,7 0 1,5 0 0,1 0 0,2 0-98,3 0 0,-2 0 0,6 0 0,2 0 0,1 2 0,0 1-341,-2 1 1,6 2 0,-2-3-1,1 1 1,2-1 0,-1-1-1,4-2 1,0 0 179,-1 0 1,1 0 0,-4 0-1,2-2 1,1-1 0,-1-1-198,0 1 1,4-3 0,-4 0 0,1 0 0,-1 0 0,1 2 149,2-2 0,-4 4 0,2-2 0,0 2 0,-1 2 1,-2 0-222,-1 0 1,-2 0 0,-3 2-1,0 1 1,0 1 0,1-1 0,0-1 177,-2-2 0,0 0 0,3 0 0,-1 0 0,-3 0 1,-1 0-1,0 0 20,-1 0 1,5-2 0,-4-1 0,3-1 0,-1 1 0,0 1-244,-1 2 0,2 0 1,-3 0-1,-1 0 1,2 0-1,-1 0-310,4 0 0,-3 5 0,0 1 0,-1 0 0,0 1 0,0-1 0,0 0 329,-1-3 1,5 3 0,-4-2-1,2-1 1,1-1 0,0-2-1,3 0 290,0 0 1,1 0-1,1 0 1,2 0-1,1-2 1,-2-1-375,0-1 0,2-1 0,0 5 0,-2 0 0,1 0 0,0 0-48,1 0 1,1 0 0,-2 0 0,1 0 0,0 0 0,0 0-1,2 0 103,1 0 0,-5 0 0,3-1 0,-3-2 0,1-1 1,1 1-56,-1 1 0,-1-2 0,-1-2 0,-1-2 0,3 4 0,-10-4 0,3 3 0,-1 2 0,-6-3 0,2 1 0,-3 2 0,-2 2 0,0-1-530,1-2 0,-1 2 0,0-2 0,1 4-455,-1 4 0,-4-2 0,-2 4 0,1-2 0,-2 2-165,0 2 0,-2 0 1,-6 6-1,-2-1 860,-5 0 0,-3 7 1,-1 0-1</inkml:trace>
  <inkml:trace contextRef="#ctx0" brushRef="#br0">14970 5824 29705,'-6'-7'-6474,"-3"2"6572,3 4 5,-6 1 1,5 6 0,-7 1 0</inkml:trace>
  <inkml:trace contextRef="#ctx0" brushRef="#br0">14903 5837 29615,'-7'6'-5685,"-1"-4"8945,4 2-2877,2-2-1885,-4-2 2253,6 0 0,2 0 0,2 0-384,5 0 0,3 0 1,1 0-1,1 1 0,-1 2 1,0 2-1,2-1 0,2 0-40,0 1-205,1-1 0,0-4 0,0 0 0,-1 0 0,1 0 0,0 0-48,-2 0 0,3 0 1,1-1-1,-1-2 0,2-3 1,-2 0-75,0 0 0,5 0 0,-2 3 0,3-1 0,2-1 0,0 1 0,-1-1 0,1 2 0,0 2 0,-1 1 0,2 0 0,2 0 0,1 0 0,-1 0 0,-2 0 0,-1 0 0,-1 0 0,1 0 0,0 0 0,-2 0 0,-3 0 0,3 0 0,-3 0 0,2 0 0,1-2 0,-1 0 0,3-3 0,1 2 0,-3-3 0,6 2 0,-3 1 0,-1 1 0,1 2 0,2 0 0,1 0 0,4 0 0,-2 0 0,-1 0 0,1 0 0,-3 0 0,-2 0 0,-2 0 0,1-1 0,-2-2 0,-1-2 0,-2 2 0,2 2 0,0 1 0,-1 0 0,-1 0 0,2 0 0,1-1 0,2-2 0,0-2 0,-1 1 0,1 4 0,1 0 0,2-2 0,2-1 0,1-1 0,0 1 0,2 1 0,-2 2 0,-1 0 0,2 0 0,0 0 0,3 0 0,-3 0 0,2 0 0,0 0 0,-1-1 0,-1-2 0,-1-2 0,-4 2 0,4 2 0,-2 0 0,-1-2 0,-2-2 0,-1 1 0,-1-1 0,1 1 0,-5-1 0,0 5 0,2 0 0,0 0 0,-1-1 0,0-4 0,-1 4 0,4-3 0,0 2 0,-3 2 0,0 0 0,0 0 0,2 0 0,2 0 0,0 0 0,1 0 0,2 0 0,1 0 0,-2 0 0,-1 0 0,-1 0 0,0 0 0,-2 0 0,0 0 0,-1 0 0,-1 0 0,6 0 0,-7 0 0,1 0 0,1 0 0,-2 0 0,1 0 0,-3 0 0,1 0 0,-5 0 0,4 0 0,-1 0 0,2 0 0,-2 0 0,0 0 0,3 0 0,-2 0 0,-1 0 0,2 0 0,-2 0 0,0 0 0,3 0 0,-2 0 0,-1 0 0,2 0 0,-2 0 0,2 0 0,-1 0 0,-2-1 0,4-2 0,1-2 0,-1 2 0,0 2 0,0 1 0,-1 0 0,0 0 0,-5 0 0,3 0 0,0 0 0,1 0 0,-4 0 0,3 0 0,-1 0 0,0 0 0,0 0 0,-1 0 0,1 0 0,1 0 0,-4 0 0,3 0 0,-2-2 0,1-1 0,0-1 0,0 1 0,-3 1 0,0 2 0,-1 0 0,0 0 0,-4 0 0,0 0-249,2 0 1,0 0 0,3 0 0,-1 0 0,0 2 0,1 1-1304,-1 1 1,0 1 1603,1-5 0,11 0 0,3 0 0</inkml:trace>
  <inkml:trace contextRef="#ctx0" brushRef="#br0">14010 8329 7239,'0'-13'0,"1"1"566,4 3 0,1 2 0,4 3 0,-2-5 0,-1-2 0,0 2 0,4 5 0,1 3 137,1 1 1,0 0 0,2 0-1,1 1 1,4 2 0,2 1 0,5-1-1,4-1 1,3-2-157,3 0 1,-2 0 0,4 0-1,1-2 1,-2-1 0,-1-1-1,-1 1-150,-2 2 1,3-4 0,-6 1 0,-1 1 0,-4 1 0,-3 2-652,-6 0 1,3 2-1,-3 2 1,0 5-1,-4 3-3918,-4 1 3922,-3 0 0,0-5 1,1-2-1</inkml:trace>
  <inkml:trace contextRef="#ctx0" brushRef="#br0">15023 8103 30580,'18'-13'-2460,"0"-1"1,4 7 0,-3 2 2425,2 4 0,-5 2 0,3 2 1,-1 3-1,1 2 0,1 1 0,0-1 1,0 1 139,-1 2 0,-1-1 0,-6 2 0,-2 0 0,-3 3 1,-1 1-1,-4 3-371,-5 3 0,-5-1 0,-6 1 1,-4 3-1,-4 4 0,-4 2 0,0-2 21,-1-1 0,5-2 1,0-3-1,-2 0 0,0 0 1,1 1-1986,0-2 2069,7 3 0,-3-4 0,5 6 0</inkml:trace>
  <inkml:trace contextRef="#ctx0" brushRef="#br0">8065 13634 26771,'0'-21'-5637,"0"3"5099,0 3 1,0 6 0,0 1 0,0-3 695,0-1 1,0 6 0,0 6-1,0 8 1,0 4 0,0 1-1,0 2 1,0 1 396,0 2 0,0 4 0,1-4 0,2-2 0,2-1 0,-1 0-224,2 3 0,1-7 0,7 4 0,-1-1 0,0-4 1,1 2-1,-1 0-114,0 1 0,-4 0 0,0 1 0,2-1 0,-1 0 0,0 1-752,-1-1 0,-1 0 0,2 1 0,-3-1 0,-1 0 1,-1-1-2425,1-3 1,-3 3-1,5-5 2007,3 1 1,1-2 0,1-6 0,0-2 1000,1-2 0,-1-10 1,0-6-1</inkml:trace>
  <inkml:trace contextRef="#ctx0" brushRef="#br0">8411 13687 11769,'0'-21'-652,"0"3"0,0 4 478,0 0 0,0 1 1,0 0-1,0-1 189,0 1 1,0 4 0,-1 2 0,-4 1 0,-3 3 422,-4 1 0,3 8 0,0 3 1,-1 3-1,-4 3 0,-2 1 0,-2 3 1,2 1 373,1-1 0,-3 3 1,0-4-1,2 0 1,1-1-1,1 3-517,-4 0 1,3-2-1,-3 4 1,3 1 0,1-1-1,-1-1-282,1-2 1,-5 3 0,9-4-1,-1-2 1,0-1 0,-1-2-692,-2 1 1,6-1 0,0 0 0,1-1-269,-1-3 1,7-3 0,1-6-1,7-2 1,7-2 0,5-5 1020,7-3 0,1-7 1,6-2-1</inkml:trace>
  <inkml:trace contextRef="#ctx0" brushRef="#br0">8625 13607 8756,'0'-9'1832,"0"0"0,1 6 0,2-3-913,1 0 1,2 5-652,-1-3 1,2 2 0,7 2 0,-1 0 0,0 0 0,1 0 0,0 0-1,3 0-658,0 0 0,6 0 0,-6 0 0,1-1 1,0-2-1,0-2-1002,-2 2 0,-1 2 0,-2 1 0,1 0 1392,-1 0 0,0 6 0,1 1 0</inkml:trace>
  <inkml:trace contextRef="#ctx0" brushRef="#br0">8678 13714 8559,'-13'1'-350,"-1"4"0,7 2 822,2 6 1,5-5 0,5-4 0,4-2 0,3-2-1,1 0-124,0 0 0,1 0 0,-1 0 0,0 0 0,1 0 1,-1 0-456,0 0 1,1 0 0,-1 0 0,0 0 0,1 0 0,-1 1 0,0 2 106,1 2 0,5-7 0,2-5 0</inkml:trace>
  <inkml:trace contextRef="#ctx0" brushRef="#br0">6412 13834 9126,'0'-21'0,"0"3"0,-2 5-948,-2 4 1166,2 3 601,-9 6 0,3 0 0,-5 1 0,-2 2 0,-3 2 1,-3-1-1,-1 1 0,0-1 0,-2-1 0,-1-1 0,-3-2 1,-2 0-71,-1 0 0,-6 0 0,2 0 0,-4-2 0,-1-2 0,0-4 0,-1 1 0,-1 2 0,1 4-561,2 1 0,2 0 0,-3 1 1,0 5-1,2 6 0,2 6-716,5 3 0,4-4 0,4 4 1,2-2-1,3-1 0,5 1 398,3 4 0,7 2 0,-3 2 0</inkml:trace>
  <inkml:trace contextRef="#ctx0" brushRef="#br0">4346 14300 19767,'0'9'-2319,"1"-2"2382,4-1 1,-2 3 0,4-3 0,-1 1 0,-2 4 0,1 1 0,1 1 0,1 0-27,3 1 0,1 0 0,-1 3 0,-1 1 0,1-1 0,1 1 0,-1 0-590,-1-2 0,-5-6 0,4-1 405,-2 2 0,-2-7 0,-4-4 0,0-7 265,0-5 1,0-6-1,0-1 1,0-2-1,2-3 1,1 1 300,1 1 0,5-2 0,-3 6 1,1 2-321,4 1 1,-1 6 0,0 2-1,-1 1 1,0 4 0,0 5 97,0 6 1,-2-1-1,4 0 1,-2 3-1,1 1-44,2 1 0,0-4 0,-2-2 1,-1-1-1,1-3 0,2-1 118,2-2 1,-6 0-1,1-2 1,2-2-1,-1-5-194,-1-3 1,3-1 0,-5-1-1,2 1 1,-2 0 0,1-1 166,-1 1 1,-2 4 0,2 0-1,1 0 1,-1 2 164,3 3 1,-2-2-1,1 1 1,1 2 0,3 2-1,4 1 1,2 0-550,2 0 0,2 1 0,7 2 1,1 3-1,-1 2 0,-1 2 0,-1 2-1249,-1 1 1,6 5 1400,-11 0 1,12 11-1,-6-1 1</inkml:trace>
  <inkml:trace contextRef="#ctx0" brushRef="#br0">14943 5757 13692,'2'-13'0,"2"1"0,5 2 0,3 1 1025,1-1 0,2-1-231,3 2-561,2-3 1,7 9-1,1-4 1,2 1 0,2 3-1,2 2 1,2 1 0,0 0-1,-2 0 1,0 0-1,-2 0-320,1 0 1,-2 4 0,-4 1 0,-1-2 0,-1 0 0,-1-1 0,-2 3 0,1-2-1,-1-2-199,0-1 0,-4 2 1,4 1-1,0 3 0,-1 0 245,-3 0 0,3 4 1,-1-3-1</inkml:trace>
  <inkml:trace contextRef="#ctx0" brushRef="#br0">8145 13061 21946,'0'-14'-6174,"0"1"4119,0 6 1502,0 1 1,-2 6 0,-2 0 0,-5 1 783,-3 4 0,3-4 0,2 5 0,-1 0 0,1 1 0,-5 4 1,-3 1-1,-4 2-319,-2 1 0,-1 4 0,-5 1 1,1-1-1,-1 2 0,0-1 0,1 3 181,-1-3 1,0 4 0,1-6 0,1-2 0,1-1 0,3 0 13,2 2 0,1-2 0,5 4 0,1 1 0,2 3 0,2 6 0,2 3 0,3 4-508,2 5 1,1 4 0,0 6-1,1 1 1,4 4 0,4 2 269,3 1 1,5-1 0,3-6 0,-1-3-1,2-5 1,-2-4 219,0-4 1,5-5 0,-2-9-1,3-4 1,2-5 0,1-4 0,5-3 391,7 0 1,2-5 0,10 4 0,6-4 0,6 1 0,8 1-534,-34-1 1,1 0 0,3 3 0,1-1 0,1-1 0,1 0-1,3 0 1,1 0 0,1 0 0,1 0 0,4-1 0,0-1-1,1 0 1,0 1-82,2 0 0,1 0 1,5-1-1,0 0 1,-5 1-1,0 0 0,-1-1 1,0-2-1,0 0 1,-1-2-1,-1-2 1,-1-1 80,-1-1 0,-1-2 1,-1 0-1,0-3 1,-4-2-1,-2-1 1,1-2-1,-2 0 0,1-3 1,-1-2-1,-2 1 1,-1-2-1,0-1 1,-2-1 153,-1-1 0,-1 0 0,-6 3 1,0-1-1,-1-4 0,0-2 1,-4 0-1,-1-1 0,-3 1 1,-1-2-1,13-32-12,-5 2 0,-14 4 1,-4-2-1,-8 2 1,-8 5-1,-11 4 1,-10 3-485,-12 3 0,-13 6 0,-16 3 0,30 16 1,-2 2-1,-3 0 0,-2 1 0,-2-1 0,-2 2 215,-1 1 0,-2 1 0,-4 2 0,-3 2 0,-4 0 0,-1 0 0,-1 2 1,-1 2-1,-2 1 0,0 3 0,2 1 0,1 2 136,2 3 0,-1 1 0,-7 3 0,0 1 0,2 4 0,-1 3 0,-2 1 0,0 2 43,21-6 0,1 1 0,-1 0 0,2 1 0,0 0 0,-1 1 0,0 0 0,-1-1 0</inkml:trace>
  <inkml:trace contextRef="#ctx0" brushRef="#br0">10611 11648 27617,'-8'-6'-5393,"2"5"5061,6-5 0,5 12 0,1 2 0,1 4 0,2 2 0,0-1 0,0 0 1,1 1-1,2 0 0,1 3 0,1 2-53,-1 2 0,-4-4 0,0 4 0,1 0 0,1-2 0,-1 2 0,-1-2 812,1 0 1,1-1 0,-1-5 0,-1 1 0,1-1 0,2 0-1252,1 1 0,1-7 1199,-1-2 0,6-10 1,2-2-1</inkml:trace>
  <inkml:trace contextRef="#ctx0" brushRef="#br0">10891 11781 28324,'-25'8'-837,"1"-4"394,2-2 1,5 3 0,-2 4 0,1 3 0,-1 2 759,-2-1 0,4 5 0,-4 1 1,0 0-1,3 2 0,2 0 0,4 1-1162,0-1 1,6-1-1,2-3 1,2 0 154,2 0 0,6-3 0,2 0 1</inkml:trace>
  <inkml:trace contextRef="#ctx0" brushRef="#br0">11131 11781 27443,'0'-13'-2889,"0"0"1,0 4 2853,0 0 1,1 6 0,4 0 0,3 4 0,6 4 279,4-2 1,-4 4 0,6 1-1</inkml:trace>
  <inkml:trace contextRef="#ctx0" brushRef="#br0">11104 11981 26928,'-12'-6'-1510,"3"-3"0,6 3 0,11 2 1841,5 2 0,9 7 0,2-1 0,4 1-238,3 1 1,6-5-1,-3 5 1</inkml:trace>
  <inkml:trace contextRef="#ctx0" brushRef="#br0">9651 14060 8283,'-4'-13'0,"-2"0"0,-2-1 0,5 7-89,-9-5 1,5 9 0,-6-4-1,-1-1 1,1 2 0,0 0-1,1 2 1,2-1 0,1 1 655,-2 1 1,1-1 0,2 4-259,8 5 0,6 10 1,8 5-1,-1 0 0,2 4 1,1 1-1,2 2 188,-2-1 0,1 7-362,0 3 1,0-2-1,3 0 1,1 0 28,0 0 0,1 1 0,5 4 0,-1-2 0,1-3 0,1 0 0,3 0 118,5 3 1,1-4 0,1-1 0,1-1 0,2 0-1,1-2 1,-1-6 0,4 2 0,-1-2 0,-1 0 0,-1 1 0,-4-3-83,-2-2 1,5 3 0,-5-3 0,-4 2-1,-1 1 1,-3 1 0,2-3-202,0 0 0,-8-3 1,6-3-1,-1-1 1,-5-1-1,0-2-149,-1-1 0,-5-6 0,2 2 1,-3-4-1,-2-1-536,0 0 1,-4 0-647,0 0 0,-4-4 1332,4-1 0,11-5 0,8 2 0</inkml:trace>
  <inkml:trace contextRef="#ctx0" brushRef="#br0">12690 14367 8300,'-1'-14'115,"-4"1"789,4 6-727,-5 1 0,6 7 170,0 4 0,0-2 0,0 5 0,0 3 0,-2 1 0,-2 1 0,-6 0 95,-7 1 1,-3-1-1,-8 2 1,-4 1-1,-5 2 1,-4-2-209,-4-1 0,-8 3 0,0-1 0,-3 1 0,-7 0 0,1 1 0,-5 2-133,-2 3 0,4-5 0,-3-1 0,1-3 1,5-2-1,0 2-25,1 2 0,3-2 1,-3 3-1,2-2 1,3 1-1,-1 0-30,0 0 0,6-1 0,0 0 1,3 2-1,5-2 0,3 1 1,5-1-265,4 2 1,8-1 0,6-3 0,3-1 0,5 0-496,5 1 0,4-5 1,6-2-1,6-1 1,7-3-1,5-2 112,4-1 1,3 0-1,0 0 601,4 0 0,4-6 0,1-1 0</inkml:trace>
  <inkml:trace contextRef="#ctx0" brushRef="#br0">10944 14953 8056,'-19'-13'247,"-3"-1"0,2 7 0,3 3-1,2 2 1,6 8 0,1 3-1,3 3 1,2 1 0,1 0 72,2 1 0,2-1 0,1 0 0,1 1 0,0 1 0,1 1 0,1 2 1,1-2-247,4-1 1,0-2 0,3 0-1,-1 1 1,2-1 0,3 0-1965,4 1 1,2-1 1890,-2 0 0,9 1 0,-3-1 0</inkml:trace>
  <inkml:trace contextRef="#ctx0" brushRef="#br0">10611 15433 8168,'-6'-13'-103,"-2"-1"1,0 7 0,-1 2 0,-2 4 0,-1 1 273,-1 0 0,4 0 0,0 1 0,-1 2 0,0 3 0,-1 2 0,2 1 0,-1-1 21,-2 1 1,-1 0 0,0 5-1,-1-1 1,2 2 0,2 1-1,1 2 59,-1-2 0,4 3 0,1 0 0,4 2 0,1 3 0,0 0 0,1-1-282,4 0 0,7-3 1,7 2-1,3-5 0,5-7 1,4-5-206,3-4 0,-1-1 1,4-1-1,1-4 1,-1-5-1,2-7 1,-4-5 105,-4-3 1,3-2 0,-11 1 0,-4-1-1,-3 0 1,-4 2 106,-3 3 1,-3-3 0,-6 4 0,-2 0 0,-4 2 0,-6 1 86,-4 1 1,-12 3-1,1 7 1,-1 0-1,0 1 1,1 0-1,2 3-195,3 1 0,3 2 1,7 2-1,2 1 1,2 3-579,2 1 0,3 0 0,9 4 709,8-2 0,5 0 0,7 4 0</inkml:trace>
  <inkml:trace contextRef="#ctx0" brushRef="#br0">11077 15286 8269,'-23'-12'0,"-4"5"0,-1 7 407,0 7 0,-5 16 1,-5 5-1,-7 3-264,-4 1 0,-11 4 0,3-3 1,-3-1-1,-1 1 0,2-4 0,2 1 1,3 0 96,0 1 0,7 1 0,2-2 0,5 1 0,5-1 0,5-4-570,7-4 1,9 4-1,10-4 1,2 1 329,2 0 0,12 2 0,3-4 0</inkml:trace>
  <inkml:trace contextRef="#ctx0" brushRef="#br0">14583 15113 8579,'0'-15'0,"0"-1"0,0-2 0,0 6 0,0 12 0,0 8 0</inkml:trace>
  <inkml:trace contextRef="#ctx0" brushRef="#br0">14583 15073 8943,'-6'-7'613,"-3"2"0,-2 5 0,-3 5 0,1 5-457,0 6 1,-7 4 0,-2 5 0,-3 0 0,-3 4 0,-2 4 0,-1 6 0,1 2 0,2 3 0,2-1 0,0 0 0,3 0-258,1 2 1,7 4-1,0-4 1,6 3-1,3 1 1,3-2 0,2-2 368,1-4 1,0-5 0,1-1 0,4 1 0,5-2 0,5-2-1,4-1 1,3 2-2660,6 1 2391,-1-4 0,6 2 0,-7-5 0</inkml:trace>
  <inkml:trace contextRef="#ctx0" brushRef="#br0">11504 15793 8413,'-5'-9'0,"1"0"0,0 6 150,4-9 1,0 5 0,0-7 0,0 1 0,0 0 0,0-1 1952,0 1 1,0 4 0,1 3 0,2 5-779,1 7 0,2 4 0,-3 5 0,3 3 1,0 4-1,2 2-828,-1-2 1,-3 6 0,4-4 0,-1-1 0,-1 1 0,2-2-530,-1 0 0,-3-4 0,4 3 0,-2-2 1,-2-3-1,1-1 0,1-1-4249,1-1 2601,2-6 1,4 4-1,1-7 1,0-2-1110,4-5 0,3-5 2789,6-5 0,-1-12 0,1-3 0</inkml:trace>
  <inkml:trace contextRef="#ctx0" brushRef="#br0">11890 15766 8276,'0'-13'2015,"-5"4"0,-4 1 1120,-3 2 0,3 1-2248,0 0 0,5 5 1,-4 0-1,1 8 0,-1 5 1,-2 6-1,0 6-333,1 5 1,-8 2 0,4 1 0,-2 6 0,1 5 0,0 0 0,1 1-724,0-2 0,-1-6 0,2 4 0,2-4 0,1-1 0,0-2 1,2-5-2290,2-5 0,4 0 1,1-6-1,0-2 307,0-1 1,6-8 0,3-4 2150,3-6 0,7-4 0,2-7 0</inkml:trace>
  <inkml:trace contextRef="#ctx0" brushRef="#br0">12144 15713 8165,'-14'-8'1143,"6"-2"261,-1 6 0,6-2 0,0 1 1,6-2-1,6-2 0,4 1 1,3 1-519,2 0 1,6 4-1,-2-3 1,2 1 0,-1-1-1,0 0 1,0 1-1,1 2-1412,-2 1 1,2 1 0,-6-2-1,-2-2 1,-1 2 0,-2 2-1883,0 1 0,1 6 0,-2 3 0,-2 2 2408,-1 3 0,-6 5 0,3 2 0</inkml:trace>
  <inkml:trace contextRef="#ctx0" brushRef="#br0">12250 15913 8165,'-13'0'2815,"13"0"0,7 0 1,10 0-2414,4 0 0,5 0 1,7 0-1,1 0-402,3 0 0,1-6 0,2-2 0</inkml:trace>
  <inkml:trace contextRef="#ctx0" brushRef="#br0">8185 17299 8390,'7'-6'0,"-2"-3"0,-4-3 0,-1-1 0,0-1 231,0 1 0,2 0 0,0-1 0,3 1 0,-1 0 0,1-1 0,1 1 0,0 0 0,0-1 84,-3 1 0,-3 1 0,-5 2 0,-4 2 0,-3 3 135,-1 2 1,4 1-1,0 1 1,-1-2-211,-2-2 1,-1 1 0,-1 4 0,1 0-203,0 0 0,-1 6 1,1 3-1,0 2 1,-1 4-1,1 3 1,-2 4 44,-3 3 0,8 2 0,-3 1 0,2 2 0,3 2 0,0 2 196,2 3 1,2-2 0,7 0 0,4 1-1,8-2 1,4-3-384,5-3 0,1-3 1,3-3-1,2-4 0,1-5 1,0-4-1,-1-4-243,-4-4 1,4-1 0,-9-1 0,-1-4 0,0-4 0,-4-4 77,-3-5 1,2-2-1,-9-9 1,0 0-1,0-2 1,-3 1 349,-2 2 0,-11 1 0,-3 2 0,-4 3 0,-2 4 0,-2 3 0,-1 3-190,0 4 1,4 2 0,-3 6-1,2 0 1,3 0 0,1 0-606,2 0 1,5 1-1,7 4-298,8 3 0,5-2 1,13-1 1011,3-4 0,14-7 0,-1-1 0</inkml:trace>
  <inkml:trace contextRef="#ctx0" brushRef="#br0">8638 17152 8358,'-13'-19'753,"-1"-3"0,1 7 0,0 3-647,-1 5 1,1 7 0,0 5 0,-1 3 0,1 2 0,0 2 0,-1 1 0,-1 1 219,-2-1 0,0 6 0,-5 5 1,-1 7-1,-4 8 0,-3 5 1,-4 3-97,-4 4 0,4-4 0,-9 2 0,0 0 0,1-2 0,2-2 0,3-4-412,2-1 1,5-1 0,-1-4 0,4-4 0,4-3 0,2-2-579,2-4 1,5 1 0,7-5 759,1-1 0,13-3 0,8 0 0</inkml:trace>
  <inkml:trace contextRef="#ctx0" brushRef="#br0">8931 17152 8373,'0'-19'-26,"0"4"295,0-3 1,0 3 0,0 2 424,0 0 1,0 7-1,-1 6 1,-5 10 0,-6 8-357,-4 4 1,-7 12 0,4-1 0,0 7 0,-2 6 0,2 0 0,-2 1 0,2 0-194,0 4 0,7-1 0,7-3 0,4-5 1,1-7-1,1-3-488,4-7 1,4 0-1,9-7 1,2-2-1,2-3 1,1-2-1720,0-2 1,3-5 2061,0 5 0,7-6 0,1 3 0</inkml:trace>
  <inkml:trace contextRef="#ctx0" brushRef="#br0">9144 17525 17042,'0'-29'-1,"0"2"1,2 11 0,2 16 0,5 7 0,2 5-444,-2 1 0,2 2 0,-2 1 0,3 2 1,1-2-1,1 1 0,-1-1-126,0 2 0,-1 1 1,-1-3-1,-2 2 0,1-3 571,2-5 0,1-4 1,0-6-1,-1-1 1,-1-4-1,-4-4-96,-1-3 1,-2-1 0,-5 1-1,-3 3 1,-5 5 0,-3 3-1,-3 1 701,-3 0 1,-1 5 0,-5 4 0,2 5 0,-2 5-1,-1 6-115,-2 5 1,2 7 0,2-2 0,2 4 0,2 2-1,2 2 1,3 2-1836,0-2 1,7-4-1,2-3 1,7-5 1306,7-3 0,6-7 1,11-2-1</inkml:trace>
  <inkml:trace contextRef="#ctx0" brushRef="#br0">9704 17205 8293,'0'-37'1328,"0"6"1,0 13 0,2 21 0,2 14-1228,5 12 1,-3 8 0,-1 5-1,-4 1 1,-1 4 0,-1 4 0,-4 6-1,-4 7-188,-3 8 1,-7 0-1,8-36 1,0 0-1,-14 34 1,-3-2-1,-2-4 1,-1-4-292,1-4 0,-5-5 378,-5-2 0,0-6 0,-6 3 0</inkml:trace>
  <inkml:trace contextRef="#ctx0" brushRef="#br0">4999 12234 8261,'0'-17'0,"1"0"0,4 5 0,2 5 73,1 7 0,-3 6 0,-5 3 1,-1 1-1,-2 1 0,-1-3 1,1 3 758,1 1-676,2 1 1,0 2-1,2 1 1,2 3-1,5 2 1,3 3-1,3 1-30,2 2 0,-2 8 0,3 4 0,-3 1 1,-2 4-1,0 2 0,-1 6-76,-3 4 0,2 2 0,-6 7 0,1 5 0,0 2 1,-3-34-1,-1 1 0,0 0 0,0-1 33,0 0 1,1 0 0,1 3 0,1 1 0,-2-3 0,1 0 0,1 0 0,0 1 0,3-2 0,1-1 0,8 34 17,3-6 0,6 0 0,-1-5 0,2-1 0,3 0 0,-2-3 0,2-1 16,1-2 1,-3 2-1,3 2 1,-3 2-1,-3-1 1,-1 1 67,-2 1-334,0 0 1,3 11-1,-1-6 1,-3-1-1,0 2 1,-1-1-105,4 1 1,-3-4 0,0-9-1,-2-3 1,-1-4 0,-1-7-148,1-5 1,-5-7-1,-4-7 1,0 0-1,-1-4-1205,-4-1 1173,-2-2 432,-2-6 0,0-1 0,0-6 0</inkml:trace>
  <inkml:trace contextRef="#ctx0" brushRef="#br0">5732 15353 8091,'-13'-6'225,"-1"-3"0,8 5 188,6 4 0,8 10 0,8 8 1,2-2-1,0-3 0,1-2 0,3-2 1,3 0-180,2-2 0,1 3 1,3-4-1,3 0 1,2 0-1,-1-3-730,2-1 0,0-2 1,0 0 495,-1 0 0,-6 5 0,2 3 0</inkml:trace>
  <inkml:trace contextRef="#ctx0" brushRef="#br0">4919 15873 7511,'-6'0'877,"6"0"1,1 4 0,8 1-1,3-1-414,4 2 0,1 0 0,5 4 0,0-1 0,2 0-463,2-2 1,-6 5 0,6-3 0,0 3 0,-1 0 0,1-2-1327,1-1 0,-5-6 1,-1 1 1325,-2-2 0,11-8 0,-2-1 0</inkml:trace>
  <inkml:trace contextRef="#ctx0" brushRef="#br0">5332 15766 8004,'-25'0'621,"3"0"1,-4 0 0,6 3 0,-2 6-142,-1 9 0,6 11 0,-4 8 0,0 6 0,2 5 0,0-1 0,1-1 0,1 0-503,4 3 1,-2-3 0,11-1 0,1 0 0,4-2 0,7-5-1349,5-5 0,9-5 0,2-4 1371,6-6 0,10-1 0,7-9 0</inkml:trace>
  <inkml:trace contextRef="#ctx0" brushRef="#br0">5505 15873 7995,'-26'-18'2382,"1"0"-630,2 2 0,8 7-1673,7 4 0,6 0 0,1-1 0,5 0 0,3-2 1,5 2-1,5 0 0,5 2-607,3-2 1,2 5 0,1-4 0,1 5 0,3 5 527,-3 4 0,-7 2 0,-2 3 0</inkml:trace>
  <inkml:trace contextRef="#ctx0" brushRef="#br0">5665 15993 7995,'-13'11'0,"3"-2"0,8-4 0,14-5 3327,12-5-3327,23-2 0,-4-18 0,16-3 0</inkml:trace>
  <inkml:trace contextRef="#ctx0" brushRef="#br0">6972 15833 8052,'-2'-26'0,"-1"4"0,-1 5 598,-1 2 1,5 6 0,0 0 0,2 0 0,2 2-1,5 4 1,4 6 0,4 7 0,1 6 0,-1 7 0,3 3-1,2 5 368,3 5 0,2 8 0,-1 5 1,1 3-1,0 3 0,-1 2 0,1 9-693,-13-30 1,-1 2-1,7 30 1,-10-30 0,0 1-1,-1-1 1,-1-1 0,10 33-1,-2-3 1,-1-8-289,-1-4 0,0-1 1,3-11-1,-1-4 0,-3-7 1,-2-5-313,-1-5 1,-3-3-1,1-5 1,-1-2-1,1-3-904,2-5 0,2-3 0,1-1 0,1-3 0,2-5 0,5-10 1231,5-6 0,16-20 0,-1-5 0</inkml:trace>
  <inkml:trace contextRef="#ctx0" brushRef="#br0">9571 16579 8616,'-35'-12'0,"2"3"1239,5 5 0,0 13 0,8 6 0,1 2-952,0 3 0,-5 5 0,2 0 0,-5 6 0,-4 2 0,-4 1 1,-4-2-1,-1 2-21,0 0 1,0-4 0,-1 1 0,-2-3 0,-3-1 0,-2-2 0,0-3 108,0-4 1,5-3 0,6-3 0,0-2 0,5-3-1,3 1 1,7-2-115,4 0 0,4 0 0,2-2-1,3 5 1,6 3 0,6 1-261,6 0 0,20 7 0,7 0 0</inkml:trace>
  <inkml:trace contextRef="#ctx0" brushRef="#br0">10784 15340 8300,'-12'-33'-6,"3"6"6,3 13 374,12 8 1,2 4 0,5-1 0,0-1 0,1-1 0,1 1 0,1-1 0,3 2 0,2 2 0,3 1 0,1 0 34,1 0 1,1-4 0,0-1 0,-1 2 0,1 0 0,-2 0 0,-3-3 0,-4 0 0,-3-1-510,-2 0 1,-5 2-1,-4-4 1,-2-1-1,-4-2 1,-4-1 257,-7-1 0,-6 5 1,-9 1-1,-2-1 1,-3 0-1,1 1 424,-1 2 0,2 2 0,4 4 0,2 0 0,3 0 0,6 2-417,5 2 1,1 5-1,6 7 1,1 2 0,3 0-1,4-1 1,6 3-253,7 0 0,8-3 1,9 0-1,3-3 1,4-5-1,1-5-400,-1-2 0,-1-2 0,0-2 0,-1-2 0,-4-5 0,-5-2 125,-6 3 0,-7-4 1,-8 3-1,-4-3 0,-5-1 1,-5-1-1,-6 1 610,-10 0 1,-7 1-1,-14 1 1,-2 4-1,-2 1 1,0 2 858,1-2 0,13 4 0,-2-2 0,9 2 0,7 2-709,3 0 1,9 2 0,9 2 0,12 4 0,13-1 0,9-1-940,9 0 1,4-5 0,5 4-1,0-4 1,-3-1 0,-9 0-1135,-9 0 1,-12 0-1,-9 0 1,-11 0 1541,-15 0 1,-20 0-1,-9 0 1,-2 2 0,-2 1-1,3 3 1,3 1 869,5 3 0,8 10-737,9 6 0,3 7 0,2 7 0</inkml:trace>
  <inkml:trace contextRef="#ctx0" brushRef="#br0">8025 9449 8273,'-5'-13'0,"1"-1"0,1 1 0,3 0 0,4-1 143,4 1 1,10-5-1,-1 0 1,0 2-1,-3 1 1,0 2-1,-2 0 1,-2-1 0,-3 1 1108,-1 0 0,-3 1 0,-7 3 0,-5 5 1,-3 2-1213,-1 2 0,-2 7 0,-1 5 0,-2 6 0,2 3 0,1 3 0,3 1-771,3 1 0,-1 1 589,5 0 0,1-2 0,4-3 1,1-3 161,4 1 0,2-6 0,6 3 0,1-6 0,-1-3 0,0-2 1,1-3 137,-1-2 0,0-2 0,1-4 1,-1-5-1,-1-5 0,-2-4-131,-1-2 0,-6-1 1,2-5-1,-4 2 1,-2 3-1,-4 4 1,-4 3 55,-3 2 1,-5 1-1,-3 3 1,0 5 0,-4 2-1,-1 2 105,-2 0 0,2 0 0,3 2 0,4 1 1,3 3-1,2 0 0,1 1-60,3 0 0,3 2 0,8 5 0,2 0 0,6 3-1016,7 1 1,9-1 0,11-2 887,6 3 0,5-3 0,5 4 0</inkml:trace>
  <inkml:trace contextRef="#ctx0" brushRef="#br0">7332 17872 8385,'0'-21'0,"0"3"0,1 5 0,4 4 0,-4 3 401,5 6 1,0 0 0,3 2 0,3 2 0,-1 5 71,-2 3 0,-3 1 0,-6 0 0,0 1 0,0 1 0,-1 1 0,-4 5 0,-4 2 0,-4 5-146,-5 1 0,2 5 0,-5 1 0,1 4 0,-1-1 0,-3-1 0,-1-1-504,-2 1 1,1-5-1,-1-1 1,2-4-1,1-3 1,3-5-3545,2-4 3721,1 1 0,17-14 0,2 3 0</inkml:trace>
  <inkml:trace contextRef="#ctx0" brushRef="#br0">6252 19857 8551,'-13'0'0,"-1"-1"878,1-3 0,4 2 0,2-4 0,2 0-261,7-3 1,4-3 0,8-1 0,4-2 0,6-1 0,4-2 0,5 2 0,1 3-437,3 4 1,0-2-1,-2 6 1,-4-1-1,-3 0 1,-1 3-1,-2 1-155,-2 2 0,-4 2 0,-7 2 0,-4 5 0,-3 4-113,-4 5 1,-7 3 0,-4 6 0,-6-1 0,-6 1 0,-4-1 0,-2 3 244,-3 2 0,7-8 0,-1 3 0,5-4 0,3-3 0,4 0-26,4-2 0,3-7 1,6-1-1,2 0 0,2 0-583,5-1 0,9-5 0,5 2 1,6-4-1,3-1 0,2-1 0,2-2-525,-2-2 0,7-5 0,-4 3 0,-1-2 0,1-2 0,-2-2 266,2-3 1,3-3 0,-7 1 0,0-4-1,-1-4 710,-2 0 0,-2-1 0,-1 0 0</inkml:trace>
  <inkml:trace contextRef="#ctx0" brushRef="#br0">7132 19711 8562,'-8'-2'1886,"4"-2"0,4-3-1307,4-7 0,4 5 1,5 2-1,0 0 1,2-1-348,3-2 0,-2 4 0,6 0 0,2 1 1,1 1-1,2 1 0,1 3 14,3 5 0,-3-3 0,3 7-2192,-2 2 1,-3 5 0,-1 3 1945,-2 2 0,-4-5 0,-6 4 0</inkml:trace>
  <inkml:trace contextRef="#ctx0" brushRef="#br0">7198 20137 8551,'-19'0'1030,"6"-1"19,-1-4 0,10-2 0,14-5 0,14 2-1361,13 1 1,10 6-1,11-3 1,3 2 311,0-1 0,4-5 0,-4 2 0</inkml:trace>
  <inkml:trace contextRef="#ctx0" brushRef="#br0">7785 17872 7916,'-14'-14'0,"1"1"84,0 6 0,1 2 0,3 10 0,5 4 0,2 2 0,2 3 0,0-1 354,0 0 1,0 1-1,-1-1 1,-4 0 0,-2 1-1,-4-1 1,0 0-200,-4 1 1,-1 3-1,1 1 1,-3-2-1,-3-1 1,-1-1-145,0-1 1,5 5-1,-2-1 1,1 0-1,1-2 1,-1-2-260,-1 0 1,2 1 0,-5-1 0,-2 0 0,-1 1 0,-1-1 128,-1 0 0,-6-1 1,-2-2-1,-4-1 0,-1 2 1,0 1-1,0-1 278,0-2 0,0 3 0,0-3 0,2 3 0,1 1 0,3-1-70,1-3 0,2 3 0,4-3 0,2 1 1,2 0-1,2-2 0,2-2-401,2-3 1,-2-2 0,1-1-1,2 0 1,0 0 0,-2 0 213,-4 0 0,-4 0 1,0 0-1,-1 0 0,0 0 1,1 0 175,-1 0 0,2 0 0,1 0 1,2-1-1,0-2 0,1-2-158,3 2 0,-1 2 0,0 1 0,0 0 0,-2-2 0,2-1 0,-2-1-179,0 1 1,-1 1 0,-5 1 0,-1-2 0,-2-1 0,-2 1 266,-2 1 0,0 2 0,-5-1 0,2-2 0,-1-2 0,1 2 0,-2 2 62,1 1 1,4-2 0,1-1 0,2-1 0,0 1-1,1 1-296,2 2 0,1-1 0,-1-2 1,-1-1-1,-3 1 0,1 1-20,-1 2 1,2 0-1,-5-1 1,-1-2-1,1-2 1,-1 2 258,-1 2 1,-2-4 0,-2-1 0,0 1 0,-2-3 0,3 2 0,0-1-18,3-1 0,0 0 1,-2-4-1,2 1 1,3 2-1,0-1-123,0-2 1,4-1 0,-1 0-1,3-1 1,1 1 0,-1-2 0,0 0 26,1 2 0,-7-3 1,8 7-1,-4-3 1,-1-1-1,-2-1 1,1 1 150,-1 0 0,1-1 1,0 1-1,-2 0 1,0-1-1,3 1 1,3 0-17,1-1 0,2 1 0,2 0 1,0-1-1,1 0 0,0-3-146,0-1 1,1-5 0,-3 2 0,2-1-1,-2 0 1,-1-2-17,-2-1 0,1-2 0,-1 0 0,0 1 0,1-2 1,1-2-1,1-1 108,2 1 0,1-4 0,-3 0 0,2-1 0,0-1 0,0-2-54,-1-5 1,6 4-1,-4-5 1,2-2 0,1 0-1,0 0 1,0 2-2,2-1 0,-3-4 0,0 3 0,-1 1 0,1-1 0,1 3 66,-1 1 0,4 2 1,-4 0-1,1 0 1,-1-1-1,0-2 0,-1-2-58,4 3 0,-3-6 1,1 1-1,0-4 1,1 1-1,-1-5-97,1-4 1,7 4 0,3-8 0,1 2 0,3 5 0,1-4 0,2 3 22,0-6 0,2 6 0,2-3 1,4 3-1,1-1 0,-2 0 45,-1-1 1,0 4-1,-3-1 1,1 4-1,-1 3 1,-3-1-1,-4-2 609,-5-1-576,3-1 1,-6 6 0,3-1-1,-3-2 1,0 1 0,1 0-19,-3 1 0,4 4 0,-8-4 1,2 1-1,0-1 0,-4 0-117,0-1 1,3-1 0,-2 1 0,1 1 0,0-1-1,2-2 1,1 0 71,2 3 1,0-3 0,-1 5 0,1-2 0,1 2 0,2-1 62,1 1 0,6 2 1,-1-3-1,1-1 1,0 1-1,-2 2 1,2 2 20,2 0 1,-4-5 0,1 3 0,-1 0 0,1-1 0,-2 1-7,-1 0 1,2-5-1,-2 2 1,1-2-1,3-3 1,1 0-20,2-4 0,0 2 0,2-5 0,2 0 0,5 2 0,3 0 0,1 1-19,1-1 1,-1 2-1,0-3 1,1-1-1,-1 2 1,0 0 7,1 2 0,-2 2 0,-2 4 1,-1 0-1,0 4-31,-2 1 1,3-7-1,-4 2 1,0 1 0,2-3-1,-1-2 1,4-4 0,0 1-68,3 3 0,-1-3 1,0 8-1,1-3 0,-1 1 1,0 2 96,1 2 1,0-7 0,3 5 0,1 0-1,-2-2 1,-1 0 0,-2-1-41,0-1 0,-4 1 0,-1 0 0,-1-2 0,0 0 0,2 0 4,-1 4 1,4 0 0,-4-1 0,4 4 0,0 2 0,0 1 0,0 1 23,3 1 0,2 1 0,1 2 0,3 0 1,3 0-1,-1 2-26,1 2 0,7-1 1,-6 5-1,0-1 1,4-1-1,-3 2-29,4-1 0,4-3 0,-1 4 1,1-1-1,3 1 0,0 1 0,0 0-133,-2-1 0,-1 0 1,2 4-1,-4 0 0,0 2 1,0 1-1,1 0 139,-1-2 0,-1 7 1,-2 0-1,0 3 0,4-3 1,-1 1 118,1 0 1,2 1-1,-2 5 1,1-1 0,3 0-1,2-1-118,1 2 1,4-8 0,2 7 0,1 0 0,5-3 0,3 1 0,4-2-60,2 2 0,-3 0 1,4-1-1,2-2 1,-1 0-1,0 0 134,-6 2 0,-2 3 0,-3 0 0,-2 2 1,-2 2-1,-4 3 0,-4-1 93,-3 1 0,-1 4 1,2-2-1,-1 4 0,-1 1 1,1 0-224,1 0 1,2 0 0,2 0-1,1 0 1,1 1 0,-1 2 0,0 2-22,2-2 1,-3 3 0,6-2 0,-1-1 0,-2-1 0,-1-2 125,-1 0 0,-4 0 0,5 0 0,-2 1 0,-4 2 0,-1 2 0,-1-1 254,1 2 1,-3-3 0,1 6 0,1 1 0,-1 3 0,-1 5-278,-1 4 0,3-1 0,-4 1 1,1 1-1,1-1 0,-2-1 0,2-2-88,0-3 0,1-1 0,2-2 0,-3-1 0,-2-2 0,-2-2 0,-3-2 408,-5-3 1,1 3 0,-3-2-1,-1-1 1,0-2 0,-3 1-13,-1 2 1,-1 2-1,-3 6 1,0-1-1,-2 2 1,1 0 0,2 5-358,1 1 1,-4 3-1,-1 4 1,-1-3 0,-1 0-1,0 0 1,-2 1-245,2-2 1,-4-1 0,2-5 0,-2 2 0,-2-2 63,0-1 0,0-6 0,0 0 0,1 0 0,2 0-716,1-1 1,2-3-1,-3 4 972,2 1 0,-1 2 0,-4 1 0</inkml:trace>
  <inkml:trace contextRef="#ctx0" brushRef="#br0">7358 9249 8375,'0'-46'1703,"2"0"-1431,2 3 0,4 18 0,3 22 1,0 14-1,-2 9 0,0 7 1,-2 4-1,-3 5-840,-2 2 0,-14 1 1,-6-2-1,-5-2 1,-6 2-1,-3 2 1,-7-1 567,-4-2 0,-1 2 0,4-4 0</inkml:trace>
  <inkml:trace contextRef="#ctx0" brushRef="#br0">7545 7023 8517,'1'-31'0,"4"3"0,4 6 0,3 9 0,1 5 0,0 5 0,6 2 0,-2 1 150,5 0 0,-6 0 1,2 0-1,-3 0 0,0 0 1,1 0-1,2 0 0,-1 0 1,1 1 74,0 4 1,0-2-1,-5 6 1,-1 1 0,-2 3-196,-1 5 1,-6 1 0,2 3-1,-4-4 1,-2-3 0,-2-2 105,-2 1 0,-4-1 0,3 0 0,0 1 0,-1-2 0,1-2 0,-1-1 158,-1 1 0,5-2 1,-1 0-1,2 3-237,2 1 0,2-3 0,2-2 0,7-1 0,5-3 0,5-2-485,0-1 1,4 5 0,-3-1 0,3-1 0,2-1 0,-1-2-386,1 0 0,0 0 1,-1 0-1,3 0 813,2 0 0,3-6 0,6-2 0</inkml:trace>
  <inkml:trace contextRef="#ctx0" brushRef="#br0">8451 7037 8533,'-25'-28'224,"3"5"1,7 7 0,6 16 113,-1 0 1,4 6 0,1 3-611,4 3 1,5 1-1,4 0 1,2 2-1,5 2 1,-2 2-1,-1 1 272,-3 4 0,0 1 0,4 2 0</inkml:trace>
  <inkml:trace contextRef="#ctx0" brushRef="#br0">8371 7330 10276,'0'-13'229,"2"4"1,2 0-1,7 0 1,5 2-1,6 4 1,5 6-510,4 5 0,4 4 1,8 3 279,2 3 0,5 3 0,-2 5 0</inkml:trace>
  <inkml:trace contextRef="#ctx0" brushRef="#br0">8451 7676 8446,'2'-19'0,"2"6"0,4 5-62,-1 8 0,-1 6 0,-8 3 0,0 3 0,-3 1 0,1 1 0,-1-1 0,1 0 0,-1 1 1,1-1 472,-1 0 1,1 1-1,4-1 1,0 0-1,0 1 1,0 1-85,0 2 0,0-2 0,1 4 1,2 1-1,3 2 0,0 2 0,0 1-262,-3 1 0,3 0 0,-1 8 1,-3 0-1,0 0 0,-2 1 18,0-1 0,-4 3 0,-2-4 0,0-1 0,0 1 0,1-2 99,-1 2 1,5-5 0,-4 3-1,4-3 1,1-3 0,0-1 0,1-2-104,4 2 0,-2 4 1,6 2-1,1-2 0,0 3 1,1 0 31,-2 2-208,-6 4 0,7-5 0,-5 4 0,-3-4 0,0-1 0,-2 0-116,0-1 428,0-2 0,0-6 0,-2-1 0,0-2 1,-3-2-1,1-3 129,-2 0 0,4-5 0,-2 0 0,2 1 1,2 2-1,0 1-342,0 0 0,0 1 0,0-1 0,2 0 1,1 1-1,1 1 0,1 1-1868,1 2 1715,-5 5 1,5-6 0,-6 3 0,0 1 0,0-2-21,0 1 1,-2 2 0,0-4 0,-3-2 0,1-1 0,-1-2-100,1 0 0,-1 1 0,5-1 0,0 0 0,0 1 0,0-1-1038,0 0 1,0-4 0,0 0 1307,0 1 0,0-4 0,0 0 0</inkml:trace>
  <inkml:trace contextRef="#ctx0" brushRef="#br0">8358 9582 8302,'-21'-34'1501,"6"9"-589,7 12 1,6 5 0,4 10 0,8 2-602,6 5 0,15 1 1,6 1-1,12-2-311,8 1 0,-20-4 0,1 0 0,0 1 0,0-1 0</inkml:trace>
  <inkml:trace contextRef="#ctx0" brushRef="#br0">7532 17858 7940,'-14'2'0,"1"2"0,0 4 0,-1 1 0,1-1 0,0 3 0,-1-5 1978,7 6 1,-4-9-307,7 5 0,1-5 0,7 2 1,5-2-1,3 0-1672,2 1 0,5 7 0,2-4 0</inkml:trace>
  <inkml:trace contextRef="#ctx0" brushRef="#br0">18049 13380 8719,'0'0'0</inkml:trace>
  <inkml:trace contextRef="#ctx0" brushRef="#br0">17622 13327 10455,'-20'-7'-79,"-5"-5"1,4 5 0</inkml:trace>
  <inkml:trace contextRef="#ctx0" brushRef="#br0">17516 13261 10418,'-14'0'-65,"1"-6"0,0-2 0</inkml:trace>
  <inkml:trace contextRef="#ctx0" brushRef="#br0">17223 13420 11716,'0'-13'472,"0"0"0,0 4-252,0 0 0,1 6 1,3-1-1,5 1 0,3 0 69,2-2 1,3 1 0,1 4 0,0 0 0,1 0-1,3 1 1,4 2-111,0 2 1,2-1 0,2-4 0,3 2-1,2 1 1,5 1 98,3-1 1,6-2 0,-2-2 0,4-2 0,3-1 0,3 1 0,2 0-8,3-2 0,-4 4 0,1-5 0,3 1 0,-1 1 0,1 1-396,-1 1 1,-3 2 0,3 0 0,-2 0 0,-3 0 0,-1 0 91,-2 0 0,1 0 1,-3 0-1,0 0 0,-4 0 1,1 0-1,-3 0 265,1 0 0,-1 0 0,-4 0 1,2-1-1,3-2 0,2-1-105,2 1 1,2 1 0,1 2-1,2 0 1,3 0 0,2 0 0,4 0-454,3 0 1,-7 5 0,9 1 0,-3-1 0,-4 1 0,2-3 204,1-1 1,-6-2 0,7 0-1,-4 0 1,-3-2 0,2-2 0,0-4 616,2 1 0,-4-3 1,-1 4-1,-4 0 1,-3 0-1,0 3-266,-1 2 0,3 1 0,-7 0 0,2 0 0,2 1 0,0 3-554,-1 5 0,3 3 1,-1 1-1,3-1 1,6-1-1,-1-4 1,0-1 299,-3-3 1,4-2-1,-3-1 1,1 0 0,0-1-1,3-3 318,4-5 0,-2-3 0,9 0 1,-4 2-1,-3 2 0,0 2 1,-1 2-187,-1-2 1,4 4 0,-8-2 0,-1 3 0,0 2 0,-3 3-364,1 5 1,0 3-1,-1 1 1,1 1 0,2-1-1,0 0 311,1 1 0,-9-5 1,5-2-1,-1-1 1,-1-3-1,-1-2 1,0-1 700,-1 0 1,4-1-1,1-3 1,4-5 0,-1-2-1,0 1-696,-2 1 0,-1 5 0,0-4 0,3 1 0,1 1 0,-1 0 0,-3 3-1044,-1 1 0,1 1 0,-2-2 0,-9-1 0,-5 1 0,-7 1 0,-3 2-5809,-5 0 6791,-7 6 1,1 1-1,-6 7 1</inkml:trace>
  <inkml:trace contextRef="#ctx0" brushRef="#br0">15583 14327 8310,'6'-21'-69,"-3"8"1,6 8-1,1 4-2,2 1 0,3 6 1,1 3-1,3 2 1,4 1-1,3-1 1,5-3-1,3 1 500,3-1 1,6 2 0,5-4 0,2 0 0,6 0 0,4-3 0,5-2-65,4-1 0,2 0 0,-32 0 0,1 0 1,1 0-1,1 0 0,0 0 0,0-1 1,2 0-1,0-1-218,0 0 1,-1-1-1,-2 0 1,0 1-1,1 0 1,1 1 0,1-2-1,0 1 1,-2 0-1,0 1 1,0 0 0,-1 1-1,-1 0 1,-1 0-132,36 0 1,-33 0 0,-1 0 0,-1 0 0,-1 0 0,0 0-1,0 0 1,0 0 0,-1 0 0,38 0-57,-2 0 1,-33-3-1,1-2 1,-2 0-1,1-2 1,2 0-1,0-2 1,2 0-1,-1 0 1,0 1-1,-1-1 183,0 0 1,-1 0 0,-1 0-1,-1 0 1,0 2 0,0 1-1,0-1 1,0 0 0,0 1-1,-1 1 1,-1-1 0,-1 1 0,36-2-224,-1 1 1,-9 1-1,0 4 1,-3-2-1,-4-1 1,-3 1-441,-2 1 0,-4 7 1,2-1-1,-5-1 1,-4 0-1,-3 0-398,-1 1 0,-11 1 0,0-5 144,-4 0 1,-3 0 773,-5 0 0,0-6 0,1-2 0</inkml:trace>
  <inkml:trace contextRef="#ctx0" brushRef="#br0">22021 15766 7939,'-20'-1'0,"2"-2"0,3-2 0,2 2 0,5-4 514,2 5 1,6-5 0,2 2 0,2-5-1,7-5 1,4-4 0,4-2 0,0-1-1,2-2 1,0-1-74,2-3 0,5-2 0,2 2 0,-2-1 0,2-2 0,-2 1 0,0 2 0,-1 3 0,-1 1 0,0 3-1017,-4 2 0,1 1 1,-5 5-1,-1 1 1,-3 3-10,0 5 0,-5 2 0,-1 2 0,3 0 0,1 0 585,1 0 0,6 0 0,2 0 0</inkml:trace>
  <inkml:trace contextRef="#ctx0" brushRef="#br0">22888 14607 8558,'-12'-9'2157,"3"0"1,2 6-1723,2-2 1,4 11 0,-2 8 0,6 8-1,4 6 1,4 6 0,0 2 0,4 2 719,0-1 1,-5-6-1435,-1 0 1,0-3 0,3-2 0,-2-4 0,-1-4-274,2-4 0,-5-8 0,-2-6 0,-2-9 0,-2-7 222,0-6 1,0-14 0,0-4 0,-2-3 0,-1-1 0,-1 0 617,1 1 0,1-3 1,2 3-1,0 4 1,0 7-1,0 5 178,0 5 1,5 3 0,1 5 0,1 1 0,3 1 0,2 2 0,2 2-171,-1 2 0,5 2 0,-1 4 0,1 0 1,0 0-1,0 1-494,-2 4 1,-1 2 0,-3 7 0,-2-1 0,-3 2-1,-1 1 1,-3 2-18,-1-2 0,-4 0 1,-2 1-1,-4 0 0,0 0 1,-1-2 168,-2-2 0,1 0 0,0 1 1,2-1 1,2 0 1,2-4 0,5 0 0,4 1 0,4 2 142,2 2 1,3-3-1,-2 0 1,-2-2-1,-3 1 1,-1 2 206,-3 1 1,3-2 0,-1 0 0,-5 4-1,-6 0 1,-9 0-228,-4-2 1,-4 5-1,-3 0 1,-1-2-1,0-1 1,1-2-1,-1 0-845,1 1 1,5-1-1,3 0 1,3-1 0,3-1-770,3-3 1,5 0-1,10 1 1,9-5 1534,10-2 0,13-2 0,10 0 0</inkml:trace>
  <inkml:trace contextRef="#ctx0" brushRef="#br0">23741 14393 8092,'-1'-28'443,"-2"0"1,-3 1 178,-2 7 1,-1 5 0,-4 6 0,0 5 0,-1 2 0,3 5-313,2 6 1,-2 1 0,7 12 0,1 4 0,1 2 0,2 4 0,0 1-1,0 0-204,0-4 0,0-1 0,0-1 1,0-2-1,0-3 0,2-4-704,2-3 0,-1-8 0,5-4 0,-1-7 272,0-10 1,-4-5-1,2-7 1,-4-3-1,-1-2 1,0-3 580,0 0 1,0 2 0,0 5 0,0 2 0,0 3-1,0 4 1180,0 3 1,-4 6-923,-1 0 0,3 6 0,6 0 1,5 6-1,3 6-501,1 3 1,0 1 0,1 1 0,-1-1 0,0 0 0,-1 1-309,-3-1 1,1 0 0,-5 1 0,-2-1 117,-2 0 0,-1-4 0,2-1 0,1-1 0,1 0 338,-1 4 0,0-4 0,0 2 0,2 1 0,-2 2 0,-2 2 0,-1 0 985,0 4 0,-1-2-999,-4 7 1,-2-6 0,-7 6 0,0 0-279,-4 3 1,-3 0 0,-6-1 0,-1-2 0,-3-6 0,-4-2 0,-4-3-616,-1-3 1,2-3 0,1-6 0,2 0 0,3 0 0,2 0-4823,2 0 5569,7 6 0,2 1 0,6 6 0</inkml:trace>
  <inkml:trace contextRef="#ctx0" brushRef="#br0">14010 17872 16399,'-4'-9'-2848,"-1"0"3039,1 6 0,10-3 0,2 6 0,4 0 0,2 0 1,-1 0-1,2 0 0,1 0 0,2 0 0,-2 0 0,0 0 1,1-1 376,1-4 0,-1 4 1,-2-4-1,1 4 1,2 1-1,0 0 1,0 0-1,1 0 0,2 0-752,2 0 0,3 0 1,-1 1-1,-2 2 1,0 2-1,0-2 1,3-2 211,0-1 0,-1 0 0,-1 0 0,-3 0 1,-2 0-1,-3 0 0,-1 0-260,-1 0 1,-1 0-1,-1 2 1,-2 1 0,-1 2-1,1 1 162,2 0 1,7 11-1,2-3 1</inkml:trace>
  <inkml:trace contextRef="#ctx0" brushRef="#br0">14890 17805 20537,'-19'-28'-3746,"4"6"5109,4 5-1043,8 10 1,-3 7-1,6 9 1,0 3-1,2 3 1,1 1-717,1 2 0,5-1 1,-4-3-1,-2 1 1,-2 1-1,-1 2 216,0-2 0,-1-1 0,-4-2 0,-4-1 0,-3 0 0,-2 0 1,-4 4-120,-4 3 348,-4-3 1,-6 15 0,-2-2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8838 13101 13180,'0'-14'-1933,"6"1"1528,-5 6 1222,5-5 1,-6 9 0,-1-5-1,-4 2 1,-4 3 0,-2 2 131,-3 1 0,5 4 0,0 2 0,1 2 0,0 2 1,4 2-616,2 1 1,2 1 0,2-3 0,4-2 0,5-3 0,6-1 0,1-1-632,1-1 0,-4-1 1,2-2-1,-2 0 0,-1 0 66,-1 0 0,-6-6 0,-2-3 0,-5-3 1,-5-1 689,-4-1 1,1 5-1,-4 2 1,-3 0 0,0 1-1,0 0 1160,2 3 1,4 1-1622,0 2 0,6 6 0,-1 3 0,2 3 0,4 1 1,2 1-655,5-1 1,3-4-1,1-2 1,1 1 0,-1-2-3809,0-1 3019,-5 0 0,-8-10 0,-9 0 1405,-3-3 0,4 5 0,3-3 1</inkml:trace>
  <inkml:trace contextRef="#ctx0" brushRef="#br0">8731 7117 8371,'-25'-6'0,"3"-2"0,4-1 0,3 2 0,2 1 0,6 2 54,1 4 1,7 0-1,2 1 1,3 2-1,0 3 1,0 1-1,-3 4 178,-2 1 0,-1-3 1,0 1-1,-1 3 0,-4 4 1,-4 0-1,-2 1 1,-3 3 34,1 4 1,0-1 0,-1 8-1,1-1 1,0 2 0,1 1-189,3 3 1,-3 2-1,5 1 1,-1-2-1,4-1 1,1-1-36,-2 1 0,4-3 1,-5 1-1,2 2 0,-2 0 1,0 0-1,0-3 194,3-1 1,-5 4 0,1-2 0,0 4 0,1 1 0,1-2-123,1-2 0,-1 7 0,5-2 0,0 4 0,0 2 0,0-1-134,0 0 1,0 3 0,2-3 0,1-2 0,1 1 0,-1-5 112,-1-2 0,2 4 0,1-7 0,-1 2 1,0 0-1,2-3 128,2-1 0,-4-2 0,4-3 0,-1 2 0,0 1 0,4-2 0,2 1-6,5 1 1,3-1 0,5 5 0,1 2 0,1 2 0,3 1-173,5 0 1,-2-3 0,0 1 0,-2 4 0,-2-2 0,0-2 0,-2-4 56,-1-1 1,2 2 0,-8-4 0,1-1 0,-1-2 0,-2-1 160,-3-1 1,5-3 0,1-1 0,3 2 0,2 2 0,1 2-200,3-1 0,3 7 0,6-7 0,2 1 0,2 0 1,4-1-1,-1-1-21,-2 1 1,-5-5 0,-3-1 0,-3 0-1,-2-2 1,-2 0 52,-2-3 1,-6-1-1,-1-1 1,-2-1 0,-2 0-1,-3 1 138,0-1 1,-1-4 0,0 0-1,2 1 1,1 2 0,4 1-1,0 1-215,4-1 0,1 0 0,3 1 0,2-1 0,1 0 1,-1-1-123,-2-3 0,-1 3 1,-2-3-1,-2 1 1,-2 0-1,-2-2 0,-2-1 253,-2 1 1,-7-4-1,1 3 1,0 1-1,0-1 1,0 4 151,1 0 1,-1 3 0,3-1 0,3 2-1,0 1 1,1 2-606,2-2 0,-2 3 1,5-1-1,0 0 1,-2 0-1,0 1 112,-3 2 1,-1-5 0,-3 2 0,-2-3 0,-2-2 0,-2 0 477,-3 1 1,3-1 0,-2 0 0,-1 1 214,-2-1 1,-1 0 0,0 1 0,0-1 0,0 0 0,0 2-692,0 3 0,0-3 0,0 2 1,0-2-1,0 0 0,0 1 1,0 2 86,0-2 1,-4 1-1,-2-1 1,-1 2-1,-4-2 1,-1-1 0,-1 0 474,0 2 1,0-2-1,-1 3 1,1-3 0,0 0-1,-1 1-257,1 2 0,1 1 0,2-3 0,1 2 1,-2 0-1,1-1-277,1 1 1,-3 4 0,3-2 0,-2-1 0,-3 2 0,1-1 0,-2 3 127,-3-3 0,3 6 0,-4-6 0,0 2 0,-2-1 0,-1 0 237,0 0 0,4-4 0,-3 4 0,1-2 0,0-1 0,1 0 0,3 0-208,1-2 0,2 3 1,-1-1-1,1 0 0,0 0 1,-1 1-309,1 2 0,0-4 0,-2 6 0,-1-1 0,-2 0 0,1 0 352,3 2 0,-4 1 1,-1 0-1,-1-1 1,0-2-1,0 0 81,1-1 0,-3 3 1,4-5-1,0 0 1,1 2-1,-1 0 0,0 1 32,-1-1 0,4 4 0,-3-4 0,3 1 0,1 0 0,-3 3-355,0 5 1,-6-2-1,4 3 1,0-1 0,-2-2-1,2 1 1,-2 0 403,0 0 1,1 1-1,-3-4 1,4 1-1,1-2 1,1-1-122,0-2 0,0 0 0,2 5 0,3-2 0,0-1 1,2-2-82,1 2 0,-2 1 0,7 2 0,1-2 0,0-2 0,0 0 0,-1-1-87,1-1 0,1 2 0,1-5 0,-2-2 0,-2-1 0,1-1 161,-2-1 1,4 0-1,-4-1 1,2-2-1,-2-2 1,0-1 0,-1-1-667,-1 0 0,5 4 1,-1-1-1,3 3-1888,1 1 0,1 1 0,5-2 2480,7-3 0,12-4 0,9-5 0</inkml:trace>
  <inkml:trace contextRef="#ctx0" brushRef="#br0">9598 7130 8483,'-14'-9'0,"1"0"0,0-1 0,-1 0 0,3-1 0,0 4 0,2 1 0,0-5 42,2 10 0,1-3 0,6 8 0,0 5 0,0 4 0,0 5 0,2 4 0,2 3 1,5 3-1,3 4 9,1 3 1,-4 10-1,0 2 1,0 2-1,-2 0 1,-1 1-1,-2 2-22,1 1 1,-1 6-1,-4 5 1,0 3-1,0 2 1,-1 1 62,-4 4 1,4-36 0,-1-1 0,-1 2 0,-1-1 0,1 0 0,0 0 0,1 0 0,1-1 0,0 38 39,1-4 1,0 1 0,0-1-1,1-3 1,4-1 0,4-5-36,2-3 0,3 10 0,1-12 1,2 4-1,6 6 0,2-1-118,1 2 1,-12-32 0,-1-1 0,1 2 0,0-1 0,1 1 0,0 0 0,0 1-1,1 1 1,-1 0 0,0-1 0,-1 1 0,0-1-8,-1 0 1,0 0-1,0-2 1,-1 0 0,1 3-1,-2 1 1,0 0 0,0 0-1,1-1 1,0 0 0,0-2-1,1 0 45,14 31 0,1 0 0,2-10 0,2 0 0,2-2 0,5-1 999,4-3-987,-8-2 1,16 2 0,-7-2-1,5-2 1,3-1 0,0-1-20,3 0 1,1-2 0,-1-2 0,1 1 0,2 1 0,-2-1-8,-1-1 0,-3-3 0,-2 3 0,-3 1 0,1 1 1,-1 1-1,3 1-70,2 3 1,-3-2 0,2 0-1,2-1 1,3-3 0,2 0-1,1 0 14,-28-21 1,0 0 0,2 1 0,0-1 0,-1-2 0,1 0 0,29 18 0,-3-1 0,-1-1 34,0 1 0,-1-3 1,-3 0-1,-2 0 1,-4-1-1,-2 1 0,-1-2 146,-1 1 0,-4-1 0,-4 0 0,1 3 0,0 2 0,0 0 0,-3-1-138,-1 1 1,2 1 0,-1 4 0,2-1 0,1 1-1,-3-4-131,0 1 0,-6-2 0,3 0 0,-3-3 0,-1-2 0,-2-1 80,-3 2 0,2-5 0,-6 3 0,-3-3 0,-4-1 1,-3 0-1,-1-1 270,1 1 0,-5 1 0,1 2 0,-2 2 1,-2 1-1,-2 2 297,-2 4-466,2-2 1,-10 9 0,5-5 0,-2 2 0,2 2 0,-1-2-316,1-2 0,-1-1 0,-2-1 0,1-2 0,0-3 0,0-2 238,0-2 0,-4 2 0,-5 1 0,1 0 0,-3 1 0,0-2 0,-4 2 65,-3 0 0,4-1 1,-10 5-1,2 4 1,-2-1-1,-1 2 1,-3 0-165,-1 2 1,-7 3 0,-1-2 0,0 0 0,-2 2 0,-1-2 35,-2-1 1,-4 4 0,7-4 0,-4-4 0,-2-2-1,3-4 127,2 2 0,-6 2 0,3 1 1,0 0-1,-3 1 0,2 2 0,-3 3 47,1 1 0,-4-2 1,30-21-1,0 1 1,0 0-1,0 0 1,0 1-1,0 0 1,0 2-1,-1 0 1,1 1-1,-1 1-97,0 1 1,1 1 0,-2 2 0,0 0 0,1-2 0,2-1-1,0 2 1,0 1 0,-1 0 0,1 0 0,0-1 0,0-1 14,-1 1 1,0-1 0,0 1 0,0 0 0,2 0 0,1 0 0,0 0 0,0-1 0,0 1 0,0 0 0,1-1-1,-1 1 1,-2 0 0,1 0 55,-1-1 1,1 0 0,-1 1 0,1 1 0,1-4 0,0 0 0,0 1 0,0 1 0,1-1 0,-1 0 0,-2 1-1,1 1 1,-1 1 0,0 0-35,-2 1 0,0 1 1,3 2-1,0 0 1,-3-1-1,0 0 0,1 0 1,-1 1-1,-1 1 1,0 1-1,-1-2 0,0-1-128,1 1 1,0-2 0,-1-1 0,0-2 0,3-2 0,-1-1 0,0-2 0,-1-1 0,0-1 0,-1 0 0,-1-3 0,-1 0-106,-2-1 1,1-1 184,-27 13 1,26-19 0,-1-2 0,-27 6-1,-4-3 1,2-5 0,-3-4 0,3-6 54,-4-3 1,33-1 0,-1-2 0,-36-10-1,36 7 1,0-1 0,0-2 0,1-1-1,-1 0 1,0-1-11,1 0 0,0 0 0,-2-3 0,-1 0 0,3 1 0,0-1 0,0 1 1,-1-1-1,-1 0 0,1 0 0,-1-1 0,1 0 151,1 0 1,0 0-103,-7-6 0,0 1 1,-21-10-1,26 10 1,0-1-1,1 0 0,0-1 1,2-1-1,1-1 1,-1-1-1,1 0-5,0-2 0,0 0 1,5-2-1,0 0 1,-3-4-1,0 0 1,2-2-1,0 0 1,1 0-1,1-2 1,-1-1-1,1-1 1,0 0-1,1-1-211,1-1 1,0-1 0,0-5 0,0-1 0,1 0 0,-1 0-1,1-1 1,0-1 0,1-2 0,0 0 0,1 2 0,0 0 106,2 1 0,-1 0 1,-4-4-1,-1 0 1,1 7-1,0 1 1,0 0-1,0 0 1,-1 0-1,-1 2 1,1 1-1,0 0 1,-1 1-1,-1 1 173,-1 1 1,1 0-1,2 0 1,0-1-1,-1 0 1,1 0-1,1-1 1,1 0 0,1 0-1,0 0 1,-1-1-1,0 1 1,1 0-1,1 1-127,0 0 1,1 0 0,0-2 0,1 0-1,1 1 1,1-1 0,-1 0 0,0-1-1,1-1 1,0 0 0,2 1 0,1 0-40,-1-1 0,2 0 0,2 1 0,1 0 1,-2-1-1,0 0 0,3 2 0,-1-1 0,1 1 1,-1 1-1,1 2 0,0 0 0,0 1 0,1 1 32,0-1 0,1 1 0,-1 1 0,1 1 1,2-1-1,0 1 0,-10-35 0,2 1 0,3 0 24,4 0 1,3 0 0,6 4 0,1 0 0,4 1 0,4-1 0,4-1-57,5-3 0,-2 3 0,-5 31 1,2 0-1,0 0 0,0 0 1,2-2-1,0 1 0,0-1 1,0 1-12,-1-2 0,0 1 0,-1 3 0,0 0 1,1-1-1,-1 1 0,0 0 0,1 1 1,-1-1-1,0 1 0,12-35 0,-1 2 164,-2 2 0,1 3 0,3 3 0,2-1 0,4 0 1,3-1-1,4 0-136,1 0 0,-18 31 0,1-1 0,2-1 0,1 0 0,1-1 0,1 1 0,1 0 0,1 0 0,-1 0 0,1 0-146,0 2 0,-1 0 0,3-3 1,0 0-1,-1 1 0,-1 1 1,0-1-1,1 1 0,-2-1 0,-1 1 1,0 2-1,-1 0-288,0 2 0,-1 0 618,28-25 0,-7 0 1,-2 1-1,-4 1 1,-1 2-1,1-1 0,1-2 110,-2-1 1,7-5-1,-5 0 1,4 4-1,4 0 1,3 4-232,-24 25 1,0 0 0,1-2-1,1 0 1,2 5 0,1 0 0,-1 0-1,0 1 1,0 1 0,1 0 0,0 1-1,0 1 1,1 1 0,0 1-194,0 2 0,1 0 0,1 0 0,1 0 1,33-4-1,0 4 0,-1 2 0,0 3-520,-1-2 622,-10 6 0,11-1 1,-11 6-1,1 0 0,0 0 1,1 0 220,3 0 0,1 0 0,2 0 0,-1 0 0,2 0 0,2 0 324,1 0-492,0 6 1,-1 1-1,1 8 1,1 3 0,-5 4-1,-3 3 1,-6 2-85,-4-1 1,6 10-1,-12 1 1,0 0 0,-2 1-1,-3 1 51,-5 1 1,5 4 0,-6 1 0,0-2 0,0-2 0,-1-1 68,-1 0 1,-1 0 0,3 0-1,-1 0 1,1 0 0,0-2-1,2 1 4,1 1 1,-9-7 0,6 6 0,-5 1 0,-1 2 0,-1 4 0,-3 0-23,-5 0 1,-3 0 0,-6-2-1,-1 5 1,-3 3 0,-4 1-24,-4 0 0,-1 2 0,0 1 0,-1 2 0,-4 0 0,-4 0-17,-3-1 0,-5 6 0,-1-6 0,2 0 0,-1-1 0,1-1 1,-2-1 86,2-2 1,-3 3 0,-1 3 0,0 1-1,-4 2 1,-1 4 811,-2 3-821,14-33 0,0 1 0,-5 6 0,0 0 0,-1 2 0,-1 0 1,1 1-1,-2 0 0,-1 4 0,-1 1 0,-1 3 0,0 0-10,-1 2 1,0 2 0,-5 4-1,1 1 1,1-3 0,1-1-1,-1-1 1,-1-1 0,2-2-1,0 0 1,3-5 0,0-1-1,3-1 1,-1 0-158,2-4 0,0 0 0,2-4 0,1-1 0,0-3 0,0-1 0,-16 30 0,4-6 0,2-5-222,5-4-72,2-3 1,9-2 0,2 2 404,4 1 0,4 7 0,1 3 0,0 0 0,0-3 0</inkml:trace>
  <inkml:trace contextRef="#ctx0" brushRef="#br0">8345 13527 8533,'-14'-1'0,"1"-2"63,0-2 0,4 1 0,0 4 1,-1 0-1,-2-2 0,-3-1 1,-1-3-1,-2 0 0,0 1 0,-1 2 1,-2 1-1,-3 2 75,-2 0 1,-1 2 0,-11 2-1,-5 5 1,-3 1 0,-6 1-1,-4-4 1,-8 0 0,-6-1-206,33-3 0,-1 0 1,-3 2-1,-1-1 0,-2-1 1,-1 0-1,-1 1 0,-1-1 1,-4 2-1,-1 1 0,-1 0 1,0 0-1,-4 1 0,0 1 140,-2 0 1,1 1 0,-2 0 0,1 0 0,-1 2 0,0 2 0,-3 0 0,0 0 0,1 1 0,-2 1 0,-1 1 0,-1 2-207,-1 0 0,0 1 0,0 1 0,0 1 0,-4 0 0,1 1 0,0 0 0,1 0 0,2-1 0,2 0 0,-1-2 0,0 0 86,1 0 1,1-2 0,3-2 0,1 0 0,0 0-1,0-1 1,1-1 0,1-1 0,3-1 0,0-1-1,1-1 1,1 0 86,3-3 1,1 0 0,3 0-1,2 0 1,3-3 0,2-1-78,-29 6 0,6-5 0,19 1 0,4-1 37,6 2 0,10-5 0,1 9 0,-1 2 0</inkml:trace>
  <inkml:trace contextRef="#ctx0" brushRef="#br0">1053 15420 11075,'-12'-30'0,"2"5"-83,1 8-364,6 14 684,3 17 1,1 7 0,5 8-1,-1 5 1,1 8 0,1 4-1,2 5 1,0 3 0,0 2 0,1-3-1,2 1 109,1-4 1,5-7 0,1-3-1,1-8 1,-1-5 0,-1-6-1,-2-6 1,-1-6-25,-3-4 0,-3-2 1,1-7-1,-3-6 1,-1-7-1,-3-6 1,-1-7-272,-2-6 0,-6-12 0,-5-7 1,-5-4-1,-5-5 0,1 0-336,2 2 0,-1 0 1,1 7-1,3 5 1,5 4-1,4 9 1,1 9 463,1 8 1,-1 6 0,7 2-1,2 3 1,5 4 0,3 4 106,1 1 1,5 7 0,1 5 0,1 6 0,0 4 0,1 6-259,3 6 1,0 5-1,-1 1 1,-2 0-1,0 3 1,-2 1-1,0 4-411,-2-3 1,-7-6 0,-3 2-1,-1-5 1,-3-3 0,-3-4 0,-4-1 29,-5-1 0,-3-6 0,-1-4 0,-1-2 1,1-1-1,0-3-671,-1-2 1,5 2 1326,1-7 1,5 1-1,-3-5 1</inkml:trace>
  <inkml:trace contextRef="#ctx0" brushRef="#br0">1893 15646 8556,'-8'-32'1160,"-5"5"1,0 12 0,-3 12-1066,5 6 0,4 6 0,4 7 1,-2 2-1,2 0 0,2 1 0,1 2-152,0-1 0,1 6 0,5-6 0,8 1 0,6-3 0,4-3 0,0-3 0,-2-4-214,2-3 1,-4-10 0,1-5 0,-3-6 0,-6-6 0,-6-4 260,-5 0 0,-1-1 0,-3 0 0,-4 1 0,-8-1 1,-4 2 349,-5 3 1,0 2 0,1 9-1,2 0 1,2 4 0,4-1-644,4 1 1,9 4 0,10 0-1,12 5-2985,8 2 3288,6 6 0,12-8 0,1 4 0</inkml:trace>
  <inkml:trace contextRef="#ctx0" brushRef="#br0">2413 15433 15474,'-14'-13'-889,"-3"5"1,0 7 1504,6 8 1,-1 3 0,7 11 0,2 0 0,2 0 0,1 2 0,0 1 0,0 0-865,0-2 1,0-1 0,0 1 0,1-4-1,2-4 1,3 0 0,2-2-117,2-4 1,-3-2 0,2-7-1,0-4 1,0-3 332,0-4 0,-6-8 0,3-2 0,-2-3 0,1-2 1,-2 1 921,-2-1 1,4 2 0,-1 1 0,-1 4 0,-2 0 306,-1 4 1,2 7-1,2 6-1516,5 6 1,-1 0 0,-1 6 0,0 0-1,-1 0 1,2-2-780,-1-1 1,-2 3 0,4-5 1191,1-1 1,-3-1 0,2-1 0,2 4 0,0 2-489,3 1 1,-1 5-1,0-1 1,2 4 0,1 0-1,4-1-257,0-2 0,4-1 0,6-3 1,2-4-1,2-5 762,3-5 1,2-14 0,1-9-1</inkml:trace>
  <inkml:trace contextRef="#ctx0" brushRef="#br0">2919 14633 18787,'-19'-41'-2389,"-2"-2"1,1 4 3975,2 10 0,7 14-1154,3 10 1,5 10 0,-2 7 0,4 7-1,-1 12 1,-1 8 0,-1 11 0,1 8-447,1 11 0,4-31 1,1 0-1,0 3 0,1 1 1,1 0-1,1 0 0,1 1 1,2 0-1,1-3 0,1 0 1,1-2-1,2 0-767,0-3 1,2-1-1,18 22 1,-1-8 0,5-10-1,2-8 1,3-6-1,-2-8-2508,1-6 3358,-2-4 0,0-18 0,0-3 0</inkml:trace>
  <inkml:trace contextRef="#ctx0" brushRef="#br0">3559 14567 17261,'-13'-6'-1561,"1"-3"1501,3-3 1,2-1-1,4-1 1,-2 1 334,2 0 0,0 4-115,-1 9 1,2 9 0,-3 22 0,0 6 0,1 9 0,1 3 0,1 2 0,4 0 20,2-2 0,4-1 1,5-6-1,2-4 1,2-2-1,6-6 6,2-8 1,0-3 0,-1-6 0,-2-5-1,0-5 1,0-3-82,1 0 0,-7-11 1,2-5-1,-5-6 0,-3-8 1,-2-2-476,-2-5 1,-3-6 0,-9-2-1,-6 2 1,-6 2 0,-1 2 0,-3 4-28,-4 4 0,7 7 0,-8 5 1,4 2-1,2 7 0,3 3-18,3 4 0,4 3 1,2 4-1,4 7 1,4 5 388,1 6 0,18 9 0,4 3 0</inkml:trace>
  <inkml:trace contextRef="#ctx0" brushRef="#br0">4492 14833 8541,'-18'-31'1272,"1"9"0,0 10 0,9 18 0,3 7-1304,4 8 1,1 10-1,-2 5 1,-1 4-1,-3 4 1,-1 5 0,-4 4-679,0 5 1,-4 3 0,-1 5 0,-2 1 0,1-2 0,4-3 709,4-4 0,-9-3 0,4-2 0</inkml:trace>
  <inkml:trace contextRef="#ctx0" brushRef="#br0">4692 14353 10149,'-1'-32'0,"-2"-2"0,-2 1 0,2 5 0,2 6 172,1 3 1,4 5-1,2 7 1,0 2-1,0 8 1,-3 8 0,-1 8-1,-2 5 1,0 4-1,0 1 1,-2 5 0,-1 3-1,-1 3-242,1-1 0,-3-2 1,1 3-1,2 0 0,3 0 1,5 0-1,4-3 0,3-3 1,2-6-2939,4-3 3021,9 3 0,7-13 1,6 4-1</inkml:trace>
  <inkml:trace contextRef="#ctx0" brushRef="#br0">5332 14727 17093,'-6'-14'-1890,"-3"1"0,-3 5 2200,-1 4 1,1 4 0,2 6-1,1 7 1,-1 9 0,-4 7 0,-1 5-1,1 3 1,2 6-477,0 3 1,5 1 0,-1 3-1,2-2 1,3-2 35,2-3 0,7-8 0,1-2 1</inkml:trace>
  <inkml:trace contextRef="#ctx0" brushRef="#br0">5519 14193 9020,'-5'-13'0,"-1"1"0,0 2 0,0 1 561,4-1-12,0-2 0,4 3 0,2 2 0,5-1 0,4 1 1,3-2-1,2 0 0,-1 2 0,-1 1 0,0 3 0,2 1 1,-2 2-581,-1 0 0,-6 5 0,-2 1 0,-1 1 0,-1 3 0,-1 2 0,1 3 0,-4 1 44,-4 2 1,0 4 0,-4-4 0,-1-2-1,2-1 1,-1-2 0,1 1 74,0-1 1,2 0 0,4 1 0,0-1-1,0 0 1,0 1 0,0-1-128,0 0 1,0 1 0,0-1 0,1 0-230,4 1 0,-2-1 1,5 0-1,3-1 21,1-3 0,1 1 0,2-5 0,3-2 0,5-2 0,5-1 0,5-1 502,1-4 1,2-8-1,4-8 1</inkml:trace>
  <inkml:trace contextRef="#ctx0" brushRef="#br0">6199 14353 9399,'-14'-7'430,"2"3"1,3 8-1,4 5-274,-1 3 1,3 1-1,-6 2 1,-2 1-1,0 5 1,-3 1-1,1 5 1,0-1-281,-1 4 1,1 4 0,1-3 0,2-1 0,2-2 0,2-3-1080,3-3 0,5-4 1201,7-9 0,6-3 0,11-6 0</inkml:trace>
  <inkml:trace contextRef="#ctx0" brushRef="#br0">6492 13860 18974,'-14'-6'-1006,"6"0"1,0-4 0,1 3 1504,-1 1 1,4 1 0,-3 7 0,1 2 0,3 5-518,1 3 0,2 3 1,0 1-1,0 3 1,2 2-1,2 3 1,5-1-185,3 0 0,6-4 0,1-7 0,2-3 0,2-5 0,1-2 0,1-2-144,2 0 1,-8-6 0,6-5 0,-3-4 0,-2-4 366,-1-2 0,-1-1 0,-5-4 0</inkml:trace>
  <inkml:trace contextRef="#ctx0" brushRef="#br0">6745 13887 15721,'0'-13'-984,"-1"1"0,-4 3 0,-4 4 1201,-3 4 1,1 2-1,0 4 1,2 5-1,0 6 1,2 7-1,3 2 1,2 2-1,2 1 1,0 1-124,0 2 0,2 6 0,1-3 0,2 2 1,3 0-1,2-1 0,4-1 0,2-3-1235,2-3 1,1-7-1,-3-3 1147,2-3 1,6-8 0,-4-1 0</inkml:trace>
  <inkml:trace contextRef="#ctx0" brushRef="#br0">6852 13474 8546,'-17'-33'677,"3"8"-477,2 10 1,9 8 0,1 8 0,7 5-218,2 8 1,6 3-1,7 8 1,-1 2-1,2 6 1,-1 4-1,3 4 1,-1 2 120,0 2 1,-6 14 0,2 1 0,-3 6 0,-3 5 0,-3 0-1,-5 3 1,-2-2-315,-2 1 1,-6-3 0,-3-7-1,-4-2 1,-5 0 0,-4-4-1293,-4-2 1502,-6 1 0,-2-8 0,-6 5 0</inkml:trace>
  <inkml:trace contextRef="#ctx0" brushRef="#br0">960 14060 12394,'-2'-21'0,"-1"4"-595,-1 2 0,-1 13 707,5 7 1,0 7 0,0 5 0,0 6 0,0 2 0,0 1 0,0 3 0,0 0 0,2 2 0,1-1 0,1 0 0,1-2 0,-1 0 0,1-3 0,-1-1 205,2-4 0,-3 0 0,4-7 0,1-1 0,-1-3-282,4-5 1,-6-10 0,0-7 0,-4-9-1,-1-8 1,0-5 0,0-5 515,0-5 0,-1-1 1,-2-4-1,-1 3 1,1 1-1,1 3-362,2 1 1,0 13 0,0 3 0,0 6 0,0 3 261,0 3 1,6 5 0,3 1 0,3 2 0,1 5-604,0 4 1,-4 6 0,-1 7 0,-1 3 0,-1 2-1,1 3 41,1 1 1,-5-3 0,3-1 0,-2 0 0,1-2 0,-1-1 0,1-5 6,-1-3 0,6-2 0,-2 2 1,1-3-1,-1-1 0,3-3 302,1-1 0,1-1 1,0 2-1,1 2 0,-2-1 1,-2 1-1,-3 0-242,-1 3 0,3 1 1,-4 4-1,-2 2 0,-2 1 1,-4 3-1,-4 1 462,-7-1 1,-6 5-1,0-2 1,1 3-1,-2 0 1,1-3-190,-4-4 0,5-3 1,1-2-1,3 1-1030,2-1 1,7-6-1,9-2 1,12-5 0,11-6 1435,7-7 0,2-7 0,5-6 0</inkml:trace>
  <inkml:trace contextRef="#ctx0" brushRef="#br0">1760 13860 22879,'-2'-23'-2594,"-2"-3"0,-4 3 1787,1 3 1,-1 12-1,5 5 1,-1 6 963,1 5 1,0 6-1,0 4 1,-1 4-1,1 3 1,1 3 0,2 2-1,0 2-43,0 2 0,0-3-197,0 5 0,0-5 0,0 3 0,0-3 0,0-6 984,0-5 0,5-10 1,-1-4-1,-1-5-883,-1-7 1,-2-10-1,0-6 1,0-5-1,-2-4 1,-1-4-1,-3-4-380,-1-1 1,2-4 0,-2-1 0,1 4 0,2 4 0,-1 7 0,1 7 704,1 5 1,-3 3-237,1 2 1,1 7-1,5 6 1,4 7-1,4 5-85,3 1 1,1-1-1,0-1 1,1-3-1,-1 3 1,0 1 156,1 1 0,3-6 0,1-1 0,-2 0 0,-1 2 0,-1-1-225,-1-3 1,-4 2 0,-2 0 0,-1 2-1,-1 2-146,0 2 0,-3 6 0,1-1 0,-5 0 0,-3-1 0,-3 0 584,-2 2 1,-2 1 0,-1-2-1,-1 2 1,1 0 0,0 0-97,-1-2 0,2 2 1,2-1-1,1-2 0,0-1 1,0-2-1024,0 0 1,7-4-1,0-1-1224,9-2 0,8-14 2371,12-10 1,5-11 0,3-5 0</inkml:trace>
  <inkml:trace contextRef="#ctx0" brushRef="#br0">2293 13674 15679,'-21'-30'106,"3"3"1,8 5 454,1 13 1,6 5 0,-1 8 0,2 5-1,4 5 1,2 2 0,3 2-1281,1-2 1,8 3-1,0-1 1,7-2-1,6-3 1,2-4 0,3-4-1,-1-5 374,0-5 1,-2-4-1,-5-8 1,0-5-1,-6-2 1,-5 0 481,-5 2 0,-7 6 0,2-4 0,-4 3 624,-1-1 1,-6 6-1,-2 9 1,-4 6-1,-2 9 1,1 9-1,-2 11-781,-3 10 0,4 8 0,-4 11 1,3 10-1,9-33 0,0 2 1,1 5-1,1 1 0,2 1 1,0 2-59,0 3 0,2 1 0,3-2 0,0 0 0,1-1 0,0-1 1</inkml:trace>
  <inkml:trace contextRef="#ctx0" brushRef="#br0">5785 14460 8170,'-12'1'0,"2"2"0,3 3 0,1 2 79,3 2 1,3-5 0,3-5-1,1-8 1,1-2 0,-1-1 2763,1 3 1,-1 3-2497,-4-4 1,4 8-1,4 1 1,2 7 0,6 5-1,4 1 1,3 1-277,3-1 0,6 5 1,2-1-1,0 1 0,-3-1 1,-4-1-1,-5-3-207,-4-1 0,-3 3 0,-3-6 0,-5 4 1,-7 2 330,-7-2 1,-15 8 0,-7-8-1,-3 4 1,-7 0 0,-4 1 185,-6-2 1,2 4 0,0-3 0,2 0 0,7-4-926,5-4 0,6 3-950,5-3 1,7-2 1493,7 2 0,16 6 0,1 5 0</inkml:trace>
  <inkml:trace contextRef="#ctx0" brushRef="#br0">24088 3918 9340,'0'-34'0,"0"5"0,1 6 0,4 10 2009,3 7 1567,-2 5-3691,6 1 1,-12 0 0,0 0 0,-7 0 0,-5 0 0,-1-2 496,-1-2 1,-4-4-1,-1-5 1,-2 1-1,-2 2 1,-2 2-1,-4 2 1,-2 3-1,-4 2 1,-4 1-203,-1 0 1,-6 1-1,-2 4 1,-6 2-1,-4 2 1,-2-1-1,-2-3-121,-1-2 1,0 3 0,-8-1-1,33-3 1,0-1 0,-1-1 0,-1 0-1,0-1 1,-1-1 85,-1 0 0,0-1 0,0-2 0,-1 0 0,-2 1 1,0-1-1,-2-1 0,1 0 0,0 0 0,0-1 0,-2 0 1,1 1 174,0-1 0,-1 0 1,1 2-1,-1 1 1,-2 0-1,-2 1 0,0 0 1,0 0-1,1 1 1,0 1-1,-2 1 0,0 0 1,-1 1-1,1 1-216,-1 0 1,0 1 0,-5 1 0,-1 0 0,-1 0-1,-1-2 1,0 1 0,0 0 0,-4 1 0,0 0-91,1 0 1,0-1 0,2-1-1,0-1 1,-1 2 0,-1 0-1,-2-1 1,-1 0 0,2 1-1,-1-1 1,-1-1 0,0 1-1,2-1 1,1-1 151,2 0 1,-1 0 0,-3 0-1,-1 0 1,6 0 0,0 0 0,0 1-1,-1 0 1,0 0 0,-1 1-1,3 0 1,1 2-149,0-1 0,0 1 0,-4-2 0,0 0 1,3 2-1,1 0 0,-1 0 0,0-1 1,-2 1-1,-1 0 0,2 0 0,0 1 1,-3-1-1,1 0-86,-3 1 0,2-1 1,5-1-1,0-1 0,-7 1 1,-1 1-1,2-1 1,0 0-1,3-1 0,0-1 1,0 0-1,-1 0 80,0-1 0,1 0 1,3-1-1,1 0 1,-5-1-1,-1 0 1,2-2-1,0-1 1,4 0-1,0-1 1,0 1-1,-1 0 95,1 0 0,0 1 0,4 0 0,0 1 0,-3-2 0,-1 1 0,1 1 0,-1 1 0,3 1 0,0 1 1,-1 0-1,0 0 0,2 0 0,0 0-185,1 0 0,-2 0 0,-5 0 0,0 1 0,3 1 0,1-1 0,0 2 0,-1 0 0,-1 1 0,1 0 0,0 1 0,0 0 38,1 1 0,-1 0 0,-8 0 0,0 0 0,7-1 0,1 0 0,0 0 0,-1-1 0,0 1 0,0 0 0,2 1 0,1-1 0,0 0 0,1 0 143,3 0 1,0-1-1,5-2 1,1 0 0,0 2-1,0 1 1,5 0-1,1 1 1,-31 6 0,8 1-27,10 0 1,6 6 0,8 4 0,4 3-1,5 5 1,5 5-370,3 2 0,5 8 0,-1 3 0,4 4 0,0 5 0,1 4 1,0 4-347,-1 0 1,2 1 0,2 0 0,1-2 0,0-2-1,0-2 418,1-2 1,3 1 0,-2-3 0,-1 2 0,2 2 0,-1 0 117,0 4 1,2 5 0,-4 2-1,4-33 1,0 1 0,0 2 0,0 2-1,-1 0 1,1 2 0,1 2-1,-1 0-65,0 2 1,0-1 0,1 2 0,0 1-1,1 0 1,-1 1 0,0 0 0,1 0-1,-1 1 1,0 0 0,-1 3 0,0 0-25,-1 1 0,0 0 0,-1 0 0,1-1 1,-1 1-1,0 0 0,1-2 0,1-1 1,-1-1-1,1-1 0,1-1 0,1-1 1,0-1-1,0-1-66,1-1 0,1-1 0,0-2 1,0-1-1,1-4 0,0-1 1,1-1-1,0 1 0,1-1 1,0 1-1,9 33-102,5-2 1,5-5-1,7-1 1,4-4 0,7 0-1,7-4 308,6-1 1,0-4 0,-21-25 0,1-1 0,1-1 0,-1-1 0,2 0 0,1 0 0,-2-1-1,2 0 1,1 1 0,0 0 68,3 2 1,-1-1 0,0-1-1,0-1-9,6 3 1,1-1-1,-7-6 1,1 1-1,5 4 1,2 1-1,0-2 1,0-1-1,1-1 1,1-2-46,-1 1 0,2-1 0,4 0 0,1-2 0,-1 3 0,0-1 0,0 0 1,1-1-1,3 0 0,0 0 0,1-1 0,-1-1 15,1-1 0,0 0 0,7 2 0,0 0 0,-3-3 0,-1-2 0,3 0 1,1 0-1,2 1 0,1-1 0,-2-2 0,1 1-31,1 0 1,0-1 0,4 0 0,0 0-1,-1-2 1,0 1 0,0 0 0,0 0-1,3 0 1,-1 0 0,0-1 0,-1 0-1,2-2 1,0 0 92,-23-2 0,0 1 1,-2-1-1,20 3 1,0 0-1,-19-1 0,1-1 1,-1 0-1,1 1 1,-1-2-1,0 1 0,1 0 1,-1-1-1,0 1 1,3-2-1,-1 1 0,0-1 1,1 1-1,0-1 1,0 0 0,0 1 1,0 0 0,1-1 0,7-1-1,1 1 1,0-1 0,-5 2 0,0-1-1,-1 1 1,1-1 0,1 0 0,-1 0 0,3-1-1,0 1 1,-1-1 0,0 1 0,0-1-1,0 0-156,1 1 0,2-1 0,-1 1 0,4 0 0,0-1 0,-1 0 0,0 0 0,-1-1 0,0-1 0,1 1 1,0 0-1,0 0 0,3 0 0,0 0 0,-1 0 0,0 0 0,0 0 0,-1 0 0,2 0 0,0 0 0,-1 0 38,-1 0 1,-1 0 0,0 0 0,-3 0-1,-1 0 1,1 0 0,1 0 0,0 0 0,-1-1-1,0 0 1,0-1 0,-1 0 0,-2 0 0,0 0-1,0-1 1,0 0 0,1 0 0,0 0 150,0 0 0,0 0 0,-1 0 0,-4 1 0,-1-1 0,0-1 0,3 0 0,0 0 0,0-1 0,-3 1 0,1 0 0,-2 0 0,0 1 0,-2-1 0,1 1 0,0 0 0,-1 1 0,0-1 0,21 0 0,-1-1 38,-3 0 1,1 1 0,1 1 0,-1-1-1,-2-1 1,-1-1 0,-2 1 0,0-1-1,-2 1 1,-1 0 0,-3-1 0,-1-1-282,-1-1 1,1-1-1,-5 2 1,0-2 0,-4-3-1,-1-1 1,-3 1 0,-1-1-1,-3-1 1,-1 0 0,31-15 62,-5-3 0,-6-4 0,-9-10 0,-5-4 0,-3-4 0,-2-6 0,-20 26 0,-1-1 206,0-2 0,0-2 0,-3-1 0,1-2 0,1-1 0,0 0 0,0-4 0,0-1 0,-1-4 0,0-1 0,2-4 0,-2-2 0,1-2 0,-1-1-52,1-4 1,-1-2-1,-1 0 1,-1-2-1,-1-4 1,-2-1 0,-3 24-1,-1 0 1,0-1-1,1-2 1,-1-1 0,0 0-1,1-2 1,-1 0-1,1 1-46,-1-2 1,1 1-1,-1 0 1,-2 1 0,0 0-1,0 0 1,0 2 0,0 1-1,-1-1 1,0 1 0,-1-1-1,-1 1 1,1 0-1,-1 0 1,1 0 0,0-21-1,0 0 1,0 4 1,0 2-1,-1-1 1,-1 1 0,-2 3-1,-1 1 1,-1 0 0,0 1-1,-1 0 1,0 1 0,-1 2-1,0 0 1,0 1 0,0 0-145,0 2 0,1 0 0,-3-1 1,0 1-1,2 1 0,-2 1 1,0-2-1,-2 1 0,1 0 1,0 0-1,0 1 0,1 1 0,0 3 1,1 0 90,-1 3 1,0 0 0,1 1 0,-1 1 0,0 3 0,1 1 0,0 2 0,0 1 0,-4-28 0,1 16-250,-2 13 0,-2 15 298,-5 9 0,2 10 0,-6 7 0,-1 0 0</inkml:trace>
  <inkml:trace contextRef="#ctx0" brushRef="#br0">24501 7330 8176,'-2'6'0,"7"3"0,5 3 0,3 7 75,7 2 0,2 7 0,8 3 0,4 4 1,3 4-1,6 2 0,3 4 0,2 4 0,3 4 1,-25-25-1,0 0 0,0 1 0,1 0 1,0 0-1,-1 0 0,0 0 0,0-1 3,-1 1 1,0 0 0,3 3 0,-2 0-1,-3-1 1,-2 0 0,0 1 0,0 1-1,-2 1 1,0 0 0,-2 1 0,-1 0-1,-1 1 1,-2 0 0,-2 1 0,-1 1-84,-2 0 0,0 1 0,-2 2 1,0 0-1,-1 4 0,-1-1 1,-2 2-1,0 0 0,-1 3 1,0 1-1,-1 0 0,0 1 1,-1 2-1,0 1-7,-1-1 1,0 0 0,0 2 0,1 0 0,-3-2 0,-1 0 0,0 1-1,-1-1 1,0-2 0,-1-1 0,-1 0 0,-2 0 23,0 0 1,-2-2-1,-1-3 1,-1-1-1,-1 2 1,-1 0-1,-1-1 1,-1-1-1,-2-1 1,0 0 0,-1 0-1,-1 1 1,0-2-1,-1 0-121,2-1 0,0 0 0,-2 1 1,1 0-1,1-5 0,1-1 0,1-3 1,1 0-1,-15 28 0,6-11 109,4-8 0,6-8 0,-2-7 0</inkml:trace>
  <inkml:trace contextRef="#ctx0" brushRef="#br0">24821 10782 7904,'-74'6'1301,"9"4"-1009,14 6 0,11 9 0,27 8 1,7 1-483,7 3 0,19 6 0,12 3 0,8 0 0,8 1 0,1-1 0,2-1 0,0-8 190,1-9 0,-1-8 0,3-6 0</inkml:trace>
  <inkml:trace contextRef="#ctx0" brushRef="#br0">19102 9182 8378,'-21'-25'0,"4"2"0,2 3 0,3 4 0,3 4-13,3 8 0,0-2 0,-3 6 0,-3 0 1,-1 0-1,-2 0 0,-1 1 0,-3 4 1,-2 4-1,-4 4-481,-5 5 1,1 2 0,-5 9 778,1 2 1,-4 3 0,1 7 0,-2 2-1,-2 5 57,0 3 0,10-3 0,4 8 0,2-1 0,5-5 0,5-4 0,8-4 0,6-4-75,5-2 1,11-4 0,14-7 0,14-2 0,12-6 0,19-3-146,-32-9 1,1-2-1,2 1 1,1-2 0,8-2-1,1-3 1,0 0-1,-1-2 1,1-3 0,-1-2-1,3-2 1,-1-1-126,-1-2 1,0-1 0,0-1 0,-1-1 0,2-1 0,-1 0 0,-2 0 0,-2 1 0,-2 0-1,-2 0 1,-1 0 0,-2-1-231,-4 0 0,-2 0 0,-1 1 0,0 0 1,27-16-1,-9 0 0,-10 2 0,-9-2 1,-7 0-16,-7-3 1,-5 4 0,-9 0 0,-6 2 0,-8-1 0,-9 1 243,-12 2 1,-17 3 0,-14 11 0,-8 5-1,27 5 1,-1 2 0,-3 2 0,-1 1-103,-4 0 0,-2 3 1,-5 2-1,0 3 1,-6 4-1,0 3 106,-6 3 0,0 2 0,1 1 0,0 1 0,16-2 0,1 0 0,-1-1 0</inkml:trace>
  <inkml:trace contextRef="#ctx0" brushRef="#br0">19262 10888 8346,'-10'-12'0,"-4"4"0,0 3 0,-3 4 0,-1 1-20,-4 0 19,3-6 0,-6 3 1,3-6-1,-4-1 1,0-2-1,-1-2 1,0 1-1,1 0 1,1-1-1,1 1 1,3 0-1,2 1 295,3 3 1,-5 5 0,0 8 0,-3 8 0,-1 9 0,-3 10 0,1 7 98,4 7 1,-2 11 0,4 9 0,2 3 0,5 5 0,8-1 0,8-1-442,7-3 1,14-7 0,22-6 0,-16-31 0,3-2-1,5-4 1,3-4 0,5-2 0,3-3 165,2-3 0,2-3 0,3-2 0,1-3 0,4-4 0,0-2 0,5-4 0,1-4 0,2-3 0,0-2 0,-1-3 0,1-2 0,-2-1 0,-1-1-191,-1 0 0,-2-2 0,-2-3 0,-1-2 0,-5 2 0,-2-1 1,-4 0-1,-4-1 0,-4 0 0,-3-1 0,-5 1 0,-3-1-120,-4 1 1,-4 0-1,-5-1 1,-4 0-1,0-36 1,-14 6 0,-15 7-1,-19 10 52,-14 6 0,13 27 1,-3 4-1,-6 0 0,-3 3 1,-5 2-1,-2 4 0,-5 2 1,-2 3-1,-5 3 0,0 3 1,18 1-1,1 0 0,-2 3 141,-3 2 0,-1 3 0,0-1 0,-1 1 0,0 0 0,-1 1 0,-7 5 0</inkml:trace>
  <inkml:trace contextRef="#ctx0" brushRef="#br0">21302 17912 8019,'0'-14'0,"6"1"0,1 4 598,6 0 0,11 0 0,6-5 0,5-3 1,8 0-1,3 0 0,4 2 0,2 2 0,0 0 1,-3 1-1525,-5 3 1,1 3 925,-5 6 0,-3 0 0,-11 0 0</inkml:trace>
  <inkml:trace contextRef="#ctx0" brushRef="#br0">21608 18058 7958,'-13'-6'0,"1"6"0,6-1 244,11 4 1,3 1 0,15-4-1,2 0 1,4 0 0,7 0 1886,2 0-2131,14-6 0,-3-7 0,10-8 0</inkml:trace>
  <inkml:trace contextRef="#ctx0" brushRef="#br0">22461 17592 7700,'-13'0'-711,"9"-2"0,6-1 739,10-1 0,9-6 0,-2 1 0,1-2 0,0 1 0,1 1 0,1-1 1087,-1-2 1,-2 0-1,-5 3 1,-3 3 1758,-2 0 1,-3 6-2468,-6 0 0,0 8 1,2 8-1,1 3-14,1 2 0,1-3 0,-4 2 1,4 0-1,3-4 0,4-1 1,3-3-601,3-3 0,3-4 1,5-5-1,1-1 1,0-5-1,-1-6-358,1-4 1,-2-12 0,-3-2-1,-5-4 1,-7-4 0,-6 2 115,-2 2 0,-4 3 0,-2 6 0,-6 3 1,-5 4-1,-5 4 0,0 6-203,-4 3 0,5 5 0,1 3 1,5 5-1,4 2 652,4 5 0,10 1 0,2-3 0</inkml:trace>
  <inkml:trace contextRef="#ctx0" brushRef="#br0">23501 17339 8073,'13'-5'2486,"1"1"0,-2 1-2041,-4 7 0,-2 5 0,-6 7 1,-1 4-1,-5 0 0,-6 4 1,-4 0-1,-2-1 26,-1 0 0,-2-7 1,-4 2-1,3-3 1,2-4-1,3 0-2253,-1-2 1,2-8 1781,7-1 0,21-12 0,10-8 0</inkml:trace>
  <inkml:trace contextRef="#ctx0" brushRef="#br0">23701 17245 8047,'6'-1'3857,"-6"-2"-1577,-7-2 0,-1 1 1,1 3-684,1-4-1146,1 4 1,5-7 0,-1 5-660,-4-1 1,-2-1-1,-6 5 1,-4 0-1,-2 2 1,-5 2 0,1 5-1,-1 5 7,3 3 0,2 0 0,6 3 0,1 1 0,3-2 0,8 2-339,8 0 168,8-5 0,19 2 0,7-9 1,10-5-1,8-2 0,5-4-5041,4-2 5413,1-10 0,-2-12 0,0-8 0</inkml:trace>
  <inkml:trace contextRef="#ctx0" brushRef="#br0">24261 16646 7994,'32'-26'-582,"-3"3"1,-7 2 324,-3 2 0,3 1 1,-4 6-1,-2 2 865,-1 1 0,-6 6 0,0 0 0,1 6 0,1 7 1,-1 7-1,-3 5 65,-1 3 1,5 12 0,-1 3 0,5 3 0,3 3 0,-2 1 0,0 2 0,1 0-649,0 1 0,1-2 0,-3-1 0,0-1 0,0-3 0,-5-3-1823,-3-5 1798,-2-2 0,-11-6 0,-2-1 0</inkml:trace>
  <inkml:trace contextRef="#ctx0" brushRef="#br0">24394 16952 7971,'0'-37'179,"0"-1"1,2 2 0,2 6 0,5 8 0,4 3 0,4 3 428,0 1 1,12 3 0,-1 2-1,3 2 1,4 1 0,2 1 0,5 0-1,-1 2-1433,1-2 0,-2 4 825,0-2 0,0-10 0,0 0 0</inkml:trace>
  <inkml:trace contextRef="#ctx0" brushRef="#br0">24927 16606 7971,'-20'0'582,"0"0"1,3 3 0,0 4 0,4 8 0,3 4 0,1 6 363,1 5 0,2-2 1,8 3-1,2-1 0,5-1 1,3 2-1,1-1-600,1-2 1,-1-1-1,2-2 1,3-3-1,2-4 1,3-3-1,-3-3-1001,0-3 0,-3-4 0,-3-5 0,-1 0 0,0 0 0,-1-1 0,-3-3 97,-4-5 1,0-5 0,0-2 0,-2-2 0,-2 2 0,-1 1 3359,0 2-2287,0-1 0,0 13 1,0 5-1,0 8 0,2 5 1,2 0-1,5 1-1111,3 1 1,3-4 0,3 1 0,4-5 0,3-7 0,2-2-3740,-1-2 4335,-5 0 0,4-18 0,-4-4 0</inkml:trace>
  <inkml:trace contextRef="#ctx0" brushRef="#br0">25274 16752 7971,'-19'-25'0,"-2"7"0,-6-7 0,2 4 0,3 7 600,4 3 1,3 5 0,3 8 0,4 2-44,3 5 0,16 9 1,6 3-1,8-1 0,7-2 1,3-3-558,4-2 0,7 1 0,1-1 0</inkml:trace>
  <inkml:trace contextRef="#ctx0" brushRef="#br0">25514 16726 7971,'-12'1'1241,"3"4"-350,5 3 0,4 10 1,4 4-1,5 4 0,3 2 1,1 1-1,1 4-663,-1 1 0,-6 4 0,-2 5 0,-4 0-228,-1 5 0,-12 2 0,-2 3 0</inkml:trace>
  <inkml:trace contextRef="#ctx0" brushRef="#br0">24168 18045 7959,'7'-31'5965,"-3"0"-5425,-2 6 1,-2 13 0,0 12-1,0 9 1,0 7 0,1 9-322,4 9 1,-4 3-1,4 11 1,-4-1 0,-1-3-1,0 1 1,2-4-1708,2 2 1,-1-1 0,6-5 1487,1-2 0,2-5 0,2 2 0</inkml:trace>
  <inkml:trace contextRef="#ctx0" brushRef="#br0">24248 18218 8002,'-6'-15'395,"4"4"0,-2 11 0,8 1-214,5 3 1,4-1-1,4 6 1,3 2-1,4-1-451,4-1 1,11 1-1,-2-4 1,0 0-1,0 0 1,-3-3 0,-3-1 335,-3-2 0,-9-2 0,-4-2 0,-6-5 1,-3-3-1,-5 0 495,-3 3 0,-4 2 0,-5 4 0,2-2 0,-1 2 481,-2 2 1,5 2-1,2 4 1,5 4-1104,5 3 0,-2-4 0,6 1 1,-1 2 559,0 1 1,-4-5 0,-7-4-673,-1-6 0,-1-4 0,5-7 0,3 1 0,6 0 1,11-2 172,8-3 0,6-3 0,6-5 0</inkml:trace>
  <inkml:trace contextRef="#ctx0" brushRef="#br0">25034 17912 7883,'-6'-18'1896,"-3"0"1,-1 5-897,1 4 1,3 7 0,8 1-1,2 7 1,5 4-697,3 5 0,1 3 0,0-2 0,1 3 0,-1 1 0,-1-1 0,-3-3 17,-5-1 1,2-2-2318,-1 1 0,-1-5 1353,-4-1 1,-6-5 0,-3 2 0,-3-4 190,-1-1 1,4-4 263,0-1 0,6 7 0,0 7 1,6 3-1,6 1 0,3 2 44,1 3 1,2-4 0,1 4 0,4-3-1,-1-2 1,2-1-45,-1-3 1,3-3-1,3-6 1,1 0-1,0-2 1,-1-2 0,-1-5 247,-2-3 0,-4-1 1,-6 0-1,-1-1 1,-3-1-1,-5-1 1301,-2-2 0,-2 5 0,0 4-874,0-1 0,1 4 0,2 3 0,3 4-441,2 4 0,-4 5 1,5-1-1,1 1 1,2 1-1,2-4 353,-1-1 0,0 3 0,1-5 0,-1-1 785,0-1 0,-4-2-1367,0 0 0,0 6 0,6 3 0,1 3 0,3 2 0,1 4-277,-1 4 0,3 2 0,-4 0 0,0-2 0,-2 2 0,-1-1 581,-4 0 1,-2 0 0,0-3 0,-4-1 0,-4 0 1031,-1-3 1,-6-1 0,-3-3 0,-2-3 0,-3-5 0,1-2-563,0-2 1,1-2 0,3-2 0,4-5 0,5-3 0,6-4 0,6-3-4764,4-4 0,10-5 4172,0 6 0,7-9 0,7-3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3011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defTabSz="996187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588" y="17463"/>
            <a:ext cx="3011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algn="r" defTabSz="996187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31838"/>
            <a:ext cx="4422775" cy="3417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086350" cy="412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2" tIns="60439" rIns="92252" bIns="604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5063"/>
            <a:ext cx="3011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defTabSz="996187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588" y="8755063"/>
            <a:ext cx="3011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algn="r" defTabSz="995363">
              <a:defRPr sz="1000" i="1">
                <a:solidFill>
                  <a:schemeClr val="tx1"/>
                </a:solidFill>
              </a:defRPr>
            </a:lvl1pPr>
          </a:lstStyle>
          <a:p>
            <a:fld id="{55CA7AED-BF76-4064-8D6E-A7457888D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226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217791C-7D4A-43FD-9ABB-C297B71F11B9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843" rIns="93843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101673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71373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20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6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9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514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3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6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8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7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6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1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- </a:t>
            </a:r>
            <a:fld id="{B544D0D2-90E2-4B4F-A43A-71A982D669D6}" type="slidenum">
              <a:rPr lang="en-US" altLang="en-US" sz="1400">
                <a:solidFill>
                  <a:schemeClr val="tx1"/>
                </a:solidFill>
              </a:rPr>
              <a:pPr algn="ctr"/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customXml" Target="../ink/ink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7</a:t>
            </a:r>
            <a:br>
              <a:rPr lang="en-US" altLang="en-US" sz="4800" dirty="0"/>
            </a:br>
            <a:r>
              <a:rPr lang="en-US" altLang="en-US" sz="4800" dirty="0"/>
              <a:t>Static Single Assignment Form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January 30,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Recall: Dominator Tree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514600" y="3124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676400" y="3810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429000" y="3810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343400" y="4495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819400" y="4495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429000" y="5181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2514600" y="5867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2514600" y="2438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2971800" y="2819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2209800" y="35052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971800" y="35052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3276600" y="4191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3886200" y="4191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3276600" y="48768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3962400" y="48768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3276600" y="5562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2209800" y="41910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3048000" y="624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1219200" y="63246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 flipV="1">
            <a:off x="1219200" y="29718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1219200" y="29718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819400" y="2971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1981200" y="2438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1981200" y="3124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1143000" y="3810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2895600" y="3810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286000" y="449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28956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1981200" y="5867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3810000" y="449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67056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6705600" y="3810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6019800" y="4267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7162800" y="4267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6781800" y="4876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71628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7467600" y="4876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6705600" y="6019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6425" name="Line 41"/>
          <p:cNvSpPr>
            <a:spLocks noChangeShapeType="1"/>
          </p:cNvSpPr>
          <p:nvPr/>
        </p:nvSpPr>
        <p:spPr bwMode="auto">
          <a:xfrm>
            <a:off x="6934200" y="3581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 flipH="1">
            <a:off x="6400800" y="4114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>
            <a:off x="6934200" y="4114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 flipH="1">
            <a:off x="7086600" y="4572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7391400" y="4572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0" name="Line 46"/>
          <p:cNvSpPr>
            <a:spLocks noChangeShapeType="1"/>
          </p:cNvSpPr>
          <p:nvPr/>
        </p:nvSpPr>
        <p:spPr bwMode="auto">
          <a:xfrm>
            <a:off x="7391400" y="4572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1" name="Freeform 47"/>
          <p:cNvSpPr>
            <a:spLocks/>
          </p:cNvSpPr>
          <p:nvPr/>
        </p:nvSpPr>
        <p:spPr bwMode="auto">
          <a:xfrm>
            <a:off x="7239000" y="3733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5105400" y="1600200"/>
            <a:ext cx="157162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0	0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1	0,1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2	0,1,2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3	0,1,3</a:t>
            </a:r>
          </a:p>
        </p:txBody>
      </p:sp>
      <p:sp>
        <p:nvSpPr>
          <p:cNvPr id="16433" name="Text Box 49"/>
          <p:cNvSpPr txBox="1">
            <a:spLocks noChangeArrowheads="1"/>
          </p:cNvSpPr>
          <p:nvPr/>
        </p:nvSpPr>
        <p:spPr bwMode="auto">
          <a:xfrm>
            <a:off x="6934200" y="1600200"/>
            <a:ext cx="16573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4	0,1,3,4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5	0,1,3,5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6	0,1,3,6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7	0,1,7</a:t>
            </a:r>
          </a:p>
        </p:txBody>
      </p:sp>
      <p:sp>
        <p:nvSpPr>
          <p:cNvPr id="16434" name="Text Box 50"/>
          <p:cNvSpPr txBox="1">
            <a:spLocks noChangeArrowheads="1"/>
          </p:cNvSpPr>
          <p:nvPr/>
        </p:nvSpPr>
        <p:spPr bwMode="auto">
          <a:xfrm>
            <a:off x="6400800" y="6400800"/>
            <a:ext cx="109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Dom tree</a:t>
            </a:r>
          </a:p>
        </p:txBody>
      </p:sp>
      <p:sp>
        <p:nvSpPr>
          <p:cNvPr id="16435" name="Text Box 51"/>
          <p:cNvSpPr txBox="1">
            <a:spLocks noChangeArrowheads="1"/>
          </p:cNvSpPr>
          <p:nvPr/>
        </p:nvSpPr>
        <p:spPr bwMode="auto">
          <a:xfrm>
            <a:off x="990600" y="1600200"/>
            <a:ext cx="347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First BB is the root node, each node</a:t>
            </a:r>
          </a:p>
          <a:p>
            <a:r>
              <a:rPr lang="en-US" altLang="en-US">
                <a:solidFill>
                  <a:schemeClr val="tx1"/>
                </a:solidFill>
              </a:rPr>
              <a:t>dominates all of its descendants</a:t>
            </a:r>
          </a:p>
        </p:txBody>
      </p:sp>
      <p:sp>
        <p:nvSpPr>
          <p:cNvPr id="16436" name="Rectangle 52"/>
          <p:cNvSpPr>
            <a:spLocks noChangeArrowheads="1"/>
          </p:cNvSpPr>
          <p:nvPr/>
        </p:nvSpPr>
        <p:spPr bwMode="auto">
          <a:xfrm>
            <a:off x="4953000" y="1600200"/>
            <a:ext cx="3886200" cy="1371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B0569D3-B9A5-1F54-295A-5A11404F3583}"/>
                  </a:ext>
                </a:extLst>
              </p14:cNvPr>
              <p14:cNvContentPartPr/>
              <p14:nvPr/>
            </p14:nvContentPartPr>
            <p14:xfrm>
              <a:off x="340560" y="1329480"/>
              <a:ext cx="8974440" cy="5334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B0569D3-B9A5-1F54-295A-5A11404F358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1200" y="1320120"/>
                <a:ext cx="8993160" cy="5353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Computing Dominance Frontiers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981200" y="2286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1430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8956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8100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2860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1981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981200" y="160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2438400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1676400" y="26670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2438400" y="2667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2743200" y="3352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33528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2743200" y="4038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3429000" y="40386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27432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1676400" y="33528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2514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>
            <a:off x="685800" y="5486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V="1">
            <a:off x="685800" y="21336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685800" y="21336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2286000" y="213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1447800" y="160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14478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6096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23622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7526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1447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32766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5486400" y="1676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5486400" y="2209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4800600" y="2667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5943600" y="2667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55626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5943600" y="3581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62484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5486400" y="4419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5715000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 flipH="1">
            <a:off x="5181600" y="25146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>
            <a:off x="5715000" y="25146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 flipH="1">
            <a:off x="5867400" y="29718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>
            <a:off x="6172200" y="2971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>
            <a:off x="6172200" y="29718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5" name="Freeform 47"/>
          <p:cNvSpPr>
            <a:spLocks/>
          </p:cNvSpPr>
          <p:nvPr/>
        </p:nvSpPr>
        <p:spPr bwMode="auto">
          <a:xfrm>
            <a:off x="6019800" y="21336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6" name="Text Box 48"/>
          <p:cNvSpPr txBox="1">
            <a:spLocks noChangeArrowheads="1"/>
          </p:cNvSpPr>
          <p:nvPr/>
        </p:nvSpPr>
        <p:spPr bwMode="auto">
          <a:xfrm>
            <a:off x="4887854" y="5479026"/>
            <a:ext cx="457529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For each join point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For each predecessor, Y, of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Run up to the IDOM(X) in the dominator tree,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adding X to DF(N) for each N between Y and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IDOM(X) </a:t>
            </a:r>
            <a:r>
              <a:rPr lang="en-US" altLang="en-US" sz="1600" dirty="0">
                <a:solidFill>
                  <a:srgbClr val="00B050"/>
                </a:solidFill>
              </a:rPr>
              <a:t>(or X, whichever is encountered first)</a:t>
            </a:r>
          </a:p>
        </p:txBody>
      </p:sp>
      <p:sp>
        <p:nvSpPr>
          <p:cNvPr id="17457" name="Text Box 49"/>
          <p:cNvSpPr txBox="1">
            <a:spLocks noChangeArrowheads="1"/>
          </p:cNvSpPr>
          <p:nvPr/>
        </p:nvSpPr>
        <p:spPr bwMode="auto">
          <a:xfrm>
            <a:off x="7451725" y="1714500"/>
            <a:ext cx="1390650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	DF</a:t>
            </a:r>
          </a:p>
          <a:p>
            <a:r>
              <a:rPr lang="en-US" altLang="en-US"/>
              <a:t>0	</a:t>
            </a:r>
          </a:p>
          <a:p>
            <a:r>
              <a:rPr lang="en-US" altLang="en-US"/>
              <a:t>1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  <a:p>
            <a:r>
              <a:rPr lang="en-US" altLang="en-US"/>
              <a:t>7	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709D66A-C10B-F49E-F190-33A0898ABB54}"/>
                  </a:ext>
                </a:extLst>
              </p14:cNvPr>
              <p14:cNvContentPartPr/>
              <p14:nvPr/>
            </p14:nvContentPartPr>
            <p14:xfrm>
              <a:off x="782640" y="1525680"/>
              <a:ext cx="8532360" cy="5838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709D66A-C10B-F49E-F190-33A0898ABB5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3280" y="1516320"/>
                <a:ext cx="8551080" cy="5857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12150" cy="615950"/>
          </a:xfrm>
        </p:spPr>
        <p:txBody>
          <a:bodyPr/>
          <a:lstStyle/>
          <a:p>
            <a:r>
              <a:rPr lang="en-US" altLang="en-US" dirty="0"/>
              <a:t>Class Problem – Compute DF for each BB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743200" y="3048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9050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 b + a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5814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a + 1</a:t>
            </a:r>
          </a:p>
          <a:p>
            <a:pPr algn="ctr"/>
            <a:r>
              <a:rPr lang="en-US" altLang="en-US" sz="1200"/>
              <a:t>a = b * c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905000" y="4419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c - a 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667000" y="5181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 a - c</a:t>
            </a:r>
          </a:p>
          <a:p>
            <a:pPr algn="ctr"/>
            <a:r>
              <a:rPr lang="en-US" altLang="en-US" sz="1200"/>
              <a:t>c = b * c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743200" y="22098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 </a:t>
            </a: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3200400" y="2743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H="1">
            <a:off x="2438400" y="34290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3200400" y="3429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32004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H="1">
            <a:off x="1447800" y="5791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V="1">
            <a:off x="1447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1447800" y="28956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3048000" y="2895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2209800" y="2362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209800" y="3048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13716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31242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1371600" y="4419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22098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2438400" y="4114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2438400" y="4800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H="1">
            <a:off x="2514600" y="41148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 flipH="1">
            <a:off x="3200400" y="41148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0" name="TextBox 27"/>
          <p:cNvSpPr txBox="1">
            <a:spLocks noChangeArrowheads="1"/>
          </p:cNvSpPr>
          <p:nvPr/>
        </p:nvSpPr>
        <p:spPr bwMode="auto">
          <a:xfrm>
            <a:off x="7153275" y="1499829"/>
            <a:ext cx="1654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Dominator Tree</a:t>
            </a:r>
          </a:p>
        </p:txBody>
      </p:sp>
      <p:sp>
        <p:nvSpPr>
          <p:cNvPr id="18461" name="Text Box 33"/>
          <p:cNvSpPr txBox="1">
            <a:spLocks noChangeArrowheads="1"/>
          </p:cNvSpPr>
          <p:nvPr/>
        </p:nvSpPr>
        <p:spPr bwMode="auto">
          <a:xfrm>
            <a:off x="7848600" y="20332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8462" name="Text Box 34"/>
          <p:cNvSpPr txBox="1">
            <a:spLocks noChangeArrowheads="1"/>
          </p:cNvSpPr>
          <p:nvPr/>
        </p:nvSpPr>
        <p:spPr bwMode="auto">
          <a:xfrm>
            <a:off x="7848600" y="25666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8463" name="Text Box 35"/>
          <p:cNvSpPr txBox="1">
            <a:spLocks noChangeArrowheads="1"/>
          </p:cNvSpPr>
          <p:nvPr/>
        </p:nvSpPr>
        <p:spPr bwMode="auto">
          <a:xfrm>
            <a:off x="7162800" y="30238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8464" name="Text Box 36"/>
          <p:cNvSpPr txBox="1">
            <a:spLocks noChangeArrowheads="1"/>
          </p:cNvSpPr>
          <p:nvPr/>
        </p:nvSpPr>
        <p:spPr bwMode="auto">
          <a:xfrm>
            <a:off x="7777163" y="303017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8465" name="Text Box 37"/>
          <p:cNvSpPr txBox="1">
            <a:spLocks noChangeArrowheads="1"/>
          </p:cNvSpPr>
          <p:nvPr/>
        </p:nvSpPr>
        <p:spPr bwMode="auto">
          <a:xfrm>
            <a:off x="8283575" y="305557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8466" name="Text Box 39"/>
          <p:cNvSpPr txBox="1">
            <a:spLocks noChangeArrowheads="1"/>
          </p:cNvSpPr>
          <p:nvPr/>
        </p:nvSpPr>
        <p:spPr bwMode="auto">
          <a:xfrm>
            <a:off x="8872538" y="30238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8467" name="Line 41"/>
          <p:cNvSpPr>
            <a:spLocks noChangeShapeType="1"/>
          </p:cNvSpPr>
          <p:nvPr/>
        </p:nvSpPr>
        <p:spPr bwMode="auto">
          <a:xfrm>
            <a:off x="8077200" y="2338029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8" name="Line 42"/>
          <p:cNvSpPr>
            <a:spLocks noChangeShapeType="1"/>
          </p:cNvSpPr>
          <p:nvPr/>
        </p:nvSpPr>
        <p:spPr bwMode="auto">
          <a:xfrm flipH="1">
            <a:off x="7543800" y="2871429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9" name="Line 43"/>
          <p:cNvSpPr>
            <a:spLocks noChangeShapeType="1"/>
          </p:cNvSpPr>
          <p:nvPr/>
        </p:nvSpPr>
        <p:spPr bwMode="auto">
          <a:xfrm>
            <a:off x="8077200" y="2871429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0" name="Line 44"/>
          <p:cNvSpPr>
            <a:spLocks noChangeShapeType="1"/>
          </p:cNvSpPr>
          <p:nvPr/>
        </p:nvSpPr>
        <p:spPr bwMode="auto">
          <a:xfrm flipH="1">
            <a:off x="8054975" y="2903179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1" name="Line 45"/>
          <p:cNvSpPr>
            <a:spLocks noChangeShapeType="1"/>
          </p:cNvSpPr>
          <p:nvPr/>
        </p:nvSpPr>
        <p:spPr bwMode="auto">
          <a:xfrm>
            <a:off x="8080375" y="2880954"/>
            <a:ext cx="1069975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2" name="Text Box 48"/>
          <p:cNvSpPr txBox="1">
            <a:spLocks noChangeArrowheads="1"/>
          </p:cNvSpPr>
          <p:nvPr/>
        </p:nvSpPr>
        <p:spPr bwMode="auto">
          <a:xfrm>
            <a:off x="5029200" y="5509444"/>
            <a:ext cx="457529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For each join point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For each predecessor, Y, of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Run up to the IDOM(X) in the dominator tree,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adding X to DF(N) for each N between Y and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IDOM(X) </a:t>
            </a:r>
            <a:r>
              <a:rPr lang="en-US" altLang="en-US" sz="1600" dirty="0">
                <a:solidFill>
                  <a:srgbClr val="00B050"/>
                </a:solidFill>
              </a:rPr>
              <a:t>(or X, whichever is encountered first)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90C0A75-8330-249B-4E9D-6AF28451FBEF}"/>
                  </a:ext>
                </a:extLst>
              </p14:cNvPr>
              <p14:cNvContentPartPr/>
              <p14:nvPr/>
            </p14:nvContentPartPr>
            <p14:xfrm>
              <a:off x="1132920" y="1736640"/>
              <a:ext cx="8546760" cy="5037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90C0A75-8330-249B-4E9D-6AF28451FBE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23560" y="1727280"/>
                <a:ext cx="8565480" cy="5055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SSA Step 1 - Phi Node Insertion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696200" cy="5216525"/>
          </a:xfrm>
        </p:spPr>
        <p:txBody>
          <a:bodyPr/>
          <a:lstStyle/>
          <a:p>
            <a:r>
              <a:rPr lang="en-US" altLang="en-US"/>
              <a:t>Compute dominance frontiers</a:t>
            </a:r>
          </a:p>
          <a:p>
            <a:r>
              <a:rPr lang="en-US" altLang="en-US"/>
              <a:t>Find global names (aka virtual registers)</a:t>
            </a:r>
          </a:p>
          <a:p>
            <a:pPr lvl="1"/>
            <a:r>
              <a:rPr lang="en-US" altLang="en-US"/>
              <a:t>Global if name live on entry to some block</a:t>
            </a:r>
          </a:p>
          <a:p>
            <a:pPr lvl="1"/>
            <a:r>
              <a:rPr lang="en-US" altLang="en-US"/>
              <a:t>For each name, build a list of blocks that define it</a:t>
            </a:r>
          </a:p>
          <a:p>
            <a:r>
              <a:rPr lang="en-US" altLang="en-US"/>
              <a:t>Insert Phi nodes</a:t>
            </a:r>
          </a:p>
          <a:p>
            <a:pPr lvl="1"/>
            <a:r>
              <a:rPr lang="en-US" altLang="en-US"/>
              <a:t>For each global name n</a:t>
            </a:r>
          </a:p>
          <a:p>
            <a:pPr lvl="2"/>
            <a:r>
              <a:rPr lang="en-US" altLang="en-US"/>
              <a:t>For each BB b in which n is defined</a:t>
            </a:r>
          </a:p>
          <a:p>
            <a:pPr lvl="3"/>
            <a:r>
              <a:rPr lang="en-US" altLang="en-US"/>
              <a:t>For each BB d in b’s dominance frontier</a:t>
            </a:r>
          </a:p>
          <a:p>
            <a:pPr lvl="4">
              <a:buFontTx/>
              <a:buChar char="o"/>
            </a:pPr>
            <a:r>
              <a:rPr lang="en-US" altLang="en-US"/>
              <a:t>Insert a Phi node for n in d</a:t>
            </a:r>
          </a:p>
          <a:p>
            <a:pPr lvl="4">
              <a:buFontTx/>
              <a:buChar char="o"/>
            </a:pPr>
            <a:r>
              <a:rPr lang="en-US" altLang="en-US"/>
              <a:t>Add d to n’s list of defining BBs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858C10B-ECD9-912D-842E-E79CADF98A88}"/>
                  </a:ext>
                </a:extLst>
              </p14:cNvPr>
              <p14:cNvContentPartPr/>
              <p14:nvPr/>
            </p14:nvContentPartPr>
            <p14:xfrm>
              <a:off x="1516320" y="1199520"/>
              <a:ext cx="8024040" cy="4332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858C10B-ECD9-912D-842E-E79CADF98A8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06960" y="1190160"/>
                <a:ext cx="8042760" cy="4351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Phi Node Insertion - Example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352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c =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14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</a:t>
            </a:r>
          </a:p>
          <a:p>
            <a:pPr algn="ctr"/>
            <a:r>
              <a:rPr lang="en-US" altLang="en-US" sz="1200"/>
              <a:t>d =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267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d =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181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3657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d =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4267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3352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i =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3352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</a:t>
            </a:r>
          </a:p>
          <a:p>
            <a:pPr algn="ctr"/>
            <a:r>
              <a:rPr lang="en-US" altLang="en-US" sz="1200"/>
              <a:t>i =</a:t>
            </a: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3810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3048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3810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4114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4724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4114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4800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4114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3048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3886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 flipH="1">
            <a:off x="2057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V="1">
            <a:off x="2057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2057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3657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2819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2819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1981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3733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3124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3733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2819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4648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533400" y="1524000"/>
            <a:ext cx="1325563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BB	DF</a:t>
            </a:r>
          </a:p>
          <a:p>
            <a:r>
              <a:rPr lang="en-US" altLang="en-US" sz="1400"/>
              <a:t>0	-</a:t>
            </a:r>
          </a:p>
          <a:p>
            <a:r>
              <a:rPr lang="en-US" altLang="en-US" sz="1400"/>
              <a:t>1	-</a:t>
            </a:r>
          </a:p>
          <a:p>
            <a:r>
              <a:rPr lang="en-US" altLang="en-US" sz="1400"/>
              <a:t>2	7</a:t>
            </a:r>
          </a:p>
          <a:p>
            <a:r>
              <a:rPr lang="en-US" altLang="en-US" sz="1400"/>
              <a:t>3	7</a:t>
            </a:r>
          </a:p>
          <a:p>
            <a:r>
              <a:rPr lang="en-US" altLang="en-US" sz="1400"/>
              <a:t>4	6</a:t>
            </a:r>
          </a:p>
          <a:p>
            <a:r>
              <a:rPr lang="en-US" altLang="en-US" sz="1400"/>
              <a:t>5	6</a:t>
            </a:r>
          </a:p>
          <a:p>
            <a:r>
              <a:rPr lang="en-US" altLang="en-US" sz="1400"/>
              <a:t>6	7</a:t>
            </a:r>
          </a:p>
          <a:p>
            <a:r>
              <a:rPr lang="en-US" altLang="en-US" sz="1400"/>
              <a:t>7	1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5105400" y="2133600"/>
            <a:ext cx="10382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  <a:p>
            <a:r>
              <a:rPr lang="en-US" altLang="en-US" sz="1400"/>
              <a:t>d = Phi(d,d)</a:t>
            </a:r>
          </a:p>
          <a:p>
            <a:r>
              <a:rPr lang="en-US" altLang="en-US" sz="1400"/>
              <a:t>i = Phi(i,i)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6858000" y="1600200"/>
            <a:ext cx="2159000" cy="50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a is defined in 0,1,3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a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b is defined in 0, 2, 6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b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c is defined in 0,1,2,5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6,7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c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d is defined in 2,3,4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6,7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d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i is defined in BB7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BB1</a:t>
            </a:r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457200" y="1524000"/>
            <a:ext cx="1371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17" name="Line 37"/>
          <p:cNvSpPr>
            <a:spLocks noChangeShapeType="1"/>
          </p:cNvSpPr>
          <p:nvPr/>
        </p:nvSpPr>
        <p:spPr bwMode="auto">
          <a:xfrm flipH="1">
            <a:off x="4343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5715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= Phi(c,c)</a:t>
            </a:r>
          </a:p>
          <a:p>
            <a:r>
              <a:rPr lang="en-US" altLang="en-US" sz="1400"/>
              <a:t>d = Phi(d,d)</a:t>
            </a:r>
          </a:p>
        </p:txBody>
      </p:sp>
      <p:sp>
        <p:nvSpPr>
          <p:cNvPr id="20519" name="Line 39"/>
          <p:cNvSpPr>
            <a:spLocks noChangeShapeType="1"/>
          </p:cNvSpPr>
          <p:nvPr/>
        </p:nvSpPr>
        <p:spPr bwMode="auto">
          <a:xfrm flipH="1" flipV="1">
            <a:off x="5257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4800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  <a:p>
            <a:r>
              <a:rPr lang="en-US" altLang="en-US" sz="1400"/>
              <a:t>d = Phi(d,d)</a:t>
            </a:r>
          </a:p>
        </p:txBody>
      </p:sp>
      <p:sp>
        <p:nvSpPr>
          <p:cNvPr id="20521" name="Line 41"/>
          <p:cNvSpPr>
            <a:spLocks noChangeShapeType="1"/>
          </p:cNvSpPr>
          <p:nvPr/>
        </p:nvSpPr>
        <p:spPr bwMode="auto">
          <a:xfrm flipH="1" flipV="1">
            <a:off x="4343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6781800" y="1600200"/>
            <a:ext cx="2286000" cy="510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EBB304E-9946-85C5-D3D8-D3777DAB5A98}"/>
                  </a:ext>
                </a:extLst>
              </p14:cNvPr>
              <p14:cNvContentPartPr/>
              <p14:nvPr/>
            </p14:nvContentPartPr>
            <p14:xfrm>
              <a:off x="254160" y="1252080"/>
              <a:ext cx="9228600" cy="5484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EBB304E-9946-85C5-D3D8-D3777DAB5A9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4800" y="1242720"/>
                <a:ext cx="9247320" cy="5503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Problem – Insert the Phi Nodes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743200" y="3048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9050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 b + a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5814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a + 1</a:t>
            </a:r>
          </a:p>
          <a:p>
            <a:pPr algn="ctr"/>
            <a:r>
              <a:rPr lang="en-US" altLang="en-US" sz="1200"/>
              <a:t>a = b * c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905000" y="4419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c - a 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667000" y="5181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 a - c</a:t>
            </a:r>
          </a:p>
          <a:p>
            <a:pPr algn="ctr"/>
            <a:r>
              <a:rPr lang="en-US" altLang="en-US" sz="1200"/>
              <a:t>c = b * c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743200" y="22098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 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3200400" y="2743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2438400" y="34290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3200400" y="3429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32004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1447800" y="5791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V="1">
            <a:off x="1447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1447800" y="28956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3048000" y="2895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2209800" y="2362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2209800" y="3048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13716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31242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1371600" y="4419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22098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2438400" y="4114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2438400" y="4800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 flipH="1">
            <a:off x="2514600" y="41148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 flipH="1">
            <a:off x="3200400" y="41148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Text Box 33"/>
          <p:cNvSpPr txBox="1">
            <a:spLocks noChangeArrowheads="1"/>
          </p:cNvSpPr>
          <p:nvPr/>
        </p:nvSpPr>
        <p:spPr bwMode="auto">
          <a:xfrm>
            <a:off x="7876458" y="22383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1532" name="Text Box 34"/>
          <p:cNvSpPr txBox="1">
            <a:spLocks noChangeArrowheads="1"/>
          </p:cNvSpPr>
          <p:nvPr/>
        </p:nvSpPr>
        <p:spPr bwMode="auto">
          <a:xfrm>
            <a:off x="7876458" y="27717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1533" name="Text Box 35"/>
          <p:cNvSpPr txBox="1">
            <a:spLocks noChangeArrowheads="1"/>
          </p:cNvSpPr>
          <p:nvPr/>
        </p:nvSpPr>
        <p:spPr bwMode="auto">
          <a:xfrm>
            <a:off x="7190658" y="32289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1534" name="Text Box 36"/>
          <p:cNvSpPr txBox="1">
            <a:spLocks noChangeArrowheads="1"/>
          </p:cNvSpPr>
          <p:nvPr/>
        </p:nvSpPr>
        <p:spPr bwMode="auto">
          <a:xfrm>
            <a:off x="7805021" y="3236913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1535" name="Text Box 37"/>
          <p:cNvSpPr txBox="1">
            <a:spLocks noChangeArrowheads="1"/>
          </p:cNvSpPr>
          <p:nvPr/>
        </p:nvSpPr>
        <p:spPr bwMode="auto">
          <a:xfrm>
            <a:off x="8311433" y="32607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1536" name="Text Box 39"/>
          <p:cNvSpPr txBox="1">
            <a:spLocks noChangeArrowheads="1"/>
          </p:cNvSpPr>
          <p:nvPr/>
        </p:nvSpPr>
        <p:spPr bwMode="auto">
          <a:xfrm>
            <a:off x="8898808" y="32289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1537" name="Line 41"/>
          <p:cNvSpPr>
            <a:spLocks noChangeShapeType="1"/>
          </p:cNvSpPr>
          <p:nvPr/>
        </p:nvSpPr>
        <p:spPr bwMode="auto">
          <a:xfrm>
            <a:off x="8105058" y="25431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Line 42"/>
          <p:cNvSpPr>
            <a:spLocks noChangeShapeType="1"/>
          </p:cNvSpPr>
          <p:nvPr/>
        </p:nvSpPr>
        <p:spPr bwMode="auto">
          <a:xfrm flipH="1">
            <a:off x="7571658" y="3076575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9" name="Line 43"/>
          <p:cNvSpPr>
            <a:spLocks noChangeShapeType="1"/>
          </p:cNvSpPr>
          <p:nvPr/>
        </p:nvSpPr>
        <p:spPr bwMode="auto">
          <a:xfrm>
            <a:off x="8105058" y="3076575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Line 44"/>
          <p:cNvSpPr>
            <a:spLocks noChangeShapeType="1"/>
          </p:cNvSpPr>
          <p:nvPr/>
        </p:nvSpPr>
        <p:spPr bwMode="auto">
          <a:xfrm flipH="1">
            <a:off x="8082833" y="3108325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Line 45"/>
          <p:cNvSpPr>
            <a:spLocks noChangeShapeType="1"/>
          </p:cNvSpPr>
          <p:nvPr/>
        </p:nvSpPr>
        <p:spPr bwMode="auto">
          <a:xfrm>
            <a:off x="8108233" y="3086100"/>
            <a:ext cx="1068388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2" name="Text Box 49"/>
          <p:cNvSpPr txBox="1">
            <a:spLocks noChangeArrowheads="1"/>
          </p:cNvSpPr>
          <p:nvPr/>
        </p:nvSpPr>
        <p:spPr bwMode="auto">
          <a:xfrm>
            <a:off x="7620000" y="4648200"/>
            <a:ext cx="14541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	DF</a:t>
            </a:r>
          </a:p>
          <a:p>
            <a:r>
              <a:rPr lang="en-US" altLang="en-US"/>
              <a:t>0	-</a:t>
            </a:r>
          </a:p>
          <a:p>
            <a:r>
              <a:rPr lang="en-US" altLang="en-US"/>
              <a:t>1	-</a:t>
            </a:r>
          </a:p>
          <a:p>
            <a:r>
              <a:rPr lang="en-US" altLang="en-US"/>
              <a:t>2	4</a:t>
            </a:r>
          </a:p>
          <a:p>
            <a:r>
              <a:rPr lang="en-US" altLang="en-US"/>
              <a:t>3	4, 5</a:t>
            </a:r>
          </a:p>
          <a:p>
            <a:r>
              <a:rPr lang="en-US" altLang="en-US"/>
              <a:t>4	5</a:t>
            </a:r>
          </a:p>
          <a:p>
            <a:r>
              <a:rPr lang="en-US" altLang="en-US"/>
              <a:t>5	1</a:t>
            </a:r>
          </a:p>
        </p:txBody>
      </p:sp>
      <p:sp>
        <p:nvSpPr>
          <p:cNvPr id="21544" name="TextBox 1"/>
          <p:cNvSpPr txBox="1">
            <a:spLocks noChangeArrowheads="1"/>
          </p:cNvSpPr>
          <p:nvPr/>
        </p:nvSpPr>
        <p:spPr bwMode="auto">
          <a:xfrm>
            <a:off x="7360521" y="1855788"/>
            <a:ext cx="158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Dominator tree</a:t>
            </a:r>
          </a:p>
        </p:txBody>
      </p:sp>
      <p:sp>
        <p:nvSpPr>
          <p:cNvPr id="21545" name="TextBox 41"/>
          <p:cNvSpPr txBox="1">
            <a:spLocks noChangeArrowheads="1"/>
          </p:cNvSpPr>
          <p:nvPr/>
        </p:nvSpPr>
        <p:spPr bwMode="auto">
          <a:xfrm>
            <a:off x="7451725" y="4251325"/>
            <a:ext cx="2000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Dominance frontier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917AE68-6848-2762-E132-9D486CB8D730}"/>
                  </a:ext>
                </a:extLst>
              </p14:cNvPr>
              <p14:cNvContentPartPr/>
              <p14:nvPr/>
            </p14:nvContentPartPr>
            <p14:xfrm>
              <a:off x="254160" y="1645560"/>
              <a:ext cx="7362000" cy="4961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917AE68-6848-2762-E132-9D486CB8D73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4800" y="1636200"/>
                <a:ext cx="7380720" cy="4980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SSA Step 2 – Renaming Variables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Use an array of stacks, one stack per global variable (VR)</a:t>
            </a:r>
          </a:p>
          <a:p>
            <a:r>
              <a:rPr lang="en-US" altLang="en-US"/>
              <a:t>Algorithm sketch</a:t>
            </a:r>
          </a:p>
          <a:p>
            <a:pPr lvl="1"/>
            <a:r>
              <a:rPr lang="en-US" altLang="en-US"/>
              <a:t>For each BB b in a preorder traversal of the dominator tree</a:t>
            </a:r>
          </a:p>
          <a:p>
            <a:pPr lvl="2"/>
            <a:r>
              <a:rPr lang="en-US" altLang="en-US"/>
              <a:t>Generate unique names for each Phi node</a:t>
            </a:r>
          </a:p>
          <a:p>
            <a:pPr lvl="2"/>
            <a:r>
              <a:rPr lang="en-US" altLang="en-US"/>
              <a:t>Rewrite each operation in the BB</a:t>
            </a:r>
          </a:p>
          <a:p>
            <a:pPr lvl="3"/>
            <a:r>
              <a:rPr lang="en-US" altLang="en-US"/>
              <a:t>Uses of global name: current name from stack</a:t>
            </a:r>
          </a:p>
          <a:p>
            <a:pPr lvl="3"/>
            <a:r>
              <a:rPr lang="en-US" altLang="en-US"/>
              <a:t>Defs of global name: create and push new name</a:t>
            </a:r>
          </a:p>
          <a:p>
            <a:pPr lvl="2"/>
            <a:r>
              <a:rPr lang="en-US" altLang="en-US"/>
              <a:t>Fill in Phi node parameters of successor blocks</a:t>
            </a:r>
          </a:p>
          <a:p>
            <a:pPr lvl="2"/>
            <a:r>
              <a:rPr lang="en-US" altLang="en-US"/>
              <a:t>Recurse on b’s children in the dominator tree</a:t>
            </a:r>
          </a:p>
          <a:p>
            <a:pPr lvl="2"/>
            <a:r>
              <a:rPr lang="en-US" altLang="en-US"/>
              <a:t>&lt;on exit from b&gt; pop names generated in b from stacks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A6BFDF3-0330-4FB6-2CA4-D88D63BB8841}"/>
                  </a:ext>
                </a:extLst>
              </p14:cNvPr>
              <p14:cNvContentPartPr/>
              <p14:nvPr/>
            </p14:nvContentPartPr>
            <p14:xfrm>
              <a:off x="1948320" y="2039040"/>
              <a:ext cx="7150680" cy="4835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A6BFDF3-0330-4FB6-2CA4-D88D63BB884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38960" y="2029680"/>
                <a:ext cx="7169400" cy="4854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(Initial State)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0382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 = Phi(i,i)</a:t>
            </a:r>
          </a:p>
        </p:txBody>
      </p:sp>
      <p:sp>
        <p:nvSpPr>
          <p:cNvPr id="23586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3588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3590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52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0    0    0    0    0</a:t>
            </a:r>
          </a:p>
          <a:p>
            <a:r>
              <a:rPr lang="en-US" altLang="en-US"/>
              <a:t>stk: a0   b0  c0  d0  i0</a:t>
            </a:r>
          </a:p>
        </p:txBody>
      </p:sp>
      <p:sp>
        <p:nvSpPr>
          <p:cNvPr id="23592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93" name="Text Box 33"/>
          <p:cNvSpPr txBox="1">
            <a:spLocks noChangeArrowheads="1"/>
          </p:cNvSpPr>
          <p:nvPr/>
        </p:nvSpPr>
        <p:spPr bwMode="auto">
          <a:xfrm>
            <a:off x="7315200" y="15557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3594" name="Text Box 34"/>
          <p:cNvSpPr txBox="1">
            <a:spLocks noChangeArrowheads="1"/>
          </p:cNvSpPr>
          <p:nvPr/>
        </p:nvSpPr>
        <p:spPr bwMode="auto">
          <a:xfrm>
            <a:off x="7315200" y="20891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95" name="Text Box 35"/>
          <p:cNvSpPr txBox="1">
            <a:spLocks noChangeArrowheads="1"/>
          </p:cNvSpPr>
          <p:nvPr/>
        </p:nvSpPr>
        <p:spPr bwMode="auto">
          <a:xfrm>
            <a:off x="6629400" y="25463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96" name="Text Box 36"/>
          <p:cNvSpPr txBox="1">
            <a:spLocks noChangeArrowheads="1"/>
          </p:cNvSpPr>
          <p:nvPr/>
        </p:nvSpPr>
        <p:spPr bwMode="auto">
          <a:xfrm>
            <a:off x="7772400" y="25463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97" name="Text Box 37"/>
          <p:cNvSpPr txBox="1">
            <a:spLocks noChangeArrowheads="1"/>
          </p:cNvSpPr>
          <p:nvPr/>
        </p:nvSpPr>
        <p:spPr bwMode="auto">
          <a:xfrm>
            <a:off x="7391400" y="31559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98" name="Text Box 38"/>
          <p:cNvSpPr txBox="1">
            <a:spLocks noChangeArrowheads="1"/>
          </p:cNvSpPr>
          <p:nvPr/>
        </p:nvSpPr>
        <p:spPr bwMode="auto">
          <a:xfrm>
            <a:off x="7772400" y="34607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3599" name="Text Box 39"/>
          <p:cNvSpPr txBox="1">
            <a:spLocks noChangeArrowheads="1"/>
          </p:cNvSpPr>
          <p:nvPr/>
        </p:nvSpPr>
        <p:spPr bwMode="auto">
          <a:xfrm>
            <a:off x="8077200" y="31559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600" name="Text Box 40"/>
          <p:cNvSpPr txBox="1">
            <a:spLocks noChangeArrowheads="1"/>
          </p:cNvSpPr>
          <p:nvPr/>
        </p:nvSpPr>
        <p:spPr bwMode="auto">
          <a:xfrm>
            <a:off x="7315200" y="42989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3601" name="Line 41"/>
          <p:cNvSpPr>
            <a:spLocks noChangeShapeType="1"/>
          </p:cNvSpPr>
          <p:nvPr/>
        </p:nvSpPr>
        <p:spPr bwMode="auto">
          <a:xfrm>
            <a:off x="7543800" y="18605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2" name="Line 42"/>
          <p:cNvSpPr>
            <a:spLocks noChangeShapeType="1"/>
          </p:cNvSpPr>
          <p:nvPr/>
        </p:nvSpPr>
        <p:spPr bwMode="auto">
          <a:xfrm flipH="1">
            <a:off x="7010400" y="239395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3" name="Line 43"/>
          <p:cNvSpPr>
            <a:spLocks noChangeShapeType="1"/>
          </p:cNvSpPr>
          <p:nvPr/>
        </p:nvSpPr>
        <p:spPr bwMode="auto">
          <a:xfrm>
            <a:off x="7543800" y="239395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4" name="Line 44"/>
          <p:cNvSpPr>
            <a:spLocks noChangeShapeType="1"/>
          </p:cNvSpPr>
          <p:nvPr/>
        </p:nvSpPr>
        <p:spPr bwMode="auto">
          <a:xfrm flipH="1">
            <a:off x="7696200" y="285115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5" name="Line 45"/>
          <p:cNvSpPr>
            <a:spLocks noChangeShapeType="1"/>
          </p:cNvSpPr>
          <p:nvPr/>
        </p:nvSpPr>
        <p:spPr bwMode="auto">
          <a:xfrm>
            <a:off x="8001000" y="285115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6" name="Line 46"/>
          <p:cNvSpPr>
            <a:spLocks noChangeShapeType="1"/>
          </p:cNvSpPr>
          <p:nvPr/>
        </p:nvSpPr>
        <p:spPr bwMode="auto">
          <a:xfrm>
            <a:off x="8001000" y="285115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7" name="Freeform 47"/>
          <p:cNvSpPr>
            <a:spLocks/>
          </p:cNvSpPr>
          <p:nvPr/>
        </p:nvSpPr>
        <p:spPr bwMode="auto">
          <a:xfrm>
            <a:off x="7848600" y="201295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EE91DE4-55BE-7A25-DB2C-68136C4E59DA}"/>
                  </a:ext>
                </a:extLst>
              </p14:cNvPr>
              <p14:cNvContentPartPr/>
              <p14:nvPr/>
            </p14:nvContentPartPr>
            <p14:xfrm>
              <a:off x="6766200" y="1472760"/>
              <a:ext cx="2990160" cy="4758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EE91DE4-55BE-7A25-DB2C-68136C4E59D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56840" y="1463400"/>
                <a:ext cx="3008880" cy="4777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BB0)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i0 =</a:t>
            </a: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1271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</a:t>
            </a:r>
            <a:r>
              <a:rPr lang="en-US" altLang="en-US" sz="1400">
                <a:solidFill>
                  <a:srgbClr val="FF0000"/>
                </a:solidFill>
              </a:rPr>
              <a:t>a0</a:t>
            </a:r>
            <a:r>
              <a:rPr lang="en-US" altLang="en-US" sz="1400">
                <a:solidFill>
                  <a:schemeClr val="tx1"/>
                </a:solidFill>
              </a:rPr>
              <a:t>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</a:t>
            </a:r>
            <a:r>
              <a:rPr lang="en-US" altLang="en-US" sz="1400">
                <a:solidFill>
                  <a:srgbClr val="FF0000"/>
                </a:solidFill>
              </a:rPr>
              <a:t>b0</a:t>
            </a:r>
            <a:r>
              <a:rPr lang="en-US" altLang="en-US" sz="1400">
                <a:solidFill>
                  <a:schemeClr val="tx1"/>
                </a:solidFill>
              </a:rPr>
              <a:t>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</a:t>
            </a:r>
            <a:r>
              <a:rPr lang="en-US" altLang="en-US" sz="1400">
                <a:solidFill>
                  <a:srgbClr val="FF0000"/>
                </a:solidFill>
              </a:rPr>
              <a:t>c0</a:t>
            </a:r>
            <a:r>
              <a:rPr lang="en-US" altLang="en-US" sz="1400">
                <a:solidFill>
                  <a:schemeClr val="tx1"/>
                </a:solidFill>
              </a:rPr>
              <a:t>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</a:t>
            </a:r>
            <a:r>
              <a:rPr lang="en-US" altLang="en-US" sz="1400">
                <a:solidFill>
                  <a:srgbClr val="FF0000"/>
                </a:solidFill>
              </a:rPr>
              <a:t>d0</a:t>
            </a:r>
            <a:r>
              <a:rPr lang="en-US" altLang="en-US" sz="1400">
                <a:solidFill>
                  <a:schemeClr val="tx1"/>
                </a:solidFill>
              </a:rPr>
              <a:t>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 = Phi(</a:t>
            </a:r>
            <a:r>
              <a:rPr lang="en-US" altLang="en-US" sz="1400">
                <a:solidFill>
                  <a:srgbClr val="FF0000"/>
                </a:solidFill>
              </a:rPr>
              <a:t>i0</a:t>
            </a:r>
            <a:r>
              <a:rPr lang="en-US" altLang="en-US" sz="1400">
                <a:solidFill>
                  <a:schemeClr val="tx1"/>
                </a:solidFill>
              </a:rPr>
              <a:t>,i)</a:t>
            </a:r>
          </a:p>
        </p:txBody>
      </p:sp>
      <p:sp>
        <p:nvSpPr>
          <p:cNvPr id="24610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4612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4614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5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52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1    1    1    1    1</a:t>
            </a:r>
          </a:p>
          <a:p>
            <a:r>
              <a:rPr lang="en-US" altLang="en-US"/>
              <a:t>stk: a0   b0  c0  d0  i0</a:t>
            </a:r>
          </a:p>
        </p:txBody>
      </p:sp>
      <p:sp>
        <p:nvSpPr>
          <p:cNvPr id="24616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17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4618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4619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4620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4621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4622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4623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4624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4625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7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8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9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0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1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B227187-50A8-9EF5-00AE-D2B0C345CA63}"/>
                  </a:ext>
                </a:extLst>
              </p14:cNvPr>
              <p14:cNvContentPartPr/>
              <p14:nvPr/>
            </p14:nvContentPartPr>
            <p14:xfrm>
              <a:off x="244800" y="297360"/>
              <a:ext cx="9295560" cy="5446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B227187-50A8-9EF5-00AE-D2B0C345CA6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5440" y="288000"/>
                <a:ext cx="9314280" cy="5464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BB1)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a1</a:t>
            </a:r>
            <a:r>
              <a:rPr lang="en-US" altLang="en-US" sz="1400">
                <a:solidFill>
                  <a:schemeClr val="tx1"/>
                </a:solidFill>
              </a:rPr>
              <a:t> = Phi(a0,a)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b1</a:t>
            </a:r>
            <a:r>
              <a:rPr lang="en-US" altLang="en-US" sz="1400">
                <a:solidFill>
                  <a:schemeClr val="tx1"/>
                </a:solidFill>
              </a:rPr>
              <a:t> = Phi(b0,b)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c1</a:t>
            </a:r>
            <a:r>
              <a:rPr lang="en-US" altLang="en-US" sz="1400">
                <a:solidFill>
                  <a:schemeClr val="tx1"/>
                </a:solidFill>
              </a:rPr>
              <a:t> = Phi(c0,c)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d1</a:t>
            </a:r>
            <a:r>
              <a:rPr lang="en-US" altLang="en-US" sz="1400">
                <a:solidFill>
                  <a:schemeClr val="tx1"/>
                </a:solidFill>
              </a:rPr>
              <a:t> = Phi(d0,d)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i1</a:t>
            </a:r>
            <a:r>
              <a:rPr lang="en-US" altLang="en-US" sz="1400">
                <a:solidFill>
                  <a:schemeClr val="tx1"/>
                </a:solidFill>
              </a:rPr>
              <a:t> = Phi(i0,i)</a:t>
            </a:r>
          </a:p>
        </p:txBody>
      </p:sp>
      <p:sp>
        <p:nvSpPr>
          <p:cNvPr id="25634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5636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5638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9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3    2    3    2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</a:t>
            </a:r>
          </a:p>
        </p:txBody>
      </p:sp>
      <p:sp>
        <p:nvSpPr>
          <p:cNvPr id="25640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5642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43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44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45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46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5647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48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5649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0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1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2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3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4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5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F6084FD-AFAD-A58D-0E44-E013DF4F9790}"/>
                  </a:ext>
                </a:extLst>
              </p14:cNvPr>
              <p14:cNvContentPartPr/>
              <p14:nvPr/>
            </p14:nvContentPartPr>
            <p14:xfrm>
              <a:off x="417600" y="1355040"/>
              <a:ext cx="8379000" cy="4930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F6084FD-AFAD-A58D-0E44-E013DF4F97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8240" y="1345680"/>
                <a:ext cx="8397720" cy="4948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96200" cy="5216525"/>
          </a:xfrm>
        </p:spPr>
        <p:txBody>
          <a:bodyPr/>
          <a:lstStyle/>
          <a:p>
            <a:r>
              <a:rPr lang="en-US" altLang="en-US" dirty="0"/>
              <a:t>HW2 out this past Wednesday</a:t>
            </a:r>
          </a:p>
          <a:p>
            <a:pPr lvl="1"/>
            <a:r>
              <a:rPr lang="en-US" altLang="en-US" dirty="0"/>
              <a:t>Spec and starting code are available on course webpage</a:t>
            </a:r>
          </a:p>
          <a:p>
            <a:pPr lvl="1"/>
            <a:r>
              <a:rPr lang="en-US" altLang="en-US" dirty="0"/>
              <a:t>Also check out piazza – See post by Aditya</a:t>
            </a:r>
          </a:p>
          <a:p>
            <a:r>
              <a:rPr lang="en-US" altLang="en-US" dirty="0"/>
              <a:t>Today’s class</a:t>
            </a:r>
            <a:endParaRPr lang="en-US" altLang="en-US" dirty="0">
              <a:cs typeface="Arial" panose="020B0604020202020204" pitchFamily="34" charset="0"/>
            </a:endParaRPr>
          </a:p>
          <a:p>
            <a:pPr lvl="1"/>
            <a:r>
              <a:rPr lang="en-US" altLang="en-US" dirty="0"/>
              <a:t>“Practical Improvements to the Construction and Destruction of Static Single Assignment Form,” P. Briggs, K. Cooper, T. Harvey, and L. Simpson, </a:t>
            </a:r>
            <a:r>
              <a:rPr lang="en-US" altLang="en-US" i="1" dirty="0"/>
              <a:t>Software--Practice and Experience</a:t>
            </a:r>
            <a:r>
              <a:rPr lang="en-US" altLang="en-US" dirty="0"/>
              <a:t>, 28(8), July 1998, pp. 859-891.</a:t>
            </a:r>
          </a:p>
          <a:p>
            <a:r>
              <a:rPr lang="en-US" altLang="en-US" dirty="0"/>
              <a:t>Next class – Optimization, Yay!</a:t>
            </a:r>
          </a:p>
          <a:p>
            <a:pPr lvl="1"/>
            <a:r>
              <a:rPr lang="en-US" altLang="en-US" i="1" dirty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>
                <a:cs typeface="Arial" panose="020B0604020202020204" pitchFamily="34" charset="0"/>
              </a:rPr>
              <a:t>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A. </a:t>
            </a:r>
            <a:r>
              <a:rPr lang="en-US" altLang="en-US" dirty="0" err="1">
                <a:cs typeface="Arial" panose="020B0604020202020204" pitchFamily="34" charset="0"/>
              </a:rPr>
              <a:t>Aho</a:t>
            </a:r>
            <a:r>
              <a:rPr lang="en-US" altLang="en-US" dirty="0">
                <a:cs typeface="Arial" panose="020B0604020202020204" pitchFamily="34" charset="0"/>
              </a:rPr>
              <a:t>, R. </a:t>
            </a:r>
            <a:r>
              <a:rPr lang="en-US" altLang="en-US" dirty="0" err="1">
                <a:cs typeface="Arial" panose="020B0604020202020204" pitchFamily="34" charset="0"/>
              </a:rPr>
              <a:t>Sethi</a:t>
            </a:r>
            <a:r>
              <a:rPr lang="en-US" altLang="en-US" dirty="0">
                <a:cs typeface="Arial" panose="020B0604020202020204" pitchFamily="34" charset="0"/>
              </a:rPr>
              <a:t>, and J. Ullman, Addison-Wesley, 1988,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9.9, 10.2, 10.3, 10.7 Edition 1; 8.5, 8.7, 9.1, 9.4, 9.5 Edition 2</a:t>
            </a:r>
            <a:endParaRPr lang="en-US" altLang="en-US" dirty="0"/>
          </a:p>
          <a:p>
            <a:pPr lvl="1"/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5E6A925-7B51-989F-6B1F-8EC6C46AE60A}"/>
                  </a:ext>
                </a:extLst>
              </p14:cNvPr>
              <p14:cNvContentPartPr/>
              <p14:nvPr/>
            </p14:nvContentPartPr>
            <p14:xfrm>
              <a:off x="1434960" y="2883600"/>
              <a:ext cx="7265880" cy="1933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5E6A925-7B51-989F-6B1F-8EC6C46AE60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25600" y="2874240"/>
                <a:ext cx="7284600" cy="1952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BB2)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c3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d2 </a:t>
            </a:r>
            <a:r>
              <a:rPr lang="en-US" altLang="en-US" sz="120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6658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6660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</a:t>
            </a:r>
            <a:r>
              <a:rPr lang="en-US" altLang="en-US" sz="1400">
                <a:solidFill>
                  <a:srgbClr val="FF0000"/>
                </a:solidFill>
              </a:rPr>
              <a:t>a2</a:t>
            </a:r>
            <a:r>
              <a:rPr lang="en-US" altLang="en-US" sz="1400">
                <a:solidFill>
                  <a:schemeClr val="tx1"/>
                </a:solidFill>
              </a:rPr>
              <a:t>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</a:t>
            </a:r>
            <a:r>
              <a:rPr lang="en-US" altLang="en-US" sz="1400">
                <a:solidFill>
                  <a:srgbClr val="FF0000"/>
                </a:solidFill>
              </a:rPr>
              <a:t>b2</a:t>
            </a:r>
            <a:r>
              <a:rPr lang="en-US" altLang="en-US" sz="1400">
                <a:solidFill>
                  <a:schemeClr val="tx1"/>
                </a:solidFill>
              </a:rPr>
              <a:t>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</a:t>
            </a:r>
            <a:r>
              <a:rPr lang="en-US" altLang="en-US" sz="1400">
                <a:solidFill>
                  <a:srgbClr val="FF0000"/>
                </a:solidFill>
              </a:rPr>
              <a:t>c3</a:t>
            </a:r>
            <a:r>
              <a:rPr lang="en-US" altLang="en-US" sz="1400">
                <a:solidFill>
                  <a:schemeClr val="tx1"/>
                </a:solidFill>
              </a:rPr>
              <a:t>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</a:t>
            </a:r>
            <a:r>
              <a:rPr lang="en-US" altLang="en-US" sz="1400">
                <a:solidFill>
                  <a:srgbClr val="FF0000"/>
                </a:solidFill>
              </a:rPr>
              <a:t>d2</a:t>
            </a:r>
            <a:r>
              <a:rPr lang="en-US" altLang="en-US" sz="1400">
                <a:solidFill>
                  <a:schemeClr val="tx1"/>
                </a:solidFill>
              </a:rPr>
              <a:t>,d)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3    3    4    3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b2  c2  d2</a:t>
            </a:r>
          </a:p>
          <a:p>
            <a:r>
              <a:rPr lang="en-US" altLang="en-US"/>
              <a:t>                    c3</a:t>
            </a:r>
          </a:p>
        </p:txBody>
      </p:sp>
      <p:sp>
        <p:nvSpPr>
          <p:cNvPr id="26664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65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6666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667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6668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6669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6670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6671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6672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6673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4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5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6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7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8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9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CC5DDD5-BB07-33F8-6EF1-E31F1A48411A}"/>
                  </a:ext>
                </a:extLst>
              </p14:cNvPr>
              <p14:cNvContentPartPr/>
              <p14:nvPr/>
            </p14:nvContentPartPr>
            <p14:xfrm>
              <a:off x="365400" y="1238400"/>
              <a:ext cx="8455320" cy="5603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CC5DDD5-BB07-33F8-6EF1-E31F1A48411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6040" y="1229040"/>
                <a:ext cx="8474040" cy="5621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(Before BB3)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7682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5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3    3    4    3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</a:t>
            </a:r>
          </a:p>
          <a:p>
            <a:endParaRPr lang="en-US" altLang="en-US"/>
          </a:p>
        </p:txBody>
      </p:sp>
      <p:sp>
        <p:nvSpPr>
          <p:cNvPr id="27688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0" y="1503363"/>
            <a:ext cx="23050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This just updates</a:t>
            </a:r>
          </a:p>
          <a:p>
            <a:r>
              <a:rPr lang="en-US" altLang="en-US">
                <a:solidFill>
                  <a:srgbClr val="FF0000"/>
                </a:solidFill>
              </a:rPr>
              <a:t>the stack to remove the</a:t>
            </a:r>
          </a:p>
          <a:p>
            <a:r>
              <a:rPr lang="en-US" altLang="en-US">
                <a:solidFill>
                  <a:srgbClr val="FF0000"/>
                </a:solidFill>
              </a:rPr>
              <a:t>stuff from the left path</a:t>
            </a:r>
          </a:p>
          <a:p>
            <a:r>
              <a:rPr lang="en-US" altLang="en-US">
                <a:solidFill>
                  <a:srgbClr val="FF0000"/>
                </a:solidFill>
              </a:rPr>
              <a:t>out of BB1</a:t>
            </a:r>
          </a:p>
        </p:txBody>
      </p:sp>
      <p:sp>
        <p:nvSpPr>
          <p:cNvPr id="27690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7691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7692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7693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7694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7695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7696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7697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7698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9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0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1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2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3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4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FF279E5-657E-791B-E0BD-4F3553C1CFF5}"/>
                  </a:ext>
                </a:extLst>
              </p14:cNvPr>
              <p14:cNvContentPartPr/>
              <p14:nvPr/>
            </p14:nvContentPartPr>
            <p14:xfrm>
              <a:off x="57600" y="1239480"/>
              <a:ext cx="8379000" cy="5228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FF279E5-657E-791B-E0BD-4F3553C1CFF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240" y="1230120"/>
                <a:ext cx="8397720" cy="5247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BB3)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a3 </a:t>
            </a:r>
            <a:r>
              <a:rPr lang="en-US" altLang="en-US" sz="120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d3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8706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8708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28710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3    4    4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  d3</a:t>
            </a:r>
          </a:p>
          <a:p>
            <a:r>
              <a:rPr lang="en-US" altLang="en-US"/>
              <a:t>       a3</a:t>
            </a:r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13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8714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8715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8716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8717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8718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8719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8720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8721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6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EAE8B63-7BAD-EFF4-2363-ADCB3BF83C15}"/>
                  </a:ext>
                </a:extLst>
              </p14:cNvPr>
              <p14:cNvContentPartPr/>
              <p14:nvPr/>
            </p14:nvContentPartPr>
            <p14:xfrm>
              <a:off x="3241800" y="2226240"/>
              <a:ext cx="5828400" cy="2183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EAE8B63-7BAD-EFF4-2363-ADCB3BF83C1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32440" y="2216880"/>
                <a:ext cx="5847120" cy="2202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BB4)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d4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1271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</a:t>
            </a:r>
            <a:r>
              <a:rPr lang="en-US" altLang="en-US" sz="1400">
                <a:solidFill>
                  <a:srgbClr val="FF0000"/>
                </a:solidFill>
              </a:rPr>
              <a:t>c2</a:t>
            </a:r>
            <a:r>
              <a:rPr lang="en-US" altLang="en-US" sz="1400">
                <a:solidFill>
                  <a:schemeClr val="tx1"/>
                </a:solidFill>
              </a:rPr>
              <a:t>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</a:t>
            </a:r>
            <a:r>
              <a:rPr lang="en-US" altLang="en-US" sz="1400">
                <a:solidFill>
                  <a:srgbClr val="FF0000"/>
                </a:solidFill>
              </a:rPr>
              <a:t>d4</a:t>
            </a:r>
            <a:r>
              <a:rPr lang="en-US" altLang="en-US" sz="1400">
                <a:solidFill>
                  <a:schemeClr val="tx1"/>
                </a:solidFill>
              </a:rPr>
              <a:t>,d)</a:t>
            </a:r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3    4    5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  d3</a:t>
            </a:r>
          </a:p>
          <a:p>
            <a:r>
              <a:rPr lang="en-US" altLang="en-US"/>
              <a:t>       a3               d4</a:t>
            </a:r>
          </a:p>
        </p:txBody>
      </p:sp>
      <p:sp>
        <p:nvSpPr>
          <p:cNvPr id="29736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37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9738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9739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9740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9741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9742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9743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9744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9745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6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7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8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9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0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1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D75E1C3-BF9B-EDBA-9E98-7E5E0D2B1E28}"/>
                  </a:ext>
                </a:extLst>
              </p14:cNvPr>
              <p14:cNvContentPartPr/>
              <p14:nvPr/>
            </p14:nvContentPartPr>
            <p14:xfrm>
              <a:off x="3036600" y="2869200"/>
              <a:ext cx="5731200" cy="3699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D75E1C3-BF9B-EDBA-9E98-7E5E0D2B1E2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27240" y="2859840"/>
                <a:ext cx="5749920" cy="3718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BB5)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c4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d4 =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0751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5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2160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Phi(c2,</a:t>
            </a:r>
            <a:r>
              <a:rPr lang="en-US" altLang="en-US" sz="1400">
                <a:solidFill>
                  <a:srgbClr val="FF0000"/>
                </a:solidFill>
              </a:rPr>
              <a:t>c4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Phi(d4,</a:t>
            </a:r>
            <a:r>
              <a:rPr lang="en-US" altLang="en-US" sz="1400">
                <a:solidFill>
                  <a:srgbClr val="FF0000"/>
                </a:solidFill>
              </a:rPr>
              <a:t>d3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7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3    5    5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  d3</a:t>
            </a:r>
          </a:p>
          <a:p>
            <a:r>
              <a:rPr lang="en-US" altLang="en-US"/>
              <a:t>       a3         c4</a:t>
            </a:r>
          </a:p>
        </p:txBody>
      </p:sp>
      <p:sp>
        <p:nvSpPr>
          <p:cNvPr id="30760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1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0762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0763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0764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0765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0766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30767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0768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30769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0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1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2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3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4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5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2D4B082-4F7C-BDE0-D050-87DDAF404EF6}"/>
                  </a:ext>
                </a:extLst>
              </p14:cNvPr>
              <p14:cNvContentPartPr/>
              <p14:nvPr/>
            </p14:nvContentPartPr>
            <p14:xfrm>
              <a:off x="5825880" y="1544760"/>
              <a:ext cx="3268440" cy="5076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2D4B082-4F7C-BDE0-D050-87DDAF404EF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16520" y="1535400"/>
                <a:ext cx="3287160" cy="5094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BB6)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c4 =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d4 =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b3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9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c5 </a:t>
            </a:r>
            <a:r>
              <a:rPr lang="en-US" altLang="en-US" sz="1400">
                <a:solidFill>
                  <a:schemeClr val="tx1"/>
                </a:solidFill>
              </a:rPr>
              <a:t>= Phi(c2,c4)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d5</a:t>
            </a:r>
            <a:r>
              <a:rPr lang="en-US" altLang="en-US" sz="1400">
                <a:solidFill>
                  <a:schemeClr val="tx1"/>
                </a:solidFill>
              </a:rPr>
              <a:t> = Phi(d4,d3)</a:t>
            </a:r>
          </a:p>
        </p:txBody>
      </p:sp>
      <p:sp>
        <p:nvSpPr>
          <p:cNvPr id="31780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1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2160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</a:t>
            </a:r>
            <a:r>
              <a:rPr lang="en-US" altLang="en-US" sz="1400">
                <a:solidFill>
                  <a:srgbClr val="FF0000"/>
                </a:solidFill>
              </a:rPr>
              <a:t>a3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</a:t>
            </a:r>
            <a:r>
              <a:rPr lang="en-US" altLang="en-US" sz="1400">
                <a:solidFill>
                  <a:srgbClr val="FF0000"/>
                </a:solidFill>
              </a:rPr>
              <a:t>b3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</a:t>
            </a:r>
            <a:r>
              <a:rPr lang="en-US" altLang="en-US" sz="1400">
                <a:solidFill>
                  <a:srgbClr val="FF0000"/>
                </a:solidFill>
              </a:rPr>
              <a:t>c5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</a:t>
            </a:r>
            <a:r>
              <a:rPr lang="en-US" altLang="en-US" sz="1400">
                <a:solidFill>
                  <a:srgbClr val="FF0000"/>
                </a:solidFill>
              </a:rPr>
              <a:t>d5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1782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3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4    6    6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b3  c2  d3</a:t>
            </a:r>
          </a:p>
          <a:p>
            <a:r>
              <a:rPr lang="en-US" altLang="en-US"/>
              <a:t>       a3         c5  d5</a:t>
            </a:r>
          </a:p>
        </p:txBody>
      </p:sp>
      <p:sp>
        <p:nvSpPr>
          <p:cNvPr id="31784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85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1786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1787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1788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1789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1790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31791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1792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31793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4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5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6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7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8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9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DD75F00-00B0-72BB-BE2F-FFCE43128539}"/>
                  </a:ext>
                </a:extLst>
              </p14:cNvPr>
              <p14:cNvContentPartPr/>
              <p14:nvPr/>
            </p14:nvContentPartPr>
            <p14:xfrm>
              <a:off x="3580560" y="2298240"/>
              <a:ext cx="5417640" cy="4447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DD75F00-00B0-72BB-BE2F-FFCE4312853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71200" y="2288880"/>
                <a:ext cx="5436360" cy="4466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610600" cy="615950"/>
          </a:xfrm>
        </p:spPr>
        <p:txBody>
          <a:bodyPr/>
          <a:lstStyle/>
          <a:p>
            <a:r>
              <a:rPr lang="en-US" altLang="en-US"/>
              <a:t>Renaming – Example (After BB7)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c4 =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d4 =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b3 =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i2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3049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</a:t>
            </a:r>
            <a:r>
              <a:rPr lang="en-US" altLang="en-US" sz="1400">
                <a:solidFill>
                  <a:srgbClr val="FF0000"/>
                </a:solidFill>
              </a:rPr>
              <a:t>a4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</a:t>
            </a:r>
            <a:r>
              <a:rPr lang="en-US" altLang="en-US" sz="1400">
                <a:solidFill>
                  <a:srgbClr val="FF0000"/>
                </a:solidFill>
              </a:rPr>
              <a:t>b4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</a:t>
            </a:r>
            <a:r>
              <a:rPr lang="en-US" altLang="en-US" sz="1400">
                <a:solidFill>
                  <a:srgbClr val="FF0000"/>
                </a:solidFill>
              </a:rPr>
              <a:t>c6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</a:t>
            </a:r>
            <a:r>
              <a:rPr lang="en-US" altLang="en-US" sz="1400">
                <a:solidFill>
                  <a:srgbClr val="FF0000"/>
                </a:solidFill>
              </a:rPr>
              <a:t>d6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</a:t>
            </a:r>
            <a:r>
              <a:rPr lang="en-US" altLang="en-US" sz="1400">
                <a:solidFill>
                  <a:srgbClr val="FF0000"/>
                </a:solidFill>
              </a:rPr>
              <a:t>i2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2802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c5 = Phi(c2,c4)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d5 = Phi(d4,d3)</a:t>
            </a:r>
          </a:p>
        </p:txBody>
      </p:sp>
      <p:sp>
        <p:nvSpPr>
          <p:cNvPr id="32804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3049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a4</a:t>
            </a:r>
            <a:r>
              <a:rPr lang="en-US" altLang="en-US" sz="1400">
                <a:solidFill>
                  <a:schemeClr val="tx1"/>
                </a:solidFill>
              </a:rPr>
              <a:t> = Phi(a2,a3)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b4</a:t>
            </a:r>
            <a:r>
              <a:rPr lang="en-US" altLang="en-US" sz="1400">
                <a:solidFill>
                  <a:schemeClr val="tx1"/>
                </a:solidFill>
              </a:rPr>
              <a:t> = Phi(b2,b3)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c6 </a:t>
            </a:r>
            <a:r>
              <a:rPr lang="en-US" altLang="en-US" sz="1400">
                <a:solidFill>
                  <a:schemeClr val="tx1"/>
                </a:solidFill>
              </a:rPr>
              <a:t>= Phi(c3,c5)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d6</a:t>
            </a:r>
            <a:r>
              <a:rPr lang="en-US" altLang="en-US" sz="1400">
                <a:solidFill>
                  <a:schemeClr val="tx1"/>
                </a:solidFill>
              </a:rPr>
              <a:t> = Phi(d2,d5)</a:t>
            </a:r>
          </a:p>
        </p:txBody>
      </p:sp>
      <p:sp>
        <p:nvSpPr>
          <p:cNvPr id="32806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5    5    7    7    3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b4  c2  d6  i2</a:t>
            </a:r>
          </a:p>
          <a:p>
            <a:r>
              <a:rPr lang="en-US" altLang="en-US"/>
              <a:t>       a4         c6</a:t>
            </a:r>
          </a:p>
        </p:txBody>
      </p:sp>
      <p:sp>
        <p:nvSpPr>
          <p:cNvPr id="32808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809" name="Text Box 41"/>
          <p:cNvSpPr txBox="1">
            <a:spLocks noChangeArrowheads="1"/>
          </p:cNvSpPr>
          <p:nvPr/>
        </p:nvSpPr>
        <p:spPr bwMode="auto">
          <a:xfrm>
            <a:off x="8915400" y="6405563"/>
            <a:ext cx="60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</a:rPr>
              <a:t>Fin!</a:t>
            </a:r>
          </a:p>
        </p:txBody>
      </p:sp>
      <p:sp>
        <p:nvSpPr>
          <p:cNvPr id="32810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2811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2812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2813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2814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2815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32816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2817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32818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9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0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1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2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3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4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2EEC2C3-5F18-3F8F-1640-2214425819EA}"/>
                  </a:ext>
                </a:extLst>
              </p14:cNvPr>
              <p14:cNvContentPartPr/>
              <p14:nvPr/>
            </p14:nvContentPartPr>
            <p14:xfrm>
              <a:off x="1156320" y="2097000"/>
              <a:ext cx="7553880" cy="4543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2EEC2C3-5F18-3F8F-1640-2214425819E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46960" y="2087640"/>
                <a:ext cx="7572600" cy="4562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– Rename the Variables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362200" y="3276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5240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 b + a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2004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a + 1</a:t>
            </a:r>
          </a:p>
          <a:p>
            <a:pPr algn="ctr"/>
            <a:r>
              <a:rPr lang="en-US" altLang="en-US" sz="1200"/>
              <a:t>a = b * c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524000" y="4648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c - a 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286000" y="541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 a - c</a:t>
            </a:r>
          </a:p>
          <a:p>
            <a:pPr algn="ctr"/>
            <a:r>
              <a:rPr lang="en-US" altLang="en-US" sz="1200"/>
              <a:t>c = b * c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2362200" y="24384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 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28194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2057400" y="36576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>
            <a:off x="2819400" y="3657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28194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1066800" y="60198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V="1">
            <a:off x="1066800" y="31242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1066800" y="31242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26670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1828800" y="2590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18288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990600" y="3962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2743200" y="3962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990600" y="4648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1828800" y="541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2057400" y="4343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057400" y="50292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 flipH="1">
            <a:off x="2133600" y="43434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2819400" y="43434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1" name="Text Box 34"/>
          <p:cNvSpPr txBox="1">
            <a:spLocks noChangeArrowheads="1"/>
          </p:cNvSpPr>
          <p:nvPr/>
        </p:nvSpPr>
        <p:spPr bwMode="auto">
          <a:xfrm>
            <a:off x="3894138" y="4889500"/>
            <a:ext cx="1046162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</p:txBody>
      </p:sp>
      <p:sp>
        <p:nvSpPr>
          <p:cNvPr id="33822" name="Line 37"/>
          <p:cNvSpPr>
            <a:spLocks noChangeShapeType="1"/>
          </p:cNvSpPr>
          <p:nvPr/>
        </p:nvSpPr>
        <p:spPr bwMode="auto">
          <a:xfrm flipH="1">
            <a:off x="3352800" y="30353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3" name="Text Box 34"/>
          <p:cNvSpPr txBox="1">
            <a:spLocks noChangeArrowheads="1"/>
          </p:cNvSpPr>
          <p:nvPr/>
        </p:nvSpPr>
        <p:spPr bwMode="auto">
          <a:xfrm>
            <a:off x="4052888" y="2557463"/>
            <a:ext cx="10477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</p:txBody>
      </p:sp>
      <p:sp>
        <p:nvSpPr>
          <p:cNvPr id="33824" name="Line 37"/>
          <p:cNvSpPr>
            <a:spLocks noChangeShapeType="1"/>
          </p:cNvSpPr>
          <p:nvPr/>
        </p:nvSpPr>
        <p:spPr bwMode="auto">
          <a:xfrm flipH="1">
            <a:off x="3276600" y="5219700"/>
            <a:ext cx="533400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5" name="Text Box 34"/>
          <p:cNvSpPr txBox="1">
            <a:spLocks noChangeArrowheads="1"/>
          </p:cNvSpPr>
          <p:nvPr/>
        </p:nvSpPr>
        <p:spPr bwMode="auto">
          <a:xfrm>
            <a:off x="-17463" y="4075113"/>
            <a:ext cx="1047751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</p:txBody>
      </p:sp>
      <p:cxnSp>
        <p:nvCxnSpPr>
          <p:cNvPr id="33826" name="Straight Arrow Connector 3"/>
          <p:cNvCxnSpPr>
            <a:cxnSpLocks noChangeShapeType="1"/>
          </p:cNvCxnSpPr>
          <p:nvPr/>
        </p:nvCxnSpPr>
        <p:spPr bwMode="auto">
          <a:xfrm>
            <a:off x="914400" y="4495800"/>
            <a:ext cx="609600" cy="1524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8197850" y="20447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7" name="Text Box 34"/>
          <p:cNvSpPr txBox="1">
            <a:spLocks noChangeArrowheads="1"/>
          </p:cNvSpPr>
          <p:nvPr/>
        </p:nvSpPr>
        <p:spPr bwMode="auto">
          <a:xfrm>
            <a:off x="8197850" y="25781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8" name="Text Box 35"/>
          <p:cNvSpPr txBox="1">
            <a:spLocks noChangeArrowheads="1"/>
          </p:cNvSpPr>
          <p:nvPr/>
        </p:nvSpPr>
        <p:spPr bwMode="auto">
          <a:xfrm>
            <a:off x="7512050" y="30353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8126413" y="304323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8632825" y="30670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41" name="Text Box 39"/>
          <p:cNvSpPr txBox="1">
            <a:spLocks noChangeArrowheads="1"/>
          </p:cNvSpPr>
          <p:nvPr/>
        </p:nvSpPr>
        <p:spPr bwMode="auto">
          <a:xfrm>
            <a:off x="9220200" y="30353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42" name="Line 41"/>
          <p:cNvSpPr>
            <a:spLocks noChangeShapeType="1"/>
          </p:cNvSpPr>
          <p:nvPr/>
        </p:nvSpPr>
        <p:spPr bwMode="auto">
          <a:xfrm>
            <a:off x="8426450" y="2349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2"/>
          <p:cNvSpPr>
            <a:spLocks noChangeShapeType="1"/>
          </p:cNvSpPr>
          <p:nvPr/>
        </p:nvSpPr>
        <p:spPr bwMode="auto">
          <a:xfrm flipH="1">
            <a:off x="7893050" y="28829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3"/>
          <p:cNvSpPr>
            <a:spLocks noChangeShapeType="1"/>
          </p:cNvSpPr>
          <p:nvPr/>
        </p:nvSpPr>
        <p:spPr bwMode="auto">
          <a:xfrm>
            <a:off x="8426450" y="28829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44"/>
          <p:cNvSpPr>
            <a:spLocks noChangeShapeType="1"/>
          </p:cNvSpPr>
          <p:nvPr/>
        </p:nvSpPr>
        <p:spPr bwMode="auto">
          <a:xfrm flipH="1">
            <a:off x="8404225" y="2914650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45"/>
          <p:cNvSpPr>
            <a:spLocks noChangeShapeType="1"/>
          </p:cNvSpPr>
          <p:nvPr/>
        </p:nvSpPr>
        <p:spPr bwMode="auto">
          <a:xfrm>
            <a:off x="8429625" y="2892425"/>
            <a:ext cx="1068388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TextBox 1"/>
          <p:cNvSpPr txBox="1">
            <a:spLocks noChangeArrowheads="1"/>
          </p:cNvSpPr>
          <p:nvPr/>
        </p:nvSpPr>
        <p:spPr bwMode="auto">
          <a:xfrm>
            <a:off x="7681913" y="1662113"/>
            <a:ext cx="158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Dominator tree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3BDAED4-C5FA-671F-A363-5E11E20692E8}"/>
                  </a:ext>
                </a:extLst>
              </p14:cNvPr>
              <p14:cNvContentPartPr/>
              <p14:nvPr/>
            </p14:nvContentPartPr>
            <p14:xfrm>
              <a:off x="-360" y="1984680"/>
              <a:ext cx="9636480" cy="4799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3BDAED4-C5FA-671F-A363-5E11E20692E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9720" y="1975320"/>
                <a:ext cx="9655200" cy="4818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–Answer 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362200" y="3276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5240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c2 = b1 + a1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2004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b2 = a1 + 1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a2 = b2 * c1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524000" y="4648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b4 = c3 – a3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286000" y="541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a5 = a4 – c4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c5 = b5 * c4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362200" y="24384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c0 = 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28194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2057400" y="36576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2819400" y="3657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28194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1066800" y="60198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V="1">
            <a:off x="1066800" y="31242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1066800" y="31242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26670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1828800" y="2590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18288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1273175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2743200" y="3962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990600" y="4648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1828800" y="541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2057400" y="4343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2057400" y="50292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 flipH="1">
            <a:off x="2133600" y="43434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 flipH="1">
            <a:off x="2819400" y="43434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Text Box 49"/>
          <p:cNvSpPr txBox="1">
            <a:spLocks noChangeArrowheads="1"/>
          </p:cNvSpPr>
          <p:nvPr/>
        </p:nvSpPr>
        <p:spPr bwMode="auto">
          <a:xfrm>
            <a:off x="8178800" y="2135188"/>
            <a:ext cx="14541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	DF</a:t>
            </a:r>
          </a:p>
          <a:p>
            <a:r>
              <a:rPr lang="en-US" altLang="en-US"/>
              <a:t>0	-</a:t>
            </a:r>
          </a:p>
          <a:p>
            <a:r>
              <a:rPr lang="en-US" altLang="en-US"/>
              <a:t>1	-</a:t>
            </a:r>
          </a:p>
          <a:p>
            <a:r>
              <a:rPr lang="en-US" altLang="en-US"/>
              <a:t>2	4</a:t>
            </a:r>
          </a:p>
          <a:p>
            <a:r>
              <a:rPr lang="en-US" altLang="en-US"/>
              <a:t>3	4, 5</a:t>
            </a:r>
          </a:p>
          <a:p>
            <a:r>
              <a:rPr lang="en-US" altLang="en-US"/>
              <a:t>4	5</a:t>
            </a:r>
          </a:p>
          <a:p>
            <a:r>
              <a:rPr lang="en-US" altLang="en-US"/>
              <a:t>5	1</a:t>
            </a:r>
          </a:p>
        </p:txBody>
      </p:sp>
      <p:sp>
        <p:nvSpPr>
          <p:cNvPr id="9244" name="TextBox 42"/>
          <p:cNvSpPr txBox="1">
            <a:spLocks noChangeArrowheads="1"/>
          </p:cNvSpPr>
          <p:nvPr/>
        </p:nvSpPr>
        <p:spPr bwMode="auto">
          <a:xfrm>
            <a:off x="652463" y="1666875"/>
            <a:ext cx="2171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</a:rPr>
              <a:t>Rename the variables</a:t>
            </a:r>
          </a:p>
        </p:txBody>
      </p:sp>
      <p:sp>
        <p:nvSpPr>
          <p:cNvPr id="9245" name="Text Box 34"/>
          <p:cNvSpPr txBox="1">
            <a:spLocks noChangeArrowheads="1"/>
          </p:cNvSpPr>
          <p:nvPr/>
        </p:nvSpPr>
        <p:spPr bwMode="auto">
          <a:xfrm>
            <a:off x="3894138" y="4889500"/>
            <a:ext cx="131603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a4 = Phi(a2,a3)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b5 = Phi(b2,b4)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c4 = Phi(c1,c3)</a:t>
            </a:r>
          </a:p>
        </p:txBody>
      </p:sp>
      <p:sp>
        <p:nvSpPr>
          <p:cNvPr id="9246" name="Line 37"/>
          <p:cNvSpPr>
            <a:spLocks noChangeShapeType="1"/>
          </p:cNvSpPr>
          <p:nvPr/>
        </p:nvSpPr>
        <p:spPr bwMode="auto">
          <a:xfrm flipH="1">
            <a:off x="3352800" y="30353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7" name="Text Box 34"/>
          <p:cNvSpPr txBox="1">
            <a:spLocks noChangeArrowheads="1"/>
          </p:cNvSpPr>
          <p:nvPr/>
        </p:nvSpPr>
        <p:spPr bwMode="auto">
          <a:xfrm>
            <a:off x="4052888" y="2557463"/>
            <a:ext cx="131603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a1 = Phi(a0,a5)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b1 = Phi(b0,b5)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c1 = Phi(c0,c5)</a:t>
            </a:r>
          </a:p>
        </p:txBody>
      </p:sp>
      <p:sp>
        <p:nvSpPr>
          <p:cNvPr id="9248" name="Line 37"/>
          <p:cNvSpPr>
            <a:spLocks noChangeShapeType="1"/>
          </p:cNvSpPr>
          <p:nvPr/>
        </p:nvSpPr>
        <p:spPr bwMode="auto">
          <a:xfrm flipH="1">
            <a:off x="3276600" y="5219700"/>
            <a:ext cx="533400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9" name="Text Box 34"/>
          <p:cNvSpPr txBox="1">
            <a:spLocks noChangeArrowheads="1"/>
          </p:cNvSpPr>
          <p:nvPr/>
        </p:nvSpPr>
        <p:spPr bwMode="auto">
          <a:xfrm>
            <a:off x="-76200" y="3733800"/>
            <a:ext cx="13160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a3 = Phi(a1,a2)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b3 = Phi(b1,b2)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c3= Phi(c2,c1)</a:t>
            </a:r>
          </a:p>
        </p:txBody>
      </p:sp>
      <p:cxnSp>
        <p:nvCxnSpPr>
          <p:cNvPr id="9250" name="Straight Arrow Connector 3"/>
          <p:cNvCxnSpPr>
            <a:cxnSpLocks noChangeShapeType="1"/>
          </p:cNvCxnSpPr>
          <p:nvPr/>
        </p:nvCxnSpPr>
        <p:spPr bwMode="auto">
          <a:xfrm>
            <a:off x="914400" y="4495800"/>
            <a:ext cx="609600" cy="1524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51" name="TextBox 1"/>
          <p:cNvSpPr txBox="1">
            <a:spLocks noChangeArrowheads="1"/>
          </p:cNvSpPr>
          <p:nvPr/>
        </p:nvSpPr>
        <p:spPr bwMode="auto">
          <a:xfrm>
            <a:off x="7905750" y="1676400"/>
            <a:ext cx="2000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Dominance frontier</a:t>
            </a:r>
          </a:p>
        </p:txBody>
      </p:sp>
      <p:sp>
        <p:nvSpPr>
          <p:cNvPr id="9252" name="Text Box 33"/>
          <p:cNvSpPr txBox="1">
            <a:spLocks noChangeArrowheads="1"/>
          </p:cNvSpPr>
          <p:nvPr/>
        </p:nvSpPr>
        <p:spPr bwMode="auto">
          <a:xfrm>
            <a:off x="6194425" y="20589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9253" name="Text Box 34"/>
          <p:cNvSpPr txBox="1">
            <a:spLocks noChangeArrowheads="1"/>
          </p:cNvSpPr>
          <p:nvPr/>
        </p:nvSpPr>
        <p:spPr bwMode="auto">
          <a:xfrm>
            <a:off x="6194425" y="25923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9254" name="Text Box 35"/>
          <p:cNvSpPr txBox="1">
            <a:spLocks noChangeArrowheads="1"/>
          </p:cNvSpPr>
          <p:nvPr/>
        </p:nvSpPr>
        <p:spPr bwMode="auto">
          <a:xfrm>
            <a:off x="5508625" y="30495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9255" name="Text Box 36"/>
          <p:cNvSpPr txBox="1">
            <a:spLocks noChangeArrowheads="1"/>
          </p:cNvSpPr>
          <p:nvPr/>
        </p:nvSpPr>
        <p:spPr bwMode="auto">
          <a:xfrm>
            <a:off x="6122988" y="30575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9256" name="Text Box 37"/>
          <p:cNvSpPr txBox="1">
            <a:spLocks noChangeArrowheads="1"/>
          </p:cNvSpPr>
          <p:nvPr/>
        </p:nvSpPr>
        <p:spPr bwMode="auto">
          <a:xfrm>
            <a:off x="6629400" y="308133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9257" name="Text Box 39"/>
          <p:cNvSpPr txBox="1">
            <a:spLocks noChangeArrowheads="1"/>
          </p:cNvSpPr>
          <p:nvPr/>
        </p:nvSpPr>
        <p:spPr bwMode="auto">
          <a:xfrm>
            <a:off x="7216775" y="30495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9258" name="Line 41"/>
          <p:cNvSpPr>
            <a:spLocks noChangeShapeType="1"/>
          </p:cNvSpPr>
          <p:nvPr/>
        </p:nvSpPr>
        <p:spPr bwMode="auto">
          <a:xfrm>
            <a:off x="6423025" y="23637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9" name="Line 42"/>
          <p:cNvSpPr>
            <a:spLocks noChangeShapeType="1"/>
          </p:cNvSpPr>
          <p:nvPr/>
        </p:nvSpPr>
        <p:spPr bwMode="auto">
          <a:xfrm flipH="1">
            <a:off x="5889625" y="2897188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0" name="Line 43"/>
          <p:cNvSpPr>
            <a:spLocks noChangeShapeType="1"/>
          </p:cNvSpPr>
          <p:nvPr/>
        </p:nvSpPr>
        <p:spPr bwMode="auto">
          <a:xfrm>
            <a:off x="6423025" y="2897188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1" name="Line 44"/>
          <p:cNvSpPr>
            <a:spLocks noChangeShapeType="1"/>
          </p:cNvSpPr>
          <p:nvPr/>
        </p:nvSpPr>
        <p:spPr bwMode="auto">
          <a:xfrm flipH="1">
            <a:off x="6400800" y="2928938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2" name="Line 45"/>
          <p:cNvSpPr>
            <a:spLocks noChangeShapeType="1"/>
          </p:cNvSpPr>
          <p:nvPr/>
        </p:nvSpPr>
        <p:spPr bwMode="auto">
          <a:xfrm>
            <a:off x="6426200" y="2906713"/>
            <a:ext cx="1068388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3" name="TextBox 1"/>
          <p:cNvSpPr txBox="1">
            <a:spLocks noChangeArrowheads="1"/>
          </p:cNvSpPr>
          <p:nvPr/>
        </p:nvSpPr>
        <p:spPr bwMode="auto">
          <a:xfrm>
            <a:off x="5678488" y="1676400"/>
            <a:ext cx="158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Dominator tree</a:t>
            </a:r>
          </a:p>
        </p:txBody>
      </p:sp>
    </p:spTree>
    <p:extLst>
      <p:ext uri="{BB962C8B-B14F-4D97-AF65-F5344CB8AC3E}">
        <p14:creationId xmlns:p14="http://schemas.microsoft.com/office/powerpoint/2010/main" val="233334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Static Single Assignment (SSA) Form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8077200" cy="5216525"/>
          </a:xfrm>
        </p:spPr>
        <p:txBody>
          <a:bodyPr/>
          <a:lstStyle/>
          <a:p>
            <a:r>
              <a:rPr lang="en-US" altLang="en-US"/>
              <a:t>Difficulty with optimization</a:t>
            </a:r>
          </a:p>
          <a:p>
            <a:pPr lvl="1"/>
            <a:r>
              <a:rPr lang="en-US" altLang="en-US"/>
              <a:t>Multiple definitions of the</a:t>
            </a:r>
            <a:br>
              <a:rPr lang="en-US" altLang="en-US"/>
            </a:br>
            <a:r>
              <a:rPr lang="en-US" altLang="en-US"/>
              <a:t>same register</a:t>
            </a:r>
          </a:p>
          <a:p>
            <a:pPr lvl="1"/>
            <a:r>
              <a:rPr lang="en-US" altLang="en-US"/>
              <a:t>Which definition reaches</a:t>
            </a:r>
          </a:p>
          <a:p>
            <a:pPr lvl="1"/>
            <a:r>
              <a:rPr lang="en-US" altLang="en-US"/>
              <a:t>Is expression available?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r>
              <a:rPr lang="en-US" altLang="en-US"/>
              <a:t>Static single assignment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Each assignment to a variable is given a unique name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All of the uses reached by that assignment are renamed</a:t>
            </a:r>
          </a:p>
          <a:p>
            <a:pPr lvl="1"/>
            <a:r>
              <a:rPr lang="en-US" altLang="en-US"/>
              <a:t>DU chains become obvious based on the register name!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096000" y="1600200"/>
            <a:ext cx="1371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r1 = r2 + r3</a:t>
            </a:r>
          </a:p>
          <a:p>
            <a:r>
              <a:rPr lang="en-US" altLang="en-US" sz="2000"/>
              <a:t>r6 = r4 – r5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7239000" y="2819400"/>
            <a:ext cx="1371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r4 = r6</a:t>
            </a:r>
          </a:p>
          <a:p>
            <a:r>
              <a:rPr lang="en-US" altLang="en-US" sz="2000"/>
              <a:t>r6 = 8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248400" y="3886200"/>
            <a:ext cx="12954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/>
              <a:t>r7 = r4 – r5</a:t>
            </a:r>
          </a:p>
          <a:p>
            <a:r>
              <a:rPr lang="en-US" altLang="en-US" sz="2000" dirty="0"/>
              <a:t>r8 = r2 + r3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6781800" y="23622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781800" y="23622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6934200" y="35814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8C2908E-E607-D1CC-238A-C91F91EB25C2}"/>
                  </a:ext>
                </a:extLst>
              </p14:cNvPr>
              <p14:cNvContentPartPr/>
              <p14:nvPr/>
            </p14:nvContentPartPr>
            <p14:xfrm>
              <a:off x="998640" y="110160"/>
              <a:ext cx="8345160" cy="6763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8C2908E-E607-D1CC-238A-C91F91EB25C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9280" y="100800"/>
                <a:ext cx="8363880" cy="6782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Converting to SSA Form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924800" cy="5216525"/>
          </a:xfrm>
        </p:spPr>
        <p:txBody>
          <a:bodyPr/>
          <a:lstStyle/>
          <a:p>
            <a:r>
              <a:rPr lang="en-US" altLang="en-US" sz="2000"/>
              <a:t>Trivial for straight line code</a:t>
            </a:r>
          </a:p>
          <a:p>
            <a:endParaRPr lang="en-US" altLang="en-US" sz="2000"/>
          </a:p>
          <a:p>
            <a:pPr lvl="1"/>
            <a:endParaRPr lang="en-US" altLang="en-US" sz="1800"/>
          </a:p>
          <a:p>
            <a:pPr lvl="1"/>
            <a:endParaRPr lang="en-US" altLang="en-US" sz="1800"/>
          </a:p>
          <a:p>
            <a:endParaRPr lang="en-US" altLang="en-US" sz="2000"/>
          </a:p>
          <a:p>
            <a:r>
              <a:rPr lang="en-US" altLang="en-US" sz="2000"/>
              <a:t>More complex with control flow – Must use Phi nodes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70125" y="2171700"/>
            <a:ext cx="73183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 = -1</a:t>
            </a:r>
          </a:p>
          <a:p>
            <a:r>
              <a:rPr lang="en-US" altLang="en-US"/>
              <a:t>y = x </a:t>
            </a:r>
          </a:p>
          <a:p>
            <a:r>
              <a:rPr lang="en-US" altLang="en-US"/>
              <a:t>x = 5</a:t>
            </a:r>
          </a:p>
          <a:p>
            <a:r>
              <a:rPr lang="en-US" altLang="en-US"/>
              <a:t>z = x</a:t>
            </a: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3962400" y="23622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943600" y="2209800"/>
            <a:ext cx="84613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x0 = -1</a:t>
            </a:r>
          </a:p>
          <a:p>
            <a:r>
              <a:rPr lang="en-US" altLang="en-US"/>
              <a:t>y = x0</a:t>
            </a:r>
          </a:p>
          <a:p>
            <a:r>
              <a:rPr lang="en-US" altLang="en-US"/>
              <a:t>x1 = 5</a:t>
            </a:r>
          </a:p>
          <a:p>
            <a:r>
              <a:rPr lang="en-US" altLang="en-US"/>
              <a:t>z = x1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362200" y="4800600"/>
            <a:ext cx="960438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if ( ... )</a:t>
            </a:r>
          </a:p>
          <a:p>
            <a:r>
              <a:rPr lang="en-US" altLang="en-US"/>
              <a:t>    x = -1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    x = 5</a:t>
            </a:r>
          </a:p>
          <a:p>
            <a:r>
              <a:rPr lang="en-US" altLang="en-US"/>
              <a:t>y = x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4038600" y="51054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943600" y="4648200"/>
            <a:ext cx="162718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if ( ... )</a:t>
            </a:r>
          </a:p>
          <a:p>
            <a:r>
              <a:rPr lang="en-US" altLang="en-US"/>
              <a:t>    x0 = -1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    x1 = 5</a:t>
            </a:r>
          </a:p>
          <a:p>
            <a:r>
              <a:rPr lang="en-US" altLang="en-US"/>
              <a:t>x2 = Phi(x0,x1)</a:t>
            </a:r>
          </a:p>
          <a:p>
            <a:r>
              <a:rPr lang="en-US" altLang="en-US"/>
              <a:t>y = x2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34FB2DA-3829-74BC-414B-357CD2A76290}"/>
                  </a:ext>
                </a:extLst>
              </p14:cNvPr>
              <p14:cNvContentPartPr/>
              <p14:nvPr/>
            </p14:nvContentPartPr>
            <p14:xfrm>
              <a:off x="1717920" y="1542600"/>
              <a:ext cx="7634520" cy="5750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34FB2DA-3829-74BC-414B-357CD2A762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08560" y="1533240"/>
                <a:ext cx="7653240" cy="5769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Converting to SSA Form (2)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What about loops?</a:t>
            </a:r>
          </a:p>
          <a:p>
            <a:pPr lvl="1"/>
            <a:r>
              <a:rPr lang="en-US" altLang="en-US"/>
              <a:t>No problem!, use Phi nodes again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828800" y="3429000"/>
            <a:ext cx="143668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 = 0</a:t>
            </a:r>
            <a:br>
              <a:rPr lang="en-US" altLang="en-US"/>
            </a:br>
            <a:r>
              <a:rPr lang="en-US" altLang="en-US"/>
              <a:t>do {</a:t>
            </a:r>
          </a:p>
          <a:p>
            <a:r>
              <a:rPr lang="en-US" altLang="en-US"/>
              <a:t>    i = i + 1</a:t>
            </a:r>
          </a:p>
          <a:p>
            <a:r>
              <a:rPr lang="en-US" altLang="en-US"/>
              <a:t>}</a:t>
            </a:r>
          </a:p>
          <a:p>
            <a:r>
              <a:rPr lang="en-US" altLang="en-US"/>
              <a:t>while (i &lt; 50)</a:t>
            </a:r>
          </a:p>
          <a:p>
            <a:endParaRPr lang="en-US" altLang="en-US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3521075" y="36195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730875" y="3314700"/>
            <a:ext cx="1760538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i0 = 0</a:t>
            </a:r>
            <a:br>
              <a:rPr lang="en-US" altLang="en-US"/>
            </a:br>
            <a:r>
              <a:rPr lang="en-US" altLang="en-US"/>
              <a:t>do {</a:t>
            </a:r>
          </a:p>
          <a:p>
            <a:r>
              <a:rPr lang="en-US" altLang="en-US"/>
              <a:t>    i1 = Phi(i0, i2)</a:t>
            </a:r>
          </a:p>
          <a:p>
            <a:r>
              <a:rPr lang="en-US" altLang="en-US"/>
              <a:t>    i2 = i1 + 1</a:t>
            </a:r>
          </a:p>
          <a:p>
            <a:r>
              <a:rPr lang="en-US" altLang="en-US"/>
              <a:t>}</a:t>
            </a:r>
          </a:p>
          <a:p>
            <a:r>
              <a:rPr lang="en-US" altLang="en-US"/>
              <a:t>while (i2 &lt; 50)</a:t>
            </a:r>
          </a:p>
          <a:p>
            <a:endParaRPr lang="en-US" altLang="en-US"/>
          </a:p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CBCC883-D43A-F29C-B007-15A902EF498F}"/>
                  </a:ext>
                </a:extLst>
              </p14:cNvPr>
              <p14:cNvContentPartPr/>
              <p14:nvPr/>
            </p14:nvContentPartPr>
            <p14:xfrm>
              <a:off x="1569240" y="3030120"/>
              <a:ext cx="7414560" cy="1614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CBCC883-D43A-F29C-B007-15A902EF498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880" y="3020760"/>
                <a:ext cx="7433280" cy="1633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SSA Plusses and Minuses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Advantages of SSA</a:t>
            </a:r>
          </a:p>
          <a:p>
            <a:pPr lvl="1"/>
            <a:r>
              <a:rPr lang="en-US" altLang="en-US"/>
              <a:t>Explicit DU chains – Trivial to figure out what defs reach a use</a:t>
            </a:r>
          </a:p>
          <a:p>
            <a:pPr lvl="2"/>
            <a:r>
              <a:rPr lang="en-US" altLang="en-US">
                <a:solidFill>
                  <a:srgbClr val="FF0000"/>
                </a:solidFill>
              </a:rPr>
              <a:t>Each use has exactly 1 definition!!!</a:t>
            </a:r>
          </a:p>
          <a:p>
            <a:pPr lvl="1"/>
            <a:r>
              <a:rPr lang="en-US" altLang="en-US"/>
              <a:t>Explicit merging of values</a:t>
            </a:r>
          </a:p>
          <a:p>
            <a:pPr lvl="1"/>
            <a:r>
              <a:rPr lang="en-US" altLang="en-US"/>
              <a:t>Makes optimizations easier</a:t>
            </a:r>
          </a:p>
          <a:p>
            <a:r>
              <a:rPr lang="en-US" altLang="en-US"/>
              <a:t>Disadvantages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When transform the code, must either recompute (slow) or incrementally update (tedious)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DA27E56-72B4-6B35-64E8-7AAB8AF16CE7}"/>
                  </a:ext>
                </a:extLst>
              </p14:cNvPr>
              <p14:cNvContentPartPr/>
              <p14:nvPr/>
            </p14:nvContentPartPr>
            <p14:xfrm>
              <a:off x="528480" y="1546560"/>
              <a:ext cx="7284240" cy="3232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DA27E56-72B4-6B35-64E8-7AAB8AF16CE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9120" y="1537200"/>
                <a:ext cx="7302960" cy="3251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Phi Nodes (aka Phi Functions)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Special kind of copy that selects one of its inputs</a:t>
            </a:r>
          </a:p>
          <a:p>
            <a:r>
              <a:rPr lang="en-US" altLang="en-US"/>
              <a:t>Choice of input is governed by the CFG edge along which control flow reached the Phi node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Phi nodes are required when 2 non-null paths X</a:t>
            </a:r>
            <a:r>
              <a:rPr lang="en-US" altLang="en-US">
                <a:sym typeface="Wingdings" panose="05000000000000000000" pitchFamily="2" charset="2"/>
              </a:rPr>
              <a:t>Z and YZ converge at node Z, and nodes X and Y contain assignments to V</a:t>
            </a:r>
            <a:endParaRPr lang="en-US" altLang="en-US"/>
          </a:p>
          <a:p>
            <a:pPr lvl="1"/>
            <a:endParaRPr lang="en-US" alt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489325" y="3086100"/>
            <a:ext cx="655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x0 = 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876800" y="3124200"/>
            <a:ext cx="655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x1 = 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3810000" y="3505200"/>
            <a:ext cx="4572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H="1">
            <a:off x="4419600" y="3505200"/>
            <a:ext cx="7620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581400" y="4419600"/>
            <a:ext cx="1627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x2 = Phi(x0,x1)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90A8052-7A72-8B99-48AF-053724B20DF5}"/>
                  </a:ext>
                </a:extLst>
              </p14:cNvPr>
              <p14:cNvContentPartPr/>
              <p14:nvPr/>
            </p14:nvContentPartPr>
            <p14:xfrm>
              <a:off x="1469520" y="2504520"/>
              <a:ext cx="8387640" cy="4421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90A8052-7A72-8B99-48AF-053724B20DF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60160" y="2495160"/>
                <a:ext cx="8406360" cy="4440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SSA Construction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altLang="en-US"/>
              <a:t>High-level algorithm</a:t>
            </a:r>
          </a:p>
          <a:p>
            <a:pPr marL="873125" lvl="1" indent="-381000">
              <a:buFontTx/>
              <a:buAutoNum type="arabicPeriod"/>
            </a:pPr>
            <a:r>
              <a:rPr lang="en-US" altLang="en-US"/>
              <a:t>Insert Phi nodes</a:t>
            </a:r>
          </a:p>
          <a:p>
            <a:pPr marL="873125" lvl="1" indent="-381000">
              <a:buFontTx/>
              <a:buAutoNum type="arabicPeriod"/>
            </a:pPr>
            <a:r>
              <a:rPr lang="en-US" altLang="en-US"/>
              <a:t>Rename variables</a:t>
            </a:r>
          </a:p>
          <a:p>
            <a:pPr marL="457200" indent="-457200"/>
            <a:r>
              <a:rPr lang="en-US" altLang="en-US"/>
              <a:t>A dumb algorithm</a:t>
            </a:r>
          </a:p>
          <a:p>
            <a:pPr marL="873125" lvl="1" indent="-381000"/>
            <a:r>
              <a:rPr lang="en-US" altLang="en-US"/>
              <a:t>Insert Phi functions at every join for every variable</a:t>
            </a:r>
          </a:p>
          <a:p>
            <a:pPr marL="873125" lvl="1" indent="-381000"/>
            <a:r>
              <a:rPr lang="en-US" altLang="en-US"/>
              <a:t>Solve reaching definitions</a:t>
            </a:r>
          </a:p>
          <a:p>
            <a:pPr marL="873125" lvl="1" indent="-381000"/>
            <a:r>
              <a:rPr lang="en-US" altLang="en-US"/>
              <a:t>Rename each use to the def that reaches it (will be unique)</a:t>
            </a:r>
          </a:p>
          <a:p>
            <a:pPr marL="457200" indent="-457200"/>
            <a:r>
              <a:rPr lang="en-US" altLang="en-US"/>
              <a:t>Problems with the dumb algorithm</a:t>
            </a:r>
          </a:p>
          <a:p>
            <a:pPr marL="873125" lvl="1" indent="-381000"/>
            <a:r>
              <a:rPr lang="en-US" altLang="en-US"/>
              <a:t>Too many Phi functions (precision)</a:t>
            </a:r>
          </a:p>
          <a:p>
            <a:pPr marL="873125" lvl="1" indent="-381000"/>
            <a:r>
              <a:rPr lang="en-US" altLang="en-US"/>
              <a:t>Too many Phi functions (space)</a:t>
            </a:r>
          </a:p>
          <a:p>
            <a:pPr marL="873125" lvl="1" indent="-381000"/>
            <a:r>
              <a:rPr lang="en-US" altLang="en-US"/>
              <a:t>Too many Phi functions (time)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C9852AD-9BC6-0086-BD1A-E5D19647AD6B}"/>
                  </a:ext>
                </a:extLst>
              </p14:cNvPr>
              <p14:cNvContentPartPr/>
              <p14:nvPr/>
            </p14:nvContentPartPr>
            <p14:xfrm>
              <a:off x="1257480" y="2093040"/>
              <a:ext cx="8209800" cy="4525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C9852AD-9BC6-0086-BD1A-E5D19647AD6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48120" y="2083680"/>
                <a:ext cx="8228520" cy="4543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534400" cy="615950"/>
          </a:xfrm>
        </p:spPr>
        <p:txBody>
          <a:bodyPr/>
          <a:lstStyle/>
          <a:p>
            <a:r>
              <a:rPr lang="en-US" altLang="en-US"/>
              <a:t>Need Better Phi Node Insertion Algorithm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7848600" cy="5216525"/>
          </a:xfrm>
        </p:spPr>
        <p:txBody>
          <a:bodyPr/>
          <a:lstStyle/>
          <a:p>
            <a:r>
              <a:rPr lang="en-US" altLang="en-US" sz="1800">
                <a:solidFill>
                  <a:srgbClr val="FF0000"/>
                </a:solidFill>
              </a:rPr>
              <a:t>A definition at n forces a Phi node at m iff n not in DOM(m), but n in DOM(p) for some predecessors p of m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438400" y="3352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600200" y="4038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352800" y="4038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267200" y="4724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743200" y="4724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3352800" y="541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438400" y="6096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2438400" y="2667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28956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2133600" y="3733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2895600" y="3733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32004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3810000" y="4419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3200400" y="5105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3886200" y="5105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 flipH="1">
            <a:off x="3200400" y="5791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2133600" y="44196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2971800" y="6477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1143000" y="6553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 flipV="1">
            <a:off x="1143000" y="3200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1143000" y="3200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2743200" y="3200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1905000" y="2667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1905000" y="3352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1066800" y="4038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819400" y="4038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2209800" y="4724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2819400" y="541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1905000" y="609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3733800" y="4724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5410200" y="2667000"/>
            <a:ext cx="28765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def in BB4 forces Phi in BB6</a:t>
            </a:r>
          </a:p>
          <a:p>
            <a:r>
              <a:rPr lang="en-US" altLang="en-US"/>
              <a:t>def in BB6 forces Phi in BB7</a:t>
            </a:r>
          </a:p>
          <a:p>
            <a:r>
              <a:rPr lang="en-US" altLang="en-US"/>
              <a:t>def in BB7 forces Phi in BB1</a:t>
            </a: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5105400" y="5334000"/>
            <a:ext cx="39179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rgbClr val="FF0000"/>
                </a:solidFill>
              </a:rPr>
              <a:t>Dominance frontier</a:t>
            </a:r>
          </a:p>
          <a:p>
            <a:r>
              <a:rPr lang="en-US" altLang="en-US"/>
              <a:t>The dominance frontier of node X is the</a:t>
            </a:r>
          </a:p>
          <a:p>
            <a:r>
              <a:rPr lang="en-US" altLang="en-US"/>
              <a:t>set of nodes Y such that</a:t>
            </a:r>
          </a:p>
          <a:p>
            <a:r>
              <a:rPr lang="en-US" altLang="en-US"/>
              <a:t>    * X dominates a predecessor of Y, but</a:t>
            </a:r>
          </a:p>
          <a:p>
            <a:r>
              <a:rPr lang="en-US" altLang="en-US"/>
              <a:t>    * X does not strictly dominate Y</a:t>
            </a: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5410200" y="4191000"/>
            <a:ext cx="34417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Phi is placed in the block that</a:t>
            </a:r>
          </a:p>
          <a:p>
            <a:r>
              <a:rPr lang="en-US" altLang="en-US"/>
              <a:t>is just outside the dominated region</a:t>
            </a:r>
          </a:p>
          <a:p>
            <a:r>
              <a:rPr lang="en-US" altLang="en-US"/>
              <a:t>of the definition BB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6C22EA0-5FC6-B35A-737C-991010AD97AF}"/>
                  </a:ext>
                </a:extLst>
              </p14:cNvPr>
              <p14:cNvContentPartPr/>
              <p14:nvPr/>
            </p14:nvContentPartPr>
            <p14:xfrm>
              <a:off x="892440" y="1746360"/>
              <a:ext cx="7932960" cy="5503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6C22EA0-5FC6-B35A-737C-991010AD97A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3080" y="1737000"/>
                <a:ext cx="7951680" cy="5522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8841</TotalTime>
  <Words>2685</Words>
  <Application>Microsoft Office PowerPoint</Application>
  <PresentationFormat>Custom</PresentationFormat>
  <Paragraphs>887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hp new</vt:lpstr>
      <vt:lpstr>EECS 583 – Class 7 Static Single Assignment Form</vt:lpstr>
      <vt:lpstr>Announcements &amp; Reading Material</vt:lpstr>
      <vt:lpstr>Static Single Assignment (SSA) Form</vt:lpstr>
      <vt:lpstr>Converting to SSA Form</vt:lpstr>
      <vt:lpstr>Converting to SSA Form (2)</vt:lpstr>
      <vt:lpstr>SSA Plusses and Minuses</vt:lpstr>
      <vt:lpstr>Phi Nodes (aka Phi Functions)</vt:lpstr>
      <vt:lpstr>SSA Construction</vt:lpstr>
      <vt:lpstr>Need Better Phi Node Insertion Algorithm</vt:lpstr>
      <vt:lpstr>Recall: Dominator Tree</vt:lpstr>
      <vt:lpstr>Computing Dominance Frontiers</vt:lpstr>
      <vt:lpstr>Class Problem – Compute DF for each BB</vt:lpstr>
      <vt:lpstr>SSA Step 1 - Phi Node Insertion</vt:lpstr>
      <vt:lpstr>Phi Node Insertion - Example</vt:lpstr>
      <vt:lpstr>Class Problem – Insert the Phi Nodes</vt:lpstr>
      <vt:lpstr>SSA Step 2 – Renaming Variables</vt:lpstr>
      <vt:lpstr>Renaming – Example (Initial State)</vt:lpstr>
      <vt:lpstr>Renaming – Example (After BB0)</vt:lpstr>
      <vt:lpstr>Renaming – Example (After BB1)</vt:lpstr>
      <vt:lpstr>Renaming – Example (After BB2)</vt:lpstr>
      <vt:lpstr>Renaming – Example (Before BB3)</vt:lpstr>
      <vt:lpstr>Renaming – Example (After BB3)</vt:lpstr>
      <vt:lpstr>Renaming – Example (After BB4)</vt:lpstr>
      <vt:lpstr>Renaming – Example (After BB5)</vt:lpstr>
      <vt:lpstr>Renaming – Example (After BB6)</vt:lpstr>
      <vt:lpstr>Renaming – Example (After BB7)</vt:lpstr>
      <vt:lpstr>Homework Problem – Rename the Variables</vt:lpstr>
      <vt:lpstr>Homework Problem –Answer 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231</cp:revision>
  <cp:lastPrinted>2001-10-18T06:50:13Z</cp:lastPrinted>
  <dcterms:created xsi:type="dcterms:W3CDTF">1999-01-24T07:45:10Z</dcterms:created>
  <dcterms:modified xsi:type="dcterms:W3CDTF">2023-01-31T20:33:36Z</dcterms:modified>
</cp:coreProperties>
</file>