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09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33" r:id="rId13"/>
    <p:sldId id="534" r:id="rId14"/>
    <p:sldId id="535" r:id="rId15"/>
    <p:sldId id="536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62" r:id="rId2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3" autoAdjust="0"/>
  </p:normalViewPr>
  <p:slideViewPr>
    <p:cSldViewPr>
      <p:cViewPr varScale="1">
        <p:scale>
          <a:sx n="88" d="100"/>
          <a:sy n="88" d="100"/>
        </p:scale>
        <p:origin x="510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7</a:t>
            </a:r>
            <a:br>
              <a:rPr lang="en-US" altLang="en-US" sz="4800" dirty="0" smtClean="0"/>
            </a:br>
            <a:r>
              <a:rPr lang="en-US" altLang="en-US" sz="4800" dirty="0" smtClean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30,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 smtClean="0"/>
              <a:t>Class Problem – Compute DF for each BB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Compute dominance frontiers</a:t>
            </a:r>
          </a:p>
          <a:p>
            <a:r>
              <a:rPr lang="en-US" altLang="en-US" smtClean="0"/>
              <a:t>Find global names (aka virtual registers)</a:t>
            </a:r>
          </a:p>
          <a:p>
            <a:pPr lvl="1"/>
            <a:r>
              <a:rPr lang="en-US" altLang="en-US" smtClean="0"/>
              <a:t>Global if name live on entry to some block</a:t>
            </a:r>
          </a:p>
          <a:p>
            <a:pPr lvl="1"/>
            <a:r>
              <a:rPr lang="en-US" altLang="en-US" smtClean="0"/>
              <a:t>For each name, build a list of blocks that define it</a:t>
            </a:r>
          </a:p>
          <a:p>
            <a:r>
              <a:rPr lang="en-US" altLang="en-US" smtClean="0"/>
              <a:t>Insert Phi nodes</a:t>
            </a:r>
          </a:p>
          <a:p>
            <a:pPr lvl="1"/>
            <a:r>
              <a:rPr lang="en-US" altLang="en-US" smtClean="0"/>
              <a:t>For each global name n</a:t>
            </a:r>
          </a:p>
          <a:p>
            <a:pPr lvl="2"/>
            <a:r>
              <a:rPr lang="en-US" altLang="en-US" smtClean="0"/>
              <a:t>For each BB b in which n is defined</a:t>
            </a:r>
          </a:p>
          <a:p>
            <a:pPr lvl="3"/>
            <a:r>
              <a:rPr lang="en-US" altLang="en-US" smtClean="0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 smtClean="0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 smtClean="0"/>
              <a:t>Add d to n’s list of defining BBs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Insert the Phi Nodes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an array of stacks, one stack per global variable (VR)</a:t>
            </a:r>
          </a:p>
          <a:p>
            <a:r>
              <a:rPr lang="en-US" altLang="en-US" smtClean="0"/>
              <a:t>Algorithm sketch</a:t>
            </a:r>
          </a:p>
          <a:p>
            <a:pPr lvl="1"/>
            <a:r>
              <a:rPr lang="en-US" altLang="en-US" smtClean="0"/>
              <a:t>For each BB b in a preorder traversal of the dominator tree</a:t>
            </a:r>
          </a:p>
          <a:p>
            <a:pPr lvl="2"/>
            <a:r>
              <a:rPr lang="en-US" altLang="en-US" smtClean="0"/>
              <a:t>Generate unique names for each Phi node</a:t>
            </a:r>
          </a:p>
          <a:p>
            <a:pPr lvl="2"/>
            <a:r>
              <a:rPr lang="en-US" altLang="en-US" smtClean="0"/>
              <a:t>Rewrite each operation in the BB</a:t>
            </a:r>
          </a:p>
          <a:p>
            <a:pPr lvl="3"/>
            <a:r>
              <a:rPr lang="en-US" altLang="en-US" smtClean="0"/>
              <a:t>Uses of global name: current name from stack</a:t>
            </a:r>
          </a:p>
          <a:p>
            <a:pPr lvl="3"/>
            <a:r>
              <a:rPr lang="en-US" altLang="en-US" smtClean="0"/>
              <a:t>Defs of global name: create and push new name</a:t>
            </a:r>
          </a:p>
          <a:p>
            <a:pPr lvl="2"/>
            <a:r>
              <a:rPr lang="en-US" altLang="en-US" smtClean="0"/>
              <a:t>Fill in Phi node parameters of successor blocks</a:t>
            </a:r>
          </a:p>
          <a:p>
            <a:pPr lvl="2"/>
            <a:r>
              <a:rPr lang="en-US" altLang="en-US" smtClean="0"/>
              <a:t>Recurse on b’s children in the dominator tree</a:t>
            </a:r>
          </a:p>
          <a:p>
            <a:pPr lvl="2"/>
            <a:r>
              <a:rPr lang="en-US" altLang="en-US" smtClean="0"/>
              <a:t>&lt;on exit from b&gt; pop names generated in b from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out this past </a:t>
            </a:r>
            <a:r>
              <a:rPr lang="en-US" altLang="en-US" dirty="0" smtClean="0"/>
              <a:t>Wednesday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Spec and starting code are available on course webpage</a:t>
            </a:r>
          </a:p>
          <a:p>
            <a:pPr lvl="1"/>
            <a:r>
              <a:rPr lang="en-US" altLang="en-US" dirty="0" smtClean="0"/>
              <a:t>Also check out piazza – See post by </a:t>
            </a:r>
            <a:r>
              <a:rPr lang="en-US" altLang="en-US" dirty="0" smtClean="0"/>
              <a:t>Aditya</a:t>
            </a:r>
            <a:endParaRPr lang="en-US" altLang="en-US" dirty="0" smtClean="0"/>
          </a:p>
          <a:p>
            <a:r>
              <a:rPr lang="en-US" altLang="en-US" dirty="0" smtClean="0"/>
              <a:t>Today’s class</a:t>
            </a:r>
            <a:endParaRPr lang="en-US" altLang="en-US" dirty="0" smtClean="0"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  <a:p>
            <a:r>
              <a:rPr lang="en-US" altLang="en-US" dirty="0" smtClean="0"/>
              <a:t>Next class – Optimization, Yay!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 smtClean="0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 smtClean="0"/>
              <a:t>Difficulty with optimization</a:t>
            </a:r>
          </a:p>
          <a:p>
            <a:pPr lvl="1"/>
            <a:r>
              <a:rPr lang="en-US" altLang="en-US" smtClean="0"/>
              <a:t>Multiple definitions of the</a:t>
            </a:r>
            <a:br>
              <a:rPr lang="en-US" altLang="en-US" smtClean="0"/>
            </a:br>
            <a:r>
              <a:rPr lang="en-US" altLang="en-US" smtClean="0"/>
              <a:t>same register</a:t>
            </a:r>
          </a:p>
          <a:p>
            <a:pPr lvl="1"/>
            <a:r>
              <a:rPr lang="en-US" altLang="en-US" smtClean="0"/>
              <a:t>Which definition reaches</a:t>
            </a:r>
          </a:p>
          <a:p>
            <a:pPr lvl="1"/>
            <a:r>
              <a:rPr lang="en-US" altLang="en-US" smtClean="0"/>
              <a:t>Is expression available?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smtClean="0"/>
              <a:t>Static single assignment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 smtClean="0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</a:t>
            </a:r>
            <a:r>
              <a:rPr lang="en-US" altLang="en-US" sz="2000" dirty="0" smtClean="0"/>
              <a:t>r4 – r5</a:t>
            </a:r>
            <a:endParaRPr lang="en-US" altLang="en-US" sz="2000" dirty="0"/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 smtClean="0"/>
              <a:t>Trivial for straight line code</a:t>
            </a:r>
          </a:p>
          <a:p>
            <a:endParaRPr lang="en-US" altLang="en-US" sz="2000" smtClean="0"/>
          </a:p>
          <a:p>
            <a:pPr lvl="1"/>
            <a:endParaRPr lang="en-US" altLang="en-US" sz="1800" smtClean="0"/>
          </a:p>
          <a:p>
            <a:pPr lvl="1"/>
            <a:endParaRPr lang="en-US" altLang="en-US" sz="1800" smtClean="0"/>
          </a:p>
          <a:p>
            <a:endParaRPr lang="en-US" altLang="en-US" sz="2000" smtClean="0"/>
          </a:p>
          <a:p>
            <a:r>
              <a:rPr lang="en-US" altLang="en-US" sz="2000" smtClean="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What about loops?</a:t>
            </a:r>
          </a:p>
          <a:p>
            <a:pPr lvl="1"/>
            <a:r>
              <a:rPr lang="en-US" altLang="en-US" smtClean="0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Advantages of SSA</a:t>
            </a:r>
          </a:p>
          <a:p>
            <a:pPr lvl="1"/>
            <a:r>
              <a:rPr lang="en-US" altLang="en-US" smtClean="0"/>
              <a:t>Explicit DU chains – Trivial to figure out what defs reach a use</a:t>
            </a:r>
          </a:p>
          <a:p>
            <a:pPr lvl="2"/>
            <a:r>
              <a:rPr lang="en-US" altLang="en-US" smtClean="0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 smtClean="0"/>
              <a:t>Explicit merging of values</a:t>
            </a:r>
          </a:p>
          <a:p>
            <a:pPr lvl="1"/>
            <a:r>
              <a:rPr lang="en-US" altLang="en-US" smtClean="0"/>
              <a:t>Makes optimizations easier</a:t>
            </a:r>
          </a:p>
          <a:p>
            <a:r>
              <a:rPr lang="en-US" altLang="en-US" smtClean="0"/>
              <a:t>Disadvantages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 smtClean="0"/>
              <a:t>Choice of input is governed by the CFG edge along which control flow reached the Phi node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Phi nodes are required when 2 non-null paths X</a:t>
            </a:r>
            <a:r>
              <a:rPr lang="en-US" altLang="en-US" smtClean="0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 smtClean="0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Rename variables</a:t>
            </a:r>
          </a:p>
          <a:p>
            <a:pPr marL="457200" indent="-457200"/>
            <a:r>
              <a:rPr lang="en-US" altLang="en-US" smtClean="0"/>
              <a:t>A dumb algorithm</a:t>
            </a:r>
          </a:p>
          <a:p>
            <a:pPr marL="873125" lvl="1" indent="-381000"/>
            <a:r>
              <a:rPr lang="en-US" altLang="en-US" smtClean="0"/>
              <a:t>Insert Phi functions at every join for every variable</a:t>
            </a:r>
          </a:p>
          <a:p>
            <a:pPr marL="873125" lvl="1" indent="-381000"/>
            <a:r>
              <a:rPr lang="en-US" altLang="en-US" smtClean="0"/>
              <a:t>Solve reaching definitions</a:t>
            </a:r>
          </a:p>
          <a:p>
            <a:pPr marL="873125" lvl="1" indent="-381000"/>
            <a:r>
              <a:rPr lang="en-US" altLang="en-US" smtClean="0"/>
              <a:t>Rename each use to the def that reaches it (will be unique)</a:t>
            </a:r>
          </a:p>
          <a:p>
            <a:pPr marL="457200" indent="-457200"/>
            <a:r>
              <a:rPr lang="en-US" altLang="en-US" smtClean="0"/>
              <a:t>Problems with the dumb algorithm</a:t>
            </a:r>
          </a:p>
          <a:p>
            <a:pPr marL="873125" lvl="1" indent="-381000"/>
            <a:r>
              <a:rPr lang="en-US" altLang="en-US" smtClean="0"/>
              <a:t>Too many Phi functions (precision)</a:t>
            </a:r>
          </a:p>
          <a:p>
            <a:pPr marL="873125" lvl="1" indent="-381000"/>
            <a:r>
              <a:rPr lang="en-US" altLang="en-US" smtClean="0"/>
              <a:t>Too many Phi functions (space)</a:t>
            </a:r>
          </a:p>
          <a:p>
            <a:pPr marL="873125" lvl="1" indent="-381000"/>
            <a:r>
              <a:rPr lang="en-US" altLang="en-US" smtClean="0"/>
              <a:t>Too many Phi functions (time)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 smtClean="0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 smtClean="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8841</TotalTime>
  <Words>2685</Words>
  <Application>Microsoft Office PowerPoint</Application>
  <PresentationFormat>Custom</PresentationFormat>
  <Paragraphs>887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7 Static Single Assignment Form</vt:lpstr>
      <vt:lpstr>Announcements &amp; Reading Material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Class Problem – Compute DF for each BB</vt:lpstr>
      <vt:lpstr>SSA Step 1 - Phi Node Insertion</vt:lpstr>
      <vt:lpstr>Phi Node Insertion - Example</vt:lpstr>
      <vt:lpstr>Class Problem – Insert the Phi Nodes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230</cp:revision>
  <cp:lastPrinted>2001-10-18T06:50:13Z</cp:lastPrinted>
  <dcterms:created xsi:type="dcterms:W3CDTF">1999-01-24T07:45:10Z</dcterms:created>
  <dcterms:modified xsi:type="dcterms:W3CDTF">2023-01-29T02:50:09Z</dcterms:modified>
</cp:coreProperties>
</file>