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10" r:id="rId3"/>
    <p:sldId id="529" r:id="rId4"/>
    <p:sldId id="513" r:id="rId5"/>
    <p:sldId id="514" r:id="rId6"/>
    <p:sldId id="515" r:id="rId7"/>
    <p:sldId id="516" r:id="rId8"/>
    <p:sldId id="517" r:id="rId9"/>
    <p:sldId id="518" r:id="rId10"/>
    <p:sldId id="526" r:id="rId11"/>
    <p:sldId id="527" r:id="rId12"/>
    <p:sldId id="519" r:id="rId13"/>
    <p:sldId id="520" r:id="rId14"/>
    <p:sldId id="521" r:id="rId15"/>
    <p:sldId id="525" r:id="rId16"/>
    <p:sldId id="528" r:id="rId17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F969C1C6-F3E8-4F0C-A836-FA7BB84EA9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422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20009 14087 7624,'-18'-19'0,"-7"-2"0,-5 2 0,3 5 0,8 8 0,4 0 0,2 2 0,-2 2 5,-3 5 1,2 6-1,-6 9 1,-2 6 0,-1 7-1,-2 7 1,1 7 0,-1 2-1,0 2 1,1 1-1,0 1 1,4 1 0,4-2-1,5 2 1,4-2 934,5-1 1,-2 6-1,1-5 1,2 0-822,2 2 1,7-3 0,4-1 0,5-7 0,4-1-1,2-4-413,3-2 1,5-3 228,3-5 1,5-5-1,0-5 1,4-4 65,3-3 1,5-7-1,-1-2 1,2-9 37,5-8 0,4-8 0,-4-7 0,-5-2-145,-2-3 1,-1-6-1,-5-3 1,-5-2-73,-3-2 1,-11 0 0,-9 1 0,-8 6 328,-5 6 1,-1 4 0,-1 7 0,-4 0 367,-4 4 1,-4 7-1,-5 8 1,-4 1-215,-3 3 0,-8 13 0,-4 10 0,-4 8-142,-4 7 1,-5 16-1,25-23 1,1 1-1,-1 3 1,0 0-236,0 1 0,1 1 0,-1 2 0,1 2 1,3-2-1,2 0 0,-15 31-313,4-5 0,14-6 0,4-5 0,6-5-505,8-5 0,15 2 1,18-9-1,10-1 890,13-7 0,-18-17 0,2-3 0,2-3 0,1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11411 8183 21337,'0'-2'-7416,"0"4"6941,0 11 1,0 1 0,0-1 0</inkml:trace>
  <inkml:trace contextRef="#ctx0" brushRef="#br0">11424 8236 20915,'6'8'-1902,"1"-2"1,7-8 2553,-1-2 1,0-2-1,1-5-302,-1 2 0,0 1 0,2-6 1,1 2-373,2 3 1,0-2 0,-5 2 0,1-2-75,-1 2 1,0-2 0,1 2-1,-1-3 5,0-1 1,1-2 0,-1-2 145,0 0 1,1-1 0,-3 3 0,0-1-60,-2-2 1,0-4 0,4 1-1,0-1 243,1-2 1,-3-8-1,0 5 1,-2-1-141,1 0 0,-3 6 0,2-1 1,0 1-230,-1 1 1,2 1 0,-4 2 0,1-3-208,4 0 1,-4 1-1,2 3 1,0-2 103,-2-2 0,4 4 0,-7-6 0,0 1 144,2 1 0,-4-4 0,2 3 0,-1-3 154,2-2 1,-4 1 0,5-1 35,0 0-96,-4 1 0,5 0 1,-4 3-1,3 2-124,1 2 0,-2-3 0,2 2 1,-1 1-129,-3 0 0,3 0 1,-2 2-1,-1 0-37,-1 0 0,-2-2 1,0 0-1,0-1 49,0 1 1,-2-4 0,-1 0 0,-1-2 182,1-1 0,1-6 0,2-2 0,0-3 31,0-4 1,0-1 0,0 4 0,0 2-96,0 4 1,0-7 0,0 13 0,2-1 25,2 3 1,-2 1 0,2 5 0,-2 2-200,-2 1 0,0-3 1,0 0-1,0 0 160,0-1 0,0-2 0,0-7 0,0-3 90,0-4 0,-5 4 0,-1 1 1,0 3 102,1-1 0,-1-4 0,3 3 0,-2 4 37,2 0 1,-3 1-1,0 1 1,1 2-20,-1 2 1,-3 1 0,3 3-1,0-1-111,0-2 1,-3 0 0,3 5-1,-1 0-23,-4-1 0,4 1 0,-2 0 0,-1-1 26,-2 1 0,3 1 0,0 2 0,-1 1 92,-2-1 1,-1 2-1,-1-1 1,1-1 33,0-2 1,-1-1 0,1-1 0,0 1 9,-1 0 1,-2-1 0,0 3 0,2 0 136,2 2 0,-5 5 0,5-3 0,-2 1-23,-2 3 0,4 1 1,2 2-1,-3 0 93,-4 0 1,0 2 0,3 1 0,-1 3-69,-2 1 0,2 0 0,-4 4 0,1-2 59,0 1 1,0-4 0,5 0 137,0 0 0,-1-3 0,1 4 0,1 0-191,3 1 0,-1-4 0,4 5 0,-1 0-155,-4-2 1,4 5 0,-1-3 0,1 5-138,0 3 0,-1-2 1,-2 4-1,2-1-163,2 0 1,0 4-1,4-3 1,-4 1-50,-2-1 1,5 0 0,-3-3-1,0 2 150,-2-2 0,0 4 0,1-3 1,-1 0-11,1-2 1,4-2-1,-3 0 1,2 1-156,-1-1 0,1 0 0,4 1 0,0-1 26,0 0 0,0 5 1,0 0-1,0 0 27,0 1 1,0-3 0,0 5-1,0 0 85,0-1 1,0 1-1,0 3 1,-2-2 133,-2 2 0,2-5 0,-2 0 0,2-1-14,2 0 0,0 4 0,0-4 0,0-2-69,0-1 0,0-2 1,0 2-1,0 3 74,0 4 0,0-3 0,0 0 0,0-1-79,0 0 1,0 6-1,2-4 1,1 2-20,1 1 1,1-6-1,-4 4 1,2 0 40,2 0 1,-1 1 0,-4 3-1,0-1 39,0-2 1,0-1 0,0 1 0,0-3-26,0 0 1,1-4-1,2 3 1,2-3 82,-2-2 0,-2 0 1,-1 1-1,0-1 72,0 0 1,0 1 0,0-1 0,0 0-131,0 1 1,5-1 0,-1 0-1,1 2-27,1 3 1,-3 1 0,4 5 0,-1-2 24,-3 2 1,3-3 0,-2-1 0,1 1-1,1 0 0,-5-4 0,5 4 0,-2-2 45,1-2 1,-1 2-1,-4-1 1,0-2 47,0-1 1,0 3 0,0-1 0,0 1-51,0 1 1,0 1 0,0 3 0,0 0-66,0 0 0,2 7 1,1 1-1,1-1-45,-1-2 1,0-2 0,0 1-1,2 0-26,-3-1 1,4 0-1,0-3 1,0-2 81,0-2 1,3 3 0,-3-4-1,1-2 63,4-1 1,7-1-1,2-1-141,1 0 1,3 1 0,-5-1 0,0-1 9,0-3 1,-1 7 0,-4-1 0,-1 4 114,0 5 0,-5 13 0,-2 4 0</inkml:trace>
  <inkml:trace contextRef="#ctx0" brushRef="#br0">16249 6770 29704,'0'-13'-4916,"0"0"1,-4-1 3832,0 1 1,-2 1 0,3 2-1,-3 2 965,-2 2 0,4 2 1156,-5 4 1,6-2 310,-1-2-1257,2 3 1,8-10 0,3 7 0,3 1 451,1 1 1,5 2 0,1 0 0,2 0-592,3 0 0,-4 0 1,3 2-1,-1 1 378,-2 1 0,4 1 0,-5-5 0,1 0 181,-1 0 0,-1 0 0,-3 0-738,2 0 1,-2 0 0,3 0-410,-3 0 655,-8-6 1,5-2 0,-5-5-1</inkml:trace>
  <inkml:trace contextRef="#ctx0" brushRef="#br0">16543 6584 31955,'-9'-12'-9831,"0"3"8196,6 3 0,-1 6 2151,8 0 0,3 4 1,8 1-1,1-2 284,2-2 1,6 4-1,-2 1 1,2 0-443,-2 0 1,2 4-1,-6-1 1,-4 3-740,-3 1 0,-1 0 0,-5 1 0,-2-1-279,-2 0 0,-7 5 0,-4 1 0,-7 1-496,-5-1 0,-3 3 0,-2-3 1291,1 2 1,-7 1 0,-1 5 0</inkml:trace>
  <inkml:trace contextRef="#ctx0" brushRef="#br0">7905 11275 9074,'-9'-9'-99,"1"-1"-152,3-1 0,-1 7-692,1-1 0,2 4 930,-6 1 0,0 4 1081,-4 1-375,6-1 1,2-4-431,10 0 1,-2 0 0,6 0 55,1 0 1,2 0 0,1 0 0,0 0-137,1 0 1,-1 0 0,0 0 0,2 0-274,3 0 0,-3 0 0,4 0 0,-1 0 147,0 0 1,4 0 0,-1 0 0,1 0 20,2 0 1,4-4 0,-6-2 0,2 0-42,-2 0 1,3 0 0,-4 3-1,1-3-44,0-1 0,-4 4 0,3-2 0,-2 4 20,-3 1 1,-1-2 0,-2-1-199,1-1 0,-5-1 173,-1 5 1,-6 0 112,-2 0 1,-6 0 0,-7 0-1,-1 0-83,1 0 1,-5 0-1,-1 0 1,0 0-5,-1 0 1,-2 0 0,3 0 0,0 0-23,-1 0 1,-2 0 0,3 0 0,0 0-10,-1 0 0,3 0 0,3 0 0,1 0-9,0 0 1,4 0-1,0 0-363,-1 0 350,4 0 1,1 0-1744,10 0 1782,8 0 0,8 0 0,5 0 0</inkml:trace>
  <inkml:trace contextRef="#ctx0" brushRef="#br0">12264 16792 29536,'-8'0'-1026,"1"0"-73,2 0 1,3 0 795,-7 0 1339,0 0-356,1 0 0,4 0-387,8 0 0,4 0 0,5 0-186,0 0 1,1 0-1,-1 2 1,0 1-183,1 1 1,4 1 0,1-5 0,0 0 142,0 0 1,5 0-1,-2 0 1,2 0 32,-2 0 1,2 0 0,-5 0 0,0 0 117,1 0 1,3-2 0,-2-1 0,0-1-18,-3 1 1,-4 1-1,0 2-347,-1 0-107,0 0-226,1 6 1,-13 0 0,-5 3-1,-7-5 486,-2-2 0,-6 2 1,-3 1-1,-2-2 97,2-2 0,-4-1 0,3 0 1,-4 0 62,0 0 0,-2 0 0,7 0 0,-2 0-35,2 0 0,-2 0 1,5 0-1,-1 0-148,1 0 0,6 0 0,5 2-611,3 2 1,0 4-109,5 5 0,7-6 0,7-2 0,5-4 1001,2-1 1,8 0 0,1-1 0,6-2-594,5-2 1,-2-5 0,-4 3 0,1-2-548,-2 0 825,-2 6 1,1-9 0,1 5 0</inkml:trace>
  <inkml:trace contextRef="#ctx0" brushRef="#br0">18222 7557 29415,'0'-14'-9831,"0"1"6129,0 5 0,6 3 4828,3 5 1,-1 0 0,0 0-47,3 0 0,1 0 0,1 0-251,0 0 1,-4-2 0,0-1-172,1-1 0,-2-1-569,1 5 0,0 0 0,4 0-621,0 0 0,1 5 0,0 1 0,4 1 685,4 3 1,5-4 527,4-1 0,3-4 1,6-1-1</inkml:trace>
  <inkml:trace contextRef="#ctx0" brushRef="#br0">19169 7596 29530,'9'-11'-3304,"0"2"1,1 3 3440,2 0 1,1 4-1,2-3 1,1 0 82,2 1 1,4-1-1,-3 5 1,1 0-243,-1 0 1,0 2-1,-3 1 1,4 3-467,0 1 1,-2 2 0,4 3 461,2-3 1,1 2 0,2-3 0</inkml:trace>
  <inkml:trace contextRef="#ctx0" brushRef="#br0">15263 11301 14873,'-12'-22'-1682,"3"0"1,3 4 832,6 9 0,0 8 1,0 1 549,0 7 0,0 1 0,2-1 320,2-1 1,4-2 0,5-4 248,0 0 1,1 0-1,-1 0 1,0 0 560,1 0 0,3-4 1,3 0-1,-1 1-531,0 1 0,3 2 0,-2 2 0,-1 1-557,0 1 0,3 2 1,-4-3-1,-2 3 576,-1 1-194,5-4 0,0 9 0,7-5 0</inkml:trace>
  <inkml:trace contextRef="#ctx0" brushRef="#br0">18649 7676 25389,'0'-13'-7496,"1"4"7639,4 0 1,4 2 0,7-3 0,2 2 322,-2 2 1,5 0 0,1 3-1,2-1-264,-2 1 0,2 1 0,-5 2 0,0 0-140,0 0 1,-1 0-486,-5 0 344,1 6 0,-1 8 0,0 6 0</inkml:trace>
  <inkml:trace contextRef="#ctx0" brushRef="#br0">11144 15393 30316,'0'-8'-9831,"0"1"4431,0 3 3537,0 2 1877,0-4-103,0 12 423,0 2 0,-6-1 859,-3-3 1,-3-2-1114,-1-2 1,0 0 0,-1 0 367,1 0 0,0 0 0,-1 1 0,1 2 6,0 2 1,-1 4 0,0-3 0,-3-1 75,-1 1 0,5 3 0,4-3 1,-1 0 374,-2 0 1,-1-1 0,-1-5 10,1 0 1,0 4 0,-1 0-393,1-1 1,0 3 0,-1 0 0,1 2-768,0 2 0,4 2 1,0 1-1,-1 0-214,-2 1 1,0 4-1,2 1 1,2 0 1,2 0 1,0 4 0,3-6-1,-1 0 163,1-3 0,1 4 1,2 0-1,0-2-212,0-1 1,0-2 0,0 1 75,0-1 1,0 5 0,0 0 0,0-2-281,0-1 1,0 4-1,2 2 1,1 1-20,1 0 1,1 5 0,-5 5 0,0 1 372,0-1 1,0 4 0,0-3 0,-2-1 185,-2 1 1,2-2-1,-2-3 1,2 2 173,2 1 1,0 0 0,0-5 0,0 1 51,0 0 0,0-5 0,0 0 0,0 2-71,0 1 0,2 0 0,1-1 0,1-2-43,-1 2 1,-1 1 0,-2 3 0,1 3-114,4 5 0,-4-2 0,4 0 0,-4 0 145,-1 0 1,5 0 0,-1 2 0,0-5 38,2-3 1,-3-3 0,5-1 0,-1-4 132,1 0 1,-1-1 0,3-3-1,-1 2-41,2-2 1,-4 3-1,2 2 1,0 1-218,-2 2 1,4 9-1,-6-4 1,1 7-83,0 5 1,-1 4 0,-4-2 0,2 1 47,2-1 1,-1-1 0,-2-4 0,1-2 156,1-5 0,6-5 0,-1-3 0,3-6 543,1-2 0,1-8 1,-1-2-1,0-4 343,1-1 1,-1 0 0,0-1-1,1-2-351,-1-1 0,0-5 0,1 4 1,-1 2-377,0 2 1,5 1 0,1 0 0,2 0-296,3 0 0,5 1 0,4 2 1,1 3-159,3 2 1,2-6-1,1 3 1,0-4 5,0-1 1,-2 0 0,-1 0 0,-4 0 559,-5 0 0,1 12 0,-8 3 1</inkml:trace>
  <inkml:trace contextRef="#ctx0" brushRef="#br0">17756 16446 8390,'0'-14'-260,"0"1"-17,0 6 40,0 1 777,0 0 0,1 4-422,4-2 0,2 2 0,6 2 0,2 2 400,3 2 1,1 2-1,6 5 1,1-2 62,2 1 0,7 0 1,1 1-1,2-4-182,2-1 1,0 3-1,2-5 1,2-1-184,5-1 1,3-2 0,1-2 0,-1-1-121,-3-1 1,7-7-1,-2 3 1,-1-4-276,-3-2 0,1 6 0,-7 0 0,-1 2-534,-1 3 1,-8-3 0,-3 2-1,-5 1-1030,-3 1 0,-6 4 1743,-8 2 0,3 10 0,-5 6 0</inkml:trace>
  <inkml:trace contextRef="#ctx0" brushRef="#br0">19102 17032 8107,'8'-15'656,"-4"-2"1,-3 6-633,-1-2 0,6 8 0,5 2 0,4 6-371,2 6 1,7 3 0,-2 0 0,3-2 238,2-1 0,0-6 0,-1 2 0,1-4 294,0-1 1,-1 0 0,3-1 0,0-4-105,2-4 0,0-4 1,-4-3-1,-2-4-83,-3 0 1,2-3-1,-6-3 1,-3-2-287,-5-3 0,0-3 0,-5-8 0,-5-1 77,-8-1 0,-6-5 0,-16 3 0,-6 2 305,-8 2 0,-6 1 0,-4 11 0,1 5 194,0 6 1,-1 5-1,1 5 1,1 5-90,3 2 1,8 8 0,5 5 0,1 5-156,1 6 0,3 9 1,7 6-1,5 5-282,4 2 0,4 5 1,13-3-1,4 1 8,7 4 229,18-5 0,5 0 0,10-6 0</inkml:trace>
  <inkml:trace contextRef="#ctx0" brushRef="#br0">17423 4771 7598,'0'-13'848,"0"-1"0,0 6 2824,0-1-2535,0 6 1,0-2 0,0 10-823,0 4 0,0 2 1,0 4-1,0 2 18,0 0 0,0 7 0,0-2 1,0 2-224,0-2 0,0 3 1,0-4-1,-2 1-450,-2 0 1,2-1-1,-2 1 1,1-4-1615,-2-3 0,4-2-1851,-4 1 3805,4-7 0,1-7 0,0-7 0</inkml:trace>
  <inkml:trace contextRef="#ctx0" brushRef="#br0">17223 4744 9428,'-8'-5'2238,"4"3"1,8-4 0,5 2-1383,3-1 0,3-4 0,2 3 0,6 1-741,2-1 1,2-3 0,-1 4 0,1 2-1294,0 2 1,-1-4 0,-1 1-1,-1 1-1937,-2 2 3115,-5 1 0,2 5 0,-6 3 0</inkml:trace>
  <inkml:trace contextRef="#ctx0" brushRef="#br0">17223 5064 7941,'5'8'1047,"-2"-1"1,6-4 0,3 2 357,4-3 0,5 0 0,6-4-1257,0-2 1,-1 1-1,1-6 1,1-1-149,3-2 0,-3-1 0,5-1 0</inkml:trace>
  <inkml:trace contextRef="#ctx0" brushRef="#br0">17769 4771 7901,'0'-9'3664,"0"0"0,2 6-3232,2-1 0,-1 2 0,4 4 0,1 1 0,-2 3-54,0 1 0,4 2 1,-3 4-1,1 1-328,-4-1 1,2 5 0,-1 0-258,-2-2 0,-2 3 0,-1-1 0,0-2-654,0-1 0,0-6 0,0 0-2300,0 1 2862,0-4 1,0-7-1,2-11 1,1-6-1,2-1 393,3 0 1,-4-5 0,4 3 0,-1 0 760,1 4 1,0 3-129,6 5 1,-1 3-1,0 6-174,1 0 0,-1 6 0,0 3 0,1 5 352,-1 3 1,0 0-1,-1 5 1,-1 0-590,-3-1 0,1 2 0,5-6 0,-1-4-274,0-3 0,1-7-22,-1 2 1,-1-10-1,-3-5 1,-3-6-1,-2-6-353,1-4 1,-1-5-1,-4 0-184,0 2 1,0 5 0,-1 2 0,-2-1-1,-2 1-3,2 0 1,0 7-1,0 0-546,-1 5 1,-1 6 314,5-5 0,6 10 751,3-1 0,3 9 0,1-1 0</inkml:trace>
  <inkml:trace contextRef="#ctx0" brushRef="#br0">18342 4704 7961,'0'8'993,"0"-1"1,2-4 833,2 2 0,-1-1 0,6-4-1152,1 0 0,4 0 1,2 0-1,3 0-663,2 0 0,0-4 0,2-2 0,0-2-852,0-2 1,1 3 839,-2-2 0,3 0 0,-4-4 0</inkml:trace>
  <inkml:trace contextRef="#ctx0" brushRef="#br0">18342 4918 9785,'15'0'4676,"1"0"-4587,2 0 1,6 0-1,0-2 1,4-2-1168,3-5 0,4-3 1078,-4-1 0,6-1 0,-2 1 0</inkml:trace>
  <inkml:trace contextRef="#ctx0" brushRef="#br0">19075 4611 7917,'8'-9'1015,"-4"0"1,-2 1-1,-2-6-257,0 1 0,0 4 1,0 0 319,0-1 0,-2 4 0,-1 0-647,-1 0 1,-6 5-1,1-4-278,-3 4 1,-2 7 0,1 2-1,-2 4 38,-2 2 1,2 3 0,-5 3-1,3 0 20,-1 4 0,0 1 0,3 3 0,1 2-188,0 1 0,-2 5 1,9-5-1,-1-2-329,4-1 0,2-1 0,2 0 1,2-2-199,2-3 1,8-3 0,7-7 0,2-3 59,3-4 1,1-4 0,3-2 0,2-4 114,1-4 0,-2-7 1,-5-3-1,-3-2 177,-2-3 1,2-1-1,-8-2 1,-6 1 330,-4-1 0,-3 0 0,-3 1 0,-4 1 256,-6 2 1,-12 4 0,1 6 0,0 1 441,-1 3 1,4-1 0,1 5-1867,0 2 613,2 2 1,11 2-1224,3 4 1,8-4 0,5 4 0,3-4-48,1-1 0,0-1 1646,1-4 0,5-8 0,2-8 0</inkml:trace>
  <inkml:trace contextRef="#ctx0" brushRef="#br0">19249 4478 8588,'-3'12'4116,"-5"-2"-2914,-5-1 1,-5 1-1,-1 8 1,-5 3-762,-1 0 1,-9 10 0,6 0 0,-3 4-281,-2 1 1,2 5 0,4-2 0,2 1-533,3 3 1,-3 0 0,4-5 0,0-2-1059,4-5 1,3 0 0,4-3-1,3-4 1429,1-3 0,-5-4 0,4-3 0</inkml:trace>
  <inkml:trace contextRef="#ctx0" brushRef="#br0">16876 8569 18076,'1'-7'-3499,"2"1"1462,2 0 1020,-1 5 1391,-4-5 1,0 0 50,0-3 1,-1 1 442,-4 0 0,2 0-256,-5-1 1,-1 3-544,-5 6 0,2 2 1,2 2-1,1 5 106,-1 3 0,2 6 0,1 3 1,1 1-30,3 1 1,2 9 0,1-9 0,1 1 75,4 1 0,2 0 1,8 0-1,3-2 100,4-6 0,1-2 0,3-1 0,-1-3-56,3-2 0,0-3 1,-4-6-1,-3 0-359,-2 0 0,3-7 0,-6-5-210,-4-4 1,-4-4 0,-8 3 0,-2-4-114,-2 0 1,-4 0-1,-5 5 1,-2-2 317,-3 2 1,4 1-1,-4 3 1,3 2 422,2 1 1,4 6 0,0-3-416,-2 0-668,6 5 1,5-3 0,10 6-247,6 3 1,5 1 1012,6-2 0,5-2 1,2 4-1</inkml:trace>
  <inkml:trace contextRef="#ctx0" brushRef="#br0">17582 8583 13575,'-13'-18'-729,"0"0"0,4 6 871,0 8 0,0 2 662,-4 2 1,4 0 0,2 2-593,1 2 0,-3 4 0,4 7 0,2 2 147,2 5 1,5 4-1,2 0 1,3 0-173,6-4 0,0 3 0,7-4 0,2-1-127,1-2 0,6-5 1,0-2-1,-1-4-110,-2-1 1,-2-1 0,0-7 0,-4-2-184,-4-5 0,-5-8 1,-3 0-1,-2-1-299,-2-1 0,-2 2 0,-7-3 0,-3 0-41,-3 4 1,-6-3-1,7 1 1,-4 3-1162,-2 5 1322,7-2 1,3 6 449,8-3 1,9 3 0,8 6 0</inkml:trace>
  <inkml:trace contextRef="#ctx0" brushRef="#br0">18249 8463 13575,'-2'-12'945,"-2"3"0,-2 5 1,-3 8-1,5 6-1305,2 7 0,-2 3 0,-1 7 1,2 0 211,2-1 1,2 1-1,2 0 1,2 1-442,-2 3 0,3-3 1,-2 5-1,1-2-556,1 0 1,-3-2 1135,5-6 1,1-4-1,5-6 1</inkml:trace>
  <inkml:trace contextRef="#ctx0" brushRef="#br0">18036 8529 8571,'-8'-43'3253,"4"5"-2506,2 8 0,4 14 0,2 12-1589,5 2 1,3 7-1,1-1 1,-1 0 449,-3 2 1,7-4 0,-1 4 0,3-2-37,1 1 1,6 4 427,2-5 0,0 12 0,5-1 0</inkml:trace>
  <inkml:trace contextRef="#ctx0" brushRef="#br0">18622 8516 8537,'15'0'65,"3"0"1,-3 0-1,4 0 1,-1 0-52,-1 0 0,6 2 1,-6 0-1,0 4-458,-2 2 0,-2-4 444,0 5 0,1 0 0,-1 4 0</inkml:trace>
  <inkml:trace contextRef="#ctx0" brushRef="#br0">18556 8903 19275,'13'-33'-43,"2"8"0,5 10 0,9 9 477,5 5 0,6 2 0,-9 2 0,-2 3-4971,0 1 4590,-3-4 1,1-3 0,-1-7 0</inkml:trace>
  <inkml:trace contextRef="#ctx0" brushRef="#br0">19409 8476 8562,'0'-13'-2141,"0"4"2334,0 0 0,0 5 648,0-5 0,0 4 952,0-4-1224,0 6 0,0-1 0,0 8-350,0 5 1,1 8 0,2 3 0,2 2-142,-2 2 1,-2 4-1,-1-4 1,0 3-287,0-1 1,0 4-1,0-8 1,0 3-208,0 2 0,-1-5 0,-2-1 1,-2-2-636,2-3 0,2-1 1050,1-1 0,6-7 0,1-1 0</inkml:trace>
  <inkml:trace contextRef="#ctx0" brushRef="#br0">19809 8676 11987,'-2'-19'66,"-2"5"1,1 13 0,-6 11-1,-2 5-57,0 3 0,-3 0 0,1-4 0,0 3-558,-1 1 0,1-1 0,1-3 0,2-1-464,1 0 0,6-4 1012,-2 0 0,16-6 0,4 3 1</inkml:trace>
  <inkml:trace contextRef="#ctx0" brushRef="#br0">20075 8423 8508,'5'-9'34,"-1"0"1,5 5-1,-3-4 1131,1 2 69,-4 2-866,3 4 0,-6 6 1,0 3-171,0 2 0,-6-2 1,-3 2-1,-1 2-203,1 3 0,-3 2 0,3-5 1,-1 1 47,1-1 0,-3 0 1,5 1-30,-1-1 0,1 0 0,4 1 1,-1-1 3,1 0 0,3-4 1,4 0-205,5 1 1,3-4 0,1-1 0,1-4-248,-1-1 0,2 0 1,1 0-1,3 0-732,2 0 1,1-1 1164,5-4 0,5-2 0,3-6 0</inkml:trace>
  <inkml:trace contextRef="#ctx0" brushRef="#br0">20488 8609 8475,'-13'-7'0,"0"4"369,-1 6 0,6 9 1,-1 7-1,0 0-521,1 1 0,-3 2 1,3-3-1,-1 0-781,0 1 1,6-1 932,-1-1 0,8-4 0,4 6 0</inkml:trace>
  <inkml:trace contextRef="#ctx0" brushRef="#br0">20808 8356 9195,'-1'-12'776,"-4"3"0,4 2 251,-3 3 179,2 2-797,2-10 1,2 11 0,0-5-655,3 0-131,-1 4 242,-4-4 139,0 6 0,2 0 0,2 0 23,5 0 1,5 0 0,2 0-17,2 0 0,-1 0 0,-2 0 1,1 0 57,2 0 0,0 0-23,-5 0 1,-5 2 0,-4 2 16,-2 5 0,-8 2 1,-5-1-1,-3-1 38,-4 1 1,-6 7-1,3-1 1,-1-3-62,0-2 1,6-3 0,-2 4 0,5-1-104,4-2 0,3-5 0,6 5 76,0 1 0,10-2 0,5-1 0,4 0-36,5 1 1,1-4-1,2 5 1,-2 0 67,-3-2 1,2 4-1,-6-5 1,-2 1 68,-1 4 1,-6-4 0,-2 2-63,-1 1 1,-8 2 0,-8 0-1,-8-2-222,-8-1 1,-3-4-1,-6 3 1,-2 1-335,-2-1 1,-4 2 0,0-5 0,2-1-929,-2 2 0,6-5 1431,6 4 0,-3 2 0,0 1 0</inkml:trace>
  <inkml:trace contextRef="#ctx0" brushRef="#br0">20155 9889 8551,'0'-14'-223,"0"1"1,0 4-1,2 0 230,2-1 0,4-2 1,5 0-1,-1 2-258,-3 1 0,2 0 620,-2-4 1667,-3-1-1250,0 7 1,-6 3 0,0 8-320,0 5 1,0 9-1,0 4 1,-1 3-375,-4 2 0,4 1 0,-5 2 0,1 2-207,1 2 0,-5-4 1,5 1-1,1-3-274,1-1 1,2-2 0,0-1-1,0-4-647,0 0 0,5-7 1035,-1-4 0,12-6 0,-1 3 0</inkml:trace>
  <inkml:trace contextRef="#ctx0" brushRef="#br0">20115 9809 8514,'-7'-39'1075,"2"4"0,5 10 0,5 11 0,4 8-1266,3 5 0,7-1 0,3-1 0,2-1-256,-2 1 0,8 2 1,-4 1-1,2 0 195,0 0 1,-1 0-1,0 1 1,-1 2-383,1 1 1,-6 11 0,-3 2 633,-4 6 0,-6 1 0,-2 8 0</inkml:trace>
  <inkml:trace contextRef="#ctx0" brushRef="#br0">20022 10329 17196,'10'-30'-516,"4"3"1,3 10 0,1 12-1,4 4 1183,4 1 1,0 1 0,2 2 0,2 1-1750,1-1 0,6-1 1104,-1-2 0,-4 0 0,1 0 0</inkml:trace>
  <inkml:trace contextRef="#ctx0" brushRef="#br0">20862 9835 8447,'0'-28'55,"0"6"1,0 18-1,0 10 1,0 7-29,0 5 1,-2 5 0,-2 0 0,-5 0-233,-3-1 1,-1 4-1,-1-4 1,3 3 536,2 2 1,-3-2 0,4-1 0,1-4-353,3 0 0,2-3 1,2-2-44,0 3 1,2-5 0,2 1-43,5-9 1,3-5 0,3-5 0,1-9 0,2-7 0,5 1 0,-2-1 0,0 2 85,-3 2 0,-4 3 0,0 2 804,-1 3 1,-4 3-1,0 6 77,1 0 0,-2 6 0,0 3 0,3 3-520,1 1 1,1 0 0,2 1 0,1-1-433,2 0 1,6 1-1,-1-3 1,5-2 93,4-4 0,3-4 0,-2-2 0,-2-4-632,-3-4 1,4-8 0,-9-7 0,-4-4 290,-3-3 0,-4-6 0,-2 0 0,-2-3 310,-2 0 1,-2-8 0,-4 8-1,0 0 309,0 3 0,-4 6 0,-1 9 0,2 4 296,2 4-1204,1 0 0,6 8 1,3 6 625,3 8 0,7 4 0,2 1 0</inkml:trace>
  <inkml:trace contextRef="#ctx0" brushRef="#br0">21795 9702 14278,'-9'-31'-804,"0"3"757,-1 7 0,10 8 0,4 13 0,6 1-50,4 4 0,1-4 0,2 4 0,4-4 264,0-1 0,8 5 1,-2 1-1,1-1-851,0 1 0,-1 5 688,0-2 1,-1 8-1,1 4 1</inkml:trace>
  <inkml:trace contextRef="#ctx0" brushRef="#br0">21555 10049 8390,'10'-8'262,"7"5"1,5 6-437,6 6 1,2-1 0,-2-1 0,1-1-51,2-3 0,5-2 0,-3-1 0,1-1-257,3-4 1,-5 2 480,-1-5 0,3-7 0,0-6 0</inkml:trace>
  <inkml:trace contextRef="#ctx0" brushRef="#br0">22541 9809 8417,'-15'-30'301,"-1"5"166,-2 9 1,1 7 0,3 10 0,-1 4-586,-2 4 1,-3 1-1,-3 2 1,2 0 365,2 3 0,0 2 0,4 0 1,0 2 90,3 2 0,8 1 0,1 4 0,6 1-345,5 0 0,10-1 0,6 0 0,4-4-191,3-4 1,11-5-1,-4-4 1,1-5-132,-2-2 1,-8-8 0,1-5 0,-6-3 187,-7-4 0,-3-10 0,-5 0 1,-6-4 176,-6 0 1,-11-4 0,-9 4-1,-6-1 211,-2 1 1,-4 2 0,2 6-1,1 5-217,-1 4 1,2-1 0,6 9-1,3-1-865,4 4 0,3 2-38,2 2 0,11 0 872,7 0 0,23 6 0,7 2 0</inkml:trace>
  <inkml:trace contextRef="#ctx0" brushRef="#br0">22928 9622 18825,'-25'-4'703,"-6"-1"0,-6 4 1,-5 11-1,-1 12-992,-1 11 0,-13 13 0,29-20 0,-1 1 0,-3 3 0,0 1-255,-1 1 0,-1 1 0,-1 4 0,1 0 1,0 0-1,1 0 0,2-1 0,1-1 86,2 1 0,0-1 0,1 0 0,1 0 0,-1-2 0,0 1 0</inkml:trace>
  <inkml:trace contextRef="#ctx0" brushRef="#br0">16983 14753 11202,'0'13'307,"0"2"0,0 3 1,0 3-85,0 0 1,0 2 0,0-4 0,0 1-508,0-1 1,-2-1 0,-1-5 0,-1 0-1157,1 1 1440,1-7 0,-4-7 0,-1-7 0</inkml:trace>
  <inkml:trace contextRef="#ctx0" brushRef="#br0">16823 14673 8730,'-6'-19'-23,"4"10"0,-1-3 0,11 12 508,5 0 0,8 0 0,-2 0 1,2-1 63,2-4 0,3 2 1,2-6-1,1 1-937,2 0 0,5-4 0,-5 5 0,-1 0 143,-2 2 1,-1 4 0,-1 1 243,1 0 0,0 6 0,-1 1 0</inkml:trace>
  <inkml:trace contextRef="#ctx0" brushRef="#br0">16876 15033 8530,'-25'0'655,"3"0"0,2-4-242,7-1 0,7 1 0,6 4 0,9 0-674,7 0 1,6 0 0,8 0 0,3 0-347,1 0 0,1 0 0,5 1 607,0 4 0,0-4 0,0 5 0</inkml:trace>
  <inkml:trace contextRef="#ctx0" brushRef="#br0">17649 14660 8542,'-1'-13'-9,"-4"1"215,-4 3 1,3 9-1,0 10 1,1 6-348,-4 7 0,-3 2 0,-2 2 0,0-1 518,-4 1 0,3-1 1,-4 1-1,3-2-1,2-2 0,-2 0 0,7-4 0,-1 1-843,1-1 1,3-1 76,6-5 0,7-7 0,5-6 0,6-9 69,3-7 1,-4-5 0,4-6 0,-2 2 211,-2 3 1,-3-2-1,0 8 1,-2 3 1225,-3 2-287,-4 8 0,-5-1 1,0 8-227,0 5 1,5 3 0,-1 1 0,1-1-350,1-3 0,1 2 0,6-6 0,1 1-254,-1 0 0,6-3 0,2-7 0,1-5-342,1-3 1,-3-7-1,4-3 1,-3-5-126,-2-4 0,-1 3 0,-6-3 0,-2 3 37,-1 1 0,-6 2 1,1 2-1,-2 6 59,-2 2 0,4 2 0,2 1-355,2 3 725,0 3 0,6 0 0,-1-1 0</inkml:trace>
  <inkml:trace contextRef="#ctx0" brushRef="#br0">18316 14487 8930,'0'-14'766,"1"8"1,4 6-898,3 8 1,4 8-1,2 2 1,-1-2-544,0-1 0,-1-2 1,-1 1-1,-4-1 368,-1 0 0,-2 1 0,-5-3 0,-4 0 306,-4-2 0,-8-6 0,-4 3 0</inkml:trace>
  <inkml:trace contextRef="#ctx0" brushRef="#br0">18089 14740 8354,'-12'13'-377,"2"0"1,2 1-1,2-1 374,4 0 1,6 1-1,6-2 1,7-3 195,5-5 0,3-3 1,2-1-1,1-1-88,3-3 0,-3-4 1,5-5-1,-4 1-105,-2 3 0,3-3 0,-10 5 0</inkml:trace>
  <inkml:trace contextRef="#ctx0" brushRef="#br0">18129 14993 8148,'-4'-34'958,"1"4"-830,4 11 1,11 9 0,10 10-1,3 0-1357,2 0 1,1 0 1228,3 0 0,3 0 0,6 0 0</inkml:trace>
  <inkml:trace contextRef="#ctx0" brushRef="#br0">19222 14580 8509,'-18'7'-7,"-2"-1"0,-4-1 284,-4-1 1,-2 6 0,2-1 0,-3 3 436,-5 2 1,4-1-1,1 2 1,2 2-354,3 6 0,1 2 0,2 1 0,7 1-422,6 0 1,4-1 0,9 1 0,6-2-112,8-3 0,13-2 0,6-8 0,4-4-88,4-3 1,0-10 0,4-5-1,-5-5-311,0-2 1,-2-12-1,-5 3 1,-7-2 433,-5-1 0,-2-2 1,-8 0-1,-7 2 346,-4 1 1,-4 1-1,-5 2 1,-8 2 108,-6 6 0,-4 2 0,0 3 0,2 3-80,-2 5 0,4 2 1,-1 2-1704,2 0 1,2 6 1464,8 3 0,3-3 0,6 0 0</inkml:trace>
  <inkml:trace contextRef="#ctx0" brushRef="#br0">19329 14487 8424,'-20'7'0,"-3"6"0,-7 10 300,-5 6 0,-10 16 0,-5 11 0,22-24 1,0 1 117,-3 5 0,-1 1 0,0 1 0,-1 0-870,0 4 0,-1 1 0,1-4 0,0 1 1,0 1-1,-1 0 0</inkml:trace>
  <inkml:trace contextRef="#ctx0" brushRef="#br0">3226 9582 27343,'0'-9'-8210,"-2"2"5296,-2 1 3609,2-4 1,-3 19 0,5 1 0,0 8-1022,0 5 1,0 3 0,0 0 0,0 1 149,0 0 1,0 4 0,0 0 0,1-2-140,3-1 1,2-2 0,5-3 0,-2-2-620,1-2 0,0-1 0,1-6 587,-2-3 0,0-3 0,4-6 0</inkml:trace>
  <inkml:trace contextRef="#ctx0" brushRef="#br0">2933 9676 16382,'-23'-8'-861,"4"-4"1076,4-4 1,1-2 0,9 3 0,4-1-15,4-2 0,4 2 0,8 6 0,1 2-165,2 2 1,10-3 0,-1 5 0,1 1-42,0 2 0,3 1 1,0 0-1,-1 1-72,-2 4 0,-3 3 24,-3 10 1,9 3-1,-2 6 1</inkml:trace>
  <inkml:trace contextRef="#ctx0" brushRef="#br0">2893 10129 9457,'-12'-12'1189,"3"-6"1,6 2 0,12 2-1149,9 8 1,10 5 0,4 2 0,1 4-1107,0 4 1,2 1 1066,-4-1 1,6-3 0,-3-6 0</inkml:trace>
  <inkml:trace contextRef="#ctx0" brushRef="#br0">3666 9582 23082,'-12'-1'-1650,"2"-2"1437,1-2 0,1 8 1,-1 11-1,3 6-417,1 6 0,2 0 0,-6 2 1,0 3 717,1 5 0,-3-2 0,3 0 0,1-1 215,2-4 1,4-2 0,1-5 0,0-4-598,0-3 0,6-3 0,3-4 0,2-3 35,3-4 1,4-2-1,1-5 1,0-6-230,0-4 1,-1-8 0,-5 2 0,-1-3-235,-3-2 0,3 2 0,-5 3 1,1 4 111,-4 3 1,4 8 1017,1 2 1,-2 10 0,0 5 0,-1 6-56,-3 7 1,3 2-1,0 1 1,2 0 116,2-4 1,3-3 0,4-6 0,2-1 71,2-3 0,-1-3 0,4-6 0,-2-1-672,2-4 1,0-2 0,-2-8 0,-3-3-404,0-4 0,-5-3 0,0-2 1,-3 0-143,-1 1 0,-4-5 1,-1 0-1,-4 1 86,-1 2 1,-1 1 0,-2 1 0,-3 0-112,-2 4 0,1 3 1,-4 6 932,3-1-217,-1 7 1,1-5-1,2 5 1</inkml:trace>
  <inkml:trace contextRef="#ctx0" brushRef="#br0">4292 9556 14657,'9'-5'0,"0"-1"764,1-1 1,7 4 0,2-3-1,0 1-484,1 1 1,2 0 0,-5 5 0,1 2-561,2 1 0,-6 5 0,3-3 0,-6 2-832,-2 2 1,-6 8 913,2 4 1,-4 3-1,-1 2 1</inkml:trace>
  <inkml:trace contextRef="#ctx0" brushRef="#br0">4292 9955 8372,'0'-38'0,"2"4"0,2 9 0,7 8 47,5 7 1,5 7 0,5 0-1,-1 5-15,-2 2 0,2 5 1,-3-5-1,2 1-421,-2 1 389,3-5 0,-4 11 0,6-5 0</inkml:trace>
  <inkml:trace contextRef="#ctx0" brushRef="#br0">5012 9582 15693,'-18'-23'-339,"1"-4"0,-6 9 0,6 11 920,0 8 0,-2 13 0,0 9 0,-2 7-1227,-3 5 0,5 4 0,3 1 1,5-2 732,7-2 1,4 2-1,6-5 1,9-2 157,10-4 1,8-5 0,8-1 0,3-7-30,5-3 1,2-8-1,-1 0 1,-3-6-326,-1-6 1,-3-9-1,-9-6 1,-7-4-360,-8-3 0,-10-6 0,-6 2 0,-7-4 192,-10-1 0,-15 2 0,-14 1 1,-8 4 13,-8 5 0,-5 0 0,-2 12 0,1 4 25,2 6 1,6 6 308,8 4 1,-3 10 0,5 6-1</inkml:trace>
  <inkml:trace contextRef="#ctx0" brushRef="#br0">5625 9422 18397,'-19'-10'-248,"-3"-3"1,1-2 0,-1 6-1,-3 6 870,-5 6 1,-5 12 0,-10 11 0,-4 10-901,-3 7 1,-1 4 0,26-20 0,-1 1 0,0 0 0,0 0-126,-1 1 0,0 0 0,0 0 1,0 0-1,-24 24 0,1 0-114,3 1 0,4-7 0,7-2 0,6-5 387,5-5 1,15 4-1,1-5 1</inkml:trace>
  <inkml:trace contextRef="#ctx0" brushRef="#br0">2573 13607 8560,'0'-19'281,"0"4"1,-2-1 341,-2 5-1112,2 5 0,-5 6 104,2 0 1,3 0-1,-7 0 878,-2 0 1,5-1-1,0-2 459,0-1 1,-1-1-435,-6 5 1,-1 0 0,1 0-267,0 0 1,-1 6 0,1 3 0,0 4-38,-1 5 0,1 3 0,1 5 1,3 1-374,5 0 1,2-1 0,2 2 0,2 2 133,2 1 0,4 0 0,7-6 0,2-1 62,6-2 0,2-10 0,1 0 0,1-5 17,0-4 1,2-3 0,-1-4 0,-2-5-182,-1-3 0,-1-6 1,-2-1-1,-6-2-171,-6-2 0,1 2 1,-7-1-1,-1 0 293,-1 1 0,-8-4 0,-3 4 1,-3-1 146,-1 0 1,-2 5 0,-1 0-118,-2 2 1,0 3-417,5 3-357,5 3 0,4 8 0,8 2 0,7 3-474,5 1 1,5 2 1220,5-5 0,7-1 0,1-4 0</inkml:trace>
  <inkml:trace contextRef="#ctx0" brushRef="#br0">3186 13500 8560,'-2'-7'296,"-2"3"0,-2 12 0,-4 6 0,1 2-46,-2 3 0,4-2 1,-2 5-1,0 0 196,2-1 0,-4 2 0,7-3 0,1-1-240,2 0 1,1 3 0,1-4 0,4-2-160,3-1 0,9-3 1,2-3-1,2-5-22,2-2 1,7-7-1,1-2 1,-1-3-303,-2-5 1,-1-6 0,-2 2 0,-3-2-104,-4-2 1,-5-3 0,-3 0-1,-2 1 220,-2 2 0,-2-2 0,-5 4 0,-2 1 131,-2 2 0,-5 5 1,1 2-295,-3 2 1,-1 6-315,0-1 0,5 4-889,4 4 1526,8 4 0,4 5 0,5 0 0</inkml:trace>
  <inkml:trace contextRef="#ctx0" brushRef="#br0">3772 13287 9094,'-5'8'879,"3"3"1,-4 0 0,2 4-695,-1 2 1,-4 13 0,5 1-1,-1 5-82,0-1 1,-1 8 0,-5-4 0,4-2-234,1-5 1,-3-4 0,3-1 0,-1 0-284,-4-1 1,4-5 0,0-3 412,1-3 0,-5-2 0,4 0 0</inkml:trace>
  <inkml:trace contextRef="#ctx0" brushRef="#br0">3572 13420 8368,'-11'-45'799,"2"6"0,4 11 225,4 9 1,8 10-1,5 4 1,4 4-1140,1 1 1,3 4 0,3 2 0,0 0-223,0 0 0,6 3 1,-2-3-1,1 0-1493,0 0 0,3 3 1830,0-5 0,6 6 0,-3-2 0</inkml:trace>
  <inkml:trace contextRef="#ctx0" brushRef="#br0">4319 13327 13026,'-13'-6'432,"-1"-3"1,5 3-1,2 3-21,1 6 1,3 5 0,8 4-560,3-3 1,4 1 0,2-6 0,-1-1 152,0-1 0,5 2 0,0 1 1,-2-1-521,-1 2 0,-2 1 0,1 7 433,-1-1 1,-6 6-1,-1 2 1</inkml:trace>
  <inkml:trace contextRef="#ctx0" brushRef="#br0">4226 13700 8574,'-6'8'1619,"16"-4"1,3-7-1620,10-1 0,9-1 0,2 5 0</inkml:trace>
  <inkml:trace contextRef="#ctx0" brushRef="#br0">4945 13620 8447,'-7'-1'961,"3"-4"0,2 2-373,2-5 1,0 3-110,0-4 76,0 6 114,0-3 0,6 11-214,3-1 0,3 1 0,1-5 0,0 0-255,1 0 1,-1 0 0,0 0 0,1 1-149,-1 4 1,-4-4 0,-2 5-279,-1 0 1,-1 1-1,-5 7 1,0-1 162,0 0 0,-5 2 0,-1 1 0,0 2 66,1-2 1,-6 4 0,4-2-1,-1-1 478,4 3 0,2-10 1,2 3 276,0-1 0,2-2-517,2-1 0,4-3 0,5-6 0,0 0-485,1 0 0,-1 0 0,0 0-1084,1 0 1,-5 0 0,-2 2 341,-1 2 1,3-1-1,-3 6 986,1 1 0,8-4 0,6 0 0</inkml:trace>
  <inkml:trace contextRef="#ctx0" brushRef="#br0">5412 13847 11522,'-1'-12'-191,"-2"5"1,-3 7 559,-2 7 0,5 9 0,-3 4 1,0-1-533,-2 0 1,-3 5 0,-1-2-1,1 3-225,-4 2 0,-2 4 1,6 2-1,2-2-847,4-3 0,4 0 1215,1-10 1,0-1 0,0-3-1</inkml:trace>
  <inkml:trace contextRef="#ctx0" brushRef="#br0">5572 13660 8401,'0'-13'173,"0"4"0,0 0 398,0-1 0,1 2 23,4 0 1,-4 3 0,5-2 327,0 1 0,-3 1-638,6 5 1,-6 2 0,3 1 0,-2 3 66,1 1 1,1-2 0,-3 3-267,1 3 1,2-1 0,-3 1-1,2-3-744,-2 3 1,-2-4-185,-1 2 1,0-4-201,0 3 869,0-5 1,0 5 0,1-5 611,4 1 1,2 2 0,7-3-214,-1 2 0,5 0 0,0-2 1,-2 2 263,-1-2 1,-2 0 0,0 0 0,-1 3-210,-3 1 0,-2-2 0,-4 3-222,2 3 1,-2-1-1,-8 0 1,-4-1-246,-2 2 1,-3 1 0,-1-1 0,-1 0 157,-2-2 0,1 0 0,3 2 1,2 0-1273,4-2 1,-3-5 466,7 5 0,-1-5 0,7 4 0,2-2-1270,5-3 2104,9-2 0,3-1 0,5 0 0</inkml:trace>
  <inkml:trace contextRef="#ctx0" brushRef="#br0">6025 13900 8559,'2'-7'1702,"2"2"1,-2 5 0,2 5-1676,-2 4 0,-2 7 0,-2 3 0,-2 0-209,-5 1 0,-3 3 0,-1 0-1365,-1 2 1152,7-4 1,-4 2 0,7-5 0,1-2 394,2-1 0,1-2 0,0 1 0</inkml:trace>
  <inkml:trace contextRef="#ctx0" brushRef="#br0">6305 13700 8321,'0'-13'-1220,"0"6"3050,0-5-1306,0 10 0,2-2 1,1 8-1,1 5-183,-1 3 0,-2 1 1,-1 1-1,2-1-454,2 0 0,-1 5 0,6 0-432,2-2 1,0-3 0,3-4 0,-1-4 544,0-4 0,7-7 0,0-1 0</inkml:trace>
  <inkml:trace contextRef="#ctx0" brushRef="#br0">6545 13687 10661,'0'15'641,"0"1"1,0 3-660,0 2 0,-1 3 0,-2 5 0,-2 4-205,2 1 0,-3-3 0,0 3 0,0 0-677,1 0 1,-4 0 899,4 2 0,-5 2 0,2-4 0</inkml:trace>
  <inkml:trace contextRef="#ctx0" brushRef="#br0">6878 14073 8311,'8'-13'434,"-2"6"0,-6 2 1,0 10-1,-2 4-175,-2 2 1,1 4-1,-6 2 1,0 2-145,2 2 1,-4-4 0,5 4 0,-1 0-200,-3 0 1,2-5 0,1 2-1,-1-4-787,1 0 871,4-1 0,3-6 0,7-1 0</inkml:trace>
  <inkml:trace contextRef="#ctx0" brushRef="#br0">7065 13954 8536,'0'-15'2369,"0"-3"0,1 9-2555,4 0 1,-2 11 0,6 2 0,1 1 199,2 0 0,1 1 1,1 6-1,-1 0 103,0 3 1,4 3-1,-3-1 1,-2 4-183,0 0 1,-6 7-1,-2-3 1,-2 0-498,-2 1 1,-6 0 0,-3-7 0,-3 1-2252,-1-1 2813,6-1 0,-11-11 0,3-1 0</inkml:trace>
  <inkml:trace contextRef="#ctx0" brushRef="#br0">7145 13767 8402,'12'-19'1623,"-2"-2"-543,-1 0 0,0 8 0,4 8-1554,1 4 1,3 7 0,3 3 0,-1 3-499,0 1 972,5 6 0,-3 2 0,5 6 0</inkml:trace>
  <inkml:trace contextRef="#ctx0" brushRef="#br0">7558 14153 8394,'-13'14'-194,"0"-1"0,-1 2 1,2 3-1,2 2-9,1 1 1,2 3 0,-4-6 0,4-2 520,1-1 1,-3 2-1,5 1 1,-1-3-184,-1-5 0,5 2-135,-4-3 0,4 3 0,1 1 0</inkml:trace>
  <inkml:trace contextRef="#ctx0" brushRef="#br0">7945 13807 8483,'0'-13'-9,"0"-1"1,0 5 356,0 1 0,-2 5 0,-2-2 253,-5 4 0,-3 4 1,-1 4-206,-1 6 0,1 10 0,0-1 0,1 4-83,3 5 0,-1-2 1,4 5-1,0 0-209,0 1 0,1 5 1,5-7-1,2-2 24,2-3 1,2 0-1,5-10 1,-2-2-726,1-1 1,2-8 0,1-2-1,0-4-56,1-1 1,-5 0-1,-2-1 1,-1-4 358,-3-3 0,-3 0 0,-4-1 1,-5 0 808,-3 2 1,-2 0 0,1 4 137,0-2 0,-1 2-658,1 8 0,6-2 1,2 6-499,4 1 1,7 2-1,3 0 1,2-2 502,3-1 0,5-6 0,2 3 0</inkml:trace>
  <inkml:trace contextRef="#ctx0" brushRef="#br0">8198 14140 8398,'7'0'764,"-1"0"0,-1 2-214,-1 2 0,5-1-25,-4 6 1,1 0 0,-4 4-296,3 0 1,-1 1 0,-4-1-1,0 0-572,0 1 0,-4 4 0,-2-1 0,0 0-1147,0-3 0,-3 0 1489,5-1 0,-7 0 0,4 1 0</inkml:trace>
  <inkml:trace contextRef="#ctx0" brushRef="#br0">8411 13900 8492,'-6'-23'104,"-2"5"0,2 4-208,1 10 0,5 3 0,6-5 0,6 0 1088,4-3 1,9-3 0,2-1 0,6 1-888,1 3 1,7-1 0,-5 4 0,-4 0-347,-2 0 1,-3 1 0,-2 7 0,-3 2 2,-4 5 0,-9 4 0,-5 5 0,-2 4 437,-2 4 0,-8 0 1,-4 2-1,-5 2 503,-4 1 0,0 0 1,-3-4-1,4 0-443,0-1 1,-2-1-1,4-1 1,4-3-1030,3-2 1,1-1-1,5-5 778,2 0 0,14 1 0,4-1 0</inkml:trace>
  <inkml:trace contextRef="#ctx0" brushRef="#br0">19902 13221 9366,'9'0'-1674,"-2"1"1488,-1 3 10,5-2 1,-9 4 2198,7-6-706,-6 0 0,3-2 838,-6-2-1844,0 2 0,-1-3 1,-4 5-166,-4 0 1,2 7 0,0 5-1,-1 6-28,1 2 0,4-2 0,-2 3 0,4-2-87,1-3 0,1 4 1,4-3-1,4-2-89,3-4 1,5-1 0,3-6-1,-1-1-100,0-1 1,-1-2 0,-5 0 0,-1-2-23,-3-2 1,1 1 0,-5-6 0,-2-1 16,-2-2 1,-2-2-1,-2 1 1,-3 0 243,-2-1 0,0 1 0,-4 0 0,1 1 74,2 3 1,5-1-696,-5 5 1,8 1-1,1 4-597,7 0 1,6 0-1,5 1 1137,4 4 0,4 2 0,0 7 0</inkml:trace>
  <inkml:trace contextRef="#ctx0" brushRef="#br0">20368 13314 8537,'-8'-22'1241,"-1"1"2603,-2 6-3671,5 6 1,2 15-1,8 3 1,4 3-78,-1 1 1,10 2-1,-3 1 1,4 2-210,1-2 1,4 4 0,-4-3 0,0 0-269,0-3 0,1-5 0,-4-1-16,2-2 1,-2-3 0,-7-8 441,-5-4 0,-2-3 0,-2-2 1,0-3-66,0 0 0,-2-3 0,-1 4 0,-3-2 300,-1 2 1,4 1-742,-1 2 0,4 1 0,4 3-128,5 5 1,4 2 0,5 2 0,4 0 588,3 0 0,2-6 0,0-1 0</inkml:trace>
  <inkml:trace contextRef="#ctx0" brushRef="#br0">20888 13194 8472,'9'1'2181,"0"2"-1558,1 2 1,-2 5 0,1-1-1,1 4-220,2 5 0,1 1 0,1 5 0,-2-2-221,-4 2 0,3 1 1,-7 2-1,-1-1-472,-1 1 0,-4 3 1,-1-2-1,-3-4-1288,-1-4 0,-2 2 1578,-4-4 0,-1 0 0,1-5 0</inkml:trace>
  <inkml:trace contextRef="#ctx0" brushRef="#br0">20862 13261 8178,'6'-61'4418,"-3"10"-3776,5 16 0,1 13 0,6 14 0,1 2-612,2 3 1,4 2-1,-2 1 1,0 0-797,4 0 1,-3 0-1,0 1 1,-1 2-357,1 2 1,-5 4 1121,2-5 0,3 7 0,0-4 0</inkml:trace>
  <inkml:trace contextRef="#ctx0" brushRef="#br0">21315 13234 8882,'13'0'3,"1"-5"1,-1 1 0,2 1 411,2 2 1,3 1-1,3 0 1,0 1-2477,0 3 2061,-3-2 0,5 10 0,-4-5 0</inkml:trace>
  <inkml:trace contextRef="#ctx0" brushRef="#br0">21382 13434 8331,'0'-34'1064,"1"13"0,5 12 0,6 8-827,4 5 1,2 2 0,-5 3 0,2-3-1085,3 0 1,-3-5-1,2 5 1,-2-1 846,-1-1 0,5 6 0,2-2 0</inkml:trace>
  <inkml:trace contextRef="#ctx0" brushRef="#br0">22128 13141 15721,'7'-9'-619,"-1"1"1,-1 1 495,-1-1 0,7 1 464,-2-2 1,2 0-130,3 9 0,-7 5 1,-2 13-1,-4 4-65,-1 3 0,0 3 0,0 3 0,-1 3-82,-4 0 0,2 0 1,-4-4-1,1 1-322,3-1 1,1-4 0,2-2-1,0-3-602,0-2 1,2-3 0,4-5 0,6-4 58,4-1 0,8-2 0,-1-4 743,7 0 0,-2-6 0,5-1 0</inkml:trace>
  <inkml:trace contextRef="#ctx0" brushRef="#br0">22555 13514 8230,'0'-22'0,"0"8"399,0 14 1,0 9 0,0 6 0,0 1 199,0 2 0,0 0 0,0-5 0,0 0-960,0 1 1,0-1 0,-2 0-1,-1 1-1230,-1-1 1591,-1 0 0,11 1 0,2-1 0</inkml:trace>
  <inkml:trace contextRef="#ctx0" brushRef="#br0">22968 13087 11193,'-6'-13'-841,"3"6"1,-6 2 772,-1 4 1,2 1 915,-1 0 476,1 0-379,0 0-509,2 0 1,17 0 0,3 0-292,6 0 1,-4 0 0,3 0 0,-1 0-475,0 0 1,0 0-1,-5 1 1,-1 4 234,-3 3 0,-2 3 1,-4 1-1,1-1 131,-1 4 0,-6 2 0,-4-4 0,-3 2 1,-5 2 0,-1-2 0,2 3 187,1-3 0,0-2 0,1 1-23,3-1 0,0-4-178,9 0 0,-2-6 1,11 1-1,3-2 48,4-2 1,1 0-1,3 0 1,1 1-28,0 3 0,-5-2 0,2 2 0,-3-1 23,-2 2 1,0 1 0,-1 4 0,-3-1-3,-4 1 0,-4 2 0,-1 1 0,0 1-11,0-1 1,-6 0 0,-3 1 0,-3 1-29,-1 2 0,-2-6 0,-1 2 0,-3-1-149,-2 0 0,5-3 1,-3-2-1,1 0-365,0 1 0,0-5 1,6 3-1,2-2-1069,1 1 1,5-1-956,-5-4 2511,6 0 0,-3 6 0,6 1 0</inkml:trace>
  <inkml:trace contextRef="#ctx0" brushRef="#br0">23541 13500 8194,'-1'-7'369,"-4"3"1,2 2-1,-4 4 42,1 2 1,0 5 0,3 9 0,-3 2-88,-1 1 1,-2 4 0,-5-2 0,3 2-328,2 1 0,-3 1 1,3 0-1,-1-2-586,1-3 0,-2 2 0,7-7 0,1 0-821,1-2 1410,2-8 0,0 5 0,0-5 0</inkml:trace>
  <inkml:trace contextRef="#ctx0" brushRef="#br0">23928 13167 8546,'-9'-13'0,"1"0"478,2-1 0,0 7 0,2 2-253,-5 4 0,2 2 1,-1 4-1,2 4 8,3 3 0,-2 5 1,0 3-1,2 0-39,2 4 1,1-3 0,0-1 0,0 1-310,0 0 1,6-5 0,2 2 0,6-5-501,4-4 1,2-3 0,7-6 0,1 0-363,3 0 0,-3-10 977,3-4 0,-2-8 0,-3 2 0</inkml:trace>
  <inkml:trace contextRef="#ctx0" brushRef="#br0">24168 13141 8463,'-14'0'445,"1"0"189,0 0 1,-1 1 0,1 5 0,0 7 162,-1 8 0,1 4-6,0 2-737,-1 11 0,5-5 1,2 10-1,0 0 0,1-2-172,0 1 1,1-2-1,5 0 1,0-2-123,0-2 0,0-4 240,0-5 0,12 0 0,3-1 0</inkml:trace>
  <inkml:trace contextRef="#ctx0" brushRef="#br0">24448 13674 8544,'0'9'1286,"0"-1"1,0 3-1089,0 1 0,0 1 1,0 0-1,-2 1-171,-2-1 0,-2 5 1,-5-1-1,2 0 52,-1-2 0,-2-2 1,0 0-1,2 1-1345,1-1 1,6-4 1265,-1 0 0,2-12 0,2 1 0</inkml:trace>
  <inkml:trace contextRef="#ctx0" brushRef="#br0">24714 13287 8362,'-7'-6'973,"1"-1"0,7-6 1,4 1-664,4 3 0,2 3 0,4 6 1,2 0-85,0 0 1,6 0 0,-4 0 0,0 0-50,0 0 0,4 6 0,-6 3 1,0 1-241,-3-1 1,0 3 0,-2-3 0,-2 4-152,-1 5 0,-6-3 0,1 4 0,-2-1 182,-2-1 0,-5 6 0,-1-4 1,-1 0 65,-3 0 0,-1 4 1,1-6-1,1 0 2,-1-3 0,-1 4 1,1 0-1,2-2-300,3-1 0,-4-2 0,4 1-448,2-1 0,2 0 1,1 1-1,3-1-1592,6 0 2304,-1-5 0,18 4 0,-6-5 0</inkml:trace>
  <inkml:trace contextRef="#ctx0" brushRef="#br0">25207 13620 8176,'0'-14'815,"0"2"1,0 13 0,0 4 0,0 4-446,0 2 0,0 4 1,0 1-1,0 4-302,0 0 1,-4 1-1,-2 3 1,-1-2-144,-4 2 1,5-1 0,0 0-1,2-6 669,-1-2-594,1-1 0,10-1 0,1 0 0</inkml:trace>
  <inkml:trace contextRef="#ctx0" brushRef="#br0">25567 13340 8313,'-6'-23'938,"-3"-1"681,-2 5-3234,3 6 1454,2 13 0,12 1 0,2 3 466,-1 5 0,5 3 1,-3 2-1,3 0-19,1 4 1,0 1 0,-1 7 0,-2-1-3,-1 3 0,-1 1 1,1-2-1,-5 0-157,-2-1 1,-2 4 0,0 0 0,0-2-97,0 1 1,-6-3 0,-3-6 0,-3 1-127,-1 0 1,-1-5-1,1 0-499,0-5 0,-1-5 0,1-6 415,0 0 0,1-11 0,1-4 0,4-4 244,1-5 1,2-2 0,4-5-1,1-5 176,4-2 0,2-2 0,8 0 1,1 0-83,2 0 0,0 6 0,-7 3 1,0 4-81,-2 5 1,-5 3 0,4 5 0,-3 1-397,-2 0 0,-3-1 1,-4 2 188,-5 3 1,2 4 0,-2 5 0,-2 0-201,0 0 0,-3 1-97,1 3 1,1 5 0,3 8 424,5 0 0,8 7 0,4-3 0</inkml:trace>
  <inkml:trace contextRef="#ctx0" brushRef="#br0">25781 13634 9150,'-5'-5'407,"1"10"1,-5 7-1,4 11 1,2-2-749,2-2 0,-4-1 0,1-5 0,0 1 339,-2-1 0,0 0 0,-5 1 1,2-3 151,-1-2 1,3 3-1,-1-3-150,2 3 0,-4-5 0,3-1 0</inkml:trace>
  <inkml:trace contextRef="#ctx0" brushRef="#br0">26247 13460 8200,'-1'-41'2116,"-4"2"-1787,-4 8 1,-3 8-1,-1 20-661,0-2 1,-1 1-1,1 4 1,0 0 246,-1 0 1,1 0-1,-2 0 1,-1 0 281,-2 0 1,0 0 0,5 1-1,1 4-9,3 4 1,-1 2 0,6 4 0,1 2-161,1 0 0,8 1 1,4-5-1,7-1-153,5-3 0,3 2 0,2-7 0,-1-1-2,1-2 0,0-1 0,-1 0 1,0 0 424,-4 0 1,-7 0 134,-6 0 1,-7 2 0,3 2 0,-4 5 326,-1 3 0,-6 3 0,-2 3 0,-4 4-325,-2 3 0,0 3 1,-3 2-1,0 1-882,0-1 1,2-2-1,2 0 1,1 0-540,3-1 1,-1 1-1,6-9 1,1 2 985,1 2 0,-4-3 0,-1-1 0</inkml:trace>
  <inkml:trace contextRef="#ctx0" brushRef="#br0">26407 14020 8571,'0'-7'3654,"0"2"-3454,0 10 1,0 2 0,-1 7-343,-4-1 0,2 0 0,-6 0 1,0 1-333,2-1 0,-5-1 0,5-2 0,-1-1-587,4 2 0,2-4 1061,2 2 0,6-6 0,2 3 0</inkml:trace>
  <inkml:trace contextRef="#ctx0" brushRef="#br0">26900 13620 8353,'12'-31'388,"-3"0"92,-3 0 0,-6 18-440,0 8 1,0 16 0,0 11 142,0 3 1,-10 12-1,-4 5 1,-1 3-355,1 6 1,0-4 0,1 1 0,0-3-790,-1-2 0,7-3 960,2-4 0,-2-3 0,0-7 0</inkml:trace>
  <inkml:trace contextRef="#ctx0" brushRef="#br0">27154 13700 8379,'7'-44'2656,"-3"20"1,-7-1-2667,-1 19 1,0 18 0,2 12 0,-2 5-858,-5 7 1,-3 7-1,-3 4 1,-3 3-1670,-4 5 2536,-9 13 0,-3-5 0,14-27 0,0 0 0</inkml:trace>
  <inkml:trace contextRef="#ctx0" brushRef="#br0">16916 18232 8568,'-13'-14'0</inkml:trace>
  <inkml:trace contextRef="#ctx0" brushRef="#br0">16996 18152 8518,'0'-8'628,"0"-4"0,0 12-375,0 0 0,0 6 1,0 8-1,-2 0 91,-2 4 0,-2-2 0,-4 7 0,2-1-43,2-1 0,0 4 1,4-3-1,-3 3 94,2 2 1,3-6-1,5-4 1,3-2-285,4-2 1,3-1 0,3-3-1,3-4-415,-1-4 0,6-1 1,-4-1-1,1-4-50,0-4 1,0-4 0,-5-5 0,-2-4-20,-1-3 1,-7-2-1,-4 1 1,-2 0 348,-2 4 0,-2-2 0,-4 5 0,-6 0-34,-4 0 1,-2 1 0,3 6 1064,-2 3 0,-3 3-819,-2 6 1,9 2-1,10 2-975,6 5 0,6-2 0,10 2 1,6 0-327,5-1 1,7 2 1112,-2-6 0,10 1 0,2-5 0</inkml:trace>
  <inkml:trace contextRef="#ctx0" brushRef="#br0">17809 18112 8428,'-1'7'538,"-4"-3"1,-2-1 0,-7 2 0,1 5-162,0 7 1,-1-3-1,1 6 1,1-3-41,3 1 1,-1 4-1,6-2 1,1-1-9,1 0 0,2-1 0,0-5 0,2-1-219,2-3 0,-1 1 1,7-5-1,4-2-33,2-2 1,2-2 0,-3-4-1,1-5-408,2-6 1,4-1-1,-4-5 1,-4-2-257,-3-1 0,1 0 1,-5 1-1,0 4 244,-2 0 0,-4 3 0,-1 3-1125,0 1 1032,0 6 0,2 1 0,2 7 436,5 4 0,9 2 0,3 6 0</inkml:trace>
  <inkml:trace contextRef="#ctx0" brushRef="#br0">18396 18018 8413,'7'-6'606,"-1"15"0,-6 2 0,0 6-257,0 7 0,0 1 0,-2 3 1,-2 4-133,-5 3 1,-3-1 0,-1 2 258,0 1-570,-1-5 1,-3 1 0,-1-7 0,3 0-709,5-4 0,-1-3 0,5-7 802,-1-3 0,-2 3 0,-4-5 0</inkml:trace>
  <inkml:trace contextRef="#ctx0" brushRef="#br0">18196 18018 8202,'-8'-32'5453,"-2"8"-5210,5 6 0,13 17 0,10 19 0,5-1-813,4 3 0,4-6 0,3 4 0,3-3-542,5-2 1,5-1 1111,-3-3 0,7-3 0,-4-6 0</inkml:trace>
  <inkml:trace contextRef="#ctx0" brushRef="#br0">19142 18192 8404,'0'-8'432,"8"2"1,3 8-214,6 2 1,2 2 0,-1 3-1,4-3-475,3 0 1,2-5-1,1 4 1,1-2-1769,3 1 2024,-1-2 0,-5 4 0,1-6 0</inkml:trace>
  <inkml:trace contextRef="#ctx0" brushRef="#br0">19209 18471 8373,'0'-34'728,"0"11"0,3 14-642,6 12 1,5 12 0,13 1 0,0-3-87,-1-2 0,7-3 0,1 6 0</inkml:trace>
  <inkml:trace contextRef="#ctx0" brushRef="#br0">19995 18218 16015,'2'-7'151,"2"2"149,5 4 1,3-4 0,1 1-1,1 1 58,-1 2 0,0 1 0,1 0-800,-1 0 0,0 4 0,-1 2 1,-2 0 52,-1 0 0,-6 4 0,3-1 172,0 3 0,-4 6 1,2-1-1,-4 0 165,-4-2 1,1-2-1,-6 0 1,0 1 262,1-1 0,-2 0 1,4 0-1,-1 1 339,-4-1 1,5-4-1,1 0-429,-1 1 0,4 2-207,-2 1 1,4-5-1,3-2 1,3-2-69,1 1 0,-3-1 1,5-4-1,2 0-300,1 0 0,5 0 0,1 0 0,0 0-240,1 0 1,-3-4 0,7-1 0,-1 2 756,-1 2 0,10-5 0,-3-2 0</inkml:trace>
  <inkml:trace contextRef="#ctx0" brushRef="#br0">20835 18378 10417,'-18'9'472,"0"0"0,2 1-307,1 2 0,2 1 1,-2 2-1,-1 3-321,-2 4 0,-4 2 0,3 0 1,-1-4-89,1 0 0,1 2 0,7-4 0,2-2-1353,4-1 1557,4-2 1,1 0-1,0 1 1</inkml:trace>
  <inkml:trace contextRef="#ctx0" brushRef="#br0">21048 18045 8404,'-9'-4'491,"1"-1"0,3 1 763,-4 4-856,6-6 0,-1 4 1,8-2-112,5 2 0,3 2 1,1 0-1,1 0-471,-1 0 0,0 0 0,1 2 116,-1 2 1,-4-1-1,-2 6-383,-1 1 0,-1 2 1,-5 2-1,-2-1 268,-2 0 0,-4 1 1,-7-1-1,-1 0 201,-2 1 0,1-1 0,3-1 0,2-2 432,4-1 1,-3-5-241,7 5 1,1-1-1,7 1-45,5-5 0,4-2 0,4-1 0,1 2-39,-2 1 1,3 5-1,0-3 1,1 0-74,-1 0 1,-1 4 0,-7-1 37,-2 3 1,-3 2 0,-6-1 0,0 0-48,0 1 0,-1-6 1,-4 1-1,-2 2-41,0 0 1,-5 1 0,3-1-1,-3-4-242,-1-1 1,-1 3 0,2-3-711,4 1 0,-4-4-283,3 2 0,3 2-411,1 2 1643,4 3 0,1 1 0,0 0 0</inkml:trace>
  <inkml:trace contextRef="#ctx0" brushRef="#br0">21275 18498 8404,'4'-9'997,"1"0"-870,-1 6 0,-5 2 1,-4 8-1,-4 4-36,-2 3 0,-1 3 0,1-4 1,2 0-416,-1 1 0,3-1 1,-1 0-1,2 1-64,3-1 0,2 0 388,1 1 0,0-7 0,0-1 0</inkml:trace>
  <inkml:trace contextRef="#ctx0" brushRef="#br0">21875 18165 17035,'-9'0'375,"0"0"1,5-5-573,-5 1 0,4 0 0,-4 5 235,-1 4 1,-2 2-1,-1 6 1,-1 1 20,1-1 0,0 0 0,-1 1 1,3-1-202,2 0 0,-2 1 1,7-1 52,1 0 1,1 1-1,2-1 1,0 0 39,0 1 1,0-1-1,0 2 1,0 2-173,0 6 0,0 2 0,0 1 0,0 0-220,0-4 1,0 3-1,2-4 1,2-1 213,5-2 1,2-3 0,-1-3 0,-1-2-568,1-1 0,2-6 621,1 2 1,-1-10 0,-1-4 0,-4-3-48,-1-1 0,-2 0 398,-4-1 0,-1 3 0,-3 2 0,-5 4 44,-3 4 1,3 1 0,0 0 0,-1 1 30,-2 4 0,-2 2 0,1 6 0,1 1-470,3-1 1,3 0 0,6 1-468,0-1 1,6-1-1,3-3 1,5-5 701,3-2 0,4-2 0,6 0 0</inkml:trace>
  <inkml:trace contextRef="#ctx0" brushRef="#br0">22115 18671 8869,'-9'2'597,"0"2"1,5 4 0,-4 5 0,1 0-427,-1 1 1,4-1-1,-4 0 1,1 1-574,0-1 1,2 0 0,-2 1-706,1-1 1,3-6 1106,7-2 0,4 2 0,5 1 0</inkml:trace>
  <inkml:trace contextRef="#ctx0" brushRef="#br0">22475 18258 15431,'-9'0'-603,"0"-1"428,-2-4 1,4 4 1206,-2-4-622,6 4 0,-1 1 0,8 1-141,5 4-137,3-4 1,3 5 0,3-6 0,4 0-114,3 0 0,2 0 1,-2 2-1,-2 1-481,0 1 1,-7 5 0,2-3-1,-3 0 70,-2 0 0,-6 4 1,-2-1-1,-4 3 195,-1 1 1,0 5-1,-1 0 1,-4-1 60,-4 3 1,-2-4 0,-3 5 0,-1-1 309,-2 1 1,2-4 0,-3 0 0,3-2-324,2-2 0,4 1 0,0-1 0,0 0-635,2 1 0,1-1 0,6 0 673,0 1 1,12-1-1,3 0 1</inkml:trace>
  <inkml:trace contextRef="#ctx0" brushRef="#br0">23114 18538 8295,'-7'-7'-59,"0"1"1,4 7-137,-2 4 1,-4 2-1,3 6 1,1 1 167,-1-1 0,-5 5 0,2 1 0,-1 0-429,1 1 0,-3 2 456,3-4 0,-2 5 0,-3-2 0</inkml:trace>
  <inkml:trace contextRef="#ctx0" brushRef="#br0">23274 18218 14504,'-8'0'-1656,"-1"0"1421,0 0 396,1 0 1,-3 0-159,2 0 0,3 2 0,1 2 0,2 4 94,-1-1 1,2 5 0,-2-2 0,2 5 112,2 3 0,6 1 1,3-3-1,3 4 91,1 0 0,5-2 0,1 4 0,2 2-363,3 1 1,-5 2-1,-1-1 1,-3 1-217,-2 0 1,-6 4-1,-2 0 1,-4-1 214,-1-2 1,-10 1 0,-5-1 0,-4-2-410,-5-1 1,-1-6 0,-2-3 0,1-5 85,-1-7 1,2-2-1,3-2 1,5-3 322,7-6 0,4-6 1,6-13-1,2-3 44,2-5 0,9-2 0,11-2 0,4 0 129,3 0 0,0 0 0,-4 0 0,0 3 25,-1 6 1,0-3 0,-4 10-1,-4 2-5,-4 1 0,-5 3 0,-1 5 0,-2 0-244,-3-1 1,-3 7 0,-6 2 0,-8 4-164,-6 1 0,-6 0 0,-2 0 0,-3 0-40,-4 0 1,1 6 0,-1 1 0,3 2-72,2 0 0,4 0 0,2 3 388,2-3 0,5 2 0,-2-3 0</inkml:trace>
  <inkml:trace contextRef="#ctx0" brushRef="#br0">23741 18791 7086,'13'0'793,"1"0"1,-1 2-168,0 2 0,-1-1 0,-1 6 0,-4 1-344,-1 2 0,3 3 0,-5 3 1,-1 4-179,-1 3 0,-2 2 0,-2 0 0,-2-1-139,-5 1 0,-2 2 1,1 0-1,1-4-208,-1 0 0,-2-6 0,-1-1-1280,-1-3 1,5-3 1522,1-3 0,11-9 0,-2-8 0</inkml:trace>
  <inkml:trace contextRef="#ctx0" brushRef="#br0">24274 18298 11420,'0'-7'-3304,"0"-1"3353,0 4 1,2 1 279,2-6 0,-1 5 283,6-5 0,-6 7-172,1 2 0,-4 6 1,-4 9-1,-5 1-160,-3 2 1,-1 6-1,0-2 1,-1 3-256,1 2 0,1 4 0,2 0 1,2-1-468,2-2 0,-3-3 1,5-1-1,1-4-143,2 0 0,1-3 0,1-5 0,3-3-608,5-4 1175,9-4 1,3-1 0,6 0-1</inkml:trace>
  <inkml:trace contextRef="#ctx0" brushRef="#br0">24567 18232 13416,'-14'-6'282,"-4"4"0,10-1 0,0 6-414,-1 6 0,4 7 0,-4 5 0,0 3 56,2 4 1,-5 2 0,5-4-1,-1 1-68,4-1 1,-2 4 0,2-2 0,1-3 255,1 1 1,7-3-173,-1-1 0,6 4 0,-2-6 0</inkml:trace>
  <inkml:trace contextRef="#ctx0" brushRef="#br0">24741 18631 8233,'-12'2'-199,"2"4"0,2 6 255,2 4 0,-3 8 0,3-2 1,-1 3 47,-3 2 1,2-2 0,1-1-1,-1-2-209,1 1 1,4-2 0,-1 0-834,2-2 938,2-1 0,12-11 0,3-1 0</inkml:trace>
  <inkml:trace contextRef="#ctx0" brushRef="#br0">25194 18325 11305,'-9'0'-245,"0"0"0,5 6 0,-5 4 0,0 6 85,2 7 0,-5 2 0,1 4 0,-3 5 1,-4 6 0,0 3 0,3-3 1,0-1-272,2-4 0,-2 2 402,11-5 0,-1-1 0,5-5 0</inkml:trace>
  <inkml:trace contextRef="#ctx0" brushRef="#br0">25394 18325 8675,'-9'-6'99,"0"-3"1,8 3 0,1 0-1,7 2 199,5-1 1,3 1-1,1 4 1,3 0-253,2 0 1,-5 1 0,4 2 0,-3 3 47,1 2 1,-2 1-1,-7 5 1,-4 3-92,-4 0 1,-1 7 0,-3-2 0,-4 3 4,-6 2 1,-10-5 0,1 1 0,-2-1 210,2-2 0,-2 0 0,7-5 0,2 1-126,5 2 0,4-1 1,6-3-1,0-1 7,0 0 1,7 1 0,6-1 0,8-1 169,4-3 0,8 1 0,4-4 0,4 0-306,4 0 0,-1-2 0,-2-4 1,-1 2-3174,-1 2 3209,3-2 0,-9 4 0,6-6 0</inkml:trace>
  <inkml:trace contextRef="#ctx0" brushRef="#br0">17143 5411 30070,'-14'-13'-2997,"2"4"1,2 0 1093,1-2 1,0 0 684,-4-3 1530,6 1-538,1 5 1,13 3-1,6 5 1,10 0 967,6 0 0,7 0 1,10 0-1,5 0-342,6 0 0,12 1 1,2 2-1,-33-1 0,0 0-410,-1 0 0,2-1 1,3 2-1,1 0 0,0 0 1,-1-1-1,1-1 1,1 1 215,3-1 0,0-1 0,1 0 1,1 0-1,0 0 0,-1-1-86,0-1 1,0-1-1,-4 0 1,1-1 0,2-2-1,1-1 1,-2 0 0,-1 0-1,-1 1 1,-2 0 82,0 2 0,-1-1 0,0-2 0,0 0 0,-2 1 0,0 1 1,32-4-133,-4 2 0,-6 3 0,-12 4 0,-7 1 439,-5 3-510,-10 10 0,-6 7 0,-3 5 0,2 1 0</inkml:trace>
  <inkml:trace contextRef="#ctx0" brushRef="#br0">17396 5464 32547,'7'-6'-1337,"5"5"0,-3-4 0,3 4 1513,1 1 1,6 1-1,4 4 1,3 2-252,5 1 1,-1 3 0,6-2 0,1 2 136,1-2 1,2 1-1,2-6 1,-1-1 228,-1-1 1,9-2 0,-5 0 0,7-2 0,2-2 1,0 1-1,1-5 1,0 1-204,4 0 1,-1 4-1,5-2 1,0 4-161,-1 1 0,2 6 1,-3 3-1,-1 2 114,0 3 0,-1-2 0,-5-2 1,0-1-304,1 1 0,-1-4 0,-1-1 0,-2-4 472,-1-1 1,3-6 0,3-4 0,-3-6 78,0-7 0,-1 0 1,4-3-1,0 1-289,-2-3 1,8-6 0,-8 3 0,2 1-3,0 2 0,-3 2 0,-2-1 0,-2 0-222,-3 1 1,0 3 0,-5 3 0,-3 0-172,-6 4 0,0-5 1,-10 1-1,0-3-34,-4 1 1,-3-3 0,-5-5 0,-5 1-230,-3-5 1,-2-3-1,-3-5 1,-7 1 184,-5 1 1,-6-8 0,-8 10 0,-3-1 233,-1 2 0,0 8 1,-3-2-1,2 4-65,-2 5 1,-3 3 0,-5 5-1,-2 2 213,0 4 0,-5 0 0,3 5 0,-2-1 274,3 1 0,-4 1 0,3 4 0,-3 1 66,-1 1 1,-1 1-1,0-4 1,-3 2 289,0 2 0,-7-1 1,0-4 2753,-5 0-2642,6 0 1,-12 0 0,8 0 0,-1 0-269,0 0 0,0 0 1,-2 0-1,-1 0-315,1 0 0,-4 1 1,0 2-1,37 0 1,-1 0-71,0 1 0,0 0 0,-36 5 0,35-3 0,0 1 0,0 0 0,-1 1-68,0 1 0,-1 0 1,-3-2-1,0 2 1,1 1-1,0 1 1,1-1-1,0 0-26,1 1 0,1-1 1,-4 1-1,0 0 1,3 3-1,1 0 1,-2 1-1,1 0 39,0 0 0,0 1 1,0 2-1,1 0 0,3-2 1,1 0-1,1 0 1,-1 1-163,-32 15 1,10-1 0,15-4 0,6 0-409,6-1 0,15 5 0,7 2 0,9 1 158,9 3 1,18 2 0,21 2 0,-17-19 0,2-1 186,6 2 1,2-2-1,4 2 1,2-1-1,5-2 1,1 0 0,5 0-1,1 0 280,4 0 0,0 0 0,2-1 0,0 0 0,-2-1 0,-1 0 0,1-2 0</inkml:trace>
  <inkml:trace contextRef="#ctx0" brushRef="#br0">21568 8409 23167,'-13'0'-430,"0"0"0,1-1 0,1-2 745,2-1 1,6-7-559,-1 2 1,3-3 132,1-1 0,1 1 0,3 3 1,5 5 276,3 2 1,2 2-1,0 0 1,3 0-129,0 0 1,7 0 0,-2 0 0,4 0-34,0 0 1,-1 0-1,-1 0 1,-2 0-88,2 0 1,1 0 0,0 0 0,-2 0-210,-6 0 0,3 0 0,-3 0 0,0 0-358,-3 0 1,1 0 320,3 0 736,3 0 1,-1 0 0,0 0 0</inkml:trace>
  <inkml:trace contextRef="#ctx0" brushRef="#br0">22075 8236 12956,'-5'-13'0,"1"-2"143,1-3 0,1 8 0,2-3 1,2 2-1,2 4 844,5 2 0,3 4 0,1 1 0,1 0-456,-1 0 0,6 1 1,2 4-1,0 4-415,-3 3 0,1 1 1,-1 0-1,-2 1-266,-1-1 0,-8 5 0,-2-1 0,-4 1-173,-1 1 1,0-2 0,-1 3 0,-4 0 208,-4-4 0,-1 3 1,-2 0-1,0 2-193,-3 3 1,-1 1 0,1 3 0,-1 2 503,-2 1 0,-6 0 1,4-4-1</inkml:trace>
  <inkml:trace contextRef="#ctx0" brushRef="#br0">23061 8183 8669,'-9'1'1652,"0"4"0,6-2-1392,-1 6 0,4-6 0,3 3-34,1-1 1,1-2 0,-4 6-1,2 2 12,2 1 1,-1 1-1,-4 2 1,0 1-225,0 2 0,-1 5 0,-2 0 1,-2 2-362,2 1 1,2 0-1,1-3 1,-2 0-286,-2 0 0,2-4 0,-2 1 0,4-4-621,4-3 0,4 2 1253,5-10 0,6-1 0,2-4 0</inkml:trace>
  <inkml:trace contextRef="#ctx0" brushRef="#br0">23408 8449 8136,'0'-13'-471,"-6"0"3514,4 5-2801,-4 2 1,6 12-1,0 3 1,0 5-119,0 3 0,0 3 0,-1 3 0,-2-1-253,-1 2 1,-5 1-1,4 1 1,2-3-282,2-1 0,1-5 0,3-1 1,3-4 409,3-3 0,17-12 0,-4 1 0</inkml:trace>
  <inkml:trace contextRef="#ctx0" brushRef="#br0">23661 8143 8384,'-7'-2'421,"2"-2"1,5 1 0,5-4 0,4 1 72,2 3 0,3-3 1,0 1-1,3 2-451,1 2 1,-1 1 0,-3 0-74,-1 0 0,-1 6 1,-3 4-1,-5 5 193,-2 3 1,-2 4 0,-2-3-1,-2 2 34,-5 3 1,-3-1 0,-3 1 0,0-3-24,2-2 0,-3-1 1,8-5-1,-1 0-82,1 1 0,5-5 0,0-2-283,6-1 0,0 3 0,5-5 0,3 1-54,1 1 1,5-5 0,1 4 0,-1-2-12,-3 1 0,4-3 0,0 5 1,0-1-1306,1-1 1,2 1 1560,5-5 0,7 0 0,1 0 0</inkml:trace>
  <inkml:trace contextRef="#ctx0" brushRef="#br0">24194 8343 8288,'-15'1'629,"-2"4"1,5 2 0,-4 6-524,-1 1 1,1-1 0,3 2-1,1 3 150,3 4 0,-2-1 0,7 1 0,1 0-787,2-1 0,1 2 0,1-5 0,4 0 531,3 1 0,10-4 0,3 4 0</inkml:trace>
  <inkml:trace contextRef="#ctx0" brushRef="#br0">24394 8050 9104,'-7'-6'1227,"-4"-2"1,7-5-735,1 0 0,2 4 1,1 0-1,2-2-258,7 0 0,0 2 0,11 0 0,-1-1-254,3-2 1,3 3 0,0 1 0,-2 2-463,-6 3 1,3 3 245,-3 5 0,0 7 1,-8 6-1,-6-2 275,-6-1 1,-5 2-1,-7 3 1,-1-1 15,-2 0 1,0-1 0,5-5-1,0 1 453,-1-1 1,6-4-444,-1 0 0,6 0-9,-2 4 0,14-4 0,6-2 0,3-1 47,1-3 1,5 3-1,-2 0 1,2 0-31,-2 0 1,-3 3 0,-6-3-1,1 1-74,-1 3 1,-4 2 0,-2 2 0,-1-1 38,-3 0 1,-1 0 0,-4 1 66,-2-1 1,-4 0 0,-6-1 0,-3-1-245,0-2 1,-7-2 0,0 3-1,-4-1-319,-3 2 1,0-1 0,4 0 0,1-1-658,-1 2 0,6 0 1114,3 3 0,4 5 0,0 2 0</inkml:trace>
  <inkml:trace contextRef="#ctx0" brushRef="#br0">11984 18418 8109,'-14'-7'210,"6"1"-231,-1 6 0,4 6 1,-2 3-1,1 2-189,3 3 0,-3 4 0,0 1 1,-1 0 321,-4 0 0,-1 4 1,-2-4-1,-3 0 22,0 0 0,-6 1 1,4-4-1,0 2 320,0-2 1,-5 5 0,2 1 0,-3 3-115,-2 2 1,5-1 0,-2 2-1,-3 2-288,-2 1 0,-4 5 1,3-4-1,-2 2-49,-2 3 0,0-4 1,-3-1-1,3-2 112,1-3 1,-4 2-1,2-6 1,-3 0 113,3-1 1,-7 2 0,4-5-1,-2 1-160,-3-1 0,0 3 0,3-4 0,0-2-160,0-1 1,0 1 0,-1-1 0,-1-3-38,2 0 0,-6-2 1,9 1-1,0-4-17,-1-1 1,-1 0 0,-2-3 0,-2 1 102,-2-1 1,1-1-1,2-2 1,-2 0 104,-5 0 0,-3 0 0,-1 0 0,0 0 0,-1 0 0,1 0 1,0 0-1,-1 0-15,1 0 0,-5-5 0,-1 1 0,0-1 114,0-1 1,-4 3 0,4-4-1,-2 0-94,-2-1 0,0 1 1,1-4-1,3 3-43,-2-3 0,-8 4 1,3-2-1,0 0 30,-4 2 1,1-5 0,0 3-1,1-1-164,2 1 0,-7-8 0,8 4 0,-2-3-63,-2-4 1,-1 4 0,3-6 0,1 0 135,-1 1 1,-4-4 0,0 3 0,1-4 107,2 0 1,2-1 0,-4 1-1,-1 0-16,0 4 0,31 10 0,0-1 1,-30-9-1,-1-3 207,4-2 0,-2 0 0,5 1 0,2-1-277,1 0 1,-1 1 0,3-2 0,-1-2-276,1-1 0,-7-5 0,2 4 1,2-1 6,1 1 0,-6-4 0,2 3 1,-2-1 229,33 16 0,-1-1 1,0 0-1,0 0 0,1-1 1,0 0-1,0 0 0,0 0 209,1 0 0,-1 0 0,-5 0 1,0 0-1,2 0 0,1 0 1,0 0-1,0 1 98,1 2 1,0-1 0,-4-3 0,1 0-1,4 3 1,0 1 0,-33-17 33,1 0 1,2 4 0,0-5 0,5-1-86,4 2 0,-4-4 0,9 0 0,1-1-652,1-1 1,-5-8 0,1 8 0,-1-1-84,-3-1 1,-1 2-1,1 0 1,-3 0 366,-3 0 1,27 20 0,1 0-1,-28-20 1,30 20 0,-1 0 199,0 0 1,-1 0 0,1 1 0,0 0 0,-1 0-1,1 1 1,-34-18 370,34 18 1,0-1 0,-29-18 0,1 0-1,2 3 33,2 2 1,3-4-1,2 5 1,1 0-576,2-2 0,6-1 1,-2-6-1,0 0-129,1 0 0,-5 0 0,3 0 0,0 2 126,0 2 0,-7-5 1,1 2-1,-1 1 335,-4-1 0,3-5 0,2 5 0,1-1 4,1-3 0,-3 1 0,7 2 1,0 0-74,0 0 1,1 0-1,5-2 1,2-1 22,2-1 0,2-5 1,5 3-1,-2 0-248,1 0 0,6-3 0,2 3 0,0 1-187,1-1 1,-4-5 0,4 4 0,-1-2 292,0 0 1,0 6 0,-5-3-1,0 0-70,1-2 0,-1-3 0,0 1 177,1 1-127,-1 0 0,0-7 1,2 0-1,1 1-20,2-1 1,6-5-1,-2 2 1,3-2-44,2-3 0,1-1 0,2-3 0,2 1 72,2 5 1,-2-10 0,2 9 0,0-2 65,0 2 1,0 3 0,3 5 0,-3 1 24,-1 0 0,4-11 0,-2 6 0,4-2 11,1 1 0,0-6 0,0 4 0,0 0-310,0-5 0,1-5 1,4-1-1,3 1-9,4-1 0,-3 33 0,0-1 1,0 1-1,0 0 0,-1-1 1,0 0 73,0 1 1,-1-1 0,1-1 0,0 1 0,0 0 0,1 1 0,-2 0 0,0 1 214,2 0 1,-1 0-1,-1 0 1,0 1-1,-1-2 1,-1 1-1,-1 1 1,1 1 190,5-36 1,-4 33 0,0 0 0,7-30 0,2-4-108,-6 37 0,0-1 0,0 1 1,1 0-1,2-2 0,0 1 1,-1 0-1,2 0-226,0 0 1,2-1 0,-2 1 0,2-1 0,3-1 0,1 0 0,0 0 0,2 0-112,0 0 1,1-1 0,3-5 0,0 0 0,-1 4 0,1 1-1,0-2 1,0 0 31,0 1 0,-1 0 0,4-1 0,-1 0 0,-1 1 1,-2 0-1,0 0 0,0 1 118,-3 0 1,1 0 0,0 2 0,-1 0-1,-3 0 1,-1-1 0,2 2 0,-1-1 217,0 1 0,0-1 0,0-1 0,1-1 0,-3 3 0,0 0 0,1 0 0,-1-1 87,0 1 1,1 1 0,1-2 0,1 1 0,-1 1 0,1 1 0,1 0 0,1 0-270,1-1 0,1 1 1,1 2-1,2 1 1,-1 2-1,0-1 1,2-1-1,1-1-168,0 0 0,2-1 0,3-3 0,2 0 1,-2 2-1,1-1 0,0 2 0,0-1 7,0 2 0,0 0 0,-1-2 0,1 0 0,-1 3 0,0 1 0,0-1 1,-1 0-16,0 1 1,-1-1 0,1-2 0,-1-1 0,-2 4 0,0 1 0,-1-1 0,-1 1 211,-2 1 1,0 0-1,1-2 1,0 1-1,-2 2 1,-1-1 0,2 1-1,-1-1 230,1 0 0,-1 1 1,0-2-1,0 0 0,1 1 1,1 0-1,1 0 0,0 0-124,2-2 1,1 0 0,1-1 0,2 1 0,0-2 0,2 0 0,-1-1 0,1 2-103,1-1 0,-1 1 0,3-2 1,0 0-1,-2 4 0,1 0 1,-1-1-1,0 0-157,0 1 0,1 0 0,0 1 1,1 1-1,-1 1 0,-1 1 0,0 0 1,0-1-2,1 2 0,-1-1 0,1-1 1,0 0-1,-3 3 0,0 1 1,-1-1-1,-1 0 68,1 0 1,0 1 0,-1-2 0,1 0 0,-1 2 0,1 1 0,-1-2-1,0 1 48,-1-1 1,0 1 0,-1 0-1,1 0 1,0-1 0,1 0 0,-1 1-1,0-1 18,1 0 0,0 0 0,0 0 0,0 0 0,0-1 0,-1 1 1,0 1-1,-1-1-13,0 0 0,-1 0 0,3-1 0,-1 0 0,-2 0 1,1-1-1,0 0 0,-1 1-7,1-1 0,-1 0 0,2 2 0,1 1 0,-3 1 0,1-1 0,0 0 0,1 1 22,0-1 0,1 0 0,28-17 0,-1-1 1,-3 5-26,-3 0 0,8 0 0,-8 0 0,2 3-13,0 2 0,-2-4 0,2 3 0,1 1-174,2-1 1,4-2 0,-4 2 0,-2-1 114,-1-3 0,2 0 0,-3 0 1,-2 3 108,0 1 1,-2 2 0,1 3 0,-4-1 43,-1-3 0,4 1 0,-2 5 0,-1-1-65,-2 0 1,-4 5 0,-1 1 0,0 1-35,0-1 1,-1 5 0,-1-2 0,-1 3-99,0 2 1,9-5 0,-4 0 0,2 2 28,2 1 0,9-4 1,-1-3-1,4-2 12,1 2 0,-2 1 1,-5 5-1,-2-2 297,0 2 0,-1 1 1,-9 3-1,-1 2-88,-4 1 0,2 4 0,-6-2 0,-1 1-55,-2 3 0,2 2 0,-1-1 0,0-1-81,0-1 0,5-1 0,-1 5 0,1 0-87,3 0 0,4-1 1,1-2-1,-2-2-15,3 2 1,-8 0-1,5 1 1,-3-3 52,-3 2 1,3 2 0,-5 1 0,-3 0 247,-1 0 0,-5 0 0,-3 0 0,0 0 96,-4 0 0,-1 4 1,-2 2-179,0 1 0,4 2 0,-1 5 1,-1-1-98,1 0 1,0-4 0,-1 0 0,1 1 26,2 2 1,6 2-1,-3-1 1,1 0 62,0 1 0,-4-1 0,3 0 0,-1 1-29,1-1 1,-5 0 0,2 1 0,-5-1-54,-4 0 0,2 0 1,-5 1-1,-1-1-70,1 0 1,0 1-1,-3-1 1,2 0-106,-2 1 0,3-1 0,-2 0 0,1 1 38,0-1 0,-3 0 0,4-1 0,-2-1-456,1-2 0,5-1 0,-1 4-210,3-3 1,-3 1 0,-2-4-983,-1 2 1763,-2-5 0,-4 9 0,0-5 0</inkml:trace>
  <inkml:trace contextRef="#ctx0" brushRef="#br0">10371 5038 7886,'0'-14'839,"-6"7"1,6 1 0,0 6-854,7 0 0,5 4 0,2 2 1,0 0 41,4 0 1,1 3 0,5-4 0,-2-2 53,2-2 1,1-1 0,2 0 0,-1-1-56,1-4 0,1-2 0,2-8 0,1-1-170,-1-2 1,1 0 0,-2 5-1,-2-1 143,-2 1 0,9 0 0,-6-1 0</inkml:trace>
  <inkml:trace contextRef="#ctx0" brushRef="#br0">5865 9596 26637,'-13'0'139,"0"0"0,4 0-971,0 0 1,0 0 645,-4 0 1,4 0 1423,0 0-674,6 0 0,-2 0-260,10 0 1,-2 0-1,7 0 1,4-2-31,2-2 1,8 1 0,-4-5 0,2 1-312,1-1 1,-1 1 0,3-3 0,-1 1-117,-2-2 1,-4 1 0,3 0-1,-1 1-59,1-2 1,-5 4 0,2 0 0,-3 1-303,-2 3 0,1-3-376,-1 1 0,-4 1-88,0 4 0,-5 0 978,5 0-76,0 0 1,4 0 0,1 0-1</inkml:trace>
  <inkml:trace contextRef="#ctx0" brushRef="#br0">6279 9249 10261,'-14'-13'-1101,"1"-1"1060,0 1 1,1 0-1,3-1 382,4 1 0,5 1 0,5 2 1,4 2 20,3 3 1,7-4 0,3 3 0,3 0-83,2 0 1,4 1-1,0 5 1,-3 0-97,-4 0 1,1 2 0,-4 2 0,0 5-345,-4 3 0,-3 1 1,-4 2-1,-3 3-85,-1 4 0,-3 3 1,-9 2-1,-5 0-116,-6-1 1,-5 1 0,3 0 0,-2-1-109,-3 1 1,4 4 0,-1 0 0,2-1 496,2-2 1,-3 4-1,-1 3 1</inkml:trace>
  <inkml:trace contextRef="#ctx0" brushRef="#br0">7052 9009 26670,'0'-7'-9631,"0"-1"8565,0 4 1415,0 2-415,0-3 0,0 6 1,0 3-1,0 5-67,0 3 1,0 6-1,0 1 1,1 0-1,4 1 1,-4 2 0,4-3 0,-4 2 26,-1 3 1,0-1 0,0 1 0,0-2-589,0 2 0,0-3 0,0-1 0,1 0 145,4-4 1,-2 2-1,7-4 1,4-3 930,2-4 0,13-2 1,0-5-1</inkml:trace>
  <inkml:trace contextRef="#ctx0" brushRef="#br0">7425 9262 13616,'0'-17'-2263,"0"-1"2137,0 2 0,1 7 40,4 4 0,-4 5 174,4 5 1,-4 2 0,-2 6 0,-2 2-5,-2 3 1,-1-2-1,3 5 1,-2 0-229,-3-1 0,5-2 0,-1 3 0,2-2-450,2-3 1,0-1 0,2-1 509,2-1 1,9-6-1,8-1 1</inkml:trace>
  <inkml:trace contextRef="#ctx0" brushRef="#br0">7691 8903 28223,'-13'0'-229,"6"0"0,7 0 1,9 0-1,4 0 623,5 0 1,-3 0 0,4 0 0,-1 0 131,-1 0 1,6 0 0,-6 0-594,0 0 1,-4 1-593,-4 3 0,-3 4 0,-8 5 0,-2 2 301,-5 3 1,-7-2 0,-4 5-1,1 0 200,0-1 1,1-3 0,6 0 0,2-2-14,1-2 1,6 1 0,-1-1 0,4-1-73,4-3 0,3 1 0,7-4 0,1 0-30,2 0 1,0 0 0,3-3 0,1 1 141,0-1 1,-5-1 0,3-2 0,1 0-1581,2 0 1,-1 0 1839,1 0 1,0 6 0,5 1 0</inkml:trace>
  <inkml:trace contextRef="#ctx0" brushRef="#br0">8331 9116 10959,'0'-14'-1024,"-6"3"1166,-2 2 0,2 4 0,0 10 1,0 4 95,-3 2 1,-3 9 0,-3 2 0,-1 3-620,-2 2 1,-4-1-1,4 1 1,3 0-387,5-1 0,0-3 737,5-1 1,7-6-1,5 3 1</inkml:trace>
  <inkml:trace contextRef="#ctx0" brushRef="#br0">8665 8823 24433,'-14'-20'-5073,"1"7"5026,0 0 1,4 5 225,0 8 1,0 0 0,-4 2 253,-1 2 0,5-2 1,2 4-495,1 0 0,-3-4 0,5 7-265,1 2 0,7-1 1,5 0-1,4-2 486,5-2 0,4-2 1,8-4-1,3 0-55,1 0 0,-3 5 0,4-1 0,1-1 214,-2-1 1,-1 2 0,-5 2 0,0 1-143,-2 4 0,-2 1 0,-10 1 0,-1 0-266,0 1 1,-5-1 0,-4 0 0,-2 1-94,-2-1 0,-2 0 0,-2 0 0,-4 1 384,1-1 0,-7-1 0,3-2 0,-6-1 152,1 2 0,0-4 1,-2 2-1,-3 0-717,0-2 1,-5 5 0,1-3 0,-5 3-277,0 1 1,-8 5 0,-2 0 0,-3-1-236,-3 3 1,-1 0 854,-7 7 1,1 6 0,0 1 0</inkml:trace>
  <inkml:trace contextRef="#ctx0" brushRef="#br0">23301 9955 16837,'-13'0'35,"-1"-6"1,9 4 0,5-6 0,8 1 321,9-1 0,5 4 0,8-5 0,2-1-109,2-2 1,0 0 0,3 2 0,-3 2-429,-1 2 0,1-3 0,-6 5 0,-3-1-124,1 0 1,-3 3 0,-1-2 0,-4 2-187,-3 2 0,4 0 0,2 0 503,0 0 0,-2-6 0,-6-1 0</inkml:trace>
  <inkml:trace contextRef="#ctx0" brushRef="#br0">23861 9729 29532,'-6'-19'-8133,"0"-1"7345,-3-2 1,9 9-1,9 8 1311,3 4 1,6 1 0,1 0 0,0 1 6,1 4 0,2-4 1,-4 5-1,-2-1-365,-1-1 0,-4 6 0,-2-1 1,-4 3-593,-4 2 0,-1 0 1,-1 3-1,-4 0 263,-4 0 1,-2 2 0,-4 0-1,-1 2-492,-2 3 1,0-5 0,6 0 0,3-1 388,5 0 1,2-1 301,2-3 0,12-1 1,3 0-1</inkml:trace>
  <inkml:trace contextRef="#ctx0" brushRef="#br0">24754 9516 29888,'0'-14'-4216,"0"1"0,2 0 2336,2-1 1,-2 5 2192,2 1 0,-3 3-8,-1-4 1,0 8-356,0 1 1,0 6 0,0 7-1,0 2 44,0 3 1,-1-2 0,-2 6 0,-1 2-470,1 1 0,1 2 1,1-1-1,-2 1-917,-2 0 0,1-1 0,5 1 0,2-1 1513,2 1 0,11 6 0,-1 1 1</inkml:trace>
  <inkml:trace contextRef="#ctx0" brushRef="#br0">25101 9862 8999,'0'-27'-127,"-2"13"1,-1 6-77,-1 10 1,-2 5 0,1 6-1,-3 1 164,-4-1 1,-2-1 0,1-2-1,0-1 134,-1 2 0,1-1 0,1 0 0,2-2-502,1-2 0,6 4 400,-1-1 1,8-3-1,3 0 1</inkml:trace>
  <inkml:trace contextRef="#ctx0" brushRef="#br0">25407 9502 27372,'0'-26'-2482,"0"-1"1,2 12 0,2 6 2606,5 6 1,3 3 0,1 0-1,1 0 436,-1 0 0,-4 0 0,0 0 0,1 2-336,2 2 0,-3-1 0,0 6 0,0 1-475,-2 2 0,0 2 1,-4-1-1,2 0-133,-2 1 0,-3 0 1,-5 3-1,-4 0 294,-2 0 0,-4-2 1,-2-2-1,0 0-26,0 1 1,3-3 0,2 0 0,1-4 927,2-1 0,7 4-1208,-3-1 0,10-1 1,5-1-581,6-1 857,-1-1 1,9-1 0,-5 0 0,2-1-282,2-1 1,-2 2 0,0 1 0,0-1 753,-1 2 1,3 1 0,3 7 0</inkml:trace>
  <inkml:trace contextRef="#ctx0" brushRef="#br0">25927 9729 23478,'-13'0'-1411,"-1"7"1,1 7-1,0 6 657,-1 5 1,-3 2-1,-3 0 1,1-2 128,0-3 1,3 3 0,7-2 271,4 2 0,4-5 0,1 0 0</inkml:trace>
  <inkml:trace contextRef="#ctx0" brushRef="#br0">26220 9422 24883,'-13'-31'-4378,"0"0"2268,5 12 2015,2 7 1,8 13 328,2 4 1,8 2 0,7 7 0,1-2-221,-1-4 0,0 6 1,-2-2-1,0 4-318,0 0 1,-3-1 0,0-2-1,-2 1 55,-4-1 1,3 0 0,-7 1-240,-1-1 0,-1 0 1,-2 1 562,0-1 0,-2-1 1,-1-2-1,-1-1 30,1 1 1,1-2 0,2 1-67,0 1 0,0 2 1,2 0-1,2-2 126,5-1 1,3-2 0,3 4-1,3-2 94,4 1 0,-3 2 1,0 1-292,1 0 1,-6 1-1,3-1 1,-7 0-235,-5 1 1,-5-2 0,-6-2 0,-8-1 325,-6 1 1,-10-2-1,-3-1 1,1 0 410,-1 1 1,-8 1-193,1 4 1,-9 0 0,1 1 0</inkml:trace>
  <inkml:trace contextRef="#ctx0" brushRef="#br0">2626 15006 13497,'0'-25'-913,"0"3"0,-4 3 52,-1 5-1546,1 7 2304,4 7 1,-6 1 850,-3 4 0,1-4 0,0-1-304,-3 0 1,4 0 0,-2 0 0,0 2-177,2 2 1,-5 4-1,4 5 0,0 0-335,-1 1 0,4 3 0,-2 3 0,1-1 56,3 0 1,1 5-1,2-2 1,2 3-33,2 2 1,4-2-1,5-3 1,2-4 110,3-3 1,-4-2-1,6-1 1,-3-3 176,1-5 1,0-2 0,-5-4-1,1-1-81,-1-1 1,-1-6-1,-2-1 1,-2-3-252,-2-4 0,-2-2 0,-4 4 0,0-3-9,0-2 1,-1 3 0,-4-2 0,-4 0 53,-3 4 0,-1 3 1,0 2-1,-1 4-29,1 1 1,-5 2 0,0 4 0,2 0-58,1 0 0,4 6 1,0 3-1,4 2-364,1 3 0,1 3 1,5 1-1,2-1-614,2-3 0,8 3 1034,6-4 0,12 3 0,-2-8 0</inkml:trace>
  <inkml:trace contextRef="#ctx0" brushRef="#br0">3119 15060 13551,'0'-9'-1796,"0"0"1622,0 6 0,-6-1 0,-3 8 165,-2 5 0,2 3 1,0 3-1,0 1 131,2 2 1,-5-1 0,4-2-1,1 1 135,2 2 0,4 0 0,1-5 1,0 2-134,0 3 1,6-3-1,3 2 1,3-2-166,1-1 0,6-3 0,3-2 0,4-4-71,0-4 0,-1-7 0,-1-4 0,-3-6 75,-2-7 0,3-2 1,-4-3-1,-2-1-62,-1-3 0,-1-3 1,-3 4-1,-2 1-22,-4 2 0,1 3 0,-2 3 0,-1 4-254,-1 3 1,-2 2-149,0-1 1,0 8 307,0 6 0,0 6 0,0 8 0,0-1 142,0 0 1,5 1 0,3-1 0</inkml:trace>
  <inkml:trace contextRef="#ctx0" brushRef="#br0">3652 14926 13656,'6'-7'-281,"-4"-5"1,5 11 0,-4-2 0,2 6-126,-2 6 0,3 8 0,-2 6 0,-1 2 342,-2 1 1,-1 5 0,0 2 0,0 0 53,0-1 1,-1-5-1,-3-6 1,-4-2-130,1-3 0,-5-1 0,3-2 0,-3-1 239,-1-3 1,-1-3-1,1-6 1</inkml:trace>
  <inkml:trace contextRef="#ctx0" brushRef="#br0">3466 15006 8587,'6'-44'0,"-2"8"542,10-8 0,-1 14 0,12 14 143,3 6 0,11 4 1,-1 7-1,2 5-685,3 8 0,12 5 0,0 7 0</inkml:trace>
  <inkml:trace contextRef="#ctx0" brushRef="#br0">4319 15113 8423,'-12'-10'194,"3"-4"1,5 4 721,8 6 0,4 2 1,5 1-1,0-2-580,1-2 1,-1 1 0,2 4 0,1 0 33,2 0 1,4 0-1,-3 0 1,1 0-338,-1 0 0,-1 0 1,-4 0-1,3 1 677,0 4-710,1-4 0,-4 17 0,-1-3 0</inkml:trace>
  <inkml:trace contextRef="#ctx0" brushRef="#br0">4386 15393 8023,'-14'-8'929,"10"4"-576,10 3 1,1 1-1,4 0 1,2-2-544,3-2 0,6 2 0,-2-2 0,0 1 190,4-2 0,1-8 0,2-8 0</inkml:trace>
  <inkml:trace contextRef="#ctx0" brushRef="#br0">4905 15073 8033,'0'-13'272,"0"-1"0,6 5 0,3 2 850,3 1 0,3-4 0,1 2 0,4-1-395,0 1 1,-2 0-1,4-1 1,0 5-504,-1 2 1,-2 2 0,-5 0 0,-1 0-110,0 0 1,-1 2-1,-3 2 1,-3 5-203,0 3 1,-6 1-1,0 2 1,-7 3 53,-5 4 0,-6-1 0,-1 0 1,-1-1 297,1 1 0,1-5 0,5 4 1,1-3-73,3 1 0,-1 0 0,6-5 1,1 1-240,1-1 0,2-4 1,2-2-1,2 1 10,5-1 1,3-3 0,1 4 0,0-1-340,1 1 1,-1-4 0,0 4 0,1-1-86,-1 0 1,0-4 0,1 3-1,-1-1-1074,0-1 1,2 1 0,3-5 0,4 0-1297,3 0 2830,2-6 0,0-8 0,-1-6 0</inkml:trace>
  <inkml:trace contextRef="#ctx0" brushRef="#br0">5519 15273 13132,'-9'13'0,"1"1"716,2-1 1,-2 0-1,2 1-888,-2-1 0,4 5 1,-4 1-1,2 2 1,2 1-57,-2-1 0,5 2 1,-2-5-1,4-2 228,4-1 0,11-2 0,-1 1 0</inkml:trace>
  <inkml:trace contextRef="#ctx0" brushRef="#br0">5839 15073 8005,'-12'-13'2628,"3"-1"1,-1 5 29,5 1-2250,1 5 1,10-8-1,2 5 1,6 0-278,4 0 0,-2 2 0,5 4 0,-2-1-401,-3-4 1,3 4 0,-1-4 14,-2 4 1,-5 5 0,-4 2-1,-1 1 79,-3 4 1,-3 1 0,-3 1 0,-3-1 219,-1-3 1,-1 7 0,-2-3 0,1 1 490,-1-4 0,2 2-131,-1-3 1,7 3 0,-1 0-383,6-4 0,4-2 0,6-6 0,1 0 26,-1 0 1,2 5-1,1 1 21,2 1 0,-2-2 0,-6 3 0,-2 3 118,-2 1 0,-2 1 0,-4 0 0,0 1 92,0-1 0,-6 5 0,-3-1 0,-4 0-208,-5-2 0,3-2 1,-2 0-1,2 1-695,2-1 1,4-4 0,1 0 0,1 0-1915,-1-2 0,6 5 1206,-3-3 0,11 3 0,6-1 1332,4-2 0,8-9 0,-3-7 0</inkml:trace>
  <inkml:trace contextRef="#ctx0" brushRef="#br0">6265 15393 8001,'14'-6'2438,"-1"0"-1708,0-3 0,-4 3 0,-2 8-284,-1 2 0,-1 4 1,-5 6-340,0 4 0,-2 3 1,-2 6-1,-5 1 0,-4 1-210,-5 2 1,5-1 0,-2-6 0,4-2-1366,1 2 0,4-5 0,2-1 1468,2-4 0,2-6 0,0-2 0</inkml:trace>
  <inkml:trace contextRef="#ctx0" brushRef="#br0">6758 14993 8892,'-8'-12'1177,"-1"3"0,4 3-967,-4 6 0,5 2 0,-4 2 0,3 7 96,2 5 0,1-1 0,2 3 0,0-4-221,0 0 1,0 3 0,2 0-1,2-4-290,5-3 1,3-2 0,3 1 0,1-5-504,2-2 1,4-4 0,-3-2 0,2-5 192,3-3 0,-4-6 1,0-1-1,-4 0-107,-4-1 0,-3 3 1,1 3 621,-1 1 0,-6 0 314,1-1 1,-8 7 0,-5 4 0,-3 6 588,-1 6 1,-1 9 0,1 4 0,1 3-215,3 2 0,-3 4 0,5 0 0,0 0-545,2 2 1,4-5 0,1 4 0,0-1-595,0 0 1,0-1 0,1-6 0,4-3 114,4-2 0,2 1 0,3-6 0,-1-7 335,0-4 0,1-9 0,-1-1 0</inkml:trace>
  <inkml:trace contextRef="#ctx0" brushRef="#br0">7158 15340 7928,'2'-8'1267,"2"4"1,4 7 0,3 3 0,0 1-838,-2 3 0,-6 2 0,1 2 1,-2-1-319,-2 0 1,-2 8-1,-2 4 1,-5 5-150,-3-1 1,-6 4 0,0-2 0,4-1-2225,3-2 2261,5-2 0,0-5 0,-1-2 0</inkml:trace>
  <inkml:trace contextRef="#ctx0" brushRef="#br0">7612 15033 7934,'0'-13'107,"0"-1"1,0 5 802,0 1 0,-2 0-416,-2-1 0,1 3 0,-6 6 50,-2 0 0,4 2 1,0 2-319,1 5 0,1 3 1,5 1-1,2 2-35,2 3 0,4-3 0,6 4 0,3-1-11,0 0 0,7 4 0,-3-4 0,0-2-175,-4-1 0,-2 2 0,-3 3 0,-3-1-293,-5 0 0,-2 3 0,-4-2 0,-2-1-426,-5 0 0,-7 3 1,-4-5-1,0-4 714,-4-3 0,-1-7 0,-2 3 0</inkml:trace>
  <inkml:trace contextRef="#ctx0" brushRef="#br0">7652 14980 7879,'0'-20'0,"1"12"315,3-1 1,4 7 0,5 5 0,-1 3-200,-3 2 0,3-6 1,-3 4-1,2 0-302,3 3 1,-1-1-1,2 0 186,3 3 0,2 1 0,7 1 0</inkml:trace>
  <inkml:trace contextRef="#ctx0" brushRef="#br0">7945 15300 7884,'-14'1'0,"3"5"277,2 7 0,3 7 0,4 5 0,-1-2-285,-1 0 1,-5-7 0,5 2 0,1-3 56,1-2-49,2-6 0,0 5 0,0-5 0</inkml:trace>
  <inkml:trace contextRef="#ctx0" brushRef="#br0">8465 14926 7834,'-2'-22'5504,"-2"0"-4752,-4 0 1,-5 16 0,1 6-651,3 7 0,-3 11 0,4 6 0,-3 5 56,2 7 1,-1 2-1,5 4 1,2-1-183,2-1 1,8 8 0,7-10 0,5-1-386,2-4 0,8-7 1,-2-3-1,1-7 113,0-6 0,-3-4 1,-2-6-1,-6 0 13,-2 0 0,-1-1 185,-1-4 0,-7-1 0,-8-4 0,-9 3 93,-10 1 0,-6 3 1,-4 7-1,-3 5-252,0 3 0,1 3 0,7 2 0,0 6 257,4 2 0,3 7 0,6 2 0</inkml:trace>
  <inkml:trace contextRef="#ctx0" brushRef="#br0">1680 15206 27250,'-20'14'-882,"0"-1"1</inkml:trace>
  <inkml:trace contextRef="#ctx0" brushRef="#br0">1306 15460 27248,'-11'-6'-2300,"0"-3"1,4-3-206,1-1 1,1-1 823,5 1 1,2 5 0,1 3 1672,1-1-106,1 4 0,-7-4 0,-1 5 1,-3-2 249,-1-2 1,2 1-1,-3 4 350,-3 0 0,4 0 0,-1-2-746,2-2 0,-2 1 856,3-6 1,-4 5 56,5-5 0,-5 7 0,3 1 1226,-1 4 0,4 7-1922,-2-1 0,5 1 380,5-1 1,2-3 0,8-6 0,3 0 550,4 0 0,3-1 0,3-4 0,3-2-459,5-1 0,-2-3 0,1 2 0,1-3-207,-2-1 0,5 4 0,-4 0 0,2 0 72,-1 2 1,1-1-1,-6 5 1,-2-1-450,0 1 0,-7-3 0,-1 1 0,-2 2-1168,-3 2 1,-1 1 0,-3-2 898,-3-2 511,-3 3 1,-1-17 0,3 3 0</inkml:trace>
  <inkml:trace contextRef="#ctx0" brushRef="#br0">1933 15046 19911,'-6'-13'-4463,"6"7"3943,0 6 1,1 10 0,8 10 0,0-1 187,-1 0 0,-1 0 1,-4-2-1,1 1 306,-1-2 0,-1-1 1,-2-2-1,0 0 194,0 1 0,-5-1 1,-1 2-1,-1 1-233,-3 2 0,-2 0 1,0-4-1,2 3-548,1 0 0,6 6 385,-2-6 0,-2 1 1,0-4-1</inkml:trace>
  <inkml:trace contextRef="#ctx0" brushRef="#br0">12930 6144 28348,'-20'7'-1838,"6"7"1,10-1 956,2 8 0,2 4 0,0 1 0,2 1-41,2 0 0,2 10 0,4 3 1,-2 1 319,-2 1 1,4-2-1,-2 0 1,0 0 465,1 0 0,0 3 0,3-1 0,-2-2 54,-1-1 0,-1 7 1,4-5-1,-1 4-26,4 1 1,3 4 0,0 0 0,4 4-496,3-1 1,2 9 0,0-4-1,-1 6-17,1 2 0,-6-1 0,-4 1 0,-3-3 446,-5 1 1,-4 4 0,-5-7 0,0-2 322,0-6 1,-2 5 0,-6-5 0,-5 1 6,-2-4 1,-6 0 0,-1-4 0,-3 0 202,-2 0 0,5 3 0,0-3 0,-2 0-207,-1 0 0,-2 0 0,1-4 0,-1 3-78,0-2 1,-1 3 0,-2-2 0,-2 1 39,-2 0 1,-2-3 0,-4 2 0,0-2 57,0-2 1,-4 0 0,-2 0-1,-1 0 98,-4 0 0,-5 0 0,-3 0 0,-1-2-37,1-2 1,1 1-1,5-5 1,1 1-115,3-1 1,-5 0 0,3-4 0,1 1-17,-2 2 1,2 5 0,-2-3 0,0-1 47,-3 1 1,0 4 0,4-3 0,2 1-25,3 1 0,-6-5 0,12 3 0,-2-1-32,1-4 1,2 2-1,2-1 1,3-2-119,2 2 0,-4-1 0,5-1 1,2 2-131,0 1 1,-2 5 0,-1-4 0,-1 2 59,1 3 1,0-3 0,4 3 0,0 2-39,1-1 0,-2 10 0,7-8 0,-4 1 94,0 1 1,4 2 0,1 1 0,0-1-71,0 2 0,5-3 0,-3 6 0,1 0-64,0-2 1,5 3-1,4-4 1,0 0-46,2 0 0,1 7 1,6-2-1,0-1 39,0 2 0,0-2 0,1 2 0,4-2 51,4 1 0,-2 2 1,0-7-1,-1 1 170,-3 4 1,3-4-1,-1 0 1,-1 1-136,2-1 0,-4-4 0,2 3 0,-3-3-139,-1-3 1,0 7 0,0-7 0,2 0-70,2-3 0,-2 0 0,2-6 0,-2-1 79,-2-2 1,4-7 0,2-3 0,2-3-585,2-2 0,2-4 856,1 0 0,0-6 1,1 2-1</inkml:trace>
  <inkml:trace contextRef="#ctx0" brushRef="#br0">10384 12647 14199,'-12'-1'-1176,"2"-2"727,1-1 1,6-2 664,-1 1 1,8 10 0,8-1 0,7 6-291,8 4 1,14-2 0,4-2-1,7-3-121,5-1 0,3 5 188,2-2 1,9 2 0,-3 3 0</inkml:trace>
  <inkml:trace contextRef="#ctx0" brushRef="#br0">20368 14140 8169,'0'-13'547,"0"-1"1,2 7-697,2 3 0,-1-2 341,6 1 0,-6-1 176,2 2 278,-4 2 0,-2-4-241,-4 6 0,-2 2 0,-5 2 0,2 5-50,1 3 0,1 1 1,-2 2-1,3 3-203,1 4 0,1-1 1,5 1-1,0 0 23,0-1 0,2 0 0,2-5 0,5 2-358,3-2 0,1-5 1,2-4-1,1-1-55,2-3 0,0-2 0,-5-1 0,0-1 96,1-4 0,-2-2 1,-2-6-1,-3-1 2,-1 1 0,0-5 0,-3 1 0,2-1 200,-2-2 0,-3 6 0,-3-4 0,-2 3 162,2 2 0,-3 4 1,0 1 1021,-1 3-1567,4 0 1,-3 11-1,6 3 1,2 3-766,2 1 0,3 0 1,7 1-1,1-1 1088,2 0 0,4 1 0,6-1 0</inkml:trace>
  <inkml:trace contextRef="#ctx0" brushRef="#br0">20848 14233 8169,'8'-13'0,"-4"0"589,-2-1 0,-2 6 327,0-1 1,-2 12-1,-1 1-623,-1 6 1,-5 4-1,3-1 1,0 0 14,0 1 0,2 4 0,4-1 0,0 0-319,0-3 1,1-2-1,4-1 1,5-4-322,6-1 1,1-2-1,5-4 1,0 0 159,-1 0 0,4-1 0,-4-5 0,1-6-448,0-4 1,-6-6-1,2 2 1,-3 1 394,-2 0 1,-5 1 0,-2 5 0,-2-1 275,1 1 1,-1 4 64,-4 0 1,-2 6-384,-2-1 0,3 4 1,-4 4-222,4 5 0,1 3 1,1 1 487,4 1 0,8-1 0,8 0 0</inkml:trace>
  <inkml:trace contextRef="#ctx0" brushRef="#br0">21555 14140 8169,'13'0'1460,"-5"3"-573,-4 6 0,-4 6 0,-3 13 0,-1 2-662,1 1 1,-3 1 0,0-2 0,-2 1-661,-2-1 0,-2-2 0,-1-2 0,0-1-566,-1-2 0,1-4 0,-2-6 1001,-3 1 0,-2-7 0,-7-1 0</inkml:trace>
  <inkml:trace contextRef="#ctx0" brushRef="#br0">21328 14180 8083,'0'-41'939,"2"5"0,2 12 293,5 11 1,3 7 0,3 8-1118,2 2 0,0-1 1,5 7-1,2 4 1,2 2-116,5 0 0,9 5 0,8 0 0</inkml:trace>
  <inkml:trace contextRef="#ctx0" brushRef="#br0">21995 14300 8088,'0'-21'0,"0"4"0,1 8 0,4 4 461,4 4 0,4 5 1,5 2-1,2 0-554,1 0 1,3 3 0,-5-5 0,2-1-1334,3-1 1,-5 2 1425,-1 1 0,2-1 0,1-4 0</inkml:trace>
  <inkml:trace contextRef="#ctx0" brushRef="#br0">21968 14500 8997,'0'-13'1004,"9"7"1,9 7-1,11 8-1004,8 3 0,9 4 0,2-8 0</inkml:trace>
  <inkml:trace contextRef="#ctx0" brushRef="#br0">22781 14327 7739,'-9'0'1271,"0"0"1,6-6-402,-1-3 1,8-1-1,5-1 1,3 4-165,2 1 0,-1-3 0,0 5 92,1 1 1,-1-3-496,0 1 1,-1 7-1,-2 7-86,-1 2 1,-6 3 0,2 1-1,-4 2-115,-1 6 1,-4 2-1,-2 0 1,0-1-236,0-2 1,-3-2-1,3 4 1,0-2-405,0 2 1,-3-3-1,4 0 1,-1-2 65,0-3 1,-3-1 0,4-2-1,2 1-4122,2-1 4593,1-6 0,12-1 0,3-6 0</inkml:trace>
  <inkml:trace contextRef="#ctx0" brushRef="#br0">23128 14513 7746,'-8'6'139,"2"-3"0,6 6 0,0 1 861,0 2 0,0 2 0,0 0 0,-1 4-241,-3 4 0,2 2 0,-4 0 1,2-4-803,-1 0 1,-4 2-1,5-4 1,1-2-1235,1-1 1,4-3 1276,2-3 0,10 2 0,6-3 0</inkml:trace>
  <inkml:trace contextRef="#ctx0" brushRef="#br0">23528 14233 7737,'-2'-8'2189,"-2"-1"1,2 4-1805,-2-4 0,8 6 1,5-1-1,3 2 253,1 2 1,1 0 0,-1 0 0,0 0-396,1 0 0,-1 0-204,0 0 1,-1 2 0,-3 2-74,-4 5 1,-4 3 0,-1 1 0,-1 1-33,-4-1 0,-2 2 0,-8 1 0,-1 2 188,-2-2 0,0-1 1,5-3-1,-1-2 104,1-1 0,6 0-257,2 4 0,4 1 0,2-2 1,5-4 25,7-3 1,2 2 0,6 1 0,0 1 28,-1-1 0,-3-3 0,1 2 0,-4 1 218,0-1 0,-2 2 0,-4 4 1,-3 1 172,-4-1 0,-1 2 1,-3 1-1,-4 2-94,-6-2 0,-5 0 0,2 1 0,-4 0-625,0 0 1,3-7 0,-2-1-661,0 1 1,4 1-1,-3-2-1720,3-5 2684,8 3 0,13-5 0,9 4 0</inkml:trace>
  <inkml:trace contextRef="#ctx0" brushRef="#br0">23928 14660 13608,'0'21'0,"0"-4"0,0-2 478,0-1 0,0-1 1,-2 2-1,-2 1-271,-5 2 1,1 1 0,0-3 0,-1 2-1046,1-2 1,1-1 0,4-2-1301,-2 1 2138,1-7 0,4 5 0,0-5 0</inkml:trace>
  <inkml:trace contextRef="#ctx0" brushRef="#br0">24301 14407 7711,'-2'-8'5078,"-2"4"-4400,2 2 0,-2 2 1,8 0-308,5 0 1,9 0 0,4 0 0,4 0-377,0 0 1,5 0-1,2 0 1,-2 0-119,-3 0 1,5 0-1,-11 0 1,-3 0-73,-3 0 0,-2 0 0,-2 2 0,-3 2 214,-5 5 1,-3 4-1,-2 4 474,-3 1 1,-4 1-1,-5-1 1,-1 2-100,1 1 0,0 3 0,-1-5 1,1 2-350,0 2 1,-1-3 0,3-3 0,0-2-944,2-1 0,6-1 0,-1 0-814,2 1 1,8-3 1711,3-2 0,9 3 0,3-5 0</inkml:trace>
  <inkml:trace contextRef="#ctx0" brushRef="#br0">24914 14727 12562,'0'-6'1468,"2"4"-1864,2 5 1,-1 6-1,4-3 491,-1 1 1,-1 2 0,-5 4 0,0 1-786,0-1 1,-2 0 0,-1 1-1,-1-1 690,1 0 0,1 1 0,2-1 0</inkml:trace>
  <inkml:trace contextRef="#ctx0" brushRef="#br0">25221 14500 7720,'4'1'2334,"8"2"-1417,6 2 1,2 5 0,-3-1 0,1 3-505,-2 1 1,3 2 0,-1 1 0,-2 4-233,-1 0 0,-6 3 1,-2 3-1,-1-1-136,-3-2 1,-6 5-1,-3-5 1,-1 1-292,-4 1 0,0-5 1,-4-4-1,-1-4-190,-2-3 1,1-5-1,7 3 1,1-1-36,-1-3 1,-1-3 0,3-4-1,2-5 120,0-3 0,4-3 0,-2-2 0,4-4 431,4 0 1,2-3 0,5 5 0,-3 0 445,3 0 0,1-4 0,1 6 0,0 0 34,1 3 1,-1 0 0,-1-1-1,-3-1-268,-5-2 0,2 1 0,-1 3 0,-3 1-93,0 0 1,-2-1-1,0-1-127,0-2 1,-4 2 0,-1-3 0,1 3-320,-2 2 0,4 4 1,-4 2-1,0 1-152,-3 3 0,2 1 0,-2 2 0,-1 0-399,-2 0 1,3 9-1,2 3 1,1 1-1904,3 4 2701,1 5 0,2-7 0,0 4 0</inkml:trace>
  <inkml:trace contextRef="#ctx0" brushRef="#br0">25607 14793 7751,'-9'0'942,"0"2"1,1 2-1,0 5-245,4 3 1,-2 1-1,0 0 1,0 1-294,0-1 0,-3 5 0,5 1 1,-1 0-471,-1 1 0,5-1 0,-4-3 0,4 2-2631,1-2 2697,0-1 0,0-2 0,0 1 0</inkml:trace>
  <inkml:trace contextRef="#ctx0" brushRef="#br0">26060 14633 7731,'-5'-13'1765,"2"5"0,-5 3-1062,2-1 0,0-2-384,2-5 1,-4 1 0,-5 3 0,0 3-89,-1 0 0,1 5 0,-2-4 0,-1 4-59,-2 1 0,0 6 0,5 3 0,0 3-28,-1 1 1,6 0 0,0 2 0,2 1-199,3 2 0,3 1 1,5-2-1,5 0-172,6 0 1,1-7-1,5-3 1,0-1-22,-1-3 1,7-1 0,-4-4 0,-2-2 40,-1-5 0,1-3 1,-4-1-1,-2 0 185,-1-1 1,-8 5 0,-1 0 2322,0-1 1,-4 3-1327,2-2 0,-3 7 1,-2 2-1,-2 8-331,-1 4 0,-2 7 1,3 3-1,-3 3-214,-2 2 1,4 5 0,-4 2 0,1 1-655,0-4 1,4 1 0,-3-1 0,0-1-1335,-3-2 1,2 2 0,-2-2 0,0-3 1556,1 0 0,-3 6 0,3 3 0</inkml:trace>
  <inkml:trace contextRef="#ctx0" brushRef="#br0">16116 14100 12804,'0'-21'-2753,"0"4"1408,0 2 283,0 7 1017,0 3 1,0 3-1,2-1 389,2-1 1,-1-2-1,6 1 1,3-2-202,4-1 0,3-2 1,7 4-1,0 0 73,7 0 0,4 2 1,4 4-1,4 0-175,4 0 0,2 0 0,3 0 0,-1 1 76,0 4 1,-4-4-1,2 4 1,0-4-58,1-1 1,9 0 0,-6 0 0,3 0 151,1 0 0,3 0 0,-1 0 1,1 0 28,2 0 0,7 0 1,-6 0-1,0 0-192,0 0 1,3 2 0,-7 1-1,0 3-21,-3 1 1,1 2-1,-1 3 1,-2-2-213,-1-1 0,-6-2 0,-1 4 0,1-4 174,-1-1 1,7 3 0,-5-5 0,-3-1 135,-4-1 0,5 2 1,-8 1-1,1-1-108,1 2 0,-4-3 1,1 6-1,-2 1-71,0 2 1,0 1 0,-8 1-1,2 1-33,-1 2 1,3 3 0,-2 2 0,0-3-167,1 0 1,-3-4 0,3 4 0,-2-1 265,-4 0 0,8 0 1,-7-5-1,1 0 178,0 1 0,4-5 1,-1-1-1,-2 1-132,-1-1 1,3 4-1,1-4 1,-1 4-126,1 2 0,1-1 0,5 0 1,-1 2-84,0 3 1,8-3 0,-8 4 0,0 0 24,1 3 0,-5 2 0,0 0 0,-2-2 118,0 2 1,0-4-1,-4 1 1,-1-2 162,1-2 0,0-3 0,-1 0 0,2-1 83,3 0 0,4-1 1,5-1-1,-1-2-182,1 1 0,6 2 0,3 1 0,3 0-115,1 1 1,5-2 0,3-1 0,1 1 13,2 3 1,2 1 0,-6-2 0,0-1 72,4 0 1,1 1 0,2-1 0,1 0-8,3 1 0,-3-1 1,5 0-1,-1 1 68,-34-8 0,0 1 1,4 0-1,0-1 0,3 1 1,-1 0-1,2-1 0,0 1-141,1 0 0,-1-1 1,4-1-1,0-1 0,1 1 1,0-1-1,2 1 1,1-1 50,1-1 0,1 1 1,-2 2-1,1 0 0,4-1 1,1-1-1,0 1 0,1 0 14,0 0 1,1-1 0,5 2 0,1 0 0,-6-1 0,0-1 0,0 1 0,1 0-82,-1 0 0,0-1 1,5 2-1,1 0 1,-4-1-1,-1-1 1,2 2-1,-1 0 110,0 0 1,-1 1 0,6 0 0,-1 0-1,-4-1 1,-1-1 0,2 1 0,-1-1-6,-1-1 0,1 1 0,7-1 1,-1 1-1,-4 1 0,0 1 1,0-1-1,1 0-56,0-2 1,0 1-1,3 1 1,0-1 0,-3 0-1,0-1 1,-1 2 0,1 0-51,2 1 1,1-1-1,-2 1 1,0 0-1,3 0 1,-1 1-1,-1 0 1,0 0 34,-3 0 0,1 2 0,4 1 1,0 0-1,-7-1 0,0-1 1,-1 1-1,1-1 41,-3 1 1,1 0 0,4 1-1,0 1 1,-9-1 0,0 1 0,-1 0-1,0 1-64,1 0 1,-1 0 0,-4 1 0,0-1 0,-2 1 0,0 0 0,-1 1 0,0 0-265,-2 0 0,-1 1 0,4-1 0,-2-1 1,-7-1-1,-2-2 318,2 0 0,0 0 0,0 1 0,1 0 0,-3 1 0,0-1 0,-2-1 0,0-1 0,8 2 0</inkml:trace>
  <inkml:trace contextRef="#ctx0" brushRef="#br0">5052 15859 8488,'-9'-12'0,"2"2"298,1 1 0,1 8-540,5 1 1,0 6 0,2 7 151,2 0 0,-1-1 1,5-1 492,-2-3 0,3-3 1,-4 2 47,3-1 0,1-1 1,4-5-1,0 0-57,1 0 1,-1 0-1,2 0 1,3 0-190,4 0 1,5 0-1,4 0 1,4 1-159,4 4 0,5-4 0,2 3 0,1-2 124,4-2 0,1-2 0,1 0 0,0-4 133,1-2 0,3 4 0,1-4 0,-2 2-108,-1 3 1,-3-2 0,-2 0-1,-1 2-126,2 2 1,1 1 0,2 0 0,3 0 27,0 0 0,6 0 1,-4 0-1,0 0-129,0 0 0,4 0 1,-4 0-1,0 0 320,0 0 1,8-2 0,-5-1 0,-3-1-130,-2 1 0,5 0 0,0 0 1,-3-2-149,-2 2 0,-4 1 1,0-1-1,-1-2 29,-3 2 0,1-3 1,-5 2-1,-4-1-56,-4-1 1,0 3 0,-4-4 0,-1 0 308,1-1 0,-2 1 0,-4-4 0,-2 4 15,-3 1 1,2-3 0,-6 5 0,-2 1-654,-1 1 1,-6 2 0,0 0-1899,1 0 1084,-4 0 0,0 2 0,-6 2-148,0 5 0,0-1 0,-2 0 1306,-2 3 0,-4 1 0,-5 1 0</inkml:trace>
  <inkml:trace contextRef="#ctx0" brushRef="#br0">22715 14993 8389,'-2'-13'160,"-1"-1"1,-1 1 1051,1 0-1011,1-1 1,2 8-548,0 6 0,2 5 0,2 5 0,7-2 518,5-2 0,5 3 1,8-4-1,5 1 132,6 0 1,9 3 0,3-3 0,7 1-211,8 4 1,-30-7-1,1-1 1,1 1-1,-1 0 1,3-1-1,0 1 95,1 0 0,0-1 0,5 1 1,0 0-1,-2 1 0,0 0 0,0-1 1,0 0-131,1-1 1,0 0 0,0 1 0,0 0 0,1 0 0,1-2 0,0 1 0,0 0-17,1 0 0,0 0 1,2 0-1,1 0 0,0-1 1,-1-1-1,1 2 0,1 0-7,0 1 0,0-1 1,3 1-1,0 0 1,-1 0-1,1 1 1,-1-2-1,-1 0-66,0 0 0,0 0 0,-2-1 0,0 2 0,-1 0 0,-1 0 0,-2 0 1,0-2-5,0 1 1,0 0 0,-2-1 0,-1-1-1,-3 3 1,0 0 0,-2-1 0,-1 1-168,32 3 0,0-2 1,-12 2-1,-3-1 10,-7-3 0,-7 3 0,-7 0 0,-5 0-106,-6 0 0,-1 4 0,-6-1-829,-6 3 0,-5 1 0,-12 1 1126,-7-1 0,0 6 0,-7 2 0</inkml:trace>
  <inkml:trace contextRef="#ctx0" brushRef="#br0">19809 15246 8344,'-14'0'1290,"5"0"397,1 0-692,5 0 0,0-1 0,10-2-233,6-2 1,4-1 0,-3 4-1,4-3-206,4 2 1,4 0-1,0 0 1,2-1-295,3 1 1,-2 1 0,2 2-1,-3 0-19,-1 0 0,-1 2 1,1 1-1,-2 3-400,-3 1 0,-2-2 0,-7 3 0,0 1-691,1-1 0,-6 4 1,0-4-854,-2 4 0,3 2 1,-3-3 272,1-2 0,-3-3 1,7-6 1427,4 0 0,-2-12 0,6-2 0</inkml:trace>
  <inkml:trace contextRef="#ctx0" brushRef="#br0">20315 15233 8003,'0'-13'176,"0"-1"1,2 7 0,2 1 829,5 0 1,4 5 0,4-5 0,2 1-471,2 1 0,-1-1 0,4 5 0,-3 2-233,-2 2 1,-1-1 0,-6 6 0,-2 1-4,-1 2 1,-5 6-1,4 1 1,-2 2-111,-3 3 1,-3 1-1,-5 0 1,-2-1-207,-1-2 0,-3-1 0,2 1 0,-2-3-836,2 0 1,-1-4 0,4 3-275,-1-3 1,4-2-1,0-1 1,6-3 1125,6-5 0,2 4 0,3-1 0</inkml:trace>
  <inkml:trace contextRef="#ctx0" brushRef="#br0">21142 15366 8427,'-8'-6'2277,"-4"3"-1330,3-6 1,4 5 1464,0-5-2012,4 6 1,7-4 0,2 4 0,4-2-39,2 2 1,3 2 0,1 1-1,-2 1-109,-1 4 0,3-2 0,0 4 1,-2 1-194,-1-1 0,-2 0 0,1 4 1,-3-2-292,-2 1 0,2-3 1,-7 2-1,-1 2-165,-1 1 1,-2-4 0,0 1 258,0 2 1,-6 1 0,-3 1 474,-3 0 1,3-4 84,0 0 0,8 0 0,1 3-148,7-3 1,6 1 0,5-4-1,4 1-17,4 4 0,0-4 0,1 2 1,-2 0-183,-3-2 1,-2 5 0,-7-3 0,0 3-21,1 1 1,-7-4-1,-3 0 1,-4 1-16,-4 2 0,-8 1 1,-9 1-1,-4-2-195,-7-4 0,-4 4 0,-1-4 0,1-1-322,-1-2 1,5 0 0,1 0 0,3-1-107,1 2 1,5-3 0,1 5 0,2-1-124,2 0 0,4 2 1,3 5 704,1-1 0,0 0 0,-4 1 0</inkml:trace>
  <inkml:trace contextRef="#ctx0" brushRef="#br0">17169 19738 7845,'0'-9'1102,"0"0"1,0 0-744,0-4 1,0 4 0,-1 1-32,-4 2 0,2 2 1,-6 5-198,-1 4 1,-2 2 0,-1 8 0,1 1-239,3 2 1,-3 10 0,5-1 0,0 1 103,2 0 1,4-1 0,1-1 0,0 1 20,0 0 0,6-7 0,4-2 1,5-3 41,2-2 1,1-5 0,-3-4 0,1-2-62,2-2 1,1-2 0,-4-4 0,0-7-67,-3-8 0,-3-4 1,0-2-1,-5-1 45,-2-3 1,-2 3 0,-2-3 0,-2 4 111,-5 5 1,-3 3-1,-1 6 1,-1 1-47,1 3 1,0 3-584,-1 6 1,7 1-61,2 4 0,5 2 0,6 7 0,6-1-410,4 0 0,14 1 1009,1-1 0,12-6 0,5-1 0</inkml:trace>
  <inkml:trace contextRef="#ctx0" brushRef="#br0">17876 19698 7845,'-17'-6'0,"4"-2"0,1 1 646,0 2 0,4 4 1,0 2-202,2 4 1,-3 2 0,5 7-1,1-1-264,1 0 0,4 1 0,2 0 0,5 3-70,3 0 0,6 6 0,1-6 0,0 0-52,1-3 0,3-2 1,0-3-1,0-4-348,-1-4 0,2-1 1,-6 0-1,-2 0-140,-1 0 0,-3-6 1,-2-1-1,-2-2-64,-2 0 0,-2 0 1,-4-4-148,0-1 0,1 1-698,4 0 1338,2 0 0,7-1 0,-1 1 0</inkml:trace>
  <inkml:trace contextRef="#ctx0" brushRef="#br0">18582 19564 8594,'-7'6'359,"2"3"1,4 9-1,1 3 1,0 1 256,0 0 1,-5 5 0,0 7 0,-1 1-488,0 2 0,0 9 0,3-4 0,-3 2-927,-2 2 0,6-8 0,-3-6 0,4-4-1238,1-2 2036,0-11 0,0 3 0,0-11 0</inkml:trace>
  <inkml:trace contextRef="#ctx0" brushRef="#br0">18356 19764 7845,'-12'-43'1406,"3"5"1,4 8-1004,4 9 1,2 13-1,4 3 1,5 4-669,7 1 0,2 0 1,6 0-621,2 0 0,4 1 885,13 4 0,4-4 0,5 5 0</inkml:trace>
  <inkml:trace contextRef="#ctx0" brushRef="#br0">19609 17712 18113,'-8'-2'-906,"4"-2"0,-4-4 0,1-5 0</inkml:trace>
  <inkml:trace contextRef="#ctx0" brushRef="#br0">19315 19844 14943,'0'-7'2457,"0"1"1,2 6-1,2-2 1,5-1-1255,3-1 1,1-1-1,2 5 1,1 0-1635,2 0 1,6 0-1,-3 0 1,1 0-771,0 0 0,-6 0 0,2 0 0,-3 0 950,-2 0 0,7 6 0,0 2 1</inkml:trace>
  <inkml:trace contextRef="#ctx0" brushRef="#br0">19462 19951 17802,'6'-8'372,"3"2"1,4 2 0,3 0-1550,2 1 0,6-3 1316,-2 1 0,3-11 0,2 1 0</inkml:trace>
  <inkml:trace contextRef="#ctx0" brushRef="#br0">20195 19631 14943,'-16'-5'-2082,"4"0"985,5-3 1743,2 5 1,7-3 1253,2 6 0,4 0 0,5-1-1399,0-4 0,1 4 1,-1-4-1,0 4-322,1 1 0,-1 0 0,2 1 0,1 2-128,2 2 1,-1 5-952,-3-1 1,-5 3 0,-2 1 851,-1 1 0,-3-1 1,-7-1-1,-5-2 513,-3-1 0,-2 0 1,1 3-1,0-2 589,-1-1 0,3-5 0,0 4 1034,2-2-1734,6 4 0,3-7 1,9 4-1,5-1-190,3-3 1,3 0 0,3 0 0,-2 2 33,-2-2 0,4 3 0,-6 0 0,0-1 150,-3 1 1,-2 5 0,-1-2-1,-4 2-117,-1 3 0,-2-1 0,-4 0 0,0 1-251,0-1 1,0 2 0,-1 0 64,-3-2 0,-4 6 0,-5-8 0,-1-1-277,1 2 0,0-2 0,-2 1 0,-1-3-399,-2 3 1,-1-4 0,2 1 0,0-1-403,0 0 0,-2-2 0,0 2 0,0 1 501,-1-1 1,4-2 1119,7 3 0,-3 1 0,5 5 1</inkml:trace>
  <inkml:trace contextRef="#ctx0" brushRef="#br0">20835 20071 14943,'0'-8'4915,"4"8"0,1 11-4154,-2 5 0,-2 3 0,-4 3 0,-4-2 91,-6-1 0,-4-3 0,3 5 0,-4-2-1306,-4-3 0,-2 4 1,0-3-1,3 0-2364,2-2 2843,-5-2 1,10 0 0,-6 1-1</inkml:trace>
  <inkml:trace contextRef="#ctx0" brushRef="#br0">21422 19591 14943,'0'-9'3433,"0"0"-2362,0-1 1,-2 4-686,-2 1-161,2-2 0,-4 7 0,6 0 957,0 7 1,-1 10-1,-2 3 1,-2 4-528,2 4 1,-3 6 0,2-1 0,0 1-933,-2 3 1,4-3-1,-2 2 1,2-2-204,2-5 0,0 2 1,0-10-1,2 0-4809,2-3 4875,9-4 1,2-6-1,5-2 1</inkml:trace>
  <inkml:trace contextRef="#ctx0" brushRef="#br0">21728 19538 14943,'-13'-5'-2516,"1"2"4972,3 5 0,3 14 1,6 11-1,0 1-1854,0 0 0,0-7 0,0-2 0,0-1-555,0-1 1,0 7-1,0-2 1,0 4-75,0 0 1,0 1 0,-1-1 0,-2 1-2131,-2 0 1,1-2 2198,4-3 1,0 3 0,0-4 0</inkml:trace>
  <inkml:trace contextRef="#ctx0" brushRef="#br0">22035 20057 14943,'0'-20'3276,"0"14"1,0 15 0,1 8-3612,4 4 1,-4 3 0,4-5 0,-4 3-605,-1 6 1,-6-1 0,-4 4 0,-7-3 1424,-5-1 1,-3 0-1,-2-1 1</inkml:trace>
  <inkml:trace contextRef="#ctx0" brushRef="#br0">22581 19604 14943,'-13'-6'1549,"4"0"1,2 0 0,1 11-367,3 11 0,1 8 0,2 3 1,0-1-747,0 1 0,-4 1 0,-2 3 0,0 5-1021,0 2 1,0 1 0,3-2 0,-1-3-1251,1-2 1,1-2 1910,2-8 0,0 3 0,0-4 0</inkml:trace>
  <inkml:trace contextRef="#ctx0" brushRef="#br0">22741 19604 14943,'-10'-31'2360,"5"9"1,8 9 0,15 13 0,4 0-2017,4 0 1,5-5-1,0 1 1,0 1 30,1 1 1,-3 2 0,3 2 0,-1 1-349,0 1 1,-5 7 0,-9-3-1,-3 6-213,-5 4 1,-5-2 0,-10 6 0,-7 0 541,-8-1 1,-13 7 0,-5-3 0,1 0 434,-1 1 0,4 0 1,10-6-1,2-1-407,6 0 1,8 8 0,6-4 0,9 1-385,12 1 0,10-4 0,18 1 0,8 0-388,12-1 0,-30-11 0,2-1 0,3-2 0,2-2 0,0 1 0,0-1-926,-2-1 1,1 0 0,2 0 0,1 0 1351,-5 0 1,0 1-1,1 1 1,1 0-1,-2-3 1,0 1 0</inkml:trace>
  <inkml:trace contextRef="#ctx0" brushRef="#br0">13983 18431 8207,'-4'-19'-106,"-1"-3"0,-5-3 0,3-2 0</inkml:trace>
  <inkml:trace contextRef="#ctx0" brushRef="#br0">13943 18165 8472,'-6'-13'833,"5"8"1,-4 10-468,4 11 1,5 15 0,1 10 0,-1 10-278,2 5 0,-4 12 0,1 2 1,-5 5 60,0-35 1,0 2-1,-3 4 1,1 1-1,1 0 1,0 1 0,0 1-1,-1 1-109,-2 1 1,1 2-1,1 2 1,1 1 0,-1 1-1,0 0 1,1-1 0,0 0-97,2-2 0,0-1 1,0-4-1,0 0 0,1-6 1,0 0-1,0-4 1,2-1-232,2 31 1,8-5 0,7-12 0,0-5-278,1-7 0,3-3 0,-2-9 0,1-4 563,0-3 0,-2-5 0,-3-7 0,-5-3 0</inkml:trace>
  <inkml:trace contextRef="#ctx0" brushRef="#br0">13943 20271 8266,'-1'-21'2953,"-2"3"-3041,-2 3 1,1 6-1,4 1 157,0-3 1,-4 4 0,-2-2 0,-2 0-27,-2 2 1,-3-1 0,-5 5 0,-3-1 176,0 1 0,-7 1 1,3 4-1,0 2 112,0 5 0,-2 7 1,8 4-1,-1-1 63,1 0 1,6 5 0,5-2 0,3 3-43,2 2 1,3-2 0,4-1 0,6-2-149,7 2 1,3-5 0,9-1 0,2-5-257,4-4 1,4 1 0,1-7 0,-2-4-219,-2-7 1,1-3 0,-6-4 0,-3-3-91,-4-4 1,-5-3-1,-7-1 1,-3 3 207,-5 0 1,-4 3 0,-4-4 0,-7 3 335,-5 2 1,-5 1-1,-7 6 1,-1 4 145,-3 3 1,-3 4 0,4 2 0,1 2 170,2 2 0,3 9 0,3 0 0,5 0-101,7 1 1,4 3 0,6 1 0,2 1-295,2-1 1,5 3 0,10-4-1,6-2-324,5-1 0,11-6 0,1-2 0,4-1 33,4-3 1,2-7 0,1-7 0,-2-4-332,-7-2 1,-2-6 0,-16 6 0,-5-1 172,-5-1 1,-8 4 0,-4-4-1,-5 1 200,-8 0 0,-8 0 0,-15 6 0,-7 4 570,-4 3 0,-7 4 1,1 2-1,-1 4 143,1 3 1,0 9 0,8 2-1,4 0-95,2 0 0,7 4 0,9-4 0,7 2-332,5 2 1,8-2 0,10 0 0,5-2-304,6-3 1,14-2 0,5-5 0,7-5-261,6-2 0,0-8 1,3-3-1,-2-5-232,-1-3 1,-8 2-1,-6-4 1,-9 1 289,-8 0 0,-9 0 0,-10 5 0,-5 0 478,-8-1 0,-8 7 1,-15 2-1,-8 4 295,-8 1 0,-5 3 0,-2 4 1,1 8-60,2 4 0,4 5 0,4 6 0,8 2-541,7 2 1,14 3-1,10 8 188,16 4 0,11 2 0,18 3 0</inkml:trace>
  <inkml:trace contextRef="#ctx0" brushRef="#br0">12397 16113 29305,'-7'-6'-6691,"2"-3"244,4 3 5317,1 0 1,0 4 0,-2-2 1423,-2-5 1,1 3 516,-6 2 1,0 2-237,-4 2 1,-1 5 0,1 1-361,0 1 0,4-4 0,0 1 0,-1-2-200,-2-2 0,-2 0 0,1 0 0,-2 0 431,-3 0 0,2 0 0,-5 0 0,1 0 404,-1 0 0,0 0 1,-2 0-1,0 0 22,0 0 0,-1 0 0,0 1 1,4 4-520,0 4 1,-2 3-1,3-1 1,0 0-134,-1-2 1,1 0 0,3 4 0,-2-1-551,2-3 0,-1 1 0,1-4 0,-2 0 457,2 0 1,0 3-1,-1-3 1,-2-1-194,-2 1 0,4 3 1,-6-3-1,1 2-99,1 2 0,-4 2 0,3 1 0,-2 0-70,2 1 1,-3 4 0,3 1 0,-2 0-64,2 0 0,-3 1 1,4-4-1,-1 2 314,0-2 0,1 3 0,-3-1 0,3-3 162,2-5 0,-3 5 1,4-5-1,2 1-176,1 0 0,2 1 1,-1 2-1,1-1-135,0 0 1,1 2-1,1 1 1,4 4-561,1 0 1,-3 1 0,3 3 0,0-3 79,0-2 1,1 4 0,2 0 0,-2 0 282,2 0 1,0 0 0,0-5-1,-1 0 97,1 1 1,1-4 0,2 3 0,0-4-2,0 0 1,0-1 0,0 2 0,0 1-108,0 2 1,2 1-1,1-1 1,3 4-88,1 3 0,-2 1 0,3-1 0,3 0 95,1 3 1,1 0 0,0-4-1,2-3 502,3-2 0,-2 3 0,5-4 0,-2-2 450,-2-1 1,2-2-1,-1-1 1,-2-2 41,-1-1 1,2-1 0,3 2-1,-1-1-118,0 1 0,8 2 0,-2 2 0,2-1-191,2 0 1,5 1-1,-1 0 1,1 3-28,3 0 0,2 3 0,2-4 0,2 0 232,1-4 1,1 1-1,-5-5 1,0-1 246,0-2 1,-2-2 0,-1 0-1,-3 1 304,-1-1 1,-2-2 0,-3-1 0,2 0-1109,1 0 0,5 0 0,-4 0 0,1 0 0,-1 0 0,5 0 0,-1 2 0,2 1 0,2 1 0,3 5 0,0-3 0,-1 0 0,1 0 0,0 3 0,-2-3 0,2 0 0,2 0 0,3-2 0,-3-4 0,-2 0 0,-2 0 0,2 0 0,-1 0 0,-4-1 0,1-4 0,-1 2 0,1-4 0,-2 1 0,-2 3 0,-1 1 0,5 2 0,-2 0 0,0 0 0,4 0 0,-5 0 0,2 0 0,2 0 0,0 0 0,2 0 0,1 0 0,1 0 0,1 0 0,-4 0 0,2 0 0,2 0 0,-1-1 0,-4-2 0,0-3 0,0-1 0,3-1 0,0-1 0,-2 5 0,2 2 0,0-2 0,-3 0 0,0 1 0,0 1 0,5 2 0,-1 0 0,-1 0 0,-1 0 0,-2 0 0,-1 0 0,1 0 0,0 0 0,-1-1 0,-2-2 0,-1-3 0,1-2 0,0-1 0,0-2 0,-2 2 0,-5-3 0,11 4 0,-4-5 0,0 0 0,2 0 0,-5 4 0,1 0 0,1 0 0,-2 1 0,3-2 0,-4 4 0,-1 0 0,1 0 0,-2-4 0,-3 3 0,2-2 0,1 0 0,0 0 0,-4-4 0,-1-2 0,1-3 0,0 2 0,-1-5 0,1 0 0,0 1 0,-2-3 0,-2-3 0,0-1 0,0 0 0,3 1 0,0-1 0,1 0-470,0 1 1,-2-5 0,-2 0 0,-2 2-188,-2 6 0,4-2 0,-6 2 1,0-2 297,-3-2 0,-2 1 0,-1-1 0,-2 1 97,1-1 0,0 0 0,1-1 1,-2-2-8,1-1 0,-3 0 1,1 5-1,-1-1-113,1 0 0,-5 2 1,1 1-1,-3 2-288,-1-1 1,0 3-1,-1 1 1,-3 1 146,-5 0 0,-3 1 1,-3 2-1,-1 0 418,-2 2 0,-4-6 0,2 7 0,1 0 215,0 0 0,-3-7 1,4 5-1,2 0-15,1-1 0,-3-3 0,0 0 1,2 2 320,1 1 0,-3-3 0,-1-1 0,0 1-172,0 4 0,-5-6 0,2 10 0,-3 1-65,-2 2 0,0-2 0,-1 4 1,-3 2 166,-5 2 1,-1 1 0,0 0 0,3 0-38,2 0 1,-4 0 0,5 0 0,1 0-10,2 0 1,2-5-1,-1 0 1,0-3 162,1-2 1,-1 2 0,0-1 0,1 1-64,-1 0 1,0-2 0,-1 5 0,-1 1-251,-2-2 0,-2 5 0,2-4 0,-3 4-174,0 1 1,-11 4 0,2 2 0,-3 1-58,2 4 0,0-5 0,2-2 0,4-1-24,-1 1 1,2-2-1,0 2 1,1-2 227,-1-2 0,-1 0 0,-2-2 1,1-1 151,4-1 0,-8-2 1,1 3-1,-3-1-37,-6 1 0,-5-3 1,-6 1-1,-5 2-124,-6 2 0,31 3 1,0 0-1,2 1 0,0 0 1,-1 1-1,-1 0-245,-1 1 1,0 0-1,3 1 1,0 0-1,0 1 1,0-1-1,-32 6-77,4-3 1,2 3-1,1-3 1,3 3 13,3 1 1,-11-6 0,12-1 0,-1-1 48,-2-1 0,7 1 0,-6-5 0,3 0-86,-1 0 0,0 0 0,3 0 0,-1 0-136,-2 0 1,0 0 0,5 1 322,0 3 1,-1 4 0,1 5 0</inkml:trace>
  <inkml:trace contextRef="#ctx0" brushRef="#br0">10677 7223 28215,'-1'-13'-4916,"-3"0"1,2 4 293,-2 0 3528,2 6 651,2-3 0,0 5 0,-1-4 509,-4-4 1,4 2 0,-4-2-11,4-1 1,-5 4 393,-3 1 0,-3 5 0,-1 6 0,-1 6-682,1 4 1,0 3 0,-1-2 0,1 1 469,0-2 1,-5 0 0,0-1 0,2 0 159,1-3 1,-4-4-1,-3 3 1,-3-4 145,-2-1 1,2 0 0,1-3 0,3 1 36,2-1 1,-3 3-1,3 0 1,-1 2-255,1 2 1,1 8 0,5 4 0,0 3-383,-1 2 0,5 4 0,2 2 0,1-1-493,3 1 0,6 2 0,3-4 0,1-3 266,4-4 0,-4 0 1,2-6 115,1-2 1,2-3-1,2-4 316,-1-4 1,0 1 0,1-2-1,-1-1-80,0-2 0,5 4 0,1 1 0,1 1-122,-1 4 0,6 0 0,0 3 1,5-1-61,-1 0 1,4 5 0,0 0-1,1 0 299,3 1 1,0-9 0,0 4 0,-2-3 337,2 1 0,2-4 0,1-4 0,0-2 63,0-2 1,3 0 0,-2 0 0,-2 0-119,-1 0 1,1 0-1,1 0 1,0 0-329,0 0 1,0 0 0,1 0 0,1 0-117,-2 0 1,5 4 0,-6 1 0,1-1 61,3 2 0,0-3 1,-2 4-1,1-1 67,-2-3 1,7-1-1,-7-2 1,2 0 96,-1 0 1,-1 0 0,0 0-1,0 0-117,0 0 1,0 0 0,0 0 0,-1 0-165,-4 0 0,4 0 1,-4 0-1,2 0-35,-1 0 1,2 1-1,-2 2 1,2 3-3,2 1 1,6-4 0,2 2 0,1-4 164,-1-1 1,1 0-1,3-1 1,-2-2 63,-1-2 0,-6-4 1,3 4-1,-1-1-131,-1 0 1,1-3 0,-5 4 0,0 2-95,0 2 1,0 1 0,-2 0 0,-1 0 25,-1 0 1,-1 0-1,5 0 1,0 1 3,0 4 1,5-4 0,-1 4 0,-1-4 196,-2-1 1,4-1 0,1-2 0,1-3-34,4-1 0,0 4 1,3-3-1,-2 1-138,-4 1 0,3-1 1,-7 4-1,-1-2-40,-1-2 1,-2 1 0,-2 4 0,-1 0-2,-1 0 1,-1 0-1,5 0 1,0 0 76,0 0 0,0-4 0,0-2 0,0 0 30,0 0 1,5-5 0,-1 3 0,-1-4-46,-2-2 1,-5 1 0,-2 0 0,-1-1-167,-4 1 0,-1 0 0,-2-1 0,-3 1-219,-1 0 1,-5-1 0,1 1 17,-4 0 0,-5-1 1,-1 1-1,-2 0-254,-3-1 0,-2 1 0,-1-2 1,0-1 3,0-2 0,-1-4 0,-2 1 0,-3-1 94,-2-2 1,4-7-1,-4 6 1,1 0 88,0 0 1,-2-2 0,-3 8-1,1 0 26,3-1 1,-6 3 0,-5 3 0,0 1 270,0 0 1,-5 4 0,2 1 0,-4 1 234,0 0 0,-1 4 0,0-3 0,1 1 187,-1 1 0,2-1 0,1 4 0,4-2 193,0-2 1,-2 1 0,3 2 0,-2 0 28,-3-3 1,-1-4-1,-1 3 1,-1 0-79,0 0 1,1-2-1,-1 2 1,0 0-53,1 0 1,-3-3 0,0 4 0,-4 2-111,-1 2 1,3-3 0,-5-1 0,1 2-127,1 2 1,-3 2-1,6 2 1,0 2-159,-2-2 1,5 2 0,-5 1 0,2 0-17,0 0 1,0-1 0,3-5-1,-2 0 131,-1 0 0,-4 0 1,3 0-1,1 0 16,-1 0 1,2-5 0,-4-1-1,2 0-70,2 0 1,-3-2-1,1 3 1,-1 1 4,1-2 1,-1 4 0,3-2 0,-2 2-96,-2 2 0,0 2 0,-3 2 1,3 4-215,1-1 0,-3 3 0,5-4 0,2 0 207,1 0 1,2-1 0,1-4 0,1 2 82,1 2 0,-10-1 1,7-4-1,-3 0 50,1 0 1,2-4 0,-1-1-1,0 1-70,1-2 1,-1 4-1,-1-2 1,-3 2 38,-5 2 0,2 0 0,-1 0 1,-1 0-141,2 0 1,-8 5 0,5 1 0,0 1-65,-1 3 0,-1-2 0,-1-1 0,2-1 187,2-3 0,-1 3 0,5-1 0,-1-3 93,1 0 1,-4-2-1,5 0 1,0-2-68,-2-2 0,4 1 1,-7-4-1,1-1-73,0 1 1,-6 2 0,4-2 0,0 1 5,-2 3 0,1 0 0,-2 0 0,0-1-100,0 1 1,0 1-1,-2 4 1,0 1 47,-3 1 1,-4 2 0,5-3-1,2 3 54,5 1 0,-4-4 0,4 3 0,0-1 1,-2-1 1,5 2 0,0-3 0,2 2-71,2-3 0,-4 4 1,-2 0-1,-2 0-85,-2 0 1,-5 5 0,-1-3-1,-1 6-190,-3 4 0,-11 1 0,-4 6 0,0 0 238,-1 3 0,32-10 0,0 0 0,-26 16 0</inkml:trace>
  <inkml:trace contextRef="#ctx0" brushRef="#br0">11424 6051 22866,'-7'0'-1281,"1"0"1478,6 0 1,0 1-1,0 3-983,0 5 0,0 3 0,0 2 0,0-1 357,0 0 1,0 5 0,0 1 0,0 2 133,0 3 1,0 1 0,0 1 0,0 1 117,0 0 0,0-1 0,0 3 1,0 0 41,0 2 1,0 2-1,0-4 1,-2 4-170,-2 1 1,1 2-1,-6 4 1,-2 0 5,0 0 0,-1 4 0,1 0 1,3-1-95,-3-1 0,1 2 0,-1 2 0,3 0 376,-3 0 1,4-2 0,-2-4 0,-2-1 95,0-4 1,-1 7-1,1-5 1,3 0-10,-3 1 1,-1-4 0,-2 2 0,-3 0-4,-1-2 0,-1 7 0,3-4 0,-3 0-3,-2 2 1,3-1 0,-4 2 0,0 0-59,1 0 1,-3-1 0,5-2-1,-2-3-32,-2-2 0,-1 5 1,0-1-1,2 1 79,-2-2 0,-1 2 1,-2-4-1,1-1 73,-1 1 1,-1 0 0,-2-4 0,-1 2-58,2-1 0,-4 3 0,3-2 0,4-2-12,2-1 1,-3-1 0,-4 0 0,2-1-144,1 1 1,1-2 0,-1 0-1,-2-1 87,-1 0 0,0 4 1,3-6-1,0 2 55,1-2 0,-7 3 0,6-3 0,-3 2 27,-2-2 0,-2 2 1,2-5-1,0 0 13,1 1 1,1-1-1,4-3 1,0 2-98,1-2 1,-5 4-1,-1-1 1,3 2-95,1 2 0,0 1 0,-2 0 0,-1-2 25,1 2 0,2-4 0,1 1 0,1 0 143,-1-1 1,2-2 0,1 3 0,2-2-45,-2-2 0,5-3 0,0 0 1,1 0 100,0 4 1,0-3 0,5 4 0,0-1-170,-1 0 0,1 4 0,0-3 0,-1 2-98,1 3 1,0 1-1,-1 3 1,1 2 22,0 1 0,0 1 0,1-2 0,1 1 29,2-1 0,1 2 0,-6-1 1,2-1 144,3-2 1,-2-6 0,3 0 0,1 1-9,2-3 1,-1 4 0,2-5 0,0 2-161,-2 3 0,4 1 0,-2 2 0,2-1-156,2 1 1,0 4-1,0 0 1,0-1-40,0-2 0,0-1 1,0-1-1,2 1 13,2-1 1,-2-3-1,4-3 1,-2 0-530,0-4 0,7-1 611,-2-2 192,3-5 0,1-3 0,0-5 0</inkml:trace>
  <inkml:trace contextRef="#ctx0" brushRef="#br0">8611 10475 11321,'-26'0'62,"-1"6"1,0 1 0</inkml:trace>
  <inkml:trace contextRef="#ctx0" brushRef="#br0">7665 10515 7241,'13'0'551,"2"0"-519,3 0 1,-3 2 0,4 4 0,0 5 4,3 6 0,3 6 1,1 0-1,-3 2-100,0 1 0,-3 5 1,4 2-1,-2 0 27,2-1 0,-5-1 0,0-4 0,-1 0-3,0-1 0,4-1 0,-3-1 1,2-3 10,3-2 1,-5-1-1,0-3 1,-1 0-119,0-2 1,0 3 0,-5-7 0,0 3-375,1 1 508,-1 1 1,-6-1-1,-1 0 1</inkml:trace>
  <inkml:trace contextRef="#ctx0" brushRef="#br0">7745 11168 9077,'-30'-21'-417,"5"-4"389,4-4 0,4-7 1,3 5-1,2 1 195,3 2 1,4 8 0,6 2-1,3 4-266,5 6 0,14-3 1,8 4-1,10-4-1325,14-3 1429,-19 0 1,2-1-1,8 2 1,1-2-1,7-5 1,0 0 0</inkml:trace>
  <inkml:trace contextRef="#ctx0" brushRef="#br0">12370 5904 12216,'-7'0'-730,"1"1"0,6 4 1,0 4 289,0 3 0,0 1 0,0 0 365,0 1 0,0-1 1,-1 0-1,-2 1 83,-2-1 0,-4 2 1,5 1-1,-1 3-11,-1 2 0,5 3 0,-3 5 0,2 4-55,2 1 1,-1 7-1,-2 7 1,-3 1 25,-2-1 0,4 1 0,-5 5 1,0-1-118,2 0 0,-4-5 0,5-4 0,0-4 27,1-4 1,0-1 0,4-7 0,-2-3 266,-2 1 0,1-1 1,4 1-1,0 1-141,0 0 1,0 1 0,1 3 0,4 5-22,4 2 0,2 6 0,4 2 1,2 2-41,0 2 1,1 6 0,-5 4 0,1 0-28,-1 4 0,0 0 0,1-2 1,-1-4 41,0-4 1,-1-2 0,-1-4 0,-3-7 81,3-4 1,1-6 0,1 3 0,0-1 22,1-4 0,-1 0 0,2-3 1,3 1-42,4 0 0,3 5 0,3 4 0,2 2-51,1 2 0,1 5 0,0 0 0,2 1-17,0 0 0,3 0 1,-5-3-1,1 0 18,-1-4 1,4-1 0,-5-7 0,-1-3 5,-2-4 0,-3 0 1,-1-7-1,-4-2 65,0-4 0,-1-1 1,-1-4-1,3 0 97,-1 0 1,7 3-1,-2-3 1,6 1-133,3 3 1,2-2 0,7 1-1,3 1-51,3 2 0,1 6 0,-7 1 0,1 0 18,-1 0 0,-3 5 1,-3-2-1,-3 2-33,-1-2 0,-3 2 0,-7-5 0,-2 0 82,-2 1 0,-1-3 0,-5-3 1,1-1 68,-1 0 0,0 1 1,2-1-1,1 0-60,2 1 0,10-1 0,-1 0 1,1 1-65,0-1 0,3 6 1,0 3-1,-1 4-25,-2 0 1,-1 5-1,-2 0 1,-1-1 42,-2-2 1,-6 2 0,4-2 0,-3-3 82,1 0 0,0-4 0,-5 0 0,-1 0-46,-3-1 0,3-2 0,-3 3 1,4-2 6,5-3 1,-3 4 0,4-1-1,0 0-85,3 0 0,3 5 1,2-3-1,-2 1 31,-2 0 0,0-1 0,-3 3 1,-1-2-15,0 1 1,-3 3 0,-5 0 0,-4-1 88,-1-2 1,-2 0 0,-4-3 0,0-1 57,0 0 1,0-1 0,0-5 0,0 1-160,0-1 1,0-4 0,0 0-206,0 1 0,2 2 1,4 0 253,7-3 0,6 2 0,8-3 0</inkml:trace>
  <inkml:trace contextRef="#ctx0" brushRef="#br0">14197 10582 16579,'0'-27'-3642,"0"2"3069,0 3 0,1 4 746,4 9 1,-2 5-1,5 10 1,3 5-516,1 6 1,1 6 0,0 0-1,1 2 135,-1 1 1,5 1 0,1 0 0,0-2 195,0-3 0,1 2 0,-3-5 0,4 0 88,0 1 1,4-1 0,-3-3-1,2 2-206,-2-2 0,3 5 0,-4 1 0,1 3 44,1 2 1,-7 4-1,2 2 0,-4 1-258,0 3 1,-7 0 215,-2-2 0,-4 4 1,-1-5-1</inkml:trace>
  <inkml:trace contextRef="#ctx0" brushRef="#br0">14303 11181 16579,'-7'-44'-1811,"2"0"0,4 2 1512,1 5 0,-5 5 0,1 5 1,1 2 234,2 3 1,7 4 0,4 7 0,6 4 0,6 1 180,4 3 1,8-3-184,6 2 1,7-7 0,9 4-1,5-3 207,4-4 0,-1 4 1,8-9-1</inkml:trace>
  <inkml:trace contextRef="#ctx0" brushRef="#br0">17769 19258 31024,'-13'0'-888,"-1"0"1,1 0 677,0 0 0,5-2 1,2-1-1,2-3-683,0-1 1,-2 3 0,3-5 257,-2-2 1,-1 1 0,3 0 0,-1 1 290,1-2 1,-3 4 0,0-1 0,-1 3 503,-4 2 0,-1 1 0,-1 2 0,-2 0-965,-2 0 0,-4 2 0,-7 2 0,-2 5 742,-1 3 0,0 0 0,3-2 0,-3-1 180,-5 1 0,3 1 0,1-1 0,1-3 195,0-1 1,0 0 0,2-3 0,0 2 272,-2-2 1,-5 3-1,4-1 1,-2 3-12,-4 2 1,0 2 0,-2 1 0,0 1-193,0-1 0,0 5-1,-1 1 1,-1 0-420,2 1 0,-1-1 0,8-3 0,2 2-170,3-2 0,0-1 0,8-2 0,1 1 131,0-1 1,1-1 0,6-2 0,2-1-132,1 1 1,6-2-1,-3 2 1,2 4-437,-1 2 1,1 3 0,5-1 0,2 3-130,2-1 0,5 10 0,-1-3 0,3 2 148,1 4 1,0-4 0,2 5 0,2-1 163,0-3 1,6 2 0,-4-1 0,0-3 224,0-4 1,5-5-1,-2-4 1,3 0 417,2-2 1,4 4 0,0-10 0,-1 2 82,-2 0 0,3 0 0,2 4 0,-1 0-129,1 1 1,4-1 0,-2 2 0,2 3 42,-1 4 1,1-2 0,-4 3 0,-1-1 121,1-1 1,-1 4-1,-2-3 1,1 2-64,-1-2 0,4 2 0,1-8 0,2-3 301,-1-2 1,7-8 0,-2 1 2022,5-3-2127,-3-1 1,11-4 0,-3 0 0,6-1-192,-1-1 0,2 5 1,-2-4-1,-1 4-108,1 1 0,0 0 1,-2 0-1,-2 1 45,-4 4 0,4 1 1,-4 4-1,1-1-190,-1 1 1,0 2-1,2 0 1,-1-2 234,1-1 0,2-6 0,2 2 0,-3-4 25,-2-1 0,8 0 0,-4 0 0,2 0-146,-1 0 1,0 0-1,1 0 1,2 0-92,6 0 0,0 0 0,1 0 1,-3 0-131,-2 0 1,8 2 0,-4 1 0,-1 1 55,-1-1 1,4-2-1,-2 1 1,-3 1 76,2 1 1,8 1-1,-5-5 1,0 0 80,1 0 1,6 0 0,-4 0 0,3 0-75,2 0 1,-2 0-1,-3 0 1,2-2 3,1-2 1,-33 1-1,1-2 1,35-6 0,0 0 59,-3 2 1,-32 5 0,1-1 0,-1-1 0,0-1 0,0 0 0,1 1-30,-2-1 1,1 0 0,30 0 0,4 1-1,-2 2 13,0-1 1,-1 1 0,-7 4 0,-2 0-148,-2 0 0,4 4 0,-3 1 1,2-2-53,2-2 0,4-2 0,-6-4 0,4-4 162,0-2 0,1-4 0,1-3 1,0-3-5,-1 0 1,-30 10 0,0-1 0,30-7-1,1-2 28,0-3 1,-2-1-1,3-2 1,-1 1-28,-2-1 1,4 2-1,-9 1 1,-1 3-247,-2 2 1,0-5-1,-3 2 1,-5-1 2,-2 0 0,-4-2 0,-4 3 0,-2-3-20,-2-2 1,-3 0-1,-7 1 1,-1-1-150,-2 0 0,-1-4 0,-7-1 0,-3-2-178,-1-3 0,-3 3 0,-1 0 0,-1 1-103,-3 3 0,-7 4 0,-5 2 0,-5 3 408,-3 2 1,-9-2 0,-8 7 0,-4 2 11,-8 0 0,-9 1 0,-7 1 0,-3 3 153,-3 1 1,24 3-1,0 0 1,4 1 0,-1 1-1,-3-2 1,0 0 152,-1-1 1,-1 1 0,-4-1 0,-1 0 0,-2-1 0,1 0 0,-1 0 0,-1 1 13,0-1 0,-2 0 1,-2-1-1,-2 0 1,1-1-1,0 0 1,-1 1-1,1-1 136,0 0 1,0 1 0,-4-1 0,0 0 0,2 1 0,0-1 0,0 0 0,-1 1 128,2-1 1,-1 0 0,-4 1-1,1 1 1,2 0 0,1 1-1,-1 1 1,0 1-28,-3 1 1,-1 1 0,-3-2-1,1-1 1,3 1 0,2 0 0,1 0-1,1 1-251,1 0 0,0 0 0,-4 1 1,-1 0-1,3 1 0,0 0 1,0 1-1,0 0-125,-1 2 1,1 1 0,-2 3 0,1 1 0,5 0 0,0 1 0,1 0 0,0 1-168,-1 0 1,1 1-1,2 0 1,2 1 0,3 1-1,2-1 226,0 0 0,1 1 0,0-1 0,-1 0 0,1 1 0,-1-1 0,2 0 0,-1 1 0,2-1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5852 4931 30599,'0'-13'-4916,"0"-1"1,-2 3 1931,-2 2 1,3-3 2571,-4 3 0,2-3-365,-1-1 0,1 5 1446,-6 4 1,4-2-66,-3 2 1,-1-2-1,-5 3 1,1-2-60,0 2 1,-1 2 0,1 1-1,0 0-352,-1 0 1,-3 0-1,-1 0 1,0 1 634,-1 4 0,4-4 0,-4 4 0,1-4-7,0-1 1,0 0 0,5 0-1,0 0-123,-1 0 1,1 0 0,0 0 0,-1 0-105,1 0 1,0 2 0,-1 1 0,1 2-388,0 3 0,-5-1 1,-1 4-1,-1-2-264,1 1 1,1-3-1,4 2 1,-3 2-32,0 0 1,-1-2-1,4 0 1,1 2-95,0 0 1,-1-2 0,1 0 0,0 2-116,-1 0 0,6 3 0,-1-1 1,-2 0-126,-1 1 1,1-1 0,0 0-1,4 1-65,1-1 1,-3 0-1,3 1 1,0-1-208,0 0 0,0-1 1,3 0 238,-1 1 1,1 4 286,7 9 0,7-1 1,5-2-1,-1-6 264,1-2 1,5 0 0,-2 1 0,0 2-7,1-2 1,3-1 0,0-1 0,0-1 133,-1 0 1,7 0 0,-4 1 0,1-1-15,4 0 1,1-1-1,0-1 1,3-4 365,0-1 0,8 3 0,-5-5 0,-2-1-71,0-1 1,0 2 0,-2 1-1,1-1 116,3 2 0,-3-4 1,1 3-1,1 0-244,-2-1 0,9 2 0,-3-3 1,1 3-378,1 2 0,-4-6 0,1 4 0,-1 0 0,4 3 0,5-3 0,-2 0 0,-2-1 0,-2-1 0,4 5 0,0-5 0,1 1 0,0 1 0,0-5 0,-1 4 0,2-4 0,0-1 0,5 0 0,-3 0 0,2 0 0,-3 0 0,4 0 0,-4 0 0,1 0 0,-1 0 0,1-1 0,5-2 0,-3-2 0,-2 2 0,2 2 0,-5 1 0,-1 0 0,1 0 0,-1 0 0,-5 0 0,0 0 0,0 0 0,-5 0 0,-1 0 0,0 0 0,1 0 0,0-2 0,4-1 0,-2-1 0,-2 1 0,4-3 0,4 2 0,-2 1 0,2 1 0,0-2 0,-1-1 0,0 2 0,3 2 0,-1 1 0,-5 0 0,-2 0 0,-2 0 0,-1 0 0,4 0 0,-3 0 0,2 0 0,0 0 0,0 1 0,-3 2 0,-1 2 0,4-1 0,-2-2 0,4 1 0,1 1 0,-2 0 0,-1-4 0,0 0 0,5 0 0,-7 0 0,5 0 0,-1-1 0,-1-4 0,2 4 0,0-3 0,-1 2 0,-4 2 0,7-4 0,-4-1 0,2 2 0,3 2 0,5 1 0,-4 0 0,1 0 0,1 0 0,0 0 0,4 0 0,-3 0 0,-1 0 0,8-2 0,-3-1 0,3-1 0,2 1 0,0 1 0,1 1 0,0-2 0,1-1 0,12-1 0,-11 4 0,2-2 0,-1-2 0,7 1 0,-2 2 0,0-1 0,1-1 0,0-2 0,-5 3 0,1-1 0,2 1 0,4-3 0,-6 1 0,2 2 0,-2 2 0,6-4 0,-3 1 0,0 1 0,1 1 0,5 2 0,-8 0 0,1 0 0,1 0 0,0 0 0,2 0 0,-2 0 0,-3 0 0,7 0 0,-6 0 0,1 0 0,1 0 0,-1 0 0,-2 0 0,-4 0 0,-3 0 0,2 0 0,1 0 0,0 0 0,1 0 0,-4-4 0,3 0 0,-3 1 0,-2 1 0,5 1 0,1-2 0,0-2 0,0 2 0,1 2 0,-4 1 0,2 0 0,-2 0 0,3 0 0,-1 0 0,-2 1 0,-1 4 0,3-4 0,0 5 0,-2-1 0,-1-1 0,-2 2 0,0-3 0,1 1 0,-1-1 0,0-1 0,1-2 0,-1 0 0,0 0 0,2 0 0,1 0 0,2 0 0,-2 0 0,1 0 0,-1 0 0,2 0 0,-2 0 0,3 0 0,-1 0 0,0 0 0,1 0 0,-4 1 0,3 2 0,-4 2 0,0-2 0,3-2 0,1-1 0,-2 0 0,-1 0 0,-1 0 0,0 0 0,3 0 0,0 0 0,6-4 0,-4-2 0,0 0 0,0 0 0,4-3 0,-3 3 0,3 0 0,0 0 0,4-3 0,-8 3 0,0-1 0,1-3 0,2 2 0,-3-1 0,0 0 0,1 2 0,0-8 0,-5 3 0,-3-1 0,0-3 0,-6 0 0,-2 1 0,-4-2 0,-4 0 0,-4-7 0,-5 2 0,-2-2 0,-3 2 0,-2-3 0,-7 2 0,-1 0-385,-3 1 0,1-2 0,-6 6 0,-1 2-517,-1 1 0,-2-3 0,0 0 0,0 2 57,0 1 0,-6 2 0,-3 0 0,-4 1 333,-5 3 0,2-3 0,-5 3 1,0-3 491,0-1 0,-1 4 0,-4 0 0,-1-1 231,0-2 0,-4-1 1,-3-1-1,-3 1 48,-4 0 0,-8-1 1,0 1-1,-2 0 98,3-1 0,-9 1 1,2 0-1,-2 1 148,-3 3 0,-2-3 1,2 5-1,-3-2 128,0 0 1,-4 6 0,8-3 0,0 2-173,-1-1 1,-6 1-1,2 2 1,2-1-250,1-1 1,-3 0-1,2 4 1,-3-2-190,-2-2 0,-1 2 0,-1-2 0,-3 2-23,3 2 0,31-2 0,-1 0 0,0-1 0,1 1 0,0 1 0,0-1 0,-36 1 0,3 1 0,3 0 0,-2 0 0,-1 0 0,0-5 0,3 1 0,0 1 0,1 2 0,-7 1 0,8 0 0,-4-2 0,-3-2 0,5 2 0,-4-4 0,2 2 0,3-1 0,-7-4 0,8 5 0,-2 0 0,-1-2 0,-2 4 0,0-2 0,0 2 0,-1 2 0,3 0 0,-3 0 0,1 0 0,0 0 0,-5 0 0,4 0 0,-1 0-19,0 0 1,34 1-1,-2 0 1,3 0-1,-1 1 1,1 0 0,-1 0-18,0 0 1,0-1 0,0 0 0,1 0 0,-1-1-1,-1 1 1,2 0 0,-1 1 52,1 0 1,-1 0 0,-1 1 0,0-1-1,-31-2 1,2 0 58,1 0 0,2 0 0,1 0 1,1 0-127,1 0 1,-4 0 0,8 1 0,0 2-121,-1 2 1,-6 1 0,2-3-1,2 1 77,1-1 0,-4 3 1,4-2-1,2-1 45,-3-1 1,4 2 0,-1 1 0,2-2 71,4-2 0,-8 1 1,7 1-1,-4 1 5,-1-1 0,-2-1 1,5-2-1,1 0-27,-1 0 1,-5 0-1,0 1 1,-1 2-49,-2 1 0,-8 2 0,3-3 0,-2 2-105,-1-2 1,32 0 0,0 1 0,1 0 0,1 0 0,-1 0 0,1 0 122,-1 1 0,-1-1 0,2-1 1,-1-1-1,0 1 0,0 1 1,1 0-1,0 0 30,-34 3 1,32-5 0,0 0 0,-30 6 0,-3-2 120,2-3 0,5-2 0,1-1 0,-1 0 18,-2 0 1,-1 0 0,1 0-1,-2 0-88,-1 0 1,32 0-1,1 0 1,-38 0-1,37 0 1,-2 0-97,-1 0 0,0 0 1,-2 0-1,0 0 1,-3 0-1,0 0 1,-2 0-1,0 0-19,-2 0 1,0 0-1,0 1 1,1 0 0,-1 0-1,0 1 1,0 0 0,0 2 17,0-1 1,1 1 0,-5-2 0,0 0 0,3 2 0,-1 0 0,1-1 0,-1 1 5,1 0 1,0 0 0,3-2 0,-1 0 0,0 2 0,-1-1 0,2 1 0,1 0-38,-3 0 1,1-1 0,1 1-1,0 0 1,-1 1 0,1 0 0,1-1-1,0 1-22,1 0 1,0 0-1,2 1 1,1 0-1,5 1 1,1-1-1,-34 8-657,4-1 0,6 6 754,13 4 0,4-1 0,10-2 0,4-2 0,2 0 0</inkml:trace>
  <inkml:trace contextRef="#ctx0" brushRef="#br0">5385 6637 28492,'-14'0'-993,"-3"0"0,0 0 993,0 0 0,2 0 0,2 0-735,0 0 0,-1 0 1,3-2 939,2-2 0,3 1 0,6-6-612,0-1 1,1-2 465,4-1 1,2 5 0,8 4-1,1 2 206,2 2 0,10 6 1,-1 2-1,4-1-189,6-3 0,-2-1 1,11 0-1,-1 2 19,-1-2 0,5-2 0,-3-2 0,1-2 277,4-2 0,2-5 0,-1 1 0,-6-1-118,-2 1 1,4-1 0,-4 5 0,-1 1-2,-1-2 1,2 4-1,0-2 1,-1 2 472,-1 2 0,-4 0 0,1 0 0,-2 2-741,0 2 0,3 2 0,-6 5 0,2-3-12,1 3 0,3-4 0,-8 1 0,1-2 132,-1-4 1,4 0-1,-4-2 1,1 0-106,0 0 0,2 0 0,-2-2 0,1-2 0,3-5 0,1 2 0,1-1 0,-2 1 0,-2 0 0,5 4 0,5-3 0,-2 1 0,-2 1 0,2-1 0,0 5 0,-1 0 0,1 0 0,0 0 0,-2-1 0,0-2 0,-1-2 0,6 0 0,-9 2 0,0-3 0,2-2 0,-2 1 0,0-4 0,-3 4 0,-1 1 0,2-3 0,-2 5 0,-1 1 0,1 1 0,-3 2 0,-7 0 0,-1 0 0,2 0 0,-3 2 0,0 2 0,-1 4-840,1-1 0,-3 5 1,3-5-1,-1 2-264,1 0 0,-5-1 0,4 2 0,-4-1 826,-3 1 0,9 2 0,-7 1 0</inkml:trace>
  <inkml:trace contextRef="#ctx0" brushRef="#br0">9104 5877 29720,'0'-9'-9831,"2"2"6827,2 1 1,-1-3 1078,6 5 3536,-6-7-1171,3 10 0,-7-5 215,-4 6 1,-2 0 699,-7 0 1,6 0-1102,-1 0 1,6 1-1,-3 2 1143,0 2 0,-1-1-766,-7-4 1,1 5 0,0-1 0,-1-1 321,1-1 1,4-2-1,0 0-565,-1 0 0,-2 1 0,-1 2-23,-1 2 1,5 0 0,0-2-162,-1 2 0,3 4 1,-1-3-516,2 1 0,0-4 0,3 3 0,-1 0-217,1 3 1,-3-2 0,0 2 344,-1 1 1,2 2-1,-2 2-321,1-1 0,2 0 0,4 1-346,0-1 1,0 0 0,0 1 208,0-1 0,-2-1 1,-1-2-1,-1-1 158,1 1 0,1 2 0,2 1-25,0 1 1,0-1-1,0 0 212,0 1 0,0-1 0,0 0 0,0 1 47,0-1 1,0 0 0,0 1 0,0-1-81,0 0 0,0 1 0,0-1 237,0 0 1,0 1 0,0-1 0,2-1 0,1-2 483,1-1 0,1-4 1,-5 3-1,1 1 119,3-1 0,-1 2 1,5-4-1,-1 1-186,1 4 1,-1-4 0,3 2-1,-1 0 205,2-2 1,1 4 0,1-5-167,0 1 1,1 1-1,-1 2 1,2-3-1,1-1 314,2-3 0,1 3 0,-3 0 0,4 0 221,0 0 1,1 0 0,3-3 0,-2 1-27,2-1 1,1-1-1,1-1 1,1 2-641,0 2 0,-1-1 0,3-4 1,0 0-234,2 0 0,0 4 0,-2 1 0,0-1 0,2 2 0,5-4 0,-5 4 0,-1-2 0,-2 0 0,3 1 0,0-5 0,-3 1 0,-4 4 0,-1-4 0,-3 4 0,-1-4 0,0-1 0,3 0 0,-4 0 0,0 0 0,1 0 0,-2 0 0,3 0 0,1 0 0,0 0 0,-1 0 0,4 0 0,-2 0 0,2 0 0,1 0 0,2 0 0,-2 0 0,-3 0 0,3-1 0,-2-2 0,0-2 0,0 2 0,2-3 0,-4 2 0,1 0 0,0-2 0,-4 3 0,2-5 0,1 1 0,0 0 0,-5 2 0,4-2 0,-3 1 0,1 3 0,6-3 0,-4 0 0,3 0 0,-1 0 0,-4-3 0,2 5 0,0-1 0,-4-1 0,3 0 0,-1-4 0,-2 3 0,-1 1 0,-6-5 0,0 3 0,1-4 0,1-2 0,-2 1 0,-5 0 0,-3-1 0,-1-3 0,0-1 0,0 2-523,0 1 1,0-3-1,-1 0 1,-3 0-265,-5-1 0,1 4 0,-1-4 1,-1 1 243,-2 1 0,-1-3 0,1 4 1,2-3 296,1-2 1,0 3 0,-3-2-1,2-1-97,1 0 1,0 3-1,-5-2 1,1 0 383,0 4 1,-2 1 0,-1 3 0,-4 2-222,0 1 0,-1 2 1,-3-4-1,2 4 435,-2 1 1,-1-3 0,-3 5 0,0 1 356,1 1 0,-5-2 1,8-1-1,0 2-126,-1 2 1,1-3 0,1-1 0,0 2 66,0 2 0,-2 1 0,-2-2 0,0-1 54,1-1 0,-3-1 0,0 5 0,-4 0-544,-1 0 0,-1 2 0,-7 1 1,-2 3-64,-5 1 0,1 0 0,1 4 0,1-4-80,3-1 0,3 3 1,3-3-1,3 0-57,2 0 1,2-2-1,6-4 1,3 0-12,2 0 0,-3 0 0,4 2-720,2 2 0,3-1 0,4 6 0,3 1 586,0 2 0,-2-10 0,-5-4 1</inkml:trace>
  <inkml:trace contextRef="#ctx0" brushRef="#br0">19355 5158 9704,'-7'0'2768,"1"6"0,6 2-2382,0 4 0,0 2 1,0-1-1,0 0-99,0 1 1,0 3 0,0 1 0,-1 0-96,-4 1 1,4-3 0,-4 5 0,4 0-84,1 0 0,0-5 0,0 2 0,0-4-109,0 0 1,6-1 0,3-1 58,2-3 1,3-3 0,-1-6 0,0 0 364,1 0 0,-1 0 0,0 0 0,1 0-75,-1 0 1,0 0 0,2 0-1,1 0-739,2 0 0,0 0 0,-5 0 0,1 0-558,-1 0 0,0 0 0,1 0-733,-1 0 0,0 0 1681,1 0 0,-1 6 0,0 1 0</inkml:trace>
  <inkml:trace contextRef="#ctx0" brushRef="#br0">19889 5131 8579,'7'0'1239,"3"1"1,-5 4-1,-2 4-517,-2 3 1,-1 1 0,0 2-1,0 3 7,0 4 1,0 1 0,0 1 0,-1-2-663,-4 2 1,4-5 0,-4 1-861,4-1 0,1-4 549,0 2 0,4-9 0,1-10-611,-2-10 0,-2-2 0,1-9 0,1 1 594,1 1 0,1-4 1,-4 3-1,2-2 653,1 2 0,1 3 0,-4 6 0,2-1 319,2 1 0,4 4 1,-3 2-1,1 1-35,3 3 1,2 1 0,2 4 0,-1 2-104,0 5 1,1 3-1,0 3 1,3 1-371,0 2 0,1 4 1,-6-3-1,-2 2-216,-1 3 0,-1-1 1,1 1-1,-5-3-78,-2-2 1,-4 3-1,-4-2 1,-7-1-1042,-8 0 0,-4-1 0,-2-5 0,-1 0 295,-3 1 0,-2-2 1,-2-2-1,5-3 34,7-1 0,-1-1 0,6-5-1013,2 0 1816,7 0 0,-3 6 0,5 1 0</inkml:trace>
  <inkml:trace contextRef="#ctx0" brushRef="#br0">20515 5011 7954,'0'-21'0,"-1"8"1443,-4 9 1,2-2-246,-6 1 1,2 7 0,-3 8 0,1 6-443,-2 6 1,1 10 0,0 3 0,1 5-665,-2 5 1,5 0 0,2 4-1,2-4-561,2-4 1,0-1 0,3-1 0,3-4 139,3-4 0,10-3 0,-5-2 0,1-4-4668,-1-4 4997,6-10 0,0-2 0,7-6 0</inkml:trace>
  <inkml:trace contextRef="#ctx0" brushRef="#br0">20942 5238 10914,'0'8'1075,"0"1"1,0 2-436,0 1 0,0 5 1,0 3-1,0-1-171,0 0 1,0 3-1,0-2 1,0-1-332,0 0 1,0-1 0,0-5-263,0 0 0,0-4-539,0 0 0,0-7 0,0-2 462,0-8 1,-5-9 0,1-6-1,1 0 387,1 0 0,2-5 1,0 5-1,2 0 464,2 3 1,-1-3 0,6 6-1,0 0 139,-2 3 0,5 0 1,-3 1-1034,3 0 1,3 5-134,3 4 1,-4-2 0,4 1-1,-3 2-860,-2 2 1,1 1 0,-1 0 0,0 1 1236,1 4 0,5-4 0,2 5 0</inkml:trace>
  <inkml:trace contextRef="#ctx0" brushRef="#br0">21408 5078 7981,'8'-6'585,"-4"-3"0,-2 1 1,-1 0 353,3-3 0,-2 4 976,2-2-1486,-2 6 0,-4-2 0,-2 10 1,-5 4-31,-3 3 0,-1 7 1,0 5-1,-1 5-71,1 7 1,0-2-1,-1 1 1,2 1-159,4-2 1,2 3 0,6-4-1,1-2-443,4-3 1,6 0 0,9-12-1,-1-2-337,0-4 0,5-7 1,-3 1-1,-1-4-14,-2-4 0,-3-4 0,-3-6 0,-2-3 386,-1 0 0,-6-1 0,-2 5 0,-7 1 330,-7 3 0,-5-2 0,1 7 1,-4 1 853,0 2 0,2 1 0,6 0-154,-1 0 0,7 5 1,2 4-1701,4 3 1,2 0 0,5-3 0,8-5 907,6-2 0,17-8 0,5-1 0</inkml:trace>
  <inkml:trace contextRef="#ctx0" brushRef="#br0">21622 4824 7908,'8'-14'307,"1"5"0,2 6 528,1 3 0,1 0 0,2 1 0,1 4 279,2 4 1,10 2 0,-1 4 0,1 3-469,0 4 0,-2 3 1,1 4-1,-2 0-303,-2 2 0,-6 11 0,-8-1 1,-4 4-294,-4 0 1,-1 4 0,-3-1 0,-6 2-1104,-9 5 0,-10 1 0,-7-3 1,-5-1-2947,-6-3 3999,-7 3 0,5-5 0,-5 7 0</inkml:trace>
  <inkml:trace contextRef="#ctx0" brushRef="#br0">20795 5704 11217,'-13'0'-392,"1"2"0,1 0 443,3 3 1,3 4-1,-2-3 1,1 1-77,3 3 1,3 2 0,4 2-1,7-1 324,5 0 0,11 1 1,10-1-1,6-1-60,5-3 1,13-2-1,6-4 1,1 2-178,2-3 0,-31-3 1,0-2-1,31-7 1,2-5 5,-1-3 1,-35 5-1,-1-2 1,35-13-1,-2-5-222,-33 15 1,0-1-1,-1-2 1,0-1 0,-2 0-1,-2-2 1,25-23-252,-9-3 1,-5-7 0,-15-2 186,-10-2 212,-7-1 1,-15-3 0,-6 0-1,-10 0 139,6 30 0,-4 2 1,-3 0-1,-3 2 1,-4 1-1,-2 2 0,-1 1 1,-1 2-108,-1 2 1,-2 2-1,-7-1 1,-1 3-1,2 4 1,-1 3 0,-2 1-1,0 3 19,-2 1 0,0 2 1,-5 1-1,0 2 0,2 3 1,0 2-1,1 2 1,1 2-142,0 3 0,2 2 1,3 4-1,2 2 1,0 1-1,2 1 1,3 1-1,2 2 6,2 1 1,2 1 0,0 7 0,3 1 0,-11 31 0,23-29 0,3 1-72,1 2 1,3 1-1,4 2 1,3 1-1,1 2 1,4-1-1,5 3 1,4-1-516,5 2 0,4 0 676,6 2 0,4-1 0,6 2 0,3-1 0,4 2 0,1 0 0,2 2 0</inkml:trace>
  <inkml:trace contextRef="#ctx0" brushRef="#br0">9144 7716 25403,'0'-13'-4301,"-1"1"0,-2 2 3493,-1 1 637,-1 0-327,11 2 0,1 1 1364,7 6 1,-1 0 0,0 0 0,1 0-131,-1 0 1,0 0 0,2 0 0,3 0-236,4 0 0,2 0 1,1 0-1,-1 0-446,0 0 1,7 0 0,-8 0 0,1 0 403,1 0 0,-6-2 0,-1-1 0,-3-1-275,-2 1 1,1 1-621,-1 2 1,-4 0 0,0 0 66,1 0 248,2 6 0,7-4 0,2 4 1</inkml:trace>
  <inkml:trace contextRef="#ctx0" brushRef="#br0">19329 7783 16274,'-14'0'-544,"1"0"1,0 0 1217,-1 0 0,1 0-143,0 0 143,5 0-286,2 0 1,8 0 0,2 0 61,5 0 0,3 0 0,1 0 0,1 0-120,-1 0 1,5 2 0,1 1-1,2 1-66,3-1 1,7-2 0,4-1 0,4 0-21,1 0 0,0 0 0,1 0 0,2 0-31,2 0 0,3 0 0,-2 0 1,0 0-23,0 0 1,3 0-1,-3 0 1,0-1-15,0-4 0,-2 4 0,-2-5 1,-1 2-85,-1-1 0,3 1 0,-7 4 0,2 0 35,2 0 0,-1 0 0,-2 0 0,-2 0-190,2 0 0,-3 0 1,2 0-1,-1 0 121,-1 0 0,4 0 1,-6 0-1,1 1 64,-1 4 0,4-4 1,-4 4-1,2-4 117,3-1 0,1 0 0,0 0 0,-1 0-75,0 0 1,5 0 0,-7-1 0,4-2-236,1-2 1,3 1-1,0 4 1,-2 0-61,2 0 0,-5 4 0,-2 2 1,0 0-83,-2 0 1,4-2 0,-2-4 0,2 0 403,2 0 0,-4 0 1,-1 0-1,2 0 229,2 0 1,1-1 0,1-4 0,2-2-63,2 0 1,4-5 0,-4 3 0,1-1-264,0 1 1,-1-2 0,-4 7-1,2-1-166,2 0 0,3 3 0,-3-4 0,-2 2-184,-2-1 1,-1 1 0,0 2 0,0-1 149,0-1 0,-4-2 1,-2 3-1,-2-3 243,-2-1 1,3 2-1,-1-2 1,1-1-57,-1 1 1,0 3-1,-6-4 1,1 2-402,-1 3 0,1-3 1,0 2-1,-2 1-351,-3 1 1,3 2 0,-4 0 0,0 0-305,-3 0 0,1 0 0,-1 0 0,-2 0-931,-1 0 1,-6 0-1,-2 2 1738,-1 2 1,-8 4 0,-5 5-1</inkml:trace>
  <inkml:trace contextRef="#ctx0" brushRef="#br0">4319 8756 28183,'0'-18'-4916,"0"0"1,0 2 3951,0 1 0,6 8 1,3 1-1,3 2 2036,1-1 0,0 1 0,2 5 0,1 2-919,2 2 1,6 0-1,-2-2 1,3 2 296,2-2 0,4-2 0,0-1 0,0 0 306,2 0 0,-4 0 0,7 0 1,0 0-169,-2 0 0,3 0 0,-5 0 1,1 0-412,-1 0 0,5 0 0,-3 0 0,2 0 680,0 0 1,-1 0-1,5 0 0,0 0-501,0 0 0,-1 0 1,-2 0-1,-2-1-199,2-4 0,2 2 0,1-5 0,0-1-157,0 1 0,0 1 0,0 4 0,0-3 0,0-1 0,0 2 0,1-2 0,2-1 0,1 1 0,7 4 0,-4-2 0,2 4 0,0 1 0,-6-4 0,3-1 0,-2 2 0,1 2 0,2-1 0,-4-1 0,-3-1 0,-1 1 0,7-3 0,-7 1 0,1 1 0,-2-2 0,3 5 0,-4-5 0,0 1 0,2 1 0,-2-1 0,0 5 0,-3 0 0,-2 0 0,5 0 0,-1 0 0,1 2 0,-2 2 0,2-2 0,-4 4 0,1-2 0,3 1 0,-4 3 0,1-3 0,-2-1 0,-1 2 0,8-4 0,-11 2 0,3-2 0,2-2 0,2 0 0,-4 0 0,-1 0 0,-2 0 0,3 0 0,2 0 0,-1 0 0,1 0 0,3 0 0,-4 0 0,2 0 0,3 0 0,0 4 0,0 2 0,-1 0 0,1 0 0,1 0 0,2-3 0,-1 1 0,-4-1 0,7-1 0,-5-2 0,0 0 0,2 0 0,-2-2 0,0-1 0,-2-1 0,2 1 0,-3-3 0,2 1 0,-1 1 0,-1-2 0,3 5 0,-4-4 0,0 4 0,-1 1 0,4 0 0,-4 0 0,1 0 0,-1 0 0,0 0 0,-4 0 0,1 0 0,2 0 0,5 0 0,-3 0 0,-1 0 0,1 0 0,2 0 0,-2 0 0,-1 0 0,1 0 0,0-2 0,-4-1 0,2-1 0,-1 1 0,-2-3 0,-1 1 0,-1 3 0,1 0 0,0-2 0,-1-1 0,0 2 0,-4 2 0,3 1 0,-3 0 0,3 0 0,2 0 0,0 0 0,-1 0 0,1 0 0,0 0 0,4 0 0,1-2 0,1-1 0,0-1 0,-1-1 0,-2 5 0,2 0 0,2 0 0,-2-4 0,2-1 0,0 3 0,0 0 0,0 2 0,3 0 0,-3 0 0,-2 0 0,1 0 0,-3 2 0,1 0 0,-2 3 0,4-1 0,0-4 0,1 0 0,3 0 0,-3 0 0,1 0 0,1 0 0,-2 0 0,4-4 0,-2-2 0,1 0 0,-2 0 0,7 0 0,-4 3 0,2-1 0,3 1 0,0-3 0,-1 2 0,-1 1 0,-1 1 0,8 2 0,-8 0 0,1 0 0,1 0 0,2 0 0,1-1 0,-3-2 0,0-2 0,2-1 0,2 3 0,0-3 0,0-1 0,9-2 0,-2-3 0,2 2 0,0 1 0,-2 2 0,0-4 0,1 4 0,-1 1 0,-4 0 0,0 3 0,0-1 0,-2 1 0,4 1 0,-6 2 0,1 0 0,0 0 0,3 0 0,-4 0 0,-2 0 0,-2 0 0,-1 0 0,0 0 0,-2 0 0,-2 0 0,1 0 0,-6 0 0,-1 0 0,-2 0 0,-6-1 0,-1-2 0,0-2 0,-1 2 0,-3 2 0,0 2-1295,-2 4 0,-6-2 0,-1 6 0,-1-1 870,0 0 0,-4 10 1,3-4-1</inkml:trace>
  <inkml:trace contextRef="#ctx0" brushRef="#br0">18782 9809 8584,'-7'-14'119,"2"1"0,4 0 1181,1-1-1528,0 7 275,0 1 0,1 6 0,4 0 0,4 0 189,3 0 1,2 0 0,6 0 0,6 0-27,8 0 0,11 0 1,5 0-1,6 0 11,7 0 0,2 5 0,1-1 0,1 0-24,0 2 0,4-3 1,0 5-1,-1-1-126,-2 1 1,1-4 0,1 3 0,-2-1 42,2-3 0,-1 3 0,-2-1 0,0-2 10,-1-2 0,4-1 1,-1 0-1,0 0-23,0 0 0,7 0 0,-2 0 0,1 0-101,1 0 0,-7-4 0,3-1 0,-4 2-6,-2 2 0,1 1 0,0 0 0,-1 0 165,1 0 1,3 0 0,-2-2 0,-3-1 7,0-1 1,-6-1 0,0 5 0,1 0-71,2 0 1,2 0-1,-2-1 1,-4-2-74,-4-1 1,0-1-1,-1 4 1,-1-2-94,-3-2 0,0 1 0,-6 2 1,-3-1-121,-2-1 1,-2-1 0,-10 5 0,-1 0-414,-2 0 0,-4-4 1,-6 0-400,1 1 1,-7 3-1,-3 4 1,-5 5-1334,-8 3 2334,-12 7 0,-25 8 0,-8 7 0</inkml:trace>
  <inkml:trace contextRef="#ctx0" brushRef="#br0">4412 10715 15016,'14'0'-680,"-1"0"1,0 0 635,1 0 1,-1 0-1,0 0 1,1 2 59,-1 2 1,-4-3 0,0 4-1,1-4 174,2-1 0,1-4 0,1-2 1,-1 0-71,0 0 0,1-4 0,-1 2 0,2-1-47,2 1 1,-2 5 0,5-2 0,-1 4-77,3 1 0,-1 0 0,1 0 1,2 0 35,1 0 0,2 4 0,1 1 0,1-1 25,2 2 0,6-5 0,0 4 0,5-4 45,2-1 0,2 0 0,-3 0 0,3 0 253,2 0 0,-4-1 0,5-2 1,1-2-266,2 3 1,1-4-1,1 1 1,-1 1-49,0-2 1,5 4 0,0-2-1,-2 2-3,-1 2 0,7 0 1,2 0-1,-2 0-59,-1 0 1,-3 0-1,-4 0 1,3 0 173,0 0 0,1-1 0,-5-2 0,1-1 52,-1 1 1,-1-3 0,-2 1 0,-2 2-97,-2 2 0,2-4 0,-2 1 1,0-1-17,0-1 0,3 5 0,-3-5 1,0 2-231,0-1 1,3 1-1,-3 4 1,0 0 36,-1 0 0,4 0 0,-3 1 0,0 2 62,0 2 1,3 1 0,-3-3 0,0 1 14,0-1 1,3 3-1,-5-2 1,-1-1 218,-2-1 1,4-2-1,1 0 1,0 0 6,0 0 0,2-2 1,-2-1-1,-1-1-170,-4 1 1,7-3 0,-7 2-1,4 1-87,1 1 1,-2 2 0,-3 0 0,2 0 45,2 0 1,4 0 0,-3 0-1,0 0-87,-1 0 0,1 0 0,-3 2 0,2 1 155,-2 1 1,3 0-1,0-2 1,-1 1 55,1 1 0,-1 1 1,-4-5-1,2 0-43,2 0 1,4 4-1,-5 1 1,0-2-64,2-2 0,-3-1 0,6 0 1,0 0-17,-2 0 0,5-1 1,-3-2-1,3-2 35,1 2 1,-4 2 0,-1 1 0,-3 0-1,-2 0 1,3 0-1,0 0 1,0 0 5,0 0 0,3 0 0,-3-2 0,0-1-28,0-1 1,3-1 0,-3 5 0,-1 0 20,1 0 1,0 0 0,-3 0 0,3 0-14,2 0 1,-1 0 0,3 0 0,-1 0 7,2 0 0,-1 0 1,-1 0-1,-3-1 0,0-4 1,-5 4 0,3-3-1,-4 1-27,-4-2 1,7 4 0,-3-4 0,3 4-87,3 1 1,0 0-1,4-2 1,-1-1 27,1-1 0,2-1 1,1 5-1,-1 0 27,-3 0 1,7 0-1,-1 0 358,5 0-227,-4 0 1,8-4 0,-5 0 0,-1 1-83,-4 1 1,3 2-1,-10 0 1,0 0-29,-2 0 1,-1 5 0,-2-1 0,-4-1-45,1-2 0,-2-1 1,0 0-1,-3 0-215,-2 0 1,0 0-1,-6 0 1,1 0-320,0 0 1,-2 0 0,-3 0 0,-4 0-278,-3 0 1,-2 0-1,0 0 846,1 0 1,-1 6-1,0 2 1</inkml:trace>
  <inkml:trace contextRef="#ctx0" brushRef="#br0">6705 11648 28461,'0'-21'-8072,"0"3"7402,0 10 1,-6 2 0,-1 6 0</inkml:trace>
  <inkml:trace contextRef="#ctx0" brushRef="#br0">6692 11595 29355,'-8'-6'-3906,"-2"3"4184,6-6-1159,-7 6 1,10-2-1,-2 8 662,6 2 1,4 4 0,8-5 0,1-1 610,2-1 1,6-1 0,-1 2 0,5 2-18,4-3 1,3 0-1,-4-2 1,0 0-105,2 0 1,-5 4-1,5 1 1,-2-1-333,0 2 1,4 0 0,-2 4-1,0-1 262,-1 2 1,4-4 0,-4 1 0,2-1-88,3 0 1,0-2 0,2 2 0,-2-1 263,0-3 1,4-1 0,-6-2 0,0 0 107,1 0 1,-1 0 0,5-2 0,0-2-297,0-5 1,0-2 0,0 1-1,0 1-155,0-1 0,0 4 0,0 0 0,0 1-89,0 1 1,-1 0 0,-2 4 0,-2 0-2,2 0 1,0 0 0,-1-2-1,-5-1 166,-3-1 1,-1-2 0,-1 3-1,-1-3-98,-2-1 0,0 2 1,-3-4-1,0-1-106,4-2 0,-3 0 0,1 2 0,0 1-2,-1-1 0,4-2 0,-4 0 0,0 1-308,-4 3 1,3-1 0,-3-5 0,0 1-10,-2 0 1,-4-1 0,0 1-1,-4 0-29,-1-1 1,3 1 0,-5-2 0,1-1 43,1-2 1,-5-4 0,4 3 0,-4-1-165,-1 1 1,-1-4 0,-2 2 0,-3 0-52,-2 3 0,5-2 0,-2-3 0,0 0 204,1 0 1,-2 0 0,3 4 0,-2-1 44,2 1 1,-3-3 0,1 4 0,-1 2 152,0 1 0,-5 2 1,2-1-1,-2 1 141,-3 0 1,-4 4 0,-1 1 0,-2 1 124,-2 0 0,-2 4 0,-2-3 1,0 1 272,1 1 1,-1-5 0,0 3 0,1 0 87,-1 0 1,5-3 0,1 3-1,0 0-70,1 0 1,2-4-1,-3 3 1,0-2 51,1 0 1,-3 0 0,-3-3 0,-1 3-96,0 5 0,1-2 1,-2 1-1,-2 3-178,-1 0 0,-5 2 0,5 2 0,2 0-118,0 3 1,3 1 0,-1-3-1,0 3-22,1 1 1,-1-4 0,0 2 0,2-4 169,3-1 1,1 0 0,5 0-1,-3 0 207,-2 0 0,0 0 1,-2 0-1,2 0-167,2 0 0,-5 0 0,2 0 0,-3 0-274,-2 0 1,0 2-1,1 0 1,-1 4-30,0 2 0,-4 1 1,0 3-1,1-2-165,2-1 1,2-2-1,-1 4 1,0-4 228,1-1 1,0 0-1,3-3 1,1 1 311,-2-1 0,0-1 1,0-2-1,2 0-143,-1 0 1,-6 1 0,0 2 0,1 2-3,-2-2 1,0-1 0,4 1-1,-1 3-366,0 2 1,1-1-1,-1 4 1,0-3-147,1 3 0,1 5 0,1 2 1,3-2 195,2-1 1,1-2 0,5 1 0,-1-1 64,1 0 1,1 1 0,2-1 0,1 0-87,-1 1 0,2-1 0,-1 2 0,-1 1-89,-2 2 1,0 5 0,2 0 0,1 3-120,-1 5 0,-2-2 0,-2 5 1,1 0 12,0 1 0,1 7 0,3-7 0,5 1 23,2-5 1,2 3-1,2-10 1,4-2 443,7-1 0,6-4 0,9-3 0,5-1 140,7 0 0,6-1 1,9-2-1,-1-2-1,0-2 0,11 3 0,-4-3 0,2 1-488,2 3 1,7 4-1,-7 3 1,1 6 494,4 2 1,0 2-1,-4-1 1</inkml:trace>
  <inkml:trace contextRef="#ctx0" brushRef="#br0">4826 11395 17647,'7'-9'-1675,"-1"1"-506,0 3 2040,-5-6 1,5 10 0,-6-5-1</inkml:trace>
  <inkml:trace contextRef="#ctx0" brushRef="#br0">4732 11181 17732,'8'-13'-1892,"-2"0"0,-8 1 1657,-2 3 0,-4 3 1,-5 6-1,0 0 458,-1 0 0,1 5 0,-2 1 0,-1 1-125,-2 3 1,-4-2-1,4-1 1,2 1 71,1-1 1,-3-4-1,-1 1 1,0-2-18,-1-2 1,-2 0 0,4 0 0,1 1 69,-3 4 1,6-4 0,-6 5 0,3-1-116,-1-1 1,0 5 0,5-3 0,-1 1 8,1 4 1,4-4-1,2 2 1,-1 0-42,1-2 1,4 5 0,-2-3-319,4 3 1,1 1 0,0 0 127,0 1 1,1-2 0,4-2 0,4-1-7,3 1 1,1 6-1,0 2 1,1 0-63,-1 1 1,5-2 0,1 3 0,2 0 48,2-4 0,3-1 0,0-2 1,2 0 229,4 1 0,-4-5 0,4-2 1,-1-1 229,0-3 0,5-2 1,-3-1-1,-1 0-28,1 0 1,2 5 0,-2-1 0,-1 1-133,1 1 1,-2-4-1,-3 7 1,2 0 115,1-1 1,5 4-1,-5-4 1,0 3-323,1-2 0,1 1 0,2-4 0,-2 0 226,0 0 0,1-2 0,6-4 0,0 0 108,0 0 0,0 0 1,1 0-1,1 0-94,-2 0 1,7-4 0,-6-1 0,4 2-222,1 2 0,-2 1 0,-4 0 0,-1 0-57,-4 0 1,4 1 0,-5 2-1,1 3-75,1 2 0,-2-1 1,3 3-1,-1-2 197,1-2 1,1 0 0,2-3-1,-1 1 22,-4-1 1,4-1-1,-4-4 1,4-1 346,1-1 0,-2-2 0,-1 3 0,-1-2-276,1 2 1,1 2-1,2 1 1,-1 0-176,-4 0 0,4 0 1,-5 0-1,2 0-199,-1 0 0,-4 0 0,3 0 1,0 0 183,0 0 0,0 4 1,4 1-1,-3-2 239,2-2 1,-3-1 0,2 0 0,1 0-3,1 0 1,-2 0 0,-1 0 0,2 0-45,2 0 1,-4-1-1,2-2-299,5-2 84,-8 1 0,15 4 1,-8 0-1,4 0-48,1 0 1,3 0 0,-4 0 0,3 0 113,2 0 0,1 0 0,-1-2 0,-3-1 64,-1-1 1,0-2-1,-3 3 1,2-3 11,-2-1 1,-2-1-1,-1-2 1,-2 1-14,-2-1 1,3-2-1,-4-1 1,2 1-82,-1 3 1,2-3 0,-4 3 0,0-1-68,-3 1 0,1-3 0,-4 3 1,-3-1-56,0 1 1,-4-3 0,-2 2-1,-3-5-75,-4-3 1,-3 0 0,0 2 0,-3-3-93,0-3 0,-5-7 0,5 6 0,-1-5 14,-1-3 0,2-1 0,-3 6 0,1 1-11,-1 2 1,3-2 0,-1 4-1,-2-1-110,-2 0 1,-1 6 0,0-2 0,-1 3 126,-4 2 0,-2 0 0,-7-1 0,0 1-9,-4 0 0,-3-1 1,-5 1-1,-3 0 213,-2-1 0,2 1 0,-5-2 0,1-1 263,3-2 0,-2 0 0,1 5 0,1 0 137,2-1 0,3 1 0,0 0 0,1 1-112,0 3 1,-4-3-1,6 5 1,-3-2-43,-2 0 0,0 4 1,-1-2-1,-1 1 78,-3 3 1,-3 2 0,1-1 0,-3-1-72,-5-1 0,-1-1 0,2 5 0,-1 0-61,2 0 0,-7-4 0,7-1 0,-1 3 18,-1 0 1,4-2 0,-1-2 0,1 0 57,-4 0 0,-1-3 0,3 3 0,0-1-59,0-4 0,-4 5 0,-2 2 0,-2 1-72,-2-2 1,-2 4 0,-3-3-1,-2 4-173,-6 4 0,0-3 1,-1 5-1,3-1 39,2-1 0,-8 1 1,2-4-1,0 2 23,0 2 0,-8-1 1,5-4-1,-3 0 45,-1 0 1,0 0-1,4 0 1,-1 0 50,-2 0 1,32 0 0,1 0 0,-36 0 0,0 0-35,2 0 1,1 0 0,2 2 0,-1 3-207,-4 9 1,1 5-1,36-6 1,-1 2-1,0 0 1,0 0-30,1 0 0,0 1 1,-2 3-1,0 0 1,2 0-1,0 1 1,0 2-1,1 0-86,2 2 0,2 0 1,-28 19-1,10 3 198,1-1 0,6-3 0,-3 4 0</inkml:trace>
  <inkml:trace contextRef="#ctx0" brushRef="#br0">20702 13767 8400,'-8'0'547,"2"0"0,8 0 1,2 1-247,5 4 0,10-2 0,7 4 0,5-1 151,3-3 0,7-1 0,11-2 0,9 0-164,10 0 1,2 0 0,-35 0-1,1 0 1,0 0 0,0 0-115,0 0 1,1 0 0,0 0 0,1 0 0,32-2 0,-2-1 7,-3-1 1,-6-2 0,-12 3-1,-2-2-29,-2 2 1,-6 2 0,-6 1 0,-2 0-414,-2 0 1,-8 0 0,-4 0-691,-3 0 0,-9 0 1,-6 0-558,-8 0 1,-10 4 1506,-4 1 0,-3 5 0,-2-2 0</inkml:trace>
  <inkml:trace contextRef="#ctx0" brushRef="#br0">20955 13634 8198,'-34'14'466,"-5"10"1,17-19-1,0 8 1926,6-1-1853,2 0 0,16-17 0,13-10 0,17-13 33,14-12 1,-18 16-1,2-2 1,1-3-1,2 0 1,1 0 0,1 0-239,3 0 1,0-1 0,2 1 0,0-1 0,-1-1 0,0 0 0,-2 2 0,-1 0-354,0 1 0,-1 1 0,-2 3 0,-1 1 0,-1 0 0,-1 0 0,28-20-485,-7 3 0,0 3 0,-11 10 0,-8 2 56,-6 3 0,-7 4 0,-7 8-5162,-3 1 5610,-4 6 0,-10-3 0,-3 6 0</inkml:trace>
  <inkml:trace contextRef="#ctx0" brushRef="#br0">22221 12208 8547,'-13'-8'613,"0"4"0,-1 4 141,1 4 1,0-1-1,-1 6-83,1 1 1,1 2 0,5 2-255,7-1 1,7-6 0,12-2-1,7-4-267,3-1 0,8 0 0,-1 0 0,1-1-205,-2-4 1,2-2 0,-5-6 0,-4-1-153,-5 1 0,-3 1 0,-9 2 0,-2 1-34,-4-1 1,-10-2-1,-6 0 1,-9 3 192,-6 5 0,-8 2 0,1 2 0,-1 2 778,-3 2 1,0 3-1,1 7 1,5 1-69,3 2 0,7 3 0,4 3 0,3-1-236,5 2 0,3-5 1,8 1-1,4-1-418,7 3 0,6-3 0,8-1 1,1-3-641,3-2 1,2 1 0,4-3 0,-2 0-313,2-2 1,1-6 0,0 1 0,-1-2 943,0-2 0,5 0 0,-8 0 0</inkml:trace>
  <inkml:trace contextRef="#ctx0" brushRef="#br0">22688 12274 8254,'-27'-16'926,"1"-6"0,11 7 29,6 11 0,7 4 1,7 8-1,4 3-894,3 1 1,2-3-1,6-1 1,5 3-647,4 1 1,7 5 0,-3 1-1,1-2-1105,3-1 1690,-5-1 0,7-1 0,-5 0 0</inkml:trace>
  <inkml:trace contextRef="#ctx0" brushRef="#br0">22928 12314 8254,'-27'-7'2512,"1"-5"-1568,-1-4 0,5 4 1,-1 7-1,1 5-665,1 5 0,-2 2 0,5 7 0,2 0-90,1 4 1,3 1-1,2 5 1,2-2-457,2 2 1,2 0 0,7-1-1,4-2-1325,7-2 0,6 4 0,1-7 1592,4-4 0,5 1 0,10-5 0</inkml:trace>
  <inkml:trace contextRef="#ctx0" brushRef="#br0">23221 12234 8133,'-21'-31'1254,"4"0"1,8 13-1,4 14 1,4 10-802,1 6 1,0 1 0,0 2 0,0 1 124,0 2 0,1 4 0,2-1 0,2 1-373,-2 2 0,3 8 0,-2-5 0,-1 0-450,-2-4 0,4-3 1,-1-7-1,-1 0-1642,-1 1 1348,-2-7 0,-2-19 0,-1-13 263,-1-6 0,-5-3 0,3 3 0,0-3 482,0 0 1,2-5-1,2 4 1,-1-2 663,-1 1 1,-1 3-1,4 8 1,-2 3 1570,-1 4-2485,-1 3 1,7 8-1,2 3 16,5 2 0,3 4 0,1 2 0,2 5-1207,3 3 0,1 1 0,5 0 0,-2 1-1127,2-1 0,5 0 2362,2 1 0,6 5 0,-3 2 0</inkml:trace>
  <inkml:trace contextRef="#ctx0" brushRef="#br0">23528 12194 8133,'-20'-6'649,"6"-1"0,-4-2 0,9 0 8,5-1 0,2 2 0,2 0 1,2-1-183,2 1 1,8-4 0,7 4 0,2-4-686,3-2 1,1 1-1,1 1 1,0 2-181,-4 1 0,-1 2 1,-5-4-1098,2 2-1454,-7 6 3007,-5-3 0,-7 11 1,-2 1 428,-2 1 0,1 2 0,5 4 431,4 1 0,4-1-363,9 0 0,1-1 0,3-1-407,-4-2 1,-3-7 0,-2 4-640,0 0 1,1-4 0,-1 2-2022,0-2 2504,-5-2 0,9 6 0,-2 1 0</inkml:trace>
  <inkml:trace contextRef="#ctx0" brushRef="#br0">24527 11848 8455,'0'-13'607,"2"-1"1,1 1 469,1 0 1,1-1-1,-5 1-658,0 0 1,-2 5 0,-2 4 0,-5 2-304,-3 2 1,-1 0-1,-2 3 1,-1 5 104,-2 5 0,-4 9 0,4 0 0,2 4-158,1 0 1,3 1 0,3-2-1,5-1-304,2-2 0,2-4 0,2 2 0,4 0-146,7-4 0,2-3 1,7-2-1,2-4-91,1-1 478,7-2 0,2 2 0,6 2 0</inkml:trace>
  <inkml:trace contextRef="#ctx0" brushRef="#br0">24847 11875 8315,'-19'-29'777,"4"1"1796,-2 15 0,6 3-1884,2 10 1,5 1 0,-4 3-264,3 5 1,0 3-1,5 3 1,0 1-239,0 2 0,0 0 0,0-3 0,0 1-621,0 2 1,6-1 0,1-3-1153,1-1 1,4-5 861,-3-4 0,-4-4 614,0-4 1,-4-4 1605,-1-5-1135,0-1 0,-4 6 0,-2 0 1263,-1 2-1165,4 2 1,-3 5 0,6 4 0,0 4-620,0 2 1,6-2-1,4 0 1,5 2-968,3 0 1,5-2-1,0-1 1,2-2 1125,1-3 0,7-2 0,1-1 0</inkml:trace>
  <inkml:trace contextRef="#ctx0" brushRef="#br0">25394 11128 8426,'-9'-7'1124,"0"-7"1,6 6-678,-1-6 1,2 16-1,2 4 1,0 8-8,0 9 0,0 3 0,-1 5 0,-4 5-123,-4 2 1,2 8 0,0 3-1,-1 2-191,1-3 1,-2 7-1,-3-4 1,2-1-879,1 2 0,4-6 0,-2-2 1,1-4-785,3-4 0,6-4 1536,2-5 0,11-6 0,-1-2 0</inkml:trace>
  <inkml:trace contextRef="#ctx0" brushRef="#br0">25634 11581 8237,'0'-20'1204,"-6"-6"1,0 19 0,-4 1-887,1 8 0,-3 8 0,-4-1 1,1 1 8,-1-1 0,-1 7 0,4-1 0,1 4-693,3 5 0,3 0 1,6 1-1,0-1-562,0-1 0,6 4 1,5-9-1,5-2 928,6-1 0,9-8 0,3-1 0</inkml:trace>
  <inkml:trace contextRef="#ctx0" brushRef="#br0">25821 11621 8302,'-14'-1'2012,"1"-4"-1113,0-2 1,5 5-458,4 7 0,2 5 0,4 4-469,2-1 1,4 3 0,5-1 0,0-3-243,1 0 0,-1-2 1,-1 0-1,-2-2-247,-1-2 1,0-2-1,4-4-13,0 0 0,-5-6 0,-2-3 0,-2-4 100,1-5 0,-1 4 1,-4-4-1,0 3 46,0 2 0,5-1 383,-1 1 0,12-6 0,-1-2 0</inkml:trace>
  <inkml:trace contextRef="#ctx0" brushRef="#br0">26260 11075 8473,'0'-6'116,"-1"6"170,-4 7 1,3 10 0,-6 2 0,1 2 60,-1 2 0,1 7 0,-3 3 1,2-1-385,2 1 1,-3-1 0,3 1 0,0 4 5,1 1 1,-4 8 0,3-9 0,0 0-2615,0 2 2645,-4-1 0,8-4 0,-4-1 0</inkml:trace>
  <inkml:trace contextRef="#ctx0" brushRef="#br0">26394 11488 8155,'6'-31'2498,"-6"0"-2666,0 6 0,-8 11 0,5 11 199,-1 6 0,-5 0 0,3 8 0,-1 2 226,-4 3 1,5 6-1,0-2 1,2-1 39,-1 0 1,1 0-1,4-1-183,0 4 1,0-7 0,2-3 0,0-3-253,3-2 0,5-4 1,-1 2-265,3-4 1,0-2 0,-2-2-474,-1-2 1099,-6-5 0,2 4 0,-10-3 148,-4 5 1,3 8 0,2 5-256,2 3 0,2 1 0,2-1-410,2-3 1,4-3 0,5-6-1,2-2-365,3-2 1,2-3 0,7-10 0,0-2 657,-1-3 0,7-18 0,1 4 0</inkml:trace>
  <inkml:trace contextRef="#ctx0" brushRef="#br0">26780 10955 8217,'-13'0'646,"0"0"0,1 6 1,3 4-1,3 7-426,0 5 1,5 12 0,-5 4 0,1 1 33,1-1 0,-7 8 0,2-4 0,-2 2-557,-3 2 0,2 3 0,2-3 0,3-2-509,1-2 1,-3-2 0,4-12 0,2-5 811,2-2 0,-5-9 0,-1-6 0</inkml:trace>
  <inkml:trace contextRef="#ctx0" brushRef="#br0">26687 11435 8220,'4'-20'859,"1"-2"1,-1 3 0,-4 1-612,0 3-286,6 8 0,-4 7 1,4 9-196,0 3 1,-1 1 0,6 0-1,-2 1-1504,1-1 1737,-4 0 0,6 1 0,-5-1 0</inkml:trace>
  <inkml:trace contextRef="#ctx0" brushRef="#br0">26900 11435 8220,'-13'-18'2100,"0"0"1,4 6-1904,0 8 1,4 8 0,-2 5-357,1 3 0,2 1 0,4 1 0,0-1-1020,0 0 0,1-1 0,4-1-803,3-3 1982,4-5 0,8 3 0,0-6 0</inkml:trace>
  <inkml:trace contextRef="#ctx0" brushRef="#br0">26954 11475 8220,'0'-14'998,"0"5"1536,0 1-1212,5-1-968,-3-5 1,5 5-193,-2 1 1,2 5 0,7-2 0,-1 2-583,0-1 1,1 2-1,-1-4 1,0 2 25,1 0 0,-1-1 1,0 5-1,1 0-363,-1 0 0,0 0 420,1 0 0,-7 6 0,-3 3 353,-2 3 0,-2 1 0,0 0 0,0 1 357,0-1 1,-2-1-1,-1-2 1604,-1-1-1600,0 0 0,5-2 0,3-2 0,5-5 298,3-5 0,7 4 0,4-5 0,2 2-1276,1-1 1,6 1 0,0 4 600,2 0 0,2 6 0,4 1 0</inkml:trace>
  <inkml:trace contextRef="#ctx0" brushRef="#br0">7998 15206 15468,'-7'-7'-537,"-5"-5"1,4 11 0,-5-5 0</inkml:trace>
  <inkml:trace contextRef="#ctx0" brushRef="#br0">7918 15193 15468,'-13'0'0,"-1"0"335,1 0 0,0 0 0,-1 0-551,1 0 0,1 6 1,2 3-1,1 3-286,-1 1 0,2-1 0,1-2 0,1-1 340,3 1 0,1-2 0,2 1 836,0 1 0,0-3 154,0 2 0,6 0-354,3 5 0,3-7 1,1-1-1,1-2-262,-1 1 0,6-1 0,4-2 0,3 1-19,5 1 0,-2 1 0,5-5 1,0 0 47,1 0 1,7 0 0,-7 0 0,2 0 131,-1 0 1,5-2 0,-4-1 0,0-1 119,2 1 0,-1 0 1,2 0-1,0-2-54,0 2 0,0-3 1,0 2-1,0 0-102,0-2 1,0 4-1,0-2 1,0 1-255,0-2 0,0 4 1,2-4-1,-1 4-108,-1 1 0,3 0 0,-7 0 0,2 0-29,2 0 1,-1 0-1,-4 0 1,-2 0 251,-1 0 1,-2 0 0,4 0 0,-1 0 18,-4 0 0,4 0 0,-2 0 0,-1 0-67,-2 0 1,-2 0-1,3 0 1,0 0-101,2 0 0,0 0 1,-3 0-1,2 0-64,1 0 0,0 0 1,-4 0-1,0 0-47,-1 0 0,1 0 0,0 1 1,-1 2-46,1 2 0,-2 4 0,0-3 1,0 1 224,4 3 0,2-2 0,0-1 0,3-1 195,0-3 1,7-1-1,-2-2 1,1 0 166,3 0 0,6 0 0,0 0 0,1-2-440,-1-2 0,3 2 0,-3-2 1,2 1-42,3-2 0,-2 4 0,-2-4 0,-3 4 0,-1 1 0,5 0 0,-3 0 0,3 0 0,-2 0 0,1 0 0,-5 0 0,-3 0 0,0 0 0,1 0 0,0 0 0,-3-2 0,-2-2 0,4 1 0,-8-4 0,1-1 0,1 1 0,-6 2 0,1-4 0,-3 1 0,-1 0 0,-2-2 0,-3 5 0,-3 1-320,0-2 1,-4 5 0,3-4 0,-3 4-220,-2 1 1,0 0 0,1 0 0,-1 1-306,0 4 1,1-3 0,-1 6-235,0-2 1,1 3 0,-2-3 0,-2 0-289,-1-1 0,-5 0 0,4-4-1645,-2 4 2857,-2-4 0,-10 5 0,-1-6 0</inkml:trace>
  <inkml:trace contextRef="#ctx0" brushRef="#br0">14823 16939 23809,'-1'-9'-3667,"-4"0"1,4 8 3622,-4 1 1,-2 5 0,-1 9 0</inkml:trace>
  <inkml:trace contextRef="#ctx0" brushRef="#br0">14770 16965 23280,'1'-5'274,"4"5"1,-2 0-1,6 5 1,1 0-297,2-1 0,7 1 1,3-5-1,3 0 305,2 0 0,0 0 1,-1 0-1,1 0 42,0 0 1,-1-2-1,3-2 1,0-4 13,2 1 0,0-3 0,-2 5 1,0 1-214,2-2 1,5 4-1,-5-2 1,0 2 38,2 2 0,-4 0 0,7 0 0,-1 0-276,-1 0 1,5 0 0,-4 0 0,4 0 144,1 0 1,-2 5-1,-1-1 1,-1-1 210,1-1 0,2-2 0,-1 0 0,-1 1-74,-1 4 1,-2-4 0,3 4 0,-2-4-8,2-1 0,-3 0 0,2 0 0,1 0-6,1 0 1,-2 2 0,0 1 0,-1 1-220,-1-1 0,3-2 0,-4-1 0,1 0 180,3 0 0,0 0 0,0 0 0,-2 0 38,3 0 1,-4 0 0,1 0 0,1 0-158,-2 0 0,7 0 0,-4 0 0,0 0 0,2 0 0,-2 2 0,0 1 0,-2 1 0,2-1 0,5 3 0,1 0 0,-2 0 0,2 0 0,5-2 0,-2-2 0,-1 1 0,1 1 0,-1 1 0,-5-5 0,0 0 0,0 0 0,0 0 0,0 0 0,-2 0 0,-2 0 0,1 0 0,-6 0 0,-1 0 0,-2 0 0,3 4 0,0 1 0,-1-1 0,-2 2 0,3-3 0,0 4 0,-1-1 0,-2-3 0,3-1 0,0-1 0,-2 2 0,0 2 0,2-1 0,0-4 0,-2 0 0,0 0 0,0 0 0,1 0 0,-2 0 0,2 0 0,-1 0 0,-2 0 0,0 0 0,-1 0 0,-4 0 0,1 2 0,-1 1 0,-1 1 0,4 5 0,-3-5 0,3 1 0,2 1 0,-2-5 0,0 5 0,-1-1 0,0-1 0,4 0 0,-6-4 0,3 0 0,2 0 0,-1 0 0,1-1 0,0-2 0,-1-1 0,1-2 0,1 3 0,2-3 0,1-2 0,0 5 0,-4-3 0,-1 2 0,1 0 0,4-2 0,0 3 0,-1-2 0,-2 2 0,-1 0 0,-1 0 0,1-1 0,0 1 0,-1 0 0,1 0 0,0-1 0,-1 1 0,1 0 0,0 0 0,-1-2 0,1 2 0,0-3 0,-1 0 0,1 0 0,0 1 0,-1-4 0,1 3 0,0 0 0,-1 0 0,1-3 0,1 3 0,2-1 0,1-4 0,0 4 0,-4-2 0,-1-1 0,1-2 0,-5 3 0,-1 0 0,-2-1 0,-3-2 0,-1 0 0,-3 0 0,-2 2-34,-1-1 1,-6-3 0,3 5 0,0-3-735,3-1 0,-2-1 1,1 1-1,-1-2 268,1-3 1,0 4 0,4-4 0,-1 3 166,-2 2 0,-1-5 0,6 0 1,-1 2 14,0 1 1,1-3 0,-1 0 0,-1 2 77,-3 1 0,1 2 0,-5 0-268,-2-1 1,-2 1 0,-1 0-1,-1-1 143,-4 1 0,-2-2 0,-7-1 0,1-2 411,0 2 0,-1-2 0,0 2 1,-3 1 5,0-1 1,-1-1-1,4 4 1,1 0 387,0-1 0,-1 1 1,1 0-1,0 1-175,-1 3 0,1-1 0,-2 4 1,-2-2-148,-6-2 1,-2 4-1,-4 0 1,-4 2 52,-3-1 1,-11-1 0,3 3 0,-5-1 93,0 1 0,-6 2 0,5 1 0,1-2-24,1-2 0,5 2 0,6-2 0,2 2 68,-2 2 0,4-4 0,1-1 1,1 1 62,-1-2 0,1 4 1,3-3-1,-1 0-84,-3 1 1,0-1 0,1 5 0,-3 0-160,0 0 0,-9-4 1,1-1-1,-1 2-331,2 2 0,-5 1 0,9 0 0,0 0 62,-2 0 1,7 0-1,-1 0 1,2 0 28,0 0 1,0 0-1,4 0 1,1 0 181,-1 0 1,2 0 0,1 0 0,2 0 56,-2 0 0,-1-2 0,-2-1 1,1-1 40,-1 1 1,-4 2-1,-2 1 1,-1 0-214,-3 0 1,0 0 0,-1 0 0,-1 0 31,-2 0 0,-2 0 0,3 0 0,1 0-314,4 0 0,-4 0 1,5 0-1,-1 0 239,-1 0 1,2 0-1,-3 0 1,1 1 64,-1 3 0,3-2 0,-3 2 0,-1-2 315,-1-2 1,-8 0-1,7 0 1,-2 0-170,1 0 1,-4 0-1,0 0 1,-1 0-187,0 0 1,-3 0-1,4 0 1,2 0-141,2 0 1,1 4-1,0 1 1,0-1 108,0 2 1,1-4 0,2 2 0,2-2 67,-2-2 0,-2 4 1,-2 0-1,-1-1 138,2-1 1,-7-2-1,6 0 1,-4 0 25,-1 0 1,-3 0 0,2 0 0,-3 0-120,-5 0 0,0 0 0,5 0 0,2 0-15,2 0 1,-1 0 0,5 0 0,4 0-123,-1 0 0,2 4 1,-1 2-1,1 0-18,0 0 0,-5 0 0,8-3 0,-1 3 175,-1 1 1,1-4 0,-7 3 0,-1 0 8,-1 3 0,-5-2 0,2 2 0,-2 2-99,-2 1 1,-9 1 0,3 0-1,-1 0-126,5 1 1,-3 4 0,6-1 0,-1 1-92,-1 1 0,2-2 1,0 5-1,2 0 40,2-1 1,-4 3-1,1-5 1,-1 0 165,1 0 0,-2 3 1,6-2-1,0-1 132,4 0 1,4-1-1,10-3 1,2 1-276,3 2 1,4 1-1,9-1 1,4 4-365,4 3 0,2 0 1,7 1-1,10-1 275,11 3 1,16 0 0,11-4 0,14-4 232,-30-10 0,3 0 1,5 0-1,1-1 1,3-1-1,1-1 1,2 0-1,0 1-197,0-2 1,0-1 0,2 0-1,0-1 1,-1 1 0,-1 1 0,-2-2-1,-1 1-376,0 0 1,0 0 0,0 1-1,-1 0 633,-4 0 0,0 1 0,2 0 0,1 1 0,-5 0 0,-1 2 0,0 0 0,1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4186 6797 29066,'-6'-18'-3277,"-3"0"0,1 2 0,1 6 44,1 1 3801,2 6 1,4-5-1400,0 4 1,1 2-1,4-2 1471,3 3 0,0 1 1,1 0-1,1 0 157,2 0 1,6-5 0,1-1 0,2 0-194,2 0 0,1-3 0,0 4 0,-2-1-454,2 0 0,1 1 0,2 4 0,-1-2 375,1-2 1,4 1-1,0 4 1,0-2-166,2-2 1,-5 1 0,5-6 0,-2-1-38,0-2 1,0 3 0,-4 0 0,-1 0-113,1 2 1,0-3 0,-2 4 0,-2 0-1359,0 0 0,-6 1 1108,6 5 0,-7 0 0,3 0 1</inkml:trace>
  <inkml:trace contextRef="#ctx0" brushRef="#br0">4985 6477 28726,'-4'-22'-4916,"0"-2"1,1 2 2653,1 1 1,4 3 2425,2 5 0,2 7 0,3 6 0,-5 9-950,-2 7 1,-2 5 0,0 6-1,-2-1 700,-2 1 1,-4 0 0,-6-1 0,-3-1 232,0-2 0,-1 0 1,4-3-1,3-1-214,2 0 1,3-1-1,6-5 1,0 1-3075,0-1 3377,12 6 0,2-4 1,13 4-1</inkml:trace>
  <inkml:trace contextRef="#ctx0" brushRef="#br0">6918 6850 28653,'-6'-19'-2458,"5"4"0,-9-4 1,5 6-1,1 1 464,-2 3 1,3 3 2180,-6 6 0,0 0 0,-4 0 290,-1 0 0,1 0 0,0 0 0,-1 0-206,1 0 1,0-2 0,-2-1 0,-1-1 366,-2 1 1,-1-3-1,2 2 1,-2-1-128,-2-1 1,5 5-1,-3-4 1,1 4-499,0 1 1,0 1-1,5 2 1,-2 3 573,-2 2 0,2-4 0,-5 5 1,3 0-138,-1-2 0,-1 5 0,2-4 0,-2 0-217,-2 1 0,1-1 0,-4 2 0,3-1-147,2 1 0,-5 2 1,4 0-1,-3-2 44,1-1 1,6 0 0,-3 3 0,1-2-116,0-1 0,0 0 0,5 6 0,0 1-373,-1 2 1,1 1-1,0-2 1,1 0-75,3 0 1,-3-1-1,3 0 1,-3 2 166,-1-2 1,1 3-1,2-1 1,1-1 62,-2-3 1,0 4 0,-1 0-1,1-2-91,2-1 0,5-2 1,-3 1-1,-1-1-47,1 0 1,4 5 0,-2 0 0,4-2-126,1-1 0,-5 0 0,1 1 0,1 2-18,2-2 1,1 5 0,0 0 0,0 1 153,0 0 1,0-4 0,0 4 0,0 0 53,0-1 0,0 3 0,0-5 0,0 0 73,0 0 1,0-1 0,0-5 0,0 1 51,0-1 0,0 0 0,0 1 0,1-1-73,4 0 1,-4 1-1,5-1 1,-2 0 88,1 1 1,4-1 0,-3 0-1,1 1 193,3-1 1,-2 0 0,1 2 0,1 1 45,2 2 0,1 0 0,1-5 1,-3 1 44,-2-1 0,3 0 1,-3 1-1,4-1 260,5 0 1,-3 1 0,3-1-1,-3-1 117,-2-3 0,0 2 1,2-2-1,1 2-75,2-2 1,1 2-1,-2-2 1,2 3 14,2 2 0,-4-1 1,6 0-1,-1 1-309,-1-1 1,2 0 0,-3 0 0,0 1 15,4-1 1,0 0 0,-1 1 0,0-1 134,0 0 0,1-4 0,0-1 0,-2-1 207,2 1 0,1-5 1,3 1-1,2-3-141,1-1 1,0 2 0,-5 1 0,1 1-32,0-1 1,4 3 0,1 0-1,1 0-65,0 0 1,2 3-1,-4-3 1,0 0-504,2 0 1,-5 3-1,5-4 1,-2 1 112,0 0 0,1-1 1,-2-5-1,1 0 260,-1 0 0,-2 0 1,0 0-1,2 0 777,1 0 1,0 0 0,-3 0 0,2 0-927,1 0 0,0 1 0,-3 2 0,2 2-43,1-2 0,4 2 0,-4 1 0,-1 0-122,-2 0 1,3 3 0,0-3 0,-1 0 267,-2 0 0,3 0 0,0-3 0,-1 1 1,-2-1 0,3-3 0,0-3 1,0-3-105,2-1 0,-5 0 0,5-4 0,-2 4 0,0 1 0,0-3 0,-3 3 0,2 0 0,1 0 0,4-3 0,-3 5 0,-1-1 0,1-1 0,-4 5 0,5-3 0,0 1 0,2-2 0,2 2 0,0-4 0,-3-1 0,-1 1 0,4 3 0,-3-5 0,1-2 0,1-1 0,-6-1 0,2 0 0,-1 1 0,0 3 0,5-3 0,-5 3 0,-1-1 0,-2 1 0,3-1 0,0 4 0,-1-2 0,-2-2 0,-2 4 0,3 0 0,0 2 0,2-1 0,0-4 0,-4 3 0,-2 1 0,-3-1 0,7-3 0,-6 4 0,1 1 0,1-2 0,0 3 0,2-4 0,-2-1 0,-3 1 0,4 4 0,-6-3 0,1 1 0,-3 1 0,1-5 0,0 3 0,1-1 0,-1-4 0,-1 4 0,-4-2 0,3 0 0,1 2 0,-1-5 0,-3 5 0,-1-2 0,0 0 0,1 0 0,-1-4 0,-1-1 0,-3 1 0,3 0 0,-5-1 0,0 1 0,1 0 0,-5-2-402,1-3 1,2 2-1,-3-5 1,1 0 0,-1 2-115,-1 0 1,2-3 0,1 2-1,-1 0 193,2-4 0,-4 3 0,2-1 0,-2 0-259,-2 1 1,0-3 0,0 7 0,0-1-274,0-1 1,-6 4 0,-3-4 0,-2 1 436,3 0 0,-6-4 1,2 2-1,-4 1 181,0 0 0,1 1 0,2 3 0,-2-1 478,-3-2 1,3-1 0,-3 3 0,2-2 70,-2 2 1,4 2-1,-6 4 1,1 1-147,-3-1 0,-2 2 0,0 0 0,2-1 165,-1 1 0,2-2 0,-1 4 0,-1 0 124,3 0 1,-6-3-1,4 3 1,-3 0 66,-2 0 0,2-2 0,0 2 1,1 0-77,1 0 0,-6-3 1,7 4-1,-3 1-111,-2-2 0,1 5 0,-1-5 0,0 1-63,1 1 0,-4-1 0,1 4 1,0-2-23,0-2 0,-1 1 0,2 4 1,-2-1-154,-1-4 1,0 4 0,6-4 0,1 4-98,2 1 0,1-2 0,-2-1 0,2-1 0,2 1 0,-4-3 0,4 2 0,0-1 0,0-1 0,-4 3 0,4-4 0,-2-1 0,-2 1 0,-1 0 0,0-4 0,2 4 0,-2 1 0,-1 0 0,0 3 0,1-1 0,2 1 0,1-3 0,-2 1 0,2 2 0,2 2 0,-3-4 0,2 1 0,1-1-5,0 0 1,-3 3 0,2-4-1,1 2 9,0-1 1,-5-4-1,3 5 1,-1-1-5,0 0 0,1 2 0,-4-5 0,1 1 0,1-1 0,-10 5 0,6-1 0,-1 1 0,0-1 0,1 2 0,-1-2 0,-1 2 0,-2 2 0,-5 0 0,2 0 0,-2 0 0,-1 0 0,-4 0 0,5 0 0,-2 0 0,-2 0 0,0 5 0,-2-1 0,-2-1 0,-5-2 0,-3-1 0,-1 0 0,0 0 0,-1 0 0,1 0 0,0 0 0,-1 0 0,1 0 0,1 0 0,3 0 0,5 2-46,2 2 0,4-2 0,1 2 1,3-1-854,1 2 0,-2 2 1,2 6-1,0 1-1582,1-1 2294,-5 6 1,9 2 0,-5 6 0</inkml:trace>
  <inkml:trace contextRef="#ctx0" brushRef="#br0">9264 9102 10359,'0'-13'0,"0"0"-67,0-1 1,0 6 0,0-1 0,2 0 485,2 1 1,-1 2-1,6 6 923,2 0 1,0 0-643,3 0 1,-1 0 0,0 0-253,1 0 1,-1 0 0,0 0 0,1 0-197,-1 0 0,5 5 0,0 1 0,-1 1-119,3 4 0,0-4 1,7 0-1,1 1 373,3-1 0,-1-2 0,5 2 0,3-1 25,0-3 0,2 3 0,0-2 1,0-1-41,0-1 0,0-2 0,0 0 1,0 0-364,0 0 0,0 0 0,1 0 1,2 0-18,2 0 1,4 0 0,-3 0 0,-1 0-122,1 0 0,3 0 0,-3 1 1,2 2-61,2 2 0,2-1 0,1-2 0,-1 1 221,-3 1 1,6 0 0,-5-4 0,2 0 81,4 0 1,-7 0 0,6 0 0,0-1-3,1-3 1,2 1 0,-5-5 0,0 1-180,1-1 1,3 5 0,3-1-1,0 1-147,4-1 1,0 2 0,-1-2 0,-2 2 115,-2 2 0,8 0 0,-3 0 1,-2 0 51,-1 0 1,5 0-1,-2 0 1,0-1 178,1-4 1,-1 4 0,-1-5-1,-4 1-128,-4 1 0,6-1 0,-9 4 1,-2-2-384,-4-1 0,0-1 1,-2 5-1,-1 0-9,-1 0 0,-7 0 0,-1 0 0,-2 0-641,-7 0 1,1 0 912,-3 0 0,2 0 0,1 0 0</inkml:trace>
  <inkml:trace contextRef="#ctx0" brushRef="#br0">22288 10062 24426,'9'-40'-3100,"-2"0"1,1 6 3209,-1 7 1,-2 10 44,3 8 1,1 3-1,3 7-309,-3 4 0,3 4 0,-3 7 0,3 3-43,1 2 1,-4 5 0,0 7 0,0 3 140,-2 5 0,3 9 0,-4 13 1,0 5-19,-3-31 0,0 3 1,0 8-1,-1 1 0,-2 4 1,0 0-1,-1 3 0,0 2-40,0 2 0,-2 1 0,-2 9 0,-2 1 0,-2 0 0,-1 1 0,-1 3 0,1 0 75,2-22 1,0 1 0,0 0-1,1-2 1,1 0 0,0 0 0,0 1-1,0 0 1,0 1 0,1-2-1,0 0 1,0-1 16,1 0 0,-1-1 0,1 0 1,0 24-1,1-3 0,0-11 1,1-3-1,2-1 0,0-2-149,2-4 0,1-2 1,-1-5-1,2 0 1,6 28-1,-1-12-139,1-12 1,-2-5 0,-1-16 197,-1-5 1,3-12 439,-5-9 1,1-7 0,-4-11-329,4-4 0,-10-4 0,4 0 0</inkml:trace>
  <inkml:trace contextRef="#ctx0" brushRef="#br0">23074 9849 20972,'0'-19'-5964,"2"-2"6094,2 0 1,8 8 0,9 11 0,3 8 456,4 8 0,12 12 0,3 2 0,6 3-381,5 2 0,9 3 0,0-5 0,5-3-95,4-5 1,-33-10 0,2-2 0,-2-2-1,2-2 1,0 0 0,0 0-25,3-1 0,0-2 0,1-2 0,0-1 0,-2 1 1,-1-1-1,-1-2 0,1-1 22,-1-2 0,1-1 0,3-2 0,0-2 0,-5 0 0,0-1 0,-1 0 0,0-1-1,-2-1 0,-1 0 0,1 2 0,0-1 0,25-9 0,-3 1 285,-2 2 1,-5 2 0,-2 4 0,-3 2-214,-1 4 1,-1 10 0,-5 5-1,0 6-268,0 7 1,-6 8-1,-2 7 1,-1 8-205,1 7 0,-6 15 0,-15-30 0,-1 0 1,0 5-1,-1 1 222,0 4 0,-2 2 0,1 10 0,-2 2 0,-1-1 0,0 0 0,-1 4 0,0 1-76,-1 1 1,-1 2-1,2 5 1,-2 0-1,1-1 1,-1-1 0,1-1-1,1 0 74,0 1 1,0 0 0,1-2 0,0 1 0,-2-1 0,-2-1 0,1-4 0,-1 0-138,0-3 0,0-1 0,1 0 0,0-1 0,1-4 0,-1 0 0,-1-3 0,1 0-97,-1-3 0,-1-1 0,0-1 0,0-1 0,0-5 0,-1-1 0,-1-1 0,1-1-89,-4 35 0,-5-2 1,0-16-1,-5-4 310,-3-6 0,-10-6 0,-2-4 0,-7-7 469,-9-5 1,-8-2 0,-7-7-1,-4-3 9,-8 0 0,32-6 1,-1 0-1,-3 0 1,0-1-1,-2 1 0,-1-1-177,0-1 1,-2 1-1,-4-2 1,-1 1-1,0 1 1,0-1-1,-2-1 1,0 0-263,0 0 0,-2 0 1,-2-2-1,-2-1 0,-3 2 1,0 1-1,0-2 1,0-1-74,0 1 1,1-2 0,-2-1-1,2-2 1,3 0 0,2-2 0,2-1-1,1-2 42,2-1 0,0-3 0,1-2 0,0-2 1,5-2-1,0-1 0,2-1 0,1-1-142,2 1 0,2-1 1,2 1-1,2-1 1,5 1-1,2-2 219,2-1 0,0-1 0,-1 0 0,1-2 0,-16-26 0,8 0 0,6-1 0</inkml:trace>
  <inkml:trace contextRef="#ctx0" brushRef="#br0">23341 10675 28998,'13'0'209,"1"0"0,-1-1 0,0-2 0,1-2 26,-1 2 0,6-3 1,4 0-1,2-1-3,1-3 0,1 2 0,0-1 0,-2-1-287,-3-2 0,3 3 1,-2 2-1,2 1 291,1 3 1,0 1-1,-3 2 1,-1 0-1143,2 0 1,0 0 0,0 0-1,-2 2 58,1 2 1,1 2 0,0 5 0,-2-2 638,2 1 0,1 2 1,2 1-1</inkml:trace>
  <inkml:trace contextRef="#ctx0" brushRef="#br0">23421 11408 27945,'9'-6'-1070,"0"-1"1,3-2 0,3 1 1519,2 3 0,7-4 1,0 3-1,4 0 86,3 0 1,4-5 0,-2 3 0,1-3-324,3 2 1,-3-1 0,2 4 0,-1 0-372,-1 0 1,3 2 0,-4 4 0,-2 0-477,-3 0 1,5 1 0,-9 2 0,-2 5-701,-2 3 0,-3 0 937,-8 7 0,3 2 0,-5 1 0</inkml:trace>
  <inkml:trace contextRef="#ctx0" brushRef="#br0">23421 11981 16129,'6'8'0,"3"-4"936,3-3 1,7-1-1,3 0 1,5-1-23,4-3 0,2-4 0,5-7 0,-1-1-375,0-2 0,8-1 0,-8 3 1,-2-2-112,-1 2 1,3 5-1,-3 4 1,0 1-705,-3 3 1,-4 2-1,-3 1 1,-3 1-694,-2 3 0,3 4 1,-6 5 744,-4 1 0,2-1 1,-7 0-1</inkml:trace>
  <inkml:trace contextRef="#ctx0" brushRef="#br0">23341 12621 24414,'2'13'-1950,"2"0"0,5-1 0,7-1 0,3-4 2241,2-1 1,1-2 0,7-4-1,0 0 580,2 0 1,2-1 0,-2-2 0,5-1-288,2 1 0,6 0 0,2 0 0,0-2-484,0 2 0,3 3 0,-3 5 1,-2 5-198,-2 6 0,1 5 1,-9 6-1</inkml:trace>
  <inkml:trace contextRef="#ctx0" brushRef="#br0">23728 13087 18778,'-6'-34'-4328,"-2"-4"4407,1-1 0,7 16 0,12 14 0,9 6 131,10 3 0,10 1 0,5 2 5,1 2 0,8-1 0,6-4 1</inkml:trace>
  <inkml:trace contextRef="#ctx0" brushRef="#br0">21995 10169 28667,'-5'-15'-4916,"1"-3"1,-2 8 1328,1-4 0,3 10 3934,-7-1 0,4 4 778,-4 1 0,5 0 1603,-5 0-2320,6 0 1,-4 6 0,4 3 0,-3 4-266,-2 5 1,4 3-1,-5 5 1,0 1-293,2 0 1,-5 4-1,3 1 1,-3 2 720,-1 3 0,4-4 1,2-1-1,-1 1-265,1 3 0,2 2 0,-2 2 0,1 0-419,3 0 1,1 3 0,2-2-1,0-1-348,0 3 0,0-3 0,0 6 0,0 0-23,0 3 0,-1 3 0,-2 1 1,-1-1 237,1-3 1,-3 1-1,1-4 1,2 0 339,2 0 0,1-2 0,-2-2 0,-1 1 1167,-1 1 0,-1 2 0,5-3 0,0 3-1183,0 1 0,-4-2 0,0 4 0,1-1-181,1 0 0,-4 2 0,-1-4 1,-2 2 214,0 2 1,2-4 0,-4-2 0,2-2 13,-1-2 0,-2 0 0,-1-2 1,1-2 69,3-5 1,-3-3 0,5-1-1,-1-2-450,4-3 0,-2 2 0,2-5 0,1 0-1774,1 0 1,-2-1-103,-1-5 1073,1-5 0,4-4 0,1-8 1,4-5 1227,4-3 1,8-7-1,4-2 1</inkml:trace>
  <inkml:trace contextRef="#ctx0" brushRef="#br0">21382 12288 23182,'-14'-2'-1027,"1"-1"0,0-1 643,-1 1 0,5 1 0,2 4 332,1 2 1,2 4-1,4 5 1,0 0 189,0 1 1,6 3 0,2 3 0,6 0 350,4 4 1,-4 3 0,6 2 0,-3 2-41,1-1 1,6-2-1,-2-1 1,3-1-79,2 1 1,1-6-1,2-3 1,2-5-311,2-4 1,2-3 0,4-6-1,1-2-185,4-2 1,-4-8 0,4-7 0,-4-2-362,-1-3 1,-4-5 0,-2-2 0,-3 1 182,-6 2 0,0 1 1,-7 2-1,-2 1 136,-1 2 1,-3 6 0,-2-2 0,-2 3-1588,-2 2 0,4 6 2062,-1 2 0,9 4 1,2 1-1</inkml:trace>
  <inkml:trace contextRef="#ctx0" brushRef="#br0">7212 9289 23296,'0'-7'-1919,"0"-5"1,0 16 0,0-2 0</inkml:trace>
  <inkml:trace contextRef="#ctx0" brushRef="#br0">7198 9289 23089,'-6'-7'-1968,"3"1"1,-5 6 2563,-3 0 0,4 0 1,-2 0-388,-2 0 0,0 0 0,-3 1 51,1 4 1,0-4-1,-1 4 147,1-4 0,0-1 0,-1 0-85,1 0 0,0-4 0,-1-2-208,1-2 0,0 5 0,-1-1-199,1 2 1,0 2 0,-1 2 188,1 2 1,0-1 0,-1 6 0,1 2-284,0 0 1,-4 3-1,1-2 1,3-2 103,1-1 0,-7 0 0,5 3 136,0-4 0,-1 3 0,1-5 76,1 1 0,0-4 0,1 3 0,2-2-212,1 1 1,1 1 0,-2-2-82,1 5 0,2 3 0,-4 1 0,4 1-171,1-1 1,0 0 0,3 1 0,-1-1-85,1 0 1,1 1-1,2-1 151,0 0 0,0-4 1,0 0 249,0 1 0,0-2 0,0 1-283,0 1 0,0-3 0,0 2-32,0 2 0,0 1 0,0 1 1,0 0-94,0 1 1,0-1-1,2 0 1,1 0 109,1 1 1,5-1-1,-3-1 1,0-2 570,0-1 0,4-1 1,-1 2 723,3-1 0,1-6-370,0 1 0,1-2 1,-1-2-1,-1 1-477,-3 4 1,3-2 0,-3 4 0,1 0 25,-1 1 1,3-4 0,-2 4-1,5-1-19,3 1 1,1-1 0,-3 2 0,2-3 343,-2 0 0,5-5 0,1 4 0,3-4 192,2-1 1,-5 0 0,0-1 0,1-2-84,-3-2 1,4-4 0,-5 3 0,1 0-317,-1 1 1,3-1 0,-4 3 0,-2-2-522,-1 2 1,3 2-1,1 1 1,0 0 11,0 0 1,1 0-1,-4 1 1,3 2 360,2 2 0,-5-1 0,4-4 0,-1 0 129,3 0 1,-3 0 0,1 0 0,-3 0-97,1 0 0,1-1 0,-2-2 1,0-2-66,0 2 0,-2 2 1,-1 1-1,3 0-335,0 0 0,1 1 1,-5 2-1,1 2-79,-1-2 0,5 3 0,0-2 0,-2 0 201,-1 2 1,-2-4-1,0 2 1,2-1 17,3 2 0,-2-4 0,5 4 0,-2-4 644,-2-1 1,3-4 0,3-1 0,0 1-421,-1-2 1,4 3 0,-6-5 0,3 1-255,-1 0 0,0 4 0,5-2 0,-2 2-26,-3-1 0,3 2 0,-2-4 0,2 2 15,1 0 1,0-2-1,-3 3 1,-1-3 207,2-2 0,1 1 0,2-5 0,-2 2 175,-3-1 1,7-8 0,-6 6 0,1-2-75,1 0 0,-4 2 0,0 0 0,-1-1-491,1 1 0,-5 1 0,2 2 0,-5 1-127,-4-2 0,3 1 0,-4 0 0,0 2 132,1 2 1,-6-4-1,3 3 1,-1-2-88,-1 0 1,1 0-1,-5-4 1,0-1 3,0 1 0,0-2 0,0-1 0,-2-2 61,-2 2 0,1 1 1,-6 0-1,-2-1-22,0-2 1,-1 0 0,1 5 0,2 0 8,-1-1 1,-8 1 0,-2 0 87,-1-1 1,2 1 0,4 1 0,-3 2 229,-4 1 0,-2 4 0,0-2 0,2 1 169,-2 3 0,1-3 0,-1 2 0,2 1 134,-2 1 0,0 2 0,1 0 0,1 0 83,-2 0 0,-1 0 0,-2 0 0,0 0-70,1 0 1,-1 0 0,-1 2-1,-3 1-112,-5 1 1,-2 2-1,-4-3 1,-1 2-27,-1-2 0,-5 0 0,3-1 1,0 3 7,0-2 1,3-2 0,6-2-1,3-2-169,2-2 0,1-3 0,5 2 0,3 0-340,0 0 1,7 1-1,-3 4 1,1-2-1922,0-1 2246,-5-1 0,2 17 0,-6 3 0</inkml:trace>
  <inkml:trace contextRef="#ctx0" brushRef="#br0">23608 10502 8447,'-6'-33'194,"-6"5"0,-6-2 0,3 7-24,5 5 1,-2 9 0,3 3-379,-3 0 1,-1 5 0,0-4-337,-1 4 1,1-1 0,-2-1-1,-1-1 769,-2 1 1,-1 2 0,1 2 0,-4 3 316,-3 5 0,-3 9 0,-3 4 0,-4 4-63,1 0 0,-4 10 0,2 4 0,-1 3-119,2 4 0,-2 12 0,7-1 1,5 3 133,6-4 0,10 6 1,6-12-1,7 0-121,10-5 0,23-11 1,17-7-1,15-7-292,-30-13 0,2-3 0,4-2 0,1-3 0,5 1 0,1-2 0,0-2 0,1-1-293,0-1 1,0-2 0,7-4 0,0-2-1,2-1 1,-1-1 0,0-2 0,-2 0 16,-1-1 1,0-1 0,-1-3 0,-2-1-1,-5 4 1,-2 0 0,0-1 0,-1 0-183,-1-1 1,-2-1 0,-4 1-1,-1-1 1,-6 2 0,-1-1 0,21-22-344,-11-2 0,-14 1 0,-13 4 1,-12 0 565,-17 0 0,-18 1 0,-23 4 1,-10 4 227,29 16 1,-2 2 0,-5-1 0,-2 2 0,0 1 0,-2 2 0,2 1 0,-1 1-61,0 1 0,0 1 0,-3 4 0,0-1 0,5 0 0,1 0 1,2 1-1,2 1-96,-31 0 0,11 0 0,11-2 82,8-2 0,5 7 0,13-3 0,5 3 0</inkml:trace>
  <inkml:trace contextRef="#ctx0" brushRef="#br0">23741 10195 8204,'-39'0'727,"4"0"0,2-4 0,8-1 0,3 2 365,4 2 0,8 1-343,1 0 1,7-3 0,2-4-426,8-7 0,8-12 0,5-4 0,4-7-122,8-9 0,5-10 0,-16 24 0,1 0 1,0-2-1,1-1-216,-1-3 1,1 0 0,4-4 0,1 0-1,-3-2 1,1 0 0,1-1 0,0 0-202,2-2 0,0 1 0,-3 1 0,0 1 0,2-4 0,0 1 0,-1 2 0,-1 1-177,0 1 1,-1 0-1,0-1 1,0 1-1,-1 2 1,-1 2-1,-2 3 1,-1 1-358,16-26 1,-2 5-1,-6 13 1,-6 4-369,-2 7 1,1 5 1116,-4 5 0,1-3 0,-1 3 0,3-4 0</inkml:trace>
  <inkml:trace contextRef="#ctx0" brushRef="#br0">24461 7943 8327,'-16'-4'540,"2"-1"0,8 1 0,-1 5 481,1 4 0,2 3 0,4 9 1,0 2-648,0 2 0,0 1 1,0 5-1,1-1-354,3 1 0,-2-6 1,4-2-1,-2-1-415,1-1 1,1-3 207,-2-5 1,-2-8 172,2-1 0,-2-12 0,-2-10 0,0-5 11,0-4 0,0 2 0,0-7 0,0 1 409,0 1 0,0-3 1,0 7-1,1 3-31,3 4 1,-1 2 0,5-1 0,-1 5-170,1 7 1,-4 0-1,5 5-356,1 2 1,-2 2 0,1 1-508,1 0 0,2 6 1,1 3-1,-1 2-39,-3 3 1,7-1 0,-2 0-1,2 1 696,3-1 0,2 0 0,5 1 0</inkml:trace>
  <inkml:trace contextRef="#ctx0" brushRef="#br0">24914 7503 11504,'-6'-13'1995,"-1"-6"-1669,-1 10 0,2 4 1,8 17 310,2 4 0,-2 10 0,4-1 0,-2 6-269,1 3 1,-1 1 0,-2 5 0,1 0-954,1 0 0,6-1 1,-1-2-1,3-4-984,1-5 1,1 0 0,-1-10 1562,0-2 1,7-1 0,0-2 0</inkml:trace>
  <inkml:trace contextRef="#ctx0" brushRef="#br0">25167 7530 10937,'-25'-5'-444,"3"1"1370,9 0 1,8 4-1,10 0-391,3 0 1,9 0-1,2-2 1,2-1-838,2-1 0,3-5 1,2 3-1,1 0-810,3 0 1,-1 2 1117,-5 4 0,1-6 0,0-2 0</inkml:trace>
  <inkml:trace contextRef="#ctx0" brushRef="#br0">25247 7850 8273,'-20'-21'230,"2"6"0,10 8 524,8 1 0,11 1 0,8 4 1,2-4-1283,2-3 1,3 0 0,2 1-1,1-1 528,2 1 0,7-2 0,-4-4 0</inkml:trace>
  <inkml:trace contextRef="#ctx0" brushRef="#br0">25661 7530 11224,'-21'-6'1255,"7"10"1,10 1-1,1 5-1077,-1 4 1,2-1-1,-2 0 1,2 0 363,2 1 1,5-1 0,1 0-280,1 1 1,2-2-433,4-3 1,1-4 0,-1-5 0,-1-1 133,-3-3 1,2-5-1,-2-8 1,3-2-544,2-2 1,-1-1 0,-1-6-1,-2 0 473,-1 1 1,-5-5-1,4 8 1,-2 2 437,-3 1 0,3 3 0,-2 5-253,-1 0 0,3 4 0,0 1-692,1 2 1,2 2-1,4 4 410,1 0 194,5 6 0,2 1 0,5 7 1</inkml:trace>
  <inkml:trace contextRef="#ctx0" brushRef="#br0">26127 7357 11229,'-9'-20'-1109,"2"0"1160,1-1 1,7 6 0,8 8-1,3-1 1056,1 1 0,7-2 1,0-3-1,3 2-806,-1 1 1,-4 4 0,2-2 0,1 1-407,0 3 1,-9 2 0,0 2 0,-5 4 69,-4 3 1,-2 4 0,-2 3 0,-4 3-58,-3 4 0,-9 3 0,-2 2 0,0 0 248,0-1 0,-1-1 1,5-1-1,1-3 239,2-2 1,7-1-545,1-5 1,4-1 0,4-3 0,5-5-192,3-2 1,7-2 0,4 0 0,3-2 319,5-2 0,3-15 0,6-9 0</inkml:trace>
  <inkml:trace contextRef="#ctx0" brushRef="#br0">26620 7143 8457,'-20'-13'3593,"0"6"-3322,7 2 1,4 10 0,2 4-24,1 2 0,1 4 0,5 3 0,0 3-216,0-1 0,0 10 0,0-2 1,0 5-409,0 4 1,0 1 0,0 1 375,0-4 0,6 4 0,2-5 0</inkml:trace>
  <inkml:trace contextRef="#ctx0" brushRef="#br0">26540 7383 11067,'-6'-31'1265,"-2"3"0,-3 6-304,2 7 1,5 11-1240,8-1 1,-1-1-1,6 2 1,1 1-671,2 1 0,8 2 0,2 0 961,3 0 1,2 6 0,-1 2 0</inkml:trace>
  <inkml:trace contextRef="#ctx0" brushRef="#br0">26887 7250 8523,'-25'-4'98,"3"-1"1,4 4 307,3 4 0,3 4 1,2 6-1,1 1 223,-2-1 0,6-4 0,-1-2 1,1 1 165,1-1 1,-1-3-856,5 5 0,6-7-46,3-2 0,1-6 0,-1-9 1,-3-1-181,0-2 0,-4-4 1,4 1-1,-2-1 477,0-2 0,1-7 1,-5 7-1,0 2 278,0 1 1,0-1-1,0 5 1,1 2-511,4 4 0,-2-1 0,6 5 0,1 0-270,2 2 0,1 4 0,2 1 0,3 0 311,4 0 0,9 0 0,3 0 0</inkml:trace>
  <inkml:trace contextRef="#ctx0" brushRef="#br0">27127 6930 8523,'-22'-38'0,"1"4"2987,2 7-1631,7 12 1,6 8-978,6 2 1,6 4 0,4-5 0,5 1-386,3 1 1,5 0 0,0 4 0,0 1-106,0 3 1,5 2 0,-5 5 0,0-2-471,-3 1 0,3 2 1,-6 1-1,0 0 132,-3 1 1,-5-1 0,-1 0 742,-2 1 1,-2-5-1,-4 0 1,-1-1 283,-4 0 0,2 2 0,-4-4 1,1 2-219,3 2 0,-3 2 0,2 1 0,-1 0 53,-1 1 1,3-1-1,-4 0 1,-1 1-362,1-1 0,3 2 0,-5 1 0,-2 2-237,-1-2 0,-1-1 1,0 0-1,0 1-380,-1 2 1,2 0 0,0-5 0,1 2-224,-4 3 0,-3-2 0,0 6 1,-4 0 787,-3-1 0,-8-2 0,-1-5 0</inkml:trace>
  <inkml:trace contextRef="#ctx0" brushRef="#br0">24248 8663 8005,'-14'0'-41,"5"0"1624,0 0-885,6 0 0,-1 0 0,8 0-290,5 0 1,3 0 0,2 0 26,-1 0 0,5 0 0,1 0 0,0 0-120,0 0 1,10 0 0,-3-2-1,4-1-27,2-1 0,2-5 0,8 3 0,1-1-125,1-4 0,5 4 1,-3-1-1,-1 1-150,-4 0 1,6 2-1,-8-2 1,-2 1 14,-4 3 0,-1-3 0,-1 1 0,-1 3-98,-2 0 0,-1-2 1,-1-1-1,1 1 259,0-2 1,1 3 0,3-6 0,4 0-101,4 2 1,5-5 0,2 3 0,3-4-59,6-5 0,3 3 1,5-4-1,-2 1 43,-2 0 1,-1 0 0,-6 5 0,-3 0-159,-5-1 0,-4 3 1,-3 0-1,-4 2 183,-5-1 0,5 3 0,-10-1 0,1 2-84,1 3 1,0-3-1,2 0 1,0 1-67,-1-1 0,5-5 1,2 4-1,0-2 54,-1 0 0,5 0 0,-1-3 0,2 2 8,2 1 1,5 0-1,-1-4 1,-1 0-1,-1-1 0,-4 2 0,-1 2 0,-3 1 156,-1-1 0,1-2 0,-5-1 0,-2-1-76,-2 1 0,2 1 1,-8 2-1,2 1-123,3-2 1,1 0-1,0-3 1,-1 1-58,-2 0 0,0 1 0,5 1 0,-2 3-50,-3-3 0,3-1 1,-4-2-1,1-1 131,1 1 0,-7-2 1,3 6-1,-1-4 129,0 1 1,-1-8 0,-3 8 0,-1-2 100,0 0 1,1-2-1,1-1 1,1 0-87,2-1 0,-1 4 0,-3-4 1,-1 1-172,0 0 1,1 1-1,-1 3 1,0-1-120,1-2 0,-1 2 0,0-3 0,1 2-25,-1-2 0,-4 3 1,-2-4-1,-1 1 142,-3 0 0,3-5 1,-1 2-1,-2-1 75,-2 0 0,-1 1 0,0-4 0,0 1 61,0 0 1,0-4-1,0 6 1,0-3 22,0-2 0,0 2 1,2 1-1,0 2-345,3-2 1,4 4 0,-5-1-1,-1 2-133,-1 2 0,-2-2 1,0 1-1,0 0 178,0-1 0,0 4 0,0-4 0,0 1 156,0 1 1,-5-3 0,-1 4 0,0-3 56,0-2 1,1 5 0,2-3 0,-3 1 282,-2 0 0,4 0 0,-4 3 0,1 1-372,0 0 0,2-2 0,-4 7 0,0-3-209,2-1 0,-5 4 1,2 0-1,-5 0 49,-3 2 0,-4-3 0,3 4 1,-2 0 128,-3 0 1,1-3-1,-3 4 1,3 1 138,-1-2 1,-7 5-1,6-5 1,0 1 12,-1 1 0,-5-5 1,8 4-1,-1 3-166,-1 0 0,0 2 0,-2 0 0,0 0 4,1 0 1,-6 0 0,1 0 0,2 2-184,1 2 0,-4-1 1,0 4-1,-2 1 240,-3-1 0,0 1 1,-2 2-1,1-1 176,-4 1 1,-1-2 0,3-1 0,0 0 32,0 1 0,2-4 0,1 4 1,3-1-228,1 0 1,-2-2 0,2 4 0,0 0-61,1-2 1,-5 5-1,3-3 1,-2 3-9,1 1 0,1 0 1,-3 1-1,1-1 105,-1 0 0,0 1 0,0-1 0,3 0-23,1 1 0,-4-6 0,3 1 0,0 0 441,3-1 0,-2 2 0,2-4 0,2 0-304,1 0 1,1 3 0,0-3-1,1-1-153,-1 1 0,0 0 0,1-3 0,-1 3 8,0 2 1,1-5 0,-1 3 0,0-2-15,1 0 1,-1 5 0,0-3 0,2 0 106,3 0 0,-3 0 0,3-3 1,-2 3-39,2 1 0,-2-2 0,5 2 0,-2 1-122,-3-1 0,-1-3 0,-2 5 0,1 2 77,-1 0 0,-4 3 0,0-1 1,0 0-53,-2 1 1,5-2-1,-5-2 1,2-1 133,0 1 1,2 2 0,5 1-1,2 1-34,-2-1 1,0 0 0,1 1 0,2-1 12,2 0 0,-5 1 0,2-1 1,-3 2-48,-2 3 0,0-4 0,1 6 0,-1-1-48,0 3 0,-5 3 0,-2 2 0,-2-2 38,0-3 0,7 6 0,-4-2 0,2-1 35,0 0 1,-4 8-1,3-7 1,4 2-19,5 0 0,-3-1 0,6 0 1,-3-1 6,1 1 0,6 4 0,0 0 0,4 0-15,3 2 1,0-3 0,-3 4 0,3 0 15,5 0 0,-2 1 1,1 5-1,2 0-8,2 0 0,1 0 0,0 0 1,0-1 22,0-4 1,1 2 0,4-4 0,4-2 87,3-3 1,1 0-1,2-9 1,3-1 94,4-3 0,4 0 0,6-11 0,2-1-189,0-1 1,9-2 0,-3 0 0,1-2-167,1-2 1,-1 1 0,2-6-1,1-1-2627,-1-2 1,3 3 2794,-1 0 0,5-6 0,-2-6 0</inkml:trace>
  <inkml:trace contextRef="#ctx0" brushRef="#br0">24368 8383 8480,'-8'-6'695,"1"4"3,2-2 64,4 2 1,-4 2-221,10 0 1,-2 0 0,6 0-104,1 0 0,2 2 0,3 1 0,1 1-107,2-1 1,1 3 0,-1-1 0,4-1-61,3 2 0,3-4 1,2 2-1,3-1-67,1 1 1,0-2-1,3 2 1,-3-2-189,-2-2 0,4 0 0,-4 0 1,0 0 121,-4 0 1,4-5-1,-7-1 1,1 0 135,-1 1 0,1-6 1,-6 2-1,-1-3-70,0-1 0,3 0 1,-2-1-1,-1 1 72,0 0 1,3-1-1,-4 1 1,-2 0-308,-1 0 0,-1-2 0,-1-2 0,0 0-80,1 0 1,-1 1-1,-1 0 1,-2-3 50,-1-2 1,-2 5 0,2-4 0,-3 1 83,0-3 0,-4 1 1,2-1-1,-2 0 29,-2 1 0,0-4 0,0 3 0,0-4-38,0 0 0,0 3 0,0 3 1,0-1-221,0 0 0,-5 4 0,-1-4 1,0 2-16,0 2 0,-2 2 1,2 1-1,-2-3 133,-2 0 1,-2-1 0,-1 4 0,-1 1-18,1 0 0,1 0 0,2-1 1,1 1 351,-2 0 0,0-5 0,-1 0 0,1 0-107,3-1 0,0 4 0,-2-3 0,2 4-148,2 0 0,-2-4 0,2 1 0,-2 2-151,-2 5 0,2-2 0,0 3 1,-3-2 77,-1 3 1,-1-3 0,0 7 0,-1-1 51,1-1 0,-5 5 1,0-4-1,2 2 46,1-1 0,-2 3 1,-1-5-1,2 1 27,1 1 1,0-1 0,-1 5 0,-2-1-104,2-4 1,1 4-1,0-4 1,-1 4-58,-2 1 1,0 0 0,3 0 0,-1 0-8,-2 0 0,0 0 0,4 1 0,-3 2 43,0 2 0,-3 4 0,4-3 0,-2 0 86,2 0 0,0 4 1,-1-3-1,0 2 45,0 0 1,2-4-1,2 2 1,0 0-43,0 1 0,-1-5-1,1 3 1,0-2-3,-1 0 0,1 5 0,0-4 0,-1-1-6,1 2 0,0 0 0,-1 4 0,1-2-7,0-2 1,-1 4-1,1-1 1,0 4-35,-1 5 0,1-2 1,0 7-1,-1-1-19,1-1 0,0 4 0,-1-2 1,1 6 76,0 2 1,-1 4 0,1-4 0,0 0 25,-1 2 1,5-3-1,2 5 1,0 1-20,-1-2 1,5 4-1,-1-2 1,2 1 29,2-2 1,0 2 0,2-4 0,2 0 78,5-1 1,7-2 0,4-7 0,-1-2 7,0-2 1,3 4-1,-2-4 1,0 0-130,4 0 1,0-1 0,-1-5-1,0-1-65,0-3 1,3 2-1,0-6 1,2 1-364,3 0 0,-1-1 0,6-5 0,-1-2-505,-1-2 1,5 1 0,-4-5-1,2 3-2331,-1 2 3250,2 1 0,-9-4 0,3-1 0</inkml:trace>
  <inkml:trace contextRef="#ctx0" brushRef="#br0">18716 16326 8124,'-14'-21'762,"1"8"1,1 10 1080,3 6 0,-1 0-1150,5 6 0,1-5-320,4 5 0,0 0 0,1 3 0,4-2 0,4-1 424,3 1 0,2 2 0,4 1 0,4 1-411,4-1 0,0-4 0,2-2 0,2 1 39,1-1 0,0-4 0,-6 2 0,-1-4-366,-2-1 1,-5 0 0,0 0-299,-2 0-46,-2 0 0,-5-12 1,-5-4-49,-6-3 0,-5-1 0,-5 7 0,0 0 427,-1-1 0,-3 3 0,-3 0 0,1 4 431,0 1 1,1 1 0,3 5 0,-1 0 275,-2 0 1,1 6 0,3 3 0,2 3-253,3 1 0,2 7 0,4 2 1,-1 2-546,1-2 0,3 7 0,3-2 0,3 1-4,1 0 0,3-1 0,7-2 0,0-1-320,0-2 1,-1-1 0,0 1-1,2-4-1257,-2-3 1,-1-2 0,0-1-1,1-2-508,2-1 1,4-6 0,-3 1 0,1-2 2084,-1-2 0,5-12 0,-4-3 0</inkml:trace>
  <inkml:trace contextRef="#ctx0" brushRef="#br0">19369 16446 8235,'-6'-9'1833,"-3"0"1,3 12 0,3 0-1633,6 3 1,4 6 0,8-3-1,3 2 572,4 3 1,-1-1 0,1 0 0,2 1-467,1-1 1,-4 0 0,-2 1 0,-1-2-1145,0-4 1,4 3 0,-3-7 0,0-1-1782,1-1 2618,-3-2 0,3-6 0,0-2 0</inkml:trace>
  <inkml:trace contextRef="#ctx0" brushRef="#br0">19782 16366 8235,'-6'-14'3251,"-3"3"-2081,-3 2 1,-1 4-1,0 10 1,-1 4-689,1 2 0,4 9 0,0 2 0,0 3 400,2 2 0,-3 4 0,5 1 0,1 2-1169,-2 3 0,4 0 0,-2-1 0,2-5-1375,2-3 1,5 2-1,2-3 1662,5-7 0,-2 2 0,10-1 0</inkml:trace>
  <inkml:trace contextRef="#ctx0" brushRef="#br0">19982 16392 7999,'7'-25'2145,"-2"3"0,2 15 1,1 11-1,0 6-1112,1 4 1,0 4 0,5 1 0,-1 3-332,0 6 0,5-1 0,0 5 0,-2-1-661,-1 1 0,-2-1 1,1-6-1,-1-3-1457,0-4 0,-1 1 35,-3-1 0,-5-8 970,-8-10 1,-2-12 0,-4-11 0,1-5 300,-2-4 0,0-5 0,-1 2 1,3-2 988,4 1 1,-1-2 0,2 4 0,1 0 569,2 3 1,1 4-1,0 3 1,1 4-1029,3 0 0,4 7 1,5 6-1,1-1-1262,-1 1 1,0 4 0,1-2 0,-1 4-862,0 1 1,5 6-1,1 1 1,0 2 1701,1 0 0,3 0 0,-2 4 0</inkml:trace>
  <inkml:trace contextRef="#ctx0" brushRef="#br0">20528 16419 10298,'-7'-7'-1562,"3"-1"1431,8 4 0,-1 1 131,6-6 0,0 0 0,4-4 0</inkml:trace>
  <inkml:trace contextRef="#ctx0" brushRef="#br0">20408 16299 7955,'-13'0'-815,"0"-4"1,-1-1 1725,1 2 0,4 2 229,0 1 1,6-6 107,-1-3 1,8-1-1,5-1-200,3 2 1,-3 6-1,0-1-553,1 2 1,1 8 0,-2 5 0,-5 4-353,-3 2 0,-1 10 1,0-2-1,0 0-339,0 1 0,-5 5 1,-4-8-1,-5 1-390,-3 1 0,2-1 1,-3-2-1,2-4-63,-2-3 0,3-3 0,-3-4 0,4-3-167,0-4 0,5-1 1,2-1-1,1-4-1063,3-3 1879,2-4 0,12-8 0,4 0 0</inkml:trace>
  <inkml:trace contextRef="#ctx0" brushRef="#br0">20568 16379 8686,'-5'-7'2122,"3"1"0,-2 6-1722,8 0 0,2-2 0,4-2 0,-1-4-506,2 1 1,-4-9-1,2 2 1,0 0-610,-2-1 0,1 1 0,-4 1 0,3 0-718,1-1 0,-1 6 1433,-2-1 0,-4-6 0,5-6 0</inkml:trace>
  <inkml:trace contextRef="#ctx0" brushRef="#br0">20888 16232 11765,'-6'-7'1409,"5"1"0,-3 6 0,8 0 0,5 0-957,3 0 1,1 0 0,0-1 0,1-2-546,-1-2 0,-4-4 1,-2 3-2031,-1-1 0,-3 4 1477,-7-1 1,-4 2 0,-5 2-1,0 0 1128,-1 0 0,2 2 0,2 2 0,1 5 28,-1 3 0,4-3 0,2 1 0,2 3-53,2 4 1,0 0-1,0-3 1,0 1-817,0 2 1,2-2 0,2 3-1,3-3-1097,1-2 1,8-4 1455,-3 0 0,10 0 0,-3 4 0</inkml:trace>
  <inkml:trace contextRef="#ctx0" brushRef="#br0">21448 16113 8155,'8'-2'871,"-4"-2"2106,-8 2-2372,-4-4 0,-1 11 0,0 1 0,1 1 254,0 3 1,-4 2 0,3 2 0,-2-1-564,-3 0 0,5-1 0,0-2 1,1-1-1,0 2 1,-2-4 0,4 2-492,-2 1 0,6-2-3131,-3 1 1,4-1-1279,1 6 4604,6-7 0,1 5 0,6-5 0</inkml:trace>
  <inkml:trace contextRef="#ctx0" brushRef="#br0">21675 16113 8117,'-13'0'3864,"4"4"-3146,0 0 0,4 2 0,-2-1 395,1 4 0,2-2 1,4 2-1,1 1-659,3 2 1,-1 2 0,6-1 0,0 0-467,-1 0 1,3 5 0,-3 0 0,1-2-602,0-1 1,-6-2-1,1 1-134,-3-1 1,-6 0-1,-4 1 1,-5-2-46,-3-4 0,2 0 0,-4-5-53,-1 1 1,5 1 0,-1-7-1,6-2 845,5-5 0,16-15 0,4-4 0</inkml:trace>
  <inkml:trace contextRef="#ctx0" brushRef="#br0">21888 16099 8137,'0'-13'2269,"0"7"502,0 6 1,0 6-2024,0 7 1,5 1 0,0-1-1383,3 0 1,-5-4 0,3-2 0,-2 1-4854,1-1 5487,-1-4 0,2 3 0,1-6 0</inkml:trace>
  <inkml:trace contextRef="#ctx0" brushRef="#br0">21875 16086 8083,'-14'-13'2265,"7"4"-570,3 0 1,4 6 0,4-2-1425,5 4 0,3 5 1,3 2-1,1 2-351,2 2 0,4-3 0,-4 1 1,-1-1-463,3 1 0,-6-5 1,4 1-1,-3-2-610,-2-2 0,1 0 1,-1 0 708,0 0 0,-4-6 0,-1-3 854,-2-3 0,0 0 0,-4 2 0,3 1 135,-2-2 1,3 4 0,0 0 1361,1 1 1,2 1-1,4 7 1,1 1-1791,-1 1 1,0 11 0,2 0 0,1 3-471,2 1 1,1 3 0,-2-3-1,2 0-1105,2 1 0,1 2 1,6-4-1,3-2-2545,5-1 4002,8-8 0,4-13 0,5-9 0</inkml:trace>
  <inkml:trace contextRef="#ctx0" brushRef="#br0">23088 15966 8179,'-9'7'0,"0"-2"0,0-8 1123,-4-2 0,4-1 406,0 2 0,8 3 1,1-4-668,7 4 1,9 1 0,4 0 0,0 0-404,4 0 1,6 0 0,2-2 0,2-1 149,3-1 1,-3-2-1,2 1 1,-1-2-673,-1 0 0,4-1 0,-7 5 0,-2-1-495,-1 1 0,-2-3 0,-3 1 0,-2 2-792,-2 2 0,3-1 0,-4 0-520,-1-3 0,-3 1 472,0 4 1,-5 0 1397,-1 0 0,-5-6 0,3-2 0</inkml:trace>
  <inkml:trace contextRef="#ctx0" brushRef="#br0">23781 15699 8179,'16'-13'878,"-1"0"1,-3 1 229,0 3 1,4 2 0,3 4 0,1-2-211,-1 2 0,0 2 0,-3 1 0,2 1-226,-2 4 1,-1 1 0,-1 5 0,-1 1-462,0 3 1,-5 3 0,-2 0-1,-2 2-451,0 1 0,-1 4 0,-6-1 0,-2 3-794,-3-1 0,-1 7 0,-6-8 0,-1 0-1609,-2 0 1,1 2 2642,3-9 0,1 0 0,0-5 0</inkml:trace>
  <inkml:trace contextRef="#ctx0" brushRef="#br0">24807 15726 8301,'0'-6'1304,"0"6"0,0 6 1,0 7-1,0 1-570,0-1 1,0 0 0,0 2 0,0 1-843,0 2 0,5 0 1,1-5-1237,1 1 1,-2-7 0,4-3 1343,1-2 0,8-8 0,2-1 0</inkml:trace>
  <inkml:trace contextRef="#ctx0" brushRef="#br0">24781 15553 8188,'0'-18'313,"0"0"0,1 8 0,4 8 320,4 5 1,2 6 0,4-4 0,3-1-1021,4 2 1,5-4 0,4 3 386,5 1 0,2 2 0,2 5 0</inkml:trace>
  <inkml:trace contextRef="#ctx0" brushRef="#br0">25274 15539 8188,'-12'2'524,"3"2"1,3 5 235,0 3 0,5 6 0,-4 0 1,4-1 81,1 3 1,1-4 0,2 5-1,3-2-638,2-3 0,-5-1 0,3-2 141,0 1 1,-3-2-986,5-4 1,1-3-812,5-10 1,-5-2 0,-2-8 1364,-1-3 1,-2-1 0,-4-3 1532,0 4 0,2 5 45,2 4 0,-1 0-1301,6 9 1,0-1 0,4 10 0,1 1-619,-1 2 1,5 1 0,1 0 0,0 1-1910,0-1 0,5 0 2336,-2 1 0,10-1 0,2 0 0</inkml:trace>
  <inkml:trace contextRef="#ctx0" brushRef="#br0">25607 15633 8101,'0'-31'2204,"-1"3"-1505,-4 7 0,5 7 0,0 14 1,8 0-534,4 0 0,1 0 1,0 0-1,1 0 212,-1 0 0,6 0 0,2 2 0,0 1-107,-4 1 1,3 7-1,-4-2 1,-3 2-235,-2 3 1,-8-1 0,1 2-1,-4 1 12,-4 2 1,-5 4 0,-8-4 0,0-2-515,0-1 0,-3-6 0,-1-2 0,0 1-120,3-1 1,4-4 0,0 2-295,1-4 879,5-7 0,8-7 0,8-8 0</inkml:trace>
  <inkml:trace contextRef="#ctx0" brushRef="#br0">26047 15166 8209,'-6'-19'2608,"5"10"1,-1-1-1526,7 14 0,4-1-916,-5 6 0,5 0 0,-3 4 0,0 1-559,0-1 1,0 2 0,-3 1-1,1 3-734,-1 2 0,-2-3 0,1 3 1,1-1-1589,1 1 2714,1-5 0,-5 4 0,0-7 0</inkml:trace>
  <inkml:trace contextRef="#ctx0" brushRef="#br0">25927 15366 8328,'-9'-4'1286,"0"-1"1,6-1 380,-1 2 0,2 1-975,2-6 1,6 0 0,3-4 0,3 0-472,1-1 1,5 1 0,0 0-1,0 1-241,1 3 1,-3-3-1,7 5 1,-1-1-1448,-1 4 0,2-2 1,-5 1-1,0 2 1467,1 2 0,-4 1 0,4 0 0</inkml:trace>
  <inkml:trace contextRef="#ctx0" brushRef="#br0">26340 15460 8749,'0'-2'4051,"2"2"-1798,2 9-1854,-2-3 0,4-8-467,-6-2 0,0-3 0,0-7 1,0 1-572,0 0 0,0-1 0,0 1 0,1-2-495,4-3 0,2 3 0,6-2 1,1 2 1133,-1 2 0,6-1 0,2 1 0</inkml:trace>
  <inkml:trace contextRef="#ctx0" brushRef="#br0">25234 16459 10577,'0'-13'1168,"0"7"1,0 6 0,0 9-789,0 7 1,-2 0 0,0 8 0,-3 3-37,2 2 0,2 2 0,1-3 0,0 2-602,0 1 1,0 0 0,0-4-1,0 0-982,0-1 1,0-4-1,0-1 1240,0-2 0,0-7 0,0-6 0</inkml:trace>
  <inkml:trace contextRef="#ctx0" brushRef="#br0">25021 16392 8086,'4'-34'0,"2"5"517,1 9 0,7 10 1,5 10-1,0 0 1055,1 0 0,3 0 1,1 0-1,6 0-1323,5 0 1,4 0 0,-1 0 0,-1 0-1820,-1 0 1,-2 2 0,3 2 1569,-2 5 0,-5 9 0,3 2 0</inkml:trace>
  <inkml:trace contextRef="#ctx0" brushRef="#br0">25087 16739 9798,'14'21'228,"3"-4"0,3-8 0,0-4 167,4-4 1,3-1 0,2 0 0,4 0-952,1 0 1,2-1 0,5-4 555,4-4 0,-4-8 0,5-4 0</inkml:trace>
  <inkml:trace contextRef="#ctx0" brushRef="#br0">25687 16366 10410,'-6'-8'479,"5"10"0,-4 10 1,4 4 499,1 0 1,0 4 0,0-1 0,1 1-422,4 4 1,-4-5 0,5 1 0,-1-3-143,-1 1 0,5 0 1,-3-6-1,1-2-843,4-1 1,1-6 0,1 1 0,0-4-347,1-4 0,-1-8 1,0-9-1,1-2-173,-1-5 0,0-8 1,0 1-1,-1-4 761,-3-1 1,2 2 0,-7 1 0,-1 4 994,-2 5 0,-1 0 0,0 10 696,0 2 0,0 8 0,0 8-813,0 8 1,5 14 0,1 7 0,0 7-492,0 5 0,4 2 0,-1-1 0,1 1-473,-1 1 1,2 5 0,-5-4 0,-1-3-615,1 0 1,-1-4 0,-5-1 0,0-2-1348,0-3 0,-11-1 2232,-2-4 0,-21 0 0,-2-1 0</inkml:trace>
  <inkml:trace contextRef="#ctx0" brushRef="#br0">9544 11555 12337,'-4'-9'-319,"0"0"1,-2 6-267,1-2 0,2 4 462,-6 1 134,6 0 1,-4 0 1769,2 0-1189,4 0 1,-3 1-353,8 4 0,-1-4-111,6 4 1,0 1 0,4-2-1,0-1 40,1-1 1,-1-1 0,2 2 0,1 2 2,2-3 1,4 0-1,-3-2 1,1 0 72,-1 0 1,3 0 0,-3 0-1,2 0-52,3 0 1,0 0 0,1 0 0,-2 0-63,1 0 1,7 0-1,-7 0 1,0 0-95,1 0 0,0 4 1,2 1-1,-1-1 82,1 2 1,-2-3 0,0 5 0,-1-1-13,0 0 0,4-4 0,-4 2 0,2-4-34,1-1 1,7 0-1,-7 0 1,1 0 166,0 0 1,-1 0-1,1 0 1,1 0-155,2 0 0,0 0 0,-4 0 0,-2 0-195,-2 0 1,6 5-1,-2 1 1,-1 0 17,-2-1 0,1 4 0,-2-3 1,2 0 111,1 0 0,1 3 0,0-5 0,-1-1 211,1-1 0,0-2 0,1 0 0,1 0 142,3 0 1,-1-2-1,-3-1 1,1-1-228,3 1 1,-1-3 0,-5 2-1,1 1-229,0 1 1,4 1 0,0-2 0,-2-2-49,0 2 1,-3 2 0,1 1 0,0 0 88,-1 0 1,1 0-1,0 0 1,-1 0 132,1 0 1,4 0 0,0 0 0,-1 0 341,-2 0 0,3-2 1,2-1-1,-1-2-228,1-3 0,-1 5 0,-2-1 1,3 2-335,1 2 1,-5-4 0,4-1 0,-2 2-45,0 2 1,5 1 0,-4 0 0,1 0 168,-1 0 0,4 0 1,-4 0-1,1 0 76,0 0 1,2 0 0,-2 0 0,-1 0 139,1 0 0,2 0 0,-2 0 0,0 0 11,-1 0 1,4 0 0,-4 0-1,1-2-188,0-2 0,2 3 0,-2-4 1,-1 4-319,1 1 0,-2 0 0,-3-2 0,2-1 213,1-1 1,0-1 0,-3 5 0,2 0 45,1 0 1,0 0 0,-4 0 0,-1 0 91,1 0 0,-1 0 0,1 0 0,0 0 105,-1 0 0,0 0 0,-3 0 0,0 0-102,0 0 0,1 0 1,0 0-1,-2 0 3,2 0 0,-1 0 0,2 0 0,-1 0-195,0 0 1,8 0 0,-3 0 0,2 0 97,1 0 0,1 0 1,-4 0-1,3 0 378,-3 0 0,4 0 0,-2 0 1,-1 0-253,-2 0 1,3 0 0,0 0 0,-2 0-51,0 0 0,2 0 0,0 0 1,-2 0-44,0 0 1,-3 0 0,2 2-208,4 2 0,-4-2 0,3 2 1,-2-2-1,1-2 193,1 0 0,0 0 1,-4 0-1,0 0 357,-1 0 0,5 0 0,0 0 1,-1 0-63,-2 0 0,-3 0 0,1-2 0,-3-1-182,1-1 0,4-2 0,-6 3 0,3-2-480,2 2 0,0-2 0,-1 0 1,1 2 150,0 2 0,-2-4 0,-1 1 0,-2-1 187,2-1 1,-4 3-1,1-4 1,-2 0 93,-2-1 1,2 1-1,0-4 1,0 3 48,1-3 0,-1-1 0,-1-1 0,2-2-243,1-3 1,3 4 0,-5-6 0,0 3-295,1-1 0,3 0 0,-2 3 1,1-1 36,0-2 0,-5 0 0,0 5 0,-2 0-24,-1-1 1,-3 0 0,0-3 392,-2 0 0,-6-1 1,0 5-1,-6-2-75,-6-3 0,1 3 0,-1-4 0,-1 1 72,-2 0 0,-1 1 0,0 3 1,-1 1-64,1 0 0,0-1 1,-1 1-1,1 0-69,0-1 0,-1 1 0,1 1 0,0 2 178,-1 1 1,-3 1 0,-3-2 0,1 3 43,0 1 0,-8-3 0,2 4 0,-3 1-16,-6-2 0,1 5 0,-1-4 0,0 4 38,0 1 0,4 0 1,-2-2-1,1-1-29,0-1 1,-1-1-1,6 4 1,-1-2 59,0-2 0,5-3 0,0 2 1,0 0-1,1 0 1,-4 0-1,3 3 1,-2-3 26,2-1 0,-3 2 0,2-2 0,-2 1-38,-1 3 0,-1 0 1,0 0-1,1-2-237,-1 3 0,-4 0 1,0 2-1,0 0-32,-2 0 1,5 0 0,-3 0 0,3 0 111,1 0 1,0 0 0,1 0 0,-1 0-14,0 0 1,1 0 0,-1 0 0,0 0 363,1 0 0,-1-1 0,0-2 0,-1-3-105,-3-2 0,1 5 0,-5-1 1,-2 1-220,-2-2 0,-1 4 1,0-3-1,2 2-76,2 2 1,-1 0 0,5 0 0,-1 0 11,1 0 0,-1 0 1,3 0-1,-1 0 51,2 0 1,-4-4 0,2-1 0,1 2 148,2 2 0,-3-4 0,-2 1 1,-1-1 80,-3-1 1,0 4 0,-1-6 0,-1 1-127,-2-1 0,-7 4 0,3-4 0,-1 1-30,0 0 0,1 4 0,7-3 0,1 1-152,1 1 1,5-2 0,-3 3-1,1-1 53,4 1 0,-2 1 0,1 2 0,2 0-36,-2 0 1,1 0 0,1 0 0,-2 0 103,-1 0 0,-2 0 0,4 0 1,-4-1-29,-1-4 0,3 4 0,-5-4 1,-1 4 77,-1 1 1,2-2 0,2-1-1,0-1-94,0 1 1,3 1 0,-3 2 0,1 0-63,4 0 1,1 0 0,1 0-1,0 0 62,1 0 0,-1 0 1,0 0-1,1 0 5,-1 0 1,0 0-1,1 0 1,-1 0 21,0 0 1,1 0 0,-3 0 0,0 0 24,-2 0 0,-2 0 0,4 0 0,-4-1-105,-1-3 0,3 2 0,-3-2 0,1 2 11,4 2 0,-3 0 1,4 0-1,3 0-53,0 0 0,0 0 1,-2 0-1,2 2 65,3 2 1,-6-2-1,4 3 1,0 0 103,-1-1 0,0 1 0,-2-4 1,0 2-30,1 2 0,-2 4 0,-2-4 0,-3 1-81,-1 0 0,3 3 0,-4-3 1,-1 0-22,2 0 0,-7 3 0,4-3 1,1 0 31,2 0 1,-2-2-1,5-2 1,2 1 60,1 1 1,-4 0 0,1-4 0,2 0 132,1 0 1,-3 5 0,-2-1-1,0 1-74,1 1 0,-4-3 0,4 4 0,-2 0-163,-3 1 0,0-4 0,-1 5 0,3 2 62,-2 0 0,-2 1 1,-1-1-1,2-1-175,2 5 1,-2-6-1,2 4 1,-1-1 160,2 0 1,-4 5 0,4 1 0,-2-2 83,1-1 0,-2 3 1,2 1-1,-1 2-144,1 3 0,1 5 0,7 4 0,3 0-239,-1-1 0,12 5 0,2-1 0,4 2-25,5 2 0,14 0 1,8 0-1,9-1 269,8-4 1,13 1-1,7-8 1,6-5 150,6-2 1,-28-11-1,0-2 1,1-1 0,1-1-1,1 1 1,0-2-200,0 0 1,0-1-1,6 0 1,0-2-1,-4-2 1,0 0 0,3 0-1,0 1-676,2 2 1,0-1 0,1-1-1,0 1 834,-2 2 0,-1 1 0,2-4 0,0 1 0,-1 1 0,-1 1 0,3 1 0,1 0 0,0 3 0</inkml:trace>
  <inkml:trace contextRef="#ctx0" brushRef="#br0">8611 13154 32557,'0'-7'-9831,"2"-4"7274,2 7 1,-2-2 2378,2 1 1,-2 2 202,-2-6 1,0 5-126,0-5 1,-2 2 464,-2-2 0,1-1 0,-6 5 71,-2 2 0,4 2 1,-2 1-643,-1 0 0,-2 0 1,-1 0 834,-1 0 1,1 0-1,0 0 1,-1 0-144,1 0 0,-2 4 1,-1 1-1,-3-3 349,-2 0 1,5-2 0,-4 1 0,3 2-12,-1 2 0,0-1 1,5-4-1,-1 0 77,1 0 1,0 6-1,-1 2-886,1-1 1,1 0 0,2-4 0,1 3-16,-1 2 0,2-4 0,-1 4 0,-1-1 0,-2 0 0,0-2 0,2 4 0,1 0-53,-1-2 1,-2 3 0,-3-4 0,-1 0 76,-2 0 0,0 4 0,5-2 0,-2 1-95,-3 0 0,3-2 1,-4 3-1,1-1-150,1 2 0,-3 1 0,4 1 1,-2 0-30,2 0 1,-3 1 0,1 1 0,2 1 184,1 2 1,1-1 0,1-3 0,0-1 18,-1 0 0,3 1 0,0-1 61,2 0 0,2 1 0,-3-2 0,2-2-148,2-1 0,2-5 0,4 5-554,0 2 1,0 0-1,0 3 39,0-1 1,0 0-1,0 1 303,0-1 0,4 0 1,2 1-1,0-1 296,0 0 1,4-1 0,-1-1 0,3-3 136,1 3 1,1-1 0,-1 1 0,0-3-14,1 3 1,1 1 0,1 1 0,3 0 120,2 1 0,-3-1 0,4 0 0,2 1 60,1-1 0,1 0 1,3 1-1,0-1 366,2 0 1,0-4 0,-2 0 0,0 0 48,2-2 0,0 4 0,-4-5 0,1-1-436,3 1 1,-1 3 0,4-3 0,0 2-236,0 2 0,-3-3 0,5 1 0,1-2 0,1-3 0,2 3 0,0-2 0,0-1 0,0-2 0,5-1 0,1 0 0,0 0 0,-1 0 0,4 0 0,-3 0 0,0 0 0,0 0 0,3-4 0,-3 0 0,1 1 0,-4-5 0,8 5 0,-6-6 0,1 1 0,0 0 0,-1-2 0,-4 4 0,2 0 0,2 0 0,-1 0 0,-4 3 0,0-1 0,0 1 0,0-3 0,0 0 0,0-2 0,0-2 0,0 0 0,0-1 0,0 2 0,0-1 0,-5-2 0,0-3 0,-1-1 0,0-2 0,-5 1 0,2 3 0,-2 1 0,-3 0 0,1-1 0,0 1 0,-1 0 0,1-1 0,-2 1 0,-1 0 0,-4-1 0,0 1 0,-3-5 0,-3 0 0,-2 2 0,-3 1 0,-2 2 0,-4-2 0,1-1-291,-1-2 0,-1-4 0,-4 3 0,-1-2-218,-1-3 1,-5 1 0,3 0 0,0 4 49,0 0 1,-4 3-1,1-5 1,-1 2 91,1 2 1,-8 3 0,3 0 0,-4 1 187,-1 0 0,-10 4 0,0 0 1,-7 0 29,-5 1 0,-7 1 0,0 4 0,-6-1 266,-5 1 1,-12-3 0,3 1 0,-3 1 181,-2-2 1,35 5 0,1-1 0,-35-5 0,1-1 167,-1 1 0,5 2 1,-2-2-1,3 1 33,3 3 1,-4-3 0,8 2 0,0 1-101,-1 1 1,-6 2-1,2 2 1,0 1-541,-1 1 1,0 7-1,-2-3 1,2 4-487,3 2 1,-6-1 0,7 0-1,5 1-738,4-1 0,10 5 0,1 2 1179,4 6 1,1 3-1,-4 11 1</inkml:trace>
  <inkml:trace contextRef="#ctx0" brushRef="#br0">10011 15020 8253,'0'-18'2055,"0"0"0,0 5-1600,0 4 0,6 5 0,3-4 0,3 2-67,1 3 0,0-3 1,1 2-1,-1 1 267,0 1 1,2-2 0,1 0 0,4 1-209,0 1 0,1-2 1,4-1-1,0 2-42,4 2 1,0-4 0,-1 1 0,3-1-118,5 0 1,3-1 0,2-5 0,2 2-494,1-1 1,7-3 0,-4-4-1,2 0-504,0 0 1,0-2 0,4 1 0,-1 2-526,-3 1 0,0 2 1,-8 0-1,-2 1 1234,-1 3 0,1-3 0,1 5 0</inkml:trace>
  <inkml:trace contextRef="#ctx0" brushRef="#br0">12210 14487 8460,'-1'-14'0,"-2"1"1297,-1 0-315,-1 5 1,5 4-1,0 8-326,0 5 0,0 3 0,-1 3 1,-2 1-55,-2 2 1,1 4 0,4-3-1,0 1-245,0-1 1,1 3 0,2-4-1,2-2-313,-2-1 1,0-3 0,0-2 227,1-1-449,0-6 0,-5-5 0,-2-11-77,-1-8 1,-2-4-1,3-3 1,-2-2 415,2-1 0,2 0 0,1 6 0,0 3 423,0 4 0,0-1 0,0 1 64,0 2 0,1 1-239,4 2 1,1 4 0,4 1-707,-1 2 0,0 4 0,4 4-944,0 3 0,2 5 1,2-1-1,2 3-13,2 1 0,-1 1 0,4-1 0,-2 0 1253,2 1 0,7-7 0,3-1 0</inkml:trace>
  <inkml:trace contextRef="#ctx0" brushRef="#br0">12797 14100 8245,'7'-18'1148,"-2"1"0,-4-1 727,-1 5-1124,0 5 0,0 8 1,0 9-1,0 4-505,0 5 0,0 3 0,0 5 0,0 1-93,0 0 0,5-1 0,-1 3 0,1 0-802,1 2 1,-4-1 0,7-8 0,2-3-2078,1 1 1,-1-10 2725,-2 3 0,9-2 0,-3 2 0</inkml:trace>
  <inkml:trace contextRef="#ctx0" brushRef="#br0">13410 13927 8525,'0'-21'-12,"-4"-3"0,-1 7 719,2 0 0,2 7 0,1 1 3757,0-1-3471,0 4 0,1 1 1,2 10-1,3 5-540,2 7 1,-4 3 0,3 7 0,-1 0-583,-3-1 1,3 7-1,-1 1 1,-2 1-992,-2 1 1,-1-5 0,2 3-1,1-1-4355,1-4 5475,0-1 0,-4-1 0,0 0 0</inkml:trace>
  <inkml:trace contextRef="#ctx0" brushRef="#br0">13370 14167 8218,'-6'-48'5677,"5"10"-5179,-4 11 1,10 12-1,4 11-767,2 3 0,3 1 1,1 0-1,1 0-264,2 0 0,1 1 1,-1 2-1,2 1 533,1-1 0,10 5 0,-3-1 0</inkml:trace>
  <inkml:trace contextRef="#ctx0" brushRef="#br0">13970 13780 8424,'-6'-25'906,"-3"3"1,3 12-1,2 12-406,2 10 1,7 9 0,-1-2 0,-1 2-132,-1 3 0,2 2 0,2 4 0,0 3-990,0 1 0,0 1 0,-3 5 0,1 0-1213,-1 0 1834,-1-6 0,-2 5 0,0-5 0</inkml:trace>
  <inkml:trace contextRef="#ctx0" brushRef="#br0">13890 14034 8232,'0'-52'838,"0"3"1,3 6 0,4 25 0,8 9-211,4 6 1,2 3 0,3 0-1,-3 0-2248,-2 0 0,0 0 1620,-1 0 0,3 0 0,5 0 0</inkml:trace>
  <inkml:trace contextRef="#ctx0" brushRef="#br0">10144 13514 8252,'-7'-6'99,"-5"6"-358,3 0 1,-3 4-1,-1 7 658,0-2 0,4-5 0,1 5 677,2 1 0,-3-2 45,5 0 1,1-5-518,8 2 1,2-4-1,6-1 1,1 0 7,-1 0 0,6-1 0,5-4 1,6-3 24,5-4 1,4-2 0,2 1 0,3 0-12,5-1 1,8 1-1,3-2 1,3-1-313,0-2 1,10 0 0,-5 4 0,5-3-155,-35 9 1,1-1 0,0-1 0,0 0 0,0 2 0,1 0 0,-2-1 0,1 0-59,-2 1 0,1 0 0,2-2 0,0-1 0,3 1 0,0 0 0,0-1 0,0-1 3,0 1 1,0 0 0,-1 1 0,0-1-1,-2 0 1,0-1 0,1 1 0,0-1-45,1 1 1,0-1 0,-3 1 0,-1 1 0,1-1-1,1 0 1,-3 0 0,0 0-124,32-10 1,-2-3 0,-5 6 0,-6 2-128,-5 1 0,-7 2 1,-7 1-1,-3 2-145,-1 1 0,-6 6 1,-7-3-401,0 0 1,-3 5 0,-3-4-47,-1 4 1,0 1-1,1 0 1,-1 0-173,0 0 1,1 0 0,0 0 0,3-2-644,1-2 1,4 2-1,-3-4 1595,2 0 0,1-1 0,5-6 0</inkml:trace>
  <inkml:trace contextRef="#ctx0" brushRef="#br0">13797 12647 8364,'0'-13'835,"0"0"163,0-1 0,0 1 139,0 0 1,-2 5-1,-1 5-525,-1 6 1,-1 5 0,4 7 0,-2 2 63,-2 6 0,1 2 1,4 3-1,-1 2-190,-4 1 0,4 4 1,-4-4-1,4-1-196,1-2 0,4-7 0,1-3 0,-2-4-135,-2 0 0,3-5 0,2-2 133,2-1 0,-5-3 0,1-8 1,-2-5-55,-2-6 0,0-6 1,-2-10-1,-1-2-157,-1 0 1,-5-9 0,4 5-1,1 1 158,-2 4 0,5 2 0,-5 3 1,1 4-167,1 4 1,-1 2 48,5 5 0,0-1 4,0 1 1,2 5-148,2 4 0,5 1 0,7 0-178,2-1 1,2-5 0,-3 3 0,4 0 91,0 0 0,4-4 0,-3 2 0,3-1 67,2 0 0,-2 2 1,-1-2-1,-3 3-181,-2 0 0,-1 5 0,-5-4 101,0 4 0,-5 7 0,-4 3 0,-2 3-298,-2 1 0,-2 5 0,-2 1 0,-5 2 89,-3 2 0,-6 1 1,-1 0-1,0-4 164,-1 0 1,-2-3 0,3-3-1,0-1 128,-1 0 1,3 1 0,3-1-37,1 0 0,1 1 1,3-1 106,5 0 0,2 1 1,2-1-1,0 0 362,0 1 1,2-1-1,2 0 1,4 1 124,-1-1 0,9 0 0,-2 1 0,2-2-36,3-4 1,-4 0-1,4-5 1,-1 1-298,0-1 1,4-1 0,-3-2 0,1 0-1544,-1 0 0,-1-2 0,-4-1 0,3-1-453,1 1 1,-1-3 0,-2 1 0,3 1-2351,4-2 4162,3 5 0,2-11 0,0 4 0</inkml:trace>
  <inkml:trace contextRef="#ctx0" brushRef="#br0">14610 12488 8544,'0'-29'7069,"0"4"-6172,0 18 0,1 2 0,2 10 1,2 4-338,-2 3 0,-2 5 0,-1 3 0,0-1-193,0 0 0,0 8 0,0-4 0,0 1-650,0 1 1,0-1 0,0 0-1,0-2-1173,0 2 0,0-5 1,2 0-1,2-3-1219,5-2 1,3 2 2674,1-7 0,6-3 0,2 0 0</inkml:trace>
  <inkml:trace contextRef="#ctx0" brushRef="#br0">14916 12341 8576,'-1'-24'918,"-3"-2"0,2 2 4179,-2 6-3463,2 9 1,2 5 0,0 8-1269,0 5 0,0 9 0,0 6 0,0 4-697,0 3 0,0 10 0,0 1 1,0 2 25,0 2 1,0 4 0,0-2-1,2-1-6929,2-2 7234,-2-10 0,3 4 0,-5-5 0</inkml:trace>
  <inkml:trace contextRef="#ctx0" brushRef="#br0">14756 12661 8339,'-5'-40'606,"3"12"0,-4-2 1,6 12 757,0 2 0,0 6 0,2 2 0,2 2-1544,5 3 0,3 2 1,3 1-1,2 0-928,6 0 1,6 4-1,5 1 1,3-2 1107,5-2 0,7-1 0,-2 0 0</inkml:trace>
  <inkml:trace contextRef="#ctx0" brushRef="#br0">15423 12288 8309,'-27'-34'500,"-2"2"1,1 12-1,4 6 113,3 9 0,-7 9-1,1 5 1,-1 3-38,0 1 1,3 0 0,3 1 0,4-1-221,3 0 1,3 5 0,3 1 0,5 2-391,2 3 0,10 1 1,5 2-1,8-2 148,4-3 0,3 3 1,2-4-1,1 0-31,-1-4 0,2-2 0,-2-1 1,-4-1-200,-2 0 1,-12 0 0,0 1 0,-5-1-385,-4 0 1,-9 1 0,-7 1-1,-9 1-669,-8 2 0,-7 5 0,-6 0 1170,0 2 0,-1 1 0,-10 1 0</inkml:trace>
  <inkml:trace contextRef="#ctx0" brushRef="#br0">13623 13327 8383,'-17'-1'0,"-1"-2"0,2-2 226,1 2 1,1 2 258,1 1 0,6-2 1,4-1 176,6-1 0,10 0 0,9 2 0,5-1-224,4-1 0,13-2 0,11 1 1,6-4 166,7-2 0,5 2 0,-32 4 1,2 1-1,2-1 0,0-1-373,4 1 1,0-1 0,5-1 0,0 0 0,0 1 0,0-1 0,4 0 0,0 1-167,1-1 0,0 0 0,6-1 0,1-2 0,-4 1 0,0-1 0,0 1 1,1-1-14,-1 1 1,0-1 0,3-2 0,-1 0 0,-4 1 0,0 0 0,0-1 0,0 0-233,-1 1 0,0 0 1,7-4-1,0 0 0,-7 2 1,-2 0-1,-1-1 0,0 0-15,-2-1 1,-1 1 0,0 1-1,1 0 1,-4-1 0,-1 0 0,-3-1-1,0 0 161,-4 0 0,0-1 0,-3 0 0,-2 1 0,26-13 0,-5-2 299,-8-1 1,2-5 0,-16 4 0,-5-1-124,-6 1 0,-6-10 0,-7 2 1,-3-1-145,-5-1 1,-4-2 0,-7-2 0,-11-1-145,-11-4 1,-14-1 0,-8-1 0,24 27 0,-2 0-420,-1 2 1,-2-1-1,-7-2 1,-2 1 0,-2 2-1,-1 2 1,-3 1 0,0 1 297,-3-1 1,-1 2 0,1 2 0,-2 3 0,-1-1 0,0 3 0,-1 2 0,1 2 114,-1 2 0,0 2 1,-5 0-1,-1 2 0,5 1 1,1 2-1,-2 0 0,-1 1 42,2 2 1,-1 1-1,-4 1 1,0 3 0,-1 4-1,1 2 1,-1 0-1,0 1 238,-1 1 0,-2 1 0,-4 4 1,0 1-1,1 1 0,1 1 0,-1 0 1,0 1 359,2 1 0,0 0 1,-2 3-1,1 2 0,2 0 1,2 1-1,2 0 0,0-1-145,1 0 0,2 1 0,7 1 1,3-1-1,3-3 0,3-1 0,5 1 1,1 0-266,4-1 1,3 1-1,-18 23 1,16-6-1,8-1 18,9-3 0,8-3 1,16-3-1,14-3-298,16-1 1,20-2 0,-21-17 0,3-3 0,4 1 0,2-2-170,5 0 1,2-2-1,4-1 1,1 0 0,3-2-1,1-2 1,2 0 0,0-1-2478,2-1 1,1-1 2846,-20 0 0,1 0 0,0 0 0,23 1 0,0 0 0,-21-2 0,1 0 0</inkml:trace>
  <inkml:trace contextRef="#ctx0" brushRef="#br0">15996 12341 27792,'0'-9'-7618,"0"0"6999,0 6 1005,0-3 1,5 5 468,-1-4 1,-1 4 0,-6-2-369,-1 6 0,-7 0 0,2 6 0,-2 3-283,-3 4 0,1-1 0,0 4 0,-1-1-455,1-1 0,5 6 0,4-6-460,3 0 0,2-4 1,3-4-1,7-5 992,5-2 1,0-4 0,7-2 0,-1-5-263,-1-3 0,2-3 1,-3-1-1,-1-2 4,0 2 0,-6-3 0,-5 1 1,-2 2-263,-3 1 1,-2 2 111,-1-1 0,-6 7 550,-3 2 1,-1 5-1,0 3 352,1 2 0,7-1-247,2-4 1,8 0 0,9-1-1,6-4-416,2-4 0,6-7 1,2-5-1,-1-1-728,1-1 0,-2-6 1,-6 7-1,-3-1-175,-4 0 1,-3 4 0,-3 6 384,-4-1 0,-3 10 696,-10 8 1,-8 11 0,-9 18 0,-2 4-54,2 1 0,-3 13 0,3-2 0,-2 8 404,2 4 0,-2 4 0,6-1 0,3 2-903,5 1 1,4-3-1,8-12 1,2-5-456,5-7 1,7-6 0,4-9 0,0-4 201,4-8 0,0-5 0,-2-8 0,-3-2-87,0-2 1,-8-5 0,2-9 0,-3-4 69,-2-3 1,-2-2 0,-8 0 0,-1 1 213,-1-1 1,-6 0-1,1 1 1,-2 1-260,2 2 0,3 0 1,6 5-1,0 0-651,0-1 1211,6-2 0,8-5 1,6-1-1</inkml:trace>
  <inkml:trace contextRef="#ctx0" brushRef="#br0">17023 11608 24858,'0'-13'-2775,"0"7"1,0 7 3285,0 11 1,-2 13 0,-2 12 0,-5 6-204,-3 6 0,-1 3 0,-1 4 0,1 3-706,0 4 1,-1 5-1,2-8 1,4 0-915,3-7 1,4-1-1,1-8 1,0-2-1611,0-5 2807,0-5 0,6-11 0,1-2 1</inkml:trace>
  <inkml:trace contextRef="#ctx0" brushRef="#br0">16796 12301 13283,'-4'-27'994,"-2"2"363,-2 3 0,5-2 0,0 6-861,6 2 0,5 3 0,5 2 0,2 3-1013,3-3 0,4-1 0,9-1 0,3 0-1006,0-1 0,5-3 1,-4-3-1,4 1 1576,1 0 1,0-5 0,0 3 0</inkml:trace>
  <inkml:trace contextRef="#ctx0" brushRef="#br0">17289 11848 13283,'-9'0'463,"0"0"0,-1 0 1,-2 0 781,-1 0 0,0 6 0,-1 3 0,2 4-784,3 5 1,-2 2-1,3 9 1,-1 0-218,0 2 0,7 0 1,-3-4-1,2 0-451,-1-1 1,2 1 0,-2 0 0,2-2-1902,2-3 0,5 2-1892,-1-6 1873,7-1 3082,-10-9 1,6-7-480,-2-5 0,-2-1 0,6 5 0,1 0 791,2 0 0,7 5 0,3 1 0,5 0-841,4 0 1,3 2 0,8-3 0,1-2-679,1-2 1,3-1-1,-5 0 1,-7-1-378,-5-4 1,-2 2 0,-11-5-133,-6-3 1,-8 1 0,-15 1 525,-10 4 1,-7 4-1,-1 1 1,-1 0 619,1 0 1,2 6 0,3 3-1,3 3-417,4 1 1,8 5 0,2 2 0,4 4-1922,5 4 0,5 2 1926,8-3 1,11-1 0,3 1-1</inkml:trace>
  <inkml:trace contextRef="#ctx0" brushRef="#br0">16863 13194 12739,'7'-10'1045,"-3"5"1,-2 8 0,-4 13-1,0 4-989,-3 0 1,-1-2 0,3 4 0,-3 1-760,-1-3 1,4 4 0,-2-6 0,4-2-2919,1-1 3576,0-2 0,0 0 0,0 1 0</inkml:trace>
  <inkml:trace contextRef="#ctx0" brushRef="#br0">16809 12981 8411,'-12'-26'628,"4"4"1,3 9 90,10 9 1,-2 6 0,5 3-1008,3-2 1,2 3 0,3-2 0,4-1-1773,0-1 2060,3 4 0,3 1 0,1 6 0</inkml:trace>
  <inkml:trace contextRef="#ctx0" brushRef="#br0">17223 13087 8473,'-8'2'2635,"4"4"-1767,2 7 1,2 9-1,0 6 1,0-4-784,0-3 1,0-3-1,0-5 1,0 0 487,0 1 1,-1-1-2515,-4 0 1339,4 1 1,-5-9 0,6-5 0,0-7 290,0-5 0,0-1 0,0 0 0,0-1 820,0 1 1,1-3 0,2 1 0,2 3 972,-2 0 0,0 6-1059,1 2 1,-1 2 0,6 2-1,1 0-498,2 0 1,2 5 0,0 1-1,4 1-2076,4 3 0,4-2 2151,0 1 0,13-6 0,2 3 0</inkml:trace>
  <inkml:trace contextRef="#ctx0" brushRef="#br0">17649 13127 8533,'-25'-32'3375,"3"7"-1867,4 10 0,9 9 1,5 10-1231,2 5 1,2 3 0,0 1-176,0 1 1,8-1-1,3 0 1,7 1-368,3-1 0,-3 0 1,2 1-1,0 0-94,-4 4 0,-3-3 0,-4 4 0,-4 0-146,-4 4 0,-2-3 0,-4 1 0,-4-2 102,-3-2 1,-2-3 0,-1 0-1,0-2-88,3-3 0,6-4 1,-1-8-1,2-4-910,7-6 1400,4-9 0,13-11 0,2-8 0</inkml:trace>
  <inkml:trace contextRef="#ctx0" brushRef="#br0">17862 12741 8361,'-6'-8'1108,"-2"4"1,2 14 0,1 10-1,4 6-529,1 5 0,1 5 0,2-4 0,3 1-725,2 0 1,-1 2 0,3-2 0,-2-1-1007,-2 1 1,3 2 0,-5-5 0,-1-5 1151,-2-6 0,-1 2 0,0 0 0</inkml:trace>
  <inkml:trace contextRef="#ctx0" brushRef="#br0">17809 13101 8361,'7'-27'0,"4"2"1298,-7 3 1,5 2 0,-3 7 0,2 1-1147,2 3 1,6-1 0,2 5-1,0 2-888,1 2 1,2 7 0,5 3-1,1 4 736,0 5 0,5-3 0,2 4 0</inkml:trace>
  <inkml:trace contextRef="#ctx0" brushRef="#br0">18302 13314 8361,'-12'-6'1729,"2"-4"1,3-7-611,1-5 0,1-8 1,7-2-1,1-2-863,1-3 0,7 0 1,-1-2-1,5 2-156,3 0 1,1-3-1,-1 11 1,4 3-3254,3 7 0,2 6 3153,-1 4 0,7-3 0,1 5 0</inkml:trace>
  <inkml:trace contextRef="#ctx0" brushRef="#br0">5892 15899 31899,'-13'-1'-856,"-1"-4"1,2 2 0,4-5 0,2-1-1174,0 1 1,4-4-1,-2 4 1017,2-4 0,2 3 1,0 0 534,0-1 1,2-1 0,2 1 841,5 1 1,3 6-1,1-1 118,1 2 0,3 2 0,1 2 1,0 2-286,1 5 0,2-2 0,6 2 0,1 1-425,3 2 0,3 2 0,6-1 0,-2-1 212,-2-3 0,7 1 1,-3-5-1,1-3 390,1 0 1,-7-4 0,1-2 0,-1-3 120,0-1 1,2-8 0,-8 4 0,-4 0 3,-5 2 1,0 1 0,1-4 0</inkml:trace>
  <inkml:trace contextRef="#ctx0" brushRef="#br0">6558 15673 28531,'0'-48'-9090,"0"5"8271,0 6 0,2 12 1,2 12-1,5 7 1180,3 4 1,3 4 0,1 2 0,2 4-281,-2-1 0,1 4 0,-1-5 1,2 1 110,-2 3 0,3 2 1,-1 1-1,-2 2-268,-1 3 1,-3 1 0,-3 6-1,-5 1-238,-2 2 0,-2 3 0,-2-2 1,-2 3-206,-5-3 0,1-1 0,0-1 0,-3-2 556,-1-3 0,4-1 0,0-5 0,2 2 101,3-2 1,-4-1-1,-1-1 1</inkml:trace>
  <inkml:trace contextRef="#ctx0" brushRef="#br0">6225 16472 24439,'-13'0'0,"0"0"0,-1 0 0</inkml:trace>
  <inkml:trace contextRef="#ctx0" brushRef="#br0">6079 16486 25151,'-14'0'-717,"7"0"0,7 4 0,10 2 0,5 0 709,3 0 1,5 0 0,1-3-1,4 3-205,3 1 0,2-2 0,-2 2 0,3-1 171,0-3 1,0 3 0,-4-2 0,1-1-319,-1-1 0,2-2 478,-1 0 0,6-6 0,-3-2 0</inkml:trace>
  <inkml:trace contextRef="#ctx0" brushRef="#br0">6612 16339 26511,'-8'-21'-2139,"4"4"1,2 9-1,2 10 1,0 8 1193,0 6 0,0 12 0,0 1 1,0 2 571,0 1 1,0 5-1,0-3 1,0 2 215,0-1 0,-5 1 0,-4 4 1,-5 1 15,-3 4 1,0 1 168,-5 3 0,0 14 0,-5-1 0</inkml:trace>
  <inkml:trace contextRef="#ctx0" brushRef="#br0">12170 16472 28462,'-4'9'-4916,"0"0"1,-2-4 3666,1 3-799,4 1 1211,-5 5 1,7-7 1088,4-2 1,2-4 0,6-1 0</inkml:trace>
  <inkml:trace contextRef="#ctx0" brushRef="#br0">14250 17579 30554,'13'-6'-1881,"-5"-2"0,-2-5 0</inkml:trace>
  <inkml:trace contextRef="#ctx0" brushRef="#br0">14223 17592 27980,'6'-13'-4045,"2"-1"0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17156 4491 10639,'-6'-7'1671,"3"1"0,-4 4 167,1-2 0,-5 3-1308,2-4 1,2 5 0,-2 3-1,0 3-230,2 1 0,-5 7 1,3 5-1,-3 0 22,-1 0 0,-5 5 0,0 0 0,2 2-94,1 1 0,2 7 1,0-7-1,1 1-298,3 0 1,1-1 0,6-2 0,-3-1-487,2-2 0,3-6 1,3 2-1,3-5-34,1-4 0,2-3 0,5-6 307,-1 0 0,0-1 0,1-5 0,-3-6 310,-2-4 0,-1-4 1,-5 4-1,1-2 806,-1 2 1,-1 1 0,-2 2 1185,0-1 102,0 1 0,1 6-1890,4 2 0,2 4 0,6 1-537,1 0 0,-1 0 0,0 0 0,1 0-1669,-1 0 1,0 4 0,1 1 0,-1-2 1974,0-2 0,6-1 0,2 0 0</inkml:trace>
  <inkml:trace contextRef="#ctx0" brushRef="#br0">17396 4571 10846,'-8'0'2675,"3"2"1,5 2 0,0 7-1617,0 5 0,0 0 1,0 5-1,0 0-1021,0-1 0,0-3 1,0 0-1,0-2-2486,0-2 0,0 1 797,0-1 1,0-7 0,0-6 1169,0-7 0,-2-5 0,-1-3 0,-1-3 735,1-4 0,1-2 0,2 1 0,0 2 429,0 2 1,2-4 0,1 6-1,3 0 460,1 3 1,0 0-1,4 2 1,-2 4-276,1 3 0,2-1 0,1 2 0,2 1-501,3 1 0,-3 2 0,4 0 1,0 0-938,3 0 0,2 0 0,0 0 0,-4 0-2948,0 0 1,2 0 3517,-4 0 0,-1-6 0,-3-1 0</inkml:trace>
  <inkml:trace contextRef="#ctx0" brushRef="#br0">17316 4651 8319,'0'14'1057,"1"-1"1,5-1-1,8-3 598,6-5 0,1-1 1,1 0-1,1 1-672,-3-1 1,5-1 0,-4-2 0,1 0-1650,1 0 0,-7 0 0,2-2 0,-4-1-3967,0-1 4633,-7-1 0,5 0 0,-5-3 0</inkml:trace>
  <inkml:trace contextRef="#ctx0" brushRef="#br0">17356 4824 14284,'13'0'2308,"1"0"1,0 0 0,4 0-2707,4 0 1,8 0-1,1-1 1,-1-2-969,-2-1 0,-2-5 1366,1 4 0,0-5 0,-1 2 0</inkml:trace>
  <inkml:trace contextRef="#ctx0" brushRef="#br0">17796 4651 21237,'0'14'0,"0"-1"-148,0 0 0,0 5 0,0 0 0,-2-1-457,-2 3 0,2-5 0,-4 2 0,2-2-2005,0-2 1,-1 1 1017,5-1 1,-4-7 1316,-1-6 1,1-6 0,4-7-1,1-1 961,4 1 1,-4 0 0,5 1 852,0 3 0,-3-1 0,6 5-686,1 2 0,-2 8 0,1 4 0,1 2-257,2 3 0,1 4 0,2-2 0,1-3-224,2-2 1,6-4 0,-2 2 0,3-5-449,2-2 0,-2-8 0,-1-5 0,-5-5-200,-4-6 1,1-3-1,-9-2 1,1 0-290,-4 1 0,-2-1 0,-4 1 1,-1 0-308,-1 4 0,-7-2 0,4 7-188,0 0 0,-1 8-297,4 5 0,2 4 0,-1 4 1357,6 5 0,5 3 0,5 2 0</inkml:trace>
  <inkml:trace contextRef="#ctx0" brushRef="#br0">18289 4571 9107,'-6'0'5414,"8"0"-4483,9 0 1,4 0 0,6 0 0,0 0-1769,-1 0 1,1 0 0,3 0 0,-3 0-4596,-2 0 5432,-1 0 0,-5-12 0,0-2 0</inkml:trace>
  <inkml:trace contextRef="#ctx0" brushRef="#br0">18249 4758 8272,'7'0'625,"1"0"-85,-4 0 1,4-2 0,5-1-1,2-1 497,3 1 0,2-3 1,7 0-1,0 0-2208,-1 0 1,5-4-1,0 1 1,-1-3 1170,-2-1 0,-1-6 0,0-2 0</inkml:trace>
  <inkml:trace contextRef="#ctx0" brushRef="#br0">18809 4425 8694,'-12'-9'0,"2"1"1130,1 2 0,0 2 0,-4 4 0,-2 0-371,-3 0 1,3 0 0,-4 1-1,0 4-285,-4 4 1,0 4-1,-1 5 1,2 4-170,-2 3 0,0 6 0,2 3 0,4 3-208,4 5 0,0 1 0,2-3 0,4 0 30,3 0 1,4-6 0,2-3-1,5-3-1641,7-1 0,7-8 1,8-6-1,3-7 754,4-4 1,-1-14-1,1-7 1,-4-8 384,-6-4 1,-2-6-1,-9 1 1,-7-2-332,-4-2 1,-13 1 0,-6 4 0,-7 4 825,-5 3 1,-1 2 0,2 4 0,2 4 961,2 4 0,6 5 1,6 1-528,2 2 0,8 2 0,1 4 0,9 0-555,7 0 0,5 0 0,6 0 0</inkml:trace>
  <inkml:trace contextRef="#ctx0" brushRef="#br0">18969 4371 8129,'-14'0'299,"0"0"1,-3 0-1,-2 0 1,-2 2 295,-2 2 1,-2-1-1,-4 8 1,0 2 239,-2 3 0,-6 12 0,3 0 231,-1 5-804,-3 3 1,5 8-1,-4 3-317,2 5 0,5-1 0,-1 6 0,3-2-1241,1-2 1122,7-5 1,0-2 0,7-6-1</inkml:trace>
  <inkml:trace contextRef="#ctx0" brushRef="#br0">20155 4478 8377,'-6'-7'2457,"5"1"1,-5 13-1,4 6 1,-1 8-2223,-1 4 1,-2 3 0,3 2 0,-1 3-445,1 1 0,-3 0 0,1 1 0,2-4-6656,2-3 6865,1-1 0,0 0 0,0-1 0</inkml:trace>
  <inkml:trace contextRef="#ctx0" brushRef="#br0">20488 4331 14376,'-11'14'588,"2"-1"0,-3 0 0,1 2 0,-3 3-231,-4 4 0,-6 3 0,3 2 1,-1-2-917,0-3 1,1 2 0,-1-5 0,4 1-236,4-1 0,5-1 0,1-5 165,2 0 0,3-1 588,8-3 1,2 1 0,7-5 0,-1-2 636,0-2 0,0-1 1,1 0-264,-1 0 1,0 5 0,1 1 0,-1-1-794,0 1 1,-4 5-1,0-2 1,2 1-1467,0-1 1926,3 3 0,5-5 0,2 6 0</inkml:trace>
  <inkml:trace contextRef="#ctx0" brushRef="#br0">20795 4398 8104,'-4'13'1533,"-1"1"1,2-1-259,2 0 1,-1 7 0,-1 2-1,-3 3-860,-1 2 0,2-1 1,-2 1-1,0 0-844,-1-1 0,4 1 0,-4-2 1,3-3-314,2-4 1,1-3 741,2-2 0,6-5 0,1-3 0</inkml:trace>
  <inkml:trace contextRef="#ctx0" brushRef="#br0">21062 4398 8104,'7'0'2436,"-1"0"0,-6 6 0,0 3-1243,0 3 1,0 1 0,0 2-1,0 1-753,0 2 1,0 4-1,0-3 1,0 2-606,0 3 0,-4-1 1,-1 1-1,2-2-558,2 2 1,1-3 0,0-1 0,0 0-942,0-4 0,0-6 0,0-1 399,0 2 1,6-7 0,2-4-1,6-7-59,4-5 1324,-4-7 0,12-8 0,-6-7 0</inkml:trace>
  <inkml:trace contextRef="#ctx0" brushRef="#br0">21062 4798 8104,'9'0'933,"-1"0"0,-3 0 0,4 0 0,1-2-497,2-2 0,1 1 0,1-5 1,-3 1-461,-2 0 0,3 2 0,-3-4 1,3 0-142,1 2 1,1-5 0,-1 3 164,0-3 0,1-1 0,-1 0 0</inkml:trace>
  <inkml:trace contextRef="#ctx0" brushRef="#br0">21528 4425 9101,'2'11'3335,"1"0"-2996,1-2 0,1 4 0,-5 6 150,0 2 0,4-3 0,2 3 0,1-1 0,2 1 135,-1 3 1,5-5-1,-1-1-1317,4-3 474,2-2 1,-5-4 0,1-2-287,-1-1 0,0-2 0,0-4 0,1-1-1121,-1-3 1,2-5 0,1-8 1625,2 0 0,0-13 0,-5 2 0</inkml:trace>
  <inkml:trace contextRef="#ctx0" brushRef="#br0">21981 4398 8104,'9'0'874,"0"0"1,0 0 0,4 0 0,1 0 214,-1 0 1,0 0-1,2 1 1,2 2-943,0 2 0,1-1 0,-5-4 1,1 0-443,-1 0 1,-4 0 0,0-1 294,1-4 0,2-2 0,1-6 0</inkml:trace>
  <inkml:trace contextRef="#ctx0" brushRef="#br0">22008 4571 10044,'13'6'1053,"1"-4"0,-1 2-1048,0-2 0,1-2 0,-1-2 0,2-1 0,3-3-1672,4-1 1,2-2 1666,-2-4 0,9-13 0,-3-2 0</inkml:trace>
  <inkml:trace contextRef="#ctx0" brushRef="#br0">22568 4371 8104,'-13'-7'1040,"-1"2"1,-1 4-597,-2 1 0,0 0 0,-3 1 1,0 4 479,4 4 0,-3 3 0,1 2 0,2 4-459,1 4 1,2 4 0,1 0 0,3-1-549,4-2 1,4 2 0,2-3-1,4 2-610,4-2 1,7-3 0,3-7 0,2-3 22,3-5 1,-3-2-1,-1-4 1,0-4 148,-4-7 0,-1-2 1,-4-7-1,-2-2 278,-4-1 1,-4 0-1,-4 1 1,-3 2 181,-2-2 0,-12 4 0,7-1 0,-2 2-422,0 2 0,3 3-209,4 0 0,2 5 692,6 1 0,11-1 0,4-5 0</inkml:trace>
  <inkml:trace contextRef="#ctx0" brushRef="#br0">22701 4305 11421,'-19'0'0,"-3"1"1420,-3 4 1,-1 12 0,3 10 0,1 1-1470,-2 0 1,-3-1 0,-4 1 0,-3 2-652,0 1 0,-5 4 0,7-2 0,1-1-1982,4 1 1,5 3 2681,0-5 0,-4-6 0,6-6 0</inkml:trace>
  <inkml:trace contextRef="#ctx0" brushRef="#br0">14103 6144 30856,'8'-6'-8563,"-2"6"7369,-6 0 1,0 6 0,0 7 0,0 0-79,0 1 1,0-5 0,-2 0-720,-2 1 3257,2-4-863,-4 0 0,8-6 1,4 0 273,7 0 1,8 0 0,10 0 0,6 0-543,6 0 1,3 0-1,4-2 1,-1-1 226,1-1 1,7-1 0,3 4-1,4-2 303,4-1 0,3-1 1,-1 5-1,1 0 376,-1 0 0,2 0 0,-1 0 1486,-1 0-1952,-2 0 0,-3 0 0,-1 0 1,-3 0-52,-2 0 0,-3 0 0,-7 0 0,-6 0-556,-6 0 0,0 0 1,-6 0-1,-1 0-2,-2 0 1,-7 0 0,-4 0-1,-2 2 344,-1 2-475,-1-2 216,0 3-1663,-5-5-792,-2 0 797,-6 0 541,0 0-376,0 6 1,10-4 1343,3 2 0,9 4 1,-1-1-1</inkml:trace>
  <inkml:trace contextRef="#ctx0" brushRef="#br0">15903 6077 26497,'0'-9'-7579,"0"0"7171,-6 1 0,6 0 0,0 4 1136,7 2 0,7 4 0,3 1 0,6 3-184,2 1 1,7 0-1,4 4 1,2-2-272,2 1 1,-4 2-1,-2 1 1,-1 0-81,-4 1 0,-2-1 1,-5 0-1,-4 1-544,-3-1 0,-6 2 0,-2 1 1,-1 2-659,-3-2 0,-7-1 0,-5-2 0,-5 1 1199,-3-1 0,-4-1 1,-7-2-1,-2-1-83,-1 2 1,-2-1-1,4 0 1,-2-2-596,1-2 0,8 2 0,4-3 380,3-2 0,14-2 1,2-1-1</inkml:trace>
  <inkml:trace contextRef="#ctx0" brushRef="#br0">16903 5544 29536,'9'-7'-3797,"-1"2"1,-5 2 2546,2-1 0,-4-4-221,-1-5 1,0 4 97,0 0 438,0 6 363,0-3 1,-1 6 965,-4 0 0,-2 6 1,-6 3-783,-1 3 1,5 1-1,1 2 1,-1 2 132,1 0 0,-2 6 1,4-3-1,0 2 3,0 2 1,2 4 0,4-5 0,0 2 447,0 1 0,6-3 1,2-1-1,4 0 114,2-1 0,2 2 1,0-5-1,-1-2 159,1-1 1,1-6-1,-4-1 1,0-3 606,1-2 0,-5-1-990,-1-2 1,-6-6 0,-1-3-207,-4-3 0,-11-1 0,0 0 1,-2 1 481,-3 3 0,4-3 0,-3 5 0,3-1 1713,2 4 80,6-4-2139,1 7 0,16-5 1,3 7-1,4 2 239,2 2 1,0 1 0,5-3 0,-3 1-180,-2-1 0,5-1 1,-4-2-1,2 0 5,1 0 0,-3 0 0,4 0 0,-3 0-71,-2 0 1,3-5-1,-2-1 1,0 0-1181,4 0 1109,-5-4 0,6-3 1,-4-8-1</inkml:trace>
  <inkml:trace contextRef="#ctx0" brushRef="#br0">17449 5677 28845,'0'-17'-3277,"0"-1"0,2 5 0,2 5 2591,5 2 0,3 2 0,1 4 1339,0 0 1,1 0 0,-1 0 0,0 0-68,1 0 1,-1 0 0,0 0 80,1 0 1,-5 0-670,0 0 0,-2 6-299,2 3 0,-3 2 0,-6 3 0</inkml:trace>
  <inkml:trace contextRef="#ctx0" brushRef="#br0">17489 5824 29763,'-7'-21'-3277,"2"3"0,11 10 0,6 3 3785,4 4 0,7 1 1,-4 0-1,2 1-199,2 4 0,1-4-91,-2 4 0,9 2 0,-3 0 1</inkml:trace>
  <inkml:trace contextRef="#ctx0" brushRef="#br0">18196 5611 8049,'0'-9'60,"0"0"0,0 0 550,0-4 1,0-1 153,0 1 0,1 0-467,4-1 1,-4 6 0,5 0 0,-2 1 443,1-1 0,-1 4 1318,-4-5-1579,6 6 1,-4-1 0,2 8-1,-2 5-71,-2 3 0,-5 6 0,1 2 0,-1 4-72,-1 4 1,0 3-1,-4-1 1,3 1-155,1-1 0,-5 2 0,4-1 1,-2-1-500,0-2 0,6-1 1,-1-2-1,2-3-981,2-4 898,0-3 0,2-9 1,1-6-48,1-8 1,7-10-1,-3-4 1,3-5 128,-2-4 1,1-1-1,-4-7 1,1 2 221,4 0 1,-5-3 0,-2 9-1,-1 3 575,2 4 1,-4 1-1,3 5 763,-2 2-869,4 7 0,-5 9 1,4 9-1,-4 4 135,-1 5 0,0 2 1,0 7-1,0 1-338,0 3 1,-4-4 0,-1 3 0,2-5-543,2-2 0,-3 6 0,-1-9 1,2 1-1059,2-3 1,1-3-1,-2-4-338,-2-2 1767,2-3 0,-4-6 0,6 0 0</inkml:trace>
  <inkml:trace contextRef="#ctx0" brushRef="#br0">20202 5531 7980,'4'-8'0,"1"-1"1102,-1 6 0,-4-5 3001,0 4-3235,0 3-39,0-5 0,1 7-70,4 4 1,2 2 0,5 6 0,-2 2-321,-1 2 1,-2 0-1,4 5 1,-4 0 120,-1-2 1,-2 5 0,-4-2-1,0 4-562,0-1 1,0 8-1,0-8 1,0 1-313,0-4 0,-4 1 0,-1-7-2570,3-1-253,-6-1 1,7-2 3136,-4 1 0,10-13 0,2-2 0</inkml:trace>
  <inkml:trace contextRef="#ctx0" brushRef="#br0">20598 5465 8002,'0'-8'2110,"0"-1"-580,0 6 1,-2-2 0,0 10-988,-3 4 0,-5 2 1,1 3-1,-3 0 1,-2 2-405,-4 2 1,3 4 0,-4-3 0,2 0-459,-1 0 1,0-1-1,7-5 1,0 0 62,3 0 1,3 1-1,-2-1 66,1 0 0,2 0 0,5-1 361,4-3 0,2 1 0,6-4 0,2 0 279,2 0 0,-2 2 0,4-2 0,-1 0 0,1 0 248,1-3 0,-4 3 0,4 0 0,-3-1-748,1 1 0,4-1 1,-5-5-1,-1 0-538,-1 0 1,3 0-1,-1 0 588,-1 0 0,-1-6 0,-2-1 0</inkml:trace>
  <inkml:trace contextRef="#ctx0" brushRef="#br0">20915 5531 8019,'-8'0'2637,"-3"0"0,9 2 0,-1 1-2173,6 1 0,5 5 0,6-5-1791,4-1 1,-3-1 0,2-2 1326,-2 0 0,4 6 0,1 1 0</inkml:trace>
  <inkml:trace contextRef="#ctx0" brushRef="#br0">20822 5782 8720,'6'7'0,"1"-1"1121,0 0 1,5-4-1,-3 2 1,4-2-444,5-2-678,2 0 0,13-12 0,0-3 0</inkml:trace>
  <inkml:trace contextRef="#ctx0" brushRef="#br0">10774 6429 29030,'-6'-7'-1115,"-3"2"1,-3 4-1,-1 1 1</inkml:trace>
  <inkml:trace contextRef="#ctx0" brushRef="#br0">10708 6442 29400,'-13'0'411,"5"6"-2387,2-5 971,6 5 0,5-7 0,1-2 1124,1-1 0,2-1 0,4 5 0,2 0-10,2 0 0,-2 5 1,4-1-1,-1-1 52,-1-2 1,7 4-1,-4-1 1,2-1 170,0-1 1,-1-2-1,2 0 1,-1 0 36,2 0 0,-1 0 0,2 0 0,-1 0-261,-1 0 1,5-5 0,-6 1 0,1 1 183,-1 1 0,2 2 0,-5-1 0,2-2 202,2-1 1,-2-1 0,-1 5 0,-1 0-570,-3 0 1,-1 0-1,-2 0 1,0 0 125,1 0 1,-6 0-1,1 0-3,1 0 0,-2-1 0,1-2-48,1-2 0,-3-1 0,2 2 0,1-5 0,2-2 0,1-3-353,0 1 1,1 4 0,-3 1 0,0-3-242,-3 0 1,0-3 0,2 1 0,-3 0 41,-1 0 0,3 0 0,-5-1 0,1 1-92,1 0 1,-5 0 0,4 0 0,-3-1 169,3 1 1,-4 0-1,4 0 1,-4 0-522,-1-1 1,0 1 0,0 0 68,0 0 1,0 0 0,0-1 443,0 1 1,-4 0-1,-2 0 1,0 0 339,0-1 0,-3 6 0,4-1 0,-3-2 253,-2 0 0,3-2 0,-2-1 0,0 1-11,2 0 1,-5 1 0,5 2-1,-2 1 14,0-1 0,5-2 0,-4-1 1,1 0 62,0 0 1,-2-1 0,-4 1 127,-1 0 1,3 4-1,0 2 1,3 1 217,-3 3 0,-2-3 0,-3 2 0,-3 1 58,-2 1 1,4 2 0,-4 0 0,1 0-141,-1 0 1,1 2 0,-4 1 0,4 1-109,0-1 0,-2 3 1,3-2-1,-1-1 40,-4-1 1,4 2 0,-2 1-1,0-1 31,1 2 1,-4-5 0,5 5 0,-2-1-14,0-1 1,1 5-1,-2-3 1,1 1-121,-2 3 1,-1-2 0,-2 0 0,-1 3-314,1 0 0,-5 7 0,7 0 0,0-1-284,0 2 1,-1-3-1,7 5 1,0-1-120,0 1 1,1 1-1,6 3 1,3-2-161,5-1 1,3-1 0,1 2 0,1-1 168,3 2 1,8-4 0,7 1-1,3-2 218,6-3 0,4 3 1,8-1-1,0-2-448,-1-1 0,5 2 0,2 1 1,1-2 647,2-1 0,-3 4 0,-1 1 0</inkml:trace>
  <inkml:trace contextRef="#ctx0" brushRef="#br0">16517 12079 8168,'-13'-5'31,"0"1"1,4 0 0,0 4-225,-1 0 0,3 0 0,-2 0 445,-1 0 0,2 0 1,1-2 897,1-2 1,2 1 769,4-6-1432,0 6 0,6-3 0,2 6 0,4 0-119,1 0 0,5 5 1,1 1-1,2 1-209,2 3 1,-2-3 0,1 2 0,0 0-110,-2-2 1,5-1 0,-3-6 0,3 0-176,1 0 1,1 0 0,-2-1 0,-2-2-783,-1-2 0,-6-5 0,3 3 906,1 0 0,-6-5 0,5 4 0</inkml:trace>
  <inkml:trace contextRef="#ctx0" brushRef="#br0">16504 13003 9687,'6'-7'819,"3"2"1,8 2-1,5 0 1,5-1-323,4 1 1,1-3 0,5 2 0,-2-1-721,2-1 0,1 5 0,1-3 0,1 2-1256,0 2 1,-5-1 1478,0-4 0,-6 4 0,4-5 0</inkml:trace>
  <inkml:trace contextRef="#ctx0" brushRef="#br0">21574 5439 8425,'-7'0'2218,"1"0"-1959,6 0 0,-1 0 1,-4 0-86,-3 0 1,0 0 0,-1 0 0,-1 0 10,-2 0 1,1 1 0,0 2 0,4 3-47,1 2 1,0-4-1,3 5 1,-1 1-73,1 2 0,2-3 0,1-1 1,1 3-49,3 0 1,4 3-1,5-1 1,-1 0 26,-3 0 1,2 5 0,-2-1 0,1-1-99,-1-1 1,1-2 0,-4 2-1,0 1-7,0 2 0,-2-1 0,-4-3 0,0-1-6,0 0 1,-1-1 0,-2-2-1,-1-1-143,1 1 0,-3-3 0,0 1 12,-1-2 1,2-2-1,-4-6-212,-1-2 1,3-3 0,-1-6 331,3-1 1,0 1 0,5 0 0,0 0 273,0 0 1,10-5-1,4 0 1,0 2 61,1 2 1,3 0 0,-1 1-1,-1 1 42,-1 4 0,-2-4 0,-1 3 1,-2-3 2,-1-1 0,-5 0 0,4 0-130,-2 0 0,-2-5 0,-4 0 0,-1 2-350,-4 2 1,-1 0 0,-4 1 0,1 1 116,-1 4 0,3-3 0,-2 7-267,-1 1-116,4 2 0,0 2 0,6 3 1,0 5-420,0 3 1,0 1 0,0 0 859,0 1 0,12 5 0,2 1 0</inkml:trace>
  <inkml:trace contextRef="#ctx0" brushRef="#br0">21865 5756 7669,'-9'0'520,"2"1"0,1 4 312,3 3 1,0 0 0,-1-1-563,-5-1 1,-3 3 0,0-3 154,4 1-425,-4-4 0,10 3 0,-4-6 0</inkml:trace>
  <inkml:trace contextRef="#ctx0" brushRef="#br0">22261 5479 7190,'0'-14'-600,"1"6"0,2-1 1531,2-2 0,4 4 407,-5-2 0,5 5-899,-5-5 1,-1 6 0,-7-1-191,-5 2 1,-3 2 0,-2 2 0,-3 2-50,0 5 0,-5 3 0,4 1 1,2 0-62,1 0 1,2 5 0,1 0 0,4-1-119,3 2 0,4-4 0,1 2 0,0-2-190,0-2 0,6-4 0,2-2 0,4-1-260,1-3 1,5-1 0,1-4-1,0-2 110,0-5 1,-1-3 0,-5-1-1,0 0 223,0 0 1,-1-5 0,-3 1-1,-3 0 360,0 3 0,-5 5 0,4 0 1945,-4-1-1603,-1 4 0,0 2 0,-1 9 0,-2 7-14,-2 4 0,-4 6 1,4-3-1,-1 2-136,0 2 1,-3 7 0,3 2 0,-1 0-338,-3 1 0,-1-3 1,1-3-1,3-2-596,1-3 1,-3 3 0,3-5-1,0 1-1503,0-4 0,1-6-2844,0-3 4824,4-5 0,-11 3 0,5-6 0</inkml:trace>
  <inkml:trace contextRef="#ctx0" brushRef="#br0">17059 6521 8580,'9'-6'1274,"-1"-2"-1023,3-4 1,-4 3 0,2 0-17,1-1 1,-3 4 0,1 0 1153,-2 0 856,-2 5-1563,-4-11 1,0 9 0,-2-4-107,-2 1 0,-3 2-453,-6 4 0,1 1 0,2 4 1,1 3-13,-2 4 1,4 3 0,-2 2 0,-1 4 93,-2-1 0,4 8 0,0-3 0,1 2-150,0 2 0,4-1 1,-2-5-1,4-1-54,1 2 0,0-5 0,0 0-523,0 0 0,1-4-80,4 2 1,2-8 0,6-6 313,0-6 0,1-4 0,-3-6 0,0-1 677,-3 1 1,-5 0 0,3 1 0,-1 2 2301,-1 1-1675,0 0 0,-2-2-608,2 2 1,4 4-1,5 8-216,0 2 1,0-1 0,0-2 0,1 1-582,-1 1 0,-4 0 0,-1-2-1530,3 2 0,0-2-442,3 2 0,-6-2 2361,1-2 0,6-6 0,5-2 0</inkml:trace>
  <inkml:trace contextRef="#ctx0" brushRef="#br0">17468 6482 11260,'-7'6'2161,"2"2"0,4 4 0,1 3-1726,0 2 1,0-2 0,0 4 0,0-1-503,0-1 0,4 2 1,1-2-902,-2 0 1,-2 1-1434,-1-5 1181,0-6 1,4-2 665,1-10 1,-1-6 0,-2-10 0,1-2 476,1-5 0,0 0 1,-2 3-1,1 1 327,1 1 1,1-3-1,-5 8 1,1 2-149,4 1 1,-4 2 0,5 0 1253,0 0 1,-3 5 0,5 4-283,3 2 1,-4 2-1,2 0 1,1 0-890,2 0 1,1 0 0,0-1 0,2-2-73,3-1 1,-2-1-1,4 4 1,-1-2-792,-3-2 0,-1 1 1,-2 4-1,1 0-2202,-1 0 0,-6-2 2880,-3-2 0,4 3 0,-1-5 0</inkml:trace>
  <inkml:trace contextRef="#ctx0" brushRef="#br0">17534 6521 7884,'-7'0'2509,"2"5"0,10-1 1,5-1-2007,6-1 0,0-2 0,5 0 1,-1 0-1590,1 0 1,-5-5-1,2 1 1086,-4 1 0,0 1 0,-1 2 0</inkml:trace>
  <inkml:trace contextRef="#ctx0" brushRef="#br0">17468 6640 7884,'-7'13'5021,"2"1"-4336,4-1 0,2-1 0,2-2-597,2-1 0,9-2 0,0 2 0,2-3-668,3-1 1,-3-3 0,4 2-1,1-4 580,-1-4 0,3-9 0,3-8 0</inkml:trace>
  <inkml:trace contextRef="#ctx0" brushRef="#br0">17877 6429 7879,'0'-9'2999,"0"0"1,2 6-2101,2-1 0,-1 3 1,5 2-458,-3 3 1,1 5-1,-3 9 1,2 2-279,-2 1 1,-2 4 0,-1-3 0,0 3-450,0 1 0,0-4 0,0-1 0,0-2-2046,0-3 0,1-6 1304,4-1 0,2-6 0,5 0 805,-3-6 1,-2-4 0,-4-7 0,1 1 141,-1 0 0,0 0 0,0 0 2154,2-1 1,0 6-788,0-1 0,-2 6 0,6 0-714,1 6 1,2 0 0,1 4-1,0-1-170,0-3 0,5-2 0,-1-1 0,1 0-223,1 0 0,-4-7 0,2-5 0,-2-4-474,-2 0 0,-1-3 0,-2 0 0,-2 0-690,-3 0 1,0 1 0,-5 5 0,0 0-411,0 0 0,0 4 1,-2 1 33,-2 3 1360,3 0 0,-11 5 0,4 0 0</inkml:trace>
  <inkml:trace contextRef="#ctx0" brushRef="#br0">18340 6363 7836,'-8'1'0,"4"4"0,1 4 451,-2 2 0,4 3 1,-3-1-658,2 0 1,2 5 205,0-1 0,0 1 0,0-5 0</inkml:trace>
  <inkml:trace contextRef="#ctx0" brushRef="#br0">18287 6587 7836,'8'0'0,"1"0"1102,0 0 0,6 0 0,2 0 1,5 0-1,5 0-1102,4 0 0,2-5 0,7-3 0</inkml:trace>
  <inkml:trace contextRef="#ctx0" brushRef="#br0">19013 6323 7599,'1'-13'-124,"4"0"0,-4 4 0,5 2 284,0 1 0,-5-4 1,5 2 915,0 1 0,-4 0 734,2 2-481,-2 4 1,-1-5-494,3 6 1,-2 7-1,2 5-443,-2 4 1,-2 3 0,0-1 0,0 4-189,0 3 0,-2 1 0,-1 1 1,-3-1-103,-1 0 1,0 5 0,-4 0 0,4-2-405,1-1 1,-3-3-1,5-1-380,1-2 0,0-6 0,0 1-4122,-1-2 4803,-1-8 0,5-1 0,0-6 0</inkml:trace>
  <inkml:trace contextRef="#ctx0" brushRef="#br0">19726 6667 12417,'-7'13'603,"1"0"1,1 2 0,-1 1-505,-1 1 0,0 7 0,-4-2-456,3 3 1,-1 0-1,-4-2 1,-1-2-1,1-2-1169,0-3 1,0 3 1525,0-1 0,5-1 0,2-4 0</inkml:trace>
  <inkml:trace contextRef="#ctx0" brushRef="#br0">20175 6284 8598,'-5'-9'930,"1"0"1,-5 8-713,5 1 1,-5 6-1,5 7 1,1 1 0,0 4 418,-2 4 0,4 3 0,-5 1-475,0 1 1,5 5 0,-5 2 0,1-1-507,1-2 0,-5-1 1,5-2-1,1-1-2638,1-2 2982,2-7 0,0 1 0,0-6 0</inkml:trace>
  <inkml:trace contextRef="#ctx0" brushRef="#br0">20465 6218 7815,'-13'0'0,"-2"0"583,-2 0 1,1 6 0,-5 2 0,1 4-70,-1 1 1,3 5-1,-4 1 1,0 2-407,2 2 0,-4-2 0,7-1 0,1 1-130,1-1 1,3-2-1,3 2 1,4-1-243,-1-3 1,6-1-176,0-2 1,1-5-1,8-4 569,1-2 1,2-2-1,1 0 151,0 0 0,1 1 0,-1 3 0,0 5-104,0 3 1,-4 0 0,0-2-318,1-1 0,-3 0 0,2 4 1,2-1 105,0-4 34,-3 4 0,9-10 0,-2 3 0</inkml:trace>
  <inkml:trace contextRef="#ctx0" brushRef="#br0">20690 6297 10570,'-8'13'1150,"-2"2"0,4 2 0,0 5-812,1 3 0,-6 2 0,4-1 0,-2 1 0,0-3-399,-1-2 1,4 6-1,2-4-1087,2-1 1104,-4-5 0,5 1-518,-3-6 1,8-1 0,5-3-390,3-5 1,1-8 0,0-5 0,0-3 0,0-1 950,1 0 0,5-6 0,1-2 0</inkml:trace>
  <inkml:trace contextRef="#ctx0" brushRef="#br0">21099 6284 7788,'-6'-13'472,"3"5"0,-4 5 0,0 6 1422,-1 6 1,4 3-1637,-5 1 1,2 2 0,-4 2-1,3 4 65,-3-1 0,0 8 1,-3-4-1,1-1-260,0 2 1,1 0 0,2 1 0,3-1-809,1-3 1,1-3 0,5-5-1,2-1 79,2 0 1,4-6-1,5-2 1,2-4 211,2-1 0,-2 0 0,4 0 302,0 0 0,-4 0 0,2 0 0,-1 0-114,2 0 1,-8-6 265,3-2 0,4-4 0,3-1 0</inkml:trace>
  <inkml:trace contextRef="#ctx0" brushRef="#br0">21390 6297 7790,'-14'-13'0</inkml:trace>
  <inkml:trace contextRef="#ctx0" brushRef="#br0">26169 10323 24575,'44'-1'0,"-1"11"0,14 21 0,-9 3 0,-2 11 0</inkml:trace>
  <inkml:trace contextRef="#ctx0" brushRef="#br0">21376 6350 8247,'0'-9'1899,"0"0"1,-1 6-1436,-4-1 0,0 4 0,-6 3 0,4 3-330,1 1 1,2 2-1,4 4 1,0 0 80,0 0 1,0 5 0,0 1 0,0 0-17,0 0 1,-5 5 0,1-4-1,1 2-188,2 0 1,1-6 0,0 2 0,0-3-325,0-2 1,0 0 0,0 0-218,0 0 0,5-5 0,4-4 178,3-2 0,1-2 1,0-2-1,1-1-999,-1-1 0,0-6 1351,0 1 0,0-9 0,1-2 0</inkml:trace>
  <inkml:trace contextRef="#ctx0" brushRef="#br0">21706 6350 14826,'9'0'837,"0"0"0,1 0-620,2 0 1,1 0-1,0 0 1,2 1-2015,3 4 1,-4-4 1796,4 3 0,3-2 0,-1-2 0</inkml:trace>
  <inkml:trace contextRef="#ctx0" brushRef="#br0">21772 6495 8142,'0'7'1831,"2"1"-839,2-4 0,-1-3 0,6 4 0,1-4-1258,2-1 0,3 0 0,2 0 0,4-1 266,-1-4 0,11-2 0,-3-6 0</inkml:trace>
  <inkml:trace contextRef="#ctx0" brushRef="#br0">22235 6231 8217,'0'-9'402,"-2"2"1942,-2 1-1971,2 2 1,1 5-1,7 2 1,1 4-8,3 5 1,6 0-1,2 10 1,0 0-167,1-2 1,-5 10 0,4-4 0,-3 2-69,-2 0 0,-6 3 1,-2-1-1,-4 0-209,-1-2 1,-1-2-1,-4 0 1,-4-1-510,-2-3 0,-7-1 0,0-6 0,2-1 147,2-2 1,0-8 0,1 1-1,0-4 9,0-1 0,5-6 0,4-4 1,3-6 127,1-6 1,5-3 0,4-1 0,3-1 442,1 1 1,0 1-1,2 1 1,1 2 289,2-1 0,-1 4 0,-3 0 0,-1 1 106,0 1 1,-1-5 0,-2 4 0,-3 2-130,-1 1 1,3-2 0,-5-1 0,-1 2-293,-1 1 0,-2-2 0,-2-1 0,-2 3-210,-5 5 0,-4 0 1,-3 5-1,-3 1-111,-2-2 0,5 5 0,-3-4 0,1 5-231,1 5 1,-1 2 0,5 6 0,0 0 15,0 1 1,1 3 419,3 1 0,-3 5 0,5-2 0</inkml:trace>
  <inkml:trace contextRef="#ctx0" brushRef="#br0">22618 6495 8125,'0'13'658,"-5"5"0,-1-1 0,-1-2-643,-3-5 1,-1 2-1,1-3 1,1 1-4,-1-1 0,-2 3 1,-1-4-13,0 4 0,0 1 0,-1 1 0</inkml:trace>
  <inkml:trace contextRef="#ctx0" brushRef="#br0">23053 6284 8099,'0'-13'524,"0"-1"0,0 1 0,0 0-297,0 0 1,-1 5 0,-4 3-1,-3 0 351,-4 1 1,3-1 0,0 7 0,-1 2-391,-2 5 0,-1 3 1,1 1-1,2 0-90,1 0 0,6 6 0,-1 2 1,2-1-163,2-2 0,0-3 0,3-2 0,5-1-46,5-4 1,7-2-1,-1-6 1,2 0-56,2 0 1,-2-6-1,0-2 1,-2-4-516,-3-1 1,-6 0 1457,-1-1 0,-8 7 466,-1 3 0,-1 18 1,-8 7-409,-1 1 0,2 9 0,0-4 0,-3 6-458,0 3 0,-3 1 0,3 0 0,0-3-888,3-2 1,-1 3 0,-3-4 0,2-3-2738,1-5 0,6-4 3247,-1-6 0,2-5 0,2-2 0</inkml:trace>
  <inkml:trace contextRef="#ctx0" brushRef="#br0">15606 7010 8489,'0'-13'1079,"0"5"-1355,0 2 0,6 6 1,3 0-1,3 0 295,1 0 0,5 0 0,-1 0 0,1 0 156,1 0 1,0 0 0,6 0 0,-2 0-61,1 0 1,8 2-1,-4 1 1,3 3-60,1 1 1,3-3 0,-1 5 0,1 0-73,2-2 1,8-1-1,-4-6 1,5 0 107,4 0 1,0 0 0,0-1 0,-2-2 48,2-2 1,-2-3-1,-1 2 1,-4-2-60,-1-2 1,1 4-1,-4 2 1,1 2-114,0 2 0,2 0 0,1 0 0,-2 0-197,1 0 0,1 2 0,-3 2 1,-1 4 174,1-1 0,-1 3 0,2-5 0,2-1 23,1 2 0,0-5 1,-3 4-1,2-4 233,1-1 1,4-1 0,-1-2 0,1-3 85,2-1 1,5 4 0,-7-3 0,3 1-268,2 1 0,3 0 0,-2 4 1,-1 0-131,3 0 1,-3 4-1,7 2 1,-2 1 40,0 3 0,6-2 0,-10 1 0,4-1-36,0 0 1,4 2 0,-3-6 0,1-1 249,3-1 1,-1-2 0,-1 0-1,-1 0-43,5 0 1,4-2 0,0-1 0,3-1-22,1 1 1,0 2-1,-35 1 1,1 0-1,-1 0 1,0 0-117,2 0 0,1 0 0,-2 0 0,1 0 0,2 0 0,-1 0 0,0 0 0,-1 1-58,0 1 1,-1 0 0,1 0 0,0-1-1,-1 3 1,-1 0 0,1-1 0,-1 1 81,-1 0 0,0-1 1,37 2-1,-36-2 1,0 1-1,-1-1 1,1 0 52,0-1 1,0-1 0,36 0 0,0-2 0,-36 0 0,-1-1-15,37-2 1,-35-1 0,1-1 0,-1 2 0,0 0 0,2-2 0,1 0 69,1-1 1,1 1 0,-2 1 0,1 1 0,1-1 0,0 1 0,-2 0 0,1-1-88,0 2 0,0-1 0,3-1 0,-1 0 0,-2 2 0,0 1 0,-1 0 0,1 0-28,-1-1 1,1 0 0,1 2 0,0-1 0,-2-1-1,-1-1 1,1 0 0,0 2 8,1 0 1,-1 1 0,-2-1 0,-1 1 0,2 0 0,-1-1-1,-1-1 1,0 0 50,1-1 0,0 1 0,0 1 0,0-1 0,2-1 0,1 0 0,-2-1 0,0 1 73,-2 0 0,1 0 0,6-3 0,1-2 0,-4 3 0,2-1 0,1 0 0,1-1-82,3 1 1,-1 0 0,-2-2 0,0 0-1,2 0 1,0-1 0,-1 1 0,1-1 50,-1 1 0,1-1 0,1-1 1,-1 0-1,-1 1 0,0 1 1,-1-1-1,0 1-41,0-1 1,1 1 0,1 0-1,0 0 1,-2 2 0,0 1 0,-2-1-1,0 1-146,-2-1 1,0 1-1,-1 1 1,-2 1-1,-1 0 1,-1 0-1,34-1-273,-5 2 0,1-3 0,-11 1 0,-3 1-145,-4-2 0,-2 5 1,-5-4-1,-4 4-457,0 1 0,0 0 975,-8 0 0,0-2 0,-5 4 0,1 4 0,-1 1 0</inkml:trace>
  <inkml:trace contextRef="#ctx0" brushRef="#br0">14378 7049 28644,'0'-8'-9831,"0"-1"7264,0-1 1,0 2 1110,0-1 1,0 8 1896,0 1 0,6 1 0,3 8 0,3 0-81,1-2 0,6 4 0,3-6 0,4 1 238,5 0 1,3-1-1,6-5 1,-1 0-239,1 0 0,4 0 0,1 0 0,2 0-129,3 0 0,0 1 1,0 2-1,-2 3 576,2 1 1,0-2-1,0 3 1,-3 3-201,-2 0 1,-1 7 0,-4 1 0,0 0-115,-1 0 1,1 0-1,0-3 1,-1 2-430,1-2 0,4-1 1,0-2-1,-2-1 140,-1-3 0,-2 1 0,-1-6 1,-2-1-2,1-1 0,7-2 0,-6 0 0,0 0-116,0 0 0,8 0 0,-6 1 0,1 2-52,0 1 1,-6 2-1,0-3 1,2 3-39,1 1 1,-4 2-1,-2 4 1,-1-1-254,0-3 0,-5 3 0,-5-4 0,-2 3-37,-3-2 0,-3-2 0,-3-4 99,-1 1 1,-5 1-1314,5-5 1493,-6 0 0,9 0 0,-5 0 0</inkml:trace>
  <inkml:trace contextRef="#ctx0" brushRef="#br0">16649 7287 28475,'-14'0'0,"-4"0"-1063,9 0 1167,3 0 1,2 0-1,8 0 1,7 0 109,5 0 1,-1 4 0,4 2 0,0 2-249,3 2 1,-2 2-1,1-1 1,-1 0-90,1-3 1,-5 1 0,2 4 0,-5 1-307,-4-1 1,-4 0 0,-5 0-340,0 0 0,-1 1 0,-3-3 0,-5 0 333,-3-3 0,-3-3 0,-2 4 0,-4 1-94,1 2 0,-10 1 0,4 0 0,-2 0-579,0 0 0,3 6 669,3 3 1,-3 3 0,5 2 0</inkml:trace>
  <inkml:trace contextRef="#ctx0" brushRef="#br0">17574 7432 9814,'0'-13'1539,"1"6"-1314,4 2 1,-3 4 0,6-1 227,-2-2 0,0 2 40,-2-2 1,-3 1 1213,4-1-1046,-4 2 0,-2-4 1,-4 8-405,-3 2 0,-4 4 0,-1 5 0,1 1 18,3 4 1,-3 1 0,4 6 0,-3-1-98,3-1 0,-3 9 0,7-5 0,1-1-458,1-2 1,2 0 0,0-3 0,2 0-234,2-4 0,4-2 1,5-3-1,0-2-185,0-1 0,0-6 0,1 1 299,-1-3 1,0-2 0,-1-3 458,-3-5 1,-3-3 0,-6-1 340,0 0 0,0-1 601,0 1 0,-5 4 325,1 1 0,-1 3-533,5-4 0,2 6-494,2-1 1,-1 3 0,6 1-340,1 0 1,2 0 0,1 0-195,0 0 0,1 1 0,-1 2 1,0 1-937,0-1 1,0-1 0,1-2 0,-1 0-61,0 0 0,2-2 1,1-1-1,1-2 1229,-1-3 0,5-1 0,0-4 0</inkml:trace>
  <inkml:trace contextRef="#ctx0" brushRef="#br0">17943 7485 11883,'14'0'544,"-6"0"0,1 0 0,1 0-429,2 0 0,3 0 1,1 0-1,2 0-1949,-2 0 1,-2 4 1833,0 1 0,-1 11 0,0-1 0</inkml:trace>
  <inkml:trace contextRef="#ctx0" brushRef="#br0">17996 7709 9546,'2'-5'2030,"2"3"0,5 5-2574,3 0 0,1-2 0,0-1 544,0 0 0,6 6 0,2 2 0</inkml:trace>
  <inkml:trace contextRef="#ctx0" brushRef="#br0">18709 7366 6715,'0'-7'1189,"-1"1"0,-4 6-886,-3 0 0,0 0 0,1 1 0,0 2 22,-1 2 0,4-1 1,-4-2 145,3 2 1,-1-2-9,1 2 1,2-3-242,-5-1 1,0 2 0,-2 1 0,3 3-15,1 1 1,-4 3 0,1 6 0,-2 3-52,3 2 1,-4 5 0,5 5 0,-2-1-314,0-3 1,6 4 0,-1 0 0,2-3-129,2-5 1,6 1 0,3-5 0,3-1 107,1-4 1,4 1 0,2-9 0,1 0-23,-1-1 0,0 0 1,-3-7-1,1-2 38,0-5 1,-1-8 0,0-5 0,1-3 158,0-2 1,-7 1-1,-3-2 1,-1-1 104,-3-2 1,3 0 0,-2 3-1,-1 0 72,-1 2 0,-4-2 0,-1 9 0,-3 0-32,-1 0 1,0 1 0,-4 6 0,3 4 91,-3 3 0,0 4 0,-3 1 1,1 0-327,0 0 1,0 1 0,-2 2 0,0 3-303,2 1 0,-7 2 0,7 4-547,-2 1 1,5-6-1,2 1-198,2 1 1137,2-4 0,4 0 0,0-6 0</inkml:trace>
  <inkml:trace contextRef="#ctx0" brushRef="#br0">19000 7208 7596,'-14'0'141,"3"1"1,0 4 376,3 3 1,-1 4 0,-4 1 0,-1 2-194,1 3 0,-4-2 0,-1 6 0,2 1 32,1 2 0,-2 2 0,-1-1 0,0 0-155,-1 1 1,3 5 0,-4 2 0,-1 0-256,1-4 0,-1-2 0,-4-1 0,2-1-45,-1 0 0,-2-4 1,7-1-1,0-2-523,0-3 1,1-3 0,5-4 0,0-4-687,-1-4 1,6-1 1306,-1 0 0,6-6 0,-3-1 0</inkml:trace>
  <inkml:trace contextRef="#ctx0" brushRef="#br0">20373 7379 7377,'-7'0'1956,"1"2"1,6 2-1621,0 5 1,0 3 0,-2 2 0,-1 3-178,-1 0 1,-1 7-1,5-2 1,0 3-93,0 1 1,-4-1 0,-2-2 0,0-1-292,0 2 1,-2-1 0,2 1 0,0-4-1063,0-1 1,2-1-132,4-5 0,1-5 1417,4-4 0,8-14 0,7-5 0</inkml:trace>
  <inkml:trace contextRef="#ctx0" brushRef="#br0">20716 7247 7585,'0'9'1202,"-1"0"1,-4 1-789,-4 2 0,-2 1 1,-4 2-1,-1 1 102,-2 2 0,-5 5 1,1-2-1,-3 1-319,-1 0 0,-1-2 0,1 2 0,1-3-107,3 0 1,-2-4 0,7 3-1,1-4-66,1-1 1,3 1-940,3-1 0,5-4 670,8-1 1,4-5-1,6 2 1,2-4 269,2-1 0,1 5 0,-3 0 0,2 1 179,-2 0 1,3 3 0,-1-3 0,-2 0-111,-1 0 0,2 2 0,1-3 0,-2-2-629,-1-2 1,-2-1 0,0 0 0,0 0-2171,0 0 2705,1 0 0,5-6 0,1-1 0</inkml:trace>
  <inkml:trace contextRef="#ctx0" brushRef="#br0">20967 7379 8128,'-7'0'1383,"1"0"0,16 2-1335,3 2 1,3-1 0,-2 5 0,-3-1-1320,-2 0 1271,3 2 0,-5 4 0,6 0 0</inkml:trace>
  <inkml:trace contextRef="#ctx0" brushRef="#br0">20914 7723 7571,'-10'0'3941,"7"0"-5934,12 0 0,8 0 1993,10 0 0,5-12 0,2-3 0</inkml:trace>
  <inkml:trace contextRef="#ctx0" brushRef="#br0">12239 7261 29361,'-7'5'-1565,"0"-3"1188,2 2 549,4-2 422,-5-2 1,12 0 0,3 0 0,2 0-104,3 0 1,3 0 0,4 1 0,2 2-285,5 2 1,3 0-1,0-2 1,4 2-208,3-2 0,-3 3 0,0-2 0,1-1 0,-3-2 0,4-1 0,-6 0 0,-2 0 0,-1 0 0,-6 0 0,-1 0 0,-2 0 0,-3 0 0,-1 0 0,-2 0 0,0 0 0,-6-5 0,-2-3-480,-10-5 1,-2 6 0,-8 1 0,-1 1-927,-1 1 0,-7 0 1443,2 4 0,-9 0 1,-2 0-1</inkml:trace>
  <inkml:trace contextRef="#ctx0" brushRef="#br0">21482 7353 32532,'0'-7'-9831,"-1"1"9203,-4 6 1,2 0 0,-4-2 1393,1-2 1,0 2 2209,2-2-2661,2 3 0,2 1 0,9 0 197,3 0 1,2 0 0,4 0-1,3 0-64,-1 0 0,9 1 0,-4 2 0,0 1-702,-1-1 1,-8 3-1,2 0 1,-4 0 375,-1 0 0,-5 4 1,-4-1-1,-2 3-581,-2 1 0,-6 0 1,-4 0-1,-5 0 325,-3 1 0,-8-1 0,2 0 0,1 0 27,-2 0 1,1 1 0,2-1-1,5 0 546,2 0 1,6 0 0,2 1-591,1-1 1,3-1 0,8-2 0,3-1 250,4 1 0,7-3 0,3 1 1,2-3 64,-2-2 0,3 3 0,-3-1 0,1-2-390,-1-2 1,2-1 0,-5 0-1,0 0-1524,0 0 0,-2 0 0,-3 0 1853,-1 0 0,6 6 0,1 1 0</inkml:trace>
  <inkml:trace contextRef="#ctx0" brushRef="#br0">9163 11524 14445,'1'-7'767,"4"3"0,4 1 0,7-2 0,3-2-491,1 0 1,2-5 0,5 3 0,-2-1-129,-3 1 1,3-1 0,-3 4 0,1 0-199,-1 0 1,2 2 0,-5 4 0,0 0-203,0 0 1,4 0 0,-2 0 0,1 0-216,0 0 1,-2 4 0,2 2-1,-3 1-7,1 4 1,-4-5 0,6-1 438,1 1 1,2 2 0,2 5-1</inkml:trace>
  <inkml:trace contextRef="#ctx0" brushRef="#br0">22089 7749 9866,'-1'-9'414,"-4"0"0,3 6 203,-7-1 1,1 4 0,0 4-207,3 5 1,-1 3-1,2 1 1,0 0-233,-2 1 0,4 0 1,-4 2-1,2 2-254,0-2 0,-5 3 1,3-1-1,-1-2 295,-4-1 1,4-2-3785,-2 0 3527,6 0 0,9-5 0,9-3 0</inkml:trace>
  <inkml:trace contextRef="#ctx0" brushRef="#br0">22591 7366 29170,'7'-20'-8415,"-2"2"7516,-4 3 0,-2 8 0,-4 3 0,-3 1 1668,-4-2 1,-3 4 0,-1-4 0,-3 5-507,-2 5 1,5-2 0,-3 6 0,2 2 135,-1 5 0,2-1 0,6 4 0,2-1-403,2-1 1,2 2 0,6-2 0,3 0 169,9-1 0,5-1 0,7-3 0,0-2-828,1-1 1,4-6 0,1 1 1066,2-2 1,1-2-1,5 0 1</inkml:trace>
  <inkml:trace contextRef="#ctx0" brushRef="#br0">22855 7313 24172,'-9'0'580,"1"0"0,-4 2 0,-4 4-561,-6 7 1,-3 9 0,-3 13 0,-1 9-5,-2 6 0,-6 3 0,3 1 0,1 2-635,2 1 0,4 0 0,7-5 1,7-4-518,7-4 890,4-9 0,8 3 0,1-4 1</inkml:trace>
  <inkml:trace contextRef="#ctx0" brushRef="#br0">22934 7894 14276,'0'-13'-4940,"2"4"4411,2 0 1,2 5 1343,3-5-156,-3 6 0,-2-4 699,1 3-761,-1 2 1,-4-2-1,0 8-376,0 5 0,0 3 0,0 2 1,0 2-219,0 2 1,0 1 0,0-1 0,-1 2-104,-4 1 1,2 4-1,-6-5 1,1 2-199,0 0 0,-2-6 0,4 2 0,0-3-872,0-2 0,2-4-738,4-1 2025,0-5 0,6-3 1,1-7-1</inkml:trace>
  <inkml:trace contextRef="#ctx0" brushRef="#br0">23502 7511 23270,'0'-8'-3267,"0"-1"0,-1 6 4075,-4-2 0,2 5 0,-4 5-557,1 4 0,-3 2 0,3 4 0,-1 3-438,-3 4 1,3 1-1,-2 1 1,0-2-366,2 1 0,-5-2 0,5-1 1,-1-1-399,4-3 1,2-1 0,2-2-300,0 0 1230,6-5 1,13-8-1,9-8 1</inkml:trace>
  <inkml:trace contextRef="#ctx0" brushRef="#br0">23687 7538 18464,'7'-13'-3455,"-1"-1"3940,0 1 1,-6 6-190,0 2 0,-6 10 1,-7 5-1,0 5-178,0 2 1,-1 7-1,3-2 1,2 3 216,4 1 1,4 1-1,1 0 1,1 3-241,4 1 1,4-1 0,8-5-1,5-3 51,3-4 0,6-3 1,1-4-1,2-2-238,3-4 1,-1-4 0,0-2-1,-6-5-417,-2-7 0,-3-7 0,-4-6 0,-8 0-116,-7-1 1,-5-4 0,-2 1 0,-4-1 337,-3-1 1,-10 4 0,-4-2-1,-3 7 207,-1 5 1,-2 4 0,-2 2 0,1 3 372,4 5 1,-1 8 0,5 3 0</inkml:trace>
  <inkml:trace contextRef="#ctx0" brushRef="#br0">17257 8237 8081,'0'-7'2711,"0"-5"-1521,0 5 372,0 0-1079,0 1 0,0 7 1,-2 4-203,-2 4 1,1 7-1,-4 3 1,-1 0-104,1 0 0,3 4 0,-4-2 0,2 1-78,3 0 0,2 0 0,1 3 0,0-2-124,0-1 1,0-6-1,1 2-876,4-3-25,2-2 792,6-6 0,-1-2 1,-3-10-1,-5-4 88,-2-2 1,-2-3 0,0 0 123,0-4 0,0 4 0,0-4 1573,0 3-276,0 2 0,1 6-866,4 2 0,-2 4 0,5 1-384,3 0 0,0 1 0,3 2 0,-3 3-1009,-2 1 0,3-4 0,-3 3-209,2 0 1,3-4 0,-1 2 0,0-3-253,0-1 1,0 0-1,1-1 1344,-1-3 0,6-10 0,1-6 0</inkml:trace>
  <inkml:trace contextRef="#ctx0" brushRef="#br0">17693 8251 8333,'-8'0'2805,"11"1"1,6 4-2197,-3 3 0,1 4 0,-2 1 1,-3 2-250,0 3 0,-2 1 1,0 4-1,0-2-340,0-2 0,0-2 1,-2-4-1,0 1 159,-3-1-1096,1 0 1,4-7 0,0-6 284,0-7 0,0-7 0,1-3 0,2-5 456,2-3 1,0 0-1,-2 1 1,2 4 712,-2 1 0,3 1 0,-2 5 0,0 1 760,2 4 1,-3-4-772,6 3 1,0 3 0,4 0 0,0 2-129,0-1 1,1 1 0,-1 3-1,0-2-544,0-2 1,5 1-1,1 4 1,0-2-753,0-2 0,0 3 0,-3-4 0,2 4-614,-2 1 1,-1 0 0,-2 0-1074,0 0 2585,0 0 0,0 0 0,1 0 0</inkml:trace>
  <inkml:trace contextRef="#ctx0" brushRef="#br0">17745 8343 7978,'-1'13'759,"-2"-5"1,12-4 0,1-3-40,2-1 1,5 0-1,1 0 1,0 0-572,1 0 1,-5 0 0,5 0 0,-1 0-180,0 0 0,-1 0 1,-4 0-2664,1 0 2693,-7 6 0,5 2 0,-5 5 0</inkml:trace>
  <inkml:trace contextRef="#ctx0" brushRef="#br0">17825 8488 7700,'-8'0'926,"-4"0"0,11 2 0,-2 1-616,6 1 1,4 0 0,7-4 0,-1 0-476,0 0 0,0 0 0,0 0 0,2 0-3488,3 0 3653,-4 0 0,5 6 0,-5 2 0</inkml:trace>
  <inkml:trace contextRef="#ctx0" brushRef="#br0">18234 8224 7700,'-2'9'292,"-1"0"352,-1 1 1,0 6 0,4 2 0,0-2-19,0-1 1,0-2-1,0 2 1,0 1-109,0 1 0,0 5 0,0-3 1,0 0-256,0 0 1,-5-1 0,-1-5 0,1 0-686,-1 1 0,1-6-686,5 1 0,0-7 0,0-2 517,0-8 0,0-3 0,2-4 0,1-1 459,1-2 1,6-4-1,-1 5 1,1 1 89,-1 1 0,3 3 1,-5 2 1826,1 1 1,3 6-1083,-2-1 0,-2 4 0,1 4 0,-1 5-334,0 3 0,-2 1 0,2 0 0,1 0-161,-1 0 1,2 4 0,4-3 0,2-3-259,2-4 0,-1-3 0,5-4 0,-1 0-466,1 0 0,-5-7 0,2-5 0,-5-4 103,-4 0 1,1-3 0,-6 0-1,-1 0 79,-1 0 0,-2-3 0,0 4 0,0 2-80,0 1 1,0 6 0,0 1-547,0-3 0,1 1 0,4 0 960,3 1 0,4 0 0,1-4 0</inkml:trace>
  <inkml:trace contextRef="#ctx0" brushRef="#br0">18656 8171 8683,'2'12'-84,"2"-3"1,4 1 0,5-5-1,0-1 869,0 2 1,0-5-1,1 4 1,-1-4-1152,0-1 0,0 0-1425,0 0 1791,1 6 0,-1-4 0,0 3 0</inkml:trace>
  <inkml:trace contextRef="#ctx0" brushRef="#br0">18630 8435 7700,'7'9'1854,"8"-1"0,8-3-2632,7-2 0,9-1 778,-3-2 0,11-6 0,-6-1 0</inkml:trace>
  <inkml:trace contextRef="#ctx0" brushRef="#br0">19264 8224 11825,'4'-9'-223,"1"1"1,3 3-1,-3-4 125,-2-1 1,0 4-1,0 0 272,1 1 246,0 3 0,-5-4 376,-3 6 0,-2 2-137,-3 2 1,3-1-342,6 6 0,0 0 1,0 4-104,0 0 0,0-4 0,0 0 1,0 1 116,0 2 1,-2 1-1,0 0 1,-3 0 63,2 0 1,-4 5 0,0 1 0,-2 0-194,0 0 1,5 5 0,-4-4 0,2 2-165,3 0 0,0-4 1,1 2-1,-3-1-150,2-2 1,2 2 0,1-2 42,0-1 0,-5-5 155,1-3 0,-2-6 29,2-2 0,2-6 1,-2-9-1,2-1-395,2-1 0,0-7 0,2 2 0,1-3-80,1-1 1,5-1 0,-3 3-1,0 0 56,0 2 1,2 6 0,-2-3-1,0 1 154,0 1 1,-2-1 0,-4 5 62,0 0 1,0-1 2645,0 1-2315,0 6 0,0 3 0,0 8-52,0 5 1,0 8 0,0 5 0,0 2 147,0-2 0,0 7 1,0-2-1,0 0-299,0 1 1,0-1 0,-1-1 0,-2 0-774,-1 1 0,-1-2 0,5-3 0,0-5-755,0-2 0,0-2 1,0 0-263,0 1 1778,0-7 1,6-1-1,1-6 1</inkml:trace>
  <inkml:trace contextRef="#ctx0" brushRef="#br0">20545 8317 8481,'0'-8'2649,"0"4"-2317,0 8 1,0 4-1,0 5 1,0 0 15,0 0 0,-2 5 0,-1 1 1,-3 1-203,-1 4 1,3-1 0,-4 1-1,1-2-160,0 1 1,4-2 0,-2-1 0,4-1-443,1-2 1,0-3 0,1-1-409,4 1 0,6-7 1,8-3-1,0-2 864,1-2 0,9-6 0,-1-1 0</inkml:trace>
  <inkml:trace contextRef="#ctx0" brushRef="#br0">20914 8264 8481,'0'-18'1108,"0"1"-650,0-1 0,-1 6 0,-2 5-508,-2 7 0,-6 6 0,-1 7 0,-6 0 379,-2 0 1,2 5 0,-4 1 0,-1 2-29,-2 2 1,-2-2 0,1 1 0,0 0-163,-1-2 1,2 4 0,3-7 0,3-1-192,0-1 0,6-2 0,-2 0-151,5 1 1,7-1 71,-1 0 0,4-4 71,4 0 1,3-6 0,7 2 0,-1 0 54,0-1 0,0 5 0,0-3-142,1 1 1,-3-2 0,1 2-319,1-1 1,2 3 0,8-5 0,-2-1-417,-2-2 1,9-1 880,-2 0 0,9 0 0,-1 0 0</inkml:trace>
  <inkml:trace contextRef="#ctx0" brushRef="#br0">21337 8303 8444,'0'-17'1324,"0"-1"0,-2 2-952,-2 7 0,-3 5 1,-5 8-1,2 4-426,1-1 1,0 5 0,-6-2 0,-1 5 330,-1 2 1,0 2 0,7-1 0,1 4-37,-1 3 1,0 0 0,1-2 0,3-1-228,0 2 1,5-4 0,-4 1 0,4-2-51,1-3 0,4-1 1,2-2-1,1-1-246,4-4 1,-4 0 0,2-5-574,1 1 0,2 0 1,1-4-1,0 0-1462,1 0 2317,-1 0 0,0 0 0,0 0 0</inkml:trace>
  <inkml:trace contextRef="#ctx0" brushRef="#br0">21799 8330 8390,'0'-21'90,"-6"8"0,-3 10 294,-3 6 1,-5 9 0,-2 7 0,0 0-268,0 0 1,-5 3 0,2-3-1,-1 2 706,1 2 0,-2 2 1,7 1-1,0 1-534,3-1 0,5-1 0,2-1 0,1-4-739,3-1 1,1-1 0,4-5 0,2 0-90,5 0 0,9-5 0,4-4 0,3-2-54,1-2 0,5 0 0,0-2 0,-3-1 130,-5-1 1,0-5 0,-3 5 0,-1 1 292,0 1 0,3-2 0,-3-1 0,0 1 170,0-2 0,4-1 0,-2-6 0</inkml:trace>
  <inkml:trace contextRef="#ctx0" brushRef="#br0">22155 8317 8327,'0'-8'150,"0"-3"1,-1 11 0,-2 0-1,-3 7 266,-1 5 0,-2 1 0,-4 2 0,0 2 100,-1 5 1,-3 2 0,-1 1 0,2-1-166,1 4 1,2 2-1,1-4 1,2 0-261,1 1 0,6-5 0,-1-2 0,3-1-190,1-2 1,5-4 0,6-3 0,5-3-441,6-1 0,3-1 1,1-5-1,1 0-1320,-1 0 1,0-2 1858,1-2 0,5-9 0,2-8 0</inkml:trace>
  <inkml:trace contextRef="#ctx0" brushRef="#br0">22551 8422 8301,'-7'-13'1059,"3"10"0,8 5 1,5 3-1440,3 6 0,5-4 0,1 0 0,0 1-1874,1-1 2254,-5 2 0,5 4 0,-5 0 0</inkml:trace>
  <inkml:trace contextRef="#ctx0" brushRef="#br0">22499 8660 8301,'-8'0'1856,"5"6"0,12 3-2367,9 2 0,11 2 0,8 1 511,5-1 0,5-6 0,6-1 0</inkml:trace>
  <inkml:trace contextRef="#ctx0" brushRef="#br0">22961 8607 8020,'-8'-13'816,"3"6"1,6 1-487,3 6 1,4 0 0,5 0 0,2 0-66,2 0 1,-2 0 0,4 0 0,-1 0-62,-1 0 1,5 0-1,-4 0 1,-2 0 115,-1 0 0,2 4 0,1 0-62,-2-1 1,-6 5-373,-1 1 1,-6 2 0,0 1 63,-6-3 1,0 3 0,-6-4 0,-2 3 55,-6-3 0,3 4 0,-4-3 1,3 3 286,2 1 1,0 0-117,0 0 0,6 0 55,2 1 1,4-1 0,2-1-147,4-4 0,2 0 0,6-5 0,2 1-694,2-1 1,-2-2 0,3 1 0,-4 1-294,-1 1 0,1 1 1,0-5-1,2 0 901,2 0 0,6 0 0,-4 0 0</inkml:trace>
  <inkml:trace contextRef="#ctx0" brushRef="#br0">23529 8831 10734,'-14'-7'190,"6"7"1,0 9 0,1 3-606,0 1 1,2 0 0,-2 0-1,-1 0 247,1 1 1,4-1 0,-1 0-298,2 0 0,2 1 0,2-3 465,2-2 0,9-3 0,8-6 0</inkml:trace>
  <inkml:trace contextRef="#ctx0" brushRef="#br0">23819 8541 8034,'-9'-9'126,"0"0"0,7-5 338,-3 5 1,4 2 1254,1-2-911,0 6-690,0-3 1,0 16 0,0 4-39,0 0 1,-5 1-1,1-2 1,1 2-154,1 2 0,2-6 0,0 2-89,0-1 1,2-2 0,2 0-297,5-1 1,3-6 180,1 1 1,0-2-1,0-2 1,1 0-964,-1 0 1240,0-6 0,6-2 0,2-5 0</inkml:trace>
  <inkml:trace contextRef="#ctx0" brushRef="#br0">24136 8475 8034,'0'-13'183,"0"0"0,0 4 0,-2 2 109,-2 1 1,-3 1 0,-6 8 0,-1 5-249,1 5 0,0 4 1,0 1-1,0 4 248,-1 3 0,1 1 0,0 1 0,0 1-86,-1 2 1,3-2 0,2 4-1,5-1-566,2 0 0,2-2 0,0-5 0,2-4-778,2-1 1,5 3 1137,8-4 0,-2-6 0,4-6 0</inkml:trace>
  <inkml:trace contextRef="#ctx0" brushRef="#br0">24360 8831 10712,'-13'-11'-54,"0"11"0,0 10 0,-2 13 1,-1-2-277,-2-2 1,-4-1 0,5-5 0,-1 0 88,-1 0 0,9 1 0,-3-3 0,2 0-948,4-3 1189,1 1 0,12 4 0,1 1 0</inkml:trace>
  <inkml:trace contextRef="#ctx0" brushRef="#br0">24611 8528 7993,'-7'0'215,"-3"-6"-106,5-3 0,2 3 138,8 2 1,4 8 0,7 5-25,1 3 0,2 3 0,-3 1 0,4 3-107,0 1 1,-4 1-1,0 2 1,-4-1-111,-3 2 0,-6 1 0,1 1 0,-4 0-11,-4 1 1,-3-2 0,-8-2-1,-1-2 5,-2-2 0,-1-2 0,3-5 0,-2-2 4,2-1 1,1-6-1,2 2-166,0-4 1,6-2 0,2-4 81,4-4 0,7-7 0,4-3 0,5 0 131,2 0 0,7-4 0,-2 1 0,3-2 94,1 2 1,-1-1 0,-1 5 0,-4 0-105,-1-1 0,-3 5 0,-5-4 0,-4 3-94,-1 2 1,-2 0 0,-5-2-1,-4-1 17,-4-1 1,-2-1-1,-4 5 1,-1 0 196,-2-1 1,-1 0 0,3-2 0,-2 0-5,2 4 1,0-1-1,0 4 1,-2-1-22,2 1 0,2 3-597,0 6 1,3 1 0,2 4 0,5 4-553,2 2 1,4 8 1012,2 3 0,9 3 0,8 2 0</inkml:trace>
  <inkml:trace contextRef="#ctx0" brushRef="#br0">24955 8871 8177,'1'-12'246,"3"4"1,-2 3-1,2 10 1,-2 3-286,-2 4 0,-2 0 1,-2 0-1,-5-1-8,-3 4 0,-1 5 0,-2 0 0,-1 0-272,-1 4 0,1-1 0,5 1 1,4-4-777,1-1 1095,2 5 0,10-10 0,1 5 0</inkml:trace>
  <inkml:trace contextRef="#ctx0" brushRef="#br0">25417 8594 8044,'6'-27'328,"-4"11"-789,7 3 214,0 3 1,-2 1 562,-2 0 1,-5 6 0,-5-1-79,-3 2 1,-4 2-1,-3 0 1,-1 2-51,-2 2 1,1 2 0,4 4 0,-1-1-41,1 2 1,2 0-1,2 2 1,4 1-182,4-1 1,1 0 0,1 0-80,4 0 0,2-1 0,6-3 0,0-5-142,1-2 0,-1-2 0,0 0 160,0 0 1,-1-2 0,-2-1 0,-2-2 375,-3-3 1,0 4 1773,-5-5-1658,0 6 1,-2 0 0,-2 9-8,-5 3 1,2 10-1,0-4 1,-1 4-230,1 4 0,0 1 1,-4-1-1,2-1-629,-1 2 0,4-1 1,2 0-1,2-1-289,2 2 0,0-5 0,0 0 0,0-1 756,0-1 0,6 7 0,2-4 0</inkml:trace>
  <inkml:trace contextRef="#ctx0" brushRef="#br0">25668 8911 8176,'4'-18'303,"0"9"0,-4 9 1,-6 13-1,-1 1-586,-3-1 1,-6 0-1,-2 2 1,1 1 552,-3 2 1,10 1-1,-3-3 1,3 1-520,2-1 0,3-1 0,5-2 1,0 1 248,0-1 0,11 0 0,4 0 0</inkml:trace>
  <inkml:trace contextRef="#ctx0" brushRef="#br0">26037 8581 8021,'0'-25'389,"0"3"1,-1 14 0,-4 13 0,-3 5-467,-4 3 0,-3 6 0,-1 3 1,-2 3 100,2 2 1,-3 1-1,2 1 1,0 2-14,3-2 0,2-1 0,3 0 0,5 0-1615,2-2 1604,2 3 0,0-14 0,0 4 0</inkml:trace>
  <inkml:trace contextRef="#ctx0" brushRef="#br0">26275 8567 8037,'0'-20'-96,"0"8"-104,0 12 0,-6 6 0,-3 7 0,-2 0 67,-3 1 0,0-1 0,-2 0 0,-1 0 154,6 0 1,-3 5-1,6 1 1,-3 0-92,3 0 0,2 3 0,6-4 0,0-2 70,0-1 0,11-2 0,4 0 0</inkml:trace>
  <inkml:trace contextRef="#ctx0" brushRef="#br0">26275 8726 8182,'6'-7'-595,"3"2"1,-2 4 594,2 1 0,0-6 0,4-2 0</inkml:trace>
  <inkml:trace contextRef="#ctx0" brushRef="#br0">26288 8726 7830,'0'-13'0,"0"-1"0</inkml:trace>
  <inkml:trace contextRef="#ctx0" brushRef="#br0">26235 8660 8165,'-13'0'-1623,"4"-5"1557,1 1 1,0-2-1,-2 3 66,1-1 32,6-1 0,-4 5 710,2 0-20,4 6 0,-11 0-216,3 3 1,2 1-1,-2-5-277,-1-2 1,3 2-1,-2 1 1,-1 0-14,-2 0 0,3 4 1,0 1-1,-1 3-35,-2 4 0,3 4 1,2-3-1,1 1-14,3 4 1,2-1 0,1 2 0,0-1-111,0-1 0,6 4 0,3-10-79,2-1-28,2-1 1,1-2-1,-1-1 1,0-3 2,0-5 1,0-2 0,2-4 0,1-1-42,2-1 1,5-11 0,-2 1 0,1-4-234,0-1 1,-3-8 0,2 3 0,-5-1 246,0 0 1,0-3 0,-3 6 0,0-3 293,1-2 1,-6 5 0,0 2 0,-2 1-271,-3 3 0,-9 3 0,-8 2 0,-6 4-136,-5 1 1,-7 2 0,-5 4 0,-3 0-452,1 0 1,-8 10 636,7 3 0,4 3 0,3-3 0</inkml:trace>
  <inkml:trace contextRef="#ctx0" brushRef="#br0">10100 7775 7688,'-7'0'-34,"1"0"1,11-5 257,-1-4 1,2 3 0,-3 0 258,1 0-745,1 5 725,-5-5 13,0 6 0,-5-2-123,1-2 0,-2 1 0,3-6 1,-1-1 13,1-2 1,-3-2-1,1-3 1,1 0 0,-2 1 1,3-3 0,-6 1 0,1 2-256,0 1 1,-3 2 0,0 0 0,-3 0-398,-4-1 0,-6 0 0,1-2 1,-5-2 88,-3 2 0,-5-5 0,-1-1 1,-3-3 92,1-1 1,-8 0-1,6-2 1,-3-2 445,-2 0 1,-1-7-1,5 2 1,1-3 4,-2-2 1,1 0-1,0 1 1,1-1-224,2 1 1,-10 3 0,4 3 0,-8 0-378,-4 4 1,-6 3-1,0 2 1,-6 4 94,32 10 0,-1 1 0,-1-2 0,0 0 1,-2 1-1,-1 1 0,-2-1 0,1 0 20,-1 1 1,0-1-1,-7-1 1,1 0-1,5 2 1,2-1-1,-2 0 1,0 0 204,3-2 0,-1 0 1,0 0-1,0-1 0,4 0 1,1-2-1,0 1 0,0-1 175,-1 0 1,0-1-1,3-2 1,0 0-1,1 0 1,0 0 0,2 0-1,0-2 331,-29-19 1,4-4-1,5 1 1,1 1-341,4-2 0,1 5 0,3 3 0,-4 0-402,-4 1 1,0 3 0,-3 8 0,-1 2 9,-1 2 1,-9-3 0,2 3 0,-1 0-88,1 0 1,-1 0-1,8 3 1,0-4 183,-4 0 0,1-1 0,8-4 0,-1 1 407,0-4 1,4-3 0,3 2-1,0-4 136,3 0 1,4 3 0,2-2 0,3 1-178,2 0 1,-3 5 0,4 5-1,2 2-187,1 3 1,3-3 0,2 1 0,1 4-98,-2 4 0,-5-2 0,-2 3 0,2-1-14,1 1 0,1-3 0,-1 5 0,-1-2 163,-2 0 0,0 0 1,5-4-1,0 0 214,-1 0 0,-4 0 0,1-1 0,0 1-103,2 0 0,2 0 0,0 0 0,-1 1-68,1 3 0,-1-3 1,1 5-1,0 0-136,-1 2 1,1 2 0,1 0 0,1-1-46,2 1 0,6 2 0,-1 1 1,2 0-118,2 0 1,-1 0-1616,1 0 683,0 0 0,7 6 1,6 2-462,8 4 1,8 1 1438,1 0 0,7 1 1,-4-1-1</inkml:trace>
  <inkml:trace contextRef="#ctx0" brushRef="#br0">4740 4581 30269,'-18'-2'-800,"0"-1"1,2-1-8,2 1 0,0-3 1,1 2-1,0 1 710,0 1 0,4 2 0,0 0 650,-1 0 1,3-1 824,-2-3-1070,6 2 0,-4-2 0,2 7 1,-4 3-236,-2 1 1,-3 6 0,1 6-1781,0 2 1390,-6 1 1,3 4 0,-5 0-1,2 1-12,3-1 0,1 1 0,2-1 0,0-1-132,0-3 1,4 3 0,2-5 0,1 2-261,3 0 0,3-5 1,4 2-1,5-2 423,3 1 0,8-1 1,7-3-1,6 0-33,6 4 1,2-3-1,4 4 1,7 0-2071,3 3 2693,2 3 1,2 1 0,1 0-1</inkml:trace>
  <inkml:trace contextRef="#ctx0" brushRef="#br0">1360 5663 7962,'1'-20'213,"3"2"0,-1 8 0,5 1-292,-2-1 0,-2 3 375,-4-2 0,-2 6 1,-2-3 534,-5 0 0,-2 6 0,-3-1 0,1 5-285,0 3 0,-3 7 0,0 5 0,1 0-335,-1 0 1,4 9 0,3-2 0,-1 2-60,-2 0 1,1 4-1,0 3 1,4 2-111,1-2 0,0 0 0,3-5 0,-1-4-150,1-1 0,3 1 1,3-8-490,1-2 0,7-3 0,-3-4 256,4-5 0,1-8 0,-1-5 1,-2-2 115,-1-3 0,-2 0 0,2-2 0,-3-2 734,0 2 0,-5 1 0,4 2 488,-4 0 1,-1 0-141,0-1 0,6 6 0,3 0-636,3 2 0,2 0 1,3 4-1,2-3-228,1 2 0,-2 0 0,2 0 1,1-1-485,-1 1 1,1 2 0,1 1 0,-3 0-182,0 0 1,-4 0 0,2 0 0,-2 0-654,-2 0 0,0-5 1325,1 1 0,5-7 0,1 4 0</inkml:trace>
  <inkml:trace contextRef="#ctx0" brushRef="#br0">1703 5795 7985,'-13'0'1568,"-1"-6"0,7 11 0,3-1-2627,2 7 0,8 0 0,1 0 0,2-3 1059,0 3 0,-6 0 0,3 3 0</inkml:trace>
  <inkml:trace contextRef="#ctx0" brushRef="#br0">1650 6073 7985,'13'0'1671,"6"-5"1,3-1-1672,3-1 0,8-8 0,0-5 0</inkml:trace>
  <inkml:trace contextRef="#ctx0" brushRef="#br0">1690 5743 5955,'-12'1'-214,"3"3"214,3-2 575,0 4 1,5 0 985,-4 2 0,5 4-1231,5 1 0,4-5 1,7-4-528,1-2 0,3-2 1,-4-2-1,3-1 197,1-1 0,2-7 0,5 4 0</inkml:trace>
  <inkml:trace contextRef="#ctx0" brushRef="#br0">2191 5611 7999,'0'-8'1294,"0"2"0,2 6-908,2 0 0,4 0 1,5 0-1,0 0-234,0 0 1,0 0-1,2 0 1,1 0-142,2 0 0,-2 2 1,-6 1 101,-1 1 1,-2 6-561,2-1 0,-3-1 0,-7-1 412,-4-1 0,-2 4 1,-6-3-1,-1 2 93,1 0 0,1-5 0,2 4 1,3-1 324,1 0 0,2-2-203,4 4 0,5-2 1,6 3-1,3-1 59,4 1 0,5-2 0,-2 0 0,1 3-176,0 0 1,-1 1 0,1-2 0,-6-1-20,-6 1 1,0 2 0,-5 1 0,-1 1-86,2-1 0,-5 0 0,2 0-151,-6 0 1,-4 1 0,-6-3-191,0-2 1,-5 1-1,-1-4 1,-2 0-184,-2 0 0,-3 4 0,-4-2 0,-1-1-340,2-3 1,1 2 904,2-1 0,-1 5 0,1-3 0</inkml:trace>
  <inkml:trace contextRef="#ctx0" brushRef="#br0">3591 5703 8020,'0'-13'1145,"0"7"-840,0 6 0,-4 6 0,-2 7 0,0 0 94,0 0 1,-4 2-1,2 3 1,0 4-160,-1 3 0,6 5 0,-3 1 0,2-2-420,-1-1 1,1 3 0,2 1-1,-1-1-374,-1-3 1,0 1-1,4-8 1,1-1-480,3-2 1,8-9 1032,6-5 0,11-2 0,-1-2 0</inkml:trace>
  <inkml:trace contextRef="#ctx0" brushRef="#br0">3868 5729 8003,'-6'-13'1337,"-1"1"1,-5 5 0,3 7-1098,5 7 1,-3 10 0,-2 2-1,-3 0-612,-1 0 0,-2 4 1,-2-1-1,-5 3 436,-3 2 0,-2-3 1,1 0-1,1-4-206,3 0 0,-1-3 0,5-4 0,3 1-3,5-1 1,0 0 193,5 0 1,2-4 0,9-2-1,7-1-99,8-3 0,4 0 1,1 0-1,1 3 183,-1 1 1,5-2 0,0 3-1,-2 3-263,-1 0 0,-3-2 0,-2 0 0,-2 3-305,-2 4 1,-1-6-1,-5 3 1,0-1-1471,0 0 1905,0-5 0,7 5 0,0-5 0</inkml:trace>
  <inkml:trace contextRef="#ctx0" brushRef="#br0">4278 5888 8150,'0'-11'1054,"0"7"1,4 1 0,2 10-922,1-1 0,2 3 0,3-3-992,-3 1 1,2-2 0,-3 4 858,-1 1 0,5 2 0,-5 1 0</inkml:trace>
  <inkml:trace contextRef="#ctx0" brushRef="#br0">4185 6257 7967,'7'-22'335,"-1"2"0,2 7 2904,5 10-3239,12 9 0,14 13 0,8 1 0</inkml:trace>
  <inkml:trace contextRef="#ctx0" brushRef="#br0">11104 8039 30146,'-9'-11'-2926,"0"2"1,0 3 0,-4 6 2807,0 0 0,4 0 348,0 0 0,5 0 458,-5 0 0,6 2-715,-1 2 0,2 3 1,4 5-1,4-2 299,7-1 1,6-5 0,9 4-1,3-2-161,4-3 1,3-2 0,3-1 0,2 0-305,1 0 1,0-6 0,-5-1 0,1-2-453,0 0 1,-1 0 527,1-4 1,5-6 0,2-1-1</inkml:trace>
  <inkml:trace contextRef="#ctx0" brushRef="#br0">4766 5927 28110,'-1'-11'-5703,"-4"2"5289,4-3 0,-11 11 0,3-4 555,-3 4 0,-1 5 0,-1 2 0,-3 1-219,0 4 1,-1-4 0,5 0-1,0 1 235,0-1 1,1-3-1,2 4 1,1-1 42,-1 0 0,4 4-84,1 6 0,4 2 0,2 3 0,4-3-501,4 0 1,7-4 0,3 3 0,1-4 463,4 0 1,2-1 0,3-2 0,4-2-8,0-4 0,1-4 1,1-1-1,-4 0-212,-3 0 0,-6-6 0,-3-4 1,-3-6-155,-4-6 0,-8-3 0,1-1 0,-7-2 212,-6-3 1,-3 3 0,-11-3 0,-1 3 60,-2 2 0,-6 1 1,0 3-1,2 4 238,1 4 1,3 5-1,2 2 1,2 1-246,2 3 1,6 1 0,6 4-614,1 2 0,1-1 0,7 4 1,2 1-839,5-1 0,14-4 1542,8 1 1,12-2 0,4-2 0</inkml:trace>
  <inkml:trace contextRef="#ctx0" brushRef="#br0">5070 5822 24578,'-28'-19'-411,"-1"5"996,-2 9 1,0 6-1,5 9 1,-1 11-1395,1 7 0,-7 14 1,-2 2-1,-3 6-117,-2 3 0,2 3 1,3-1-1,4-2 142,3-1 0,5-4 1,4-8-1,7-1 468,5 1 1,-3-7-1,2 0 1</inkml:trace>
  <inkml:trace contextRef="#ctx0" brushRef="#br0">1029 6878 11075,'-4'-13'1168,"0"-1"1,-1 6 0,5-1 584,0-1 870,0 4-1938,0 0 1,-6 16 0,-1 5 0,-2 4-344,0 4 0,1 4 1,-4 2-1,3 3-151,5 2 1,-2-3 0,1 3-1,2-2-21,2-3 1,1-2-1,1-5 1,2-3-597,2 0 1,4-9 0,-4 2 0,3-5-855,2-4 0,-3-2 736,2-1 1,-1-5-1,0-4 1,-3-4 17,-4-5 0,-1 3 0,0-4 837,0 0 1,0 4 0,-1-1 0,-2 5 4936,-2 2-3313,1 6 1,6-3-1179,2 6 1,5 0 0,7 0-679,1 0 1,1 4-1,-5 1 1,0-2-1443,1-2 0,3-1 1,1 0-240,-2 0 0,-1 0 1,-2 0-827,0 0 1,0-1 0,1-2 2456,-1-2 1,0-11 0,0 2 0</inkml:trace>
  <inkml:trace contextRef="#ctx0" brushRef="#br0">1492 6865 11238,'-2'-8'3519,"-1"2"-2239,-1 1 1,-1 5-639,5 0 0,0 5 0,0 10 0,0 3 87,0 4 1,0 3 0,0 1-1,0 0-406,0 1 1,-4-1-1,0 1 1,1-2-987,1-3 1,2 1-1,0-5-3261,0-2 3282,0-7 0,0-9 0,0-11 0,0-5 40,0-6 0,5-3 1,-1-1-1,-1-1 501,-2 1 1,-1-3 0,2 1 0,1 4 1234,1 4 0,1 2 0,-5 5 129,0 0 1,4 4 0,2 2-890,1 1 0,2 1 1,4 4-1,0-2-93,1-1 1,0-1 0,2 5 0,3 0-603,2 0 1,-3 0 0,2-1 0,-1-2-698,-3-2 1,3 1 0,-1 3 0,-2-2-1549,-1-2 1,-2 1 2564,0 4 0,0-6 0,1-1 1</inkml:trace>
  <inkml:trace contextRef="#ctx0" brushRef="#br0">1531 6957 8024,'-4'9'2675,"-1"0"1,2-2-2437,8 2 0,2-3 1,8-6-1,1 0-316,2 0 1,1 0 0,-3 0 0,1 0-2889,0 0 2965,-3 0 0,5 0 0,2 0 0</inkml:trace>
  <inkml:trace contextRef="#ctx0" brushRef="#br0">1492 7142 10992,'8'7'2270,"3"-2"1,2-4-2255,3-1 1,12 0-1,-2 0 1,2 0-1997,0 0 0,3 0 1980,0 0 0,5 0 0,-2 0 0</inkml:trace>
  <inkml:trace contextRef="#ctx0" brushRef="#br0">1993 6891 7862,'0'-13'1617,"0"7"1,0 6-1365,0 7 1,0 6 0,0 5 0,0 4 786,0 3 0,-4 6 1,0 1-1,1 0-774,1 1 1,-2-3 0,-1-5 0,2-3-805,2-4 1,1-3 0,1-4-774,4-2 0,-2-3 1,4-7 653,-1-4 1,3-8-1,-3-9 1,-1-2 430,1 2 0,0-2 0,-3 2 0,2-2 530,-3 2 1,0 3 0,-1 7 0,2 2 1369,2 1 0,1 6-898,-2-1 0,-1 8 0,6 5 0,1 3-230,2 1 0,-1 5 0,0-1 0,-2-1-245,1-1 1,6-3-1,2-2 1,-2-3-30,-2-1 1,1-1-1,1-8 1,2-5-449,-2-5 0,-1-7 0,-4-1 1,0-2-314,-3-5 0,-5 0 0,2 3 0,-4 1-523,-1 1 1,0-3 0,0 8-1,0 2 596,0 1 1,2 3-1,1 2 1,2 3 415,3 1 0,1-4 0,4 2 0</inkml:trace>
  <inkml:trace contextRef="#ctx0" brushRef="#br0">2389 6917 7888,'-13'0'2124,"0"2"0,1 4 396,3 7 0,5 0-3061,8 5 1,5-9-1,9-5 1,4-3 532,3-1 0,0 0 8,-3 0 0,3 0 0,-5 0 0</inkml:trace>
  <inkml:trace contextRef="#ctx0" brushRef="#br0">2416 7115 10680,'26'0'3027,"4"-1"-3027,5-3 0,6-4 0,12-5 0</inkml:trace>
  <inkml:trace contextRef="#ctx0" brushRef="#br0">19449 8831 19651,'5'-7'-235,"4"3"1,9 2 0,2 2 0</inkml:trace>
  <inkml:trace contextRef="#ctx0" brushRef="#br0">2984 6851 7784,'-9'0'523,"0"0"0,5 2 862,-5 2 1,1-1-584,0 6 1,2 0-152,6 4 1,0 6 0,0 2-514,0-1 1,4 1 0,1-4 0,-2 4-160,-2-1 1,-1 5 0,0-4-1,0 1-231,0 0 1,-1-6 0,-2 3 0,-2-1-2050,2-1 2301,2-5 0,1 0 0,0-5 0</inkml:trace>
  <inkml:trace contextRef="#ctx0" brushRef="#br0">3314 7115 7755,'-14'9'91,"1"0"1,-3 1 0,0 8-1,1 2-5,-1 1 0,0-2 0,4-6 0,2 0-704,1 1 618,6-1 0,-3 0 0,6 0 0</inkml:trace>
  <inkml:trace contextRef="#ctx0" brushRef="#br0">3538 6838 7790,'7'-1'868,"-2"-4"1,-2 4-251,1-4 1,4 0 0,5 0 0,0 2-247,0 2 1,2 1 0,1 0 0,3 0 156,2 0 0,-4 0 0,5 1 0,0 2-357,-1 2 0,-2 3 1,-6-2-1,-1 2-232,-3 2 1,-4 2 0,-5 1 0,-1 1-82,-3 4 1,-8-2 0,-7 5 0,-2-2-3,-2-3 1,-1 0 0,2-1 0,5-1 9,2-2 1,3-2 122,3 4 1,7-7 0,9-3-28,6-2 0,13-2 0,1 0 1,1 0 84,0 0 1,-2 0 0,-1 0 0,-2 1 332,-1 4 1,-11-2 0,-2 5 0,-7 3-177,-2 0 1,-5 4 0,-7 1-1,-7 2-123,-8-2 1,-6 2 0,0-4 0,0-2-401,-4 0 0,3-1 1,0 1-1,4-3-2362,5-5 2680,-2-2 0,13-2 0,-5 0 0</inkml:trace>
  <inkml:trace contextRef="#ctx0" brushRef="#br0">4819 6931 7760,'0'-8'2551,"1"2"-1851,4 6 1,-2 6-1,4 3-277,-1 3 1,-2 5-1,-4 2 1,0 2-305,0 2 0,0 2 0,-1 3 0,-4 2 9,-3 0 0,0 1 0,1-3 0,0 0-1075,-1-2 1,5 2-1,-1-10 1,4-4 946,4-3 0,10-11 0,6-8 0</inkml:trace>
  <inkml:trace contextRef="#ctx0" brushRef="#br0">5189 6812 7869,'-14'0'774,"1"0"-410,0 0 0,-3 3 0,0 6 0,1 7-83,-1 3 1,-2 0 0,2-5-1,-3 4-91,-1 4 1,3-1 0,-2-1 0,2 1 27,-1-1 0,5-2 0,6 2 0,1-1-389,3-2 1,1-3-1,2 1-49,0 2 1,6-2 0,3 1-1,3-5 51,1-7 1,0-1-1,0 0 1,1 1-27,-1-1 1,-4-1 0,-1-2 0,3 0-291,0 0 0,3 0 1,-1 0 484,0 0 0,6-6 0,2-2 0</inkml:trace>
  <inkml:trace contextRef="#ctx0" brushRef="#br0">5479 6865 7790,'-6'-8'0,"-1"4"1020,-6 8 1,4 4 0,2 5-415,1 0 0,1 5 0,4 1 1,-2 1-354,-2 4 1,0-1 0,2 1 0,-2-2-283,2 1 0,2 1 1,-1-1-516,-2-1 0,3-6 1,-4 2-126,4-4 1,2-2-1,4-3 1,3-5 73,4-2 0,6-4 1,-1-2-1,1-6 595,1-6 0,-4 1 0,4-4 0</inkml:trace>
  <inkml:trace contextRef="#ctx0" brushRef="#br0">5875 6878 7797,'-13'-5'2374,"0"1"1,0 0-1452,-1 4-505,7 0-197,-5 5 1,9 3-916,-5 5 1,-1 0 494,-4 0 1,1 6 397,3 3 1,-3-1 0,5 0-103,0-2 1,-1 3 0,5-3-1,-1 0-377,1 0 1,2 0 0,2-4 0,3-1-114,5-2 658,3-8-375,1 2 1,5-6-378,-1 0 1,1 0 0,-5-1 0,0-4-592,1-3 0,-1-4 1078,0-1 0,6-6 0,2-2 0</inkml:trace>
  <inkml:trace contextRef="#ctx0" brushRef="#br0">6192 6785 8708,'-13'0'2945,"0"6"-2854,5 7 0,-3 4 0,2 3 0,-4 1 8,-5-1 0,3 2 1,-2 5-1,2-1 0,2 0 177,0 1 0,-1-2 0,3-2 0,2-1-509,5 2-129,2 1 0,4-5 1,2-4-831,5-5 1109,8 0 1,5-9 139,9 2-57,3-8 0,5-4 0,1-5 0</inkml:trace>
  <inkml:trace contextRef="#ctx0" brushRef="#br0">6456 6865 7801,'-13'-8'5070,"6"4"-4607,2 8 1,5-1-1,5 5-829,3-3 1,4 4 0,1-4-1,2-1-470,3 2 1,-4-5 835,4 4 0,2 2 0,1 0 0</inkml:trace>
  <inkml:trace contextRef="#ctx0" brushRef="#br0">6390 7142 7730,'13'-8'2059,"9"4"0,11 3-2059,5 1 0,7-6 0,2-2 0</inkml:trace>
  <inkml:trace contextRef="#ctx0" brushRef="#br0">25324 9663 26283,'-7'-13'-2458,"1"6"0,12 1 1,1 6-1</inkml:trace>
  <inkml:trace contextRef="#ctx0" brushRef="#br0">6918 6983 9231,'-9'-7'3383,"1"3"-3052,5 2 1,-2 2-150,10 0 1,2 0 0,8-1-1,1-2-54,2-2 1,4 1 0,-5 3 0,-1-2 8,-1-2 0,-2 1 0,0 4-107,1 0 0,-6 0 0,0 1 1,-2 4-71,-4 3 0,-2 4 1,-4 1-1,-5 1 125,-2-1 1,-3 4 0,1 1 0,1-2-36,4-1 0,-3 2 0,5 1 1,1-2 14,-1-1 1,1-6 0,5-1 16,0 3 1,6-1-207,3-1 1,3 1-1,1-6-278,0-1 1,-4-1-1,-2-4 1,1-1 401,-1-1 0,2-6 0,4 2 0</inkml:trace>
  <inkml:trace contextRef="#ctx0" brushRef="#br0">7341 7168 8125,'-6'8'0,"0"3"824,-3-2 0,-2 7 1,2 3-1,-3 0-133,-1 0 1,1-1 0,2-3 0,2 1-584,3 1 0,-6 2 0,4-2-108,0 0 0,-5 1 0,5-5 0</inkml:trace>
  <inkml:trace contextRef="#ctx0" brushRef="#br0">7552 7023 8030,'0'-7'5858,"0"2"-5340,0 10 0,0-2 1,2 5-990,2 3 0,-1-1 0,6 0 0,1-2 69,2-3 0,1 0 0,2-5 0,2 0 402,5 0 0,3-12 0,2-3 0</inkml:trace>
  <inkml:trace contextRef="#ctx0" brushRef="#br0">7816 6957 8030,'-6'13'855,"-1"0"0,-2 2 462,0 3 1,2 2-1,-3 7 1,2 0-785,3 4 1,-6-3-1,4 3 1,-2-3-656,0-2 1,5 1 0,-3-2-1,1-2-2018,3-1 2140,-5-6 0,1 3 0,-6-6 0</inkml:trace>
  <inkml:trace contextRef="#ctx0" brushRef="#br0">8054 7366 8106,'-6'8'122,"3"0"0,-6 0 1,-1 6 589,-2 5 0,-1 2 1,0 1-1,1-4-624,3-4 0,-1 4 0,4-1 0,0 0-898,0-3 810,2-1 0,4 1 0,0-1 0</inkml:trace>
  <inkml:trace contextRef="#ctx0" brushRef="#br0">8344 7129 9838,'-7'0'2387,"3"1"-2189,8 3 0,2 4 1,4 5-1,-1 0-111,1 0 0,2 2 0,1 1 0,0 3 20,1 2 0,-3-1 1,0 4-1,-4-2 31,-1 1 1,-2-2-1,-4-1 1,-1 1-226,-4-1 0,-2-3 0,-6 0 0,1-2-304,3-2 0,-7 0 0,3-1-1314,-2-3 1283,1-3 1,6-14 0,4-3 0,2-6 105,2 1 0,5-3 0,1 2 0,-1-1 448,1-1 0,3 3 0,-3-5 0,1 2 452,4 3 1,-1 1 0,0 2 0,-1 0-318,1 0 1,2 0 0,0-1 0,-2 3 289,-1 2 1,-5-3 0,3 3-477,-1-2 1,0-3 0,-3 1-169,2 0 0,-3 4 1,-6 2-1,-5 1-208,-2 3 0,-3 2 1,1 1-3,0 0 0,0 0 1,0 1-1,1 3 11,3 5 286,3 3 0,0 1 0,-1 0 0</inkml:trace>
  <inkml:trace contextRef="#ctx0" brushRef="#br0">8648 7406 8031,'-9'9'344,"2"-1"0,0 1-133,-1-1 0,4 3 1,-4-2-1,1 3 1,1 2 572,0 4 0,0-2 0,4 5-706,-3-2 0,-1 4 0,3-2 1,-3 1-1,1-2-1389,-1-1 0,1-1 1311,5-5 0,-6 0 0,-1 1 0</inkml:trace>
  <inkml:trace contextRef="#ctx0" brushRef="#br0">9044 7247 11099,'-9'-4'451,"0"0"1,5-2-1,-5 3 9,-1-2 1,-2 1 0,-1 4-518,0 0 1,6 1 0,2 4 0,4 4-117,1 2 1,0 3-1,0-1 1,0 0 53,0 0 0,1 0 0,4 1-47,3-1 0,0 0 1,0 0 165,3 0 361,-5-5 0,1-1 7,-3-3 0,-2-1 1,2 6-23,-2 1 0,-2-2 0,-2 1 1,-1 2-1,-3 4-135,-1 3 1,0 1 0,-4-2 0,4 4-981,1-1 1,-4 5-1,3-4 1,-1 1-2348,4 0 3116,2-6 0,-3 9 0,-3-5 0</inkml:trace>
  <inkml:trace contextRef="#ctx0" brushRef="#br0">9097 7775 7902,'7'2'956,"-2"2"1,-4 4 0,-1 5 0,0 0-536,0 0 1,-4 0-1,-2 1 1,0-1-441,0 0 0,-3 0 0,3 0-1324,-1 1 1,3-3 0,-4 0-1664,2-3 3006,2-10 0,4 0 0,0-11 0</inkml:trace>
  <inkml:trace contextRef="#ctx0" brushRef="#br0">9440 7577 8109,'-9'6'508,"1"3"1,3 3-1,-4 2 1,1 3-259,0 0 1,-2 1 0,6-4-1,-1 3-429,-1 0 0,5 1 0,-5-5 1,2 0-466,-1 0 1,2-1 643,8-3 0,2-3 0,6-6 0</inkml:trace>
  <inkml:trace contextRef="#ctx0" brushRef="#br0">9665 7591 8464,'-14'13'277,"1"0"1,4 0-1,2 0 1,1 1-1,2-1 1060,-2 0 0,5 5-1034,-4-1 0,4 2 1,1-3-1,1 2-508,4-2 1,2-3 0,6-4 125,0-4-313,0 2 1,5-7 263,0 0 0,-2-6 1,-6-7-1,-3-2 1,-1-1-561,-3-2 619,-7-5-181,-4 8 143,-5-4 1,-4 6 0,-2 1 0,-2 2-1,-1 3-698,2 1 1,0 1 804,7 5 0,6-5 0,1-3 0</inkml:trace>
  <inkml:trace contextRef="#ctx0" brushRef="#br0">1333 6601 27423,'0'-14'-4916,"-6"7"1,3-3 3607,-5 5 0,3 1 1,-4 4 1823,-1 0 0,-3 9 0,-3 1 1,-3 0-197,-2 2 0,5-6 0,-3-2 0,1-2 39,1-2 1,-1 0-1,5-2 1,0-2 94,-1-5 1,1-3 0,0 1 0,-2 0 19,-2 3 1,1 0-1,-6-1 1,0 5-487,1 3 0,-7 1 0,5 1 0,-1 3 462,-1 5 0,-4 7 0,0 3 0,2 2-235,4 2 1,2-2 0,-1 0 0,5-1-535,2 1 0,2-5 0,1 1 0,2-2 103,1-2 1,6 5-1,-1-1 1,1 0-139,-2-3 1,4-1-1,-4 1 1,4-1 128,1 0 0,0 5 0,0-1 1,0 1-240,0 1 0,0 0 1,0 4-1,0-1-160,0 2 1,0-4-1,0 1 1,0-1 47,0 1 1,4 0 0,2 2 0,2-2 363,2-2 0,2 3 0,1-3 0,0 0 132,0 0 0,0 3 0,2-3 1,1 1 113,2 4 0,4-4 1,-3 2-1,1 0 81,4-1 0,1 4 0,3-3 0,1 3 119,2 1 1,4 1-1,-3-1 1,2 0 160,3 1 0,5-5 0,2-2 0,0 1 188,2-1 1,-1 1 0,5 1 0,-1-4 123,0-4 1,1-1-1,2 2 1,-2 0-183,-1-2 1,10 8 0,-3-8-1,5 1-120,7 1 1,5-2 0,-2 0 0,-4 1-313,-4-1 1,3 4 0,-4 1 0,-2-2 101,2-1 0,8-3 1,-4-2-1,0-1 169,-3 1 1,0-3 0,-3 1-1,2-1 71,1 0 1,3-4-1,-6 2 1,2-4-112,1-1 0,9 0 0,-5 0 0,2 0-184,-1 0 0,-29 0 0,0 0 0,33 0 0,2 0-210,-35 0 1,0 0 0,33 0-1,0 0 1,-2 2 46,1 2 1,-1-3 0,-4 5 0,-1-1 604,-4-1 1,7 0-1,-4-4 1,1 0-583,-1 0 0,2 0 0,-7 0 0,0 0 0,0 0 0,2-1 0,-2-2 0,1-1 0,3 1 0,0 1 0,0 2 0,-1 0 0,1 0 0,0 0 0,0 0 0,-3 0 0,-1 0 0,7 0 0,-2 0 0,1 0 0,0 0 0,1 0 0,-6 0 0,1 0 0,2 0 0,8 0 0,-10-1 0,-2-2 0,-3-2 0,-3 1 0,0 4 0,-2 0 0,-3 0 0,1 2 0,-7 0 0,-1 4 0,2 2 0,-5-1 0,-3 3 0,0-1 0,-1 1 0,4-2 0,-4-1 0,1 0 0,1 1 0,-1-5 0,6 2 0,1 0 0,2-1 0,2 1 0,-4-5 0,2 0 0,-1 0 0,2 0 0,-1 0 0,-1 0 0,-2 0 0,-1 1 0,-1 2 0,1 1 0,0-1 0,-5 0 0,0 0 0,0 2 0,-1-2 0,4 2 0,-4 0 0,1-1 0,0 2 0,-5-4 0,2 3 0,0 0 0,3-1 0,-1 1 0,3-5 0,2 0 0,4 0 0,2 0 0,-1 0 0,3 0 0,0 0 0,5 0 0,-4 0 0,2 0 0,-2 0 0,4 0 0,-4 1 0,2 2 0,-2 1 0,-2 2 0,-5-3 0,1 2 0,2-2 0,-1-2 0,-5-1 0,-1 0 0,0 0 0,8 0 0,-5 0 0,1-1 0,0-4 0,-2-1 0,1-2 0,0 2 0,-1 0 0,1 3 0,1-4 0,0-1 0,-1 1 0,7 4 0,-9-3 0,0 2-116,-2-1 1,-2-4 0,1 4-1,-4-3-27,-3-2 1,-6 3 0,-1-2 0,-2 0 380,-3 2 1,-1-5 0,-2 3 0,-2-3-520,-2-1 1,2 0 0,-7-2 0,-1-2-396,-2-5 0,-1 1 0,0-1 0,0-1-161,0-2 0,0-2 1,0 0-1,0-3 256,0-1 1,0 1-1,2 2 1,1-2 262,1 0 1,1-1-1,-5 3 1,0 0-143,0 2 1,0-7-1,0 10 1,-2-1 5,-2 0 0,1 0 0,-6 1 0,-1 2 137,-2 2 1,-6-4 0,-1 1 0,0-3-198,0-2 0,2 1 1,3-1-1,0 1 680,-4 0 1,5-5 0,-3 0 0,3 0 230,-2-1 0,-1 4 1,3-4-1,-1 1 62,1 0 1,-5 0 0,-1 5 0,-1 1-232,-4 3 1,-1-1 0,-4 4 0,-3-1-210,-3 1 0,-6 2 0,4 4 0,-4-1 101,-3 1 0,-5 0 0,5 0 0,2 0 67,1-1 0,-2 3 0,1-1 0,1 0-31,-2-2 0,0-3 1,4 4-1,-1 0 496,1 0 1,-5 0 0,-2-2 0,1 0-9,-1 2 1,-2-3-1,1 7 1,-2-1-235,0 1 1,-6 2-1,7 4 1,-3-2-242,-2 2 0,-3 2 0,0 1 0,2 0-167,-2 0 0,6 0 0,5 0 0,1 0-95,0 0 0,-5-2 0,4 0 0,-1-4 161,1-2 1,-3 1-1,2-3 1,1 1 159,-1-1 1,-2-2-1,4 0 1,1 2-73,2 1 1,-3 5-1,-1-4 1,-1 3-20,1 2 0,-4 1 1,4 2-1,-2 0-77,-3 0 1,0 0 0,-1 0 0,1 0-202,0 0 1,-3 0-1,8 0 1,-1 0 94,1 0 0,-4 0 0,4 0 0,-2-1 112,-3-4 1,-1 4 0,-2-4 0,0 4 129,0 1 0,0 0 0,0-2 0,1 0-81,-1-3 0,-3 1 1,0 4-1,2 0-137,-2 0 0,-1 1 0,1 2 1,-1 2-90,1-3 1,-2 0-1,0-1 1,3 2 62,0 2 1,7-1 0,0-4 0,-1 0 53,2 0 1,-3-4 0,5-1 0,-2 1 27,-3-2 1,-1 3 0,-2-4-1,0 1 62,0 3 0,0-3 0,-1 2 0,-2-1-69,-1-1 0,0 5 1,4-3-1,0 2-92,1 2 0,-10 0 1,0 0-1,2 0-39,0 0 1,6 0-1,-5 0 1,2 0 90,0 0 1,-1 0 0,6 0 0,-1 0-4,0 0 0,-4 0 0,0-1 0,-1-2 162,0-2 1,0 1 0,-3 2 0,2 0-55,-1-3 1,-5 1 0,7 2 0,-1-1-78,0-1 1,-4 0 0,2 4 0,-2 0-7,1 0 0,-1 0 1,3 0-1,-2 0-89,-1 0 1,-3 0 0,7 0 0,2 0-12,3 0 0,-11 0 0,7 0 1,-3 0 138,1 0 0,-1 0 0,1 0 0,-2 0-41,-1 0 1,-5 0 0,5 1 0,-4 3-182,-4 5 1,34-3-1,0 0 1,-37 9 0,36-7-1,0 1-97,-2 2 0,-1 0 1,-1 3-1,-1 0 1,2 1-1,0-1 0,2 0 1,0 0-183,2 1 1,1 0-1,0 1 1,1 1-1,-17 14 1,8-2 176,10-1 1,3 5 0,11 0 0</inkml:trace>
  <inkml:trace contextRef="#ctx0" brushRef="#br0">2852 8528 24474,'0'-13'-3556,"0"-1"0,0 6 3322,0-1 0,1 6 0,3-1 786,5 2 1,3 2 0,1 0-1,0 0-18,1 0 0,3 0 0,2-1 0,2-4-75,2-4 0,1-7 0,-1-1 1,-1-1-370,2-1 0,5-2 0,2-3 1,-2 0 50,-1 2 0,-2 4 0,1-2 1,-2 1-507,-3 3 0,-2 3 1,-5 2-1,0 4 529,-4 1 1,0 2 0,2 5 51,0 4 0,-1 2 1,-2 6-1,-1 0-544,1 0 1,2 5 0,1 0-1,0-2-85,1-2 1,-1 4-1,0 0 1,-1-1-87,-4 2 1,4-4 0,-3 3 0,1-4-1134,-1-1 0,-2 1 1429,-2-1 1,-4-6 0,5-1-1</inkml:trace>
  <inkml:trace contextRef="#ctx0" brushRef="#br0">3499 8422 24474,'-20'-6'-205,"-2"-2"1,3-3 0,2 1 0,2 3 641,2 1 1,0 3 0,0 7 0,-1 7-936,1 5 0,-3 4 0,0 8 0,1 3 197,-1 4 0,4 3 0,5 0 0,0-1-52,-1-2 0,5-1 1,0 1-1,6-4-77,6-3 1,3 3 0,3-1 0,2 0-367,5-2 1,3-6 0,0 0 558,-3 1 0,3-4 0,-4 0 0</inkml:trace>
  <inkml:trace contextRef="#ctx0" brushRef="#br0">4093 8937 31249,'4'-35'-2757,"1"0"0,-1 5 0,-3 14 2816,4 6 1,-5 4 805,0 6 1,-6 0 0,-9 0 0,-1 0-580,-2 0 0,1 0 1,4 0-1,-1 2 219,1 2 0,0-1 1,0 7-1,0 3-574,-1 3 1,1 8 0,0-2-1,0 4-206,0 5 1,5-1 0,2 5 0,2 1-149,0 3 1,-1 0-1,5 2 1,0 0-427,0-1 0,0 5 0,0-8 0,2 0-1093,2 1 0,-2-6 1,2-3 1439,-3-5 0,5-5 1,2-6-1</inkml:trace>
  <inkml:trace contextRef="#ctx0" brushRef="#br0">3908 9465 30140,'0'-26'-2391,"0"-1"1,0 1 0,1 0-1,4-1 2305,4 1 1,-2 1 0,2 3 0,-1 4 1426,0 4 1,4 5-1,-4 1-1636,4 3 1,1 0-1,0 5-2186,1 0 2520,-1 6 1,0 1 0,0 7-1</inkml:trace>
  <inkml:trace contextRef="#ctx0" brushRef="#br0">4264 9307 18665,'5'-31'-1619,"-1"2"0,1 5 2315,0 9 0,-3 10-772,2 9 1,-1 5-1,0 7 1,2 3-1,-3 0-683,0 0 0,-2 3 0,0-4 1,0-2 202,0-1 0,0-2 1,1-2-1,2 0-347,2-2 1,5-7 1136,-1 3 0,-3-10 0,-2-5 0,-2-4-532,-2-4 0,-5-4 0,-1 3 0,0 0 441,1 0 1,-4-3 0,4 3 0,2 0 968,2 0 0,1-3 0,0 4-379,0 2 1,1 3 0,4 4-716,4 4 1,2 4-1,4 1 1,1 0-80,2 0 1,4 4 0,-3 2 0,0 2-254,0 2 1,3 2-1,-3-1 1,0 0-715,0-3 0,-1 1 0,-5 3 1131,0-3 1,-5-2 0,-3-4 2374,1 1-1065,-4 1 1,5-11-611,-2-3 0,-3-1 0,6 0-379,-2 1 1,4 6 0,-1-2-620,2 4 0,-2 1 1,0 0-59,1 0 1,2 0 0,1 0 102,0 0 1,-4 4-1,-1 2 78,-3 2 1,4-4-1,-4 5 136,-2 1 1,2-3 0,0 2 0,-2 1 275,-2 2 1,4 1 0,1 1 0,1 0-222,3 4 0,8-4 1,4 4-1,3-3-123,1-2 0,2 0 0,3-1 1,4-3-89,3-5 0,-3-2 0,1-4 1,-1-4-318,-1-7 1,-1-2 0,-5-8 0,0-4 30,-3-2 0,-7-6 0,-2 1 0,-6-2 50,-6-6 0,-4-6 0,-5 1 0,-9 0 136,-6 3 1,-5 0 0,-3 3 0,-1 4 520,-2 4 0,-4 8-1,4 9 1,1 5 627,3 7 1,-3 4 0,2 6 0,3 7-962,0 8 1,6 5-1,2 5 1,4 4-791,4 3 0,4 6 1,11 3-1,7 0-1027,8-2 1791,16 8 0,4-18 1,12 11-1</inkml:trace>
  <inkml:trace contextRef="#ctx0" brushRef="#br0">5875 8792 28493,'2'-13'-9831,"1"-1"8749,1 1 0,2 6 0,-2 1 1401,5 0 0,-2 0 1,1-4-82,-2 1 1,-2 5 463,-4-5 1,-1 6-72,-4-1 1,-7 13-1,-5 5 1,-1 7-233,-1 7 0,0-1 0,-3 9 0,4-1-887,4-1 0,2 4 1,3-3-1,5 2 1243,2-2 1,2 0-1,3-7 1,5-3-1107,5 0 1,9-6-1,0-3 1,1-4-47,-1-3 0,3-7 0,-4 3 0,-1-4 358,-2-1 0,-3-6 0,-4-4 0,-2-4-21,-4-4 1,-4 0 0,-1 5 0,0 0-457,0 0 0,-6 0 0,-1-1 0,-2 1 1446,0 0 0,5 6 0,-4 1 1347,3 0-2031,0 4 0,15-3 1,5 5-1,4 0-433,5 0 1,2 0 0,3 0 0,2 0-442,-1 0 0,-3 0 1,0 1-1,-1 2 559,1 1 0,-1 1 1,1-5-1</inkml:trace>
  <inkml:trace contextRef="#ctx0" brushRef="#br0">6377 8884 25802,'0'-7'-3319,"1"1"0,4 8 3627,4 2 0,-2 3 1,0 8-367,-1 3 0,4-2 1,-2 4-1,1 1 1,-1-2 73,3 0 1,-4 1-1,0-5 1,-1-3-385,-3 0 1,3-5 430,-2 2 1,1-8-1,-5-1 1,0-7-627,0-5 1,-6-3 0,-3-1 0,-1-3-173,1-1 0,-3-2 1,5-5-1,0 1 838,2-1 1,-1 1 0,2 0-1,1 1 457,2 3 1,5-2-1,2 7 47,1 1 1,2 7 0,4 4-1,2 4 154,2 1 0,0 0 0,5 0 0,0 0-947,-2 0 1,5 4 0,-3 2 0,2 0-401,-2 0 1,5 4 0,-3-3 0,-1 2-96,2 0 933,-6 0 1,6 4 0,-4 0 0</inkml:trace>
  <inkml:trace contextRef="#ctx0" brushRef="#br0">6417 9030 26008,'-9'-9'-3959,"0"0"2555,6-6 0,-3 15 1093,6 0 0,6 2 0,4 5 1,5 0-1,4-1 280,2 0 1,1 3-1,5-5 1,3-1 290,1-1 0,-1-2 0,-3 0 1,-2 0-264,-3 0 1,-3 4-79,-6 1 1,0 11 0,0-2 0</inkml:trace>
  <inkml:trace contextRef="#ctx0" brushRef="#br0">6522 9175 19607,'-20'0'97,"-4"1"1,7 2-180,0 2 0,9 5 0,3-1-672,4 2 1,2 3-1,5-3 1,7 0 866,8-3 0,8-5 0,3 2 0,2-4 166,3-1 0,-5 0 1,0 0-1,-1 0-892,0 0 1,0 0 670,-5 0 0,7-12 0,0-2 0</inkml:trace>
  <inkml:trace contextRef="#ctx0" brushRef="#br0">7169 8884 26425,'-7'-13'-2744,"-5"1"0,5 5 2682,-1 7 0,3 10 1,3 9-1,-1 2-649,-1 2 1,-5 1 0,5-1 0,-1-1 533,-1 2 1,5-4-1,-4 1 1,4-2-234,1-3 0,1-1 1,4-4 324,4-2 1,7-3 0,1-6 0,-1 0 43,-1 0 1,-2-10-1,1-3 1,-1-2-578,0 0 0,-4-2 1,-2-1 816,-1 2 0,-2 6 178,-4 1 0,-1 13 1,-2 4-111,-1 6 0,-1 4 1,5-5-1,0 0 22,0 1 1,6-1 0,3-2-1,4-2 160,5-4 1,2-4 0,8-2 0,1-4-276,2-4 1,0-4 0,-5-4 0,1-5-677,-1-3 0,-5-6 0,-4-1 0,-3-1-225,-6 1 0,-2 3 0,-6 4 0,0 1-159,0 1 1,-1 1 0,-4 10 0,-3 2 1006,-4 1 0,-1 0 0,-1-4 0</inkml:trace>
  <inkml:trace contextRef="#ctx0" brushRef="#br0">7882 8541 12017,'0'26'327,"-6"1"1,3 1-1,-5 5 1,-3 9-506,0 4 1,-3 7 0,1-7 0,0 1-199,0 3 1,1-5 0,3-1-1,5-4-5,2-5 0,4-3 0,2-7 0,6-3-1040,7-4 1465,3-10 1,7 4-1,-1-4 1</inkml:trace>
  <inkml:trace contextRef="#ctx0" brushRef="#br0">8318 8594 10575,'0'-13'149,"0"5"1,-2 23-1,-2 11 76,-5 4 0,-3 5 0,-2 0 1,-2 3-359,-2 2 0,-4 4 0,3 0 1,-2 0-167,-2 1 1,4-5 0,1 1 0,5-6 72,4-2 0,3-4 1,8-7-1,2-6 249,5-6 0,15-4 1,3-6-1</inkml:trace>
  <inkml:trace contextRef="#ctx0" brushRef="#br0">8503 8686 14865,'-11'13'-90,"-2"1"1,-4 3 0,1 2-1,-4 0 47,0 0 1,-1 3 0,-2-4 0,2 0-157,2 1 0,2-5 1,5 4-1,3-3-201,5-2 0,2 0 0,2 0 172,0 1 0,6-3 0,3 0 1,3-4 135,1-1 1,4 3 0,3-4-1,-1 3-87,0 2 0,4 0 0,-2 1 0,1-3-440,0 3 1,-5-1 645,5-1 1,-6 2 0,4-3 0</inkml:trace>
  <inkml:trace contextRef="#ctx0" brushRef="#br0">8833 8660 14356,'-13'-7'-93,"-1"2"1,6 7 0,-1 6-1,-1 10-105,-2 5 0,-1 8 1,-1 0-1,0 0 322,-4 1 0,8-3 1,-2 7-1,3-1-371,2-1 0,4 2 0,-1-5 0,2-2-464,2-1 1,2-7 0,4-4 726,7-2 1,6-2 0,7 1-1</inkml:trace>
  <inkml:trace contextRef="#ctx0" brushRef="#br0">9097 8726 21972,'-16'-22'-1035,"3"0"0,-2 7 0,9 15 830,-1 8 0,2 5 1,-4 4-1,1 4-234,0-1 1,-3 10 0,2-2 0,-3 2 345,-1 3 1,0-3 0,1-2 0,3 2-105,5 1 0,2-2 1,2-6-1,2-2-381,2-2 0,9-3 1,11-7-1,4-5 676,2-2 0,13-2 0,-2 0 0</inkml:trace>
  <inkml:trace contextRef="#ctx0" brushRef="#br0">9387 8726 18860,'-38'-9'304,"3"0"1,-6 9 0,6 18-1,2 11-1234,4 8 0,4 2 1,3 1-1,6-2 254,6-3 1,5-4-1,13-7 1,9-4 201,13-1 1,17-1 507,5-5 0,16 0 0,-1 1 0</inkml:trace>
  <inkml:trace contextRef="#ctx0" brushRef="#br0">937 11287 8464,'0'-13'-501,"6"-1"501,3 1 0,2 0 0,3 0 0</inkml:trace>
  <inkml:trace contextRef="#ctx0" brushRef="#br0">990 11194 8464,'0'-8'551,"0"-1"1,0 4 0,1-3-252,4-3 1,-2 5 0,4 1 0,0 0 902,1 1-918,-5-1 0,2 7 1,-7 4-195,-7 7 0,-2 2 0,-11 8 0,0 2 231,2 0 1,-5 9-1,3-6 1,-2 2 28,2 3 0,-1 2 0,5-3 1,4-1-156,3-3 0,6 6 0,5-8 1,0 0 54,0-2 1,5-1 0,6-4 0,5 0-383,6 0 0,3-1 1,3-6-1,1-2-196,2-1 1,1-6 0,-3 1-1,2-2-62,-1-2 1,-4-2 0,-4-1 0,-4-3-11,-4-1 1,-2-2-1,-3-4 224,-5 0 1,-2 0 0,-4-1 354,-2 1 1,-4 4 0,-5 2 0,0 1 705,0 3 0,4 2 1,2-1-126,1-2 1,3 3-629,7-4 1,4 4-1,5 2 1,2 2-275,2 1 0,2 1 0,5-5 0,-2 0-674,1 0 1,2 0 0,2 0 0,-1 0-536,0 0 0,5 0 0,1-2 1350,2-2 0,1-9 0,5-8 0</inkml:trace>
  <inkml:trace contextRef="#ctx0" brushRef="#br0">1676 11194 8295,'-5'-20'83,"3"1"0,-5 17 0,4 7 365,-2 5 1,0 9 0,2 3 0,-3 3 27,-2 1 0,1 1 1,-3 1-1,2 1-34,3 2 1,-1 0 0,3-5-1,-2 0-355,2 1 1,2-7 0,1-2 0,1-3-435,4-2 1,2-6 296,6-2 0,-1-10 1,-2-5-1,-2-6-344,-2-6 1,-2-3 0,-4-3 0,0-1 210,0-2 0,0 0 0,-1 5 0,-2-1 770,-2 1 1,-1 1 0,3 3-1,-1 4 315,1 4 0,2 0 0,1 1-455,0 0 1,5 1 0,4 2 0,3 3-326,1 1 1,6-3-1,5 3 1,4 0-250,2 0 0,1 1 0,-3 2 0,1-2-575,2 2 1,3 2 0,-6 1 0,-3 0-575,0 0 1,-6 0 0,-2 0 0,-3 1-302,-6 4 1,3 2 1576,-7 6 0,-5 6 0,-7 2 0</inkml:trace>
  <inkml:trace contextRef="#ctx0" brushRef="#br0">1663 11406 8295,'13'-6'532,"1"3"1,-1-4 0,0 1-144,0 3 0,0 1 0,1 2 0,-1 0-165,0 0 0,0 0 1,0 0-1,-1 2-566,-3 2 1,3 3 0,-3 7-1,2-1 334,2 0 0,-5 2 8,-4 2 0,4 4 0,-1 5 0</inkml:trace>
  <inkml:trace contextRef="#ctx0" brushRef="#br0">1663 11630 8569,'0'-20'782,"0"8"-510,0 12 0,5 1 0,0 8 0,1 1 0,2 1-579,-1-3 1,2 4-1,4-3 1,0 3 233,0 1 0,2 0 0,1 0 0,2-1-735,-2-3 1,5 1 807,1-6 0,8 7 0,4-4 0</inkml:trace>
  <inkml:trace contextRef="#ctx0" brushRef="#br0">2337 11234 8248,'0'-18'321,"0"1"0,0 7 39,0 10 0,-6 5 0,-3 10 1,-3 3-206,-1 4 1,-5 7-1,1 3 1,1 1 178,1-1 0,8 0 0,2-3 0,4 2-483,1-1 0,0-4 0,0-4 1,1-4-96,4-4 0,-2-2 0,5-3 0,3-5 107,0-2 1,3-4-1,-3-4 1,0-5 13,-3-6 1,-3-5 0,2 3 0,-1-1 219,-3-4 1,-2 5 0,-1 2 2489,0 2-2300,0 2 1,0 11 0,0 7-1,0 7-4,0 5 0,2 4 1,4 5-1,5 0 115,6 1 1,6-2-1,1-3 1,3-5-365,4-2 0,9-3 1,-3-3-1,-2-6-414,-2-6 1,-2-9 0,-4-9 0,-2-2-23,-3-5 1,-3-3-1,-6 0 1,-1-2 121,-4-1 1,-2-7 0,-6 4-1,0 1-114,0-3 0,-1 7 0,-2 1 1,-1 5-585,1 4 1,1 3-972,2 6 1949,6 5 0,7 8 0,8 8 0</inkml:trace>
  <inkml:trace contextRef="#ctx0" brushRef="#br0">2970 11221 8280,'-13'-12'379,"1"5"15,4 7 1,3 0 0,10 6-1,3-2-151,4 0 1,3 5 0,2-4 0,7-1 62,5 2 1,-1-3-307,3 6 0,9-1 0,1 6 0</inkml:trace>
  <inkml:trace contextRef="#ctx0" brushRef="#br0">2944 11524 10873,'4'-14'1103,"5"11"0,19 13 0,1-1-3598,2-2 1,1-2 2494,-1-5 0,3 0 0,6 0 0</inkml:trace>
  <inkml:trace contextRef="#ctx0" brushRef="#br0">779 12422 8280,'-5'-6'881,"1"6"0,-1 8 0,5 9 0,0 5-431,0 3 0,-4 6 0,0 3 0,1 2-629,1 5 0,1 2 1,-2-2-1,-2 2-174,2 1 1,2 0-1,1-6 1,0-3-27,0-4 0,6-5 0,3-5 0,2-8 379,3-7 0,-1-5 0,0-1 0</inkml:trace>
  <inkml:trace contextRef="#ctx0" brushRef="#br0">1214 12356 8280,'6'-18'3438,"-6"1"-3580,-6-1 1,-8 18 0,-3 8 0,-2 8 0,-1 4 329,-4 4 1,-1 1-1,-2 1 1,-1 2 40,1 3 1,-2-2 0,8 5 0,1-3-341,2-6 1,4 0 0,0-6 0,3 0-201,2 0 0,3-2 0,6-3 197,0-1 0,6-6 1,4-1-1,5-2 91,2 1 0,2-1 0,-2-4 1,0 0 0,-1 0 1,3 0 0,1 2 0,-1 2-79,0 5 0,3-2 1,-3 0-1,0 1-266,0-1 0,9-2 0,-2 2 1,4-1-851,2-3 1216,2-8 0,11-2 0,2-6 0</inkml:trace>
  <inkml:trace contextRef="#ctx0" brushRef="#br0">1597 12343 8522,'-13'0'1585,"1"1"1,2 5-1,1 7-1317,-1 8 1,3-1 0,-1 2-1,1 2 84,0 1 0,-2 6 0,-3 1 0,2 2-80,1 2 0,2 3 0,-4 2 0,4 0-634,1-2 0,2 7 0,4-11 0,1-3-264,4-2 1,3-11 0,10-5 0,3-5-14,-1-3 1,9-3-1,-2-8 1,1-3 75,0-4 1,-2-3 0,0-1 562,1-1 0,-1-7 0,1 4 0</inkml:trace>
  <inkml:trace contextRef="#ctx0" brushRef="#br0">2284 12369 8403,'-6'-25'-6,"-3"3"856,-3 5 1,5 9 0,1 10 0,2 8-672,-1 6 0,-5 2 0,1-3 0,-2 1-5,-3 1 1,1 11-1,0 0 1,0 3-330,0 1 0,-4 5 0,3-2 0,2 3-232,0 2 0,6-7 0,2 0 0,3-2-172,1-1 0,1-5 1,3-7-1,5-5 26,3-4 1,7-3 0,3-6-1,4-2 533,5-2 0,-3-3 0,4-7 0</inkml:trace>
  <inkml:trace contextRef="#ctx0" brushRef="#br0">2654 12290 8290,'-27'7'164,"5"10"1,2-3-1,-1 5 221,0 5 1,5 7-1,-1 4 1,2 1 174,2 0 0,6 2 0,2-4 1,4-1-265,1-2 1,10-3 0,6-2 0,6-1-329,6-3 1,6-4 0,-2-9-1,2-5-709,2-2 1,3-2 0,0 0 0,-1-2 740,-3-2 0,4-4 0,-6-5 0</inkml:trace>
  <inkml:trace contextRef="#ctx0" brushRef="#br0">2957 12448 10449,'-6'-26'796,"5"6"0,-4 2 0,10 9 0,4 5-896,2 2 0,8 2 1,3 2-1,5 1-474,4 1 0,1 6 0,3-1 0,-4 3-68,-3 1 0,-2 0 0,-1 2 0,-3 1 614,-4 2 0,-4 11 1,0-1-1</inkml:trace>
  <inkml:trace contextRef="#ctx0" brushRef="#br0">3036 12779 8492,'-13'0'1003,"1"1"0,5 2 86,7 1 1,13 2-1090,14-1 0,23 2 0,11 6 0</inkml:trace>
  <inkml:trace contextRef="#ctx0" brushRef="#br0">7565 11498 8407,'-6'-13'-123,"3"1"-57,-5 3 0,3 5 180,-4 8 0,1 4 0,-6 5 0</inkml:trace>
  <inkml:trace contextRef="#ctx0" brushRef="#br0">7407 11498 8529,'-13'0'-74,"-1"0"0,1-4-119,0-1 0,0 1-32,0 4 0,-1 1 1,1 4 39,0 4 1,0 1 0,1 0 0,2-3 147,1-1 0,5 3 1,-4-3-1,1 0 559,0 0 1,2 4-377,-4-1 1,2 2 0,-3 1 0,2-2-44,3-1 1,-1 0 0,1 4 0,-2 0-42,0 1 1,-4 3 0,5 2 0,1 0-182,-1 0 1,-3 5 0,5-4 0,1 2-42,1 0 0,2-5 0,0 0 0,0-2 434,0-2 0,2 0-22,2 0 1,-1-1 0,6-2-141,1-1 1,2-1-1,-1 2 1,0-3-188,-2-1 0,-1 4 0,6-1 0,-3 3-15,-2 1 0,6 0 0,-3 0 0,1 2 63,3 3 1,0-8-1,-1 3 1,1-1 10,1 0 0,1-4 0,-3 0 0,1-2 149,1-3 1,5 2 0,-2 0 0,-1-2 97,0-2 1,4-1 0,-1 0-1,3 2-279,1 2 0,1-2 0,1 3 1,1 0-80,2-1 0,0 5 0,-3-3 1,1 0 59,2 0 0,0 4 0,-4-3 0,1 2 56,-1 0 1,6-5-1,-6 4 1,1-3 118,0-2 0,-2-1 0,2-2 0,1 0 105,2 0 0,1 0 0,-1 0 0,3 1-92,0 4 1,-1-4 0,-2 4-1,3-2-267,0 1 1,2-1-1,-3 4 1,-1 1-142,0-1 0,3-4 0,-2 3 0,0-2 214,4 0 0,-3 1 1,0-5-1,-2 0-7,-3 0 0,3 0 1,-1 0-1,-1 0 268,-3 0 0,4-2 0,0-1 0,-2-1 29,-1 1 1,5-3 0,0 0-1,3 1-318,-1-1 1,-2 0 0,6 3-1,-3-2-75,1 3 1,4-1 0,-4 0-1,2-2 96,1 2 0,7 0 1,-7 0-1,1-2 105,0-3 1,1 5 0,1-3 0,-2 2 186,1 0 0,-1-5 0,-4 4 1,-3 3-184,-2 0 1,3 2 0,-4 0 0,0 0-132,1 0 0,-4 0 1,4 0-1,-1 0 67,0 0 0,4 0 0,-2-1 1,-1-2 47,0-2 0,5 1 0,-2 4 1,2-2 79,-2-2 0,3 3 0,-3-5 1,3 1-21,2 1 0,-5-2 0,0 3 0,1-3-26,-3-1 1,5 4 0,-4-1 0,1 1-107,1-2 0,-7 4 0,3-4 0,-1 2-30,0-1 1,0 3 0,-5-4-1,0 4 105,1 1 1,4-5 0,0-1 0,-2-1 82,-1-3 0,3-2 0,1-1 1,0-2-43,0-2 1,1 0-1,-4-3 1,2-1-79,-2 1 0,3 4 1,-1-2-1,-3 3-194,-4 2 0,-1 0 0,-5 0 0,-2 1 65,-2 3 0,-5-2 42,0 2 0,-7-3 0,-2 0 47,-8 4 0,-5-3 1,-3 5-1,-3 1 24,-2-1 1,4-5 0,-4 4 0,1-2-16,-1 0 1,0 2 0,-2-3 0,1 1 17,-1-1 0,2 2 0,-1 1 0,0 0 66,1-1 0,-4 6 0,3-3 0,-2 2 4,-3-1 0,1 2 1,-2-2-1,-3 2-36,-4 2 1,3 0 0,-1 0-1,2 0 5,1 0 1,-6 5-1,6-1 1,0-1-18,2-1 1,2-2 0,0 0 0,-1 0 33,1 0 1,1-5-1,0 1 1,0 1-9,-3 1 0,-1-2 1,2 0-1,1 1-25,0 1 1,-1-2 0,-1-1 0,-1 3-71,-2 0 1,-6 2 0,2 0-1,-3 0 14,-2 0 0,-4 0 0,0 0 0,2 0 78,1 0 1,3 0 0,0 0 0,1 0 59,0 0 1,-4 0 0,6 0 0,-2 0 34,2 0 1,-3-1 0,3-2 0,-2-2-29,2 2 0,-2-3 0,5 1 0,-2-1-96,-3 0 0,-4 1 0,-1 5 0,1 0-132,-2 0 0,-4 0 0,3 0 1,2 0 83,1 0 1,5 0 0,1 0 0,0 0 80,1 0 0,2 0 0,4 0 1,-1 0-34,-2 0 1,0 0 0,3-1 0,-1-3 216,-2-5 1,0 1 0,3 0 0,-1-3-131,-2 0 0,-5 2 0,0 2 0,-2-1-84,-1 1 1,-5 4 0,-2-3 0,-2 2-114,-7-1 1,3 1 0,-7 4 0,3 0 1,3 0 0,-8 4 0,5 2 0,-3 0 43,2 0 0,0 3 0,1-3 1,2 1-126,-2 3 1,0 0 0,4 2 207,-1 1 0,0-2 0,0 8 0</inkml:trace>
  <inkml:trace contextRef="#ctx0" brushRef="#br0">3736 11128 11613,'-13'-13'0</inkml:trace>
  <inkml:trace contextRef="#ctx0" brushRef="#br0">3723 11023 27510,'-6'-8'-7293,"5"3"4550,-5-1 5790,6 4-2984,-6-4 713,4 6 0,-3 2 0,5 2-639,0 5 0,0 7 1,-2 2-1,-1-1-274,-1 2 1,-2-2 0,3 5 0,-1 0-600,1-2 0,-3 4 1,1-7-1,2-1 749,2-1 0,1-2 1,0 0 299,0 1 1,0-1-452,0 0 1,6-6 0,3-2 609,2-4 0,3-1 1,-1 0-544,0 0 1,0 0 0,0 0 458,1 0 1,-3-1 0,0-2 0,-3-2-102,3 3 1,-1-1 0,0 0 0,-1-2-511,1 2 1,-2 2 0,0 1 0,1-2-290,-1-2 1,3 2-1,-2-2 1,3 3 41,1 1 0,0-5 881,0 1 0,7-6 1,0 2-1</inkml:trace>
  <inkml:trace contextRef="#ctx0" brushRef="#br0">4066 11010 28551,'-6'-14'-3921,"3"7"0,-4 4 4349,1 6 1,-3 6 0,5 8 0,1 4-743,2 0 0,-4 3 1,-1 0-1,1 4 636,-1 3 0,-5 5 0,4-1 1,-2 4-312,0 0 1,5-1-1,-3-1 1,1-3-964,3-2 1,1-1-1,2-6 1,0-3 24,0-5 0,2 1 0,1-3 0,3-4-3248,1 1 4292,2-6 0,4 0 0,0-6 0</inkml:trace>
  <inkml:trace contextRef="#ctx0" brushRef="#br0">4357 11326 8577,'0'-13'180,"-2"6"0,-2 4 0,-3 6 12,-1 6 1,-3 4 0,2 3-1,-3 2 135,-1-2 1,4 4 0,2 1 0,-1 1-117,1 0 1,0-2 0,-2 5-1,4-1-425,4-1 0,1 5 0,0-7 1,0-1-559,0-2 0,0-4 0,1-2 772,4-3 0,2 3 0,6-5 0</inkml:trace>
  <inkml:trace contextRef="#ctx0" brushRef="#br0">4647 11062 19985,'-13'-7'-1983,"0"3"1224,0 2 0,-1 8 318,1 3 427,0-3 0,1 1 1,2-4-1,3 3 515,1 1 0,0-2 1,3 3-268,-1 3 1,-1 0 0,5 3-85,0-1 1,2 6 0,1 1-216,1 1 1,6-2 0,-1-4 0,3 1-17,1 1 1,-4 5 0,-2-2 0,-1 0-591,-3 4 1,-2 0 0,-1 1-1,-1-1-100,-3-2 0,-4-6 1,-5 2-1,0-4-1609,0-1 2365,-1-5 1,1-2 0,0-6 0</inkml:trace>
  <inkml:trace contextRef="#ctx0" brushRef="#br0">4608 11089 16355,'13'-34'-2396,"0"6"2608,0 9 1,0 7 0,2 12 0,1 0 37,2 0 0,-1 2 1,-3 1-1,-1 3-952,0 1 1,2-3 0,1 5 653,2 1 0,-1 2 0,-4 1 1</inkml:trace>
  <inkml:trace contextRef="#ctx0" brushRef="#br0">5017 11326 8546,'-9'2'0,"0"2"0,2 14 0,-3 8 0,1 2 159,-1 0 0,-1 1 1,1 1-1,3-2-310,1 1 1,-3 0 0,5-4 0,1-3-483,1-4 0,2-4 633,0 0 0,6-7 0,2-1 0</inkml:trace>
  <inkml:trace contextRef="#ctx0" brushRef="#br0">5492 10957 20819,'0'-19'-5195,"-1"6"4903,-4-1 0,-2 11 0,-6 9 0,0 2 445,-1 2 1,-3 6 0,-1 3-1,1 2 225,-2 2 0,4 8 0,-4 6 0,1 4-89,1 3 0,1 5 0,7 0 1,4-1-202,4-4 0,2 5 0,5-13 0,7-2-153,8-6 1,8-10 0,4-2 0,-1-6-224,0-6 1,3-2 0,-4-2 0,-3-2 160,-5-2 1,1-3-1,-6-7 1,-2 1-251,-2 0 1,-6-5-1,-5 1 1,-6 1 130,-6 1 1,-9 2-1,-4 1 1,-3 3 30,-1 5 0,-5 2 1,0 4-1,3 2-232,5 5 1,5 9 488,10 4 1,-4-3 0,4 0 0</inkml:trace>
  <inkml:trace contextRef="#ctx0" brushRef="#br0">4845 10825 9774,'0'-13'-1721,"0"4"1325,0 0 0,0 5 869,0-5 1,5 0 0,1-3 341,1 3 1,-4 2 1186,1 3-1580,4 2 1,-7-2-1,2 8 1,-4 5-165,-4 3 0,-5 1 1,1 2-1,-3 2-8,-1 5 1,-2 3 0,-1 2 0,-1 0 58,1 4 0,-1-3 0,1 4 0,-3-1-68,-1 0 1,4 1 0,-4-1 0,3 3-25,-1 0 0,-5 4 0,2-3-196,1 3-39,-5-4 0,10 2 0,-4-3 0,0 0-77,-3 4 0,-2-3 0,2 1 0,3 0 24,0-1 1,5-2-1,-4-5 1,3-1-64,2 0 0,1-4 0,4-1 0,2-2-311,0-3 1,4-6-1,-2-1-1979,3 2 1300,1-6 0,1 1 0,3-7-1481,5-4 2605,3-2 0,1-12 0,0-2 0</inkml:trace>
  <inkml:trace contextRef="#ctx0" brushRef="#br0">4396 10891 13031,'0'-13'-619,"2"5"782,2 4 1,-2 8 0,4 7 0,-2 5 217,0 6 0,2 3 0,-3 2 0,3 3 198,1 1 1,2 5-1,6-1 1,1 4-103,2 0 1,4 1 0,-3 1 0,0 0-286,0-1 0,3 5 1,-5-10-1,1-1-440,1 0 1,-4-5 0,1 5 0,-4-2-423,-4-3 1,0 4-1,1-3 1,-5 1-68,-3 2 0,-1-6 1,0 6-1,0-1-3550,0 3 4287,0-3 0,-5-5 0,-3-8 0</inkml:trace>
  <inkml:trace contextRef="#ctx0" brushRef="#br0">9546 10693 29451,'0'-13'-4916,"0"-1"1,0 1 719,0 0 1,0 7 2657,0 6 0,-5 2 4185,1 6-2792,0-5 152,4 3 1,-2-6 985,-2 0 1,1 0 0,-6 0-782,-1 0 1,-2 0 0,-1 0 518,0 0 0,-1 0 0,1 0 0,0 0-133,0 0 0,-5 5 1,1 0-1,0 1-56,3 0 0,-4 3 1,1-5-1,0-1-330,3-1 1,1-2-1,-1 0 491,1 0 1,1 1-1,2 2 1,1 2 146,-1-2 0,-2-1-1017,-1 3 1,0 2 0,0 6-320,0 1 1,-1-1 0,3 0 0,0 0-437,3 0 1,0 1-1,-2-1 261,1 0 0,0 0 96,-4 0 0,4-1 476,0-3 0,7 3 1,-4-5-201,0 0 0,4 5 0,-2-3 0,1 3-456,-1 1 1,2 4 0,-4 2-1,2 1 46,-1-1 1,1 0 0,4-3-1,0 1-54,0 0 1,0-3 687,0-1 26,0 1 0,0-6-175,0 1 1,0-4 0,2 3-1,0 3 69,3 0 1,5 3 0,-1-1 0,3 1 48,1 4 0,0-2 0,2 5 0,1-2 345,2-3 0,4-1 1,-5-2-1,-1-1 333,-1-4 1,3 3 0,-1-7 0,-1-1 305,-1-2 1,-2-1 0,0 0 0,1 0 320,-1 0 0,4 0 0,1 0 0,0 0-526,1 0 0,-3 5 1,6-1-1,0 1-257,-2 1 0,5-5 1,-3 3-1,3-1-165,2 2 0,-1-4 0,2 4 0,1-4 11,2-1 0,0-6 0,-3-1 0,1-2 87,2 0 0,3 0 0,-5-4 0,-3 2-52,-1 2 0,3-3 0,-7 5 1,1-1-448,0 4 1,-2 1-1,4 0 1,-2-1-170,1 1 0,1 1 0,-1 4 1,-1 1 126,2 1 1,1 0 0,2-4 0,3 0 90,1 0 1,-1 0 0,-3 0 0,-1 0 275,1 0 1,2-5 0,-1-3 0,-3-1 175,0 1 0,-2 3 1,1-2-1,-2 1-31,1 3 1,1 2-1,-1 1 1,-2 0-652,-2 0 1,3 1 0,-5 3 0,1 5-148,1 3 1,-3-3-1,6 0 1,0-1 266,-1 0 1,8-2 0,-3-6-1,2 0 339,0 0 1,3-6 0,1-3-1,2-4-141,3-5 0,-1 3 0,1-2 1,-3 1 323,-2-2 0,3 3 1,-2-2-1,-1 2-420,0 2 0,-1 1 1,-5 2-1,-1 1-204,-3-1 0,-3 4 0,-7 0 1,-2 2-628,-1-1 0,-6-5 1,2 1 380,-4-2 1,-11-3-1,-6 0 1,-6-2 194,-6-2 0,-3-4 1,2 3 189,-2-2 1,-6 4 0,3-5 0,-1-2-1,0 1 237,-2 1 0,-1-2 1,-2 7-1,2 1 56,3 1 1,-3 2-1,4 0 1,-1 1 10,0 3 0,0-1 1,-5 5-1,2 2 12,3 2 1,-6 1-1,4 0 1,0 0 180,-1 0 0,1 0 0,1-1 1,2-2 156,2-2 1,-4-1 0,4 2-1,0-3-312,0-1 1,-4-3 0,4 3 0,0-1 44,0 1 0,-5 3 1,2-2-1,-3 1-88,-2 3 1,-4 2 0,-2 1 0,0 1-385,-4 3 1,-11 10 0,-3 8 157,-4 3 1,4 7 0,28-15-1,0 0 1</inkml:trace>
  <inkml:trace contextRef="#ctx0" brushRef="#br0">3657 12000 15512,'-1'-12'-5128,"-4"3"4999,4 3 944,-5 6 0,7 0-446,4 0 1,2 0 0,6 0 95,0 0 1,1 0-1,-1 0 1,0 0-240,0 0 0,5 0 0,-1-1 0,0-2-85,-3-2 0,4 1 0,-1 4 1,0 0-358,-3 0 1,4-1 0,-1-2-1,0-2 295,-3 2 1,-5-3 0,0 2 305,1 1-306,-4-4 0,0 4 1,-8-4-131,-2 1 1,-3 1 0,-7 5-1,1 0-75,0 0 0,-5 2 1,1 1-1,1 1 55,1-1 1,-3 3 0,-1-2 0,0-1 100,0-1 0,0 2 1,3 0-1,-2 1 90,2 1 0,2-5 0,0 5 24,1 0 1,0-5 71,0 4 1,7-4-101,6-1 0,6 0 1,8 0-1,3 0-152,0 0 1,7-4 0,-2-1-1,3 1-602,1-2 0,0 5 0,2-5 1,2 1-523,0 1 0,0 0 1160,-8 4 0,9 6 0,-4 1 0</inkml:trace>
  <inkml:trace contextRef="#ctx0" brushRef="#br0">5228 11894 8389,'-13'0'0,"0"0"0</inkml:trace>
  <inkml:trace contextRef="#ctx0" brushRef="#br0">5175 11907 8389,'-7'6'764,"1"-4"0,8 3-347,2-5 0,3 0 1,7 0-1,0 0 15,4 0 1,2 0-1,7 0 1,1 0-148,3 0 1,-4-4 0,6-2 0,-3 0-177,1 0 1,4-2-1,-4 3 1,-3 1 92,-4-2 0,-1 5 0,-4-5 1,0 1-926,0 1 1,-5-1 0,-6 5-786,3 0 0,0-4 1508,3 0 0,-1-1 0,0 5 0</inkml:trace>
  <inkml:trace contextRef="#ctx0" brushRef="#br0">7948 12092 7598,'-1'-12'-1283,"-4"4"1283,4 2 0,-11 0 0,5-2 0</inkml:trace>
  <inkml:trace contextRef="#ctx0" brushRef="#br0">7895 12066 8193,'-8'0'220,"-1"0"1,0 0 250,-4 0 0,4 0-145,0 0 0,6 6-505,-1 2 1,2 0 280,2 0 1,5 1 0,1 3 99,1-3 0,-3 1 0,4-4 0,-1 0 121,0 0 1,2 2-1,4-3 1,2-2-121,3-2 1,-2 4 0,6-1 0,1-1-31,2-2 1,2-1 0,0-1-1,3-2-103,1-1 1,-1-2 0,-2 3 0,0-2-102,-1 3 0,5-4 0,-7 0 1,0-2 105,0-2 1,1 3 0,-7-2 0,0-1 2,0-2 0,3-1 0,-3-2 0,0-1 56,1-2 0,-1 1 1,-3 2-1,1-1-102,-1-2 1,-1 1 0,-2 4-1,1-1-80,-1 1 1,-4 0 0,-1 0 0,1 0 1,-1-1 0,-1 1 0,-4 0 1,1 0 25,-1 0 1,-1 4 0,-2 0-1,0-1 16,0-2 1,0-1-1,0-2 1,0-1 65,0-2 1,4 1-1,0 4 1,-1-2-24,-1-3 0,-2 4 0,0-4 0,0 3-24,0 2 1,0 0 0,0 0-18,0 0 0,-2 1 1,-1 2-45,-1 1 1,-6 6 0,1-1 0,-3 2-32,-1 2 1,0-1 0,0-2 0,-1-2 37,1 2 1,0 2 0,0 1 0,0 0 31,-1 0 0,-3 0 1,-1-2-1,2-1 36,1-1 0,-2-2 0,-1 3 0,2-1-18,1 1 0,2 1 1,0 2-1,-2 0-75,-2 0 1,0 0 0,-5 0 0,-1 0-23,-2 0 1,-1 5 0,-1 1 0,1 0 90,-1-1 0,1 4 0,1-3 0,2 0 89,1 0 1,1 4 0,-1-3 0,3 2-70,0 0 0,4-2 0,-2 5 0,2-2 7,2 1 1,0 8 0,-1-6 0,3 3-42,2 3 0,-3-3 1,3 6-1,-1 0 12,1-1 1,-1 4 0,4-3-1,-1 3 2,-4 1 0,4 0 0,0 1 0,1-2-90,3-3 1,2 1-1,1-4 1,0 0-59,0 0 0,5-2 0,4-7 0,3-3-151,1-1 1,5 3 0,1-5 0,1 1-511,4 1 1,-1-5 0,1 5 803,-2 0 0,6 1 0,5 6 0</inkml:trace>
  <inkml:trace contextRef="#ctx0" brushRef="#br0">7697 13056 8278,'9'0'615,"0"0"0,1 0-147,2 0 1,3-5 0,2 1 0,5 1-209,3 2 1,2 1-1,-1 0 1,0 0-271,1 0 0,4 0 0,1 0 0,0 0 38,0 0 1,-1 0-1,-3 0 1,1 0 135,2 0 1,-1-5 0,-7 1 0,-1 1 47,2 1 1,-1 2 0,0 0 0,-1 0-16,2 0 1,1 0-1,1 0 1,1 0-171,-1 0 1,1 0 0,0 0-1,3 0-142,1 0 0,4 2 1,-3 1-1,0 1-13,1-1 1,2-1 0,-3-2 0,0 0 121,1 0 1,2 0 0,-3 0 0,0 0 30,1 0 0,2 0 1,-3 0-1,0 0 256,1 0 0,2 0 0,-3 0 1,0 0-236,1 0 0,3 0 1,0 0-1,2 0-154,1 0 1,5 0 0,3 0 0,2 0 23,1 0 1,2 0-1,-6 0 1,-1 0 267,1 0 1,-2 0 0,-3-2 0,0-1 178,-1-1 1,2-2 0,-5 3-1,3-1-141,-1 1 0,8 1 0,-7 2 0,1 0-463,0 0 0,3 5 0,0-1 1,0-1-195,1-2 1,1-1-1,4 0 1,-3 0 244,-2 0 0,-1 0 0,-4-1 0,-1-2 203,1-1 0,-6-7 1,-3 4-1,-4-2-12,0 0 1,-7 5-1,-2-3 1,-3 1-875,-2 3 0,0 1-598,0 2 1471,-5 0 0,-3 0 0,-5 0 0</inkml:trace>
  <inkml:trace contextRef="#ctx0" brushRef="#br0">8041 10574 8026,'-2'-12'-171,"-2"3"1,2 2 363,-2 3-701,2 2 0,1-4 434,-3 6 204,2 0 1,-8 2-1,4 1 131,-1 1 1,2 1-44,-4-5 0,5 0 56,-5 0 0,5 0-306,-5 0 0,5 1 30,-5 3 1,1-1-1,-2 5 1,3-1 83,1 0 0,-4-2 0,1 4-12,-3 1 0,-1 0 1,1 0-1,2-1 82,1 1 1,5 1 0,-5-1 0,0-1-5,2 1 1,-3 2 0,5 1 0,1 0-25,-2 0 0,4 1 1,-3-1-1,0 0-195,1 0 0,-2 2 1,3 1-1,-1 2 71,1-2 1,-3 3 0,1 0-1,1 0 61,-2 0 1,5 3-1,-5-4 1,1-2 39,1-2 0,-2 3 1,3-3-1,-1-2-1,1 0 0,1-1 1,1 1-1,-2-2-35,-1-1 1,-1 0-1,5 4-93,0 0 0,-1 1 0,-2-1 0,-2 0 20,2 0 1,2 0-1,1 1 1,-2-1 24,-2 0 1,3 0-1,-4 0 1,4 1 54,1-1 1,0 0-1,-2 0 1,-1 0-5,-1 1 0,0-1 0,4 0-80,0 0 0,0 0 0,0 1 0,1-3-20,3-2 1,-2 3 0,2-3 0,-2 2 19,-2 3 0,4 3 1,1 1-1,-3-2 29,0-1 0,-2-1 0,0 2 0,0 2 123,0-2 1,0-1-1,0-2 66,0 0 0,0 0 0,0 1-93,0-1 0,-4 0 1,-1 0-94,2 0 0,2 1 0,1-1 0,0 2-74,0 2 1,0-2-1,0 5 1,0 1 23,0 1 1,0 9-1,0-8 1,0 1 40,0 1 0,-2-5 0,-1 1 0,-1-2 43,1-3 1,-3 3 0,2-2 0,1 0 65,1-3 0,-2-5 1,-1 0-66,3 1 0,0 2-221,2 1 1,0 0-1,0 0 99,0 1 1,2-1 0,0 0 38,3 0 1,-1 5 0,-4-1 0,0 0-16,0-3 0,0-1 0,0 1 225,0-1 0,0 0 0,0 0-130,0 0 1,5-4 0,-1 0-74,-1 1 1,0-2 0,0 0 0,3 1-26,1-1 0,-2 3 0,2 0 1,-1 3 11,-3 4 1,3 1 0,-1-3-1,1 3 26,0 2 1,0-5 0,-3 1 82,1-2 0,1-2 1,-5 1-1,1-3 32,4-2 1,-2 3-145,5-3 1,-3 1 0,4 0-1,-1-1-72,0 1 0,3-2 0,-2 0 1,3 3 33,1 0 0,-4 3 1,0-1-1,1 1-56,2 4 0,-3-3 0,-1 2 0,1-2 244,-1-2 1,3 0 81,-2 1 0,-2-3 0,1 0 44,-2-3 0,4-5-245,-1 2 1,2 1 0,3-2 0,-1-1-150,0-2 1,0 4-1,0 1 25,1 1 1,-1-3 0,0 4 0,0-1 172,0 0 0,1-2 0,-1 2 131,0-1 0,-4 0 0,0-3 17,1 1 0,2 1 0,1-5-126,0 0 1,6 0-1,2 0-79,-1 0 0,4-2 0,-7-1 0,-1-1-125,-1 1 0,4 0 176,3-2 0,-3 4 0,-1-3 117,-3 2 0,-7 2 0,1 0-4,1 0 1,-2-4 0,-1-2 0,0 0-78,1 0 0,1-4 0,4 1 0,0-3-137,0-1 0,0-2 1,1-1-1,-1-1-113,0 1 1,0 1 0,0 2 104,1 0 1,-3-1 0,-2 1 0,-3 0 131,0 0 1,-5 0-1,5-1 1,-1 1 123,-1 0 0,0 0 0,-4-2 0,0-1-91,0-2 0,2-1 0,1 2 0,3-5-275,1-3 0,-3-2 1,4 1-1,-1 0-6,0-1 1,1 2 0,2 2-1,-1 1 113,1-2 1,-3 1 0,1 1 0,-2 3 130,-3 0 0,2 4 0,0-4 0,-2 1 89,-2 1 0,-1-1 1,0 3-1,0-1-84,0-1 1,0-5 0,0 3 0,0-2-200,0-2 1,0-2 0,0-2-1,2 1 10,2-1 1,-1-3 0,4-1-1,1 0-17,-1-1 1,-3 4 0,4-3-1,-2 3 176,-3 2 0,0 1 1,-1 1-1,3 2 95,-2-1 0,-2 2 0,-1 1 1,0-1-68,0 1 1,0 4-1,0-3 1,0 0-146,0-3 0,0 1 0,0-1 1,0-1 3,0-2 0,0-2 0,0 1 1,2-1-148,2 1 0,-2 0 1,3-2-1,0 0 246,-1 1 1,1-2 0,-4 9-1,2-2 95,1 0 0,1 4 0,-5-3 1,0 2 3,0 3 1,0-3-1,0 2 1,0 0-65,0 3 1,0-4-1,0-1 1,0 0-251,0 0 1,0-3-1,0 3 1,0 0 12,0 0 0,0-3 0,-2 3 0,-1 0 186,-1 0 0,0-3 0,2 3 1,-1-1 155,-1 1 0,-5 0 1,3 3-1,0-1 81,0 0 1,-4 3 0,1 1-107,-2-1 1,-1 1 0,2 1 0,1 2-291,-1 1 0,2 5 0,-1-3 1,1-1-207,0 1 1,-3 0 0,2-4 0,-3 3 178,-1-3 0,-2 4 1,-1-2-1,-2 0 196,2 2 0,-4-3 0,-2 5 0,-2 2-13,2 2 1,-3 1-1,3 1 1,-1 4-124,1 4 1,-3 8 0,4 5 0,-1 3-421,0 2 0,5 3 0,-5 3 1,0 0-1041,1 4 1585,2-5 0,6 6 0,0-4 0</inkml:trace>
  <inkml:trace contextRef="#ctx0" brushRef="#br0">3657 12620 8457,'-9'0'1187,"0"0"-135,6 0 1,-1 0-759,8 0 0,-1-4 0,6-1 0,1 1-133,2-2 0,1 5 0,2-4 0,1 4 21,2 1 1,4-5 0,-5 1-1,1 1-382,1 2 0,-4 2 0,2 2 0,-2 3 88,-2 1 1,0 0-1,-1 4 1,-2-2 81,-1 1 1,-6 2 0,2 1-1,-4 0 185,-1 0 0,-1 0 0,-2 1-18,-2-1 0,1-4 1,4-1 379,0 3-416,0-6 1,7 6 0,6-7-1,6-1 39,2-1 1,7-1 0,-5 2 0,1 3-91,1 1 1,-2 2-1,-1 4 1,-4 0-22,-3 1 0,-4 0 1,-2 2-1,-5 3 39,-2 2 0,-4-3 0,-3 2 0,-7-1-17,-4-3 1,-8 0 0,2 1-1,-3-1-65,-1-5 1,1 1 0,1-6 0,2 0-975,-1 0 0,2 3 988,-1-5 0,6-11 0,-3-8 0</inkml:trace>
  <inkml:trace contextRef="#ctx0" brushRef="#br0">12107 8211 23645,'0'-9'-5242,"0"0"4576,0 7 1,8-4-1,3 6 999,6 0 0,2-5 1,-2 1-1,5 1 91,3 1 1,2 2-1,-1 0 1,0 0-259,1 0 1,-1 0 0,1 2-1,-1 1-416,0 1 0,-4 5 0,-1-3 0,-2 1-688,-3 4 1,-1 0 0,-2 2 620,0 1 1,0-1 0,1 0 0</inkml:trace>
  <inkml:trace contextRef="#ctx0" brushRef="#br0">4238 13069 21581,'0'-26'-5804,"6"6"5789,3 7 1,2 0-1,3 6 1</inkml:trace>
  <inkml:trace contextRef="#ctx0" brushRef="#br0">4344 13056 20066,'0'-6'-5013,"0"6"4280,0 7 1,0 1 0,0 0 933,0 3 1,-5 0 0,-1 4 0,-1 1 386,-3 2 1,2-1 0,0-2 0,-1 1-112,1 2 1,-2 1 0,4-3 0,0 2 92,1-2 0,-4 3 1,4-2-1,2-1-668,2-1 0,-3 3 1,-1-1-1,2-1-1753,2-1 0,1-2 712,0 1 1156,0-7 1,6-7 0,1-7 0</inkml:trace>
  <inkml:trace contextRef="#ctx0" brushRef="#br0">4634 12726 8157,'0'-13'1628,"-6"5"-1332,5 2 1,-5 12 0,7 2 0,2 0-24,2 1 1,5 0-1,-1 4 1,1 0 178,-1 1 1,3 3 0,-4 4 0,3 1-329,-3 1 0,3 8 0,-7-6 0,-1 0-676,-2 0 0,-1 3 0,-1-8 0,-2 1 249,-1-4 0,-5-2 303,4-2 0,-11-6 0,2-1 0</inkml:trace>
  <inkml:trace contextRef="#ctx0" brushRef="#br0">4621 12713 8489,'25'-50'0,"0"7"0,0 14 582,3 13 1,5 4 0,0 8 0,0 1 834,4 1 0,1-2 0,2-1-3610,-1 2 1326,1 2 0,4 1 867,0 0 0,12-12 0,-2-2 0</inkml:trace>
  <inkml:trace contextRef="#ctx0" brushRef="#br0">5149 13188 8381,'7'-6'465,"-2"-3"0,-5 2 47,-5-2 0,2 6 0,-4 0-360,1 6 0,-4 0 1,1 6-1,-3 2 1,1 4 127,2 3 0,-3-1 0,3-2 0,-1 1-7,1 2 0,-2 4 0,3-5 0,1-1-953,2-1 0,4 3 0,1-1-604,0-1 1,0-5 1283,0-2 0,12-7 0,2 4 0</inkml:trace>
  <inkml:trace contextRef="#ctx0" brushRef="#br0">5334 12805 8170,'-13'0'703,"4"0"-579,0 0 1,8 0-1,1 0 1,7 0 299,5 0 0,7 0 0,3 0 0,3 0-224,1 0 0,5-2 1,0 0-1,-2-3-252,-1 2 0,-3 2 0,-2 2 0,-2 2-179,-2 2 1,-7 5 0,-8 0 0,-2 5 55,-2 2 0,-3 7 0,-6-4 135,-9 1 189,1 4 0,-8-5 1,3 7-1,-2-2-159,2-3 0,3 1 0,6-4 0,1 0-538,3 0 0,3-1 0,6-5-967,0 0 1515,6 1 0,8-7 0,6-1 0</inkml:trace>
  <inkml:trace contextRef="#ctx0" brushRef="#br0">5875 13095 8351,'-19'-13'-7,"4"7"1,-2 8 133,2 9 0,3 3 0,2 3 0,1-2-330,-1-2 1,-2 5-1,1-1 1,0-1-224,3-1 1,5 3 425,-2-1 0,-2 1 0,0-5 0</inkml:trace>
  <inkml:trace contextRef="#ctx0" brushRef="#br0">5902 12897 8131,'-8'0'-101,"-3"0"28,9 0 1,-4 2-1,6 2 1,2 5-1,2 3 1652,5 1-1404,3 0 0,2 0 1,4 2 136,4 3 0,1-2 0,1 4 0,-2 1-260,1-1 1,1 1 0,-2 2-1,-6-1-803,-6 2 607,2-5 1,-11 1-1,4-3-26,-4 0 0,-8 1 1,-5-5-1,-4-1-82,0-4 1,-5 3-1,1-7 1,-1-1 198,4-1 0,2-7 0,3-2 0,3-3 123,5-5 1,3-7 0,1 0 0,3-3 143,5-1 0,1-5 0,10 0 0,0 0 6,3-1 1,-3 8-1,-1-2 1,-3 3-222,-2 2 1,-1 2 0,-4 6 0,-3 0-62,-4-1 0,-2 3 1,-5 0-1,-6 4 85,-4 1 1,-7 2 0,2 4 0,-1 0-11,0 0 1,2 0 0,-3 0 0,6 1-19,2 4 0,3-2-1082,4 5 753,2 1 0,7 0 334,4 0 0,14-6 0,9 3 0</inkml:trace>
  <inkml:trace contextRef="#ctx0" brushRef="#br0">6219 13227 8286,'-12'8'-124,"3"5"1,3 10 0,5 8 0,-2-3-663,-2-5 0,1 1 786,4-6 0,-6 5 0,-1-2 0</inkml:trace>
  <inkml:trace contextRef="#ctx0" brushRef="#br0">6575 13095 8311,'-9'-4'-317,"0"0"1,2-2-1,-3 1 544,1-4 1,6 2-1,-1-2 1,1 1 67,-2 0 0,4-4 1,-4 4 569,4-4 0,1 3-216,0 0 0,-1 6-565,-4-1 1,4 4 0,-4 4 0,4 7-42,1 5 1,0 0 0,0 4-1,0 0 5,0-4 0,6 3 0,2-2-279,4-1 0,6-5 0,-1-4 0,0-1 34,-3-3 0,-1-3 0,1-5 0,-1-2 76,0 0 0,-1-5 0,-2 3 43,-1-2 521,-6 3 0,3 4 0,-6 8 187,0 5 1,-6 7 0,-3 5 0,-3 2-248,-1 5 0,0 3 0,0-2 1,-1 2-637,1-2 0,1-1 0,4-1 0,2-3-35,0-2 0,4 2 0,-2-5 0,3 0-4378,1 0 4666,5-1 0,3-5 0,5 0 0</inkml:trace>
  <inkml:trace contextRef="#ctx0" brushRef="#br0">6588 13452 7905,'0'26'0</inkml:trace>
  <inkml:trace contextRef="#ctx0" brushRef="#br0">6720 13729 7974,'0'-7'1964,"0"-5"-1299,0 10 1,0 2 0,-1 9-382,-4 3 1,4 6 0,-5-1 0,0 1-83,-3 1 0,2-3 0,-2 5 0,0-1-343,2 1 0,-3-5 0,4 3 0,-1-2-364,-4 1 1,4 0 0,0-5 0,-1-1-2721,1-4 3225,4 4 0,-3-10 0,6 3 0</inkml:trace>
  <inkml:trace contextRef="#ctx0" brushRef="#br0">7169 13531 7932,'-1'-7'424,"-4"2"1,-1 10 0,-4 3 0,1 4 72,-1 1 1,0 5 0,0 1 0,1 0-190,-2 0 1,0 5-1,-2-2 1,1 3-356,3 1 1,-1-4-1,5 0 1,2 0-435,2-1 1,1-2 0,1-6-1,4-1-624,4-4 1,7-2 1104,1-6 0,13-6 0,-2-1 0</inkml:trace>
  <inkml:trace contextRef="#ctx0" brushRef="#br0">7433 13637 8976,'-20'-8'0,"4"5"0,4 8 769,3 8 1,0 6 0,-4 9 0,0 3-485,0 4 1,-5 3 0,0 2-1,2-2-554,2-3 0,5 2 0,1-5 0,3 0 269,2 0 0,1 5 0,2-3 0</inkml:trace>
  <inkml:trace contextRef="#ctx0" brushRef="#br0">20069 10838 8421,'2'-7'434,"1"1"-277,1 0 0,2 4 0,-3-3 913,1-1-539,6 4 810,-8-4-586,4 6 0,-6 2 1,-2 2-386,-2 5 1,-2 3 0,-4 2-1,1 3-112,-1 0 1,2 7-1,0-2 1,-1 3-58,1 1 0,-2 0 1,4 2-1,-1 2-72,-3 0 1,4 1 0,1-4 0,4-2-166,1-3 0,0 2 0,0-3 0,0 0-174,0-4 1,0-2-1,1-3 1,2-2-227,2-1 0,1-6 157,-2 1 1,-2-4 0,2-4 58,-3-5 1,-1-3 0,0-3 476,0-2 0,0 2 0,0-3 1,-1 5 705,-3 4 0,2-2 320,-2 2-832,2 3 1,8 0 0,3 6-465,3 0 0,1 2 0,0 1 0,2 1-242,2-1 1,-2 3 0,3-2 0,-4 1-98,-1 0 0,5-3 1,0 2-1,-2-2-787,-2-2 1,0 0-1,0 0 1,2 0-689,2 0 1,1-2 1826,-1-2 0,2-3 0,7-7 0</inkml:trace>
  <inkml:trace contextRef="#ctx0" brushRef="#br0">20584 10944 8352,'-13'-14'1173,"4"7"1,2 4-819,1 6 1,2 0-1,4 6 1,0 1 611,0 2 0,0 1 1,0 2-1,1 1-647,3 1 1,-2 2 0,2-2 0,-2 2-169,-2 1 1,0-4-1,0 2 1,1-3 664,4-2-3154,-4 0 982,5-6 1,-6-2 676,0-10 1,0-6 0,0-8 0,0-2 418,0-2 0,0-7 0,0-1 0,0 2 318,0 1 1,0 2 0,0 1 0,1 1 689,4 2 1,-2 6 0,4-1 0,0 2 551,1 2 1,1 0 0,4-1 0,0 3-1137,0 2 0,6-1 0,3 5 0,3 1-537,2-2 1,-1 4-1,0-2 1,1 3 125,-1 1 0,-1 0 0,-1 1 1,-4 2-2590,-1 1 1,-3 7 2834,-7-3 0,3 4 0,-5 1 0</inkml:trace>
  <inkml:trace contextRef="#ctx0" brushRef="#br0">20558 11062 8288,'1'-11'954,"4"2"-462,3 4 1,9 4-1,2 1 1,1 0-386,4 0 1,1 0-1,1 0 1,0 0-393,1 0 0,-2 4 0,-3 1 0,-5-2 4,-2-2 281,-2 5 0,-5 1 0,-3 7 0</inkml:trace>
  <inkml:trace contextRef="#ctx0" brushRef="#br0">20505 11287 8062,'0'-13'1425,"10"5"1,3 5-1,4 5-1255,2 2 0,-3 1 0,6-4 0,0 2-426,-2 1 1,8 1-1,-4-5 1,-1 0-698,2 0 0,-4 1 953,1 4 0,0-4 0,4 5 0</inkml:trace>
  <inkml:trace contextRef="#ctx0" brushRef="#br0">21284 10917 8265,'-9'0'1084,"0"0"0,1 2-487,0 2 0,-4 3 0,4 8 1,-3 1-162,3 2 0,-4 8 1,3-2-1,-1-1-370,1 2 0,-1-1 0,5-1 0,2-2-191,2-2 0,1-2 0,1-4-208,4 1 0,2-3 0,6-2 0,-1-6-122,-3-6 1,1-4 0,-4-8 0,0-1 332,0-2 0,0-5 0,-3 1 0,1-2 686,-1 2 0,-2 3 0,1 8 0,1 0 1361,1 3-1455,1 5 0,-1 3 1,2 10-1,0 5-180,0 2 1,4 7 0,-1-2 0,4 4-270,4 5 0,4-8 0,7 2 0,1-4-420,2-5 0,4-7 0,-4-5 0,-3-2-2,-5-2 0,1-11 0,-5-5 1,0-6 16,0-6 0,-6-7 0,-5 0 0,-3-3 86,-2-2 0,-1-4 1,-2 2-1,0 2 181,0 3 1,0 4 0,0-3 0,0 7-976,0 6 0,0 4 1092,0 5 0,12 1 0,2 0 0</inkml:trace>
  <inkml:trace contextRef="#ctx0" brushRef="#br0">20043 12039 8099,'0'-25'385,"1"3"533,4 5 1,-2 8 0,4 6 0,-1 6-336,-3 6 1,0 4 0,0 6 0,1 6-136,-1 4 1,-2 8 0,-1-2 0,-1 3-471,-3 2 0,1-1 1,-5 0-1,2-3-404,3-1 1,2-5-1,1 1 1,0-5-708,0-4 1,0-3 0,1-7 0,4-3 1132,4-5 0,8-8 0,4-4 0</inkml:trace>
  <inkml:trace contextRef="#ctx0" brushRef="#br0">20333 12092 8030,'0'-32'1747,"0"5"0,0 14 0,-1 12-1395,-4 4 1,2 7 0,-5 0 0,-3 5 61,0 2 1,-3 5-1,0-2 1,-2 0-377,-2 4 0,0-1 1,4 0-1,-2-1-167,-2 2 1,5-4-1,4 1 1,0-2 101,2-3 0,-3 3 1,4-1-1,0-2-559,0-1 0,2-2 0,4 0 422,0 0 1,1-4-1,3 0 1,5 0 34,3-2 1,1 0 0,2-4 0,1 2-43,2-2 1,4 0 0,-2-1 0,4 3-631,4-2 1,1-2 800,-3-1 0,7-6 0,0-1 0</inkml:trace>
  <inkml:trace contextRef="#ctx0" brushRef="#br0">20743 12066 8138,'-2'-21'0,"-2"4"0,1 9 0,-5 8 0,1 9 1061,0 7 1,2-1 0,-3 5-1,-3 2 162,0 5 0,-1 2 1,2-3-1,2 2-1324,2 3 0,2-2 0,4 5 0,0-2 176,0-2 1,0-7 0,0-2 0,1-4-647,4-5 1,4 0 0,7-8 0,3-1-621,1-1 1,-2-4-1,3-1 1,-2-3 686,-3-1 1,3-2 0,0-2 0,0 0 503,0 2 0,4 1 0,-2-6 0</inkml:trace>
  <inkml:trace contextRef="#ctx0" brushRef="#br0">21165 12013 7998,'0'-6'766,"0"6"1,-1 12-1,-2 10 1,-3 3-161,-2 1 1,1 5 0,-3 1-1,3 0-322,1 1 1,-3 3-1,3-2 1,0 1-132,0 0 0,2-7 1,4-1-1,1-8-609,4-5 1,4-2-1,8-3 1,5-5-931,3-2 1,2-8-1,0-3 1,3-3 1385,1-1 0,-1-12 0,-3-3 0</inkml:trace>
  <inkml:trace contextRef="#ctx0" brushRef="#br0">21561 12132 7980,'-10'-11'0,"-2"8"171,2 12 0,-3 12 0,4 8 0,-3-1 868,-1 1 0,0 5 0,0-2 0,-1 1-1308,1-1 1,6 3 0,2-3 0,4 1 268,1-1 0,18-1 0,4-5 0</inkml:trace>
  <inkml:trace contextRef="#ctx0" brushRef="#br0">22380 10851 8151,'-13'-6'1336,"7"11"0,6-1-974,7 6 0,5-2 0,3-4 0,2-2-508,5-2 1,2 0-1,1 0 1,-2 0-426,0 0 1,8 0 0,-7 0 0,-2 0 570,-2 0 0,-2 0 0,-5 0 0</inkml:trace>
  <inkml:trace contextRef="#ctx0" brushRef="#br0">22235 11221 8222,'0'-13'907,"7"5"1,6 4-449,8 2 1,5 7-1,3-1 1,4-1-1105,0-1 0,-2-1 645,4 3 0,1-2 0,3 4 0</inkml:trace>
  <inkml:trace contextRef="#ctx0" brushRef="#br0">21838 12382 8146,'3'-7'1168,"6"6"1,9 7-718,5 7 0,8 3 0,1-3 1,1 0-532,-1 0 0,-1-1 0,-3-2 0,-1-2 80,0-2 0,2 4 0,-8-3 0</inkml:trace>
  <inkml:trace contextRef="#ctx0" brushRef="#br0">22010 12581 8019,'0'-25'2211,"3"11"-1873,6 1 1,7 10 0,15 12-339,4-5 0,3-2 0,2-2 0</inkml:trace>
  <inkml:trace contextRef="#ctx0" brushRef="#br0">23185 10812 9509,'18'-2'0,"1"-1"330,1-1 1,7-2 0,4 3 0,0-1-84,1 1 0,-3-3 0,5 1 0,-2 2 87,-3 2 1,-5 1 0,-4 1-480,0 4 0,-7 2 1,-6 6-1,-2 1 28,-7-1 1,-4 6 0,-7 3 0,-2 1 254,-2-1 0,1 3 0,-5-3 1,0 3 563,1 2 0,2-5 0,-2 0 1,1 1-324,3 2 1,-3 0-1,1-2 1,2-1-469,1 2 0,2-1 0,1-1 1,3-4-321,5-3 0,2 2 1,2 1-1,0-2 409,0-1 0,12-2 0,3 0 0</inkml:trace>
  <inkml:trace contextRef="#ctx0" brushRef="#br0">23779 11287 8024,'-5'-21'486,"3"8"0,-4 9 0,5 10 1,-2 5-908,-2 5 0,-3 2 0,2-5 0,0 0 533,0 1 1,-3-1-1,5 2 1,-1 2-108,0 5 0,3-1 1,-2-1-1,2-1-5,2-3 0,6 5 0,1-1 0</inkml:trace>
  <inkml:trace contextRef="#ctx0" brushRef="#br0">24202 10904 9641,'0'13'138,"0"0"1,0 1 0,0-1-1,0 0 134,0 0 0,0 0 0,1 2 0,2 1 162,2 2 1,4 5-1,-4-2 1,3 1 86,2 0 0,-3 0 1,1 4-1,-2 1-380,-3-1 1,-2 0 0,-1 2 0,-1 2-81,-4 0 1,-2 1-1,-6-4 1,-1-2-55,1-3 0,0 1 0,-2-5 1,-1-2-1531,-1-2 0,-1-6 0,5-4 940,0-2 0,1-4 1,3-2-1,5-6 325,2-7 1,2-2 0,0-4 0,2 1 170,2-2 0,3 1 0,8-1 0,1 2 524,2-1 1,1 0 0,-3-1-1,3 2 305,2-1 1,-4 2 0,4-1-1,-1 0-503,1 1 0,-4-2 0,4 4 1,-2 0-390,-3 0 1,2 1 0,-4 5-1,-2-2 113,0-2 1,-2 2-1,-1-3 1,-5 4-211,-2 1 0,-10 4 0,-5 0 0,-7 0 376,-5 2 1,-6-3-1,0 5 1,0 2 155,-1 2 0,4 1 1,-3 0-1,5 1-598,4 4 0,3 2 1,6 6-1,1 0 48,3 1 0,3-1 1,8 0-1,4 0 265,7 0 0,6 6 0,7 2 0</inkml:trace>
  <inkml:trace contextRef="#ctx0" brushRef="#br0">24757 11340 7994,'-14'-5'0,"1"4"0,-2 8 0,-2 12 261,-5 9 1,-3 6 0,-2-6-1,1-3-186,0 0 1,1-6-1,3-2 1,4-2-609,3-2 0,8 5 533,3-1 0,2 1 0,2-5 0</inkml:trace>
  <inkml:trace contextRef="#ctx0" brushRef="#br0">25219 11076 8120,'-2'-37'0,"-1"6"871,-1 9 0,-6 12 1,2 4-916,1 0 0,-5 5 1,2-5-1,-5 1 291,-2 1 1,-7-2 0,2 3 0,-3-1-29,-1 1 0,1 7 1,1 5-1,4 4-130,1 5 1,-2 1 0,7 6 0,3-2-39,4 1 1,3 4-1,5-6 1,3 1-65,5-1 1,9-3-1,4-6 1,3-1-75,1-3 0,1 1 0,-1-5 0,0-2-192,1-2 0,-7-7 0,-2-3 0,-3-1 88,-2 1 1,-6-2 0,-2 2 0,-4-3 771,-1-1 1,0 4 0,-1 2 203,-4 1 1,-2 1 0,-6 7 0,-1 2-140,1 5 0,0 9 1,0 4-1,0 3-354,-1 1 0,1 5 1,0 1-1,0 2-353,0 3 0,4-4 0,0 1 0,0-2-781,2-2 0,-5 2 1,3-1-1,-1-2-1424,1-1 0,-3-2 2266,4 1 0,-4-1 0,-1 0 0</inkml:trace>
  <inkml:trace contextRef="#ctx0" brushRef="#br0">24506 10891 9197,'0'-21'260,"0"4"0,6 3 1,1 4-1,2 3-445,-1 1 1,-5 0 0,3 3 1126,0-1-636,-4-1 1,-2 7-1,-9 1 215,-3 1 1,-1 6 0,0-1-110,-1 3 1,1 1-1,-1 2 1,-3 1-198,0 2 0,-7 5 1,2 1-1,-4 3 16,-5 4 1,-1 4 0,-6-1 0,0 3 79,-4 4 1,0 1-1,1-1 1,-2 2-109,-1 1 0,0 2 0,6-4 0,3 2-438,4-1 0,5-4 1,2-2-1,4-3-937,1-2 0,5-3 0,7-5-165,1-2 1,9-12 0,12-3 1336,10-8 0,7-18 0,8-9 0</inkml:trace>
  <inkml:trace contextRef="#ctx0" brushRef="#br0">24044 10851 8216,'-5'9'314,"1"0"1,1 4 0,7 6-1,5 2 468,3 2 0,5 11 0,1 4 0,0 3 43,1 6 0,-3-2 1,4 4-1,1 1-280,-1 1 1,2-3 0,6-1 0,2-1-1275,0-4 0,1 4 1,-6-2-1,-1-2 729,-2-1 0,-6-1 0,3 0 0</inkml:trace>
  <inkml:trace contextRef="#ctx0" brushRef="#br0">16451 11419 17093,'0'-7'-4988,"-1"-4"5067,-3 7 0,-4-1 0,-5 5 0</inkml:trace>
  <inkml:trace contextRef="#ctx0" brushRef="#br0">16412 11406 17093,'-9'0'-228,"0"0"320,6 0 1,-7-2 222,6-2 0,1 2-523,7-2 0,-1 2 0,6 4 365,1 2 0,-3-1 0,2 5 0,1-1-243,2 0 0,6-4 0,1 3 0,1-2 180,4 1 1,1-1-1,3-4 1,1 0 154,2 0 0,6-1 1,-1-2-1,5-3-18,3-1 0,0 2 0,-1-2 0,2 1-218,4 3 1,5 2-1,-6 1 1,4 0 22,1 0 0,-2 0 0,0 0 0,1 0 63,2 0 1,2 4 0,-2 0 0,2 1-14,1 1 0,0-5 0,-6 5 0,-2-2-23,-5 1 0,0-1 0,-2-4 0,-2 0-63,-2 0 0,2 0 1,-8 0-1,0 0-17,1 0 0,3-4 0,-2-2 0,0 0-62,-3 0 1,-4-3 0,0 4-1,-1-1-38,1 0 1,-7 1 0,-2 5 0,-3 0-965,-2 0 0,-2 2-1954,-2 2 2799,-3 4 1,-12 5-1,-1 0 1</inkml:trace>
  <inkml:trace contextRef="#ctx0" brushRef="#br0">22934 11696 8331,'-8'7'182,"-1"-2"575,6-4 0,-3 1 0,7 2-166,4 5 0,2-3 0,6-2 0,2-2 31,3-2 0,2 0 0,7 0 0,-1 0-173,0 0 0,5-2 0,0-1 0,-3-3-848,-5-1 0,5 4 1,-4-3-1,-2 2-2378,-2-1 0,2 0 2777,-4 0 0,0-2 0,-5-6 0</inkml:trace>
  <inkml:trace contextRef="#ctx0" brushRef="#br0">21825 12448 8620,'0'6'1842,"0"-6"-1353,6 0 1,-3-6 0,6 6 163,1 0 1,3-1 0,3-2 0,2-1-271,-2 1 0,3 1 1,2 2-1,1 0-409,1 0 1,5 0-1,-7 2 1,1 1-655,0 1 1,-2 5-1,2-3 680,-4 1 0,2 2 0,1 4 0</inkml:trace>
  <inkml:trace contextRef="#ctx0" brushRef="#br0">22895 12330 9413,'1'-12'-357,"4"3"1,-4 2 60,4 2 0,-4 2 850,-1-5 0,-1 5-113,-4-2 0,2 4 1,-6 1 168,-1 0 1,3 1-275,-2 4 0,5-2 0,-5 5-154,-2 3 0,1-4 0,0 2 1,1 0-1,-1-2 0,-2 5 0,-1-3-1,0 2 0,0 2 0,1 1 0,2-3 137,1-2 0,6 3 0,-2-3-126,4 2 1,2 3-1,4-1 1,4-1-51,2-4 0,7 4 1,1-3-1,2 3 36,2 1 0,2 0 0,1 2 0,-1 1-117,-3 2 0,2-1 0,-7-2 0,1 1-92,1 2 1,-9 1 0,2-3-1,-5 1-46,-4-1 1,-1 4-1,-4-1 1,-2 0-137,-5 0 0,-4 0 1,-5-3-1,-4 2-8,-3-2 1,-1-2 0,-2-2-1,-1-3-64,-2-5 1,0 2-1,5-1 1,1-4 78,3-4 1,-2 0 0,7-6-1,2-1 316,5-2 1,4-5-1,7-2 1,4-2 246,4-2 0,8 2 1,7-1-1,4 0-41,2 2 1,7-5 0,-2 3 0,2-2-75,-2 2 1,2 2 0,-5 4 0,0-2-256,1 2 1,-3 1 0,-5 2 0,-3 0-363,-4 0 0,-8-4 1,-2 1-1,-3 2 121,-2-3 0,-7 1 0,-6 2 1,-5-3 243,-3 0 1,-5-1 0,1 4 0,-3-1-2,-1 2 1,-5-3 0,0 8 0,2-1-212,1 1 0,-2 5 0,3-2 1,2 4-630,0 1 1,6 1 0,1 2 850,3 2 0,2 5 0,0-3 0</inkml:trace>
  <inkml:trace contextRef="#ctx0" brushRef="#br0">23370 12831 7945,'7'-13'979,"-2"0"422,-4 0-750,5 5 0,0 4-342,3 8 0,-3 4 1,-6 6-1,0 3 44,0 0 1,-6 7 0,-3-2 0,-1 3-123,1 1 0,-6 0 0,4 1 1,-1-1-291,0 1 0,-7-1 0,6-1 1,0-2-465,2-1 0,0-6 0,3 2 0,1-3-2040,3-2 2563,2-6 0,8-7 0,1-7 0</inkml:trace>
  <inkml:trace contextRef="#ctx0" brushRef="#br0">23845 12462 8149,'6'-27'434,"-3"8"1,6 7-1,0 11 271,-2 8 1,-1 1 0,-6 0 0,0 4-159,0 4 0,0 5 0,-3 5 1,-4 2-170,-6 3 1,-4-2-1,4 7-182,0 0-441,0-4 0,1 5 0,3-6 0,5-3-884,2-5 1,2-4 0,0-5-1,2-3 1129,2-2 0,15-9 0,9-7 0</inkml:trace>
  <inkml:trace contextRef="#ctx0" brushRef="#br0">24110 12409 8148,'-5'-32'796,"1"5"0,-1 15 0,5 15 760,0 9 0,-4 10 0,-2 0 1,-1 5-1137,-4 3 1,0 8-1,-2 8 1,-1 1-993,1 3 1,4 1-1,2 2 1,1 0 571,3 0 0,2-7 0,1 0 0</inkml:trace>
  <inkml:trace contextRef="#ctx0" brushRef="#br0">16993 15841 8384,'4'-18'-528,"1"1"0,5 5 1,-3 6 244,0 0 1043,5 5 1,-9-9 148,6 5-114,-6 1 0,1 4 0,-8 1-323,-5 4 1,-1 2-1,0 6 1,1 2-247,-2 3 1,-5 2-1,-1 6 1,1 1 15,1-1 0,3 5 1,2 0-1,3-2-181,1-1 0,1-1 0,5-1 0,0 0-106,0 1 1,0-7 0,2-2-1,1-3-63,1-2 1,5 0-1,-3-1-341,1-4 0,2-2 269,4-6 1,-6-1 0,-2-4 0,-4-3-190,-1-4 0,0-1 0,-1 1 0,-4 2 469,-3 1 0,0 2 0,0-2 918,-3 4-425,5-2 0,2 6 0,8-2-117,5 6 0,9-2 0,4 5 0,3-2-249,1 1 1,1 1 0,0-3-1,1 1-840,-1-1 1,1-2 0,-11-1 0,-1 0-200,-1 0 0,-2 0 0,0 0 812,1 0 0,-1 0 0,0 0 0</inkml:trace>
  <inkml:trace contextRef="#ctx0" brushRef="#br0">17640 15894 8385,'-13'-21'812,"1"14"1,3 11 0,3 5-804,0 0 0,5 3 0,-5-3-55,0 2 1,5 7 0,-4-1 0,4 1 224,1 1 1,0-3-1,0 5 1,1-2 236,4-3 1,-3-1-1,6-2 1,-1-1-222,0-4 1,-2-2-235,4-6 0,-6-6 1,1-2-1,-2-4-462,-2-1 1,0-6 0,0-3 0,0-3 344,0-2 0,0 1 0,0 1 0,0 1 481,0 2 1,0 6 0,1-1 0,2 2 89,1 2 1,7 1 0,-3 2 112,4 1 1,1 6-1,2-1 1,1 2-478,2 2 0,4 0 0,-3 2 0,1 1-793,4 1 0,-4 5 0,1-3 0,-1 1 742,1 3 0,1 2 0,4 1 0</inkml:trace>
  <inkml:trace contextRef="#ctx0" brushRef="#br0">17521 16066 8758,'-13'-14'95,"5"13"0,5 4 0,5 4-234,2 2 0,7-5 1,-1 4-1,4-2 88,4-4 0,6 4 1,-2 0-1,3 0-359,1 0 410,0 4 0,1-2 0,-1 5 0</inkml:trace>
  <inkml:trace contextRef="#ctx0" brushRef="#br0">17521 16303 8090,'0'-19'1317,"0"4"0,6 4 1,4 9-1,5 5-1359,2 0 1,5 3 0,-3-2 0,2-1-418,2-1 0,7 2 0,1 1 0,-2-3 822,-1 0-363,4 4 0,-4 1 0,4 6 0</inkml:trace>
  <inkml:trace contextRef="#ctx0" brushRef="#br0">18234 15973 10671,'0'-20'568,"0"9"1,0 14 0,0 9-476,0 3 0,0-1 0,0 1 0,0 3 255,0 4 1,0-2-1,0 1 1,1-1-471,4 1 1,-4-4 0,4 4-1,-2-4-864,1-5 0,-1 0 300,6-8 1,-2-1 0,2-7 348,-5-5 1,-2-3 0,-1-1 0,2 0 242,1 0 0,1 0 1548,-5-1 1,1 7-908,4 3 0,2 7 0,6 2 0,1 3-10,-1 2 0,1-3 0,4 1 0,3-2-379,-1-4 1,8 4 0,-3-1 0,0-4-36,0-4 1,1-4 0,-8-8-1,-2-1-661,-1-1 0,-4-7 1,-2 2-1,-4-3-34,-4-1 1,-1-5 0,0 0 0,-1 3 119,-4 5 1,2 1 0,-4 7 0,1 3-1040,3 1 688,-4 5 0,11 1 803,1 10 0,11 2 0,4 6 0</inkml:trace>
  <inkml:trace contextRef="#ctx0" brushRef="#br0">18920 15841 8255,'14'-7'-75,"-1"4"143,0 6 0,5-2 0,-1 5 0,-1-2 91,-1 1 1,3 5 0,1-1-1,0 3-159,0 1 0,4 0 0,-2 0 0</inkml:trace>
  <inkml:trace contextRef="#ctx0" brushRef="#br0">18947 16132 8272,'-6'-20'272,"6"13"0,0 3 1,7 10 710,5 5 1,-3 3-984,0-1 0,-1 0 0,6 0 0</inkml:trace>
  <inkml:trace contextRef="#ctx0" brushRef="#br0">16874 17122 8032,'12'-21'0,"-2"5"856,-1 6 0,0 5 1,2 10-627,-2 3 0,1 4 0,-4 1 1,0 2-1,1 1-200,1 2 1,-5 5 0,1-2 0,-2 1 192,-2 0 1,0 0-1,0 4 1,1-1-752,3-3 0,-2 2 0,4-7-641,0-1 1,1-2 1168,6-6 0,6-8 0,2-7 0</inkml:trace>
  <inkml:trace contextRef="#ctx0" brushRef="#br0">17244 17003 7972,'-8'-19'1109,"-3"5"0,3 3-844,1 9 0,-3 8 0,4 7 0,-2 2-172,-2 3 1,-2-2-1,-1 6 1,0 1 27,0 2 0,-5 0 0,1-1 0,0-2-416,3 1 0,1-4 1,1 0-1,2-1-162,1-1 0,6 1 1,-2-5 355,4 0 0,7-5 1,3-4-1,4-2 253,4-2 1,0 0 0,5 0-1,0-2-66,-2-2 1,1 2-1,-5-2 1,3 2-192,1 2 0,-3 2 0,2 1 1,-2 3-1594,1 1 1698,-1 2 0,2-2 0,2-1 0</inkml:trace>
  <inkml:trace contextRef="#ctx0" brushRef="#br0">17732 17016 7959,'0'-26'143,"0"11"0,5 9 1,-1 15-1,-1 3 119,-2 1 0,-1 1 1,0 3-1,-1 2 379,-4 1 1,4 2 0,-5 6 0,2 3-417,-1 4 0,-3-1 0,3 2 1,1 4-348,-2 3 0,4-4 0,-2-7 0,4-2-982,4-5 0,4-8 0,6-1 0,3-5 1104,0-7 0,12-2 0,-1-2 0</inkml:trace>
  <inkml:trace contextRef="#ctx0" brushRef="#br0">18234 17082 7959,'0'-13'-392,"0"0"1,0 7-1,-2 4 536,-2 5 1,1 7-1,-4-1 1,-1 3 588,1 1 0,0 5 0,-4 1 1,4 0-565,1 0 1,-3 4-1,5-2 1,1 1 66,2 0 1,1-6 0,1 2 0,4-4-405,3 0 1,4-3-1,3-2 1,2-4-588,5-4 0,8-1 0,0-1 755,0-4 0,4-8 0,-1-8 0</inkml:trace>
  <inkml:trace contextRef="#ctx0" brushRef="#br0">18604 17056 7923,'-8'-8'-125,"2"5"0,6 11 0,0 5 125,0 1 0,-5 7 0,-3 0 0</inkml:trace>
  <inkml:trace contextRef="#ctx0" brushRef="#br0">18749 17095 7930,'-6'-13'587,"4"0"0,-8 11 1,6 8-1,1 7-375,1 5 1,-3 5 0,-4-1-1,-2 3-195,3 2 1,-4-1 0,3 1-1,-3-1 1,-1 0 0,6 1 1,2-2-1,4-2-244,1-1 0,0-6 0,1 0 167,4-5 0,4-5 1,8-6-1,5 0 1,3 0 0,3-5 0,1-1 0,4-1-503,0-3 1,-2 2 560,4 0 0,1-1 0,3-4 0</inkml:trace>
  <inkml:trace contextRef="#ctx0" brushRef="#br0">19185 17122 7932,'-5'-14'555,"1"1"0,-5 7-332,5 6 0,-1 2 1,7 7 73,2 1 0,3-3 0,7 2-300,-1 1 1,4-4 0,1 0 0,-3 0 2,-5 3 0,7 2 0,-2 3 0</inkml:trace>
  <inkml:trace contextRef="#ctx0" brushRef="#br0">19092 17333 8017,'0'-19'318,"3"10"0,6 2 0,8 8-558,7 8 240,2-3 0,7 5 0,0-3 0</inkml:trace>
  <inkml:trace contextRef="#ctx0" brushRef="#br0">20109 15841 8077,'6'-13'-323,"0"4"0,4 2 1181,-1 1 0,-5 0 1773,5 2-1161,-6 2 0,1-2-826,-8 8 1,1 2-1,-6 6 1,-1-1-251,-2 4 0,3 6 0,0-2 0,1 1-336,0 4 1,-3-1 0,3 1 0,-1-4-651,1-1 1,5 0 0,-2-2-1,2-1-872,-1-5 1,2 3 0,0-7 1463,4 0 0,6-7 0,5-7 0</inkml:trace>
  <inkml:trace contextRef="#ctx0" brushRef="#br0">20399 15801 7700,'-4'-8'1186,"-1"-1"1,0 6 0,2 0-810,-2 6 0,-1 4 0,3 8 92,-1 3 0,0-2 0,2 4 0,-1 1 1,-1-1-283,1 4 0,1 4 1,2-1-1,2-3-439,2-4 1,4 3 0,6-7-1,2-5 127,2-5 0,4-4 0,-4-2 0,-2-3-593,-1-6 0,-2-1 0,-2-12 0,-2-2 500,-4-1 1,-4-1-1,-1-1 1,-1 1 646,-4 0 0,-2 1 0,-8 3 0,1 4 533,0 3 0,-6 2 1,7 2-298,-2 2 1,5 3-1247,1 6 1,13 0-1,5 1-1506,10 4 0,6 1 2087,2 2 0,5 4 0,2-5 0</inkml:trace>
  <inkml:trace contextRef="#ctx0" brushRef="#br0">20809 15960 7700,'-6'9'1523,"-3"-1"-1033,-3 3 0,3 5 1,2 1-1,0 0-288,-1-3 1,1-1 0,-3 1 0,2-1-340,3 0 1,0 0 0,5 1 28,0-1 1,0 0 0,0 0 107,0 0 0,0 1 0,0-1 0</inkml:trace>
  <inkml:trace contextRef="#ctx0" brushRef="#br0">21218 15696 7686,'0'-13'1644,"0"5"0,0 4 0,0 8 1,0 7-842,0 5 1,0 3 0,0 4 0,0-1-759,0 2 1,-2 1 0,0 1 0,-3 0-887,2 1 1,2-1 0,1-1 0,0-1-336,0-2 1,0-11-1,1 1 1176,4-5 0,2-2 0,6-5 0</inkml:trace>
  <inkml:trace contextRef="#ctx0" brushRef="#br0">21548 15590 10199,'-13'-7'916,"5"3"0,4 8 1,1 5-253,-1 2 0,2 7 0,-4 1 0,2 2-34,0 2 1,-5 2-1,4 1 1,2 1-1075,2-1 0,1 1 0,0-1 0,0 0-820,0 1 1,1-7 0,4-2 1263,4-3 0,8-2 0,4 0 0</inkml:trace>
  <inkml:trace contextRef="#ctx0" brushRef="#br0">21799 15960 7691,'-7'15'1225,"2"2"0,4 5-510,1 3 0,-6-4 0,-3-2-355,-3 0 1,3-3-1,2 6 1,0 1-1,1 1-401,0-2 1,2 1-1,4-4 41,0 2 0,0-5 0,0 3 0</inkml:trace>
  <inkml:trace contextRef="#ctx0" brushRef="#br0">22261 15643 7656,'0'-13'2469,"0"0"1,0 7-1975,0 6 1,0 6 0,0 8 0,0 4 87,0 4 0,0 3 1,0 1-1,0 1-547,0-1 1,0 0 0,0 1 0,0-2-1258,0-3 1,6 1 0,3-7 1220,2-4 0,8 1 0,2-5 0</inkml:trace>
  <inkml:trace contextRef="#ctx0" brushRef="#br0">22393 15696 7664,'-6'-13'710,"11"5"1,0 4 0,9 2 0,3 2-782,-1 0 0,3 0 0,1 0 1,-1 0 544,0 0 0,-2 0 1,-4 2 357,1 2 1,-7 4-1,-3 6 1,-5 4-837,-8 4 0,-6 1 1,-12 1-1,-4-4 171,-4-1 1,2 5 0,3-4 0,2 2-137,1 0 0,8-5 1,6 0-1,7-2 693,5-2 1,4-1 0,7-2 0,12-3-382,10-1 1,8-1 0,4-5 0,4 0-898,3 0 0,2-5 0,0-1 1,-2 1-2871,-2-1 3424,2-5 0,-10 4 0,5-6 0</inkml:trace>
  <inkml:trace contextRef="#ctx0" brushRef="#br0">13679 16356 9674,'-8'-6'-84,"-3"-1"0,3-6 0</inkml:trace>
  <inkml:trace contextRef="#ctx0" brushRef="#br0">13547 16316 10424,'0'-13'-531,"-6"6"0,-2 7 1,-5 7-1</inkml:trace>
  <inkml:trace contextRef="#ctx0" brushRef="#br0">13494 16303 10424,'0'-13'-550,"0"4"1316,0 0-490,0 6 0,1-2 0,2 6-155,2 3 1,5-1 0,-1 5 0,2-2-35,3-4 1,3 4-1,2-1 1,2-2 118,2-2 1,7-1 0,0 0 0,1 0 3,1 0 0,-4 0 1,5 0-1,-1 0-100,3 0 1,2-4 0,-2-1 0,-4 1-533,-3-2 0,-2 5 0,-1-4-293,-3 4 1,-3-4 760,-6 1 0,1 0 0,-1 4 0</inkml:trace>
  <inkml:trace contextRef="#ctx0" brushRef="#br0">13573 17135 8300,'0'-13'-883,"0"5"1,0 1 1757,0 2 1,0 3-9,0-7 0,1 6-532,4-2 0,-4 5 1,5 5-85,0 4 0,-3 1 1,6 0-1,1-3-46,2-1 1,2 3-1,3-4 1,2-3-27,1 0 1,2-2-1,5 0 1,-1 0 28,0 0 0,5-6 1,2-1-1,0-2 25,4 0 0,0 2 0,1-3 0,1 2-135,7 2 0,-1 0 0,4 4 0,-1-3-174,-1 2 0,6 2 0,-3 1 0,3 0-23,-2 0 1,-3 4-1,2 1 1,-1-3 157,1 0 1,-5 2 0,1 1 0,-2-2 40,0-2 1,2-1-1,-4 0 1,-4 0 74,0 0 1,-4-1 0,-1-2 0,0-2-154,-4 2 1,-1 2-1,-3 1 1,-2 0-273,-1 0 0,-1 0 0,1 0 0,-5 0-397,-2 0 1,-2 0-1,0 0 1,1 0-328,-1 0 0,-4 4 0,-2 2 974,-1 2 0,-2 0 0,-4 6 0</inkml:trace>
  <inkml:trace contextRef="#ctx0" brushRef="#br0">21654 15564 7699,'0'-13'2136,"0"-1"-1857,0 1-547,-6 0 0,3 4 1211,-6 0-357,6 7 1,-3-3-40,6 10 0,-1-3 0,-4 7-151,-3 2 0,-4 5 0,-1 3 0,-2 1-177,-3 4 1,2 1 0,-6 1 0,0 0-50,2 1 1,-5 4 0,3 1 0,-3 0 21,-2 0 1,1 4-1,0-4 1,-1 0-46,1 0 0,-1-1 1,1-3-1,1 0-237,3-2 1,-2 4 0,7-8-1,1 1-180,1-1 0,3 2 1,4-7-1,2-1-1392,0-1 1,4-2 678,-2 1 1,4-7 0,4-3 0,5-2 982,3-2 0,7-12 0,1-3 0</inkml:trace>
  <inkml:trace contextRef="#ctx0" brushRef="#br0">21125 15419 8162,'-8'-5'856,"-1"1"1,6 1-568,-1 7 1,2-1 0,2 6 0,0 1-3,0 2 1,0 1 0,0 0 0,0 2 160,0 3 1,6 1-1,3 6 1,2 0 215,3 3 0,-1 5 0,2 1 0,2 1-275,5 2 0,3 4 1,3-6-1,1 3-474,2 2 1,0-2-1,-5-1 1,1-4-163,-1 0 1,-4-2 0,-1-5-1,-2 0-123,-3 1 1,-6-2 0,-2-2 0,-3-1-991,-2 2 1,0-4 0,0 2 1359,2 2 0,-1 6 0,-4 4 0</inkml:trace>
  <inkml:trace contextRef="#ctx0" brushRef="#br0">12345 15432 8418,'-7'-9'-2436,"2"0"2431,4 6 0,1-1 329,0 8 1,-2-2 60,-2 2 1,-3-2 152,-7-2-111,1 0 1,1-2-390,4-2 1,0 2-98,4-2 1,1 4 0,-6 3 104,-1 1 0,3 2 0,-2-1 30,-1 3 0,2-2 0,-1 0 191,-1 0 1,-2 0-75,-1 3 0,4 1 1,2-4-182,1 1 1,0-3 0,3 5-39,-1 2 0,0 0 1,4 2-1,-2 1 27,-2-1 0,2 4 0,-2 1 1,1 0 3,-2 1 1,4-5 0,-5 5 0,2-1 104,-1 0 0,-1-1 1,4-4-1,-4 2 341,-2 3-356,5-9 0,-4 8 0,4-8-60,-1 3 0,-2 5 1,3 1-1,-1-2-72,1-1 1,0 2-1,0 1 1,-2-2-10,2-1 1,2 2-1,1 1 1,-2-2 62,-2-1 0,3 2 1,-4 1-1,4 0 124,1 1 1,-2-5 0,-1 5 0,-1-1-1,1 0 0,-3 4 0,2-5 0,1 1-125,1 1 0,-2-3 1,0 4-1,1 1-54,1 0 0,2-4 0,0 4 0,0-1-9,0 1 1,0-1 0,0 4 0,0-2 37,0 1 1,-4 1 0,-1-1 0,2-1 97,2 2 1,-1-1 0,0 2 0,-3-2 73,2 1 1,0-1-1,0-6 1,-1 2-142,1 1 0,2-2 0,1 4 1,0 0-18,0-2 1,-5 5-1,1-4 1,1-1-132,1-2 1,2 2 0,0 1 0,0-1 77,0-2 0,0 1 0,0-1 0,0-1 102,0 2 1,0-4 0,0 4 0,0-1 99,0-1 1,0 2 0,-1-2 0,-2 0-52,-2-1 0,1 3 1,4-1-1,0 0-115,0 1 1,0-3 0,0 4-1,0 1-160,0-1 0,6 2 0,3 3 0,1-1 47,-1-2 1,3-2 0,-4 4 0,4-4 196,1-1 1,-4 3-1,0-3 1,0 1-62,-2-1 0,0 3 0,-4-3 1,2 0 316,-2 0 0,-2 3 0,-1-3 0,2 1-187,2 4 0,-3-4 1,5 2-1,-1 2-190,-1 1 0,6-3 0,-1-2 0,3 1-100,1-1 1,0-3 0,2 0 0,1-2 63,2-2 0,4 0 1,-5-1-1,1-2 83,1-1 1,-4-5 0,2 4 0,-2-2 293,-2-3 1,0-2 0,2-1 0,1 0-133,2 0 0,-1 0 0,-2 1 0,1 2-238,2 2 0,4-1 0,-2-4 0,2 2-108,2 2 1,4-2 0,-6 2 0,3-1 69,1 1 1,1-2-1,-1 2 1,-1-2 20,-3-2 0,1-5 0,-5-1 0,-2 0 438,-1 1 0,-2-6 1,0 3-1,0-4-56,1-1 1,-1-2 0,0-1 0,0-2-280,0 2 1,1-4-1,0-2 1,4-3-178,4-2 1,-3 5 0,0-1 0,-1-2-98,-1 0 1,4-7 0,-7 7 0,-2 0 120,0 0 0,-5-3 1,1 4-1,-3-3 365,-2-4 1,-1 0 0,-2 3 0,0-3 10,0-4 0,0-3 0,0-2 0,0 1-14,0-1 1,0 2 0,0 1-1,1 2-239,4-2 1,-2 4 0,5-1 0,1 0-193,-1 1 1,3 3 0,-3-1-1,-1 4-33,-3 0 1,-1 1-1,0-2 1,2-1 201,-2-2 1,-2-2 0,-1 4 0,0-3 68,0-2 0,-1-1 0,-2-5 0,-2 1 14,2-1 0,2-2 0,1-1 0,0 2 29,0-2 1,0 5 0,0 5 0,0-1-79,0 0 0,1 5 0,2-2 0,2 3-36,-2 2 1,0 1 0,-1 1 0,3 2-92,-2-1 1,-2-1-1,-1 1 1,-1 1 111,-4-2 1,2 1 0,-5-1-1,-3 2 30,0-1 0,-1-2 1,2-1-1,1 1 26,-1 3 1,-1-3 0,1 4 0,3-1-133,1 0 1,-3 2 0,3-4 0,0 4 10,0 1 0,-2 0 0,3 2 1,1 0 65,-2 1 0,3 1 0,-4 2 0,-1 0 13,1-1 0,-2 1 1,-4 2-1,0 0-62,0 2 0,-5 2 0,-1-3 0,0 1-18,0-1 1,-5 2 0,2 1 0,-3 0 27,-1-1 1,1 1-1,2-3 1,1 1-86,-2-1 1,1 4 0,-1 0 0,2 2 1,-1-1 1,-1 1 0,1 4 0,2 1-194,2 4 0,-3 2 1,4 6-1,2 2-1542,2 3 1882,0 2 0,1 12 0,0 2 0</inkml:trace>
  <inkml:trace contextRef="#ctx0" brushRef="#br0">20056 17135 7872,'-13'0'1999,"0"0"-848,-1 0 1,7-2-717,3-2 1,4 2 0,4-2-1,5 3-89,3 1 1,1-5-1,1 1 1,3 1-120,0 1 1,2 2-1,-3 0 1,2 0-174,-2 0 0,-1 0 0,-2 2 18,0 2 1,-1 4 0,-3 5-174,-5 0 0,-2-4 1,-2 0-1,0 1-37,0 2 1,-5-4 0,-1 0 0,0-1 63,1 0 0,-1-4 0,3 3 135,-2 0 1,-3-3 137,3 6 0,1-5 322,4 5 0,1 0-172,4 4 0,2 0 1,6 0-1,-1 1-103,-3-1 0,3 0 1,-5 0-185,0 0 0,-1 1 0,-6-1 0,0 0-314,0 0 0,0-4 0,-1 0 1,-4 0 167,-4-2 1,-2 0 0,-3-4 0,0 2-9,-4-2 0,-1 2 1,-6 0-1,2-2-160,-1-2 0,-4-1 1,6 0-1,-1 0-390,1 0 1,-2 0 0,7 0 0,1 0-323,1 0 0,2 5 0,0-1 0,1 0 964,3 2 0,-3 2 0,5 5 0</inkml:trace>
  <inkml:trace contextRef="#ctx0" brushRef="#br0">20505 17518 11780,'7'1'847,"-2"3"-707,-4 5 1,-7 7 0,-3 2-1,-1-2-50,1-1 1,-2 2 0,3 1 0,-1-2-746,1-1 1,3-2-1,-2 0-897,1 0 0,3-5 1552,8-4 0,2-8 0,6-4 0</inkml:trace>
  <inkml:trace contextRef="#ctx0" brushRef="#br0">20809 17254 8157,'0'-14'917,"0"9"-732,0 5 0,0 7 299,0 10 0,0-2 1,1 3-1,2-2 1,1 0-38,-1 2 1,0 5 0,0-2 0,2 1-775,-2 0 0,-2-5 0,-1 4 1,0-2-592,0-3 0,-1-1 1,-2-2-289,-2 0 0,-5-6 1206,1-2 0,-3-10 0,-1-2 0</inkml:trace>
  <inkml:trace contextRef="#ctx0" brushRef="#br0">20769 17293 8157,'12'-13'0,"-2"0"0,-1 1 365,1 3 0,2-1 0,1 6 613,0 1 1,5 1 0,-1 2-481,0 0-710,3 0 0,-1 0 0,5 0 0,-2 2 212,1 2 0,8 3 0,3 7 0</inkml:trace>
  <inkml:trace contextRef="#ctx0" brushRef="#br0">21125 17557 8222,'-7'8'39,"1"5"1,2 6-76,-1 1 1,-3 4-1,3-7 1,1 0-166,-2-3 0,5-1 1,-5 2-1,1 1 201,1 2 0,-6 5 0,2-2 0</inkml:trace>
  <inkml:trace contextRef="#ctx0" brushRef="#br0">21627 17188 8095,'0'-14'376,"0"1"0,-6 6 0,-2 4 294,-4 6 1,-3 3 0,-1 5-1,-3 1-12,-2 3 0,5 7 0,-3 0 0,2 3-352,-1 1 0,2 1 0,7 0 0,3 4-107,0 4 0,5-2 0,-2-2-632,6-4 341,4 0 0,11-7 1,1-2-1,1-3-454,4-2 1,-1-6-1,-1-2 1,-3-4-52,0-1 0,-8-1 0,0-4 351,-3-4 0,-4-2 0,-5-1 0,-4 2 340,-3 1 1,-10 6 0,-4-2 0,-3 5 50,-1 5 0,5 2 0,2 8 0,3 1-1171,3 2 1,-2 9 1025,11 0 0,-1 8 0,5-1 0</inkml:trace>
  <inkml:trace contextRef="#ctx0" brushRef="#br0">21772 17768 8109,'0'-13'430,"0"0"1,0 7-1,0 6 1,0 9-418,0 7 1,0 5 0,0 5-1,-2 2-56,-7 3 0,-2 1 0,-11 5 1,-1-4-128,-2 0 0,-6 0 1,0-5-1,2-3-1354,1 0 1524,2 0 0,-6-4 0,-2-2 0</inkml:trace>
  <inkml:trace contextRef="#ctx0" brushRef="#br0">22116 17280 8860,'0'-13'721,"4"4"0,2 2 1,1 1-438,4 3 1,2-3 0,3 2 0,2 1-48,-2 1 1,3 2 0,-2 0 0,0 0-239,-3 0 0,4 0 0,-1 0-118,0 0 0,-7 0 1,-3 2-1,-1 2 63,-3 5 0,-2 3 1,-1 1 174,0 0 0,0 5 0,-1-1 0,-2-1-26,-1-1 0,-5 3 0,4-1 0,1-1-51,-2-1 1,3 0-1,-4 1 1,1 1-322,3 0 1,-3 2-1,0 0 1,0 0-293,1 0 0,-4 0 0,4-3 0,1 2-529,-2-2 0,5-2 1100,-4 0 0,4 5 0,1 1 0</inkml:trace>
  <inkml:trace contextRef="#ctx0" brushRef="#br0">22591 17570 8855,'-12'-5'594,"4"5"0,-4 5-927,3 9 0,-3-1 1,1 0-1,0 2 1,4 1 443,1 1 1,-3 1 0,5-5-1,1 0-222,1 1 1,2-1 0,0 0-654,0 0 764,6 0 0,2-5 0,5-2 0</inkml:trace>
  <inkml:trace contextRef="#ctx0" brushRef="#br0">23053 17293 8221,'0'-6'759,"0"6"0,2 6 0,1 7-562,1 1 0,0 0 0,-4 2 1,0 2 7,0-2 1,0 3-1,0 0 1,0 2-258,0 2 1,5 2-1,-1 2 1,-1-2-137,-1-3 0,-4 1 1,-2-4-1,-5 0-31,-3 0 1,0-1-1,2-6 1,1-4-45,-1-3 1,-2 1 73,-1-2 1,6-1 0,2-7 0,4-5 216,1-3 0,0-1 0,1-2 0,4-1 198,4-2 0,2-4 1,3 3-1,-3 0 93,-2 0 1,3-3 0,-5 3 0,2 0-313,0 0 0,-2 1 0,3 4 0,-2-2-7,-2-2 0,0 0 1,-4 5-197,3 0 1,-1 0-1,-5 1 1,-4 2 105,-3 1 1,-4 5 0,-3-4 0,-1 2 151,-2 3 0,-4 2 0,5 1 1,1 0-369,1 0 1,-1 1 0,1 2 0,5 3-444,3 2 1,2 0 748,5 6 0,6-1 0,1 0 0</inkml:trace>
  <inkml:trace contextRef="#ctx0" brushRef="#br0">23264 17597 8359,'-7'1'130,"3"4"1,2 2 0,1 6 0,-2 0 431,-2 1 1,1 0 0,4 2 0,0 2-412,0-2 1,-1 3 0,-2-1 0,-3-2-318,-2-1 0,4 2 0,-3 1 1,-1-2-40,1-1 0,4-7 205,-1 1 0,2-6 0,2 3 0</inkml:trace>
  <inkml:trace contextRef="#ctx0" brushRef="#br0">23713 17372 8335,'0'-26'-31,"0"10"0,-1 4-64,-3 5 1,1 2 0,-6 5 305,-1 0 0,-2 0 0,-1-1 100,-1-3 1,6 2 0,-1-2-56,-1 2 1,2 2 0,1 2-30,1 2 1,2 3-1,4 7-68,0-1 0,1 0 1,2 0-1,3-1-162,1-3 1,1 2 0,2-3-1,-1 1 97,1-1 0,-3-5 1,2 2 166,1-4 0,-2-1 340,0 0 0,-3 0 938,4 0-990,-6 0 1,2 2-1,-3 2-217,2 5 1,-2 4 0,2 5 0,-2 4-181,-2 3 0,-2 5 0,-1 1 0,-1-1-545,1-3 0,-3 3 1,0-2-1,0-5-237,0-2 1,2-4-1,3-4 1,-2 1-1293,-2-1 1,1 0 310,4 0 1611,0-5 0,0 3 0,0-3 0</inkml:trace>
  <inkml:trace contextRef="#ctx0" brushRef="#br0">24083 17927 8057,'0'-13'663,"2"1"-133,2 3 1,-3 2 752,4 2-960,-4 4 0,-1-4 1,0 10-1,0 4-238,0 2 0,-6 3 0,-2 0 0,-4 2-368,-1 2 0,0 4 0,-2-3 0,0 2-249,2 2 1,-2-4 0,11-1-687,1-4 1,3-2 1217,4-3 0,10-9 0,6-7 0</inkml:trace>
  <inkml:trace contextRef="#ctx0" brushRef="#br0">24558 17478 8235,'-7'-13'863,"3"8"1,-2 10-1,1 9 1,1 4-382,-2 4 1,0 2 0,-4 0-1,3 1-342,1 3 1,-4 3 0,2 0 0,1 3-841,2-1 0,4 4 0,2-5 1,4-1 699,4-3 0,8 1 0,4-8 0</inkml:trace>
  <inkml:trace contextRef="#ctx0" brushRef="#br0">24690 17768 7991,'-5'-19'0,"-4"0"0,-3 3 883,-1 7 1,1 18 0,2 9 0,0 5-199,-5 4-1,2 5 1,-5 3 0,2 3-3742,-2 2 3057,10 5 0,-10-4 0,11 5 0</inkml:trace>
  <inkml:trace contextRef="#ctx0" brushRef="#br0">20954 16462 7933,'-7'13'138,"2"-2"1,11 0 0,7-2-96,8 1 0,10 0 1,7-1-1,7-5 161,8-2 0,3-4 0,-2-5 1,2-8-181,1-5 1,5-14-1,-4 3 1,1-5-218,0-4 1,-4-6-1,-6-2 1,-7-3-49,-5-2 0,-6-10 0,-9-5 0,-6-2 171,-6-2 1,-7 31 0,-3-2-1,-3 2 1,-3-1 0,-2-1 0,-3 1 143,-2-2 1,-2 0 0,-1-3 0,-1 0 0,-3 3 0,-1 1 0,0 3 0,-1 0 15,0 2 1,0 1 0,0 1 0,0 2 0,-19-19 0,-2 9 383,-1 10 1,-5 11-1,-1 14 1,-5 6-187,-2 6 0,-3 16 0,4 13 0,2 14-573,25-17 1,2 3 0,1 1 0,2 3 0,1 9 0,2 2 0,1 2 0,2 1 63,2 1 0,1 2 0,0 9 0,2 1 0,6-6 0,1 0 0,2 0 0,1-1-409,0-1 1,3 0-1,6-2 1,4 0 629,0-5 0,2 0 0,4 2 0,0-1 0,0-9 0,-1-1 0,1 2 0,-1 0 0</inkml:trace>
  <inkml:trace contextRef="#ctx0" brushRef="#br0">21640 15207 8587,'-13'0'-308,"1"-5"0,4-4 0,3-3 235,4-1 1,1 0 0,3-2 0,4-1 219,6-2 0,11-1 1,2 3-1,9-3-36,8-2 0,8 4 0,9-4 0,4 1-55,3-1 1,-29 11-1,2 0 1,-1-1-1,1 0 1,1 1-1,0 1-69,2-1 1,1 1 0,3 2 0,0 0 0,-3 0 0,1 0 0,0 1 0,0 1-119,0 0 1,2 0-1,4 1 1,1 1-1,-5-1 1,1 0 0,1 1-1,0 1 87,0 0 1,-1 1 0,1 0 0,-1 0-1,0 1 1,-1 0 0,0 0 0,-1 0 21,-1 0 0,1 0 0,2 3 1,-1 0-1,-4 1 0,-1 1 0,-2 0 1,-1 2-20,-1-1 0,-1 1 0,1 1 0,-1 1 0,33 11 0,-2-1 75,-5 0 1,-1 4 0,-8-1-1,-3 3 16,1 1 0,-7 1 1,-1 1-1,-3 1-50,-1 2 1,-6 0 0,-4-3-1,-3 1 43,-5 2 1,1 4-1,-5-4 1,-3-1-37,-5 3 1,0-5 0,-6 4-1,-1-1 157,-1-1 0,-2 1 1,-2-4-1,-1-1 58,-1 0 0,-6-1-1,2-1 1,0-2-71,-1 1 1,0 2 0,-4 2 0,0-2-132,-1-3 1,3 5 0,0-3 0,3-1-83,-3 2 0,1-1 0,0-1 0,2-2-43,3-2 1,-4-2 0,3-3 0,0-1 224,0 0 0,0 0 1,3 0-1,-1 1 55,1-1 0,2 0 1,1 0-1,-2 1-104,-2-1 1,2 4 0,-2 2 0,2 0-205,2 1 0,0 2 0,0-3 0,0 1 50,0 4 1,0-1 0,0 2-1,0-2 72,0 1 1,0 4 0,0-8 0,0 1 167,0-4 0,0-2 0,0-2 1,-1 1 214,-3-1 1,1 0-428,-6 0 1,1 0-1,-2-1-1018,1-3 198,6-3-262,-2-6 1070,5 0 1,1 0 355,3 0-360,-2 6-792,4-5 863,-6 11 0,0-11 0,0 5 0</inkml:trace>
  <inkml:trace contextRef="#ctx0" brushRef="#br0">24585 17636 7966,'0'-13'-145,"-2"6"-343,-2 2 0,3-2 404,-4-2 0,4 2 450,1-2 0,0 0 276,0-4 0,0 4 1266,0 1-1547,0-1 1,-2 1-1,-1 6-290,-1 4 1,-2 4 0,3 6 0,-3 0-6,-1 2 1,2 4-1,-3 0 1,-1 2 44,2 1 0,-1-1 1,5-4-1,-3 3-45,-1 2 0,4-5 0,-1 3 0,1-1-128,-2-1 1,4-3 0,-4-6-367,4 3 1,1-4 111,0 2 0,0-8 279,0-1 1,0-6-1,0-7 1,-1 0 65,-4 0 0,4-5 0,-4-1 0,4 0 98,1 0 1,0-3 0,0 3-1,0 0 39,0 0 0,0 1 0,0 5 1,0 0 3,0 0 1,0 4-7,0 0 0,-2 6-57,-2-1 1,2 10 0,-3 5 0,0 7 198,1 2 0,-6 2 0,2 6 0,-1 2-58,1 0 0,-1 6 0,-3-4 0,2 0-63,1 0 0,6-2 1,-3-7-1,2-2-615,-1-2 1,1-2 0,4-3-722,0-1 0,1-6 0,4-2-890,4-4 1,8-13 2040,5-5 0,15-13 0,4-3 0</inkml:trace>
  <inkml:trace contextRef="#ctx0" brushRef="#br0">24730 17636 7682,'-9'-7'-49,"0"3"0,5 2 879,-5 2 0,6 2-259,-1 2 0,2 3 0,2 7 0,-1-1-245,-3 0 1,2 2 0,-4 2 0,2 4 12,-1-1 0,-5 5 1,1-3-1,-1 3-116,1 2 1,-1 2 0,4-1 0,0-5-302,0-2 0,-2-4 0,3-3-753,2-1 544,2-6 1,7-2 0,3-10-1,2-5 71,2-6 1,1-5-1,-1-5 1,0-1 80,0 1 0,0 0 0,-1-1 0,-2 1 403,-1-1 1,-6 7-1,2 2 1,-4 4 225,-1 0 0,-1 3-242,-4 2 1,-2 3 0,-6 6 0,-1 0-45,1 0 1,0 10 0,0 5 0,0 4-32,-1 4 1,1 1 0,2-1 0,0-1-239,2 2 1,7-1 0,-3 1 0,4-4-494,1-1 0,0-1 1,0-5-1,1 0-214,4 1 1,2-7-1,8-3 1,4-5 767,7-8 0,6-11 0,8-14 0</inkml:trace>
  <inkml:trace contextRef="#ctx0" brushRef="#br0">24413 16501 8057,'-9'0'15,"1"0"0,-1 0-470,-4 0 557,5 0 396,2 0-417,6 0 1,0 6 0,0 3 361,0 3 0,0 2 0,-1 2-53,-3 2 0,2 1 1,-2-1-1,1 2-106,-2 1 1,2 8-1,-4-3 1,1 2-27,3 0 0,-3 3 0,2 0 1,0-2-72,-2-1 1,4-2 0,-2-1-1,2-1-260,2-2 0,-1-6 0,-2 1 0,-1-2-503,1-2 0,1-4-284,2 0 1,2-6 0,1 0-271,1-6 1,6-6 1129,-1-9 0,9-2 0,2-6 0</inkml:trace>
  <inkml:trace contextRef="#ctx0" brushRef="#br0">24215 16673 8031,'-6'7'-7,"-3"-3"1,2 2-1,0 0 14,1 2 1,-3-4-1,3 5 1,0 1-1,1 2 234,2 1 1,1 5 0,2 1 0,0 1 104,0 4 1,0-1 0,0 1 0,0-2 11,0 1 0,5 0 0,0-1 0,3-2-36,2-1 1,2-5 0,1 4 0,0-3-269,0-2 1,1-4-1,-1-2-114,0-1 0,0-2 0,0-4 0,1 0-262,-1 0 1,1 0-1,4-3 1,4-4 79,3-6 1,1-8 0,1 1 0,1-4-114,3-4 0,-8 3 1,3 3-1,-2-1 355,-4-2 0,5-1 0,-4-1 0</inkml:trace>
  <inkml:trace contextRef="#ctx0" brushRef="#br0">10731 4371 30212,'7'-20'-3277,"-2"2"0,-2 4 0,0 4-1669,1 1 3037,0 6 2381,-4-3 1,-4 8 456,0 2 0,-1-1 0,5 6-793,0 1 0,-4 7 0,-1 1 0,2-1 37,2 3 1,-1 0-1,-1 7 1,-1 0-880,1-1 1,0 1 0,0 0-1,-3-1 442,-1 1 1,4 0-1,-3-1 1,1 1-353,1-1 1,-1 0 0,5-4 0,0-4-1005,0-4 0,0 0-190,0-1 1911,6-5 1,2-8-1,5-8 1</inkml:trace>
  <inkml:trace contextRef="#ctx0" brushRef="#br0">10398 4451 30579,'-8'-17'-8739,"4"-1"7691,2 1 1,4 9-1,2 3 1880,5 4 1,4 1 0,5 0 0,4 0 0,4 0-151,0 0 1,5 1 0,2 2 0,-1 3-922,1 1 0,1-2 1,-6 4-1,-4 1-578,-3 2 0,-1 1 0,-6 2 0,-7 1 372,-4 2 1,-3 0 0,0-5 0</inkml:trace>
  <inkml:trace contextRef="#ctx0" brushRef="#br0">10384 4784 22596,'6'-42'-4406,"3"3"4840,3 9 1,6 10 0,2 11 0,4 6-572,4 6 0,2 4 0,-2 7 0,0-3-576,-1-2 1,5 3 0,-6-5 0,0 2 406,4 0 1,4-1 0,-3 2 0,-1-3 385,-2-1 1,-2 5 0,1-4 0</inkml:trace>
  <inkml:trace contextRef="#ctx0" brushRef="#br0">11131 4518 30381,'0'-34'-3277,"0"3"0,0 16 0,0 11 2061,0 9 0,0 7 0,0 3 0,-2 3 975,-2 4 0,1 3 0,-5 2 1,2-2 393,3-3 1,-2 3-1,0-2 1,2 2-416,2 1 1,5 0 0,2-4-1,0-4 265,0-4 1,4-6-1,-1-4 1,3-2 516,1-2 0,5-2 0,1-4 0,1-5-911,-1-6 0,-1-1 0,-5 4 0,-1-3 1535,-3 0 0,1 3-243,-5 5 1,-1 8-734,-4 1 0,0 6 1,1 7-1,4 0 261,4 1 1,4-1-1,5 0 1,4 1 191,3-1 1,2-5 0,1-4 0,2-3-243,1-1 1,0-1 0,-6-5 0,-1-6-833,-2-4 1,-6-8 0,2 1-1,-5-6-92,-4-2 0,-1-4 0,-5 4 0,1 1 68,-1 2 1,-1-2-1,-4 2 1,-1 3-155,-1 0 0,-1 6 0,5 1-327,0 3 1,2 3-1,2 2-434,5 1 0,3 6 1499,1-2 1,6 4 0,2 1 0</inkml:trace>
  <inkml:trace contextRef="#ctx0" brushRef="#br0">12037 4465 30262,'12'-33'-4851,"-3"6"0,-3 10 4540,0 6 0,-3 5 0,6 6 1505,1 0 1,-3 0 0,2 0 0,2 0-1141,0 0 1,3 5-1,1 1 1,1 1-685,2 3 1,-1 2 0,-3 3 0,-1 1-971,0 2 1330,-5 6 1,4-3-1,-5 5 1</inkml:trace>
  <inkml:trace contextRef="#ctx0" brushRef="#br0">11957 4824 22545,'0'-37'-899,"0"6"0,8 12 0,3 15 650,6 2 1,6 8-1,-2 3 1,1 3-506,1 1 0,-6-4 0,6 0 0,0 0 897,2-2 1,8-1-1,1-6 1</inkml:trace>
  <inkml:trace contextRef="#ctx0" brushRef="#br0">12957 4518 11901,'-7'-21'0,"1"3"303,0 4 0,0 0 0,-5 2 0,2 4 1453,-1 3 1,-2 4 0,-1 1 0,-2 0-1667,-3 0 1,2 6 0,-6 4 0,0 5 0,1 2 0,-4 7 1,4 0-1,-1 5-183,0 7 0,5 1 0,1 2 0,6-1-246,5 4 1,5-1-1,8-4 1,6-4 429,7-5 0,13 0 0,-3-12 1,6-4 290,3-6 0,0-5 1,0-2-1,0-4 651,0-3 1,-6-10-1,-4-6 1,-5-4-1744,-3-3 0,-10-6 0,0 1 0,-5-2-4,-4-2 0,-7 1 1,-6 2-1,-7 3 773,-5 2 0,-3 1 1,-2 5-1,2 4 166,3 4 1,-3 5 0,4 4 0,0 5 158,3 2 0,8 4 0,3 2 0,1 5-1176,3 3 0,7 1 1,7 1-1,6-3 676,10-2 1,12 3 0,8-4 0</inkml:trace>
  <inkml:trace contextRef="#ctx0" brushRef="#br0">13463 4331 29004,'-22'-9'-163,"0"1"0,4-1 0,-4 10 1,-2 4 56,-1 3 1,-12 15 0,-6 5-1,-7 6-80,-9 7 0,27-20 1,0 0-1,-1 2 1,-1 1-1,1-1 1,0 0 157,-1-1 0,1-1 1,0 2-1,1 0 0,0-1 1,2 0-264,-28 21 1,7-1-1,6-2 1,2 0-1,7-2-689,6-2 1,7 1-1,11-6 1,3-1 1977,5-2-1593,2-2 1,14-5-1,3-2 1</inkml:trace>
  <inkml:trace contextRef="#ctx0" brushRef="#br0">15036 8943 20919,'0'-14'-2827,"0"1"0,0 0 2188,0-1 1,2 2-80,2 3 942,-2 4-430,4-1 569,-6 4 1,-2-4 71,-2 6 1,1 0-1,-6 0-96,-1 0 0,2 0 0,-1 2 209,-1 2 0,3 4 0,-1 5 0,2 0-190,3 1 1,2 0-1,1 3 1,0 0-378,0 0 0,6-2 0,4-1 0,5 1 57,3-2 1,5 4 0,-2-10-1,1 1 57,1-4 1,-3-3-1,2-1 1,-4 0-7,-3 0 1,-2-4 0,-1-3 0,-1-2-201,-3-2 0,-5-8 0,2 6 0,-4-2-183,-1 0 1,-4-3-1,-2 1 1,-1 0 407,-4 3 1,-1 0 0,-1 2 302,0 3 0,4-1-609,0 6 0,6 1-567,-1 7 1,2 4 0,4 3 0,2 0 34,5-2 0,4 0 1,5 4-1,3 0 50,-1 1 1,10-3-1,-3 0 1,1-4 875,0-1 0,3 3 0,0-5 1,-1-1 133,-2-1 1,-1-2 0,-2 0-1,-3-2-60,-4-2 1,-3 1-1,-4-6 232,-2-1 0,-3 2 49,-6-1 0,0 5 1,-1-3 739,-4 1 1,-1 3-646,-2 7 1,0-1 0,5 6 0,-1 1-559,1 2 1,1 2 0,2-1 0,2 0-11,2 0 1,4 5 0,5-1 0,0-4-99,1-3 0,3-2 0,3 1 0,0-4-486,4 1 0,0-4 1,-1 2-1,-2-4 146,-2-4 0,4-4 0,-6-5 0,0 0 11,-2-1 0,-7 1 1,0 0-1,-1-1-20,1 1 0,-5 0 0,1 0-207,-2-1 1,-2 1-274,0 0-358,0-1 1,5 7 1335,4 2 0,3 10 1,2 2-1</inkml:trace>
  <inkml:trace contextRef="#ctx0" brushRef="#br0">16143 8889 20919,'6'-13'-3141,"-5"7"3048,4 6 0,-4 10 0,-2 10 1,-2 0 49,-2 4 1,-1 1 0,3 2 0,-1-1-310,1 1 1,1 1 0,2 2-1,0 0 1,-1-4 114,-3-2 1,2-3 184,-2 1 0,-4 3 0,1-4 0</inkml:trace>
  <inkml:trace contextRef="#ctx0" brushRef="#br0">16010 8943 23004,'0'-36'-1137,"0"0"0,5 7 0,6 13 0,4 5 1577,2 7 0,7 2 1,-2 4-1,3 2-790,2 5 0,4 3 0,2 3 0,-1 1 374,1 2 1,10 5 0,-2-2 0</inkml:trace>
  <inkml:trace contextRef="#ctx0" brushRef="#br0">16543 9062 28977,'0'-20'-4916,"0"2"1,1 9 3236,4 5 1,2 2 2541,6 2 0,1 0 1,-2 2-1,-2 1-342,-1 1 0,0 0 1,4-2-1,0 1-215,1 1 1,-1 1 0,0-4 0,1 2-644,-1 2 1,0-1 457,1-4 0,-1 6 0,0 1 0</inkml:trace>
  <inkml:trace contextRef="#ctx0" brushRef="#br0">16516 9249 23456,'0'-13'-1477,"0"-1"0,2 8 1,2 5-1,5 4 1628,3 0 0,1-2 1,0-1-1,1 0 15,-1 0 0,5 5 0,0-1 0,-2-1 114,-1-1 0,-2 2-187,0 1 0,7-1 1,0-4-1</inkml:trace>
  <inkml:trace contextRef="#ctx0" brushRef="#br0">17223 8863 29818,'7'0'-2259,"-1"5"1,-6 6-1,0 4 1066,0 2 0,-6 3 0,-1-3 0,-2 4 1113,0 0 1,0 4-1,-4-3 1,-1 3-324,1 2 0,1 4 0,2 0 1,1-3-236,-2-4 0,1 0 0,0-5 1,2 0-1756,2 1 2181,2-3 1,4-3-1,0-1 1</inkml:trace>
  <inkml:trace contextRef="#ctx0" brushRef="#br0">17409 9249 18276,'0'-21'-1916,"-1"8"1,-2 10 1746,-2 6 0,-5 4 1,1 8-1,-4 0-56,-5-2 0,3 8 0,-3-8 0,2 2 16,-2 0 1,8 3 0,-3 0 0,2-2 86,4-1 0,1-2 0,6 0 0</inkml:trace>
  <inkml:trace contextRef="#ctx0" brushRef="#br0">17702 9022 29489,'8'-20'-8379,"-4"2"6867,-2 9 1,-8 3-1,-3 5 3070,-3-4 1,3 4-572,0-4 0,8 4-881,1 1 1,6 4 0,7 1 0,0-2 29,1-2 1,4 4 0,1-1 0,0-1 183,0-1 0,-1-1 0,-5 2-578,1 1 1170,-7 1 1,4 1-673,-7 3 1,-1-2 0,-8 0 0,-3 1-365,-4-1 0,-6 2 0,-1 3 0,-1-2 84,1-1 1,1-1 0,5 2 0,1-1-178,3 1 0,3-2 1015,6 1 1,6-2 0,5 3 0,5-2-745,6-2 1,3 0-1,2-3 1,0 2-73,-1 3 1,0-1-1,-3 4 1,-2-2-227,-2 1 1,-2 2 0,-7 3 0,-3 1-66,-1 2 0,-1-1 1,-5-2-1,0 1-37,0 2 0,-11-1 0,-3-7 0,-6-1 393,-3 1 0,-3-4 0,-2 0 0,-1-2 101,-2 1 0,-5-1 0,5-4 1,3 0 0,4 0 1,0 0-1,7 0-170,0 0 0,2-6 0,2-1 1</inkml:trace>
  <inkml:trace contextRef="#ctx0" brushRef="#br0">6478 9835 17247,'0'-19'-4373,"0"9"3123,0-3 1171,0 8 1,0 5 0,0 9 0,-1 3 158,-3 1 1,2 5 0,-4 1-1,2 0 49,-1 1 0,-1 3 0,3-2 0,-1 1-135,1 0 0,1-5 0,2 2 0,0-1-101,0 0 0,6-2 0,3-6 1,3-1-254,1 1 0,1-4 0,-1-1 0,0-4 585,1-1 0,5-12 0,2-2 0</inkml:trace>
  <inkml:trace contextRef="#ctx0" brushRef="#br0">6332 9849 21617,'-8'-14'-4965,"2"3"4421,1 2 1,5 3 0,0 6 1322,7 0 1,5-5 0,1 1-412,0 1 1,5 1-1,2 2 1,0 0-1,2 0-423,-1 0 1,4 0 0,-4 2 0,0 2-777,-3 5 0,-1 3 689,-3 1 0,8 13 0,-7 2 0</inkml:trace>
  <inkml:trace contextRef="#ctx0" brushRef="#br0">6292 10182 27137,'0'-21'-2270,"6"8"1,3 10-1,2 6 1642,3 6 0,-1-2 0,0 1 0,1-1 1591,-1 0 1,5-4 0,1 3 0,2-1-871,3-1 1,1 1 0,1-5 0,1 0 200,0 0 0,5-12 0,2-3 1</inkml:trace>
  <inkml:trace contextRef="#ctx0" brushRef="#br0">6865 9849 16660,'0'-19'-2987,"0"-1"2980,0-2 0,0 10 1,0 12-141,0 8 1,-4 3-1,-1 4 1,2 2-23,2 0 0,-4 7 1,1-3-1,1 1 163,1 0 1,2-1-1,0 3 1,0-4-307,0 0 1,5-3 0,1-3 0,1-2 260,4-4 0,0-2 0,3-6 1,-1-1-9,0-4 1,1-6-1,-1-9 1,-1 0 110,-3-4 0,1 0 0,-5 1 0,-2 0 168,-2 0 0,3 3 1,1 3 298,-2 2-285,-2 7 0,4 8 0,1 9 0,0 3-95,0 1 1,5 5 0,1 0-1,6-2 196,3-1 0,1-3 0,5-2 0,-1-2-196,1-2 0,0-3 0,-1-6 0,1-3-65,0-2 1,-7-5-1,-2-6 1,-3-2-200,-2-3 1,-5-1-1,-4-2 1,-2 1-47,-2-1 1,-5 0 0,-1 1 0,0 1-594,0 2 0,-3 4 1,4 6-312,-3 0 0,7 5 1138,1 4 0,6-4 0,7 1 1</inkml:trace>
  <inkml:trace contextRef="#ctx0" brushRef="#br0">7572 9716 30370,'-14'-15'-975,"2"9"0,3 15 0,5 3-713,3 1 0,1 0 1,1 2-1,2 1 977,1 2 1,11 0 0,-1-5 0,0 2 553,1 3 1,-1-3 0,-1 4 0</inkml:trace>
  <inkml:trace contextRef="#ctx0" brushRef="#br0">7585 9995 16432,'9'-13'0,"1"0"487,5-1 0,4-2 0,9 3 0,3 5 814,5 5 1,2 5-1154,2 2 1,6 4-1,2 5 1</inkml:trace>
  <inkml:trace contextRef="#ctx0" brushRef="#br0">8278 9662 31660,'0'-7'-1962,"0"-5"1,6 5-1,1-7 1</inkml:trace>
  <inkml:trace contextRef="#ctx0" brushRef="#br0">8278 9622 27937,'0'9'-4084,"0"0"1,0-5 3815,0 5 1,-1-1 0,-2 2 0,-2-1 226,2 1 0,0 2 0,0 3 0,-1 1 41,1 2 0,-3 4 0,1-4 0,1 0-593,-2 1 1,5-4 0,-4 4 0,4-1-318,1 0 0,1-1 1,4-5 983,4-3 1,8 3 0,4-5 0</inkml:trace>
  <inkml:trace contextRef="#ctx0" brushRef="#br0">8558 9915 9723,'0'-17'-286,"0"-1"0,1 6 22,4 8 0,-4 8 0,2 6 196,-6 7 1,-4-3 0,-6 6 0,-1-2 115,1-1 0,0 5 0,-1-2 0,2-1-155,4 0 0,-3-1 0,7-5 0,1 1 96,1-1 1,14-6-1,3-1 1</inkml:trace>
  <inkml:trace contextRef="#ctx0" brushRef="#br0">8905 9596 25420,'0'-14'-9080,"0"1"8372,0 5 0,0 1 1157,0 3 0,1 2 0,3-2 347,5 2 0,3 2-506,2 0 1,-1 0-1,-1 2-192,-3 2 0,-3-1 0,-6 6-726,0 1 1,-2 1 0,-2-1 326,-5-1 0,-3 0 1,0 4 649,3 1 0,3-6 0,6 1-281,0 2 0,0-4 0,2 0 107,2-1 0,5 3 0,7-3 1,4 0-201,0 0 0,1 0 0,3-3 1,-4 1-93,0-1 0,2 3 0,-6 0 0,-2 0-24,-4 0 1,-6 3-1,4-3 1,-2 1 189,-3 4 1,-2-4-1,-1 2 1,-1 1-133,-4 2 1,2 0-1,-4-2 1,-1-1 47,1 2 1,3 0 0,-5 3 0,-2-1 174,-1 0 0,-1 1 0,0-1 1,0 0-194,-1 1 0,-5-2 0,-3-2 0,-2-3-76,2-1 0,-3 3 1,2-4-1,0-2-192,0-2 1,-2-1-1,5 0 1,-1 0 378,3 0 1,9 0 0,3 0 0</inkml:trace>
  <inkml:trace contextRef="#ctx0" brushRef="#br0">19835 10035 8545,'0'15'545,"0"1"-307,0 2 1,0 0-1,2-3 1,1 1-111,1 2 0,1 4 0,-5-3 1,0 2-88,0 3 1,0-4-1,0 1 1,0-2-252,0-2 0,0 2 0,0-1 0,1-3-1935,4-5 2145,-4 2 0,11-11 0,-5 5 0</inkml:trace>
  <inkml:trace contextRef="#ctx0" brushRef="#br0">19755 10089 8511,'-7'-31'458,"2"1"-129,4 5 0,7 10 0,3 11 1,3 2-271,1 2 0,2 0 0,3 0 0,2 0-91,1 0 1,7 0 0,-3 0 0,1 0-123,-1 0 1,6 0 0,-9 2 0,-1 2 153,-1 5 0,-5 9 0,5 2 0</inkml:trace>
  <inkml:trace contextRef="#ctx0" brushRef="#br0">19729 10409 17572,'-8'-29'-485,"4"7"1,8 12-1,5 5 1,3 4 885,1 1 1,7 0 0,3 0 0,5 0-138,3 0 0,7-2 0,-3-1 0,2-1-1676,-1 1 0,1-3 1411,-6 2 0,6-13 1,-3 3-1</inkml:trace>
  <inkml:trace contextRef="#ctx0" brushRef="#br0">20315 10075 8457,'0'-22'546,"0"0"-209,0 3 1,2 10-457,2 9 0,-2 6 0,2 7 200,-3 0 0,-1 2 0,-1 1 0,-2 2-62,-1-1 1,-1-3 0,5 1 0,0 1-98,0 2 1,0 1 0,2-4-1,2 0-193,5-3 1,3-3 0,1 0 171,0-5 1,-4-2 0,-1-4-39,-2-2 1,-2-4 909,-4-5-359,0 6 0,0 2 1,2 10 3,2 3 1,-1 3 0,6-2 0,3-5-162,4-2 1,0 2-1,7 0 1,0-2-295,2-5 1,2 0 0,0-7 0,-2-4-31,-3-2 1,2-8 0,-5 2 0,0-3-282,1-2 1,-7 2 0,-6 1-1,-1 2 109,-3-1 1,-1-1 0,-2 2 0,0 4 65,0 3 1,-6 2 9,-3-1-315,-3 7 0,6 1 0,6 8 0,9 2 478,7 5 0,5 3 0,6 1 0</inkml:trace>
  <inkml:trace contextRef="#ctx0" brushRef="#br0">21035 9969 8478,'0'-25'660,"0"2"-452,0 4 1,6 12-1,3 2 1,1 2-120,-1-1 1,3 2 0,-2-2-1,5 2-257,3 2 0,0 0 1,-5 0-1,0 0-217,1 0 1,-5 6 0,-2 5 384,-1 5 0,-2 5 0,-4 5 0</inkml:trace>
  <inkml:trace contextRef="#ctx0" brushRef="#br0">20995 10195 8552,'0'-13'0,"1"0"245,4-1 0,2 7 0,8 2 0,3 4-283,4 1 0,3 0 0,3 0 0,2 0 38,1 0 0,6 0 0,-3 0 0</inkml:trace>
  <inkml:trace contextRef="#ctx0" brushRef="#br0">21795 9742 17979,'-8'-13'-96,"1"10"1,4 4 0,-1 5-289,1 5 1,-5 5 0,1 3-1,-2 2 143,0 3 0,0 1 0,-3 1 1,2 3-240,1 2 1,0-2-1,-3 5 1,3-1-478,5-3 0,-2 1 840,2-5 0,-1 4 1,5-9-1</inkml:trace>
  <inkml:trace contextRef="#ctx0" brushRef="#br0">21981 10222 10168,'0'-13'509,"-6"7"1,-2 7-1086,-4 11 0,-2 1 0,1 5 0,0-3 67,-1-2 0,1 5 0,0 0 500,-1-2 0,1-1 0,0-2 0</inkml:trace>
  <inkml:trace contextRef="#ctx0" brushRef="#br0">22221 9769 8497,'9'-8'82,"0"4"0,0 1 373,-2-1 0,5 2 1,-1-2-1,3 2-288,4 2 1,4 0 0,-2 2 0,-1 1-115,0 1 0,-1 2 1,-5-3-1,-1 3-576,-3 1 1,1-2-1,-5 4 341,-2 1 1,-8 2-1,-4 1 1,-2-1 82,-3-3 1,-3 3 0,-1-5 0,1 2 188,3 0 0,0-6 0,2 3 260,4 0 1,2 1-251,6 6 0,7 1 0,5-2 0,4-2-32,1-1 0,2 0 0,0 4 1,0-1-139,1-3 1,2 3-1,-6-3 1,-3 2 152,-2 3 0,-7-5 1,4-1-1,-2 3 280,-4 1 0,0-3 0,-2-1-170,0 3 1,-6 1 0,-3-1-1,-3 0-210,-1-2 0,0-6 0,-1 3 0,1-2-472,0 1 1,-5 0 0,-1-2 0,-1 3-620,1 2 1108,-5-5 0,10 3 0,-6-6 0</inkml:trace>
  <inkml:trace contextRef="#ctx0" brushRef="#br0">4439 15020 8415,'0'-14'-1674,"-2"7"1755,-2 3 0,1 2 590,-6 2 1,0 0-398,-4 0 1,0 2-1,1 2 1,1 5-152,3 3 1,0 7 0,-1 3 0,5 3-17,2 2 0,2 4 0,2 0 0,2-1-221,5-2 0,9-3 0,6-3 1,4-4 59,3-3 0,10-3 0,-1-3 0,2-5 46,-1-2 1,-2-8 0,-2-5 0,-3-5 53,-2-6 1,0-3 0,-7-4 0,-3 0 10,-4-2 1,-8-2-1,-3 2 1,-1-3 115,-3 0 0,-3 0 0,-4 4 0,-5-1 72,-3 2 1,-1 6-1,0 6 1,1 2-320,3 1 1,-3 3-368,3 2 0,3 4 0,2 10 1,2 4-107,2 2 0,2 4 1,4 3-1,5 3-120,6-1 1,5 4 666,-4-6 0,11 6 0,-1-4 0</inkml:trace>
  <inkml:trace contextRef="#ctx0" brushRef="#br0">5545 14913 8415,'3'-12'-87,"-3"3"0,2 3 0,-11 6 0,-1 2 326,-2 2 0,-2 4 1,1 7-1,0 1 59,-1 2 0,3 4 0,2-4 0,3-2-126,0-1 1,4 2 0,-2 1-1,4-1 1,4-3-22,5 0 0,5-1 0,2-1-243,2-3 0,10-3 1,-2-6-1,3-2-41,-1-2 1,-2-8 0,2-7 0,1-2-29,-3-3 0,-1-5 1,-8-3-1,-1 3 102,-4 1 0,-5-2 1,-7 1-1,0 2 19,0 2 1,0-2 0,-1 9 0,-4 2-67,-4 1 1,2 3-1,0 2 1,-1 3-1178,1 1 608,4 1 0,3 7 675,9 2 0,9-2 0,2 4 0</inkml:trace>
  <inkml:trace contextRef="#ctx0" brushRef="#br0">6305 14673 19385,'0'-13'-990,"0"13"1,0 9 0,0 10 349,0 6 0,0 8 0,0 2 0,-1 4 112,-4 1 1,-2 0 0,-6 0 0,-1 0 52,1 0 1,0-6-1,-1-3 1,2-4 437,3-5 1,-8 3 0,2-4 0</inkml:trace>
  <inkml:trace contextRef="#ctx0" brushRef="#br0">6105 14820 10038,'9'-51'492,"-1"0"0,-1 2 219,0 7 0,2 5 0,5 11 0,0 5-1228,4 5 0,3 8 0,7 4 0,3 2-665,5 2 1,8 2 1197,5 2 0,9-2 0,2 4 1</inkml:trace>
  <inkml:trace contextRef="#ctx0" brushRef="#br0">18875 13820 14357,'-1'-13'-2879,"-2"0"2548,-1-1 1,-2 7 0,3 4-122,-2 6 0,-5 0 1,1 4 558,-3-1 1,3 0 0,0-3 375,-1 1 1,3 7-242,-2-2 0,6 3 1,-2 2-1,4 3-35,1 0 0,0 6 0,0-4 0,1 0-436,4 0 0,2-1 1,8-4-1,1-3 218,2-2 0,4 2 0,-4-7 0,0-1-21,1-1 0,-4-2 0,3-2 0,-4-2-180,0-5 0,-5-3 1,-2-3-1,-1-1 206,-3-2 1,-2-4 0,-1 3 0,0-2 227,0-3 1,-1 5 0,-3 0-35,-5-1 0,-2 6 1,1-3-22,1 7-723,6 4 0,3 7 1,9 4-1,3 2-391,1 1 1,5 4 932,0-4 0,11-2 0,-1 0 0</inkml:trace>
  <inkml:trace contextRef="#ctx0" brushRef="#br0">19462 13740 9821,'-13'-7'342,"-1"1"0,1 7 0,0 4-251,-1 4 1,1 4-1,0 5 1,1 4 50,3 3 1,3-3 0,6-1 0,0-2 6,0-2 0,2-2 0,2-4 1,6-2-173,7-4 0,-1-4 0,8-1 0,2-1 0,4-4-237,0-4 0,2-8 0,-1-4-59,-1 0 1,-2-7 0,-1 3-1,-2 0-176,-3 0 0,2-7 1,-8 9-1,-3 1 120,-2 1 0,-8 3 0,3 5 0,-2-1 233,1 1 0,-1 0 150,-4-1 0,-2 7-175,-2 3 135,3 2 0,1 2 1,7 0-1</inkml:trace>
  <inkml:trace contextRef="#ctx0" brushRef="#br0">20049 13594 8746,'7'6'0,"-3"4"228,-2 6 0,-2 5 0,0 7 0,0 3-311,0 5 0,-6 2 0,-3 4 0,-3-1-247,-1-1 1,-2 2 0,-3-11 0,-4-3-1312,-3-4 1641,-2-5 0,-5-12 0,-2-1 0</inkml:trace>
  <inkml:trace contextRef="#ctx0" brushRef="#br0">19689 13700 8573,'17'-44'0,"4"-2"0,3 0 634,4 0 1,2 12 0,-2 9 0,1 6-5,2 7 0,5 4 1,-3 10-631,1 2 0,1 4 0,5 5 0</inkml:trace>
  <inkml:trace contextRef="#ctx0" brushRef="#br0">6758 14860 8241,'-6'-8'4246,"6"2"-3770,0 6 1,6 0 0,8 0 91,-1 0 0,2 0 0,1 0 0,3 0-231,2 0 1,0 0 0,3-1 0,-2-2-679,1-1 0,-2-5 0,0 4 0,-2 2-746,-2 2 0,-3 1 0,0 0 1087,-1 0 0,-6 6 0,-1 1 0</inkml:trace>
  <inkml:trace contextRef="#ctx0" brushRef="#br0">6892 15140 8226,'0'-33'632,"0"6"1,1 13 0,4 9-1,3 4 355,4 1 0,2-2 0,-1-1 1,0-1-1908,1 1 0,-1 0 1,2 0-1,1-2-344,2 3 1,0 0 1263,-5 2 0,6 6 0,2 1 0</inkml:trace>
  <inkml:trace contextRef="#ctx0" brushRef="#br0">7691 14527 8537,'8'-11'1372,"-4"-2"0,-2 4 0,-1 9-324,4 7 0,-4 5 0,5 3 0,-1 1-420,-1 2 1,2 6 0,-3-2 0,1 3-152,-1 2 0,-1 0 0,-2 1 0,0 1-470,0 2 1,-2 0 0,-2-2 0,-4 0-660,1 2 0,-3 0 0,4-5 0,0-3-490,0-1 0,0-5 0,3 1 0,-1-4-3804,1 0 4946,1-1 0,8 0 0,1 1 0</inkml:trace>
  <inkml:trace contextRef="#ctx0" brushRef="#br0">8051 14926 8120,'8'-11'0,"-1"9"910,-2-2 1,-4 8 0,4 11-1,-4 1 157,-1 2 1,-4 4 0,-2-3 0,-2 2-882,-2 3 0,-2 1 1,0 2-1,2-2-1128,1-3 1,6 2-1,-1-5-3655,2 2 4597,8-5 0,7-3 0,8-7 0</inkml:trace>
  <inkml:trace contextRef="#ctx0" brushRef="#br0">8478 14460 8393,'0'-13'592,"0"4"2680,0 0-2224,6 6 0,1-2-565,7 10 0,-7 2 0,-3 7 0,-2 0-13,-2 4 1,0-1 0,0 5 0,0 1-128,0 3 0,0-4 0,0-1 0,0-2-287,0-3 1,1-1 0,4-3-391,4-3 0,3-3 1,1-6-1,0 0-689,1 0 0,-1 0 0,0 0 0,1 0 118,-1 0 0,2-5 905,3 1 0,2-13 0,7 3 0</inkml:trace>
  <inkml:trace contextRef="#ctx0" brushRef="#br0">8958 14260 8160,'0'-27'1214,"0"7"-965,0 2 1,0 11 1104,0 7 0,0 5 1,0 10-1,0 4-561,0 8 0,-2 6 0,-2 8 0,-5 4-584,-3 3 0,-6 4 0,1 3 0,0 0-414,3-2 1,-4 8 0,0-9 0,2-2-1336,1-4 799,2 1 1,-1-10 0,1 2-780,0-5 0,5-9 1520,4-7 0,2 3 0,2-1 0</inkml:trace>
  <inkml:trace contextRef="#ctx0" brushRef="#br0">9131 14793 11580,'0'3'680,"0"6"0,0 12 1,-1 1-1,-2 3-680,-2 2 1,-5-1 0,1 1-1,-3 0-404,-1-1 1,0-3-1,-1-3-282,1 0 0,0 2 1,1-4 685,3-2 0,-3-1 0,5-2 0</inkml:trace>
  <inkml:trace contextRef="#ctx0" brushRef="#br0">9624 14273 8097,'0'-19'137,"6"4"0,-4 1 1,4 6-1,-2 1 571,1-1 0,3 4 0,-2-4 18,2 3 0,-4 0 1,4 7-391,-2 2 0,-2 3 1,-4 8-1,0 4 305,0 8 0,-6 6 1,-4 7-1,-5 1 32,-3 4 1,0 2 0,5 6-1,0-1-266,-1-3 1,3 1 0,0-5-1,4-2-338,1-2 0,1-7 0,5-3 0,2-4 83,2-5 1,2-3 0,6-7-780,1-3 1,2-3 0,7-7-1,-4-4-132,-3-4 1,3-9 0,0-4-1,-2-3 395,-1-2 1,-6 1-1,-2-1 1,-1 2 630,-3 3 1,-2-2 0,-2 8 0,-4 4 54,-3 6 1,-4 5 0,-2 1 0,1 2-421,0 7 0,-1 6 0,1 12 1,0-1-574,-1 1 0,3 6 0,0 2 1,4 4 670,1 1 0,-5 0 0,4 0 0</inkml:trace>
  <inkml:trace contextRef="#ctx0" brushRef="#br0">20462 13647 8153,'-6'-7'184,"-2"-4"370,-5 7 0,4-1-41,0 5 1,8-1 0,1-2 40,7-2 1,10 0 0,2 2 0,2-3-176,2-2 1,2 5-1,2-1 1,0 1-552,-1-2 1,1 4-1,0-3 1,-2 4-1070,-3 4 0,-3 2 0,-7 6 1241,-3 1 0,3 3 0,-5 11 0</inkml:trace>
  <inkml:trace contextRef="#ctx0" brushRef="#br0">20568 13927 10382,'9'-39'0,"0"13"1044,2 14 0,0 9 0,4 3 0,2 0-1680,0 0 0,6 0 0,-4 0 1,0 0 635,0 0 0,5 0 0,-3 0 0</inkml:trace>
  <inkml:trace contextRef="#ctx0" brushRef="#br0">23488 13554 8424,'43'0'0,"0"0"0,0 0 0,1 0 0</inkml:trace>
  <inkml:trace contextRef="#ctx0" brushRef="#br0">21542 13634 8126,'0'-14'-1028,"0"1"1678,0 0 1,0 4 299,0 0 0,0 4 1267,0-3-1393,0 5 1,1-2-1,2 10-294,1 4 1,2 4-1,-3 5 1,2 4-243,-2 3 1,-2 2-1,-1 1 1,0 3-323,0 4 0,0-2 0,0 0 0,0-2-297,0 0 0,-4 3 1,-2-6-1,0-3-985,0 0 1,2-5 0,4-3 0,0-2 1315,0-2 0,11 1 0,4-1 0</inkml:trace>
  <inkml:trace contextRef="#ctx0" brushRef="#br0">21955 13914 11486,'-6'-24'1002,"-3"6"0,-1 18 1,-1 18-1,2 4-758,-1 0 1,0 2 0,-1-5-1,2 0-550,-1 1 0,4 2 0,2-3 0,2 0-706,2 1 1,0-7 0,2-4 0,2 0-1377,5-2 2388,3-1 0,7-18 0,2-3 0</inkml:trace>
  <inkml:trace contextRef="#ctx0" brushRef="#br0">22341 13527 8035,'-13'-25'1803,"1"3"-804,3 4 1,-3 8 0,4 2-142,-4 2 1,-2 0 453,1 2-1090,6 2 1,8-4 0,12 6 0,7 0-169,0 0 0,6 0 0,-4 0 0,2 2-302,-2 2 0,1-1 0,-5 6 131,-2 2 1,-2 0 0,-5 3 0,-5 1 58,-2 2 1,-8-2-1,-3 4 1,-3-1 61,-1 0 0,-2 0 1,-1-5-1,-2 0 40,1 1 1,3-5-1,0-2 1,2 0 142,4 1-60,2-5 0,7 3 0,4-6 0,5 0 68,6 0 1,4 0 0,3 1 0,-1 2 34,2 2 1,-3 3-1,1-2 1,0 2-72,-1 2 1,-3 2-1,-8 3 1,-2 1-119,-2 2 1,2 4-1,-3-3 1,-4 2-173,-4 3 1,0-5-1,-7 0 1,-3-2-18,-4-4 0,-2 3 0,3-7 0,-3 1-375,-2-1 1,3 2 0,-3-7 0,2-1-1091,3-1 1,1 2-968,2 0 2580,5 1 0,2 1 0,6 1 0</inkml:trace>
  <inkml:trace contextRef="#ctx0" brushRef="#br0">22861 13927 8207,'0'-25'1706,"-6"16"1,-1 0-992,-1 13 1,-3 10 0,2 2-1,-3 2-861,-1-2 1,-1 5 0,1 1 0,0 2-490,-1-2 0,1 2 0,1-7 0,3 0-374,5-3 0,2 4 1009,2 0 0,12 0 0,3-5 0</inkml:trace>
  <inkml:trace contextRef="#ctx0" brushRef="#br0">23394 13514 8009,'-6'-15'1494,"-2"-3"1,-4 3-76,-2-2 1,3 6-934,2 2 0,4 6 0,10-3-57,4 1 1,8 3-1,6-2 1,2 2-364,1 2 0,1 0 0,-2 2 0,-1 1-92,-2 1 1,-6 6 0,1-1-1,-5 3-158,-4 1 1,-5 2-1,2 2 1,-5 2 319,-5 2 0,-3 2 0,-9 7 0,-2 2 628,-2 2 1,4-4 0,-6 3 0,1-1-448,1 4 0,2-4 1,6-2-1,1-5-304,3-3 0,-1-5 1,5 0-1,2-2-224,2-1 0,1-6 0,0 1-3434,0 2 1,6-4 3644,3 2 0,8-6 0,4 3 0</inkml:trace>
  <inkml:trace contextRef="#ctx0" brushRef="#br0">23901 13847 8181,'0'-16'6506,"0"2"-5900,0 10 1,-2 4 0,-2 10 0,-3 5-456,-1 3 0,-4 4 0,3-3 0,-2 2-110,-3 3 1,1 1-1,0 2 1,1-2-1934,3-3 0,3-3 1,6-6 1891,0 1 0,18-1 0,4 0 0</inkml:trace>
  <inkml:trace contextRef="#ctx0" brushRef="#br0">24448 13607 7999,'7'-13'6,"5"1"1,-5 1 148,1 3 1,3 3 0,-2-4 595,3-1 0,0 3 22,-3-2 1,1 4 0,-5-4-167,-2-1 1,-9 3 0,-6-1-247,-4 2 1,-7 0 0,4 3 0,0-1-59,0 1 1,-5 1 0,3 2 0,-1 0-137,0 0 0,5 6 0,0 3 1,2 5-60,2 3 1,1 0-1,3 5 1,4 0-76,4-1 0,2 7 0,4-6 0,4-3-222,3-2 1,2-4 0,4-1-1,4-2-132,4-1 0,-1-6 1,-2 0-1,0-4-16,0-4 0,1-10 0,-2 2 1,-3-2 248,1 0 1,-7-2-1,2-1 1,-5 2 1776,1 1 0,-5 1 291,-2 1 1,-4 6-1343,-4 2 0,-4 14 0,-5 7 0,-1 7-289,1 5 0,-6 6 0,-3-2 0,-2 2 26,2 3 0,-3 5 0,2 1 1,0-3-665,0-2 1,4 2-1,7-9 1,2-1-855,1-2 0,6-1 0,-1-1 0,2 0-1547,2-4 1,0-3 0,0-4 2689,0 3 0,12 2 0,3 7 0</inkml:trace>
  <inkml:trace contextRef="#ctx0" brushRef="#br0">23794 12568 8057,'-7'-14'2562,"-3"1"-3310,5 0 1967,1 5-658,4-4 0,1 11 35,4-4 1,-2 4 0,5 1 0,3 0-108,1 0 1,2 0 0,3 0 0,1-2-195,-2-2 0,0 2 0,0-2 0,2 3-435,-2 1 0,4 0 0,-2 0 38,-2 0 1,-6 0-1,-2 1 87,-3 3 1,-6-1-1,-8 6 1,-4 3 298,-5 4 0,-3-1 1,-7 5-1,-1-3 194,-3 1 0,-2 4 1,6-2-1,3-1-114,0 0 0,10-1 0,2-5 0,2 0-261,4 1 1,2-1-1,10 0-87,4 1 0,9-7 0,4-1 0,3-1-152,2-1 1,4 0 0,1-4 0,1 0-101,0 0 0,-7 0 0,-5 0 0,-2 0-266,-3 0 1,-2 2 492,-5 2 0,-6-1 1,-11 5 131,-5-2 0,-8 4 0,0-1 0,-2 1 174,-5-1 0,-2 3 0,3-3 1,2 3 270,3 1 1,-2-4 0,6 0 37,2 1 1,7 2-715,5 1 1,4-1 0,6-3 0,6-3 34,4 0 1,12-5-1,-1 4 1,1-4-72,0-1 0,3-4 0,0-1 0,-3 1-704,-4-2 0,0 3 772,-7-6 1,-6 6 331,-11-1 1,-11 4-1,-8 3 1,-2 3-11,-2 1 1,-7 1-1,-1 2 1,3-1-67,4 1 0,1-2 0,5-1 0,1 0-139,3 1 0,6-4-282,4 5 0,4-6 0,6 1 0,7-4-42,8-4 1,5-3 0,4-7 0,1 1-23,-1 0 1,2-7-1,-1-2 1,-2-2 38,-6 2 1,-5-3 0,-8 3 0,-2-2 160,-2 2 0,-8-2 1,-8 5-1,-5 0 513,-3 0 1,-11 1 0,-2 6 0,-5 2 137,1 1 0,-7 6 1,5-2-1,2 4 107,0 1 0,6 0 1,7 0-278,4 0 1,6 1-630,8 4 0,6-4 1,18 4-1,5-4-70,5-1 0,10 0 1,-2-1-1,2-2-242,3-2 1,-2-4 0,-4 3-1,-2-1 5,-3-3 0,-7-1 0,-7 1 0,-5 1 432,-4-1 0,-3 2 0,-6-1 1,-1-1 231,-4-2 0,-8 3 1,-9 2-1,-3 1-341,-2 3 1,2 2 0,1 2 0,3 3-3508,2 5 3744,-5 15 0,10 4 0,-6 12 0</inkml:trace>
  <inkml:trace contextRef="#ctx0" brushRef="#br0">16356 14846 7986,'0'-13'-211,"2"0"51,2-1 0,-1 6 1,4-1 102,-1-2 0,3 4 0,-3 0 884,2 1 0,-6 0-12,3 1 0,-4 5-473,-1 0 1,0 2-1,0 7 1,0 1-46,0 2 0,0 3 1,0 1-1,0 3-132,0 2 0,0-3 1,0 4-1,-1 2-167,-4 1 1,4-3 0,-3-1 0,2-1-173,2 1 1,0-3-1,0 3 1,0-2-825,0-3 1,0-1-1093,0-2 2090,6-5 0,1-2 0,7-6 0</inkml:trace>
  <inkml:trace contextRef="#ctx0" brushRef="#br0">16196 14953 8000,'-13'-13'2106,"-1"5"-1708,7 2 0,7 6 1,10 0-1,5 0-135,3 0 1,6 0-1,-1 0 1,6 2-477,2 2 1,0-2 0,-5 2-1,1-1 273,0 2 1,-2 1-1,-1 4-60,-2-1 0,0 6 0,5 5 0</inkml:trace>
  <inkml:trace contextRef="#ctx0" brushRef="#br0">16343 15220 8048,'-14'-27'1997,"9"14"0,3 8-1550,5 11 0,7 0 1,-1 0-1412,3 0 1,3-3 0,3 4-1,2 1 350,1-1 0,4-4 0,-1 3 614,6 0 0,-2-5 0,4 5 0</inkml:trace>
  <inkml:trace contextRef="#ctx0" brushRef="#br0">16956 14940 8061,'0'-2'-95,"0"4"1,-2 11 0,0 2 337,-3 3 0,-5-2 0,2 5 0,1-1 609,2 1 0,0-3 1,0 3-1,2-2-892,2-3 1,1-1-1,0-2-1065,0 1 973,0-7 1,4-3 0,1-8 0,-3-5-247,0-3 0,2-1 0,1-2 0,-2-1 546,-2-2 0,-1 0 849,0 5 1,0 4-173,0 0 0,0 8 1,2-1-408,2 5 0,-2 8 1,4-2-1,0 2-187,2 3 1,4-5-1,3-1 1,1 1-278,2-1 0,9-2 1,-2-6-1,0-2-339,0-2 0,2-4 0,-8-6 1,1-4-100,-1-4 1,-1-4 0,-7 0 0,-2-1 195,-4 0 0,1 1 0,-2-1 0,-1 2 41,-1 3 1,-7 2 0,-1 7 187,-1 0 0,-2 5-452,-4 4 1,5 4 0,4 4-1,2 5-501,2 3 1,2 6 991,2 0 0,9 5 0,8-2 0</inkml:trace>
  <inkml:trace contextRef="#ctx0" brushRef="#br0">17369 14940 7947,'-13'-24'1662,"1"5"-692,3 5 0,3 12-938,6 2 1,2 1 0,2 6 0,5 1-207,3-1 1,6 2 0,1 4 0,0 1-1048,0-1 1221,5 6 0,-3 2 0,5 6 0</inkml:trace>
  <inkml:trace contextRef="#ctx0" brushRef="#br0">17476 15180 9161,'0'-14'570,"10"7"0,6 2 0,7 4-1012,5 1 1,3 0 441,0 0 0,9-6 0,7-1 0</inkml:trace>
  <inkml:trace contextRef="#ctx0" brushRef="#br0">6985 15553 8477,'7'-6'208,"-1"6"1,-6 0-493,0 7 1,0 5 0,0 1 367,0 1 1,5-1-1,-1 0 399,-1 1 1,5-7 0,0-1-1,4-1 13,2-1 1,5 2 0,3-3 0,3 3-197,2 1 0,6-4 0,2 2 1,4-4-47,1-1 0,4 0 1,3 0-1,2 0-88,2 0 1,3 0 0,-5 0 0,3 0-28,1 0 0,4 0 1,-2 0-1,-4 0 45,1 0 0,-1 0 0,0 0 0,0-1 33,-1-4 1,1 2 0,-9-6 0,4-1 25,2-2 0,1 0 1,4 2-1,0 1-139,1-1 0,-3-2 1,1-2-1,-1 1-161,-1 0 1,5 4 0,-6 0 0,1 0 58,-1 2 0,3-5 0,-3 4 0,1 0 104,-1-1 1,1 0 0,-5-4 0,-2-1 55,-2 1 1,4 0 0,-1-1 0,-1-1-17,-2-2 0,-1 2 0,0-4 0,0 1-55,0 0 1,3-4 0,-1 3-1,-4-1-125,1 1 0,-1 1 0,2 5 0,0 0-125,0-1 0,0-3 1,0-1-1,-1 1 116,-4 3 1,2 0 0,-6 1 0,-1 0 122,-2-1 0,3-3 1,-1-3 401,-5 0-442,2-3 1,-8-3 0,5-1 0,-2 0 108,2 1 1,-5-5 0,-1 0 0,-5-1 54,-4 0 1,1 4 0,-5-3 0,-2 3-449,-2 1 0,-1 0 0,-1 1 0,-2-1-235,-2 0 0,-5 5 1,1 1-1,-3 2 210,-1 3 1,0-3-1,-1-1 1,1 1 42,0 0 1,-1-3 0,1 2 0,0 0 421,-1-4 1,1 0 0,-2 1-1,-3 0 38,-4 0 0,-2-1 0,-1 0 0,0 4-249,-3 0 0,-8 2 1,-1 5-1,-3 1-337,0 3 0,-7-1 1,5 6-1,-2-1 79,-2-1 0,-3 5 0,5-4 0,1 4 187,1 1 1,-1 0-1,0 0 1,3 0-51,2 0 1,-4 1 0,7 2 0,-2 2 338,1-2 0,-1-2 0,5-1 0,-2 0 51,-3 0 1,4 0 0,0 0 0,1 0-184,-4 0 1,2 0-1,-1 0 1,-1 0-324,2 0 0,-4 5 0,2-1 0,-1 1 63,1 0 1,-1-2 0,3 6 0,-1 0 107,-2-1 1,-3 3 0,7-2 0,1 2 154,-1-2 0,-4 2 0,2-2 0,-4 2 134,-1-2 0,1 2 1,1-2-1,-1 2-54,-2-2 1,-6 2 0,1-2 0,-2 3-244,-2 1 0,3 1 0,-2-1 0,-2 2-11,-1 3 1,4-4 0,-1 6 0,0-1 6,1 3 1,-2-1 0,6 1-1,1 0 119,1-1 0,2 3 1,0-5-1,2 2 46,2 2 0,-1 3 1,6 0-1,1 1-86,2 0 1,3 1 0,1 1 0,4 2-7,0-1 0,-2 3 1,4-1-1,4 2 10,3 3 1,1 2 0,4 2 0,0 4-118,0 4 1,2-2-1,4 0 1,1-1-173,4-3 0,3-3 1,10-3-1,4-3 135,4-1 1,6-7 0,5-6-1,6-4-194,6-4 0,13-8 0,6 1 0,5-4 54,-35-1 0,1 0 0,35 0 0,2-1 1,-38-1-1,1-1 304,0 0 0,0-3 0,1-2 0,0-1 0,0-2 0,0 1 0</inkml:trace>
  <inkml:trace contextRef="#ctx0" brushRef="#br0">21115 14273 8461,'-13'0'0,"4"-1"600,0-4 187,0 4-505,2 1 1,7 6 0,8 3 25,4-5 1,6-1 0,1 0 0,2 2-56,3-2 1,5-2-1,4-1 1,1 0 52,3 0 0,2 0 0,2 0 1,2 0-100,1 0 1,7 0-1,-2 0 1,1 0-102,-1 0 1,1 0-1,-4 0 1,0 0-50,0 0 0,0 0 1,-3 2-1,1 0-66,-1 3 0,3-1 0,0-2 0,0 1-39,0 1 0,-2 5 1,-2-3-1,1 1 164,1 4 0,1-4 0,-4 1 0,2-1 69,2 0 0,3-4 1,-3 3-1,-1-1-21,2-1 0,0 1 1,4-5 498,-1 0-495,0 0 1,0 0 0,1 0 0,2 0-50,0 0 1,9-5-1,-8 1 1,2 1-86,0 1 0,1 2 0,-1 0 0,-5 0-95,-2 0 1,0 0 0,-2 0 0,0 0 190,0 0 0,3-1 0,-4-2 1,-3-2 1,0 2 0,1 1 0,0-1 0,-2-2 127,2 2 1,5-3-1,-4 0 1,-1 0-191,-1 0 0,2 1 0,0 2 0,-1-3-196,-1-2 0,1 5 0,-2-3 0,-2 2-30,-1-1 0,-1-3 0,2 2 0,-2 0 77,0 0 0,-2-5 0,-6 3 1,0-4 74,2-2 0,0 1 1,-4 0-1,0-1 255,-1 1 0,1-5 0,0-1 0,-2-2-146,-3-2 1,3-1-1,-4 0 1,1 2-136,0-2 1,-5-1 0,0-1-1,-3 0-194,-5 4 0,-2-3 1,-4 3-1,2-2 97,-3 2 1,-2-3-1,-2 2 1,-4 0-194,-2 1 1,-1-2 0,-4 5 0,0-2 289,-1-3 1,1 3 0,0 1-1,-1 0 73,1 4 1,-5-3-1,-1 0 1,0-1 24,-1 1 1,-3 1-1,1 5 1,-5-2-9,-4-2 1,1 2 0,-5-3 0,-2 3-170,-2 2 1,-1-1 0,-1 1-1,-1 1-104,2 3 0,-3-1 0,8 6 0,-2-1 128,1-1 0,-2 5 0,2-4 0,-1 4 102,1 1 0,-2 0 0,2-2 0,-2-1 2,-2-1 1,0 0-1,-2 2 1,-1-1 358,-1-1 1,0-5-1,2 3 1,1 0-156,1 0 1,-6-3 0,7 3 0,-1 0-150,-3 0 1,5-3 0,2 4 0,1-1-207,1 0 0,1 1 0,5 5 0,-2-1 88,-1-4 0,0 4 0,3-4 1,-2 4 57,-1 1 1,-4-5-1,2 1 1,0 1 58,1 2 0,-5 1 0,3 0 0,0-2 59,3-2 0,-2 2 0,2-2 0,1 2-43,2 2 0,3-1 0,0-2 0,1-2-71,0 2 0,-7 2 0,6 1 0,-2 0 14,-2 0 0,-7 0 0,1 1 0,-4 2 9,-1 2 1,-3-1 0,0-2 0,2 1 54,-2 1 0,0 2 0,3-3 1,0 1-20,0-1 1,2 3-1,2-1 1,5-2 13,3-2 0,1 1 1,0 1-1,1 1-58,-1-1 1,2 0-1,1 0 1,2 1-41,-2-1 1,-5 5 0,-2-1-1,-1 2-56,0 0 0,4 0 0,-5 3 0,2-2 24,0-1 0,0 0 0,3 4 0,0-1 44,1-3 0,-1 3 1,8-5-1,0 2 19,-4 0 1,0-2 0,2 4 0,3-2 35,0 1 1,4 2 0,-4 1 0,1 0-31,0 1 0,-4 4 0,3 1 0,-2 2-95,-3 2 1,3 2 0,-1 2 0,-2 1-60,-1 3 1,-1 3 0,-1 6 0,0 0-128,1 0 1,0 0 0,4 0 0,6-1 74,6-4 1,4-4-1,6-7 1,0-3 194,0-2 1,10-1-1,5-5 1,4 0 262,5 1 0,7-2 0,6-2 0,6-3-93,6-1 1,9 0 0,4-3 0,3 2-273,2-2 0,4 0 1,0 0-1,-2 2-32,-1 3 1,2-4 0,0 4 0,-4-1-549,0 1 0,-4-1 0,-9 3 0,0-1-828,1 2 1,-7 0-1,-1 3 1608,0-1 1,-5 0 0,5 1-1</inkml:trace>
  <inkml:trace contextRef="#ctx0" brushRef="#br0">18262 14660 8442,'-1'-8'294,"-4"4"277,-4 3 0,2 1 2268,-2 0-837,6 0-1138,-3 0 1,12 5-383,3 4 1,-3 3 0,-2 3 0,-2 1-36,-2 2 1,0 4-1,0-2 1,0 0-89,0 4 1,-4 1-1,-2 0 1,0-1-65,0-2 1,-3-1-1,4 3 1,2-4-585,2 0 0,1 2 0,0-4 0,0-2-2231,0-1 1,0-2 725,0 0 0,6-5 0,3-4 1794,3-2 0,7-2 0,2 0 0</inkml:trace>
  <inkml:trace contextRef="#ctx0" brushRef="#br0">16396 18565 7988,'0'-14'-80,"0"6"0,0-1 849,0-2 31,0 5-276,0-5 1,-1 5-46,-4-3 1,-2 3 0,-7 6-160,1 0 0,0 6 0,-1 4 0,1 5 10,0 3 0,1 5 0,2 0 0,2 0-136,2-1 1,2 4-1,4-4 1,0 2-128,0-2 1,1 1 0,4-5 0,4-2-64,2-1 0,3-6 0,1-1 0,1-2 57,2-4 0,-1 0 1,-3-4-261,-1-2 1,-1-8 0,-2-6 0,-2 1 113,-2-3 0,-2 1 1,-4-5-1,0 2 148,0-1 0,-4 3 0,-2 1 0,-2 1 179,-2 1 0,3-1 0,-2 4-104,-2 1 0,-1 1-716,-1 3-200,6-2 0,2 15 1,8 0-1,3 7-896,2 2 1,5 5 1673,5 0 0,11 5 0,-1-2 0</inkml:trace>
  <inkml:trace contextRef="#ctx0" brushRef="#br0">16956 18631 8349,'-12'-26'722,"2"1"0,2 2-256,2 6 1,2 6 0,2 4-156,-2 1 0,1 1-81,-6 5 0,2 6 0,-2 3 0,4 5-46,4 3 1,1 0-1,0 5 1,0 0 88,0-1 0,1 4 0,4-4 0,4-1-91,3-2 1,5-3-1,3-2 1,-1-1-24,0-3 1,3-3 0,-4-6-1,-2 0 31,-1 0 0,-1 0 0,-1-2-525,0-2 0,-4-3 0,-1-7 0,-3 1-129,-2 0 1,0-5 0,0 0 0,2 2 218,-2 1 0,-2-3 1,-1 0-1,-1 4-341,-4 3 1,4-1-1104,-4 4-482,4 2 2171,7 0 0,7 12 0,8 1 0</inkml:trace>
  <inkml:trace contextRef="#ctx0" brushRef="#br0">17529 18578 8349,'-9'-6'598,"0"-3"0,5 3 1,-5 2-12,-1 2 1,4 4 0,0 2 0,1 7-319,1 5 1,-5 3-1,3 5 1,-1-2-434,-4 2 1,4 5 0,0 3 0,-1-3-232,1-1 1,4-3 0,-2-1 0,4-2-1935,1 2 2329,0-5 0,6 1 0,1-7 0</inkml:trace>
  <inkml:trace contextRef="#ctx0" brushRef="#br0">17343 18618 8371,'-14'-46'1556,"7"5"0,1 7 0,6 11-860,0 7 1,6 9-1,3 1-1045,3 0 0,5 4 0,3-2 1,-1 2-620,0 2 0,9 6 0,0 5 968,5 5 0,2 5 0,5 5 0</inkml:trace>
  <inkml:trace contextRef="#ctx0" brushRef="#br0">18182 18525 8241,'-7'-6'580,"2"-3"0,3 3 850,-3 2 189,4-4 0,1 7-1341,8-4 1,0 4-1,1 1-262,1 0 1,2 1 0,1 2 0,1 3-319,-1 2 1,-4-4 0,0 5 0,1 0 301,2-2 0,7 11 0,2-3 0</inkml:trace>
  <inkml:trace contextRef="#ctx0" brushRef="#br0">18156 18698 8191,'-21'-4'524,"3"-1"1,9 2-167,5 8 0,4-2 0,4 4 1,5-1-288,3-3 1,3 3 0,1-2-1,3-1 161,2-1-232,-5-2 0,10 0 0,-6 0 0</inkml:trace>
  <inkml:trace contextRef="#ctx0" brushRef="#br0">18849 18418 8404,'-8'-6'2679,"3"5"-2081,5-5 0,-2 10 0,-1 2 1,-1 2-119,1 2 1,1 3 0,1 4 0,-2 2-61,-2 2 0,1-1 1,4 4-1,0-2-487,0 2 1,0-3 0,-2 1 0,-1 0-665,-1-1 1,0-2 0,4-4 0,0 1 394,0 2 0,0-5 0,0-4 336,0 1 0,5 2 0,3 2 0</inkml:trace>
  <inkml:trace contextRef="#ctx0" brushRef="#br0">19102 18858 8258,'-7'6'1235,"2"3"1,4 3-485,1 1 1,-2-4 0,-1 0-1,-3 1-719,-1 2 1,3 1-1,-4 1 1,1-1-695,-1 0 0,1 5 1,-2 0-1,5-2 662,2-1 0,2-2 0,0 0 0</inkml:trace>
  <inkml:trace contextRef="#ctx0" brushRef="#br0">19529 18511 8185,'-5'-13'628,"1"0"0,-2 5 257,1 4 1,4 4-1,-5 4 1,0 5-407,-3 3 0,2 7 0,-2 2 0,0 1-338,2 1 1,-5-1 0,4 4-1,1 1 14,3 0 1,-2-2-1,1-1 1,2-4-697,2 0 1,1 2 0,1-4 0,4-4-3601,4-3 4141,8 1 0,10-11 0,7 5 0</inkml:trace>
  <inkml:trace contextRef="#ctx0" brushRef="#br0">19769 18551 8174,'-9'-13'1580,"0"0"1,4 5-786,-3 4 0,3 8-501,-4 5 0,2 3 1,-4 1-1,4 2-88,1 3 1,-3-2 0,3 6 0,0 1-161,0-3 1,2 6 0,4-6-150,0 1 0,0 3 0,1-6 0,4-2 1,4-1-151,3-2 0,2-4 0,4-2 0,3-1-190,0-3 0,2-1 0,-5-4 0,-2-2 280,-1-5 0,-1-3 1,-3-3-1,0-3 178,-2-4 0,-6-3 0,1-3 1,-4-2 177,-4-1 1,-5 0-1,-8 4 1,-2 1 218,-2-1 0,1 6 0,-4 4 0,3 2-91,2 1 0,1 3 1,5 2-893,0 4 1,7 4-261,6 1 0,7 6 0,11 3 831,4 2 0,3 3 0,2-1 0</inkml:trace>
  <inkml:trace contextRef="#ctx0" brushRef="#br0">20288 18765 8224,'0'-8'1029,"0"4"1,0 8-639,0 5 0,-4 3 0,-2 3 0,-1 1 49,-4 2 0,4 6 0,-2-2 0,-1 1-167,-2 0 0,3 2 1,2-3-1,1 2-468,3-2 1,1-3 0,2-5 194,0-1 0,12-6 0,3-1 0</inkml:trace>
  <inkml:trace contextRef="#ctx0" brushRef="#br0">20702 18458 10237,'-9'15'827,"0"3"0,5 2 1,-5 9-1,0 0-225,1 2 1,-2 6 0,4-1 0,0 1-823,0-2 0,0 4 0,3-5 0,-1 0-172,1-3 1,7-3 0,5-3-1,5-2-1183,3-6 0,0-8 1575,5-4 0,6-10 0,6-2 0</inkml:trace>
  <inkml:trace contextRef="#ctx0" brushRef="#br0">20928 18525 8186,'-13'-18'2804,"0"0"-2349,5 6 0,4 6 1,8 6-1,7 2 9,5 2 1,0-2 0,6 4 0,2 0-212,1 3 1,-2-2 0,-3 2 0,0 0-189,-4-2 1,-3 5 0,-4-3-1,-5 3-287,-2 1 1,-4 0 0,-3 2 0,-9 1 230,-7 2 1,-8 4 0,-4-2 0,1-1 101,-1 0 1,-2 3 0,3-4 0,4-2 540,5-1 1,5-6-1,7 0-145,3 1 0,11 1 1,2-1-1,12-2-223,9-3 0,13 0 0,13-5 0,7 0-546,8 0 0,7 0 0,-3 1 1,-3 2-3225,-4 2 0,-1 4 3297,-5-5 1,0 7-1,-5-4 1</inkml:trace>
  <inkml:trace contextRef="#ctx0" brushRef="#br0">17156 18178 29908,'0'-13'-7898,"0"0"6266,0 5 1,-2-2-1,-2 5 1929,-5 2 0,2 2 0,-2 1 0,-2-2 329,0-2 0,-3 3 0,1-5 0,0 1-30,-1 1 1,1-1 0,0 5 0,-2 0-11,-3 0 0,3 0 1,-4 0-1,1 0-217,0 0 0,-5 2 0,0 2 0,-2 4-678,-1-1 1,-1 8-1,-1-5 1,-2 2 869,-1 4 1,-9-2-1,3 3 1,0-2 125,-1-1 0,-5-1 0,-2 0 0,4 1-203,4-1 0,-5-1 0,5-2 1,2-1-472,1 1 1,2-2 0,6 1 0,1 0-14,2-2 0,-2 5 0,4-3 0,1 2-23,2 3 0,-1-1 1,1 0-1,2 1-187,1-1 0,2 0 0,-2 1 1,-2-1 267,0 0 1,-6 2 0,6 2 0,-1 0 53,-1 0 0,4-3 0,-3 0 1,3-1-171,2 0 0,1 1 0,3-1 0,3 2-326,0 3 1,5-4 0,-4 6 0,4-3-64,1 1 0,6 4 0,3-2 0,3-1 244,1 0 1,2 3-1,1-2 1,3-1 307,2 0 1,1 3 0,6-2 0,2-1 197,1 0 1,5 3-1,-2-2 1,3-1-115,4 0 0,4 3 0,-1-4 0,3 0 138,1 1 1,8-4 0,-1 3 0,3-4-102,1 0 0,8-1 0,-2 0 1,3 1-227,6-1 0,-3 0 0,2 1 0,-4-1 0,-2 0 0,3 1 0,-8-1 0,3-1 0,2-3 0,-2 3 0,0-5 0,-1 2 0,-1 0 0,5-2 0,-5 4 0,0-4 0,-1-1 0,7 0 0,-4-3 0,1 1 0,4-1 0,0 0 0,-2 0 0,1 2 0,3-2 0,-1-2 0,-3-1 0,0 0 0,-1 0 0,7 0 0,-8 0 0,2 0 0,0 0 0,-1-4 0,1-1 0,0 2 0,-1 2 0,7 1 0,-7 0 0,1-2 0,0-2 0,-1 2 0,-1-2 0,-1 2 0,-2 2 0,3-4 0,-3-2 0,-4 0 0,-1 0 0,10-3 0,-9 3 0,2 0 0,-1 0 0,1-4 0,-5 3 0,1-2 0,3 0 0,-2 4 0,1-2 0,-2 0 0,-4-1 0,8 4 0,-8-5 0,2 0 0,0 2 0,1-5 0,-1 3 0,-3-3 0,-1-1 0,0-1 0,1 1 0,-3 0 0,-4-1 0,7-3 0,-12-1 0,3 2 0,3 1 0,-4-3 0,4 0 0,-2 2 0,0 1 0,1-3 0,-4 1 0,1 0 0,-2 3 0,6 0 0,-9 1 0,-2 0-319,-1-1 0,-3 2 0,-5 2 0,-4 1 120,-4-1 1,-1-2 0,-2 0-1,-3 2-44,0 1 1,-6 0-1,-2-4 1,-2-1-208,-2 1 1,4 0 0,1-1 74,-2 1 1,-2 0-1,-1-1-74,0 1 0,0 0 1,0-1-1,-1 2 229,-4 4 0,2-4 0,-6 3 0,-1-3 133,-2-1 1,-1-1 0,-1 1-1,0 0 65,-4-1 0,2 1 0,-5 1 0,2 2 173,2 1 0,-2 0 0,1-4 1,0 1 99,-1 3 0,3-3 0,-5 3 0,2-1-83,3 1 0,-4-1 1,1 4-1,-2-2-11,-2-2 1,-3 3-1,0-1 1,-1 1 43,0-1 0,-4 4 0,0-5 0,2 0 78,1 2 1,1-4 0,0 5 888,1-1-979,-1 4 0,5-7 0,1 5 1,2 1-78,2-2 1,-2 4-1,0-3 1,0 0-124,-1 1 0,1-5 0,3 4 0,-3 2-16,-2 2 1,3-4-1,-4 1 1,0 0 6,1-2 1,-3 4 0,5-4 0,0 2 16,-1-1 1,3-1 0,2 3 0,-1-1-58,-2 1 0,0 2 1,3 1-376,-3 0 355,4-6 1,-6 4-1,6-2 1,-3 2-11,-1 2 0,-4 0 0,4 0 0,1 0 44,-3 0 0,1 0 0,-5 0 0,2 0 30,-1 0 1,-1-4 0,0-1 0,2 2 121,-2 2 1,1 1 0,-1-2 0,3-1-37,2-1 0,-3 0 1,2 2-1,1-1-62,0-1 0,-3-1 0,2 4 0,1-2-61,0-2 1,-3 1 0,2 2 0,0-1-28,-4-1 0,3 0 1,-1 4-1,0 0 49,1 0 1,-3-2 0,5-1 0,0-1 118,0 1 0,-4 1 0,6 2 1,0 0-77,3 0 1,0 0 0,1 0-1,0 0 6,-1 0 1,1 0 0,0 0 0,-1 0-73,1 0 0,0-1 0,-1-2 0,1-2-64,0 2 1,-1 2 0,-1 1-1,-1 0-32,-2 0 0,1 0 0,3 0 0,1-2 73,0-2 1,-5 3 0,0-4 0,0 4 237,-1 1 0,4 0 0,-3 0 0,2 0-81,-2 0 1,4-5 0,-6 1 0,3 1 31,-1 1 0,-1 2 0,2 0 0,-2 0-133,-2 0 0,3-4 1,-4-1-1,-1 2-151,-3 2 0,-5 1 0,0 0 0,0 0 5,-2 0 0,1 0 0,-5 0 0,1 1 120,-1 4 1,3-4 0,-1 4 0,-2-4-12,-2-1 0,-1 5 0,-1-1 0,-2-1 97,-2-1 1,-5-2 0,1 0 0,-3 0-61,-1 0 0,-5 0 1,-1 0-1,-2 0-202,-3 0 1,-1 0 0,-3-2 0,-1-1-188,-3-1 0,-2-1 1,5 4-1,1-2 29,-2-2 1,0 1-1,5 4 1,3 0 9,4 0 1,5 0 0,3 0-1,2 0 183,2 0 1,2 0 0,4 0 0,0 0 28,0 0 1,0 4 0,-2 1 0,1-1 226,1 2 0,-7-4 0,5 4 0,-4-2 92,-4 0 1,-1 5 0,1-3 0,1 0-175,-1 0 1,2 0 0,1-1-1,1 2-133,3 0 1,2 1 0,2-5 0,2 1 99,2-1 0,5-1 0,-3-2 0,2 1-41,0 3 0,0-2 0,4 2 0,1-2-23,-1-2 1,-2 0-1,-1 0 1,2 0-70,-2 0 0,-4 4 0,2 2 226,-3 2 1,6-5 0,-4 3 0</inkml:trace>
  <inkml:trace contextRef="#ctx0" brushRef="#br0">13823 18338 9568,'0'-13'356,"0"5"418,0 3 203,0 5 1,-1-5 45,-4 1 1,-2-1-1,-6 7-516,-1 2 0,5 4 1,2 5-1,0 0-112,-1 1 1,4 5-1,-5 3 1,0 5-146,2 4 1,-5-2-1,3 8 1,-1 2 20,1-1 0,-3 8 1,3-9-1,-3-1-22,-1-2 0,-1 3 0,1-3 0,0 0-144,-1-3 0,6-4 1,0-4-1,1-2-488,-1-2 0,5-1 0,-1-4-418,2-1 722,2-6 0,0-2 1,0-10-1,2-5-81,2-6 1,4-5 0,4-6 0,-2 1 32,-1-1 0,-2 2 1,4 1-1,-4 3-107,-1 2 0,-2-3 0,-4 4 344,0 2 1,0 1 329,0 2 1,-1 5-203,-4 4 1,3 2 0,-7 5 29,-2 6 1,-1 5 0,-1 9-1,1-2 130,3-2 1,-1 3-1,6-2 1,1-1-162,1 0 0,2-1 0,2-5 0,2 1-166,5-1 0,7-6 0,5-2 1,3-4-26,4-1 1,3-1 0,-1-4 0,1-5-770,-2-6 1,-2-4 0,-5-3-1,-4 0 215,-3 0 1,-8 2 0,-2-1 0,-4 0 318,-1 1 0,-6-3 0,-3 6 1,-4 2 387,-5 1 0,-3 6 1,-5 2-1,-1 1 182,0 3 1,1 3 0,-1 5-1,2 4 100,3 2 0,-2 7 1,6 1-1,2 1 38,1-1 1,8 3-1,2-3 1,4 2-303,1 3 1,6-1-1,4 0 1,6-6-196,7-2 1,8-3-1,6-3 1,4-5-58,4-2 1,1-4 0,-4-4-1,3-5-1054,-2-6 0,-9-5 1,-6 3-1,-6-2 277,-2-3 0,-9-1 0,-6-1 1,-5 0 634,-5 4 0,-8-1 0,-9 5 1,-5 2 561,-4 1 0,-7 7 0,-7 4 0,2 2-109,2 2 1,-4 6 0,2 3 0,5 3 698,5 1 0,7 7 1,3 0-1,6 3-449,2-1 1,7-4-1,4 2 1,5 1-483,8 0 0,8-5 0,15 2 0,8-5-399,8-4 1,9-3-1,6-8 1,0-2-833,-1-5 1,-2-3-1,-10-1 1,-7 0 345,-12-1 0,-10 1 0,-12 0 1,-8-1 656,-8 1 1,-15 1 0,-21 3 0,-12 5 437,-10 2 0,23 3 0,-1 0 0,0 1 0,0 2 0,0 1 0,0 2 22,2 0 1,-1 2 0,2 2 0,0 2-1,-26 10 1,8 5-1837,11 3 1,10 6 0,16 1 1559,8 4 0,17 0 0,11 4 0</inkml:trace>
  <inkml:trace contextRef="#ctx0" brushRef="#br0">10104 16033 10936,'-18'-18'67,"1"0"1,-1 2 0,6 5 0,2 4 159,1 1 1,4 2 0,-2 5-525,1 4 1,2 2 0,4 6 301,0 1 1,6-3-1,4-2 1,5-4 321,2-4 0,12-1 0,-1 0 0,4-1-201,5-4 1,5-1 0,1-4 0,-2 3-194,2 1 1,-1-3 0,-5 4 0,-3 2-466,-2 2 0,-1 1 0,-5 1 517,-4 4 1,-3 2 0,-6 7-1</inkml:trace>
  <inkml:trace contextRef="#ctx0" brushRef="#br0">10597 15953 8545,'0'-40'969,"0"3"-596,0 6 1,6 7 0,5 15 0,5 6-311,6 6 1,3 10 0,2 9 0,-2 4 33,-2 0 1,-4 2 0,-7 4 0,-3 2-498,-5 0 1,-10 7 0,-7-4-1,-8 0 135,-4 2 0,-6-1 0,-2 2 0,1 0 129,-1 0 1,-4-4-1,3-1 1,-2 2 135,1 2 0,-1 1 0,-4 0 0</inkml:trace>
  <inkml:trace contextRef="#ctx0" brushRef="#br0">10091 17579 8561,'-13'-37'31,"1"5"1,3 10 188,4 6 1,5 9-390,5 2 0,2 4 0,8 1 1,1 0 308,2 0 0,4 0 0,-2-2 0,0-1 226,4-1 0,1-2 0,2 3 0,0-2-185,-1 2 1,5 3 0,2 5-1,-1 4-482,1 3 1,0 7 0,-4 5 300,2 5 0,-5-1 0,-7 5 0</inkml:trace>
  <inkml:trace contextRef="#ctx0" brushRef="#br0">10637 17245 8262,'-8'-72'372,"3"34"0,1 0 0,-5-25 0,10 24-236,4 18 0,8 15 0,9 15 0,2 9-548,-2 6 1,3 7 0,-2 1 0,0 3 263,0 2 1,-1-5-1,-7-1 1,-4-3 406,1-1 0,-6 4 1,-1 2-346,-4 1 0,-4 3 0,-4 7 1,-10 7-1,-6 5 86,-10 6 0,12-27 0,-1 1 0,-2 1 0,1 0 0</inkml:trace>
  <inkml:trace contextRef="#ctx0" brushRef="#br0">7265 10502 8278,'0'-14'0,"-6"1"-127,5 0 0,-7 5-113,4 4 1,-2 4 0,-5 4-189,2 5 375,1-3 0,-1 5 0,0-5 1,-2 1 428,0 3 0,2-2 0,0-1 1,0 0 338,2 1 1,-5-5-116,3 1 0,1 2-296,0-1 0,5 5 0,-2-1-313,4 3 0,-1 1 0,-1 0 0,-3 2-107,-1 3 0,-1 1 0,-2 5 1,3-2 221,1 2 1,-5 0 0,4-1-1,-2-2 134,0-2 0,5 3 0,-4-2 0,1-1-23,0 0 0,4 3 0,-3-2 0,1-1-228,1 0 0,-1 5 0,5-2 0,0 3 4,0 2 1,2 0 0,1-1 0,1 1 13,-1-1 0,0 6 0,0-1 0,2 0 35,-2 1 1,-2-4 0,-1 5 0,-1-3 177,-4-4 0,4 4 1,-5-9-1,1 1 189,1 0 0,-2-6 0,3 2-331,-2-3 0,1-6 0,4 0 1,0 1-1,0 3-20,0 5 1,0-3-1,0 4 1,0-1-104,0 0 0,0 5 0,0 0 0,0 2-29,0 2 1,0-1 0,0 2 0,0 2 110,0 1 0,0 0 0,0-4 0,1-1 38,4 1 1,-4-2 0,4-1 0,-4-2 21,-1 2 0,0 0 0,0-1 1,2-1-66,2 2 0,-1-3 0,5 0 0,-1-1-76,0 1 0,-2 0 0,4 3 0,0-2 11,-2 1 0,3 1 1,-4 0-1,2-2 31,2 2 1,1-4 0,-1 3 0,-1-1 42,1-1 0,2 2 1,1-3-1,-1-1-5,-3 0 1,3 3 0,-3-4 0,3-2-44,1-1 0,-4 3 0,0 0 0,1-2-35,2-1 0,6 3 1,-1-1-1,0 0-27,-2-3 1,2 0-1,1-1 1,-2 0 45,-1 1 1,3-1 0,0-1 0,-3-2 114,-5-1 0,2-1 0,-3 2 323,3-1 1,-4-6 0,1 1-138,2-2 0,-4-2 0,2 0 0,1 0-271,2 0 1,7-6-1,2-3 1,1-2-187,1 3 1,-3-4 0,4 3 0,-3-1 73,-2 1 1,3-2 0,-4 5 0,-2-1 78,-1-3 0,-6 2 0,-2-1 413,-1-1 1,3-2 0,-4-3-1,-2-1-49,-2-2 0,4-6 0,1 1 0,1-5-196,3-3 1,2-6-1,1 1 1,1-2-99,-1-2 1,0 0 0,1-2 0,-1 1-170,0 1 0,1-8 1,-1 8-1,0 0-43,1 3 1,-2-1 0,-2 2 0,-3-1 181,-1 2 1,-1-4 0,-5 4 0,0-4 115,0-1 0,0 0 0,-2 0 1,-1 0-70,-1 0 0,-5-3 1,3 0-1,0 2-9,0-2 1,2 1 0,4 5 0,0 3-130,0 2 0,0-4 0,0 4 1,0-1-86,0 1 1,0 0 0,0 6 0,-2-1 76,-2 0 0,1-2 0,-6-1 0,0 2 52,2-1 1,-5-6 0,3 3-1,-3-2-4,-1-3 1,-1 3-1,1-2 1,0-1 63,-1-1 1,3-1 0,0 2 0,2 3-24,-1 2 0,0-3 1,-1 7-1,4 5-52,1 2 1,-3 3 0,3 5-1,0-1-13,0 1 1,-4 1 0,1 2-25,-3 1 0,-1 0 0,-1-4 0,0 1-32,-4 3 1,3-3 0,-4 3 0,1-2 111,0-3 1,-4 5-1,3 0 1,0 1-22,-1 0 1,-2-2-1,3 5-203,-2 2 1,5 2-1,-3 1 1,1 1 0,-1 2-64,-2 2 1,5 10 0,-2-1 0,3 4-683,2 1 0,1 5 0,1-2 0,4 5 124,1 4 0,2 3 1,4 8-1,0 1-1147,0 1 1997,6 0 0,7-10 0,8-1 0</inkml:trace>
  <inkml:trace contextRef="#ctx0" brushRef="#br0">14557 10622 8396,'-2'-22'-509,"-1"1"280,-1 2 0,-1 1 1,5 4 638,0 1-426,0 0-497,0 5 1,-1 2 632,-4 6 1,2 0 172,-6 0 0,2-1 0,-3-2 86,1-1 1,4-7 436,-4 2 1,5 2-222,-5-2 0,5 6-673,-5-1 0,0 2 0,-4 4 83,-1 2 1,5-1 0,0 6 0,-1 1 61,-2 2 1,-6 1-1,1 2 1,0 0 320,3-2 0,0 8 0,2-8-197,4 2 1,-3 0 0,7 0 0,1 1-99,1 2 1,2 0 0,-1-3-1,-2 1-1,-2 2 0,1 5 1,4-2-1,0 1 63,0 0 0,-2 1 1,-1 3-1,-2 1 8,-3 0 0,4 4 0,-4 0 1,1-2 28,0 0 1,2-4-1,-2-2 1,1 0-112,3 0 1,1 1-1,2 0 1,0-4 54,0 0 0,0-1 0,0-3 0,0 2-101,0-2 0,0 4 0,0-1 0,-1 0 103,-4 0 1,4 1 0,-4-3 0,2 4 1,-1 0 1,3 4-1,-5-4 1,1 1-53,1 0 1,-5-1 0,3 4 0,0-1-42,0-1 1,0 4 0,3-8 0,-1 1 2,1-1 0,1 3 0,2-4 0,0-2-50,0-1 0,0 3 0,0-1 1,0 0 134,0-2 0,0-2 0,0 2 0,-1 1 6,-4 2 0,4 4 0,-5-3 0,2 2-73,-1 3 0,-4 1 0,3 1 0,0 1-23,0 0 1,-2-1-1,3 1 1,2 0-41,2-1 1,1 1 0,0-2-1,0-1-198,0-2 0,0-1 0,1 1 0,2-3 230,2 1 1,3-6 0,-3 4 0,-2-3 156,-2-2 1,4 5 0,-1 0-1,-1-2-106,-1-1 1,2 3-1,1-1 1,-1 1-115,2 1 1,-3 2 0,4 6 0,1-1-102,-1 1 0,2 0 0,4-1 0,1 1-81,-1 0 0,0-2 1,1-3-1,0-3 183,4 1 1,-3-6 0,3 4 0,-3-3 180,-2-2 1,-4 1 0,0-2-1,0-2 45,-2-1 1,0-2 0,-2 4 0,2-3-87,1 3 1,3-4-1,-2 2 1,3 1-230,2 2 0,0-3 0,4 0 0,3 0-241,0-2 1,4-1-1,-3-4 1,3 1 270,2 1 0,-5 1 1,0-7-1,1-1-6,-3-1 1,5-7 0,-4 4-1,0-2 538,-3 0 1,-4 0 0,0-4-1,-1 0-169,0-1 0,5 1 1,0 0-1,-2-1-315,-1 1 1,-2 0 0,1-1 0,1 1-258,2 0 0,-2-1 0,3 1 0,-3 0 141,-2-1 0,0 1 0,1 0 1,-2-1 82,-4 1 1,4-6-1,-4-3 1,1-4 78,0 0 0,-5-1 0,3-1 0,1-2 70,-1-1 0,-2-6 0,2 2 0,0-2-62,1 1 1,-4-5 0,5 4 0,2 0-206,0-2 0,1 5 0,-1-1 0,-3-1 35,3 2 0,-4-3 1,1 6-1,-2 1 96,-3 2 0,-2-3 0,-1-2 0,0-1 106,0-3 1,-6-1 0,-3-4-1,-3-1 108,-1-1 0,0-6 0,-1 2 1,1-1-57,0 1 0,4-6 1,1-4-1,3 2-19,2 1 1,1 2-1,2 1 1,0 3-424,0 5 1,5 3-1,-1 1 0,-1 1 137,-2 4 0,-1-1 0,0 6 0,0 2 91,0-1 1,-4-1-1,-3 3 1,-4 1 61,-4-1 0,-1-6 0,1-2 1,-1-4-1,-2-1 0,-4-4 1,4-2-1,2-1-140,1-4 1,2 0-1,-1-1 1,1 3-64,0 4 1,-1 10-1,1 5 1,1 7-254,3 5 1,-2 9 0,2 6-448,-3 6 0,-2 12 0,1 13 0,-2 9 195,-2 6 1,-4 18 0,-4 1 0,2 3 757,6-1 0,-4-5 0,0-6 0</inkml:trace>
  <inkml:trace contextRef="#ctx0" brushRef="#br0">10398 5544 17359,'0'-27'-2771,"0"7"1,0 0 1495,0 7 1251,0 6 0,-6 5 0,-2 8 0,-1 0-135,0 0 0,5-2 772,-5-4 1,2-1-1,-4-2-326,2-1 0,6-2 1,-2 3 401,-1-2 1,3-4-567,-6 5 0,4-5-67,-4 5 1,5-1 0,-5 7 192,-1 2 0,-2 2 1,0 4-1,2-1-249,1 2 0,0-4 0,-3 2 0,2 1-43,1 2 1,4-3 322,-4 0 1,5-2 0,-3 4-150,1-2 1,0-5-1,3 5-134,-2 1 0,-4 2 0,4 1 0,-1 2 25,0 3 1,-3-3 0,3 4 0,0-1-52,0 0 1,-4 4 0,2-4 0,-1-2 41,0-1 1,5-2-1,-3 0 1,1 1 54,3-1 0,-3 0 1,1 1-1,2-1-39,2 0 1,-1 1 0,0-1 0,-3 0 2,2 1 0,2-1 0,1 2 0,-2 1-208,-2 2 0,2 5 1,-4 0-1,2 2 119,-1 2 1,-3-1-1,2 1 1,0-2 92,0-3 1,-3 2 0,3-5 0,0 0 65,0 1 0,-3-3 0,3-3 165,-1-1 1,4-4 0,-3-2 54,0-1 1,5 5 0,-4-2-286,4 2 1,-4 3 0,1 1 0,1 2-154,1 6 0,-2 0 0,-1 1-318,2-2 451,-4 0 1,4 5-1,-4 0 1,-1-1 42,1 1 0,4-5 0,-3-1 0,2-2 113,-1-3 1,1-1 0,2-1 105,-2-1 0,2 0 0,-2 1-280,2-1 1,2 0 0,0 1 0,0-1-110,0 0 1,0 0-1,0 2 1,2 3-99,2 4 0,-2 3 0,2 2 0,-2 0 111,-2-1 1,0 0-1,0-3 1,0-2 143,0-2 0,1-1 1,2-5-1,2 1 263,-2-1 0,-1 0 1,1 1-194,2-1 1,4-4-1,-3 0 1,0 1-174,0 2 0,2 1 1,-2 2-1,0 1-154,0 2 1,3 6 0,-4-2-1,-3 2 52,0-2 0,2 3 0,1-3 0,-2 2 115,-2-2 0,1 2 0,1-6 1,1-2 361,-1-1 1,0-3-1,0-2 1,2-1 127,-3 1 0,1-2 0,0 1-110,2 1 0,5 2 1,-2 1-489,-1 0 1,3 1 0,-4-1-1,2 0-171,2 1 1,-4 4-1,0-1 1,-2 1 128,1 1 1,4-2-1,-5 3 1,1 0 226,1-4 0,-5-1 1,5-2-1,-2 0 159,1 1 1,-1-5 0,-2-2 0,1 0 239,1 1 1,2-4-1,-1 5-208,3 1 0,0 1 1,-1-1-1,1-1-393,-1 1 1,0 4 0,4 2-1,-2 2-52,1-2 1,0 3 0,1-1-1,-2-2 135,1-1 0,2-1 0,0-1 0,-2 0 517,-1 1 1,-5-7 0,5-1 227,2 0 1,1-5-1,1 4 1,0-4 29,1-1 1,-1 0-1,0 0 1,1-1-437,-1-4 0,2 4 0,1-5 0,2 1-228,-2 1 1,-1 0 0,-2 4 0,1-2-35,-1-2 1,0 2 0,0-4 231,1 0 0,-5 5 0,0-5 1,-1 0 155,0-3 0,4 2 1,-3-2-1,2-3-115,3-4 1,-1-1-1,2-5 1,3-2-326,4-1 1,-1-1-1,1-1 1,0 2-102,-1 3 0,3-4 0,-7 4 0,0-1-91,-3 0 1,3 0-1,-2 3 1,-5 1-15,-3 0 1,2 0 0,-3 2-1,0 0 66,0 0 0,0-2 1,-3 0-1,1 0 41,-1-1 0,-1-3 0,-1 0 0,2-2-17,2-1 0,3-1 0,-2 0 0,0 1 77,0-1 1,3-3 0,-3 1 0,0 2-267,0 2 1,3-6 0,-5 6 0,1-1 77,1 1 1,-5-3-1,4 6 1,-4-3 102,-1-2 0,-1 0 0,-2 1 0,-3-1 75,-2 0 1,4 1 0,-4-1-1,2 0 17,4 1 0,-4-1 1,1 1-1,2-1-39,2 0 1,1 1-1,0-1 1,0 0-20,0 1 1,0-1-1,0 0 1,0 2-63,0 3 0,-2-2 0,-1 5 0,-3 0 48,-1-1 1,2-3-1,-3 2 1,-1-1 19,1 0 0,-4 5 0,5-2 114,0 0 0,-5 4 1,4-3-1,0 2 1,0 0 5,2-2 1,0-4-1,3 2 1,-1 1 69,1 0 0,-3-3 0,2 2 0,-1 1-72,-1 0 0,3-3 0,-4 2 0,-1 1-26,1 0 0,0 1 0,-4 3 0,2-1-69,-1-2 0,3 1 1,-2 3-1,-2 1-45,-1 0 0,4-1 1,-1-1-1,0-1 131,1-2 1,-3 1-1,3 2 1,-1-1 55,0-2 0,2-4 0,-3 2 1,1 1 56,-2 0 0,-1-3 0,-1 2 0,0 1-37,-1 0 0,-3 1 0,-1 5 0,2 1-111,1 3 0,2-1 1,-2 5-1,-2 2-193,0 2 0,-3 1 1,4 0-1,-3 0-5,-2 0 0,5 1 0,-2 4 0,3 4-319,2 2 0,0 3 0,-1 2 0,1 5 622,0 5 1,-1 16-1,1-1 1</inkml:trace>
  <inkml:trace contextRef="#ctx0" brushRef="#br0">12717 5797 30499,'0'-7'-4916,"6"-5"1,-5 9 2310,4-6 1,-10 6 3286,-4-1 1,-2 2-1,-3 2 216,1 0 1,0 0 0,-1 0-140,1 0 0,0 0 0,-1-1-174,1-4 0,4 4 0,0-4-328,-1 4 0,-2 1 0,-1 0 0,-1 0-245,1 0 0,0 0 0,-1 0 0,1 0 611,0 0 0,-1 0 1,0 0-1,-3 0-172,-1 0 0,1 4 0,3 1 0,1-1-205,0 2 0,-1-4 0,1 2-152,0-2 0,-1-1 1,1 2-121,0 2 1,4-1 0,0-3 87,-1 4 1,-2-2 0,-2 6-470,1 1 0,0 0 1,-1 1-1,1-1-102,0 5 1,-1-2 0,3 5 0,0-5 137,2-4 0,0 3 1,-2-3-1,0 3-151,2 1 1,5-4 0,-5 0 577,-1 1 0,4-2 0,0-1 0,1 1-471,1-1 0,-1-3 1,4 5-110,-3 2 1,2 1 0,-2 1-1,2 0-144,2 1 0,-1-1 0,-2 0 0,-2 0 222,2 1 0,2 4 0,1-1 0,0 0 39,0-3 0,0-5 0,0 0-294,0 2 0,0 0 615,0 3 0,0-1-253,0 0 1,0-4 0,1 0 210,4 2 1,-2-4 0,6 2-1,-1 1 283,0 2 0,4 0 0,-3-2 0,2-1 165,3 2 0,-1 0 0,0 1 1,1-1 124,-1-3 1,5-3 0,0 2 0,-2 1 364,-1-1 0,3-4 1,1 2-1,0-4 174,0-1 0,1 4 0,-4 1 0,2-2-258,-2-2 0,3-1 0,0 0 0,1 2-88,-1 2 1,3-2 0,-3 2 0,1-1-182,-1 2 0,3-4 0,-3 5 0,1-2-291,-1 1 0,5 1 1,-4-3-1,3 1 216,-1-1 1,-6-1 0,3-2-1,-1 0-312,0 0 0,4 0 0,-4 0 1,-2 0-71,-1 0 0,3 0 0,1 0 0,0-2 0,0-2 0,4 2 0,-4-2 0,2 2 0,2 2 0,1 0 0,0 0 0,-3 0 0,-2 0 0,3 0 0,-3 0 0,1 0 0,-1 0 0,3 0 0,-4 0 0,-2 0 0,-1 0 0,-2 0 0,1 0 0,-1 0 0,0 0 0,5 0 0,0 0 0,-2 0 0,-1 0 0,-2 0 0,2 0 0,1 0 0,2 0 0,1 0 0,-2 0 0,0 0 0,0 0 0,2 0 0,-1 0 0,-1 0 0,3 0 0,-5 0 0,4 0 0,-1 0 0,-1 0 0,6 0 0,-4 0 0,0 0 0,0 0 0,1-4 0,-4-1 0,3 2 0,2 2 0,-3-3 0,2-1 0,1 2 0,0 2 0,-3-1 0,2-1 0,0-1 0,-4 1 0,3 1 0,-1 1 0,-2-2 0,-1-2 0,-2 1 0,1 3 0,-1-2 0,0-2 0,-4-1 0,0 3 0,0-3 0,-2-1 0,4 2 0,-5-2 0,0 0 0,0-1 0,2 4 0,-2-4 0,0 1-327,0 0 0,0-1 1,-3-2-1,3 1-221,1-1 1,-2-1-1,2 1 1,-1 1-78,-3-1 0,-1-2 0,-1-2 0,2 1-125,2 0 0,-1-6 1,-6-2 217,-2 0 0,3 2 0,-5 5 1,0 1 178,-3 0 1,1 4 0,0 0-1,-3-1 114,-1-2 1,3 3-1,1 2 1,-3-1 177,-1 1 0,-1-1 0,0-2 87,-1 1 1,5 2-1,1-4 1,-3 4 251,-1 1 0,-2-4 0,-3 2 170,-1 1 0,1-4 0,3 6 0,1-1 21,0 0 1,-2 0 0,-1 3 0,-2-2 82,2 2 0,1 0 0,0 0 1,-1-1-328,-2 1 1,0 2 0,5 1 0,-1-2 10,1-2 1,0 1-1,-1-5 1,1 2-43,0 3 0,-1-3 1,1 1-1,0-1 79,-1 0 0,1 0 0,0 3 0,-1-3-168,1-1 1,-2 4 0,-1-3 0,-2 1-20,2 1 1,-3-1 0,1 4 0,0-2-89,-1-2 0,4-1 0,-4 4 0,1-3-35,0 2 1,-4-3 0,3 0 0,-2 0-32,-3 0 0,-1-2 0,-1 2 0,-1 0 121,0 0 1,1 0 0,-1 3-1,0-2 7,1 2 1,-6 1-1,0-1 1,-1-2-106,1 2 0,-4 2 1,4 2-1,-1 2-204,0 2 0,-4 5 0,2-1 0,-2 1-134,1-1 1,-2 3 0,4-3 0,0 3-194,3 1 1,4 0 0,5 1 0,2-1-422,1 0 1,9 1-1,-2 0 507,4 4 0,4 3 0,4 6 0</inkml:trace>
  <inkml:trace contextRef="#ctx0" brushRef="#br0">10824 6690 30375,'0'-35'-4916,"0"-1"1,0 18 2023,0 2 1,0 6 1568,0 1 573,0 6 0,2-3 1,2 6-1,5 0 1519,3 0 1,7 1-1,3 2 1,3 2-181,2-2 1,0 3 0,1-2 0,1-1 318,3-1 0,-1-2 0,-3 0 0,1 0-632,3 0 1,0 0 0,-2 0 0,1 0 384,-2 0 1,-5-5 0,-3 1 0,-2 1 90,-3 1 0,-5 2 0,-4-1 263,-1-4 1,2 4-627,-8-4 1,-8 4 0,-13 1 0,-2 0-71,-5 0 0,-4 0 0,1 0 0,-3 0-50,0 0 1,2 0 0,4 0 0,-2 0-48,-1 0 0,4 0 0,5 0 0,0 0-84,1 0 1,2 0 0,5 0-139,1 0 0,4 0 0,2 1-1034,1 4 1,3 1-1,7 4 1,5-1 342,3 1 1,6-2 0,3 1-1,2 0 743,5-2 1,20 5 0,1-5 0</inkml:trace>
  <inkml:trace contextRef="#ctx0" brushRef="#br0">15183 12114 24326,'-7'-13'-2174,"2"0"0,-1-1 0,2 1 1209,1 0-915,1-1 690,2 7 1553,0 1 0,5 12 0,1 1 0,0 2-336,0 0 1,4 0-1,-1 3 1,3-2 270,1-1 0,5-6 0,1 2 0,0-4-85,1-1 0,2 0 1,-4 0-1,-2 0 257,-1 0 1,-2 0-1,0-1 1,1-2 984,-1-2-883,0 1 0,-2 4-331,-7 0 1,-11 4 0,-15 2-312,-4 2 0,0-6 0,-1 4 0,0-1 331,1-1 1,-1 1-1,0-5 1,1 1 107,-1 4 0,5-4 0,1 4 0,2-4-115,3-1 1,-4 0-1,3 0-333,0 0 0,4 6-528,4 3 1,3-2 318,6 2 1,7-6 0,5 2-1,6-4 477,3-1 0,1 0 0,6-1 0,2-2-83,1-2 0,0-5 0,-4 2 0,-2 1-107,-3 3 0,-3-2 1,-5 1-189,-1 2 1,-4 2 0,-3 1 27,-5 0 0,-4 0 0,-11 1 0,-3 4 65,-1 4 1,-10-2 0,2 0 0,-2 1 210,-1-1 1,3-4 0,-1 2-1,2-4 537,3-1 1,7 0-922,6 0 1,7 0-1,4 0 1,11 0-1134,12 0 1460,14 0 0,14-6 0,8-1 0</inkml:trace>
  <inkml:trace contextRef="#ctx0" brushRef="#br0">7891 11368 24374,'-8'-4'-1481,"-1"-1"0,0-4 1,-5 3 1654,1-1 0,6 3-428,2-5-341,4 6 1,2-8-1,4 5 796,4-1 1,2 4 0,4-1 0,3 2 29,4 2 0,3 0 0,4 0 0,0 0-63,2 0 0,0 0 0,-2 0 0,0 2-154,2 2 0,-1-2 0,-5 2 0,-1-3 156,-1-1 1,4 0 0,-8 0 0,1 0 119,-1 0 1,-1 2 445,-5 2-280,-6-2 1,-4 4 0,-10-6-379,-6 0 1,-10 0 0,1 0 0,-4 0-76,-6 0 0,4 0 0,-4 0 1,1 1-30,0 4 1,-1-2-1,6 4 1,1 0-151,2 1 0,0-1 1,5 4-1,3-2-251,5 1 0,-1 2 0,8 1 139,5 0 0,16 1 1,10-1-1</inkml:trace>
  <inkml:trace contextRef="#ctx0" brushRef="#br0">13517 18951 30646,'7'-6'-1068,"-1"-1"-902,-6-1 1326,0 3 1,0 6 0,-1 2 807,-4 1 0,2 5 1,-6-4-1,0-1 350,2 2 0,-5-3 0,3 5 1,-4-3 63,-5-2 1,-1 3-1,-6-1 1,0-2-64,-4-2 0,-12 4 0,-3 1 1,-8-1-516,-6 1 0,-7 3 0,28-6 0,-2 0 0,-1 1 0,-1 0 0,-4 0 0,-1 2 0,-4 2 0,0 0 0,-1 1 0,0 0 0,-2 0 0,0 0 0,0 1 0,0-1 0,-1-1 0,0 0 0,-1 3 0,1 1 0,0-1 0,0 1 0,1 1 0,1-1 0,2 1 0,1 0 0,0-1 0,0-1 0,4 0 0,0-1 0,0 0 0,1-1 0,3 2 0,1 1 0,-30 5 0,6 0 0,6-3 0,11 0 0,6-2 0,7-2 0,5-1 0,1-5 0,10 4 0,2-2 0,1-3 0,6-2 0,1-1 0,-3 0-1714,-1 0 1,-1 0 1753,0 0 1,-1 0 0,1 0 0</inkml:trace>
  <inkml:trace contextRef="#ctx0" brushRef="#br0">9318 19937 21198,'-2'-19'-6040,"-1"-2"6555,-1 1 0,-1 5 0,5 6 111,0-1 1,-4 5 85,0 5 1,-1 12-1,4 12 1,-2 4-36,-2 3 0,1 9 1,4-2-1,0 2-294,0 3 0,0 0 0,0-3 1,0-3-328,0-6 1,0-1 0,0-12 0,0-2-563,0-1 1,0-6 737,0 0 0,1-12 0,2-2 0,2-7-682,-2-5 0,-2-9 1,-1-6-1,0-2 76,0-3 1,0-5 0,2 1-1,1 4 366,1 3 0,0 3 1,-4 6-1,2 2 67,2 6 0,-2 2 750,2 1 0,4 7 0,1 3-160,2 2 1,3 4 0,-1 1 0,2 2-800,3 3 1,-4-4-1,6 5 1,-1 0-450,3-1 1,-1 3 0,1-3 0,2 1-1028,1 0 1,3-5 0,2 3 1945,1-1 0,6-1 1,-3-5-1</inkml:trace>
  <inkml:trace contextRef="#ctx0" brushRef="#br0">10118 19738 21198,'-9'-18'-1276,"0"0"0,6 5 670,-2 4 1182,4 6 0,-1-3 0,-1 7 352,-1 4 1,-6 2 0,-1 8 0,-4 3-390,-2 4 1,-5 8 0,2 2 0,1 2-171,0 3 1,1 2-1,5 1 1,-1 0-153,1 0 1,6-2-1,2-1 1,4-3-603,1-1 1,1-4 0,2-6 0,4-4 127,5 0 0,0-8 1,9 0-1,0-3 65,-1-5 1,1-2 0,1-1 0,-4-1-49,-3-4 1,-2-7 0,-1-5-1,-3-1-132,-5-1 1,-2 4-1,-4-3 1,-2 3 623,-5 2 1,-3 4 0,-3 2 0,-1 1 427,-2 3 0,1 3 0,3 4 0,1 5-308,0 3 0,1 1 0,3 1 0,4-1-503,4 0 1,2 5 0,5 0-4696,8-2 3198,5-1 0,14-3 1,4-3 1718,6-5 0,4-8 0,6-4 0</inkml:trace>
  <inkml:trace contextRef="#ctx0" brushRef="#br0">10651 19844 21198,'-5'-21'-2928,"-1"5"3492,-1 6 0,4 5 0,-1 10 80,2 4 0,2 4 1,2 5-1,1 4-397,1 3 0,6 2 0,-1-1 0,5 3-169,3 2 0,-2-3 0,3 3 0,-3-3-751,-2-1 0,0-1 1,1 0-1,-2-3-2067,-3-1 1,1-10-394,-6 2 1,-1-10 3401,-7 0 0,-15-14 1,-10-5-1</inkml:trace>
  <inkml:trace contextRef="#ctx0" brushRef="#br0">10557 20124 21198,'-7'-6'-657,"1"-1"0,2-2 539,-1 0 1,7 6-1,7-1 1,2 2 867,3 2 1,1 0 0,1 0 0,3 2-1235,2 2 1,-3-3 0,4 4-1,0-4-731,-1-1 0,3 0 1326,-7 0 1,7 0 0,-3 0 0</inkml:trace>
  <inkml:trace contextRef="#ctx0" brushRef="#br0">10877 20057 21198,'-13'-7'-270,"0"3"1,-2 2 0,-1 2 1443,-2 0 1,-6 6 0,3 4 0,-1 7-1025,0 5 1,1 2 0,-2-1 0,2-1-731,2 2 1,2 0-1,7-2 1,3-4-2242,1-3 1,1-2 2574,5 0 1,0-5-1,0-2 1</inkml:trace>
  <inkml:trace contextRef="#ctx0" brushRef="#br0">10597 20191 21198,'8'-26'-4535,"-2"4"5519,0 4 0,-3-1 0,4 1-194,-1 2 1,4 7-1,-1 5-919,3 2 0,1 4 1,1 2-1,1 5-324,2 3 1,0 1 476,5 1 1,12 5-1,7 2 1</inkml:trace>
  <inkml:trace contextRef="#ctx0" brushRef="#br0">11224 20111 21198,'-13'-15'72,"4"5"1,1 15 0,2 7 219,3 5 0,-4 0 0,0-3 1,-1 0 65,4 4 0,-2-3 0,1 3 0,2-3-815,2-2 0,1 0-171,0 1 1,0-4-467,0-6 0,0-11 0,1-15 727,4-3 1,-4-1 0,5 1-1,-1 2 590,-1-1 1,7-3 0,-4 8 0,2 0 862,0-1 1,0 3 0,4 3 0,0 3-261,1 2 0,-1 1 0,0 5 1,1-1-642,-1 1 0,2 3 0,1 4 0,3 5-1340,2 3 1,1 1 0,6 1-1,2-1-926,1 0 0,12 1 2372,2-1 1,11 0-1,5 1 1</inkml:trace>
  <inkml:trace contextRef="#ctx0" brushRef="#br0">11997 20057 21198,'-13'-38'-5136,"-1"4"6398,1 7 0,4 6 1,2 8-1,-1 0-331,1-1 1,-2 1 0,-4 1-502,-1 3 1,6 3-1,-1 6 1,-2 0-313,0 0 0,-1 6 1,1 5-1,4 4-301,1 2 0,-3 6 0,5-4 1,1 2-225,1 2 0,8-2 0,4 0 0,7-4 96,5-5 1,3 0 0,3-7-1,2-2 462,1-2 1,3-7 0,-6-3 0,-3-4-115,1-5 1,-9 2 0,-2-6 0,-6-1 465,-3 3 1,-2 0 0,-4 7 0,-1 1 654,-3 3 1,-4 5 76,-5 8-571,-6 10 1,-2 5 0,-6 6-310,0 2 1,5 2-1,2 10 1,0-2 0,4-2-921,1 2 0,3 0 0,2-1 0,3-5-1884,1-3 0,1-1 0,7-2 0,1-3-2952,1-4 5457,6-3 0,-2-8 1,5-1-1</inkml:trace>
  <inkml:trace contextRef="#ctx0" brushRef="#br0">10118 19351 21198,'-27'-13'-612,"0"-1"0,-4 1 0,-1 1 0,-1 3 934,0 5 1,-4 2 0,2 2-1,-4 0-35,-1 0 1,-4 2-1,-1 2 1,1 5-93,-2 3 1,-1 1 0,-8 2 0,0 1-54,2 2 1,-8 6-1,6-2 1,-2 3 188,-3 2 1,0-5 0,5-1 0,4-2-60,4-3 1,0-1 0,5-1 0,5-1-66,3 0 1,3 5 0,4 1 0,2 2-118,3 3 1,-2 1 0,5 3 0,0 3-375,-1 5 1,3 4-1,3 4 1,1 3-199,0 1 1,4 4 0,1-3 0,2 2 225,3 3 1,2-3-1,2 1 1,4 0 58,4 3 0,13 6 0,9-2 1,8-1 219,7-4 0,-15-25 1,3-3-1,-1-3 0,2-3 1,4 0-1,3-1 281,4-2 0,2-2 0,4-3 1,2-2-1,4 0 0,1-2 0,0 0 1,1-1-133,1 0 0,2-1 0,4 1 0,1 0 0,-1-1 1,-1 0-1,2-1 0,-1 0 38,1 0 0,0-1 0,6-2 0,0 0 0,-4 2 0,0 0 0,1-1 0,0 1-2,1 0 1,1-1 0,-3-1 0,-1-1 0,1 2 0,1 0 0,0 0 0,0-1-179,2 0 1,1 0 0,-2 1 0,1-1 0,-3-3 0,1 0-1,-2 0 1,1-1 14,-2 1 0,0-2 1,1-3-1,0 0 1,-1 0-1,0 0 1,-1-2-1,-1-2 180,0 0 1,0 0 0,0-1-1,0-1 1,-3-1 0,-2-2-1,0 1 1,0-1-100,-2-1 0,0 0 0,1-2 0,-1-1 0,-8 2 0,-1-1 0,0-1 0,0-1-183,0 1 1,-2-2-1,-1 0 1,-2-2 0,-2 0-1,-2 0 1,-3 0 0,-2 0-1145,-2 1 0,-2-2 0,24-25 0,-12 4 0,-10-3 85,-9-2 1,-13-4-1,-15-5 1,-16-6 858,2 30 0,-4 1 0,-9-7 1,-4 2-1,-9-1 0,-3 3 0,-4-2 1,-2 2 181,-5-1 0,-2 2 1,-5 4-1,-3 3 1,-2 2-1,0 2 0,21 9 1,-1 0-1,-1 1 35,-1 0 1,-2 1 0,0 0-1,-3 0 1,0 1 0,-1 0-1,1 1 1,-1 0 0,0 1-1,0 0 1,1 1 0,-1 1 311,-1 0 0,1 1 0,-2 1 0,-4 1 0,-1 0 1,0 1-1,2 1 0,0 1 0,0 1 0,-2 0 1,0 0-1,-1 1-130,-1 0 0,-1 1 0,0 0 0,0 1 0,1 1 1,-1 1-1,1 0 0,0 0 0,0 1 0,0 1 0,1 0 1,0 1-141,1 1 1,0 0 0,0 2 0,-1 0 0,0 1 0,1 0 0,4 0 0,2 1 0,1-1 0,3 0 0,0 0 0,2 0-13,-21 4 1,2 0 0,4-1 0,2 1 0,12-1-1,3 0 1,4 0 0,1-1-1946,7 0 0,2-1 1955,-20 8 0,12 0 0,8 3 0,3 4 0</inkml:trace>
  <inkml:trace contextRef="#ctx0" brushRef="#br0">12837 5731 32767,'-6'-14'-4784,"5"1"1,-11 4 4427,3 0 0,-3 6 1,-1-1 798,-1 2 0,1 2 0,0 0 0,-1 0 8,1 0 0,0-4 1,-1-2-324,1-1 1,0 4 0,-1-2 0,2 2 111,4-1 0,-9 2 1,4-2-1,-3 2 32,-4 2 1,1 5-1,-5-1 1,2 1-308,-1 1 1,-3-3-1,-2 4 1,-1-1 571,-3-3 0,-3 4 1,2 2-1,1 2-382,-1-3 1,-2 4 0,4-3 0,1 3-289,2 1 1,-2 5 0,2 0 0,3 0-111,0 1 1,4-4-1,0 4 1,2-1-21,3-1 0,2 7 0,4-2 0,3 4-280,1 0 0,1 1 1,5 1-1,2 2-130,2 1 1,3 10-1,10-1 1,4 2 209,5-1 1,8-1-1,0 0 1,3 0 267,5 0 1,7-6 0,1-3 0,6-3 236,7-1 1,8-6-1,-33-12 1,2-1-1,3 0 1,2-2 96,3-1 1,1-1-1,5-1 1,0-2 0,4-2-1,0-2 1,1-1 0,0-1 82,2-1 0,0 0 0,-1-1 1,0 1-1,-6-1 0,-2 0 0,1 1 1,0-1-94,-2 1 0,0-1 0,-2-2 0,0 0 0,-5 0 0,0 0 0,-1 1 0,-1 0 87,-1 0 0,-1 1 1,33-6-1,-5-2 1,-7-1-66,-6-2 0,-2-1 1,-13 2-1,-6-2-300,-4-2 1,-11-5 0,-6-8 0,-7-3-162,-4-5 0,-14-7 0,-9-1 0,-13-5 317,11 26 1,-3 0 0,-5-3-1,-3 1 1,-5 0 0,-2 1 0,-2-1-1,-1 1 108,-1 1 0,-2 0 0,-7 2 0,-2 3 0,-2 0 0,-2 3 0,-5 2 0,-1 3-151,-5-1 1,-1 4 0,20 7-1,0 1 1,-1 1 0,-3 1-1,-1 0 1,1 2 0,0 0-1,-1 2 1,1 0-162,-2 1 1,-1 1-1,1 1 1,1 2 0,1 0-1,0 1 1,-19 6 0,2 1 196,3 2 0,1 2 0,0 1 0,0 2 0,4 1 0,1 1 0</inkml:trace>
  <inkml:trace contextRef="#ctx0" brushRef="#br0">9718 19564 29867,'-14'0'-1043,"5"0"0,2-1 632,1-4 1,-3 2-1,3-5 284,-1-3 0,-2-1 1,-4 0-71,-1 4 0,0-3 1,-3 7 257,-1 1 1,-1 1 0,1 2 0,-4 2 92,-3 2 1,-2-1 0,1 5 0,-1-1 88,0 0 0,2-2 0,0 2 0,1-1 80,1-3 0,-5 0 0,7 0 0,-1 2 102,-1-3 1,3 0 0,-4-2-1,3 0-57,2 0 0,-3 1 0,4 2 0,0 2-147,-1-2 0,0 3 0,-5 0 0,3 1-221,2 3 0,-5 2 0,2 3 0,-3 1-354,-2 2 1,5 4 0,0-2 0,0-1 177,1 0 1,-3 3 0,6-4 0,1 0 162,-3 1 0,6-4 0,-4 3 0,4-4-33,6 0 0,-4-1 0,4 0 0,-1 1-281,1-1 0,3 2 1,-2 1-1,1 3-582,3 2 0,1-3 1,2 4-1,2 2 185,2 1 1,-1 0-1,6-1 1,0-2 315,-2 2 0,5-3 0,-3-1 0,3 1 569,1 0 0,1-5 0,0 0 0,3-4 231,0-3 1,1 0-1,-3 3 1,3-2 304,4-1 0,3-5 1,2 4-1,0-2 45,-1-3 1,5 3-1,0 0 1,1 0-279,0-1 0,-2 6 0,4-4 1,0 2-88,0 0 0,0-2 1,3 4-1,-1-2-258,1 1 1,-3 0 0,1 1 0,1-4-120,-2-1 0,4 3 0,-4-5 0,2 1 0,-1 1 0,0-5 0,2 4 0,-2-4 0,2-1 0,-3 0 0,2 0 0,-1 0 0,-1 0 0,5 0 0,-4 0 0,2 2 0,-1 2 0,1 2 0,-4 4 0,1-1 0,3 2 0,0-4 0,1 0 0,-1 1 0,0-1 0,5-2 0,-8 2 0,1-1 0,1-3 0,0-2 0,3-1 0,1 0 0,0 0 0,3-1 0,0-2 0,-1-1 0,1 1 0,4 0 0,-1 0 0,0-2 0,0 2 0,1 2 0,-4 2 0,-1 2 0,1 2 0,0 4 0,-3-4 0,0 3 0,0 2 0,0-4 0,-2 0 0,-1-1 0,-1-1 0,-5 0 0,3-5 0,0-2 0,0-1 0,2-7 0,4 4 0,-2-2 0,-2 0 0,7 2 0,-3-4 0,1 4 0,0 1 0,4 0 0,-1 3 0,-1-1 0,-1 1 0,2 0 0,2 0 0,-1-3 0,-4-2 0,2 4 0,-7-5 0,2-1 0,2-2 0,0-1 0,0-2 0,0-2 0,0 0 0,0-6 0,1 4 0,1 0 0,-2 0 0,6-4 0,-9 4 0,-2 0 0,-1 0 0,1-4 0,-6 4 0,-2 0 0,-2 0 0,2-3 0,-10 2 0,0 1 0,-2 0 0,-4 1 0,-2 3 0,-3-1 0,0-2 0,-4 0 0,1 4 0,-6-3-570,-6 0 0,-3-6 0,-1 4 0,-1-2 227,1-2 0,0-8 1,-1-4-1,-1 0 37,-2-1 0,2 7 1,-3-2-1,3 3 350,2 1 1,-5 6-1,-1 3 1,0 4-164,-1 0 0,-8 2 1,0 2-1,-4 3 238,-6 1 0,-6 0 1,-6 3-1,-5-2-291,-3 2 0,-4 2 0,4 1 0,3 0 661,5 0 1,0 0 0,5 0-1,2 0 367,2 0 0,-4 0 0,-1-2 0,1 0-856,-1-3 0,-5-5 0,2-1 0,-1-3 0,1-4 0,-12-1 0,1 2 0,-7-1 0,31 10 0,-2 0 0,-3 1 0,-1 1 0,-3 0 0,0 1 0,-2 1 0,0 1 0,1 0 0,-1 0 0,-6 1 0,-1 0 0,4 1 0,0 2 0,-1-1 0,0 1 0,1 1 0,0 1 0,4 0 0,0 1 0,2 2 0,1 1 0,1 0 0,1 0 0,-1-1 0,1 1 0,2 0 0,1-1 0,-33 8 0,4-1 0,5 0 0,-3 5 0,4 0 0,2-2-469,6-1 0,2-2 0,10 1 1,4-1-744,3 0 0,9 2 1,8 1-1,7 4 1212,6 0 0,-2 0 0,1-3 0,1-5 0</inkml:trace>
  <inkml:trace contextRef="#ctx0" brushRef="#br0">12584 6557 29752,'13'-13'-3697,"0"-1"0,-4 7 1383,0 2 2250,0 4 1,-2 2 1261,-2 4-1292,-10-4 579,-2 5 1,-5-7 0,2-2 263,1-2 0,4-5-1378,-3 1 1,-1-1 735,-5 1 1,1 3 0,-2 6 0,-1 0 52,-2 0 1,0 4 0,5 2 0,-2 0-324,-3 0 0,8 3 0,-3-3 1,1 0-106,0 0 0,3-2 0,0-4 1151,-1 0 1,-2 5 0,-1-1-574,-1-1 1,6-1 0,-1-2 0,-2 1-173,-1 4 0,4-2 1,-1 4-1,-2 0-264,-1 1 1,-5 1 0,-1 4 0,2 0-100,1 1 1,-3-1 0,0 0-1,2-1-80,1-3 1,2 3 0,-1-5 394,1 1 1,0 2 0,-1-6-1,3 1 300,2 1 1,-2-3-1,5 4-608,-1-1 0,4 0 0,-3-2 0,2 5-463,-1 3 0,-1 2 1,2 0-1,-4 4 59,1 4 1,-5 5 0,3 3-1,-1 1 91,1-2 1,-1-2 0,4-3 0,0-4 165,0 0 1,1 2-1,5-4-701,0-2-543,0-1 913,0-8 1,0 5 1530,0-3 1,2-2 0,2 1 0,5-1-678,3 0 0,6 2 0,1 5 1,2 0-256,3 4 0,2-3 0,5 4 1,3-1 320,1 0 0,7 3 0,0-7 1,4-2 364,4 0 1,2-6-1,1-2 1,-1-2 203,-3-2 1,7-2 0,-2-2 0,0-5 352,1-3 1,-1 0 0,0 2 0,3 1-391,0-1 1,3 4-1,-4 1 1,2 2-366,-2-1 0,3 3 1,-1-4-1,0 2-390,1-1 1,0 1 0,5-6 0,-2-2 205,2 0 0,0-4 0,-1-1 1,-3-4-186,-6 0 1,6 2-1,-10-4 1,0-1-23,2 3 0,-6-6 0,-2 4 0,-4-1-469,-4 0 0,-3-2 1,-8 3-1,-3-2-172,-4 2 0,-3-8 1,-4 4-1,-2-2-94,-4 0 0,-11-4 0,-9 0 0,-10-2 431,-9-3 0,-18 0 1,-12 0-1,27 19 0,-1 2 324,-3-1 1,-1 1 0,-7 0-1,-1 1 1,-1 2 0,1 1-1,-2 0 1,-1 2-56,-2 0 0,0 2 1,0 1-1,0 1 0,2 0 1,0 1-1,1 1 0,2 1-129,3 0 1,0 0 0,0 1 0,1 1-1,-28 5 1,6 5-1843,7 3 2006,0 7 0,7 1 0,-4 8 0,3 4 0,2 2 0</inkml:trace>
  <inkml:trace contextRef="#ctx0" brushRef="#br0">12077 8063 30134,'-9'-7'-7528,"0"4"7956,-1 6 0,4-1 0,0 6-1800,0-2 0,3-2 2332,-6-4 1,6-1-206,-1-4 0,4-1-530,4-2 0,4-3 1,5 7-1,0 1 180,1 1 1,4 7-1,1-1 1,2 1-651,2 1 0,2-5 0,2 5 0,1-2 550,3 1 1,-1-1-1,4-4 1,0 0-72,0 0 0,0 0 1,3 0-1,-3 0 264,-1 0 0,2-4 0,-2-2 0,1 0-165,3 0 0,0 2 0,0 4 0,-1 0-313,1 0 1,0 0 0,1 0 0,1 0 5,2 0 1,-2 4 0,-4 0 0,2 1 7,2 1 0,-1-5 1,-1 4-1,-1-4 803,1-1-837,1 0 0,-2 0 0,0-1 0,1-4 0,-3 2 0,1-4 0,2 1 0,-3-3 0,2 3 0,-1 0 0,1 0 0,0 3 0,-2-2 0,3 0 0,-2 2 0,2 2 0,2 1 0,-4-5 0,-1 1 0,-1 1 0,2 0 0,-3 0 0,-3-3 0,-1-1 0,-3 2 0,-1-4 0,-2-1 0,2-2 0,-3-1 0,0-1 0,-1 1 0,1 0 0,-5-5 0,2 0 0,-3 0 0,-2-1 0,1 4 0,-1-2 0,-1 2-446,-3 1 0,-3 1 1,-6 0-1013,0-1 1,0 1 393,0 0 1,-2-2 0,-2-1 506,-5-2 1,-3 0 0,-3 5 0,-1-1 251,-2 1 0,-4 0 0,3 0 293,-2-1 0,3-1 0,-3-1 0,1-2 0,0 2 477,1 1 0,-3-3 0,3 1-222,-2 0 1,3 1-1,-3 0 1,1 0 0,0 2-31,1 4 1,-5 2-1,2-2 1,-3 3 103,-2 1 0,1-3 0,-2 4 0,-2 2-197,-1 2 1,0 1-1,4 0 1,0 0 10,1 0 0,-1 0 0,0 0 0,1 0 23,-1 0 1,0 0-1,1 0 1,-1 0 231,0 0 1,1 0 0,-1 0 0,0 0-45,1 0 1,-2 0 0,-2 0 0,-3 0-109,-1 0 1,0 0 0,-3 0 0,2 0-303,-2 0 1,0 1 0,0 2 0,3 3-51,1 2 0,0-5 0,4 3 1,-2-2 48,1 0 0,2 2 1,1-3-1,1 2 150,-1-2 0,0 0 0,-1 0 0,-1 3-45,-3 1 1,-3-3-1,1 5 1,-2 0-137,-1-1 1,-9 8 0,6-3 0,-1 4-316,-1 2 1,-2 0 0,0 5 0,1-4 9,1 0 0,8 2 0,3-3 0,4-1 37,5-3 0,-2 4 0,8-9 1,3 1 227,2 1 0,8-5 1,-1 2-254,2 1 1,4 2-1,2 3 1,5 1-114,3 2 1,3 6 0,3-2 0,4 3-140,3 2 0,3 4 1,3 1-1,6 2-613,6 3 1225,5 2 1,17-5 0,3-1 0</inkml:trace>
  <inkml:trace contextRef="#ctx0" brushRef="#br0">8025 12141 8354,'-14'-4'-972,"1"-2"700,0-2 0,4 4 2260,0-5-1855,6 0-56,-3-4 0,8 4 276,2 0 1,2 5-174,3-5 1,-2 6 0,-2-2-133,4 4 1,-2 5 0,3 1-1,4-1 87,2 2 0,12-5 0,-1 5 0,2-1 14,4-1 0,1 1 0,6-5 1,-1 0-40,-4 0 0,4-5 0,-5 1 1,0-1-26,-3-1 0,-5 5 0,-3-3 0,-6 2-107,-2 2 53,-1-6 1,-10 5 0,-7-4-94,-9 4 0,-10 1 1,-2 0-1,-5 0 41,-7 0 0,2 0 0,-1 0 0,-2 0 24,-2 0 0,-1 0 0,0 0 0,0 1 13,0 4 0,5-4 1,-1 5-1,0-1 80,2-1 0,2 2 1,7-3-1,2 1-16,6-1 0,2-1 0,3-1-408,3 4 1,5-4-1,8 5 1,5-1-477,3-1 1,7 6 0,3-2 803,3-1 0,2 5 0,0-5 0</inkml:trace>
  <inkml:trace contextRef="#ctx0" brushRef="#br0">12317 17765 8239,'0'-13'1026,"-6"-1"-1092,5 1 1,5 6 0,9 4-1,4 6-82,2 6 1,0-2 0,5 0 0,-2 1 235,2-1 0,1-2 0,2 2 0,-1-1 16,1-3 0,0-2 0,-1-1 0,1 0-38,0 0 0,-5 0 0,0-1 0,2-3-27,1-5 1,8-3 0,2-2 0,1 0-157,-5-4 0,7-6 0,-10-5 0,-2 0 61,-4 0 1,-10-7 0,-8 1 0,-2-4-102,-2-1 1,-6 2 0,-6 1-1,-6 1 455,-4-1 1,-17 0 0,2 2 0,-6 4-17,-3 2 1,-2 9 0,0 2 0,-2 3-229,-5 2 1,-6 1-1,-1 3 1,-3 6-36,-3 6 1,1 16 0,11 14-1,0 7-240,2 4 0,4 5 0,22-1 0,5 0-1289,7 3 1,7 2 1509,14-9 0,10-2 0,7 2 0,3 2 0,0 0 0</inkml:trace>
  <inkml:trace contextRef="#ctx0" brushRef="#br0">14876 20377 17425,'0'-13'-608,"0"0"0,0 4 1289,0 0-298,0 6 1,-1-2-125,-3 10 1,2 7-1,-2 7 1,1 2-149,-2 2 0,4 3 0,-4 0 0,4 1-353,1 0 0,0-7 0,0-2 0,1-3-49,4-2 0,-2-1 236,6-3 0,-6-5 0,1-10 0,-1-5 26,1-6 1,-1-9-1,5 0 1,-1 1 71,1 0 1,-4-2 0,3 8-1,1 0 330,-1 0 1,1 1-1,2 6 1,-3 2-105,-1 1 1,5 6 0,-2-2-1,1 2-841,-1-1 1,3 3 0,-2-4 0,5 4 42,3 1 1,4 1-1,-3 2 1,0 1 252,1-1 0,3 3 395,0-1 1,19-7 0,7-5 0</inkml:trace>
  <inkml:trace contextRef="#ctx0" brushRef="#br0">15516 20204 16101,'-7'-9'44,"2"0"1,7 5 0,5-4 629,7 2 1,2 2-1,-3 3 1,1-2-255,-1-2 0,5 1 0,-1 4 0,0 1-303,-2 4 0,-8-2 0,-3 5-373,-2 3 1,-4 1-1,-2-1 1,-5 0 65,-3-2 1,-1 0-1,-2 4 1,-1-1 90,-2-3 0,0 1 1,5-6-1,1 1-105,3 1 303,3-5 1,12 5 0,3-6 0,3 0 0,1 0 249,1 0 0,3-4 1,1-1-1,-2 2-181,-1 2 0,-3 2 1,-2 2-1,-2 3-349,-2 2 1,-2 1 0,-4 4 280,0 0 1,-1 1 0,-4-1-1,-4-1 21,-2-3 0,-4 2 0,-2-3 0,0-1 91,0-2 0,3 1 0,0 0-890,1 1 0,4-3-565,0 5 0,6-4 0,0 2 1,8-1 1188,8-3 0,12 4 0,9 1 0</inkml:trace>
  <inkml:trace contextRef="#ctx0" brushRef="#br0">16063 20311 16101,'0'-17'-510,"0"4"748,0 9 0,4-1 0,1 10 0,-1 3-135,2 4 0,-4 3 0,2 3 1,-1 4-653,1 3 0,-1 2 1,5 0-1,-1-1-355,1 1 1,-5-6 0,1-2 0,-3-1-143,-1-1 1,-1-3 1112,-3-5 0,-4-6 0,-5 2 0</inkml:trace>
  <inkml:trace contextRef="#ctx0" brushRef="#br0">15956 20444 16101,'6'-8'-562,"3"4"1284,3 3 0,1 1 1,1 1-1,-1 2-1079,0 1 1,2 5 0,1-4 0,2-2-2085,-2-2 2482,-1-1 0,-2 0 0,1 0 0</inkml:trace>
  <inkml:trace contextRef="#ctx0" brushRef="#br0">16089 20457 16101,'-13'0'329,"0"2"22,0 2 0,-1-2 0,1 4 1,0-2 386,-1 0 0,5 7 1,0-2-978,-1 3 1,3 1-1,-1 0 1,2 0-826,3 1 0,2-1 1,1 0-1,0 1 220,0-1 1,-2-5 0,-2-3 540,-5 1 1,-3-4-1,-1 1 1,0-5 252,-1-2 0,1-6 0,1 1 359,3-3 0,3-2 0,6 1 191,0 0 1,6-5 0,5 0 0,5 2 134,6 1 0,3 6 0,2 2 0,0 1-17,-1 3 0,5-3 0,0 2 1,-1 1-1545,-2 1 0,-1 7 1095,-1-1 0,1 6 0,0-2 0</inkml:trace>
  <inkml:trace contextRef="#ctx0" brushRef="#br0">16596 20377 16224,'-9'5'-734,"0"1"1381,-1 1 0,2-4 0,1 3 228,1 0 0,-3-3 0,3 4 0,-1-1-976,-3-3 1,2 0-659,-1 1 0,6-4 275,-1 0 0,7-5 1,3-9-1,1 1 37,4 0 0,2-1 0,3 1 1,2 0 623,-2-1 1,-1 7 0,-2 1-1,1 1 254,-1 1 1,0 0 0,1 4 0,-2 1-147,-4 4 1,3-3 0,-5 9 0,0 2-915,0 3 0,4 2 1,0-4-1,7-1-522,5 0 0,4 1 0,7-3 1175,7-2 1,6-9-1,7-7 1</inkml:trace>
  <inkml:trace contextRef="#ctx0" brushRef="#br0">17183 20284 16101,'-15'-25'-1126,"6"3"1547,6 4-831,-3 9 1,5 1 0,-2 6 626,6-3 1,4 1-1,6 2 1,2-1-254,3-1 0,-3-1 0,2 5 0,-2 0 125,-1 0 1,-6 0 159,1 0 1,-6 2-1,-1 4 1,-8 6-244,-7 4 1,-5 8 0,1-2 0,0 4 909,0 6 1,3-3 0,2 8-1,3 2-882,4-1 1,-1 8 0,2-9 0,1-1-717,2-2 1,7-3 0,2-6 0,4-1-1,2-5 613,-1-4 0,0 1 0,1-9 1</inkml:trace>
  <inkml:trace contextRef="#ctx0" brushRef="#br0">16596 20337 16101,'-13'0'102,"-1"0"375,1 0 0,6 6 1,1 3-27,0 3 0,4 1 0,-2 1 0,2-1-90,2 0 1,0 1 0,2-1 0,1 0-192,1 1 0,7-3 0,-4 0-344,0-2 308,5-6 0,-10 1 0,1-8-924,-6-5 1,0-3-1,-6-3 1,0-1 246,2-2 0,-4 0 1,7 5-1,1 0 650,1-1 1,2 1-1,2 0 1,2 1 348,5 3 0,3-2 1,1 6-1,2-1-3,3 0 1,-3-3 0,4 4 0,-1 2-557,0 2 0,4 1 1,-3 0-1,0 0-764,1 0 0,-1 1 0,-3 2 0,2 3-2496,-2 2 3509,5-5 0,0 9 1,5-5-1</inkml:trace>
  <inkml:trace contextRef="#ctx0" brushRef="#br0">16023 19911 16101,'-13'-6'-1063,"-2"-3"1,-2-3 1015,0-1 1,-1-1 0,5 1 0,-1 0 74,1-1 0,-5 3 1,0 0-1,1 2 140,-3-1 1,4-2 0,-6-1 0,-3 1-3,-5 3 1,-3-1 0,-7 5 0,-1 2-5,-5 2 0,-12 1 0,3 0 1,-4 1 28,-4 4 0,-6 2 0,0 7 0,-1 0-98,33-5 0,0 0 0,-1 1 0,1 1 0,-2 2 0,1 2 0,0 0 1,1 0-9,1 0 0,0 1 1,-2 4-1,0 1 1,3 0-1,-1 0 1,1 1-1,1 0 12,-1 1 1,2 0-1,0 1 1,2 1-1,-25 21 1,11 0-144,11 0 0,9-7 1,6-3-1,7 1-112,4 2 0,11 2 0,14 3 1,11 4 184,10-1 0,-9-19 0,2-1 0,0-1 0,3-2 1,3 2-1,3-1-56,4 1 0,2 0 1,6-1-1,3 0 1,5 0-1,3-1 0,1-2 1,1-1-134,2-2 0,2-1 1,-17-6-1,1 1 1,0-1-1,-2-1 1,-1-1-1,0 0 1,2 0-1,1-1 1,-1 0 125,0-1 0,1 0 0,-1 0 0,3-1 0,0 1 0,0-1 0,-2-2 0,1 0 1,-1 0-1,-1-1 0,0-1 0,1 0-156,-1 0 0,0-1 0,1 0 0,-2 0 0,1-1 0,-1-1 0,22-1 0,-1-2 0,-2-1 0,-1-2-31,-4-2 1,-1-1 0,-2 0 0,-1-2 0,-8-3-1,-1-1 1,-4 0 0,-1-2 13,-4-2 1,-3-2 0,21-21 0,-19-9 0,-13-9 290,-15-9 1,-14 31 0,-4-1-1,-5-2 1,-3 0 0,-3 0 0,-4 1 20,-4-1 0,-3 2 0,-4-1 1,-5 3-1,-5 2 0,-3 2 1,-3-1-1,-3 1-67,-2 2 1,-3 0-1,-7-3 1,-4 3-1,0 5 1,-1 4-1,-5 1 1,-2 2-117,21 8-1,0 1 1,-1 2 0,-4 2 0,-1 1 0,0 2 0,-4 2 0,-1 2 0,1 1 0,-1 1 0,1 2 0,-1 0 80,0 3 0,0 0 0,-1 1 0,-1 1 0,-1-1 0,0 2 0,4 2 0</inkml:trace>
  <inkml:trace contextRef="#ctx0" brushRef="#br0">16476 20151 16101,'6'-18'-1237,"3"-1"0,3-1 1168,1 1 0,0 1 0,1 4 0,-1-3 404,0 0 1,2-1-1,0 4 1,0 1 106,-3 0 0,-3-1 0,-1 1 479,-3 0 1,-4-1-494,-1 1 1,-11 6 0,-9 4 0,-8 6 52,-7 6 0,-11 8 0,-9 9 1,-10 5-358,28-14 0,0 1 0,-5 5 1,-1 2-1,-3-3 0,-1 1 1,-3 4-1,1 0-10,-2 2 1,-1 0 0,-9 0 0,0-1 0,5-1 0,2 0 0,-1-1-1,0 1-159,1-1 1,0 1 0,-1 1 0,1 0 0,5-1-1,1 0 1,5-3 0,0-1-61,5-1 1,1-1-1,-24 13 1,8-4-1,10-7-258,10-5 0,4-4-283,11-6 0,8-2 0,10-7-525,7-4 1,12-8-1,8-12 1,7-8 1170,4-7 0,-4-3 0,-1 3 0</inkml:trace>
  <inkml:trace contextRef="#ctx0" brushRef="#br0">15276 19937 16101,'-17'-20'-2135,"-1"2"2547,2 3 0,5 8 0,4 4 295,1 6 0,3 7 0,7 12 0,7 8 37,5 2 0,6 7 0,11-2 1,8 4-247,11 4 1,4 5 0,-23-26-1,1 0 1,1 0 0,0 0-344,-2 1 1,2-1-1,6 3 1,1 1 0,-3 3-1,0 0 1,4 2 0,0 1-569,2 1 1,-1 1-1,-2-2 1,-1 0 0,2 1-1,0 0 1,-2-3 0,1-1-510,-2-1 0,0-2 1,-2-1-1,-1 0 1,-4-3-1,-2 0 1,28 19 921,-4-6 0,-2-4 0,-13-6 0,-3-1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6478 4345 29121,'0'-14'-4916,"0"1"1,0 4 1959,0 0 1,0 5 2793,0-5 1,-5 6 0,-3-3 1003,1 0 0,-5 5 0,3-4-35,-3 4 0,-1-4 0,-1 1 0,1-1-120,0-1 0,1 3 0,2-4 1,1 1-287,-2 3 0,-1-3 0,-1 2 0,0-1-408,0-1 0,-2 5 0,-2-3 1,-2 2 886,-2 2 0,4 0 1,-4 0-1,0 0-200,0 0 1,1 0 0,-4 2 0,2 0-173,-2 3 1,3 5 0,1-2 0,-1 1-363,0-1 1,5-3 0,-3 2-1,1 1-48,0-1 0,0-2 0,5 2 1,0 0 79,-1 1 0,1-5 0,0 3-178,-1 0 0,-3-3 0,-1 5 0,0 1 0,-1-1 0,-2 4 0,-6-4 0,2 3-8,3-2 0,-2 3 1,5-5-1,0 2-68,-1 0 1,3-5 0,2 5 45,-3 1 1,-1 2 0,-3 0-31,4-3 0,5 3 0,2-5 0,2 2-229,-1 0 0,2 0 0,0 4 0,-1 1-38,1-1 1,-4 0-1,5 2 1,-2 1-59,0 2 1,2 4 0,-3-2 0,2-1-12,2 0 0,-3 3 1,3-2-1,0-1 36,1 0 1,0 3-1,5-4 1,0-2-25,0-1 0,0 3 0,0 0 0,0-2 71,0-1 0,0-2 0,0 0 1,2 2-91,2 3 0,-3-3 0,5 4 0,-1-1 104,-1 0 0,7-1 0,-4-2 311,0 3 0,5-3 0,-3 2 0,3-2 1,1-1 290,1-1 0,3 0 1,3 1-1,-1-1 491,0 0 0,5-1 1,-2-2-1,3-1-50,2 2 0,0-1 1,1 0-1,1-1-142,3 2 0,-1-1 0,-3 0 0,1-1 120,3 2 0,3-4 0,-4 2 0,-1 1-678,-2 2 0,-1-3 0,-1 0 1,1 0-45,0-2 0,-1 5 0,1-5 0,0 2 0,-1 0 0,1-1 0,1 1 0,2-4 0,1 1 0,4-3 0,-2 5 0,-1-2 0,1-3 0,4-2 0,-1-1 0,2 0 0,2 0 0,0 0 0,0 0 0,0 0 0,0 0 0,-4 0 0,-1 0 0,1 0 0,-2 0 0,3 0 0,-5 0 0,1 0 0,0 0 0,1 2 0,-5 1 0,-1 1 0,2-1 0,0-2 0,-4-1 0,1 0 0,0 0 0,4 0 0,1 0 0,2 0 0,3 0 0,-3 0 0,2 0 0,1 0 0,2 0 0,1-4 0,-2 0 0,-1 1 0,-1 1 0,-2 1 0,3-2 0,-3-2 0,-2 2 0,4 2 0,-3 1 0,-1 0 0,1 0 0,-2 0 0,-5-2 0,1-1 0,0-1 0,-1-1 0,1 4 0,0-2 0,-1-1 0,1-5 0,1 3 0,2-2 0,1-2 0,4 3 0,-3-1 0,-1 1 0,1-1 0,-4 5 0,5-2 0,-2 0 0,0 1 0,0-5 0,-3 4 0,2 1 0,1-2 0,0 0 0,-4-4 0,0 1 0,-1-2 0,-1 0 0,-1-4 0,-2-2 0,2 0 0,0-3 0,-1 4 0,-2-3 0,-2-2 0,4 0 0,-4-2 0,-1 2 0,-4 2 0,3-3 0,-8 2 0,3 1 0,1 0 0,-4 1 0,-2 3 0,-1-1 0,-3-2 0,3 0 0,-2 5 0,-1-2-293,-1-3 1,-2 4 0,0-6-1,0 3-438,0-1 0,0 0 0,-2 3 1,-1-1 103,-1-2 0,-2 0 0,2 5 1,-4 0 257,1-1 0,-4 1 1,5 1-1,-1 2 15,-3 1 1,-2 0-1,-1-3 1,-1 2 358,1 1 1,-5 0 0,0-4-1,1 0 342,-3-1 1,5 2-1,-4 2 1,1 1 196,1-1 1,-6-2 0,4 0 0,0 2-61,0 1 1,-8 4-1,3-2 1,1 0-43,-3-1 1,1 5-1,-3-1 1,-1 2-19,-3 2 1,-5-1 0,3-2 0,-1-2-303,-1 2 1,1-2 0,-4 0 0,2 1-123,2-2 0,-1 0 0,-4-5 0,2 3 0,2-3 0,-3 4 0,5-1 0,-1 1 0,-1 0 0,2-1 0,-3-1 0,2 3 0,-2 0 0,-2 5 0,-2-5 0,-2 2 0,-2-1 0,-5-1 0,1 3 0,-1-1 0,1 1 0,-12-3 0,2 1 0,-3 2 0,-4 2 0,-3 1 0,-4 0 0,2 0 0,3 0 0,-2 0 0,10 0 0,0 0 0,7 0 0,1 4 0,6 2 0,0 2 0,1 2 0,-3 1 0,5-1 0,3-1-660,2 1 1,2 1-1,10 0 1,0 1-470,4 3 1,4 1-1,9-1 1,5 3-3250,3 4 3727,1-3 0,5 1 0,3-7 0</inkml:trace>
  <inkml:trace contextRef="#ctx0" brushRef="#br0">17236 4385 30119,'1'-9'-9831,"2"0"7243,2-1 1,-1 2 2702,-4-1-755,0 6 0,-6-7 1,-1 4 1485,-1-1 0,-3 2 1,2-4-230,-3-1 1,-1 2 0,-1 1 0,1 1 65,0 3 0,1 0 1,0 0-483,-1-1 0,-2-1 1,-7 5-1,2 0 495,1 0 0,3 0 0,-6 0 0,-2 0 69,-1 0 0,-2 0 0,0 0 1,1-1-18,-1-4 0,0 4 0,1-3 0,-1 2-59,0 2 0,1 0 0,-2 2 0,-2 0-689,-1 3 0,-2 4 0,4-3 0,-2 1 0,1 3 0,-4-2 0,0 1 0,-2 1 0,1 2 0,1 1 0,-3 1 0,1-1 0,-1 0 0,4-1 0,1 0 0,1-2 0,0 1 0,0 7 0,4-8 0,0 0 0,1 2 0,-1 0 0,0 1 0,1 1-27,-1-1 0,2-4 0,1 0 1,2 1-142,-2 2 0,-1 1 0,-3 1 0,-2-1 58,-1 0 1,0 1 0,3-1-1,-2 0 46,-1 1 0,-4 3 1,3 1-1,3-2 59,1-1 0,-2-2 1,2 2-1,3 0 16,0-2 0,1 7 0,2-10 0,4 0 5,3 2 0,2-1 0,-1-1 1,3-1-104,2 1 0,-2-2 0,7 1 0,1 1-400,1 2 0,2-3 0,0-1 0,0 3 110,0 1 1,2 1 0,2 2-1,4 1 227,-1 2 1,9 0-1,-2-5 1,1 0 66,-1 1 1,4 3 0,1 1 403,2-2 67,7-1 1,5-6 0,5-1 0,2-1 194,6 0 1,5-2-1,3 2 1,3-1-130,0-3 1,7-1 0,-2-1 0,4 2-455,0 1 0,1 1 0,-1-4 0,1 2 0,0 2 0,2 4 0,1-5 0,-3 1 0,-2 0 0,6-3 0,-7 4 0,-1-2 0,2 1 0,-5 1 0,-1-3 0,-1 1 0,0-1 0,8-1 0,-1-1 0,0 2 0,1 1 0,-4 1 0,-9-5 0,1 0 0,-1 0 0,0 0 0,0 0 0,1 0 0,-1 0 0,0 0 0,-1 0 0,-3 0 0,-4 0 0,1 0 0,-2 0 0,-1 0 0,-2 0 0,-7 0 0,-1 0 0,-2 0 0,0 0 0,0 0 0,-4 1 0,0 2 0,-1 2 0,1-1 0,0-4 0,-2 0 0,-3 0 0,6 0 0,-3 0 0,2 0 0,3 0 0,-1 0 0,-1 0 0,3 0 0,5 0 0,-3 0 0,1 0 0,0 0 0,1 0 0,7 0 0,-8 0 0,1 0 0,1 0 0,-2 0 0,3 0 0,-1 0 0,1 0 0,-3 0 0,1 0 0,1 0 0,-2 0 0,4-4 0,-2-1 0,1 2 0,-2 2 0,2 1 0,-4 0 0,0 0 0,-1 0 0,4 0 0,-4 0 0,1 0 0,0 0 0,-2 4 0,-3 1 0,1-2 0,3-2 0,3 4 0,-2-1 0,1-1 0,3-1 0,-5-2 0,1 0 0,-1 0 0,4 0 0,-3 0 0,-1 0 0,-1 0 0,0 0 0,2 0 0,-3 0 0,2 0 0,2 0 0,0 0 0,3 0 0,-3 0 0,-1 0 0,4 0 0,-1 0 0,2 0 0,2 0 0,0 1 0,0 2 0,0 1 0,0-1 0,-4-1 0,-1-2 0,2 0 0,2 0 0,1 0 0,0 0 0,0 0 0,0 0 0,-5 0 0,1 0 0,1 0 0,1 0 0,2 0 0,0 0 0,0 0 0,0 0 0,5 0 0,-2 0 0,-3 0 0,-3 0 0,-2 0 0,7 1 0,-1 2 0,-1 2 0,6 1 0,-7-3 0,-1 1 0,1-1 0,6 0 0,-5 0 0,3 1 0,3-1 0,-4-1 0,4-2 0,0 0 0,3 0 0,-2 0 0,2 0 0,0 0 0,-2 0 0,9 0 0,-1 0 0,3 0 0,1 0 0,2 0 0,-5 1 0,0 2 0,5 2 0,-3 4 0,1-5 0,-1-1 0,0-1 0,1 2 0,-3 0 0,2-1 0,-2-1 0,-2-2 0,-3 0 0,0 0 0,-1 0 0,9 0 0,-5 0 0,-1 0 0,-3 0 0,5 0 0,-4 0 0,-1 0 0,2 0 0,0 0 0,1-2 0,-1-1 0,-3-1 0,2 0 0,-2 4 0,2 0 0,-2 0 0,-1 0 0,-5-2 0,-1-1 0,1-1 0,0-2 0,-3 3 0,0-3 0,0-2 0,4 4 0,1-3 0,-2-1 0,-2 1 0,4-1 0,0-2 0,1 1 0,0-1 0,3-1 0,-3 1 0,-2 3 0,-2 1 0,5-5 0,-5 4 0,1-2 0,-2 0 0,5 2 0,-7-4 0,1 2 0,3-1 0,-5-2 0,-4-1 0,-1 1 0,-4 3 0,2-7 0,-2 3 0,-4-2 0,0 0 0,-1-3 0,-1-1 0,-2 0 0,-2-1 0,-1-2 0,-5 3 0,1 0 0,-1-1 0,-4 1 0,-2 3 0,1-2-732,-1 2 0,-4 1 1,2 0-1,-4-1-7,-1-2 0,0 0 0,-1 5 1,-4 0 326,-4-1 0,-3 3 0,-1 0 0,0 2 213,-1-1 0,-3 3 0,-3-1 1,1 1 208,0-1 0,-5 4 1,2-3-1,-3-1 307,-2 1 1,-4-1-1,-1-2 1,-3 1 224,-2-1 1,3 2 0,-1-1 0,-2-1 144,-2-2 1,4 3-1,-1 0 1,1 1-165,1 0 0,-5-2 0,3 5 1,-2 1-524,-2-2 0,0 5 0,-1-5 0,-2 1 0,-2 1 0,-4-5 0,3 4 0,-1 1 0,-3-2 0,-2 3 0,-2-4 0,1 1 0,0 3 0,1-3 0,0 0 0,2 0 0,-1 0 0,-3 2 0,5 2 0,-2-1 0,2-1 0,-2-2 0,2 3 0,-3-2 0,-1 2 0,1 0 0,0 1 0,2-3 0,-1 2 0,-5 0 0,4 0 0,-4-1 0,0 1 0,-2 1 0,3 2 0,3-1 0,0-4 0,2 4 0,1-4 0,5 4 0,2 1 0,-2 0 0,-1-1 0,2-2 0,2-2 0,-2 1 0,0 2 0,1-1 0,0-1 0,-6-1 0,1 4 0,-2-2 0,-2-2 0,-3 1 0,6 3 0,-1-2 0,1-2 0,3 1 0,-4 4 0,-1-2 0,-2-2 0,3 2 0,-1-2 0,-2 2 0,0 2 0,0-4 0,8-1 0,-4 2 0,1 2 0,-3-3 0,4-1 0,0 2 0,0 2 0,-3-1 0,2-1 0,-2-1 0,-2 1 0,-2 1 0,7 2 0,0 0 0,0 0 0,-7 0 0,3 0 0,1 0 0,1 0 0,0 0 0,2 0 0,0 0 0,0 0 0,-3 0 0,3 0 0,0 0 0,0 0 0,-3 0 0,3 0 0,0 0 0,1 0 0,-4 0 0,3 0 0,0 0 0,0 0 0,-3 0 0,3 0 0,0 0 0,0 0 0,-4 0 0,1 0 0,-4 0 0,-5 0 0,-1 5 0,-3 1 0,4 0 0,3 0 0,3-1 0,2-2 0,1 3 0,-1 2 0,-2-4 0,-2 5 0,0 0 0,-4-2 0,-1 4 0,-5-5 0,3 0 0,2 0 0,-5 2 0,2-3 0,-2-1 0,2 2 0,-3-3 0,1 5 0,-4-2 0,-3-4 0,-2 1 0,4 0 0,-4 2 0,-1-2 0,5-2 0,-4-1 0,2 0 0,0 0 0,1 5 0,5-1 0,1-1 0,1-1 0,-4 2 0,9 2 0,2 0 0,1 0 0,2 0 0,1-3 0,2 3 0,1 1 0,6-4 0,-3 3 0,3-2 0,3 1 0,-3 4 0,7-3 0,-2 0-88,-2-1 0,0 6 1,-1-2-1,-2 3-580,-2 1 0,-5 0 0,-1 2 0,-3 1-299,-4 2 0,-4 6 1,2-2-1,1 2 220,0-2 0,-2 2 0,8-5 0,7 0 217,7 0 356,1-1 1,10 1 0,-5 2 0</inkml:trace>
  <inkml:trace contextRef="#ctx0" brushRef="#br0">16396 11421 8566,'0'-28'515,"0"6"-1677,0 6 981,0 8 0,-1 2 0,-4 6 433,-4 0 0,2 0 1,-2 0-1,-1 0-37,-2 0 0,-6 0 0,-1 2 1,-1 1-52,1 1 1,-4 5-1,0-4 1,-2-1 234,-2 2 0,1-5 0,-1 4 0,0-4-161,1-1 1,-1 0-1,1 0 1,-1 0-68,0 0 0,1 0 0,-1 0 1,0 0-68,1 0 0,0 5 0,3 1 0,0 0-72,0 0 0,-1 4 0,0-1 0,4 3 31,0 1 1,-3 0 0,2 1 0,-1 0 10,0 4 1,5-3 0,-1 3 0,4-3 59,0-2 1,-3 2-1,-1 0-47,1-2 0,3 8 0,2-8 0,1 2-62,3 0 1,0-1 0,-2 3-1,2 0-18,2 0 1,1 3 0,2 1 0,-2 1 22,2 1 0,-3-3 1,2 4-1,1-2 93,1 2 0,2-5 1,0 0-1,0-1 119,0 0 1,2 1 0,1-2 0,3 0 17,1 0 0,1-3 0,2 1 1,-1 2-157,1 0 0,2 5 0,3-4 0,1 0 32,2 1 0,1-4 0,-1 3 1,3-2 6,-1 2 1,6-3-1,-4 2 1,3-2 32,2-1 1,-1-1 0,2 2 0,2 1 17,1 2 0,6 0 1,-1-5-1,2-1-55,2-3 1,5 2 0,-1-2 0,-1 3-120,-2 2 1,2-3 0,0 0-1,-1-2 77,1 1 0,3 2 0,-3 0 0,-2-2-21,2-1 1,-1-5 0,-4 4 0,-1-2 109,0-3 1,9 3-1,-6-2 1,0-1-39,-3-2 1,6-1 0,-3 2 0,1 1-94,1 1 1,1 1 0,0-5 0,-2 0-81,2 0 0,0 0 0,-1 1 1,-1 2-67,-1 2 0,8-1 0,-8-4 0,1 2 14,1 2 1,-4-2 0,1 2 0,-2-3 200,0-1 0,4 0 0,-5 0 1,2 0 80,2 0 1,0 0 0,0 0 0,0 0-160,0 0 1,5 0 0,0 0 0,1 0-55,0 0 1,3 0-1,-3 0 1,0 0-86,0 0 1,3-1-1,-3-2 1,1-1 7,3 1 1,-4 1 0,0 2 0,-3 0 112,-3 0 1,3 0-1,-7-1 1,1-2 115,-2-2 0,4 1 1,-4 4-1,4 0 0,1 0 0,0 0 0,3-2 0,3-1-171,3-1 0,5-1 0,-5 4 0,2-2-180,-3-1 1,7-1-1,-4 5 1,0-1 45,6-4 0,-5 4 0,4-4 0,-3 4 194,2 1 1,3-5 0,-2 1 0,2 1 43,-2 2 0,2 1 0,-2 0 0,-1 0-33,1 0 0,1 0 0,-1 0 0,3 0-91,3 0 1,6 4 0,-5 0 0,0-1-113,-1-1 0,7-1 0,-6 2 0,1 2 25,1-2 1,-6-2-1,2-1 1,-2 2 154,-1 2 0,7-2 1,-11 2-1,0-3 19,1-1 1,2 0-1,-3 0 1,-2 0 20,0 0 0,0 0 1,1 0-1,-1 2-81,-3 2 0,1-2 0,-4 2 1,0-2-126,0-2 1,3 0 0,-3 0 0,0 0 88,0 0 0,-2-5 0,-3-1 0,1 1 36,-2-1 0,6-3 0,-8 3 0,1-2 49,-1-2 0,7-2 0,-7-1 0,1 0-31,-1-1 0,2-4 0,-9-1 0,-1 0-208,-2 0 0,2-4 0,-2 4 1,-4 0-97,-4 0 0,-2 1 0,-4 3 0,-1-3 95,0-4 0,-4 1 0,-2-1 1,-1 0-45,-3 1 0,-1-4 0,-2 3 0,0-3 203,0-2 0,1 5 0,2 1 1,2 0 16,-2 1 1,-2 3-1,-1 0 1,-1 0-58,-4 0 0,2 2 0,-6-3 1,-1 3-3,-2 2 1,-1 0 0,-3-2 0,-5 0-29,-6 2 1,-4-4 0,1 8 0,-2-2 81,-2-3 0,0 2 0,-3 2 0,3 3 51,1 1 1,2-5 0,4 4-1,2-2 60,3 0 1,-3 5 0,2-4 238,-2 2-214,5-4 0,-9 3 0,6-5 0,-1 1 54,-1 2 1,0 1-1,-3-4 1,-4 1-134,-3 3 1,-4 3 0,-1-2-1,0 1-166,0 3 0,0-3 0,0 1 0,0 2-10,0 2 0,2 1 0,1 0 0,1 0 169,-1 0 1,0 0-1,0 0 1,3-2 76,2-2 0,-4 3 1,3-4-1,-1 4 59,-3 1 0,3 0 0,-1-2 1,-1-1-17,2-1 0,-9-2 1,3 1-1,-3-2-91,-3 0 1,5-4 0,-5 5 0,2 0-224,-1 0 1,1-2-1,4 2 1,1 0 151,4 0 0,-4-3 0,4 4 0,-2 1 20,1-2 1,-3 5-1,4-5 1,-4 1 9,-1 1 1,0-1 0,0 4 0,0-2 89,0-2 1,-4-3-1,-2 3 1,0 1-38,0-2 0,-3 0 1,4-4-1,-1 2-49,0 2 1,1-3-1,5 3 1,0 0 7,0 1 1,2-4-1,1 4 1,1 2-53,-1 2 0,-1 1 0,-2 0 0,0 0-25,0 0 1,0 0-1,0 0 1,-2 0 23,-2 0 0,1 4 1,-6 1-1,0-2 17,2-2 0,-2 4 1,6-1-1,3-1 14,1-2 1,-2-1 0,7 0 0,-2 0 34,1 0 1,4 0 0,-5 0 0,1 0 18,0 0 1,-2 0 0,5 0 0,-2 2-9,-3 2 0,-8-2 0,-2 2 0,-2-1-145,0 2 0,-9-2 0,-7 4 0,-1 0 44,-4 1 1,2-1 0,3 4-1,1-4-64,0-1 1,-7 3 0,8-5 0,-1 1 134,-1 1 0,-1-5 1,1 4-1,2-4 49,0-1 0,7 0 0,-3 0 0,0 0 61,-4 0 0,0-4 1,-2-1-1,1 1 5,0-2 1,-4 4 0,6-4-1,-2 2-180,2-1 0,0 1 1,5 4-1,3 0-174,-3 0 0,7 0 1,6 0-1,4 0-607,4 0 1,5 2-1,9 0-100,4 3 0,5 5 1,4-1 948,4 3 1,16 1-1,3 1 1</inkml:trace>
  <inkml:trace contextRef="#ctx0" brushRef="#br0">4346 12514 30928,'13'-19'-5334,"0"6"5778,1 7 0,5 4 1,3 4-1,3 1-729,2 1 0,6 6 0,2 1 1,2 2 265,-1 0 1,7 4 0,-3-10 0,1 2 305,1 0 1,3-6 0,4 1 0,3-2 204,1-2 0,5 0 0,3 0 0,1 0 102,2 0 1,8 0-1,-5 1 1,3 2-554,2 2 0,-4-1 0,6-2 0,-36-1 0,0 1 72,2-1 0,0 2 0,1 1 1,1 1-1,-1-2 0,-1 0 0,2 0 1,-1 0-114,1 0 0,1 0 0,1 0 0,1 0 0,-2-2 0,0 1 0,-1 0 0,1 0 0,0 0 0,0-1 0,1 0 0,0 1 0,-2-1 0,0 1 0,0 0 0,1 0 0,0 0 0,1-1 0,1 0 0,-1 0 0,-3-1 0,1 0 0,0 0 0,0 0 0,0 0 0,-1 0 0,3 0 0,0 0 0,-1 0 0,1 0 0,0 0 0,-1 0 0,0 0 0,-1 0 0,0 2 0,0 0 0,0 1 0,-1-1 0,0-1 0,1 1 0,2-2 0,-1 1 0,0 0 0,-1 0 0,0 0 0,0 1 0,-1 0 0,-2 0 0,-1-1 0,0 1 0,1 1 0,0 0 0,35 3 0,-36-3 0,0 0 0,0 0 0,-1 0 0,33 3 0,3-3 0,-2 1 0,0-1 0,-2-2 0,-3-1 0,-1 0 0,3 0 0,4 0 0,-2-1 0,-2-2 0,2-1 0,-1-5 0,0 3 0,0 0 0,2 0 0,0-3 0,-3 3 0,1 0 0,-3 0 0,8-3 0,-7 3 0,1 1 0,0-1 0,-1-3 0,0 4 0,-2 1 0,-3-2 0,6-2 0,-4-5 0,-2 0 0,-1 0 0,-1-1 0,-5 1 0,-3-2 0,0-3 0,0 3 0,1-4 0,-1 1 0,-3 1 0,3-1 0,-5 3 0,0-1 0,-2-2 0,1-1 0,-2 3 0,-1-4-92,-1 0 1,-4-1-1,-2-3 1,-5 3-38,-3 2 0,-6-5 1,-1 2-1,-2-3-95,-3-2 0,-2 2 0,-4 2 0,-2 0-378,-3 0 0,0 2 1,-5-1-1,0-1-126,0 3 0,-6-5 0,-3 2 1,-3 0 348,-1 0 0,0-2 0,-2 3 0,-2-3 233,0-2 0,-7 1 0,2 0 0,-2 4-5,2 4 0,-8-1 0,2 1 0,-5 2 127,-4 1 1,-1 3 0,-4 2 0,-2 3-220,-5 1 0,-3-3 0,-1 4 0,0 2 309,-1 2 0,-5-3 1,-2-1-1,1 2 248,2 2 0,3 1 1,2 0-1,-1 0 105,1 0 1,-2-2 0,-2-1-1,-4-1-114,0 1 0,-7 1 0,3 2 0,0 0 25,-1 0 0,-6-4 0,4-1 0,-5 2-180,35 3 0,-1-1 1,-35-3-1,0-1 1,2 2-178,2 2 1,-1 1-1,1 0 1,2 0-53,-2 0 0,2 0 0,3 0 0,1 0 15,1 0 0,-4-5 0,9 1 0,2 1 59,1 1 0,-3 1 0,-1-2 0,0-2 92,0 3 1,-3-4 0,2 1-1,1 2-60,0 2 1,-3-4 0,4 1 0,2 1-58,1 1 0,-2-2 0,3-1 0,2 3 16,0 0 1,2-2-1,-1-1 1,5 1 24,5-2 1,-7 3 0,9-5 0,-3 3 75,1 2 0,2-3 0,2 0 0,3 0-123,1 0 0,-2-3 0,2 5 0,1-1-53,-1-1 1,-4 5 0,2-5 0,-3 1 8,3 1 1,-7-1-1,4 5 1,-2 0 32,-3 0 1,0 0-1,3 0 1,0 0-8,0 0 1,-3 0-1,0 0 1,3 0 78,2 0 0,-8 0 0,6 0 0,-2 0 40,1 0 1,1 5-1,0-1 1,0-1-29,0-1 0,-5-1 0,1 2 0,1 2-48,2-2 1,-4 3 0,-1-1 0,0 1-54,0 0 1,0 5 0,4-4 0,-3 2-46,2 0 0,-3-2 1,0 4-70,-1-3 177,4-5 1,-7 8-1,4-7 1,0 1 51,0 1 1,-3-5-1,5 4 1,1-4-5,1-1 0,-2 4 0,-1 1 0,2-2-57,2-2 1,-4 4-1,1 1 1,1 0-56,2 0 1,-4 2 0,-1-2 0,0 2-107,0 2 1,-3 2-1,5 1 1,1-1 162,2-3 0,-2 6 1,1-5-1,5 1-17,3 0 1,-1 1 0,3 3 0,3 1-111,1 2 1,1 1-1,0-2 1,1 2-93,-1 2 1,2-1 0,1 6 0,3-1-70,2 3 1,-3 2-1,4-2 1,2 1-50,1 2 1,6 6 0,2-3 0,1 2-23,3 0 1,1-7 0,2 4 0,3-2 22,6 0 1,2-1 0,11-7 0,2-2 334,1-2 1,7 3-1,5-4 1,5-2-8,2-1 1,7-3-1,0-2 1,7-2-245,4-2 0,12 3 0,-4-3 0,4 1 321,-36-2 0,0 0 0,36 7-163,-37-5 0,1 0 0,4-1 0,1 1 0,-3 0 0,1-1 0</inkml:trace>
  <inkml:trace contextRef="#ctx0" brushRef="#br0">25154 5517 8294,'-13'-7'0,"-1"3"177,1 2 0,0 2 0,-1 0 803,1 0 1,1 2-600,3 2 0,5 3 0,8 5 0,7-1-113,5-2 0,0 4 0,6 5 1,1-1-8,-3 3 1,6-4 0,-4 5 0,1-1 6,0 1 0,0 1 0,-5 5 0,-2 0 10,-1-1 1,-3 7 0,-1 1-1,-4 1-14,-1 1 1,3-2 0,-5 2-1,1-4-29,1 1 0,1-5 0,6 3 0,1-3 19,-1-1 0,5-1 0,1 1 0,2 0-1,2-1 0,-2 4 1,0 0-1,-2-2-8,-3 1 1,-1 1 0,-1-2 0,-3 2-2,-2 1 1,-1 6 0,-5-2 0,1 2-89,-1-1 1,-1 1 0,-2-4 0,1 1-137,3 3 1,-1-3-1,5 1 1,-1 1-75,1-2 0,1 3 0,2-5 1,0 3 1,-2 2 0,-2 0 0,3 0 1,-2-2 127,-2 2 1,-2 2-1,-4 1 1,0-2 175,0-2 0,0 7 1,0-2-1,0 3 74,0 2 0,-6-1 0,-1-4 1,-2 2-57,0 2 1,6 4 0,-3-5 0,2-1-210,-1-2 0,1 4 0,2-1 0,-1-1-152,-1-1 1,0-4 0,4-1 0,0-1 10,0 1 1,-5 1-1,1 2 1,1-1 139,1-4 0,1 7 0,-2-5 1,-3 0 60,-2 1 1,4 1 0,-5 1 0,-1 0-42,-2 0 1,3-5-1,0 1 1,-1 1-51,-2 1 0,3 2 0,0-1 0,0-2-76,2-2 1,-4-5 0,7 2 0,1 0-25,2-1 0,1 4 0,-2-4 0,-1 0 99,-1 2 1,-2-5-1,3 5 1,-3-1-29,-2 4 1,0-2-1,-6 0 1,1 0 309,0 0 1,-1 0-1,2 3 1,2-3-204,1-1 0,2 2 0,-4-4 0,4-1-125,1-2 0,0-3 0,3-1 0,-1-2-15,1 2 1,1-3-1,1 1 1,-2 0-218,-2-1 0,-3 7 0,2-3 0,-2 2 293,-2 2 0,-2 1 0,-3-2 0,-1 2 209,-2 1 1,0 0-1,5-4 1,1-2-254,3-3 0,-3 2 0,5-5 0,-2 2 0,0 2 0,6-2 0,-3 1 0,2 2 0,-1 1 0,-3 2 0,2 1 0,0 2-112,0 1 1,-5 0-1,4-3 1,-3 1 184,-4 3 0,4 0 1,-8-1-1,2 3-35,-2 0 0,2 0 0,-5-4 1,2 1-39,3-1 0,1 2 0,1-1 0,1-1 0,0-2 0,-1-3 0,1-1 0,0-2 0,-1 2 0,6-5 0,-1 0 0,0-1 0,1 0 0,-4 1 0,5-2 0,-2 0 0,0 0 0,0 3 0,-4 4 0,0 3 0,-1-1 0,1 8 0,0-7 0,-2 3 0,-3 2 0,3-4 0,-2 5 0,2-3 0,1-4 0,3 4 0,0-8 0,2 3 0,-1 2 0,0-2 0,1-3 0,3-2 0,0-1 0,3-3 0,-4 5 0,-1-2 0,1-3 0,4 1 0,-3-1 0,1 3 0,1 2 0,-5-3 0,3 4 0,0 2 0,0 1 0,-3 0 0,3-1 0,1-2-124,-1 2 0,0-1 1,3 1-1,-2-3-227,2-2 1,2-1 0,1-4-1,0 3-482,0 1 1,-2-2 0,-1-6 0,-1-1-496,1 1 1,0 1-337,-1-2 0,2-5 0,-2-11 0,4-13 1664,4-14 0,9-22 0,8-12 0</inkml:trace>
  <inkml:trace contextRef="#ctx0" brushRef="#br0">24567 11728 7937,'-60'22'0,"3"0"0,9 2 0,8 1 1033,7 2 1,6-5 0,5-1 0,4 0-196,4-1 0,2-3 0,3 2 0,4-1-492,4-1 1,2 6-1,5-6 1,8 0-207,6-3 0,16-6 0,7-4 1,6-2-336,6-2 0,10-11 0,0-5 0,3-8-53,-31 9 1,0-2 0,0-3 0,0 0 0,1-2 0,0-1 0,-2 1 0,0 0-646,1-1 0,0-1 0,3-3 0,-1 0 893,-3 3 0,-1-1 0,1 0 0,0-1 0,0-1 0,0 0 0,1 1 0,0-1 0</inkml:trace>
  <inkml:trace contextRef="#ctx0" brushRef="#br0">14010 8996 30105,'-9'-12'-9549,"0"2"8686,-1 1 0,2 6 0,0-2 1245,-3 4 0,-1 1 0,-2 0 0,-3 0 91,-1 0 1,1 0 0,3 0 0,1 0 300,0 0 1,4-5 0,0 1 511,-1 1-339,4 2 1,0-1-1314,6-2 0,0 1 0,1-5 563,4 2 0,2 0 0,6 3 0,1-1 46,-1 1 1,2-3 0,3 2 0,4-1-230,3-1 1,2 5 0,1-5 0,1 1-26,3 1 0,3-2 1,-2 3-1,-1-1 69,1 1 0,-1 0 0,-2 0 1,1-2 118,-1 2 0,-4-3 1,-2 2-1,-3 1-154,-2 2 0,-1 1 0,-5 0 411,1 0 1,-1 0-1362,0 0 1,-5 1-429,-4 4 1,-7 2 834,-1 6 0,-1-5 0,5-2 0</inkml:trace>
  <inkml:trace contextRef="#ctx0" brushRef="#br0">14357 8769 30980,'-6'-19'-9831,"3"9"8533,-6-4 1,7 10 0,2-1 1964,8 4 1,2 2 0,0 4-1,-1 2-525,2 1 0,1 4 0,1-4 0,0 4-197,1 2 0,-7-1 0,-3 0 0,-2 1-438,-2-1 0,0 5 0,0 1 0,-2 0 259,-2 0 0,-5 4 0,-7-4 0,-2 2-1502,2 2 1,-4 4 1875,3 4 1,-7-3 0,3 5 0</inkml:trace>
  <inkml:trace contextRef="#ctx0" brushRef="#br0">13890 16606 8552,'0'-20'86,"0"-3"62,0-4 1,0 3 0,2 13 0,0 0 501,3 2 0,5 6 0,-1-1-795,3 2 1,7 2 0,2 0-13,0 0 1,-2 0 0,-6 0 0,2 0 411,3 0 1,-2 0 0,6 0 0,1 0 5,-3 0 1,6 0 0,-4 0-1,1 0-75,0 0 0,2 0 0,-3 0 0,3 0-422,2 0 0,-5 0 0,0 0 0,2 2-130,1 2 0,-3-1 0,-1 5 0,0-1 427,0 0 0,-5-4 0,3 3 1</inkml:trace>
  <inkml:trace contextRef="#ctx0" brushRef="#br0">14530 16339 17754,'-12'-27'-3675,"3"1"3394,3 11 0,8 3 0,2 12 0,4 2 462,-1 2 1,9 3-1,-2 7 1,0-2 101,1-3 1,-1 2-1,-1-2 1,-1 5-296,-3 3 0,-3-2 1,-6 4-1,-2 1-57,-2 2 1,-10 7 0,-8 4 0,-3 0-299,-2-1 0,-5 4 0,-4-5 0,-1 0-841,1 2 1,-2-5 1304,2 3 1,-8-3 0,-3-1 0</inkml:trace>
  <inkml:trace contextRef="#ctx0" brushRef="#br0">17329 13367 7729,'-13'0'167,"4"0"0,0 0 424,-1 0 1,-2 0 0,-1 0-68,-1 0 0,5 0 1,0-1-158,-1-4 1,0 2 0,-1-4-140,2 1 0,1-3 0,-6 5-97,1 1 1,0 1 0,-1 2-80,1 0 1,0 0-1,-1 0 1,1 0 38,0 0 0,-1 0 0,1 0 276,0 0 1,4 0-1,0 0-40,-2 0 1,0 2 0,-3 1-265,1 1 1,4 0 0,0-2 0,-1 1 42,-2 1 1,2 7 0,-2-2 0,-3 2-279,0 3 0,0-1 1,2 0-1,0 1 175,-1-1 0,1 0 1,0 1-1,-1-1 256,1 0 1,0-4-1,-1 0-12,1 2 1,0 0 0,-1 1 0,1-1-99,0-3 1,4 0 0,0 2-1,-1-2-150,-2-2 0,3 4 0,0-1-70,-1 3 1,-1 1 0,2 0 0,3-1-12,0-3 0,5 3 0,-3-3 164,2 3 1,2 1 67,0 0 0,0 1 1,0-1-67,0 0 0,0-4 1,0 0-63,0 1 0,0 2 1,2 2-1,0-1-34,3 0 1,5-1 0,-2-2 0,1-1 46,-1 2 1,1 1-1,5 1 1,-1 0 84,0 1 0,1-6 0,-1 1 0,2 0-7,3-1 0,-4 2 1,4-4-1,-2 0 105,2 0 0,-1-2 0,3-2 0,1 1-78,0 1 1,1 1-1,5-5 1,-1 1-196,1 3 1,4-2 0,0 2 0,-1-2 6,-2-2 1,-3 1 0,-1 2-1,-2 2 12,2-2 1,-4 3 0,3-2 0,-1-1 89,-1-2 1,2 4 0,-3-1 0,0-1 189,4-1 0,-3-2 0,1 0 0,2 0-211,1 0 0,0 0 1,-1 1-1,-2 2-101,2 2 1,1-1 0,0-2-1,-1 1-10,-2 1 1,-1 0 0,2-4-1,-2 0 74,-2 0 0,4 0 1,-6 2-1,0 1 247,-3 1 1,4 1 0,0-5-1,-2 0 3,-1 0 1,-2 0 0,1 0 0,1 0-156,2 0 1,-2 0 0,4 0 0,-1 0-51,0 0 1,4 0 0,-3 0 0,1 0-127,-1 0 0,5 0 0,-2 0 1,2 0-71,-2 0 1,3 0 0,-4 0 0,1 0 212,0 0 1,-1-2 0,3-1-1,-4-1 82,0 1 1,2 1 0,-3 1 0,0-2-48,1-1 1,2-1 0,-3 5 0,2-1-23,2-4 1,1 4 0,1-4 0,-1 4-212,0 1 1,4-2 0,-6-1 0,2-1 78,-2 1 0,6-3 1,-4 2-1,-2-1 52,-1-1 1,1 3 0,-3-4 0,0-1 112,1 1 0,-3 3 0,-5-5 0,-1 0 0,-2 1 0,-2-3 0,3 2 0,-1-3-9,2-1 0,-1-1 0,0 1 0,-1 0-204,2-1 1,-4 1-1,2 0 1,1-1-166,2 1 1,1 0-1,1-1 1,-1 1 80,0 0 1,-1-1 0,-1 1-1,-4 0 53,-1-1 0,3 1 0,-5 0 53,-1-1 0,-1 1 0,-2 0 0,-2-1 129,-2 1 0,1 0 0,-5-1 0,1 3-180,0 2 1,2-3-1,-2 3 1,-1-3 9,1-1 1,3 1-1,-5 2 1,-2 1-21,-1-2 1,-1-1 0,0-1 0,-1 1 99,1 3 1,0-1 0,-2 4 0,-1 0 81,-2 0 1,-4-3-1,4 5 1,0-1 19,-1 0 0,3 3 1,-5-4-1,2 2-59,2-1 1,-2 1 0,0 2 0,-2-1-50,-3-1 0,4-1 0,-3 4 0,0-2 10,-2-1 0,-2-2 0,-1 3 1,-2-3 81,-1-2 1,-5 4-1,4-3 1,-1-1 80,1 1 0,-1 4 0,4-3 1,-4 0 84,-1-3 1,3 3-1,-5 2 1,-1 1-276,-1-2 0,-7 4 0,1-4 0,-1 4-65,-1 1 1,1 0 0,-7 0 0,0 0 64,-3 0 0,-6 0 0,2 0 0,0-2-13,0-2 1,-2 2 0,5-2-1,2 3 12,2 1 0,1-5 1,8 1-1,3 1-375,1 1 1,-1 2-1,9 0 1,1 0 3,2 0 0,3 2 1,1 2-1,4 5-785,0 3 1,-2 7 1227,4 3 0,-5 9 0,2 3 0</inkml:trace>
  <inkml:trace contextRef="#ctx0" brushRef="#br0">16996 6304 8282,'-9'-9'-350,"0"0"0,6-1 0,-3 7 374,0-2 0,5 2 141,-4 8 0,4-2 1,1 6 82,0 1 1,7 2-1,5 0 1,6-2 194,3-1 0,1 0 1,5 4-1,1 0-107,3 1 1,6-2 0,6-2 0,-2-3-68,2-1 0,5 3 0,-2-4 0,1-2-5,3-2 0,1-7 0,1-4 0,-2-5-80,0-3 0,9-6 1,-7 2-1,-1-3-159,-5-2 0,-2-5 0,-4-4 1,-6-2 46,-4-2 0,-10 0 1,-2-2-1,-4-1 41,-6-1 0,-2 0 1,-9 4-1,-6 0-139,-8 0 0,-13 3 0,-7 4 1,-7 6-477,-10 2 0,-5 7 0,-9 5 0,-2 7 216,-1 5 0,28 0 0,-1 2 0,-1 0 0,0 1 0,-3 1 0,-1 1 133,0 2 0,-1 1 0,-5 6 1,-1 1-1,2-1 0,0 1 1,2 0-1,0 0 105,3 0 0,0 0 0,3 2 0,2 1 1,4 0-1,2 1 0,1 0 0,1 1 742,-26 17 1,10 2-1,18-2 1,9 2-401,10 2 1,9 5-1,15-1 1,14 0-165,20 2 1,-12-24 0,2-2 0,8 2 0,3 0 0,4 0 0,3-2-388,5 0 0,2 0 1,8-3-1,1 0 0,2-1 1,0-1-1,2-1 1,0 0-2082,0-1 1,0 1 2337,-19-6 0,1 1 0,-1 0 0,-2 1 0,-2 1 0,2-1 0,6 1 0,0-1 0</inkml:trace>
  <inkml:trace contextRef="#ctx0" brushRef="#br0">5425 14127 10956,'-4'-25'-624,"-1"2"0,0 10 295,0 9 0,2 2 154,-6 2 1,5-1 201,-5-4 1,6-2 0,-1-6 559,2-1 1,2 5-1,2 2-257,2 1 0,3 2 0,7 4-52,-1 0 0,5 0 0,1 0 1,0 0-9,1 0 1,8 0 0,1 0 0,7 0 120,5 0 1,13 0 0,2 0-1,6-2 198,6-2 0,3-4 1,0-5-1,2 0-261,-3-1 1,-32 8 0,-1-1-1,31-6 1,2-1-264,-2 1 0,0 1 0,-10 3 0,-2 3-539,-1 0 1,-9 5 0,-5-4 0,-5 4-679,-3 1 1,-4 4 0,-7 2 1142,-4 2 1,3 1 0,0 4 0</inkml:trace>
  <inkml:trace contextRef="#ctx0" brushRef="#br0">4079 17565 23804,'-13'-6'-772,"-1"-1"1,3-6 347,2-1 0,1 5 0,5 0-59,-1-1 1,-5 3 59,4-2 1,0 4 0,0-2 243,-4 1 1,2 2-1,-2 4 473,-1 0 1,-2 0 0,-2 0 0,1 0 158,0 0 1,-1 0-1,1 0 1,0 0-273,-1 0 0,-3 0 1,-1 0-1,0 0 259,-1 0 0,4-2 0,-4-1 0,1-1 79,0 1 0,-4 0 0,3 0 1,0-2-400,-1 2 1,-2 2 0,4 2 0,0 2 16,-1 2 0,4 1 0,-2-3 0,0 3 64,0 1 0,2 0 0,-4 4 0,1-4-137,0-1 0,0 3 0,5-3 1,0 0 167,-1 0 0,1 3 0,0-3-174,-1 1 0,1-3 0,0 4 0,1-1-89,3 1 1,-2-4 0,6 5-126,-3 1 1,-1 2 0,-3 2 0,2-1-27,1 0 0,6 0 0,-3 1 0,2-1-99,-1 0 1,-4 1 0,5-1-1,0 0 147,-2 1 0,4-1 0,-2 0-104,2 1 0,2-1 0,0 0-55,0 1 0,0-1 1,2 0-1,1 1 14,1-1 0,5 0 1,-3 1-1,1-1 96,4 0 0,-4 1 0,2-1 1,1 0 174,2 1 0,6 3 0,0 1 0,-2-2 141,-1-1 0,3-1 0,1-1 0,2-1 178,2-3 0,1 3 0,1-4 0,-1 3 49,0-2 0,4 1 1,-6-4-1,3 1-27,2 4 0,-1-4 1,1 2-1,-2 0-123,-2-2 0,2 5 0,-3-3 1,3 3-23,2 1 1,-1 1 0,3-1-1,0-1 82,2-3 1,2 2 0,-2-3-1,3 1-8,0 0 1,5-2 0,-5 2 0,1-5 108,1-2 0,-1 2 0,5 1 0,0-2-137,0-2 0,0-1 0,2 2 0,-1 1-234,-1 1 0,8 2 0,-8-3 0,1 1 0,1-1 0,1 3 0,-1 0 0,0 0 0,1 0 0,0 0 0,-5-3 0,-1 1 0,-1-1 0,-1-1 0,5-2 0,0 0 0,0 0 0,-1 0 0,-2 0 0,-1 0 0,1 0 0,-3 0 0,1 0 0,1-2 0,-2-2 0,4 2 0,-2-2 0,1 2 0,-2 2 0,2 0 0,-4 0 0,1 0 0,3 0 0,-3 0 0,0 0 0,0 0 0,0 0 0,-4 0 0,3 0 0,-2 0 0,0 0 0,1 0 0,-2 0 0,1 0 0,-1 0 0,2 0 0,1 0 0,-1 0 0,1 0 0,4 0 0,-1 0 0,2 0 0,2 0 0,-1 0 0,-1 0 0,1 0 0,2 0 0,2 0 0,-1 0 0,-1 0 0,-1 0 0,3 0 0,-7 0 0,2 0 0,2 0 0,-4 0 0,-1 0 0,1 0 0,-2 0 0,3 0 0,-5 0 0,2 0 0,3 0 0,0 0 0,0 0 0,1 0 0,3 0 0,-2 0 0,3 0 0,-3 0 0,-2 0 0,9 0 0,-6-1 0,1-2 0,1-1 0,-2-1 0,0 5 0,0 0 0,0 0 0,0 0 0,0-1 0,0-2 0,0-2 0,1 1 0,2 2 0,2-1 0,-2-1 0,2-1 0,0 5 0,-1-1 0,2-3 0,-4 2 0,4-2 0,-2 2 0,1 2 0,3 0 0,-3 0 0,-2 0 0,-2 0 0,2 0 0,0 0 0,-1 0 0,1 0 0,0 0 0,-2 0 0,0 0 0,-1 0 0,8 0 0,-8 0 0,1 0 0,1 0 0,1 0 0,0 0 0,-2 0 0,2 0 0,5 0 0,-4 0 0,0 0 0,2 0 0,-4 0 0,4 0 0,-2 0 0,1 0 0,3 0 0,-2 2 0,0 1 0,0 1 0,3 0 0,-3-4 0,0 0 0,0 0 0,7 0 0,-2-1 0,-1-2 0,2-1 0,0-2 0,1 3 0,0-2 0,1 2 0,-3-3 0,0 2 0,-4 1 0,-1 2 0,-2 1 0,-2 0 0,1 0 0,1 0 0,-4 0 0,-4 0 0,1 0 0,1 0 0,2 0 0,-1 0 0,-2 0 0,-2 0 0,1 0 0,3 0 0,-2-2 0,-2-2 0,-1 2 0,3-2 0,-1 1 0,1-2 0,0 2 0,0-4 0,-3-1 0,-2 1 0,4-2 0,-5-4 0,-1 1 0,-2 3 0,3-3 0,0 3 0,-1-2 0,-2-3 0,3-1 0,0-1 0,-1-2 0,-2 2 0,-3 1 0,-1 0 0,-2-1-28,2-2 0,-5 1 0,-1 2 0,-4-1-693,0-2 0,-2-4 0,-3 2 0,-4 1 61,1 0 0,-4-5 0,2 3 0,-2-1 173,-2 0 0,-2 1 1,-1-2-1,-1 2 232,1 2 1,-3-1 0,2 4 0,1-2-21,1 2 0,-2 1 1,-1 2-1,1-1 82,-2 1 0,3 0 0,-5 0 0,1-1-25,0 1 1,2 0-1,-4-1 1,-1 2 100,-2 3 1,-1-2 0,-2 3 0,-1-1 136,-2 0 0,-4 5 0,2-3 1,0 1 197,-4 3 1,-1-3 0,-2 1 0,2 1 141,3-2 0,-2 5 0,3-5 0,-1 1-13,-2 1 1,-4-5 0,6 3 0,-3 0-64,-2 0 1,-5 0-1,-4 3 1,-1-1-89,2 1 0,-4-3 0,2 1 1,-4 2 5,-4 2 0,1 1 0,4-2 0,1 0-109,4-3 0,-4 1 0,4 4 0,-4-2-38,-1-2 0,2 2 1,-1-2-1,2 2-82,0 2 1,-9 0 0,6 0 0,-1 0-9,-1 0 0,-2 0 0,-2 0 1,0 0-26,0 0 0,-3 0 1,3 0-1,0 2 63,0 2 0,2-2 1,2 2-1,1-2 61,1-2 1,-7 0 0,7 0-1,-2 0 50,1 0 1,-4 0 0,-1 0 0,0 0-49,0 0 0,-4 0 0,1 0 0,-3 0-79,-1 0 0,-5 0 0,1 0 0,-1 0-62,-1 0 0,4 0 1,-3 0-1,2 1 12,-2 4 1,3-4 0,-4 3-1,1-2 55,0-2 0,-4 4 0,4 1 0,1-2 106,-3-2 1,6-1-1,-4 0 1,3 0-13,2 0 1,-1 0-1,1 0 1,0 0 42,-1 0 0,3 0 1,0 0-1,2 0-152,-1 0 0,0-4 0,-1-1 0,4 2-110,1 2 0,-3 1 0,3 0 1,2 0 66,2 0 0,-5 0 0,7 0 0,-2 0 47,1 0 0,2 0 0,1-2 1,1 0 32,0-3 1,-5 1 0,7 4 0,-4 0 51,-1 0 0,0 0 0,0 0 0,0 0-55,0 0 1,-3 0 0,0 0-1,2 0-86,-2 0 1,-4 0 0,2 1-1,2 2-21,2 2 0,-4 0 1,-1-2-1,0 2 82,1-2 1,2 3 0,4-2-1,1-1-19,-4-1 1,-1 2 0,3 0 0,2-1 131,2-1 0,-5-2 1,4 0-1,0 0-61,-2 0 0,1 0 1,-2 0-1,0 0-48,0 0 0,-5 4 1,1 1-1,-1-1-124,-1 2 0,0-3 1,-4 5-1,3-1 18,1 0 1,-3-2 0,3 2 0,0-1 118,0-3 0,-3 3 1,3-2-1,0-1 40,1-1 1,-1-2-1,3 0 1,-2 0 53,2 0 0,-3 0 1,0 0-1,1 0 123,-1 0 1,-3 0-1,3 0 1,0 0-220,0 0 0,-4 0 0,1 0 0,-3 1-188,-1 4 0,2-2 0,-1 6 0,-1 0 27,3-2 1,-8 5 0,6-3 0,2 1-61,4-1 0,4 1 0,2-4 1,2 0 131,2 0 1,-1 3 0,8-5 0,2 1 51,3 1 1,4-5-1,-3 5 1,6-1-144,2-1 1,1 2 0,1-3 0,1 3-1338,3 1 1,-2 4 0,3 5 1281,1 2 1,-5 5 0,5-2 0</inkml:trace>
  <inkml:trace contextRef="#ctx0" brushRef="#br0">12530 17445 7847,'0'-13'-81,"0"6"1,-1 1 0,-4 6 914,-3 0 1,0 0-397,-1 0 1,6 1 0,-1 4 63,2 3 1,2 9 0,-1 0 0,-2 1-192,-2 1 0,-5 5 0,1 6 0,-3-1-126,-1 5 0,0 3 0,-1 5 1,1 1 7,0 1 1,-5 5 0,-1-4 0,-1-2-533,1-2 0,1-2 0,5-4 0,1-4-231,3-3 1,-1-7 0,6-3 0,1-3-686,1-2 0,4-6 1255,2-2 0,9-10 0,8-2 0</inkml:trace>
  <inkml:trace contextRef="#ctx0" brushRef="#br0">12890 17445 8102,'-13'-13'120,"4"6"1,0 4 0,-1 6-430,-2 5 0,0 4 0,2 2 0,1 0 971,-2 4 0,-5 3 1,-2 6-1,2 1-122,1 3 1,2 7-1,0 7 1,-1-1-268,1 2 0,0 0 1,1 4-1,1-2-792,3-2 1,5-3 0,-2-8 0,5-4-1002,5-3 0,2-7 1520,6-3 0,7-9 0,0-3 0</inkml:trace>
  <inkml:trace contextRef="#ctx0" brushRef="#br0">12997 17539 8107,'-6'-14'2117,"-3"2"-1745,-3 3 0,5 14 1,1 8-1,0 2-822,-3 0 1,-3 4 0,-1 5 0,-2 4 1111,-3 3 1,2 0 0,-5-3 0,2 2-636,3 1 1,1 5 0,3-5-1,3-2-199,5-1 1,2-7 0,2-3-1,2-3-56,2-2 1,-1-4 0,6-2 0,1-1-301,2-3 0,3-1 0,3-4 0,3-1 528,-1-1 0,6-13 0,-6 3 0</inkml:trace>
  <inkml:trace contextRef="#ctx0" brushRef="#br0">13170 17712 7958,'0'-46'1301,"-4"7"-446,-1 4 0,2 14-986,8 17 1,-4 8 0,4 5 0,-4 3 194,-1 1 0,-4 6 1,-2 4-1,0 3 34,0 5 0,-4-1 0,2 6 0,-1-1-255,0-1 1,6 3 0,-1-7 0,3-4-208,1-2 1,0-8 0,1 1-1,3-7-31,5-5 0,5-4 0,3-2 0,4-4 395,0-4 0,10-15 0,-3-4 0</inkml:trace>
  <inkml:trace contextRef="#ctx0" brushRef="#br0">13463 17632 8099,'-5'-13'202,"-3"1"1,-4 4 890,3 8 1,-1 6 0,6 8 0,-1 0-819,-1 4 1,5 3 0,-5 5 0,1 0-639,1-4 0,-5 3 0,5-3 0,1 3-315,1 2 1,8-5-1,4-2 1,5-6-489,3-6 1,10-5 1165,-1-3 0,8-12 0,-1-3 0</inkml:trace>
  <inkml:trace contextRef="#ctx0" brushRef="#br0">13690 17658 8051,'0'-20'311,"0"1"1,-1 7 759,-4 3 0,-7 3 0,-7 7 0,0 5-753,0 8 0,-4 11 0,6 12 0,0 4-357,2 4 1,8 5 0,3-3 0,4 2 38,4 0 0,15-6 0,9 3 0</inkml:trace>
  <inkml:trace contextRef="#ctx0" brushRef="#br0">21728 17565 8129,'-12'-9'0,"2"2"30,1 1 0,5-3-174,-5 5 1,4-1 0,-4 5 83,-1 0 0,-3 0 0,-4 2 218,0 2 0,-1-2 1,3 2-1,-1-2 52,-2-2 0,-4 4 0,2 0 0,0-1 26,-4-1 0,-1-2 0,-2 0 1,1 0-28,-1 0 1,0 0 0,-1 0 0,-2 0-128,-1 0 1,-4-2 0,2-1-1,-1-1-89,-3 1 0,-6 2 0,-3 1 1,0-2-68,0-2 0,-4 2 1,1-2-1,-3 2 64,-1 2 0,0-1 0,-1-2 1,1-2 26,0 2 1,1-3 0,2 1 0,2-1 202,2 0 0,-4 1 1,3 4-1,-2-2-92,0-2 0,4-1 0,-4 3 1,1-1-173,0 1 0,1 2 0,4 1 0,-2-2-28,2-2 1,-2 2 0,-1-2 0,-2 2 3,-2 2 0,2-1 1,0-2-1,-1-2 73,1 2 1,-2-3 0,6 1 0,1-1 60,1 0 1,-1-3 0,0 3 0,2 0-1,-2 0 1,0-3 0,3 3-1,0 0-76,0 0 0,-5-2 0,1 3 1,0 1-29,-2-2 1,0 3 0,-5-5 0,2 1 12,-1 0 1,0 4-1,-2-3 1,0 1-4,-3 1 1,-5-1-1,0 5 1,1-1 44,0-4 0,-6 4 1,4-4-1,3 4 55,0 1 0,2 0 1,1-1-1,1-2-21,0-2 0,-7 1 0,8 4 1,0 0-29,2 0 0,-3-5 0,3 1 0,-1 1-73,-4 1 0,3 4 0,-6 1 0,1 3-29,0 1 0,-10 2 0,1 4 0,1 1 28,2-1 1,0 0 0,5 1 0,0-1 60,0 0 0,1 1 0,4-1 0,1-1 79,0-3 1,-5 3 0,2-4 0,1 4-53,0 2 1,6-3 0,-7 0 0,3-2-55,-2 1 1,-1 2-1,4 1 1,1 1 23,3-1 1,0-1 0,-2 0 0,2-2-129,2 0 0,-2 8 1,3-6-1,2 1-27,2 4 1,-4-1-1,2-4 1,3-2 87,3-1 1,3 0-1,-3 4 1,3-1 23,2-3 0,2 3 0,6-5 0,4 2 183,0 0 1,2 0-1,5 4 1,1 0-174,3 1 1,-1 1 0,6 1 0,1 3-19,1 2 1,2 0 0,0 2 0,2-1-131,2 2 0,5 0 1,9 0-1,4-4 93,3 0 1,9 2 0,5-5 0,7 1 131,5 2 1,4-7-1,10 2 1,1-5 37,2 0 1,-31-6 0,1 0 0,36 5-1,0 1-82,-3 2 1,-31-7 0,0-1 0,0 0-1,0 1 1,0-1 0,0 1-33,3-2 0,0 1 0,0 2 0,0 0 0,2-2 0,-1 1 0,-1 0 0,-1 0 24,-1-1 1,0 1 0,7 1 0,1 0-1,-5-2 1,1 1 0,1 0 0,-1 2-9,0-1 0,1 1 0,3 0 0,1-1 0,-2 1 0,-1-1 0,0 1 0,-1 0 8,1 0 0,-1-1 0,2 0 0,1 0 0,1-1 0,0 0 0,1-1 0,-1 0 7,0-1 0,-1 0 0,4 0 1,0 0-1,-6-2 0,-1 1 1,1 0-1,1 0 1,-1 0 0,0-1 1,4 0-1,-1-1 0,1 1 1,-1-2-1,-1 1 1,1 0-6,1 0 1,0 0-1,-1 0 1,0 0-1,1 0 1,1 0-1,1 0 1,-1 0 17,1 0 1,0 0 0,2 0 0,1 0 0,-4 0 0,1 0 0,1 0 0,1 0-65,0 0 1,0 0 0,3 0 0,0 0 0,-1 0 0,1 0 0,-1 0-1,0 0 4,1 0 1,0 0 0,1 0 0,0 0 0,-2 0 0,-1 0 0,-1 0 0,1 0 13,-2 1 1,0-2 0,1 1 0,-1-1 0,-2 0 0,-1-1 0,1-1 0,-1 0 45,0 0 0,1-1 0,0-2 0,-1-2 0,-1 0 0,-1-1 0,1 0 0,0 0 67,-1-1 0,1 1 1,-1 1-1,0 1 0,-2-3 1,1 1-1,-1-1 1,0 0-81,0-1 0,0 0 1,2 1-1,1-1 1,-4 0-1,0 0 1,-1 0-1,0 0-27,-1 1 0,-1-1 0,5-1 0,-1-1 0,-5 3 0,-1-1 0,1 0 1,-1 0-29,1 0 1,1 0 0,-2 0 0,-1 0 0,-1-2 0,-1-1 0,-1 1-1,-1 1-71,32-10 1,-32 7 0,0 0 0,26-12 0,-2-1 187,-4 0 1,-10 1 0,-6-1-1,-8-1 31,-3-2 0,-9-1 0,-3 6 0,-7 1-148,-6 2 0,-4-2 0,-5 3 0,-7-2-331,-5 2 0,-8-2 0,-3 7 0,-9 0 15,-6 3 0,-13 2 0,-2 3 1,-6 4 363,-2 4 0,-7 1 0,-1 0 0</inkml:trace>
  <inkml:trace contextRef="#ctx0" brushRef="#br0">11037 14220 8497,'6'-27'739,"-3"8"1,5 4 75,-2 5 0,4 7-659,-1-1 0,1 8 0,-1 6 0,-3 5-263,0 3 1,-5 6-1,5-2 1,-1 3 302,-1 2 0,7-1 1,-3 1-1,4 0-123,2-1 1,5 1 0,3-2-1,3-3 96,2-4 0,6-3 1,2-3-1,4-3-123,1-5 1,-2 2-1,-1-2 1,-1-1-807,1-1 1,0-2 0,0 0 0,-5 1-111,-3 4 870,0-4 0,-8 11 0,6-4 0</inkml:trace>
  <inkml:trace contextRef="#ctx0" brushRef="#br0">11491 14420 8403,'-14'-33'0,"1"1"896,0 2-637,5 11 0,4 15 1,7 8-1,3 3-248,1 1 1,8 4 0,7-3-1,6 1 321,8-1 1,4 1 0,13-5 0,5-2-172,10-2 1,-29-1 0,2 0 0,2 0 0,1 0-1,1 0 1,-1 0-27,1 0 0,1 0 0,6 0 0,2-1 0,-3-1 0,0-1 0,1-1 0,0-2-80,2-2 1,0-1 0,-2 2 0,-2 0 0,1-3 0,-1 0 0,0 1 0,-1 1 4,0-1 0,0 0 0,4 0 0,-1 0 1,-4 2-1,-1 1 0,1-1 0,-1 0-52,-2 0 1,0 1 0,8 1 0,1 1 0,-6 0 0,0 1 0,0-1-1,0 0-71,0 0 0,-1 1 0,2 1 0,-2 1 0,-2-1 1,-2 0-1,-2 1 0,-1 0-270,36 1 1,-1 0 0,-15 0 0,-7 0 119,-4 0 0,-6 0 0,-6 0 0,-5 0-285,-3 0 0,-1 0 0,-11 0-312,0 0 810,-2 6 0,-8 1 0,-1 7 0</inkml:trace>
  <inkml:trace contextRef="#ctx0" brushRef="#br0">14117 13940 17317,'16'-31'-488,"5"1"0,5 7 0,4 8 791,3 9 0,5 5 0,6 2 0,-1 2 62,-1 1 0,2 7 0,1-2 1,-2 3 23,-2 1 0,-1 0 0,-1 1 1,-4-1-92,-4 0 0,0 5 1,-2 1-1,-7 2-235,-6 3 1,-1 1-1,-11 3 1,-1 2-595,-1 1 1,-10 1-1,-5-2 1,-8 1-526,-4-1 0,-7-2 0,-4-2 0,-3 0-169,0-4 0,-3 3 1090,-2-3 1,-4 3 0,-5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5159 11835 8173,'-18'-26'373,"0"6"240,2 6 1,3 5-604,4 5 0,1 4 0,4 0-137,-5 7 1,-3 10 0,-3 0 0,-2 0 76,-6-2 1,-2 2-1,-3 3 1,-2-1 425,-1 0 0,-4 3 1,4-2-1,1 0 65,2 4 1,-3 3-1,-2 4 1,2 4-164,3 4 1,-6 2 0,7 4 0,-1 3-125,0 4 0,1 8 1,1 2-1,-1 4-91,14-30 1,-1-1-1,1 3 1,0 1 0,0 3-1,0 1 1,2-2 0,0 1-62,2-1 1,0 1-1,4 5 1,2 0 0,0-3-1,1-2 1,2 3-1,0-1 21,1 2 1,3 0 0,1-3 0,3-2 0,2 1 0,2-2-1,1-2 1,1-1-30,0 0 1,3-1-1,21 28 1,8-10-1,2-6-462,2-7 1,6 1-1,2-11 1,-2-2-936,-1 0 1,-1 2 1402,-1 0 0,-4-5 0,-3 0 0,-5 6 0,-4 8 0</inkml:trace>
  <inkml:trace contextRef="#ctx0" brushRef="#br0">5399 17192 8146,'-9'-12'-569,"0"3"0,6 9 1,-1 9 568,2 3 0,2 1 0,0 1 0</inkml:trace>
  <inkml:trace contextRef="#ctx0" brushRef="#br0">5372 17219 8146,'7'-6'69,"-1"-2"0,-6-5 208,0 0 1,2 1-1,1 2-119,1 1 0,7 7 0,-2 1-222,2 4 0,3 7 0,-1-1 0,0 1 52,1-1 1,-5 3 0,-1-3 0,3 1 192,1-1 0,1-1 0,2-6 1,1 3-34,2-2 1,1-2 0,-3-1-1,4 0 356,0 0 1,-2 0 0,4-1-1,2-2-216,1-2 0,0 1 1,1 3-1,-3-2-386,1-2 1,7 1-1,-6 4 1,1 0 70,-1 0 0,3 0 1,-6 0-1,3 0 15,2 0 1,-2 1 0,-1 2 0,-2 2-7,2-2 1,-4 2-1,1 0 1,0-2 204,0-2 1,-4 4 0,6-1 0,-1-1-18,-1-1 1,4-2 0,-3 0 0,3 0-52,2 0 1,-1 0 0,3 0 0,0 0-28,2 0 1,2 0 0,-3 0 0,1 0-99,-2 0 0,4 0 0,-2 0 0,-1 0-198,-2 0 0,3 0 1,0 0-1,-1 0 135,-2 0 1,3 4 0,0 1-1,-1-2 74,-2-2 0,-2-1 1,1 0-1,0 0 43,-1 0 1,4 0-1,0 0 1,-4 0 92,-1 0 0,4 1 0,-6 2 1,4 2-56,0-2 0,7-2 0,-8-1 0,2 0-171,1 0 1,2 5 0,0-1 0,-2-1 15,0-1 0,-3 2 1,1 1-1,0-2 27,-1-2 0,1-1 0,-1 1 0,0 2 61,-4 2 0,3 1 1,-3-3-1,3 1 119,2-1 1,-2 0 0,-1 0 0,-2 2-81,2-3 0,1 4 0,2-1 0,-2-1-55,-3 2 0,8-4 0,-4 2 0,3-2 22,-1-2 0,-2 4 1,3 1-1,0-3-60,2 0 0,0-2 0,-4 0 0,0 0 163,-1 0 1,1 0 0,0 0 0,-1 0-97,1 0 1,0 0 0,-1 0 0,1 0 11,0 0 0,-2 0 0,0 0 0,0 0-55,3 0 0,2 1 0,-3 2 0,-1 2-15,1-2 1,0-2 0,-1-1 0,1 0-26,0 0 0,2 0 0,-1 0 0,-3 2 144,1 2 0,2-2 1,1 2-1,0-2 40,0-2 1,1 0 0,-4 0-1,1 0-52,0 0 1,-1 0 0,3 0 0,0 0-91,2 0 1,0 0-1,-2 0 1,0 0-37,2 0 1,2 0 0,-4 0 0,4 0-55,1 0 0,2 0 0,4 0 0,-2-2 233,-2-2 0,5 1 0,-4-5 0,0 2 56,2 3 0,-5-2 1,0 0-1,-2 2-183,-2 2 1,3 1 0,-2 0-1,-2 0-94,0 0 0,-3 0 0,1 1 0,0 2-6,-1 2 1,1-1-1,0-4 1,-2 0-5,-3 0 1,3 4-1,-3 1 1,2-2 233,-2-2 1,2-1-1,-5 0 1,2 0 69,3 0 0,-4 0 0,1 0 0,0 0-77,0 0 0,-4 0 0,4 0 0,0 0-185,0 0 0,-1 0 1,4 0-1,-3 0-32,-2 0 0,0 0 0,-1 0 1,3 0-73,-1 0 0,0 0 0,-5 2 0,1 1 70,2 1 0,1 5 0,-3-5 0,2-1 211,-2-1 0,1-2 0,-1 0 0,3 0 75,2 0 1,-3 0 0,4 0 0,1 0-50,3 0 0,0-5 0,1 0 0,0-1-149,-1 0 0,4-3 0,0 3 0,-4 0-43,-1 0 1,4 2 0,-7 4 0,1 0-85,0 0 1,2 0 0,-4 0 0,-1 0 65,-2 0 0,1 0 0,1 0 0,-1 0 90,0 0 0,-1 0 0,-3 0 0,1 0 96,2 0 1,0 0-1,-4 0 1,3 0-58,0 0 0,6-5 1,-6 1-1,0-1 4,-3-1 1,0 3 0,1-4 0,1 1-150,2 3 1,-1-3 0,-3 2-1,-1-1-58,0-1 0,1 3 1,-1-4 92,0 1 0,1 0 0,-1 3 0,-1-3 87,-3-1 0,3 2 0,-3-3 88,2-3 1,3-1 0,-1-1 0,0 0-71,1-1 1,-1-5 0,0-2-102,1 1 1,-1 0-1,0 6 1,-1-3-162,-3 0 0,3-1 0,-3 4 0,1 1-238,-1 0 1,3-1 0,-3 1 189,3 0 0,-3 4 296,-1 0 0,1 0-32,5-4 1,-7 4-1,-1 2 1,-2-1 194,1 1 0,-1-2 0,-4-4 0,2-1-197,2 1 0,-2 0 0,2-1-144,-2 1 0,-2 0 0,0-1 0,-2 2-260,-2 3 1,1-1 0,-6 4 197,-1-1 1,2 4 0,-1-2 0,-1 2 136,-2-1 1,-1 3-1,-1-4 1,1 2 167,0-1 1,-1 2-1,1-4 1,-2 2-2,-3-1 0,4-1 0,-6 3 0,1-1-71,-3 1 0,1-3 0,-1 2 0,-2 1-51,-1 1 1,-2-2 0,1-1 0,-1 2-3,0 2 0,1 1 0,-2-2 0,0 0 60,1-3 0,-7 1 0,7 4 0,-1 0 177,0 0 0,1-2 1,2-1-1,1-1-162,2 1 0,1 1 1,-2 1-1,2-2-94,2-2 0,-4-1 1,4 4-1,-2-3-22,-2 2 0,-2-3 0,-4 0 1,0 0 48,-2 0 0,0-2 0,4 2 0,2 0 64,3 0 1,-8-3 0,3 4-1,-1 2-176,0 2 0,-5 1 1,-1-1-1,-1-2 52,-1-2 1,1 1 0,-7 4 0,-1 0 3,-1 0 0,-6-2 0,1-1 0,-3-1 74,-2 1 1,7 1 0,3 2-1,4 0 102,4 0 1,-2-1-1,4-2 1,-1-2 3,4 3 1,-1-4 0,-1 1 0,1 2-208,-1 2 0,-4-4 0,1 1 0,-4 1-85,-4 1 0,-8 2 1,-6 0-1,1 0 74,-3 0 0,6 0 0,-4 2 0,5 1 1,4 1 0,3 5 0,7-3 1,2 0 159,2 0 0,5 0 0,-3-3 0,2 1 147,0-1 1,0-1 0,3-2-1,-2 0-19,-1 0 1,-4 0 0,4 0 0,1 0-129,2 0 1,-3 0 0,-2-2 0,1-1-153,-1-1 0,2-1 1,3 5-1,-2 0-174,-1 0 1,-5 0 0,5 0-1,3 0 161,5 0 0,-7 0 1,2 0-1,-3 0 110,-2 0 0,-2 0 0,2 0 0,0 0 104,1 0 0,-4 5 0,4-1 0,-1-1 11,0-1 1,-2-2 0,2-2-1,1-1 94,-1-1 1,-2-1 0,2 4 0,0-2-221,1-2 0,-4 1 0,4 4 0,-2 0-224,-3 0 0,-2 0 0,-1 0 0,0 0 47,0 0 0,0 4 0,0 2 0,0 0 37,0 0 0,0 3 0,0-4 0,2-1 204,2 2 0,-1-5 1,5 4-1,-1-4 89,0-1 1,-2 0 0,2 0-1,1 0-12,-1 0 1,2 0 0,3 0 0,0-1-117,1-4 0,-3 4 0,8-5 0,-3 2-120,-2-1 1,1 1 0,-1 4-1,2 0 15,3 0 1,-4 0 0,4 0 0,-3 0-11,-2 0 0,1 0 0,-1 0 0,-1 0 91,-3 0 1,1 4 0,-4 1 0,0-1 63,0 2 0,0-3 0,-2 4 0,5-1 16,3-3 1,-1-1 0,-1-2 0,3 1-44,2 4 1,-3-4 0,6 4 0,-3-4-30,-2-1 0,0 0 0,1 0 1,-1 0-77,0 0 0,2 0 1,1 0-1,2 0 26,-2 0 0,-1 0 0,-1 0 0,-1 0 19,0 0 1,-2 4 0,-1 1-1,2-1 12,-2 2 0,1-4 1,2 4-1,0-2-13,1 1 0,-1 0 0,0-2 1,1 2-24,-1-2 0,2 0 1,1 0-1,3 1 5,2-1 0,1-1 0,5-1 0,0 2-80,-1 2 0,1 0 1,0 0-1,-1 2 16,1 1 0,0 4 1,-1-4-1,3 4 3,2 2 0,-2-1 0,5 0 0,0 2 54,1 3 1,-4-3 0,4 4 0,2-1-34,2-1 1,1 7-1,0-2 1,1 2-11,4-2 1,-2 2-1,6-5 1,-1 2-23,0 3 0,4-4 0,-2 1 1,5-2-34,3-2 0,1 2 0,-3-1 1,3-2-122,2-1 1,1 2-1,7 3 1,0-1-241,2 0 1,5 0 0,-2-2 0,4 1-56,8-2 0,0-3 565,3-4 0,12-9 0,7-7 0</inkml:trace>
  <inkml:trace contextRef="#ctx0" brushRef="#br0">15330 6410 17163,'-9'-34'794,"0"3"-757,0 9 1,-3 10 0,2 12 0,1 8-295,-1 3 1,-8 9-1,-6 2 1,-4 3 606,-3 2 1,-11-1-1,1 2 1,-5 4 345,-4 3 1,-2 4-1,-2 1 1,3-2-87,2-2 1,4 2 0,8-4-1,5 2-315,4-1 1,-1-5 0,12 1 0,2-4-462,4-5 0,1-3 0,6-6 0,1 1 295,1-1 0,4-6 0,4-2 1,5-4-238,6-1 1,12-7 0,5-8 0,11-8-43,8-7 1,-19 10 0,0-2 0,1 2-1,0 0 1,1 0 0,1-1 78,-2 1 1,1-1-1,-1-3 1,1 0-1,-2 1 1,0 0-1,28-18 322,-6 1 0,-2 9 1,-13 3-1,-5 5 173,-7 4 1,-1 3-242,-10 7 0,-7 3 1,-13 7 80,-10 4 0,-13 2 0,-13 8 1,-8 3 199,-8 4 1,-12 9-1,-1 5 1,33-17 0,0 0-483,0 1 1,0 0 0,-1 0 0,0-1-1,0 0 1,1 0 0,0 0 0,1-1-274,-32 19 1,4 2 0,11-10 0,4-2-245,4-2 0,10 2 0,12-8 0,6 0-1064,6 1 0,7-4 0,10-6 1,11-2 1701,14-2 1,32-8 0,3-5 0</inkml:trace>
  <inkml:trace contextRef="#ctx0" brushRef="#br0">15636 6304 16095,'-19'-2'-39,"-3"-2"0,3 1 0,1-5 1070,3 3 0,8-1 0,4 3-441,6-2 0,20-10 0,19 1 0,15-6-299,-19 9 0,2-1 1,4-3-1,2-1 0,6-2 1,1 0-1,5-1 0,3 0-166,3-2 1,2 2 0,-17 5-1,1 0 1,0 0 0,3 0 0,-1-1-1,2 1 1,2-1 0,1 0-1,0 1-255,2-1 0,-1 0 0,2 2 0,1 0 0,2 1 0,-1 1 0,-3 1 0,0 0 0,-1 1 0,1 0 0,0 1 0,0 1-12,0 0 1,1 2 0,0-1-1,-3 1 1,0 1 0,-1 0-1,20-1 1,-2 1 0,-3 1-1,-2 1-174,-4 2 1,-1-1-1,1-1 1,-1 0 0,-6-1-1,-2 1 1,-2 0-1,-1 1 33,-4 0 0,-2 1 0,-6 0 1,-2 1-1,29 2 0,-7 2 110,-6-2 0,-5 2 1,-10 0-1,-1-2 17,-4-2 1,2 4-1,-6-1 1,0-1-265,2-1 1,-5-2 0,5 0 419,-1 0 0,-4-5 0,4 1 0,-4 1 0,-2 1 0</inkml:trace>
  <inkml:trace contextRef="#ctx0" brushRef="#br0">20382 5584 14551,'0'7'-247,"0"5"0,0-1 0,0 5 852,0 6 0,-5 3 0,-1 4 0,-1 2-302,-3 4 0,-2 2 0,-2 0 1,1-1-377,0 1 1,-5-3-1,0 0 1,2-2 270,1-2 1,-1-3 0,3-4-1,4-2-1018,1-2 0,7-1 0,-1-6 1,8-2-579,8-1 1,15-6 1383,7 2 0,8-16 1,9-4-1</inkml:trace>
  <inkml:trace contextRef="#ctx0" brushRef="#br0">20768 5757 12147,'-1'-26'-168,"-4"-1"1,4 18 0,-3 11-1,4 11 781,4 9 1,-1 3 0,6 2 0,1 0-504,2-1 0,-3 1 0,0 0 0,0-1 113,-2 1 1,5 0 0,-5-1 0,2 1-144,0 0 1,-6-1-1,2-1 1,-4-1-844,-1-2 0,-3-5 1,-4 0-1,-8-3 408,-4-5 0,-4-4 0,-5-6 0,-1-3 336,-2-5 1,-7-15 0,4-4-1</inkml:trace>
  <inkml:trace contextRef="#ctx0" brushRef="#br0">20542 5811 12147,'4'-40'-409,"2"1"0,3 4 1,4 4 943,4 2 1,12 0 0,4 2-1,8 8 296,8 7 0,7 0 0,5 5 0,1-1-1127,2 4 1,7 2 0,-6 2 0,1 0-2169,-1 0 2102,-25 2 1,0 2 0,17 10 0,15 6 0</inkml:trace>
  <inkml:trace contextRef="#ctx0" brushRef="#br0">19755 6624 18099,'14'-11'1367,"-1"-1"1,6 5 0,11 10-679,14 13 1,20 6 0,6 2 0,-33-13-1,3-1-542,2 0 0,1-1 0,6-2 0,2-2 0,3-2 0,3-2 1,4-1-1,2-1-407,4-3 0,1-1 0,2-1 0,1-3 1,-21 1-1,1-3 0,0 1 0,2-1 0,0-1 1,1 1 324,2-2 1,0 0 0,1-1 0,1-2 0,1-1 0,-1 1 0,-4 0-1,0-1 1,-1 1 0,0-1 0,-2 0 0,1-1-198,-2 1 0,0-1 1,-1 0-1,0-1 1,-1-1-1,-1-1 1,17-9-1,-4-2 0,-4 0 1,-3-2-410,-4-1 0,-4-1 0,-6-1 0,-5-2 1,-4-3-1,-5-2 0,-4-2 0,-5-3-138,-4-2 1,-5-3 0,-3-1 0,-3-1 0,-7-3 0,-3 0 0,-5 0 0,-3 1 465,-3-1 0,-5 1 0,-8-1 0,-5 2 0,-4 4 1,-3 3-1,-7-1 0,-4 4 284,15 16 0,-2 1 1,-1 2-1,-3 2 1,-1 1-1,-2 2 1,-3 1-1,-1 2 1,0 1-1,-3 3 0,0 1 1,-1 2-114,-5 1 1,-1 2 0,0 2 0,-3 2 0,0 2 0,-1 1 0,2 2 0,-1 2 0,0 2 0,1 1-1,0 1 1,0 2 84,0 1 0,1 2 1,0 2-1,0 3 1,0 3-1,1 2 0,3 1 1,0 1-1,1 2 1,3 0-1,0 3 1,2 0-11,2 2 0,1 0 0,2 4 0,1 1 1,2 3-1,2 1 0,3 1 0,1 1 0,3 1 1,0 2-1,3 2 0,1 2-109,1 2 0,1 3 0,4 1 0,1 3 0,4 2 0,3 1 0,4-1 0,3 0 0,4 1 0,1-1 0,3 0 0,4-1-57,2-1 0,3-1 1,7 0-1,11 2 1,7-2-1,5-3 1,5-4-1,5-3 1,3-3 132,6 0 0,2-2 0,2-2 0,-1 0 0,0-2 0,3 0 0,-7-10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7851 17339 8460,'-5'-14'908,"5"7"-1163,0 2 0,1 4 103,8 1 0,-5 0 0,4-1 1022,-2-4 0,4 2 0,-1-4 343,3 1 0,-3 1 1,0 4-751,1-4 0,2 4 1,1-4-423,0 4 0,1 1 1,-1 0-34,0 0 1,7 0 0,0 0-1358,1 0 0,-2 0 0,-5 0 0,-1 0-650,0 0 1,-4 4 1998,0 1 0,-18-1 0,0-4 0</inkml:trace>
  <inkml:trace contextRef="#ctx0" brushRef="#br0">7905 17472 8122,'-14'-16'1367,"3"1"-916,2 3 0,4 8-44,10-1 1,7 2 0,5 0 0,1-1-338,1 1 1,-2 1 0,5 1 0,0-2-407,-1-2 0,7 1 1,-3 4-1,2 0-911,2 0 1,5 0 1246,-2 0 0,11 0 0,-2 0 0</inkml:trace>
  <inkml:trace contextRef="#ctx0" brushRef="#br0">8825 17219 7985,'0'-25'626,"0"2"0,4 16 0,0 11 0,-1 7 168,-1 2 0,2 6 0,1 2 0,-2 1-495,-2 0 0,-1-4 0,0 4 0,-1 1-167,-4-3 0,4 4 0,-5-6 55,0-2 1,-1-3-1040,-7-4 0,1-4 1,1-10 488,3-4 0,-1-2 0,5-4 0,2-1 309,2-2 1,1-4 0,0 2 0,0 1 74,0 0 1,1 1-1,4 5 1,2-1 497,1 1 0,9 0 1,0 1 141,2 3 0,0-1 0,-4 4 0,1 0-481,2 0 0,6 1 0,-2 5 0,2 0-98,-2 0 0,3 0 0,-3 2 0,4 2-734,0 5 0,-1-1 0,-1-1 0,-2 0-812,2 1 1,-3-5-1,1 1 1,0-2 1463,-1-2 0,10-6 0,-3-2 0</inkml:trace>
  <inkml:trace contextRef="#ctx0" brushRef="#br0">9531 16965 7985,'13'-26'625,"1"-1"0,-7 6 0,-1 4 203,0 2 1,-3 7-1,4 5-266,-1 6 1,3 11-1,-4 8 1,-2 5-107,-2 4 1,-5-2 0,-2 7 0,-2 1-530,-2 1 1,-2 2 0,0-1 0,3-2-777,5-2 1,2-5 848,2 1 0,-6-3 0,-1-1 0</inkml:trace>
  <inkml:trace contextRef="#ctx0" brushRef="#br0">8851 16925 8374,'-13'-7'721,"0"1"0,4 5-705,0-4 0,4 4 1,-4-4 97,-1 4 1,3-4 0,-4 1 0,-2 1 74,-3 2 0,-4-4 1,3-1-1,-4-1 78,0-4 1,-3 4-1,5-2 1,-1-1-45,-4-2 1,-1-6 0,-4-1 0,0 0-39,-2-1 0,0 1 0,4 3 0,0-2-224,1 2 0,0 1 0,3 2 0,2-1-136,2 1 1,0 0 0,2-1 0,-1 1 59,2 0 0,-3-2 0,1-1 0,0-2 209,-1 2 1,3-10 0,-5 0 0,2-2 33,3-1 0,2 3 1,5-1-1,5 0 40,2 1 1,2 1 0,0 1 0,0 2-281,0-2 1,0 0-1,0 1 1,0 0-109,0 0 1,-4-2 0,-2-2 0,-1 2 135,-4 3 1,-2-2 0,-5 5 0,-4-1 149,-3 1 1,-2 1 0,-1 5 0,-3 0 98,-5-1 1,-2-3 0,-1-1-1,2 1 157,2 3 1,-1 5 0,-4 0 0,2-1-305,2-2 0,4 3 0,5 0 0,2-1-167,2-2 0,4-2 1,6 1-1,1 0-5,3-1 1,3-3 0,6-4 0,2-1 30,2-2 1,2-4-1,6 4 1,-2-4 67,1-3 1,8 0 0,-6 4-1,1 2 73,-4 3 1,0-6 0,-5 4 0,-2 0 32,-2-1 1,-1 4 0,-1 1 0,-4 0-31,-4 4 0,-8-3 0,-6 0 0,-2-1 49,-1 1 0,-1 1 0,-1 4 0,-3-3-15,-5-1 1,4 2 0,-1 4 0,2 2-97,0 0 1,0-10-1,4 7 1,2-2 28,3 0 1,-2 2 0,6-2 0,2-1-4,1-2 0,3-5 0,2 0 1,2-2-7,2-2 1,2 1 0,4-1 0,0 1-17,0-1 0,2 0 1,0-1-1,4-2-20,2-1 0,-5-1 0,1 2 0,-2-1 105,-2 1 0,-2 2 0,-2 0 0,-5-1 108,-3-3 1,-1 1-1,-1 5 1,0-1-36,-4 0 0,3 1 0,-4-1 0,2 0 195,4 1 1,-3-1-1,8 1 1,0-1-201,-1 0 0,6 1 0,-2-1 0,4 0-271,1 1 1,0 3 0,0 1-1,0 0-147,0 1 0,-2 2 1,-1 6-1,-3-1 17,-1 1 1,-2 0 0,-4 1 0,-1 1-114,1 3 0,4 5 0,0-2-984,-1 4-196,-2-5 1578,5 4 0,1 2 0,6 8 0</inkml:trace>
  <inkml:trace contextRef="#ctx0" brushRef="#br0">6105 13914 8007,'-9'-26'452,"0"4"1,2 9-123,11 8 0,4 4 1,7 1-1,1 0-614,2 0 0,4-6 1,-3-1-1,0-2 191,1 0 1,-2 1-1,-4-2 1,3 1 524,0-1 1,3-2 0,-4-1 0,2-1 83,-2 1 0,5 0 1,-1-1-1,3 2-171,-1 4 1,-4-3 0,4 5 0,0 0-101,-1 0 1,8 2 0,0 4 0,2 1-122,1 4 1,4 2 0,-4 7 0,1 0-627,0 4 0,-2-1 0,-5 5 0,1 1-272,0 3 0,4-1 1,0-2 773,-1 0 0,4-1 0,0 5 0</inkml:trace>
  <inkml:trace contextRef="#ctx0" brushRef="#br0">4546 13500 8019,'0'-32'449,"0"10"68,0-1 0,1 13-594,4 6 1,-3 8 0,6 5 158,-2 3 1,-2 1-1,-4 2 1,0 1 410,0 2 1,5 6 0,-1-2-1,-1 3 84,-1 2 0,-1-1 0,2 0 0,3-4-221,1-4 0,1 1 1,2-1-843,-1-2 0,-5-3 231,5-4 0,-6-9 0,2-9 0,-4-4-24,-1-5 0,0-9 0,0-8 0,0-4 199,0-1 1,0 2 0,0 1 0,0 4 219,0 5 0,2-1 0,1 6 1,3 0-1,1 0 0,0 4 1,4 6-1,-2 1 183,1 3 1,2-1 0,1 5-84,1 2 1,-1 2 0,0 1-101,1 0 0,-1 1 1,-1 4-1,-2 2-525,-1 1 0,-2 3 0,5 0 0,-1 4-292,-1 2 1,5 1 0,-8-5 0,2 1-43,0-1 0,-2 0 0,4 1 0,-2-2-53,1-3 0,2 1 772,1-6 0,0 7 0,1-4 0</inkml:trace>
  <inkml:trace contextRef="#ctx0" brushRef="#br0">5345 12967 8070,'0'-49'436,"0"1"1,6 6-1,3 17 1,3 10-359,1 9 0,-1 6 1,-1 6-1,-3 6-233,3 4 0,-1 8 0,1-2 456,-3 3 0,-3 6 1,2 1-1,-1-1 0,-1 1 202,1 4 0,-5 2 1,4 2-1,-4 0-543,-1 0 1,4 0 0,2 0 0,0 0-1483,0 0 0,0-1 1522,-1-4 0,2 4 0,6-5 0</inkml:trace>
  <inkml:trace contextRef="#ctx0" brushRef="#br0">5759 13061 8123,'-12'-49'2397,"4"4"-1740,8 8 0,15 14 0,9 20 1,0 7-1229,1 9 0,0 1 0,2 4 1,-2-4-207,-3 0 1,2-1 0,-7-1 0,0-2 299,-2-1 0,-2-4 0,-1 3 477,-3 3 0,2 1 0,-3 1 0</inkml:trace>
  <inkml:trace contextRef="#ctx0" brushRef="#br0">5799 13380 8055,'-8'-42'1420,"7"5"0,10 11-1246,13 14 0,9 17-174,9 8 0,12 7 0,3 6 0</inkml:trace>
  <inkml:trace contextRef="#ctx0" brushRef="#br0">17862 12727 8079,'0'-8'-1242,"0"-1"742,0-2 1,-1 5 534,-4 2-2,4-3 1,-5 4-1,6-6 1,0-2 550,0-1 1,0-1-1,2 0 207,2-1 1,-1 1-1,4 0-167,-1 0 1,5 5 0,-2 4-346,2 2 0,1 4 0,-1 4 0,-2 5 46,1 6 0,-3 6 0,1 0 0,-1 0 14,0 0 1,-2 2 0,2-3 0,1 3-217,-1 2 1,-2-7 0,2 0 0,-1-3-146,-3 1 1,0-1 0,0-7-690,1-1 468,1-6 0,-5 1 1,-2-10-1,-1-6-339,-1-4 1,-5-8-1,3 1 1,-1-5 403,-4-3 1,5-1 0,2 6 0,2-1 438,2 0 1,0 7 0,0 0 0,2 3 63,2-1 0,4 0 0,7 5 0,1 0 15,2-1 0,8 1 1,-1 0-1,2 1 29,3 3 0,4-3 1,-3 5-1,0-2-252,2 0 0,-5 6 0,3-2 0,-3 4-120,-1 1 1,-2 1 0,-3 2 0,-4 3-1231,-3 2 1,-4 5 0,-2 5 0,-3-2 358,0-1 0,-3 3 0,8-1 0,2 1-486,3 1 1360,8-10 0,-3 9 0,5-11 0</inkml:trace>
  <inkml:trace contextRef="#ctx0" brushRef="#br0">19142 12021 8069,'16'-43'1373,"-2"3"-810,-4 15 0,3 6 1,-1 17-107,-3 10 0,3 6 0,-3 15 0,1 0-107,-1 2 0,3 6 1,-3-1-1,1 2 10,-1 2 0,2-1 1,-7-2-1,0-2-343,2 2 1,-3-2 0,5 0 0,-1 2-973,0 2 1,2 2 0,5 3 0,-1 4 954,0-1 0,1 11 0,-1-3 0</inkml:trace>
  <inkml:trace contextRef="#ctx0" brushRef="#br0">20169 12354 8327,'-14'-6'-233,"1"-3"1393,0-2-631,5 3 1,4 1-250,8 2 0,5 4 0,7-4 410,2 4-532,6 1 1,-3-2 0,4 0 0,-2-3-294,0 2 0,-3 2 0,4 1 0,-3 0-491,-2 0 1,-1 4 0,-6 2 625,-3 1 0,2 2 0,-3 5 0</inkml:trace>
  <inkml:trace contextRef="#ctx0" brushRef="#br0">20235 12647 8142,'0'-63'497,"8"18"1,5-5 340,8 22 1,4 16-1,3 18 1,3 6-2087,5 4 1248,8 2 0,-2 1 0,3 2 0</inkml:trace>
  <inkml:trace contextRef="#ctx0" brushRef="#br0">20688 13074 8045,'-7'-6'1241,"1"6"1,8-1 0,2 5-1158,5 3 1,3 7-1,0 3 1,-2 0-229,-1-2 1,-2-2 0,4 2 0,-4 1-82,-1 2 1,-2 0-1,-5-4 1,-2 3 177,-2 0 1,-8 6 0,1-4-1,-1 2 175,-3 2 0,-1-2 0,3 1 0,-3 0 73,0-1 0,-1 4 0,4-4 0,1 1-54,0 1 1,5-7 0,4 3 0,2-1-53,2 0 1,0-1-1,2-2 1,1 1-172,1 2 0,7 0 1,-2-5-1,2 1-143,3-1 0,-2 5 0,-2 0 0,-3-2 139,-1-1 1,-1-2-1,-5 0 144,0 1 1,0 3-1,-2 1 1,-2-2 224,-5-1 1,2-1 0,-2-1-1,0 0-55,1 1 1,-2-1-1,4 2 1,0 1-245,0 2 0,2 4 0,4-4 0,0-1-184,0 3 0,6-4 0,3 5 0,2-1 27,3 1 0,4-3 0,-1 3 0,0-1 16,-3 1 1,0-3 0,-1 3 0,-1-1 116,-3 1 0,1-5 1,-5 4-1,-2-3 261,-2 1 0,-2 0 1,-4-3-1,-4 1 86,-3 2 0,-1 1 1,-2-1-1,-1 3-191,-2-1 0,0 6 0,4-3 0,-3 5-136,0 3 1,-1 1 0,4-4 0,1 1-154,0 2 1,1 5 0,2-5 0,2-1-75,2-2 1,2 3 0,4 0 0,0-3 189,0-4 1,6 1-1,3-4 1,2 1 157,3 0 1,-1-1-1,0 3 1,1-4-130,-1 0 0,-4 3 1,-2 1-1,-1 4-319,-3 3 0,0 0 1,0-3-1,2 3-634,-2 5 0,-2 1 975,-1-1 0,6 2 0,1-4 0</inkml:trace>
  <inkml:trace contextRef="#ctx0" brushRef="#br0">18955 16739 8891,'8'6'767,"-2"3"0,-2 4-395,1 5 0,1-2 1,-3 5-1,1 0-16,-1-1 1,3-3 0,0 0-1,0-2-217,0-2 0,-2 1 0,-2-2-269,2-3 46,-2-4 0,2-5 0,-7-1 0,-3-3-471,-1-5 1,-1-5-1,-2-3 1,1-4 273,-1 0 0,4-7 1,0 3-1,1 0 333,1-1 1,-1-2-1,5 8 1,0-3 253,0 1 1,6 6 0,3-2 0,2 3 41,-2 2 0,2 0 0,0 1 0,4 1-30,2 3 1,1 5 0,-5-2 0,1 4-418,-1 1 1,0 0 0,1 0 0,1 1-115,2 4 0,-2 2 1,3 6-1,-3 1-242,-2-1 0,0 0 1,1 2-1,1 1 455,2 2 0,-2 0 0,4-5 0</inkml:trace>
  <inkml:trace contextRef="#ctx0" brushRef="#br0">19662 16419 8027,'0'-27'1095,"0"2"-411,0 3 1,1 9 0,2 10-405,2 6 1,-1 4 0,-4 8 0,2 3 172,2 4 0,-2 2 0,2 1 0,-2 0-442,-2 3 0,0 12 0,0 0 0,0 1-622,0 1 0,0-2 0,1-2 0,4-2 611,3-5 0,10-3 0,3-1 0</inkml:trace>
  <inkml:trace contextRef="#ctx0" brushRef="#br0">20355 16552 8006,'-12'-22'1749,"3"0"-1626,-2 0 1,14 16-1,-2 4 1,5 5-54,4 0 0,2-1 0,3-2 0,1 0-60,2 0 0,1 0 1,-2 1-1,0 2-399,0 2 1,2 3 0,-1-2 0,-4 2 388,-3 2 0,1 2 0,-5 1 0</inkml:trace>
  <inkml:trace contextRef="#ctx0" brushRef="#br0">20355 16766 8003,'0'-48'1819,"0"14"0,8 15-2173,5 14 1,3 14-1,9 6 1,3 3 0,1 1 353,-1-3 0,-2-1 0,1-1 0</inkml:trace>
  <inkml:trace contextRef="#ctx0" brushRef="#br0">1706 8103 8438,'-9'-13'19,"2"-1"119,1 1 0,2 0 1,4-1-1,-2 2 186,-2 4 1,2-4-713,-2 3 383,2 3 0,4 0 246,2 6 0,-1 0 0,6 0 0,3 0 1,4 0 1,0 0 0,7 0 0,0 0-45,3 0 1,5-2 0,1 0 0,2-3-175,3 2 0,-3-3 0,0 2 0,-1-1 12,-3-1 0,-2 5 1,0-5-1,0 2-255,-1-1 1,1 1 0,-10 4 0,-2 0-208,-1 0 1,-2 0 217,0 0 1,-5 1-1,-4 4 1,-2 3 22,-2 4 0,-6 2 1,-2-1-1,1 0-723,3 1 0,2-1 908,2 0 0,6-5 0,1-2 0</inkml:trace>
  <inkml:trace contextRef="#ctx0" brushRef="#br0">2333 7863 8535,'7'-18'-597,"5"2"1,6 4 226,3 6 1,-1 5 0,4 2 0,-2 2 755,2 2 0,-5 5 0,-1-3 0,-3 2 153,-2 0 1,0-1 0,-1 2 0,-3-1-208,-4 1 1,-5 2 0,-6 1 0,-6 1-306,-4-1 0,-13 6 0,3 3 0,-2 4-374,-1 0 1,3 2 0,1 1 0,2-1 67,6-3 1,3-3 0,5 0 278,5-4 0,-3-3 0,-1-2 0</inkml:trace>
  <inkml:trace contextRef="#ctx0" brushRef="#br0">13930 8076 30057,'-13'8'-1232,"-1"-4"0,1-2 1,1-4 898,3-2 1,2 1 0,4-6-189,-2-2 0,1 0 1,4-3 164,0 1 1,2 1-1,2 3 1,5 5 577,3 2 1,1 2-1,2 0 1,3 2-253,4 2 1,3 4 0,2 5 0,-1 0-125,1 1 0,4 2 1,2-1-1,-1-3-150,1-1 0,2 0 0,-4-2 0,-1-3 323,-2-1 0,-1-3 1,0 2-1,-2-2-19,-3-2 1,2 0 0,-7 0-1288,0 0 1678,-2 0 1,-8 0-1,-1 0 1</inkml:trace>
  <inkml:trace contextRef="#ctx0" brushRef="#br0">14477 7970 16525,'-5'-33'-1757,"1"-2"0,2 2 922,5 6 0,0 14 0,6 10 682,1 6 1,-2 0 0,1 4 0,1-1 317,2-3 1,1 0-1,2 0 1,1 2-72,2-2 0,0 0 0,-3-1 1,1 4 392,2 2 1,-2 1-1,-6 5 1,-2 4-95,-2 4 0,-2 4 1,-4 2-1,-3 3-345,-6 4 0,-1-2 0,-12 0 1,-2-2 118,-1 0 0,-2 0 0,1-4 0,0-1-735,4 1 1,-2-6-1,7-2 1,-1-1 451,-1-1 0,4 13 0,-4-2 0</inkml:trace>
  <inkml:trace contextRef="#ctx0" brushRef="#br0">9931 5877 28341,'6'-7'-8499,"-5"-1"7076,4 4 0,-4 1 368,-1-6 0,0 5 585,0-5 0,0 4 212,0-3 1,2 5 0,2 0 489,5 6 0,-1 4 1,-1 6-1,0 1-199,1-1 1,-1 0 0,2 1 0,-3-1-552,0 0 0,-5-4 0,4 0 1,-4 1-48,-1 2 1,0-3 617,0 0 0,0-8 21,0-1 1,0-5 0,0-9 0,-1-1-42,-4-2 0,4-4 0,-5-4 1,2 1-28,-1 2 0,1 6 0,4-2 0,0 3-957,0 2 0,1-1 310,4 1 0,2 1 1219,6 3 1,-4 3 800,0 6 1,-5 0-597,5 0 0,-4 6 0,2 3-451,-1 3 1,5 1 0,-4 1 0,2-1-66,0 0 1,0 1-1,4-1 1,-1 0-19,-3 1 1,3-1 0,-4-1 0,4-3 274,2-5 0,-6 2 1,1-2-71,2-1 0,-4-3 0,1-4 0,-3-5-797,-2-3 0,-1-5 1,-2-1-1,0 1-902,0 3 0,0 0-980,0 1 2006,6 0 0,-3 5 0,6 4 533,1 2 0,-3 2 1,1 2-1,-1 2-516,1 5 0,-4 2 0,4-1 0,-1-1-806,0 1 0,-2 6 1,4 2 647,1-2 0,8-1 1,3-1-1</inkml:trace>
  <inkml:trace contextRef="#ctx0" brushRef="#br0">10544 5851 29853,'0'-31'-9831,"0"1"6257,0 5 0,2 5 2781,2 12 1,-2 8-1,3 8 686,1 4 1,2 2-1,5-2 1,0-4 676,1-3 1,-1 1-1,0-2 1,1-1 225,-1-1 1,0 2 0,1 1 0,-1-3 453,0 0 1,-4-2-1266,0 0 0,-6-6 0,0-3 134,-6-3 1,-4 3-1,-7 1 1,1-3 432,0-1 1,-1 3-1,1 2-27,0 1 1,4 2 0,2 5 47,1 4 1,1 3-1192,5 10 0,2 2 1,2 3-1,5-2-59,3-2 0,6 0 0,-1-2 1,1 0 103,1 0 0,-2 2 0,5-1 0,0-3 472,-1-5 1,10 2 0,-3-5 0</inkml:trace>
  <inkml:trace contextRef="#ctx0" brushRef="#br0">10984 5891 29649,'-7'-2'-1617,"2"-2"-319,4 2 1,2-4 1561,4 6 0,-2 6 1,5 2-1,3 0 324,1 1 0,1-6 0,0 3 0,1-1 149,-1-1 0,0 1 1,1-4-1,-1 2-75,0 1 1,5 5 0,1-4 0,2-2-198,3-2 1,1 4 0,2-1-1,-1-1-120,1-1 0,-5-2 1,0-2-1,2-2 25,1-5 1,0-5 345,-2-3 0,2-4 0,-4-6 0</inkml:trace>
  <inkml:trace contextRef="#ctx0" brushRef="#br0">11544 5557 29594,'1'-17'-4916,"4"-1"1,-4 5 4535,4 4 0,1 12 1,-2 4-1,-1 11-491,-1 8 1,-2 10 0,0 1-1,0 6 313,0 6 1,0 1 0,1 2 0,2-2-190,1 1 0,1-2 0,-5-9 1,0-3 265,0-6 1,-6-3 621,-3-15 0,-3-3 1,-1-10-1</inkml:trace>
  <inkml:trace contextRef="#ctx0" brushRef="#br0">11491 6024 29544,'0'-33'-9831,"3"-2"9028,5-4 1,3 1-1,10 2 1,-1 8-1,1 7 1704,3 8 0,-1 9-290,0-1 1,2 10 0,-4 2-1</inkml:trace>
  <inkml:trace contextRef="#ctx0" brushRef="#br0">6518 6530 29078,'2'-12'-2180,"2"4"0,-1 2 0,6 6 0,2 0 2411,0 0 1,3 4 0,1 2 0,1 0 33,2 0 0,10-2 0,0-4 1,5 0 212,4 0 0,3-6 0,4-1 0,5-2-25,3 0 0,2 2 0,4-4 0,3 4-133,0 1 1,2 0 0,-3 3 0,0-1-280,4 1 0,-5 1 0,-1 2 1,-5 0-115,-4 0 1,2-4-1,-7-1 1,-2 1 472,-5-2 0,0 3 1,-6-4-1,-2-1-339,-1 1 1,-2 4-1,-3-1 1,-2 2-317,-2 2 0,-1 0 1,-5 0-314,1 0 1,-7 2-1,-1 2-773,0 5 1,-5 3 802,4 1 0,-4 6 1,-1 2-1</inkml:trace>
  <inkml:trace contextRef="#ctx0" brushRef="#br0">10971 13860 15509,'7'-37'-708,"-2"-1"1,-2 2-1,-1 8 764,3 9 0,5 5-127,-1 6 1,-3 3-1,0 10 1,-2 3-27,1 4 0,-1 8 0,-2 2 0,1 4 370,1 6 0,5 2 1,-3 7-1,0 2 29,0 1 1,3 7-1,-3-2 1,0 2-65,0 3 0,2-2 0,-2-2 0,2-3-618,2-1 1,-2-3 0,0-6 0,3-3-257,1-1 1,-3-4 0,-1-5 0,1-3-2244,-1-2 2811,4-7 0,-5-6 0,6-6 0</inkml:trace>
  <inkml:trace contextRef="#ctx0" brushRef="#br0">11211 13660 8420,'-21'-49'47,"3"1"1,9 12 0,5 5 1435,2 10-1327,2 6 0,6 8 0,3 3 1,3 2-253,1 2 1,2 0-1,3 0 1,4 0 287,3 0 0,3 5 0,4 0 0,2 3-55,0 2 0,9 2 1,-3 3-1,1 1 57,1 2 0,2 6 1,2-2-1,1 3 71,4 2 0,1-1 1,2 2-1,3 4-140,0 3 0,1 4 1,-5 2-1,-1 3-127,-3 5 0,-3 2 0,-6 1 0,-1-2-147,-4 0 1,-8 5 0,-9-6 0,-5 1 74,-4-1 1,-3-3 0,-8-7 0,-4-4 24,-7-4 1,-12 0-1,-11-3 1,-2-4 301,-2-3 0,-6-8 1,-5-5-1,-2-3-127,0-2 0,-8-1 0,8-2 0,-2 0-154,0 0 1,8 0-1,1 0 1,1 0-530,1 0 0,4 0 0,6 1 0,1 4 557,4 4 0,7 8 0,2 4 0</inkml:trace>
  <inkml:trace contextRef="#ctx0" brushRef="#br0">11477 14966 8298,'-6'-7'0,"-1"1"0</inkml:trace>
  <inkml:trace contextRef="#ctx0" brushRef="#br0">11464 14966 7564,'-7'-13'231,"1"1"0,1 2 649,1 1 1,-1 5 0,4-4-403,-4 2 1,2 2 0,-6 4-258,-1 0 1,0 7 0,-2 6 0,0 8 91,-3 4 1,-7 6-1,0 4 1,-3 2 25,-2 4 0,0 3 1,1-1-1,-1 0-48,0-4 1,1 4-1,-1-8 1,0-2-42,1-3 1,3-4 0,3 1 0,0-2-298,4-3 0,1-3 0,2-5 0,1-1-668,3 0 0,-3 1 1,5-1-355,0 0 0,1-4 1,6 0-1,1 0-2006,4-2 3075,2 5 0,12-4 0,2 5 0</inkml:trace>
  <inkml:trace contextRef="#ctx0" brushRef="#br0">11731 15033 8155,'-8'0'-9,"1"0"1518,2 0-966,4 0 1,-4 0 0,8 2-247,2 2 1,1 2 0,-2 4-1,4 1-57,-1 3 1,5 1-1,-3 7 1,3 1-85,1-3 1,0 9-1,2-4 1,1 0-157,2 0 0,0 6 0,-5-7 0,0 0-277,1 1 0,-1-2 0,0 1 0,-1-3-217,-3-2 0,8-1 0,-4-5 1,2 0-409,-1 1 1,4-1 0,0 0 901,-2 1 0,5-7 0,0-1 0</inkml:trace>
  <inkml:trace contextRef="#ctx0" brushRef="#br0">12237 14980 8286,'0'-9'839,"2"1"-261,2 3 1,5 5-1,9 5 1,5 4-225,7 6 0,3 0 0,5 7 0,1 0-171,2-1 0,2 4 1,-3-3-1,-1 2-355,-4-2 0,4 2 0,-5-5 0,0 1-690,-3-1 1,-3 3 0,-3-3-1,-3 2-1557,-4 3 2419,-9-5 0,3 6 0,-5-4 0</inkml:trace>
  <inkml:trace contextRef="#ctx0" brushRef="#br0">10371 16272 8220,'13'-5'-255,"1"-3"1,-1-1-130,0 0 0,1 5 971,-1-5 0,-4 6-22,0-1 1,-6 8 0,1 5 0,-2 3-153,-2 1 1,0 6 0,0 5 0,0 4-199,0 3 0,4 5 1,0-4-1,-1 2-420,-1 4 1,-1 0 0,2 2-1,3 0 139,2 0 0,-4-6 0,5-3 0,1-4-526,2-5 1,3-3 591,3-5 0,-3-7 0,4-1 0</inkml:trace>
  <inkml:trace contextRef="#ctx0" brushRef="#br0">10757 15979 8523,'-5'-52'498,"3"15"0,-4-1 0,8 22-248,2 5 1,5 5-1,9 8 1,4 2-155,3 5 1,6 7 0,2 4 0,1 0 9,3 4 1,4 10-1,2 5 1,-1 2 125,1 7 1,0 0 0,-3 6 0,-3-1-206,-6 2 0,-2 8 1,-11-9-1,-2-1-105,-1-3 0,-7-5 0,-4-8 1,-2-5 17,-2-3 0,-11-3 0,-4-11 0,-4-5-3,-5-2 1,-7 1 0,-4-5 0,-4-1-186,-1-1 1,2-8-1,2-2 1,5-1-531,3 0 1,3 5-1,4-5 778,8-1 0,5-8 0,8-3 0</inkml:trace>
  <inkml:trace contextRef="#ctx0" brushRef="#br0">11864 16206 8445,'0'-27'1310,"0"1"0,0 8 0,1 9-979,4 12 1,1 9 0,4 5 0,-1 6-350,1 2 0,-2 7 0,1 2 1,-1 2-562,0 0 0,2-1 0,-4 4 1,2-4-75,2-4 1,-4-3 0,0-2 0,0-4-1378,3-4 2030,-3-4 0,5 0 0,-3-1 0</inkml:trace>
  <inkml:trace contextRef="#ctx0" brushRef="#br0">11970 16139 8308,'0'-34'-105,"0"3"167,0 3 0,5 7 1,1 3-1,1 4 92,4 0 1,2 7 0,5 1-1,4 1 329,3 1 0,2 0 0,1 5 1,2 5-177,1 7 1,9 7 0,-3 8 0,0 4-322,1 8 1,-2 5 0,-2 7 0,-6-1-157,-3 4 0,-4 1 0,-12-2 1,-5-4 36,-2-5 0,-2-4 1,-2-14-1,-2-7 219,-5-3 0,-7-6 1,-4-2-1,0-4 96,-4-4 1,-4-2 0,-2-4 0,2-4-521,-2-2 0,5-3 0,4 1 1,2 0-779,3-1 1116,1 1 0,8 0 0,1-1 0</inkml:trace>
  <inkml:trace contextRef="#ctx0" brushRef="#br0">12984 15846 8208,'-5'-18'981,"1"0"-716,-1 7 1,5 6-1,0 11 1,0 7-1,2 8 70,2 4 1,-1 5-1,5 5 1,-1 8-267,0 3 0,1 11 0,2-3 0,-2 6-7,-3 3 1,4-3 0,-3-3 0,0-3-1518,0-6 0,0-2 1455,-2-6 0,-2-6 0,4-1 0</inkml:trace>
  <inkml:trace contextRef="#ctx0" brushRef="#br0">12997 16046 8440,'-13'-61'650,"-1"-5"0,7 8 0,4 18 1,6 16-375,6 12 1,8 8 0,6 8 0,3 7-469,5 5 0,4 5 0,5 5 0,0 1 330,0 0 1,-2 5 0,-1 4-1,-3 2 121,-1 2 1,2 5 0,-4 1 0,-1 1-176,-2 3 0,-7-2 0,-3-1 0,-5-3-153,-4-5 1,-3 1 0,-8-6 0,-4 0-245,-7-3 1,-6 0-1,-9-1 1,-3-3-450,-5-2 0,-3 3 1,-2-6-1,-2 2 762,-1-2 0,-13 3 0,3-4 0</inkml:trace>
  <inkml:trace contextRef="#ctx0" brushRef="#br0">12837 14433 7681,'0'0'0</inkml:trace>
  <inkml:trace contextRef="#ctx0" brushRef="#br0">12837 14433 8198,'-9'0'446,"0"0"182,0-6-655,-4 5 0,6-4 0,1 10 0,1 4 144,1 3 0,-5 1 0,3 0 0,0 1 46,0-1 1,2 6 0,4 2 0,0 1 20,0 0 0,1-1 0,4 3 0,3-3-66,4-2 1,6-1 0,1-7-1,2 0-94,3-2 0,1-6 0,0 1 0,-1-2 67,-2-2 1,-4-6-1,3-3 1,-2-5-243,-3-3 1,-3-3-1,-4-3 1,-3 0 12,0 0 0,-4-2 0,1-2 0,-6 0 155,-6 1 0,1 5 0,-1 2 0,-1 1 29,-2 0 0,-1 5 0,0 5-148,-1 2-292,1-4 1,6 15-1,4-1 1,6 5-330,5 0 0,13 3 1,4-5 722,3 0 0,4-1 0,8-6 0</inkml:trace>
  <inkml:trace contextRef="#ctx0" brushRef="#br0">13437 14313 8198,'-6'-13'464,"4"6"0,-4 2 1,6 10-1,0 5-503,0 6 0,0 4 1,2 3-1,2-2 83,5-2 1,3 3 0,1-4 0,2-2 35,3-1 0,1-1 0,5-3 0,-2 0-298,2-2 1,6-2 0,1 3 0,-2-2-309,-1-2 0,2-2 0,-2-4 1,-4 0 187,-3 0 0,1-7 1,-6-5-1,-3-4 269,-2-1 0,-4 3 0,2 0 0,-3 2 69,0 4 0,-5-4 0,5 4 0</inkml:trace>
  <inkml:trace contextRef="#ctx0" brushRef="#br0">14157 14100 8240,'0'-9'304,"0"0"0,0 8 1,0 1 18,0 7 1,0 13 0,0 5 0,0 6-205,0 3 1,0 0 0,-2 3 0,-1-2-465,-1 3 0,-1-6 0,5-1 0,0-4 111,0-5 0,0 2 1,2-6 233,2-2 0,-2-1 0,4-2 0</inkml:trace>
  <inkml:trace contextRef="#ctx0" brushRef="#br0">13903 14273 8175,'8'-54'246,"-4"-4"1,14 6-1,7 16 1,8 14 62,4 10 1,9 8 0,-5 10-310,5 7 0,-3 6 0,3 8 0</inkml:trace>
  <inkml:trace contextRef="#ctx0" brushRef="#br0">10411 15659 8251,'-28'-40'-121,"5"9"0,9 12-1048,5 15 1169,3 5 0,0 12 0,-1 1 0</inkml:trace>
  <inkml:trace contextRef="#ctx0" brushRef="#br0">10318 15593 8162,'0'-14'408,"0"1"1,0 0-1,0-1-180,0 1 0,10 6 0,6 1 1,6 1-263,7 1 0,12-1 0,2 5 0,4 0-339,2 0 0,5 0 0,5 0 0,0 0 242,0 0 1,4 0 0,-3 0 0,1 0 98,-2 0 1,11 0 0,-9-1 0,4-2 277,4-1 1,-28-3 0,1 0-1,0 2 1,1 0 0,1 0-1,1 0-236,3-1 1,1 0-1,1 0 1,1 1-1,2 0 1,1 0 0,-1 1-1,0 1-45,1-1 0,0 2 0,3-1 0,-1 3 1,-5 2-1,0 2 0,1 1 0,0 1-64,-1 2 0,0 1 0,0 2 0,0 1 0,-3-1 0,-1 1 0,-2 0 0,-1 1 1,-2 0 0,-1 0 0,0 1 0,-1-1 0,30 14 0,-5-1 273,-6 1 0,-5-2 0,-7-3 1,-7-4-125,-7-3 1,-1-3-1,-1-3 1,0-5 400,2-2 1,-3-2 0,5 0 0,1 0-509,-2 0 0,9 1 0,-5 2 0,1 3 56,-2 1 0,1 5 0,2 5 0,-6-1 0,-4 2 0</inkml:trace>
  <inkml:trace contextRef="#ctx0" brushRef="#br0">23554 12061 7867,'0'-27'644,"0"7"889,0 2 1,0 3-930,0 2 0,2 5-246,2 4 0,-2 4 0,2 4 0,-1 5-114,2 3 1,-4 7 0,4 5-1,-4 6-79,-1 5 0,0 4 0,0 2 0,0 1-78,0-2 1,0 7-1,0-7 1,0 0-186,0-3 1,0 1 0,0-2 0,0 3-36,0 1 1,0-5-1,0-1 1,2-1 66,2-4 0,2 4 0,6-2 0,0-1 51,2-2 1,4-2 0,0 1 0,4 0 26,3-1 1,3 1 0,4 0 0,3-1-3,4 1 0,11-5 1,6-1-1,5-2-142,3-3 1,-27-10-1,1-3 1,32 2-1,1-4-221,4-1 1,-3 0 0,-1-1 0,-5-2 179,-3-2 0,-4-9 0,-7 0 1,-5-1 390,-7 1 0,-1-4 0,-7-1 0,-1-2 190,-3-3 1,2-5-1,-8-4 1,3 0-137,2 1 0,0-10 0,-1 1 1,1-4-284,0 0 1,2-10 0,1 1 0,-2 0-191,2-1 1,-2 3 0,-4 2 0,-4 2 129,-1 2 1,-2-2 0,-7 3-1,-2 2 87,-3 2 1,0 1 0,-5 0 0,-2 0 84,-2 0 0,-5 0 1,-7 0-1,-3 1 53,-2 4 0,-3 1 1,-7 4-1,-3 1-121,0 3 1,-9 1-1,1 6 1,-3 0 5,-6-1 1,-1 7 0,-4 6 0,-3 1-5,-3 3 0,-12 7 0,4 7 0,33-4 0,0 2-90,-1 1 1,0 2 0,1 0 0,0 1 0,-1 1 0,1 0 0,2 1 0,0 0-842,-29 16 1,5 2 0,9-2-1,4 3-643,6 0 0,10 4 1539,4-2 0,5 2 0,8 2 0</inkml:trace>
  <inkml:trace contextRef="#ctx0" brushRef="#br0">24088 13261 7899,'-14'0'628,"-1"7"0,-1 5 19,-2 4 0,-4 9 0,3 0 0,-2 5-188,-3 0 1,-1-1 0,-1 1 0,-1 2-55,0 3 0,-4-4 0,0 4 1,0 2-135,-2 2 1,5 1 0,-4 0 0,1 0-144,-1 0 0,1 0 0,5 1 0,-1 2-307,0 1 1,2-1 0,2-6 0,0-1-377,0 1 0,2-4 1,0-2-1,2-5-95,3-4 1,1 2-1,3-6 1,3-2-488,5-1 1137,2-8 0,8-1 0,1-6 0</inkml:trace>
  <inkml:trace contextRef="#ctx0" brushRef="#br0">23581 13474 7819,'-18'-27'1080,"8"6"0,-20 4-366,13 8-554,5 3 1,6 7-1,6 4 188,0 4 1,6 7 0,4 3 0,5 2-259,3 3 1,10 1-1,0 0 1,4-3-275,6-4 0,4-3 0,3-3 0,-2-2 76,-2-1 0,-1-6 0,-1 1 0,-4-2-221,-4-2 0,-4-5 0,-3-1 98,-2-1 1,-7 2 483,-2-3 0,-8 5 0,-14 0 0,-9 6 13,-6 6 1,-8 10-1,-2 6 1,-2 5 576,1-1 0,-1 5 0,-3 2 0,4 2-585,4 2 0,4-6 1,5-1-1,4-3-224,3-4 1,6-1-1,2-8-407,1 0 1,9 0-1,10-8 1,10-5-251,6-3 1,4-6 0,4-6 0,-2-5 13,2-6 0,-4-3 0,-3-2 0,-8 0 580,-9 1 1,-7 0-1,-12 6 1,-10 5 244,-14 4 1,-10 10-1,-16 2 1,-3 10 491,-3 5 0,-7 8 0,9 0 0,0 4-195,7 3 0,3 0 0,10-4 1,7-2-1364,8-3 1,12 2 0,11-7 0,11-2 849,13-4 0,21-23 0,12-11 0</inkml:trace>
  <inkml:trace contextRef="#ctx0" brushRef="#br0">23434 10515 7885,'-17'-16'423,"-1"3"0,0-4 593,5 8-392,-1-3 1,7 7 0,4 5-108,6 7 1,9 11 0,7 7 0,2 9-85,3 10 1,7 8-1,3 6 1,0 4-293,-3 3 1,-14-29 0,0 1 0,1 0 0,0 0 0,0 0 0,2 0-262,0-1 1,0-1 0,-1-1 0,1-1 0,17 30 0,-3-3-360,-2-6 0,-1 1 0,-4-12 0,-2-4-497,-3-7 0,2-4 1,-6-3 975,-2-2 0,5-4 0,0-6 0</inkml:trace>
  <inkml:trace contextRef="#ctx0" brushRef="#br0">24594 10169 7948,'-18'-12'949,"2"4"-1353,4 8 1,0 6-1,6 9 1,-1 3 307,-3 4 1,-2 6 0,-3 6-1,-3 9 1053,-4 8 1,-3 9-1,11-23 1,0 2-1,-2 0 1,1 2-671,-3 2 1,0 0 0,2 0 0,-1 0-1,2-4 1,-1 0 0,3-1 0,0 0-366,1-2 1,1 0-1,1 3 1,1 1-1,-3 26 1,3 1-374,5-3 0,3-2 1,4-9 450,5-6 0,1-4 0,11-3 0</inkml:trace>
  <inkml:trace contextRef="#ctx0" brushRef="#br0">25607 10142 7875,'-32'-19'3153,"-2"8"-2767,0 14 1,-5 28 0,5 26 0,16-24 0,0 2-588,1 2 0,-1 1 1,-2 7-1,-2 1 1,-2-2-1,-2 0 1,-1 3-1,-1 0 102,0 1 1,-2 0-1,-1 3 1,0 0-1,2-5 1,0-1 0,1-2-1,0 1-133,0-2 1,1-1-1,5-3 1,1-2 0,-17 25-1,4-5 232,4 0 0,2 0 0,1-2 0</inkml:trace>
  <inkml:trace contextRef="#ctx0" brushRef="#br0">22981 9382 7924,'-9'0'-113,"0"0"0,6-1-470,-1-4 1,3 2 442,1-5 0,0-1 374,0-5 1,-6 2-1,-3 2 1,-3 3 603,-1 1 1,-1 0 0,1 3-363,0-2 1,5 13-1,4 11 1,2 11-317,2 10 1,0 13 0,2 12 0,1 6-253,1 3 1,1-34 0,0 0 0,0 2-1,-1 1 1,2-3 0,0 0-406,8 32 1,-1-8 0,0-14-1,1-4-136,-1-4 1,5-7-1,1-14 1,2-8 632,2-7 0,8-22 0,3-6 0</inkml:trace>
  <inkml:trace contextRef="#ctx0" brushRef="#br0">23341 9196 7896,'-19'-30'0,"0"3"1579,2 7 0,8 9-1645,18 7 0,2 8 1,11 5-1,2 3-138,1 1 1,1 5-1,1 1 1,0 4 264,-1 5 0,0 4 0,-4 10 1,-4 2 73,-4 5 0,-6 9 0,-4 7 1,-4 6-122,-1-34 0,-2 2 1,-3 6-1,-3 0 1,-3-3-1,-1-1 0,-2-1 1,-1 0 53,-1-2 0,0-2 0,-14 25 1,-5-8-1,0-9 72,2-7 1,2-6 0,5-8-1,2-6-125,3-2 0,2-7-1438,7-4 0,13-16 1423,9-10 0,27-15 0,12-10 0</inkml:trace>
  <inkml:trace contextRef="#ctx0" brushRef="#br0">24274 8956 8082,'-18'-6'289,"1"-1"277,0-1 0,8 4 1,5 8-1,3 6-355,1 7 1,1 14 0,2 10 0,3 5-198,1 5 1,-4 6 0,2 7-1,-2 3-210,1-1 1,-2 8 0,4-7 0,-2 0 11,0-4 1,7-3-1,-2-9 1,3-3 183,1-8 0,0-6 0,1-8 0</inkml:trace>
  <inkml:trace contextRef="#ctx0" brushRef="#br0">24541 8916 8001,'-25'-21'0,"2"3"0,12 12 0,11 11 107,7 11 0,9 9 1,4 6-1,0 6-104,4 6 1,0 9 0,-1 7-1,-2 1 23,-2-1 0,-1 9 0,-5-1 0,-1 1 4,-3 0 0,2-3 1,-7 0-1,-1-1-84,-2 0 0,-2-4 1,-3-12-1,-5-8-53,-3-8 1,-7-10 0,-4-4 0,-2-4 181,-2-6 0,-4-2 0,0-7 0,2-5-250,0-7 0,9-2 0,3-9 175,7-4 0,4-5 0,6-7 0</inkml:trace>
  <inkml:trace contextRef="#ctx0" brushRef="#br0">25621 8889 8044,'-14'8'339,"1"-4"1,5-1-1,4 4 1,3 10 67,1 8 0,1 16 0,2 7 0,3 8-336,1 6 0,2 12 0,5-4 0,-1 4-88,-6-36 0,-1-1 0,8 37 1,-8-36-1,1 0 0,8 33 98,2-3 1,-2-9 0,3-5 0,-3-8-1220,-2-5 0,-4-8 0,-2-5 840,-1-5 1,-13-8-1,-12-1 1,-9-8 555,-8-5 1,-8-1 0,-5 0 0,-3 1-177,-1 4 1,1 1 0,1 6 0,4 0-83,1 2 0,-4 3 0,2-4 0</inkml:trace>
  <inkml:trace contextRef="#ctx0" brushRef="#br0">22621 11795 7951,'-13'-6'140,"0"4"0,5-2 0,4 8 564,2 5 0,4 9 0,1 5 0,3 7-533,1 6 0,-4 2 0,3 4 0,-2 1-302,1 1 1,-1 5 0,-4-6-1,0-3-291,0-3 1,0-9-1,0 0 422,0-4 0,6-8 0,2 3 0</inkml:trace>
  <inkml:trace contextRef="#ctx0" brushRef="#br0">22528 11701 7952,'-19'-20'573,"4"0"0,3 11-418,12 0 0,2 7 0,6-3 0,3 4 114,1 1 1,1 0 0,2 0 0,3 0-649,4 0 1,3 4 0,3 2 0,2 1-1510,1 4 1888,0 7 0,-10-4 0,-2 6 0</inkml:trace>
  <inkml:trace contextRef="#ctx0" brushRef="#br0">22341 12541 8407,'6'-8'569,"2"-3"0,5 2 1,2-3-353,3-1 1,-2-1 0,5 2 0,-2 2-354,-3 1 0,-1 2 1,-2-2-1,1 3-818,-1 0 1,5 3 953,0-6 0,-1 0 0,-3-4 0</inkml:trace>
  <inkml:trace contextRef="#ctx0" brushRef="#br0">22875 11994 7819,'-12'6'0,"1"3"82,2 3 1,2 6-1,-3 0 1,1-1 235,-2 3 0,1 0 0,0 6 0,2-3 107,2-1 0,2-4 0,4 3-504,0-2 1,1-1-292,4-5 1,7-7 0,5-6 0,0-7-75,-2-5 1,-2-6-1,0-1 1,1 0-55,-1-1 1,-4-2 1063,0 4-94,-6 7 1,3 6 0,-6 10 0,0 4 532,0 2 0,1 3-731,3-1 1,8-1 0,8-3 0,0-6-290,4-6 1,0-5-1,-1-6 1,0-4 7,0-4 0,-3-4 1,-3-2-1,-2-1-454,-2-2 0,-4-5 0,-1 3 0,-2 2-324,-3 3 1,-2-4-1,-1 6 785,0-2 0,-6 3 0,-1-7 0</inkml:trace>
  <inkml:trace contextRef="#ctx0" brushRef="#br0">25581 10395 7680,'-8'-13'-527,"8"5"1,8 3-1,0 0 551,1 1 0,0-5 0,3 3 238,-3-2 0,-3 4 159,-6-5 0,-2 6 0,-2-1 84,-5 2 0,-3 2 0,-1 2-199,0 2 1,-1 4 0,2 5-1,3 2-342,5 2 1,3 0-1,1 3 1,0 1-95,0 0 1,0 0-1,1 1 1,2-4 28,1-4 0,8-2 1,0-3-1,4-4-151,1-4 1,-2-2-1,-1-4 1,3-5-70,0-6 0,0 1 1,-7-5-1,-1 1-133,1-3 1,-2 1 453,1-1 0,-6 0 0,3-5 0</inkml:trace>
  <inkml:trace contextRef="#ctx0" brushRef="#br0">25834 10289 7985,'9'0'-81,"0"0"0,-5 0 1,5 0-1,1 0 1,2 1-84,1 3 0,1 4 0,-1 7 0,-1 1 300,-3 2 1,3 4 0,-5-3 0,1 0-185,-4 1 1,2 2 0,-2-4 0,1-3-549,1-5 596,-5 2 0,11-5 0,-5 6 0</inkml:trace>
  <inkml:trace contextRef="#ctx0" brushRef="#br0">9304 8636 8719,'0'-7'-8,"6"1"0,2 6 0</inkml:trace>
  <inkml:trace contextRef="#ctx0" brushRef="#br0">9318 8623 8719,'0'-8'-854,"4"1"776,1 2 0,-2-2 0,-6-6 854,-2-1 1,-1 5 439,2 1-1168,-4-1 510,1 1-683,1 2 1,6 12 204,0 3 0,0 3 0,-1 1 0,-2 1 0,-2-1 0,1 2 0,4 1 0,0 2-38,0-2 1,0-1-1,0-2 1,0 1 20,0-1 1,6-1 0,1-2 0,2-1 33,0 1 0,0-4 1,4 0 25,0 0 1,2-4-1,2 2 36,0-2 1,3-2 0,-3 0-1,6 0-171,2 0 1,1 0 0,3 0-1,2 0-111,4 0 0,-1 0 1,0 0-1,-1 0 43,-3 0 0,-2 0 0,-3 0 0,-3 0-675,-4 0 1,-3 0 227,-2 0 1,-1 6 0,-3 2-1,-6 4-1398,-6 2 1923,1 5 1,-16-4 0,4 4-1</inkml:trace>
  <inkml:trace contextRef="#ctx0" brushRef="#br0">9624 8676 8990,'0'-46'874,"2"6"-882,2 12 0,8 15 0,6 10 1,0 6-626,1 6 0,0 7 0,5 3 1,-3 0 383,-2 1 1,3-3 0,-3-3-1,2-1 457,3 0 0,-3-5 0,1-4 0,0-2 28,-1-2 0,8 0 0,-1 0 0,5 0 512,4 0 0,6 0 0,4 1 1,4 2-529,4 2 0,5 3 0,0-2 0,-1 0-212,0 0 0,3-1 0,-4-5 0,0 0-79,1 0 1,-3 0-1,5 0 1,-3-2 85,-6-2 0,1 2 1,-4-2-1,1 2 74,-1 2 1,1 0-1,-4 0 1,2 0-41,2 0 1,-3-1-1,2-2 1,2-2 83,1 2 1,1 2 0,0 1-1,1 0-74,-1 0 0,-1 0 0,0 0 0,-2 0-60,0 0 0,4 0 1,-10 1-1,-1 2-46,-2 2 0,-1-1 0,0-2 0,0 1 118,0 1 0,-4 1 0,-1-5 0,3-2 49,0-2 1,2 2-1,0-4 1,1 2 102,4-1 1,1-1-1,4 4 1,-2-3-108,-3 2 0,4 2 1,-3 1-1,0 0-273,0 0 0,3 4 0,-5 1 0,-1-1 48,-1 2 0,-2-5 0,-2 5 0,-1-1 47,-1-1 1,-6 1-1,2-5 1,-1 0 416,0 0 0,5 0 0,-5 0 1,0 0-99,2 0 1,-5-5 0,4-1 0,0 0-277,-1 0 0,4 2 1,-4 4-1,-1 0-108,-2 0 1,-1 0 0,-1 0 0,0 0-71,-4 0 1,3 0-1,-4 0 1,-1 0-276,-2 0 0,-3 0 1,-2 0 96,1 0 0,-1 0-511,0 0 0,-4 0 345,0 0 1,-2 6-1,4 1-1693,-2 1 2229,-6 4 0,9-11 0,-5 5 0</inkml:trace>
  <inkml:trace contextRef="#ctx0" brushRef="#br0">13903 8623 8485,'5'-23'598,"1"3"-1055,1 5 1,-2 6 0,3 11-1,3 2 130,1 5 0,0 3 0,-2 1 0,-1 0 357,1 1 1,6-2 0,2-2 0,0-3 350,1-1 1,-2-1-1,5-5 1,0 0 205,-1 0 1,4 0 0,-3 0 0,3 0-131,2 0 0,0 0 1,-2 0-1,-2 0-112,0 0 1,-7 4 0,2 2-429,-3 1 1,-4 2 0,-2 5 0,-6 0-173,-6 4 0,-9-1 0,-8 5 0,-5 1 60,-8 3 0,-4 3 0,-3-1 1,0-2-63,0-1 0,6-5 0,3 1 0,4-2 47,5-2 1,3 2 0,7 0-1,1 2 210,3 3 0,5 1 0,-3 1 0</inkml:trace>
  <inkml:trace contextRef="#ctx0" brushRef="#br0">3119 9942 8550,'-4'-13'-199,"-1"-1"1,1 1-128,-2 0 0,5 4 473,-4 0-243,-2 6 89,5-3 1,-4 5 0,6-4-1,0-4 261,0-3 1,5-1 0,-1 0 1263,-1-1-1410,-1 1 0,-8 7 0,-3 6 0,-2 8-68,3 3 1,-4 3-1,3-1 1,-3 2-17,-1 3 1,-5-3-1,0 2 1,2-2 81,1-2 1,0 1 0,-1-2 0,-2-2 78,2-1 0,-3 0 0,1 3 0,1-2 53,3-1 0,0 0 1,1 4-1,-2 0-91,-3 1 0,4 3 0,-4 3 0,3 0-113,2 4 0,1 6 1,1 2-1,4 2 66,1 3 1,2 6-1,4 3 1,0-1-7,0-4 0,0 7 1,1-9-1,4 1 249,4-3 1,2 1-1,4-7 1,1-2-169,2-1 1,0-2 0,-3-4-1,1-4-154,2-4 0,4 4 1,-3 0-1,2-2-168,3-1 1,1-2 0,2 1 0,-2-1-1052,-3 0 1,3 5-1,-4 1 1198,0 2 0,4-5 0,-4 4 0</inkml:trace>
  <inkml:trace contextRef="#ctx0" brushRef="#br0">5319 10555 8588,'-9'-18'0,"1"1"312,3 0-875,-6 2 243,10 8 0,-5 3 1604,6 8 330,0-2-1118,6-2 0,-3-2 0,6-2 83,1 2 0,8 2 0,2 0-441,1 0 1,4 5 0,-2-1 0,2-1-43,1-2 0,1-1 0,0 0 0,-1 0 145,1 0 1,0 0 0,-1 0-1,0 0-24,-4 0 0,3 0 0,-4-1 0,1-2 162,0-1 1,-1-1 0,3 4 0,-2-2-200,1-2 0,1-1 1,0 3-1,-2-1-191,2 1 0,1-3 1,3 0-1,2 0-21,1 0 0,0-3 0,-4 5 0,-1 0-10,1-2 1,-2 4 0,-1-2 0,-4 2-70,0 2 0,2-4 0,-4-1 0,-2 2-3,-1 2 0,3-4 0,-1 1 0,0 0-558,-3-2 0,-5 4 0,0-2-1068,2 2 0,0 2 641,3 0 1,-1 2-1,0 4 518,1 7 1,-2 5 580,-3 4 0,8 9 1,-2-3-1</inkml:trace>
  <inkml:trace contextRef="#ctx0" brushRef="#br0">5252 11555 8504,'-6'-17'-52,"-3"4"0,3 4-258,2 14 0,2-2 0,4 4 0,2-1 398,5-3 0,3-2 0,1-1 0,2 0 551,3 0 0,1-1 1,6-2-1,-1-3-62,0-1 0,8-1 0,-3-1 1,2 3-290,1 0 1,-1 5-1,-3-4 1,2 4-84,1 1 1,2 0 0,-2 0 0,3 0-164,0 0 1,5 0-1,-4 0 1,4 0-109,1 0 0,3 0 0,-1 0 454,1 0-258,-4-6 1,7 3-1,-5-7 1,1-4 108,-2-2 0,3-2 0,-9 7 0,0 0-244,-3 2 0,-4 6 0,-4-3 0,-2 2-600,-2 0 0,-1-1 0,-5 7 0,1 2-407,-1 5 0,-4-2 0,-2 4 0,1 2 1012,-1 3 0,2 8 0,4-3 0</inkml:trace>
  <inkml:trace contextRef="#ctx0" brushRef="#br0">8451 12301 10747,'9'-12'-8,"0"-6"1,-4 2 717,3 3-524,-5 5 1,3 14-1,-6 3 1,0 3 243,0 1 1,0 1-1,0-1 1,0 2-58,0 3 1,0 1 0,2 4-1,1 0-328,1 0 0,1 1 0,-5-2 0,1-4-184,4-3 1,-4-2-649,3 1 674,-2-7 1,-2-7 0,-2-10 0,0-5-91,-3-3 0,1-6 1,4 2-1,1-3 445,4-2 0,0 1 0,6 0 0,-1 3-17,5 1 0,-2 5 0,5-1 0,-3 4-383,-2 0 0,1 5 0,-1 2 0,0 1-45,1 3 1,-1 2-1,0 1 1,1 0-493,-1 0 0,0 0 1,1 1-1,-1 2-386,0 2 0,1 3 0,-1-2 1081,0 2 0,6-5 0,2 3 0</inkml:trace>
  <inkml:trace contextRef="#ctx0" brushRef="#br0">9038 11914 8416,'-6'-39'737,"4"10"323,-2 7 0,4 12 0,3 7-799,1 6 1,5 0 0,-3 7 0,0 3-114,0 4 0,0 6 0,-3 1 0,1 4-425,-1 3 0,-1 9 0,-2-1 1,0 1-496,0 3 0,0 4 1,0-2-1,1-2 772,4-2 0,-4-13 0,5-3 0</inkml:trace>
  <inkml:trace contextRef="#ctx0" brushRef="#br0">7958 11888 8520,'0'-13'-139,"0"-5"143,0 0 0,0 0 0,2 5 0,1 0 751,1-1 0,5 5-574,-5 0 0,2 2-32,-1-2 0,-4 5 0,4 8 38,-4 5 0,-5 7 0,-2 2 1,0 0 1,0 1 1,-3-3 0,5 5 0,1-2-27,1-2 1,2 2-1,0-1 1,2-2-131,2-1 1,2-2-1,4 0 1,-1 1-91,2-1 0,-4-4 0,2 0 0,0 1-169,-2 2 0,1-3 1,-5 0 156,1 1 0,0 2 1,-5 1-1,-4 1 263,-3-1 0,-4 0 0,-2 1 0,0 1 128,-4 2 1,3-2 0,-3 3 0,3-3-45,2-2 0,6 0 1,1 1-1,1 0-73,1 4 1,1-3 0,7 3 0,5-3-155,3-2 1,9-1 0,4-2 0,5-1-371,-1 1 0,4 2 0,-2 2 1,-1-1-120,-2 0 1,-3 5-1,-3 1 1,-4 2 135,-3 3 1,-6 1 0,-2 1 0,-1 1 103,-3 0 0,-6-1 0,-3 1 0,0 0 498,0-1 1,-3-3 0,3-3 0,0 0-410,0-4 1,2 3 0,4 0-1,2 1-545,2-1 1,5 3 653,9-4 0,14 0 0,10-5 0</inkml:trace>
  <inkml:trace contextRef="#ctx0" brushRef="#br0">9518 12394 11666,'0'-15'336,"0"7"1,-5 9-1,-1 18 1,0 2-277,1 3 0,-6 2 1,2 4-1,-1 0-6,1-5 0,-3 1 0,5-3 0,-2 0-46,0 0 0,2-4 0,-2-4 1,4 1-3917,4 2 3882,1-1 1,6-9 0,1-2 0</inkml:trace>
  <inkml:trace contextRef="#ctx0" brushRef="#br0">9891 12221 8312,'7'-21'275,"4"14"1,-7 11 153,-1 7 0,-1-2 1,-2-1 91,0 3 1,0 1 0,0 1 188,0 0 0,-5-4 1,1 0-391,1 1-507,-5-4 1,7-3 0,-4-10-66,4-6 1,2-10-1,2 0 1,3-5 120,2-4 0,-1-3 1,4 2-1,-4 1 137,-1-1 1,0 4-1,-3 5 1,1 3-30,-1 2 0,3 1 0,0 6 0,0 2-534,0 1 0,4 6 1,-1-1-280,3 2 1,1 7 0,2 1 835,3 1 0,3 2 0,5 4 0</inkml:trace>
  <inkml:trace contextRef="#ctx0" brushRef="#br0">10318 11928 8404,'1'-39'0,"3"4"0,5 10 0,6 13 159,-2 10 1,4 4 0,-8 5 0,1 1 49,-1-1 1,-3-3 0,-6 5-37,0 2 0,-2 2 1,-4 3 255,-7 2 0,-2 1 0,-5-1 0,-1 3-303,0 0 0,5 2 0,-2-5 0,5-2 176,4-1 0,-2-2 0,7 1-503,1-1 0,3-4 1,4-2-1,5-1 20,3-3 1,6 3 0,1-1 0,1-2-430,-1-2 0,0 3 1,-3 2-1,2 2 610,-2 2 0,5 2 0,0 1 0</inkml:trace>
  <inkml:trace contextRef="#ctx0" brushRef="#br0">10784 12141 8220,'-6'-41'441,"6"26"0,-1 24 0,4 10-725,0 3 1,-2 3 0,-1-4 0,-1 1 137,-4 0 1,-2-4-1,-7 4 1,3 1 111,2-3 1,-3 4 0,4-6 0,1-2 33,3-1 0,2-2 0,2 1 0</inkml:trace>
  <inkml:trace contextRef="#ctx0" brushRef="#br0">11077 11994 8251,'-1'-23'353,"-2"4"695,-2 5 0,1 16 0,4 2-498,0 6 0,2-1 125,2 0-1067,-3-6 105,5 3 1,-6-12 0,2-3 0,1-4-25,1-5 0,7-3 0,-3-5 1,3-1 437,-2 1 0,3 0 0,-4 3 0,4 2 148,2 2 1,-2 1-1,-2 5 1,-1 1-449,1 3 1,2 3 0,1 6-28,1 0 0,-3 1 0,0 4 1,-2 2-1657,1 1 0,2 3 1856,1-2 0,7-3 0,0 0 0</inkml:trace>
  <inkml:trace contextRef="#ctx0" brushRef="#br0">11464 11675 8276,'-6'-21'2325,"5"6"-2505,-4 6 1,4 8-128,1 1 0,0 6 0,0 7 1,0 0 665,0 1 1,0-1-1,-2 2-215,-2 2 1,2-2-1,-2 3-231,2-3 0,7-2 0,2-1 0,3-3 79,5-5 0,6-2 1,-2-2-1,1 0 153,-1 0 1,3 0-1,-4 0 1,-2 0 136,-1 0 1,-3 1 0,-3 4-91,-5 4 0,-4 3 0,-4 2 1,-7 3-200,-5 0 1,-5 12-1,-5-3 1,-1 1-421,0-3 1,4-1 0,3-5 0,8-2-915,5-1 1341,3-8 0,10 5 0,1-4 0</inkml:trace>
  <inkml:trace contextRef="#ctx0" brushRef="#br0">11837 11368 8648,'6'-13'760,"3"10"1,3 12-668,1 7 1,0 6 0,1-4-1,-2 0 78,-3 1 1,1-4-1,-6 3 1,1-4 84,1 0 0,-5 0 0,2 4 0,-6 4-313,-6 4 1,-7 6 0,-3 5 56,-2 6 0,-1 5 0,-5 5 0</inkml:trace>
  <inkml:trace contextRef="#ctx0" brushRef="#br0">16116 12874 8231,'-1'-9'-17,"-4"0"1,2 6 0,-4-3-61,1 0-141,1 5 1,5-3 1116,0 8 151,-5-3 0,5 5-459,0-6 1,5 0 0,9-1-1,1-4-154,2-3 1,4-4 0,7-2 0,2 1-289,1 0 0,5-1 0,-4 3 0,1 2-480,-1 4 1,-7 4 0,-7 1 0,-3 1 135,-2 4 0,-5 4 1,-4 8-1,-2 6 104,-2 2 0,-12 1 0,-6 3 0,-6 0 178,-2 2 1,-4 3-1,1-4 1,0-2 239,0 2 1,1-5-1,5-4 1,6-2 194,2-3 1,1-1 0,3-2-329,2 1 1,3-1-270,6 0 1,6-5 0,3-4 0,4-2-42,5-2 1,-2-2 0,5-1 0,-2-1-745,-3 1 1,4-3-1,-3 1 1,0 1 85,-3-2 0,4 4 0,1-3 0,1-1-201,-1-3 0,5-3 975,-2-1 0,15-7 0,4 0 0</inkml:trace>
  <inkml:trace contextRef="#ctx0" brushRef="#br0">16649 12754 8590,'-7'-13'652,"3"-1"1,2 6-385,2-1 0,4 4 0,2-2 0,2 1 98,2 3 0,2 0 0,1 0 1,1-1-149,-1 1 1,0 1 0,1 2-231,-1 0 0,-4 2-160,0 2 1,-6-1 0,0 6 0,-5 1 53,-2 2 0,-5 1 0,3 1 0,0-1 34,0 0 1,-3 1-1,5-1 95,1 0 1,3-4-1,4 0 164,5 2 0,3-4 1,1 0-1,1 1-34,-1-1 1,0 1 0,1 2-1,-2-1-48,-4 1 1,3 2-1,-7 1 1,-1 1 46,-1-1 1,-2-4 0,-2 0 0,-1 1-8,-1 2 0,-10 1 0,4-1 0,0-1-106,-2-3 1,-6 1-419,-4 5 0,-2-3 1,2-2-318,4-4 1,5-2 0,2 0-511,3 1 1,6 1 1217,2-5 0,18-6 0,10-2 0</inkml:trace>
  <inkml:trace contextRef="#ctx0" brushRef="#br0">17196 12714 8238,'-10'-21'579,"-2"7"-249,1 8 0,4 13 1,7 14-1,0 1-840,0 0 1,0-4 0,0 4 509,0 2 0,-6 7 0,-1 3 0</inkml:trace>
  <inkml:trace contextRef="#ctx0" brushRef="#br0">17209 13167 8371,'-12'-25'2947,"1"12"-690,-7-1-2257,6 19 0,6 16 0,-1 5 0</inkml:trace>
  <inkml:trace contextRef="#ctx0" brushRef="#br0">16756 16886 8307,'-9'-17'0,"2"2"786,1 4 255,-5 6-1095,10-1 0,-4 6 35,10 0 0,2 2 1,7 1-1,-1 1 89,0-1 0,1-1 0,0-2 0,3 0-25,1 0 0,-1 0 1,-3 0 82,-1 0 0,-4 4 0,-2 2-38,-1 1 1,-1 2-1,-7 5 1,-2-1 37,-5 0 1,-3 0 0,0 1-97,3-1 1,-1 0 0,5 1-9,2-1 0,3 0 0,6-1 80,8-3 1,3 3 0,7-5 0,-2 2 52,2 0 0,-3 0 1,0 4-1,-2 1-38,-3-1 0,-3 0 0,-4 1 0,-3-1 164,0 0 0,-4 1 0,-1 1-214,-8 2 1,-7-2-1,-9 3 1,2-3-176,2-2 0,-3-1 1,2-2-1,1-2-15,0-2 0,1-1 0,5-2 1,-1 2-2668,1-2-596,6-2 3384,1-7 0,18-1 0,2-6 0</inkml:trace>
  <inkml:trace contextRef="#ctx0" brushRef="#br0">17369 16806 8264,'-13'-17'0,"0"4"-152,-1 6 1,5 9-1,2 7 208,1 3 0,3-3 333,7 0 0,5-6 0,9 1 1,4-2-77,4-2 1,2 0-1,1 0 1,2 0-193,-1 0 0,1 0 0,-3 0 1,-4 1 9,-3 4 1,-4-2 0,-5 6-133,-3 1 1,-3 3-1,-7 4 1,-5 2 280,-8 2 1,0-1 0,-9 4-1,0-2-14,-3 2 1,4-3-1,2-1 1,0 0-667,4-4 1,6-1 0,2-2-1,4 0-1327,5 1 1727,11-7 0,15-1 0,7-6 0</inkml:trace>
  <inkml:trace contextRef="#ctx0" brushRef="#br0">18249 16686 8144,'-13'-12'59,"-1"3"1,2 6 0,2 12 0,1 7-4,-1 3 1,-1 1 0,3-7 0,2 0-200,0 1 0,4-1 0,-2 2 1,2 1 142,2 2 0,0 5 0,0-2 0</inkml:trace>
  <inkml:trace contextRef="#ctx0" brushRef="#br0">18182 17192 8041,'-19'-18'1083,"10"17"-614,0-4 1,6 22-470,3 18 0,6 4 0,2 1 0</inkml:trace>
  <inkml:trace contextRef="#ctx0" brushRef="#br0">14983 10062 22301,'2'-12'-2075,"2"3"0,-3-3 1,4 4 1291,-4-4 0,4 3 0,-1 0 1034,-1-1 0,-1-2-230,-2-2 0,0 1-20,0 0 1,1-1 35,4 1 0,-2 6 143,6 2 1,-7 5 0,3 5 0,-4 4-445,-1 2 1,-6 9 0,-4 2 0,-5 5 463,-2 4 1,-6-3 0,3 4 0,-3-1 111,0 1 1,-4-1-1,8-3 1,-1 1-68,1 2 0,-1 1 0,3-6 0,4 1 34,1 0 1,-3 4 0,8 1 0,-1 1-152,4-1 1,2 10 0,2-1 0,2 5-184,2 5 1,4-1-1,7 0 1,2-1-219,6 1 1,2-4 0,1 0-1,1-3 279,0-3 1,1-3 0,2-12-1,1-2 152,-2-6 1,-1 1 0,-2-3-1,-4-5-182,-4-2 0,-4-2 1,0-3-604,-1 1 0,-6 6 0,-2-1 613,-4 3 0,-12 7 1,-4 2-1</inkml:trace>
  <inkml:trace contextRef="#ctx0" brushRef="#br0">16636 12368 27673,'0'-14'-7041,"-1"7"6888,-4 2 1,-2 5-1,-7 3 1,3 3 645,2 2 1,-8-5 0,4 1-53,-2-2 1,0-2 0,2-2 0,1-2 36,3-5 0,-1 1 0,4 1 250,-1 1 0,2-3-813,-4 5 0,0-1 0,-4 5-123,0 0 1,4 5 0,0 1 0,-1 1 564,-2 3 1,-6 1 0,0-1 0,2-1-211,1 1 1,-3 2 0,1 0-1,-1-2 186,-1-1 0,4-4 0,-3 2 0,3 1-242,2-1 1,-1-3 0,1 5-1,0 0 215,-1-1 1,1 6 0,-2-2 0,-2 3-250,-6 6 1,0-2-1,-3 5 1,1 2-260,-3 4 1,-6 1-1,2-3 1,-3 2-45,-2 1 0,0 0 0,0-6 0,3-1 453,2-2 1,1-6 0,4 2 0,2-4-26,3-6 0,2 3 0,7-5 0,0 1-58,-1 3 0,5-2 1,2 1-1,0 0-368,-1-2 1,4 5 0,-4-3-1,2 3-157,3 1 1,-2 5 0,-1 1 0,0 0 55,0 0 0,1 4 0,5-4 1,0 0-71,0 0 1,0-1-1,0-4 1,0-1 39,0 0 0,5-4 0,1 0 331,1 1 0,2 1 1,4-1-9,1-1 1,-1 0 0,2 4-1,1 0 70,2 1 0,1 1 0,-3 1 1,4 3-293,0 2 0,3 0 0,3 2 0,1 0 293,0 0 1,1-4 0,1-1 0,4-3 338,1-2 0,2-1 0,4-1 0,1-4 253,3-1 1,-1-2 0,5-4 0,-1 0 165,1 0 0,-1-6 0,3-1 0,-1 0-191,2 2 1,0 2 0,3 0 0,-1-1-558,0 1 1,1 1 0,-1 4 0,0 1-160,1 1 1,-3 5-1,0-4 1,-2-2 152,1-2 0,5-1 0,1 0 0,-1-1 287,1-4 0,9-2 0,1-8 0,0-1-310,4-2 0,1-1 0,-1 1 0,1-3 0,-2 0 0,-33 9 0,1 1 0,35-7 0,0 2 0,-4 1 0,4 1 0,-8 3 0,-2 0 0,-1 2 0,1 6 0,-4-3 0,-2 2 0,-1 0 0,3-7 0,1 4 0,0-2 0,0 0 0,-1 0 0,-5-4 0,-1 0 0,-3-1 0,2 1 0,-6 0 0,1-1 0,0 1 0,3 1 0,-3 2 0,0 2 0,0 2 0,-3-3 0,-5 5 0,-1 0 0,0-2 0,-1 4 0,-8-2 0,2 2 0,1 2 0,0-1 0,-3-2 0,2-2 0,1 2 0,0-3 0,-3 1 0,2-3 0,1-2 0,6 2 0,-2 0 0,4-3 0,1-1 0,4-1 0,2 0 0,2-1 0,2 1 0,2 0 0,1-1 0,0 2 0,1 4 0,1-4 0,-1 3 0,3-1 0,-1 1 0,-9-2 0,7 5 0,-2-1 0,-1-3 0,3 2 0,-1-1 0,0-1 0,1-2 0,0-1 0,3-1 0,0 1 0,0 0 0,-2-1 0,-2 0 0,0-3 0,1 0 0,-6-3 0,0 4 0,-1-2 0,1 2 0,-1 1 0,2 2 0,-5-1 0,-2 1 0,1 1 0,0 0 0,-2 2-84,2 0 0,-1-8 1,-5 8-1,-3-1-38,-2-1 1,5-4-1,-3-2 1,0 2 67,-2 1 0,-4 2 0,-2-2 0,-1-1-37,-2-2 1,0-1 0,-3 3 0,-3-2-183,-2 1 1,2-3 0,-9-1 0,3-1-240,-2 0 1,1 5 0,-6-2-1,-1 1-263,-1 0 0,-1 1 0,2 3 0,2 1 165,-2 0 1,-6-1 0,-3 1 0,-2 0 375,-2-1 1,-2 1-1,-1-2 1,-2-1 137,-3-2 0,2-4 0,-6 3 0,0 0 259,1-1 0,-4 3 0,3 3 0,-4 1-37,0 0 0,-1-1 0,-1 2 0,-2 2-196,-1 1 1,-4 2-1,3-2 1,1 3 228,-1 0 1,-1 4 0,-4-3 0,3 0 149,2 1 0,-4-1 0,2 5 0,-2 0 145,-1 0 0,-4-4 1,5-1-1,-2 2-12,-2 2 1,0 1 0,-2-2 0,-1-1 10,-1-1 1,-5-2 0,3 3-1,0-1-224,0 1 1,-7 1 0,3 2 0,-1 0-242,-1 0 1,7 0-1,-1 2 1,1 1-44,1 1 1,1 5-1,4-3 1,2 0 66,0 0 0,-4-2 0,5-2 0,-2 1 133,-2 1 1,1 1 0,1-5 0,-1 0 24,-2 0 1,-2 1 0,1 2-1,-1 1-58,-1-1 0,-5-1 1,3-2-1,0 0-121,0 0 1,-3 0 0,4 1 0,-1 2-181,0 2 0,1 4 0,5-3 0,0-1 43,0 1 0,0 3 1,0-3-1,2 0 185,2 0 0,-1 3 0,5-3 0,-2 0-23,-3 0 0,-2 0 0,-2-3 0,-2 3-21,-2 1 1,-5-3 0,1 5 0,-3 0-15,-1-1 0,-1-1 1,1-3-1,0 4-28,-1-1 0,3 5 0,0-3 0,2 3-103,-1 1 0,3 0 1,-2 1-1,0-1 71,2 0 0,-4 1 0,5-1 0,0 0 35,0 1 0,-4-1 0,1 0 0,-3 1 19,-1-1 0,-5 0 1,-2 1-1,-3-1 29,0 0 1,-5-1-1,5-1 1,-2-3 22,-2 3 0,-2-5 1,1-2-1,4-1-92,3 2 0,-5-4 0,2 5 1,0 0-205,-1 3 0,6-2 0,-2 2 0,0 1 55,-1 2 1,-9 2 0,6 0 0,0 3 0,0 0 0,-5 3 0,8-2 0,3 2-124,1 1 1,0 4-1,12-3 1,2 2-547,2-2 0,5 8 0,12-2 616,3 5 0,3 8 0,5 6 1</inkml:trace>
  <inkml:trace contextRef="#ctx0" brushRef="#br0">8918 11808 8517,'0'-19'647,"-6"-2"0,4 8-856,-2 8 1,-2 11-1,0 12 1,0 5-300,0 7 0,-3 3 1,4 4-1,-1-2 750,0 2 0,1 2 0,5 2 1,0 1 197,0-2 0,2 6 0,2-11 0,7-2-192,5-4 1,0-2 0,6-2 0,2-3-100,1-4 0,2-9 0,0-5 0,-1-2-80,1-2 1,-1 0 0,1-2 0,0-2-311,-1-5 0,1-7 0,-2-2 0,-1 0 127,-2-1 1,-5 3 0,0-6-1,-3-2 154,-5-1 1,1-6 0,-6-2 0,-1-1 75,-1-3 1,-13 0-1,-2 0 1,-2 3 37,0 1 1,2 4 0,0 5 0,-1 5-591,1 4 290,6-1 146,19 20 0,4 3 0,16 14 0</inkml:trace>
  <inkml:trace contextRef="#ctx0" brushRef="#br0">10358 11648 8473,'-21'-12'-86,"3"3"0,3 3 13,2 6 0,0 6 0,-1 3 0,-1 4 245,-2 5 0,2 3 0,-4 6 0,1 1 319,0 3 0,0 3 0,6 6 1,2 0-300,1 0 0,6 6 0,0 3 1,6 2-81,6 3 0,4-7 0,7-2 0,3-5 34,3-5 0,12-4 0,-4-10 1,5-8-648,4-7 0,0-6 0,-3-6 0,-2-6 205,-2-4 1,1-12 0,-8 0 0,-5-5 209,-9-4 1,-3-6 0,-8-3 0,-3-1 30,-3-3 1,-7-1 0,-8-1 0,-2 2 224,-2 0 0,1 1 0,-3 10 0,6 5 199,2 8-1315,2-1 1,7 20 945,6 2 0,17 10 0,11 8 0</inkml:trace>
  <inkml:trace contextRef="#ctx0" brushRef="#br0">11451 11568 8184,'-29'12'143,"-2"-3"0,3-2 0,-3-4 0,3 3 257,1 1 1,5 2 0,1 6 0,4 3-225,5 4 1,0 5 0,7 2 0,2 4-51,2 1 1,2-4 0,5 1 0,8-3-144,6-2 0,12-5 0,3-3 0,5-5-180,5-4 1,0-3-1,6-7 1,-2-5-201,1-8 1,-3-6 0,1-11 0,-4-5 40,-5-2 1,-13-2 0,-12 0 0,-11 1 125,-11 4 1,-18-3 0,-20 7 0,-11 2 35,-9 1 1,28 16 0,-1 3 193,-3 0 0,-1 0 0,-7 1 0,-2 1 0,1 1 0,0-1 0</inkml:trace>
  <inkml:trace contextRef="#ctx0" brushRef="#br0">11104 10675 8263,'0'-38'171,"6"8"0,1-4-251,1 9 1,4 5-1,-4 7 1,4 1-266,2 3 1,-1-1 0,0 6 193,1 1 1,-5 1 810,-1 2 1,0 2-193,1 2 1,-3 3-1,-6 7 1,0-1 23,0 0 1,0 1 0,0-1 0,0 0-143,0 1 1,-5-1 0,-1 0 0,0 1-188,0-1 1,-2 0 0,3 1 0,2-1-227,2 0 0,1 5 0,0 0 0,1-2-4,4-1 1,2-2 0,6 1 0,1-2 89,-1-4 0,9 4 0,3-4 0,2-1 1,3-2 0,-1 0 0,-1 0 0,2-1-335,1 2 1,5-4 0,-5 4 0,-3-2-176,-4 1 0,1 0 0,-4-2 0,-1 2-895,-2-2 1,1-2 1380,-1-1 0,6-6 0,-3-1 0</inkml:trace>
  <inkml:trace contextRef="#ctx0" brushRef="#br0">11557 10648 8246,'-7'-32'152,"1"1"889,6 0 1,10 7-1,5 15 1,4 5-877,5 2 1,1 2 0,2 0-1,1 0-34,3 0 1,6 0 0,6 0 0,0 0 309,4 0 0,4 0 1,4 0-1,2-1-103,6-4 0,2 2 0,1-4 0,1-1-293,0 1 0,4 3 1,1-4-1,-1 1 107,-2-1 1,3 1 0,-7-3 0,1 1-406,-1-2 0,-3 4 0,-9 0 1,-2 1-148,-7 3 0,3 0 0,-11 0 1,-3-2 47,-4 2 0,-4 2 0,-2 1 0,-6 0-183,-2 0 0,-6 0 0,0 0-419,1 0 0,-4 1 954,-1 4 0,-4 2 0,-1 7 0</inkml:trace>
  <inkml:trace contextRef="#ctx0" brushRef="#br0">13477 10089 8360,'-12'-46'277,"9"24"0,-6 10-37,6 19 1,3 12 0,0 8 0,2-2-241,2-3 1,3-2 0,8-6-1,2 3-48,0 1 0,9-1 0,-1-3 0,6-1 933,3 0 0,0 5 0,3 1 0,-3 1-373,-1-1 0,-4 4 1,-5 0-1,-5 2-393,-4 2 1,-5-2 0,-10-2 0,-1 0-1044,-4 0 1,-14 7-1,-13 2 1,-8 1-227,-5 0 1,-10 8 1149,2-1 0,20-16 0,-2 1 0,1-1 0,0-1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3972 5784 20188,'-1'-41'-2733,"-4"5"0,4 17 195,-3 5 2222,2 10-303,2-2 0,0 5 1649,0-4 1,2 4 0,2-4-208,5 4 1,3 1 0,1 1-1,2 2-372,3 2 1,1 1 0,6-4 0,0 3-274,3-2 0,2-2 0,-2-1 0,2 0 474,1 0 0,6-1 0,-2-2 0,4-3 4,1-1 0,-2 2 1,1-4-1,-2 0-88,0 2 1,4-3 0,-5 4 0,3 0-120,1 0 1,0-3 0,-2 5-1,-1-1-73,-1-1 0,-2 5 1,3-4-1,-3 4-715,-2 1 0,1 1 0,-2 2 1,3 2 344,0-2 1,0 3 0,-4-2-1,1-1 204,-1-2 1,2-1 0,1 0-1,-1-1 136,1-4 0,2 0 0,-3-6 0,-3 4-187,-1 1 1,2-3-1,-2 5 1,-3 1-421,0 1 0,-1 2 0,0 0 1,-3 0 26,-2 0 1,5 2 0,-2 1 0,3 2 3,2 3 0,-1-4 1,1 4-1,1-2 244,3-3 0,-1-2 0,5-1 1,1 0 916,-2 0 0,9-6 0,-5-1 0,1-2-931,-2 0 0,-7 2 0,2-4 0,-1 4 0,0 1 0,0 1 0,-4 5 0,0 0 0,-1 0 0,1 0 0,0 0 0,-1 0 0,1 0 0,4 0 0,0 0 0,0 0-72,2 0 1,-3 0-1,5-1 1,1-2 142,-2-1 1,9-5-1,-3 3 1,1 0-72,1 0 0,-7 0 0,-1 3 0,0-1 0,0 1 0,-2-3 0,2 1 0,-2 2 0,-2 2 0,2 1 0,1 0 0,0 1-233,-1 4 0,5-4 0,-1 4 1,2-2 411,2 1 1,5-2 0,-1 2-1,-1-3-126,-2-1 0,4-1 0,-1-2 1,-1-3-54,-1-1 0,-2 2 0,0-2 0,-2 1 0,-2 3 0,1-3 0,-6 2 0,-1 1 0,-2 1 0,-2 2 0,0 0 0,-3 0-813,-1 0 0,-5 0 0,1 0 1,-4 0-199,0 0 0,-5 0 0,-2 2-2286,-1 2 3007,-2 3 1,-10 13 0,-1 0 0</inkml:trace>
  <inkml:trace contextRef="#ctx0" brushRef="#br0">10064 7463 28513,'-7'-13'-7371,"-1"4"5514,4 0 0,3 5 487,-4-5 0,4 4 952,1-4 1,-2 1 482,-2-6 1,-4 1 596,-5 0 1,0 5-233,-1 4 1,2 4 0,2 4 0,3 5-874,1 3 0,0 0 0,3-2 1,-2-1 681,2 1 0,-2 2 187,0 2 0,-1-7 1820,2-3 713,2-2-1497,-4-2 1,8 0-1255,2 0 0,8 4 1,9 1-1,1-2-72,2-2 0,8-1 0,-4 0 0,4 0 329,0 0 1,-1 0-1,-4 0 1,0 0 276,-1 0 1,1-1 0,1-2 0,2-3-284,1-2 0,0 0 0,-4-6 0,-2 1-459,-3 0 0,3 1 0,-3 1 0,3 2 0,2-1 0,-2 0 0,-1-1 0,-3 4 0,-2 1 0,3-3 0,-4 3 0,-2 0 0,-1 0 0,-2-2 0,-1 2 0,-1 0 0,-2 0 0,-5-5 0,3 2 0,-1-2 0,0-3 0,-3 0 0,2-3-2,-2-1 1,-2-4 0,1 3 0,1-2-319,1-2 1,0 2-1,-2 0 1,1 2-234,1 3 1,2-4 0,-3 3-1,2-1 45,-2-1 1,-2 4-1,-1-3 1,0 3 172,0 2 1,0-5 0,0 0 0,-1 2 108,-4 1 0,2 2 0,-4-2 0,-1-1 111,1-2 0,3 0 1,-4 5-1,1 0 50,-1-1 1,4 1 0,-4 0 0,1-1-25,0 1 0,-1 4 0,-2 0 0,1 0 136,-1 2 0,-2-3 0,-2 4 0,1 0 180,0 0 0,-2-5 0,-3 4 0,-3 0 55,1 2 1,-4-1-1,5 2 1,0 1 33,-1 1 0,-2-2 0,4-1 0,2 2-60,1 2 1,-3 1 0,1 1 0,0 2-26,3 2 1,-1 1-1,-2-3 1,0 3-25,0 1 0,-2-2 0,0 3 1,0 1-47,-1-1 0,-3 4 0,0-4 0,0 4-116,1 2 0,-2-1 0,5 0 0,-2 1-17,-3-1 0,5-1 1,0-2-1,1-1-148,0 1 0,0 2 0,5 2 0,0-1-70,-1 0 0,2 1 1,2-1-1,1 0-46,-1 1 1,-2 0-1,-1 3 1,-1 0 20,1 0 0,0 3 0,1 1 0,1 1-76,3 1 1,3-3-1,-2 4 1,1-3-84,3-2 0,1 3 1,2-4-1,0-2 169,0-1 0,6-3 1,3-2-1,4-1 201,5 1 0,-3-2 1,4-1-1,1 1-346,2-1 0,1-4 0,1 3 0,-2-2-228,2 1 0,1 5 1,2-2-1,0 1-344,-1-1 1,-1 3 0,1 5 0,-1 3-1395,3 2 2491,2-5 0,-4 4 1,1-7-1</inkml:trace>
  <inkml:trace contextRef="#ctx0" brushRef="#br0">5305 7650 13750,'-7'-27'-3643,"1"11"2770,6 3 0,2 8 822,2 1 0,-1 2 0,6 2 298,1 0 0,2 0 0,1-1 0,2-2 94,3-2 0,3-4 0,7 3 0,3 1 388,5-1 1,-2 1 0,3 5 0,3 0-619,3 0 0,1 0 0,-4 0 0,0 2-80,0 2 0,0-1 0,-2 4 0,-2 1-273,-5-1 0,2-4 0,-2 3 1,-2-1-469,0-1 1,0 0 753,-2-4 1,8 6 0,-6 2 0</inkml:trace>
  <inkml:trace contextRef="#ctx0" brushRef="#br0">9544 8623 8257,'-13'0'-605,"0"0"309,-1 0 1,1 0-1,0 1 1,-1 2 295,1 2 0,0-1 0,-1-4 0,1 0 0,1-1 0,2-4 0,2-4 506,3-3 0,-4-5 0,4-1 0,2 2 344,2 1 1,-4 1 0,1 1 501,1 0-969,1 5 0,4-2-124,2 6 1,5-1-1,9 4 1,4-2 59,3-2 0,11-5 1,2 1-1,4-1-30,5 1 1,10-3-1,5 3 1,2-3-105,-2-1 1,6 1-1,-4 3 1,-2 5-115,-2 2 1,3 2 0,-6 0-1,-2 0-300,-4 0 0,-7 2 0,-7 2 0,-3 3-232,-1 1 0,-8-1 0,-6-4 845,0 2 0,-4-1 361,3-4-585,-9 0 1,-9-1 0,-10-2 0,-7-3-326,-5-2 1,-3 5-1,-2-1 1,1 2-546,-1 2 1,-4 0 0,-2 0 0,1 0 473,-1 0 1,-4 0-1,3 2 1,-2 1 142,1 1 1,-1 7-1,-2-4 1,1 1 222,1-4 0,7 2 0,-3-2 0,4-1 219,2-1 0,3-2 0,3 0 0,0 0-567,4 0 1,6 0-560,1 0 0,6 1 1,0 4 350,6 4 0,6-2 0,9 2 0,4 3 426,3 4 0,2-1 0,-1 4 0</inkml:trace>
  <inkml:trace contextRef="#ctx0" brushRef="#br0">4146 9636 28715,'0'-14'-2699,"0"1"0,6 5 1,2 6 2707,4 4 0,2 1 0,-1 5 0,0-2 5,1-3 0,-1 3 1,0-2-1,2-1 538,3-1 1,-2-2 0,5 0 0,0 0 90,-1 0 0,6 0 0,5 1 0,3 2-464,9 1 0,6 1 0,7-4 1,5 2-112,5 2 1,-28-3-1,0 0 1,37-3 0,-36-1-1,1 1-30,0-1 1,0-1-1,3-1 1,1-1-1,1 2 1,-1 0-1,0 0 1,-1-1 302,2-1 1,-1 0-1,0 1 1,-2 0-1,-2 1 1,-1-1 0,-1 1-1,1 0-169,-1 1 0,1 1 1,4 0-1,0 1 1,-4 0-1,0 1 1,0 1-1,1 0-154,-2 2 1,1 1 0,-1 3-1,1 1 1,1-1 0,0 1-1,-2 0 1,1 0-148,0 1 0,2-1 0,1-3 0,0-1 0,1 1 0,0 0 0,0-2 0,1-1 61,2-1 1,0-1 0,6-1 0,0-1 0,-4-2 0,0-2 0,2-1 0,-1-1-52,1 0 0,-2-1 1,-1-1-1,-1-1 1,0 0-1,-1 0 1,-1 0-1,-1 0 91,0-2 0,0 0 1,-1 2-1,-1 1 1,-1 0-1,-1 0 0,-2 2 1,1 1-210,35-3 1,-35 3 0,1 1 0,24 1 0,0 3-204,-3 4 440,-2 4 0,-5 9 0,1 0 0,-1 1 0,0 1 0</inkml:trace>
  <inkml:trace contextRef="#ctx0" brushRef="#br0">9171 11488 7828,'-7'13'-832,"1"1"442,6-1 589,-6 0 0,4-7 0,-2-6 0,2-7-26,2-5 1,0 3 0,0 0 260,0-1 0,2 4 0,2 1-316,5 4 0,3 2 0,1 2 0,1 3-108,-1 2 1,0-4-1,1 4 1,-1-1-14,0 0 0,5-4 0,1 2 0,1-4 226,-1-1 0,8-4 0,-4-2 0,1-1 106,1-4 1,-1 1 0,0-1 0,-2 3-116,2-3 1,-1 1-1,1-1 1,-3 4-215,-2 1 1,5 2 0,-2 4 0,5 0 26,4 0 1,-2 1 0,8 2 0,3 3-255,3 1 1,2 1-1,-4 2 1,2-2 208,1-2 0,1 2 0,-5-3 0,0-2 127,0-2 0,-5-1 0,1 0 0,0 0 272,-2 0 1,0-1 0,-5-2-1,2-2-160,-1 2 0,-2-2 1,0 0-1,2 2-374,1 2 0,2 1 0,-4 0 0,2 0-81,-1 0 0,3 0 1,-1 0-1,1 0 173,-1 0 0,4 0 1,-4 0-1,1 0 182,0 0 0,4 0 0,-2 0 0,2 0 63,-1 0 1,2 0 0,-4 0 0,0-2-111,-3-2 1,2 2 0,-2-4 0,-1 2-84,-2-1 1,3 1 0,0 3 0,-1-2-46,-2-2 0,3 1 0,0 4 0,-1 0-13,-2 0 0,3 0 0,2 0 0,-1 0 107,1 0 1,-2-2-1,-3-1 1,0-1 22,-1 1 1,5 1-1,-8 2 1,0 0-49,1 0 0,-1 0 1,-1 0-1,0 0 18,0 0 0,-2 0 0,1 0 1,0 0-56,-1 0 0,4 0 0,-4 0 0,1 0 46,1 0 0,-1 0 0,4 0 0,1 0 89,0 0 0,2-4 0,1-1 0,-2 3-52,2 0 0,-1-2 0,-2-1 0,0 2-115,-1 2 0,1 1 0,1 0 1,2 0-25,1 0 1,0 0-1,-4 0 1,-2 0 26,-3 0 0,6 0 0,-3 0 1,1 0 177,-1 0 1,7 0 0,-5 0 0,1-2 105,0-2 1,-1 1 0,1-5 0,2 1-75,1 0 0,0 2 0,-4-2 0,-1-1-123,1 1 1,-2 4 0,-1-3 0,-2 2-96,2-1 0,1 1 1,0 4-1,-1 0-229,-2 0 0,-1 0 1,2 0-1,-2 0 8,-2 0 0,4 0 0,-6 0 0,0 0-720,-3 0 1,0 0 0,-1 0-2089,0 0 3088,-5 12 0,-8 2 0,-8 13 0</inkml:trace>
  <inkml:trace contextRef="#ctx0" brushRef="#br0">9731 12421 27877,'-6'4'-3155,"-1"5"0</inkml:trace>
  <inkml:trace contextRef="#ctx0" brushRef="#br0">9704 12488 27485,'-9'0'4,"1"0"0,0-6-1557,-1-3 1,2 3 433,2 1 1,5 10 336,0 4 0,6 1 1,6 0 993,-3-1 1,3-6 0,-3 2 365,3-4 0,1-1 0,0 0-158,1 0 0,-5-4 1,-1-1-1,3 2-391,1 2 0,7 1 0,3 0 0,3 0-1,2 0 0,1 4 0,3 1 0,3-2 259,0-2 0,9-1 0,-3 2 0,2 1 46,-1 1 1,2 1-1,0-5 1,-1 0 320,1 0 0,0 0 0,-3 0 0,0 0-293,-1 0 1,0 0 0,-2 0 0,-1 0-177,1 0 1,6 0-1,1-2 1,0-1-90,2-1 1,0-5-1,6 3 1,-2 0-136,1 0 1,2 0 0,-7 3 0,0-1 59,0 1 0,1 1 0,-5 2 0,-4 0-1,1 0 0,-5 0 1,1 0-1,1 0 38,-2 0 0,0 5 0,-4-1 0,1-1-13,-2-1 1,8-2 0,0 0 0,-1 0 21,-2 0 1,3 0 0,-1 0-1,1 0 10,-2 0 1,4 0-1,-4-2 1,2-1-78,-1-1 0,2-1 0,-2 5 0,2 0 0,2 0 0,-4 0 0,0 0 0,1 0 0,1 0 0,2-4 0,0-1 0,0 1 0,0-2 0,-1 3 0,-1-4 0,1-1 0,2 1 0,2 2 0,-3-2 0,-2 0 0,-2-1 0,1 5 0,-4-1 0,-1 2-183,1 2 1,-2-4-1,-4-1 1,-2 2-84,-3 2 1,3 1 0,-4 0 0,1 0 144,0 0 0,-4 0 0,3 0 0,0 0-130,-1 0 1,1 0 0,3 0 0,-4 0 30,0 0 1,2 0-1,-4 0 1,-2-2-513,-1-2 1,-2 3-987,0-4 1,-1 5 1622,-3 5 1,3 2 0,-5 6 0</inkml:trace>
  <inkml:trace contextRef="#ctx0" brushRef="#br0">4492 4678 25285,'8'0'-3052,"-4"0"3152,-8 0 1,-8 0 0,-7 0 0,-1 0-22,1 0 0,-9 0 0,0 0 1,-5 0 161,-4 0 1,-1 0-1,-4 0 1,-1 0 60,-1 0 0,-5 6 0,2 3 1,-2 2-198,-2 3 1,-4 4-1,7 1 1,-4 0-40,-2 0 0,-3 4 0,-3-6 1,1 1 14,0 1 1,-5-4-1,1 4 1,-4-1-72,0 0 0,30-7 0,0 2 0,-29 9 1,-3 3-11,1 2 1,0 4-1,3 1 1,7 1-33,5-1 1,0 1 0,8-2-1,4 5-112,4 2 0,4 4 0,6 1 1,2 3-162,3 1 0,-3 5 0,4 4 0,0-1-52,4 1 1,2 5 0,1-2-1,1 0 33,0 0 1,4 8 0,1-3 0,3-2-1,2-1 1,1 1 0,4-1-1,2 1-32,5 1 1,3 12 0,3-6 0,-7-32 0,0 0 155,0 1 1,2 0 0,1 2-1,0 1 1,-1 3 0,-1 1 0,1 1-1,-1 1-61,1 2 1,0 0 0,0 0 0,0 1 0,-2 2 0,-1 1 0,-1 0 0,0 1 106,0 2 0,0 0 1,-3 6-1,0 1 1,-1 0-1,0 0 1,-1-3-1,0 0 61,-1-2 1,0-1-1,-1 1 1,0 0-1,0-3 1,-1-1 0,0-1-1,0-1 46,0-2 0,1 0 1,0-2-1,0 0 1,1-2-1,0 0 1,0-3-1,0 1 17,0 1 0,0-1 0,0-4 0,0 0 0,0 0 0,0 0 0,1-1 0,0-1 134,3 36 0,-1-36 0,2 1 1,8 32-1,0 0 21,1 2 0,-2 1 0,-7-34 0,0 1 0,-1 1 0,1 0-92,0 2 1,0 1 0,-1 4 0,-2 0 0,1 1 0,-1 1 0,-1 0 0,-1 0-134,0 0 1,0 0 0,0 1-1,0 0 1,0 2 0,0 1 0,0 1-1,0-1 85,0 0 0,0 0 0,1 1 0,0-1 0,0-1 0,0 0 0,2-2 0,0 0-15,1-1 1,0-2-1,0-2 1,1-2 0,2-2-1,1-1 1,-1-2 0,2 0 48,-1-2 0,2-1 0,1 1 0,0 0 0,7 28 0,-2-5 94,-1-5 0,-2-2 1,0-1-1,1-1 42,-1-3 1,-4 1 0,-2-6 0,1-1-259,-1-1 1,-4 1-1,3-2 1,-2-4 78,1-3 0,4-7 0,-3-6 1,1-4-182,3-5 1,4 0 0,2-7 0,3-4 343,2-4 1,7-3 0,8-4 0,4 1-591,4-1 1,4-2 0,8 0 0,3 3-365,3 5 0,8 5 815,-3 8 0,-4 1 0,8 12 0,0 1 0</inkml:trace>
  <inkml:trace contextRef="#ctx0" brushRef="#br0">5012 13660 27436,'-4'-38'-3123,"-1"2"1,1 7 0,-1 5 870,1 6 0,-6 9 2837,1 5 0,-3 4 0,-3 4 0,-1 5-464,-2 3 0,-9 6 0,4 1 1,-1 0 169,-1 1 1,0 2 0,-2-3 0,2 0-110,2 1 1,-6-1 0,1-3 0,-3 2 210,-2-2 1,-4 5-1,0 1 1,-5 3-325,-2 2 0,0 0 0,4 1 0,1 1 359,4 2 1,-1 5-1,8-3 1,4 1-301,3 3 0,8 6 1,6 2-1,1 4-531,3 6 1,1 3-1,2 6 1,0-2 191,0 1 1,3-25-1,0 0 1,1 2 0,1 1-1,1 1 1,0 1 21,1 0 0,-1 0 1,0 0-1,0 1 0,0-2 1,-1-1-1,-1 0 0,0 1-28,1 1 1,1 1-1,0 1 1,0-1 0,0 1-1,0 0 1,-1-1-1,0 0 10,-1-1 0,1 0 0,-1 3 0,1 1 1,1-2-1,1 0 0,0 1 0,-1 0 69,1 2 1,0 0-1,-1 0 1,1-1-1,-1 5 1,0 0-1,0 2 1,0 0-92,0 3 0,1 0 0,-2 2 0,0 0 1,4 2-1,0 0 0,-1-1 0,-1 0 116,0-3 1,-1 1-1,1 9 1,0 0-1,-1-5 1,-1 0-1754,0 3 0,-1 0 1876,3-6 1,-2-1 0,-4 8-1,0 0 1,1-8 0,2-2-1,-2-1 1,0 0 41,0-2 0,0 0 0,2 0 1,-2-1-1,0-4 0,-1-2 0,2-3 1,-1 0 57,-1-4 1,1 0-1,1-1 1,0 0 0,3 31-1,0 1 37,-1 4 1,1-3 0,-1 3 0,4-2-183,3 0 0,1-1 1,0-17-1,2-3-4,3-4 0,3 0 0,5-7 0,1-5 353,0-6 0,1-4 1,3-2-1,4-7 507,4-6 0,2 1 0,4-6 0,2 1-278,1 0 1,6 5-1,0-1 1,0 5 236,3 3 1,2 5 0,-10 0 0,1 2-1411,-1 1 0,-3-3 0,-6-3 0,0 0 385,0-4 0,4-7 0,1-5 0,-2-2 150,-2-2 0,-2 0 290,-4 0 1,-2-6-1,-6-2 1</inkml:trace>
  <inkml:trace contextRef="#ctx0" brushRef="#br0">7318 14380 22679,'-1'-13'-7412,"-2"-1"5789,-2 1 1,-1 6 1761,2 2 0,-2 5 0,-4 3 458,1 2 1,0 5 44,-4-1-285,5-3 1,2 1-167,6-2 0,6-4 0,3 4 0,3-4 43,1-1 0,7 0 0,2 1 1,3 2 166,2 2 1,5 1 0,2-2 0,0 4-156,-3-1 0,3 5 0,2-3 1,3 3-58,1 1 1,4-1 0,3-3 0,2-5 2,2-2 0,8-2 1,-6 0-1,2 0 206,0 0 0,3-6 0,1-3 1,0-3-37,0-1 0,-2 5 0,-7 2 0,-3 2-37,-1-1 1,-1 1 0,-7 5 0,-1 2-679,-1 2 0,-5 4 0,3-3 0,-2 0 209,-2 0 0,3-2 0,-1-4 0,1 0 105,-1 0 1,4-2 0,-3-2 0,-2-3-432,-3-1 1,0 2-1,-10 6 457,-2 0 1,-1-6 0,-2-1 0</inkml:trace>
  <inkml:trace contextRef="#ctx0" brushRef="#br0">7572 15779 10432,'-18'-10'-485,"0"-3"0,-6-2 1,2 4-1,-2 4 402,2 1 0,-3 2 0,3 5 1,-3 2 130,-2 2 0,0 5 0,-1-3 0,0 2-49,1 0 1,-2-6 0,8 2 0,-1-4 169,0-1 0,4 0 0,-3 0 0,2 0 65,2 0 0,-2 0 0,1 2 1,1 2-200,-3 5 0,6 9 1,-6 4-1,3 3-29,-1 2 0,4 4 0,7 3 0,1 3 16,3 4 0,2 4 1,1-1-1,0 4 18,0-1 1,4 9 0,2-1 0,1 3-14,4 1 0,-5 9 1,0 0-1,-2 3 8,1 2 1,-2-34 0,-1 0 0,0 2 0,-1 0 0,2 3 0,-1 1-82,-1 0 1,1 1 0,1 6-1,0 0 1,0-3 0,0 0-1,0 1 1,0 0 39,-1 3 0,2 1 1,0 2-1,0 1 1,0 0-1,-2 0 1,2 0-1,0 0-8,1-1 1,0 0 0,1 3 0,0-1 0,1-6 0,1-2 0,0 0 0,0-2 6,1-2 1,0 0 0,2-2 0,0-1 0,-1-4 0,-1-1 0,11 30 50,-1-5-1,-1-7 1,-5-7 0,0-6 45,1-6 1,-6-2-1,1-7 1,0-4 185,-1-3 1,2-3 0,-4-7 0,0 0-209,0-2 0,4 0 0,-1 4-181,3 0 0,1 1 0,2-1 1,3 0 24,4 1 0,9-1 0,6 2 0,6 1 3,6 2 0,3-1 86,1-3 0,-5-1 0,-3 0 0</inkml:trace>
  <inkml:trace contextRef="#ctx0" brushRef="#br0">12064 16312 7937,'-14'8'-475,"1"-4"1,0-1 1918,-1 2-881,7-4 0,3 5 1,10-7-1,7-5-18,8-8 1,5 0 0,5-9-1,5 1-5,2 1 1,2-8 0,2 1-1,2-3-395,5-2 0,3-7 0,3 1 0,1 0-196,2-4 0,-27 21 0,0 1 0,27-19 0,-2 0-354,-1 0 0,1 0 0,-1 1 0,-5 4-9,-2 4 0,-5 2 0,-6 4 1,-3 3-205,-2 4 1,-2 3-1,-6 2 1,-4 1-322,0 3 0,-2 3 939,-5 6 0,0 0 0,0 0 0</inkml:trace>
  <inkml:trace contextRef="#ctx0" brushRef="#br0">12757 17125 7832,'1'-25'425,"4"3"1,5 4 0,7 3 704,5 2 0,9-5 0,7-1 0,7-2-822,4-2 0,10-3 0,-6-2 0,2-1-182,0-2 1,3-5 0,-1 4 0,1-3-772,1-2 1,-4-5 0,4-3 0,-1 2-1474,0 2 1405,0 1 0,-5 0 0,0 0 1</inkml:trace>
  <inkml:trace contextRef="#ctx0" brushRef="#br0">11384 18405 8451,'19'-39'0,"8"5"0,10-6-31,6 8 0,10 15 1,14 9-1,-29 6 0,1 4-29,4 1 1,3 2-1,10 2 1,2 1 0,3 5-1,1 2 1,5 0 0,0 0-252,3 1 0,1-1 0,-20-4 0,0-1 0,1 0 0,1-1 0,1-1 0,-1 0 0,0 0 0,1 0 0,-1-1 369,2-1 0,0 0 0,1-1 0,0 0 0,0 0 0,1-1 0,0-1 0,0 0 1,-1 0-1,-2-2 0,0 1 0,0-1 116,-2 0 0,0 0 0,1-2 0,2 0 0,2-2 0,-2 0 0,-3 0 0,-1-1 0,0-1 0,1 0 0,-1-1 0,0-1 60,23-3 1,0 0 0,1-1 0,-2-1 0,-2-1-1,-1 0 1,-2 0 0,-1-1-137,-2 1 1,-1 0-1,-1-1 1,0 1 0,-7-1-1,-1 0 1,-2-1 0,-1 0-143,-4 0 1,-1-1-1,-2-2 1,-2-1 0,-7 1-1,-2-1 1,28-22-340,-11-4 1,-14-14 0,-20-2 0,-11-4 338,-12-5 1,-5 32 0,-6 1-1,-7-2 1,-5 1 0,-5-3-1,-3 2 159,-5-1 0,-4 0 1,-8-4-1,-4 2 0,-3 3 1,-2 1-1,17 13 1,0 0-1,-2 1-196,-1 0 0,-1 0 0,-2 2 0,-9 0 1,-3 2-1,0 2 0,-3 2 0,0 2 0,-2 2 1,-4 2-1,-1 1 0,-1 2 59,15 2 0,0 2 1,0 0-1,-2 2 0,-5 0 1,-1 2-1,-1 1 1,1 0-1,1 1 0,1 1 1,1 0-1,-1 1 0,0 2 1,0 0-1,0 0 1,0 2-63,1 1 0,0 0 0,0 1 1,0 1-1,-2 1 0,-1 1 0,1 1 1,1 1-1,2 0 0,2 0 0,0 2 1,1 0-1,-1 1 0,1 0 0,0 1 1,0 0 24,2 1 0,-1 1 1,1 0-1,0 1 0,1 0 1,1 1-1,0 0 0,1 1 1,-12 8-1,1 1 0,1 1 1,1 0-1,1 0 0,0 2-52,3-1 0,1 2 0,1 0 1,2 1-1,3 1 0,2 0 0,7-3 1,3 0-1,1 0 0,-12 16 0,4 0-40,8-3 0,5 0 0,7-2 0,8 0 1,9-6-1,7 0 0,8 0 0,6-2-282,10 0 1,8-3 432,14-2 0,6-4 0,6 3 0,3-2 0,7-2 0,0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5465 6837 26811,'0'-19'-3855,"0"4"1,0-3 2686,0 3 0,6 8 1644,3 2 1,-1 8-1,-1 3 1,0 0-476,1 0 1,1-1-1,4-5 1,2 0 639,3 0 1,-2-2-1,5-1 1,-1-3 44,1-1 1,-3 2-1,4-2 1,0 1-330,-1 3 0,3 2 0,-5 1 0,2 0-289,2 0 1,1 0-1,1 0 1,0 0 473,4 0 1,5 0-1,-2 1 1,2 2 24,3 1 1,-3 1 0,2-5-1,0 0-414,-2 0 0,4 0 0,-4-2 0,0-2 352,-3-5 1,-3 2 0,-1-2 0,0 0-506,-1 1 0,-3-2 0,-1 6 0,0 1 0,-1 1 0,4 2 0,-4 0 0,1 0-124,0 0 1,0 5-1,5 1 1,-2 1-270,-3 3 1,4 1 0,-4-2 0,3-3 401,2-1 1,-1-3-1,1 2 1,0-2 479,-1-2 0,4 0 0,-2 0 0,-3 0-472,0 0 0,1 0 0,-1-2 1,-3-1-18,-4-1 0,1 0 0,0 4 0,2 0 0,3 0 0,-4 0 0,3 0 0,-1 0-62,-1 0 0,8 1 0,-2 2 0,1 1-37,0-1 0,-1 3 0,1-1 1,2-2 258,1-2 1,0-1 0,-4 0 0,1 0-161,3 0 0,-3-4 0,3-2 0,-3 0 0,-1 0 0,4 0 0,0 3 0,-1-1 0,-2 1 0,-2 0 0,3 0 0,0-2 0,2 2 0,5 2 0,-5 1 0,-1 0 0,-2 0 0,3 4 0,1 1 0,1-1 0,0 2 0,-1-4 0,-2 2 0,1-1 0,-1 1 0,-2-2 0,-2 2 0,1-2 0,0-2 0,-1 0 0,1 0 0,0 0 0,-1 0 0,-3 0 0,-1 0 0,0 0 0,-1 0 0,2 0 0,-3 0 0,-1 0 0,0 0 0,5 0 0,-2 0 0,2 0 0,-2 0 0,3 0 0,-3 0 0,4 0 0,0 0 0,1-2 0,0-1 0,-1-1 0,1 1 0,0 0 0,-1 0 0,1-1 0,-1 1 0,0 1 0,-3 2 0,0 0 0,0 0 0,-2 0 0,1 0 0,0 0 0,-1 0 0,4 0 0,-4 0 0,1 0 0,1 0 0,-1 0 0,4 2 0,0 1 0,-4 1 0,6 1 0,-4-5 0,-1 0 0,3 0 0,-1 0 0,0 0 0,-1 0 0,-2 0 0,-1 0 0,2-2 0,-2-1 0,-2-1 0,5-1 0,-3 5 0,1 0 0,0 0 0,-6 0 0,4 0 0,-3 0 0,1 0 0,4 2 0,-2 1 0,-1 1 0,0-1 0,3-1 0,-2-2 0,0 0 0,4 0 0,-3 4 0,1 0 0,0-1 0,-1-1 0,7-2 0,-4 0 0,0 0 0,1 0 0,-2 0 0,1 0 0,-2 0 0,2 0 0,0 0 0,-1 0 0,-2 0 0,-2 0 0,4 0 0,-4 0 0,0 1 0,0 4 0,4-4 0,-4 4 0,0-4 0,0-1 0,5 5 0,-2-1 0,2-1 0,-2-1 0,3-2 0,-2 0 0,2 0 0,1 0 0,1 4 0,0 0 0,-1-1 0,1-1 0,-2-2 0,0 0 0,-1 0 0,0 0 0,4 0 0,-6 0 0,3 0 0,2 0 0,-2 0 0,-1 0 0,-2 0 0,2 0 0,-1 0 0,1 0 0,-2 0 0,2 0 0,4 0 0,2 0 0,-3 0 0,-2 0 0,6 0 0,-7 0 0,-1 0 0,2 0 0,1 0 0,0 0 0,1 0 0,0 0 0,-2 0 0,-2 0 0,0 0 0,0 0 0,-3 0 0,-1 0 0,-1 0 0,-1 0 0,1 0 0,-3 0 0,1 0 0,2 0 0,0 0 0,-5 0 0,0 1 0,1 4 0,4-4 0,1 4 0,2-2 0,2 1 0,-2-2 0,0 2 0,-1-2 0,1-2 0,0 0 0,3 0 0,-4 0 0,0 0 0,2 0 0,-3 0 0,2 0 0,3 0 0,-4 0 0,1 0 0,0 0 0,-1 0 0,3-2 0,2-1 0,-1-1 0,-2 1 0,-1 1 0,2 2 0,-1 0 0,2 0 0,0 0 0,0 0 0,-2 0 0,1 0 0,3 0 0,0 2 0,1 1 0,0 1 0,4 1 0,0-5 0,-2 0 0,0 0 0,2 0 0,1 0 0,1 0 0,-1 0 0,5 0 0,-2 0 0,0 0 0,1 0 0,-2-5 0,3 1 0,-2 1 0,2 1 0,-3 2 0,2 0 0,-1 0 0,0 0 0,2 0 0,-5 0 0,2 0 0,3 0 0,-3 0 0,2 0 0,-1 0 0,-1 0 0,9 0 0,-3 0 0,0 0 0,-3 0 0,6 0 0,-1 0 0,1 0 0,-2 0 0,2 0 0,-7-1 0,2-2 0,2-2 0,-4 1 0,-2 2 0,-2-1 0,-2-1 0,1 0 0,-3 4 0,-2-2 0,-1-2 0,0 2 0,2-2 0,-2 2 0,-3 2 0,3 0 0,-1 0 0,4 0 0,3 0 0,0-4 0,-4-2 0,1 0 0,3 0 0,-3 0 0,5 3 0,-2-3 0,0-1 0,5 4 0,-5-3 0,-2 1 0,-1 1 0,4-2 0,-1 3 0,-2-1 0,-1 1 0,-1-3 0,1 1 0,0 2 0,-1 2 0,6-1 0,-10-1 0,1-1 0,1 1 0,-6 0 0,1 0 0,-3-3-192,1-1 0,4-1 0,-2-2 0,-1 1 181,0-1 1,3-1 0,-2 1 0,0 3-11,4 1 1,-3-3 0,0 4 0,-1 1-154,1-2 0,-3 5 0,3-4 0,-1 2 57,1-1 1,-3 2 0,3-2 0,-2 1 90,-3-2 0,-1 2 0,0-4 1,1 0-113,2-1 0,0 1 0,-5-2 0,0 3-18,1 0 0,-6 3 0,1-4-633,2 1 0,-4 0 183,2 1 0,-5 4-704,5-3 1,0 4-1,5 2 262,-1 3 1,-6 5-1,-2-1 725,-4 3 1,5 7 0,2 2-1</inkml:trace>
  <inkml:trace contextRef="#ctx0" brushRef="#br0">12277 5864 29688,'0'-19'-3277,"0"-4"0,0 4 0,0 1 1788,0 4 1,0 5 0,-1 1 0,-4 2 1857,-4 3 1,-9 2 0,-4 1 0,-3 0 1183,-2 0 1,5 0-1,0 0 1,0 0-1008,1 0 0,-3-4 1,7-2-1,0 0-331,2 0 1,-2 1-1,-1 5 1,0 0 517,-1 0 1,4-4 0,-4-1 0,1 3-530,0 0 0,-5 2 0,0 0 0,-2 0 465,-1 0 1,-1 2 0,-1 0 0,-2 4-247,-1 2 0,0-1 0,4 5 1,1-2-534,-1 1 1,2 8 0,1-6-1,2 2-160,-2 0 0,0-2 0,2 2 1,3 1 63,0 2 1,4 0-1,-4-5 1,1 1-54,0-1 1,0 5 0,3-1 0,-2 1-27,-5 1 0,1-4 0,-1 5 1,-1-3-221,3 1 1,-4 4-1,6-2 1,0-1 140,-1 0 1,4 3-1,-2-4 1,3-2 82,5-1 1,-3 1 0,5 1 187,0-1 0,-4-4 0,7 6 0,1-4-220,1 0 1,2-1 0,0 2-1,0 1-83,0 2 1,0 4 0,0-3 0,0 1 33,0-1 0,2 3 0,2-3 0,4 1 328,-1-1 1,9 3 0,-2-3-1,1 1 295,-1-1 0,4-1 0,0-5 0,0 0 264,1 1 0,2-6 1,5 0-1,1-1 82,0 1 0,5-4 0,2 4 1,2-3 41,-1-2 1,4 3 0,4 0-1,-2 2-162,2 2 1,5-3 0,-2 2 0,0 0-21,-1-1 0,4 3 0,-3-3 0,0 1-63,0 0 1,1-5-1,-4 3 1,-1-1-405,1-3 0,4-1 0,-2-2 0,-2 0 0,-2 0 0,4 0 0,-1 0 0,-1 0 0,-2 0 0,4-2 0,-1-1 0,1-1 0,1 1 0,-5 1 0,5 2 0,-3 0 0,-3 0 0,7 2 0,-5 1 0,2 1 0,2-1 0,3 3 0,-3-1 0,0-2 0,0-2 0,4-1 0,0 0 0,5 0 0,3 0 0,4-4 0,-3-2 0,1-2 0,-1-2 0,3 3 0,-4-2 0,-2 0 0,-1 1 0,-2 1 0,1 4 0,-1-1 0,0 1 0,4 0 0,-3 0 0,-3-2 0,-4 2 0,-2 2 0,-4 1 0,1 0 0,-2 0 0,5-2 0,-6-1 0,1-3 0,3-1 0,4 3 0,-2-5 0,-1 0 0,2 1 0,0-3 0,6 3 0,-2-1 0,1 0 0,2 5 0,-7-3 0,1-1 0,4 1 0,-1 2 0,-1-2 0,-5 0 0,-2-1 0,-2 1 0,0-4 0,-2 2 0,-2-1 0,-4-2 0,-4-1 0,2 0 0,1-1 0,0-3 0,-4-1 0,-2 0 0,-3-1 0,2 2 0,-5-5 0,1 0 0,-1 1 0,-3-4 0,-6 3 0,-1-2-275,2 2 1,-5-2 0,0 5-1,-2 0-529,0 0 1,1 1-1,-5 3 1,0-1 235,0-2 0,0 0 0,-2 3 0,-2-1 244,-5-2 0,-4-4 1,-4 3-1,-2 0 126,-2-1 0,-1-3 1,-4 2-1,-1-1 61,0-1 0,-8 3 0,-2-2 0,-2 2 50,-4 1 0,2 6 1,-7-2-1,2 6 158,3 3 0,-4 0 1,-2 3-1,-3-1 214,-1 1 0,-2 3 0,-3 3 0,-2 3 103,-1 1 1,-3-4 0,4 3 0,-3 0 6,0 3 0,-8-3 1,5-2-1,0-1-118,-4 2 1,-5-4 0,1 3 0,-2-2-46,1-2 1,5 0 0,-3 0-1,1 0-134,-4 0 0,37-1 1,0 0-1,-2 0 1,0 0-1,0-2 1,-1 1-182,1 0 1,-2 1 0,-5 0 0,0 1 0,-1-1 0,0 0 0,-3 0 0,-1-1 45,-3 0 0,1 0 1,1-1-1,0 1 1,-3 2-1,-1 0 1,1 0-1,0 0 0,0 0 0,-1 0 1,0 0-1,2 0 1,4 0-1,2 0 1,2 1-1,1 0-102,4 1 1,0 0 0,-3 1 0,0 0 0,4 2-1,1 1 1,0-2 0,-1 0-39,0 1 0,0 1 1,3-1-1,1 0 0,-33 5 0,3-1-168,1 2 0,0 1 1,-1 1-1,-1 2-361,-3 2 0,33-5 0,0 2 706,3 1 0,1 1 0,-5-1 0,0-1 0,-28 15 0,0 3 0,2 2 0</inkml:trace>
  <inkml:trace contextRef="#ctx0" brushRef="#br0">23421 6584 8221,'0'-21'464,"0"6"0,0 6 2510,0-1-986,0-2-1600,0 5 0,0 2 0,0 10 0,0 3 21,0 4 1,0 3 0,0 3-1,0 3 54,0-1 0,-1 10 0,-2-3 1,-3 1-301,-2 0 1,5-3 0,-3-1 0,2-4-178,0 0 1,-5 2-1,4-4 1,2-2-685,2-1 0,-4-6 453,1 0 0,-1-8 1,5-1 249,0-7 1,2-11-1,2-4 1,5-3 424,3-2 0,7-4 1,4 0 417,2 1-689,1 2 0,-3 1 0,-3 2 0,0 3-103,-4 4 0,3 0 0,-1 4 0,-2 3-279,-1 4 0,-6-2 1,0 4-387,1 2 0,-2 2 0,-1 2 0,0 2-736,1 2 0,1 5 0,5-1 1,4 3-2024,4 1 3368,10-5 0,2 4 0,6-5 0</inkml:trace>
  <inkml:trace contextRef="#ctx0" brushRef="#br0">24248 6170 8092,'-18'-25'1207,"0"5"36,2 6 0,1 1-341,2 4 1,4 3-385,0 2 0,6 4 0,-2 6 0,4 7-24,1 8 0,0 10 0,0 6 1,0 6-552,0 6 0,0 1 0,0 0 1,0-1-774,0 1 1,6-4-1,3-1 1,4-5-3543,5-5 4372,3-2 0,5-6 0,1-1 0</inkml:trace>
  <inkml:trace contextRef="#ctx0" brushRef="#br0">24661 6130 8357,'0'-13'336,"6"1"0,4 2 0,6 3 158,7 1 0,2 1 0,3 5 0,2 0-407,1 0 0,4 0 0,-4 0 0,-1 2-87,-2 2 0,-1 9 0,-1 8 0</inkml:trace>
  <inkml:trace contextRef="#ctx0" brushRef="#br0">24687 6530 8059,'-16'-4'808,"12"-1"-148,16 2 0,14-2 0,7-1 0,1-2-331,3-2 1,7-2-330,5-1 0,3-1 0,1 1 0</inkml:trace>
  <inkml:trace contextRef="#ctx0" brushRef="#br0">23994 7770 8013,'-1'-14'80,"-2"1"222,-2 0 1,-3-1 0,2 1 174,-2 0 0,4 4 0,-5 1 1,-2 3 84,0 2 0,-3 1 0,1 4 0,0 2-93,-1 5 0,-5 9 0,-3 7 0,-5 9-32,-4 10 0,-3 13 0,-6 6 1,20-30-1,2 1-135,-18 33 1,14-26 0,0 2-1,0-2 1,1-1 0,-3 4-1,0 1-276,0 3 0,-1 1 0,1-3 0,-1 1 0,-1 2 1,-1 1-1,0 0 0,-1-1 0,-1 2 1,1 0 0,0-1-1,1 0 1,-2-2 0,0 0 0,2-3-1,1-1 7,1-4 1,1 0 0,-4-1 0,1 0 0,2-3 0,1-1 0,1 0 0,0 0-300,1-1 1,1 0 0,-17 25-1,1-6 1,4-7-314,5-4 0,0-8 1,10-4-1,3-7-613,5-5 1,-1-8 0,9-2-1,3-4-512,6-5 0,17-13 1704,7-12 0,6-1 0,3-5 0</inkml:trace>
  <inkml:trace contextRef="#ctx0" brushRef="#br0">24021 8050 8748,'6'-8'561,"3"4"1,7-2 0,5 1 0,2 2 80,6 2 0,5 2 1,0 4-1,3 4 57,4 3 1,2 7-1,-1 5 1,1 4-199,1 3 0,11 6 0,-2-2 0,2 4-232,0 1 0,1-2 0,-1-1 0,-3-1-264,0 1 0,-7-3 0,0 0 1,-4 0-539,-1 0 1,0-4 0,0 1 0,-1-3-482,-4-1 0,1-5 0,-6-1 0,-4-2-20,-1-3 1,4-1 0,-7-3 0,1-2 1033,0-1 0,2 0 0,-4 4 0</inkml:trace>
  <inkml:trace contextRef="#ctx0" brushRef="#br0">22061 10595 9574,'-13'0'974,"0"0"0,1 2-497,3 2 1,5 5-1,7 7-117,1 2 1,6 1 0,-2-1-1,1 4 34,0 3 0,-7 2 1,3 1-1,-4 2-189,-1 1 1,0-2 0,0-5-1,0-3-161,0-2 1,-1 3 0,-2-4-418,-1-2 1,-2-2 145,1-5 1,4-5 0,-4-10 206,4-7 0,1-6 0,0-8 0,0 0-46,0 1 0,4-1 0,1 0 0,-1 1 949,2-1 1,-5 6 0,5 2 0,-1 1-402,-1 0 1,1 1 0,-4 5-1,2 1-626,2 3 1,5 3-336,-1-4 1,3 6-1,1-1 1,0 4-605,1 4 0,3 4 0,1 5 1,0 0-162,1 1 1,-2 3 0,5 1 0,1-1 1243,3-3 0,6 0 0,2-1 0</inkml:trace>
  <inkml:trace contextRef="#ctx0" brushRef="#br0">22568 10475 8136,'-12'-25'78,"2"4"1,2 6 497,2 5 1,2 1-1,4-4 262,0 0 0,1 4-469,4 0 0,1 7 1,3 2-1,-5 9 8,-2 7 1,-2 7 0,0 8 0,0 4-200,0 4 1,0 7 0,0 3 0,0 1-736,0-1 1,0 1 0,1-4 0,4 0-990,3 0 0,4-3 0,3-8 1546,3-4 0,-3-8 0,4-4 0</inkml:trace>
  <inkml:trace contextRef="#ctx0" brushRef="#br0">22981 10382 8188,'-22'-5'1718,"0"1"2009,2 1-3355,4 2 1,10 1 0,6 0 0,8 0-420,4 0 1,5-5-1,4 1 1,3 1-593,4 1 1,6 2-1,-1 0 1,-1 0 638,1 0 0,4 0 0,-3 0 0</inkml:trace>
  <inkml:trace contextRef="#ctx0" brushRef="#br0">23008 10875 8044,'-34'0'1097,"3"0"0,22-4 1,13-2-1,14-2-1213,7-2 1,9-3 0,6-5 0,8-3-1017,3 0 1,7-2 1131,0 5 0,6-6 0,-4 3 0</inkml:trace>
  <inkml:trace contextRef="#ctx0" brushRef="#br0">23874 12208 8038,'-13'-8'136,"0"-4"0,-1 11 1,1-3 1512,0 2 1,5 1-888,4-4 1,4 10-1,4-1-247,5 6 1,7 10-1,5 2 1,3 3 56,4 2 1,3 5-1,0 5 1,5 5-273,2 2 0,2 12 0,0 2 0,0 4-236,0 1 0,-20-29 0,0 0 0,20 28 0,-1-3-474,-4-3 0,2-8 0,-6-4 0,-1-4-561,-2-4 0,-3-5 1,-1-8-1,-3-3 298,-2-5 1,-1 1 0,-5-9 672,0 1 0,1-8 0,-1-8 0</inkml:trace>
  <inkml:trace contextRef="#ctx0" brushRef="#br0">25501 11994 8387,'-6'-13'811,"-2"6"1,-4 4-272,4 6 0,-6 10 1,2 11-1,-5 5 278,-4 7 1,-6 10 0,-4 7 0,0 8-538,-2 4 0,1 3 1,13-32-1,1 1 1,0 1-1,2 1-430,-1 0 0,1 0 0,2 2 0,1 0 0,-6 28 1,3-4-1011,4-5 1,8-9 0,1-6 0,7-11 1158,9-9 0,7-6 0,6-5 0</inkml:trace>
  <inkml:trace contextRef="#ctx0" brushRef="#br0">23128 7343 8137,'-14'0'-144,"1"0"0,0-1-142,-1-4 0,1 4 0,-2-4 0,-1 4 720,-2 1 0,1 1 0,2 4 0,-2 4 70,0 3 1,-1-1 0,6 0 0,2-2 226,1 1 0,4-3-501,-4 2 1,9-1 0,3 1 0,11-5 61,5-2 0,8-2 1,7-2-1,3-2-59,4-5 1,7-2 0,-2 1-1,2 1-61,7-1 1,-1-2 0,3-1 0,-2 1 71,-2 3 0,5-3 1,1 3-1,2-1-29,3 1 1,1-3-1,3 5 1,3-2-197,-33 4 0,0 1 0,1 0 1,0-1-1,1-1 0,-1-1 1,-1 0-1,1-1-54,-1-1 1,-1 0 0,1 1 0,0 0 0,1-2 0,0-1 0,0 1 0,-1-1-44,0 1 0,0 0 0,30-8 1,0-3-1,-4 0 187,0 1 1,-10 3 0,-2-2 0,-4 3-1,-5 2 1,-2-6-1,-2 6 1,-2-2 208,-2-3 1,-1 4 0,3-4 0,-3 0-146,-1-4 1,4 0 0,-2-1 0,2 2-162,-1-2 0,-3 3 0,-7-1 0,-1-2 74,-2-1 1,0-1 0,-5-1-1,-3 2 208,-5 3 0,1-4 1,-7 3-1,1-5-76,0-4 0,-3 1 0,2 3 0,-2-3-96,-2-4 0,0 2 1,-2-1-1,-1 0-324,-1-2 1,0-1 0,2 8 0,-1-2-129,-1 1 0,-2-3 1,1 2-1,-2 2 96,-1 1 1,-5 1 0,1 0 0,-5 2 319,-4 3 1,-1-2 0,-5 6-1,-1 2 53,-3 1 1,-2-2-1,-4-1 1,3 2 62,1 1 0,-1 1 0,5 1 1,2 1-397,2 3 0,-2-3 1,8 5-1,0-2-93,-1 0 1,-2 5 0,3-4-1,-2 3 78,-2 2 0,-7 1 1,-3 2-1,1 0 58,-1 0 0,-8 2 0,1 2 1,-3 3 197,-3 1 1,0 4 0,-4-5 0,2 2 200,2 0 1,-1-2 0,4 4-1,3-4-230,1-1 0,-1 3 1,9-3-1,0 1-172,-1 4 0,3-1 0,-3 0 0,-1 1 103,-2 3 1,-2 0-1,-2 5 1,1-1 91,-4 0 1,-1 1 0,2-3 0,-2 2 111,-2-2 1,2 3-1,5-1 1,1-2-130,0-1 0,-5 0 0,8 1 0,0 2-213,3-2 0,2 4 0,-1-1 0,-3 2 78,-1 2 1,3 2 0,-4 4 0,-1 0 12,2 2 0,-4 8 1,2-1-1,-1 5 204,1 0 1,-2 0 0,4 0 0,0 3-69,3 1 0,3-4 0,1 3 0,2-1-35,2-1 1,6 5 0,6-3-1,4 0-276,1 0 0,2-2 1,4-4-1,1 0 96,3 0 1,5-6 0,8-1 0,2-2-99,2 0 0,5 0 1,5-4-1,1-2 38,0-3 1,2 3-1,6-3 1,0 4-207,0 0 0,0 1 0,2 0 0,2-2-367,5-3 1,0-3 0,4-5 0,6-3 809,5-2 0,-25-8 0,1-2 0,0-2 0,1-1 0</inkml:trace>
  <inkml:trace contextRef="#ctx0" brushRef="#br0">24967 14047 8234,'-1'-12'933,"-4"3"0,2-3 43,-5 3 1,5 2-586,-2-2 0,4 8 0,1 1-166,0 7 1,0 6 0,0 5 0,0 6 82,0 5 1,-5 10 0,1 7 0,-1 0-11,-1 0 1,4 4 0,-7-3 0,0 1-183,1-4 0,-2-2 0,6-4 0,-1-2-172,-1-5 0,5-5 0,-4-3 1,4-6 12,1-2-922,0-1 0,0-9 748,0-5 0,0-11 1,0-13-1,0-6 134,0-5 1,0-10 0,0-4 0,0-2 137,0-3 0,0 3 1,1 0-1,4 2 19,4-1 0,1 1 0,2 2 1,-2 5 103,1 4 0,3-2 0,-5 9 0,3 1 18,1 2 0,-1 6 1,-1 1-1,-3 3 71,3 6 1,1-1-182,1 4 0,0 3 0,1 2 0,-2 4-96,-4 4 1,3 5 0,-5 7 0,0 4 78,0 0 1,2 7 0,-3 4-1,-2-1-49,-2-2 0,-1 3 0,-1 0 1,-2-1-77,-2-2 0,-3-6 0,2-1 0,-2-2-64,-2-3 1,-2-1-1,-3-3 1,-1-2-457,-2-1 0,0-4 1,4 2-1,-3-1 171,-1-3 1,1 0 0,3 0 404,1 1 0,0 7 0,-1-4 0</inkml:trace>
  <inkml:trace contextRef="#ctx0" brushRef="#br0">24021 6983 8162,'0'-13'-169,"0"0"-324,0-1 0,0 1 429,0 0 0,4 4 427,1 0 1,-2 6-3,-8-1 0,-2 4-83,-6 4 0,4-1 0,1 6-121,2 1 1,2-2 0,4 1 0,0 1-169,0 2 1,-4 1 0,-1 2 0,1 1 47,-2 2 0,0 1 0,-5-2 0,3 2 34,-3 1 1,-2 1 0,-3 3 0,-2-2 265,1 2 0,1-3 0,0-1 0,-2 0-147,2-4 0,1 3 0,2-1 1,1-2-75,3-1 1,-1 3-1,4-1 1,0 0-102,0-2 1,1-2 0,4 0-1,-2 1-6,-2-1 1,0 2 0,0 1 0,-2 3 127,-1 2 0,-4-5 0,4 4 0,-4-1 19,-2 3 0,1 2 0,0-1 0,-1-2 50,1-2 1,0 1 0,-1-4 0,1 2-37,0-2 0,4-1 1,1-2-1,1 0-251,0 1 0,2-5 1,-2-1-1,-1 3 159,1 1 0,0 1 0,-4 0 0,2 1 22,-1-1 0,-3 0 0,-4 2 1,0 1-7,0 2 1,-2 1 0,0-2-1,-1 2 27,1 2 1,-3-5-1,3 3 1,-1-1-104,1 0 0,1 4 1,5-3-1,0 1-66,-1-1 1,3 3 0,0-3 0,2 2-10,-1 3 0,0-4 0,-1 3 0,2 0 83,-1 2 0,-3 2 0,-4 0 0,0-1 258,0 1 1,-2 0-1,0-1 1,0 1-96,-1 0 1,-2-2-1,4-1 1,2-2-187,1 1 1,2-2 0,1 1 0,2 1-111,1-3 1,4 6-1,-2-4 1,0 3-32,-1 2 0,4-1 1,-4 1-1,1 0 150,-1-1 0,4 1 0,-3-1 0,-1 1 118,1 0 0,2 4 0,-4 0 0,1-1 37,0-2 0,-2-2 0,4 1 0,0-2-63,0-3 1,2 4-1,2-6 1,-1 1-221,-1-3 1,-1 3-1,5-1 1,0 3 7,0-1 1,-4 0 0,-2 5-1,0-1 135,0 1 1,-3 0-1,3-1 1,-1 1 122,-4 0 1,1-1 0,0 2 0,1 0 163,-2-1 1,1 6-1,1-10 1,3 1-90,0 1 1,5-4 0,-4 0-1,4-1-608,1 1 1,0-3 0,0 3 0,0-2 88,0-3 0,0-1 0,0-2 1,-2 1-14,-2-1 1,1 6 251,-6 3 0,6-2 0,-3-3 0,2-2-692,-1-1 0,1-1 157,4 0 0,6-1 1,4-3-1,5-6-872,3-6 1,6-6-1,-2-10 1462,3-8 0,8-5 0,1-8 0</inkml:trace>
  <inkml:trace contextRef="#ctx0" brushRef="#br0">22421 9849 8187,'-26'0'0,"0"1"216,4 4 0,3-4 0,6 5 441,-1 0 1,1 0-1,1 4 1,3-1-406,5 2 1,2 0 0,4 3 0,1-1-42,1 0 1,7 1 0,-3 1 0,4-1 20,2 0 0,-1 2 0,2-9 1,1 2-274,2 0 1,10-6 0,0 2 0,3-5-447,2-5 0,4-2 1,-2-7-1,2 1-329,-1 0 0,1-5 0,-6 0 0,-3 3 816,-4 5 0,1-2 0,-4 5 0</inkml:trace>
  <inkml:trace contextRef="#ctx0" brushRef="#br0">21302 10688 8295,'-14'0'-49,"2"2"0,2 1 1,3 3 210,1 1 1,0-4 0,3 3 256,-2 0 1,2 1-1,6 7-260,2-1 0,10 0 1,-2 1-1,3 0 40,4 4 1,-1-1-1,6 5 1,-1 1-68,-1 3 1,5 5 0,-5 0 0,2-2-71,2 0 1,-2 2-1,-2 0 1,-2 0-77,-2 1 1,4-3-1,-6 2 1,1-5-436,1-3 1,-4 2 0,4-5 0,-1 1-375,0-3 1,4-3 0,-4-3 822,-2-4 0,5 4 0,0-4 0</inkml:trace>
  <inkml:trace contextRef="#ctx0" brushRef="#br0">21342 11328 8333,'-26'-25'146,"4"3"1,4-2 0,10 5 0,3 0 365,4-1 0,7-8 1,4 1-1,6-1-349,6 0 1,-1 2 0,3-3 0,2 0-357,4-2 1,7 0-1,-1 4 1,2 0-1214,2 1 1,2-1 1405,2 0 0,-2-5 0,3-2 0</inkml:trace>
  <inkml:trace contextRef="#ctx0" brushRef="#br0">24274 7197 8297,'-13'0'-129,"1"-2"0,2-1 176,1-1 0,6 1 220,-2 7 1,4-1-1,1 6 1,0 1 38,0 2 0,4 2 1,2-1-1,2 0-94,2 1 0,2-1 0,3 0 1,1 1-61,2-1 0,7 0 0,0 1 0,5-1 23,-1 0 0,4 1 0,0 0 0,1 4 7,3 4 0,-5-1 0,-1 1 0,-4 2 6,-5 1 1,2 2-1,-6-1 1,-2 1 179,-1 0 0,-6-1 0,0 3 0,1 0-113,2 2 1,1 0 0,2-2 0,3-1-264,4-2 1,3 4 0,2-8 0,-1 2 39,1-2 0,0 3 0,-1-4 0,3 1-6,2 0 0,-8-1 0,4 3 0,-3-3 74,-4-2 1,4 3-1,-6-4 1,-3 0 195,-5 1 0,2-3 1,-5 5-1,2 0-18,0-1 1,-4-2-1,3 4 1,3 0-209,1-1 0,1 4 1,2-2-1,3 0-284,4-1 1,1 4 0,1-6 0,-2 3-173,2-1 0,0-6 1,-1 3-1,-2-1 330,-2 0 0,-1 4 1,-4-4-1,-1 0 335,0 1 1,-1-3 0,-2 5 0,-2 0-1,-2-1 0,-2 1 1,-2 3 996,2-2-1134,-2 0 1,9 5 0,-2 0 0,2-1-286,-2 1 1,7 2 0,-3 1 0,2-2-53,0 2 1,-2-1 0,-1-2 0,-2-2 91,-1-3 0,-4 4 1,2-4-1,-1 3 439,-3 2 1,-1-2-1,-2-1 1,0-2 237,0 1 0,0 3 0,0 0 0,0 1-408,0 0 1,-5-1 0,1 1 0,1 0-19,1-1 1,4-1 0,1 1 0,1-3-855,-1 1 1,0 4 0,0-6-1,1 3 360,-1 2 1,-1 4 0,-4 0 0,-1-1 546,-1-2 1,-6 3 0,1 0-1,-3-1 99,-1-2 1,-1-1 0,1 1 0,0 1 166,-1 3 1,2-1 0,2-5-1,3 1-559,1 0 0,0-5 0,3 0 0,-2 2-509,2 1 1,2-3 0,1 0 0,0 3 443,0 5 1,-5 9 0,-2 6 0,-3 1 77,-5 0 0,-1-1 1,1-4-1,-3 2 16,-4 2 1,-5-3 0,-3-4 0,-1-3 828,2 2 0,1 0 0,1 0 1,0-3-558,1-1 1,5-2-1,3-5 1,5 0-330,4-4 1,3 3-1,4-4 1,0 1-200,-3 0 1,1-1-1,4 3 1,0-2-114,0 2 0,-2-4 0,-1 2 1,-3 2 531,-1 1 0,-1 1 1,-2-3-1,1-1 160,-1 2 1,-2 0 0,-1-1 0,1-2-126,3-2 0,-1 1 0,4-4 0,0 2-93,0-2 1,1-1 0,5-2 0,0 1-583,0-1 1,0 5 0,0-1 0,0 1 420,0 1 1,-1-2 0,-2 5 0,-2 0 306,2-1 1,-2 3 0,-1-5-1,-2 0 68,-2 0 1,-1 5 0,1-3 0,1 1-6,-1 0 0,0-4 0,1 3 1,3-1-372,0 1 0,4-3 1,-2 3-1,2-1-204,2 1 0,-1-3 0,-2 4 0,-2 2 212,3 1 1,-4 2-1,1-1 1,1 1 198,-2 0 1,0 4 0,-5 0 0,3-2 115,-3-1 1,4 4 0,-2-1 0,0-2-114,2-1 1,-4-1 0,7 0 0,1-2-125,1-3 0,2 3 0,0-4 0,0 1-235,0 0 0,0-4 1,0 3-1,0 0 187,0-1 0,0 1 1,0 3-1,0-2 111,0 2 1,0-1 0,0 3 0,0-3 17,0 1 1,0 4-1,0-6 1,0 4 133,0 0 0,0 1 0,0-1 0,0 0-204,0-4 0,0 2 0,0-7-424,0 0 194,0-3 1,0 0 0,2-1-24,2 0 0,-2 1 0,2-1 138,-2 0 0,-2-4 1,0 0-261,0 2 0,0 0 0,0 3-306,0-1 0,0-4 1,0 0-1,1 0-405,4-2 1,-2 0 0,6-4-1,1 2 226,2-2 1,1-8-1,2-5 883,3-6 0,-4-11 0,6-7 0</inkml:trace>
  <inkml:trace contextRef="#ctx0" brushRef="#br0">24714 13434 8190,'-13'0'365,"5"1"1,4 4 0,1 2 126,-1 1 0,2 3 1,-2-2-1,2 3-55,2 1 0,5 1 1,0-1-1,3 0-155,2 1 1,4-1-1,2-1 1,2-2-213,-2-1 0,5-6 1,-1 2-1,1-4-278,-3-1 1,1 0 0,-1 0 0,0-1-478,1-4 0,-4 2 1,4-7-1,-1-4 24,0-2 1,4-9 0,-3-2 660,2-7 0,7-10 0,6-4 0</inkml:trace>
  <inkml:trace contextRef="#ctx0" brushRef="#br0">7958 9662 22140,'6'-7'-1338,"1"-5"0,7 5 1</inkml:trace>
  <inkml:trace contextRef="#ctx0" brushRef="#br0">8011 9676 21959,'-8'-9'-3106,"0"-3"2819,2-3 0,2 3 490,4-6 1,1 9-2294,4 5 1,-2 3 2909,6 1 1,-8 0 539,-1 0 1,-6 0-119,-7 0 1,-1 0-667,1 0 0,0-2 0,-1-1-239,1-1 1,0-1 0,-1 5-1,1 0-318,0 0 0,-1 0 0,0 0 0,-3 0 73,0 0 0,-6 5 0,4 1 0,0 0 195,0-1 1,1 4-1,4-3 1,1 0-161,0 0 0,0 3 0,-1-3 0,1 0 21,0 0 0,-1-2 0,1-2 0,0 1 174,-1 1 1,-4 2-1,1-3 1,0 1-363,3-1 0,-4 5 0,-1-1 0,-1 2-227,1 0 1,1-2 0,5 4 0,0-2-64,-1 1 1,2-3 0,2 2 0,1 0-58,-1-1 1,2 3 0,-1-2 662,-1 3 1,3 0-1,-1-2 1,1-1-75,-1 2 1,4-4 0,-3 2 0,-1 1-386,1 2 0,2 1 0,-2 2 0,0 2 8,-1 0 1,4 3 0,-4-4-1,2 2-424,3-2 1,-2 0 0,0 0 0,2 2 195,2-1 0,1-3 0,0 0 479,0-1 0,1 0 1,2 1 172,2-1 0,3-4 0,-2 0 0,0 1-113,0 2 0,5 0 1,-4-2-1,2-1-188,0 1 1,0 2-1,2 2 1,0-1 82,-2 0 0,0-1 0,4 0 0,0-2 62,1 1 1,-1 6 0,0-6 0,2-1 111,3 2 1,-3-2 0,4 1 0,-1-2 526,-1 1 1,6-3 0,-4 1 0,0-1-61,0 1 0,5-5 0,-3 2 1,1 0-255,0-1 1,1 2-1,3-3 1,1 2-173,-1-2 1,1 3 0,0-2 0,-1-1-247,1-2 0,4 4 0,2-1 0,-1 1 0,1 1 0,0-5 0,-2 4 0,3-2 0,0 1 0,0-2 0,-5 2 0,4-3 0,1-1 0,0 0 0,3 0 0,-1 0 0,1 0 0,0 0 0,0 0 0,-3 0 0,-1 0 0,4 0 0,-3 0 0,1 0 0,1 0 0,-2 0 0,3 0 0,-2 0 0,2 0 0,0 0 0,0 0 0,-2 0 0,-3 0 0,4 0 0,-5 0 0,-2 2 0,0 2 0,2-2 0,0 4 0,-2-2 0,-1 1 0,1 4 0,0-5 0,2-1 0,-1-2 0,3 4 0,-2-1 0,0-1 0,1-1 0,-4-2 0,5 0 0,-2 0 0,0 0 0,0 0 0,-4 0 0,0 0 0,-1 0 0,1 0 0,0 0 0,-2 0 0,-3 0 0,3 4 0,-3 1 0,4-1 0,0 2 0,1-5 0,0 5 0,-2-1-216,-3-1 0,3 5 0,-3-4 0,4-2 189,0-2 1,-1 1 0,-1 0-1,-2 3 254,2-2 1,1-2 0,2-1 0,-2 0-214,-3 0 1,3 0 0,-2 0 0,0 0-15,0 0 0,2 0 0,-4 0 0,1 0 0,0 0 0,-4 0 0,2 0 0,1 2-323,0 2 0,0-2 0,2 2 0,0-2 221,0-2 1,-2 0-1,1 0 1,2 0 127,1 0 0,2 0 0,-1 0 0,1 0 110,0 0 0,1-2 0,2-1 0,1-1-48,-2 1 1,-1 1 0,1 1 0,0-2-285,2-2 1,0 1 0,-4 4 0,0 0-6,-1 0 0,1 0 1,0 0-1,-1 0 160,1 0 1,0 0 0,1 0-1,1 0 123,3 0 1,-1 0 0,-3 0 0,1-1 200,2-4 1,2 4 0,-3-5 0,1 1-179,-2 1 1,4-1 0,0 5 0,-1-1-221,1-4 1,4 4 0,-3-3-1,1 2-80,1 2 0,-1 0 0,5 0 0,-1 0 28,-3 0 1,2 0 0,-4 0 0,0 0 152,-3 0 0,2 0 0,-1 0 1,3 0 292,2 0 1,-5 0 0,1 0 0,-2-1-21,0-4 1,4 4 0,-2-4 0,0 4-289,-1 1 1,4 0 0,-5 0 0,-2 0-48,0 0 1,2 0 0,0 0 0,-2 0-321,0 0 1,2 0 0,0 0-1,0 0 165,2 0 1,-5 1 0,4 2 0,-1 2 327,0-2 1,5-2 0,-3-1 0,-1 0 42,1 0 0,2 0 0,-4 0 0,-1-1-79,-2-4 1,3 4 0,0-4-1,-1 4-311,-2 1 1,3 0-1,2 0 1,1 1 26,3 4 1,-3-4 0,2 4 0,-1-2 199,-1 1 1,5-3 0,-4 4 0,4-4 365,1-1 1,-2 0 0,-1 0 0,-1 0-17,1 0 1,-5-4-1,1-2 1,-2 0-226,0 0 1,0 0 0,-4 3 0,0-1-242,-1 1 0,1-3 1,1 2-1,0 1-15,-1 1 0,7 2 0,-7 0 0,2 0 67,4 0 1,-5 0-1,5 0 1,-1 0-6,4 0 0,-2 0 1,1 0-1,1 0 334,-2 0 0,4 0 0,-4 0 0,2 0 116,0 0 0,-2-4 0,1-1 0,-2 2-262,-1 2 1,-2 1 0,6 0 0,-1 0-91,-1 0 0,-1 0 1,-5 0-1,0 0 0,-1 0 0,2-5 0,-7 1 0,2 1-6,-2 1 0,2 2 0,-5 0 0,1-1 0,-1-3 0,5 2 0,-2-4 0,1 2 0,0-1 0,6 1 0,-2 4 0,0 0 0,-4 0 0,5-2 0,-4-1 0,0-1 0,1 1 0,0 1 0,2 1 0,0-2-69,-1-1 1,1-1 0,1 4 0,2-2 136,1-2 0,4-1 0,-4 3 1,-1-1-91,-2 1 0,3 0 1,0 0-1,-1-1-97,-2 1 1,-1 0 0,-2 0 0,-1-2-205,-2 2 1,-6-3-1,3 0 200,1-1 0,-6 0 0,4-4 0,-4 2-20,-6-1 0,4 3 0,-4-2 0,1 0-159,0 1 1,-7-3 0,4 2 0,-1-3-145,-1-1 0,2 1 0,-3 0 0,2 0 15,-2-3 0,-2-1 0,-1 3 1,0-1 190,0 1 1,0-5-1,0 0 1,0 2-26,0 1 0,-4 2 0,-2-2 0,-2-1 72,-2-2 0,3 0 1,-4 4-1,-2-3 52,-3-1 1,-2 1 0,4 3 0,0 1 144,-4 0 1,3 4 0,-3 0 0,3-1 143,2-2 1,-5 3-1,1 0 1,-1-1 121,-1-2 1,2 3-1,-5 0 1,0-1 0,1-2 0,-4 0 0,1 2 0,-4 2-153,-3 2 0,-5-3 1,2 5-1,-1 1-103,-2 1 0,-9 2 0,6 0 0,-3 0-369,-3 0 0,0 0 1,-4 0-1,2 0 360,2 0 1,2 0 0,2 0 0,1 0 270,1 0 0,-3 0 0,9 0 0,-2 0 29,1 0 0,5-4 0,-1 0 0,3 1-115,1 1 1,2 2 0,0 0-1,0 0-318,-3 0 1,-3 0-1,1 0 1,-3 0-85,-1 0 0,0 0 1,-4 0-1,1 0 90,0 0 0,-5 2 1,7 1-1,-4 1 121,-1-1 1,0-2 0,0-1 0,2 0 201,2 0 1,-5 0 0,2 0-1,-1 0 26,-3 0 0,-4-4 1,1 0-1,0 1-256,0 1 1,-4 2-1,1 0 1,-2 0-130,3 0 0,-7 0 0,4 0 0,3 0 27,0 0 0,-1 0 1,3 0-1,0 2 53,1 2 1,-4-2 0,4 2 0,2-3 92,2-1 1,1 0-1,0 0 1,-2 0 94,-2 0 0,-3 0 0,-5 0 0,1 0 108,2 0 1,-4-5-1,-5-4 1,2-2-150,1 2 1,-2-1 0,-1 4 0,1 0-124,3 0 0,2 2 0,1 2 0,4-1-188,1-1 0,2 0 0,2 4 0,1 0 116,1 0 0,-3 0 0,7 0 0,-2 0 171,-2 0 1,0 0 0,0 0 0,0 0 172,0 0 1,-5 0 0,1 0 0,1-2-113,2-2 1,-2 2 0,0-4 0,1 2-48,-1-1 1,2 1-1,4 4 1,1 0-265,-1 0 1,-1 0 0,-1 0 0,2 0 12,2 0 1,0 0-1,-2 0 1,2 0 118,-2 0 1,0 0 0,0 0 0,1 0 108,-1 0 1,0 0 0,0 0 0,2 0 170,-2 0 1,-2-5 0,-2 1-1,-1 1-95,2 2 0,-7 1 0,7-2 0,-2-1-117,1-1 0,-2-2 0,0 3 0,1-2-42,0 2 1,-1-3-1,1 0 1,-1 1 32,-1-1 1,-5 1 0,3 4 0,-1-2-142,-4-2 0,-4 1 0,-2 4 0,-1 0-18,-3 0 1,-4 0 0,4 1 0,-1 2 49,-2 2 1,2 1-1,9-3 1,-1 3 68,1 1 1,0-4-1,0 3 1,-1 0 6,1 3 0,-5-3 1,-1 0-1,-2-2 58,-3 0 0,-5 1 1,-4-5-1,-1 0 69,36 0 0,-1 0 1,-1 0-1,-1 0 0,-1 0 1,-1 0-1,1 0 1,-2 0-112,-1 0 0,-1 0 0,-1 0 1,2 0-1,1 0 0,0 0 0,4 0 1,0 0-364,-34 0 0,35 2 1,1 2-1,-24 5 0,3 3-11,3 1 1,4 5 0,3-1-1,4 1-1222,4 1 0,7-2 1,4 3 1559,7 0 0,-3 3 1,6-2-1</inkml:trace>
  <inkml:trace contextRef="#ctx0" brushRef="#br0">4759 11648 24467,'-13'-7'-816,"5"1"0,-4 6 1,5 0-1</inkml:trace>
  <inkml:trace contextRef="#ctx0" brushRef="#br0">4252 11848 24076,'-1'-40'-2428,"-4"9"1,5 20 0,-1 16 0,4 5 1859,0 4 1,3-1 0,-2 0 0,1-1 577,1-3 0,-3 1 614,5-5 1,-3-1 0,4-4 693,1 0 0,8 0 0,3 0-702,-1 0 1,1 0 0,-3 0 0,4 0-270,3 0 1,2 0-1,0-1 1,-1-2-244,1-2 1,0-1 0,-1 3-1,1-1 439,0 1 1,4 2 0,0 1 0,0 0-22,1 0 0,-2 0 1,6 0-1,-1 0 45,-1 0 1,9 0 0,-4 0 0,-1 0-183,-1 0 1,3 0-1,5 0 1,-2 0-314,-2 0 1,4-5 0,0 1 0,1 1-45,0 1 0,-1 2 1,-4-1-1,2-2 58,2-2 0,2-1 1,-4 3-1,-2-1-92,2 1 0,-4 2 1,-4 1-1,1 0-99,-2 0 1,-1 0 0,-7 0 0,-1 0-106,-2 0 1,2 5 0,-4 3 0,1 1-173,0 0 1,-6-5 0,4 5 0,-3 0-237,1-2 1,0 1 0,-5-5 0,1 1 22,-1-1 1,0-1-1,2-2 1,1-2 516,2-2 0,6-4 1,-4-5-1</inkml:trace>
  <inkml:trace contextRef="#ctx0" brushRef="#br0">7931 11648 29745,'-5'-7'-6414,"3"-5"4754,-2 3 1,2-3 360,2-1 0,2 5 0,2 4 1608,5 2 1,-2 2 222,2 0 1,0 5 0,3 1-277,-3 1 0,3-2 0,-3 3-138,2 3 0,3-1 0,-2 0 0,-2-2-199,-1-2 1,0 3 0,4-3 578,0 1 1,1-4 0,-1 3 0,0-2 154,1 1 1,-1-1 0,2-2 0,1 1 37,2 1 0,4 1 1,-3-5-1,1 1-592,-1 3 0,5-2 1,-2 4-1,3-2-54,2 1 1,-1 1 0,2-3 0,2 1 301,1-1 1,0-1-1,-4-2 1,1 0 236,3 0 1,-3 0 0,5 0 0,-2 0-147,0 0 0,5-5 0,-5 1 0,-2 1-438,0 1 0,-3-2 0,1-1 0,0 2 0,-1 2 0,-1 1 0,-1 0 0,-2 0 0,2 0 0,1 0 0,2 0 0,-2 1 0,-3 4 0,6-4 0,-2 4 0,-1-4 0,0-1 0,7 0 0,-5 0 0,1 0 0,0 0 0,4 0 0,-1 0 0,-2 0 0,-1 0 0,-1-4 0,0-1 0,-1 2 0,1 2 0,0 1 0,-1 0 0,1 0 0,0 0 0,-1 0 0,1 0 0,0 1 0,-1 4 0,1-4 0,1 4 0,0-4 0,-1-1 0,7 0 0,-7 0 0,1 0 0,0 0 0,3-1 0,0-2 0,0-3 0,2-2 0,-5 5 0,3-1 0,-3 3 0,-1 1 0,0 0 0,-1 0 0,1 0 0,0 0 0,-1 0 0,1 0 0,0 0 0,-1 0 0,1 0 0,-1 1 0,1 2 0,0 1 0,-2 1 0,0-5 0,-1 0 0,0 0 0,4 0 0,-6 0 0,3 0 0,2 0 0,-1-2 0,3-1 0,-1-1 0,-2 1 0,7 0 0,-9 0 0,-1-1 0,3 1 0,-1 1 0,1 2 0,1 0 0,0 0 0,-5 0 0,0 0 0,2 0 0,1 0 0,-3 0 0,0 0 0,1 0 0,-3 0 0,6 0 0,-4 0 0,3 0 0,2 0 0,-1 0 0,1 0 0,0 0 0,-1 0 0,1-1 0,0-2 0,-1-2 0,1 2 0,-2 2 0,-1 1 0,-2 0 0,2 0 0,-1 0 0,3 0 0,-3 1 0,1 4 0,4-4 0,-6 5 0,3-1 0,2-1 0,4 1 0,0-4 0,-1 2 0,-2 1 0,3 1 0,2-5 0,-1 0 0,1 0 0,-2-2 0,-3-1 0,2-1 0,1 1 0,0 2 0,-4 1 0,-1 0 0,1 0 0,0 0 0,1 0 0,0 0 0,-1 0 0,2 0 0,-7 0 0,4 0 0,0 4 0,1 0 0,0-1 0,-1-1 0,1-2 0,4 4 0,0 1 0,-1-2 0,-2-2 0,3-1 0,2 0 0,-1 0 0,1 0 0,2 0 0,-4 0 0,-1 0 0,-2 0 0,3 0 0,0 0 0,-1 0 0,-2 0 0,-1 0 0,0 0 0,-1 0 0,1 0 0,-1 0 0,1 0 0,0 0 0,-1 0 0,0 5 0,-1-1 0,-1-1 0,-1-1 0,10-2 0,-7 1 0,3 2 0,-1 1 0,-2 1 0,1-5 0,0 0 0,-1 0 0,5 0 0,1 0 0,-3 0 0,-1 0 0,-1 0 0,0 0 0,-1 0 0,1 0 0,0 0 0,1 0 0,0 0 0,-1 0 0,7 0 0,-8 1 0,2 2 0,1 2 0,2-1 0,1-2 0,1 1 0,-1 1 0,4 1 0,-3-5 0,-1 0 0,1 0 0,4 0 0,-3 0 0,1 0 0,1 0 0,-2-5 0,3 1 0,-3 1 0,-1 1 0,2 2 0,-2 0 0,-1 0 0,1 0 0,3 0 0,-5 0 0,0 0 0,1 0 0,-2 0 0,6 0 0,1 0 0,1 0 0,-2 0 0,-1 0 0,2 0 0,2 0 0,4-1 0,-2-2 0,-2-2 0,-1 2 0,1 2 0,2-1 0,2-1 0,1-1 0,1 0 0,-4 4 0,1 0 0,-2 0 0,7-2 0,-5-1 0,2-1 0,2 1 0,3 1 0,-3 2 0,1 0 0,4 0 0,0 0 0,3-1 0,-2-2 0,-3-2 0,1-1 0,-4 3 0,0-1 0,0 1 0,-2 0 0,-4 0 0,0-1 0,0 1 0,-4 1 0,-2 1 0,0-2 0,0-2 0,-5 1 0,4 4 0,-2 0 0,0 0 0,0 0 0,-4 0 0,0 0 0,-1 0 0,5-5 0,0 1 0,-1 0 0,-2-2 0,-1 3 0,1-5 0,0 1 0,-1-1 0,5 1 0,-8-3 0,0 2 0,1 2 0,-4-2 0,1 2 0,0 0 0,-1 0 0,0-3 0,-5 3 0,2 0 0,-2 0 0,3-3 0,1 3 0,0 0-143,4 0 0,0-4 0,-1 1 0,-2-1-80,-2 1 0,5-3 0,-3 3 1,-1-4-8,-2-5 0,2 3 1,-3-4-1,0 1-152,-3 1 0,0-7 1,-1 3-1,0-1-139,1 0 0,-1 1 1,2-3-1,0 2 57,-2-2 0,8 5 0,-8 1 1,2 4 60,0 0 0,-6-2 0,-1 1 0,1 3-142,-1 0 1,-2 1-1,-6-3 80,0 1 0,-6 4 1,-3 0-1,-4-1 442,-5-2 0,1-1 0,-5-1 0,0 2 254,1 4 0,-4-4 0,3 3 0,-3-2 87,-2 3 0,0-3 0,1 5 0,-1 0 296,0 0 1,1-2 0,-2 2 0,-2 0-83,-1 0 1,0 0-1,4 3 1,0-2-223,1 2 1,-5 2 0,0 1-1,1 0 39,2 0 1,-3 0-1,-2 0 1,2 0-52,3 0 1,-6 0 0,7-1 0,-1-2-121,0-2 1,1 1 0,-1 4-1,-3 0-95,-5 0 0,-2-5 0,-2 1 1,0-1-51,0-1 1,-4 5-1,-2-4 1,0 3-58,0-3 0,-3 4 0,4-4 0,3 4-54,0 1 0,-2 0 0,-1 0 0,2 0 8,2 0 1,2 0 0,2 1 0,2 2 32,-2 2 0,-2-1 1,-1-4-1,0 0 34,0 0 0,-6 0 1,-3 0-1,-1 0-8,1 0 1,-6 0-1,3 0 1,-2 0-4,-7 0 1,-1 0 0,-2 0 0,3 1-158,2 4 1,0-4 0,3 5 0,-1-1 25,5-1 1,-4 2 0,6-3 0,1 2 57,2-2 1,4-2-1,4-1 1,2 0 198,0 0 1,-7 0-1,7 0 1,1 0 80,2 0 1,-2 0 0,4-1 0,-2-2-44,-3-2 1,4 1-1,1 4 1,0-2-156,1-2 1,-4 2 0,2-2 0,1 2-23,-1 2 1,-3 0 0,4 0 0,-2 0-119,-3 0 1,3 0-1,-2 0 1,1 0 159,1 0 1,-9 0 0,3 0 0,-2 0 88,1 0 1,-4 0-1,-1-1 1,-1-2 85,-3-2 0,-2-3 0,-2 2 0,1 0-73,0 0 1,-9-3 0,-2 4 0,0 1-187,-1-2 0,1 5 1,-1-4-1,1 4-95,1 1 0,-5 4 0,4 2 0,-3 1 40,1 4 1,-8-1 0,5 1-1,-2-3-22,-1 3 0,2-4 0,5 1 0,1-1 244,1 0 0,-8-4 1,5 3-1,0-1-12,-4-1 0,-2 2 0,2-3 0,3 2-40,2-3 0,-2 0 1,8-2-1,0 0-3,0 0 1,-1 0 0,4 0 0,0 0-103,4 0 1,-1 4-1,5 1 1,1-2-54,3-2 1,-1-1 0,2 0-1,2 0 168,-2 0 1,0 0-1,1 0 1,1 0 50,1 0 1,-8 0-1,8-1 1,-1-2-21,0-2 1,-4-3 0,-1 3 0,0 1 133,0-2 1,0 4 0,3-4 0,-2 2-186,-3-1 0,4 1 1,-4 4-1,2-1-94,3-4 1,-2 4 0,-1-4 0,0 4 6,0 1 0,-3 0 1,3 0-1,-1 0 69,-4 0 0,5 0 0,0 0 0,2 0 20,0 0 1,-4 0 0,5 0 0,2 0 2,-2 0 0,-5 0 0,4 0 0,0 0-46,-2 0 0,4 0 0,-4 0 1,2 0-27,-1 0 0,-2 0 0,4 0 0,3 0-146,2 0 0,-4 1 1,6 2-1,-1 2 117,2-2 1,-2-2 0,4-1 0,-1 0 40,-3 0 1,3 4-1,-1 1 1,-2-2 30,-2-2 1,-1 1-1,-1 1 1,-1 3-56,2 1 1,-6-2 0,8 3 0,-2 1-152,-3-1 0,-3 4 1,3-4-1,3 3 93,1-2 1,-2 3-1,5-4 1,-1 4-4,2 2 1,-2-1 0,6 0-1,1 1-57,2-1 0,6 0 0,-1 1 0,1 0-203,2 4 0,0-2 0,7 7 1,0-1-254,-1-1 1,7 4 0,2-2-1,4 6-87,1 2 0,6 4 1,4-2-1,7-1 337,5 1 0,9 2 0,4-3 1,5-3 210,5-1 1,-2-5 0,6-3-1,2 1-144,6 0 1,-1-4 0,6 6 298,2 0 1,1 3 0,2 0-1</inkml:trace>
  <inkml:trace contextRef="#ctx0" brushRef="#br0">24034 8103 8048,'-7'-2'-513,"2"-2"1,4-3 0,2-7 0,4 1 548,4 0 1,3 4 0,1 1 256,0 2 0,1-2 1146,-1 3 609,-6 1-1404,-1 4 1,-6-2 0,-1-1 523,-4-1-602,4-1 0,-7 5-336,4 0 1,-3 0-1,-7 2 7,1 2 1,0 4-1,-1 5 1,1 0-30,0 1 1,-4 3-1,3 3 1,2-1-118,0 0 0,4-1 0,1-5 0,1 1-67,3-1 0,-3 5 0,2-1 1,-1 0 206,-1-2 1,5-2 0,-5 0 0,2 0 22,-1 1 0,-4-1 0,3 0 0,-1 1-8,-4-1 0,1 5 0,0 0 0,1-2-167,-1-1 1,2-2 0,1 2 0,1 1-139,3 2 0,0 0 1,0-5-1,-2 0 83,2 1 0,2-1 1,1 0-1,-1 1 47,-4-1 0,2 0 1,-4 1-1,-1-1 102,1 0 1,-1 1 0,-2-1 0,1 0 367,-1 1 1,-2-1 0,-1 0-542,-1 1 1,5-1-1,2 0-216,1 1 0,-3-1 0,5 0 0,-1 1 12,-1-1 1,5 0-1,-5 1 1,2-1 71,-1 0 0,-1 1 0,2 0 0,-4 3 491,1 0 0,-5 3 0,3-4 0,-3 2-4,-1-2 0,0-1 0,1-2 0,2 0-357,1 1 0,6-1 0,-3 0 1,1 1-208,1-1 0,-1 0 1,4 1-1,-2-1 45,-1 0 1,-1 5 0,4 1 0,-2 2 150,-2 3 1,-4-3-1,3 1 1,-1 0 289,-3-1 1,-2 4-1,-2-3 1,1 2 68,0-2 0,4-1 0,0-5 1,0 2-351,2-2 1,-1 0 0,5 1 0,-1 0-118,1 0 1,1-2 0,2-2-1,0 0 77,0 1 0,0 3 0,0 3 0,-1-1-25,-3 0 1,1 5 0,-5-1-1,1 6 285,-1 2 1,4 0-1,-5-5 1,0 1 88,2 0 1,-4-1 0,5 1 0,0 0-233,1-1 1,0 0-1,5-3 1,0-2-33,0-2 1,2 3-1,1-4 1,1 0-151,-1 1 0,3 0 0,-2 4 0,1-4 37,1 0 1,-5-3 0,4 7-1,-4-1 324,-1-1 1,0 7-1,0-5 1,0 1 113,0 1 0,0-1 0,0 0 0,0-2-281,0 2 1,0-4-1,0 1 1,2 0-48,2 0 0,-1-4 0,6 4 1,0 0-338,-2-1 1,5-2 0,-3 4 0,1 1 291,-1-3 1,2 6 0,-6-4-1,1 1 262,0 0 0,3 2 1,-4-3-1,-1 2-167,2-2 0,-5 2 0,4-5 0,-2 0-88,1 0 0,-2 4 0,4-4 0,0 0 0,3 0 0,-2 4 0,2-6 0,1 1 0,2 1 0,-3-2 0,0 3 0,0 1 0,-2 0 0,5-3 0,-5 2 0,2 1 0,0 0 0,-4-3 0,2 2 0,0 1 0,1 0 0,-1-3 0,4 2 0,-3 1 0,3 0 0,-4-3 0,2 2 0,2 1 0,0 0 0,7-1 0,0 3 0,0-4 0,1 0 0,-4-3 0,4 5 0,-1 0 0,0 0 0,4-4 0,-3 4 0,-1 0 0,-3 0 0,5-1 0,-6 4 0,0-2 0,1 2 0,-3-3 0,-1 1 0,-3 0 0,3-1 0,1 4 0,1-4 0,0 1 0,1 0 0,-1-1 0,0 3 0,1-2 0,-1 1 0,5 3 0,-1 0 0,0-1-55,-2-2 0,-2 2 1,-1-4-1,-2-1-256,-1-2 1,-5 1-1,4-1 1,-2-2-201,-3-1 1,-2-1 0,-1-1 0,2 0-1307,2 1 1,-2-1 0,4-1-9,-1-3 0,3-3 1,5-8-1,2-5 1825,3-11 0,3-15 0,5-14 0</inkml:trace>
  <inkml:trace contextRef="#ctx0" brushRef="#br0">23981 12354 7878,'-6'5'2815,"6"1"-1800,7 1 1,10-3 0,2 4 0,2-1-654,2 1 1,3-1 0,0 2 0,1-3-1123,0 0 0,-2-5 1,-2 4-1,-2-4-710,-2-1 0,4 0 1470,-6 0 0,7-12 0,-3-2 0</inkml:trace>
  <inkml:trace contextRef="#ctx0" brushRef="#br0">24381 8676 8037,'-13'0'226,"-1"0"0,2 1 0,2 2 662,1 2-571,6-1 1,-1-4 0,8 0 251,5 0 0,3 0 0,1 0-176,1 0 1,-1 2-1,0 1 1,-1 3 49,-3 1 0,3 2 0,-3 4 0,3 1-93,1-1 1,0 6 0,2 3 0,1 2-59,2-2 0,10 3 1,-1-2-1,2 2-118,4 2 1,0-2 0,4-2 0,-2 0-21,2 0 0,0 1 0,0 0 0,-3-2 1,-1 2 1,-2-4 0,-4 1 0,-1-2 44,1-2 0,-6 2 0,-2-1 0,-3-2 113,-2-1 1,2-2 0,-7 0 0,3 1-87,1-1 1,0 0 0,-1 2-1,-1 0-114,-3-2 1,1 8 0,5-8 0,-3 2-239,-2 0 1,3 3-1,-4-1 1,1 1 263,-1 2 1,-3-6 0,2 6-1,-1-3 116,-3 1 0,3 4 0,-1-2 1,-1-1-21,2 0 0,-5 3 1,4-2-1,-2-1-150,1 0 1,-2 3 0,4-2 0,-2 0-171,1 4 0,-1-3 0,-3 1 0,2 0 69,2-1 1,-1 7 0,-4-3-1,0 2-64,0 2 1,0 1 0,0-3-1,-1-1 288,-4 1 1,2 4 0,-4 0 0,1-3 151,3-4 1,-3 4 0,0-4 0,0 0-151,0 1 1,0-5 0,4 3 0,-3-1-383,2-1 1,2 4-1,1-3 1,-2 3 23,-2 2 1,1 5 0,-5 4 0,1 2 98,0 2 0,-1-4 0,-4-1 1,0 1 138,-2-2 1,-3 5 0,4-5-1,0 0 269,-1-3 0,0 1 1,-3-1-1,-1-1-350,2-2 0,3-3 0,2-2 1,3-4-10,-3 0 0,5-4 0,2 3 0,2-4 0,2 0 0,-1 1 0,-4 2 0,4 3 0,-5 2 0,2-3-20,-1 0 0,-4 2 0,3 4 0,0-1 40,0-2 0,-2 0 0,2 4 0,0-3-20,0-1 0,-3-4 0,3 3 0,0-2 0,0-3 0,2 4 0,2-3 0,-1 0 0,-1-2 0,-1-2 0,5 0 0,-1 1 0,-4-1 0,4 5 0,-5 1 0,2 0 0,-1 0 0,-4 5 0,3-2 0,-1 2 0,-3-2 0,-1 3 0,1-2 0,1 2 0,-1 1 0,-1-3 0,1-3 0,2 1-74,3 0 0,-4-5 1,3 2-1,0-3-607,0-2 0,-3 0 0,5 1 0,-1-1-186,-1 0 1,3-1 0,-4-1-1,1-3-356,3 3 0,-3 1 1,0 1-292,-1 0 0,4 1 0,-2-1 350,4 0 0,1 1 0,1-3 657,4-2 0,2-3 0,6-9 507,1-6 0,-1-5 0,0-13 0</inkml:trace>
  <inkml:trace contextRef="#ctx0" brushRef="#br0">24767 12061 7890,'-20'15'956,"-4"3"191,-1 4 1,1 3 0,11 2 0,-1-1-685,1 1 0,0 0 0,-1-1 0,1 1-15,0 0 0,5-5 1,4-1-1,2-2-204,2-3 0,0-1 1,0-2-674,0 1 0,6-7 0,3-3-426,3-2 1,6-5 0,1-6-1,2-10-975,3-9 0,5-17 1830,2-8 0,-9 14 0,-1-2 0,0 0 0,0-1 0</inkml:trace>
  <inkml:trace contextRef="#ctx0" brushRef="#br0">9718 12821 8509,'13'-8'-78,"0"2"0,1 6 1,-1 0-289,0 0 0,1 0 1,-1 0-1,2 0 393,3 0 1,-4 0-1,6 0 1,-3 0 174,1 0 0,4 0 0,-2 0 0,0 0-33,4 0 1,3 0-1,2 0 1,4 0-66,1 0 1,2 0 0,5 0 0,2 2 38,1 2 1,1-1 0,-4 5 0,4-2-131,4-3 0,1-2 1,2-1-1,0 0 51,2 0 0,4 0 0,-1 0 0,0 0 1,0 0 0,-3 0 1,0 0-1,-2 0-27,-4 0 1,4 4 0,-3 2 0,1 0-54,-1 0 1,3 0 0,-3-3 0,3 2 51,1-2 1,5 2 0,0 0 0,0-1 31,1 2 0,-4-4 1,4 2-1,-3-2-5,-3-2 1,8 0 0,-8 0-1,2 0-3,0 0 1,1 0-1,-1 0 1,-3 0-65,0 0 1,0 0 0,1 0 0,0 0-23,1 0 0,-5 0 0,-1 0 0,1 0 7,-1 0 1,6 0 0,-3 0-1,-2 0 19,-2 0 1,3 1 0,-1 2-1,2 2 33,-2-2 0,1-2 1,-4-1-1,0 2 78,0 2 1,3-3 0,-4 4 0,1-4-39,0-1 0,3 0 1,-3 0-1,-1 0-76,-4 0 1,8 0-1,-6 0 1,3 0-41,-2 0 1,2 0 0,0 0 0,0 0 36,0 0 0,3 0 0,-3 0 0,1 0-26,3 0 1,-4 0 0,0 2 0,-1 1 52,-1 1 1,5 1-1,-3-5 1,0 0 12,0 0 1,3 0-1,-3 0 1,1 0-27,3 0 0,-2 0 1,1 0-1,-1 0 21,0 0 0,4 0 1,-3 0-1,1 0-1,-1 0 1,3 1 0,-4 2-1,4 2-39,2-2 0,3-1 0,3 1 0,-1 2 38,0-2 1,-1-3 0,-3-3 0,1-3 98,2-1 0,0 2 1,-5-2-1,0-1-51,0 1 0,1 4 0,-1-1 0,0 1-27,1-2 0,-2 4 0,-2-4 0,-3 4-160,-1 1 1,5 0 0,-2 1 0,1 2-12,-1 2 0,3 1 0,-4-4 1,4 3 147,2-2 0,3-2 1,3-1-1,-3 0 167,-2 0 1,7-4 0,-5-2 0,2 0 5,-1 0 0,1-3 0,0 5 0,0 1-106,1 1 0,-3 1 0,0-2 1,0-2-93,1 3 1,7 0-1,-11 4 1,1 0-144,-1 3 0,4 1 1,1-3-1,1 1 151,-1-1 0,-1 3 0,-2-1 1,2-2 1,-1-2 0,9-1 1,-13 0-1,0-1 273,-2-4 0,-1 4 0,-4-5 0,0 1-266,0 1 0,1-1 0,-4 5 1,-1 0-282,0 0 1,7 0-1,0 0 1,2 0-239,-3 0 0,9 5 1,-4 1-1,2 1-130,0 4 1,-4 0 0,-2 3 0,-4-1 38,-4 0 0,-2 1 0,-5-1 592,-7 0 0,-7 7 0,-6 0 0</inkml:trace>
  <inkml:trace contextRef="#ctx0" brushRef="#br0">6652 13740 13541,'-14'-6'-349,"3"6"1,2 0-404,4 8 0,2 4 0,0 1 1,-1 0 496,1 1 0,1-6 1,1 0 313,-3-2 643,2-2 1,6-13-480,10 0 1,8 1 0,0 8 0,3 1-109,2 4 1,4-3 0,2 7-1,1 0-106,3-1 1,1 2-1,4-6 1,1-1 194,1-1 0,5-2 0,-3 0 1,1 0-9,4 0 0,-1-6 1,0-1-1,-2-2 264,-2 0 0,3 4 0,-3-2 0,-2 1-210,-3 3 0,7 2 0,-7 1 0,4 0-215,1 0 1,-2 0-1,-1 0 1,3 0-154,3 0 0,7 4 0,-4 2 1,3 0 77,-3 0 1,5-2-1,-3-4 1,1 0 257,-1 0 0,-2 0 0,0 0 0,0-1-84,3-4 0,1 2 0,-3-4 0,-1 0-140,-3-1 1,6 1-1,-5-2 1,0 3 19,2 0 0,-1 3 1,1-4-1,-2 1 68,0 3 0,9-3 0,-5 1 0,1 2 35,-1 2 0,-2 1 1,0 0-1,0 0-38,3 0 0,1 1 0,-1 2 0,0 2 85,-2-2 1,8-2 0,-8-1-1,3 0 51,4 0 0,-1 0 0,4-1 1,0-4-78,0-4 0,1 2 1,1-2-1,-1-1-129,0-2 0,2-1 0,-7-1 1,1 1 70,-1 0 1,2 1 0,-5 1 0,-1 4-145,1 1 0,0 2 0,-1 4 0,0 0-75,-2 0 1,5 0 0,-8 0-1,4 0 137,-2 0 0,-4 0 0,3-2 0,-4-1-62,-1-1 1,-1-1 0,-4 4-1,2-2-82,1-2 1,-1 1 0,-7 4 0,-5-1-461,-3-4 1,-3 4 0,-2-4 0,-6 4-1347,-2 1 1,-6 1 1907,0 4 1,-6 2 0,3 6-1</inkml:trace>
  <inkml:trace contextRef="#ctx0" brushRef="#br0">4666 13647 17282,'-21'-19'-649,"-4"2"0,2-3 1,0 0 813,1 4 1,-4 6-1,3 2 1,-7 3 105,-6 2 1,-4 3 0,-2 4 0,-6 6-393,-4 7 1,0-1 0,-10 5 0,0-2 191,1-3 0,-7 2 0,4-3 0,2-3 195,2-1 1,-7 0 0,5-2 0,2-3-153,4 0 1,6-5-1,2 5 1,7-2 19,2 1 0,1 5 0,11-2 0,7 1-1735,3-1 1570,4 7 0,5 0 0,3 4 1</inkml:trace>
  <inkml:trace contextRef="#ctx0" brushRef="#br0">1706 14287 8575,'0'-33'-636,"0"17"1,-1 3 0,-4 18-1,-4 1 636,-2 0 0,-3 3 0,1-4 0,0-2 473,-1-2 1,-3 4 0,-1-1-1,1 0 192,3 2 1,-4-3-1,-1 6 1,-1 2-315,1 0 0,-3 7 0,4 1 0,2 4-208,1 5 0,2-2 0,1 8 0,3 2-175,4 4 0,4 7 0,2-2 1,4-2 37,4-2 1,9-2-1,4-4 1,2-5-37,-2-6 1,7-7-1,-2-8 1,1-4 337,0-4 1,-3-7-1,-1-4 1,-3-6-185,-2-7 0,-3-6 1,-5-4-1,-4-1-239,-1-3 0,-7-6 1,-8-1-1,-5 1 169,-3 1 0,-4 4 0,-6 1 0,-1 3 54,-3 1 1,4 8 0,-1 9 0,6 4-693,3 3 1,1 6 44,5-1 1,5 8-1,4 6 1,4 5 74,4 3 1,10 1-1,9-3 464,7 2 0,10 0 0,7-5 0</inkml:trace>
  <inkml:trace contextRef="#ctx0" brushRef="#br0">2119 14047 19048,'-5'-13'-867,"3"11"0,-2 8 1,2 10 302,2 11 1,5 0 0,1 5 0,1 1 958,3 2 1,2 2-1,1 2 1,1-2-9,-1 0 1,0-2-1,1-8 1,-1 0-197,0-1 1,1-5-1,-2-3 1,-2-3-212,-1-2 1,0-1-1,4-3 46,0-5 1,1-8-1,-2-7 1,-2-5-645,-1-6 1,-2-8-1,2-4 1,-4-4 89,-4-8 1,-1-3 0,-1-4 0,-2-1 397,-2-1 1,-5-5-1,2 8 1,0-3 477,-1 3 0,4 2 1,-2 10-1,1 7 15,3 8 1,1 6 0,2 6 185,0-1 0,0 8-735,0 6 0,5 6 1,-1 11-1,-1 3-37,-1 7 1,-7 7-1,-1 0 1,-1 2 48,-3 1 0,2 3 0,1-11 0,1-2-60,3-3 0,0-4 1,0 3-1,-1-6-393,1-2 0,1-6 0,2 0 671,0 1 0,12-4 1,3 0-1</inkml:trace>
  <inkml:trace contextRef="#ctx0" brushRef="#br0">2639 13247 19093,'-1'-56'-1571,"-4"3"0,4 14 1020,-3 17 0,2 19 0,2 12 0,0 10 314,0 6 0,2 6 0,0 3 0,4 5 418,2 7 0,1 4 0,6 6 0,1 5-415,2 6 1,1 2-1,-3-2 1,2-2-720,-2-3 1,3 2 692,-1-6 0,6-6 1,-3-6-1</inkml:trace>
  <inkml:trace contextRef="#ctx0" brushRef="#br0">2786 13740 12216,'-13'-34'98,"-1"3"0,7 6-675,2 21 1,10 15 0,4 16-21,3 1 0,1 2 0,0-1 1,2 2 587,3-1 1,9 4 0,7 0-1</inkml:trace>
  <inkml:trace contextRef="#ctx0" brushRef="#br0">3053 13340 8470,'-23'-66'848,"3"2"1,2 8 0,5 13-1100,2 13 0,7 16 0,-5 9-373,-2 4 0,1 8 0,0 6 0,1 10 624,-2 6 0,0 11 0,-3 8 0</inkml:trace>
  <inkml:trace contextRef="#ctx0" brushRef="#br0">3119 13021 13990,'-20'-63'-1169,"2"10"1,4 18 1328,6 26 0,-4 10 0,3 18 0,-3 8-1303,-1 7 0,1 12 1099,3 7 1,-3 1-1,5 5 1</inkml:trace>
  <inkml:trace contextRef="#ctx0" brushRef="#br0">2533 13554 8523,'-8'-27'231,"-2"6"1,6 4 452,1 2 1,7 6-1,5 1 1,3 3-787,1 2 0,2-3 0,3 1 0,2 1-54,1-2 0,9 4 0,-4-4 1,4 1-4,3-4 0,-5 3 0,4 0 0,1 1-29,2 1 0,2-2 188,-1 2 0,3-4 0,-5-5 0</inkml:trace>
  <inkml:trace contextRef="#ctx0" brushRef="#br0">3279 13567 8425,'-1'-18'2156,"-4"1"-1022,4 5 1,-5 7 0,6 10-1770,0 4 1,0 7-1,0 2 1,0-2-1652,0-1 1,0 2 2285,0 1 0,6 0 0,1-5 0</inkml:trace>
  <inkml:trace contextRef="#ctx0" brushRef="#br0">3186 13034 13886,'-24'-65'-516,"5"1"0,7 11 1155,5 11 0,-4 14 0,4 21-550,0 7 0,-4 18 0,5 17-134,-1 15 1,-2 1-1,-4 14 1</inkml:trace>
  <inkml:trace contextRef="#ctx0" brushRef="#br0">5439 15739 8560,'0'-13'0,"0"0"0,0-1 395,0 1-555,0 6 1,0 2-420,0 10 0,0-2 1333,0 6 417,0-1-451,6 6 1,-3-7 352,5-2 0,-3-4-643,4-1 0,-5 0 0,5 0 0,2 0-330,0 0 1,3 0-1,0 0 1,4 0-88,4 0 0,4 0 0,0 0 0,1 0-61,0 0 1,-1 2 0,2 0-1,2 3 81,1-2 0,3-2 0,-4-1 443,-1 0-236,-9 0 1,14 0 0,-10-1-1,-1-2 185,2-2 1,-1-3 0,0 2 0,-2 0-120,2 0 1,1-3 0,2 5 0,-2 1-158,-3 1 1,3 2 0,-3 0 0,4 0-220,0 0 1,1 0-1,-1 0 1,0 0-153,-4 0 0,6 5 1,-3-1-1,0 0 369,1 2 0,5-4 0,-8 2 1,1-2 112,1-2 0,0 0 1,4 0-1,0 0-13,2 0 0,0-2 1,-4-1-1,0-1-194,-1 1 0,5-3 0,1 2 0,-3 1-172,-1 1 0,-1 2 1,0 0-1,-1 0-55,1 0 0,0 2 1,-1 1-1,1 2 184,0 3 0,-1-1 0,2 4 1,2-4 173,1-1 1,5 0 0,-4-3-1,1 1-41,-1-1 0,4-1 0,-3-2 0,-1-2 161,1-2 1,-2 2-1,-3-4 1,2 2-303,1-1 1,0 1 0,-5 4-1,1-1-175,0-4 0,-1 4 0,1-4 0,0 4 41,-1 1 1,0 0 0,-3 0 0,0 0 84,0 0 0,2 0 0,4 0 1,-1-2 61,-2-2 1,7 1-1,-8-5 1,0 3 173,0 2 1,4-3 0,-7 0-1,2 0-96,-2 0 0,3-3 0,-4 3 0,1 0-44,0 0 0,-4-3 0,3 3 1,-2 0-109,-3 1 0,-1-1 0,-2 3 75,1-2 1,-1-4 0,-1 3-209,-3-1 0,1 3 0,-4-4 1,0 1-45,0-1 1,0-1-1,-3-4 1,3 0 30,1-1 1,0 1 0,4 0 0,-2-2 165,1-3 1,-3 3 0,2-2 0,2 3 29,1 5 0,-5-2 0,-1 2-9,0-3 0,-5-1 0,4-1-35,-4 1 1,-1 0-1,-1-1 1,-2 1-40,-2 0 1,-5-1 0,1-1-1,-3-1 58,-1-2 0,-2 1 0,-1 2 0,-2-1-7,2-2 1,1-1 0,2 2-1,-2-1 186,-3 2 1,3 1-1,-4 2 1,1 1-301,0 3 0,-5-1 0,1 4 0,-4 0-73,0 0 1,-5 0-1,-1 3 1,3-1 145,1 1 1,-3 1 0,-1 1 0,3-2-5,1-1 0,1-1 0,2 4 0,1-2 142,2-2 0,1-1 0,-2 3 0,2-3 238,2-1 1,-5 3-1,2-4 1,-4 2-283,0 3 1,-1 2-1,-1 1 1,-3 0-122,-5 0 0,2 0 0,0 0 0,0 1 99,0 4 0,0-4 0,-3 5 0,3-1 127,1-1 0,-2 2 0,4-3 0,1 1 64,2-1 0,1-1 0,1-2 0,0 0 193,4 0 0,-1-5 1,3-1-1,1 0-31,0 1 1,-5-1-1,2 3 1,-2-2-304,2 2 0,-3-3 1,3 2-1,-4 1-243,0 1 1,1 2 0,1 0-1,2 0 184,-2 0 0,3 0 1,0 0-1,1 0 87,-1 0 0,5 0 1,-4 0-1,3 2-21,-1 2 1,-1-2 0,2 2 0,0-2 407,0-2 1,-2 0-1,0 0 1,-2 0-249,-3 0 0,-1-2 0,-2-1 0,1-1-143,-1 1 0,0 1 1,-1 2-1,0 0 19,2 0 1,-4 0 0,8 2 0,-3 1-195,-2 1 1,0 5-1,1-3 1,0 0 34,4 0 1,-6 3 0,4-3-1,1 0 119,-3 0 0,1 3 1,-1-4-1,-1 1 22,0 0 1,2 3-1,1-4 1,2-1-58,-2 2 1,-1-5 0,0 5 0,1-1-117,2-1 0,1 5 1,-2-4-1,2-1 74,2 2 1,-3-3 0,4 4 0,1 1-29,3-1 0,-4-2 0,0 2 0,0 0 9,-1 1 0,3-1 1,-5 4-1,0-3 41,1 3 0,2-4 0,-4 2 0,-1 0-52,3-2 1,-4 5-1,5-4 1,-1 1-87,1-1 0,-3 0 0,3 2 1,-2-1 109,-3 1 0,4 1 0,-1-1 0,2-1 4,2 1 0,2 2 0,2 2 0,0-3 66,-1-2 0,3 3 0,0-1 0,4 3-53,1 4 0,-3 0 0,5-3 0,-1 1-113,-1 2 0,5 5 0,-4 0 0,4 2-57,1 1 1,0 0 0,0-1-1,1-1-2,4-1 1,2 4 0,8-8 0,3 0 143,4 1 0,3-4 0,3-6 0,2-2 179,1-2 0,6 2 0,-1-3 0,2-2-349,2-2 1,-1-1 0,-2 0-1,-3 0-65,-2 0 1,5 6 0,-3 3-1,0 4 413,-2 5 1,2 3 0,0 6-1</inkml:trace>
  <inkml:trace contextRef="#ctx0" brushRef="#br0">6652 16739 21551,'0'-21'-1951,"0"3"1,1 8 0,4 3-1,4 1 2157,2 3 0,3 1 0,-1 1 320,0-4 0,1 2 1,-1-4-323,0 1 1,-1 0-1,-1 3 510,-3-1 0,1 5 0,5 8 0,-1 3-553,0 1 0,2 5 0,3 1 0,4 1-79,3-1 0,2-1 1,1-7-1,2 0-109,1-2 1,4-6 0,-2 1-1,0-2 623,-1-2 1,4 0-1,-5 0 1,-2 0-161,0 0 1,-3-5-1,1 1 1,0 1-298,-1 1 1,1 2 0,-2 0-1,-1 0-94,-2 0 0,0 0 1,6 2-1,2 1-44,1 1 1,0 6 0,-3-2-1,2 1 36,1 0 0,5-6 1,-4 3-1,1-2 243,-1 0 1,4 1 0,-4-5 0,1 0 107,0 0 0,-2 0 0,-3-2 0,2-1-120,1-1 0,0 0 1,-5 4-1,1 0-340,0 0 1,-2 0 0,-1 0-1,-2 0-111,1 0 0,3 0 0,0 1 1,1 2 26,0 1 1,-1 1 0,2-5 0,4 1 311,3 4 0,-2-4 0,1 4 0,0-4 5,1-1 1,5-1 0,-7-2-1,0-2 237,-1 2 0,4 0 1,-4 0-1,1-1-266,-1 1 0,4 2 0,-3 1 0,1 0-97,3 0 0,-3 0 0,1 0 1,2 1-268,2 3 0,1-2 1,0 2-1,0-1 174,0 2 0,-2-4 0,1 4 0,-2-4 335,0-1 1,4 0 0,-4-1 0,5-2 23,2-2 1,1-5 0,-4 3-1,4-2-148,3 0 1,0 0-1,1-3 1,0 2-143,-2 1 0,3 1 0,-4-1 1,0 4-234,0-1 1,4 4 0,-1-2 0,2 2 85,-2 2 1,2-4 0,-2-1 0,2 2 138,-2 2 1,1-4-1,-4 0 1,0-1 18,0 0 1,-6 0 0,-5 3-1,1-2-117,-2 2 1,-6-3 0,-6 2 0,0 1-512,-1 2 1,-2 1 0,-5 0-3063,-1 0 2300,-6 0 1,-1 6 0,-7 1 1145,-4 0 0,-2 5 0,-6-4 1</inkml:trace>
  <inkml:trace contextRef="#ctx0" brushRef="#br0">12184 16312 16992,'0'-7'-4196,"-2"1"4408,-2 6 1,1 5-1,-6-1 715,-1-1 0,2-2 599,-1-1 0,6 2-1247,-1 2 1,8-2 0,5 2-1,5-1-38,3 2 0,0-4 0,5 5 1,2-1-46,1-1 1,1 5 0,1-5 0,-2-1-16,-3-1 1,7-2 0,-6 0 0,1 0-46,1 0 1,-1 0 0,1 0 0,-1 0-292,-1 0 0,6-2 1,-7-1-1,3-3-491,2-1 1,-1 3-1,1-4 1,0 1-285,-1-1 0,-3 4 1,-3-4-1,-1 1 1083,-2 0 1,-2-2 0,-2-5 0</inkml:trace>
  <inkml:trace contextRef="#ctx0" brushRef="#br0">12730 16206 16992,'9'0'117,"0"0"0,1 0 410,2 0 0,2 1 1,-1 2-1,0 3-377,1 2 1,3-4 0,1 5 0,-2 0-89,-1-2 1,-1 4-1,-3-5 1,0-1-293,-2 1 1,-6 5-1,1-2-142,-2 2 0,-2 3 0,-2-1 0,-2 0 238,-5 1 0,1-1 1,-1 0-931,-1 1 0,4-1 0,2 0-435,2 1 1,2-1 1312,0 0 1,12 1 0,3-1-1</inkml:trace>
  <inkml:trace contextRef="#ctx0" brushRef="#br0">13663 16299 21070,'-6'-13'-621,"1"2"1,-4 7 550,4 8 1,4 13 0,1 5 0,0 3-43,0 2 0,0-5 1,0 0-1,-2 0-313,-2-1 0,2-2-132,-2-5 1,1-7 597,-2-2 0,4-10 0,-3-4 1,2-3-515,2-1 1,2-6 0,1-3 0,1-2-6,-1 2 0,3-3 1,-2 4-1,1-1 857,1-1 1,-3 7 0,6-2 0,1 5 175,2 4 0,1-1 1,0 4-1,2 0-145,3 0 1,-2 2-1,5 4 1,0 0-19,-1 0 1,1-5-1,1 1 1,-4 1-290,-3 1 1,-2 4-1,1 2 1,-2 5-1557,-4 3 1,3 3 0,-7 2 0,-1 6 1458,-1 2 1,-8 7 0,-2 2-1</inkml:trace>
  <inkml:trace contextRef="#ctx0" brushRef="#br0">14037 16432 8443,'4'-43'475,"1"5"-200,-2 8 0,4 14 0,2 13 0,4 6-828,5 6 1,-3-2 0,2 1-405,-2-2 1,-1-3 1239,-1-8 0,-6 2-36,-2-6 1,-10 6-1,-4-1-55,-2 2 0,-3 2 0,2-1 464,4-3 0,-4 2-72,3-2-625,3-4 59,0 7 0,7-5-34,4 6 1,-2 1 0,4 4-1656,-1 4 1671,-1-3 0,1 11 0,1-2 0</inkml:trace>
  <inkml:trace contextRef="#ctx0" brushRef="#br0">14223 16472 8634,'0'-13'667,"-1"6"0,-2 1 525,-2 0-1185,1 4 1,-2-4-150,-3 6 1,-3 2 0,-1 1 82,0 1 0,-1 1 0,1-5 1,0 0-232,-1 0 1,-3 0 0,-1 0 0,1 0 505,3 0 1,-4 0 0,0 0 0,2 0 801,1 0 1,2 0-336,-1 0 1,8 1-348,6 4 0,6 2 0,8 6 1,0 2-365,4 3 0,2-3 0,3 3 0,-2-4-353,-2 0 0,3-1 1,-4 0-1,0-1-154,1-3 0,-4-3 0,4-6 1,-1 0-196,0 0 0,1-2 730,-1-2 0,3-3 0,5-7 0</inkml:trace>
  <inkml:trace contextRef="#ctx0" brushRef="#br0">14343 16446 8534,'-7'-6'1249,"-5"4"-852,11-10 0,-5 12 0,6 0 0,0 8-176,0 4 1,0-3 0,0-1 39,0 3 1,0 1 0,0 1 0,0 0-156,0 1 1,1-5 0,2-1 0,3 1-47,1-1 0,2-1 0,5-4 1,-1 2-221,0-2 1,5-3 0,0-3-1,-3-3-195,-5-2 0,2 1 1,-3-4-87,3 3 342,-5-1 0,3-5 624,-5 1-227,-1 6 0,-4 2-117,0 10 1,0 4 0,0 7-253,0 2 0,5-1 0,-1-3 0,1-1-626,0 0 1,-2 4-1,6-3 1,2-2-663,1 0 0,5-6 1359,1-2 0,12-2 0,-2-2 0</inkml:trace>
  <inkml:trace contextRef="#ctx0" brushRef="#br0">14876 16379 8534,'-13'-6'0,"-2"-3"0,-1-1 0,-2 1 424,2 5 1,-3 8 0,1 6 0,2 5-109,1 3 0,6 4 0,2-4 0,1 0-148,3 1 0,1-4 0,2 3 39,0-4 0,12-6 0,6-4 0,7-2-635,6-2 1,-1 0-1,5-2 1,1-2 19,-2-5 1,0-4 0,-6-4 0,0-2-1005,-3-2 1,-2-1 1411,-1-5 0,3-5 0,-4-2 0</inkml:trace>
  <inkml:trace contextRef="#ctx0" brushRef="#br0">15130 16086 8534,'-8'-2'0,"2"-1"493,0-1 1,5 1 0,-3 7-1,2 5 228,2 3 0,2 7 1,1 4-1,2 2-371,3 2 0,-4-1 0,4 1 0,-1-1-298,0 1 0,-2 4 0,2 0 0,-1-1-59,-3-2 0,3-3 0,-1-1-272,-2-2 1,2-6 0,1 1-532,2-7 0,-4-5 0,5-10 1,0-4 374,-2-3 0,4-1 0,-5 0 863,1-1 0,-2 1 167,3 0 1,-3 5-404,4 4 0,-6 4 0,1 4 0,-2 5-7,-2 3 1,4 1 0,1 1 0,-1-2-824,2-4 1,-3 4-1,6-3-413,1 3 0,3-5 1,4-4 63,1-6 0,1 0 987,-1-5 0,2-7 0,7-6 0</inkml:trace>
  <inkml:trace contextRef="#ctx0" brushRef="#br0">15516 16432 8534,'8'-13'0,"2"0"120,-5-1 1,-1 1 426,-4 0 1,-2 5-319,-2 4 0,3 8 1,-5 4-284,0-1 115,4 5 1,-5-9-21,2 6 1,2-6-69,-5 1 1,5-8-1,-2-5 1,5-3 69,5-1 0,2-1-43,6 1 0,7-6 0,0-2 0</inkml:trace>
  <inkml:trace contextRef="#ctx0" brushRef="#br0">15743 16299 8534,'1'6'536,"2"-6"317,2-7 0,1 1 0,-2 1 0,5 4-1246,3 1 1,1 4 0,1 2-1,-1 2-77,0 2 1,-4-3 0,0 1 0,0-1 21,-2 1 0,5-4-88,-3 5 0,-2 0 358,2 4 1,-6-4 2029,2 0-1056,-4-6 1,-1 4 0,2-2-523,2 4 0,2 2 1,4 4-1,-2 1-220,-2 2 1,0 2 0,-3-4 0,1 2-219,-1-2 0,-1-1 0,-4-2 0,-2 0-103,-5 1 1,-3-5 0,-1-2 0,-1-1 142,1-3 1,4-2 0,0-1-1,0-1-10,2-4 0,1-2 1,6-6-1,0-1 25,0 1 0,0-6 1,1-3-1,4-2 304,4 2 0,3 1 0,1 5 1,2-2-78,2 2 0,0 5 0,3 4 0,1 1-1856,0 3 1738,1 1 0,11 8 0,1 2 0</inkml:trace>
  <inkml:trace contextRef="#ctx0" brushRef="#br0">16623 15886 8778,'0'13'0,"0"1"0,0 0 659,0 4 1,1 7 0,4 9-1,5 3-366,6 5 1,-1-1-1,4-5 1,-1-5-389,0-3 1,0-3 0,-5-2-695,0-6 657,1-2 0,-7-9 0,-4-6 0,-6-7-373,-6-5 1,-4-2 0,-3 1 0,-4 0 457,0-1 1,-1 1 0,-3 1 0,2 2 70,-2 1 0,5 5 0,0-4 0,1 2 594,0 3 0,0 3 0,5 5 0,1 4 45,3 3 0,-1 2 0,6 3 1,1 2-395,1 2 1,2-4 0,0 4 0,0 0-397,0 0 1,6-5-1,3 2 1,3-4-226,1 0 0,6-5 0,4-2 1,2-1-433,1-3 0,5-2 784,1-1 0,11-6 0,-2-1 0</inkml:trace>
  <inkml:trace contextRef="#ctx0" brushRef="#br0">16956 16259 11005,'1'13'41,"4"1"0,-2-2 0,6-2 197,1-1 0,2-2 145,1 2 1,-4-4 0,-1-10-109,-3-4 1,0 2 0,-5-2-858,0-1 1,-2 2 0,-2 1 0,-5-1 358,-3 1 0,-1 4 0,0-1 0,-1 2 123,1 2 1,0 2 0,-1 1 0,1 3 667,0 1 1,5 2-1,2 4 1,2 0-322,-1 1 1,1-1 0,5 0 0,4 1-246,4-1 0,3-1 0,1-3 1,2-5-375,3-2 0,2-2 0,7-2 0,1-2 47,3-5 325,3-9 0,6-8 0,0-9 0</inkml:trace>
  <inkml:trace contextRef="#ctx0" brushRef="#br0">17409 15779 10054,'-21'-20'516,"4"8"0,6 13 0,4 10-83,1 5 0,-3 12 0,5 0 0,1 5-390,1 4 1,2 6 0,0 3 0,0 0-375,0-1 0,0 0 0,0-7 0,0-2-1327,0-5 0,-6 2 1658,-3-2 0,-2 0 0,-3-5 0</inkml:trace>
  <inkml:trace contextRef="#ctx0" brushRef="#br0">17263 16193 8433,'8'-27'774,"0"2"0,-1 2-11,1 6 0,1 8 1,4 6-1,2 6-1642,2 6 0,-2 3 0,3 2 0,-3 1 30,-2-2 1,1 4 848,-1-8 0,6 3 0,2 1 0</inkml:trace>
  <inkml:trace contextRef="#ctx0" brushRef="#br0">17742 16179 15851,'-5'-4'66,"-4"8"0,1 10 0,-1 14 1,0 0-763,2-2 0,-3 4 0,4-9 0,0 0 306,0-4 1,-4-2 580,1-2 0,-3-5 0,0-5-2030,3-6 1789,3 1 1,0-15 0,-1 2 0</inkml:trace>
  <inkml:trace contextRef="#ctx0" brushRef="#br0">6652 17658 28118,'0'-13'-4916,"1"7"1,2 6 4177,2 8 1,4-1-1,-4 0 609,3-1 0,1 3 1,4-3 893,0 2 0,5-1 0,1 3 0,1-2-191,-1-2 1,3 3-1,-3-5 1,1 0-79,-1 2 0,5-4 1,-2 2-1,3-1-38,2 2 1,-1-4 0,1 4 0,0-4-441,-1-1 0,1 2 0,0 1 0,-1 1 441,1-1 1,0-2 0,-1 1 0,-1 1-157,-2 1 1,2 1 0,-3-5 0,2 1 120,-2 4 1,3-4 0,-3 4 0,4-4-73,0-1 0,1 0 1,0 0-1,-2 2-167,-3 2 0,3-3 0,-3 4 1,4-4-94,0-1 1,1 0 0,-1 2-1,1 1-152,0 1 1,4 1 0,0-5 0,-1 0-6,-2 0 0,-2 0 0,3 0 0,0 0 104,2 0 0,5 0 0,-4 0 0,1 0 185,0 0 0,-2-2 0,-5-1 1,1-1-225,0 1 0,4-3 0,0 2 0,-1 1 0,-2 1 0,-2 2 0,1 0 0,0 0 0,-1 0 0,1 0 0,0 0 0,-1 0 0,1 0 0,0 2 0,1 1 0,1 1 0,2-1 0,5-2 0,-3-1 0,-1 0 0,1 0 0,7 0 0,-3-1 0,0-2 0,1-1 0,-1-5 0,0 3 0,-3 0 0,-1 0 0,0 0 0,-4 3 0,2-1 0,-1 1 0,-2 1 0,0 2 0,2 0 0,1 0 0,0 0 0,-3 0 0,2 0 0,1 0 0,0 0 0,-3 0 0,2 0 0,1 0 0,0 0 0,-3 0 0,0-1 0,-1-4 0,3 2 0,-8-4 0,2 1 0,-2 3 0,3 1 0,-4 2 0,1 0 0,0 0 0,-4 0 0,4 0 0,0 0 0,-1 0 0,4 0 0,-3 0 0,4 0 0,0 0 0,5 0 0,2 0 0,0 0 0,-1 0 0,4 0 0,-4 0 0,2-1 0,3-3 0,0 2 0,0-4 0,-3 2 0,-1-1 0,4 1 0,-3 4 0,0 0 0,-3 0 0,2 0 0,-1 0 0,1 1 0,0 4 0,2-2 0,-2 4 0,-1-1 0,1-3 0,4-2 0,-1-1 0,2 0 0,2 0 0,-4 0 0,-1-1 0,1-2 0,-2-1 0,3-7 0,-6 2 0,-3-1 0,-4 1 0,-1-1 0,-3 4 0,-1 0-1635,0 0 1,-1 1 1624,-5 5 1,1 6-1,-1 2 1</inkml:trace>
  <inkml:trace contextRef="#ctx0" brushRef="#br0">16689 17885 8383,'-6'-34'105,"5"3"-80,-3 9-319,2 8 1,2 10 0,0 8 130,0 5 0,0 3 0,2 1 650,2 1 1,-1-2-1,6-2 1,1-1 519,2 1 1,6-2 0,3-1 0,2-1-395,5-3 0,8-2 1,1-1-1,4 0-10,4 0 1,10-4 0,-1-2 0,6-1-262,3-4 1,4 5 0,4 0 0,3 2-160,0 0 0,-32-1 1,1 1-1,-2 1 1,1 1-1,1 1 1,0-1-65,-1 2 1,0-1-1,0-1 1,0-1 0,1 1-1,-1 0 1,0 0 0,0-1 33,2 0 0,0 0 0,2 2 0,-1 0 0,-1-3 0,-2 0 1,1 1-1,0 0-4,0 2 1,0-1 0,4-1 0,-1 0 0,0 1-1,-1 0 1,-1 0 0,1-1-147,-2 0 1,1 1 0,-2 1 0,0 0-1,-1-1 1,-2 0 0,2 0 0,0 1-109,1-2 0,0 1 1,-3 2-1,-1-1 0,2-2 1,-1 0-1,35-2 64,-4 1 0,4-2 1,0 3-1,0-3 199,-3-1 0,-5 2 0,-2-2 1,-2-1-118,2 1 1,-6 4 0,-3-1 0,-8 1-412,-6-2 0,1 4 0,-11-4 0,-1 4-295,-2 1 0,-7 0 0,-4 0 0,-2 1-493,-2 4 0,1-4 0,-1 4-301,0-4 1,1 4 1458,-1-1 0,-5 6 0,-3-2 0</inkml:trace>
  <inkml:trace contextRef="#ctx0" brushRef="#br0">10557 17845 8378,'-7'-13'-264,"-3"7"1,5 6-165,2 7 0,8 5 0,5 1 0,5-1 395,3-3 0,4-3 1,-3-6-1,0 0 404,1 0 1,-1-1 0,-3-4-1,2-2 525,-2-1 1,-1 1 0,0 4 0,3-1-621,4 1 1,3 3 0,3 3 0,3 2-291,5 3 0,7-1 0,1 4 0,-1-4 49,-1-1 1,2-2 0,2-4-1,1 0 171,4 0 0,1-1 0,2-4 0,1-3 185,-1-4 0,6-2 0,-6 0 1,0-3-67,1 0 1,-3-1 0,-3 4 0,-5 1-102,-2 0 0,-4-1 0,-1 1 0,-3 0-193,-1-1 1,0-3 0,-4-1-1,2 2-378,-1 1 1,3 0-1,-2-1 1,0-4 221,1 0 0,-4 2 0,4-4 0,-4 0 193,-2 1 1,1-4 0,-2 2 0,-3-2-21,-4-1 0,-4-1 0,-4 0 0,-3 1 271,-1-1 1,-1 5-1,-5 1-715,0 2 233,0-5 1,-2 9-1,-2-4 1,-5 1-134,-3 1 1,-3-1-1,-1 4 1,-3 1 166,-2 0 0,-3 1 1,-5 2-1,-4 1 185,-1-2 1,-2-1-1,-4-1 1,0 0 24,0-1 1,2 1 0,-1 0 0,1-1 234,-4 1 1,-1 0 0,2 0 0,-2-1-75,-1 1 0,-1 4 0,4 2 0,-2-1-246,-2 1 1,-4 4 0,4-3 0,-1 1-29,0 1 1,-3 0 0,4 4-1,1 0 83,-2 0 0,5 0 0,-5 0 0,1 0-1,1 0 0,-5-2 0,3-1 0,0-1 55,0 1 1,-3 0-1,3 0 1,-1-2-58,-3 2 1,-2 2 0,-2-1 0,1-1-87,0-1 0,0 0 1,-2 4-1,-2 0-112,0 0 1,-6 1 0,4 2-1,0 1 84,0-1 1,-9 3-1,1 0 1,-1 0 41,0 0 0,-2-1 0,0-5 0,4 0 197,1 0 0,-2 0 1,9 0-1,2 0-41,1 0 1,-1 0 0,1 0-1,3 0-135,0 0 1,1-5-1,-3 1 1,2 1-178,3 1 0,-4 2 1,3 0-1,-4 0 38,3 0 1,-3 0 0,0 2-1,2 1 43,0 1 0,1 1 0,3-4 0,3 2 162,4 1 0,-4 1 0,-1-5 1,2 0 71,2 0 0,-3 0 1,7 0-1,1-2-52,-1-2 0,-1 2 1,-1-3-1,2 0-105,2 1 0,-1-2 0,5 3 0,-2-2-149,-3 2 0,-2 2 0,-1 1 0,0 0 12,0 0 1,-4 1 0,-2 4 0,0 2 83,0 1 0,-1 3 1,4-2-1,1 2 118,-1-2 0,0 2 1,2-2-1,-2 3 83,-2 2 0,1-3 0,3 0 1,-2-2-38,-2 1 1,-4 2 0,3 1 0,0 0-108,1 1 1,-4-1-1,3 2 1,1 1-50,4 2 0,-7 0 1,8-3-1,-1 1 20,0 2 1,-2 5-1,1-2 1,4 1 36,-1 0 0,6-1 0,1 3 0,2-3 13,4-2 1,-3 0-1,12-3 1,0 2 12,3-2 1,6 4 0,4-1 0,2 0-18,2 0 0,0 5 0,2-2 0,2 5-24,5 4 1,9-1-1,4 4 1,5 0 83,4 0 1,9 0 0,12 2 0,8-7-13,11-5 0,-30-14 0,0-1 0,2-2 0,1-2 1,2 0-1,0-1-178,3-1 0,1-2 1,3 0-1,0-2 1,1 0-1,0-2 0,0-1 1,0-1-323,-1-1 1,-1 0 0,-1 0 0,0 0 0,0 1 0,0 1 0,-2 2 0,0 0 452,-1 1 0,-1 0 0,-1 1 0,0 0 0,-3 0 0,0 0 0,32 0 0,-8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4039 5251 29731,'0'-9'-9831,"2"2"6327,2 1 1,-1 1 3991,6 5 1,0-6-1,4-1 1</inkml:trace>
  <inkml:trace contextRef="#ctx0" brushRef="#br0">4092 5211 29446,'8'-6'-2932,"-4"-3"0,-2-3 962,-2-1 0,-5 0 1,-1 1-1,0 1 1879,0 3 1,-4 6 735,1 2 0,-1 6 1,1 7-946,5 1 0,-4-7 544,-1-3 1,2-2 666,-2-2 0,4 0 0,-3 0-61,-3 0 1,4-5-880,-2 1 1,4 0 0,-2 5 961,1 4 0,-3-3-716,5 7 0,-2-6 1,3 3-1,-3-1-253,-1-1 1,2 1 0,-2-4 0,-1 2 537,1 1 1,0 2 0,-4-3 0,2 2-367,-1-2 1,3 3 0,-2 0 0,-2 1-378,-1 3 1,4 1-1,-1-1 1,-2-1-185,-1 1 1,4 7 0,-1 0-1,-2 0 240,-1-2 0,1-2 0,0 0 0,2 1 25,-1-1 0,-2 0 1,-1 0 234,-1 1 1,6-2 0,0-2 0,1-1-328,-1 1 0,4 2 0,-3 1 0,-1 1-129,1-1 0,2 5 1,-2 1-1,-1 2-34,1 3 0,3 1 0,-4 1 0,2 1 73,3 0 1,-3-1 0,2 0 0,1-3 88,1-1 1,2-1-1,0 3 1,0-3-32,0-2 1,5 0 0,1-3 0,0 2 181,0-2 1,3-1 0,-3 0 0,-1 1-55,1 2 0,5 0 0,-2-3 1,2 1 92,3 2 1,-1 5 0,0 0 0,1 2-10,-1 1 0,2 1 1,1 0-1,2-2 105,-2-3 1,5 3-1,1-2 1,2 0 200,-2-1 1,3 2 0,-2-6 0,2-2 304,1-1 1,1-2 0,0 1 0,-2-2 164,-3-4 0,2 4 0,-5-3 1,0 3-323,1 1 0,2 1 0,-4-1 0,-2 0-221,-1 1 1,2 3 0,1 1-1,0-2-40,1-1 0,0 3 1,7 0-1,-1-2 239,3-1 0,6-6 0,-1 0 1,-1 0 78,1-2 1,8 3 0,-2-5 0,-1-1 79,-1 2 1,-1-4 0,2 2 0,-1-2-211,-1-2 0,-6 4 1,2 2-1,-1 0-239,0 0 0,5 4 0,-5-1 0,0 1-28,2-1 1,-1 3-1,4-5 1,-4 2 120,1 0 1,0-6 0,5 2-1,-1-4 128,0-1 0,3 0 1,-7 2-1,-1 1-91,1 1 0,2 0 0,-3-4 0,-3 0-84,-1 0 0,3 0 0,1 0 1,-3 2-117,-1 2 0,3-2 0,2 2 0,0-1 0,-1 2 0,4-4 0,-4 5 0,2-1 0,3-1 0,2 0 0,1-2 0,-2 1 0,-2 1 0,2 1 0,-3-5 0,0 0 0,1 0 0,-7 0 0,4 0 0,-2 0 0,0 0 0,5-5 0,-4-1 0,1 0 0,-1 1 0,1 0 0,-3 4 0,2-2 0,2-2 0,-3 1 0,3 4 0,0 0 0,0 0 0,-2 0 0,3 0 0,1-2 0,-2-2 0,7 2 0,-4-4 0,0 1 0,2-4 0,-1 1 0,2-1 0,0-1 0,0-2 0,3-1 0,0-1 0,-3 1 0,-1 0 0,5 4 0,-7 0 0,0 0 0,2 2 0,-2-1 0,0 5 0,-2-3 0,2-1 0,0 3 0,0-4 0,-3 1 0,-1-1 0,4 0 0,-1-6 0,2 1 0,2 0 0,-1-1 0,-1 1 0,1 0 0,2-1 0,2 1 0,-3-2 0,-1 0 0,-4 2 0,7-8 0,-5 8 0,-2-2 0,-1 0 0,2 3 0,-4 1 0,-1-1 0,-2-3 0,3-1 0,-8 2 0,0 1-6,1 0 0,-5-5 1,1 0-1,-2 0-243,-2-1 0,2 0 0,0-5 0,2 2-15,3-2 1,-4-1-1,3-2 1,-1 2 6,-1 3 1,2-2-1,-3 5 1,-1 0-8,0 0 1,-1-4 0,-5 4 0,-1 0-285,-3 0 1,3-4-1,-3 4 1,1 0 134,-1 0 1,-2-5 0,-4 2 0,2-2-56,-2 2 1,-2-3 0,-1 1 0,0-4 39,0-3 0,-1-5 1,-2 5-1,-2 2 97,2 0 1,-3-2 0,0 0 0,-1 2-141,-3 0 0,-2 3 0,0-1 0,2 2 216,1 3 0,-5-2 0,-3 5 1,0 0 116,3-1 0,0-2 0,-1 4 0,-1 2 223,-2 1 0,-4 2 0,1 0 1,-1 1 175,-2 3 1,-8-3 0,5 3-1,-1-1 378,0 1 1,-3-3 0,-2 3 1756,-1-3-1885,-1 5 0,-1-5 1,1 3-1,-1-1-96,2 1 0,-5-3 0,5 5 0,-1-2-13,-1 0 1,5 6 0,-3-2 0,0 4-19,0 1 1,-2-4 0,-2-1-1,1 2-134,1 2 0,1 1 0,-5 0 1,0 0-74,0 0 1,0 0 0,0 0-1,0 0 31,0 0 1,-5 0-1,1 0 1,2-2-93,5-2 0,-5-2 0,2-5 0,-2 3-39,1-3 1,2 1-1,1-1 1,-1 4-78,-2 1 0,2-3 1,4 5-1,-3 1-5,0 1 1,-2 2 0,0 0 0,0 0-53,0 0 1,0 0 0,-1 2 0,-2 1-49,-2 1 1,1 2 0,4-3 0,0 2 67,0-2 1,-3-2-1,0-1 1,1 0 107,-1 0 0,-4 0 0,3-1 0,-1-2 91,-1-2 0,5-4 0,-5 5 0,0 1-98,-3 1 0,-1 2 1,-1 0-1,1 0-201,-5 0 1,2 9 0,-8 3 0,2 1-71,1 4 1,-11 3 0,9-2 0,0 0-83,-1 1 0,-1-4 0,1 3 0,-1-3 210,-2-2 1,-4 5-1,4 0 1,-2-2 112,-1-1 0,-7-2 0,7 0 0,1 1-95,2-1 1,-4 0 0,4 1 0,2-1-64,1 0 0,-1 5 1,4 0-1,2-2-357,1-1 0,8 4 0,1 3 0,3 4-443,3 0 0,-2 2 1,13 3-1,3 5 506,7 2 0,4 2 1,2 0-1</inkml:trace>
  <inkml:trace contextRef="#ctx0" brushRef="#br0">6185 8210 8347,'-7'-14'-2283,"1"7"2297,6-5 0,4 9 0,1-6 521,-2-1 0,-2 2 0,-1-1 203,0-1 0,0 3 1,-1-1 390,-4 2 0,2-3-636,-6 5 0,5 1-183,-5 8 1,6-3 0,-1 7-103,2 2 0,-2 1 1,-1 1 271,2 0 1,2 1-1,1-1 242,0 0 0,0-4-716,0 0 1,0 0 0,1 3 0,2-2 40,2-1 1,5-5-1,-1 4 1,3-2-319,1-3 0,1 0 0,-1 0 0,0 1-318,1-1 1,-1-3 922,0-4 0,-5-4 0,-4-5 0,-2 0 143,-2-1 1,-5-4-1,-1 1 1,-1-1-176,-4-1 0,0 4 0,-3-4 0,1 1 23,0 0 1,1 0-1,1 6 0,4 2-360,1 1 1,0 6 0,3-3-163,-1 0 1,-1 6-1,5 0 53,0 8 0,-4 4 1,-1 2-1,2 3 422,2 0 0,2 7 0,2-3 0,3 0 92,2-4 1,1 3 0,4-3 0,2 0-317,2-2 1,-2-4 0,3-2 0,-3-3-117,-2 0 0,5-4 0,0 2 0,-2-3-28,-1-1 0,-3-5 1,-2-6-1,-3-4-373,-1-2 0,-1-6 0,-5 4 1,0 0 289,0 0 1,-2-8-1,-2 5 1,-5 1 256,-3 0 1,-6 7 0,1-4 0,0 4 393,3 6 1,0-3-1,1 7-279,0 1 1,-1 3-1,2 4 1,2 4 7,1-1 0,6 9 1,-1-2-1,2 0-120,2 1 1,0 3-1,0 0 1,0-2 13,0-1 1,6-2-1,3 1-107,3-1 0,1-4 0,1-2 0,-1-1-580,0-3 0,5-1 0,0-2 1,-2 0 178,-1 0 1,-6-5 0,0-1 0,-1-1 378,0-4 0,-2 0 0,-6-4 0,0-2 224,0 0 1,-6-1 0,-3 3-1,-3-1 1,-1-2 1,-1 0 0,1 6 0,0 2 489,0 1 0,-7 6-647,-2-1 1,3 2 0,1 4 0,5 2-143,4 5 1,-2 9-1,7 4 1,1 3 75,2 2 0,1-5 1,1 0-1,3 1-22,5-3 0,5 1 0,2-5 0,3 1-5,2-6 1,0 1 0,2-7 0,-2-2-61,-2-2 0,4-1 0,-6-1 0,0-4-26,-3-4 1,-2-7 0,-3-3 0,-4 0 41,-4-1 0,-1-2 0,-1 3 1,-4-2 151,-4-3 0,-3 5 1,-2 0-1,-3 3 108,0 2 0,-6-2 0,6 9 0,-1-1-111,-1 4 1,4 2 0,-3 2 0,3 2 82,2 2 0,4 4 0,2 5 0,-1 0 175,1 1 1,4 0 0,-2 3 0,5 0-197,5 0 0,2 2 0,8 0 0,1 1-63,2-1 1,9-3 0,-2-6 0,2-2-378,2-2 1,1 3-1,-5-5 1,-3-1-19,-4-1 0,-3-2 0,-3-2 321,-3-2 0,-5-5 1,-10-8-74,-7 0 0,-2-1 0,-7 5 0,-3-1 200,-5 1 0,-3 0 0,-2-1 0,4 2 443,3 4 1,1-3 0,2 7-1,2 1-82,6 1 1,-3 2 0,3 2-596,0 2 1,8 4-1,5 5 1,3 2-92,1 2 0,1 0 1,3 4-1,5-2-14,3-3 0,6-1 1,1-3-1,2-2 1,3-1 1,1-6 0,2 1 0,-2-2-30,-3-2 0,-3 0 1,-6 0-1,-1-2 241,-3-2 1,2 1-1,-7-6 1,-1-1 9,-2-2 0,-5-1 0,-3-2 0,-4-2-6,-4 0 0,-7-1 0,0 6 0,-3 2 496,-2 1 0,1 6 0,0-2 0,3 4-585,0 1 1,7 6 0,-2 4-1,5 8-946,4 9 1,3 5-1,8 10 1,2 2-3478,5 5 4530,15 9 0,10 8 0,-11-29 0,1 0 0</inkml:trace>
  <inkml:trace contextRef="#ctx0" brushRef="#br0">5879 4744 8443,'-5'-13'-117,"-1"0"1,-1 1-1,-2 2-231,2 1 0,-1 6 0,4-2-470,-5 4 901,3 1 246,0 0 1,6-2 0,0-2 311,0-5 0,0-3-101,0-1 0,0 0 87,0-1-750,0 7 1,0 2 463,0 10 1,1-4 1010,4 4-780,-4-4 0,7 1-464,-4 2 1,-1 4-1,5 5-76,-3 0 1,6 5 0,-4 1 0,2 2-57,0 3 0,-2-4 0,2 1 0,-3 0 83,0 0 1,-4-4 0,4 4 0,-2-2 61,0-2 0,2-3 0,-3 0 985,2-1-869,5-6 1,-7 5 0,6-3 0,0 3-18,-2 1 0,4 1 0,-5-1 1,0 0-125,-1 1 0,4 5 0,-3 3 0,2 3-168,2 2 0,-4 1 0,0 2 0,0 2-28,3 2 1,-3-4 0,0 3 0,-2-4 110,0-2 1,5 2-1,-4-6 1,-2 0 95,-2 0 1,4-4 0,-1-6 379,-1 0 1,3 1 0,-2-1 0,-1 0-257,-1 1 1,-1-1 0,2 0 0,2 2-386,-2 3 1,0-2 0,0 6 0,1 1-14,-1-3 1,3 9 0,-2-4-1,-1 1 79,-1 4 0,2 0 1,1-4-1,-2 1-6,-2 0 1,-1-5 0,0-1 0,2-2 482,2-3 1,-2 3-1,2-1 1,-1-2 121,1-1 0,-2-1 0,4-1 0,-2 2-579,1 2 0,1 0 1,-3 5-1,1 2-114,-1 1 0,-1 1 1,-2 1-1,0 0 64,0-1 1,0 5 0,0 1 0,0-3 241,0-1 1,0-5 0,0-1-1,0 0 249,0-1 1,4-2 0,0-6 0,-1 1 176,-1-1 1,-2 2-1,0 1-290,0 2 0,0 0 1,0-4-1,0 3-298,0 0 0,4 7 1,1-2-1,-2 2-619,-2-2 0,4 6 0,-1-4 0,-1 0 337,-1 1 0,2-1 0,0-1 0,-1-2 493,-1-2 0,-2-1 0,0-5 0,0 1 118,0-1-50,0 0 0,0-4 398,0 0 0,0 0 0,0 4-672,0 1 1,0-1 0,0 0 0,0 1-338,0-1 1,0 0 0,0 2 0,0 1-11,0 2 0,0 4 1,0-4-1,0-2 267,0-1 1,0 3 0,0 0 990,0-2 0,0-1-239,0-2 1,0-4-321,0 0 0,0 0-186,0 4 0,0 1 0,0-1 0,0 0-755,0 1 0,0-1 0,0 0 0,-2 1 336,-2-1 1,2 0 0,-2 1 421,3-1 0,1 0 74,0 0 1,0-4 111,0 0 1,0-4-560,0 4 0,0-1 1,-2 6 71,-2-1 0,2 0 0,-4 1 0,2-1-465,-1 0 1,1 1 0,2-1 0,-1 0-228,-1 1 1,0-1 281,4 0 0,0-4-1850,0 0 1420,0-6 0,-5 9 1,1-3-1,-1 3 1005,-1 1 0,-1 12 0,-6 3 0</inkml:trace>
  <inkml:trace contextRef="#ctx0" brushRef="#br0">6025 7730 8117,'-9'-25'87,"0"2"0,6 9 731,-1 5-1435,3 6 0,2-3 842,3 6 1,-1 0 0,5-2 531,-2-2 1,0 2-410,-2-2 0,4 2 1,5 2 110,0 0 1,1 6 0,-1 2-1,0 1-99,1 0 0,-1-2 0,0 3 1,2-2-86,3-2 1,-2 4 0,6-3 0,1 2-44,-3 0 0,5-6 0,-4 3 0,1-1-160,1-1 0,-3 0 0,3-4 1,-4-1 104,0-4 1,-3 3-1,7-7 1,-1-2-69,-1-1 0,7 1 0,-3-1 0,2 0-159,2-3 1,5-1 0,-3 2 0,-3 3 11,-4 2 0,0-3 0,-6 3 0,-4-3-90,-3-1 1,-4 1 0,-4 2 0,2 1-666,-2-2 0,-2 0 0,-2-1-666,-4 3 0,-4 4 0,-7 11 1459,-2 8 0,-11-7 0,0 5 0</inkml:trace>
  <inkml:trace contextRef="#ctx0" brushRef="#br0">6052 8783 7973,'-21'0'-166,"3"0"1110,4 0 1,0 0-492,1 0 0,6 1-450,2 4 1,5-4 0,5 5 47,3 0 1,4 0 0,2 4 0,-3-1 63,-2 1 1,-3 2-1,-4 2 1,1-1 106,1 0 0,1 2 1,-5 1-1,-2 4 25,-2 0 0,2-2 0,-2 4 1,2 0-76,2-1 1,0 4 0,0-4-1,0 1-58,0 1 0,2-1 0,1 4 0,3 3 25,1 2 0,-4-3 0,1 4 0,-2 1 22,-2 2 0,0 8 1,0 2-1,0-2 85,0-2 1,-2-1 0,-1 0 0,-2 0-104,-3 0 1,5-1-1,-3-2 1,2-3-113,-1-2 0,1 1 0,4-3 0,0 2-20,0 2 1,0 0 0,0 2 0,1-4 43,4 1 1,-2-1 0,4 6 0,1-4-35,-1-2 0,-3 5 1,4-3-1,-1 2 46,1-1 1,-5-1 0,1 2 0,-2-4 124,-2 1 1,0 0 0,0 5 0,0-1-136,0 0 0,0 9 0,0-6 0,0 0-46,0-3 1,0 6 0,0-3 0,0 1-48,0 1 1,0-2 0,0 0 0,0 0-57,0 0 0,4 3 1,0-2-1,-1-2 167,-1-1 1,2 1 0,1 1 0,-2-2 69,-2-2 0,-1-4 0,0-4 0,0 1-89,0-3 0,0 7 0,0-9 1,0-1-97,0 2 0,0 1 0,0 0 0,0 1-116,0 0 0,0-2 1,0 0-1,2 0 75,2 3 1,-2 3-1,2-1 1,-2 2 42,-2 3 0,0-4 0,0 4 1,-2 1 148,-2-2 1,2 3 0,-4-6 0,2 0 260,-1 2 0,-4-5 1,5 3-1,1-3-319,2-1 1,1-1 0,0 1 0,0 0-207,0-1 0,0 1 0,0 0 0,0-1 29,0 1 1,4 4 0,0 1 0,1 1 86,1 0 0,-5 2 1,4-2-1,-4-1 72,-1 1 0,2 2 1,1-3-1,1-3 227,-1-1 1,-1 3-1,-2 1 1,0-3-304,0-1 1,0-1-1,0 0 1,1-1-153,3 1 0,-1 0 1,5-1-1,-2 1-31,-3-1 1,3 1 0,0 1 0,-1 2-3,1 1 0,0 5 1,-3-5-1,2-2-189,-2-1 0,-2-5 0,-1-1 0,0 0-282,0-1 0,0-6 0,0-7 18,0 3 0,2-8 679,2-8 0,4-8 0,5-14 0</inkml:trace>
  <inkml:trace contextRef="#ctx0" brushRef="#br0">6132 13554 7829,'-25'-8'515,"4"5"-269,8 6 1,11 5 0,10 5-164,-1 0 1,3 1 0,-4-1 0,2 0 383,2 1 1,2-1-1,3-1 1,1-2-135,2-1 0,1 0 1,-3 3-1,4-3-662,0-5 1,1-2 0,3-2 0,-2 0-231,2 0 0,1-12 0,1-6 559,1-6 0,6-8 0,1-2 0</inkml:trace>
  <inkml:trace contextRef="#ctx0" brushRef="#br0">6612 8369 8422,'-9'0'-823,"0"0"408,-1 0 1,4 6 0,0 2 0,1 1 462,1 0 0,-2-6 342,2 1 0,1-3 0,-5-2-7,2-3 0,2-4 0,4-5 100,0-1 0,1 3-491,4 2 1,1 4 0,4 10 0,-1 4 87,1 2 1,2 7 0,1 0-1,1 0-120,-1 1 0,-4-4 0,0 3 1,1-4 195,2 0 0,1-5 1,1-2-1,-2 0 259,-4 1 1,4-5-1,-3 1 1,3-1-82,1 2 1,5-4 0,1 4 0,2-4-68,3-1 1,1 4 0,2 2-1,-1 2-354,1 2 1,-2 2 0,-1 0 0,-2-2-28,2-1 1,-3 0 0,-1 4 0,1-1 209,0-3 0,-1 3 1,4-5-1,-2 1 243,2-4 1,1 2-1,2-1 1,0-1 14,-1 2 0,5-5 1,2 5-240,1 0 1,2-3 0,2 6 0,-1 0 0,-3 0-337,-1 0 1,2 0-1,-2 5 1,-1 3 24,1 0 1,-3 1-1,-7-4 1,0-1 198,0 0 1,-3 1-1,-1-1 1,-1 0 271,-1 1 0,1-6 0,-5 1 0,2 0-114,3-1 1,-2 2-1,7-4 1,0 0 100,2 0 0,2 3 0,1-3 0,2 1-425,1 3 1,4 2 0,-3 1 0,-3 1-42,-1-1 1,2 0-1,-2 1 1,-3-1 161,0 0 0,-1 1 0,-2-1 1,-2 0 80,-1 1 0,-4-5 0,2-2 0,-2 0 251,-1 1 0,3-4 1,1 4-1,0-2 100,1-3 0,-3 2 0,7 1 0,0 0-466,3 0 1,0 3-1,1-3 1,0 1-180,-1 4 1,-1 1 0,-1 1 0,-3 0 107,-2 1 0,3-1 0,-2-1 0,-3-2-60,-2-1 0,1-6 1,-8 3-1,1-2 335,0 1-205,-6-1 0,4-4-1090,-3 0 0,-1 5 109,6-1 0,0 5 1,3-3 280,-3 1 0,3-2 0,-5 4 0,2 0 777,0-2 0,0 5 0,4-5 0</inkml:trace>
  <inkml:trace contextRef="#ctx0" brushRef="#br0">9158 9289 8227,'-6'-19'270,"4"11"0,-2 4 1,4 10-167,4 6 1,-1 1-1,5 0 1,-2 1 236,-3-1 1,3 0-1,-2 1 108,-1-1 1,-2 0-1,-1 1 1,0-1-295,0 0 0,-4 5 1,-2 1-1,-1 2-375,-4 3 1,-1-4 0,-1 3 0,-2 0-84,-2 3 1,2-4 0,-4-2 0,1 0-2974,0-4 3276,0 5 0,5-6 0,0 4 0</inkml:trace>
  <inkml:trace contextRef="#ctx0" brushRef="#br0">6358 9915 8472,'-8'-4'-303,"0"-2"-27,2-1 1,0 4 279,2-2 0,2 2 1,-4 0-225,1-1 1,2-5 0,-6 5 0,-2-1 467,0-1 0,-3 5 0,1-4 1,0 4-169,-1 1 0,1 0 0,0 1 1,1 4-49,3 4 1,-2-2 0,5 0-1,1 1-114,-1-1 610,1-4 232,5 3 1,-1-6 119,-4 0 1,-2 0-449,-6 0 1,4 0 0,0 0-414,-2 0 0,4 2 0,-2 1 0,0 2 33,2 3 1,1 1 0,6 4 159,0 0 1,0 1 0,0-1 17,0 0 0,6-1 1,3-1-1,3-3-46,1 3 0,0-4 0,1 1 0,0-2-62,4-3 0,1 2 0,4 0 0,-4-2-127,0-2 0,-4-1 1,3-1-183,-3-4 0,-4-2 1,-2-6 196,-4-1 0,-4 5 0,-4 1 0,-4-1 353,-7 1 1,-8-2-1,0 5 1,-3 3 25,-2 0 0,2-2 1,1-1-1,4 2-112,0 2 0,3 1 1,3 1-1,1 4-46,0 4 1,1 2-1,3 3 1,4-1-379,4 0 0,1 2 1,3 1-1,4 2-256,7-1 1,8-3 0,0 0 0,3-3 263,2-2 0,0-1 1,1-5-1,0 1 6,-2-1 1,3-1-1,-10-4 1,-1-2 99,-4-5 0,1-3 1,-10-1-1,-2-1 250,-2 1 0,-11 0 0,-7-1 0,-5 1-42,-6 0 1,-3 1-1,0 1 1,-5 4 186,-2 1 1,-1 2 0,4 4 0,4 0-198,3 0 1,7 6 0,5 3 0,5 2-777,7 3 1,2 5 0,7 3-1,7 3 665,10 2 0,18 0 0,1-1 0</inkml:trace>
  <inkml:trace contextRef="#ctx0" brushRef="#br0">2439 10648 8222,'-17'-10'10,"-1"-3"0,-4 1-14,4 3 1,0 6 0,5-1-232,-1 2 0,1 2 0,0 0 48,-1 0 1,0 0 0,-3 0 0,0-1 284,0-4 0,-3-1 0,-3-4 0,-2 2 265,-2 3 1,1-1 0,-1 3 0,1-2-55,-1 2 0,0 3 0,-1 5 0,0 5-302,1 6 0,-7 5 0,8 7 0,-3 2-95,1 1 0,-1 6 1,-1-2-1,3 1 121,2-5 0,1 5 0,10-8 0,-1 3 18,3 1 0,3 4 0,0-3 0,5 1 83,2 3 1,2 1-1,0 4 1,0 2-30,0 5 1,8 3 0,4 3 0,5 1-80,4 2 1,1 4-1,6-4 1,2-2 14,1-1 1,11 1-1,-2-1 1,3-5 124,2-3 0,3 2 0,7-3 1,1 0-19,2 0 1,-27-24-1,1-1 1,32 16 0,-30-19-1,0-1-66,2 2 1,-1-1-1,3 1 1,0-1 0,-2 1-1,0 0 1,1-2 0,-1 0-50,0-1 1,1 0 0,3 0 0,1-1-1,-1-1 1,0-1 0,1 0 0,-1 1-8,1-1 0,0 0 1,-2-1-1,0-2 1,1 1-1,-1-1 1,0 1-1,0-1 2,2 0 1,0 1-1,0-3 1,1 1-1,-1 2 1,-1-1-1,2 0 1,-1-2 9,1-2 0,1 0 1,1 0-1,1 0 1,-3-4-1,0 0 0,0 0 1,0-1 54,1 0 0,0-1 1,-3 1-1,0-2 1,2 0-1,-1-1 0,-1-1 1,0-1 45,1-2 1,0-1-1,-2-2 1,0 0-1,-2 0 1,0 0-1,36-12-185,-4 1 0,3-5 1,-4 2-1,-5-2 88,-2-1 1,0-6-1,-6 0 1,-5-2-269,-3-3 0,-2-2 0,-7-1 0,-2-1 127,-5-4 1,-6-6 0,-6-10 0,-7-3 65,-4-4 1,-6 31 0,0-1 0,-2-1 0,0 1 0,0-4 0,-1 1-11,-1-3 1,-1-1 0,-2-3-1,-3 0 1,-3-2 0,-2 0-1,0 1 1,-2 1 37,0 0 1,-1 1 0,-5-4 0,-1 1 0,1 4 0,-1 0 0,-1 1 0,-1 1 39,0 3 0,-1 1 1,0 3-1,-1 3 1,-2 3-1,-3 3 1,0 2-1,-2 1-224,2 3 0,-3 1 1,-8 2-1,-2 3 1,2 4-1,-2 3 1,-2 2-1,-2 1-145,-1 2 1,-2 2-1,-6 1 1,-1 2 0,-1 1-1,1 2 1,-2 2 0,0 1 101,-3 3 0,0 1 0,-1 1 0,1 0 1,3-1-1,1 1 0,4-1 0,1 0 55,2 1 1,1 0-1,4 0 1,2 1 0,9 0-1,1 1 1,-25 13 176,8-1 0,7-3 0,10-1 0,2 0 0</inkml:trace>
  <inkml:trace contextRef="#ctx0" brushRef="#br0">11717 5877 12429,'0'-13'-1371,"0"0"0,0 4 1,2 1 1026,2 2 1,-1-2 0,4 2 265,-1-2 0,11-1 1,-2-4-1</inkml:trace>
  <inkml:trace contextRef="#ctx0" brushRef="#br0">11784 5757 8502,'-6'-13'-141,"-1"1"0,-7 3 0,1 3 256,0 0 0,-5 3 1,-1-4-63,-2 1 0,3 2 0,-3 4 0,1 0 0,-1 0 60,-3 0 1,0 0-1,1 0 1,2 0-177,2 0 0,-5 0 0,3 0 1,-1 0 157,0 0 0,1 0 0,-3 0 0,2 0 47,-2 0 1,1 0 0,-2 0 0,1 0-13,0 0 0,-4 0 0,6 0 0,-3 0-24,-2 0 0,0 1 0,1 4 0,1 4-168,2 2 1,-2 3 0,3-1 0,-3 0-57,-2 1 1,0 3 0,1 3-1,-1-1 93,0 0 1,1 3 0,-1-2 0,0-1 43,1 0 0,-1 3 1,-1-2-1,-2-1 108,-1 0 0,0 5 1,3-2-1,-2 3 62,-1 2 1,0 4 0,5 2 0,-1 1-317,0 3 0,2 0 0,3 0 0,4-2 99,3 2 1,2-4-1,0-2 1,1-3-177,3-1 0,-3-1 1,5 1-1,-2 0 98,0-1 0,4-1 0,-2-1 0,0-2 309,-1 2 1,1 0 0,-4-1 0,4 0-25,1 0 0,2 3 0,4 0 0,0 2-156,0 3 1,0-1-1,0 6 1,1 1-59,4 1 0,-3 2 0,9 0 0,2 0-51,3 0 1,4 3 0,-4 0-1,3-3 25,2-2 1,0 7 0,4-8-1,-1-2 174,-1-1 1,10-2 0,-6-6 0,1 1 183,0-1 1,3 0-1,2-3 1,1 0-58,3 0 1,1 2 0,5 4-1,3 0-94,3 2 0,10 0 1,-3-4-1,5 0-218,3-1 1,-27-12 0,1-1-1,33 12 1,-34-13 0,-1 0-9,2-1 0,0 0 1,1-3-1,0 0 1,-2 1-1,0 0 1,1-1-1,0-1 127,0 0 1,1-1-1,1-2 1,0 0 0,31 2-1,-3-2 148,-4 0 1,4 1-1,-5-5 1,0-2 41,-3-2 1,3 1 0,-4-6-1,2-1-167,2-2 0,4-3 0,2-3 0,3-4-93,-3-3 0,-31 10 0,1-1 0,0-1 0,-1 0 0,1-1 0,-1-1-55,2-1 1,-1-2-1,-1-1 1,1-1-1,-1 1 1,1 0-1,-3 0 1,0 0 26,-1 1 1,-2-2 0,0-1-1,-2 0 1,21-24 0,-5-1-68,-7 1 1,-1-12 0,-9 2 0,-5-5 73,-6-5 0,-4 0 1,-9 31-1,0-1 1,-1 0-1,-2-2 48,0 0 1,-1 0 0,-1-6-1,-1 0 1,1 2 0,-2 0-1,0 0 1,-1 0 17,-1-1 0,-2 0 0,-1 1 1,-2-1-1,-3 1 0,-1 0 0,0 1 1,1 1 48,0 0 1,-1 0 0,-3-2 0,0 1 0,-1 1 0,-1 2-1,1 0 1,-2 2-102,0 2 1,-1 1 0,0-2 0,-2 1-1,0 3 1,-2 2 0,-2 0 0,0 1-204,-3 0 1,-1 3-1,-2 1 1,-3 2-1,-3 1 1,-1 2-1,-2 2 1,-2 3-5,-2 1 1,-2 2-1,-5 2 1,0 2-1,-3 5 1,-1 3-1,-1 1 1,-2 2-458,2 1 0,-2 3 0,-8 8 0,-1 4 694,7 2 0,0 2 0,-6 0 0,0 2 0,6 2 0,2 2 0</inkml:trace>
  <inkml:trace contextRef="#ctx0" brushRef="#br0">14423 8636 29938,'5'-13'-2384,"-1"-1"1,1 1 0,-5-2 0,1 0 1938,3 2 1,-2-8-1,2 8 378,-2-2 1,-2 5 0,-2 2 146,-2 3 0,1 0 798,-6 5 1,0 2-392,-4 2 0,5 3 1,3 7-1,0-1-285,1 0 1,-1 7 0,5 2 0,0 2-469,0-2 1,0 7 0,0 0 0,0 3 430,0 5 0,5 2 1,-1 2-1,1 2-214,0 1 0,-2 2 0,5-3 1,-1 0-353,1-4 1,-4 4-1,5-8 1,0-2-236,-2-4 0,4-2 0,-5-2 0,1-1-534,3-2 0,-2-10 1,-1 1-1,1-2-322,-1-4 0,-3-1 1876,5-6 1,-6-6 0,3-1-1</inkml:trace>
  <inkml:trace contextRef="#ctx0" brushRef="#br0">14250 9156 14348,'0'-21'-1191,"-5"2"0,1 5 1767,1 1 1,8 6-1,3 1-339,4 0 0,8 3 0,2-4 1,3-1-240,2 1 0,-1 4 0,2-3 0,2 1-383,1 1 1,5-1-1,-2 5 458,4 0 0,-1-5 0,9-3 0</inkml:trace>
  <inkml:trace contextRef="#ctx0" brushRef="#br0">15023 8636 16070,'0'-47'-3246,"0"2"3030,0 8 1,2 13 620,2 11 1,-3 12 0,4 11 0,-4 5-335,-1 3 1,2 5-1,1 1 1,1 4 303,-1 3 1,-1 6 0,-2 0-1,0 5 48,0 2 0,0 5 0,-2-3 0,-1 0-372,-1 0 1,-1-2 0,5-5-1,0-4-596,0-4 0,5-4 0,-1-5 37,-1-4 1,0-5 262,2-4 1,-4-4 672,4-10 0,-4 2 1,1-6 316,2-1 1,-1 0-103,6 1 1,0 3 0,4 6-129,0 0 1,1 6-1,-1 3-612,0 2 1,1 3 0,-1-1 0,0 0-122,1 1 1,-1 2 0,0 0-1,1-2-883,-1-3 0,0 7 0,2-7 0,3-1 1223,4 2 1,3 0 0,2 1 0</inkml:trace>
  <inkml:trace contextRef="#ctx0" brushRef="#br0">15543 9316 10203,'-6'-46'-780,"3"12"655,-6 3 1,6 8 1425,-1 10 1,8 4-895,5 0 0,3 5 1,1-5-656,1-1 1,-3-2 228,-2-2 1,-4 7 214,-10 3 1,-2 2-1,-6 2 383,-1 0 0,2 6 0,2 3 0,1 3-12,-1 1 0,4 0 0,0 2 0,2 2-477,-1 0 1,1 3-1,4-3 1,0 4-336,0 0 1,6 4-1,2-3 1,4 2-611,2-2 0,3 2 0,3-6 0,0-2-946,4-1 0,1-4 0,2-2 1821,0-4 0,-1-10 1,1-2-1</inkml:trace>
  <inkml:trace contextRef="#ctx0" brushRef="#br0">15890 9316 10203,'13'-33'-496,"-1"5"927,-3-3-1,1 7 1,-4 3 1169,1 2 0,-2 3-1451,4 7 1,-6 11-1,1 9 1,-2 7-34,-2 3 1,0 0-1,0 2 1,0-1-64,0 2 1,-5-3 0,1 0 0,1-2-174,1-3 1,7-5 0,1-4-1,1-1 66,3-3 1,4-2 0,2-2-121,2-4 0,0-2 0,-4-8 0,3-1 120,0-2 0,1-6 0,-5 4 0,1-1 579,-1 3 0,0 0 1,1 4-1,-1 3-94,0 4 0,1 2 0,-1 7-342,0 2 1,2 4 0,2 7 0,0 2-115,0 6 1,2 0 0,0 2 0,2-1 472,3 0-466,1 10 1,1-12 0,1 11 0</inkml:trace>
  <inkml:trace contextRef="#ctx0" brushRef="#br0">11157 10595 8287,'0'-18'49,"0"1"0,0 0 255,0 2 0,0-2 0,-1-1 527,-4 2-1057,4 1 0,-6 3 7,2 3 0,4 2 0,-5 4 226,0-2 1,3 1 130,-6 4 1,1-2 0,-2-1 0,1-1 35,-1 1 1,2 2 0,0 1 0,-3 0-11,-1 0 0,-1 0 0,0 0 0,-1 0-186,1 0 0,0 0 0,-1 0 1,1 0 0,0 0 0,-1 4 1,1 2-1,-2 0 57,-3 0 0,4 3 0,-6-3 0,3-1 115,-1 1 0,0 5 0,3-4 1,-1 2-23,-2 0 1,0-2 0,4 4 0,-3-2 8,0 1 1,-1 2 0,4 1 0,1 0-200,0 1 0,-1 4 1,1-1-1,0 0-66,-1-3 0,6 4 0,-1 0 0,-2 0 143,-1 1 1,1-4-1,2 4 1,3-1-14,0 0 0,4 1 0,-2-3 0,3 2-39,1-2 1,0 5 0,0 1 0,1 2-27,3-2 1,4 3-1,5-3 1,2 4 22,3 0 1,1-1-1,6-1 1,0-2 83,4 2 0,0-5 1,-1 0-1,2-2 61,1-4 0,2 3 0,-4-8 0,4-1 94,1-2 0,-3-4 1,3-1-1,-1 0-61,-4 0 1,4 0-1,-1 0 1,1-1-251,0-4 0,-2 4 0,-3-5 0,1 1-106,3 1 0,-1-6 1,-5 1-1,-1-3 171,-2-2 1,2 1 0,-3 0 0,2-2 74,-2-3 1,-3 2 0,-5-5-1,-1 1 75,0-1 0,-5-6 0,-2-5 1,-2-1-139,0 0 0,1-4 0,-7 0 0,-1-4-4,-1-4 1,-6-5 0,-1 1 0,-4-1 96,-2 1 1,-1 3 0,5 8-1,-2 2-114,-3 5 1,2 4 0,-5 7 0,0 5-335,1 4 1,-4 8 0,-7 2-1,-5 8-512,-2 11 1,-4 7-1,-1 8 901,-1 7 0,-7 0 0,4 6 0</inkml:trace>
  <inkml:trace contextRef="#ctx0" brushRef="#br0">5199 5358 26913,'-6'-14'-3277,"-2"2"0,-5 3 0,0 4 3014,-1-1 1,-5-2 0,-2-5 0</inkml:trace>
  <inkml:trace contextRef="#ctx0" brushRef="#br0">4945 5264 26890,'-13'0'-1062,"6"0"1,-5-6-903,3-3 1,2-2-1,-1-3 1102,2 1 0,-4-6 1,3-2-1</inkml:trace>
  <inkml:trace contextRef="#ctx0" brushRef="#br0">4759 5131 25159,'-13'-2'0,"1"-2"-1741,3-5 1,-3 2 0,3-2 386,-3-2 0,0 4 1208,3-2 1,-1 8 0,4-1 672,-1 5 0,2 2 1,-4-4-1,-1 2 35,-2 2 1,-1-1-1,0-4-114,-1 0 0,1 1 0,0 2-342,-1 2 1,5 5 0,0-1-1,-1 4-341,-2 5 1,0 3 0,2 6 0,1-1 35,-1 1 0,4 8 1,0 1-1,1-2 87,1 0 0,-2-1 0,3 4 0,-1-3-53,1-2 1,-3 4-1,1-4 1,1 1-322,-2 0 1,5 2 0,-5-2 0,1-1-31,1 1 1,-1 2 0,5-1 0,0 2-31,0 1 0,2 9 1,1-5-1,3 4-49,1 1 0,2 3 0,6-4 1,3 3 327,4 2 0,-2-4 1,3 0-1,0-3 236,3-3 1,0 1 0,1-9 0,0-3 213,-1-1 1,1-3 0,0-1 0,-2-3 7,-3-2 1,3 5-1,-3-3 1,2 1-62,-2 0 1,3 0-1,-2 5 1,2-1-35,1 1 0,1 0 0,1-2 1,2-1 288,1-2 1,5-7 0,-4-1 0,2-5 297,3-3 0,0-3 0,0-7 0,-1-5 179,1-3 1,-5-12 0,1-4 0,-2-3-414,0-1 1,0-7 0,-4 1 0,0-5-293,-1 0 0,-3-3 0,-1 1 0,0 4-89,-1 4 0,2-2 0,-3 4 1,-1-4-206,0-1 0,8 0 1,-3 0-1,-1 2-150,2 2 1,-4-2 0,0 2-1,-2-2 73,-3-2 0,-2 0 1,-4-2-1,-1-2-127,1-5 1,2-4-1,0-5 1,-3-4-27,-5-3 1,-2-2-1,-2 0 1,-2 2-47,-2 3 0,1 3 0,-7 4 1,-4 0-40,-2 2 1,-6 0-1,1 11 1,-3 4 114,-4-1 0,-3 8 1,0 3-1,-5 6 219,-2 2 1,-1 7 0,1 6-1,-1 1 296,-2 3 0,-8 1 1,0 2-1,-3 2 160,-1 2 0,-5 5 0,-1 9 1,-2 4 35,-2 3 1,-3 2-1,0 1 1,1 3-164,2 5 1,4 2-1,6 4 1,3 1 175,5 1 0,7 6 1,11-2-1</inkml:trace>
  <inkml:trace contextRef="#ctx0" brushRef="#br0">11091 11408 8367,'0'-13'-55,"0"-1"0,4 1 0,2 1-470,1 3 0,2-3 544,5 4 1,-5-3 0,-2 1 233,-1 1 0,-2 5 1,-4-5 1132,0-2-974,0 5 0,-1-4 230,-4 6-225,4-1 1,-6 5-111,2 0 0,2-1-135,-6-4 0,5 4 0,-5-4 13,-1 4 0,-2 1 0,-2 0-39,1 0 1,4 0-1,0 0-32,-1 0 0,-2 0-139,-1 0 1,1 1 0,1 2 86,3 2 1,3 1 0,-4-2-24,-1 5 1,-2 3 0,-1 1-18,-1 0 0,6 1 1,-1-2-1,0-2-31,1-1 1,-4 0 0,5 4 20,0 0 0,-4-4 0,5-1 0,0-1 107,1 0 0,-4-2 1,3 4-78,-2 1 0,4 2 0,-4 1 0,1 1-18,0-1 0,4 0 0,-2 1 1,4-1-42,1 0 0,-5 1 1,1-1-1,1 0-1,1 1 0,2-1 0,0 0 0,0 1 78,0-1 1,2 0-1,1 1 1,1-1 38,-1 0 0,0 1 1,0-1-1,3 0-47,2 1 0,-4-1 1,3 0-1,1 1-25,-1-1 0,2 0 0,4 1 0,1-1-46,-1 0 0,0-1 0,2-2 1,2-1 43,0 2 0,3-4 1,-4 2-1,3 0 14,2-2 0,-5 4 0,3-7 0,-1 0 91,0 2 0,0-4 0,-4 2 1,3-2 178,1-2 0,-1 0 1,-3 0-1,-1 0-150,0 0 1,5 0-1,1 0 1,1 0-173,-1 0 1,-1-5 0,-4-1 0,3 1-55,1-1 1,1-3 0,-3 3 0,2 0 62,-2 0 0,-1-4 0,0 1 0,1-2 109,2 2 1,0-2 0,-5 2 0,0-3-67,1-1 1,-3-1-1,0 1 1,-1 0-51,5-1 1,-6 1 0,4 0 0,-1-1-158,0 1 0,1 0 1,1-1 95,-1 1 1,0 0-1,-1-1 1,-2 1 46,-1 0 0,-4-1 0,2 1 18,-1 0 1,-1-1-1,-5 1 1,0 0 114,0-1 0,0 1 0,0 0 0,-2-2 62,-2-3 1,1 3 0,-6-4 0,-2 1-7,0 0 1,-3-4 0,1 5 0,0 0-210,-1 2 1,-4 4 0,-1 0 0,0 4-223,0 1 0,-4 0 1,4 3-1,-2-1-233,-2 1 1,-1 3-1,0 3 1,2 2-147,-2 3 0,4-4 0,-1 5 0,2 0-207,2-2 0,4 5 0,4-3 0,5 3 853,2 1 0,8 7 0,2 0 0</inkml:trace>
  <inkml:trace contextRef="#ctx0" brushRef="#br0">5572 6490 7529,'-7'6'-529,"1"-3"335,6 6 0,0 0 252,0 4 0,0-4 1103,0 0-277,0-6 0,0 9-574,0-3 1,0-2 0,0 2 0,0 1-180,0 2 1,0 2-1,0-1 1,0 0-101,0 1 1,0 3 0,0 3 0,-2 0 63,-2 4 1,1-3 0,-6 1-1,0 0 142,2-1 0,-5 4 0,4-4 0,-1 1-41,1 0 1,3-1-1,-2 3 1,1-4-94,3 0 0,1-1 0,2-3 1,0 2-128,0-2 1,0 3-1,2 1 1,1-1-17,1 0 0,5 3 1,-3-2-1,0-1 98,0 0 0,3 5 0,-5-2 0,-1 2 72,-1-2 0,2 3 1,1-3-1,-2 4 50,-2 0 1,0-1 0,2-1 0,3-2-114,2 2 0,-4 0 1,5-2-1,1-3-77,2 0 1,2-4 0,0 3 0,3-3 48,1-2 1,1 0 0,-3 1-1,2-1 46,-2 0 0,3 2 0,-1 2 1,-2 0 11,-1 0 1,-3 2 0,-1 0 0,-3 2-15,3 3 1,1-1 0,1 1 0,0-2-87,1 2 0,-1-1 0,2 1 0,1-2-38,2 2 0,4-5 0,-3 1 1,2-3 67,3 1 1,-1 1-1,3-2 1,-3 0 39,1 0 1,9-2 0,-7-1 0,2 3 15,1 0 1,-4 1-1,-2-5 1,0 1 4,0-1 0,1 5 0,0 0 0,-4-1-43,0 3 0,3-5 0,0 4 0,2-1-122,1-1 0,1 1 0,0-5 0,-1 1 116,1-1 1,4 0 0,0 1-1,-1-2 44,-2-4 0,3 4 1,0-3-1,-1 3 13,-2 1 0,-1 1 1,-1-1-1,1 0-35,0 1 0,-1-1 0,1 0 0,0 1 16,-1-1 0,1 0 0,0 1 0,-1-1-211,1 0 1,0 1-1,-1-1 1,1 0 94,0 1 1,4-1 0,0 0 0,-2-1 113,0-3 1,2 3 0,0-3 0,-2 3 105,0 1 0,2-1 1,0-2-1,-2-1-58,0 1 1,-3 2 0,1 3 0,-1 0-25,1-2 0,0 8 0,1-8 0,2 2-115,1 0 1,0-2-1,-3 0 1,3 1-262,5-1 1,-2 0-1,0 1 1,0-2 206,0-4 0,-3 4 0,3-3 0,-1 3 161,-4 1 0,4 1 0,-2-1 1,-1-1-8,-2-3 0,-3 3 1,-1-3-1,-2 2 118,1 3 0,1-1 0,0 0 0,-2 1-187,2-1 1,1-1-1,3-2 1,2-1-216,1 1 1,0 1 0,-3-1 0,2-1 73,1 1 0,0-2 1,-4 1-1,-1 1 215,1 2 1,-2 0 0,-1 0 0,-4-1 144,0 4 0,2 2 0,-4-4 0,-2 0-127,-1 1 0,-2 3 0,0 1 0,1 0-123,-1 1 1,0-4 0,1 3-1,-1-3 19,0-2 1,1 0 0,-1 0 0,0 1-113,1-1 1,-1 0-1,0 1 1,1-1 128,-1 0 1,2 5 0,1 0 0,2-2-6,-2-1 0,1-2 0,-1 2 0,2 2-6,-2 0 1,-1 1 0,-2-3 0,-1 1-1,-3 2 1,3 0 0,-5-4 0,2 3 15,0 1 0,0-1 0,3-2 0,-2 1-69,-1 2 1,0 1 0,4-2 0,0 2 82,1 2 0,-1-5 0,0 3 0,1-1-18,-1 0 1,0 4-1,1-3 1,-1 0 69,0 1 0,1 2 0,-1-3 0,0 0-102,1 1 1,-2 2 0,-2-4 0,-1-1-37,1 3 1,1-5 0,-1 4 0,-3-1 1,-1-1 0,3 3 0,-3-4 1,0 2 90,0-2 1,0-1 0,-3 0 0,3 1 131,1 2 1,-2-1-1,2-2 1,0 1-43,1 2 0,-4 1 0,4-2 0,-1 1-66,0-2 0,-2 3 0,2 0 0,1 1-13,-1-1 1,-2 0 0,2-3 0,-1 4-307,-3 0 1,3-3-1,0 2 1,0-1 103,0-1 0,-1 1 0,-2-4 1,2 0 106,-2 4 0,0-3 0,0 3 0,1-4 44,-1 0 0,0-1 1,0 0-1,1 1 149,-1-1 1,3 5-1,-1 0 1,-1-2-48,2-1 1,-4-2 0,2 2 0,-1 1-167,2 2 1,-4 0 0,5-5 0,-2 0-106,1 1 0,-1 3 1,-4 1-1,2-1 80,2-3 0,-2 0 0,2-1 0,-2 0 175,-2 1 0,4-1 0,0 0 1,-1 1 71,-1-1 1,-2 0 0,1 1-40,4-1 0,-4 0 0,5 1 1,-1-1-172,-1 0 0,1 1 1,-5-1-1,0 0-102,0 1 0,1-1 0,2 0 0,1 1 69,-1-1 1,-1 0 0,-2 1-1,0-1 90,0 0 0,0 6 99,0 4 0,4 2-12,1 1 1,-1 0-1,-4-4-21,0-4 1,0-4 0,0 0 0,0-1-125,0 0 0,0 1 1,2-1-138,2 0 0,-2 1 1,2-1 74,-2 0 1,2 1 0,0-1-1,1 0-1,1 1 1,-3-5-1,4-1 1,-1 3 134,-3 1 1,0-3 0,0-1 106,1 3 1,1 1-350,-5 1 1,0-4-387,0 0 1,1-6-971,4 1 956,-4-2 0,7 2 300,-4 0 0,-2 2 0,4-3-638,-1 2 1,3 4 56,5-5 1,1 1 0,-1-7-564,0-2 0,1-5 1461,-1-9 0,0-9 0,1-7 0</inkml:trace>
  <inkml:trace contextRef="#ctx0" brushRef="#br0">9998 12301 7712,'-6'7'-290,"0"1"1,-3-4 51,4 5 0,4-1 1,1 0 407,0 3 0,0 1 1,0 2-1,0 3 360,0 0 1,6 6-1,3-4 1,4 0-47,5 0 1,3 5-1,7-2 1,1 2-91,2-2 0,7-4 0,-3-9 0,4-5-317,1-2 0,-2-2 0,-1-3 1,-3-5-43,-1-5 0,-7-9 1,-5 0-1,-2-3-245,-2-2 1,-8 0 0,-4 1-1,0-1-31,-1 0 0,1 1 0,-4-1 1,4 2-288,4 3 0,1-4 0,2 6 0,0-3 528,3 1 0,13 0 0,0-5 0</inkml:trace>
  <inkml:trace contextRef="#ctx0" brushRef="#br0">8891 11621 25874,'-13'-15'-2509,"1"-4"0,3-2 2051,5 1 1,2 2 0,4 5 0,2 1 1042,5 3 0,7-1 1,5 5-1,3 1-351,4-2 1,6 4 0,0-2-1,3 2-203,5 2 1,0 0-1,-2 0 1,0 2 174,0 2 1,-4-2 0,-2 4-1,-1-2-232,-4 1 1,4 3 0,-2-2 0,-1 0-180,-2 0 1,-6 3-1,-1-4 1,-1-2-212,1-2 0,-3-1 1,3 0-1,-1 0 853,1 0 0,-5 0 0,4 0 0</inkml:trace>
  <inkml:trace contextRef="#ctx0" brushRef="#br0">9731 11341 20984,'0'-26'-1750,"0"-1"1,0 11-1,1 2 2179,4 3 1,4 11-1,7 6 1,2 8-769,-2 9 1,3 12-1,-1 7 1,-3 2-411,-5 2 1,-4 3-1,-6-3 1,-1 0-27,-4-1 0,-3 6 754,-10-2 1,-3 3 0,-6 1-1</inkml:trace>
  <inkml:trace contextRef="#ctx0" brushRef="#br0">5892 5784 7840,'-9'12'-630,"2"-2"363,1-1 0,1 0 1,5 4 154,0 1 0,6-1 1,3 0-1,3 1 112,1-1 0,1 5 0,-3-1 0,0 0 18,-2-2 0,-6-1 1,1 3-1,-2 0 80,-2 0 1,0 2 0,-2 0-1,-2 0 102,-5 1 1,1 3 0,-1 0 0,1 2-136,0 1 1,-2 1 0,5 1 0,2 2-70,2 1 0,1 0 0,0-3 0,0 2-94,0 1 0,0 4 0,0-3 0,0-1 172,0 1 0,0-2 0,0 5 0,0 1 91,0-2 0,0 7 0,-2-2 0,-1-1-65,-1 1 0,0 7 0,4-6 0,0 1 9,0 1 1,0 1-1,1-2 1,4-2-119,3-1 1,4 1 0,2 1 0,-1 0-48,0 0 1,5 0 0,0 0 0,-2 0 65,-1 0 0,3 0 1,-1-1-1,0 0 74,-2-3 0,-2 6 0,0-2 1,1 2 36,-1-1 1,0-2-1,2-1 1,1 1-51,2 2 1,1 2 0,-1-3 0,3 0-64,0 0 0,8 0 1,-2 0-88,1 0 69,6 0 0,-4-1 1,5-2-1,2-3 70,2-2 1,-4-1-1,1-4 1,-1 0-6,-1-1 1,4 0 0,-6-3 0,1-2 13,-1-2 1,-1 3-1,-2-2 1,0 0-32,2 4 0,0-3 1,-3 1-1,2 0-44,1-1 0,5 7 0,-4-3 0,1 2-61,0 3 1,4-1-1,-2-2 1,4-1 57,1 1 1,0-2 0,0-1 0,-2-3 42,-2-2 0,1 3 0,-6-3 0,0 2 85,1 3 1,-3-5-1,2 0 1,-3-1-27,-2 0 1,1 6-1,0-4 1,-1 3-97,1-1 0,0-2 0,1 4 1,2-2-56,1 2 1,4 0-1,-2-1 1,-1 0-13,1 0 1,7 3-1,-3 0 1,-1-1 41,-2-2 1,3 0 0,-3-3 0,1-1 175,1 0 0,-2 3 1,3-4-1,-5-2-49,-3-1 0,5 3 0,-8 0 0,2-2-92,1-1 0,2 3 1,0-1-1,0 1 12,2 1 0,-4-2 1,7 5-1,-1 0-119,-1-1 1,5 2 0,-4-3 0,2-1 71,-1 0 1,2 3 0,-2-2-1,2-1 15,2 0 0,-4 0 0,-2-2 0,0 2 82,0 2 1,-4-4 0,1 4 0,-3-2 74,-1-2 1,2 3-1,1 3 1,-2 2-135,2 1 1,4 0 0,-3-3 0,-1 0-79,-2 0 1,3 7-1,1 1 1,1-1-23,0-2 0,2 1 1,-2 1-1,-1-2 49,1 2 0,-2-1 0,-6-3 0,-1-3 152,-2-1 1,-4-1 0,3 3 0,-2-2-20,-3 2 0,-1-1 0,-2 1 1,1-2 71,-1 2 1,0 1 0,1 2 0,-1 0-134,0-1 1,1 1 0,-1-1 0,0 1-157,1 0 0,-1-1 0,0 3 0,1 0 21,-1 2 0,0 2 0,1-4 0,-1 4 132,0 1 0,-4-4 0,0 1 0,0-3 60,-2-1 0,4-1 0,-7 1 0,1 0-22,0-1 0,-3 5 0,4 0 1,-2 1-190,1 0 0,4-4 0,-5 3 0,1-3 27,0-1 1,-3 0 0,4 1 0,-2 2 101,1 1 0,4 4 0,-5-4 0,0-1-26,2-2 0,-3 5 0,5 2 1,-2 4 213,-3 1 1,-2 3 0,-1-1 0,0 0 10,0 1 0,0 0 0,0-3 0,0-2-266,0-2 0,0 1 0,0-5 0,0 1-62,0 0 0,0 2 0,0-2 0,0-1 57,0 1 1,0-2 0,0-4 0,0-2 129,0-3 0,0 3 0,0-4 0,0 0-81,0-4 1,0-2 0,0-1-296,0-1 0,5-4 0,1-2-86,1-1 1,6-3 0,5-9 0,0-7-407,1-8 0,2-9 804,5-1 0,7-6 0,1 3 0</inkml:trace>
  <inkml:trace contextRef="#ctx0" brushRef="#br0">15650 13740 12469,'-8'-13'-271,"2"6"1,0 1 0,-1 6-1</inkml:trace>
  <inkml:trace contextRef="#ctx0" brushRef="#br0">15596 13714 12469,'-13'-6'657,"1"3"0,2-5-911,1 2 1,1 5-1,-2 8-413,1 7 1,5 2 0,-4-3 0,1 1 523,0-1 0,-1 0 0,-2 1 615,1-1 1,1 0-1,0 1 14,3-1 0,4-4-224,1 0 0,1-6 0,4 1 0,3-2 12,4-2 0,6-2 0,1-2 0,4-5-496,5-3 1,-2-1 0,5-1-1,-1-1-5,1-2 0,-4 0 0,1-5 0,-4-2 145,-1-1 1,-2-1 0,0-1 0,-2-1 124,-3-3 1,-2 3-1,-5-5 1,-3 2 189,-1 0 0,-3 0 0,1 4 0,-5 0-96,-2 1 0,-6-1 1,-1 2-1,-4 1-177,-2 2 1,-1 6 0,3-2 0,-1 3-276,-2 2 0,0 1 1,5 2-1,-2 2 174,-3 2 1,4-3-1,-6 5 1,2 1 204,1 2 1,-10 1 0,2 1 0,-2 4 20,-2 3 1,-3 10 0,3 6 0,-2 4-300,1 3 0,3 11 0,5-1 1,4 3 243,4 2-4,6 5 1,2-10-1,6 5 1</inkml:trace>
  <inkml:trace contextRef="#ctx0" brushRef="#br0">15463 14673 26587,'-9'-9'-3320,"0"0"0,6 8 2889,-1 1 1,1 0 0,0 6-707,-2 0 2232,1-5-865,4 5 0,1-6 0,2-1 420,2-4 0,5 4 1,-1-4-267,3 4 1,1-1-1,2-1 1,1-1-386,2 1 0,4-3 0,-4 0 0,0-1-11,1-4 0,-4 0 1,4-4-1,-1-2-379,0 0 0,0-6 0,-5 4 0,0 0 342,1 0 0,-1-9 1,-1 1-1,-2-1-70,-1 0 1,-5-3 0,4-1-1,-2 3 78,-3 1 0,-2-2 0,-1 1 0,0 2-49,0 2 0,-1-2 0,-4 8 1,-2 0-309,-1-1 1,-3 3-1,2 3 1,-3 1-59,-1 0 0,-2 1 0,-2 1 0,-2 4 260,-2 1 1,-1 2-1,-4 4 1,-1 0 274,0 0 1,-1 5 0,-1 4 0,-3 5 54,3 3 0,-4 6 1,2 6-1,1 4-155,2 1 0,-1 0 0,1 3 0,5-1-120,7 1 1,1-5 0,12 1 0,6-4-97,9-2 0,15 1 1,14-10-1,11-3 387,9-5 0,-23-4 1,1 0-1,2-2 1,-1-1-1</inkml:trace>
  <inkml:trace contextRef="#ctx0" brushRef="#br0">16143 13847 28657,'-12'-2'-1152,"2"-2"-862,1-5 1,6 2 936,-2-2 1,4 0 0,1-4 0</inkml:trace>
  <inkml:trace contextRef="#ctx0" brushRef="#br0">16183 13714 28227,'-14'-5'685,"1"1"0,0-1 0,1 7 0,3 2-1822,5 5 0,-2 3 0,1 1 0,2 1-137,2-1 0,-4-4 0,-1 0 1276,-1 1 1,4-3 351,-1 2 317,-4-6 1291,7 3-2074,-5-6 0,12 0 0,3 0 0,4 0-21,5 0 0,1 0 0,6 0 0,-1 0 511,0 0 1,8-1 0,-5-2-1,-1-3 187,-2-2 0,4 6 1,-4-4-1,0 1-147,1 1 1,-4-2 0,-1 3 0,0-2-639,-4 2 1,3 2 0,0 1 0,1 1 542,-1 4 1,5-4 0,-4 5-1</inkml:trace>
  <inkml:trace contextRef="#ctx0" brushRef="#br0">15983 14833 27722,'-13'-6'-1571,"-1"-1"1,1-2 584,0 0 1,4 6 863,0-1 0,7 2 0,2 2 395,8 0 0,5 0 0,6 0 1,8 0 243,7 0 1,6-1 0,4-2 0,5-3-108,3-2 1,0 5-1,-2-1 1,-2 2-861,-2 2 1,-2 2 0,-4 2 326,0 5 1,0 9 0,0 3-1</inkml:trace>
  <inkml:trace contextRef="#ctx0" brushRef="#br0">10118 13487 8070,'-5'-18'184,"1"1"0,-5 3 272,4 5 0,1 0-342,4-4 1,0 0 0,0-1 0,0 1 187,0 0 0,0-1 1,1 1-1,2 0 280,2 0 1,1-1-1,-3 1 236,1 0 0,5 4-336,-5 0 0,1 7-624,-5 2 1,-5 6-1,0 8 1,-3-1 151,-2 0 0,-2 1 0,0-1 0,2 0 360,1 0 0,6 1 1,-3-2-1,1-2-6,1-1 0,0-5 0,5 4-149,4-2 1,3 3 0,9-5 0,2-1-74,2-2 1,-1-1 0,4-1-1,-2-3-298,2-5 1,0-3 0,-1-2-1,-2 1-89,-2 0 1,-1-1-1,-6 1 1,-3 0 362,-5 0 0,2 4 0,-1 0 0,-2-2 11,-2 0 0,-7-3 0,-3 2 1,-4 2-9,-5 1 0,-1 5 1,-5-4-1,2 2-16,-2 3 0,1 3 1,-1 5-1,3 4-160,2 3 0,1 1 0,6 2 1,4 1 27,3 2 1,4 4 0,1-3 0,0 2 12,0 3 1,10-1 0,3 0 0,4-6-34,2-2 0,2 1 0,5-1 0,1-4-74,0-4 1,-1-3 0,1-4-1,0-1 12,-1-4 1,-1-2 0,-2-6 0,-6-2 2,-2-3 1,-3 3-1,-3-4 1,-5 0 38,-2-3 1,-8-2 0,-4 0 0,-5 4 170,-3 0 1,-10-2-1,1 6 1,-2 2 184,-4 4 0,-1 6 0,-5-4 1,4 2-150,4 3 0,-2 8 0,2 4 1,3 4-136,4 5 1,2-2-1,7 6 1,5 1 21,2-3 0,4 4 1,7-5-1,6 0-240,9 1 1,10-3-1,6-3 1,3-2-92,4-3 0,7-4 0,-2-5 1,0-1-287,-1-3 1,-2-4 0,-7-5 0,-5-1-444,-3 1 1,-7 1 0,-3 2 1032,-4 1 0,0 0 0,-1-4 0</inkml:trace>
  <inkml:trace contextRef="#ctx0" brushRef="#br0">7052 4984 7084,'4'9'-397,"2"0"0,0 1 357,0 2 1,3-3 0,-5 0 192,-1 1 0,-3 2 141,-4 2 0,1-7 1,-6-1-90,-1 0 0,-1-3 0,2 6-154,5 1 1,2-2 0,2 0-1,0 3-117,0 1 1,0 1-1,2 0 1,1 1-114,1-1 1,1 5 0,-5-1 0,0 1 242,0 1 0,-2-4 0,-2 3 0,-5-2 125,-3 2 1,3-3 0,0 3 0,-1-3-87,-2-2 0,-1 0 0,1 2 0,1 1-182,3 2 1,5 4 0,-2-3-1,4 1 37,1-1 0,0 5 0,0-2 0,0 3-48,0 2 1,0-1-1,-2 1 1,-1 0 27,-1-1 1,-2 0 0,3-3-1,-3-1 212,-1 2 1,-2 0 0,-5-1 0,1 0 101,0 0 1,-1 1-1,3 0 1,0-3-143,2-2 1,2 4 0,-2 0 0,3 2-188,0 1 1,5 1-1,-4 0 1,4-1 57,1 1 0,0 0 0,0-1 0,0 1-122,0 0 0,0 2 0,0 1 1,0-3 154,0-2 1,0 6 0,0-7 0,0-1 80,0 2 0,0-4 0,-2 0 1,-1-2-30,-1-3 0,-1 4 0,5-3 0,0 0-58,0-2 0,0 2 1,0 3-1,0 0-83,0 4 1,0 0 0,0-1 0,0 0 32,0 0 1,0 2-1,0 1 1,0-3 106,0 0 1,0-1 0,0 3-1,0-3-10,0-4 1,0 1 0,0 0-1,0 1 99,0-1 0,0-1 0,0-4 1,0 3-132,0 1 0,0 4 0,0-3 0,0 2-81,0 2 0,2 3 1,1 0-1,3-1-13,1-2 0,-2 5 0,3-5 1,1 1 31,-1 1 0,-1-4 0,-4 0 0,3 0 135,1-1 0,-4 1 0,2 3 0,-2-4 70,1 0 0,-2 2 0,2-3 1,-1 0-133,2 1 0,-4 3 0,5 0 0,0 0-87,3-1 1,3 4 0,1-4-1,0 2 38,1-2 0,0 3 0,3-3 0,1 3-116,-2 2 0,3 0 0,-1-1 0,-2-1 156,-1-2 0,-2 2 1,1-4-1,-3 1 204,-2 0 0,3-4 0,-3 4 1,1 0-73,-1-1 0,3 0 1,-3-4-1,3 4-41,1 0 1,1 3 0,0-5 0,4 2-267,4 2 0,2-2 0,1 1 0,0 0 8,4-1 1,0 3 0,-2-6 0,0-1 101,-1 3 0,1-6 0,0 6 0,-2-3 97,-3 1 1,2 0 0,-5-3 0,0 1 3,0 2 0,-1 0 1,-3-5-1,1 0 77,2 1 0,4 3 0,-2 1 0,0-2-155,4-1 0,1 3 0,3 0 0,2-2-50,1-1 1,2 3 0,-4-1-1,2 0 23,-1-3 1,1 4 0,-3 0 0,-3-2 131,1-1 0,-3-2 0,-1 1 0,-4-1-47,-3 0 1,1 1 0,1-1-1,-3 0 152,3 1 0,-1-1 1,-1 0-1,3 1-202,4-1 1,3 0 0,2 1 0,-1-1-80,1 0 0,6 1 1,1-2-1,1-2-5,1-1 1,-2 0 0,3 4-1,-3 0 35,-2 1 0,0-1 0,-6 0 0,-1 1 136,-2-1 0,0 0 1,-5 1-1,-2-1 162,-1 0 1,-1 1 0,-1-1 0,2 0-193,2 1 0,0-1 1,5 2-1,2 0-87,1-2 0,3 3 0,2-7 0,2 3 53,2 1 0,2-4 0,4 0 0,-2 0-144,-2-2 1,1 5 0,-5-3 0,1 1 108,0-1 0,-2 3 0,-6-3 0,-1 3 70,-2 1 0,-6-4 0,2 0 0,-3 1 45,-2 2 1,0 1-1,2 1 1,1-1-96,2 0 0,1 2 1,-1 2-1,3 0-7,0 0 1,4-3 0,-3 0 0,3 1-39,2 2 0,0-6 0,-1 2 0,1-1 18,0 0 1,-2 1-1,-2 0 1,-2 1 101,-2-1 0,4 0 0,-6 1 1,0-1 62,-2 0 0,-2 5 0,0 1 0,-1 1-90,-3-1 1,3 5 0,-2-2 0,5 1-46,3 0 1,0 2 0,-4-3-1,3 3-43,0 2 0,1-2 0,-4-1 0,-1-2 6,0 2 0,5 1 0,0 0 0,-2-1 64,-1-2 1,-3-1 0,-2 2 0,-1-1 87,1 2 0,1 0 1,-2 0-1,-4-2-63,1 1 0,-3 3 0,5 2 1,-1 1-46,1 3 0,-4 3 0,3-2 1,1-1-63,-1 1 1,-2 4 0,4-3-1,-1 1 62,0 1 1,4-6-1,-3 1 1,1-3 41,-1-2 0,1 4 0,-4 0 0,0-4 98,0-1 1,0 8-1,-3-6 1,1 1-22,-1 0 1,-1-1 0,-2-1 0,0 1-119,0 0 0,0 4 0,1 0 1,2-2-135,2 0 1,-1-3 0,-2 1 0,1 0 77,1-1 0,0 1 0,-4-1 0,0 0 141,0-4 0,0 3 0,0-3-57,0 3-20,0 2 1,0 0-1,0-1 1,0 0 19,0-4 0,0 1 1,0-3-1,0 0-17,0 4 1,0-3 0,0 1 0,0 2-17,0 1 0,5 2 1,-1 1-1,1 1 6,1 2 0,-3 1 1,4-4-1,0 1-6,1 2 1,-1 5-1,4-3 1,-4-1 116,-1 1 0,3 2 0,-5-2 1,-1-1 66,-1 1 1,-2-2 0,0-4 0,0-1-74,0 1 0,0 0 0,0-2 1,0-3-223,0-4 1,0 1-1,0-1-178,0-2 0,0-1-9,0-2 1,0 1-40,0-1 1,0-4 0,-2-2 0,-1 1-98,-1-1 1,-1 2 0,4 3 0,-2-2-974,-1-1 0,-1 0 1066,5 4 1,6-7 0,4-9 0,7-13 335,5-14 0,9-19 0,3-5 0</inkml:trace>
  <inkml:trace contextRef="#ctx0" brushRef="#br0">10744 13034 7944,'-22'-6'735,"1"2"0,8 4-416,10 8 0,15 9 0,13-1 0,7 2-918,8-2 0,14-3 0,4-4 599,10-4 0,-9-10 0,12-2 0</inkml:trace>
  <inkml:trace contextRef="#ctx0" brushRef="#br0">11157 13087 8423,'0'-26'-736,"0"11"892,0 3 1096,0 12 22,0 0 1,-1 4-745,-4 1 1,4 1 0,-4-2 240,4 5 1,1-1-333,0 0 1,-4-3 0,-2 2-180,-2-1 1,-1 3 0,-4-5 0,0 1 28,-1 1 1,-3-5 0,-3 5 0,1-1 99,0-1 0,-5 1 0,3-4 1,-1 2-91,0 1 0,0 5 0,-5-3 0,0 0-75,1 0 0,-1 4 1,0-2-1,1 1-68,-1 0 0,0-2 1,-1 3-1,-1-1 84,-2 2 0,-5-1 1,3 0-1,-1-1-35,-3 2 1,0-4 0,-1 2 0,1 0-11,0-2 1,-9 4-1,6-5 1,-2-1-42,1 1 0,1 5 0,-2-2 0,0 1-131,-3-1 0,-4 7 0,3-3 0,0 2-41,0 0 1,-7 3 0,3 1-1,-1 2 14,0 3 1,-1 1 0,-2 1 0,1 1 121,0 0 0,-1-5 0,3-1 1,0-2-31,2-3 0,6-1 0,-1-2 0,4 1 58,4-1 1,-1-4 0,6-2 0,2-1-112,1-3 1,2-1 0,4-1-1,3 2-167,0 1 0,4 1 0,-3-5 0,3 0-336,2 0 0,4 4 0,0 1 0,0-1-287,2 2 0,-4-3-997,7 6 1,0-5-2529,4 5 2733,0-6 1,6 3 0,2-6 1546,4 0 0,8-6 0,0-1 0</inkml:trace>
  <inkml:trace contextRef="#ctx0" brushRef="#br0">9078 13434 8344,'-18'-14'212,"0"1"0,1 7 0,3 6-169,1 8 1,0 3-1,-1 4 1,1 2 203,0 0 0,-7 3 0,0-4 1,-3 3 422,1 2 0,0-3 0,-5 2 1,2 1-231,3 0 0,3-5 0,7 3 0,1-1-456,2 0 0,7 0 0,-1-7 0,6 0-251,5-2 1,6-2 0,4 2-1,4-5 67,3-2 0,6-2 0,2 0 0,1 0-1789,3 0 1,0-6 1988,-2-3 0,4-9 0,-5-2 0</inkml:trace>
  <inkml:trace contextRef="#ctx0" brushRef="#br0">6079 9955 11266,'-8'0'-555,"-4"0"1,12 6 0,-1 3 452,4 3 1,7 1 0,-2 1 0,0-1 261,1 0 1,-4 1 0,2-1 0,1 2 69,-1 3 0,-4-2 0,1 6 1,-2 2-1,-2 1 0,0 8 0,0 2 0,0 4-23,0 1 0,0 4 1,1 2-1,2 1-46,2 4 1,-1 0 0,-2 3 0,1-1-14,1 0 1,5 1 0,-5 0 0,-1 3 55,-1 0 0,-2 1 0,0-1 1,0 2 61,0 3 1,-2 10 0,-2-3 0,-3 3-134,3-34 0,0 1 0,-2 3 1,0 1-1,2 1 0,1 0 0,-1 2 1,0-1-17,2-1 1,0 1 0,1-2-1,1-1 1,-1-1 0,2 0-1,-1 0 1,0-1-140,0 1 1,0-2-1,0 37 1,1-12-1,2-5-166,1-4 0,5-1 0,-4-8 0,-1 0 166,2 0 0,-4-3 1,2-6-1,-1-1-4,1 1 0,-2-3 0,2 0 0,-2-2-66,-2-2 0,-5 1 1,1-3-1,0-4-455,-2-3 1,4 1 0,-4-4 0,2-2-701,-1-1 1,1-2 0,4 0 1219,0 1 0,6-7 0,1-1 1</inkml:trace>
  <inkml:trace contextRef="#ctx0" brushRef="#br0">6172 14153 8272,'-6'-13'-554,"4"6"0,-3 7 0,5 7 0</inkml:trace>
  <inkml:trace contextRef="#ctx0" brushRef="#br0">6172 14180 8272,'0'-7'-56,"0"-5"87,0 3 0,0 2 0,-2-1 294,-2 2 0,1 2 0,-4 2 1,-1-1 200,1-1 0,2-5 0,-4 5 0,-1 1-126,-2 1 1,-1-2 0,0-1 0,-1 2-123,1 2 1,1 2 0,2 4 0,1 4-104,-2 2 0,1 3 0,1-1 1,3-1-71,0-3 1,5 3 0,-4-3 0,4 2-114,1 3 1,4-5 0,2-2 0,2 0 60,2 1 0,2-4 1,1 4-113,1-2 0,-1-2 0,0-4 32,1 0 0,-3-1 0,0-4 61,-2-4 0,-6-3 0,1-1 0,-2 0 26,-2-1 0,-2 1 1,-2 0 161,-5-1 0,-3 1 0,-1 1 0,-1 3 325,1 5 1,0 2 0,-1 2-204,1 0 0,0 2-419,-1 2 1,7 4 0,2 5 64,4 0 1,7 1 0,4-2-1,5-3-477,3-5 1,1 2 0,-1-2 0,3-1 99,-1-1 0,0-2 1,-6-2 142,4-2 1,-5-4 0,2-5 164,-4 0 1,-8 4-1,0 1 1,-6 1 89,-6 0 0,-5 2 0,-2-2 1,-2 1-514,2 3 1,-3 1-1,2 4-803,6 2 1,5 5 1304,10 9 0,15 3 0,10 5 0</inkml:trace>
  <inkml:trace contextRef="#ctx0" brushRef="#br0">4146 7143 12039,'-6'8'-289,"6"-2"1,0-6 0,7 0 280,5 0 1,7 1-1,5 2 1,4 2 46,3-2 0,6-2 0,-3-1 1,2 0 98,-1 0 0,-1-1 0,2-4 0,-3-4 34,-1-3 1,-4-7 0,3-3 0,-4-3-20,-5-2 0,8-6 1,-3-2-1,-1-2-95,-2 1 0,4-7 0,-4 2 1,-1-5-96,3-4 0,-3 2 0,1-1 1,-3 1 9,-2 0 1,-1-7-1,-5 5 1,-1 1-112,-3 2 0,1-1 1,-5 7-1,-2 2-66,-2 1 0,-1-1 0,-1 1 0,-2 1 89,-2 1 0,-4-4 1,3-4-1,-1 0-15,-3-2 0,4 0 1,0-6-1,1-1-8,1-7 1,-1 3 0,5 0 0,0 7 78,0 6 0,0-1 0,0 5 0,-1 6 60,-3 5 0,2 3 0,-2 4 0,1 4 41,-2 4 0,-2 2 0,-7 1 0,1 4 68,0 1 1,-11 2 0,-3 4 0,-2 0 80,-4 0 1,-1 1 0,-6 2 0,-1 1 32,-4-1 0,2 5 1,-6-1-1,1 2 2,0 0 0,-7 0 0,7 4 0,2 2 95,3 3 0,4-2 0,2 6 0,3 1-6,1-3 1,-2 11 0,4 0 0,3 6-128,4 3 1,5 9 0,5 5 0,3 3-116,2 9 0,3 8 0,6-35 0,1 2 0,1 2 1,1 1-189,0 2 1,3 1-173,2 6 1,1-1 0,1-5 0,1 0 0,2 2 0,2 1 39,0-5 1,1-1 0,2 2 0,3 0 0,2-6 0,1-2 0,1-2 0,2-1 9,2-2 0,1-2 0,5-1 0,3-3 0,1-4 0,2-4 0,-1-1 0,1-1-246,1-1 0,-1-2 0,2 1 0,-1-2 483,29 5 0,1 3 0,-1-8 0,3-3 0</inkml:trace>
  <inkml:trace contextRef="#ctx0" brushRef="#br0">5785 8090 12625,'-13'7'-403,"4"-6"1,2-6 0,1-3 283,3-2 0,1-2 0,2-1-222,0-1 319,0 1 256,6 0 1,-3 5 254,6 4 1,-6 4 0,1 4-206,-2 5 1,-6-1 0,-1 0-1,2 3-165,2 1 0,-4 5 0,1 1 0,1 0-63,1 1 1,2-4-1,0 4 1,0 0 109,0 4 0,2 2 0,1 2 0,1-1-42,-1 1 0,5 4 0,-1 1 0,2 1 63,0 0 1,-5 4 0,5-2 0,0 2-36,-2-1 1,5 2 0,-3-1 0,1 3-145,-1 0 1,2 6 0,-5-9 0,0 0 142,-1 2 1,4-1-1,-4 1 1,-1-2-13,2-2 0,-4 1 0,2 5 1,-2 2 22,-2 2 1,0-2 0,0-5 0,0-1-19,0 0 0,0 5 0,0-7 0,-2 4 39,-2 1 1,1 0 0,-5 0 0,1 0 32,-1 0 1,1 0-1,-3-1 1,1 0-41,-2-3 1,4 2-1,-2-4 1,0 2-41,2-1 1,-5-4 0,3 3 0,-1 0-24,1 0 0,-3-2 0,5 2 0,-2 0-77,0 0 0,1 0 0,-2 3 0,3-3 11,1-2 1,-5 5-1,2 0 1,-1 5-81,1 2 1,-3 1 0,4-5 0,-3 0-35,2 0 0,-3-2 0,5-1 0,-2-3 9,0-1 1,5 2-1,-4-3 1,2-3 39,3-1 0,-2 3 1,-1 0-1,0-1-15,0-2 1,-3 3 0,3 0 0,0-1-14,0-2 1,0 3 0,3 0 0,-3-1-79,-1-2 0,4 3 0,-1 2 0,1-1-7,-2 1 0,4 2 0,-5-2 0,1 0 51,1-1 0,-1 4 0,5-4 0,0 1 97,0-1 0,-4 4 1,-1-5-1,3-1 16,0-2 1,2-1 0,0-2-1,0-2-24,0 0 1,0-3-1,0 3 1,2-4 1,2 0 1,-3-3-1,4 7 1,-4 0-50,-1 2 1,0 8 0,0 1-1,0 2-10,0-1 1,0 5 0,0 5-1,0-3 20,0 0 0,0-2 1,0 0-1,0-2 32,0-2 0,0-1 0,0-6 0,0-4 68,0 0 1,0-1-1,0-1 1,2-2 70,2-2 0,-1 5 1,5-3-1,-2 1-262,-3 0 0,2 0 0,0 5 0,-2-2 12,-2-3 0,4 4 1,-1-3-1,-1 5 31,-1 4 1,-2-1 0,0-3-1,0 0 93,0-1 0,0 2 0,0-8 0,0 1 0,0 0 0,4-4 1,1 3-1,-2-2-223,-2-3 0,-1-1 0,0-2 0,1-1-314,4-3 0,-4 3 0,4-3 167,-4 3 1,-1 1-1,2-1 1,1-2-1201,1-1 0,1-4 157,-5 4 1,1-1 496,4 6 0,2-2 1,6-4 898,1-3 0,-1 2 0,0 1 0</inkml:trace>
  <inkml:trace contextRef="#ctx0" brushRef="#br0">5505 13514 8330,'-17'-21'112,"-1"3"0,0 5 0,5 4 358,-1 5 0,7 4 0,3 4 0,2 6-604,2 7 0,6 2 0,3 3 0,4-4 239,5-3 0,3-8 0,5-2 0,2-4 80,4-1 0,2-10 0,7-5 1,5-4-578,7-5 0,10 0 392,3 2 0,-23 7 0,2-1 0,-4 2 0,1 0 0</inkml:trace>
  <inkml:trace contextRef="#ctx0" brushRef="#br0">11051 13540 8455,'-14'-23'297,"1"5"-498,6 0 0,1 18 1,4 0-438,-2 8 1,1 3 651,-6 3 1,0-2 365,-4-4 1,-1 3-1,1-7 371,0-1 0,-1-1 1,1-2-336,0 0 1,-2 0 0,0 1-306,2 4 1,-4-4 0,7 5 0,-5-2-172,-2 1 0,-1 4 1,3-3-1,-3 1 107,-4 4 0,1 0 0,0 1 0,2-1 0,3-3 1,-3 0-1,-1 1 1,1-3 174,0 0 1,1-5 0,3 4-1,-1-4 54,-2-1 1,1 0 0,3 0-1,1 0-283,0 0 1,-1 0 0,-1 0 0,-1 1-4,-2 4 1,-4-2 0,4 4 0,1 1-277,-3-1 1,1-2-1,-5 2 1,4 0 170,0 1 0,-3-4 0,2 4 1,-1-1 301,-1 0 1,6-4 0,-6 2 0,1-2 63,2 1 0,-4-2 0,5 2 0,-1-2-106,1-2 0,-3 1 0,3 2 0,-1 1-133,1-1 0,-3 5 0,3-1 1,-2 2-373,-3 0 0,0 0 1,-1 4-1,0 2 204,-3 3 1,-2-3 0,2 2 0,-1-2 183,-3-1 1,1-1-1,5 0 1,1-1 175,2-3 1,0 1 0,5-4 0,2 0-64,1 0 0,1-1-1166,1-5-565,6 5 0,1-2 584,6 6 1,1-6-1,4 3 1006,4 0 0,2-4 0,3 3 0</inkml:trace>
  <inkml:trace contextRef="#ctx0" brushRef="#br0">9531 13860 24063,'-27'-9'185,"1"0"0,1 2 0,2 12 1,6 5-883,2 6 0,1 11 1,1 8-1,0 2-113,-1-1 0,1-3 1,1-7-1,3-1 371,5-2 0,2-4 0,2-6 0,2-1 681,2-3 0,5-3 0,9-6 0,6 0-36,5 0 0,7 0 0,10 0-102,7 0 0,6-6 1,8-2-1</inkml:trace>
  <inkml:trace contextRef="#ctx0" brushRef="#br0">6079 14886 8048,'-6'-16'-29,"-3"3"1,4 2-224,5 11 0,2-1 1227,7-3 82,-6 2 0,3-5 865,-6 2-285,0 4-1317,0-5 0,0 7 1,0 4 98,0 4 1,-5 2 8,1 3 0,-1-1 0,5 0 78,0 1 1,0-1 0,2-1-309,2-3 0,-1 3 0,6-5-143,1 0 0,2 4 0,2-7 0,-1-1-524,0-1 0,1-2 0,-1 0-425,0 0 1,-4-2 655,0-2 1,-6-4 0,1-6 0,-2-3 347,-2 0 1,0-6-1,-2 4 1,-2 0 249,-5 0 1,-7 1-1,-2 4 1,0 1 134,-1 0 1,4 5 0,-4 2 0,1 2-70,0 0 0,1-1 1,3 5-518,1 0 1,4 6 0,2 3-38,1 3 1,1 1-1,5 2 1,0 1 121,0 2 1,2 1 0,2-2 0,4 0-13,-1 0 1,5-1 0,-3 0 0,3 2-128,1-2 1,0-5 0,1-4 0,-1 0-95,0 1 1,1-5 0,-1 1 0,0-2-14,1-2 1,-6-2 0,0-2-1,-2-5 20,-3-3 1,-2-6 0,-1-2-1,0-3 93,0 0 1,-7-5 0,-5 5-1,-4-2 372,-1-2 0,-3 2 1,-1 2-1,-1 2 552,-1 2 1,3 5-1,-3 7 1,6 1-380,2 3 1,2 2 0,-1 1 0,2 1-534,4 3 0,2 4 0,6 7 0,0 2-515,0 6 1,6 2 0,4 1 0,6 3-347,6 2 1,11-2 987,7 7 0,6-1 0,7 5 0</inkml:trace>
  <inkml:trace contextRef="#ctx0" brushRef="#br0">2239 10622 28330,'-13'-12'-5684,"0"3"4295,-1 5 1,1 2 1671,0 2 1,-12 12 0,-4 3 0</inkml:trace>
  <inkml:trace contextRef="#ctx0" brushRef="#br0">1906 10648 28267,'-13'0'-1819,"4"0"881,0 0 487,6 0 1,-3 11 0,6 2-943,0 2 1,2-2 0,2-4 1180,5-4 0,-2-5 0,1-5 269,-2-4 1,0-3 0,-3-2 0,1-3-378,-1 0 1,-1-1-430,-2 4 1,0 8 186,0 6 1,-6 6-1,-3 8 1,-2-1 134,2 0 0,-2 1 0,2-1 0,-3 0 366,-1 1 0,-1-7 0,1-2 0,0-4 900,-1-1 0,-1 0 0,-1 0 0,-2 0-291,2 0 0,-3 0 0,1 0 1,2 0-18,1 0 1,6 2 0,0 3 0,-1 7-390,-2 5 1,0 6-1,2 1 1,1 4-89,-2 3 1,1 2 0,0-4 0,2 2-445,2-1 0,2 1 0,4-3 0,0-2 327,0-1 0,0-6 0,0 0 0,1-3-24,4-2 0,4 2 0,7-7 1,2 3-50,-2 1 0,8 0 0,1 1 1,2-1 64,2 0 0,1 1 1,0-1-1,2 2-317,4 3 1,5 1 0,-4 3-1,5-3 319,2 1 1,3-6 0,-4 4-1,-1-3 497,1-2 0,0-5 0,-2-4 0,2-2 637,2-2 1,1-3-1,-3-6 1,2-9-274,3-6 1,-4-2 0,4-1 0,-2-1-106,-3-3 0,-2 3 0,-1-3 0,-1 2-732,-4 3 1,2-1-1,-6 1 1,0 0-308,2 4 0,-6 1 1,1 5-1,-5-2 6,1 2 0,-5 1 1,-1 2-1,-3-2 116,-2-3 0,-1 4 0,-3-6 0,-3 3-30,0-1 0,-5-6 0,2 0 0,-6-4-161,-6-3 0,-7-6 1,-3 2-1,-2-4 276,-3-1 1,-1 2 0,-1 2 0,-3 6 104,-2 7 0,-3 5 0,-7 9 0,-4 5-357,-3 2 0,-12 10 0,-6 5 0,-7 8 241,36-9 1,0 1 0,-2 2-1,-1 1 1,3 0 0,-1 0-1,-1 1 1,1-1-70,0 0 1,0 1 0,-28 14 0,8-5 0,3 0 180,2-4 0,5-3 0,6-6 0,4-1 505,7-3 0,8 3 0,2-3 0,2 1 656,2-1 1,9 7-1167,3-2 1,4 2 0,1-3 0</inkml:trace>
  <inkml:trace contextRef="#ctx0" brushRef="#br0">15423 13767 28938,'0'-21'-4916,"0"8"1,1 7 3278,4 6 0,-4 1 1437,4 4 1,-4-2-1,1 4 263,2-1 1,-2 0 0,4-3 296,0 2 0,-3 3 1,4-2 153,-1 2 1,0-5-61,-2 1 1,-1 2-783,6-2 0,-4 1 0,3-4 1018,3 4 0,5-4 0,2 4 0,0-4-276,1-1 1,2 0 0,4 0 0,-2 0 37,0 0 0,-1 2 1,3 1-1,-1 1 92,-2-1 1,-1 0 0,2 0 0,0 1-240,0-1 1,-3 3 0,-1-1-1,-1-2 108,-1-2 1,7-1-1,-3 0 1,1 0-24,0 0 1,1 0 0,3 0-1,1 0 104,-1 0 0,1 0 1,0 0-1,-2 0-373,-3 0 0,6-4 0,-4-1 1,0 2-122,1 2 0,-4-1 0,1-1 0,0-1 0,-1 1 0,3 2 0,-5 1 0,0 0 0,0 0 0,4 0 0,-4 1 0,0 2 0,0 1 0,3 1 0,-2-5 0,-1 0 0,0 0 0,5 0 0,-3 0 0,1 0 0,0 0 0,0-2 0,5-2 0,0-3 0,-1-1 0,1-4 0,0 5 0,-1-2 0,1 0 0,0 2 0,-1-4 0,1 3 0,0-3 0,-7 1 0,0-1 0,-3 3 0,1-3 0,-2-1 0,-5-1-342,-2 0 1,-6-1-1,1 1 1,-4 0-210,-4-1 0,1 1 0,-5-2 1,1-1 39,-1-2 1,6-4 0,-4 1-1,1-1 5,1-2 1,-5-2-1,3 6 1,0 1-266,0 0 0,0-3 0,3 2 0,-3 1 149,-1 0 0,-1 1 0,-2 5 1,1 0 317,-1-1 0,-4 1 0,-2 0 1,-3-1 197,-2 1 1,0 0-1,-1-1 1,3 2 398,0 4 0,4-3 0,-4 5 1,1-1 140,0-4 1,-1 4 0,3 0-1,-2-1-27,1 1 0,1-1 0,0-2 0,-2 1 71,2-1 0,1 2 1,0 1-1,-1 0-49,-2-1 0,-6 5 1,2-1-1,-3 1-129,-2-2 0,1 4 0,-1-4 0,0 4 32,1 1 1,-1 1 0,0 2 0,-1 2-82,-3-2 1,3 3-1,-5-2 1,2-1-60,0-1 1,-4-2 0,2 0-1,-1 1 151,-3 4 1,3-4 0,-2 3 0,-1-2-97,-1-2 1,-2 1-1,1 2 1,4 2-248,4-2 0,-2 3 0,1 0 0,-1 0 0,0 0 0,-2 2 0,4-2 0,1 2 0,2 2 0,-3-3 0,0 2 0,1 0 0,2-1 0,3 4 0,1-4 0,2 3 0,-2-2 0,3 2 0,-1 0 0,0 4-120,1 2 1,-2 6 0,5-4-1,2 2-351,1 2 1,3 7-1,3 1 1,5 0-614,2 2 0,2-4 0,2 5 0,3-1 358,9-3 0,11-7 0,12-2 0,6-2 581,6-2 0,1-4 0,2-3 1,0-2 50,3-2 0,5-2 0,0-3 1,-1 4-195,0 4 0,3-2 1,-1 4-1,1 2 293,2 3 1,-2 8 0,-9-3 0</inkml:trace>
  <inkml:trace contextRef="#ctx0" brushRef="#br0">10517 16259 27914,'-8'-10'-6744,"0"-4"3794,2 0 1,3 5 3052,8 4 0,-2 4 1,6 1-1,1 0 894,2 0 0,1 0-506,0 0 0,-1-2-63,-3-2 1,-9 1 0,-9-4 63,-3 1 1,-1 1-1,0 5-168,-1 0 0,1-4 431,0-1 1,0-5-523,-1 1 1,5 3 0,2 0 24,1 0 0,-4 5 0,1-4-137,-3 4 0,-1-4 0,-2 1 0,-2 1 9,0 2 1,-1 1-1,5 0 1,-1 0 48,1 0 1,0 0 0,-1 0 319,1 0 1,0 0-850,-1 0 1,2 1 0,2 2 301,1 1 0,5 5 0,-5-3 1,0 2 158,2 2 1,-5 2-1,1 1 1,-4 1 57,-2-1 1,-3 0 0,4 0 0,-2 1-162,2-1 0,-3 0 1,0 2-1,-1 2-201,1 0 1,1 1-1,5-5 1,0 1-48,-1-1 1,2-4 0,2-2 0,3 1-324,1-1 0,0-2-40,1 4 94,4-1 0,-5 6 161,6-1 0,0-4 0,0 0-373,0 1 0,0 2 0,0 1 232,0 1 0,0-1 1,0 0-1,0 1-71,0-1 1,1 0-1,2 1 238,2-1 0,4-4 0,-3-2 0,0 1 447,0-1 0,2-2 1,-2 3-1,2 1-158,2-1 0,2-1 0,1-2 1,1 2 238,-1 0 0,0 4 1,2-5-1,1 1 108,2 3 1,6-2 0,-2-1 0,3 1 212,2-1 0,-5-4 0,0 3 0,1-2 119,-3 1 1,5-1 0,-4-4 0,1 2 149,1 2 1,-3-2 0,3 2 0,-4-2-154,0-2 1,-3 0 0,5 1 0,0 2-260,0 1 0,-4 2 0,4-3 0,-2 2-538,-2-2 0,2 3 1,0 0-1,2-1 275,3 1 0,-4-1 0,3-5 1,-1 0 202,-1 0 1,2 0 0,-4 0-1,1 0 151,-1 0 1,5 0 0,-2 0 0,2 0-393,-2 0 0,3 0 0,-3 0 0,2 0-289,-2 0 0,3 0 0,-2 0 0,0 1-112,-1 4 1,7-4-1,-6 5 1,1-1 293,1-1 1,3 1 0,2-5 0,-2 0 362,2 0 1,1 0 0,-2 0 0,3 0-133,-3 0 0,-1 0 0,-1 0 0,0 0-207,-1 0 0,1 0 0,0 0 0,-1 0 0,1 0 0,0 0 0,-1 0 0,1 0 0,0 0 0,-1 0 0,1 0 0,0 0-46,-1 0 1,1 0-1,-1 0 1,1 0 90,0 0 1,4 0-1,0 0 1,-1 0-46,-2 0 0,-2 0 0,1 0 0,-2 0 0,-2 0 0,2 0 0,-3 0 0,2 0 0,-2 0 0,3 1 0,-3 2 0,3 1 0,2-1 0,-2 0 0,0 0 0,1 2 0,2-2 0,1-2 0,-2 1 0,1 1 0,3 1 0,-3 0 0,5-4 0,-2 0 0,0 0 0,0-1 0,-3-2 0,2-1 0,1 1 0,5-3 0,-5 0 0,0 0 0,2 0 0,-5 2 0,4 2 0,1-1 0,2-1 0,2-1 0,0 4 0,-3-2 0,-1-2 0,3 1 0,-4 2 0,1-1 0,-1-1 0,4-5 0,-3 3 0,-1-1 0,1-4 0,2 0 0,-2-1 0,-1 1 0,1 2 0,-2 1 0,-4-6 0,-2 1 0,-3 0 0,3-1 0,-4 2 0,0 2 0,-3 1 0,-4 0 0,-2-4 0,-1 1-650,-3 3 1,-5-7 0,0 3-190,-6-2 0,-4 0 1,-6 2-1,-1-1 502,1 1 1,-5 0 0,-1-2 0,0 0 34,0 2 1,-4-4 0,4 9-1,0-4 324,0-2 1,-4 3 0,4 0-679,-2 2 721,-1 6 1,-3-7-1,1 6 1,2-1 30,-2-1 1,-1 5 0,-2-4 0,1 4 281,-1 1 1,-4-5 0,0 1 0,1 1 157,2 1 0,3 2 0,0 0 0,1-1-191,0-3 0,-4 2 1,8-2-1,-3 1 0,1-2 0,1 2 1,-2-4-1,0-1-43,0 1 0,-2 0 1,-2-4-1,0 4-262,1 1 1,-1-3 0,0 3 0,1 0-47,-1 0 0,5 2 0,1 2 0,0-1-322,1-1 1,3-1 0,-2 5 0,1 0 259,0 0 0,-4 0 0,3 0 0,0 0 84,-1 0 0,-2 0 0,3 0 0,-2 0 11,-2 0 0,-1 0 0,0 0 1,2 0-6,-2 0 1,-1 0 0,-2 0 0,1 0 55,-1 0 1,2 0-1,1 0 1,3 0 29,2 0 0,-3 0 0,3 0 0,-1 0 1,1 0 0,-4 0 1,0 0-1,0 0-70,0 0 1,-5 0-1,5 0 1,-1 0-40,-1 0 0,0-4 0,-2 0 0,2 1-37,2 1 1,-5-2 0,5-1 0,-1 1-62,-1-2 0,4 4 0,0-2 0,1 3 15,-1 1 1,0 0 0,-1 0 0,3 0 39,-1 0 1,4 0 0,-5 0 0,2 1-54,3 3 0,-4-2 1,1 2-1,-1-2 104,-4-2 1,3 0 0,-1-2-1,0-1 103,1-1 1,-4-2 0,3 2 0,-4-4-120,0 1 1,0-1 0,3 5 0,1-1-146,-2 1 0,-1 2 0,-2 1 1,0 0-55,1 0 0,-5 5 0,-2 3 0,0 1-63,1 0 1,-5 0-1,1 4 1,-1 0 25,2 0 1,-4-1-1,4-1 1,-4-2 57,-1 1 1,-3 2 0,0 0 0,2-2-221,-2-1 0,0 0 0,3 4 0,0 0-465,0 1 1,4-1 801,1 0 0,-1 7 1,-4 0-1</inkml:trace>
  <inkml:trace contextRef="#ctx0" brushRef="#br0">6105 5304 8535,'14'0'363,"-1"0"1,2 0-242,2 0 1,3 6 0,3 3-1,-2 4-288,-2 5 1,4 3 0,-6 7 0,-2 2 75,-4 1 0,-6 6 0,-5-3 0,0 0 288,0-3 1,0 6-1,-1-2 1,-2 0 161,-1-1 1,-5-6 0,4 6 0,2 0-95,2 1 1,1 5 0,0-7-1,0 1-143,0 3 1,6 2 0,3 2 0,2 2-85,3 1 1,4 5 0,-1-1 0,0 2-48,-3 5 0,4 7 1,0 0-1,-2 3 112,-1 2-115,-7 0 1,2-4 0,-6 1 16,-1 0 1,3-1 0,0-6 0,0-1 47,0-4 0,0-1 1,-3-5-1,3 0 47,1 0 1,-2-3-1,2-6 1,-1-1 126,-3 1 0,0-3 0,0 0 1,1 0-147,-1 0 0,-1 1 0,-2 5 0,0 0-129,0 0 0,-2 3 0,-1-1 0,-1-4 99,1 1 0,-3-1 1,2 2-389,1 0 260,-5-6 0,7 3 0,-4-6 1,4-1 116,1-2 1,0 3 0,0 0 0,1-1 71,4-2 0,-4 0 0,5 2 0,-1 2-42,-1 3 1,0-1 0,-4 3 0,0-2-132,0 2 0,0 0 0,0 2 1,0-2-39,0 0 0,-4 7 0,-2-5 0,0-1 189,0 1 1,-3 1 0,5-8 0,1 1 35,1-1 1,2-1 0,0-4-1,0 0-84,0-1 0,0 1 0,0 0 0,0-1-124,0 1 1,0 4-1,0 0 1,0 0 36,0 2 1,0-1-1,0 7 1,0-1-56,0 4 0,-1 2 1,-2 1-1,-3 2 80,-1 1 0,4 2 0,-3-6 0,1-1 160,1-1 1,-1-8 0,5-2 0,0-1 97,0 1 1,0-3 0,0-5 0,0-2-115,0 2 0,0 5 0,0 4 0,0 1-285,0 3 1,0 2-1,0 2 1,0 2-80,0 1 1,0 5 0,0-3-1,-1 0 81,-3 0 0,2 3 0,-4-5 0,2-1 215,-1-1 1,-1-4-1,3-1 1,-1-3 388,1-1 0,-3-2 0,2-4 1,1-2-160,1-3 1,1 3-1,-2-3 1,-2 4-240,2 0 0,2 5 0,1 2 1,0-1-261,0 1 1,0 4 0,0-1 0,0 2-58,0 2 0,0 3 0,-2 0 0,-1-2 245,-1 2 0,-2-1 0,3-5 0,-1-2 121,1 2 0,-3-3 0,0 0 0,0-1 293,0-3 0,1-2 0,4-2 0,-2 1-139,-1 0 1,-1-5-1,5 0 1,0 2-360,0 1 0,0 2 1,0-1-1,0 1-44,0 0 1,0-1-1,0 2 1,0 2 38,0 1 0,0 0 0,0-3 0,-1 2 93,-4 1 1,4 0-1,-4-6 1,4-1 301,1-2 1,-2-1 0,-1 3 0,-1-4-44,1 0 1,1 2 0,2-3 0,0 0-241,0 1 1,0 2 0,0-3 0,0 0 5,0 1 0,0 3 1,0 0-1,0 2-248,0 1 1,0 0 0,0-1 0,0-2 143,0 1 1,0 4-1,0-7 1,2 1 208,2 0 1,-2-4-1,2 3 1,-2-2 101,-2-3 1,0-1 0,0-1-1,0-1-23,0 0 1,0 1 0,0-1 0,0 0-194,0 1 1,0 3-1,0 3 1,0-1-201,0 0 1,0 3-1,1-2 1,2-1 12,2 0 0,-1 3 0,-4-4 1,0-2 178,0-1 1,0-2-1,0 1 1,0-1 134,0 0 1,0-4-1,0 0-71,0 2 0,0-4 0,0 2-180,0 1 1,0-2 0,0 0-321,0 3 0,5 1 0,-1 1 77,-1 0 1,3 1-1,-2-1 1,-1 0-143,-1 1 0,-2-5 0,1-1-292,4 3 166,-4 1-386,5-5 41,-6-1 0,2-6 0,1-2 20,1-2 1,11 1 963,-2-6 0,9 0 0,-1-4 0</inkml:trace>
  <inkml:trace contextRef="#ctx0" brushRef="#br0">6465 13647 8396,'-13'0'643,"-1"0"0,7 1 0,3 5 0,2 6-726,2 5 1,5 0-1,1-2 1,1 1 134,3 2 0,-2 4 1,-1-4-1,0-2 298,1-1 1,-4-1 17,5-1 0,-6-4 0,3-2 7,0-1-473,-4-1 1,5-5-310,-3 0 0,-1 0-132,6 0 0,0 0 304,4 0 1,-1-2-1,-1-1 1,-2-1-76,1 1 1,-3-5-1,2 1-60,2 0 1,-4-5 0,2 3 0,1-5-818,2-3 1187,7 2 0,2-10 0,6 4 0</inkml:trace>
  <inkml:trace contextRef="#ctx0" brushRef="#br0">7265 5597 7831,'-25'-16'0,"3"3"0,4 5 0,9 7 0,3 7 0,2 7-128,-1 8 0,-1 14 0,3 7 0,-3 4 36,-1 4 1,-2-2 0,-6 0 0,-1 1 299,-2-1 0,0 1 0,5-8 0,0-4 207,-1-3 0,2 3 1,4-1-1,3 2-126,4 2 0,1 5 0,0 0 1,0 1-108,0 0 0,1 9 1,2 0-1,3 4-221,1 5 1,1 4 0,2 1 0,-2 0-187,-2 0 1,2-1 0,-2-3 0,0-2 340,0-4 0,5 7 1,-4-9-1,2 2 93,0-1 0,0-1 1,4 0-1,0-2-57,1 1 0,0 0 1,4-4-1,3-3-209,0-5 0,4-2 0,-3-2 0,3-2-30,2-2 0,4 2 0,2-2 0,1 1 54,3-2 0,-3 4 0,0-4 0,-2 4 60,-2 1 1,3 1-1,-2 1 1,-2-1 30,-1-2 1,-1-2-1,0 3 1,-1-2 44,1-2 0,-5 2 0,-1-2 0,0 1 12,0-2 0,-4 2 0,6-4 0,0 0-61,2-1 1,2 4-1,0-4 1,1 1-8,3-1 0,-1 4 1,4-4-1,0 1-63,0 0 0,0 2 0,3-2 0,-3 1 58,-1 3 0,1-5 1,-5 1-1,-1 0 31,2 2 1,0-2 0,-5-1 0,-1-1 4,-2 0 0,0 1 0,5-6 0,-2 1-96,-3 0 0,3-1 0,-3-1 0,5-1-38,4-2 1,-1-4 0,5 3 0,1-1 44,-2 1 1,4 0 0,-2 3-1,3-4 6,0 0 0,0 3 0,0-2 0,-2 1 29,0 0 0,0-1 1,-9 3-1,0-3 29,-3-2 1,-3 3-1,2-4 1,-3 0 73,-2 1 0,0-4 0,-2 4 1,2-1-181,2-1 0,-4 6 0,5-6 0,2 0-26,1-2 0,2 2 0,0 3 0,1 0 37,3 4 1,-3-3-1,3 1 1,-3 0 57,-1-1 1,0 4 0,-1-3 0,1 3 174,0 2 0,-2-2 1,-1-1-1,-4-2 2,-1 2 0,-1 1 0,-4 2 0,0-2-84,4-3 0,-3 3 0,3-3 0,-3 4-244,-2 0 1,5 1-1,-1 1 1,0 2 129,-2 1 0,2 1 0,1-1 0,-2 4 85,-1-1 1,3 4 0,1-2-1,0 1 56,1-2 0,-2 2 0,-4-4 0,3-1-49,0 1 0,1 2 0,-4-2 0,-1 0-45,0-1 1,0-1 0,-1-4-1,-1 0-176,-2-1 0,-2 5 1,3 0-1,-2 1 31,-2 0 1,3-2-1,-3 4 1,-1 0 155,1 0 1,-1 1 0,-5 5 0,1 0 67,4 0 1,-4-4-1,4-1 1,-4 1-21,-1-2 1,0 3-1,-1-3 1,-2 3 31,-2 5 0,-5 1 1,1-3-1,-3-2-279,-1-2 0,-1-4 1,1-5-1,0-1-31,-1 1 0,1-2 1,0-1-1,0-3 154,-1-2 0,-4 3 0,-1-3 0,0 1-12,0-1 0,-5-1 0,2-3 1,-3 1 127,-2 2 1,0 4-1,1-3 1,-1 0-9,0 1 1,-5 2-1,-2-3 1,-2 0-191,0 1 1,7-3 0,-4-2 0,1 1-94,-4 2 1,4-2-1,-1-5 1,2-2 56,0 1 1,-5-3 0,4 2 0,-2 2 78,-3 1 0,0 1 0,-2 2 1,2 1 186,0 2 1,-7 5-1,6 0 1,3 0 108,1 0 1,-2 2 0,4-3 0,-1 2-183,1-2 0,2 2 0,6-5 0,4 0-202,0 0 0,-2 1 0,3-4 0,0 2 100,-1-2 1,-2 3-1,3-1 1,-2-2-110,-3-1 0,-1 3 1,-1 1-1,0 0 171,4 1 1,-7-1 0,2-3-1,-1 2-67,0-2 1,1-1-1,0-2 1,1 1-140,-1-1 1,2-4 0,1-2 0,2-1-68,-2-3 1,3-1 0,-1-2 0,0 0-220,1 0 1,1 0-1,3 0 1,-1-2 479,2-2 0,1-10 0,2-6 0</inkml:trace>
  <inkml:trace contextRef="#ctx0" brushRef="#br0">9931 17765 8313,'-13'-4'0,"-1"-1"0,2 2 0,2 6 0,1 2 0,0 5 0,-4-3 0</inkml:trace>
  <inkml:trace contextRef="#ctx0" brushRef="#br0">9824 17805 8313,'-9'0'2276,"1"0"-1372,5 0-727,-3 0 0,7 6 0,2 3-53,2 3 1,5-3 0,-1 0 87,3 1 0,1 0 0,0 1 0,2-4 157,3-1 1,-3-2-1,4-4 1,0 0 102,3 0 1,-1 0-1,1-1 1,2-2-140,1-2 1,2-5 0,0 1 0,-2-3-97,-3-1 0,2 1 0,-5 2 0,0 1-247,0-1 0,-1 2 1,-4 1 0,-1 1 0,0-3 0,1 3 142,-1-1 0,0-1 0,1-2 1,-1 1 28,0-1 1,1 2-1,0-1 1,3 0 23,0 2 0,1-5 0,-4 3 1,-1-1-71,0 1 1,3-3 0,-1 3 0,-3-1-161,0 1 1,-5-1 0,1 4 0,-1-2-3,1-2 1,-5 3-1,1-2 41,-3-2 1,-1 0-1,0-3 1,0 1 29,0 0 0,0-5 0,0 0 0,0 0 129,0-1 1,0 3-1,2-5 1,1 2 94,1 2 0,1-2 0,-5 1 1,0 1-111,0-3 1,0 6 0,0-4 0,-2 3-397,-2 2 0,1 1 0,-4 1 0,-1 3 58,1-3 0,-2-1 0,-5 1 0,3 0 24,2 2 1,-3 0-1,3-2 1,-1 0 178,1 2 0,-3 2 0,5-3 1,-2 1 11,0-2 0,4 1 0,-4 0 1,1 1-26,0-2 0,-4 4 0,3-2 0,-2 0-55,-3 2 0,1-4 0,0 7 0,-1 1-137,1 1 0,-2 2 0,-1 0 0,-2 0-4,2 0 0,-5 0 1,-1 2-1,-2 2 123,2 5 0,-3 3 0,1 1 0,-4 1 85,-3-1 1,0 0 0,4 1-1,0-1 26,1 0 0,-4 1 0,2-1 1,3-1-8,0-3 1,-1 6 0,0-4 0,-1 3 2,0 2 0,2 0 0,1-2 1,4-1-54,0 0 1,-2 5 0,3 1 0,0 1-46,-1-1 0,3 5 1,3-2-1,1 3-42,0 2 0,4-1 0,1 1 0,3 0 27,2-1 0,1 1 1,4 0-1,2-2-68,5-3 0,9 2 0,4-5 0,3 0-79,2 0 1,5-1-1,4-5 1,1-1-354,-2-3 1,8 2-1,-3-7 1,2 0-52,-1 2 1,-1-3 0,0 5 0,-1-1-128,-4 1 766,4 0 0,-5 6 0,6-1 0</inkml:trace>
  <inkml:trace contextRef="#ctx0" brushRef="#br0">10744 10169 8472,'-16'-27'-291,"2"3"431,3 7 0,3-1 686,-1 9-2007,6 3 0,-1 0 886,8 6 1152,-2 0 1,2 0 92,-8 0 0,-4-1-566,-5-4 1,4 4 0,0-4-445,-1 4 0,3 1-65,-2 0 1,4 0 120,-4 0 0,5 0 0,-5 0 93,-1 0 0,2 0 0,-1 0 0,-1 0 116,-2 0 1,-3 4-1,-1 2-43,-2 1 0,1-4 0,2 3 0,-2-1-104,0-1 1,-6 2 0,4-3 0,0 3-30,0 1 1,-1-4-1,4 3 1,-2 0-109,2 3 0,-3-1 0,1 0 0,2 1 67,1-1 1,-3 4 0,0-4 0,2 4 72,1 2 1,2-6 0,-2 1 0,-1 2 33,-2 1 1,0-1 0,5 0 0,0-2 36,-1 1 0,-3 2 0,-1 1 0,0 1-70,-1-1 1,4-1 0,-3-2-1,3-1-76,2 1 0,0 2 0,-1 2 0,1-1 68,0 0 1,-1 0 0,1 1 0,1-1-147,3 0 1,-3 1-1,4-1 1,-4 2 68,-2 3 0,5-3 0,1 4 1,-3-1 41,-1-1 0,-4 6 1,0-6-1,1 1 46,-1 1 0,-1-4 0,4 4 1,0 1-15,-1 2 0,5-3 0,1 0 0,-3-1-14,-1 0 1,1 4-1,0-3 1,2 1 2,-1-1 1,3 3 0,-1-3-1,2 2-70,3 3 1,-3-1 0,2 1 0,1-3 16,1-2 0,-2 5 0,0-2 0,1 2 90,1-2 0,2 2 0,0-5 0,-1 0-1,-4 0 0,4 4 0,-4-6 1,4 1 3,1 1 1,0-4 0,0 4 0,0-1-14,0 0 0,1 4 0,2-3 0,3 1-4,2-1 0,-4 3 0,5-4 0,1 0-59,2 1 1,3-4 0,1 4-1,2-1 6,-2-1 1,3 6 0,-1-6 0,-1 0 94,-3-2 1,4-2 0,0 0-1,-2 1-67,-1-1 1,-2 2-1,1 1 1,-1 2 43,0-2 1,1-1-1,0-2 1,4 1-94,4-1 0,-1 5 1,1-1-1,2 0-39,1-3 1,2 0 0,1-1 0,2 0 102,1 1 0,4-5 0,-4 0 0,-1-1 42,-2 0 1,-1 2 0,0-4 0,-1 0 48,1 0 0,0 4 1,-1-1-1,-1 3-49,-2 1 0,6 1 0,-1-1 0,3 0-193,2 1 1,4-1 0,0 2 0,5 1-68,2 2 1,8-2 0,-2-5-1,4-3-22,-3 3 0,-2-1 0,0-1 1,-4-3 103,-4 0 0,-2-5 0,-4 4 1,-4-4 341,-3-1 0,-2 0 0,-4 0 0,-3 0 171,0 0 0,-4-4 0,6-1 1,0 2-330,1 2 0,12 1 0,-3 0 1,6 0-409,3 0 0,4 0 0,2 0 0,2 0 88,2 0 1,2-4 0,0-1-1,-2 1 131,-1-2 1,-6 0-1,1-5 1,-4 3 306,-4-3 0,1 1 1,-6-1-1,-1 3 84,-2-3 1,-2-1-1,3-1 1,0 0-343,2-1 0,5 1 0,-2 1 0,1 2-238,2 1 0,8 0 1,-8-4-1,0-1 81,1 1 1,0-3-1,-1 0 1,-3 1 151,-2-2 1,-1 1 0,-4 1 0,0-1 404,-1-2 1,-5-4-1,-2 3 1,-1-2 5,0-3 1,0-1 0,-5-4 0,0-4-108,1-3 0,-1-5 1,0 5-1,1-2-234,-1-2 1,-1-3-1,0 0 1,-1 2-340,4-2 1,0 0-1,-5 4 1,-1 2-41,2 2 0,-5 5 0,-2-3 310,-2 1 7,-2 4 0,0-5 0,0 7 1,-2-3 94,-2-2 0,-4 2 0,-7-7 0,-1 1 162,-2 1 1,-5-9 0,0 1 0,-2-2-36,-1-2 1,-1 1 0,0 5-1,1 0-298,-1 0 0,0 2 0,-1 1 0,-1 3-204,-3 1 1,-5 2-1,2 3 1,-5 0-36,-5 1 1,-2-1-1,-9 9 1,-4 0 87,-2-1 0,-10 7 0,4 6 0,-4 1 139,0 3 1,32 2-1,-2 0 1,1 1-1,-1 0 1,-1 1-1,-1 0-14,-1 1 1,0 0 0,-2 1 0,0 0-1,5 2 1,0 1 0,0-3 0,0 1-31,-2-1 0,2 0 1,-32 1-1,3-4 1,11 0-357,10 0 0,6 0 0,8 0 0,6 0-670,7 0 1,-1 5 1193,6-1 0,-1 4 0,1 0 0,-3 7 0</inkml:trace>
  <inkml:trace contextRef="#ctx0" brushRef="#br0">11811 11981 8463,'-14'-6'-589,"1"-3"1,5 2 0,3 0 965,-1 1-397,4 1 1,-2 5 0,7 2 0,3 1 13,1 1 1,-3 6 498,5-1-478,-6-3 0,8 6 1,-5-3-887,1 3 871,-4 1 0,9 12 0,-5 3 0</inkml:trace>
  <inkml:trace contextRef="#ctx0" brushRef="#br0">7465 14940 8469,'-22'-5'-1153,"-1"1"1,7-7 1104,-2 3 0,11 3 48,7 5 0,12 6 0,9 7 0</inkml:trace>
  <inkml:trace contextRef="#ctx0" brushRef="#br0">11037 13314 7609,'-4'-9'-481,"-1"0"0,-5 8 449,1 1 1,-3 4 0,-2 6-1,-3-2 13,-1-2 0,1 3 0,3-5 0,1-1 82,0-2 0,-5 4 0,-1-1 0,-1-1 115,1-1 0,-3-2 1,1 1-1,-2 2-44,-6 2 0,-6 5 0,-1-1 0,-4 3 0,-4 1 1,-4 0 0,-6 1-1,-4 1 7,-4 2 1,-5 0-1,-3 5 1,-1 2-57,2 1 1,33-12 0,1 0 0,-35 14 0,3 0-183,2-1 0,3 1 0,9-2 0,2-3-167,7-4 0,1 1 1,12-1-1,3-2 264,4-1 0,-1-1 0,4-1 0</inkml:trace>
  <inkml:trace contextRef="#ctx0" brushRef="#br0">10331 17139 8240,'-13'-6'-52,"4"3"1,0-5-86,-2 3 1,4 0-1,-2 5 121,-1 0 1,4 2-1,0 1 1,1 2-151,1 3 1,-2-5 337,2 1 0,2-4 1,-2-4-1,2-5 139,2-3 1,-4-1 0,-1-2-1,1-1 26,-2-2 0,3 2 0,-6 5-173,-1 2 0,-2 6 0,-1-1 0,-1 2-257,1 2 1,-2 2-1,-1 2 1,-3 4 75,-2-1 0,3 5 0,-3-5 1,1 1 105,-1-4 1,0 2 0,-3-1-1,2-2 88,-2-2 1,4-1 0,-1 0 0,0 0 144,1 0 1,3 0 0,-2 0-1,1 2-229,0 2 0,1-1 1,2 6-1,-1 1-148,-2 2 1,0 3 0,5 1 0,-1 2-39,1-2 0,4 1 0,0-1 1,0 2 84,2-2 0,-3 3 0,4-1 0,0-2 198,0-1 0,-3-2 0,3 2 0,0 1-115,0 2 0,-3 4 1,3-2-1,0 0-70,1 4 1,0 0 0,5 1 0,0-1-68,0-1 1,2 5-1,1-7 1,2 0 81,3-3 0,1 1 0,4-1 0,0-2 150,1-1 1,-1-2 0,0 0 0,2-1 82,3-3 0,-2 3 1,6-3-1,2 1-177,1-1 1,1 3 0,-1-3 0,-2 3-54,1 1 1,4-4 0,-6-2 455,4-1-420,0 5 0,1-8 1,1 4-1,2 0 26,1 1 0,0-4 0,-3 4 0,2-2 29,1-3 1,4 2-1,-2 0 1,0-1-49,-1 2 1,4-4 0,-4 2 0,1-1-3,-1 2 1,4-4 0,-5 4 0,-1-3-2,-2 3 1,3-4 0,0 4 0,-1-2-2,-2 1 1,3-2-1,0 2 1,0-2 6,2-2 1,-1 0-1,5 0 1,-1 0-62,1 0 1,4 0 0,2 0 0,-3 0-61,-1 0 1,7 0-1,-6 0 1,0 0 15,-3 0 1,6 0-1,-3 0 1,1 0 122,1 0 0,2 0 0,0 0 0,-1 0 147,-1 0 1,2-5 0,1 1 0,-4 1-214,-4 1 1,5 2-1,-5-1 1,0-2-133,1-2 1,1 1 0,1 4 0,-2 0 45,-2 0 0,2 0 0,-2 0 0,1-1 8,-2-4 0,7 4 0,-5-5 0,0 0 205,2-3 0,-2-1 1,0-2-1,-2 0 155,2-3 0,0-1 0,0 2 1,-3 0-190,-1-4 1,2 7 0,-3-2 0,-1 1-429,1 0 1,-4-1-1,3 0 1,-2-1 129,-3 1 0,1 0 1,0-1-1,-1 1 102,1 0 1,0-1-1,-1 0 1,-1-3 4,-2 0 1,0-3 0,-3 4-1,-1-3 209,0-2 1,0 5 0,-2-3 0,0 1-143,0 0 1,-7 2 0,-3 5 0,1 2-279,-1-1 0,-4-2 91,2-1 0,1 0-6,-2-1 1,0 5-1,-5 1 318,-3-3 0,-2-1 0,-5-1 0,4 0-49,1-1 0,-4 1 1,1 0-1,-3-1-58,-1 1 0,-5 0 0,0-1 0,0 1-19,-1 0 1,0-1-1,-5 3 1,2 0-109,-2 2 1,-1 5 0,-2-4 0,1 3 51,-1 2 0,2-3 0,0 1 0,1 2 120,0 2 0,-4-4 0,6 1 1,-2-1 60,2-1 1,-6 4 0,4-6 0,0 1-38,-1-1 0,1 5 0,1-3 0,1 2-35,-2 0 0,0-5 1,0 4-1,2 2-199,-1 2 0,-7-4 1,-1 1-1,0 1-3,-2 1 1,4 2-1,-7 0 1,0 0 37,2 0 1,0 0 0,5 0-1,-2 0 223,1 0 1,-3 0 0,2 0 0,2-1 156,0-3 1,-2 1-1,0-6 1,2 0 14,1 1 0,-4-3 0,1 2 0,0-3-188,-1-2 0,3 3 0,-3 0 0,-1 2-12,-2-1 1,-4 3 0,-2-1-1,-2 2-484,-2 3 0,-1 2 1,4 1-1,-4 0 178,-2 0 0,4 4 1,-5 2-1,0 2 106,2 2 1,-4-3-1,5 1 1,2-1 108,2 1 1,-5-5 0,7 1 0,-1-3 189,-1-1 0,-2 5 0,-2-1 0,-2-1-45,-2-1 1,1-2 0,-3 0-1,-3 0-228,1 0 1,-7 0-1,-1 0 1,-3 1-86,-2 4 1,0 1 0,1 4-1,-1-1-39,0 1 1,1 7-1,1 2 1,2 0-607,6 0 0,3 5 0,5-2 0,6 3-274,6 2 1,0 4 0,6 3 1104,2 5 0,-5-2 0,-1 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19849 6011 8279,'-8'-14'650,"2"7"0,14 1 0,4 7 0,5 2-418,4 2 1,0-1 0,2-4 0,-2 0-53,-2 0 0,5 0 1,-2 0-1,2-1 495,-2-4 1,3 2-1,-2-4 1,2 1-145,2 3 0,-2 0 1,-2 0-1,0-3-226,0-1 1,2 2 0,2-2 0,0 0-218,-1-1 1,0-1 0,-1-4 0,0-2-12,3-3 1,2 4-1,-4-6 1,1 3 31,0-1 1,-2-4 0,-1 2 0,-4 1 60,0 0 1,-3 0 0,-3 2-1,-1-1-59,0 2 0,1 0 1,-2 0-1,-2-2-280,-1 2 0,-2 1 0,4 1 0,-4 0 51,-1-4 1,3 3-1,-3-3 1,0 2 164,0-2 1,2 3 0,-3-4 0,-2 1 33,-2 1 1,4-3 0,-1 3 0,1-4 122,1 0 0,-5-4 0,5 3 0,-2-2-56,1 2 1,4-3-1,-3 2 1,1 0-295,3 1 0,-4-2 0,0 6 1,-1 2-100,-1 1 0,1-3 0,-4 0 1,2 2 36,2 1 0,-1 1 1,-4-3 195,0-1 1,-4 1 0,-2 3 0,-2 1 13,-2 0 1,-2-5-1,-1 0 1,-1 0 98,1-1 0,0 4 0,-1-4 0,1 1-20,0 1 0,-1-3 1,1 4-1,0-2-153,-1 2 0,1 1 1,0 3-1,-1 2-62,1 1 0,0 2 0,-1-4 0,1 4 70,0 1 1,-1 2 0,0 4 0,-3 0-96,0 0 0,-3 0 0,4 0 0,-3 0 80,-2 0 0,3 0 0,-3 1 0,2 2 207,3 1 0,-3 2 1,1-3-1,0 2-24,-1-2 1,4 3-1,-3-2 1,3-1-7,2-1 0,-5 2 0,1 0 0,0 1-12,3 1 1,-1-3 0,-2 4-1,-2 1-35,-2-1 0,5-3 0,-3 5 0,1 0-144,0-1 1,-4 3 0,4 0 0,2 2-6,1 0 1,-3 8 0,1-8 0,0 2 72,3 0 1,0 3 0,1 1-1,0 0-7,-1 1 0,-4 3 0,1 0 1,-1 2 153,-1 1 0,2 2 0,-3 2 0,-1 1-94,0-1 0,0 2 0,-1 2 0,3 2-15,0 1 1,4 4 0,-3-5-1,3 3-13,2 1 0,6-1 1,2 3-1,4-1 79,1-1 1,0 3 0,0-7 0,1 2 135,4 2 0,2-4 0,6-2 0,1-1 44,-1-4 1,6-1-1,3-1 1,4 0-167,0-1 1,1-1 0,0-2 0,1-6-115,3-2 1,-2-1-1,7-1 1,1-1-1182,2-3 1,1 1 0,0-6 0,-2 1 200,-2 1 1,-2-3 0,-5 4-1,2 1-1791,-1-1 2792,-2 2 0,5 10 0,1 2 0</inkml:trace>
  <inkml:trace contextRef="#ctx0" brushRef="#br0">17502 8103 17186,'0'-28'-5269,"0"6"4477,0 11 1,0 7 0,-1 7 947,-3 1 1,1 1 3209,-6-5-2073,6 0 0,9 0 1,11-2-508,7-2 0,9 2 1,5-2-1,8 2-363,7 2 1,13 0 0,-1 0 0,1 0-301,4 0 1,-2 5-1,-3-1 1,-2-1 165,-4-1 1,6-2 0,-12 0 0,1 0 158,-4 0 0,-1 0 0,-6-2 0,-3-2-142,-2-5 0,2 1 1,-9 0-1,-1-1-415,-2 1 1,-6-4 0,-1 5 0,-2 0-1777,-2 2 1,-2-1-780,-2 2 0,-6 1 2594,-2 7 0,2-2 0,0 4 1</inkml:trace>
  <inkml:trace contextRef="#ctx0" brushRef="#br0">4892 12474 25849,'0'-25'-8638,"0"3"4561,0 4 2685,0 3 1194,0 8 0,-1 1 1,-4 6 880,-4 0 0,-2 0 1,-4 0-1,-2 1 349,0 4 0,-1-4 0,3 5 0,-1 0-248,-2 3 1,-4 3-1,3 1 1,-1 1-566,1-1 0,-3 6 0,3 3 0,-1 4-116,1 0 0,0 1 0,2 1 0,-2 3 190,-2 5 0,1 2 0,-2 2 0,2 2-53,1 2 0,4 2 0,-1 4 0,4-1 978,3 1 1,6 7 0,-1 2 0,4 0-1714,4 0 1,5 1-1,10-6 1,7 0 121,3-7 0,8-1 0,-1-3 0,2-3 270,2-2 0,5-2 0,1-9 0,-1-2 62,1-3 0,-1-3 0,-4-5 207,4-1 0,-4-4 0,2 0 0,-4 1 0,-5 2-344,-2 1 1,-1 1-1,-4-1 1,-3 2-393,-6 2 0,4 0 0,-10 5 0,-1 3-883,0 5 0,-4 4 0,4 6 0,-2 1 1400,1 4 0,8 2 0,2 6 1</inkml:trace>
  <inkml:trace contextRef="#ctx0" brushRef="#br0">8025 14407 11305,'-14'0'0</inkml:trace>
  <inkml:trace contextRef="#ctx0" brushRef="#br0">7971 14407 16779,'-7'-6'-2467,"-3"-6"1864,5-6 378,1 6 1,10 12 0,1 8-1</inkml:trace>
  <inkml:trace contextRef="#ctx0" brushRef="#br0">8038 14353 16502,'-7'-20'-3481,"-5"0"3965,3 7-885,-3 0 1,0 11 0,2 7 24,1 5 1,5-1 0,-5-2 733,-2-1 0,4 0 0,-2-3 280,-1 2 1,-2-1-1,-2-4 13,1 0 1,0 0-363,-1 0 1,1 0 376,0 0 1,-1 0-574,1 0 1,4 0 28,0 0 1,0 6 0,-4 3-53,0 3 1,-1 0-1,1-2 1,0-1 19,-1 1 0,1 1 0,0-1 53,0-1 1,-1-5-1,1 4-23,0-2 1,4-1-1,0-2-149,-2 2 1,5 1-231,2-2 1,-2 4 100,2 5 0,-5 0 1,4 1-1,1-3 64,-2-2 1,3 3-1,-4-3 1,-1 1 158,1-1 0,2 3 0,-4-3-3,-1 3 1,3 0-1,-1-2-38,2-1 0,-3 0 1,4 4-173,-3 1 0,5-1 0,-1 0 1,2 1-161,2-1 0,-4 0 0,-1 0 221,2 1 0,2 4 0,2-1 112,4 0 1,-4-3 0,5 0 15,0-1 1,2 0 0,5 1 183,0-1 1,1-4-1,-1-2 1,0 1-111,1-1 0,-1-2 0,0 2 0,1 0-3,-1 1 1,2-4 0,1 4 0,3-2 83,2-3 0,-3 2 0,4 0 0,0-1 17,-1 2 0,3-4 0,-5 2 0,0-2 16,0-2 0,4 1 0,-6 2 0,0 2 15,-3-2 1,4 0-1,1-1 1,1 4-86,-1 2 0,3-5 1,-4 3-1,0-2-68,1 1 1,-3 3 0,7-3-1,-1-2 22,-2-2 1,4-1 0,-3 0 0,1 0 87,2 0 1,2 0-1,-6 0 1,-1 0-123,0 0 1,3 0-1,-2 2 1,-1 1-34,0 1 0,3 1 0,-2-4 0,-1 2-147,0 2 0,0 0 0,-2-2 0,2 2 49,2-2 1,-1-2 0,4-1-1,-2 0 206,2 0 1,-3 0 0,1 0 0,0 0 17,-1 0 1,3 0 0,-5 0 0,0 0-79,0 0 0,4 0 0,-6 0 0,0 0-255,-2 0 1,-2 0 0,0 0-13,1 0 1,-1 0 0,0 0 0,1 0 155,-1 0 1,0 5 0,1-1-1,-1-1 195,0-1 1,5-2-1,0 0 1,0 0-67,1 0 1,-3 0-1,5-2 1,0-1 40,-1-1 0,-2-1 1,3 5-1,0 0-28,-1 0 0,-3 0 0,2 0 0,-1 0-319,-1 0 0,6 0 1,-4 0-1,0 0 80,0 0 1,1 0-1,-4 2 1,2 1 48,-2 1 0,3 1 1,0-5-1,1 0 99,-1 0 1,3 0 0,-3 0-1,2 0 24,3 0 1,-3 0 0,1 1 0,2 2-61,1 2 0,0-1 0,-1-4 0,-2 0-4,1 0 0,3 0 0,0 0 1,1 0 29,0 0 0,-5 0 1,0 0-1,2 0-19,1 0 0,-3 0 0,-1 0 0,-2 0 14,-3 0 0,4 1 0,-1 2 0,0 2-12,0-2 0,4-2 0,-4-1 1,0 0-46,0 0 0,4 5 1,-4-1-1,0-1 30,0-1 1,5-2 0,-2 0 0,2 0 33,-2 0 0,2 0 0,-5 0 0,0 0 32,1 0 1,2 0-1,-3 0 1,0 0 15,1 0 0,-3 0 0,-2 0 0,2 0-85,0 0 1,1 0-1,-3 0 1,1 0-46,2 0 0,0 0 0,-5 0 0,2 0 61,3 0 1,-3 0 0,2 0 0,0 0 3,0 0 1,-2-2 0,4-1-1,-1-1 34,0 1 1,1 1 0,-3 2 0,2 0-80,-1 0 1,-3 0 0,0 0 0,-1 0-61,0 0 0,1 0 0,-1 0 0,0 0 7,1 0 1,3 0 0,1 0 0,-1 2 17,-3 2 1,4-2 0,1 2-1,2-2 173,3-2 1,-1 0 0,1 0-1,-2 0 89,2 0 1,1 0 0,2 0-1,-2 0-163,-3 0 1,2 0-1,-5 0 1,1 0-109,-1 0 0,3 0 0,-4 1 0,0 2-7,1 2 0,-4-1 1,4-4-1,-1 1 32,-1 4 0,3-4 0,-4 4 0,2-4 75,-2-1 1,5 0 0,0 0 0,1 0 106,0 0 1,-1 0-1,2 0 1,0 0-89,0 0 0,-2 0 0,1 0 0,0 0-66,-1 0 0,3 0 1,-6 0-1,-1 0-32,3 0 1,-5 5 0,2-1 0,0-1-42,0-1 0,-2-2 0,3 1 0,-3 2 46,-2 2 0,0-1 1,1-3-1,-1 2 54,0 2 1,1-1 0,1-4-1,1 0 92,2 0 1,-1 0 0,-3 0-1,1 0 65,2 0 0,-2 0 0,4 0 0,-1 0-99,0 0 0,1 0 0,-3 0 1,2 0-87,-1 0 1,2 0 0,0 0-1,0 0-68,1 0 0,-1 0 0,-3 0 1,3 0-21,2 0 0,-3 0 0,3 0 0,-1 0 157,1 0 1,-3 0 0,3 0-1,-2 0 74,-3 0 1,3 0-1,-1 0 1,-2 0 15,-1 0 1,-1-4 0,-1-1 0,0 2-215,1 2 0,-1 1 1,0 0-346,1 0 1,-1 0 141,0 0 1,1 0 105,-1 0 0,0 0-957,1 0-2543,-7 0 3420,-1 0 1,-12 6 0,-1 1 0</inkml:trace>
  <inkml:trace contextRef="#ctx0" brushRef="#br0">17369 13914 21084,'0'-14'-1658,"0"1"1,0 4-1,2 2 1097,2 1 1,-2 0 638,2 1 0,2 2 472,-2-6 0,1 5 388,-5-5 1,0 5-419,0-5 0,-6 1 0,-3 0 0,-3 3 24,-1 4 1,0 1-1,-1 0 1,1 1-347,0 4 1,-5 3 0,0 9 0,2 2 226,1 2 1,3 1 0,3 5-1,5-1-203,2 1 1,2-5 0,0-1 0,2-2-63,2-3 0,8-2 0,7-4 1,1-3-84,-1-1 1,3-1-1,-4-5 1,0 0-99,1 0 1,-4-5 0,2-1 0,-3-1-299,-5-3 1,1 2-1,-6-1 1,-1-1 132,-1-2 1,-2-1 1444,0 0 247,0-1-1044,0 7 0,1 2 1,2 10-174,2 4-435,5-3 0,-4 5 0,4-2 1,-1 3-1140,2 2 0,-4-3 1,2 1-710,1 2 1,2-4-1,1 8 1,1-5 127,-1-4 0,6-3 1982,4-6 1,8 0 0,3 0-1</inkml:trace>
  <inkml:trace contextRef="#ctx0" brushRef="#br0">17849 13900 12005,'7'-18'-59,"-2"-1"1388,-4-2 1,-1 10-1,0-3-326,0 2 1,0 5 0,2 0-414,2 1 1,4 3-1,4 7 1,-2 5-161,-1 3 0,-2 1 1,4 2-1,-4 1-485,-1 2 1,3 6 0,-3-2 0,0 2-926,0-2 0,-2 2 0,-4-7 0,0 0-1368,0-2 0,4-7 1487,1 1 0,-1-7 1,-4-2 869,0-8 1,0-3-1,0-4 1,0-2 913,0 0 0,0-1 1,0 3-1,0-1 180,0-2 0,0 0 1,2 5-1,1 0-353,1-1 1,2 5-1,-1 2-1034,4 1 0,2 2 0,3 5-238,-1 4 1,0 0 0,1 6 0,-1-2-860,0 1 1,1-3 0,0 1-1,3-1 408,1 1 0,-1-5 0,-3 3 0,-1-2-1018,0 0 1924,1 1 1,-7-11 288,-3-3 1,-4-3 1224,-4-1 1,3 4 0,-2 2-506,6 1 0,4 1 0,6 5 0,1 2-371,-1 2 1,0 4 0,1 6 0,-1 4-126,0 4 0,-4 2 1,-1 1-1,-2-1-410,-4 0 0,0 7 0,-4-8 0,-2 0-326,-5-3 0,-4-2 0,-3-5 0,-2 1-386,1-1 0,-2-5 0,1-4-701,2-3 1,3-2 923,4-3 1,3-8 0,7-8-1,4 0 809,4-4 0,3 0 0,1 1 0,0 0 375,1 0 0,3 3 0,1 3 1,-2 3-1065,-1 5 1,3-1 0,1 6 0,1 1 329,-1 1 1,5 2 0,-4 0 0</inkml:trace>
  <inkml:trace contextRef="#ctx0" brushRef="#br0">18729 13767 8653,'0'-13'564,"0"5"1,1-2 432,4 5 0,-2-1 1,6 4-1,1-3 382,2 2 0,3 2 1,2 1-1,4 0-815,0 0 0,4 0 0,-3 0 0,3 0-268,2 0 0,0 0 0,-1 0 0,0 0-289,-4 0 1,3 0 0,-4 0-1,1 0-806,0 0 1,-5 0-1,0 0 1,-2 0-1274,-2 0 1,-4 0-2538,0 0 4609,0 0 0,-2-6 0,-1-2 0</inkml:trace>
  <inkml:trace contextRef="#ctx0" brushRef="#br0">19089 13594 8513,'0'-18'0,"0"0"221,0 2 1,0 1 0,3 2 0,4 1 1448,6 3 0,5-3 1,0 5-1,4-1-788,3 4 0,5 1 0,0 0 0,-4-1-562,0 1 1,2 7-1,-8 5 1,1 3-375,-3 1 0,-9 2 0,-3 3 0,-2 2-374,1 1 0,-2 4 0,-8-1 0,-4 4-460,-3 3 1,-1-1 0,0-6-1,-1-2-19,1 1 0,6-2 0,2 0 0,4-2 179,1-3 0,1-1 728,4-1 0,8-7 0,8-1 0</inkml:trace>
  <inkml:trace contextRef="#ctx0" brushRef="#br0">19822 13727 8385,'9'-19'0,"-2"-2"1151,-1 0 0,-1 6 1,-4 7-173,4-3 1,-5 4-600,0-2 0,-2 6 0,-7-1 0,-1 4-106,-2 4 1,-6 3 0,0 7 0,2-1-92,1 0 0,3 1 0,4-1 0,2-1 37,0-3 0,4 3 0,-2-4 0,4 4-172,4 2 0,-1-5 0,6-2 0,3-1-88,4-3 0,-1-2 0,4-1 0,-1 0-269,0 0 0,0-4 0,-7-2 0,0 0-561,-2 0 1,-6-4 1482,1 1 0,-2 1 2084,-2 0-823,-6 5-1305,4-3 1,-4 7 0,8 2-1,2 3-506,5 1 0,3-4 1,1 3-1,1-1-515,-1-1 0,0 5 1,1-4-1,-1-3-767,0 0 0,1 2 0,-1 1 442,0-2 0,-4-2 1034,0-1 0,-6-1 138,1-4 0,2-2 0,-1-6 0,-1-1-39,2 1 1,0-6 0,4-3-1,-1-4-257,2 0 1,-1 1-1,0-1 1,-2 3-170,-2-1 0,3-3 0,-3 10 0,-1 0-31,1 2 1,-1 7-1,-4 0-64,4 2 0,-4 3 0,4 8 34,-4 4 0,-1 2 1,0 4-1,0 3 349,0 4 0,0 3 0,0 2 1,0 0-7,0-1 0,6 1 0,3-2 0,3-3-322,1-4 1,2-3 0,3-3 0,2-3 46,1-5 0,9-7 0,-3-4 1,2-4-394,4-3 0,-5-9 1,4 0-1,0-5-191,-1-4 1,-2-5 0,-5 2-1,-3-2 335,-2 1 0,-3-5 0,-5 4 0,-4 1 325,-1 2 1,-2-1 0,-4 4 0,0 3 192,0 4 0,-6 6 0,-1 8 0,-2 2 29,0 2 1,0 3 0,-5 8-1,-3 4 397,0 3 1,-1 11 0,4 7 0,1 4 25,0 3 1,5 10-1,4-2 1,2 4-739,2-1 0,0 7 0,2-4 0,4-3-96,7 0 1,2-8 0,7-6 0,2-3 175,1-6 0,8 2 0,1-6 0</inkml:trace>
  <inkml:trace contextRef="#ctx0" brushRef="#br0">12837 15286 25326,'-9'-18'-3739,"0"1"0,5 5 3507,-5 7 1,1 10-1,-2 4 1,1 1-107,-1-1 1,4 3 0,0-5 141,0 1 1,6 2 192,0-6 0,6 1 0,7-5 1255,1 0 1,3 0 0,3 0 0,-1 0-641,0 0 0,5-5 0,0 1 0,4 1-780,3 2 0,6 1 1,-2 0-1,2 0 514,-1 0 1,5 4-1,-2 2 1,-1 0-504,1 0 0,2 4 1,-5-2-1,1 0 283,-1 1 1,1-6 0,-5 2 0,1-4 454,-1-1 1,8 0 0,-3 0 0,0 0 33,2 0 0,4 0 0,1 0 1,-1 0-482,-1 0 1,2 0-1,2 0 1,1 0-662,4 0 1,-1 0 0,1 0 0,-4 2 132,-1 2 0,4-2 1,-1 4-1,1-2 298,-1 0 1,2 1 0,-5-5-1,-2 0 266,-3 0 1,7 0 0,-8-2-1,1-1 148,1-1 1,-2-5 0,0 3 0,0 0 73,0 0 0,0 2 1,0 4-1,0 0-650,0 0 1,3 0 0,0 0 0,-2 0-71,2 0 1,0 0-1,-2 0 1,2 0 125,2 0 0,5 0 0,-1 0 0,1-2 560,-1-2 1,2 1 0,-5-4 0,0-1-156,-1 1 1,6 2 0,-2-2 0,1 1 81,-1 3 1,3 0-1,-3 0 1,1-1-311,-1 1 0,-3 1 1,-6 2-1,0 0-253,0 0 1,-5 5 0,-1-1 0,-1-1-59,-3-1 0,2 2 0,-1 0 1,-1-1 262,-2-1 0,-1-2 0,-1 0 0,2 0 494,4 0 1,-3 0 0,7-2 0,-1-1-218,-1-1 1,5 0-1,-4 2 1,4-1-513,1-1 0,0-1 0,1 5 1,2 0 76,2 0 0,-1 0 0,-5 0 1,-2 0 100,-2 0 1,1 0 0,5-1 0,2-2 3,2-2 0,-1-4 1,-4 4-1,0-3 476,0-2 1,0-1 0,0 1-1,-1 1 6,-4-1 1,1 2 0,-7 0-1,-2-1-642,-2 1 0,2 1 0,-8 4 1,0-3-106,1-1 0,-1 4 0,-3-3 207,2 0 0,0 4 0,-5-2 1,0 1-1,1 0 26,-1-2 0,2 0 0,1 2 0,2-3 95,-2-2 1,-1 1-1,-2-4 1,1 3-96,-1-3 0,-4-1 1,0-1-1,1 0-90,2-1 0,1 1 0,2 0 0,1-1-107,2 1 1,1 0 0,-2 1 0,0 2-30,0 1 0,2 0 0,-1-5 0,-2 3 297,-1 2 0,-2-3 0,1 3 193,-1-3 1,-6-1 0,-2-1 0,-4 1-48,-1 0 1,0-1 0,0 1-824,0 0 584,0 0 1,-1-5 0,-2 0 0,-2 2-53,2 1 1,-3 2 0,1-1 80,-3 1 1,-1 1 0,-3 2-1,2 1 183,1-2 0,-1 4 0,-7 0 0,-2-1 152,-2 1 1,-1 2-1,-4-2 1,-1 0 41,0-1 0,-1 4 1,-1-4-1,-4 1 14,-1 0 0,3 4 0,-3-2 0,1 2-84,3-1 1,-2 2-1,1-2 1,1 2 38,2 2 1,1 0 0,1 0 0,-1 0 68,0 0 1,-4-1 0,0-2 0,2-2-49,0 2 1,-3 2 0,-2-1 0,-2 0-77,1-3 1,1-4-1,-3 5 1,1 1-144,-1 1 0,3-2 0,-2-1 1,1 2-92,1 2 1,-3 1-1,4 0 1,1 0 14,-1 0 1,-3-4 0,4-1 0,-2 2 196,-3 2 1,3-4 0,-3-1 0,-3 0 75,-3 0 1,-3-2 0,1 2 0,-3 0-105,-4 0 1,0-3 0,0 4 0,2 3-163,-1 0 1,-4 2 0,7 0 0,-4 0-161,-2 0 1,1 0 0,0 2-1,1 0 71,3 3 0,-1 4 1,4-5-1,0-1 68,0-1 0,-3 2 1,5 1-1,1-2 190,1-2 0,-2-1 1,-1 0-1,2 0 165,2 0 1,-3 0-1,-2 0 1,0 0-288,0 0 1,-3 0 0,4 0 0,3 0-235,0 0 0,2 1 0,0 2 0,2 2 4,2-2 0,-3 3 1,4-2-1,-4 1 228,-1 1 0,0-5 0,2 4 0,1-3 26,1 3 0,1-4 0,-4 4 0,2-4 168,2-1 0,1 0 0,-3 0 0,3 0-71,1 0 0,-4 0 1,1 0-1,-2 0-175,-2 0 0,0 0 0,-2 0 0,0 0-125,-3 0 1,-5 0 0,1 2-1,-2 1 134,3 1 1,-3 1 0,5-5 0,0 1 112,0 4 0,2-4 1,4 3-1,0-2 53,0-2 0,2 0 0,-1 0 0,2 0 17,0 0 0,-9 0 1,6 0-1,-1 0-89,-1 0 0,2-2 0,-1 0 0,-2-3-65,-2 2 0,-4 2 1,4 1-1,-1 0-100,0 0 1,-3 4-1,4 1 1,2-1 74,2 2 1,1-5 0,0 4 0,1-4 142,4-1 0,-4 0 0,4 0 0,-2 0 48,1 0 1,-5 0 0,4 0 0,0-1 84,-2-4 1,2 2-1,0-4 1,2 0-119,-2-1 0,-2 1 1,1-4-1,1 4-119,1 1 1,2-3 0,-3 5 0,1 1-138,-1 1 1,-1 2-1,-2-1 1,0-2 56,0-2 0,-5 1 1,1 4-1,1 0 67,2 0 0,-4-4 0,1-2 0,1 0 133,1 0 1,-2-3 0,-2 3-1,0 0 184,0 0 0,-3-3 0,3 5 0,0 1-210,0 1 0,-2 2 0,2 0 1,0 0-188,0 0 0,-3 0 1,3 0-1,0 2 52,0 2 1,-4-1 0,1 5-1,-1-2-112,1-3 1,-2 2-1,6 0 1,-1-2 210,0-2 1,1-1 0,4 0 0,-1 0 78,2 0 1,-3 0 0,6 0 0,-3 0 22,0 0 0,-6 0 0,8 0 0,-2 0-184,-3 0 0,0 2 0,0 1 0,-3 1 16,-3-1 1,-6 3-1,8-1 1,-2-1-147,0 2 1,2-3 0,-3 4 0,2-1 90,2-3 0,-3 3 0,3-1 0,1-2 144,-1-2 0,-5 0 0,4 2 1,-2 2 59,0-2 0,2-2 1,-5-1-1,0 0-12,-3 0 0,3 0 0,2 0 1,-3 0-29,-4 0 1,-5 2-1,3 1 1,-2 1-110,-2-1 0,-1 3 0,-1 0 0,0 0-135,-4 0 0,-2 4 0,2-2 0,-2 1 73,1-1 0,32-5 1,-1-1-1,0 2 0,1 1 1,0-1-1,-1 1 62,0-2 0,-1 1 0,-34 6 1,37-6-1,-1-2 0,-1 1 0,1 0-21,-1 0 1,-1 0 0,2 2 0,1-1 0,-1-1 0,0-2 0,-36 2-86,5-1 0,-5 2 0,11 1 0,4-1-728,3 2 1,2-3-1,0 7 1,-1 5 834,2 6 0,-16 4 1,7 2-1</inkml:trace>
  <inkml:trace contextRef="#ctx0" brushRef="#br0">5399 16872 10374,'-8'-6'-1409,"-4"-1"1247,11-1 0,-3 3 229,8 5 0,-1 4 1,6 0 66,1-1 1,-2-1-1,0-1 1,3 2 158,1 2 0,1-1 0,2-2 0,3 1-131,4 1 1,2 5-1,1-3 1,0 0-71,3 0 0,3 4 1,-1-3-1,2 2-19,2 0 1,0-4 0,4 2-1,-3-1 51,2-3 0,2-2 0,1-1 0,0 0 55,0 0 0,0 0 1,0 0-1,0 0-138,0 0 0,0 2 1,0 1-1,-1 3-109,1 1 0,5-2 0,-1 4 0,-1 1-4,-1 2 0,-2 0 0,1-2 0,1-1 55,-2 1 0,6-4 0,-8-1 0,2-4 152,3-1 0,3 0 0,-5 0 0,-2-1 117,-1-4 0,0 2 0,-1-4 1,-2-1-190,2 1 1,5 4 0,1-3 0,-3 2-230,-2-1 1,8 1 0,-6 4-1,1 0-7,1 0 0,1 0 1,0 0-1,-2 0 35,2 0 1,0-5-1,-1-1 1,-1 0 272,-1 1 1,3-6 0,-9 4 0,0-2 69,-3 0 1,-3 2 0,1-4 0,0 4-178,2 1 0,2 0 0,-4 3 1,4-1-104,1 1 0,-3 1 0,5 2 0,-1 0-62,-1 0 0,0 0 1,-4-1-1,1-2 20,-1-2 1,-2-4-1,-1 3 1,-2-1 87,-3-3 1,2-2-1,-5-3 1,0-1 571,0-2 1,4-6 0,-6 4 0,1-3-343,2 1 1,-6 6-1,4-3 1,-3 1-436,-2 0 1,1 0-1,-1 3 1,-1-1-26,-3-2 1,-3 1-1,-6 3 1,0 1 91,0 0 1,-12-5 0,-8 0 0,-8 0-26,-7-1 1,-5 4 0,-3-4 0,-2 0 331,2-3 1,-2-2 0,0-1 0,2 0 147,2-4 0,-4 3 1,1 1-1,-1-4-192,-1 1 0,5 0 1,-3 2-1,2 0-57,2 4 0,2-2 0,1 5 0,2 0-1,3 0 1,-4 1 0,4 6 0,-2 2-383,-3 1 0,-6 6 0,-3-2 0,-2 4 155,-2 1 1,-6 0-1,-3 0 1,-1 0 139,1 0 0,1-4 1,5-2-1,1 0 38,3 0 0,3-5 0,6 2 1,0-2 161,0-3 1,-3 1-1,0 1 1,2 2-11,-2 1 1,-1 6 0,-1-2-1,-4 5-336,-3 5 1,-11 8 0,-7 9-1,33-9 1,-1 0 95,-3 0 0,0 0 0,-2 2 0,-1 1 0,0 1 0,0 0 0,0 1 0,-1 0-14,0 0 1,0 1 0,-2 1 0,1 0 0,4-4 0,1-1 0,1 0 0,1 0 252,3-1 1,0 0 0,-35 11 0,3-1 0,4-2 59,3 2 1,-1-5 0,4-1 0,2-4-117,1 0 1,6-1 0,2 0 0,2 1-8,7-1 0,-5 0 1,7 2-1,2 3-285,0 4 1,8 3 0,-3 4 0,7 2-305,3 4 0,7 10 0,8 2 0,4 2 103,4 0 1,14-2-1,13 3 1,10-2 184,14-2 0,-20-24 0,3-1 0,3-2 0,2 0 0,2 0 0,1-1 224,1 1 0,0-1 0,4 1 0,-1-2 0,-3-3 0,-1-2 0,4 2 0,1-1 0,2 0 0</inkml:trace>
  <inkml:trace contextRef="#ctx0" brushRef="#br0">8838 17099 8363,'-8'-20'0,"-2"1"-512,6-3-300,-1 9 0,11 13 889,3 9 0,1-2 1,1 0 450,-2-1 0,0-1 0,4-5 1,0 0 82,1 0 0,3 4 1,4 2-1,4 0-178,8 0 0,8 3 0,8-3 1,6 0-98,9 0 0,8-2 0,4-4 0,-37 0 0,2 0-236,1 0 0,2 0 1,4 0-1,1 0 1,-2 0-1,0-1 1,-1-1-1,0 1-131,-3-1 1,-1-1 0,4-2 0,0 0-1,-4 1 1,-1-1 0,1-1 0,-1-1 129,2-2 1,-1 0-1,-4 2 1,-1-1-1,30-10 1,-8 3 49,-4 2 1,-3 4 0,-3 2 0,-6 1 30,-6 3 0,-2-3 0,-7 2 1,-3 2-1359,1 5 1,-7 0-1,-3 6 1,-4 3 143,-3 4 0,-6 0 1034,1 7 0,-2-1 0,-2 4 0</inkml:trace>
  <inkml:trace contextRef="#ctx0" brushRef="#br0">8491 14353 8225,'-19'0'-417,"3"-6"1,-5-1 50,2 0 1,5 1 0,6 7 0,-3 4 365,-1 4 0,-1 2 0,-2 3 0,-1-2 0,-2-4 0,0 3 0,4-7 0,-3-1 93,-1-1 1,1-4 0,3-1 0,1-3 206,0-1 0,-1-1 0,1-2 0,0 3-5,-1 1 0,1-3 0,0 4-316,-1 3 0,1 2 0,-2 4 0,-1 6 62,-2 7 1,-1 2-1,1 5 1,-4-4-220,-3 0 0,-2 3 0,0-2 0,2 1 254,3 0 0,-3-4 1,3 3-1,-2-2 171,2-3 1,2-1 0,7-1 0,0-3 5,-1-2 0,3 3 1,2-2-1,4 5-324,4 3 1,2 6 0,4-2 0,4 3-129,2 2 0,7 4 1,2 1-1,0 1 121,4 0 0,7 2 0,3-4 0,2-3 77,-1-4 0,-1-5 0,3-5 0,-3-1 39,-1 0 1,4-1 0,-3-3 0,2-3 311,-1 0 1,-1-5-1,5 5 1,-1-1-242,4-1 1,1 5-1,-2-3 1,2 0-71,2 0 1,5 4 0,-3-1 0,2 3-60,0 1 0,-2 1 1,2-1-1,-4 0-8,-4 1 0,4-3 0,1 0 1,-1-4 162,1-1 0,5-1 0,-2-5 1,2 0-94,3 0 1,4 0 0,2 0 0,2 0-51,2 0 1,7 0 0,-7 0-1,-2 0 30,-1 0 0,1 4 0,-4 0 0,-3 1-248,-5 1 0,0 0 0,-5 4 0,-2-1 242,-2 1 0,-2 2 0,-2 0 0,-3-2 182,-2-1 0,5-6 0,0 2 0,5-4 8,2-1 0,5 0 0,-1 0 0,2-1-269,5-4 0,10 2 0,-1-6 0,-1 1-237,3 0 1,-1-2 0,1 5 0,0 1 193,-4-2 0,-3 4 0,-6-2 0,1 3 102,-1 1 0,-6 0 0,-2 1 0,-4 2-35,-1 1 1,3 1 0,0-5 0,-1 0 258,1 0 1,4-2-1,-1-1 1,0-2-127,0-3 0,3-1 0,-4-4 1,1 0-129,0-1 1,5 1 0,-4 0 0,2-1-95,0 1 1,-6 0 0,1-1 0,-4 2 83,-4 4 1,1-4-1,-6 1 1,-3-3 275,-4-4 1,-1-1 0,-3 1 0,-1-4 15,0-4 0,-1 0 0,-3-2 0,1-2-407,2-1 0,0-5 0,-7 4 0,0-1-190,-2 1 0,-6-4 1,1 3-1,-2 1 169,-2-1 1,-2 2 0,-2 5-1,-5 0 45,-3 4 0,-12-2 1,-4 5-1,-4 0 430,-6 0 0,-10-3 0,-9 4 0,-6 1-58,-10 3 1,35 5 0,-1 1 0,-2 1 0,-1 0 0,-1 0 0,0 2-158,-1-2 1,-1 2-1,-3 1 1,-1 0-1,3 1 1,1-1-1,1 1 1,-1 0-347,2 1 1,-1 1 0,-1 0 0,1 1 0,2 0 0,0 0 0,0 0 0,-1 0 152,0 0 0,0 0 1,5 0-1,-1 1 113,-1 1 0,0 1 0,-32 3 0,-1 5 0,5 3 0,4 2 0</inkml:trace>
  <inkml:trace contextRef="#ctx0" brushRef="#br0">6452 18232 12908,'-6'-14'-185,"4"-5"0,-2 6 0,8-2 1,5 6 130,3 3 0,1 2 1,1 4-1,1 0-292,2 0 1,-2 0 0,3 0 0,-3 0 407,-2 0 1,5 6-1,0 1 1,-1 2 457,3 0 0,-1-5 0,5 4 0,-2-3-132,2-2 0,1 3 1,1 0-1,1 0 115,0 0 0,5-1 1,4-4-1,2 2-351,2 1 0,6 1 0,3-5 1,3 0 130,1 0 1,1 0-1,-1 0 1,0 0-397,1 0 1,2 0 0,-1 0 0,-4 0 135,1 0 0,-1 0 1,1 0-1,-2 0 196,0 0 1,5 0 0,-6 0-1,3 0-142,1 0 0,3 4 1,1 1-1,-1-2-155,5-2 0,-4-1 0,3 2 0,-3 1 64,1 1 0,1 1 0,-2-5 0,0 0-115,0 0 0,1 0 0,-2 1 1,-1 2 181,1 1 0,-1 1 0,-3-5 0,-2 0 76,0 0 1,4 1 0,-9 2 0,1 3-242,0 2 0,3-1 1,-3 3-1,0-1 81,0 2 1,4-4 0,-1 0 0,2 1-152,-3-1 1,4-2 0,-3 2 0,3-1 202,1-3 0,4-2 1,-3-1-1,0 0 158,2 0 0,-4 0 0,4 0 0,-4 0 1,-2 0 0,10 0 0,-7 0 1,2 0-137,-1 0 0,-2 2 0,0 1 0,0 1-126,3-1 1,1-1-1,-3-2 1,1 0-36,-1 0 1,5 0-1,1 0 1,0 0 78,1 0 0,-3 0 1,-2 0-1,1 0 62,2 0 1,4 0 0,-4-2 0,-2-1 135,-1-1 0,-1-1 0,-1 5 0,0 0-106,0 0 0,1-4 0,-1 0 0,-1 1-56,-3 1 0,1 2 1,-4 0-1,2 0-144,2 0 1,0 5-1,1-1 1,-3 0 64,3 2 0,-1-4 0,2 2 0,0-2 83,3-2 1,1 0 0,-4 0-1,-2 0 9,-1 0 0,0 0 0,4 0 0,1 0 130,-1 0 0,-1 0 1,-2 0-1,-1 0-87,1 0 0,1-5 0,-1 1 0,-1 1-223,1 1 1,1 2 0,-1 2-1,-1 1 107,1 1 1,2 1 0,3-5 0,1 0 52,2 0 0,4 0 1,-1 0-1,0 0-16,-2 0 0,10-5 0,-8 1 0,3-1 181,1 0 1,6 2 0,-7-5 0,-2 2-54,-1 3 0,5-3 0,-2 2 0,-2 0-178,-1-2 0,6 4 0,-4-2 0,1 2-104,1 2 0,0 0 0,2-1 0,0-2 100,-1-2 0,1-1 1,0 3-1,-2-3 239,-3-1 0,5 4 0,-7-3 0,0 2-14,2-1 0,-4-1 0,1 3 0,-3-1-138,-3 1 0,8 0 1,-8 0-1,1-1-6,-4 1 0,5 0 0,-5 0 0,-1-3-69,-1-2 1,0 4 0,-2-3 0,-1-1-44,-4 1 1,7-2 0,-10-4 0,1-1 161,-2 1 0,-8 0 0,2-1 0,-4 1-62,-5 0 0,2-2 0,-6-1 0,-3-4 33,-5 0 0,2 2 0,-5-3-1014,1 2 732,-2-5 0,-2 5 0,0-5 0,-1 3 139,-1 2 0,-2-3 0,0 3 0,0-1 113,0 1 1,0-3 0,-2 4 0,-2 0 104,-5-1 1,-1 4 0,-1-2 0,2 0 35,-1 0 0,-6 0 0,-2-3 0,0-1-128,-1 0 1,3 3 0,-7-2 0,0-1-124,-2 0 1,2 0 0,1-2 0,-2 2 35,-1 2 0,-1 1 0,-3 3 0,0-1 54,-2-2 0,0 0 0,4 5 1,-1 0 37,-3-1 0,3 2 0,-5 1 0,2 0 6,0 1 0,-5-5 1,4 6-1,-1-3-1,1-1 0,-8 0 0,1-1 0,-1 1-47,-3 0 0,-4-1 1,1 1-1,-2 0-81,-2-1 0,-3 6 0,-4-1 0,0 0 5,0 1 0,-3-2 0,-3 6 0,0-1 88,1-1 0,-2 5 1,5-4-1,-1 4-21,1 1 1,-5 0 0,4 0 0,-1 0 238,3 0 0,0-2 1,1-1-1,-1-3 35,-3-1 1,-5 4-1,2-3 1,-4 2-178,-3-1 0,33 3 0,0 0 1,-34 2-1,-1 0-190,0 0 0,-2 0 0,2 0 0,-1 0-20,36 0 1,-1 0 0,-33 4 0,-2 2 0,1 0 61,2 0 0,32-3 0,-1 0 0,-28 0 0,-1 3 118,0 1 1,31-5 0,-1-1 0,-30 4-1,-1-2 133,-1 1 0,2-2 1,0 2-1,0-3 34,-2-1 0,-5 0 0,4 0 0,-1 0-80,0 0 0,-2 0 0,2 0 0,2 0-168,3 0 1,-6 0 0,6 0 0,-2 0-216,2 0 1,-1 0 0,6 0 0,0 0 140,0 0 0,0 0 1,4 0-1,-1 0 146,1 0 1,1 0 0,3 0-1,1 0 103,0 0 1,-6 0 0,6 0 0,-2 0 5,-3 0 0,4-4 0,-4 0 0,1 1-74,0 1 0,-1 2 0,3 0 1,-2 0-199,2 0 0,-5 0 0,0 0 1,-1 0 64,0 0 0,3 0 0,-4 0 1,4 0-72,-2 0 0,1 0 1,5 0-1,-1 0 225,-2 0 1,-4 0 0,4 0 0,1 0 32,3 0 1,0 0 0,1 0 0,0 0 7,-1 0 1,1 0 0,0 0 0,-1 0-189,1 0 0,-6 0 1,-2 0-1,0 0-167,4 0 0,-3 5 0,3 0 0,-1 1 174,-1 0 1,4 0-1,-1-3 1,4 2 29,3-2 1,1 0 0,-2 0-1,3 1 139,1-1 1,-3-2-1,3-1 1,0 0 85,0 0 0,-3 0 1,3 0-1,0 0-97,1 0 1,-4 0-1,4 0 1,1 2-202,-2 2 1,3-2-1,-6 4 1,0 0-148,2 3 1,-5-2 0,5 2 0,-2 1 136,0 2 0,4-3 0,-2 0 0,1 0 109,3-2 1,-1 5 0,1-5 0,3 2 144,1 0 0,-2-4 0,5 3 0,-2 1 44,-2-1 1,1 4 0,2-4 0,2 4-95,-2 2 0,-2-5 1,-1-1-1,0 3-207,0 1 0,0 1 1,-1 0-1,-2 1-63,-2-1 1,-1 0-1,3 1 1,-3-1 80,-1 0 0,0-1 1,-4-2-1,4-1 124,1 2 1,-3-1-1,5 0 1,2-2 85,5-2 0,2 3 0,6-3 0,6 1-36,2 3 1,0-2 0,7 1 0,3 1-333,4 2 0,2 3 0,5 1 1,0 3-53,0 2 1,11 1 0,3 6 0,6 2-32,3 1 1,4 5-1,4-2 1,5 1 77,2 2 1,7 8-1,2-10 1,3-2 47,5-4 0,7-2 0,2 0 1,6-2 80,-33-14 0,1 0 0,3 1 0,1 0 0,2-2 0,0-1 0,0 1 0,0-1-87,1 0 0,1 1 0,7 5 0,0 0 1,-1-1-1,-1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5865 6490 8334,'-13'-38'32,"0"2"121,-1 5 0,5 3 0,2 3 0,1 1-118,3 2 0,-3 6 1,0-2-1,-1 5-51,-4 4 0,4-3 0,-3 4 0,-4 1-59,-2 3 0,-2-2 0,3 1 0,-1 2 195,-2 2 1,-8-4-1,1 1 1,-2 1 5,-3 1 1,-4 7-1,0 1 1,-3 1-24,-4 4 1,-7 0 0,1 3-1,-2-1 27,-1 0 0,-10 5 0,6 0 0,-3 0 19,3 1 0,-6-4 0,8 4 0,1 0-52,-1 4 0,-2-3 0,10 2 1,1 1-65,2-3 1,1 6 0,1-3 0,2 5-97,1 4 0,5 3 1,-3-2-1,2 1 45,2 3 1,2-3 0,1 1 0,1 1-8,-1-2 1,2 7-1,3-4 1,2-1 109,1-2 1,4 2 0,-2-4 0,2 1 89,1-1 0,5 4 1,2-4-1,1 1 1,3 0 1,2 2 0,2-2 0,4-1-95,4 1 1,4 2 0,3-2 0,3-1-24,2 1 1,6 3 0,4-5 0,0 0-8,2 1 1,1-3 0,6 2 0,1-2 55,4 2 1,-3-3 0,7 4 0,2-4 23,1-2 0,5-5 1,3-2-1,-1-1 35,0 0 0,5 0 1,-1-5-1,7 0-105,-32-6 0,0 0 0,36 6 0,-36-6 0,1-1 0,0 1 1,2 0-37,0-1 1,1 1 0,0 0 0,0-1 0,-2 1-1,0 0 1,0-1 0,0 1-19,0 0 0,0-1 1,2 1-1,0 0 1,1 0-1,-1 0 1,0 1-1,0 1 16,1-1 1,0 1 0,-2 1 0,0-2 0,1-1 0,2 0 0,-2-1 0,0 1 38,0 0 0,0-1 0,3 0 0,1 0 1,-2-1-1,1 0 0,0 0 0,0-1-27,-1 2 0,1-1 0,4-2 1,1 0-1,-2-1 0,0 0 1,2-1-1,0-1-96,3 1 0,0-2 0,0 1 1,-1 0-1,5 0 0,0 0 1,0 0-1,-1 0 93,-1 1 0,1-2 0,4-1 0,0-1 0,-4-1 0,-1 0 0,3 0 0,0 1 23,-1 0 0,1 1 1,0-1-1,0 0 0,-4 1 1,0 0-1,-2 0 0,-1 1-45,0 0 0,-1 0 1,1 1-1,0 0 0,-1 0 1,0 0-1,-1 1 1,-1 0 18,0 1 0,-1 0 0,4-1 0,-1 0 1,-3 2-1,-1 0 0,1-1 0,0 0-81,-2 0 1,0 1-1,3 1 1,0 1 0,-1-2-1,1 0 1,1-1 0,0 1 2,0 1 0,1-2 1,2 1-1,0-1 1,1-2-1,0 0 1,3-1-1,1 0 18,0-1 0,1 0 0,5 1 0,-1-1 1,-6-2-1,-1-1 0,2 0 0,0 0 94,-2-1 0,1 0 0,3-1 1,-1 0-1,-5 1 0,-1-1 1,-1 1-1,-1 0 75,0 2 1,-1-1-1,1 0 1,-1 0 0,0 2-1,-1 0 1,-2 0-1,1 0-98,-1 0 0,0 0 0,3 1 0,1 0 0,-3 2 0,-1 0 0,1 0 0,0 0-71,-2 0 0,0 0 0,2 0 0,1 0 0,-2 0 0,0 0 0,1 0 0,0 0-59,4 0 1,-1 0 0,0-1-1,-1 0 1,3 0 0,0-2 0,1-1-1,-1 1 5,0-1 0,1 0 1,4-2-1,0 0 1,-2 2-1,-2-1 1,3 0-1,0-1 68,0-1 1,0 0 0,3 0 0,1-1-1,-3 0 1,0 0 0,-2-1 0,1 0 29,-1 1 0,1 0 0,-1-1 0,1-1 0,-1 1 0,0 0 0,0 1 0,1 0 137,-2 0 1,1 1 0,2 0 0,0 1 0,0-1 0,0 0 0,0 1-1,0 0-115,-1 2 0,-1 0 0,-3-2 0,-1 1 0,-1 2 0,0 0 0,1 0 0,1 0-170,1 0 1,0 0 0,0 1 0,-1 0 0,0 1 0,-1 1 0,0-2 0,0 1 44,-1-2 0,0 1 1,5-1-1,0 0 1,-2 2-1,1-1 0,0 0 1,1 0 35,2 0 0,-1 1 0,-2-2 0,0 0 0,2 0 1,1 0-1,-1 0 0,0 0 54,2 0 1,0 0-1,-1-1 1,0-1-1,0 3 1,0 0-1,-1 0 1,0 1 113,-1 0 0,0 0 0,2-1 0,0 0 0,0 0 1,0-1-1,0 2 0,0 0-13,-1 0 1,-1 0-1,-1 1 1,-1 0 0,-1-1-1,1 1 1,-1-2 0,1 1-124,1-2 1,0 1 0,1 0 0,0 0 0,-2 1 0,0 2 0,0-1-1,0 0-28,-2 0 1,0 0 0,1 0 0,1 0 0,-2 0 0,0 0 0,2 0 0,-1 0 16,2 0 1,-1 0 0,0 0 0,1 0 0,0 0-1,0 0 1,0 0 0,1 0 22,1 0 0,-1 0 1,2 0-1,-1 0 1,-1 0-1,0 0 1,0 0-1,1 0 18,-1 0 0,-1 0 0,0 0 0,0 0 0,0 0 0,-1 0 1,0-1-1,1 0 8,-1-1 1,0 0-1,0 0 1,0 1 0,-2-3-1,1 0 1,-1 1 0,-1-1-3,0 0 1,-1 1-1,0-1 1,0 0 0,-2-1-1,-1 0 1,1 0 0,0 1-7,-1-1 0,1 0 0,2-1 0,0 0 0,0-1 0,1 0 0,0 1 0,1-1-36,0 0 0,1 1 0,0-1 0,0-1 0,1-1 0,-1 0 0,-1-1 0,0-1-9,-1 1 1,-1 0-1,6-1 1,-1 1-1,-6 1 1,0 0-1,-1-1 1,-1-2 16,-1 0 0,-1-1 1,2 0-1,-2-1 0,-5 1 1,-2 0-1,-1-1 1,-1 1 2,30-14 1,-7-1 0,-8-2-1,-4-1 33,-4 2 0,-1-4 1,-8 1-1,-1-1-63,1 0 1,-3-2 0,-5 2-1,-2-1-88,1-3 0,4 0 0,-6 0 0,2 3-9,-2 2 0,2-8 0,-6 3 0,-3 1 81,-5 2 1,0-2 0,-5 4 0,-2-1 29,-2 1 0,-7-2 1,-4 4-1,-6 3-219,-6 2 0,-10-3 0,-3 7 1,-5-1 92,-5 0 0,-5 6 1,-6-4-1,0 3-177,-5-1 1,3 0-1,-1 5 1,1-1 425,0 1 1,-5-5 0,-1 1 0,-4 0 3,-3 2 0,33 7 0,0 0 0,-36-7 1,36 9-1,-1 0-47,-1 1 1,-1-1 0,-3 0 0,0 0 0,1 0 0,0 0 0,0 1 0,0 1-12,1 2 1,-2 0-1,-3-1 1,0 0-1,0 0 1,0 1 0,0 1-1,0-1-140,-1 1 1,1 1 0,-2 0 0,0 0 0,-1-1 0,-1 0-1,0 0 1,-1-1-107,-2 0 0,0 0 1,1 0-1,0-1 0,3 3 1,0-1-1,0 0 0,0-1 190,2 0 0,0 0 0,-1-3 1,-1 1-1,1 1 0,0 0 1,0-1-1,0 0 53,0-1 0,-1 0 0,2 1 1,0 1-1,-3-2 0,0 1 0,-1-1 1,0-1-24,0 1 0,-1-1 0,-2-1 0,-1 2 0,0-1 0,-1 1 0,1 1 0,0-1 39,0 0 1,-1 0 0,-5 0 0,0 0 0,0-1 0,1 1 0,-1 1 0,1 1-221,-1 0 1,-1 0 0,-3-2-1,-1 1 1,0 2 0,-1 0 0,-1 0-1,-1 1 94,-2 0 0,0 0 0,0 1 1,-1 0-1,1 0 0,-1 0 0,2 0 1,0 0 27,2 0 1,0 0-1,0 0 1,-1 0-1,0 0 1,1 0-1,0 0 1,0 0 53,1 0 1,1 0 0,0 0-1,-1 0 1,5 0 0,-1 0-1,0 0 1,-1 0 53,0 0 1,0 0 0,-4 0 0,0 0 0,3 0 0,0 0 0,0 0 0,-1 0 10,-1 0 1,0 0-1,-2 0 1,0 0-1,2 0 1,0 0 0,1 0-1,1 0-48,0 0 0,0 0 0,-2 0 0,0 0 0,2 0 0,1 0 0,0 0 0,0 0-9,-1 0 1,-1 0-1,-6 1 1,-1 0-1,5 1 1,0 0 0,1 2-1,-1 0-96,1-1 1,-1 1 0,0 2 0,-1 0 0,1-2 0,0 1 0,4 0 0,0 0 60,2 0 0,0-1 0,-3 1 0,-1 0 0,4-1 1,2-2-1,-1 1 0,1 0 20,1 0 1,0 0 0,-6 0-1,0-1 1,7-2 0,1 1 0,-1 0-1,1 1 16,0 0 0,0 0 1,-3 1-1,-1 0 1,3-1-1,0-1 0,1 2 1,0-1 56,0-1 1,-1 1 0,2-1 0,-1 1 0,-1-1-1,-1 1 1,2 0 0,1 2-80,1-1 0,-1 1 1,-3-2-1,0 0 1,5 2-1,1 0 1,-3 0-1,1-1-3,1 1 0,-1 0 1,-1-1-1,0 1 1,1 1-1,1 0 1,1-1-1,1 0-39,-1-1 0,0 0 1,1 1-1,-1 1 0,2-3 1,1 0-1,1 0 0,2 0 20,3 2 0,0-2 0,-6-1 1,-1 0-1,7 1 0,0 0 0,0-1 1,0 0 14,0-1 0,1 0 0,-2 0 0,0 0 0,2 0 0,-1 0 0,1 0 0,-1 0 57,-1 0 0,-1 0 1,0 0-1,1 1 0,0 1 1,0-1-1,1 1 0,-1 1-20,2-2 1,-2 1 0,-3-1 0,0 1 0,3-1 0,1 1 0,-2 0 0,0 1-27,-1 1 0,0 0 0,-2-2 1,1 0-1,0 3 0,1-1 1,1 1-1,0-1-21,-1 0 0,-1 0 1,1 1-1,0 1 1,1-2-1,-1 0 1,1 0-1,0 1 21,0-1 1,0 1-1,-2-2 1,-1 1-1,5 1 1,0 0-1,0 0 1,1-1 23,0 1 1,0 1 0,-1-3-1,-1 1 1,1 0 0,1-1-1,-1 1 1,1 0-2,-3 0 1,1-1 0,-1-1 0,0 1 0,1 0 0,0 1 0,2 0 0,0-1 11,1 1 0,0 0 1,-8-2-1,1 0 0,4 2 1,2 0 2,-3-1 0,2 0-37,2-1 0,0 0 0,-4 1 0,0 0 0,2 0 1,0 1-1,0 1 0,0-1-55,-2 1 0,0-1 0,-3 1 0,0 0 0,4 3 0,0 1 0,-1 0 1,1 1-119,-2 0 0,-1 1 0,-4 0 0,0 0 0,0 2 0,1 1 0,-1-1 0,0 2-40,1 0 1,1 1 0,1 0-1,0 0 1,1 3 0,-1-1-1,4 0 1,2 0-112,2 0 1,1 1 0,2 0-1,2 1 326,-25 20 0,1-2 0,13 1 0,9 0 0,8 4 0</inkml:trace>
  <inkml:trace contextRef="#ctx0" brushRef="#br0">23421 9729 8036,'-1'-12'0,"-2"2"0,-3 2 478,-2 2 0,5 0 1,-3 3-1,2-3 270,0-1 1,-2 4-1,3-3-149,-2 0 1,1 3 68,4-6 1,1 6-104,4-1 0,1 4 1,2 4-1,-2 5 218,0 3 0,-4 9 0,2 6 0,-2 7-314,-2 4 1,0 4-1,0 4 1,-2 5-193,-2 6 0,-4 11 1,-5-2-1,0 2-190,-1 1 0,6 3 0,-1 2 1,4-35-1,-1-1-68,1 2 1,-2 0-1,1-2 1,-1 0 0,0 2-1,1 1 1,-1-3 0,0 0 45,-6 34 0,6-34 0,1 0 1,-8 34-1,1-1-99,0-3 1,-1 7 0,1-9-1,1 1-43,3-4 1,-2-3-1,2-7 1,-3 0 50,-2 1 0,6-8 1,0-7-1,1-6-48,-1-5 0,5-3 0,-1-2 42,2-6 1,4-8 0,2-4 93,5-4 1,8-7 0,3-4 0,6-6 49,6-7 1,20-6-1,12-5 1,-28 15-1,2 1-31,5-3 1,1 0 0,5-1 0,1 1 0,3 1-1,1 0 1,2 1 0,2 0-191,1 1 1,2 0 0,6 1-1,1 2 1,-5 1 0,0 3-1,-1-1 1,0 3-43,-3 2 1,1 0 0,3 1-1,1 1 1,-7 2 0,-2 1 0,0 1-1,-1-1-1,-2 1 0,-1 1 0,-1 1 0,0 2 0,-3 0 1,-1 0-1,-2 0 0,-1 1 34,0 1 0,-1 1 1,0 0-1,0 0 1,28 6-1,-5-2 225,-6-1 0,-7-2 0,-5 4 1,-5-3 402,-4 3 1,2-5 0,-9-2 0,-2-2-216,-6-2 1,-3 0-1,-7 0 1,0 0-206,0 0 0,-5-2 1,-2-1 24,0-1 0,-5-11 1,4 0-1,-4-4 102,-1-5 0,2-7 1,1-4-1,3-5-264,1-5 1,2-13 0,6-10 0,2-4-17,-6 34 0,1-1 0,-1-2 0,1 0 1,1-1-1,-1-2 0,0 1 0,0-1-68,0-2 1,0 0 0,2-2 0,-1 0-1,-4 5 1,-1 2 0,1-1 0,-1 1 29,-1 0 0,0 0 1,0 0-1,-2-1 0,1 1 1,-1-1-1,-1 2 0,-1-1 36,0 0 0,0-1 1,0 0-1,-2 0 1,0 0-1,-2 1 1,1-1-1,-1 1-49,-1 1 1,-1 1 0,0-1-1,-1 0 1,-3 2 0,-1 1 0,0-1-1,-1 0-40,-14-33 0,0 2 0,-3 11 0,1 2 158,-3 1 0,-3 7 0,0 5 0,-6 6 33,-6 6 1,-6 5 0,-10 5 0,-8 8-29,-7 7 0,30 5 0,-1 2 0,-3 2 0,-2 3 0,-2 2 0,-1 4-109,-3 4 1,0 2 0,-7 6 0,0 1 0,1 1 0,-1 2 0,-1 1 0,0 2 33,-1 2 1,1-1 0,-3 2 0,0-1 0,3 0 0,1 1 0,2-2 0,1 1-108,1-2 1,2 0-1,6-4 1,1-1-1,9-3 1,1-1-1,2-1 1,0-1-127,1 0 1,2 0 0,-23 13 0,15-7 0,13-6-1607,11-5 0,16-8 1,18-6 1904,24-8 0,12-8 0,16-11 0,3-1 0</inkml:trace>
  <inkml:trace contextRef="#ctx0" brushRef="#br0">24021 10062 7875,'-19'-4'3742,"-4"-1"-2630,10 1 0,3 4-235,14 0 1,4 0 0,5 0 0,2 0-378,3 0 0,-2 0 1,6 0-1,0 0-263,-1 0 0,3 0 0,-5 0 0,0 0-74,0 0 1,4 0 0,-4 0-1,0 0-513,0 0 1,4 0-1,-4-2 1,2-1-875,2-1 1,1-5 0,0 3-1,-2-1 716,2-4 1,-1 1-1,1-1 1,-3 4 507,-2 1 0,5-4 0,-4 2 0</inkml:trace>
  <inkml:trace contextRef="#ctx0" brushRef="#br0">24048 10595 7852,'-14'-7'0,"1"2"411,0 4 1,4 1 2416,0 0-1331,6 0 1,-2-5-851,10 1 1,2-1-1,7 5 1,-1 0-174,0 0 0,7-4 0,3-2 0,5 0-238,3 0 0,5-4 1,-3 1-1,1-3-513,3-1 1,-5-1-1,1 3 1,-4 0-301,-2 2 1,1 2 0,-8-3 0,-1 2-206,0 2 0,-1 2 0,-6 2 0,-2-1 11,-1-1 0,-5 0 0,4 5 771,-2 3 0,-2 4 0,-4 5 0</inkml:trace>
  <inkml:trace contextRef="#ctx0" brushRef="#br0">24048 11008 8728,'-14'0'1014,"7"0"1,7 0 0,9 2 0,3 1-523,1 1 0,0 1 0,1-5 1,0 0-126,4 0 0,-2-5 1,5-1-1,0 0-292,0 0 0,-5-4 1,3 3-1,-1-2-4,0 0 1,1 1 0,-3-2-1,2 3-458,-2 1 0,-1 0 0,-1 3 0,-1-2-493,0 2 0,1 2 1,-1 1-809,0 0 0,-4 0-412,0 0 2100,-6 6 0,9-5 0,-5 5 0</inkml:trace>
  <inkml:trace contextRef="#ctx0" brushRef="#br0">24034 11421 7830,'-6'0'1608,"6"0"-1228,8 0 1,10 0 0,5 0 0,5 0 382,3 0 1,11-1-1,-2-2 1,1-3-971,1-1 1,-2-1 0,-2-2 0,-1 1-608,-1-1 1,-6 2 0,1-1 0,-5 0 813,-3 2 0,2-11 0,-5 3 0</inkml:trace>
  <inkml:trace contextRef="#ctx0" brushRef="#br0">22981 9875 7909,'-7'0'436,"1"0"1,6 6 0,0 3-101,0 3 0,0 1 1,0 1-1,0-1 8,0 0 0,0-4 0,0 0 0,0 2-132,0 0 1,0 4 0,0 1 0,1 2-113,4-1 1,-4 3-1,4 2 1,-4 4 31,-1 0 0,0 1 0,0 0 0,0-1-170,0 1 0,0 4 0,-1 0 0,-2-1 77,-2-2 1,-4 3-1,3 0 1,-1-1-102,-3-2 1,4-3 0,1-1 0,2-2-68,-1 2 1,2-1 0,-2-1 0,3-4-673,1-3 1,5-6 800,4 0 0,3 0 0,2 4 0</inkml:trace>
  <inkml:trace contextRef="#ctx0" brushRef="#br0">22821 10862 7959,'-12'13'186,"3"0"0,-8 5 1,6 1-1,4 2 142,1 3 0,2-4 0,4 3 0,0 0-92,0 3 1,1 0 0,3 1 0,4 1-185,-1 3 1,5-3 0,-3 5 0,3-1-81,1 4 1,1-2 0,-1 2 0,-1-1-600,-3-1 0,1-1 0,-6-7 0,1 1 307,1 0 1,-5-1-1,4 1 1,-4 0 319,-1-1 0,0 1 0,0 0 0</inkml:trace>
  <inkml:trace contextRef="#ctx0" brushRef="#br0">7585 13700 8511,'0'-25'7,"0"3"1,12 9 0,5 10-1,7 6-334,3 5 0,-1 4 0,3 3 0,0 0 30,2-2 1,5 4 0,-5-10 0,0 0 307,2-2 1,-5-4 0,4-1-1,0-1-57,-1-4 0,4-2 0,-4-5 0,0 2 46,2 1 0,1 0 0,6-4 0</inkml:trace>
  <inkml:trace contextRef="#ctx0" brushRef="#br0">8451 13527 8434,'0'-55'-48,"0"9"0,2 26 0,4 11 0,7 7-367,8 7 0,2 8 1,1 11-1,-3 4 415,-2 3 0,-3 2 0,-5-4 0,-4 2 0,-1-1 0,-3-8 0,-6-4 0,-3-3 0,-1-2 0,-2 0 0,-6 1 0,-1-1-135,-2 0 0,0 2 135,5 3 0,-12 3 0,-3 5 0</inkml:trace>
  <inkml:trace contextRef="#ctx0" brushRef="#br0">7691 14447 8498,'-13'-40'-98,"4"16"-134,0 6 0,6 18 0,0 6 1,6 7-95,6 5 0,3 4 0,3-4 0,3-2 258,4-1 0,5-3 0,2-3 1,4-5 267,1-2 1,6-4 0,4-2 0,-1-5 147,-1-3 1,2 3 0,1 2-1,-2 1-630,-2 3 282,5 2 0,-5 7 0,5 1 0</inkml:trace>
  <inkml:trace contextRef="#ctx0" brushRef="#br0">8531 14247 8351,'-19'-37'0,"6"6"0,7 23 0,10 25 0,5 14 0,3 4 0,1 11 0</inkml:trace>
  <inkml:trace contextRef="#ctx0" brushRef="#br0">8558 14687 8351,'-13'8'-97,"-1"1"0,1 2 1,0 2-187,-1 5 1,1-2 282,0 6 0,-7 12 0,0 8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3226 9102 8500,'-9'-8'-234,"0"-1"0,5 6 1,-4-3-149,2 0 379,2 4 1,4-2 207,0 8 1,1-1-87,4 6 1,2-6-1,8 3 1,1-1-21,2-1 1,4 5 0,-2-3 0,0 1-33,4 4 1,6-4 0,2 2-1,2 0-20,3-2 1,2 4 0,1-6 0,0 1 0,0 0 0,-2 5 1,-1-4-1,-1 2 82,1 0 1,0-6-1,1 3 1,-1-2 15,1 1 0,7 1 1,-5-4-1,2 4-100,-1 2 0,8-4 0,2 5 0,-1 2-13,2 0 1,-5 3 0,4-1 0,0 0-85,1 1 1,9 3 0,-6 1-1,3-2 70,1-1 1,-1-3 0,-4-1-1,3-4 108,0-1 1,3-2 0,-4-4-1,2 0 27,-2 0 0,3-1 0,0-2 0,1-3-45,-1-1 1,-1 2-1,-5-2 1,0-1-89,1 1 0,-1 4 0,0-2 0,1 4-109,-1 1 0,2 0 0,1 0 0,2 1 32,-2 4 0,-1-4 0,-2 5 0,1-1 95,-1-1 1,0 5 0,0-4 0,1-3-27,-1 0 0,5-2 1,0 0-1,-2-2 135,-1-2 0,-6 3 0,-2-4 1,0 4-120,1 1 1,-5 0-1,1 0 1,-2 0-8,-2 0 0,3 0 1,0 0-1,-2 0-78,2 0 1,0 4 0,-3 1 0,0-1 47,0 2 1,3-5-1,0 4 1,-3-4 74,-2-1 1,8 0 0,-6 0 0,3 0-121,3 0 0,-4 0 0,3 0 0,0 0-22,-1 0 1,1-1 0,-4-2 0,2-2 112,2 2 1,-1 2 0,-2 1 0,-1 0 4,-1 0 0,6 0 0,-8 0 0,2 1-33,3 4 0,5-2 0,-2 4 0,0-1 15,-1-3 0,4-1 0,-3-2 0,2 0 14,2 0 1,0 0 0,2 0 0,-1 0-34,-1 0 0,9-2 0,-7-1 0,0-1-10,-2 1 0,-5 1 0,2 2 0,-1 0 20,-3 0 1,4 2 0,2 1 0,2 1 62,-3-1 1,9 3 0,-1 0-1,3 0-58,1 0 1,11-2 0,-8-4 0,7 0 27,2 0 1,4-1 0,-3-4-1,-1-2-10,1 0 0,-33 1 0,0 0 0,-2 1 0,1 1 0,-1-1 1,-1-1-17,37-2 1,-34 2-1,-1 0 1,35-2 0,-3-1 11,0 1 1,-3 5-1,-3-3 1,-2 1-33,-4 1 1,10-1-1,-9 5 1,2 0-32,3 0 0,0 0 0,3 0 0,2 0-32,1 0 0,5 0 0,-5 0 0,-2-1 44,-1-4 0,2 4 0,0-4 1,-4 4 3,-1 1 1,2 0 0,-6 0 0,1 0 16,2 0 0,4 0 0,-6 0 0,2 0 18,-2 0 0,6 0 0,-4 1 0,0 2-28,1 2 0,3 4 0,1-5 0,1-1 14,4-1 1,-1-2 0,2 0 0,1 0-4,-2 0 1,-35 0-1,0 0 1,37-2-1,-37 0 1,0 0 43,1-3 0,0 1 0,0 0 0,0 0 1,1 1-1,0-1 0,0 0 0,1 1-28,0-1 0,0 0 0,1 2 0,0 0 0,-1-2 0,-1 0 0,1 1 0,-1-1-53,-2 0 0,0 1 0,4 1 1,-1 1-1,-2-2 0,0 1 1,1 1-1,-1-1-6,1 0 1,0 0 0,0 1 0,1 0 0,0-1 0,0 0 0,0 1 0,1 0 51,0 2 1,1-2 0,4 0 0,0-2 0,-2 0 0,0 0 0,-1 0 0,0 0 7,-1 0 1,0 0 0,7-2 0,0 0-1,-4 0 1,1 1 0,1-1 0,0 0-15,-1 0 0,0 1 0,2-2 0,1 0 1,-4 2-1,0 0 0,2 0 0,0 0-81,1-1 1,-1 1-1,0 1 1,0 1-1,-2-2 1,1-1-1,0 1 1,0-1-3,1 2 1,0-1 0,1-2-1,-1 0 1,-2 2 0,-1 1-1,-1-2 1,-1 1 75,1-1 1,-1 1-1,2 0 1,0 1-1,-2-3 1,-1 1-1,2 1 1,-1 1 32,1 0 0,1 0 1,4 0-1,0 0 0,-2 1 1,1 1-1,0-2 0,1 0 4,-2-1 1,2 1-1,3-1 1,0 0-1,1-1 1,-1 0-1,-1 0 1,1 1-81,1-1 0,0 0 0,0-1 0,-1 1 0,-1 0 0,1 0 0,-1 0 0,0 1 41,-1-1 1,1 0 0,2 0 0,0-1-1,-2 1 1,-1 0 0,0 1 0,1-1-12,-1 0 0,0 0 0,3 1 0,-1 0 0,-2 1 0,-1-1 1,-1 1-1,0 0 4,-1 1 1,1 1 0,0-2 0,0 0 0,-1 1 0,-1 0-1,-2 0 1,0 1 5,-1 0 0,1 0 0,5 1 0,-1 0 0,-5 0 0,-2 0 1,2 0-1,1 0-12,1 0 1,0 0 0,2 0-1,0 0 1,2 0 0,-1-1 0,1-1-1,0 1 24,-1-1 0,1-1 0,1-1 0,0-1 0,0 2 0,0 1 0,2-2 1,-1 0 39,2-1 0,1 0 0,3 1 0,1 0 0,-6 0 1,0-1-1,1 1 0,0 0-41,0 0 0,1 0 1,1-1-1,2 0 1,-1 2-1,0 0 1,-1 0-1,0 0 1,2 0 1,0 0 0,-3 0-1,-1 2 1,1 0 0,-2 2 0,-2-1-1,-1 0-27,-2 0 0,-1 0 1,3-1-1,-1 2 0,-3-1 1,0 1-1,0 1 1,0 1-168,0 1 0,0 0 1,0 0-1,1 0 1,-3 0-1,-1-1 1,2 0-1,-1 0 6,1-1 0,1-1 1,2 0-1,1 0 1,-4-1-1,-1 0 1,-1 0-1,0 0-2,-1 0 1,-1 0-1,-2-3 1,1 0 0,-2-1-1,1-1 1,33-7-88,-4-1 1,0-1 0,-7-1 0,1-1-372,2-2 0,3 2 637,-10 7 0,6-1 0,-6 5 0,0 2 0,-3 2 0,0 1 0</inkml:trace>
  <inkml:trace contextRef="#ctx0" brushRef="#br0">6785 9795 20172,'-18'-1'-337,"1"-3"0,-1-4 0,4-4-74,1 3 0,4-1 0,2 4 0,-1 0 37,1 0 1,3 2 0,-5 4 444,-2 0 0,-5 0 0,-2 0 0,0 0-45,-1 0 0,3 0 0,-6 0 0,-2 0 270,-1 0 1,-6 0-1,-2 0 1,-1 1 159,-3 4 0,0 1 1,-2 6-1,2-1-399,0 4 0,-4 3 0,5-2 1,-1 3 32,2 2 0,-7 0 1,5 3-1,0-2 85,-1 2 1,1 1 0,0 1 0,1 0-256,-1-4 0,-1 1 1,-2-3-1,0-1 178,0 0 0,0-1 0,0-3 1,0 1 24,0 2 0,-3 6 0,0-2 0,3 3-128,1 2 1,-2-1-1,7 2 1,0 2-191,3 1 0,-1 5 1,4-4-1,3 2-102,0 3 1,6 0 0,1 2 0,3-2 120,2 0 0,-1 4 1,1-5-1,1 1 55,3-2 0,-1 7 0,6-4 0,1 2-106,1 3 0,2 5 0,0-2 1,0-1 92,0 1 1,0 9-1,0-2 1,2 2-123,2 0 1,2 1 0,4 2 0,-2 0 102,-2 3 0,3 5 0,-3-2 0,-1 4 120,1 3 1,-2-32 0,-2 1-1,0-1 1,-1 0 0,1 2-1,1-1 12,-2 0 0,1-1 1,0 5-1,2-1 1,-1-2-1,0 0 1,-1-1-1,1 1-24,0 2 1,0-1-1,2-5 1,1 1-1,-2 3 1,1 0 0,0-2-1,1 0-53,8 35 1,-5-33-1,1 0 1,12 28 0,-10-32-1,0 0 21,-1 1 0,0 0 0,2-1 0,-1 1 1,0 3-1,-1 0-1250,1 1 0,1 0 1326,-3-1 1,0-1 0,3 5-1,-2 1 1,-1-2 0,-2-1 0,0 1-1,0 1 52,0 0 1,-1 0-1,-1 5 1,0 1-1,-1-2 1,-1 0-1,-1 3 1,0 1-65,0 3 0,0-1 0,-3-3 0,1 0 1,2 1-1,0 0 0,-1-1 0,1 0 49,-2-2 0,2 1 0,2-2 1,0-1-1,0-3 0,-1-1 0,2-1 1,0-1-89,1-2 0,-1 1 0,1-1 1,0 0-1,-1-1 0,1 0 1,0 0-1,-1-1 41,1 0 0,0 0 0,5 32 0,-2 2 0,-3 1 77,-4-36 1,0 1 0,3 36 0,-3 0 0,2-1-57,-2-4 1,-3-30 0,1-1 0,-1 1 0,0-1 0,0 1 0,-1-1 59,-2 2 1,1-1 0,1 0 0,-1-1 0,-1 1 0,-1-1 0,0 0 0,0-1-48,0 2 0,1-1 0,1 2 1,1-1-1,-1 1 0,0 0 1,0-1-1,1 0-28,-2-1 1,1 0 0,1 3 0,1-1 0,-3-1 0,1-1 0,1 38-26,1-2 0,0-4 1,0-8-1,1-3 47,4 0 0,-4-4 0,5 3 1,-2-5-21,1-4 0,-1 3 0,-4-3 0,0 1-9,0-1 0,0 3 1,0-3-1,0 1 583,0-1 0,-4 7 0,-2-3 0,0 2-584,0 0 0,-4 1 0,2 0 0,-1-2 130,1-2 1,5 1 0,-2-9-1,4-1-110,1-1 1,0-8-1,0-3 1,0-4 256,0-5 0,0 1 0,0-5 0,0-2-128,0-1 0,0 3 1,1 1-1,2 1-68,2-1 1,1 0 0,-4-1 0,4 3-129,2-1 1,-4 8-1,5-4 1,2-2-280,0-1 1,3-3 0,-1-5 0,0-1 50,1-3 1,5-3-1,3-6 1,3 0 328,2 0 0,4-6 0,2-3 0,-1-3-424,1-1 1,2 1-1,-2 3 1,0 5-259,-1 2 1,-1 4-1,-4 4 1,0 7 653,-1 8 1,1 22 0,0 5 0</inkml:trace>
  <inkml:trace contextRef="#ctx0" brushRef="#br0">8185 11421 8452,'-18'0'-155,"0"0"0,0 0 1,5 0 154,0 0 0,-7 6 0,0 2 0</inkml:trace>
  <inkml:trace contextRef="#ctx0" brushRef="#br0">8025 11421 8452,'-9'-9'-531,"0"1"1,5-7 405,-5 6 0,4 3 136,-4 2 0,6 4 1,-1 4-1,4 5 122,4 3 0,-1 0 1,6-2 154,2-1 0,2 0 1,3 3-1,3-2 101,2-1 0,1 0 1,5 4-1,1 0-143,3 1 0,8 0 0,7 3 1,1 2-146,3 2 0,2-3 1,3 4-1,1 0-196,2-1 1,10-2 0,0-6 0,4-1 212,0-3 1,-33-5-1,-1-2 1,36-2-1,0-2 97,-3-2 1,-4-8 0,-3-9 0,-4-2-51,0-5 0,-3-4 0,-5 1 1,-3-3-131,-4 0 0,-5-13 0,-5 1 1,-5-3-223,-7-3 0,-5 5 1,-9-2-1,-6-1-226,-6-2 0,-15 3 0,-11 2 0,-8 1 177,-9 3 0,-15 9 0,26 19 0,-1 2 0,-3 1 0,-2 1 151,-3 1 0,-2 1 1,-4 2-1,-1 2 1,-2 3-1,-1 1 1,-2 2-1,0 1-24,-2 2 1,0 1 0,-3 1-1,1 1 1,8 2 0,1 0-1,3 1 1,0 1 151,4-2 0,1 3 0,-1 4 0,0 2 0,5-2 0,0 2 0,0 1 0,-1 2-45,1 2 0,0 1 0,4 1 1,2 1-1,5 0 0,2 2 1,-16 30-510,9 4 1,15 3 0,23 4 510,15 2 0,-6-36 0,2-1 0,7 4 0,3 0 0,-2-1 0,1 1 0</inkml:trace>
  <inkml:trace contextRef="#ctx0" brushRef="#br0">6972 12941 15262,'-8'-6'-2197,"2"4"1741,6-4 1,2 12 0,2 3 304,5 3 0,3-5 0,1-2 0,1-4 293,-1-1 1,5-1 0,1-2-1,2-3 105,2-1 0,3 2 0,2-2 1,3-1-35,4 1 0,1 4 1,2-1-1,4 2-226,-1 2 0,5 4 0,-1 2 0,-1 0-63,2 0 1,2 3 0,5-4 0,2-2 197,2-2 0,-2-1 0,4-1 0,-1-4 62,0-4 0,9-3 1,-4-1-1,1 1 23,1 3 0,-3-3 0,1 4 1,-4-3-163,2 2 0,4 3 1,-6 5-1,0-2-67,0-2 0,4 3 0,-4 4 0,2 4-88,2 2 0,1 1 0,-2 3 0,-3-2 66,1-1 1,-5-5-1,4 4 1,-3-2 80,-3-3 1,8-3 0,-8-3 0,2-3 159,0-2 0,-3 4 0,-2-4 0,-2 1-112,-2 0 1,-2 4 0,-6-2-1,0 4-101,-3 1 1,-1 0 0,3 0-1,-3 1-40,-1 4 0,2 2 1,-2 6-1,0-1-6,-1-3 0,5 1 0,-1-4 0,2 0 74,2 0 1,0-1 0,0-5 0,0 0 78,0 0 1,3 0 0,0-2-1,-1-1 4,0-1 0,4-1 0,-3 5 0,-3 0-95,-1 0 0,5 0 1,-5 0-1,1 0 20,3 0 1,0 2-1,0 2 1,1 4-115,0-1 0,10 5 0,-10-5 0,7 2 24,2 0 1,5-6 0,1 2 0,0-4 151,0-1 0,4 0 0,-3 0 0,3 0 19,0 0 0,8 0 0,-7 0 0,-2 0-46,-1 0 0,4 0 1,-4 0-1,-2 0-74,3 0 0,-4 0 0,3 0 0,-2 1-66,-1 4 0,13-4 0,-9 5 1,5-1 59,1-1 0,-31-1 0,1-1 0,2-2 1,-1 0-1,1-1 0,0 0 61,1-1 1,1 0 0,-1 0 0,1 1 0,-2-3 0,0 0 0,0 1 0,0-1-32,0 0 1,0 1 0,2 0 0,0 1 0,0-2 0,1 1 0,-2-1 0,1 2 67,-2 0 1,1 1 0,-1 0-1,0 0 1,0 1 0,0 0-1,0 0 1,0 0-88,0 0 1,0 0-1,0 0 1,0 0-1,0 0 1,0 0-1,0 1 1,0 0-30,0 1 0,0 0 1,4-1-1,1 0 0,0 1 1,0 0-1,0-1 1,-1 0-37,-1-1 0,1 0 0,3 0 1,0 0-1,-1 0 0,-1 0 0,2-1 1,0 0 108,1-1 0,0 0 0,2-1 0,-1-2 0,0-1 0,-1-1 1,-1 0-1,0 1 15,1-1 0,1 0 0,-1 3 0,0-1 1,-1 1-1,-1 0 0,0-1 0,0 1-26,-1 0 1,-1 0 0,-2 1 0,0 0 0,-2 3 0,-1 0 0,0 0 0,0 0-99,2 0 0,0 0 0,0 0 1,-1 0-1,-1 1 0,-1 0 0,36 2-55,-1 1 1,-2 7 0,-4-4 0,-2 0 45,-3-2 1,2-4-1,-5-1 1,0 0 126,0 0 0,-2-1 0,-7-4 0,-4-3 12,-5-4 1,2-3-1,-9-1 1,-1-4 130,-6 0 0,-2 2 0,-9-4 0,-4-2-466,-6-1 1,-5 0-1,-3 1 1,-6 2-96,-5-2 1,-8 0-1,2 1 1,-2 2 144,-3 2 1,-5-4-1,-4 6 1,-1 0 67,-3 3 1,-7-4 0,-5 0 0,-2 2 85,2 1 1,-10-3-1,1 0 1,-1 2 328,-3 1 1,-5 2 0,2 0-1,-4-1-169,-2 1 0,31 8 0,0 1 0,-32-3 0,34 3 0,-1 0-46,0 0 0,-2 1 0,1 1 1,-1-1-1,1 0 0,0-1 0,1 1 1,1 0 51,-2 2 1,0-1-1,0-1 1,0 0 0,1 1-1,0 0 1,1 0-1,0 1-33,-35-1 1,31 0-1,0 0 1,4 0 0,0-1-1,-1 2 1,0-1-20,1 2 0,-1-1 0,-2-1 1,0 0-1,3-1 0,-1 1 1,1 0-1,-1 1-18,0 1 1,0-1-1,-35-4 1,35 3 0,1 0-1,-1 0 1,-1 1 13,1 0 1,0 0 0,-5 1 0,0-1 0,4 0 0,0-1 0,0 0 0,-1-1-33,0 2 0,1 0 1,-2 0-1,1 0 1,-1 1-1,1 0 1,0 0-1,0-1-58,0-2 0,-1 1 1,-1 1-1,-1 1 1,0-3-1,0 1 1,1 1-1,-1 1 47,1 0 1,0 0-1,-5 0 1,0 0-1,4 0 1,1 0-1,-2 0 1,1 0 13,0 0 1,0 0 0,-4 0-1,0 0 1,4 0 0,1 0-1,-3 0 1,0 0 0,-2 0 1,0 0-1,-1 0 1,1 0-1,1 0 1,-1 1 0,1 0-1,0 1 33,0 0 0,0 1 1,-3 0-1,0 0 1,3-1-1,0 0 1,0 1-1,0 1-37,-1 0 1,1 0 0,-2 2 0,0 0 0,-1-2 0,1 0-1,-1 2 1,1-1-28,-1-1 1,0 1-1,1 0 1,1 0-1,1-2 1,0 0 0,1 0-1,0 0 10,2 0 0,0 0 0,-4 1 0,1 1 0,1-3 0,1 0 0,1 0 0,-1-1 6,2 0 0,-1 0 0,0-1 1,1 0-1,0 0 0,1 0 1,0 0-1,0 0 31,-2 0 0,0 0 0,-1 0 0,-1 0 0,2 0 0,0 0 1,0 0-1,-1 0-12,1 0 1,-2 0 0,-3 0 0,0 1 0,5 0 0,-1 1-1,2 0 1,1 1-18,0-2 0,1 0 0,0 2 0,2 0 0,-1 0 0,0 0 0,0 0 0,0 0-3,0 0 0,0 0 0,0 2 0,0 1 0,0-2 0,0 0 0,0 2 0,1-1-2,1-1 1,1 1 0,-2 1 0,1 0 0,-35 1 0,2 0 29,3-2 0,0-4 0,8-1 1,1 0 85,0 0 0,-3-1 1,4-4-1,2-2-69,1 0 0,-3-5 0,-1 3 0,1-3-40,3-1 1,-1 5 0,7 2 0,-1 2-76,1-1 1,-3 1-1,3 4 1,-3 0-13,-1 0 0,-3 1 0,1 2 0,2 3 69,-4 2 1,6-1 0,-4 4 0,6-3 93,3 3 0,-4-4 0,1 2 0,-2 0-19,2-2 0,-5 4 0,3-5 0,1 1 1,-2 3 0,0 2 0,-3 2 0,1-1-62,0 0 0,0 1 1,8 0-1,0 3-113,0 0 1,-3 3 0,3-4 0,2 2 44,2-2 1,-1-1 0,8 0-1,-1 1 11,5 2 0,-3-1 1,12-3-1,1-1 33,0 0 0,11-4 0,-2 0-115,5 2 0,8 0 0,11 3 0,9-1 65,10 0 0,13 1 1,10-1-1,6 0 55,5 1 0,-27-6 0,0 1 1,2 1-1,0 0 0,2-1 0,2 1-160,3 0 0,2-1 1,1 1-1,1-2-145,-1-1 0,2-1 0,9 1 0,1 0 0,-1-1 0,1 1 0</inkml:trace>
  <inkml:trace contextRef="#ctx0" brushRef="#br0">22128 14127 9311,'4'-9'1058,"1"0"0,1 5 1,-2-4-1,5 2-426,3 3 1,1-3 0,4 0 0,2 1-350,3-1 0,6-3 0,-4 4 1,3 1-190,-1-2 0,2 4 1,-8-2-1,-1 3-1554,0 1 1,-1 0 0,-5 0-588,1 0 0,-1 0 2047,0 0 0,7 0 0,0 0 0</inkml:trace>
  <inkml:trace contextRef="#ctx0" brushRef="#br0">22995 13820 9169,'5'-7'489,"1"2"0,3 10 0,-3 2-55,0 1 1,-4 4 0,2-4 0,-1 4 125,1 2 0,-2 3 0,2 3 0,-2-1-122,-2 0 0,0 5 0,0-3 0,0 1-201,0 0 0,0-6 1,0 2-1,-2-3-584,-2-2 0,2 0-322,-2 1 0,1-7 254,-1-2 0,2-10 1,-2-4-1,2-4 123,2-5 1,0-1 0,0-6 0,0 1 576,0 0 1,6-2 0,3 8 0,1 2 473,-1 1 0,3 3 1,-3 2-1,3 2 145,1 2 0,0 2 0,1 4 1,-1 0-424,0 0 1,1 6 0,-1 3-1,0 3-423,1 1 0,-2 0 0,-2 2 0,-3 1-12,-1 2 1,3 4-1,-3-4 1,0-2-661,0-1 0,-2-2 0,-2-1-2167,2-3 2212,-2 3 0,8-16 0,-5-2 0,-1-8 125,2-3 0,-3-7 0,6 2 0,0-3 514,-2-2 1,5 2-1,-5 2 1,2 6 1303,0 2 0,-4 3 1,4 3-541,1 5 1,2 2-1,1 2 1,0 2-174,1 2 0,-1 8 1,0 7-1,1 1-878,-1-1 1,5 4 0,-2-2 0,-3 1 41,-2 1 1,-4-3 0,4 4 0,-4-3-1818,-1-2 1,0 0 0,-3-2 0,1 0-2812,-1 0 4803,-1-3 0,-2 0 0,0-1 0</inkml:trace>
  <inkml:trace contextRef="#ctx0" brushRef="#br0">23768 14047 10281,'9'-24'850,"-1"6"1,6 7 0,4 12-1,-2 2-447,-1 1 1,-2 1 0,0-5 0,2 0-348,3 0 0,1 0 0,5 0 0,-3 0-470,-2 0 0,3 0 0,-4 0-207,-2 0 0,-3-6 0,-4-3 417,-4-3 0,-10-1 1,-4 1-1,-2 2 577,-3 1 0,1 1 0,-2-2 1,-1 3 136,-2 1 1,-4-3 0,4 4 535,2 2 0,1 3 1,3 5-1,3 4-721,5 3 1,2 1-1,2 2 1,2 1-720,2 2 1,4 5-1,5 0 1,0 0-951,1 0 0,5 0 0,3-5 0,3-2-707,2-1 0,0-6 2051,-1 0 0,7-6 0,1 3 0</inkml:trace>
  <inkml:trace contextRef="#ctx0" brushRef="#br0">24234 13994 8464,'-7'0'3822,"-4"-6"-3081,7-3 1,1 4-260,7 5 0,4 2 1,5 5-1,2-1-265,3-3 0,1 3 0,5 0 1,-4 0-813,0 0 0,-2 3 0,-4-5-860,4-1 1,-8 3 683,4-2 1,-16 1-1,-2-7 1,-8-1 632,-6-1 1,2 0-1,-5 4 1,2-2 656,3-2 1,-5 2-1,0-2 1,0 2 860,4 2 1,2 0 0,3 2 0,2 2-683,1 5 1,6-2 0,-2 4-1,5 1-557,5-1 0,4 10 0,7-7 0,3-1-488,2-3 1,1 2 0,6-5 0,3 1-706,5-4 0,-2-2 1,2-4-1,1-4 1052,1-7 0,8-6 0,1-8 0</inkml:trace>
  <inkml:trace contextRef="#ctx0" brushRef="#br0">24847 13580 8248,'0'-19'2000,"0"12"0,0 4 1,2 13-1784,2 11 1,-2 8-1,4 4 1,-2 0 57,1-1 1,4 5 0,-4 0-1,3 5-515,2 2 0,1 9 1,-3-4-1,-2-4-1211,0-7 0,-4-1 1,2-6 1450,-2-1 0,-8-2 0,-2-1 0</inkml:trace>
  <inkml:trace contextRef="#ctx0" brushRef="#br0">24661 14034 8379,'0'-45'2406,"1"5"1,4 10-2065,4 16 1,7 9 0,3 7-1,2 1-1890,3 1 0,1 5 1548,1-5 0,7 7 0,1-4 0</inkml:trace>
  <inkml:trace contextRef="#ctx0" brushRef="#br0">10118 13834 29862,'-6'-20'-9831,"4"6"2261,-4 0 6319,6 8 459,0 6 1,-1 0 3384,-4 0 1,2 0-1096,-6 0 0,5 0 0,-5 0-998,-1 0 1,-1-1 0,1-2-1,1-2-308,-1 2 1,-2 2 0,-1 1 109,-1 0 1,1 0 0,0 0 0,-1 0 347,1 0 1,0 0-1,-1 0 1,1 0 151,0 0 0,-1 4 0,1 1 1,0-2 65,-1-2 0,1 4 0,-2-1 0,-1 1-813,-2 1 0,0-4 0,4 7 0,-3 0-310,-1-1 1,-1 4 0,3-4 0,-2 3-164,2-2 1,-3 2 0,1-2 0,2 2 303,1-2 1,1 1-1,1-4 1,0 0 159,-1 0 1,1 3 0,0-5 0,-1 1 147,1 0 0,0-3 0,-1 4 0,0-2-28,-4 1 1,3 1 0,-3-3 0,3 3-475,2 1 1,1-3-1,0 5-159,-1 2 1,3 1-1,-8 1 1,3 0 42,2 0 0,4 1 1,2-1-48,1 0 1,-3 1 0,4-1 85,2 0 1,2 1 254,1-1 1,0 0-525,0 1 0,0-5 1,0 0-227,0 1 1,6 2 0,1 1 410,1 0 1,3-4 0,-2 0 495,3 2 1,1-1 0,1 0 0,-1-2 250,0-2 0,1 2 1,1-3-1,1-2 573,2-2 0,-1-1 0,-2 0 0,2 0-37,0 0 1,6 0-1,-4 0 1,0 0-186,0 0 1,1 0 0,-4 0 0,2 2-243,-2 2 0,3-2 0,0 2 0,1-1 97,-1 2 0,0-4 0,-3 4 0,2-4-412,-1-1 0,2 4 0,-1 1 1,-2-2-73,-1-2 0,2-1 0,1 0 0,0 0 0,1 0 0,-4 0 0,3-1 0,-3-2 0,-2-2 0,5 1 0,0 4 0,-2 0 0,-1 0 0,-2 0 0,2 0 0,1 0 0,2 0 0,0 4 0,-5 2 0,0 0 0,1 0 0,3-1 0,1-4 0,-2 2 0,-1 2 0,-1-1 0,0-4 0,3 0 0,0 0 0,1 0 0,-4 0 0,-1 0 0,0 0 0,-4 0 0,0 1 0,1 2 0,2 2 0,-3 1 0,0-3 0,1 1 0,2 5 0,2-3-5,-1 1 1,0-4 0,1 2 7,-1-4 0,0-1 0,1 0 1,-1 0-4,0 0 0,0 0 0,1 0 0,-1 0 0,0 0 0,1 0 0,-1 0 0,0 0 0,1 0 0,-1 0 0,0 0 0,1 0 0,-1 2 0,0 1 0,1 1 0,-1 2 0,0-3 0,1 2 0,-1-3 0,5 1 0,0 0 0,-2 2 0,-1-2 0,3-2 0,-1-1 0,0 0 0,-3 0 0,4 0 0,0 0 0,-2 0 0,-1 0 0,-2 0 0,1 0 0,-1 0 0,0 0 0,1 0 0,-1 0 0,0 0 0,1 0 0,-1 0 0,0 0 0,1 0 0,-1 0 0,0 0 0,1 0 0,-1 0 0,0 0 0,1 0 0,-1 0 0,0 0 0,1 0 0,3 0 0,1-1 0,-2-2 0,-1-2 0,0 1 0,1 4 0,2 0 0,-2 0 0,-1 0 0,-1 0 0,0 0 0,4 0 0,-3 1 0,3 2 0,-3 2 0,-2-2 0,0-2 0,1-1 0,0 2 0,4 2 0,-3-2 0,3 2 0,-3-2 0,-2-2 0,5 0 0,-1 0 0,0 0 0,-2 0 0,-2-2 0,2-1 0,1-1 0,2 1 0,0 1 0,-4 2 0,3 0 0,0 0 0,1-1 0,-4-2 0,-1-2 0,0 2 0,2 0 0,1 1 0,2-3 0,-2 2 0,-1-3 0,-2 0 0,1 0 0,-1 0 0,0-2 0,1 2 0,-1 0 0,0 0 0,1 0 0,-1 1 0,0-2 0,1 0 0,-1-5 0,0 4 0,1 1 0,-1-3 0,-1 4 0,-3-2 0,1 4 0,-4-5 0,2 0 0,2 2 0,-3-5 0,1 3 0,-2-3 0,3-1 0,-5-1 0,0 1-358,2 0 0,-4-1 0,2 1 0,-2 0-158,-2-1 0,0 0 0,0-3 0,0 0-498,0 0 0,0 2 0,0 2 0,0 0-16,0-1 0,-2 1 1,-1 0 596,-1 0 1,-7-1 0,4 1 0,-2 1 368,0 3 0,0-3 1,-4 3-1,0-1 213,-1 1 1,1-1-1,0 4 1,-1-2-16,1-2 1,0 3-1,1-2 1,2 0 72,1 1 1,0-3-1,-5 3 1,1-1 303,0 0 1,-1 1-1,1-4-163,0 3 0,-1-2 0,1 7 0,-2 1 95,-2 2 1,-3-4-1,-5 1 1,0 1-100,-3 1 0,-6 2 0,3 0 1,1 0-67,2 0 0,-2 0 0,2 0 0,3-1 72,0-4 1,1 4 0,2-5-1,3 2-5,-1-1 0,6-4 0,-4 3 1,3-1-175,2-4 1,4 4 0,0 0 0,-2-1-172,0 1 0,2 2 0,0-2 0,-3 1 0,-4 3 0,1 2 0,-4 1 0,-1 0 0,-2 0 0,1 0 0,1 0 0,0 0-187,4 0 0,-3 0 0,1 0 0,0 0 171,-1 0 0,3 0 0,-5 0 0,2 0 219,3 0 0,-4 0 0,2 0 0,2 0-203,1 0 0,-2-5 0,-1 1 0,0-1 0,-1-1 0,0 5 0,-5-4 0,2 4 0,-2 1 0,-1 1 0,-3 4 0,-2 2 0,-1 1 0,0 2 0,4-4 0,0 1 0,1 4 0,-4-5 0,2 0 0,3-2-14,0 1 0,0-1 0,-2-4 0,0 0 28,1 0 0,-1 0 0,-1 0 0,-2 0-14,-1 0 0,-2 0 0,2 0 0,-3 0 0,0 0 0,-4 1 0,2 2 0,-1 2 0,2-2 0,-7 4 0,4 1 0,-1 1 0,1-1 0,-4 0 0,8 2 0,0-1-445,3 1 0,3-4 0,3-1 0,1-4 100,2-1 1,5 0-1659,0 0 1540,8 0 1,9-12 0,7-2 0</inkml:trace>
  <inkml:trace contextRef="#ctx0" brushRef="#br0">9158 14020 29440,'-9'0'-48,"0"0"-600,-1 0 1,-2 0 19,-2 0 1,6 0 0,0-1 727,2-4 0,0 2 0,2-4 0,-3-1-131,-1 1 1,-4 0 0,3-4 0,-2 2 433,-3-1 0,-4 3 0,-2-2 1,-4 0-183,-4 1 1,-8-2-1,-2 4 1,-7 0-563,-4 0 0,-10-3 0,3 5 0,-5 0 229,-2-2 1,24 5-1,1 0 1,-35-3-1,35 2 1,0 1 196,-1-1 0,0-1 0,-35 0 0,36 0 1,0-1-1,0 0 0,1 1-19,-37-5 0,34 6 1,0 1-1,0-1 0,0 0 1,-3 0-1,0 1 146,-1-2 1,0 1-1,-3 2 1,-2-1-1,2-1 1,-1-1 0,0 2-1,-1 1-120,-1 0 0,0 0 0,-1 2 0,-1 0 0,1 1 1,1 0-1,-1 0 0,0 0-107,0 0 0,0 0 0,0 2 0,-1 1 0,0-3 0,-1 1 1,2 0-1,0 1-48,2 0 1,0-1-1,1-3 1,0 1-1,2 0 1,0 0-1,3-1 1,0 0 80,1-1 1,0 0-1,1 0 1,0 0-1,-34 0 1,5 0-38,7 0 0,-1-5 1,6-1-1,2 0-74,1 0 0,2-4 0,-1 3 0,3-1-113,2 4 1,-2 2 0,5 2 0,0 0-99,1 0 0,-4 0 0,3 0 0,1 2-185,4 2 0,-7 4 0,8 3 1,-1 0 407,0-2 1,-2 4 0,1 3 0,5-2-326,3-4 406,-3-1 0,4 1 0,-2 1 0,4-1 0,3-1 0</inkml:trace>
  <inkml:trace contextRef="#ctx0" brushRef="#br0">1853 14393 25353,'-6'-16'-4916,"-3"3"1,2-2 3790,-2 10 0,1 3 1,-2 4 2151,1 3 1,6 1-1,-3-3 2434,0 1-2561,5 1 0,-5-4 1,6 4-788,0 3 1,1 4 0,2 2 0,2-1-183,-2 0 0,0 5 1,0 0-1,3-2-690,1-1 1,-3 3 0,5-1 781,2 0 1,1-4-1,1-4 359,0-5 1,-4-2-199,0-2 0,-2-6 0,2-3-308,-4-3 0,-2 0 0,0 2-183,1 1 1,2 8 475,-2 1 1,-1 6-1,6 7 1,0 2-14,-1 3 0,8-4 0,-3 6 0,4-3 232,2 1 1,0-2 0,5-5-1,-4-4 179,0-1 0,3-1 0,0-5 0,0 0-72,0 0 0,-1-11 1,-7-2-1,-4-3-916,1-4 1,-6 1-1,-1-5 1,-4 2-24,-1-2 1,-1 1 0,-4-1 0,-2 3 191,-1 2 0,-3-3 1,2 4-449,-3 2 312,4 1 1,2 9-1083,6 6 1,9 10 0,3 8 0,3-1-2457,6-3 3566,2 0 0,10-1 0,1 0 0</inkml:trace>
  <inkml:trace contextRef="#ctx0" brushRef="#br0">2733 14300 23408,'-14'-34'-6332,"3"4"4534,2 7-373,3 9 2451,6 8 0,4 12 1,1 3-75,-2 3 0,2 1 1,1 1-1,0-1 3,0 0 1,3 1 0,-3-1 32,1 0 1,-2-4-634,4 0 0,-2-7 2336,2-2-277,-3-6-1074,-6-8 0,-1 7-379,-4 3 0,4 4-169,-4 4 1,4 3 0,1 7 0,1-2-190,4-4 1,2 4 0,6-4 0,1-1 30,-1-2 0,5-4 0,3-1 0,2 0-471,5 0 1,2-6-1,-3-3 1,-1-4-180,1-5 1,-6-1 648,-4-3 1,4-9 0,0 2 0</inkml:trace>
  <inkml:trace contextRef="#ctx0" brushRef="#br0">3119 14140 23408,'-6'-7'-1267,"-3"2"1,2-1 0,-2 2 1505,-1 1 0,-1 3 279,3 4 1,3 2 0,10 3 0,3-4 136,4-4 0,8 1 1,2 1-1,3 1-205,2-1 1,4-2 0,0-1 0,-2 2-319,0 2 0,-9 2 0,-3 5 0,-7-1-988,-6 5 0,-2 0 1,-5 8-1,-7 4-278,-13 3 1,-6 10 0,-10-3 0,-1 0 1347,-6 1 0,-4-5 0,-3-1 0</inkml:trace>
  <inkml:trace contextRef="#ctx0" brushRef="#br0">2066 15273 27025,'-7'-6'-2542,"2"6"2008,4 7 0,1 5 0,0 3 0,1 3-122,4 4 0,-2 3 0,6 3 0,1 2 408,2 1 0,3-1 1,1-7-1,3-2 347,2-2 1,0-5 0,2-7 0,0-1 331,0-3 1,1-3 0,0-4 0,-4-5-288,0-3 0,-4-7 1,-6-4-1,-2-2-614,-2-1 1,0-1 0,-3 0 0,1 1 537,-1-1 0,-6 0 0,-1 2 0,-1 1 94,-1 2 1,0 4 0,-3-2 0,3 0-113,1 4 0,3 6 1,-2 1-629,2-1 0,4-1 0,2 2-92,5 5 0,3 2 0,3 2 1,1 2 532,2 2 0,5 4 0,-2 5 0</inkml:trace>
  <inkml:trace contextRef="#ctx0" brushRef="#br0">2799 15220 25674,'-12'-11'-2487,"4"-2"1,2 0 2288,6 8 1,1 7 0,2 11 0,2 0-185,-2 1 1,-2 0 0,-1 3-1,1 0-66,4 0 0,-4 2 0,5-1 0,-1-2 126,-1-1 1,1-2-1,-4-1-808,4-3 1,-4-5 1380,4-8 1,-3-5-1,1-9 1,2-2-686,-2-1 0,3-9 1,-2 5-1,1 0 530,1 1 1,-5 3 0,5-1 1124,0 4 0,-3 5-324,6 4 0,-2 5 1,4 8-553,-3 5 0,-3 2 0,2 0 0,1 1-395,-1 3 1,-4 1 0,3-2 0,-2-1-114,1 0 1,1 5-1,-3 0 1,1-2-1806,-1-1 1,3-2 0,0 1 1890,1-1 0,2 0 1,5 1-1</inkml:trace>
  <inkml:trace contextRef="#ctx0" brushRef="#br0">3239 15180 24333,'0'-20'-5901,"0"1"6402,0-3 1,0 6-188,0 11 1,5 7 0,-1 11 0,1 0-1038,0 1 1,-3 3 0,2 1 0,-2-2-19,-2-1 0,0 3 0,0 0 0,0-2-1305,0-1 2044,0-2 0,-6 1 0,-1-1 1</inkml:trace>
  <inkml:trace contextRef="#ctx0" brushRef="#br0">3146 15113 24333,'-9'-36'-1722,"0"2"0,0 3 0,2 6 2075,2 6-2500,4 4 1,2 8 1867,4 2 1,-2 13 0,6 3 195,1 4 1,8 3 0,3 9 0</inkml:trace>
  <inkml:trace contextRef="#ctx0" brushRef="#br0">3493 15006 13216,'-14'-28'568,"7"-3"0,1 24-813,6 2 1,-5 14-1,1 9 1,1 0 10,2 1 0,1 0 0,0 5 0,1-2 65,3 2 1,-1-5-1,5-1 1,-1-3-49,1-2 0,-4-4 268,5 0 0,-2-8 264,2-1 0,-7-6 1,-8-8-1,0-3-371,0-1 1,-3-1 0,3 3 0,0-2 321,0 2 1,2-3-1,4 1-939,0 2 675,0 1 1,1 7-1,4 4 1,4 4-2079,3 4 2120,1 4 1,6 11 0,2 2 0</inkml:trace>
  <inkml:trace contextRef="#ctx0" brushRef="#br0">3799 15020 14088,'-1'-24'39,"-2"-3"1,-2 1 985,2 2 0,2 9-1721,1 6 148,0 6 1,0-1-9,0 8 0,1 2-48,4 3 0,-2-3 0,6-6 911,1 0 0,2-6 1,1-1-1,0-2 135,1 0 0,-1 6 1,0-1-1,1 2-250,-1 2 1,0 2-1,2 4 1,1 7-409,2 8 218,6 10 0,-9 9 0,4 7 0</inkml:trace>
  <inkml:trace contextRef="#ctx0" brushRef="#br0">2466 16099 24396,'-13'8'549,"-1"-4"0,0-1-682,-4 1 1,3-2-1,-3 2 1,3-2 1479,2-2 1,0-5-902,-1 1 1,7 1-437,3 7 1,4 4-1,4 7 1,6 1-195,7 2 0,2 8 0,5 0 1,-2 0-250,2 4 1,-1 4-1,1-2 1,-3 1 92,-2 0 1,3 2 0,-6-4-1,-2-3-1452,-4-4 0,-7 0 1,2-6-1,-4-2-503,-1-1 2074,0-8 0,-12 5 0,-3-5 0</inkml:trace>
  <inkml:trace contextRef="#ctx0" brushRef="#br0">2426 16579 21862,'-16'-18'-1250,"2"0"0,-2-1 1,9 3 968,-1-2 1,2 0 0,8 7 1124,2 2 1,5 1 0,8 5 0,2-1-247,2 1 1,-4 0 0,6 0-1,0-1-693,2 1 0,2 0 0,-2 0 0,-1-3-566,-2-2 0,-1 4 0,1-5 1,-4-1 107,-3-2 1,-3-2 0,-2 1-1,-3-2 218,-1-2 0,-1 2 0,-5-3 0,0 3 756,0 2 0,0-1 0,0 1 803,0 0 1,-2 5-829,-2 4 1,1 4 0,-5 6 0,2 6-247,4 4 0,0 3 0,4-2 0,0 2-264,3 2 1,5-4-1,-1 3 1,4-4-95,5-4 0,-3-2 1,4 2-1,-1-3 233,0-5 1,4-2 0,-4-4 0,0-2-11,1-5 0,-4-4 0,2-4 0,-2-2-180,-1-2 0,-3 4 0,0-6 0,-4 0 131,-1-3 0,0 4 0,-3 2 0,2 0 634,-3 4 1,0 1-124,-2 2 1,6 1-1,3 3 1,3 5 37,1 2 1,5 4 0,2 2 0,4 5-1048,4 3 0,3-2 0,-1 2 0,3 3-1852,1 0 0,-5 7 2059,2 5 0,-8-1 0,-4 7 0</inkml:trace>
  <inkml:trace contextRef="#ctx0" brushRef="#br0">2279 17365 22074,'-5'-7'-2672,"3"2"0,-2 10 2801,2 4 1,4 3-1,2 1 1,5 0 579,3 1 1,1-1-1,2 0 1,1-1-242,2-3 1,4 3-1,-4-3 1,-2 1-320,-1-1 1,-6-3 0,-2-5 230,-1 4 1,-3-4 0,-7 2-709,-5-6 1,-4 0-1,-4-6 1,0-2-432,0-6 1,-2 3 0,1-6 0,2 1 716,1-3 0,6-2 0,2 0 0,1 2 261,3-1 0,1 2 1,4 0-1,2 2 242,5 3 1,3 1 0,3 3 0,1 3-57,2 5 1,0-2 0,-3 1 0,1 2-1065,2 2 1,1 2-1,-3 2 1,3 3-3166,2 1 3814,1-4 0,5 9 0,0-4 0</inkml:trace>
  <inkml:trace contextRef="#ctx0" brushRef="#br0">2879 16965 8566,'-13'-31'2492,"0"0"-1520,5 6 0,8 12 1,9 10-941,3 6 0,1 4 0,1 7 0,-1-1-133,0 0 1,2 6 0,1 4 0,2 2 64,-2 1 1,-1 1 0,-1 1 0,-3 0-822,-2-1 1,2 6 0,-7-11 0,-1-1 449,-1-1 1,-2-9 0,-2 1 0,-2-5 286,-5-4 1,-3-2-1,-1-1 1,-1 0 169,1 0 0,-5-4 0,-1-2 0,0-1 621,-1-4 1,3 1 0,3-1-1,1 4 1166,0 1 0,4-3-1843,0 5 0,6 1 0,-2 7 156,4 5 1,7 3 0,4 3 0,5 0-429,3-2 0,1 3 0,-3-8 0,4-1-1108,0-2 0,3-4 0,5-1 0,1 0 1386,2 0 0,7-6 0,-4-1 0</inkml:trace>
  <inkml:trace contextRef="#ctx0" brushRef="#br0">3199 17112 8588,'-7'0'1948,"2"0"-1721,10 0 1,2 0 0,7 0 0,-1 0 89,0 0 0,1 0 1,-1-1-1,0-4-91,1-4 0,-3 2 0,0-2-833,-2-1 1,-6-2 47,1-2 0,-8 3 1,-7 2-1,-4 4 96,-2 4 1,-3 1 0,4 0-1,-2 0 772,2 0 1,1 4 0,2 2 0,0 2 536,-1 2 0,7 2 0,2 1-510,4 0 0,1 2 0,3 2 1,4 0-510,7 0 1,3-7 0,1-1 0,3 0 183,0-2 0,4-2 1,-3-10-12,3-4 0,8-3 0,1-1 0</inkml:trace>
  <inkml:trace contextRef="#ctx0" brushRef="#br0">3373 16459 8550,'-6'-25'0,"-3"4"472,-3 8 0,4 7 0,6 10 0,4 7-227,7 5 1,2 5 0,-1 7 0,-1 1-25,1 3 1,2 3 0,2-1 0,-1 3-529,0 5 0,5 5 1,0 0-1,-3 2-374,-5 2 0,0-3 0,-5-8 0,-2-1 681,-2-3 0,-1-4 0,0-5 0</inkml:trace>
  <inkml:trace contextRef="#ctx0" brushRef="#br0">3493 16912 8550,'-6'-19'0,"4"4"-179,-2-3 1,4 9-112,4 5 0,4 3 290,5 1 0,12 0 0,3 0 0</inkml:trace>
  <inkml:trace contextRef="#ctx0" brushRef="#br0">3786 16712 8550,'-14'-1'891,"1"-4"0,0-2 2303,-1 0-3399,1 1 1,6 16-1,2 3 1,4 4 20,1 2 0,0 2 0,0 5 0,0 1-263,0 0 0,0-1 1,0 2-1,-2 2-292,-2 1 1,-4 2 0,-5-2 738,0 4 0,-1 10 0,1 2 0</inkml:trace>
  <inkml:trace contextRef="#ctx0" brushRef="#br0">23648 10409 8323,'-14'-14'0,"1"2"628,0 3 0,1-2 0,1 3 3466,3 1-3349,5 1 0,-3 7 0,6 5-343,0 8 0,0 9 1,0 13-1,0 7 21,0 12 1,-6 11 0,-3 7 0,-4 1-206,4-36 1,0 1 0,-1 2 0,1 1 0,-3 1 0,0 1-1,1 1 1,0 0-155,-1 2 0,0 1 1,-1 3-1,1 0 1,-2 0-1,1-1 1,0 0-1,1 1-83,1-2 0,0-1 0,-1-1 0,0-2 0,3-1 0,0-2 0,1-2 0,0-1-97,-7 35 0,3-9 1,2-7-1,1-7 31,-1-6 1,2-1 0,1-10 0,-1-1 141,1-6 0,4-2 0,-1-7-2,2-2 1,4-3-49,2-4 0,8-3 0,9-6 1,2-2 109,5-2 1,8-3-1,0-7 1,4 1-51,4 0 1,2-1 0,4 1 0,-2 0 530,-2-1 0,4 2 0,-1 2 0,1 3-517,-1 1 0,1 0 0,-4 3 1,0-2-274,0 3 0,-1-4 0,-5 1 0,-2 1-30,-2-2 1,5 3 0,-4-5-1,0 1 167,2 0 1,-1 2 0,5-4 0,3 0-67,3 2 1,1-5 0,-5 3 0,2-1-99,1 1 0,0-3 1,-6 5-1,-4-2 42,1 0 0,-7 2 0,0-4 0,-4 4 196,-2 1 1,-5-3-1,-3 3 1,-3 0 304,-2 0 1,-4 0-1,0 3 1,0-3 8,-2-1 0,5-2 0,-3-6 1,4-2-205,5-6 1,4-8 0,11-7 0,5-8-262,5-7 0,-14 18 0,1-2 0,0 0 0,0-1 0,1-3 0,0-2-161,2-5 1,-1-1 0,1-3 0,-1-2 0,2-4-1,-1 0 1,-1-1 0,0 0-191,-3-1 1,-1-2 0,0-3 0,-4 0 0,-4 5 0,-3 1 0,0 3 0,-3 0 365,-2 6 0,-1 1 1,-3-1-1,-2 2 1,-1 9-1,-1 1 1,1-30 179,-4 9 1,-7 4 0,-4 12-1,-5 4 196,-3 7 1,-5 4-1,0 3 1,-2 2 69,-1 6 0,-1 3 0,0 5 0,1 5-440,-1 2 0,-4 2 0,-3 2 0,-3 2-195,-5 5 1,-7 3 0,0 1-1,-2-1 116,-3-3 1,-9 2 0,-6-6 0,-3 1 187,34-3 1,-1 0 0,-3 2-1,-1 1 1,-1-2 0,-2 1-1,-1 0 1,-1 1 32,0 1 0,-1 0 1,-6 0-1,0 1 1,0 0-1,0 1 0,-2 2 1,0 0 129,-1 2 1,1 0 0,0 2 0,1 1 0,-1 0 0,0 0 0,2 2 0,-1 0-152,-1 2 0,0 1 0,4-2 0,1 1 0,0 1 0,2-1 0,2-2 0,2 0-23,4-2 0,0 0 0,0 2 0,2 0 1,-25 13-1,9-3-1093,9-4 1,13-5 0,8-6 1105,12 1 0,6-7 0,8-1 0</inkml:trace>
  <inkml:trace contextRef="#ctx0" brushRef="#br0">22821 8170 8079,'-26'-3'154,"-1"-6"1,6 0 0,3-9 0,4 3 416,0 2 1,7 0 0,1-1 0,1 1-19,1 0 1,0 4 0,5 1-208,4 2 0,0 3 0,7 9 0,0 6-4,3 4 1,7 14 0,0 1 0,4 6 377,0 3 1,7 11 0,2 2 0,4 3-169,1 3 0,0-4 0,1 6 0,2 0-358,-21-31 0,1 2 1,1 2-1,1 1 1,-2-1-1,-1-1 1,1 2-1,-1 1-50,-1-1 1,-1 0 0,4 4 0,-2 0 0,-2-4 0,-1 0 0,1 0 0,0-1 146,1 2 1,1-1-1,-3 0 1,0-1-1,17 28 1,1-5 86,1-2 0,2-3 0,-1-2 0,-2-2-254,-2-2 0,-5-2 0,1-5 0,-3-2 32,-1-2 0,-6-7 0,-4 1 0,-2-7-36,-1-3 1,-3-1-1,-2-5 1,-3-1-1440,0-3 0,-4 3-1985,2-3-1712,-2-4 3121,-2 1 0,7-19 1895,6-9 0,7-21 0,6-12 0</inkml:trace>
  <inkml:trace contextRef="#ctx0" brushRef="#br0">25221 7543 8081,'0'-13'0,"-6"0"1015,-3-1 1,3 5 0,0 2 1381,0 1-1603,5 2-524,-5 9 1,6 3 0,-2 8 0,-1 6 249,-1 9 0,-7 12 0,3 9 0,-4 7-244,-2 8 1,5-27-1,-1 0 1,-1 1 0,-2 0-1,-1 2 1,-1 1-31,-3 3 0,0 1 1,-1 1-1,0 2 1,-2 4-1,0 1 1,0 1-1,-1-1-108,1-1 0,-2 0 1,-4 4-1,-1 0 1,2-5-1,-1-1 0,-1-1 1,1-1 14,-1 1 0,1-2 0,3-5 0,1-1 0,0 2 1,1-1-1,1-3 0,1 0-53,-1-2 0,2 0 1,1-1-1,2-1 1,-15 27-1,4-3-208,5-4 1,3-9 0,7-5-1,3-4-77,4-4 1,4-4 0,1-5 0,1-2-1456,4-2 1,2-6 0,8-8 0,3-4 288,4-4 1,3-2 0,3-5 0,3-8 1350,5-6 0,-3-6 0,-1 0 0</inkml:trace>
  <inkml:trace contextRef="#ctx0" brushRef="#br0">26634 7876 8036,'0'-13'0,"0"0"-223,0-1 0,0 5 1,0 1-62,0-3 1,0-1-1,0-1 1503,0 0 1,0 4 311,0 0 1,-2 2-660,-2-2 0,-4 3 0,-5 7-245,0 4 0,-2 14 0,-3 14 0,-6 8-147,-5 8 1,-5 15 0,13-29 0,-1 2 0,-2 4 0,0 1-149,-2 4 0,-1 1 0,-3 1 0,-1 1 0,0 2 0,0 0 0,-1-2 0,-1-1-172,0 0 1,-2 1 0,-6 5 0,-1 0 0,3-4-1,1-1 1,-3 1 0,0-1 24,1-1 0,-1 0 0,-3 4 0,1-1 0,3-5 0,0-1 0,-2-1 0,1 0-104,-3-1 1,2 0 0,4-2 0,0-1 0,0-2 0,1-2-1,2-2 1,1-1-243,3-3 1,0-1 0,2-2 0,0-1-1,-19 22 1,3-7-1107,4-4 0,8-13 0,6-2 0,8-6-1054,4-2 0,7-5 0,2-2 2321,4-1 0,5-2 0,10-4 0</inkml:trace>
  <inkml:trace contextRef="#ctx0" brushRef="#br0">22101 10728 8183,'-4'-13'-32,"0"0"0,-5-1 0,4 1 106,2 0 1,6-5 0,3 0-1,2 2-361,2 1 0,-3 2 0,1-1 0,-1 3-281,0 2 1,-4-3 490,2 3 1,-4 2 0,-2-1 1422,-4 2 0,2 2-534,-5 4 1,5 1 0,-2 4-22,4 4 1,1 8-1,0 7 1,0 6-224,0 5 0,0 4 0,0 2 1,0 2-78,0 2 0,-5 5 1,-1-3-1,0 1-189,1-4 0,-4 1 0,4-4 1,2-4-601,2-3 1,1-7-1,0-7 1,1 0-1477,4-4 0,2-1 0,6-3-1822,1-3 3596,-1-9 0,6-8 0,2-5 0</inkml:trace>
  <inkml:trace contextRef="#ctx0" brushRef="#br0">21861 10755 8086,'-20'-1'855,"2"-4"-9,3 4 0,9-5 1,6 6-133,8 0 0,5-5 0,5-1 0,5-3-209,7-5 0,0 0 1,5-3-1,2 2-281,2 1 0,1 1 0,-2 0 1,-1 1-938,-1 3 1,-7 3 0,4 6 0,-3 0 712,-4 0 0,10 12 0,-8 3 0</inkml:trace>
  <inkml:trace contextRef="#ctx0" brushRef="#br0">21701 11328 8134,'-37'0'0,"8"2"849,11 2 1,11-3-1,13 4 1,7-4-391,8-1 1,7-1-1,7-4 1,10-3-459,5-4 1,2 0 0,-2 2 0,-1 1-263,2-2 1,-6 4 0,0-2 0,-4-1 730,-1-2-470,0 4 0,0-9 0,0 2 0</inkml:trace>
  <inkml:trace contextRef="#ctx0" brushRef="#br0">22528 10768 8060,'-6'-17'92,"-1"-1"0,-1 2 1064,4 1 1,2 6 982,2 0-1563,0 6 1,0 15 0,0 13-244,0 6 0,0 8 1,0-2-1,0 3-252,0 0 1,0 3-1,0-9 1,0 0-833,0-3 0,5-3 1,1-3-406,1-3 1,2-4 0,4-11-199,1-7 1,-1-13 1353,0-14 0,7-5 0,0-8 0</inkml:trace>
  <inkml:trace contextRef="#ctx0" brushRef="#br0">22635 10808 8060,'-5'-26'146,"1"-1"0,-7 6 1,2 5 1454,-2 6 1,-1 5-652,3 10 1,4 4 0,10 8-1,5 5-126,7 4 1,-1 2 0,6 1 0,3 4-605,5 1 1,-1-6 0,7-1 0,1-8-469,2-4 0,1-3 0,-2-3 0,-1-5-408,-1-2 0,-11-10 0,0-5 0,-6-8-55,-7-4 1,-5-8 0,-8-4-1,-5-4 611,-7-4 0,-2-3 0,-9 2 1,-2 0 112,-4 0 1,-6-3 0,5 5 0,2 2 207,1 5 1,8 5 0,5 6 0,7 3-128,2 0 0,1 7 1,7-2-1,4 4-935,7 0 1,8 1 0,10-2 840,4-3 0,16-8 0,4-8 0</inkml:trace>
  <inkml:trace contextRef="#ctx0" brushRef="#br0">21955 7823 8010,'-5'-9'0,"1"0"199,1-1 1,0 3 578,-1-2-240,2 6 0,-4-2 1,5 10-117,-4 4 0,4 7 0,-4 5 0,4 2 2,1 5 1,1 8-1,2-1 1,3 4-163,2 1 0,0 3 1,6-2-1,1-4-104,2-3 0,3-2 0,3-7 0,-2-3-83,-2-4 0,5-9 1,-3-5-1,1-4-263,0-4 1,-6-10-1,2-11 1,-4-6 48,-6-5 0,-2-5 1,-6 5-1,0-1 32,0 2 1,-10-2 0,-5 6 0,-3 1 194,-1 2 0,-3 3 1,3 3-106,-2 4 1,6 3-1,0 3-196,5 3 1,7 2 0,0 4 0,6-1-420,6 1 1,3 1 0,4 1 0,5-2-298,5-2 1,6-5 0,-3 2 928,2 1 0,6-11 0,-3 3 0</inkml:trace>
  <inkml:trace contextRef="#ctx0" brushRef="#br0">22448 7623 8144,'-22'8'397,"1"-4"0,2-1 0,2 0-152,3 1 1,5 7-1,1-1 1,2 5 277,3 3 1,9 5 0,6-2-1,6 1-225,3 1 0,1-6 0,5 3 0,-1-4-142,1-4 1,4-8 0,0 1 0,-3-4-173,-4-1 0,0-6 0,-7-4 0,0-5-25,-2-3 1,-8-10 0,-3 1 0,-2-1-49,-2 0 0,-2-3 1,-2 0-1,-5 1 9,-3 2 1,-1 7 0,0 2-1,-1 1-125,1 1 1,4 3 0,2 5-346,1-1 1,4-2 0,10-1-247,5 0 0,9 4 1,2 0-1,6-3 796,5-4 0,4-5 0,1-6 0</inkml:trace>
  <inkml:trace contextRef="#ctx0" brushRef="#br0">23061 7077 8144,'-19'7'332,"-3"-2"1,2 2 0,4 3 0,4 7 147,3 5 1,6 4 0,0 6 0,5 5 50,2 6 1,7-1-1,-2 7 1,3 0-695,1-1 1,2-7 0,1-7 0,2-1-713,-2-4 0,0-6 0,1-6 0,0-3 875,0-5 0,3-4 0,1-5 0</inkml:trace>
  <inkml:trace contextRef="#ctx0" brushRef="#br0">22995 7357 8144,'-30'-11'1383,"3"-2"1,4 1-1,9 3-831,1-1 1,7 2 0,7 0 0,11-1-448,9 1 1,10-8 0,8 1 0,8-4-130,11-5 1,5 3 0,7-2 23,-32 9 0,0 0 0,31-13 0,-30 11 0,1-1 0</inkml:trace>
  <inkml:trace contextRef="#ctx0" brushRef="#br0">25021 6970 8552,'-6'-13'293,"-2"5"0,-3 2 0,0 2 144,2 0 1,5-1 0,-4 7 0,1 1-15,0 1 0,-2 11 0,-5 0 1,1 5 30,0 8 0,4-1 0,0 6 0,0-2-300,2 0 1,1 4 0,7-2-1,4 0-253,4-1 1,2-2 0,4-7-1,2-2-210,0-2 0,7-7 0,-2-7 0,2-4 37,-2-1 0,2-6 0,-6-4 0,-2-5-166,-1-3 0,-8-10 0,-4 2 1,-6-4 452,-6-3 0,-7 5 1,-5-3-1,-3 3 407,-4 1 1,-7 5 0,1 1 0,1 2 341,6 3 0,2 3 1,8 2-33,0 2 1,10 5-1224,7-5 0,13 6 0,14-3 0,7 2-1875,4-1 0,13-5 2366,2 1 0,15-9 0,0-3 0</inkml:trace>
  <inkml:trace contextRef="#ctx0" brushRef="#br0">25514 6824 8219,'-45'1'947,"3"5"0,5 7 158,8 8 0,9 7 1,8 0-1,1-3-675,3 1 0,5-3 1,-2 1-1,4-3-256,1-2 1,6 2 0,4-7-1,6-3 31,6-4 1,8-2-1,4-7 1,3-4-557,5-7 1,-4-6 0,-4-8 0,-3 0 65,-6 1 0,-4-5 1,-7-2-1,-3 1-774,-2-1 0,-3-3 0,-7 5 0,-4 3 790,-4 4 0,-2 1 0,-4 5 0,-2 2 222,0 1 0,3 6 1,7 0-6,1-1 0,2 2 0,5 1 0,3 0-41,5-1 93,9-7 0,9-5 0,7-7 0</inkml:trace>
  <inkml:trace contextRef="#ctx0" brushRef="#br0">26167 6370 8091,'-22'8'716,"-2"-2"1,2 1 89,1 6 0,8 16 1,5 8-1,1 0-562,0 1 1,-1 1 0,-2 1 0,2 0 68,3 0 1,0 3 0,5-1 0,0-2-648,0-1 1,0-4 0,0-8 0,0 0-889,0-1 1222,0-5 0,6 4 0,1-4 0</inkml:trace>
  <inkml:trace contextRef="#ctx0" brushRef="#br0">25794 6677 8258,'-27'-27'2572,"3"2"-1340,7 3 1,5 7 0,13 8-905,4 1 0,2-3 0,8 3 0,4 0-976,8 0 1,7-3 0,12 3 0,6-1-1303,4-3 1950,14 4 0,-8-6 0,10 4 0</inkml:trace>
  <inkml:trace contextRef="#ctx0" brushRef="#br0">26794 7210 8079,'-6'-25'0,"-3"3"1067,-3 4 1,-1 3-602,-1 2 0,5 5 1,1 4 379,-3 2 1,-1 5-1,-1 5-491,0 5 1,-1 9 0,2 0 0,2 4-144,1 0 1,2 5 0,-4 2 0,4 0-77,1-1 0,2-1 1,5-4-1,4-2-256,3-3 1,9-2 0,3-7 0,3-1-827,0-3 1,6-3 0,-7-6 0,1-2 524,0-2 1,-6-4 0,-6-7 0,-4-1 203,-1-2 0,-3-4 1,-7 3-1,-7 0 557,-5-1 0,0-2 0,-6 3 0,-1 0 144,3-1 1,0 3-1,7 3 1,0 2-573,-1 4 0,7-4 0,2 3-1102,4-3 1,4-1 0,4 1-374,7 3 1,12-1 1562,1 5 0,3-5 0,-4 2 0</inkml:trace>
  <inkml:trace contextRef="#ctx0" brushRef="#br0">27180 7170 8079,'-26'-4'886,"-1"-1"1,6 1-1,3 4-459,4 0 0,5 6 0,1 2-150,2 4 1,2 2 0,4 0 0,0 4-139,0 4 1,1 2 0,4 0 0,4-3-66,3-2 1,7 3-1,3-4 1,3-3-312,2-5 1,0-4-1,1-6 1,0 0-365,-2 0 1,3-10 0,-12-4 0,0-2 298,-3-3 1,-6-2 0,-4-6 0,-2 1 321,-2-1 1,-2 0-1,-2 1 1,-5 0 188,-3 4 1,-1-1 0,-1 5 0,3 2-298,2 1 1,3 1 0,6 1 0,0 0-384,0-1 0,1 3 0,4 0 1,4 2-416,2-1 0,7 3 886,0-2 0,6 0 0,-4-5 0</inkml:trace>
  <inkml:trace contextRef="#ctx0" brushRef="#br0">27553 6917 8079,'-1'9'0,"-3"1"0,-5 5 508,-3 6 1,3 10-1,1 4 1,1 4-190,0 1 1,2-2-1,-2-1 1,-1-3-497,1-1 0,4-2 1,-1-6-1,2-1-408,2-2 1,-4-6 0,-2 1-332,-2-7 916,-1-4 0,-4-12 0,0-1 0</inkml:trace>
  <inkml:trace contextRef="#ctx0" brushRef="#br0">27287 7170 8079,'0'-22'1253,"0"1"1,1 2 0,2 3-796,2 1 1,11 1 0,3 3-1,9 0-2087,8 2 0,8 6 1629,5-1 0,-3 2 0,0 2 0</inkml:trace>
  <inkml:trace contextRef="#ctx0" brushRef="#br0">22155 8103 22590,'-18'-10'-1034,"0"-4"1,2-4 0,6 4-1,2-1 406,2 3 1,-4-4 0,2-5 0</inkml:trace>
  <inkml:trace contextRef="#ctx0" brushRef="#br0">21662 8156 28803,'-24'-10'-3367,"5"-5"1095,5-4 1,11 4 1923,3 2 0,6 7 0,8 12 0,-1 6-214,0 4 1,-1 7 0,-2 0-1,-1 2 180,2 2 1,-5-7 0,-1-2 0,0-3 173,-1-2 0,2-1 0,-1-3 569,4-5 0,4-2 0,5-4 0,5-1-160,7-1 0,4-5 0,6 5 0,0 1 46,0 1 0,5 2 1,0 0-1,1 2 39,0 2 1,3-1 0,-3 4 0,0 1-21,0-1 0,-6-4 1,-5 2 59,2-4 0,2-1 0,1 0 1,0 0-1,0 0 313,0 0 0,4 0 0,2 0 0,0 0-222,0 0 0,4 0 0,1 0 0,4 0-375,2 0 0,7 0 1,-2 0-1,2 0-112,-2 0 1,2 0 0,-3 0 0,1-1 50,1-4 0,1 2 0,-8-6 0,2 0 349,-1 2 1,0-8 0,0 5 0,-3 0-22,3-2 1,-1 1 0,-3 1 0,-1 3-175,-3 1 0,7 0 0,-1 3 1,3-2-386,1 2 0,9 2 0,0-1-46,5-2 336,-3 2 0,2-3 0,-4 3 0,0-1 82,-1-1 1,6-7 0,-8 2 0,0-2 118,0-3 1,6 1-1,-6 1 1,1 2-144,-1 1 1,4 0 0,-6-3 0,-3 3-116,2 5 1,1-2-1,-7 1 1,2 2-161,-2 2 0,2 1 1,-3 0-1,-4 1 74,1 4 1,-1-2-1,-1 4 1,-3-1 173,-1-3 0,-3-1 1,-6-2-1,-3 0 138,-1 0 1,2-2 0,-3-1-1,-3-1-215,-1 1 0,3-3 1,1 0-1,-3 0-66,-1 0 0,3 0 0,2 3 1,1-1-55,3 1 1,0-3 0,2 0-1,-1-1-45,4-4 1,-4-1 0,-4-1 0,0 0 113,0-1 0,-3-5 1,3-3-1,-1-3-5,-3-2 1,1 0 0,-2 1 0,0-1 100,0 0 0,-4 1 0,-2-1 1,-1 0-391,-2 1 0,4-1 0,-6 1 0,-2-1-209,-1 0 1,-2 2-1,1 0 1,-1 0 102,0-3 1,5-2 0,0 3 0,0 1 59,1-1 1,0-4-1,5-2 1,-2 1 96,2-1 0,-5-4 1,0 3-1,-1-1 111,-10 19 105</inkml:trace>
  <inkml:trace contextRef="#ctx0" brushRef="#br0">27939 6801 16489,'-11'-12'-190,"-11"-11"-191,-11 5 0,1 2 473,-4 1 0,4 2 1,-1 1-1,2 1 114,0 2 0,0 1 0,4-6 0,2 1 81,3 0 1,-6-1 0,4-1 0,0-1 51,-1-2 0,-3-1 1,-2 3-1,4-2-156,0 2 0,-6-3 0,5 1 1,-3 3-2,-2 5 1,-1-1 0,-5 5-1,-1 0 285,-2 0 1,-7 2 0,3 4 0,0 0-205,4 0 0,-7-4 0,7-1 0,-4 2-69,-1 2 0,2 1 0,4-2 0,0-1-8,0-1 0,0-5 1,-1 3-1,-1 0 49,2 0 1,-7-4 0,5 2-1,-4 0-5,-4-1 0,0 6 0,-2-2 0,1 4-143,1 1 1,-8 0 0,8 0 0,1 1-36,2 4 1,-2-2 0,3 6 0,0-1-112,0 0 0,2 4 1,2-5-1,1 2 80,1 0 0,-8-5 0,7 4 0,-2-2 50,1-3 0,-5-2 1,5-1-1,-2 0 35,-2 0 1,2 0 0,2 0 0,-1 0-12,-1 0 0,-5 0 0,3 0 0,0 0-140,0 0 1,2 4 0,2 2 0,1 0-68,1 0 1,-6 5 0,9-4-1,0 2 64,-2 0 1,1-5 0,-1 4 0,2-1 74,2 0 1,-5-4 0,-5 3 0,1-1 41,-2-1 1,3 5 0,-6-3 0,0 0 6,2 0 1,-9 3-1,2-3 1,-1 1-1080,1 3 0,2 2 0,0 2 0,0-1 969,-3 0 1,-5 5-1,2 1 1,2 2-50,1 3 1,-4-1-1,-4 1 1,0-2 77,0 2 1,0 1 0,4 2 0,-2-2 35,-3-3 0,0 3 0,1-4 0,2 1-23,2 1 1,-3-1 0,2 4-1,1 1-134,0 0 1,-2-1 0,5 3 0,1 0-114,-1 2 0,-1 6 1,4-1-1,0 2-39,-1 2 1,3 5-1,0 2 1,4 3-35,1 5 1,3 0 0,4-3 0,2-2 90,0 1 1,2 2-1,10-7 1,1-2-32,2-2 1,6 1 0,-1-8 0,7 4-404,5 1 1,4-6 0,1-2 320,0 1 1,12-4-1,6 5 1,7 1-1,6-3 215,4 1 1,13-4 0,4-5 0,2-2 60,7 2 1,4 0-1,-28-13 1,2 0-1,2-2 1,2 0 177,2-2 1,2 0 0,8 3-1,1 0 1,-5 0 0,0 0 0</inkml:trace>
  <inkml:trace contextRef="#ctx0" brushRef="#br0">18609 15033 9364,'-9'-7'2534,"0"2"-1968,6 4 1,-1 1-184,8 0 0,4 4 0,5 1 0,0-1-17,1 2 0,3-3 0,3 6 0,0 0-133,4-2 0,1 5 1,2-3-1,0 3-47,-1 1 0,4-1 0,-2-2 0,-3-2-745,0-2 1,-1 2-1,0-3 1,-4-2-243,0-2 1,3-1-1,0 0 1,0 0-1777,0 0 2577,8-6 0,-9-1 0,10-6 0</inkml:trace>
  <inkml:trace contextRef="#ctx0" brushRef="#br0">19755 14886 8402,'0'-20'52,"0"2"1,0 8-72,0 1 1,0 0 0,0-5 924,0 1 0,0 0 383,0-1 1,6 3-891,3 2 0,3 9 1,1 10-1,-1 6 21,-3 7 1,1 3 0,-4 5 0,0 5-56,0 2 1,-1 7-1,-5 2 1,0 4-409,0 3 0,0 3 0,0-4 1,0-3-527,0-5 0,0-2 0,0-12 0,0-2-1969,0 0 1,1-9-391,4-2 2928,2-9 0,0-9 0,-1-8 0</inkml:trace>
  <inkml:trace contextRef="#ctx0" brushRef="#br0">19755 15313 8402,'-20'-9'1398,"2"0"1,7-6-343,3 6 0,6 4-692,2 0 1,10 4-1,10 1 1,0 0-317,4 0 0,1 0 0,3 0 0,2 0-820,1 0 0,0 4 0,-4 2 0,-2 0-2031,-3 0 2803,3 4 0,-10-8 0,5 4 0</inkml:trace>
  <inkml:trace contextRef="#ctx0" brushRef="#br0">20275 15286 10521,'0'-18'558,"2"10"-151,2 11 0,-2 11 0,2 4 1,-1-3-213,1-5 0,-2 2 0,2-3 76,-2 3 0,-2 1 0,0 1 44,0-1-1377,0 0 0,-2-5 736,-2-4 1,2-8-1,-2-5 1,2-3 377,2-1 0,6-7 0,2-2 0,1-2 347,0 2 1,-1-2 0,4 7 0,-1 0 82,-2 3 1,-1 0 0,6 1 54,-1 0 0,0 5 0,1 4-961,-1 2 1,-1 4 0,-2 2 0,-1 5-540,2 3 0,-4 3 1,2 3-1,0 2-2403,-2 1 3366,5 4 0,1-10 0,8 4 0</inkml:trace>
  <inkml:trace contextRef="#ctx0" brushRef="#br0">20822 15313 8401,'12'-6'1292,"-4"-3"-38,-3-3 1,1-1-1390,-2 0 0,1 4 0,-7 1 947,-2 2 0,1 2-400,-6 4 0,0 1 0,-3 4-357,3 4 0,-1 3 0,5 2 0,1 3 2,-2 0 1,5 1 0,-4-3 0,4 1-98,1 2 1,6-5-1,1-4 1,2 0 25,0-1 1,4-2 0,6-6-1,1 0-112,-1 0 0,3-6 0,-4-3 0,-2-3 52,-1-1 0,-2-1 1,1 1-1,-2 0 854,-4-1 1,3 5 114,-7 0-758,1 1 0,-5 6 1,0 7-1,0 5-608,0 3 1,0 1 0,0 0 0,0 3-587,0 0 0,1 6 0,2-4 1,3 0-610,1 0 1,-2-5 1665,4-5 0,6-1 0,5 6 0</inkml:trace>
  <inkml:trace contextRef="#ctx0" brushRef="#br0">21275 15366 8345,'0'-13'1966,"1"5"-1093,4 4 1,-4 4-526,4 4 0,-4 4 0,-1 5 0,2 1-50,2-1 1,-2 2-1,2 1 1,-2 2-215,-2-2 1,0-1-1,0-2 1,0 0-335,0 1 1,0-5-414,0 0 1,0-8 288,0-1 1,4-7-1,3-10 1,4 0 238,4 0 0,1-2 0,-4 1 0,-2 2 372,-1 1 0,0 6 0,4 2-10,1 1 0,-6 2 1,1 4 74,2 0 1,-4 5-1,1 4-525,-3 3 1,1 2 0,-3-1-1,2 2-625,-2 2 1,4-2-1,2 4 1,3-1 847,1 0 0,6 0 0,2-5 0</inkml:trace>
  <inkml:trace contextRef="#ctx0" brushRef="#br0">22235 15033 8310,'0'-33'-39,"0"7"0,-6 11 0,-2 9 0</inkml:trace>
  <inkml:trace contextRef="#ctx0" brushRef="#br0">22035 14966 8310,'-9'0'0,"0"0"0,6 6 387,-1 3 1,2 3 0,2 1 1113,0 1 1,0-5-868,0-1 0,2 0-254,2 1 1,-1-3-173,6-6 1,-5 0-681,5 0 0,-6-2 308,2-2 0,-4 1 0,1-5 497,2 2 0,-3 1-131,4 0 0,-4 2-75,-1-6 1,0 5 296,0-5-576,0 6 0,-1-3-182,-4 6 1,3 0 1065,-7 0-891,6 0 0,-3 2-142,6 2 1,6-1-987,3 6 0,-2-6 601,2 1 1,-5-1 261,5 2 1,-6-2-1,2 5 424,-4 3 0,-7 1 0,-1 1 0</inkml:trace>
  <inkml:trace contextRef="#ctx0" brushRef="#br0">21715 15353 8355,'6'-12'1047,"3"3"1,1 2-1,0 4-916,-1-2 1,-4 1 885,4 4-853,-6 0 1,2 1 0,-5 4 72,0 4 1,-1 3 0,-3 1-61,-5 0 0,-2-4 0,1-1 153,1-3 0,6 1 0,-3-3 427,0 2-1119,5-1 0,-4-4 314,10 0 1,2 5-1,6-1 1,1 1-301,-1 0 1,-4-2 0,0 6 326,1 2 0,-2 1 0,-1 1 314,-1 0 1,-3 0 0,-7 1-1,-5-2 50,-3-3 0,-2 2 1,0-3-1,-4 1-119,-4 0 0,2-5 0,1 3 0,1-1-561,1-3 1,-1-1 0,5-2 0,1 1-3438,3 4 56,3-4 3718,24-1 0,4-13 0,18-8 0</inkml:trace>
  <inkml:trace contextRef="#ctx0" brushRef="#br0">22275 14980 8264,'-9'-21'878,"0"5"-1119,-1 5 0,2 5 0,-1 6 0,-1 2-88,-2 2 1,-1-2 0,-1 2 0,1-2 1022,0-2 0,-1 1 0,1 2 0,1 3-254,3 2 0,-1 0 1,4 6-1,0-1-226,0 0 1,2 7-1,4 3 1,0 5-39,0 4 1,0 3 0,0-1 0,0 2-488,0 1 0,0 9 0,1-6 0,2 0-279,2-3 0,-1-2 1,-4-5 589,0-1 0,0-3 0,0 6 0</inkml:trace>
  <inkml:trace contextRef="#ctx0" brushRef="#br0">22021 15393 8301,'12'-33'267,"-1"1"0,-2 5 516,1 9 0,2 14 0,1-1 0,0 4-1207,1 1 1,-1 0 0,0 0 0,-1 1 338,-3 4 0,3-2 0,-5 6 0,2 1-462,0 2 1,-4 6 0,2-1 0,-1 0-205,-3-2 1,4-2 621,2 0 1,3-5 671,1-4 0,-4-2 2661,0-2-2678,-6 0 0,3 1 0,-6 3 1,0 5-241,0 3 1,0 2 0,0 0 0,0 3-153,0 0 1,0 1-1,1-5 1,4 1 2,4-1 1,-2-4 0,4-2 0,2-1-270,3-3 1,2-3 0,-3-4 0,1-5-176,2-3 0,4-3 0,-4-1 0,-2-2 240,-1 2 1,0-3-1,0 1 1,-1 0 963,-2-1 0,-1 4-433,2-3 0,-4 9 0,0 5 1,0 4-620,-2 4 0,5 5 0,-3 9 0,4 4-522,5 4 0,-2 2 1,6 3-1,1 3-3286,-3 0 3963,5 4 0,-4-4 0,6 6 0</inkml:trace>
  <inkml:trace contextRef="#ctx0" brushRef="#br0">20942 16419 8371,'0'9'67,"0"0"1085,0-6 0,0 1-550,0-8 0,1-4 0,2-6 0,3-3-237,1 0 0,4-7 0,5 2 0,3-5-560,2-4 0,0 1 0,3-4 1,-2 2-111,1 2 0,3 2 0,-1 1 0,-3 1 29,-4-1 1,-3 6 0,-2 3 0,-1 4-195,-3 0 1,-2 7 2112,-2 2-1114,-4 4 1,9 7 0,-4 3 0,2 3-209,2 1 0,3 5 1,4-1-1,2 0-193,2-2 1,-1-2 0,4-1 0,-2-2-127,2-1 1,0-2 0,-2 4-1,-4-4-1044,-3-1 0,1 4 0,-1-1 0,-4 3-3120,1 2 4162,0-1 0,2 0 0,-1 0 0</inkml:trace>
  <inkml:trace contextRef="#ctx0" brushRef="#br0">21395 16299 8371,'-13'0'534,"4"-4"0,0-1 36,-2 2 1,6 9 0,0 6 0,4 6-588,1 3 1,0 1 0,0 6 0,1 2 327,4 1 1,6 6-1,7-2 1,-2 4-656,-1 1 1,-1 0-1,0-2 1,3-2-514,0-5 1,6-5 0,-3-3 856,6-6 0,-3-2 0,10-1 0</inkml:trace>
  <inkml:trace contextRef="#ctx0" brushRef="#br0">21675 17285 8277,'13'-13'-534,"0"4"0,1 2 603,-1 1 0,-5-5 179,-4 3 0,-4 2 0,-4 1 693,-5 4 0,-5 1 0,-2 0 0,-3 1-446,-2 4 1,-1-2 0,-6 4-1,-2 0-16,-1 1 0,4-4 0,7 4 0,0-1-90,4 0 0,3-2-743,4 4 0,3-5 1,9 4-1,4-1-117,7 0 1,11-2 0,0 4 0,0 0 275,0-2 0,6 5 0,-7-2 0,-2 5 298,-1 3 1,-5 4 0,-5-3 0,-4 2-47,-1 3 1,-3 1 0,-7 0 0,-7-1-123,-5-2 1,-5-6 0,-5 2 0,-1-5-159,0-4 1,1 2 0,-1-7 0,2-1-155,2-2 1,0-1-1,5-1 1,2-3 376,1-5 0,7-9 0,3-3 0</inkml:trace>
  <inkml:trace contextRef="#ctx0" brushRef="#br0">22115 17299 8277,'0'-21'1790,"0"3"1,0 11-1833,0 7 1,-6 6 0,-3 6 0,-3-2 275,-1-1 1,-1 0 0,1 5 0,1 3-55,3 1 1,-3-1 0,5-3 0,0-1-137,2 0 0,4 1 1,2-1-239,4 0 1,2-1 0,8-3 0,1-5 162,2-2 0,1-2 0,-2 0 0,0-2 180,0-2 0,-3-3 808,0-7 0,-7 1 1654,-2 0-1847,-4-1-1191,-1 7 1,2 7 0,2 9 5,5 3 1,3 1-1,1 0 1,0 1-625,1-1 1,-1-4-1,0-2 1,1-1-412,-1-3 1,5-1 0,1-4 1455,2-2 0,1-4 0,5-5 0</inkml:trace>
  <inkml:trace contextRef="#ctx0" brushRef="#br0">22501 17325 9343,'0'-13'2822,"2"6"-2450,2 2 1,2 5-1,5 5 1,-3 3 124,3 4 1,-4 2 0,2-1 0,1 0-280,2 1 0,2-3 0,-3 0 1,0-2-439,-2 1 0,-2-3 1,3 1-770,-1-2 1,-4 3 206,4-5 0,-2-5 0,2-8 372,-5-3 0,2-1 0,-1-1 0,-2 1 780,-2 0 0,-1-1 1,2 1-1,1 0 1366,1-1 0,2 1-890,-1 0 1,-3 5-1,7 4-675,2 2 1,1 2 0,1 0-211,0 0 1,1 2 0,-1 1-773,0 1 1,1 1-1860,-1-5 1717,0 0 781,-5 0 1,-4 0 0,-7-2 2903,-1-2-2584,-1 2 0,11-4 1,3 8-1,3 1-112,1 1 1,1 5 0,-1-4 0,0-1-309,1 2 0,3-5 1,3 4-1,-1-4-212,0-1 0,3 0 0,-4 0 0,0 0-75,1 0 1,-4 0-1,3-1 1,-4-2-77,0-2 1,-1-5 922,0 1 0,-1-3 0,-1 0 0,-4 2 779,-1 1 1,-2 5-1,-2-4 1376,2 2-997,-2-4-660,4 9-862,-6-5 0,-2 4-105,-2-2 1,-4 2-1,-5-2-177,0 2 1,-1 4 0,3 2-1,0 5-386,2 3 1,6 6 0,-1 1 0,2 2 265,2 2 1,6 3 0,5 0 0,7 1-1069,8 0 1,7-7 1545,7-2 0,12-3 0,2-2 0</inkml:trace>
  <inkml:trace contextRef="#ctx0" brushRef="#br0">24128 17152 8190,'-2'-19'2019,"-2"-3"0,1 8-1703,-6 5 0,4 8 1,-2 5-145,1 5 1,-3 3 0,3 1-1,0 1-309,0-1 1,0 5 0,3 0 0,-1-2-31,1-1 1,2-6-1,2-1 1,4 1 30,3-1 0,4-2 0,2-6 0,0 0-32,4 0 1,-3-2 0,3-2 0,-3-4 154,-2 1 0,-1-5 1,-3 3-1,-3-3 887,-1-1 1,-3 0 1719,2-1-2288,-2 7 0,-7 3 0,1 8-421,1 5 1,2 3 0,1 1-1,0 0-528,0 1 1,1-1 0,2 0-491,1 1 1,11-2 0,0-2 1132,4-1 0,4-6 0,3 3 0</inkml:trace>
  <inkml:trace contextRef="#ctx0" brushRef="#br0">24634 17112 8178,'0'-33'1096,"-1"7"393,-4 7 1,4 11-1509,-4 8 1,4 3 0,-1 8 19,-2-1 1,1 5-1,-6-5 1,0 5-140,2 3 0,-5-1 0,3-2 1,-1 2-13,1 0 0,-2 1 1,5-6-1,1-2 108,-1-1 1,1-4-1,4 2-941,-4-1 168,4 4 1,-5-7 814,6 6 0,6-6 0,1 3 0</inkml:trace>
  <inkml:trace contextRef="#ctx0" brushRef="#br0">25034 17059 8621,'7'6'451,"-2"3"1,-4 2 0,-1 3 0,0-1 137,0 0 1,0 5 0,0 0 0,0-2-150,0-1 0,-1 3 0,-2 0-434,-2-2 183,1-7 1,0-6-1,-1-11-667,2-5 0,3-8 0,3 2 0,3-2 80,1-2 0,-2-3 0,4 0 0,0 1 560,-2 2 1,3 0 0,-5 5 392,-2 2 1,4 2-608,2 5 1,-1 5-1,0 8-949,3 5 0,1 3 0,1 3 1001,0 3 0,1 2 0,-1 7 0</inkml:trace>
  <inkml:trace contextRef="#ctx0" brushRef="#br0">25327 17072 8200,'-13'-16'653,"0"2"0,5 6 0,2 12 0,2 5-674,-1 3 1,1 1 0,2 0 0,0 1-177,-3-1 1,1 0 0,4 1 0,1-1 233,4 0 0,-2-1 0,5-3 0,3-4-530,1-4 0,5-1 0,3-3 0,0-4-1013,4-7 1506,1-8 0,8-5 0,1-7 0</inkml:trace>
  <inkml:trace contextRef="#ctx0" brushRef="#br0">25581 16846 8216,'-9'1'111,"0"3"0,4-2 1,-2 4 1537,1 0 1,2-3-702,4 6 0,1 5 0,2 7-1041,1 0 1,7 4-1,-2-3 1,3 2 92,1-2 0,6 9 0,2-3 0</inkml:trace>
  <inkml:trace contextRef="#ctx0" brushRef="#br0">13463 15113 7800,'-13'-7'-261,"0"1"0,-1 6 733,1 0 0,4 0 0,2 1 1,-1 2 15,1 2 0,3-1 1,-4-3 1548,2 4-1609,2-4 0,4 7 1,1-5-211,4 1 0,2 2 1,6-3-1,2 3 14,3 1 1,3-4 0,7 3 0,2 0-44,1 3 0,4-1 0,-4 0 0,0 1 13,2-1 0,-3 4 0,5-5 0,1 2 87,-2 0 1,-2 0 0,-3 2 0,0 0-66,2-2 0,5-2 0,-2 3 0,3-2-171,4-2 0,4 3 0,-2-5 0,1-1-269,-1-1 1,3-2 0,0 0 0,-2 0 169,-2 0 1,4-5 0,-9-1 0,0 0 162,1 0 1,-1-4 0,-1 3 0,-5-2 238,-3 0 0,-3 1 1,-1-2-1,-3 1-233,-2-1 1,3 2 0,-3 0 0,2-3-225,3-1 1,1-1 0,2 0 0,-2-1 123,-3 1 0,3 0 0,-2-2 0,0-1-252,-1-2 0,2 0 1,-6 5-1,-2-1 208,-1 1 1,-3-5-1,-3 0 1,-3 2 178,0 1 0,-5 2 0,4-2 1,-2-1-157,1-2 0,-3-4 0,4 4 1,-4 2-137,-1 1 1,0-3 0,0 1 0,0 0-185,0 2 1,0-2 0,0-1-1,-1 2-23,-4 1 0,0-3 1,-6 0-1,2 1 227,-1-3 0,-3 5 1,-4-2-1,-2 2 229,-2 2 0,4-1 0,-6 1 1,0 0-55,-3-1 1,4 5-1,0 1 1,0-1-74,1 1 1,-3-2 0,5 5 0,0 1-132,0-2 1,-4 3 0,4-4 0,-2 1 100,-2 3 0,2-3 0,-1 1 1,-2 1 94,-1-2 0,-2 5 1,1-5-1,-1 1 153,0 1 1,-5-1 0,-2 5 0,-2 0-114,0 0 1,2 0-1,-3 0 1,2 0-160,-2 0 1,4 0-1,1 0 1,1 2-164,-1 2 0,1-2 0,3 4 1,-1-2 196,-3 1 1,1 0-1,5-2 1,-1 2 127,0-2 0,-1 3 0,-1-2 0,-3 1-51,3 1 0,-8-3 1,-2 5 771,-2 3-688,2-5 1,-7 6 0,6-4-1,0 4-154,0 2 0,0 5 0,0 2 0,2 1-259,2 0 1,-1 0 0,6 5 0,2 0 196,1-1 0,7-1 1,3-1-1,5-2 148,4 2 1,3 0 0,6-1-1,1 0 80,4 0 1,4 1 0,8 0 0,6-2-363,2 2 1,7 1 0,5 1 0,5 0-392,2-4 1,7 3-1,-1-4 1,3-1 89,1-2 0,11-3 0,-4-2 522,5 1 0,-1 5 0,8 2 0</inkml:trace>
  <inkml:trace contextRef="#ctx0" brushRef="#br0">16116 15313 8542,'13'-7'-2,"7"-5"1,0 4 0</inkml:trace>
  <inkml:trace contextRef="#ctx0" brushRef="#br0">15676 15273 8507,'-13'-13'2294,"6"5"-1763,1 2 1,7 12-1,4 3 111,3 3 1,10 1-1,7 1 1,9-1 293,11 0 0,10-4 0,5 0 0,3 0 41,0-2 1,8 4-1,-5-5 1,-1 0-614,0-1 1,2 0 0,-10-5 0,-2 0-248,-5 0 0,1 0 0,-7-2 0,-1-2 41,-1-5 0,-4 2 0,-2-1 0,-7 1-892,-5-1 0,0 4 1,-6-3-1612,-2 1-117,-7 1-492,-3 5 2120,-6 0 0,0 2 0,1 1 0,2 3-951,2 1 0,0-3 1785,0 5 0,2-6 0,7 3 0</inkml:trace>
  <inkml:trace contextRef="#ctx0" brushRef="#br0">10491 15246 9718,'0'-20'235,"0"2"0,13 10 0,11 10 0,13 10 439,10 8 0,5 0 0,4-1 0,4-3 42,2-2 1,5-4-1,-8-10 1,0 0 124,0 0 0,5-2 0,-2-2 0,2-5-604,-2-3 0,-3-1 0,-5 1 0,-3 2-1748,-2 1 0,2 6 1,-7-2 1512,-1 4 1,-1 7-1,-2 1 1</inkml:trace>
  <inkml:trace contextRef="#ctx0" brushRef="#br0">25181 17219 8257,'-6'-8'417,"4"-4"0,-4 5 1721,0 0 1,5-5-261,-4 3 0,4-3-1432,1-1 0,7 1 0,7 2 0,6 2-181,6 2 0,5-3 0,1 3 0,2-1-465,3-3 0,-4 2 0,-2 1 0,-3 1-343,-1 3 1,-6-3 0,-4 2-26,-2 1 1,-9 1 0,-6 2 353,-7 0 1,-11 0 0,-4 0 0,-5 0 342,-4 0 1,1 5 0,-4 0 0,0 1 614,0 0 1,5 0-1,-1-1 1,5 2-301,3 0 0,5 4 0,1-5 0,4 0-226,3 0 0,6 4 1,-1-1-39,2 3 0,13 1 0,2-1 0,3-2-660,4-1 1,0-6 0,7 2 0,-2-4-483,-3-1 1,-2 0 0,-7 0 0,0-1 11,1-4 1,-7-2 0,-4-7 695,-6 1 0,-4 1 0,-8 2 0,-3 2 166,-4 3 0,-2-4 0,0 4 1,2 2 68,-1 2 0,2 1 0,0 1 0,3 4-779,6 4 1,5 7 797,7 2 0,0 11 0,0-1 0</inkml:trace>
  <inkml:trace contextRef="#ctx0" brushRef="#br0">24181 17925 8362,'-2'-21'1262,"-2"4"0,-2 15 0,-4 9-305,1 8 1,6 7 0,-2-1 0,4 3-212,1 4 1,0 2 0,0-2 0,0 1-479,0 2 1,6-1-1,1-6 1,2-3-284,0-2 0,-5-1 0,4-5-661,-2 0 20,4-5 0,-8-4 1,2-10-1,-2-6 10,-2-4 0,-6-9 0,-2 0 0,1-6 1260,2-4 1,4 4-1,1-3 1,0 2 111,0 2 0,0 3 1,0 4-1,1 2-44,4 2 1,2 5 0,7 7 0,-1 0-723,0-1 1,2 5-1,1-1 1,4 2-647,0 2 0,1 5 1,3 1-1,-2 1-447,2 4 1,1 0-1,2 4 1,-2 1 1132,-3 2 0,3 0 0,-4-5 0</inkml:trace>
  <inkml:trace contextRef="#ctx0" brushRef="#br0">24567 17992 8972,'-5'-23'2131,"5"12"0,0 19-1869,7 4 1,-1-3 0,0-1 0,-2-1 116,1 0 0,4-2 1,-3 2-1,-1 1-589,1-1 1,3-2-1750,-4 3-732,5-5 1063,-8 3 1,2-6 1627,-8 0 0,2-6 0,-4-1 0</inkml:trace>
  <inkml:trace contextRef="#ctx0" brushRef="#br0">24887 17472 14198,'-1'-21'-1326,"-2"3"3291,-1 4 0,-2 6-1163,1 4 1,2 8 0,-4 7 0,1 6 2,3 10 1,1 4 0,2 8-1,0 1-477,0 5 0,0 4 0,0 2 0,2-4-566,2-1 1,-1 3-1,6-5 1,0-2-417,-2-5 0,-1-5 1,-4-7-1,1-2-688,1-6 1,-1-3 0,-9-5 752,-7-5 0,0-2 0,-7-2 0,1-2 786,-3-2 1,-2-4-1,1-5 1,2 0 209,2-1 0,-4 1 0,6 1 0,0 2 1753,2 1 0,7 6-1299,-1-2 0,7 5-1054,2 5 0,6 7 0,7 7 0,2 0-963,3 1 0,-2 3 1,7-1-1,0 2-241,2-2 0,2 2 0,0-8 0,-1-4 1397,1-6 0,6-4 0,1-2 0</inkml:trace>
  <inkml:trace contextRef="#ctx0" brushRef="#br0">24981 18018 8332,'0'-14'1218,"1"3"-438,4 16 1,-2 2-1,5 5 1,1-2-128,-1-1 1,4-4-1,-2 2 1,5 0 56,3 1 0,4-5 0,-4 1 1,-2-2-998,-1-2 0,-2 0 1,0 0-1,-1-2 150,-3-2 0,-3-4 1,-7-5-1,-4 0-443,-4-1 1,-3 1 0,-2 0 0,-3 1 686,-1 3 0,-4 2 0,4 4 1,2-2 437,1 2 1,2 2 459,0 1 0,5 6 0,4 2 0,4 4-1068,4 2 0,5 3 1,9 1-1,3-2-1287,-1-1 0,10-3 0,0-1 1350,7-3 0,6-11 0,10 2 0</inkml:trace>
  <inkml:trace contextRef="#ctx0" brushRef="#br0">25341 17592 8588,'-14'-31'1278,"1"13"1,6-1 0,2 23 0,4 7-925,1 2 1,1 5-1,2 2 1,3 4 389,1 4 1,-2 9-1,2 2 1,1 4-911,-1 0 1,0 3-1,4-4 1,-2-2-1190,1-3 0,-4-2 1,0-1 1354,0-8 0,-5 1 0,5-6 0</inkml:trace>
  <inkml:trace contextRef="#ctx0" brushRef="#br0">25287 17952 8483,'-7'-25'2409,"-3"4"-2248,5-6 0,7 12 0,8 11 0,6 4-161,6 4 0,15 4 0,5 5 0</inkml:trace>
  <inkml:trace contextRef="#ctx0" brushRef="#br0">25834 17792 8297,'-13'-40'0,"-1"18"0,1 8 985,0 10 1,4 4 0,0 0 2275,-2 0 0,5 1-2829,2 4 0,7 2 0,3 6 0,1 1-133,4-1 1,5 5 0,2 1 0,-2 2-117,-1 3 1,-8-1 0,-2 1 0,-4-2-382,-1 2 0,-1 0 0,-4-1 0,-5-2-354,-6-2 0,-4-1 1,-5-3-1,0 1 327,-3 2 0,-3 4 0,1-1 225,-1 4 0,-6-7 0,3 7 0</inkml:trace>
  <inkml:trace contextRef="#ctx0" brushRef="#br0">9051 19591 8354,'-6'-7'884,"3"-4"-53,-6 7-734,6-1 1,-8 5 0,2 0-190,-3 0 1,3 6-1,0 3 173,-1 3 0,-1 1 0,2 1-31,5-1 1,4-1-1,3-2-43,1-1 0,7-5 0,-1 4 0,5-2-11,3-3 0,0 3 1,-5-2-1,-1 1-83,-3 0 0,1 3 0,-6 5 1,-1 1 94,-1-1 1,-4 5-1,-4 1 1,-5 0 210,-6 0 0,0 4 1,3-4-1,1 0 212,0 0 1,-1-1 0,2-5-222,3 1 0,4-1 0,5 0-128,0 1 1,0-1-1,1 0-199,3 1 0,-2-1 0,4 0 0,-2 1-130,1-1 1,1 0 0,-3 2 0,1 1-39,-1 2 0,-1 4 0,-1-2 1,2-1 21,1 0 1,1 3 0,-4-4-1,2-2 175,2-1 0,5-6 0,0-1 0,5-3-76,3-2 0,10-1 0,2-2 1,5-2 163,7-2 0,13-9 0,-1-8 0</inkml:trace>
  <inkml:trace contextRef="#ctx0" brushRef="#br0">9864 19511 8354,'-6'-13'-503,"-2"-1"0,0 7 0,-1 2 607,-1 4 1,2-3 1454,0-1-924,-1 1 0,3 10-413,6 2 1,1 0 0,8-1-106,1-1 1,-2 3 0,-1-3 0,1 0-361,-1 0 1,-2 3-1,2-3 190,-1 1 0,-2 2 1,-4 4-1,-1 1-29,-4-1 0,-1 0 1,-4 1-1,1-1 227,-1 0 0,-2 1 1,0-1 244,3 0 1,3-4-215,6 0 0,0 0 0,2 3-72,2-3 1,4 1 0,5-4 0,0 0-249,1 0 1,-1 4 0,0 0-1,-1 5 60,-3 3 1,3 4 0,-5-2-1,2 0 193,0 4 0,-2 1 0,4 2 0,-4-2-56,-1-3 1,-1 6 0,-5-4-1,0-2-6,0-1 1,0-2-1,-2-3-27,-2 2 1,1 0 0,-6-5 0,-2-1-524,0-3 0,-3 3 0,1-5-442,0 1 1,-1 2-1,1-5 945,0-3 0,-1 0 0,1-2 0</inkml:trace>
  <inkml:trace contextRef="#ctx0" brushRef="#br0">6465 5264 31386,'-6'-21'-4916,"-3"4"1,3 6 1352,2 2 0,2 5 2376,2-5 1,0 5 0,0-5 898,0-2 0,0 4 1,0-2-1,0-1 191,0-2 1,0-1 0,-1 1 177,-3 3 0,1 3 481,-6 6 0,0 1 1,-5 4-1,1 2-801,0 1 1,-1 4-1,1-5 1,0 2 892,-1 0 0,-3-6 0,-3 1 1,1-2 46,0-2 1,-5 0 0,2 0 0,-3-2 57,-2-2 1,5 1 0,1-5-1,1 2 70,-1 3 1,4 2 0,-2 1 0,1 1-334,1 4 0,-1 1 0,3 4 0,-1-1-207,-2 1 0,0 2 0,5 3 0,-2 1-645,-3 2 0,2 0 0,-5-5 0,1 1 432,-1-1 1,5 0 0,-4 1-1,1-1 102,-3 0 0,3-1 0,1 0 0,2-2-369,-2 1 0,3 8 0,-4-4 1,1 2-230,0 3 0,0 3 1,4 0-1,-3 3-1,-1 5 1,1-3-1,2 5 1,0-2-149,2 0 0,-4 0 0,9-4 0,-4 0 354,-2-1 1,3 1 0,0 0 0,2-1 128,-1 1 1,3-6-1,-1-2 1,2-1-155,3-1 0,0 6 0,0-6 0,-1 1-110,1 1 1,1 1-1,4 3 1,1 0 37,1 0 0,7 2 0,-2 2 0,2 0 198,3-1 1,-1 1-1,0 0 1,1-1 84,-1 1 1,5-5-1,0-1 1,-2 0 160,-1-1 1,0-3 0,1 1-1,2-5 400,-2-4 0,3 3 1,-1-4-1,0 3-83,1-2 0,2 1 0,5-4 0,1 1 48,0 4 0,1-1 1,3 1-1,3-3-85,0 3 1,3 1 0,-4 2 0,-1 3-44,1 0 1,2 1 0,-2-4 0,0-1 143,-1 0 1,1-4-1,-4 0 1,2 0-90,-1-2 0,3-1 1,-1-6-1,1 0 374,-1 0 0,4 0 0,-2 0 1,2 0-322,1 0 1,8 0-1,-5 0 1,0-1-341,-3-4 1,6 4-1,-3-4 1,2 4-135,-1 1 1,-1 0 0,0 0-1,-1 1-35,-4 4 1,2-2 0,-5 4 0,-1-1 98,1-3 1,-2-1 0,4-2 0,0 0-68,0 0 0,-3 0 0,5 0 0,-1 0 0,-1 0 0,5 0 0,-4-2 0,2-1 0,-1-1 0,7-1 0,-5 5 0,1 0 0,-2 0 0,-2 0 0,5 0 0,-1 0 0,-3 0 0,1 0 0,-5 0 0,2 0 0,-4 0 0,7 5 0,-5-1 0,1-1 0,0-1 0,4-2 0,-2 0 0,2 0 0,-1 0 0,2-2 0,-4-1 0,2-1 0,-1 1 0,0 0 0,2 0 0,-2-2 0,2 2 0,-4 2 0,1 1 0,0 0 0,1 0 0,1 0 0,-8 1 0,2 2 0,1 2 0,0 1 0,-3-3 0,2 1 0,1-1 0,4 3 0,-2-2 0,-1-1 0,1-1 0,0-2 0,-4 0 0,4 0 0,1 0 0,0 0 0,2 0 0,-4 0 0,1 0 0,-1 0 0,5 0 0,-3 0 0,-1 0 0,4 0 0,-3 0 0,2 0 0,-1 0 0,-1 0 0,2 0 0,-4 0 0,1 0 0,-5 0 0,5 0 0,-2 0 0,0 0 0,4-5 0,-2 1 0,1 0 0,3-2 0,-3 3 0,0-5 0,0 1 0,0-1 0,5 4 0,4-5 0,-3 0 0,-2 2 0,4-4 0,-7 6 0,2-1 0,-1 0 0,2-3 0,-2 3 0,1 0 0,-1 0 0,1-3 0,-5 5 0,1 1 0,-1 1 0,4-2 0,-4-1 0,1 2 0,0 2 0,-2-4 0,-3 0 0,0-3 0,-1-2 0,5 2 0,-8 0 0,0-1 0,1 1 0,-4-4 0,-1 3 0,1-2 0,0-3 0,-5-3 0,2-3 0,-3 1 0,-2 0 0,0-3 0,-1 2 0,-1 0 0,-3-4 0,-5-1 0,3-3 0,-1-2-933,-1-1 0,1 0 1,-5 3-1,0-2-71,0-1 1,-2-5 0,-2 4 0,-5-1 275,-3 1 1,3-1 0,-1 3 0,-4-1 306,-2 2 0,-2 1 1,4 1-1,-3 2 85,-1 3 0,-5-4 1,2 6-1,-1-1-27,0 3 0,-4 0 0,-3 2 1,-1 3 254,-4 1 1,2-3 0,-3 6-1,3-3 464,2-1 0,-2 0 0,1-1 0,1 3 180,2 2 1,1-3 0,0 3-1,1-3 133,-1-1 0,2-1 1,0 1-1,1 0-304,0-1 0,-4 1 0,6 1 0,-3 2-104,-2 1 1,-4 6 0,0-3 0,0 2-160,-2-1 0,5 1 0,-4 4 0,0 0 111,1 0 1,0 0 0,5 0-1,-1 0-169,0 0 0,2 0 0,1 0 0,2 0 338,-2 0 1,1 0 0,-1-2 0,3-1-16,2-1 1,-5-2 0,2 3 0,-3-3-134,-2-1 0,1 4 1,-1-3-1,0 1-252,1 1 0,-1 0 0,0 4 0,2 0 35,3 0 1,-3 0 0,3 0-1,-4 0-31,0 0 0,1 0 0,1 0 0,2-2-65,-2-2 1,0 2 0,1-2 0,0 2 133,0 2 1,-3-1 0,0-2 0,1-2 25,2 2 1,-2-3 0,3 1 0,-3-1-81,-2 0 1,1 0 0,-1 3 0,0-2 97,1 2 1,-6 2-1,1 1 1,2 0-360,1 0 1,-4 0 0,1 0 0,2 0 130,1 0 1,1 4 0,0 1 0,1-2 117,-1-2 0,0 4 1,1-1-1,-1-1 200,0-1 1,1-2-1,-1 0 1,0 0-30,1 0 0,-1 0 1,0 0-1,1 0-3,-1 0 0,-4 0 0,-2 0 0,1 0-143,-1 0 0,-2 0 0,2 0 0,0 0-119,1 0 1,1 0 0,3 0 0,-1 0 159,3 0 0,-4 0 0,8 0 0,-3 0 80,-2 0 1,2 0-1,0 0 1,1-2-134,0-2 1,-8 1-1,5-5 1,-1 1-67,0-1 1,-3 5-1,-3-2 1,-3 0-85,-5 1 0,-5-1 0,-1 5 0,-2 2-177,-5 2 1,-5 4-1,0 5 1,3-1 139,2-3 0,-6 2 1,8-2-1,-2 3-17,0 2 1,8-6 0,1 0 0,3-2 248,3-3 0,-8 3 1,10-2-1,1-1 52,4-1 1,1-2-1,1 0 1,1 0-145,2 0 0,1 0 1,1 1-1,-1 3-1572,0 5 1,1 9 1307,-1 4 1,0 9 0,1 3 0</inkml:trace>
  <inkml:trace contextRef="#ctx0" brushRef="#br0">6932 7636 30291,'0'-20'-9831,"1"2"5437,4 3 3687,-4 8 0,4 5 119,-10 7 1,2-1 2417,-6-4 15,0 0 0,0-4-1289,1-1 0,3 1-569,-4 4 0,5 0 0,-5 1 0,-1 2 706,-2 2 0,-2-1 0,1-2 0,-2 1-37,-3 1 1,2 0 0,-6-2-1,0 1 5,1 1 0,-4 1 0,4-5 0,0 0 110,4 0 0,-3 0 0,3 1 0,0 2-243,2 2 0,-2 1 0,-1-2-558,2 5 1,1-2 0,1 2-1,1 2 54,0 0 0,4 3 0,2 1 1,-1 1-482,1 2 0,2-1 0,-2-3 0,1 1-41,3 2 1,0-2-1,0 4 1,-1-1-48,1 0 0,1 6 1,2-2-1,0 4 31,0 6 1,0 2-1,0 7 1,0 4 33,0 3 0,0 10 0,0 4 0,0 3-57,0 2 1,0-2 0,0-1 0,0-2 40,0 2 1,5-6 0,-1-4-1,0-6 226,2-7 1,-3 2 0,5-9 0,-1 0 233,1-3 0,-4-8 0,3-4 0,1-3 183,-1-3 1,1 4 0,2-10 476,-1 1 1,0 2 0,4-6-64,0-1 1,1-1 0,-1-2-609,0 0 0,1 0 0,-1 0 0,2 0-288,3 0 1,-2 4 0,6 1 0,3-1 48,5 2 0,4-3 0,8 4 0,3-1 2569,9-3-1671,5-1 1,8-2-1,-1 0 1</inkml:trace>
  <inkml:trace contextRef="#ctx0" brushRef="#br0">9011 8303 28519,'-13'-8'-3394,"0"4"3578,-1 2 0,-5 2 0,-2 0 0</inkml:trace>
  <inkml:trace contextRef="#ctx0" brushRef="#br0">8825 8329 28519,'0'-13'-2725,"0"0"0,0 4 1,1 2 3358,3 1 1,4 1-1,7 5 1,2 0 0,6 0-194,2 0 0,7 0 1,5 2-1,6 1-42,6 1 1,2 0 0,-1-4 0,-3 0-103,-1 0 0,3 0 0,-4 0 1,-2 0-28,-2 0 0,-5-1 0,-2-2 0,-2-1-572,-2 1 1,2 0-1,0 0 1,-4-2-615,-5 2 1,1 8 1158,-6 4 1,0 14-1,-5 5 1</inkml:trace>
  <inkml:trace contextRef="#ctx0" brushRef="#br0">9971 9196 12181,'-9'-11'-1029,"2"-2"186,1-2 0,0 0 172,1 2 1,2 6 494,-5 2 0,-1 4 842,-5 1 0,5 0 1015,1 0-589,5 0-860,-3 0 1,6 1-192,0 4 1,6-2-5,2 6 0,4-1 1,2 4-1,-1-3 208,0-4 0,1 1 0,-1-2 1,0 0 70,1 2 1,3-4 0,3 2 0,0-2-119,4-2 0,1 0 1,2 0-1,0 0 31,-1 0 1,5 0 0,0 0 0,-1 0-160,-2 0 1,-1 0 0,0 1 0,-2 2-309,-3 2 0,3 4 1,-4-4-1,0 1 258,-4 0 1,3 3-1,-3-3 1,1 0 42,1 0 1,-2 0 0,3-3-1,1 1 26,0-1 0,0 3 0,4-1 0,-1-2 107,-1-2 0,10 1 0,-7 0 0,3 3-73,-1-2 1,1-2 0,1-1-1,-2 0-49,2 0 0,1 0 0,-2 0 0,3 0-165,-3 0 0,5 0 0,0 0 0,2 0 111,-1 0 0,-3 5 1,3-1-1,1-1 53,-2-1 1,4-2-1,-4 0 1,2 0 43,-1 0 0,1 0 1,4 0-1,0 0-21,0 0 0,-2-2 1,1-1-1,-2-1 4,0 1 0,7 1 1,-7 1-1,0-2-67,2-2 0,-2 1 0,0 3 0,-1-2-34,1-2 0,-3-1 0,0 3 0,0-3 78,0-1 0,-3 2 0,5-3 0,-1-3 26,-1-1 1,5 4-1,-4-1 1,2-2-70,-1-1 0,2 4 1,-4 0-1,2 1-96,-1-1 1,1 4 0,2-4 0,0 1-147,-3 0 0,-5 2 0,1-2 0,-3-1 88,-1 1 0,4 3 0,0-4 0,-2 1 139,0-1 0,-3 1 0,-1-2 0,-1 3 5,-2 0 1,-1 5-1,3-5 1,-2 1-36,2 1 1,-1-5 0,1 5 0,-2-1 8,2-1 0,1 5 0,2-5 0,-2 0 11,-3-3 1,3 2 0,-2-1 0,2 1 87,1-1 0,-3 4 0,-3-5 1,0 0-75,-4 2 1,3-4-1,-1 6 1,-2-1 18,-1 0 1,-2-5-1,1 2-79,-1-2 1,-1-3 0,-2 2-1,-2 2-80,-2 1 1,2 0-1,-2-4 1,0 0 1,0-1 0,-1-1 31,-5-2 0,0-3 1,0-2-1,-2 4-4,-2 4 0,-4-4 1,-5-1-1,0-1-24,-1 1 1,1-3 0,0 3 0,-1-1 32,1 1 0,-5 0 1,1 3-1,0-2 17,2 2-1,-2-2 1,-3 2 0,1 1 42,0-2 0,-3 1 0,2 3 0,0-1-31,-4 1 0,-1 4 0,-3 0 0,-2 0 28,-1 2 1,-9-3 0,3 4 0,1 0 162,2 0 0,-1 0 0,4 3 0,1-1-42,2 1 1,-2 1 0,1 2 0,0 0 47,0 0 0,-5-4 1,3-1-1,0 1 339,-2-2 0,5 3 1,-5-4-1,2-1-104,0 1 1,-6 2 0,3-2 0,-2 1-148,1 3 0,-1 0 0,-4 0 0,2-1-48,2 1 1,4 1-1,4 2 1,-1 0-174,3 0 0,-7 0 1,9 0-1,1 0-7,-2 0 1,1 0 0,0 0 0,3 0 263,2 0 0,-3 0 1,4 0-1,0 0-38,-1 0 0,3-4 0,-6-2 1,-2 0-65,-1 0 1,-2-3-1,0 3 1,1 0-164,-1 0 0,1 2 1,-3 2-1,0-1-107,-2-1 1,0 0 0,4 4 0,2 0 54,2 0 1,-2 0 0,3 1 0,-2 2 37,2 1 0,-2 1 1,5-4-1,-2 2 53,-2 2 0,-1-1 1,0-4-1,2 2 20,-2 2 1,1-2 0,-1 2 0,2-1 64,-2 1 0,-1-2 1,-2 4-1,1-2-170,-1 1 1,0 4 0,1-3-1,-1 0 26,0-1 1,1 4-1,-1-3 1,0 0 42,1 0 1,1 0 0,1-3 0,2 1 60,-2-1 1,0-1-1,1-1 1,2 2 37,2 2 0,-4-1 0,4-4 0,0 0-74,0 0 0,-1 0 0,4 0 0,-3 0 3,-2 0 0,3 5 0,-2-1 1,-1-1-79,0-1 0,3-2 0,-2 0 0,-1 0-31,0 0 0,3 1 0,-4 2 0,0 1 38,1-1 0,-3 0 1,5 0-1,-2 2-20,-2-2 0,2 3 1,-1-2-130,-2-1 127,5 4 0,-9-4 0,3 6 0,-2 0-68,-3-1 1,1 2 0,0-4 0,0 1-4,-2 4 0,-5 0 0,5 3 1,1-1-6,2 0 0,2-4 0,-1 0 0,0 2-34,1 0 1,-1 3 0,2-1 0,1 0 39,2 1 0,6-2 0,-2-2 1,5-1-79,4 1 1,-3 1 0,4-1 0,1-1-184,3 1 0,-2 2 0,1 3 0,1 1-50,-2 2 0,4 1 0,-2-1 1,2 3-28,2-1 1,0 6 0,0-6 0,0 2 97,0 1 0,8-7 0,5 3 0,8-2 265,4-4 1,3 3 0,3-7 0,5 3-65,2 1 1,7-1 0,-1-2 0,1 1-254,1 4 0,-3-1 0,5 10 1,3 3 426,1 2 1,7 14 0,2-1 0</inkml:trace>
  <inkml:trace contextRef="#ctx0" brushRef="#br0">15303 15366 28267,'-9'-6'-1811,"0"-3"1,2-2 640,-2-3 764,3 7 0,8 5 1,2 8-1,5 0 588,3 0 0,5 3 1,3-5-1,-1 1 382,0 1 0,5-5 0,-2 5 1,2-1-151,-2-1 1,3 5 0,-3-5 0,4-1 95,0-1 0,1 2 1,0 1-1,-1-2-223,1-2 0,0 4 1,1-1-1,1-1-95,2-1 0,5 2 1,-3 0-1,1-1 53,3-1 0,1-2 0,2 0 0,0 0 87,0 0 1,0 0-1,0 0 1,0 0-333,0 0 0,-1 0 0,-2 0 0,-3 0 0,-2 0 0,-1 0 0,-2 0 0,0 0 0,2 0 0,2 0 0,-2 0 0,5 0 0,2 0 0,-2 0 0,1 0 0,1 0 0,1 0 0,8-5 0,-7-1 0,1 1 0,1-1 0,1-5 0,0 2 0,-2-2 0,2-3 0,-4 5 0,-4 0 0,1-1 0,-2-2 0,3 3 0,-6 0 0,-1 1 0,-2 0 0,3-2 0,0 4 0,-1-2 0,-2-2 0,-2 3 0,1-2 0,0 0 0,-1 2 0,4-5 0,-2 4 0,-3-1 0,1 1 0,-3 0 0,-1-2 0,-2 1 0,-1-1 0,-4-2 0,3-2 0,-4 1 0,0 0 0,-5-5 0,0 0 0,1 2 0,2 1 0,-3 2 0,-2-1 0,0 1-556,1 0 0,-4-1 0,4 1 0,-1 0-234,0-1 1,-4 1 0,2 0 0,-4-1 363,-1 1 1,0 0 0,0-2 0,-1-1 216,-4-2 1,-2 0-1,-6 3 1,-1-1 38,1-2 0,-5 1 1,1 3-1,0 1-145,2 0 0,-1-1 0,0 1 326,0 0 0,1-1 1,-5 1-1,7 0 65,1-1 0,-4 5 0,-2 0 1,0 1 173,-1 0 1,0-2-1,-6 4 1,1 0 95,0 0 0,-8 2 1,5 4-1,-1 0-42,0 0 1,1 0 0,-1-2 0,-2-1-58,-1-1 1,2-1-1,5 5 1,2 0-106,-2 0 0,0-4 0,1-2 0,2 0-61,2 0 0,-5 0 0,3 3 0,-1-3 453,0-1 1,1 4 0,-4-3-1,0 2-373,-3-1 0,-4 1 0,3 4 1,-4 0-279,-1 0 1,-4 0 0,-5 0 0,1 1-99,-1 4 1,2-4 0,2 3 0,2-1 175,0 2 0,-3-4 0,8 4 1,-1-4 386,1-1 1,0 0 0,6-1-1,-1-2-98,0-2 1,2-5-1,2 1 1,0-1-251,0 1 0,-3-3 0,0 5 0,1-2 0,2 0 0,-2 6 0,3-3 0,-3 2 0,-2-1 0,1 1 0,-1 4 0,2 0-381,2 0 0,-2 1 1,5 2-1,-1 2 138,3-2 1,-3 2 0,1 1 0,-3 0 172,1 0 1,4 0 0,-2-3 0,-1 3 135,0 1 1,0-4 0,-2 3 0,1-1 122,-2-1 1,-1 5-1,-2-3 1,0 0-274,1 0 1,-1 3 0,0-3 0,1 1-65,-1 3 0,0-2 0,1-1 0,1 1-4,2-1 0,0 0 0,3 4 0,1-4 291,0-1 1,-3 5 0,4-4-1,2 2-165,1 0 0,1-2 0,1 3 0,1-1-224,3 2 1,-3 1 0,5 2-1,0 3-418,2 0 0,-1 6 0,0-4 0,0 0 106,1 0 1,0 8 0,5-2 0,0 0 101,0 1 0,0 2 0,0-8 0,0 3 343,0-1 0,0-6 1,0 2-1,2-3 219,2-2 1,5 0 0,9 1-1,2-1 317,1 0 0,9-4 1,-1 0-1,7 1-586,5 2 0,8-3 0,0 0 0,3 1-358,1 2 0,5-3 0,3 0 0,1 0 98,2-2 1,2 5-1,-6-4 1,0 1 69,4-1 1,1 0 791,2 1 1,5-3 0,2-6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BC6FA58-9522-4F25-8F9F-DC3B2536E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910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5FA6962-8FB9-4DD2-9911-2A87628B437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4343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8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59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23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6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0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8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5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4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C95AC57B-8329-4A24-94FE-497FEFB2C3D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6</a:t>
            </a:r>
            <a:br>
              <a:rPr lang="en-US" altLang="en-US" sz="4800" dirty="0"/>
            </a:br>
            <a:r>
              <a:rPr lang="en-US" altLang="en-US" sz="4800" dirty="0">
                <a:solidFill>
                  <a:schemeClr val="accent1"/>
                </a:solidFill>
              </a:rPr>
              <a:t>Dataflow Analysis 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January 25, 2023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F35AF4-17FB-76CA-DFEC-B2A2F4BF21C5}"/>
                  </a:ext>
                </a:extLst>
              </p14:cNvPr>
              <p14:cNvContentPartPr/>
              <p14:nvPr/>
            </p14:nvContentPartPr>
            <p14:xfrm>
              <a:off x="7020720" y="5038560"/>
              <a:ext cx="336240" cy="536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F35AF4-17FB-76CA-DFEC-B2A2F4BF21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11360" y="5029200"/>
                <a:ext cx="354960" cy="555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Adef</a:t>
            </a:r>
            <a:r>
              <a:rPr lang="en-US" altLang="en-US" dirty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Intersect(OUT(</a:t>
            </a:r>
            <a:r>
              <a:rPr lang="en-US" altLang="en-US" sz="1400" dirty="0" err="1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7, 8, 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5, 6, 10, 12</a:t>
            </a: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4, 5, 6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 8, 9, 10, 11, 12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4, 7, 11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11, 12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1,4,5,9,10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4A6233-3DEA-18A8-5917-A7B710641490}"/>
                  </a:ext>
                </a:extLst>
              </p14:cNvPr>
              <p14:cNvContentPartPr/>
              <p14:nvPr/>
            </p14:nvContentPartPr>
            <p14:xfrm>
              <a:off x="417960" y="1587960"/>
              <a:ext cx="9640440" cy="5858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4A6233-3DEA-18A8-5917-A7B7106414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8600" y="1578600"/>
                <a:ext cx="9659160" cy="587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47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Adef</a:t>
            </a:r>
            <a:r>
              <a:rPr lang="en-US" altLang="en-US" dirty="0"/>
              <a:t> Calculation - Answer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Intersect(OUT(</a:t>
            </a:r>
            <a:r>
              <a:rPr lang="en-US" altLang="en-US" sz="1400" dirty="0" err="1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7, 8, 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5, 6, 10, 12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122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2681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1,3,4,7,8,9,11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1,3,7,8,9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4, 5, 6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 8, 9, 10, 11, 12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4, 7, 11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11, 12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1,4,5,9,10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00018" y="6381750"/>
            <a:ext cx="23008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2,3,6,7,8,11,12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3,11,12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55588" y="4566951"/>
            <a:ext cx="2081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2,3,4,5,6,7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2,3,4,5,6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800018" y="2807494"/>
            <a:ext cx="1504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1,2,3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1558" y="1829259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0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8173" y="351355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 0  1,2,3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13425" y="5254625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0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3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9683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Expression Analysis (Aexprs)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 </a:t>
            </a:r>
            <a:r>
              <a:rPr lang="en-US" altLang="en-US" u="sng"/>
              <a:t>expression</a:t>
            </a:r>
            <a:r>
              <a:rPr lang="en-US" altLang="en-US"/>
              <a:t> is a RHS of an operation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r2 = r3 + r4, r3+r4 is an expression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 expression e is </a:t>
            </a:r>
            <a:r>
              <a:rPr lang="en-US" altLang="en-US" u="sng"/>
              <a:t>available</a:t>
            </a:r>
            <a:r>
              <a:rPr lang="en-US" altLang="en-US"/>
              <a:t> at a point p if along </a:t>
            </a:r>
            <a:r>
              <a:rPr lang="en-US" altLang="en-US" u="sng"/>
              <a:t>all</a:t>
            </a:r>
            <a:r>
              <a:rPr lang="en-US" altLang="en-US"/>
              <a:t> paths from e to p, e is not killed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 expression is </a:t>
            </a:r>
            <a:r>
              <a:rPr lang="en-US" altLang="en-US" u="sng"/>
              <a:t>killed</a:t>
            </a:r>
            <a:r>
              <a:rPr lang="en-US" altLang="en-US"/>
              <a:t> between 2 points when one of its source operands are redefined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r1 = r2 + r3 kills all expressions involving r1</a:t>
            </a:r>
          </a:p>
          <a:p>
            <a:pPr>
              <a:lnSpc>
                <a:spcPct val="90000"/>
              </a:lnSpc>
            </a:pPr>
            <a:r>
              <a:rPr lang="en-US" altLang="en-US"/>
              <a:t>Algorithm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Forward dataflow analysis as propagation occurs from defs downwards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 the Intersect function as the meet operator to guarantee the all-path requirement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Looks exactly like adefs, except GEN/KILL/IN/OUT are the RHS’s of operations rather than the LHS’s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C10C74-5CD3-D8F6-3558-3367602844D3}"/>
                  </a:ext>
                </a:extLst>
              </p14:cNvPr>
              <p14:cNvContentPartPr/>
              <p14:nvPr/>
            </p14:nvContentPartPr>
            <p14:xfrm>
              <a:off x="1526040" y="1631160"/>
              <a:ext cx="8355240" cy="4534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C10C74-5CD3-D8F6-3558-3367602844D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6680" y="1621800"/>
                <a:ext cx="8373960" cy="455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5783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/>
              <a:t>Computation of Aexpr GEN/KILL Sets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0" y="2157413"/>
            <a:ext cx="4978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</a:t>
            </a:r>
            <a:r>
              <a:rPr lang="en-US" altLang="en-US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</a:t>
            </a:r>
            <a:r>
              <a:rPr lang="en-US" altLang="en-US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</a:t>
            </a:r>
            <a:r>
              <a:rPr lang="en-US" altLang="en-US">
                <a:solidFill>
                  <a:srgbClr val="FF3300"/>
                </a:solidFill>
              </a:rPr>
              <a:t>K = 0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for</a:t>
            </a:r>
            <a:r>
              <a:rPr lang="en-US" altLang="en-US">
                <a:solidFill>
                  <a:srgbClr val="FF3300"/>
                </a:solidFill>
              </a:rPr>
              <a:t> each destination operand of op, dest, </a:t>
            </a:r>
            <a:r>
              <a:rPr lang="en-US" altLang="en-US" u="sng">
                <a:solidFill>
                  <a:srgbClr val="FF3300"/>
                </a:solidFill>
              </a:rPr>
              <a:t>do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    K += {all ops which use dest}</a:t>
            </a:r>
          </a:p>
          <a:p>
            <a:r>
              <a:rPr lang="en-US" altLang="en-US" sz="1600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endfor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rgbClr val="FF3300"/>
                </a:solidFill>
              </a:rPr>
              <a:t>         if (op not in K)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op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else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0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     GEN(X) = G + (GEN(X) – K)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KILL(X) = K + (KILL(X) – G)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71600" y="1524000"/>
            <a:ext cx="675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can also formulate the GEN/KILL slightly differently so you do not</a:t>
            </a:r>
          </a:p>
          <a:p>
            <a:r>
              <a:rPr lang="en-US" altLang="en-US"/>
              <a:t>need to break up instructions like “r2 = r2 + 1”.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25E25AC-825E-49C6-C34A-5EDA6CD980C6}"/>
                  </a:ext>
                </a:extLst>
              </p14:cNvPr>
              <p14:cNvContentPartPr/>
              <p14:nvPr/>
            </p14:nvContentPartPr>
            <p14:xfrm>
              <a:off x="1492560" y="2286360"/>
              <a:ext cx="8518320" cy="404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25E25AC-825E-49C6-C34A-5EDA6CD980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3200" y="2277000"/>
                <a:ext cx="8537040" cy="406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4398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Aexpr</a:t>
            </a:r>
            <a:r>
              <a:rPr lang="en-US" altLang="en-US" dirty="0"/>
              <a:t> Calculation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E93554-1973-FC3D-C690-EC16BAE6AC7A}"/>
                  </a:ext>
                </a:extLst>
              </p14:cNvPr>
              <p14:cNvContentPartPr/>
              <p14:nvPr/>
            </p14:nvContentPartPr>
            <p14:xfrm>
              <a:off x="185400" y="1544760"/>
              <a:ext cx="9321480" cy="6064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E93554-1973-FC3D-C690-EC16BAE6AC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6040" y="1535400"/>
                <a:ext cx="9340200" cy="608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2964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err="1"/>
              <a:t>Aexpr</a:t>
            </a:r>
            <a:r>
              <a:rPr lang="en-US" altLang="en-US" dirty="0"/>
              <a:t> Calculation - Answer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Box 2"/>
          <p:cNvSpPr txBox="1">
            <a:spLocks noChangeArrowheads="1"/>
          </p:cNvSpPr>
          <p:nvPr/>
        </p:nvSpPr>
        <p:spPr bwMode="auto">
          <a:xfrm>
            <a:off x="5791200" y="2152650"/>
            <a:ext cx="370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1,3 (remember {1, 3} means {“r6*r9”, “r3*r4”})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4, 8, 9, 10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923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7,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8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5867400" y="5751513"/>
            <a:ext cx="176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10, 12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6, 7, 8, 9, 11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76200" y="399415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7, 8, 9, 11</a:t>
            </a:r>
          </a:p>
        </p:txBody>
      </p:sp>
      <p:sp>
        <p:nvSpPr>
          <p:cNvPr id="6159" name="TextBox 3"/>
          <p:cNvSpPr txBox="1">
            <a:spLocks noChangeArrowheads="1"/>
          </p:cNvSpPr>
          <p:nvPr/>
        </p:nvSpPr>
        <p:spPr bwMode="auto">
          <a:xfrm>
            <a:off x="5638800" y="1720850"/>
            <a:ext cx="839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0" name="TextBox 16"/>
          <p:cNvSpPr txBox="1">
            <a:spLocks noChangeArrowheads="1"/>
          </p:cNvSpPr>
          <p:nvPr/>
        </p:nvSpPr>
        <p:spPr bwMode="auto">
          <a:xfrm>
            <a:off x="5719763" y="2771775"/>
            <a:ext cx="2036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1,3,5,6,7,11,12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1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0191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2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806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1,2,3,4,5,6,7,9,10,11,12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1,3,7,9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3" name="TextBox 19"/>
          <p:cNvSpPr txBox="1">
            <a:spLocks noChangeArrowheads="1"/>
          </p:cNvSpPr>
          <p:nvPr/>
        </p:nvSpPr>
        <p:spPr bwMode="auto">
          <a:xfrm>
            <a:off x="5938838" y="5410200"/>
            <a:ext cx="904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4" name="TextBox 20"/>
          <p:cNvSpPr txBox="1">
            <a:spLocks noChangeArrowheads="1"/>
          </p:cNvSpPr>
          <p:nvPr/>
        </p:nvSpPr>
        <p:spPr bwMode="auto">
          <a:xfrm>
            <a:off x="5967413" y="6296025"/>
            <a:ext cx="20812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1,10,12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5" name="TextBox 21"/>
          <p:cNvSpPr txBox="1">
            <a:spLocks noChangeArrowheads="1"/>
          </p:cNvSpPr>
          <p:nvPr/>
        </p:nvSpPr>
        <p:spPr bwMode="auto">
          <a:xfrm>
            <a:off x="76200" y="3519488"/>
            <a:ext cx="1019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6" name="TextBox 22"/>
          <p:cNvSpPr txBox="1">
            <a:spLocks noChangeArrowheads="1"/>
          </p:cNvSpPr>
          <p:nvPr/>
        </p:nvSpPr>
        <p:spPr bwMode="auto">
          <a:xfrm>
            <a:off x="76200" y="4662488"/>
            <a:ext cx="2043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1,2,4,6,10,12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1,4,6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7" name="TextBox 4"/>
          <p:cNvSpPr txBox="1">
            <a:spLocks noChangeArrowheads="1"/>
          </p:cNvSpPr>
          <p:nvPr/>
        </p:nvSpPr>
        <p:spPr bwMode="auto">
          <a:xfrm>
            <a:off x="84138" y="1570038"/>
            <a:ext cx="226377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IN/OUT sets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A = initial state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4138" y="1638096"/>
            <a:ext cx="2201862" cy="10953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69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Dataflow Summary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43000" y="4114800"/>
            <a:ext cx="76200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flipH="1">
            <a:off x="4648200" y="1720850"/>
            <a:ext cx="76200" cy="506095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Top-down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Defs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1" name="Right Arrow 19"/>
          <p:cNvSpPr>
            <a:spLocks noChangeArrowheads="1"/>
          </p:cNvSpPr>
          <p:nvPr/>
        </p:nvSpPr>
        <p:spPr bwMode="auto">
          <a:xfrm>
            <a:off x="4579938" y="1576388"/>
            <a:ext cx="4572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2" name="Down Arrow 20"/>
          <p:cNvSpPr>
            <a:spLocks noChangeArrowheads="1"/>
          </p:cNvSpPr>
          <p:nvPr/>
        </p:nvSpPr>
        <p:spPr bwMode="auto">
          <a:xfrm>
            <a:off x="8491538" y="3951288"/>
            <a:ext cx="533400" cy="549275"/>
          </a:xfrm>
          <a:prstGeom prst="downArrow">
            <a:avLst>
              <a:gd name="adj1" fmla="val 50000"/>
              <a:gd name="adj2" fmla="val 4997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3" name="TextBox 21"/>
          <p:cNvSpPr txBox="1">
            <a:spLocks noChangeArrowheads="1"/>
          </p:cNvSpPr>
          <p:nvPr/>
        </p:nvSpPr>
        <p:spPr bwMode="auto">
          <a:xfrm>
            <a:off x="5519738" y="4038600"/>
            <a:ext cx="2817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Definitions</a:t>
            </a:r>
          </a:p>
        </p:txBody>
      </p:sp>
      <p:sp>
        <p:nvSpPr>
          <p:cNvPr id="7184" name="Rectangle 22"/>
          <p:cNvSpPr>
            <a:spLocks noChangeArrowheads="1"/>
          </p:cNvSpPr>
          <p:nvPr/>
        </p:nvSpPr>
        <p:spPr bwMode="auto">
          <a:xfrm>
            <a:off x="5473700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516563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86" name="TextBox 24"/>
          <p:cNvSpPr txBox="1">
            <a:spLocks noChangeArrowheads="1"/>
          </p:cNvSpPr>
          <p:nvPr/>
        </p:nvSpPr>
        <p:spPr bwMode="auto">
          <a:xfrm>
            <a:off x="5291138" y="5416550"/>
            <a:ext cx="287813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rgbClr val="FF0000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/>
              <a:t>Defs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7" name="Left Arrow 25"/>
          <p:cNvSpPr>
            <a:spLocks noChangeArrowheads="1"/>
          </p:cNvSpPr>
          <p:nvPr/>
        </p:nvSpPr>
        <p:spPr bwMode="auto">
          <a:xfrm>
            <a:off x="4383088" y="4140200"/>
            <a:ext cx="4953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Box 26"/>
          <p:cNvSpPr txBox="1">
            <a:spLocks noChangeArrowheads="1"/>
          </p:cNvSpPr>
          <p:nvPr/>
        </p:nvSpPr>
        <p:spPr bwMode="auto">
          <a:xfrm>
            <a:off x="1371600" y="4038600"/>
            <a:ext cx="292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Expressions</a:t>
            </a:r>
          </a:p>
        </p:txBody>
      </p:sp>
      <p:sp>
        <p:nvSpPr>
          <p:cNvPr id="7189" name="Rectangle 27"/>
          <p:cNvSpPr>
            <a:spLocks noChangeArrowheads="1"/>
          </p:cNvSpPr>
          <p:nvPr/>
        </p:nvSpPr>
        <p:spPr bwMode="auto">
          <a:xfrm>
            <a:off x="1323975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90" name="Text Box 16"/>
          <p:cNvSpPr txBox="1">
            <a:spLocks noChangeArrowheads="1"/>
          </p:cNvSpPr>
          <p:nvPr/>
        </p:nvSpPr>
        <p:spPr bwMode="auto">
          <a:xfrm>
            <a:off x="1366838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91" name="TextBox 29"/>
          <p:cNvSpPr txBox="1">
            <a:spLocks noChangeArrowheads="1"/>
          </p:cNvSpPr>
          <p:nvPr/>
        </p:nvSpPr>
        <p:spPr bwMode="auto">
          <a:xfrm>
            <a:off x="1143000" y="5416550"/>
            <a:ext cx="32575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chemeClr val="tx2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Expressions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4868CFB-7AEF-6916-C71A-4E3B403D5493}"/>
                  </a:ext>
                </a:extLst>
              </p14:cNvPr>
              <p14:cNvContentPartPr/>
              <p14:nvPr/>
            </p14:nvContentPartPr>
            <p14:xfrm>
              <a:off x="1137240" y="1511280"/>
              <a:ext cx="8211240" cy="5139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4868CFB-7AEF-6916-C71A-4E3B403D549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7880" y="1501920"/>
                <a:ext cx="8229960" cy="515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845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696200" cy="5216525"/>
          </a:xfrm>
        </p:spPr>
        <p:txBody>
          <a:bodyPr/>
          <a:lstStyle/>
          <a:p>
            <a:r>
              <a:rPr lang="en-US" altLang="en-US" dirty="0"/>
              <a:t>Today’s class is virtual only due to weather</a:t>
            </a:r>
          </a:p>
          <a:p>
            <a:pPr lvl="1"/>
            <a:r>
              <a:rPr lang="en-US" altLang="en-US" dirty="0"/>
              <a:t>Discussion is cancelled</a:t>
            </a:r>
          </a:p>
          <a:p>
            <a:r>
              <a:rPr lang="en-US" altLang="en-US" dirty="0"/>
              <a:t>HW 2 is posted, Due Wed Feb 25, midnight</a:t>
            </a:r>
          </a:p>
          <a:p>
            <a:pPr lvl="1"/>
            <a:r>
              <a:rPr lang="en-US" altLang="en-US" dirty="0"/>
              <a:t>Please start early, significantly harder than HW 1</a:t>
            </a:r>
          </a:p>
          <a:p>
            <a:pPr lvl="1"/>
            <a:r>
              <a:rPr lang="en-US" altLang="en-US" dirty="0"/>
              <a:t>Take a look at the template code</a:t>
            </a:r>
          </a:p>
          <a:p>
            <a:pPr lvl="1"/>
            <a:r>
              <a:rPr lang="en-US" altLang="en-US" dirty="0"/>
              <a:t>Aditya will discuss at the end of today’s class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(Sections: 10.5, 10.6, 10.9, 10.10 Edition 1; 9.2, 9.3 Edition 2)</a:t>
            </a:r>
            <a:endParaRPr lang="en-US" altLang="en-US" dirty="0"/>
          </a:p>
          <a:p>
            <a:r>
              <a:rPr lang="en-US" altLang="en-US" dirty="0"/>
              <a:t>Material for Monday</a:t>
            </a:r>
          </a:p>
          <a:p>
            <a:pPr lvl="1"/>
            <a:r>
              <a:rPr lang="en-US" altLang="en-US" dirty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/>
              <a:t>Software--Practice and Experience</a:t>
            </a:r>
            <a:r>
              <a:rPr lang="en-US" altLang="en-US" dirty="0"/>
              <a:t>, 28(8), July 1998, pp. 859-891.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7D2ACA-D8B5-981D-28A1-919CBFE393B1}"/>
                  </a:ext>
                </a:extLst>
              </p14:cNvPr>
              <p14:cNvContentPartPr/>
              <p14:nvPr/>
            </p14:nvContentPartPr>
            <p14:xfrm>
              <a:off x="1550520" y="1681560"/>
              <a:ext cx="6572880" cy="459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7D2ACA-D8B5-981D-28A1-919CBFE393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41160" y="1672200"/>
                <a:ext cx="6591600" cy="461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578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Recap: Liveness vs Reaching </a:t>
            </a:r>
            <a:r>
              <a:rPr lang="en-US" altLang="en-US" dirty="0" err="1"/>
              <a:t>Defs</a:t>
            </a:r>
            <a:endParaRPr lang="en-US" altLang="en-US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2"/>
                </a:solidFill>
              </a:rPr>
              <a:t>Top-down dataflow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Any path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Keep track of instruction IDs</a:t>
            </a:r>
          </a:p>
          <a:p>
            <a:r>
              <a:rPr lang="en-US" altLang="en-US" dirty="0" err="1">
                <a:solidFill>
                  <a:schemeClr val="tx2"/>
                </a:solidFill>
              </a:rPr>
              <a:t>Defs</a:t>
            </a:r>
            <a:r>
              <a:rPr lang="en-US" altLang="en-US" dirty="0">
                <a:solidFill>
                  <a:schemeClr val="tx2"/>
                </a:solidFill>
              </a:rPr>
              <a:t> of variables </a:t>
            </a:r>
            <a:r>
              <a:rPr lang="en-US" altLang="en-US" dirty="0">
                <a:solidFill>
                  <a:schemeClr val="tx2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 dirty="0" err="1">
                <a:sym typeface="Wingdings" panose="05000000000000000000" pitchFamily="2" charset="2"/>
              </a:rPr>
              <a:t>Defs</a:t>
            </a:r>
            <a:r>
              <a:rPr lang="en-US" altLang="en-US" dirty="0">
                <a:sym typeface="Wingdings" panose="05000000000000000000" pitchFamily="2" charset="2"/>
              </a:rPr>
              <a:t> of variables  KILL</a:t>
            </a:r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59B7FC3-22BC-3217-A16B-32764C55C7CE}"/>
                  </a:ext>
                </a:extLst>
              </p14:cNvPr>
              <p14:cNvContentPartPr/>
              <p14:nvPr/>
            </p14:nvContentPartPr>
            <p14:xfrm>
              <a:off x="599760" y="1980000"/>
              <a:ext cx="8767800" cy="431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59B7FC3-22BC-3217-A16B-32764C55C7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0400" y="1970640"/>
                <a:ext cx="8786520" cy="432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024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Generalizing Dataflow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0010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Transfer function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How information is changed by “something” (BB)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OUT = GEN + (IN – KILL)  /* forward analysis, e.g.,  </a:t>
            </a:r>
            <a:r>
              <a:rPr lang="en-US" altLang="en-US" dirty="0" err="1"/>
              <a:t>rdefs</a:t>
            </a:r>
            <a:r>
              <a:rPr lang="en-US" altLang="en-US" dirty="0"/>
              <a:t> */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= GEN + (OUT – KILL)  /* backward analysis, e.g.,  liveness */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Meet function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How information from multiple paths is combined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= Union(OUT(predecessors))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OUT = Union(IN(successors))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Generalized dataflow algorithm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while (change)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for each BB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apply meet function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apply transfer functions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if any changes </a:t>
            </a:r>
            <a:r>
              <a:rPr lang="en-US" altLang="en-US" dirty="0">
                <a:sym typeface="Wingdings" panose="05000000000000000000" pitchFamily="2" charset="2"/>
              </a:rPr>
              <a:t> change = true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B3C071-D5C8-F01C-55D5-282F374C4996}"/>
                  </a:ext>
                </a:extLst>
              </p14:cNvPr>
              <p14:cNvContentPartPr/>
              <p14:nvPr/>
            </p14:nvContentPartPr>
            <p14:xfrm>
              <a:off x="815760" y="1684080"/>
              <a:ext cx="4782600" cy="5321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B3C071-D5C8-F01C-55D5-282F374C49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6400" y="1674720"/>
                <a:ext cx="4801320" cy="533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047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Up to this point</a:t>
            </a:r>
          </a:p>
          <a:p>
            <a:pPr lvl="1"/>
            <a:r>
              <a:rPr lang="en-US" altLang="en-US"/>
              <a:t>Any path problems (maybe relations)</a:t>
            </a:r>
          </a:p>
          <a:p>
            <a:pPr lvl="2"/>
            <a:r>
              <a:rPr lang="en-US" altLang="en-US"/>
              <a:t>Definition reaches along some path</a:t>
            </a:r>
          </a:p>
          <a:p>
            <a:pPr lvl="2"/>
            <a:r>
              <a:rPr lang="en-US" altLang="en-US"/>
              <a:t>Some sequence of branches in which def reaches</a:t>
            </a:r>
          </a:p>
          <a:p>
            <a:pPr lvl="2"/>
            <a:r>
              <a:rPr lang="en-US" altLang="en-US"/>
              <a:t>Lots of defs of the same variable may reach a point</a:t>
            </a:r>
          </a:p>
          <a:p>
            <a:pPr lvl="1"/>
            <a:r>
              <a:rPr lang="en-US" altLang="en-US"/>
              <a:t>Use of </a:t>
            </a:r>
            <a:r>
              <a:rPr lang="en-US" altLang="en-US" u="sng"/>
              <a:t>Union operator</a:t>
            </a:r>
            <a:r>
              <a:rPr lang="en-US" altLang="en-US"/>
              <a:t> in meet function</a:t>
            </a:r>
          </a:p>
          <a:p>
            <a:r>
              <a:rPr lang="en-US" altLang="en-US"/>
              <a:t>All-path: Definition guaranteed to reach</a:t>
            </a:r>
          </a:p>
          <a:p>
            <a:pPr lvl="1"/>
            <a:r>
              <a:rPr lang="en-US" altLang="en-US"/>
              <a:t>Regardless of sequence of branches taken, def reaches</a:t>
            </a:r>
          </a:p>
          <a:p>
            <a:pPr lvl="1"/>
            <a:r>
              <a:rPr lang="en-US" altLang="en-US"/>
              <a:t>Can always count on this</a:t>
            </a:r>
          </a:p>
          <a:p>
            <a:pPr lvl="1"/>
            <a:r>
              <a:rPr lang="en-US" altLang="en-US"/>
              <a:t>Only 1 def can be guaranteed to reach</a:t>
            </a:r>
          </a:p>
          <a:p>
            <a:pPr lvl="1"/>
            <a:r>
              <a:rPr lang="en-US" altLang="en-US"/>
              <a:t>Availability (as opposed to reaching)</a:t>
            </a:r>
          </a:p>
          <a:p>
            <a:pPr lvl="2"/>
            <a:r>
              <a:rPr lang="en-US" altLang="en-US"/>
              <a:t>Available definitions</a:t>
            </a:r>
          </a:p>
          <a:p>
            <a:pPr lvl="2"/>
            <a:r>
              <a:rPr lang="en-US" altLang="en-US"/>
              <a:t>Available expressions (could also have reaching expressions, but not that useful)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0AE1B2-4033-24F3-0346-77A2FEEE793B}"/>
                  </a:ext>
                </a:extLst>
              </p14:cNvPr>
              <p14:cNvContentPartPr/>
              <p14:nvPr/>
            </p14:nvContentPartPr>
            <p14:xfrm>
              <a:off x="494280" y="2010240"/>
              <a:ext cx="8806320" cy="4433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0AE1B2-4033-24F3-0346-77A2FEEE79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4920" y="2000880"/>
                <a:ext cx="8825040" cy="445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7030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vs Available Definitions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00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1:r1 = r2 + r3</a:t>
            </a:r>
          </a:p>
          <a:p>
            <a:pPr algn="ctr"/>
            <a:r>
              <a:rPr lang="en-US" altLang="en-US" b="1"/>
              <a:t>2:r6 = r4 – r5</a:t>
            </a:r>
          </a:p>
          <a:p>
            <a:pPr algn="ctr"/>
            <a:endParaRPr lang="en-US" altLang="en-US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6600" y="33528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3:r4 = 4</a:t>
            </a:r>
          </a:p>
          <a:p>
            <a:pPr algn="ctr"/>
            <a:r>
              <a:rPr lang="en-US" altLang="en-US" b="1"/>
              <a:t>4:r6 = 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447800" y="4953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5:r6 = r2 + r3</a:t>
            </a:r>
          </a:p>
          <a:p>
            <a:pPr algn="ctr"/>
            <a:r>
              <a:rPr lang="en-US" altLang="en-US" b="1"/>
              <a:t>6:r7 = r4 – r5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09800" y="2895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09800" y="2895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48000" y="46482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971800" y="2514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05200" y="5788025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1,2,3,4 reach</a:t>
            </a:r>
          </a:p>
          <a:p>
            <a:r>
              <a:rPr lang="en-US" altLang="en-US"/>
              <a:t>1 available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17925" y="20955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657600" y="4800600"/>
            <a:ext cx="1752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86400" y="46450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1,3,4 reach</a:t>
            </a:r>
          </a:p>
          <a:p>
            <a:r>
              <a:rPr lang="en-US" altLang="en-US"/>
              <a:t>1,3,4 available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295400" y="35814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0625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133600" y="5257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2133600" y="3505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5814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2C76BA-E690-4E40-0EE5-96D996D6AC89}"/>
                  </a:ext>
                </a:extLst>
              </p14:cNvPr>
              <p14:cNvContentPartPr/>
              <p14:nvPr/>
            </p14:nvContentPartPr>
            <p14:xfrm>
              <a:off x="551880" y="1655640"/>
              <a:ext cx="5633640" cy="4821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2C76BA-E690-4E40-0EE5-96D996D6AC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2520" y="1646280"/>
                <a:ext cx="5652360" cy="484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578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Definition Analysis (Adefs)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definition d is </a:t>
            </a:r>
            <a:r>
              <a:rPr lang="en-US" altLang="en-US" u="sng"/>
              <a:t>available</a:t>
            </a:r>
            <a:r>
              <a:rPr lang="en-US" altLang="en-US"/>
              <a:t> at a point p if along </a:t>
            </a:r>
            <a:r>
              <a:rPr lang="en-US" altLang="en-US" u="sng"/>
              <a:t>all</a:t>
            </a:r>
            <a:r>
              <a:rPr lang="en-US" altLang="en-US"/>
              <a:t> paths from d to p, d is not killed</a:t>
            </a:r>
          </a:p>
          <a:p>
            <a:r>
              <a:rPr lang="en-US" altLang="en-US"/>
              <a:t>Remember, a definition of a variable is </a:t>
            </a:r>
            <a:r>
              <a:rPr lang="en-US" altLang="en-US" u="sng"/>
              <a:t>killed</a:t>
            </a:r>
            <a:r>
              <a:rPr lang="en-US" altLang="en-US"/>
              <a:t> between 2 points when there is another definition of that variable along the path</a:t>
            </a:r>
          </a:p>
          <a:p>
            <a:pPr lvl="1"/>
            <a:r>
              <a:rPr lang="en-US" altLang="en-US"/>
              <a:t>r1 = r2 + r3 kills previous definitions of r1</a:t>
            </a:r>
          </a:p>
          <a:p>
            <a:r>
              <a:rPr lang="en-US" altLang="en-US"/>
              <a:t>Algorithm</a:t>
            </a:r>
          </a:p>
          <a:p>
            <a:pPr lvl="1"/>
            <a:r>
              <a:rPr lang="en-US" altLang="en-US"/>
              <a:t>Forward dataflow analysis as propagation occurs from defs downwards</a:t>
            </a:r>
          </a:p>
          <a:p>
            <a:pPr lvl="1"/>
            <a:r>
              <a:rPr lang="en-US" altLang="en-US"/>
              <a:t>Use the Intersect function as the meet operator to guarantee the all-path requirement</a:t>
            </a:r>
          </a:p>
          <a:p>
            <a:pPr lvl="1"/>
            <a:r>
              <a:rPr lang="en-US" altLang="en-US"/>
              <a:t>GEN/KILL/IN/OUT similar to reaching defs</a:t>
            </a:r>
          </a:p>
          <a:p>
            <a:pPr lvl="2"/>
            <a:r>
              <a:rPr lang="en-US" altLang="en-US"/>
              <a:t>Initialization of IN/OUT is the tricky part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A45F535-9F1C-E0C2-A31A-F09259198C4F}"/>
                  </a:ext>
                </a:extLst>
              </p14:cNvPr>
              <p14:cNvContentPartPr/>
              <p14:nvPr/>
            </p14:nvContentPartPr>
            <p14:xfrm>
              <a:off x="1574640" y="1650600"/>
              <a:ext cx="5969520" cy="4975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A45F535-9F1C-E0C2-A31A-F09259198C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65280" y="1641240"/>
                <a:ext cx="5988240" cy="499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489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/>
              <a:t>Compute GEN/KILL Sets for each BB (Adefs)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3349625"/>
            <a:ext cx="4978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 dirty="0">
                <a:solidFill>
                  <a:schemeClr val="tx1"/>
                </a:solidFill>
              </a:rPr>
              <a:t>for </a:t>
            </a:r>
            <a:r>
              <a:rPr lang="en-US" altLang="en-US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dirty="0" err="1">
                <a:solidFill>
                  <a:schemeClr val="tx1"/>
                </a:solidFill>
              </a:rPr>
              <a:t>dest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 </a:t>
            </a:r>
            <a:r>
              <a:rPr lang="en-US" altLang="en-US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dirty="0" err="1">
                <a:solidFill>
                  <a:srgbClr val="FF0000"/>
                </a:solidFill>
              </a:rPr>
              <a:t>dest</a:t>
            </a:r>
            <a:r>
              <a:rPr lang="en-US" altLang="en-US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60525" y="2247900"/>
            <a:ext cx="6249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Exactly the same as reaching defs !!!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1ACD3F-2361-9C18-D995-4575AD637786}"/>
                  </a:ext>
                </a:extLst>
              </p14:cNvPr>
              <p14:cNvContentPartPr/>
              <p14:nvPr/>
            </p14:nvContentPartPr>
            <p14:xfrm>
              <a:off x="1449360" y="2144520"/>
              <a:ext cx="7976160" cy="320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1ACD3F-2361-9C18-D995-4575AD6377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0000" y="2135160"/>
                <a:ext cx="7994880" cy="322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679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/>
              <a:t>Compute IN/OUT Sets for all BBs (Adefs)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1597025"/>
            <a:ext cx="5811838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U = universal set of all operations in the Procedure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IN(0)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OUT(0) = GEN(0)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for each basic block in procedure, W, (W != 0), 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IN(W)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OUT(W) = U – KILL(W)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u="sng" dirty="0">
                <a:solidFill>
                  <a:schemeClr val="tx1"/>
                </a:solidFill>
              </a:rPr>
              <a:t>while</a:t>
            </a:r>
            <a:r>
              <a:rPr lang="en-US" altLang="en-US" dirty="0">
                <a:solidFill>
                  <a:schemeClr val="tx1"/>
                </a:solidFill>
              </a:rPr>
              <a:t> (change)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IN(X) = </a:t>
            </a:r>
            <a:r>
              <a:rPr lang="en-US" altLang="en-US" b="1" dirty="0">
                <a:solidFill>
                  <a:srgbClr val="FF0000"/>
                </a:solidFill>
              </a:rPr>
              <a:t>Intersect</a:t>
            </a:r>
            <a:r>
              <a:rPr lang="en-US" altLang="en-US" dirty="0">
                <a:solidFill>
                  <a:srgbClr val="FF0000"/>
                </a:solidFill>
              </a:rPr>
              <a:t>(OUT(Y)) for all predecessors Y of X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if 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!= OUT(X)) </a:t>
            </a:r>
            <a:r>
              <a:rPr lang="en-US" altLang="en-US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endif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1E9F88-F65F-0A68-829D-531FC3105B8F}"/>
                  </a:ext>
                </a:extLst>
              </p14:cNvPr>
              <p14:cNvContentPartPr/>
              <p14:nvPr/>
            </p14:nvContentPartPr>
            <p14:xfrm>
              <a:off x="638280" y="1832760"/>
              <a:ext cx="9420120" cy="5484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1E9F88-F65F-0A68-829D-531FC3105B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8920" y="1823400"/>
                <a:ext cx="9438840" cy="550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3564889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8721</TotalTime>
  <Words>1732</Words>
  <Application>Microsoft Office PowerPoint</Application>
  <PresentationFormat>Custom</PresentationFormat>
  <Paragraphs>292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hp new</vt:lpstr>
      <vt:lpstr>EECS 583 – Class 6 Dataflow Analysis II</vt:lpstr>
      <vt:lpstr>Announcements &amp; Reading Material</vt:lpstr>
      <vt:lpstr>Recap: Liveness vs Reaching Defs</vt:lpstr>
      <vt:lpstr>Generalizing Dataflow Analysis</vt:lpstr>
      <vt:lpstr>What About All Path Problems?</vt:lpstr>
      <vt:lpstr>Reaching vs Available Definitions</vt:lpstr>
      <vt:lpstr>Available Definition Analysis (Adefs)</vt:lpstr>
      <vt:lpstr>Compute GEN/KILL Sets for each BB (Adefs)</vt:lpstr>
      <vt:lpstr>Compute IN/OUT Sets for all BBs (Adefs)</vt:lpstr>
      <vt:lpstr>Example Adef Calculation</vt:lpstr>
      <vt:lpstr>Example Adef Calculation - Answer</vt:lpstr>
      <vt:lpstr>Available Expression Analysis (Aexprs)</vt:lpstr>
      <vt:lpstr>Computation of Aexpr GEN/KILL Sets</vt:lpstr>
      <vt:lpstr>Example Aexpr Calculation</vt:lpstr>
      <vt:lpstr>Example Aexpr Calculation - Answer</vt:lpstr>
      <vt:lpstr>Dataflow Summary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202</cp:revision>
  <cp:lastPrinted>2001-10-18T06:50:13Z</cp:lastPrinted>
  <dcterms:created xsi:type="dcterms:W3CDTF">1999-01-24T07:45:10Z</dcterms:created>
  <dcterms:modified xsi:type="dcterms:W3CDTF">2023-01-29T03:07:03Z</dcterms:modified>
</cp:coreProperties>
</file>