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481" r:id="rId3"/>
    <p:sldId id="490" r:id="rId4"/>
    <p:sldId id="491" r:id="rId5"/>
    <p:sldId id="492" r:id="rId6"/>
    <p:sldId id="493" r:id="rId7"/>
    <p:sldId id="494" r:id="rId8"/>
    <p:sldId id="495" r:id="rId9"/>
    <p:sldId id="496" r:id="rId10"/>
    <p:sldId id="519" r:id="rId11"/>
    <p:sldId id="518" r:id="rId12"/>
    <p:sldId id="507" r:id="rId13"/>
    <p:sldId id="508" r:id="rId14"/>
    <p:sldId id="509" r:id="rId15"/>
    <p:sldId id="510" r:id="rId16"/>
    <p:sldId id="517" r:id="rId17"/>
    <p:sldId id="512" r:id="rId18"/>
    <p:sldId id="513" r:id="rId19"/>
    <p:sldId id="514" r:id="rId20"/>
    <p:sldId id="515" r:id="rId21"/>
    <p:sldId id="516" r:id="rId22"/>
    <p:sldId id="520" r:id="rId23"/>
    <p:sldId id="521" r:id="rId24"/>
    <p:sldId id="522" r:id="rId25"/>
    <p:sldId id="523" r:id="rId26"/>
    <p:sldId id="524" r:id="rId27"/>
    <p:sldId id="526" r:id="rId28"/>
    <p:sldId id="525" r:id="rId29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FF9999"/>
    <a:srgbClr val="FF00FF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348" y="84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81159085-94B6-4A91-8CE0-98793EAF68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5T03:36:19.570"/>
    </inkml:context>
    <inkml:brush xml:id="br0">
      <inkml:brushProperty name="height" value="0.053" units="cm"/>
      <inkml:brushProperty name="color" value="#FF0000"/>
    </inkml:brush>
  </inkml:definitions>
  <inkml:trace contextRef="#ctx0" brushRef="#br0">20875 14487 7582,'-28'-18'0,"-3"0"0,-3 3 0,1 5 0,6 5 0,8 4 0,10 2 0,5 4 0,2 4 333,2 9 0,3 4 1,8 9-1,11 4 1,13 5-1,13 3 1,-19-20-1,3 0-269,3 1 0,2 0 0,-1-4 1,1 0-1,4 0 0,1 1 1,0-1-1,0 0 0,0-2 1,1 0-1,0-1 0,1 0 1,-1-2-1,1-1 0,1 0 1,1-1-1,-1-1 0,0-2 1,1-1-1,0-2 43,1-1 0,-1-1 0,-6-2 1,0 0-1,2-3 0,1 0 1,-4-1-1,0 0 0,35-3 1,-6-5-1,-8-3 0,-13-3 1,-9-1-1,-8-2 0,-8 2 0,-8 1 1,-10 3-1,-10 3 0,-12 5 1,-13 7-1,-12 10 298,-10 14 0,23-5 0,1 3 0,-6 5 0,0 2 0,-1 5 0,0 2 0,-3 6 0,0 3 0,2 3 0,0 2 0,2 3 0,1 0-292,2 0 1,3 0 0,4-4 0,3 1 0,3-4 0,4 1-1,4-3 1,5-1 0,6-4 0,5-1 0,7-3 0,5-3-1,8-3 1,5-2-353,6-2 1,5-3 0,16-2 0,6-6-1,7-3 1,2-4 0,-18-5 0,1-2 0,1-2-1,6-3 1,2-2 0,1-2 238,2-3 0,2-3 0,-1 0 0,4 1 0,0-1 0,1-2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5T03:36:21.495"/>
    </inkml:context>
    <inkml:brush xml:id="br0">
      <inkml:brushProperty name="height" value="0.053" units="cm"/>
      <inkml:brushProperty name="color" value="#FF0000"/>
    </inkml:brush>
  </inkml:definitions>
  <inkml:trace contextRef="#ctx0" brushRef="#br0">13330 15859 7807,'-13'-7'0,"5"0"0,2 4 0,1-2 0,3-1 378,-2 2 0,4 2 0,4-4 0,5 2 0,3-1 927,1 2 1,-4 2 0,-2 2 0,-1 4 0,-3 4-777,-1 3 1,-4 1-1,-2 2 1,-4 1-1,0 2 1,-1-2-214,-2-1 0,4 3 0,0-1 1,-1 0-1,2-2 0,-1-2 1,1 2-47,0 2 1,-3-6 0,3 2 0,0-1 0,-1 0-1,-1 1-72,-2 1 1,3-6 0,-2 0-1,-2-1 1,0-1 0,-3 2-114,1-1 1,0-3-1,-1 5 1,-1 0 0,-1 0-1,-3 0 1,-2 1 21,-3 2 0,4-3 1,-1 0-1,0 1 1,0 2-1,-2 0 103,-2-3 0,2 3 0,3-5 0,-1 1 0,2-3 0,-1 0-10,4-1 0,-3 2 0,1-3 1,0 2-1,1-2 0,-3-2 0,1-1-145,0 0 1,-5 0 0,3 0-1,-1 0 1,0 0 0,-2 0-56,-1 0 0,-2 0 0,1 0 0,-1 0 0,0 0 0,1 0 0,-2 0-110,-4 0 0,4 0 0,-1 0 0,2 0 0,3 0 1,-2-1 91,-2-4 1,7 4 0,-6-4 0,2 2 0,0 0 0,-2-1 0,0 1 137,1 1 1,-1-2-1,0-2 1,1 0-1,-1 0 1,1 2-272,-1-2 1,0 3 0,1-4 0,-1-1 0,0 2 0,1 0 149,-1 3 0,0-3 0,-1 2 0,-2 1 0,-1 0 0,2 0 1,-1-1-25,-1 1 0,3 1-5,-3 2 0,3-4 0,1-1 0,0 1 1,1-1 0,-1 1 1,2-5 0,0 3 0,1 0 0,-1-1 0,1 1 121,-1 0 0,0-3 1,-3 5-1,-2-1 1,-3 1-1,1-1 1,-2 2-15,0 2 0,3-4 0,-4 1 0,1 1 1,2 2-1,-2 1-255,0 0 0,4 0 0,-1-2 0,1-1 0,1-1 0,-4 1 1,1 1 124,-1 2 0,-3 0 0,5 0 0,0 0 0,-1 0 1,-2 0 94,-1 0 0,-3 0 0,2 2 1,-2 1-1,-2 1 0,1-1 40,4-1 0,-4-1 0,5 2 1,0 1-1,2-1 0,1-1 1,-1-2 55,3 0 0,1 0 1,2-2-1,3-1 1,2-1-1,0 1-134,1 2 1,-1-4 0,-3-1 0,3 0 0,1-1 0,0-1-67,1-2 0,-5 3 0,4-2 1,-2-2-1,1 0 0,0-3 1,2 1 39,0 0 1,-4-5 0,6 0 0,-1 2-1,0-1 1,0 1 73,2-2 1,0-4 0,-1 3 0,0 0 0,0-2 0,2 0 0,1-1-37,-4 1 1,3-4-1,-3 4 1,3-2 0,2-1-49,0 0 0,-1-5 1,0 4-1,-3-5 1,0 0-1,0 1 1,3-1-39,0-1 0,-1-6 1,-1 3-1,-2-3 1,2 0-1,1-3 1,2 0 189,0-3 1,-1 0 0,1 2 0,0-2 0,1-3 0,1-2-123,2-2 0,2 3 0,-3-2 0,2 0 0,1 0 0,1 2 0,0 1 0,0-3 0,3 1 0,-1 0 0,1-6 0,1 1-142,2-3 0,0-5 1,0 0-1,-1-1 0,-2-3 1,-2 1-1,1-2-92,-2-4 0,3 5 1,-6-5-1,0 1 1,0 2-1,2 0 243,1 1 0,-3 7 0,3-7 0,-1 3 0,-2 0 0,0-2 0,2 3 54,1 1 0,-3-5 0,4 1 0,2-1 0,2-2 0,1 3 85,0 0 1,0 1 0,1 7 0,2-4 0,3-1 0,0 1-244,0 2 0,5-3 0,-4 2 0,0 1 0,-2-2 0,-2 2 0,0 0-149,1 3 1,1-1 0,-5 1 0,0-2 0,0 1 0,0-1 0,0 0 260,0 2 0,0-3 0,0-1 0,0 1 0,0 0 0,0 3 137,0 1 1,0-1 0,0 1 0,0 3 0,0 2 0,0 1-113,0 0 1,0-3-1,0-3 1,0 3-1,0 1 1,0 0-261,0 2 1,0-5 0,0 2 0,0-2 0,0 0 0,0 2 0,0 2-251,0-1 1,0 4 0,0-1-1,-2 1 400,-2 0 0,2 2 0,-2-1 87,2 5 0,2-7 0,0 8 1,0-1-1,0-2 0,2 2 176,2 1 1,2-8-1,4 8 1,-1-1-1,2-1 1,1 2 0,1 0-373,0 0 0,1 2 0,-1 1 1,0 1-1,1 1 0,-1-1 1,0 2-182,1 2 1,3-1-1,1 3 1,0-1 0,0 0-1,1 0 491,2 0 1,-4 0-1,6 6 1,-1 1-1,2 3 1,-1 1-1,2 0-156,-1 1 0,1-3 0,5 4 1,1 2-1,-1 0 0,-1-1-119,2-1 1,-1 1 0,4 3-1,0 0 1,0-3 0,2 0 0,-1 0 18,1 2 0,-7-2 1,4-1-1,-2 2 0,0 1 1,-1 3 266,-2 3 1,3-3 0,0 3-1,-1-3 1,-1 1 0,1 0-272,1 2 0,5 2 0,-4-3 0,1 1 0,1 0 0,0 0 0,5 2-6,4 1 1,-5 0 0,5 3 0,0-2 0,-2 1 0,2-1-1,-1 1 182,-2 1 0,7 2 0,-5 1 0,2 0 0,2 0 0,-3-2 113,-2-2 0,4 2 1,-1-2-1,-1 1 0,-1 0 1,-2-2-1,0 2-95,0 2 1,1-4 0,2 1 0,3 1 0,0 2 0,1-1 0,-1-1-54,0-1 1,3-1 0,-3 5 0,0 0-1,0 0 1,-3 0 74,-2 0 0,4 0 1,-1 0-1,-2 0 1,-4 0-1,-2 0 0,-1 0 149,-1 0 0,0 5 1,-4-1-1,1-1 0,-1-1 1,-2-1-1,-2 2-101,1 1 1,0 5-1,-1-3 1,0 2-1,-3 2 1,0 2-72,0 1 0,7 1 0,1 0 0,-1 3 0,-1 0 0,1 1 28,1 1 0,0-4 0,-4 4 0,-1-1 1,1 0-1,0-2 0,-1 1 66,1 0 1,1-2 0,0 3-1,2-2 1,-3 1 0,-1 0-410,-2 0 1,-5-3-1,2 0 1,-2-1-1,-4 0 1,-3-1-1,-5-1-873,-1-3 0,-1 1 0,-5 5 1,0-1-1,0 0-2741,0 1 3863,0-1 0,-6 0 0,-2 1 0</inkml:trace>
  <inkml:trace contextRef="#ctx0" brushRef="#br0" timeOffset="1">12770 8423 7986,'-13'-74'3276,"0"13"1,10 33 0,3 23-3710,1 13 1,5 5 0,-1 3 0,-3 5 0,0 7-1611,-2 5 0,0 2 2043,0 5 0,6 0 0,1 0 0</inkml:trace>
  <inkml:trace contextRef="#ctx0" brushRef="#br0" timeOffset="2">19982 18658 8277,'13'-13'0,"1"-1"0,-6 3 479,1 2 0,-4-2 1,2 5-1,1 0 0,-4 1 262,-2 2 0,-5 1 1,-11 2-1,1 2 0,0 1 1,-1 2-1,1 1-89,0 0 0,1 0 0,1-3 0,2 2 0,-1-1 0,-2 2-264,-1 3 0,0-2 0,1 2 0,1 2 0,4 2 0,1 3 0,3 2-268,2-2 0,1 3 0,0-1 0,3 0 0,4 0 0,6 0-197,2-2 1,6-1 0,1-4-1,2-2 1,-1-3 0,-2-1-78,-2-1 0,-1-1 0,-4-7 0,-1-7 0,0-4 0,-1-4 0,-3-1 116,-5-4 0,-2-1 1,-2-2-1,0 0 1,-2 1-1,-1-1 178,-1 0 1,-6 7 0,1 2 0,-3 3 0,0 2 0,2 1 593,1 3 1,0-1-1429,-4 5 0,7 1 0,6 5 0,9 2 0,7 3 1,6 2-1372,3 2 1,8-3 0,4 1 2064,6-2 0,4 4 0,6-3 0</inkml:trace>
  <inkml:trace contextRef="#ctx0" brushRef="#br0" timeOffset="3">20675 18591 8311,'-6'-20'869,"3"-3"0,-4 9 0,1 2 904,3 0 1,1 5-1,1-1-1421,-4 2 1,4 8 0,-3 8 0,4 6 0,3 7-1,2 2 1,3 1-225,2 1 1,2 0-1,3-2 1,1-1 0,3-4-1,1 0 1,0-4-213,1-1 1,-5-6-1,4-2 1,-3-1-1,1-3 1,-3-3-278,-5-5 1,2-2-1,-3-6 1,2-1-1,-1 1 1,-1-2-577,1-3 1,-2 4-1,0-6 1,3 3 0,1-1-1,0 2 1,-2 1 506,-1 1 1,0 1 0,3 0 0,-2-1 0,-1 1 0,1 1 0,2 2 429,1 1 0,12-6 0,4-6 0</inkml:trace>
  <inkml:trace contextRef="#ctx0" brushRef="#br0" timeOffset="4">21368 18391 8341,'-12'2'-910,"4"2"1,-3-1 1698,7 6 1,-1 0 0,5 4 0,0 1 539,0-1 1,0-4 0,0 0 0,-1 1 0,-2 2-1046,-2 1 0,-1 2 0,3 2 0,-1 0 0,0 0 0,-1-1 0,1 0 0,-1 2-891,-1-2 1,5-1 0,-4 0-1,4 1 1,2 2-262,4-2 0,2-1 0,7-3 0,-1-2 868,0-1 0,1-6 0,-1 3 0</inkml:trace>
  <inkml:trace contextRef="#ctx0" brushRef="#br0" timeOffset="5">21048 18431 8546,'-7'-1'1339,"2"-3"1,5 2-1,5-2-793,4 2 0,9 2 0,7-1 0,7-2 0,8-2 1,2 2-1,-1 2 0,-1 1-534,0 0 0,0 0 0,-1 0 1,-2 1-1,-3 2 0,-2 3-12,-2 2 0,4 0 0,0 6 0</inkml:trace>
  <inkml:trace contextRef="#ctx0" brushRef="#br0" timeOffset="6">14876 18285 14078,'0'-9'2136,"0"0"-1361,0 6 0,0-1 1,-1 8-1,-3 5-80,-5 3 1,-3 6 0,-2 2-1,1 4 1,-2 4 0,-1 2-426,-2 2 1,0 1 0,5 4 0,0-1 0,1-1 0,3 1 0,3-2 0,2-2-1342,-1-2 1,1 1-1,4-3 1,0-3-1,1-1 1,2-3-2711,2-4 0,1-2 3763,-2-1 0,3-7 1,7-1-1</inkml:trace>
  <inkml:trace contextRef="#ctx0" brushRef="#br0" timeOffset="7">14397 19484 8425,'-5'-13'0,"1"0"0,1-1 0,1 1 704,2 6 0,0 2 0,0 10 0,0 3 1,0 6-1,0 2 0,0 3 0,0 1 286,0-1 0,0 3 0,0-3 0,0 1 0,0-1 0,0-3 0,0-1-1585,0-2 1,-1-1-1,-4-3 384,-4-5 1,4-8 0,-1-6 0,1-7 0,1-5 0,1-3 410,1-2 1,2 1 0,0-1 0,2 0 0,2 2 0,4 3 588,-1 4 1,5 3-1,-3 2 1,3 1-869,1 3 0,0 3 0,1 8 0,0 2 0,3 4 0,2 1-1560,2-1 1,1 1-1,5 5 1,1-1 0,1 0-1,2-1 1611,-1-3 1,4 3 0,0-5-1</inkml:trace>
  <inkml:trace contextRef="#ctx0" brushRef="#br0" timeOffset="8">14796 19498 8425,'-13'0'3614,"1"-2"-2613,3-2 0,5 2 187,8-2 1,4 2-296,5 2 0,-7 5-584,-6-1 0,-6 7 0,-7-3-45,-1 4 0,1-3 1,0 0-1,-1 1-560,1 2 0,6 2 0,4-3-183,6-2 0,0-1 0,6-5 1,1 1-1,2-1 0,3-1-706,2-2 0,0 0 0,6-2 0,6-2 1185,5-5 0,4-9 0,2-3 0</inkml:trace>
  <inkml:trace contextRef="#ctx0" brushRef="#br0" timeOffset="9">15236 19244 8425,'-13'-17'1859,"0"-1"1,-1 3-198,1 5 0,4-1 0,0 7-1308,-1 1 1,0 3 0,-1 4 0,4 7 0,-1 5-1,2 6 1,-1 5-672,0 4 1,2-1-1,-2 5 1,1 2 0,3 0-1,1 0 1,4-3-1225,2-1 1,8-6 0,7-7 1540,2-1 0,1-7 0,5-6 0</inkml:trace>
  <inkml:trace contextRef="#ctx0" brushRef="#br0" timeOffset="10">15210 19551 8425,'-12'-6'614,"1"-1"0,4-2 0,0 0 0,1-2 762,0 0 0,1-3 0,7 2 0,1 2 0,3 3 0,1 1-1590,4 3 1,0 1 0,4 2 0,1 0-1,2 2 1,-1 2 0,-3 4-4232,0-1 4068,-1 5 1,-4-9 0,-2 6 0,1 0 0,-2 0 227,0-1 1,-1-3 0,0 4-1,5 0 1,7-2 148,5-3 0,21-2 0,6-2 0</inkml:trace>
  <inkml:trace contextRef="#ctx0" brushRef="#br0" timeOffset="11">21915 18471 8356,'0'-7'627,"0"0"1,1 4 0,4-2-109,4 2 0,2 2 0,3 1 1,-1 0-1,0 0 0,1 0 1,-1 0-475,0 0 0,1 1 1,-1 2-1,-1 3 0,-2 0 1,-1 1-1,2 1-45,0 2 0,3 8 0,-1 3 0</inkml:trace>
  <inkml:trace contextRef="#ctx0" brushRef="#br0" timeOffset="12">21995 18631 8255,'-14'-6'2757,"1"-1"-2821,6 0 0,7 1 0,9 6 0,4 0 0,3 0 64,2 0 0,12 6 0,-2 1 0</inkml:trace>
  <inkml:trace contextRef="#ctx0" brushRef="#br0" timeOffset="13">22835 18405 7963,'0'-14'-541,"0"1"714,0 0 0,0 4 0,-2 2 392,-2 1 1,1 0 0,-5 1 51,2-4 0,0 3 0,3 3 0,-2 5 0,-3 4-352,-2 1 1,-2 7 0,-1 5-1,-2 2 1,-2 2 0,-2 2 0,0 4-96,0 2 0,-1-3 0,6 4 0,-1 0 0,4-1 0,4-2-106,4-1 0,3-5 0,6-3 1,7 0-1,10-4 0,5-1 1,6-4-246,4-2 1,-4-3 0,8-6-1,-2-1 1,-5-5 0,-1-6-154,-4-4 1,-2-8 0,-3 2-1,-2-3 1,-7-2 0,-6 0 36,-5 1 0,-4-2 0,-2-1 0,-5 0 0,-8 2 0,-6 1 1,-4 3 397,2 3 0,-3 2 0,4 4 0,0 1 0,3 1-520,4 3 0,2 5 1,6 7-1052,10 1 1,5 2 1469,13-1 0,1-4 0,3 5 0</inkml:trace>
  <inkml:trace contextRef="#ctx0" brushRef="#br0" timeOffset="14">23288 18218 16912,'-14'-1'-724,"1"-2"853,0-2 1,-5 7-1,-3 7 1,-2 4 0,-7 5 273,-3 4 1,1-1-1,-7 2 1,-2 4-1,-2 4 1,-3 3-1,-3 3 1,-3 2-422,-1 1 1,6-2-1,2-2 1,5-4-1,5-1 1,5 1-1,6-4-2826,6-5 1,1 1 2714,3-6 1,-8 0 0,7-5 0</inkml:trace>
  <inkml:trace contextRef="#ctx0" brushRef="#br0" timeOffset="15">21275 18045 7858,'-9'-18'0,"-1"2"0,1 3 0,0 4 0,1 3 0,6-5 110,-3 3 1,2-4 0,0-2 0,-1 0 0,1-3-1,1-2 1,4-3 0,1-5 0,3-2 0,1-3-1,3 0 1,1-4 631,-2-2 0,3-7 0,-4-1 0,3 1 0,-1-1 0,-2 3 1,-1 1-1,-1 4-848,0 2 1,-2-1 0,-4 6 0,-1 3 0,-2 3 0,-3 4-547,-2 2 1,0 1 0,-4 5 0,1 1 0,2 3 0,-1 5-1704,-2 2 2355,5 2 0,-11-6 0,3-1 0</inkml:trace>
  <inkml:trace contextRef="#ctx0" brushRef="#br0" timeOffset="16">21475 16499 7825,'6'-19'226,"-5"4"1,4-3-1,-2 5 667,1 4 0,-2-3 1,4 5-416,-1-1 0,-3 5 0,2 12 0,-2 9 0,-2 6 0,0 5 179,0 7 1,-6-1-736,-3 10 0,2-7 1,-2 1-1,0 1-231,1-3 0,-2 1 0,6-7 1,1-1-1,1-3 0,2-5 309,0-4 0,0-4 0,0 0 0</inkml:trace>
  <inkml:trace contextRef="#ctx0" brushRef="#br0" timeOffset="17">21262 16526 7792,'-2'-27'0,"-1"2"541,-1 3 1,1 8 0,6 8 0,1 0-348,-1-2 1,3 0 0,0 1 0,1-1 0,5 2-1,3 1 1,4 2 0,1 1-245,-1 2 0,4 0 0,0 2 0,2 2 0,0 6 0,-1 5 0,-4 6 50,0 4 0,-2-1 0,-5 8 0</inkml:trace>
  <inkml:trace contextRef="#ctx0" brushRef="#br0" timeOffset="18">21168 16992 7847,'-23'-21'946,"5"4"0,7 8 1,17 4-1277,8 4 0,1 1 0,7 0 0,1 0 0,4-2 1,3-2-1,4-4 330,4 1 0,-1-5 0,9 5 0</inkml:trace>
  <inkml:trace contextRef="#ctx0" brushRef="#br0" timeOffset="19">22021 16566 7807,'-10'-18'1501,"-3"2"-448,-2 4 1,0 7-1,2 13-916,-1 5 1,6 3-1,0-2 1,1 0-1,1 3 1,0 2-1,3 2 1,1 1-238,2-1 1,0 2 0,2-3 0,2-1 0,5-1-1,3-5 1,1-4 0,2-3-509,3-3 0,-3-2 0,3-2 1,-5-4-1,-3-4 0,-2-2 97,-2-3 1,3 1 1483,-5 0 0,6 7 0,-2 6 0,1 9 0,0 5-506,1 4 0,6 0 1,5-3-1,3 0 1,5-1-1,2-3 0,5-4-492,2-4 1,-1-4 0,6-7 0,-4-8 0,-5-6-1,-1-8 1,-5-3-416,-5-4 0,0-1 0,-9-4 1,-3 1-1,-4 0 0,-4 2-845,-1 1 1,-8 5 1284,-3 2 0,-3-3 0,-1 0 0</inkml:trace>
  <inkml:trace contextRef="#ctx0" brushRef="#br0" timeOffset="20">23008 16619 8161,'-2'-25'0,"-1"3"0,-1 4 149,0 9 1,5 2-1,3 4 1,5-2 0,3 2-1,3 2 1,1 1 0,2 0-1,-2 1 1,-1 2 0,-2 3-1,1 0 1,-1 1 0,0-1-1,1 0 1,-1-1 0,0-1-213,1 1 0,-5 3 63,0-3 0,-1 5 0,6-2 0</inkml:trace>
  <inkml:trace contextRef="#ctx0" brushRef="#br0" timeOffset="21">23088 16646 8161,'-18'7'2501,"2"-1"-1688,4 0 1,5-3-1,8 4-624,3-1 0,4-1 0,7-5 0,2 0 0,6 0 0,0 0 0,1 0 0,-2 0-3326,2 0 3137,1 0 0,8 0 0,1 0 0</inkml:trace>
  <inkml:trace contextRef="#ctx0" brushRef="#br0" timeOffset="22">23594 16592 8064,'8'-13'3236,"-2"6"0,-5 7-2533,4 8 1,-2 4 0,4 2 0,0-1 0,-1 2-411,0 3 0,3-4 0,-4 4 0,-1-3 0,0-2 0,2-1-853,2-3 0,-4-3 0,4-8 0,-2-3 0,-3-7-230,-2-5 0,-2-6 1,-2-1-1,-3-4 1,0-3-1,-2 1 878,1 2 0,4 1 1,-1 2-1,2 1 1,2 4 778,0 1 0,2 2 1,2 8-1,5 5 0,3 2 1,1 2-702,0 0 0,2 2 0,1 2 0,4 5 1,0 2-1,4-1-525,1-1 0,2-2 359,0 2 0,5 3 0,2-5 0</inkml:trace>
  <inkml:trace contextRef="#ctx0" brushRef="#br0" timeOffset="23">24088 16326 8074,'0'-8'5233,"0"1"-4852,0 3 1,6 2 0,2-2 0,4 2 0,3 2 0,1 0 0,4 0 0,0 0 22,4 0 1,0 0-1,-1 0 1,0 2 0,-1 1-1,0 2 1,-3 3-858,-4 2 1,1 1-1,-8-1 1,-1-1 0,-2 1-1,-5 4 1,-5 2-57,-4 2 0,-7-1 0,-2-3 0,1-1 0,-1 2 0,0 0 481,2-2 1,1 6 0,3-7 0,2 0 0,2 1-1,2-2 1,3 0 27,2 1 0,13 2 0,3-1 0</inkml:trace>
  <inkml:trace contextRef="#ctx0" brushRef="#br0" timeOffset="24">24541 16566 9172,'1'-8'1931,"4"4"1,-2 8-1228,6 5 0,-6 3 0,1 1 0,-1 1-572,1-1 0,-2 0 0,2 1 0,-2-1 0,-1 0 0,2 1-2458,2-1 1,5-1 2325,-1-3 0,3 3 0,1-5 0</inkml:trace>
  <inkml:trace contextRef="#ctx0" brushRef="#br0" timeOffset="25">24767 16446 7998,'8'-6'0,"-4"-3"0,-1 3 591,2 2 0,1 4 0,4 4 1,-1 6-1,0 5 590,-2 3 1,1 6-1,-5-2 1,1 2-1,-1-1 1,-2-1 0,1 1-1203,2-3 0,-2 6 0,2-6 0,-1 1 0,0-3-1227,2-3 1,-1-9 0,-4-8 0,-1-10 815,-4-9 1,2-4 0,-6-3 0,0-1 0,1-4 0,0 0 634,2 1 0,0-2 0,3 4 0,-1 3 0,1 2 0,1 6 0,4 3 497,2 2 1,-1 3-1,5 0 1,-1 4-1,1 1 1,2 3-882,2 1 1,1 4 0,0 1 0,2 3 0,2 1 0,2 4 180,1 0 0,3 9 0,3 0 0</inkml:trace>
  <inkml:trace contextRef="#ctx0" brushRef="#br0" timeOffset="26">25154 16339 8005,'0'-19'1593,"1"11"0,4 3-1158,4 6 1,4 5 0,3-2 0,4 5-1,-1 3 1,2 3 0,-1 1 0,3 3-370,-3 2 0,6 1 0,-6 5 0,2 0 0,-1 1 0,-2 1 0,-2 3 0,-2-3-331,-2-1 1,-6-1 0,-2 1 0,-4 0 0,-4 0 0,-4-2-244,-6-1 1,-10-6-1,1-1 1,-5-5 0,-4-3-1,-3-2 1,-1-2 378,-1-3 0,7-3 0,-1-6 0,6-6 0,6-6 0,5-3 0,4-2 330,5-2 0,10-7 0,7 1 1,8 3-1,7 2 0,6 2 401,6 0 0,3-4 0,-3 7 0,0-1 0,-2 1 0,-2 1-300,-5-1 1,-3 3 0,-3-4 0,-4 0 0,-8 0 0,-7-1-497,-4 0 1,-11-3 0,-9 0-1,-11 1 1,-10 2 0,-4 6-1,-3 3-285,-1 5 0,7-1 1,-2 7-1,4 5 0,5 5 479,4 5 0,2 13 0,0 3 0</inkml:trace>
  <inkml:trace contextRef="#ctx0" brushRef="#br0" timeOffset="27">17396 16019 8417,'0'-13'-8,"0"0"1,-2 4 433,-2 0 2774,2 6 1078,-3 3-3494,5 1 0,-2 5 0,-2-4-668,-5 2 1,-3 4-1,-1 5 1,-1 0-1,2 1 1,3 0-1,5 3 137,3 0 0,1 3 0,0-4 0,1 2 0,5-2 0,6-1-57,4-2 0,8-1 0,-1-2 1,6-2-1,2-2 0,-2-3 1,-2-2-745,-5-1 0,-1-1 0,-6-4 1,0-4-1,-5-2 0,-3-4 1,-4-2 145,-1 0 1,-8-10-1,-3 3 1,-4 1-1,-4-1 1,-2 3 746,-2 3 0,4 4 0,-4 2 0,2 3 0,2 4-687,3 4 1,6 2 0,4 4 0,2 4 0,5 3-739,6 1 953,0 0 1,21 5-1,-1-2 127,8-4 0,0 1 0,9-5 0</inkml:trace>
  <inkml:trace contextRef="#ctx0" brushRef="#br0" timeOffset="28">17916 16006 8395,'-21'-12'1607,"2"9"1,7-4-1162,3 8 0,2 5 0,4 4 0,-2-1 1,4 2 342,4 1 0,1 1 0,8 0 1,3 2-1,1 1 0,3 2-713,4-2 1,6-1 0,4-1-1,-1-1 1,2-1 0,-1-3 0,0-5-796,-4-2 0,-1-2 1,-2 0-1,-4 0 0,-5-2 1,-3-2 253,-5-5 1,1-3 0,-5-3 0,-3-1 0,-2-2-1,-2 0 1,-4 0 423,-2 1 1,4 0-1,-4 7 1,2 1-870,3-1 0,3-1 910,5 3 0,8-4 0,8 4 0</inkml:trace>
  <inkml:trace contextRef="#ctx0" brushRef="#br0" timeOffset="29">18569 15926 8233,'-9'-6'1766,"2"8"1,1 9 0,3 10-1609,1 4 1,2-3 0,0-1 0,0 0 0,2-2 0,1 2 0,3-2 0,0 2-637,-1 0 0,4-4 0,-4 4 0,-1-3 478,2-6 0,-4 1 0,4-6 0</inkml:trace>
  <inkml:trace contextRef="#ctx0" brushRef="#br0" timeOffset="30">18436 15899 8253,'8'-40'1353,"1"0"1,11 8 0,9 18 0,5 9-1,5 5-1287,-2 4 1,0 2 0,3 4-67,0-1 0,0 0 0,0 4 0</inkml:trace>
  <inkml:trace contextRef="#ctx0" brushRef="#br0" timeOffset="31">19022 15953 8310,'-13'-20'0,"-1"11"41,1 1 0,4 11 0,2 5 0,1 4 0,1 0-21,0-3 1,5 1 0,0-5 0,7-2 248,5-2 0,1-1 1,0 0-1,1 0-269,-1 0 0,6-6 0,2-1 0</inkml:trace>
  <inkml:trace contextRef="#ctx0" brushRef="#br0" timeOffset="32">18862 16099 8310,'-13'8'1572,"5"1"-1158,4-1 0,10 1 1,9 8-1,8-7-739,7-6 0,3-2 0,-2-2 325,4 0 0,4-6 0,1-1 0</inkml:trace>
  <inkml:trace contextRef="#ctx0" brushRef="#br0" timeOffset="33">18729 8503 8426,'0'-18'0,"0"0"0,0 2 149,0 7 1,0 5-1,0 8 1,0 6-1,0 5 1,0 4 0,0 1-1,0 2 1,0 0-1,0 3 1,0-1-1,0 1 395,0 0 0,-5 2 0,1-2 1,1-1-1,2-2 0,1 2 1,0 1-1,0 0 0,0-3-1553,0-4 0,0-3 0,0-2 1009,0 1 0,5-13 0,3-2 0</inkml:trace>
  <inkml:trace contextRef="#ctx0" brushRef="#br0" timeOffset="34">18502 8596 8410,'-1'-34'2045,"-4"3"-1877,4 15 1,-1 2 0,10 11 0,2-3-1,6 0 1,4 1 0,5 2 0,4 0-64,7-2 0,-2 4 1,2-2-1,-1 6 1,-1 6-1,-3 2-1778,-2 3 1,-4 3 1672,-3 1 0,-3 6 0,-6-3 0</inkml:trace>
  <inkml:trace contextRef="#ctx0" brushRef="#br0" timeOffset="35">18622 8849 15422,'-18'-10'-427,"1"-3"0,3 2 1,7 8-1,1 6 506,3 6 0,3-2 0,4 1 0,7-1 1,4 1-1,5 1 0,4-1 0,6 1 135,2 2 1,-1-4 0,3 2 0,-1 0-267,-3-2 0,4-1 1,0-6-1</inkml:trace>
  <inkml:trace contextRef="#ctx0" brushRef="#br0" timeOffset="36">19249 8636 8462,'0'-36'997,"0"1"-487,0 17 0,1 6 0,2 9 0,2 6 0,-2 8 0,-2 5 0,-1 6-235,0 3 1,0 8 0,0 4-1,0 4 1,-1 4 0,-2-2-707,-2-2 1,1-2 0,4-4 0,1-4 0,2-4 0,3-6 0,2-6 30,2-5 0,2-9 1,0-1-1,-2-8 1,-1-9-1,1-8 1,2-6 485,1-5 1,-1-5 0,-1 5 0,-3-1-1,1 2 1,0 5 1283,0 7 1,-4 3 0,3 8 0,3 4-883,1 3 0,1 4 0,0 2 0,1 4 0,0 3 1,4 4-1,4 2-479,4-1 1,5 0 0,1-1-1,1-3 1,0-5 0,-4-2 0,-1-2-607,-1 0 1,-2-7 0,-3-5 0,-4-5-1,-5-2 1,-2-2-192,-2-1 0,-6-6 0,1 7 0,-2-1 0,-2 1 1,0 2-440,0 3 1,1 3 1226,4 4 0,8 9 0,8 7 0</inkml:trace>
  <inkml:trace contextRef="#ctx0" brushRef="#br0" timeOffset="37">20022 8503 8321,'0'-25'480,"1"4"1,4 7 91,4 9 1,3 5 0,1 3 0,0 2 0,2 3-1,1 2 1,4 2-761,0 1 1,-3 2 0,0 1-1,-2 5 1,-3 3 187,-3 4 0,3 2 0,-5-4 0</inkml:trace>
  <inkml:trace contextRef="#ctx0" brushRef="#br0" timeOffset="38">19995 8889 10309,'0'-19'1045,"6"6"0,3-1 0,3 8-915,1 5 1,1 1 0,-1 0-1,0 0 1,2 0 0,1 0-1,4 0 1,-1 0-1341,0 0 1,8 0 1187,-5 0 1,12 0 0,-6 0 0</inkml:trace>
  <inkml:trace contextRef="#ctx0" brushRef="#br0" timeOffset="39">20902 8569 8337,'-12'-29'0,"3"2"0,-3 5 0,2 13 0,-5 5 0,-4 2 300,-2 2 0,-1 2 0,-5 2 1,0 6-1,-1 7 0,-1 5 1,-1 5-1,5 4 216,6 4 1,4 10 0,3 3 0,3 4 0,8 0-1,8-3 1,12-5-638,9-2 0,12-8 0,8-4 0,1-7 0,-2-6 0,-1-7 0,-3-6 0,-2-4-552,-1-4 1,-7-9 0,-5-11 0,-6-7 0,-2-9 0,-6-8 229,-3-3 0,-5-1 0,-6 1 0,-2 3 1,-2-1-1,-5 1 0,-3 5 443,-1 6 0,5 5 0,4 7 0,2 2 0,4 6 0,2 2 0,10 1 0,6 1 0</inkml:trace>
  <inkml:trace contextRef="#ctx0" brushRef="#br0" timeOffset="40">21435 8356 8337,'-19'-12'449,"-4"3"165,-2 5 1,-13 4 0,-10 9-1,-11 13-521,24-4 1,-1 3 0,-4 3-1,-1 2 1,-3 3 0,0 1-1,0 2 1,-1 1 0,-1 4-1,-1 0 1,1 3 0,0 0-1,1 3 1,1 2 0,5-2-1,1 1-431,4-1 0,3 1 0,6 0 0,3 0 1,3-3-1,2-1-218,4 0 0,2-1 0,1 32 0,4 1 0</inkml:trace>
  <inkml:trace contextRef="#ctx0" brushRef="#br0" timeOffset="41">21142 11755 8335,'-2'-12'0,"-2"3"0,-5 7 0,-3 8 0,-1 9 326,-1 4 1,-5 4 0,-2 5-1,-1 3 1,0 4 0,-2 4-1,-1 1 1,0 0 0,3-2-1,4-1 1,5-3 0,4 0 397,4 0 1,5-4-1,5 0 1,4-5 0,4-4-1,6-2-724,8-3 0,-1-7 0,7-3 0</inkml:trace>
  <inkml:trace contextRef="#ctx0" brushRef="#br0" timeOffset="42">20728 12048 8070,'-6'-40'404,"5"3"0,-2 7 281,6 12 1,6 8 0,9 6 0,4-4-1,3-2 1,3-2 0,3-3 0,5 0-1005,2 1 0,7 2 0,-1 3 0,-1 4 1,-1 4-1,-4 2 319,-2 4 0,-4 2 0,-5 7 0</inkml:trace>
  <inkml:trace contextRef="#ctx0" brushRef="#br0" timeOffset="43">20755 12288 8069,'-34'-12'1700,"3"-6"1,10 8-1918,8 5 1,16 4 0,12 5 0,5-4 0,10-4 0,7-4-1,9 1 217,6 2 0,-2-2 0,9 0 0</inkml:trace>
  <inkml:trace contextRef="#ctx0" brushRef="#br0" timeOffset="44">21608 11861 8178,'-13'-40'1903,"0"9"-1480,-1 10 0,7 14 0,1 7 0,1 7-538,1 5 1,-6 3-1,1 3 1,-3 4 0,-1 5-1,-1 2 1,-1 5 0,1 3 279,0 5 1,-1 1 0,10-5-1,-1-2 1,0-5 0,3-3-1,1-3 1,2-3-460,0-4 0,2-9 1,2-4-1,5-4 1,3-4 3,1-6 1,-1-1 0,-2-11-1,-2 0 1,-2 2 0,-3-2 1417,-2 1 1,-1 3 0,2 1-311,2 6 0,4 8 0,6 8 0,4 0 0,6 0 0,4-3-642,3-2 1,12-1 0,0-1-1,3-4 1,-2-3 0,-4-4-1,-3-3 1,-3-3-508,-1-4 0,-8-3 1,-9-2-1,-4 0 0,-4 1 1,-2-1-1063,-3 1 1,-2 5-1,-1 3 1,-1 3-165,-4 2 1557,4 5 0,-5 8 0,6 8 0</inkml:trace>
  <inkml:trace contextRef="#ctx0" brushRef="#br0" timeOffset="45">22301 11781 8933,'2'-19'0,"2"6"965,5 7 1,4 4 0,5 4 0,4 1 0,4 1-826,0-1 0,1 3 1,0-2-1,-1 1 1,-1-1-1,-1 2-140,-2 2 0,1 6 0,3 7 0</inkml:trace>
  <inkml:trace contextRef="#ctx0" brushRef="#br0" timeOffset="46">22195 12101 8038,'6'-34'286,"3"3"0,4 9 250,5 8 0,8 8 1,11 6-1,5 0-1563,2 0 1,7-1 1026,-3-3 0,4-10 0,2-7 0</inkml:trace>
  <inkml:trace contextRef="#ctx0" brushRef="#br0" timeOffset="47">22915 11848 8255,'-14'-36'200,"1"10"1,0 8 0,1 19 0,3 4-45,4 4 1,-1 3 0,2 1 0,1 0 0,2 2 0,1 1 0,3 5 0,4 4 27,6 8 0,15 2 1,3 2-1,7-4 1,3-3-1,2-7 1,1-2-489,-1-5 0,-3-5 1,-6-4-1,-5-3 0,-9-7 1,-5-8 323,-8-10 0,-11-9 0,-11-4 1,-10-3-1,-10-6 0,-8-1 605,-6-2 0,-2 3 0,-1 6 0,4 3 1,0 3-1,7 4-645,1 3 1,12 10 0,2-1-1,9 6-1010,9 3 1,13 8 1029,21 6 0,4-2 0,16 0 0</inkml:trace>
  <inkml:trace contextRef="#ctx0" brushRef="#br0" timeOffset="48">23314 11688 8269,'-41'-24'301,"-8"12"0,-6 20 150,-5 20 0,27-6 0,0 2 0,3 1 0,0 0 0,-1 2 0,-1-1-521,1 1 1,-1 0-1,-4 3 1,-1 1-1,3-4 1,0 0 0,-1 3-1,0 0 1,1 0-1,0 2 1,4-2 0,1 2-1,3-1 1,2 2 69,3 0 0,2 2 0,-9 25 0,8 6 0</inkml:trace>
  <inkml:trace contextRef="#ctx0" brushRef="#br0" timeOffset="49">20755 14593 8244,'-6'8'-30,"5"-2"375,-5-1 1,6-2-1,1 5 1,2-1-1,3 1 1,1 1-1,4 1 1,1 2 0,1 3-1,0 1 183,1 3 0,-5-3 0,-2 7 0,-1-1 0,-3 0 0,-2-1 1,-1-1-1,0 0-4301,0-1 0,-1-1 3773,-4-5 0,-2 0 0,-6 1 0</inkml:trace>
  <inkml:trace contextRef="#ctx0" brushRef="#br0" timeOffset="50">20595 14660 8169,'-7'0'733,"-4"-6"-101,7-3 0,1 3 0,9 2 0,7 2 0,8 2 0,4 0 0,3-1 0,2-2-786,1-2 1,2 1 0,-4 4 0,2 0 0,-1 1-1,-2 2-4828,-1 2 4982,-1-1 0,1-4 0,0 0 0</inkml:trace>
  <inkml:trace contextRef="#ctx0" brushRef="#br0" timeOffset="51">20608 14980 8021,'2'-17'1470,"2"4"1,5 3 0,9 10 0,4 0-1947,3 0 0,2-2 0,1-1 0,3-3 0,3 0 0,2 1 0,-1 2 476,2 1 0,2 2 0,1 0 0</inkml:trace>
  <inkml:trace contextRef="#ctx0" brushRef="#br0" timeOffset="52">21088 14740 8212,'0'-21'1316,"2"8"0,2 10-855,5 6 1,3 4 0,1 7 0,1-1 0,-3 0-1,0 2 1,-4 1 0,1 4-60,-1 0 1,-2-2 0,2 3 0,0-2 0,1-3 0,1-1 0,-1-2-982,1 1 1,0-2-1,5-4 1,-1-5-426,0-6 1,-4-5 0,-1-9-1,-3 0 1,-2 0 963,-1 2 0,-2 2 1544,0 0 0,0 7 1,3 4-690,6 5 1,1 6 0,12-3 0,2 0 0,1 0-1,2-3-1037,0-2 0,-2-2 0,-2-3 0,-2-5 0,-2-3 0,-4-3-625,-4-3 1,-1 3 0,-6-4 0,-1 1 0,-1 1 0,-2-1 81,0-1 0,0 4 0,0-3 0,1 5 765,4 4 0,8-9 0,8 3 0</inkml:trace>
  <inkml:trace contextRef="#ctx0" brushRef="#br0" timeOffset="53">21901 14607 8215,'2'-11'2442,"2"5"0,5 8-2402,3 4 0,6 1 0,0 3 1,-1-2-1,1-2 0,0-2 1,-2 1-1,-1 1 538,-2 1-578,7-4 0,-6 9 0,6-5 0</inkml:trace>
  <inkml:trace contextRef="#ctx0" brushRef="#br0" timeOffset="54">21875 14780 8191,'3'-14'1705,"6"9"0,7 8 1,5 2-2398,1 1 0,0-1 0,5-5 0,-1 0 0,3 0 692,2 0 0,-3-6 0,4-2 0</inkml:trace>
  <inkml:trace contextRef="#ctx0" brushRef="#br0" timeOffset="55">22608 14647 8244,'-13'-15'1672,"-1"-2"0,1 4-1438,0 6 1,4 5-1,0 2 1,-2 0-228,0 0 1,-7 6 0,0 3 0,3 3 0,3 1 0,4 2 0,-1 3 0,1 4 312,4 3 0,8 6 0,7 0 0,5-1 0,6-3 0,5-5 0,2-4-550,3-4 1,-1-6 0,-6-4 0,-2-2 0,-2-2 0,-3-2-1,-6-2-190,-6-5 1,-5-7-1,-2-4 1,-4 0 0,-5-4-1,-5 0 506,-3 2 0,-5-2 1,0 7-1,0 0 0,-1 3 1,3 2-189,2 3 0,3 1 1,8 5-1,10-1-1831,10 1 1933,7 2 0,19-5 0,4-2 0</inkml:trace>
  <inkml:trace contextRef="#ctx0" brushRef="#br0" timeOffset="56">23021 14447 8106,'-28'-33'1068,"-3"8"0,-5 12 0,-1 14 195,2 15 1,-10 7 0,-1 14 0,-7 4-1389,-5 6 0,29-22 0,-1 1 0,1-1 1,0 0-1,0-1 0,-1 1 0,1 0 0,0 2 1,2 0-1,1 2 0,0 2 0,0 0 125,0 2 0,0-1 0,0 2 0,-1-1 0,0 0 0,1 1 0</inkml:trace>
  <inkml:trace contextRef="#ctx0" brushRef="#br0" timeOffset="57">9758 11568 9717,'4'-46'0,"2"8"0,0 9 0,1 12 320,1 6 19,-5 5 182,3 6 1,-6 2-1,0 2 1,0 7 0,0 5-1,0 8 1,0 5-273,0 7 1,0 2-1,0 4 1,1-1 0,2 2-1,2-1 1,-2 2 0,-2 0-1,-1 2-1361,0-3 0,0-6 1,0-4 1102,0-5 1,-6 2 0,-1-10-1</inkml:trace>
  <inkml:trace contextRef="#ctx0" brushRef="#br0" timeOffset="58">9611 11648 21483,'0'-22'-5633,"2"1"5682,2 6 1,3 6 0,7 11-1,-1 1 544,0 1 1,1 1 0,1-4 0,1 2 0,3 2 0,0-1 0,2 0 0,-2 2-875,1 2 1,2-1-1,-6 5 1,-3-2 136,-2 1 1,-8 4 0,3-8 0</inkml:trace>
  <inkml:trace contextRef="#ctx0" brushRef="#br0" timeOffset="59">9518 12021 16072,'-14'-4'-132,"1"-1"0,7 1 1,8 5-1,8 4 356,6 4 1,12-2-1,1 0 1,2-1-1,4-3 1,2-1-1,5-4 1,-1-1-182,1-1 0,-2-6 1,0 2-1</inkml:trace>
  <inkml:trace contextRef="#ctx0" brushRef="#br0" timeOffset="60">10091 11755 22479,'-13'-35'-580,"5"9"-193,2 13 0,8 7 1,1 7-1,3 4 1,1 3 589,3 4 0,-2 3 0,-1 3 1,1 4-1,-2 5 0,1 1 1,0 1-316,4 1 1,-4-5-1,2 6 342,1-3 1,1 2 0,-1-2 0,-1-4-227,1-3 0,-2-4 1,-1-3-1,1-2 0,-1-4 527,3-3 1,-2-4 0,-1-4 0,-1-4 0,-1-8 0,-1-4 0,2-5-173,1-1 0,-2-3 353,4-3 0,0 3 1,2-3-1,0 1 297,-2-1 1,-5 6 0,3-3-1,-1 1 1,-1 5 0,-1 1-422,1 5 1,4 5 0,-3 4-1,1 1 1,3 5-405,2 4 1,6 4 0,0 6-1,0 1 1,1-1 0,1 0-1,3 1-688,-1-1 0,-1-1 0,2-3 1,-2-5-1,0-2 0,0-2 254,2 0 1,-2-8-1,0-5 599,-2-8 1,5-16-1,-4-4 1</inkml:trace>
  <inkml:trace contextRef="#ctx0" brushRef="#br0" timeOffset="61">10797 11661 12944,'14'-35'392,"-1"-1"0,2 8 1,4 15-1,6 7 1,5 4-560,0 2 1,-2-4 0,-3-2 0,-1 0-1,-4-1 1,1 1 0,0 0-506,2 3 1,-3 1 618,-2 2 1,-4 12 0,0 3 0</inkml:trace>
  <inkml:trace contextRef="#ctx0" brushRef="#br0" timeOffset="62">10997 11888 8583,'-4'-27'2923,"-1"1"-2716,3 3 1,7 11 0,7 8-1,5 3-741,-1 1 0,-1 0 0,-2 0 0,0 0 0,2 0 0,1 0 534,2 0 0,6 0 0,-3 0 0</inkml:trace>
  <inkml:trace contextRef="#ctx0" brushRef="#br0" timeOffset="63">11797 11608 18160,'-13'-15'-646,"4"3"0,2 11 743,1-4 1,-5 4 0,2-4 0,-2 4 0,-3 1 0,-1 1 0,-2 4 30,-6 4 0,-2 3 1,-1 2-1,0 4 0,4 4 1,4 4-1,4 0 0,2 1-358,3 0 1,7-2-1,10-2 1,5-2-1,9-2 1,8-2-216,4-2 0,-3-8 0,3-3 0,-1-4 0,-4-4 1,0-6-1,-4-5-307,-3-3 1,0-7-1,-7 0 1,-5-5 670,-2 0 0,2-10 1,-3-1-1</inkml:trace>
  <inkml:trace contextRef="#ctx0" brushRef="#br0" timeOffset="64">12237 11315 8347,'-18'-34'0,"-1"4"0,0 11 745,0 10 0,-7 25 0,-2 12 0,-13 15-531,14-15 0,-3 2 0,-7 5 0,-3 3 1,-7 7-1,-2 1 0,-3 4 0,-1 1 1,15-14-1,-2 1 0,1 1-214,-3 3 0,0 0 0,0 0 0,0 1 0,0-1 0,0 2 0,0 2 0,0 1 0,0-1 0</inkml:trace>
  <inkml:trace contextRef="#ctx0" brushRef="#br0" timeOffset="65">14676 15793 7849,'-14'-6'0,"-3"-2"0,0 1 0,0 3 0,3 2 298,6 2 1,2 2 0,8 0 0,1 4 0,1 2 122,-1 2 1,-1-2-1,-2 0 1,0 3 0,-2 1-1,-1 1 1,-3 0-1,-1 1 1,-2-1 117,1 0 0,1 5 0,4 1 0,-3 1 0,0 0-396,0 1 1,0 1 0,3 5 0,-1 0-1,1-2 1,0 0 0,0-1-23,-1-1 0,-2 5 0,3-5 1,-2 0-1,2 3 0,0-3 12,-1 1 1,2 7 0,-2-6 0,3 2 0,1 2 0,0 1-72,0 3 0,4-1 0,2 5 1,0-3-1,0 0 0,-3 0-178,-2 3 1,4-4 0,-1 0 0,-1-2-1,0 0 1,0-2 146,1 0 0,1-7 0,-4-2 0,4 1 0,2-2 0,2 1 1,0-4 26,1-1 1,7 3 0,0-1 0,1 0 0,0-3 0,1 1 0,0 2-162,1 0 1,2 1-1,-3-5 1,0 1 0,2-1-1,-2 0-3,1 1 0,-3-5 1,-3-2-1,-1-1 1,0-3-1,1-2 116,-1-1 1,0 0 0,1 0 0,-1-1 0,2-4-1,1-3 184,2-4 0,1-6 0,-2-1 0,2-4 0,2-3 0,2-5 0,2-3-101,2-3 0,0 1 1,1-2-1,0-4 0,0-1 1,-3-1-36,0-1 0,-4-1 0,0 2-154,-2-5 0,-1 2 1,-6-1-1,-3 1-14,-5 0 0,2-2 1,-1-5-1,-4 1 1,-4 0-1,-6 1 1,-4 2-35,-5 1 0,-3 6 1,-4-2-1,1 4 1,2 2-1,-1 2 235,-3 2 1,0 8-1,-1-2 1,0 0 0,1 4-1,-1 3 1,2 3 20,3 3 0,-4 2 1,4 5-1,-1 5 0,-1 2 1,3 2-399,2 0 0,-3 12 1,5 8 285,6 8 0,-3 12 0,7 7 0</inkml:trace>
  <inkml:trace contextRef="#ctx0" brushRef="#br0" timeOffset="66">19529 16033 8202,'-12'1'0,"3"3"0,4 5 0,4-3 0,1 6 462,0-3 1,1-2 0,4 2 0,2 2 0,2 1 0,0 1 0,0 0 0,0 1 0,0-1 0,0 0 485,-2 1 0,-1-9 0,-6-5 0,0-7 0,-1-5 0,-2-1 0,-2-2-1194,2-3 0,2-1 1,1-5-1,0 4 1,0-1 324,0 0 0,0 5 0,1-2 0,4 3 0,3 3 0,4 2 0,2 3-350,-1 1 0,0 1 0,1 5 0,-1 0 0,0 0 1,1 0-941,-1 0 0,0 5 0,1 1 0,-1 0 1211,0-1 0,1 6 0,-1-4 0</inkml:trace>
  <inkml:trace contextRef="#ctx0" brushRef="#br0" timeOffset="67">19915 15873 8132,'0'-20'1645,"6"12"1,3-1-1,3 4-1143,1 1 0,6 1 1,4-5-1,2 2 0,2 3 1,-1 2-1,1 1 1,-2 0-296,-3 0 0,2 0 0,-6 1 0,-2 4 0,-3 4 0,-4 4-447,-4 5 1,-5-2-1,-5 5 38,-4-2 1,-2 5-1,-4-2 1,-2 3 14,0 2 0,-1 0 0,5-1 0,-1-1 0,2-1 0,2-3 0,3 0-820,1-1 0,3 1 0,7 1 1007,5-4 0,15 3 0,4-1 0</inkml:trace>
  <inkml:trace contextRef="#ctx0" brushRef="#br0" timeOffset="68">20422 16086 8166,'7'-6'642,"5"-1"0,-9-1 0,4 2 1,1 2 266,-1-1 1,-2 1 0,2 5-1,-1 4-417,-3 4 1,-3 8-1,-4 4 1,-5 1-1,-3 1 1,0 0-1,2 3-753,1 0 1,6-4-1,-2 1-1760,4 0 0,1-3 2021,0-3 0,12-8 0,2-3 0</inkml:trace>
  <inkml:trace contextRef="#ctx0" brushRef="#br0" timeOffset="69">20742 15873 8033,'0'-20'1808,"-2"12"0,-1 0-958,-1 10 0,-1 1 0,7 4 0,1 0-290,1 1 1,2 1-1,-3 5 1,2 3-448,-2 1 1,-2 5-1,-1-1 1,0 2-1,0 0 1,0-3 0,0-1-909,0 1 1,-1-5 0,-4-1 353,-4-9 0,3-12 1,2-15-1,2-2 1,2-5-1,0-2 331,0-3 1,5 5 0,1-4 0,0 1 0,1 1-1,-1 3 1,1 5 1013,1 3 0,-4 5 0,4 6 1,-1-1-790,0 1 0,2 8 0,5 9 0,-1 3 0,0 3 0,2 1 1,3 3-116,4 2 0,9-5 0,3 4 0</inkml:trace>
  <inkml:trace contextRef="#ctx0" brushRef="#br0" timeOffset="70">21088 15726 8055,'0'-18'0,"0"1"847,0 5 0,0 7 0,2 8-252,2 2 1,4 5-1,5-1 1,0 4-1,1 3 1,-1 5-1,0 3 1,1 4-110,-1 0 0,0 2 1,1-1-1,-3 4 1,-2 0-1,-4 1 1,-4-2-779,-1 1 1,0-2 0,-3-4 0,-4-2-1,-6-3 1,-2-4 0,0-3-1624,2-2 0,-5-1 1427,0-3 1,0-4 0,5-6 0,0-2 229,-1-1 1,2-8 0,4 0 0,3-6 0,4-3 0,1-2-1,1-2 457,4-2 0,3 0 1,9 1-1,1 0 1,-1 3-1,3 0 578,2 0 1,1 4 0,1-1 0,-2 3 0,2-1 0,0 1-1,-1 1-528,0-2 1,-7 4-1,2-4 1,-3 3 0,-4 0-1,0-1 1,-4-2-310,-1 2 1,-3-3-1,-7 1 1,-5 2-1,-5-1 1,-2 2-366,-2 2 1,-7-2 0,-1 11 0,-7 1 0,-3 1 0,1 4 0,-2 5 424,-2 11 0,-1 3 0,0 11 0</inkml:trace>
  <inkml:trace contextRef="#ctx0" brushRef="#br0" timeOffset="71">18542 15486 8459,'-9'-12'0,"2"2"0,0 3 0,-1 1-27,-2 3 0,-2 1 1,-1 2-1,-1 0 1,1 0-1,0 0 1,-1 0-1,1 0 0,0 0 1,-2 0-1,-1 0 1,-4 0 308,0 0 0,-1 0 0,-3 0 1,2 0-1,-3 0 0,-3 0 1,-4 0-1,1 2-2,-1 2 0,2-1 0,-7 6 1,-3 1-1,-3 2 0,0 0 0,0 0-382,-1 1 1,-4-7 0,-5 7 0,0-1 0,-2 0 0,-1 1 231,-2 1 1,2-5 0,5 0-1,4 1 1,1 2 0,3 0 1218,2-4-1236,1 4 1,4-4 0,2 5 0,1 0 0,4 1 0,1 1-161,1 2 0,0 0 1,2 5-1,1 1 0,2 3 1,0 0-27,1 1 1,-2 0 0,3-1 0,1 1 0,0 0 0,2-2 0,3-2 318,0 0 1,2-6 0,2 4 0,3 0 0,1 0 0,3 1-195,1-1 0,4-1 1,2-2-1,7 4 0,5 3 1,6 2-1,3-2-182,2-2 0,6 5 0,2-5 0,4 1 0,1 1 0,0-1 110,0-2 0,-2 2 0,-1-5 0,-1 0 0,1 1 0,0-4 0,0-3 257,-2-4 1,1 1 0,4-5-1,1-2 1,2-2 0,3-1-97,2 0 0,-4 0 0,6 0 0,4 0 0,2 0 0,2-1 0,0-2-345,-1-2 0,10 1 0,-5 4 0,-3 0 0,-2 0 0,-4 0 114,0 0 1,-5 0-1,-2 1 1,-2 2-1,2 2 1,-2-2-1,1-2 262,-2-1 1,-3 0-1,7 0 1,-1 0 0,-3 0-1,0 0 1,1-1-111,5-4 0,3 4 0,1-5 0,-1 2 0,0-1 0,0 1-258,3-2 1,1 4 0,-4-2 0,-2 2 0,-1 1 0,0-2 0,0-2 302,0 2 0,-6 2 0,1 0 0,-2-2 1,-4-2-1,-1 2 0,-1 0 198,1-1 0,-3 2 0,0-4 1,0 2-1,0-1 0,3 1-311,2-2 1,-4 5 0,1-5-1,1 1 1,1 1 0,2 1-1,-1 0-135,-4-2 1,-1 4 0,-4-3 0,3 2 0,-1 2 0,1 0 0,-4 0 238,-1 0 0,-1 0 0,0 0 0,-1-1 0,3-2 0,0-2 160,2 2 0,2 0 0,-4 0 0,4-1 0,1-1 0,2 1 0,1-2-325,3-1 0,-3-2 0,7-5 0,-2 1 1,-2 1-1,0 2 0,0 1 167,0-1 1,0-2 0,0-2 0,-2 1-1,1 0 1,-2-1 84,0 1 1,0 4 0,-8 0 0,4-1 0,1-3-1,0-2 1,-1-1-266,-2-1 1,-5 5 0,7-5-1,-2 2 1,-3 0 0,2-1-1,-2-3-193,0-2 1,-1 3 0,-1-3 0,1 1 0,-2-1 0,-3-1 234,-4 1 1,0-3 0,-2 5 0,-2-2 0,-1-3 0,-4-1 0,-2-1 160,-4-1 1,-1 3 0,-2 1 0,0-3 0,0 3 0,0-1 0,0 2-220,0 0 0,-5 5 0,-1-2 0,-1 1 1,-3 1-1,-2 0-89,-2 2 1,1 2-1,0 0 1,-1-1 0,0 3-1,-3 0 1,-2 2 212,-2-1 0,4 3 0,-6-2 0,0-2 0,-3 1 0,0 0 1,-1 1 60,0-2 1,1 4-1,-2-2 1,-2 0-1,-3 0 1,1 2-177,-1 1 0,-4-3 0,2 5 0,-2 1 0,-2 1 0,2 2 0,-3 0-741,-1 0 819,2 0 0,-7 0 0,5 0 0,-2 2 0,-2 1 1,1 1 113,-2-1 0,0-1 0,-4-2 0,2 0 1,1 0-1,1 0 2,0 0 0,-3 0 0,5 0 0,1 0 0,1 0 0,2 0 0,0 0-293,0 0 100,0 0 0,5 0 0,-1 0 1,-1-2-1,0-1 0,0-1 51,2 1 1,-1 1-1,-4 2 1,0 0 0,0 0-1,0 0 1,0 0 42,0 0 0,0 0 1,0 2-1,-1 1 1,-2 3-1,-3 1-379,-1 3 267,-2-4 0,-3 6 1,1-4-1,3 0 0,-1 0 1,0-1 82,0 1 1,-4-4-1,-5 3 1,0-1-1,0-3 1,1-1 179,0-2 1,-2 0 0,1 0 0,1 0-1,-1-2 1,0-1 0,0-1 537,-1 1-718,10-4 1,-9 5 0,9-2-1,-2 2 1,-3 2 0,1 2-532,0 2 1,-5 5 0,-1 9 0,-1 4 0,0 6 0,2 5 0,2 4-1072,4 0 0,7 0 1623,1 3 0,2 0 0,2 0 0</inkml:trace>
  <inkml:trace contextRef="#ctx0" brushRef="#br0" timeOffset="72">23221 14633 8389,'-13'-7'-21,"-1"2"18,7-2 685,-5 5 1,11-5 0,-2 4 0,6-1 0,6-1 0,4 1 386,5-1 0,2 1 0,7 4 0,0 0 0,-1 0 0,1 0 0,-2 0 0,-1 0-1392,-2 0 0,-1 1 0,1 2 0,-4 2 1,-3-2 322,-2-2 0,6 5 0,2 2 0</inkml:trace>
  <inkml:trace contextRef="#ctx0" brushRef="#br0" timeOffset="73">23221 14806 8345,'-13'-5'561,"-1"-4"0,7 4 0,6 4 1,7 4 182,7 0 1,5-2 0,-1-1-1,6 0 1,3 0 0,4-1-745,1-4 0,6-2 0,-3-7 0</inkml:trace>
  <inkml:trace contextRef="#ctx0" brushRef="#br0" timeOffset="74">23381 14473 8261,'-6'-32'1739,"8"15"1,1 4-1,10 9 1,6 4-1642,5 0 1,6 0-1,2 0 1,2 0 0,2 1-1,-1 2 1,-1 3 0,-1 1 161,-3 4 0,-4-4 0,-2 4 0,-5 2 0,-3 5 0,-5 2 0,-4 4-315,-4 1 1,-9 8 0,-7 1 0,-6 1 0,-4-1 0,1-1-97,-1-3 0,-3-4 1,1-2-1,3-3 1,4-2-1,5-3-571,4-1 0,5-2 722,8 1 0,9-1 0,8 0 0</inkml:trace>
  <inkml:trace contextRef="#ctx0" brushRef="#br0" timeOffset="75">24314 14540 12847,'0'-6'3306,"0"6"-2510,0 7 1,0 10 0,0 2 0,0 0 0,0 2 0,0 0 0,0 1 0,0-1-148,0-4 1,5 3-1,1-3 1,-1 0-1535,1-3 0,3-8 0,-4-6 1,-2-7-48,-2-5 1,-1-7-1,0-3 1,0-3 0,0-2-1,0 0 795,0 1 1,0-1 0,0 2 0,0 1 0,0 3 0,0 1 0,2 0 822,2 1 0,4 6 0,6 4 0,3-1 0,2-1 0,0 2-644,0 5 0,4-2 0,-4 1 1,0 2-1,0 2 0,-2 1 0,-3 1-3179,0 4 3137,-1-4 0,6 11 0,2-4 0</inkml:trace>
  <inkml:trace contextRef="#ctx0" brushRef="#br0" timeOffset="76">24741 14327 8154,'0'-14'-326,"0"1"-476,0 6 1,1-4 1951,4 7 0,2-1 0,6 5 1,1 0-476,-1 0 0,0 5 1,1-1-1,-1 1 0,0 1 1,1 1 664,-1 0 1,0 5 0,1-3-857,-1 3 0,0 3 1,-1 1-1,-1 2-274,-3-2 1,-5-1 0,3 0 0,-1 1-1,-1 2 1,-1-2-55,-1-1 1,-2-2-1,0 1 1,0-1 0,-2 0-1,-1 1 1,-1-1-617,1 0 1,-3-4-410,1 0 1,-5 1 0,3 7 0,-4 2-551,-2 2 0,1 5 1419,-10 5 0,0 6 0,-5-3 0</inkml:trace>
  <inkml:trace contextRef="#ctx0" brushRef="#br0" timeOffset="77">21195 14327 8649,'-2'-20'0,"0"-2"0,-3-1 14,2 0-56,-4 4 1,5 6 0,-4-1-1,0 3 1,-3 0 0,-2 4-1,-4-1 1,-3 2 0,-6 1-1,-4 0 1,-6 1 0,-3-1 0,-6 2-1,-1 2 1,-5 2 0,0 2-1,-3 5-2,2 3 0,4 0 0,0 8 0,3 0 0,4 4 154,1 2 0,5 6 1,2 3-1,3 3 1,3 6-1,4 3-91,8 4 1,1 11-1,9 4 1,5 2-1,8 4 1,9 0-1,-5-35 1,2 0-57,1-1 1,3 0 0,2 0 0,2-2 0,4 0-1,3-2 1,3-1 0,2-3 0,1-1 0,3-4-1,4-2 1,2-3 0,1-3 0,2-1 33,4-3 1,1-1 0,3-4 0,1-1 0,7-2 0,1-1 0,1-2 0,1-1 0,3-2 0,1-1 0,1-1 0,-1-2-37,-21 3 0,0-1 0,0 0 0,0 0 0,0-1 1,1 0-1,1 0 0,1-2 0,-1 2 0,0 0 1,-1 1-1,1-1 0,1 1 0,0 0 0,0 1 0,-1 0 1,-1 0-1,1 0 162,1-1 1,0 1 0,0 0-1,-3 0 1,1 1 0,-1 1-1,-1 0 1,1 1 0,-1-1 0,23 0-1,1-1 1,0 0 0,0 1-1,-2-2 1,1 1 0,1-1 0,0 1-140,-1-1 0,1 1 1,-2 2-1,-1-1 1,-2-1-1,0-2 1,-1-1-1,-1-1 1,-3-1-1,-1-2 1,1-2-1,-1-1 1,-2-1-1,0-1-128,-1-2 0,0 0 0,3-1 1,0 0-1,-2-2 0,-1 0 1,2 0-1,-1-2 0,1-2 1,-1 0-1,-2-2 0,-1-1 146,0-1 0,-2 0 0,-3 0 1,-1-1-1,-2 1 0,-2 0 1,-1-1-1,-2-1 0,-2 0 1,-2 0-1,-3 1 0,-2-1 1,-3 2-1,-2-1-91,-3 2 1,-3 0 0,15-21 0,-13 5 0,-9 1-1,-8 0 1,-10-3 0,-12 0 169,-14 0 1,-29-4 0,19 25 0,-2 1 0,-8-2 0,-3 0 0,-7-1 0,-2 2 0,-5 0 0,-3 1-28,-3 1 1,-3 2 0,18 6 0,-3 1 0,0 1 0,-6 0 0,0 1 0,-1 0 0,-2 1 0,-1 1-1,0 0 1,-3 2 0,-1 1 0,0 2 0,-1-1 0,-1 2 0,-1 2 0,16 1 0,0 0 0,0 2-1,-1 0 1,0 0 0,-2 2 0,1-1 0,-1 2-138,-1 0 0,0 1 0,0 1 0,-1 1 0,-3 2 0,-1 1 0,0 0 0,1 1 0,2 0 0,2 0 0,0 1 0,-1 0 0,1 1 0,0 0 0,0 1 0,1-1 83,0 1 0,1 1 0,0-1 0,0 1 0,-1 0 0,1 1 0,0 0 0</inkml:trace>
  <inkml:trace contextRef="#ctx0" brushRef="#br0" timeOffset="78">20715 13607 8360,'0'-18'0,"0"0"333,0 7 1,0 6 0,0 10-1,0 4 1,0 2 0,0 4-1,2 1 1,1 4 354,1 0 1,6-2-1,1 4 1,3 1 0,6-3-1,-1-3 1,2-5 0,-1-5-746,4-1 0,-3-2 0,0-4 0,-2-1 0,-4-4 0,-3-4-57,-4-2 1,-5-4 0,0-3 0,-6-3 0,-5-1 0,-6 0 0,-2 0-57,-2 1 0,-1-3 1,3 8-1,-2 3 635,2 2 1,4 8 0,7-1 0,11 2 0,9 4-1318,7 2 0,9 2 1,6 5-1,6-4 1,6-1-1,1-2 852,-1 2 0,9-4 0,-3 4 0</inkml:trace>
  <inkml:trace contextRef="#ctx0" brushRef="#br0" timeOffset="79">21395 13500 8360,'-13'-6'2775,"-1"-2"0,2 3-2470,4 5 1,2 6 0,7 7 0,4 1-1,5-1 1,5 0 0,4 2 0,2 1 11,2 2 1,3-1 0,0-7-1,1-3 1,0-1 0,-2-3-1,-3-1-872,-4-2 0,-3 0 56,-2 0 1,-1-2 0,-3-2-1,-5-7 1,-2-3-125,-2-4 1,0 0 0,-2 5 0,-1-1 0,-3 1 0,0 0 190,0-1 0,2 6 1,4-1-1,1 0 0,4 0 1,5 1-1525,6 3 1956,5-6 0,6 4 0,-1-7 0</inkml:trace>
  <inkml:trace contextRef="#ctx0" brushRef="#br0" timeOffset="80">21995 13234 11046,'-6'-13'1801,"4"7"-1213,-2 6 0,2 6 1,2 7-1,2 2 1,2 2-1,4 6 1,1 2 460,0 1 0,-7 1-1432,3 0 1,1 1 0,-2 2-1,-1 1 1,-1-2-633,-2-1 0,0-5 1,0-3 999,0 0 0,0-3 0,0-3 0</inkml:trace>
  <inkml:trace contextRef="#ctx0" brushRef="#br0" timeOffset="81">21848 13327 8510,'9'-43'1302,"0"5"1,0 8 205,-2 9 0,9 11 0,-1 1 0,3 0-1465,1 2 0,4-5 0,-4 5 0,0-2 0,3 1 0,0 2 1,4 3-1,-3 2-2468,3 1 1,-1 0 2424,1 0 0,1 0 0,0 0 0</inkml:trace>
  <inkml:trace contextRef="#ctx0" brushRef="#br0" timeOffset="82">22381 13207 9410,'-12'-6'1183,"4"-3"1,3 5 0,11 2-1120,7 5 1,2 2 0,7-5 0,1 1 0,-1 2 0,0 2 0,0-1-625,-1 2 1,3-3 549,-6 6 0,-1 0 0,-3 4 0</inkml:trace>
  <inkml:trace contextRef="#ctx0" brushRef="#br0" timeOffset="83">22355 13500 8339,'1'-26'0,"7"8"0,8 11 0,11 4 0,5 0 975,5-2 1,8-4 0,5 3-976,6-1 0,5-2 0,6-4 0</inkml:trace>
  <inkml:trace contextRef="#ctx0" brushRef="#br0" timeOffset="84">23234 13087 8474,'-11'-6'0,"2"6"0,4 9 0,4 8 0,1 3 0,0 2 732,0 1 1,1-3 0,2 4 0,3-2 0,0 1-1,1-3 1,-1-2 0,2-3-374,-1-2 1,-2-5 0,2-5 0,-1-8 0,-3-8 0,-3-8-470,-4-4 0,2-2 1,-4-1-1,2-2 1,-1-1-1,2 2 1,2 1 500,1 1 0,0 2 0,0 3 0,1 4 0,4 3 0,4 3 0,4 2-306,5 1 0,-2 6 0,6-2 0,0 4 0,1 1 0,-1 0-977,2 0 0,1 0 0,1 0 1,1 1 891,0 4 0,5-4 0,2 5 0</inkml:trace>
  <inkml:trace contextRef="#ctx0" brushRef="#br0" timeOffset="85">23741 12861 8294,'7'-33'672,"5"15"0,-1 2 1,5 7-1,6 6 149,3 2 0,6 1 0,2 0 0,1 0 0,2 0 0,1 0 0,-2 1-460,-2 4 0,4 2 0,-15 6 0,-3 1 0,-2-1 0,-6 2 0,-2 3 1,-4 2-1303,-4 1 1,-8 9 0,-7-2 0,-6 4 0,-7 5-1,-5 2 941,-8 1 0,0 6 0,-6 1 0</inkml:trace>
  <inkml:trace contextRef="#ctx0" brushRef="#br0" timeOffset="86">9238 13847 13601,'-2'-7'53,"-2"2"1,-5 5 0,-3 6-1,-1 6 1,-1 7 0,1 3 592,0 2 1,1 9 0,2-5 0,2 3 0,2 3-1,5-2 1,4 0-687,6-7 0,8 0 0,6-7 1,2-4-1,1-3 0,1-7 1,-2-2-384,-2-2 1,0-5 0,-5-2 0,-3-3 0,-5-7 0,-5-2 145,-4-5 0,-2-1 0,-4-2 0,-5 1 1,-5 1-1,-4 1 0,-2 3 517,-3 2 0,5 6 0,1 5 0,3 2-412,2 3 0,7 2 1,8 2-1,10 2 1,10 3-1,7 0-1396,7 0 0,7-1 1504,1-5 1,13 0 0,-3 0-1</inkml:trace>
  <inkml:trace contextRef="#ctx0" brushRef="#br0" timeOffset="87">9731 13847 8570,'-13'4'0,"-1"1"336,1 11 0,4-6 1,2 11-1,1 0 1,3 0 365,1 2 0,2-2 0,2 0 0,2-2 1,7-1-1,3 0 0,7-2-454,4-4 1,-1 0 0,7-8-1,-3-1 1,-2-2 0,-3-1 0,-2-1-1,-2-3 1,-3-5-624,-1-3 0,-3-7 0,-3-4 0,-5 0 0,-4-1 0,-2 2 0,-4-2 1,-2 0-287,-2 2 1,-2 3 0,-1 6 0,-1-1 500,1 1 1,7 6-1,6 4 1,9 4-1,7 5-2217,6 1 2223,4-4 0,6 3 154,4-6 0,2-6 0,2-1 0</inkml:trace>
  <inkml:trace contextRef="#ctx0" brushRef="#br0" timeOffset="88">10344 13700 8353,'-13'-12'558,"0"4"1,5 8 0,4 10-1,2 5 1,2 4-275,0 2 1,0 1-1,0 6 1,0 3-1,2 3 1,1 2-1,1-1 1,-1 1-639,-1-2 1,2-3 0,0-9 0,-1-3 353,-1 1 0,-2-5 0,0 4 0</inkml:trace>
  <inkml:trace contextRef="#ctx0" brushRef="#br0" timeOffset="89">10078 13780 8473,'0'-32'0,"1"-1"0,4 4 0,5 8 381,6 9 0,0 0 1,7 5-1,-1-2 0,2 1 1,1 1-1,3 1 0,0 0 652,0 3 1,3-3-1,0 2 1,1 1-1034,0 1 0,2 8 0,6 2 0</inkml:trace>
  <inkml:trace contextRef="#ctx0" brushRef="#br0" timeOffset="90">10571 13780 8415,'-6'-20'2032,"-2"6"0,7 8 0,5 6-2014,7 0 0,8 0 1,3 2-1,3 2 1,2 4-1130,0-1 1,1 5 0,0-5 1110,-1 1 0,8-2 0,-7-6 0</inkml:trace>
  <inkml:trace contextRef="#ctx0" brushRef="#br0" timeOffset="91">10664 13967 8526,'-13'-15'5273,"7"3"-5217,6 12 1,10 0 0,8 0 0,0 2-1675,1 2-1,0-1 1619,4 6 0,8 0 0,-3 4 0</inkml:trace>
  <inkml:trace contextRef="#ctx0" brushRef="#br0" timeOffset="92">11184 13927 8845,'-1'-19'7,"-4"5"0,4 8 0,-4 11 355,4 4 1,1 3-1,0 1 1,0 0-1,1 1 1,2-1 0,2 0-1,-2 1 905,-2-1 1,-1-4 0,0 0-2102,0 1 0,0-6 1,0-4 687,0-7 0,0-9 0,0-5 0,0-1 205,0-2 1,4-8 0,2 5 0,0 0 0,2 2 0,-2 4 0,1 2 617,0 3 0,-2 2 0,2 4 0,1 3 0,-1 1-495,3 3 0,2 1 0,2 2-1505,-1 0 1,0 2 1322,1 2 0,5 4 0,2 5 0</inkml:trace>
  <inkml:trace contextRef="#ctx0" brushRef="#br0" timeOffset="93">11557 13714 8266,'-7'-28'1321,"1"2"0,10 17 0,2 2 0,2 1-1021,2 3 1,3 2 0,4 1 0,2 0-396,2 0 1,-4 0 0,4 0 0,0 0 0,-2 0 0,0 1 0,-2 2-230,-2 2 0,-2 3 0,0-2 0,-1 2 0,-2 2 0,-2 2 0,-2 1 337,-3 1 1,-2 5-1,-2 3 1,-4 5-1,-4 2 1,-2 4-1,-3 1-46,1 3 0,-5 6 0,0 3 0,2 0 33,1 0 0,2 4 0,0-3 0</inkml:trace>
  <inkml:trace contextRef="#ctx0" brushRef="#br0" timeOffset="94">18809 8423 11120,'-22'-14'0,"1"1"0,0 0 0,2-1-54,0 1 37,1 6 26,-1 1 1,2 1 0,-5 1-1,0 1 1,-2 1 0,-1 2-1,-5 0 1,-1 0 0,-3 0-1,0 0 1,-3 0 0,0 0-1,0 0 1,3 0 0,1 0-1,4 2 49,1 2 1,1-1-1,2 5 1,1-1-1,3 2 1,2 4-1,3 5-87,1 3 1,3 1-1,2 6 1,2 2-1,2 2 1,4 1-472,0 0 448,8 4 1,3-8-1,9 7 1,4-1 0,5 1-1,4-1 92,4 2 0,10 0 0,5 0 0,6-1 0,11 0 0,-30-19 0,1 0 0,5-1 0,2 0 7,1 1 0,1-1 0,3-2 0,1 0 0,4 2 0,1-1 0,3-1 0,0 0 0,2-1 0,0-1 0,5 0 0,1-2 0,0 0 0,1-2 3,1 0 1,0-1-1,3-1 1,-1 0-1,-3-1 1,-1-1 0,2-2-1,0 0 1,1-1-1,1 0 1,-2-1 0,-1 0-69,0 0 0,-1 0 0,3-3 1,-1 0-1,-3-1 0,0-1 1,0-1-1,0 0 0,1-1 1,-1 1-1,-2-1 0,0 0 0,-2 1 1,-1-1-10,-4 1 1,0-1 0,-2 0 0,-1-1-1,-1 0 1,-1 0 0,0-2 0,-1 0-1,-3 0 1,-2 0 0,-1-2 0,-2-2 0,-3 0-1,-2-1-52,0-2 0,-2-2 0,28-21 0,-11-4 0,-10-5 0,-10-4 0,-11-5 163,-6-4 0,-10-9 0,-7-3 0,-4 36 1,-2 0-1,-4 0 0,-3 1 0,-3-1 0,-2 2 1,-4-1-1,-4 3 17,-3-1 0,-2 3 1,-3 2-1,-3 2 1,-9-1-1,-2 0 1,-3 2-1,-1 1 1,-5 1-1,-3 3 1,-6 0-1,-4 2 0,22 8 1,-2 1-1,0 0-251,-1 1 1,-2 1 0,-1 0 0,-8 0 0,-2 1 0,0 1-1,3 2 1,1 2 0,-1 0 0,1-1 0,-1 1 0,0 1 0,0 0-1,-1 1 1,1 1 0,4 0 0,0 1 0,0 1-144,1 0 0,0 1 1,0 1-1,0 0 0,-1 2 1,3 1-1,-16 4 0,3 2 1,2 0-1,1 2 293,5 0 0,2 1 0,5 1 0,1 0 0,1 1 0,0 0 0,0 3 0,-1-1 0</inkml:trace>
  <inkml:trace contextRef="#ctx0" brushRef="#br0" timeOffset="95">16010 16526 6491,'-5'-30'0,"1"2"0,2 6 0,5 4 0,6 8 2235,3 2 1,1-1-1,1 3-1965,-1-1 0,2 3 1,1-4-1,5 1 0,2 1 1,7-2-1,1 2 0,3 1 1,0 2-1,2 0 0,-1 0 125,1-2 1,-2 1 0,3 4-1,-1 0 1,1 0 0,0 0-1,0 0 1,-3 0-146,-2 0 0,-1 0 0,-4 0 0,-2 0 0,-3 0 0,-4 0 0,-3 0-550,-2 0 519,-5 0 1,4 0-1,-5 0 1</inkml:trace>
  <inkml:trace contextRef="#ctx0" brushRef="#br0" timeOffset="96">16449 16366 29980,'-6'-27'-3277,"5"6"0,-3 4 0,2 2 2440,2 1 1,6 1 0,4 1 0,7 2 1251,5 1 0,8 2 0,4-2 1,1 3-1,4 1 0,-2 1 0,0 2 1,-3 5-671,-3 6 0,-4 5 0,-7 3 0,-5 6 0,-6 2 0,-5 1 0,-5 3-995,-6 2 0,-11-2 0,-4 5 716,-4-1 1,-5 2 565,0-3 0,-6-1 0,3-5 1</inkml:trace>
  <inkml:trace contextRef="#ctx0" brushRef="#br0" timeOffset="97">19849 14620 30554,'-6'-13'-244,"4"5"1,-4 4 0,8 7-1,2 3 1,5 0 0,4 1-1,4-1-23,0 0 1,9 0 0,-1-3 0,6 1-139,3-1 1,0 3-1,3-2 497,-1-1 0,-1-1 1,5-2-1</inkml:trace>
  <inkml:trace contextRef="#ctx0" brushRef="#br0" timeOffset="98">20262 14513 29902,'-25'-10'-1851,"2"-3"1,4 1 1966,6 3 0,1 7 1,3 2-1,5 8 0,4 4 1,4 2-1,5 3-654,3 0 1,1 7 0,1-2-1,-1 4 1,-1 0 0,-3 1-1,-5 0-2271,-2-1 0,-2-1 2259,0-2 0,-6 2 1,-2-5-1</inkml:trace>
  <inkml:trace contextRef="#ctx0" brushRef="#br0" timeOffset="99">7212 14100 21058,'-39'-18'0,"4"1"0,3 0 0,6 4 0,4 3 177,4 1-260,9 6 302,3-3 0,7 1 1,5 1-1,9 1 0,9 0 1,8-1-1,7-5 0,10-3 1,7-1 113,6-1 0,12 5 1,-4 0-1,3 1 1,-2 0-1,-5 2 1,-2 2 11,-2-1 0,-5 1-182,0 4 1,-2-6 0,-2-1 0</inkml:trace>
  <inkml:trace contextRef="#ctx0" brushRef="#br0" timeOffset="100">7865 13834 29557,'-21'-21'-2871,"2"-4"0,7 4 2208,3 0 1,11 8 0,11 8 900,8 4 0,11 2 1,11 4-1,10 4 0,11 3-139,4 1 0,-11 2-251,5 3 0,-16-2 0,-2 6 1,-11 2-1,-11 1 0,-9 3-635,-7 3 0,-7-1 1,-8 4-1,-12 0 0,-9-2 1,-8 3 775,-4-1 0,10-5 1,-7 4-1</inkml:trace>
  <inkml:trace contextRef="#ctx0" brushRef="#br0" timeOffset="101">19089 13314 28992,'-19'-33'-3397,"4"10"0,-3-3 3347,3 6 1,8 6 0,5 8-1,8 3 338,7 5 0,16 11 0,3 1 0,10 0 0,10 1 0,4-1 0,5-3 0,-2 0-710,3-2 0,-9-6 1,2 3-1,-2-2 0,-1 2 1,-4 0-1,-7 1-48,-5 1 0,1-4 554,-6 5 0,-6 0 0,-6 4 0</inkml:trace>
  <inkml:trace contextRef="#ctx0" brushRef="#br0" timeOffset="102">19782 13447 31232,'-28'0'67,"-3"0"0,1-1 0,-4-2 0,0-3 0,1 0-193,1 0 0,-5 3 1,1 7-1,-2 7 0,-2 5 1,0 6-1,-3 5 0,-5 4 1,-6 5-1,-6 2-377,-3 2 1,5-4 0,2-2 256,1-2 1,10-1-1,-6-4 1</inkml:trace>
  <inkml:trace contextRef="#ctx0" brushRef="#br0" timeOffset="103">19462 11675 29411,'-22'-14'-1308,"3"1"1,2 0-1,7-1 262,2 1 0,7 6 1,10 2-1,10 4 0,9 1 1267,8 0 0,8 1 0,7 2 1,3 2-1,7-1 0,1 0 1,5 1-1,-2-2-638,0-2 0,2 4 1,-8-1 670,2-1 0,-5-1 0,4-2 0</inkml:trace>
  <inkml:trace contextRef="#ctx0" brushRef="#br0" timeOffset="104">20169 11595 28329,'-9'-27'-2754,"1"2"0,2 3 1,3 4 2859,2 3 1,7 8 0,6 2 0,7 4 0,9 2 0,6 5 3,8 7 1,2 5-1,6 7 1,-2 1 0,-2 2-1,-5 1 1,-5 2 0,-10 0-909,-6-1 0,-12 4 0,-8 2 1,-11 1-1,-17 0 0,-14-3 1,-13 0 908,-10 0 1,-2-4 0,31-14 0,0 0-1</inkml:trace>
  <inkml:trace contextRef="#ctx0" brushRef="#br0" timeOffset="105">8011 11795 29350,'23'0'-283,"6"0"-293,10 0 1,11 10 0,5 5 0,10 2 440,-28-7 0,0 0 0,3 0 0,0-1 0,1-1 1,1 0-1,0 1 0,1 0 0,-3-1 0,1-1 94,-2-2 0,-1 0 1,23 7-1,-9-5 0</inkml:trace>
  <inkml:trace contextRef="#ctx0" brushRef="#br0" timeOffset="106">8251 12034 28605,'-40'0'41,"0"0"0,1 0 0,-2 0 0,-1 1 1,0 1-1,-31 9 0,2 11-567,3 11 0,33-10 0,2 4 223,4 1 1,0 2-1,-3 1 1,1 1 0,0 2-1,1-1 1</inkml:trace>
  <inkml:trace contextRef="#ctx0" brushRef="#br0" timeOffset="107">4812 7450 7720,'-41'-48'0,"-2"7"0,3 13 0,4 15 0,5 11 0,0 7-6,-6 14 0,7 18 0,-5 21 0,16-23 0,-1 4 0,-1 4 0,-1 2 0,-2 8 1,-1 1-1,-1 5 0,-1 2 0,-1 7 0,0 2 0,9-22 0,0 1 0,1 0 1,-1 4-1,2 0 0,-1 0 0,1 0 0,1 1 0,0 0 0,1 3 0,-1 0 0,1 1 1,1-1-1,0 1 0,1 0 0,0 2 0,1-1 0,0 1 0,1 0 0,1-1 1,1 2-1,1 1 0,0 0 0,1 2 0,0 1 0,1 1 0,1 1-1691,0 3 1,0 1 0,0 1 1728,2-13 1,-1 1 0,1 1-1,0-1 1,0 2 0,0 0-1,0 0 1,0 1 0,0 3-1,1 2 1,0-1 0,0 1-1,0 2 1,1 1 0,0-1 0,1 1-1,-1 0 1,0-1 0,1 1-1,0 1 1,0 2 0,0 1-1,1 0 1,0 0-2,-1-14 0,1 1 1,0-1-1,0 1 1,0-1-1,1 14 1,0 0-1,1 0 1,0 0-1,1-12 1,0 0-1,0 1 1,1-1-1,1 0 1,-1-2-1,1 0 1,1 0-1,0-1 1,0 0-1,3 13 1,0 0-1,0-1 1,2 1-1,0-1 1,1 1-1,1-1 1,0 1 0,1-1 1,1 0 0,1 0-1,0-1 1,-1-4 0,1-1-1,0 0 1,1 0 0,2 1-1,2 0 1,0-1 0,0 1-1,1-2 1,-1-1 0,2 1-1,-1-2 1,0-1 0,1-2-1,-1 1 1,2-1 0,0 1-1,1-1 1,0 0 0,0-1 24,1-3 1,-1 0 0,1-2 0,0 1 0,0-3 0,-1 1 0,1-2 0,1 0 0,11 13 0,0 0 0,2-2 0,-1-2 0,1-1 0,1-1 0,-1-2 0,1-1 0,1-1 0,0-2 0,1-1 0,0 0-53,1-1 0,1-1 0,0-2 0,-1-3 0,0-2 0,1 0 0,0-2 0,0 1 0,1-2 1,-1-3-1,0 0 0,0-2 0,-2-3 0,1-1 0,1-2 0,-1-2 0,1-1 0,0-2-2003,24 7 0,0-2 1998,0-3 0,2-1 0,-22-11 0,1 0 0,0-1 0,1 0 0,0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5T03:36:21.603"/>
    </inkml:context>
    <inkml:brush xml:id="br0">
      <inkml:brushProperty name="height" value="0.053" units="cm"/>
      <inkml:brushProperty name="color" value="#FF0000"/>
    </inkml:brush>
  </inkml:definitions>
  <inkml:trace contextRef="#ctx0" brushRef="#br0">16929 8889 23524,'-13'8'-1118,"6"-2"0,1-12 650,6-3 606,0 3 1,4 6 0,2 7 0,0 2-220,0 0 0,3 0 1,-3 3-1,1-3 366,3-5 1,-2 2 0,1-2 0,1-1 0,2-1 873,1-2 0,-4 0-617,0 0 1,0 0 0,4 0 0,1 0-431,-1 0 1,2 0 0,1 0 0,2 0 0,-2 0 0,-1 0 0,0 0-23,2 0 0,-2 0 1,5 0-1,-3 0 0,1 0 1,0 1 214,1 4 1,-3-4 0,5 4 0,-2-4 0,-1-1-1,0 0 39,0 0 1,1 0 0,-1 0 0,3 0 0,1 0 0,-2 2 0,1 1-309,0 1 0,-3 1 0,4-5 0,2 0 0,1 0 1,1 0-37,1 0 0,-5-2 0,1-1 0,-1-1 0,0 1 0,0 0 0,0 0 0,-1-2 0,3 1 0,-6 4 0,-1 0 0,1 0 0,1 0 0,2 0 0,0 0 0,1 0 0,-3 0 0,-1 0 0,1 0 0,2 0 0,-3 0 0,3 0 0,-1 0 0,0 0 0,-1 0 0,-1 0 0,1 0 0,0 0 0,5 0 0,-2-2 0,0-1 0,1-1 0,-3 1 0,0 2 0,2-1 0,-3-1 0,0-1 0,0 1 0,-1 1 0,2 2 0,-6-1 0,6-2 0,-3-2 0,1 2 0,-2 2 0,-1 1 0,-1 0 0,-1 0 0,0 0 0,1-2 0,-1-1 0,2-1 0,2 1 0,-5 0 0,5 0 0,-1-1 0,-1 1 0,0 0 0,-2-2 0,-4 4 0,0-4 0,1 4 0,2 1 0,1 0-1201,-5 0 0,-2 1 1,-6 4-1,0 4-2083,0 3 0,0 5 2905,0 1 0,5-6 0,3-6 1</inkml:trace>
  <inkml:trace contextRef="#ctx0" brushRef="#br0" timeOffset="1">19889 9182 8581,'0'-13'0,"1"1"0,4 3 0,3 5 166,-2 2 1,6-2 34,-3 0 0,-2-1 1,2 5-1,2 0 1,1 0-1,1 0 0,2 0 1,1 0-1,5 2 1,1 1-1,5 1 0,-1-1 253,4-2 1,4-1-1,-1 0 1,-1 0 0,2 0-1,0 0 1,3 0-1,2-1-137,1-3 0,-2 2 0,-1-2 0,-1 2 0,1 1 0,0-2 0,0-2-325,-1 2 1,-7 2 0,4 1 0,-2 0 0,0 0 0,0 0 33,2 0 1,-5 0 0,4 0 0,-1 1 0,2 2 0,0 2 67,-1-2 0,5-2 0,-3 1 1,2 1-1,-1 1 0,1-1 0,-1-2 45,1-1 1,-2 0 0,3 0 0,-3 0-1,0 0 1,-1 0 0,1-1-14,0-3 0,-3 2 0,3-2 0,0 1 1,-1 0-1,1-2-132,0 2 0,-4 2 1,1 1-1,-2-2 1,1-1-1,1-1 0,0 1 118,2 1 1,-5 2 0,3-1-1,-3-2 1,0-1 0,2 1 66,1 1 0,0 2 1,-4-1-1,-1-2 1,3-2-1,0 2 0,2 2-177,-1 1 1,-2 0 0,-1 0 0,-1 0 0,1 0-1,0 0 1,-1 0-146,1 0 1,-6 0 0,-2 0 0,-1 0 0,-1 0 0,0 0-118,-2 0 1,-2 0 0,0 0 0,-1-2-1,-2-1-487,-1-1 141,0-1 1,0 5 0,-1-1-1821,-3-3 155,0 2 2271,-5-4 0,0 18 0,0 3 0</inkml:trace>
  <inkml:trace contextRef="#ctx0" brushRef="#br0" timeOffset="2">4306 19298 7849,'-42'-25'0,"1"1"0,1 1 0,1 0 0,-22-14 0,23 12 0,23 8 0,11 4 0,7-2 93,6-2 0,4-10 0,11-9 0,-4-4 0,1-6 0,-2-5 0,2-9 0,0-5 1,-9 29-1,1-2 0,1-1 0,2-2 0,1-3 0,3-1 64,1-2 0,1-2 0,-1 2 0,1-2 0,2-7 0,0-1 0,1-1 0,-1-1 0,0 1 0,0-1 0,-2-2 1,0 0-1,-1 0 0,-2 2 3,-1 0 1,0-1-1,1-8 1,-1 0-1,-3 7 1,-1 0-1,0 1 1,-1 1 0,-1-1-1,-2 1 1,0 4-1,-2 0 1,-1 3-1,-2 1-725,-2 4 1,0 2-1,-2 6 1,-1 1-1,0-27 1,-3 10-1,-4 11 1,-8 8-273,-4 9 666,-3 7 0,-10 12 0,1 5 1,0 8-1,0 11 171,0 14 0,-12 4 0,2 12 0</inkml:trace>
  <inkml:trace contextRef="#ctx0" brushRef="#br0" timeOffset="3">4186 17032 7965,'-27'-53'320,"2"-1"1,7 9 583,9 9 1,9 11-1,8 13 1,11 2-945,15 1 1,16 6 0,15 0-1,8 6 1,-34 1 0,0 2 0,1 2-1,-1 2 1,-1 2 0,-2 3-1,-1 1 1,-2 3-179,28 24 0,-5 6 0,-29-21 0,-2 2 0,0 1 0,-1 1 0,-1 3 0,-2 0 0,0 2 0,0 2 218,-1-1 0,0 2 0,2 3 0,2 0 0,-1 1 0,1-1 0</inkml:trace>
  <inkml:trace contextRef="#ctx0" brushRef="#br0" timeOffset="4">2133 12261 8275,'0'-39'0,"0"5"0,1 9 0,4 10 137,-4 14 1,10 8 0,-7 8 0,-1 3 0,-2 6 0,-1 7 0,-1 10 0,-2 10 0,-3 8 0,-1 6 0,-4 6 0,6-33 0,-2 0 0,1 1-1,-1 0 365,0 2 1,1-1 0,2 2 0,0-1 0,2-2 0,0-1 0,1 36 0,2-5 0,3-6-1,5-8-1194,3-8 1,3-7 0,1-4 0,2-6 0,0-8 0,0-7-3538,-1-5 4229,1-7 0,-5-9 0,1-9 0</inkml:trace>
  <inkml:trace contextRef="#ctx0" brushRef="#br0" timeOffset="5">2146 12394 8348,'0'-50'538,"0"5"0,11 8 0,5 15 1,6 4-1,6 4-333,0 0 1,6 3 0,2 0 0,4 1 0,3-4-1,3 0 1,1 0-198,4 4 1,3 3 0,1-2 0,-4 4 0,-4 5-1,-4 5 1,-2 5 0,-2 5 25,-4 3 0,4 5 0,-5 1 0,0 4 0,-3 6 0,-4 3 0,-5 6 211,-4 3 0,-3 3 0,-2 4 0,0 2 0,-1 1 0,-3 4-119,-5 0-213,-2 2 1,-4-1 0,-3-3-1,-9-5 1,-8-4 0,-9-5-79,-9-2 0,-5-8 0,-8-4 0,0-7 0,-5-5 0,2-3 0,-2-2-51,3 1 0,5-6 1,4 0-1,4-1 0,8 1 1,6 2 215,6 2 0,3 1 0,5 1 0</inkml:trace>
  <inkml:trace contextRef="#ctx0" brushRef="#br0" timeOffset="6">2626 13367 8126,'-10'-16'0,"-2"4"0,0 9 441,2 9 1,2 18-1,-2 7 1,1 6-1,-1 3 151,-2 0 1,-6 6-1,-1 1 1,-2 3 0,-3 2-1,-1 3 1,-2-2-480,1-2 0,-1-10 1,0-8-1,1-5 1,-1-7-1,2-7 1,0-5-1,0-4-286,-4-4 1,-6-14 0,1-9 0,-2-12 0,2-11 0,2-10 35,2-10 1,17 25 0,2-3 0,1-3 0,0-2 0,0-3-1,0-1 1,2-3 0,0-2 0,1-3 0,1 0-207,1 0 1,1-2-1,-2-8 1,0-2 0,1 4-1,1 0 1,-1 0 0,0 0-1,0 1 1,1 1 0,1 4-1,1 2 1,1 3 0,1 0 346,0 3 0,0 0 0,0 4 0,1 2 0,1 4 0,1 1 0,6-30 1,4 14-1,5 10 0,4 9 203,3 8 1,2 9-1,1 6 1,2 3 0,2 5-1,2 5 248,3 3 1,6 2 0,2 5 0,-1 7 0,2 8 0,1 4-569,1 2 1,4 4-1,-3 3 1,-1 3-1,0 6 1,-7 1-738,-2 2 0,-4 6 850,-8-7 0,-12 2 0,-3-13 0</inkml:trace>
  <inkml:trace contextRef="#ctx0" brushRef="#br0" timeOffset="7">2413 12274 8126,'-27'-12'516,"0"4"0,11-10 0,7 9 1029,11 4 0,7 7 0,20 5-2281,8 7 1,6 8 735,2 0 0,8 15 0,8 5 0</inkml:trace>
  <inkml:trace contextRef="#ctx0" brushRef="#br0" timeOffset="8">2573 15513 8153,'-6'-8'0,"4"8"290,-2 9 1,4 5 44,4 3 0,5-2 1,9 3-1,4-3 1,5-2-1,2 0 1,7-1-1,4-3 0,7-4 1,4-4-1,5-4-250,5-6 1,1-3-1,3-13 1,-30 10-1,0-1 1,0-2-1,1-1 1,1-3-1,0-2 1,-1 0-1,0-2 1,2-2-1,-1 0 1,-2-2-1,1 0-139,-2 0 0,0-2 0,0-4 0,0 0 0,-4 2 0,-1-1 0,0 0 1,0-1-1,0-1 0,-2-1 0,-2 0 0,-1 0 0,-1-2 0,0-1 120,-1-2 1,-1 0-1,-4 3 1,-1-1-1,2-4 1,-1-1-1,-2 2 1,0 1-1,-2 2 1,-1-1 0,0-2-1,-2-1 91,-1-2 1,0 1-1,-1 4 1,-1-1-1,-1-5 1,0-1-1,-1 1 1,0 1-1,-1 0 1,-1 1-1,1-2 1,-2-1-224,0 1 0,-1 0 0,0 0 0,0-2 0,-1-3 0,0 0 0,0-1 0,0 1 0,-1 0 0,0 1 0,0 0 0,-1 0-201,0 1 0,0 0 0,-3 0 0,1 0 1,1-2-1,0-1 222,-1 1 1,1 0 0,1 0 0,1 1 0,-2 0 0,0 1 0,0 2 0,0 1 92,-2 0 0,1 1 0,0-1 0,0 0 0,1-1 0,-1 1 0,0 2 0,1-1 0,0 0 0,0-1 0,0 2 0,0 1 0,1-2 0,-1 0-66,0 2 1,0 0 0,2 1 0,-1 1-1,-1-2 1,-1 1 0,0-1 0,1-1 0,0 3-1,0-1 1,-1-2 0,0 0-49,1 0 0,-1-1 0,-1 3 1,0-1-1,-3-1 0,-1-1 1,1 1-1,-2 0 0,2 2 1,-1 1-1,0-1 0,0 0 1,0 3-1,-1 1-2,0 0 0,-1 1 0,0 2 1,0 0-1,-3-1 0,0 1 0,-1 2 1,0 0-1,-16-30 0,0 6-2,-2 4 1,1 5 0,-5 10-1,1 1 1,-2 4 0,-2 5 34,0 6 0,-8 5 0,8 7 0,-1 3 0,-2 5 1,-2 2 90,-4 2 1,2 12 0,-2 8 0,-3 9 0,-4 13-1,26-17 1,-1 1 0,0 5 0,0 2-64,-1 3 0,2 2 1,1 1-1,2 1 1,-2 5-1,1 1 1,3 2-1,1 1 1,4 0-1,2 1 1,3 1-1,2 0 1,3-1-1,2-1-418,2-2 0,2 0 1,1-4-1,3-1 1,3-3-1,3-2 1,11 31 424,7-9 0,6 1 0,5-16 0,10-7 0,5-6 0</inkml:trace>
  <inkml:trace contextRef="#ctx0" brushRef="#br0" timeOffset="9">2799 11022 8402,'-25'0'1174,"3"1"0,6 5-489,5 7 0,7 12-685,8 11 0,16 14 0,8 5 0</inkml:trace>
  <inkml:trace contextRef="#ctx0" brushRef="#br0" timeOffset="10">2613 16646 8039,'0'9'0,"0"-1"87,0 3 0,0 2 0,1 3 0,4 2 269,4-2 1,2 5 0,4 1-1,1 4 1,5 0 0,4 1 0,9 0-1,8-1-460,7 1 0,9-2 1,4-3-1,1-4 0,3-5 1,-1-4-1,3-4-141,0-4 0,0-2 0,-3-4 191,-2-4 0,0-8 1,-6-6-1,-4-2 331,-3-2 0,-2-5 1,2-4-1,-3-2 1,-1-4-1,-1-2 0,1-6 45,3-7 1,4 4 0,-25 24 0,0-1 0,2-1 0,-1 0-1,1 0 1,0-1 0,1-1 0,1 0-342,3-2 1,0 0 0,-4 1 0,0-1 0,6-3 0,0 0 0,-1 0 0,-1 1 0,0-1 0,-2 0-1,2 0 1,-1-1-165,-1-2 1,0 1 0,-2 3 0,-1 1-1,-1-3 1,-2 0 0,0-1 0,-2 0 0,-1 0-1,-1 0 1,1-2 0,-2 1 0,0 0-1,-2 0 164,-1 2 1,-1-2-1,1-4 1,0-1 0,-1 2-1,-2 0 1,2-1 0,-2 0-1,1-2 1,-1-1 0,0 2-1,-1 0 245,0 0 0,1 0 0,2-1 0,1 0 0,0 2 0,-1 1 0,3-3 0,0 1 0,1-3 0,2 1 0,-1-1 0,1 1 1,1-1-1,-1 1-354,0 1 1,-1 0 0,3-2 0,-1 0-1,-3 0 1,0 0 0,0 1 0,-1 0-1,0 0 1,-2 1 0,-1 0 0,0-1-69,-2-1 1,-1 1 0,-3 2 0,-2 0-1,-1-2 1,0-1 0,-2 1 0,-1 0-1,0 1 1,-2-1 0,0 0 0,0 0-1,-1-1 1,0 0 130,-1-1 1,-1-2 0,0 1 0,-1 0 0,0-1-1,0 0 1,0 1 0,0-1 0,0 1 0,0 0 0,0 0-1,0-1 256,0 2 0,0-2 0,0-2 0,0 0 0,0 4 0,0-1 0,0 0 0,0 0 0,0 0 0,0 0 0,1 0 0,0 0-165,1 1 0,0-1 1,-1 0-1,0 0 0,1 3 1,0 0-1,-1 2 0,-2 0 1,0 0-1,-1 0 1,0 2-1,-2 1 0,0-2 1,-1 1-182,-2 2 0,0 0 0,-1-1 0,1 1 0,-3 1 0,-1 1 0,1-1 0,-1 0 0,1 2 0,-1 0 0,-1-1 0,-1 1 103,-1 0 1,-1 0-1,0-3 1,0-1-1,-2 2 1,0 0 0,0 0-1,0 0 1,1 1-1,-1 0 1,1-1-1,0 1 1,1-1 0,0 0 87,1 1 1,0-1 0,-1-1-1,-1 1 1,0-1 0,1 1 0,-1 0-1,1 0 1,-1-1 0,1 0 0,-1 1-1,0-1 8,2 1 1,-1 1-1,-2-1 1,0 0-1,-1 5 1,0 0-1,-1-1 1,0 1-1,-2 0 1,0 1-1,0 2 1,-1 1-1,-24-27-103,-1 4 1,3 6 0,-5 3 0,-2 2 0,-1 4 0,-2 0 0,-4 4-95,-4 2 1,-2-1 0,-1 2-1,0-1 1,31 16 0,0 0 0,-1 1-1,1-1 192,0 0 1,0 0 0,0 1 0,-1 0 0,0-1 0,0-1 0,1 1 0,0 1 0,-1-2-1,0 1 1,1-1 0,0 1 85,0 0 1,0 0 0,-1-3 0,0 1 0,1 1 0,0 2 0,-31-15 0,0 2 0,1 5 0,1 4-136,0 8 0,6 1 0,-4 7 0,2 4 0,2 5 0,0 11 0,-3 9-452,-2 6 0,29-12 0,0 1 0,-27 18 289,0 5 0,0 3 0,29-20 0,0 0 45,1 0 1,1 1-1,-3 3 1,2 1 0,-21 23 356,-1 2 1,24-27 0,0 0 0,-19 28 0,-1 2 0,4-1 57,2-3 0,8-5 0,5-1 1,7-3-1,7 0 0,6-1-623,3 1 1,7-5 0,10-5 0,5 1 0,6-1 335,3 1 0,7-7 0,2 3 0,4-4 0,5-2 0</inkml:trace>
  <inkml:trace contextRef="#ctx0" brushRef="#br0" timeOffset="11">2226 9649 8104,'15'-15'0,"12"6"0,29 18 0,-18-2 0,-1 1 0</inkml:trace>
  <inkml:trace contextRef="#ctx0" brushRef="#br0" timeOffset="12">2493 11768 8576,'0'-39'0,"0"4"0,-2 4 0,-1 4 0,-1 5-20,1 4-69,1 9 0,-2-3 0,-2 5 0,-1-2 0,-4 2 0,-1 1 0,-1 3 0,-2 1 0,-2 2 0,-4 0 0,-3 2 0,-1 2 4,-3 5 1,-6 4 188,3 5 1,-5 4 0,3 8 0,-1 3 0,-3 1-1,-1 3 1,-2 1 958,0 2-1057,0 0 0,1 6 0,1 3 0,1 1 0,-2 2 0,2 0 59,-1 3 1,1 5-1,0 0 1,3 0-1,0 4 1,1 1 538,0 2-583,17-31 0,1 0 0,2 4 0,1 0 0,0 4 0,2 0 0,0 1 0,2 2 0,1 0 0,1 0 0,1 4 0,1 1 0,1 0 0,1 2-61,1 3 0,1 0 0,0 3 0,1 0 0,2 0 0,2 0 0,2-2 0,4-2 0,3-1 0,4-2 1,4-2-1,2-1-89,3-2 0,4-3 1,2-4-1,4-3 1,1-6-1,2-4 1,2-3-1,2-4 1,3-4-1,1-3 1,1-3-1,1-2 1,2-4-1,0-3 103,0-1 0,1-3 0,0-4 0,0-3 0,1-3 0,-1-3 0,2-2 0,0-3 0,0-2 0,1-2 0,1-2 1,0-3-1,-3 0 0,0-1-26,-2-1 0,-2-2 1,-1 0-1,-3-3 1,-6-1-1,-2-2 0,1-1 1,-2-1-1,-2-3 1,-2-2-1,-2-1 1,-3-1 27,-2-1 1,-3-1-1,-4 0 1,-2-1 0,-3-2-1,-3-1 1,-2 1 0,-3 0-1,-3-1 1,-3 1-1,-3 0 1,-3-1 67,-3 1 0,-4 0 0,-4 2 0,-3 3 0,-5-1 0,-4 3 0,0 2 0,-4 2 0,-3 1 0,-3 3 0,-3 3 0,-1 2 1,-4 2-1,-2 2 930,-2 1 0,0 4-938,-2 2 0,-1 2 0,-4 3 0,-1 3 0,1 2 1,0 2-1,4 1 0,0 2 0,2 1 0,1 1 1,4 3-1,0 1-539,3 2 1,1 1-1,-31 10 503,7 6 0,5 6 0,13-2 0,6 3 0</inkml:trace>
  <inkml:trace contextRef="#ctx0" brushRef="#br0" timeOffset="13">1773 15873 8171,'-21'0'0,"3"1"0,4 4 48,6-4 0,-2 11 0,7-3 0,4 1 0,8 1 1,9-4-1,9 0 0,10-1 0,9 2 239,7-1 0,17-3 0,-33 0 0,1 0 0,4-1 0,2 0-237,2-2 1,0 1-1,2 1 1,0 0-1,0 0 1,0 0-1,0 0 1,-1 0-1,2 0 1,0-1-122,1 0 1,-1-1 0,-1 0 0,0 0 0,1-1 0,0 0 0,-1 0-1,-1 0 1,-1-1 0,0 0 0,-2 0 0,-1-2-6,-2-1 0,-2-1 1,-1-1-1,0-1 1,31-11 67,2-4 1,0-3 0,-5-4-1,-3-2 60,0-4 1,-6-5-1,4-5 1,-31 22-1,-1-2 1,0-2-1,0 0 1,0-1-1,0 0 1,0-2-1,1-1 78,1-1 0,-1-1 1,-3 4-1,1-1 0,-1-3 1,0-1-1,-2 2 0,-1-1 1,0 1-1,-2 0 0,0 1 1,-1-1-43,21-30 1,-4-1 0,-2-2 0,-5 3 0,-5 4 0,-2 3 0,-3 1-184,-2-4 0,5 3 0,-3-4 0,1 3 0,0-2 0,2 0 0,1-6-103,2-2 1,-1 1-1,-12 29 1,-1 1 0,14-35-1,-13 35 1,0-1 0,0-1-1,0 0 208,-1 0 1,0 0-1,3-2 1,-2 1-1,7-33 1,1 0-1,-1 1 1,-3 2 46,-7 3 1,1 7 0,-7 0 0,-2 2-1,-2 1 1,-1 0 0,0 4-102,0-1 1,0 0 0,2-3 0,1-1 0,1-3 0,-1-1-170,-2 1 0,-1-7 0,0 0 0,2 1 0,1-3 1,3 3 133,1 0 0,-2-8 0,2 5 0,0-3 1,-1-1-1,0 3 0,-3 3 193,-1-1 1,-2 8 45,0-8 1,0 10-1,-2-1 1,-2 3-1,-5 3-156,-3 3 0,-1-1 0,-2 4 0,-1 0 1,-4 0-1,1 3-53,0 2 1,-3-8-1,1-1 1,-1-1 0,-3 1-1,1 1 51,-1 0 1,-3 0 0,-1-4 0,4 1 0,0 2 0,0 1 0,-3-1 13,-3-2 0,2 3 0,-2 0 1,2 0-1,-1 0 0,-2 2-83,-3 1 0,4 2 1,-4 2-25,-2-2 0,-2 7 1,-1-3-1,2 1 58,2 1 1,-7-1 0,3 2 0,-1 3 0,-1 0 0,2 2 48,0-1 0,0 2 0,-1 4 0,-2 2 0,-3 1 0,0 4 1,-1-1-18,-1 0 1,4 5 0,-3-2 0,-1 3 0,2 2 0,-1 0 0,1 1-59,0 3 0,-4-3 0,2 3 0,1-3 0,1-1 0,1 0 54,1-1 0,0 5 1,4 2-1,1 1 1,1 3-1,1 2 50,0 1 1,-6 10-1,4 6 1,-4 7-1,-1 8 1,-1 6-82,1 9 1,-1 5-1,5 7 1,0 3-1,20-29 1,-1 0-1,0 0 1,-1 1-1,-1 1 1,0 0 23,-1 0 1,1 0 0,0 0-1,1 0 1,-1-1 0,-1 1 0,1-1-1,0 0 1,1 1 0,-1-1-1,1 0 1,0 1 0,0-2 0,1 1 86,-17 29 1,-2 2 0,4-4 0,-1 4-1,18-30 1,1 2 0,1-1 0,0 1-57,0 0 0,1 0 0,0 5 0,1 0 0,2 0 0,0 1 0,-1 1 0,1 1 0,0 3 0,-1 1 0,1 0 1,0 1-26,-1 4 0,1 0 0,-2-2 0,-1 1 0,0 1 0,-1 1 0,1 1 0,0 1 0,-1 4 0,0 0 0,0 0 0,1 0 0,-1 2 0,1 2-51,1-1 1,1 1-1,-1 1 1,0 2 0,0 4-1,1 1 1,-2 1 0,0 0-1,2-4 1,0-1-1,2 2 1,1-1 25,1 0 1,2-1 0,0-5 0,1 0 0,1 1 0,0 0 0,1 1 0,1-1 0,2-2 0,0-1 0,1 1-1,0-1 6,1-3 0,0 0 0,3-4 0,2 1 0,1 1 0,1 1 0,3-2 1,2-1-1,2-1 0,2-1 0,1 0 0,2-1 0,0-3 0,1 0-87,2-3 0,1-1 0,2-1 0,2 0 0,3-3 0,2 0 0,2-3 0,2 0 0,3-2 0,3-2 112,2-2 0,1 0 0,2-1 0,1-1 0,0-2 0,1-1 0,2 1 0,-1 0 0</inkml:trace>
  <inkml:trace contextRef="#ctx0" brushRef="#br0" timeOffset="14">3093 17752 8093,'62'-36'-7,"0"1"0,0 4 0,-28 13 1,-1-1 56,0-2 1,1 0 0,2 1-1,0-1 1,2-3 0,0-1-1,1 0 1,0-1 0,2 0-1,0-1 1,0-1 0,1 0-1,0-2 1,1 1 0,0-1-1,0-1-37,0-1 0,0 0 1,4-2-1,1-1 1,-1-2-1,1 0 0,1-1 1,0 0-1,0-1 1,1 0-1,-3 1 1,1 0-1,-2 0 0,-1 1-190,0 0 0,-1 0 1,-1-1-1,0 0 1,1-2-1,-2 0 1,-2 0-1,-1 0 1,-3 0-1,0 0 1,-2 0-1,-1 0 1,-2 0-1,-1 0 178,-3 0 0,0 0 0,1-2 0,-1 0 0,-3-1 0,-2 0 0,1-1 0,0 1 1,0-3-1,0 0 0,-1-2 0,-1 0 66,0-3 0,-1-1 1,1-2-1,-2-1 1,1-2-1,0 0 0,0-1 1,0 0-1,1-2 1,0-1-1,0 0 0,1 0 7,0 0 0,0-1 1,1-5-1,0 0 1,-1 2-1,-1 1 1,2-2-1,0-1 1,1-3-1,-1 0 1,2 2-1,-1-1 1,1-1-1,-1 1-219,1 1 0,-1 1 0,-2-1 0,-1 1 0,1 4 0,0 0 0,-1-2 0,-2 0 0,0 0 0,-1 1 0,0 0 0,-2-1 0,1 2 0,-1 0 90,-1 1 1,0-2 0,-1 0 0,0 0-1,-1 0 1,0 0 0,0-1 0,0 0 0,-1-3-1,-1 0 1,0-2 0,1 1 107,0-3 1,-1 0 0,-1 0 0,0-1 0,-1-2 0,1 0 0,-4 24 0,1 0 0,-1-1 0,1-1 0,0 0 0,0-1 0,0 1-1,1-1 1,-1 0 0,0 0 0,0 0 0,0 0 25,-1 1 1,0 0 0,1 0 0,0 0 0,1 0 0,-1 0 0,-1 1 0,0-1 0,0 1 0,0 0-1,-1-1 1,0 1 0,2-22 0,0 0 0,-2 1 0,0-1-223,0 3 0,-1 0 0,-2 2 1,-1 1-1,1 0 0,-1 1 0,-2 1 1,-3 0 142,-1-1 0,-3 1 0,-1 0 0,-1 0 0,-3-7 0,-1-1 0</inkml:trace>
  <inkml:trace contextRef="#ctx0" brushRef="#br0" timeOffset="15">5745 8263 6427,'-42'-29'54,"-1"1"0,1-1 0,-2 2 0,0 0 1,0 0-1,-1-3 0,1 1 0,-2 0 0,0 3 1,-1 1-1,0 1 0,0 1 0,1 2 0,-1 1 1,-23-7-1,0 4 135,0 3 1,0 4 0,4 4 0,1 3 0,2 7-1,1 3-710,1 0 1,-1 5-1,-3 10 1,0 8-1,3 8 1,2 6 520,18-9 0,0 2 0,1 1 0,-1 0 0,1 2 0,1 0 0,-2 4 0,0-1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5T03:36:21.619"/>
    </inkml:context>
    <inkml:brush xml:id="br0">
      <inkml:brushProperty name="height" value="0.053" units="cm"/>
      <inkml:brushProperty name="color" value="#FF0000"/>
    </inkml:brush>
  </inkml:definitions>
  <inkml:trace contextRef="#ctx0" brushRef="#br0">3772 2545 8352,'0'-22'0,"0"2"0,0 0 0,0 4 0,-1 1 0,-3 2 0,1 0 0,-6-1 0,-2 2 1,-6 3 0,-3-1 0,-3 6 1,-1 1-1,-4 1 0,-3 2 1,-2 0-1,3 2 0,-1 1 1,0 3-1,-3 0 0,2 1 37,-1 0 1,-4 2 0,3 5 0,-2-1 0,1 0 0,-2 1 0,-2 0-1,-2 3 10,-4 0 1,4 7 0,-5-2 0,2 3 0,-2 4 0,0 0 0,-2 2 4,1-1 0,4 3 0,0-2 0,4 0 0,5 0 0,2 0 0,2-1-10,2-2 1,3 3 0,3 1 0,2 1 0,3-1 0,-1-2-52,2-2 1,1 3 0,0 2-1,-1 1 1,-2 2 0,2-1-1,1 1-2,1 1 0,6-2 0,-1 2 1,0 2-1,0-2 0,2 1 19,1 1 0,1-4 0,7-1 0,2 0 0,5-1 0,4-1 0,5-2 113,4-2 1,3-1-1,4-2 1,0-1 0,4-2-1,-1 0 4,1-1 0,4 3 1,-1-5-1,2 2 1,2 2-1,0 1 1,0 0-77,0-2 0,4-1 1,2 2-1,3 0 0,3-1 1,4 0-133,5 0 1,-6-6 63,12 2 0,-4-3 0,4-2 0,1 1 63,3-1 0,-1-4 0,4-2 0,0 1 1,-2-1-1,2 2 0,1 0 37,-37-5 1,1 1 0,35 4 0,-37-3-1,1 1 1,0 0 0,0-1 0,0 1-1,1 0 1,0-1 0,0 1-91,2 0 0,0-1 0,2 0 0,1 0 0,-1-1 0,0 0 0,-1 0 0,0-1 0,1 1 0,0 1 0,-1-1 0,1 0-12,0 0 0,1-1 1,2 1-1,0 0 0,-3-1 1,0-2-1,-1 1 1,0 0-1,0 0 0,1 0 1,-2-1-1,1-1 0,0 0 1,2 0 57,-2-1 0,1 0 0,1 0 0,-2 1 1,-2 0-1,0 1 0,1 0 0,0 0 0,0 0 1,1-1-1,0 0 0,0 0 0,0-1 1,-1 0 31,0 0 1,0 0-1,-1 0 1,0 0-1,0 0 1,1 0-1,0 0 1,1 0-1,1 0 1,1 0-1,1 0 1,-1 0-81,1 0 0,1 0 1,2-2-1,1-1 1,-3 1-1,0-1 1,0 0-1,0 0 1,1 0-1,1 0 0,-2 0 1,0 1-27,-1-1 1,1 0 0,1 2-1,-2-1 1,-2-1 0,-1-1-1,0 0 1,0 1 0,2 0-1,1 0 1,-1-1 0,1 0-1,1 1 1,0 0 97,0 1 0,-1-2 0,-1-1 1,-2 0-1,1 1 0,-1 1 1,1-2-1,1 1 0,-1-1 0,0 1 1,2-1-1,-1-1-27,-2 0 0,0 1 1,1 0-1,0 1 0,-1-1 1,1 1-1,1-1 0,1-1 1,-2 1-1,1 0 0,2 0 1,0 0-1,-2 1 1,1 0-112,-2 1 1,1 0 0,4-1-1,0 0 1,-4 0 0,0 2-1,1-1 1,0 0 0,2-1-1,-1 0 1,-1 1 0,-1 0 27,0 1 0,0-2 1,-1 0-1,1 0 0,-2 0 1,-1 2-1,0-1 0,-1 0 1,2-1-1,-1 0 0,0 1 1,-2 0 49,0 1 0,-1-2 1,3 0-1,0 0 1,-3 0-1,1 2 1,-1-1-1,1 0 0,0-1 1,0 0-1,0 1 1,-1 0-1,2 0 1,-1-1 74,1 0 1,0 1 0,32-2-1,-32 2 1,0-1 0,0 0 0,-1 0-1,-1 1 1,1 0 0,0 0-1,0-1-75,2 0 0,-2 1 0,35 0 0,-32 0 1,-1 0-1,1 0 0,-1 1 0,-1 0 0,0 0 1,0 0-1,0 1-3,1 0 0,-2 0 0,34 1 1,-33 0-1,0 0 0,-1 0 0,-1 0 1,36-1-1,0-2 0,-1-1 39,-2 1 1,-31 1-1,0 1 1,29-2-1,4-2 1,-1 1-1,-1-1-10,1 1 0,0-2 1,-2 3-1,2-3 1,2 0-1,-35 3 1,-1-1-57,2 0 0,-1 0 0,1 1 0,0-1 0,-1-1 1,0 0-1,0 0 0,-1 1 0,0-1 0,0 1 0,0-1 1,0 1-1,0 0 0,1-1 89,1 0 0,0 0 0,-2-1 0,1 0 0,3-1 0,0 0 0,-1 1 0,-1 1 0,0-1 0,-1 1 0,0 1 0,-1-1-18,0 0 1,-1 0 0,1-1 0,0 0 0,2 0 0,0-1 0,-1 0 0,0 1 0,-1-1 0,0 2-1,35-6 1,-1 2-126,-34 4 0,0 0 0,36-7 0,0 0 0,-2 2 0,-2 1 0,-2-1-94,-1-2 1,2 0 0,1 2 0,-5 1-1,-1-2 1,-5 0 214,3-3 0,-4 2 0,0 2 0,-5 1 0,-1-1 0,-2-2 0,2-1 38,-1-1 1,-6-1 0,3-1 0,-2-2 0,-3 2 0,-2 0 0,-1 0-115,0-2 1,0-4 0,0 2 0,-1 0 0,-2-4-1,-3-1 110,-2-2 0,-1 2 0,-2 1 0,-1 2 0,0-2 0,-4-1 44,-4-2 0,1 2 0,-6 2 0,-3 0 0,-2 0 0,-2-2 0,-4-2-318,-3 0 0,-1 1 0,-1-1 0,-2-1 0,-3-2 0,-1-1 111,-4 1 1,-2 2 0,-3 2 0,-4-1 0,0 2 0,-4 1 89,-1 2 0,1 0 0,-1-3 0,-5-1 0,-1 3 0,-3-2 0,2 2-86,-1 3 0,-4-3 0,1 4 1,-2 0-1,-4-2 0,-1 2-71,-1 0 1,-9 1-1,-1 5 1,-2-1 0,-6 1-1,3 1 1,-2 2 50,0 1 1,2 0-1,-12-3 1,3 2 0,1 1-1,-1 0 106,-3 2 0,1-4 0,-4 5 0,0 0 1,2-1-1,34 4 0,0 0 0,-36-4 119,1-1 1,33 7 0,0-1-1,-31-4 1,34 4 0,-1 0-1,-1-1 1,-1 0 0,2 0-1,-1 0-93,1 0 0,-1 0 1,-4-1-1,-1-1 1,2 3-1,1 0 1,-2 0-1,0-1 1,0 1-1,0 0 1,1 0-1,0-1-20,0 2 0,-1-1 0,-3 0 1,-1-1-1,2 0 0,0 1 1,0 0-1,1 1 0,-2 0 1,1 1-1,2-1 0,-1 0 0,-2 0 1,0-1-14,-1 0 0,-1 0 0,6-1 1,-2 1-1,-5 1 0,-1 1 1,2-1-1,0-1 0,2 0 1,0-1-1,-1 2 0,-1-1 1,2 1-1,0 0 4,1-2 0,-1 1 0,-3 1 1,0 1-1,3-3 0,0 1 0,0 1 1,-1-1-1,-1 1 0,-1-1 1,2 0-1,0 0 11,-1 0 0,1 1 0,0-2 1,1 0-1,-1 0 0,0 1 1,1 1-1,0-1 0,1 1 0,-1 0 1,0-1-1,0 1 31,-2-1 1,1-1-1,-1 0 1,1 0-1,2 2 1,0-1-1,1 0 1,0 0-1,0 0 1,0-1-1,-1 1 1,1 0-45,-1 0 0,-1-1 0,0 1 0,-1 0 0,3 1 0,1 1 0,-1-2 0,0 1 0,-1-2 0,0 1 0,1 1 1,-1-1-1,-1 1 0,-1-1-31,0 0 1,0 0-1,0 1 1,0 0-1,1-1 1,0 0-1,-1 1 1,1 0-1,-1 1 1,0 0 0,-2 0-1,0-1 1,1 0-1,0-1 11,-1 0 0,0-1 1,2 1-1,0 0 1,1 2-1,0 0 0,1 0 1,-1 0-1,0-1 1,-1 1-1,1-2 1,0 1 70,0-1 0,0-1 0,0-1 0,1-1 0,2 2 0,1 0 0,0 0 0,0 0 0,-2 0 0,0-1 0,2 1 0,0 0 0,0-1 1,0 1 11,-1-1 1,1 0-1,2 2 1,0 0-1,-2-2 1,0 0-1,-2 1 1,0 1-1,1-1 1,0 1-1,-2 0 1,0 0-65,0-1 1,1 1-1,3 0 1,-1 0-1,0 1 1,0 0-1,-1 0 1,0-1-1,1 0 1,1 0-1,-2 0 1,0-1-1,2 1 1,-1 0-50,2 0 0,-1 0 0,-4-1 0,-1 1 1,4 1-1,0 1 0,-1-2 0,0 1 1,-2-2-1,0 1 0,2 1 0,0-1 52,1 1 0,1 1 0,-4 0 0,-1 0 0,4 0 0,0 0 0,-1 0 1,-1 0-1,-3 0 0,0 0 0,2 0 0,0 0 13,2 0 0,0 0 0,-6 0 1,0 0-1,3 0 0,1 0 1,-2 0-1,0 0 0,-1 0 1,0 0-1,2 0 0,2 0 17,0 0 0,0 0 0,-6-2 0,-1-1 0,5 1 0,1 0 0,-2 0 1,0 1-1,-1 0 0,0 0 0,3 1 0,0 0 0,-1 0 0,0-1-18,0-1 1,2 0 0,1 1-1,1 0 1,-5-1 0,-1 0-1,1 0 1,1 2 0,1 1 0,1 0-1,0 0 1,-1 1-57,1-1 0,1 2 0,3 1 0,0 1 0,-1-2 1,-1 0-1,0 0 0,1 0 0,0 0 0,1 1 0,-2 0 1,1 0-1,0 0 0,0 0-63,1 0 0,0 0 0,-1 2 0,-1 0 0,4-2 1,1 1-1,-2 0 0,-1 0 0,0 0 0,-1 0 0,1 0 1,0-1-21,2 1 0,0 1 0,-3-1 0,1 1 0,-30 9 0,-2 1 0,-1 4 0,2-1 0,34-8 0,0 0-164,-2 2 0,-1-1 0,3 0 1,0 2-1,-4 3 0,-1 3 1,0 0-1,0 1 294,-1 2 0,0 1 0,-1 2 0,-1 0 0,-2 1 0,1 0 0</inkml:trace>
  <inkml:trace contextRef="#ctx0" brushRef="#br0" timeOffset="1">5132 5677 12557,'-13'-4'0,"-1"-1"0,1 3 113,6 0 32,1 2 1,7-1 0,4-2 104,4-2 1,2 1 0,3 4 0,-1 0 0,0 0 0,2 0 0,3 0 0,3 0-211,-1 0 1,9 0 0,-4 0 0,1 0-1,6 0 1,0 0 0,4 0 142,-2 0 0,4 0 0,-4 0 0,2 0 0,-1 0 0,1 0 166,-2 0 1,5 0-1,-5 0-89,0 0 1,4-5 0,-2 1 0,1 1-300,-2 1 1,4 2 0,-4 0 0,4 0 0,1 2 0,0 1 0,-2 1 14,-2-1 0,2 3 1,-2-1-1,3-2 1,0 0-1,1-1 165,0 3 0,2-1 0,-1-4 0,2 0 0,-3 0 0,2 0 0,-2 0 141,3 0 1,6-4 0,0-2 0,1 0 0,0 0 0,-2 2-251,-2-2 0,2 0 0,-2-4 1,0 2-1,0 1 0,-3-1 0,0-1-188,2 2 1,-4-5 247,3 3 0,-2-3 0,-4 1 0,-1 0-10,-1 2 0,0 0 1,4-4-1,-2 0 1,-2-1-1,-4 1 1,-1 1-15,0 3 0,0-2 0,-2 2 0,-1-3 1,0 0-1,-3 2-101,0 1 0,-1 1 0,0-2 1,-4 3-1,0-1 0,-4 1 1,-1-2-21,-2 1 0,-1-3 0,-2 3 0,-1-1 0,0 0 0,0-1 0,0-2 67,1-1 1,-2 0-1,-1-1 1,0 1-1,-1 0 1,2-1-136,-1 1 1,-2 0 0,2-1 0,0 1 0,-1 0 0,0-1-1,-1-1 1,-1-1 25,1-2 1,-1 1-1,-4 3 1,0 0-1,0-3 1,0-1 96,0 2 1,-4-3 0,-4 1 0,-2 2 0,-6 0-1,-2 1-37,-2 1 0,-2-5 1,2 9-1,-3-1 0,-2 1 1,3 1-1,-2 2-148,-1 1 0,6-3 1,-8 3-1,3 0 1,2-1-1,0 1 179,-2 0 0,4-3 1,-3 3-1,0-1 0,-3-2 1,0 0-1,-1 0 258,0-1 1,-4-2-1,0-1 1,2-1-1,-1 1 1,0 0-63,-1-1 0,-4 5 0,4 2 0,0 0 0,-2 1 1,-1 0-1,-2 3 0,1 1-197,-2 2 1,-2 0 0,1 0-1,2 0 1,4 0 0,1 0-94,-1 0 0,1 0 0,5 0 0,-1 0 1,0 0-1,2 0 337,3 0 0,-2 0 0,5 0 1,-2 0-1,-1 0 0,0 0 1,0 0 353,-2 0 1,-1 0-550,-2 0 1,-1 0 0,-3 0-1,-5 0-223,-2 0 0,-2 2 0,0 1 1,-2 3-1,-1 0 0,-1 1 0,1 0 82,2 4 1,5-4-1,2 0 1,0 1 0,0-2-1,-2 0 250,2-3 1,2-2-1,3-1 1,0 2 0,-4 1-1,1 1 1,-2-1 133,0-1 1,2-2 0,-3 0-1,-2 1 1,-2 2 0,-1 3-465,0 1 1,-1-1 0,-2 6 0,-3 3-1,0 0 1,0-1 0,3 0-95,2-1 1,2 5 0,2 0 0,2-2 0,-1-1 0,2-2 287,3 0 1,-2 1-1,2-1 1,0 2 0,0 1-1,0 2 59,1-2 0,2 1 1,2-1-1,-1 3 1,0 2-1,1 1 1,-1 0-1,2 0-311,2 2 0,4 1 0,7 2 0,3-2 0,5-1 0,3-3 77,1-2 1,7 4 0,6-2 0,8 0-1,7-2 1,6-1 136,6 0 1,9 0 0,-1-5 0,0 0 0,3 2 0,1 1 0,2 4-849,3 0 1,-5 2-1,5 5 1,0 3-1,-3 4 781,0 6 0,2 9 0,-9-2 0</inkml:trace>
  <inkml:trace contextRef="#ctx0" brushRef="#br0" timeOffset="2">3999 6437 9031,'-4'-18'0,"-1"0"0,2 2-51,2 1 0,2 8 133,4 3 198,2 2 1,6 2-1,2 0 1,3 0-1,4 0 1,5 0-1,4 0 1,6 0-1,6 0 1,7 0-1,7 0 174,5 0 0,7 0 0,7 0 0,-36 0 0,0 0 0,4 1 0,1 0 1,0 0-1,2 0 0,2 2 0,1 0 138,2 1 1,0 0-550,-7 0 1,1 1 0,11 1 0,0 1 0,-5 0 0,-1-1 0,1 1 0,1 0 0,1-1 0,0 1 0,-1 0 0,1-1 12,-1 1 0,2 0 1,3-3-1,1 1 0,-6-1 1,0 0-1,1 1 0,-1-1 1,0 0-1,1 0 1,-4-2-1,0 0 0,0-1 1,0 0 43,-3-1 1,0 0 0,-2-1 0,-1 0 0,5 0 0,0-1 0,-1-1 0,0-1 0,0-1 0,-1-1 0,1-1 0,0 0 0,-1-1 0,0 1-56,-2 0 0,1-1 0,3-1 0,-1 0 1,-4 0-1,-1-1 0,-1 1 0,-1-1 0,0-1 1,-1 1-1,-2 0 0,0 1-31,-1-1 0,0 1 1,33-15-1,-10 2 1,-6-4-1,-8 0 1,-5-1-1,-2-1-168,-4-3 0,-8 3 0,-9-5 1,-5-1-1,-4-3 0,-8-4 1,-10-1 35,-13-1 1,-15 0 0,-16 3-1,-11 2 1,26 19 0,-2 2 0,-4 1-1,-1 1-115,-4 0 1,-1 2-1,-2 3 1,-2 1-1,-3 1 1,-1 1-1,-5 2 1,-2 1-1,-5 1 1,-2 0 0,-3 1-1,-1 1 1,23 1-1,-1-1 1,0 1 49,-3 0 0,0 0 0,-1 0 0,1 0 0,-1 0 0,0 0 0,-5 0 1,0 0-1,-1 0 0,0 0 0,1 0 0,-1 1 0,1 0 0,0 1 1,1 0-1,0 0 0,0 1 0,1 1 0,3-1 0,1 1 0,0 0 271,3 1 1,1-1-1,0 1 1,0 0-1,0 1 1,2 0 0,-18 4-1,3 0 1,5 0-1,2 0 1,7 2 0,2 0-1,7 0 1,2 0 449,3-2 0,3 2 0,-24 18 0,17-2 0,11 4 0,13 5 0,13 2 0,12 4-535,15 6 0,20-5 0,-10-17 0,4-1 1,2 1-1,2-2 0,3 1 0,2-1 1,2 1-1,2-1 0,2 1 0,2-1-3,2 0 0,1 0 0,3 1 0,0-2 0,-3-1 0,-1-1 0,1 2 0</inkml:trace>
  <inkml:trace contextRef="#ctx0" brushRef="#br0" timeOffset="3">4332 6290 15049,'-13'-1'-207,"0"-2"328,-1-1 0,-3-5 1,-3 3-1,0 0 275,-4 0 0,-6-3 0,-4 3 1,-3-1-1,-6-2 0,-1 0 0,-7 0 1,-3-1-112,-10-2 0,25 7 0,-1 1 1,-1 0-1,-1 1 0,-1-1 1,-1 2-1,-2 0 0,-1 1 1,0 0-1,0 0 0,-1 1 1,-1 0-168,-1 0 1,0 0 0,4 0 0,-1 0 0,0 0 0,-1 0-201,2 0 1,1 0-1,0 0 1,1 0 0,3 1-1,2 0 1,-1 0 0,0 1-155,-1-1 0,2 2 0,-34 7 0,6-1 0,10 3 0,6 1 0,8 1 0,6-1-481,6 0 1,11 2 0,6 2-1,8 2 1,6 2 716,5 2 0,1 2 0,3 2 0,-4 0 0</inkml:trace>
  <inkml:trace contextRef="#ctx0" brushRef="#br0" timeOffset="4">826 6570 23306,'12'-20'-4111,"-1"2"4187,-2 3 0,-5 8-226,5 2 0,-6 10 0,1 5 0,-4 5 0,-3 4 0,-3 2 0,0 2 0,1 3 466,2 0 1,-3 5 0,1 2 0,2 1-1,2 2 1,1-2 0,0-3 0,1-3-176,4-2 0,-4-5 0,4-3 0,-2-5 0,0-2 72,1-2 0,0-8 0,-4-2 0,-1-11 0,-2-11-440,-1-6 1,-5-2 0,4-8-1,1-4 1,-1-1 0,1-3-764,1-1 1,1 5 115,2-1 999,0 8 0,5-1 0,1 8 0,0 2 242,0 3 1,3 8 0,-4-2 0,1 3-1,2 4 1,-2 0 759,0 2 1,4 6-1171,-1-1 0,1 4 0,1 4 0,-4 5 1,-1 3-1,-3 1-520,-2 1 1,-2-1 0,-3 0-1,-5 2 1,-3 1 0,-2 2 0,1-1-168,0-3 1,-1 0 0,1 0-1,1 3 1,3 1-178,5-2 0,5-1 0,8-4 1215,9-2 1,12 3-1,4-4 1</inkml:trace>
  <inkml:trace contextRef="#ctx0" brushRef="#br0" timeOffset="5">1333 6650 23306,'1'-35'-833,"4"-1"1,-2 8-1,6 15 1,0 5 1187,-2 2 0,5 3 1,-3-5-1,1-3 0,1-1 1,-4-1-738,-1 0 0,3-1 1,-3 1-1,0 0 1,0-1-1,-3 1-2844,-2 0 3178,-1-1 0,6 13 0,1 2 0</inkml:trace>
  <inkml:trace contextRef="#ctx0" brushRef="#br0" timeOffset="6">1800 6504 23401,'-5'-33'-4451,"1"6"3801,-1 13 0,5 9 1,2 10-1,2 2 1,5 0 913,3-2 0,-3-2 0,0 0 78,1 1 1,-6 1 879,-4-5 1,-5-5 0,-9 1-1076,1 1 1,5 7 0,6 5-1,6 3 1,9 0-1886,8-3 1,4-3 1722,2-6 1,11 0 0,4 0 0</inkml:trace>
  <inkml:trace contextRef="#ctx0" brushRef="#br0" timeOffset="7">2173 6210 23403,'0'-20'-3699,"0"2"3543,0 9 1,0 9 0,-2 9 0,-1 4 0,-1 4-1,1 0 1,1 1 0,2 1 74,0 4 1,0-3-1,2 3 1,1-1-1,3 1 1,0 1-1,1 1-743,1-1 1,-5-6-1,1 0-181,-3-4 1,-1 0 1233,0-1 0,-5-6 0,-4-2 1,-3-4-1,-2-1 0,1 0 1,0 0 2067,-1 0 1,1 0-1967,0 0 1,5 2 0,5 2-1,6 5-1559,6 3 1,3 6 1269,1 0 1,7 5 0,0-2-1</inkml:trace>
  <inkml:trace contextRef="#ctx0" brushRef="#br0" timeOffset="8">2333 6544 29510,'-9'-42'-9366,"1"8"11806,3 9-2860,0 12 0,4 7 0,-2 7 0,-2 4-855,2 3 0,8 0 0,2 1 0,2 1 0,1 2 1450,5 1 0,-1-5 0,5-2 0</inkml:trace>
  <inkml:trace contextRef="#ctx0" brushRef="#br0" timeOffset="9">2479 6504 25938,'-8'0'1920,"-1"0"-2026,6-6 1,-2 4-1,10-4 84,4 0 0,2 5 0,3-4 0,-1 4 0,0 1 0,1 1 1,-1 2-644,0 2 1,1-1-1,-1-2 1,0 1 0,1 1-550,-1-1 0,-4-1 337,0-2 990,-6 0 1,4 0-1,-4-3 1,3-5 68,1-5 1,-4-5 0,3 0-1,-1-4 1,1-3 0,0 0-170,0 3 1,4-6-1,-3 4 1,2 2-1,0 1 1,1 5-1231,2 1 1,2 1-1,-1 3 1106,0 2 0,7-3 0,0 4 0</inkml:trace>
  <inkml:trace contextRef="#ctx0" brushRef="#br0" timeOffset="10">2839 6277 24455,'-13'7'-286,"0"5"1,-1-9 0,1 6 0,0 2 0,-1 0-1,1 3 1,1-1-163,3 0 1,-1 2 0,5 1 0,3 4 0,0-1 0,2 0 0,0-1-130,0 1 0,0-4 1,0 4-1</inkml:trace>
  <inkml:trace contextRef="#ctx0" brushRef="#br0" timeOffset="11">2759 6504 24285,'-12'-14'-1319,"4"1"0,-3 0 995,7-1 0,-1 8 0,7 5 1,4 5-1,7 2 0,8 2 1,5-2 40,6 0 1,-3 2 0,7-2 0,-1 0-1,1 0 1,-4-3 0,-2-1 623,-5-2 0,-7 0-220,0 0 759,-9 0 1,-9 0 0,-9-2 0,-2-2-387,3-5 1,2 1 0,6 0 0,0-3 0,1 1 0,4-1 0,3 4-327,4 1 0,6 0 1,0 3-1,-2-1 1,-1 1-486,-2 1 1,-1 4-1,-3 2 1,-5 5-1,-2 3 10,-2 1 0,-10 5 1,-5 1-1,-5 2 1,-3 4-1,-2 3 0,-2 6-1161,0 5 1233,1-2 1,-7 9 0,-1-6 0</inkml:trace>
  <inkml:trace contextRef="#ctx0" brushRef="#br0" timeOffset="12">9104 7770 8528,'-20'-15'0,"1"3"0,5 12 0</inkml:trace>
  <inkml:trace contextRef="#ctx0" brushRef="#br0" timeOffset="13">8491 7357 31164,'-13'-23'-1757,"0"3"1,-1 5 0,1 9 0,0 9 3151,-1 6-1518,1-3 0,0 6 0,-1-5 0,1 0 1,0-1-1,-1 0 0,2 3 0,4 3 1,3 1-1,5 1 0,5 0 0,3 1 441,4-1 0,12 5 0,4-9 0,5-1 1,5 0-1,5-3 43,6 0 1,9-2 0,4-5 0,2-4 0,-1-4-1,-2-2 1,0-3 0,-2-1-252,0-2 1,-1 0 0,-6-6 0,-3-4 0,-5-4 0,-4-3-356,-4-3 1,-5-2 0,-9-2-1,-6-4 1,-5-3 0,-7-4-1,-5-2-205,-8 1 0,-7 1 0,-15 3 0,-8 5 1,-7 6-1,-9 5 0,-4 9 417,-5 8 0,-5 6 0,-4 10 0,-1 3 0,36 0 1,-1 2-1,0 3 0,0 2 0,-2 1 0,2 2 0,0 2 0,1 2 0,1 1 1,1 0-1,3 1 0,1 1 0,-27 21 0,8 3 1,10 5-9,8 3 0,12-2 0,8 1 0,10 1 0,12-2 0,15 0-82,13-2 0,13-1 0,-19-25 0,3-1 0,5 1 0,1-1 0,4 0 0,2-2 0,5-1 0,2-1 49,2 0 0,2-1 1,5 3-1,1-1 0,0-1 1,1 0-1</inkml:trace>
  <inkml:trace contextRef="#ctx0" brushRef="#br0" timeOffset="14">25101 7583 10594,'4'-13'0,"2"1"390,1 3-623,-4 3 1,3 0-1,-6-3 1,0-2 0,0-3-1,0 1 1,0 0 0,0-1 1011,0 1 0,6 0 1,3-1-1,3 2 0,1 3-272,1 5 1,-5 8 0,-2 7 0,-1 5 0,-3 8 0,-2 5-473,-1 7 0,0 3 0,-1 2 0,-2 3 0,-3 4 0,0 1 111,0 0 1,-3-2-1,5 2 1,1-3 0,1 0-1,2 1 1,2 0-7,2-2 1,4-4-1,5-1 1,-1-1-1,-2-4 1,-1-4-298,1-3 0,-2-2 0,-1-4 0,-1-4 0,-1-5 318,1-4 1,-6-5 0,1-10-1,-5-7 1,-4-8-49,-2-4 0,-8-6 0,-4-2 0,-2-1 0,0-1 0,2 1 0,-3 4 40,-5 6 0,2 1-70,-3 5 1,3 5 0,1 5 0,1 2 132,-1 3 0,0 2 0,2 2 0,3 2 0,4 3 0,5 2 0,3 2-98,1 2 0,6 1 0,-2 1 0,4-1 1,2 2-1,4 1-235,4 2 1,7 4-1,3-3 1,2 0 0,3 1-1,1-4-22,1-1 0,1-2 0,0 0 0,-1-1 0,1-1 0,0-4 0,-1 0-1017,1 1 0,4-5 0,0 1 1,0-2-1,2-2 1333,2 0 0,4 0 0,1 0 0</inkml:trace>
  <inkml:trace contextRef="#ctx0" brushRef="#br0" timeOffset="15">25647 8023 32372,'-1'-18'-4916,"-4"0"1,5 2 5428,0 7 1,2 3 0,7 6 0,1 0-1,2 0 1,1 0 0,1 0 0,0 0-349,4 0 1,-2 2-1,7 1 1,-1 1 0,0 1-1,-1 1 1,0 1-2004,-1 0 0,-3 5 1772,0-3 1,4 3 0,0 1 0</inkml:trace>
  <inkml:trace contextRef="#ctx0" brushRef="#br0" timeOffset="16">25581 8250 27520,'-8'-27'-2440,"4"12"1,8 6-1,8 6 3224,9 3 1,2 2 0,12 1 0,-1 1 0,-2-1 0,2 0 0,0 0-1,3 3-616,2 1-112,1 2 0,6 10 0,1 2 0</inkml:trace>
  <inkml:trace contextRef="#ctx0" brushRef="#br0" timeOffset="17">25327 8983 27994,'-1'-26'-3842,"-4"4"0,2 9 3707,-5 8 1,5 5 0,-2 5 0,4 5-1,1 5 1,0 4 0,0 2 0,1 1-104,4-1 1,-2 4 0,5-3 0,1 3 0,-1 2 0,-2-2 0,-2-1-27,1-2 0,-1 0 1,-4 5-1,0-2 1,-2-1-1,-2-2 1,-5 0 310,-3-1 1,-5 4-1,-3-4 1,1 1-1,-2 0 1,2 2 216,0 1 0,-3 2 0,5 0 0,4-1 1,3 1-1,1-2 0,1-1-273,4-2 0,2 0 0,2 3 0,3-1 0,5-2 0,7 3-1614,4 5 1653,-3-2 0,9 5 0,-3-7 0,2 1 1,-2 0-1,-4-1-139,-3 1 0,-3 0 0,-2-1 1,-2 1-1,-2 0 0,-5 1 120,-4 3 0,-10-2 1,-11 7-1,-4 1 1,-5 2-1,1-1 1,-2-1 376,0-1 0,-1-1 0,0 5 0,4 0 0,4-1 0,3-2 1,4-2-578,0 2 1,4 0 0,7 0 0,3-3 0,2 0-1,0 0-59,1 3 0,1 0 1,4 0-1,1-2 0,2-1 1,3 0-1,1 3 63,-2 1 1,1 2-1,-6-1 1,3-1-1,-2 1 1,0 2 0,0 1-719,1-1 0,5 2 0,-3-2 776,1-2 1,8-2 0,6 3-1</inkml:trace>
  <inkml:trace contextRef="#ctx0" brushRef="#br0" timeOffset="18">24767 12341 29210,'0'-13'-7234,"0"7"7113,0 6 1,0 7 0,0 12-1,0 7 1,2 5 0,1 3 0,1 4-1,1 4-3,1 2 0,-3 5 1,4-3-1,0 0 0,-1-2 1,2-5-1,-1-7-313,4-4 0,-4-5 0,0-3 0,1-2 247,-1-6 0,-4-12 1,2-15-1,-5-10 1,-3-11-1,-3-5 239,-2-3 0,-2-16 0,-6 0 1,-2-6-1,2-3 0,2 2 69,5 4 1,3-6 0,6 6 0,0 2 0,2 3 0,2 9 0,7 4-140,5 2 1,5 10-1,7-1 1,3 9-1,3 7 1,3 5 0,2 4 237,2 4 0,6 4 0,1 2 0,1 4 1,3 4-1,-4 4-287,0 5 0,-7 1 1,-7 6-1,-5-1 0,-6 1 1,-6-1-1,-7 1-161,-4 0 0,-8-3 1,-8-1-1,-9 0 0,-12-2 1,-11 0-45,-4-2 0,-9 0 1,5-2-1,-2-3 0,-3-2 1,1-1-1,0-1 457,4-2 0,1 10 0,-4-1 0</inkml:trace>
  <inkml:trace contextRef="#ctx0" brushRef="#br0" timeOffset="19">15076 7703 16956,'-13'-6'0,"0"-1"0,1-2-100,3 0 0,3 5 0,8-4 0,2 2 0,6 5 1,5 2-1,4 4 0,2-1 410,3 2 0,7-3 0,6 4 0,4-1 0,5-3 0,2-1 0,5-2 0,5 0 2,4 0 1,6 0-1,-6-2 1,2-1-1,1-3 1,-1-1-1,3-3 679,1-2-901,-9 4 1,12-3-1,-9 3 1,2-1-1,-2 2 1,-4 1-90,-3 3 1,-3 1 0,-2 2 0,-3 0 0,1 0 0,-2 0-8,0 0 0,2 0 1,0 0-1,1 0 1,4 0-1,0 2 0,4 1 136,-3 1 0,3 1 1,-2-5-1,1 0 0,-1 0 1,2 0 41,3 0 1,-3 0 0,3 0-1,-3 0 1,-2 0 0,1 0-1,-1 0-218,0 0 0,-3 0 1,-2 0-1,-2 0 0,-1 0 1,-2 1-22,-4 4 0,5-2 0,-8 4 0,2 1 0,3-3 0,-1 3 0,-1-2 141,-1 0 0,2 3 1,1-5-1,1-1 1,-1-2-1,0-1 1,-1 0 50,-2 0 0,8 0 0,-5 0 1,5 0-1,-1 0 0,1 0-49,-1 0 0,0 0 0,4 0 0,-4 0 0,0 2 0,-2 1-94,-4 1 1,7 2 0,-8-3 0,1 2 0,2-2 0,-1 0 0,1 0 95,0 1 1,-3 0 0,7-4-1,-1 0 1,-2 0 0,1 0 0,1-1 96,1-3 1,2 2 0,4-2 0,-1 1 0,-2 0 0,-1-2-199,2 2 0,1 2 1,1 1-1,0 0 0,0 0 1,1 0 8,-1 0 0,0-5 0,1 1 0,-2 1 0,-2 0 0,-1 0 1,1-3-1,1 0 137,-3 0 0,3 2 0,-5 2 0,0-1 1,1-1-1,-1 1-185,0 1 0,4 2 0,-1 0 0,1 0 0,1 0 0,-4 0 1,1 0-178,-1 0 0,-3 0 1,5 0-1,0 0 0,0 0 1,0 0 450,1 0 0,-1 0 1,2 0-1,0 0 1,0 0-1,1 0 1,-2-1 12,-1-3 0,6 2 1,-5-2-1,0 1 1,2 0-1,-1-2-179,-3 2 0,3 2 0,-5 1 0,1 0 0,3 0 0,1 0 0,-1 0-274,-1 0 0,-9 0 0,3 0 0,0 0 0,-3 0 0,-2 0 0,-4 0 153,-1 0 0,-3 0 0,-7 0 0,-2 0 0,-2 0-616,-2 0 1,-4 1 0,-6 4 487,-7 4 1,-11-3-1,-10-1 1</inkml:trace>
  <inkml:trace contextRef="#ctx0" brushRef="#br0" timeOffset="20">4599 8756 7138,'-5'-18'0,"1"0"0,3 4 0,3 3 2372,7 7-1911,-3 2 1,2 2 0,-4-1 0,5-2 0,1-3 0,1 0 0,-2-1 0,1 1 0,2 0 0,1 3-89,1 1 0,-1 2 1,0 0-1,1 0 0,-1 0 1,2 0-1,2 2 0,4 2-8,0 5 1,4-1 0,-1 0-1,4 1 1,5-1 0,-1-2-47,1 0 1,4-5 0,-2 3 0,2-2 0,2-2 0,-1 0 109,4 0 0,5 0 1,-1-2-1,0 0 1,1-3-1,-1 1-172,0-2 1,3 4 0,-4-2 0,-2 2 0,-1 2 0,1 0 0,3 0 192,2 0 0,-5 0 0,1 2 1,-1 1-1,0 1 0,3-1-154,1-1 1,2 2-1,3 1 1,-2-3-1,-1 0 1,2-2-78,0 0 1,3 0-1,-1 0 1,2 0-1,1-2 1,2 0 0,0-3-84,1 2 1,-4-3 0,3 2 0,-4 1 0,0 1 0,-1 2-92,0 0 1,-1 0 0,-2 0-1,-2 0 1,-1 0 0,-1 0 0,0 0-46,-3 0 0,0 0 0,0 0 0,1 0 0,-1 0 0,-1 0 0,-2 0 0,0-4 0,-2-1 0,-1 2 0,-1 1 0,1-1 0,0-2 0,-1 2 0,6 2 0,-2 1 0,2 0 0,-1 0 0,-1 0 0,0 0 0,6 0 0,2 0 0,1 0 0,-1 0 0,3 0 0,1 0 0,1 0 0,0 0 0,1 0 0,-3 0 0,0 0 0,-4 0 0,-1 0 0,0 0 0,-3 0 0,1 0 0,-1 0 0,0 0 0,-1 0 0,-2 0 0,7 0 0,-7 0 0,0 1 0,0 2 0,-1 2 0,2-2 0,7 2 0,-4 0 0,0-1 0,2 1 0,2-1 0,-1-1 0,5 3 0,-3-1 0,1-1 0,2 0 0,-2 1 0,2-1 0,-1 2 0,-6-4 0,4 2 0,-4-1 0,2 0 0,1 2 0,-1-3 0,-3 1 0,5 0 0,2 2 0,-1-2 0,0 0 0,-1 0 0,2 1 0,-1 1 0,2-4 0,-2 2 0,3 1 0,1-1 0,2-1 0,-4-1 0,-2 2 0,2 2 0,1-2 0,-2-2 0,-2-1 0,-2 0 0,-7 0 0,3 0 0,0 0 0,-2 0 0,1 0 0,-2 0 0,-5 0 0,1 0 0,1 0 0,2 0 0,-1 0 0,-1 0 0,-1 0 0,-1 0 0,5 0 0,-1 0 0,-2 0 0,-2 0 0,2 0 0,-3-4 0,2-1 0,1 2 0,0 2 0,0 1 0,-1 0 0,-2 0 0,3 0 0,-2 0 0,2 0 0,2 0 0,-1 0 0,-2 0 0,2 0 0,-4 0 0,2 0 0,-2 0 0,0 0 0,0 0 0,-4-2 0,1-1 0,-3-1 0,-1 0 0,-1 4 0,1 0 0,0 0 0,4 0 0,0 0 0,0 0 0,1 0 0,3 0 0,0 0 0,1 0 0,1 0 0,4 0 0,2 0 0,-3 0 0,2 0 0,-1 0 0,-2 0 0,3 0 0,-3 0 0,-3-2 0,-1-1 0,1-3 0,-1-1 0,-5 2 0,1-2 0,-3 1 0,-1 2 0,-1-1 0,1 1 0,0-1 0,-1 4 0,1-2 0,0-2 0,-1 2 0,1 2 0,0 1 0,-1 0 0,-1-2 0,-1 0 0,-3-3 0,-2 2-359,-3 2 0,-1 1 1,-1 0-1,-1 0 1,0 0-1,1 0-2340,-1 0 0,-6 6 2380,-2 2 0,-4-2 1,-1 0-1</inkml:trace>
  <inkml:trace contextRef="#ctx0" brushRef="#br0" timeOffset="21">25501 8529 13800,'-5'-13'-1727,"1"0"1152,-1 5 758,5 2 813,0 6 430,0 0 0,-6 6-1121,-3 3 1,-1-1 0,0-1 0,1 0 0,0 1 0,0 1-175,0-2 1,0 5-1,-3-3 1,2 1 0,3 1-1,1-3-276,3 3 0,1-4 1,2 2-1,0 1 182,0 2 0,2 0 0,2-1 0,5-4 220,3-1 0,1-2 0,-1-5 0,-2-2-159,-1-2 1,-6-5 0,2 1 0,-5-3 0,-5-1 0,-4 0 48,-2-1 0,-4 1 0,-3 1 0,-3 2 0,-1 2 0,1 2 0,1 4-59,-1 0 1,3 2-1,-3 2 1,2 2 0,4 5-1,3 3 1,4 1-102,-3 0 0,5 2 0,2 1 0,4 4 1,4-1-1,7 2 39,5-1 1,5 1 0,7 1 0,1-4 0,4-3 0,0-3 0,-1-2-33,-2-1 0,-7-6 0,-2 1 0,0-2 0,-3-4 0,-2-2 0,-6-5-108,-2-3 1,-4-3 0,-4-2-1,-1-4 1,-4-1 0,-4 0 121,-2-2 1,-9 3 0,0-1-1,-3 0 1,1 1 0,0 3 0,1 3 481,3 2 0,-1 1 0,1 3 1,2 5-1,1 2 0,2 2-523,0 0 0,5 2 0,4 2 0,2 5 0,2 5 0,0 2-213,0 2 0,0 1 0,2-3 0,2 3 0,5 1 0,4-1 0,4-3 169,1-1 1,1-2 0,-3-1 0,2-3 0,-2-3 0,-1-2 0,-2 1 20,1-2 1,-6-6 0,0-3 0,-2-3 0,-3-4 0,-3-4 94,-5 1 1,-2 0-1,-6 0 1,-2-2-1,-1 0 1,-2 0-1,0 0 355,-1 2 1,4 6 0,-3 2 0,3 1 0,2 1-418,0 0 0,1 8 0,3 7 1,4 4-1,4 3-115,1 2 1,6 4 0,3-4 0,4-2 0,3-1-1,4-2 1,0 1 76,4-1 0,0-1 0,-1-2 1,-2-2-1,-2-2 0,-2-4 1,-2 0 14,-2-2 1,-4-7-1,-2-5 1,-2-5-1,-5 1 55,-3 1 1,-12-2-1,0-1 1,-3 1-1,-2 1 1,0 0 0,1 0-1,3 2 511,1 4 0,-3 7 0,0-1 0,2 2-578,1 2 0,6 6 0,2 4 0,1 5 0,3 3 0,3-2 0,3-1-125,2-2 1,6 1-1,1-1 1,5 0-1,0-1 1,1-3-1,0-5-75,-2-2 0,-1-2 0,-3-2 194,-3-2 0,-8-3 0,-8-7 0,-4 0 0,-5-3 0,-3-1 0,-5 2 332,-1 1 0,3 2 0,0 1 0,-1 2 0,3 2 1,2 2-592,3 4 0,3 6 1,3 8-1,5 7 1,4 11-1,6 7-4533,7 9 4802,12 4 0,15 9 1,-16-28-1,0-1 1</inkml:trace>
  <inkml:trace contextRef="#ctx0" brushRef="#br0" timeOffset="22">25394 8983 8240,'-6'-18'0,"-1"0"0,-1 2 279,2 7 0,8-2 0,2 6 1,5-1-1,1 1 503,-1 7 0,-3-1 1,-6 8-1,0 1 1,0 2-1,0 2 1,0-1-1,0 2-414,0 2 1,0 0 0,0 5 0,0 0 0,0 0 0,-1 1-256,-4 0 1,2 2 0,-5 2 0,-3 1 0,-1 2 0,-1 1 79,0-1 0,-2-2 0,-1-2 0,-2 1 0,1 0 0,4-1 108,4 1 0,2 0 0,4-1 1,-2 1-1,2 0 0,3-1-311,5 1 0,2 2 0,7 1 1,-1-3-1,0-1 0,1-2 0,-1 1-223,0 0 1,-1-2 0,-1-3 0,-4 1 0,-1-2 0,-3 2 0,-2-2 399,-1 1 1,-6-3 0,-3-2-1,-2 1 1,-4 2 0,0-1 308,2-3 1,-8 4-1,8 0 1,-1-2 0,2 0-1,5 1-350,1 1 1,0-1 0,3-3 0,-1 0-1,1 3 1,3 0-395,4 0 0,-1 2 0,6 0 0,0 1 0,0-1 0,0-3 0,0-1 136,-2-2 0,3 1 0,-5-1 0,-2 0 0,-2 1 349,-1-1 0,-6-1 0,-4 0 0,-5-2 0,-4 2 0,-2-2 156,-2 2 1,3 0 0,1 1-1,3 0 1,1 1 0,3-1-370,0 0 1,2 1 0,-1-1-1,4 0 1,0 2 0,1 2-1,0 2-146,3 1 1,1 3 0,2 3 0,0 1-1,0 0 1,0 1 0,0 0-376,0-1 1,5 5 0,-1-8 0,-1 0 0,-1 1 0,-2-2 513,0 0 1,0 0 0,-2-3 0,-1-1 0,-3 2 0,-1-2 172,-3 0 1,-1-1-1,1-5 1,1 2 0,0 1-1,0 2 1,2-2 138,1-1 1,-3-2 0,4 2-1,3 2 1,-1 0 0,0 1-750,-2 1 0,1 2 0,4 4 0,0 0 0,0-1 0,0 3 0,0-2-260,0 0 1,0 6 0,0-6 0,0 2-1,0 3 1,0-4 0,-2 1-800,-2 0 1,2-4 1498,-2 8 0,-4-2 0,1-3 0</inkml:trace>
  <inkml:trace contextRef="#ctx0" brushRef="#br0" timeOffset="23">18476 8796 11759,'-8'-18'0,"2"2"-297,0 4 835,5 5 0,-4 7 0,10 0 0,4 0 0,4 0 0,5 0 0,6-2 0,5-1 380,7-1 1,10-5 0,7 3 0,8 0 0,5-1 0,5 1 0,-33 3 0,0 0 0,1 1 0,0 1-598,1 0 1,0 0 0,4-1 0,0 0 0,0 0 0,1-1 0,-2 2 0,1-1 0,1 2 0,0-1 0,-1 0 0,0 1-205,-1-3 0,1 1 0,2 1 1,0-1-1,-1-1 0,0-1 0,0 0 1,1 0-1,1 1 0,1-1 1,-3-1-1,1 0 0,1-1 0,0 0 35,-1-1 0,-1 0 0,1 1 0,-1-1 1,-1 0-1,1 1 0,-1-1 0,1 0 1,-3 1-1,0-1 0,0 0 0,0 1 1,-1 0-1,-2 0-130,0 1 0,-1 1 0,0-1 0,0 0 0,30 0 0,-4 2 0,-3 2 1,-7 1-23,-3 0 0,-2 0 0,-8 0 0,-4 0 0,-3 0 0,-6 1-986,-4 4 0,0-2 1,-7 5-1,-2 3-4252,-4 1 5018,-5-5 1,-24 5 0,-4-5 0</inkml:trace>
  <inkml:trace contextRef="#ctx0" brushRef="#br0" timeOffset="24">4985 9569 30205,'-7'-13'-7363,"1"-1"7586,6 1 0,2 6 1,2 2-1,5 4 1,3 1-1,3 0 1,2 0-1,4 0 119,0 0 1,10 1-1,0 2 1,6 1-1,5-1 1,3-1-1,7-2 676,5 0 1,2 0-699,-1 0 1,-1 0 0,7 0 0,3 0 0,-1 0 0,4 0-67,-2 0 0,-3 0 0,-1 0 0,1 0 0,-3 0 0,1 1 1,-4 2-255,0 2 0,0-1 0,-2-2 0,-1 1 0,-3 1 0,-2-1 0,-1-1 0,-3-2 0,1 0 0,-2 0 0,-2 0 0,0 0 0,1 0 0,2 0 0,-5 1 0,-4 2 0,1 1 0,-1-1 0,2-1 0,0-2 0,0 4 0,0 2 0,0 0 0,0 0 0,2-1 0,2 0 0,-1-3 0,4 2 0,1-1 0,-1 0 0,4 2 0,0-2 0,3-3 0,1-3 0,1-3 0,0-2 0,-3-2 0,-2-2 0,-1-1 0,1 4 0,-1 0 0,-3 0 0,1 2 0,-4 2 0,-2 4 0,5-4 0,-7 1 0,1 1 0,1 2 0,-2 1 0,1 0 0,4 0 0,-2 0 0,4 0 0,2 0 0,0 0 0,3 0 0,-2 0 0,-4 0 0,1 0 0,1 0 0,-2 0 0,1-2 0,-1-1 0,0-1 0,3-1 0,-3 4 0,0-2 0,3-2 0,1 2 0,5 2 0,1 1 0,-3 0 0,1 0 0,-1 0 0,2 0 0,3 0 0,-4 0 0,9 0 0,0 0 0,7 0 0,-2 0 0,2 0 0,-2 0 0,-10 0 0,4 0 0,-2 0 0,-3-2 0,0-1 0,-2-1 0,-3 0 0,-2 4 0,2 0 0,-3 0 0,-1 0 0,-5 0 0,-2 0 0,-1 0 0,0 0 0,-1 0 0,-2 0 0,-3 0-645,-2 0 1,-7 0 0,-7 0 0,-3 0 606,-2 0 1,-5 0 0,-2 0 0</inkml:trace>
  <inkml:trace contextRef="#ctx0" brushRef="#br0" timeOffset="25">13610 10448 8804,'-16'-47'0,"2"4"0,10 14-79,10 15 207,9 20 1,19 15-1,6 6 1,10-1-1,9 1 1,-24-14-1,2 0 1,1 1 0,2-2-1,4-1 1,2 0-1,3-2 1,0 0-1,6-1 1,1-2-1,2 1 1,0-2 0,3 0-1,1-1 1,-2-1-1,1-1 1,3-1-1,1-1 410,0 1 1,0-2 0,-2-3 0,-1-2 0,2-1 0,1-1 0,-4-2 0,-1-1-566,-2-2 0,-2-2 0,-7 2 1,-2-2-1,2-2 0,-1-2 0,-4 1 1,-1-2-1,-4-1 0,-2-3 1,-4-1-1,-1-3 0,-5-1 0,-2-1 1,-3-1-1,-3-2-25,11-33 1,-16-5 0,-12 30-1,-5-1 1,-3-2 0,-4 0 0,-5 0-1,-3 1 1,-6-3 0,-5 2 0,-5 0-1,-3 2 132,-7-1 0,-3 1 1,-6-1-1,-5 3 0,-3 6 1,-4 3-1,0 2 1,-3 3-1,20 11 0,-2 2 1,0 1-1,-1 3 0,0 1 1,-1 2-129,-3 1 0,0 1 0,-1 2 0,-5 3 1,0 2-1,-1 2 0,1 2 0,0 0 0,0 3 1,-2 1-1,1 2 0,0 1 0,-1 4 1,0 1-1,1 2 0,4 1 0,0 0 0,2 2-98,2 1 1,0 1-1,2 2 1,5 0 0,2 1-1,2 1 1,-14 16 0,3 1-1,5 2 1,4 3 0,4 3-1,5 1 1,6 0 0,5 2-1112,4 2 0,5 0 0,5-1 0,5-1 1257,7 0 0,3 0 0,-1-3 0,1-1 0,6 2 0,0 1 0</inkml:trace>
  <inkml:trace contextRef="#ctx0" brushRef="#br0" timeOffset="26">4292 13620 8517,'-7'-13'0,"1"0"244,6 5 1,1-4 0,5 5 0,6-2 0,5 2 0,0 1 0,1 1 0,1 1 0,2 0 0,3 1 0,1 0 0,0 0 0,-1-2 1178,-2 2 0,0 2-1288,5 1 0,0 0 0,-1 0 0,2 0 1,2 0-1,1 0 0,-1 0 0,-1 0 57,2 0 0,-1 0 0,4 0 0,2 0 0,-1 0 0,2 0-51,-4 0 0,2 0 1,-1 0-1,2 0 1,0 0-1,1 0-1,1 0 1,-2 0 0,-1 0 0,2 0 0,2 0 0,1 0-1,0 0-2,0 0 0,-2 0 0,-1 0 0,-1 0 0,1 0 0,0 0 68,-2 0 0,4 0 0,-4 0 0,2 0 0,0 0 0,-1-2 1,1-2 1,0 2 0,0-4 0,-3 2-1,0 0 1,0 1 0,2 1-180,-2 2 0,3 0-189,-6 0 0,5 0 1,-5 0-1,-2 2 33,-1 2 0,-1-1 0,0 4 0,-1 1 1,1-1-1,0 2 0,-1-2 258,1-2 0,4 1 1,0-2-1,-1-1 1,0-1-1,-1-2 157,2 0 0,5 0 0,-4 0 0,1 0 0,1 0 0,-1 0 71,-1 0 1,1-5 0,-4 1-1,3 1 1,-3 1 0,-1 2-667,-1 0 1,3 0 0,-1 0 0,-2 0 0,1 0 0,-3 0 0,2 0 440,-3 0 0,-1 0 0,4 0 0,0 0 1,-1 0-1,2 0 42,3 0 1,-2 0 0,3 0-1,-1 0 1,0 0 0,1 0 0,-1 0-79,0 0 1,4-4 0,-4 0 0,-1 1 0,0 1 0,-1 2-345,2 0 1,0 0 0,-4 0 0,0 0 0,-1 0-1,1 0 368,0 0 1,-1 0 0,1 0 0,0 0-1,1 0 1,0 2 0,2 1 64,-1 1 0,-2 0 0,7-4 1,-1 0-1,-4 0 0,1 0-226,1 0 0,-3 0 0,3 0 1,-3 0-1,-1 0 0,0 0-98,-1 0 1,1 0 0,0 0 0,-1 0-1,1 0 1,0 0 0,-1 0 100,1 0 0,-2 0 0,-1 0 0,-3 2 0,-1 1 0,1 1 132,3-1 0,-1 0 0,1 0 0,-2 2 1,2-2-1,1-2-11,2-1 1,0 4-1,1 1 1,1-2-1,4-2 1,-1-1-84,1 0 0,0 0 1,-2 0-1,3 0 1,1 0-1,1 0 1,-1 0 188,-1 0 1,5 0 0,-5 0-1,2 0 1,-2 0 0,-2 0-149,-2 0 1,0 0 0,-1 0-1,2 0 1,-1 0 0,-2 0-159,-1 0 0,-1 0 1,1 0-1,1 0 1,2 0-1,1 0 1,0 0 80,2 0 1,-4 0 0,7 0 0,1 0 0,1 0 0,2 0 245,0 0 0,0 0 0,2 0 0,-1 0 1,2 0-1,-1 2-251,1 2 0,-1-2 0,-2 2 0,-1-2 0,-2-2 0,-3 0 0,0 1-507,0 4 1,-3-4 523,5 4 0,-7-4 0,3-1 0,-4 0 160,-2 0 0,3 0 0,0 0 0,2 0 0,-1 0 0,-2 0 0,-1 0-83,-1 0 0,1 0 0,0 0 0,-1 0 0,1 0 0,0 0-311,-1 0 1,5 0 0,1 0 0,-3 0 0,-1 0 0,-1 0 211,0 0 0,-1-4 0,2-1 0,2 1 0,1-1 1,-1-1-1,-2-1 385,-1-3 1,1 2-1,1-1 1,2-1 0,1-2-1,-1 0-406,0 3 1,1-3 0,-1 4-1,3-3 1,2 1 0,-2 2 0,-1 1-258,-4 0 0,4 2 1,-1-2-1,1-1 1,0 2-1,-4-1 373,-1 0 1,-1 2-1,0-2 1,-1-1-1,0 3 1,-3-3 49,-1 1 1,-1-1 0,3-2 0,-3 3-1,-1-1 1,0 2 0,0-1-290,1-1 1,-3 1 0,4-3 0,0 2 0,-1 1 0,-2-1-27,1-2 0,-4 3 0,5-2 1,-2 0-1,-3 0 0,-1 0 0,-2 0 122,1 2 1,-1-5-1,0 5 1,1-2-1,-3 0 1,0-2 87,-2 0 0,-5-3 0,4 1 0,-3 0 0,-2-1 0,0 1-315,2 0 1,-4-1 0,4 1-1,-4 0 1,-1-1 80,0 1 1,0 4-1,0 0 1,-1-1 0,-2-2 371,-2-1 1,-5 4 0,1 0 0,-3-1 0,-1-2 0,-2-2 0,-3 1 23,-4 0 1,-2-1 0,-1 0 0,0-1 0,-3-2-1,0 4-268,0 1 1,-3-5 0,-1 6 0,3 1 0,-1-2 0,1 0-1,-3 0 46,3 3 1,-4-2-1,1 3 1,-1-1-1,-1 0 1,0-1 529,-3-2 0,-2 3-215,-1 0 0,0 0 1,0-4-1,-1 1-36,-3 3 1,2-2 0,-2 3 0,2 1 0,4 2 0,1 2 0,1 0-292,-1-1 0,0 0 0,0 4 0,1 0 1,-1 0-1,-1 0-334,-2 0 1,4 0 0,1 0-1,-2 0 1,-2 0 0,1 0 387,2 0 0,-2 0 1,2 0-1,-2 0 1,-1 0-1,2 0 1,2 0 169,-2 0 1,-2 0 0,-1 0 0,0 0-1,0 0 1,2 0-160,2 0 1,-2 0 0,2 0-1,-3 0 1,-1 0 0,2 0-127,2 0 0,-2 0 1,4 0 126,0 0 0,-3 0 0,6 0 0,0 0 10,-2 0 1,0 0 0,-4 0 0,2 0 0,-1 0 0,1-2 15,-1-2 1,2 2 0,-3-2 0,2 2 0,-1 2 0,0 0 0,1 0-23,-2 0 0,3 0 1,-2 0-1,-1 0 0,-1 0 1,-2 0-17,0 0 0,0 0 1,0 0-1,0 0 0,1 0 1,1 0-1,1 0-22,0 0 0,-5 0 0,5 0 0,-4 0 0,-4 0 0,1 0-94,-2 0 0,3 0 1,-6 0-1,0 0 1,0 0-1,2-1 133,1-4 1,-3 4 0,5-4 0,1 4 0,0 1 0,0 0-19,-2 0 0,-5 0 0,3 0 0,-2 0 0,0 0 0,0 0 0,0 0-136,0 0 0,6 1 1,-1 2-1,1 2 0,1-2 1,-1 0-159,1 1 1,3-2 0,-4 2 330,6-2 1,-4-2-1,4 1 1,1 2 12,2 1 0,-2 1 1,4-5-1,-1 0 1,-1 0-1,2 0 252,-1 0 1,2 0-1,3 0 1,-2 0-1,-1 0 1,1 0-307,2 0 1,2 0 0,-1 0 0,2 0 0,1 0 0,2 0 0,-2 0-24,-1 0 1,0 0-1,1 0 1,2 0 0,0 0-1,-1 0 1,1 0 271,-1 0 1,-3-2 0,0-1-1,-1-1 1,0 1 0,1 2-73,-1 1 1,-4-5 0,0 1 0,1 1-1,1 1 1,-1 2-218,-1 0 0,1 2 1,5 1-1,1 1 1,-1 1-1,1-1 1,-1 0-937,0-1 1,-2-1 1116,1-2 0,-1 0 0,0 0 0,-1 0 83,-3 0 1,2 0 0,-7 0 0,1 0 0,-1 0 0,0 0 0,1 0-109,1 0 0,-5 0 1,5 0-1,-1 1 1,1 2-1,0 3-238,-1 2 0,6-5 0,-4 3 1,2-2-1,0 0 0,0-1 1,0-1 198,0-2 0,-2 4 0,4 1 1,-4-2-1,0-2 0,-1-1 298,0 0 1,3 0 0,-3 0 0,2 0 0,0 0 0,1 0-233,0 0 1,0 0-1,4 0 1,1 0-1,-1 0 1,0 0-1,1 0-271,-1 0 0,2 2 0,1 1 1,2 1-1,-2-1 0,1-2 127,0-1 1,-5 5-1,3-1 1,0-1-1,-3-1 1,1-2 214,-3 0 0,1 0 0,2 0 0,1 0 0,-3 0 0,0 0 53,-2 0 0,0 0 0,2 1 0,0 2 0,-5 3 0,-2 0 0,-1 2-391,5-1 0,-2 0 1,1 4-1,0-2 1,1 1-1,1 0 71,-2-1 1,5 3 0,-3-3 0,3 3 0,1 0 0,0-2 147,1-1 0,-1 0 0,0 4 0,1 0 0,-1 1 0,0-1 0,2 0 54,3 1 1,-2 3 0,5 3 0,0-1 0,-2 2 0,2-2-179,0 0 0,5 3 0,5-2 0,0 0 0,2 4 0,3 1-34,2 2 0,2-2 0,0-1 0,0-3 0,2 1 0,2 0 0,5 3-108,3-1 0,1 0-113,0 2 0,2-4 0,2 1 0,2-1-125,2-1 0,2 2 0,7-5 1,2-2-1,3-1 0,2-2 1,1 1-462,2-1 1,-1-4 0,-2 0 0,-2 0 0,1 0 0,-2-1-1705,-3 3 2639,-3 1 1,5 1-1,1 0 1</inkml:trace>
  <inkml:trace contextRef="#ctx0" brushRef="#br0" timeOffset="27">8998 14540 8628,'0'-13'0,"-2"-1"0,-2 2 77,-5 4-43,3-4 0,-1 10 395,2-2 1,2 2 0,-4 4 0,2 2 0,7 4 0,7 1 0,7-1-1,8 3 1,5-1 851,7-1 1,8 1 0,5-4 0,3 0 0,3 0 0,3-3 0,4-1-565,3-2 1,6-2-1,0-1 1,0-3-1,-1-1 1,0-2 202,-1 2-955,-4-5 0,8 4 0,-5-4 0,0 2 1,2 3-1,-4-1-158,0 1 1,0 2 0,-6-2 0,-1 0 0,0 1 0,-4 0 142,-5 3 1,-5 0-1,-10 0 1,-4-2-1,-3 2 233,-1 2 0,-6 1 0,-5-1 0,-7-2 1,-10-2-179,-11 2 0,-9 2 0,-9-1 0,-4-1 1,-6-1-1,-10 1-1940,-9 1 1835,-7 2 1,29 3 0,-1 0 0,-2 1 0,-2 1 0,0 1 0,-1 0 0,-5 1 0,1-1 0,0 1 0,0 0-90,1-1 1,-1 1-1,1 0 1,0-1 0,4 1-1,0 0 1,0 0 0,-1 0-1,0 1 1,-1 1-1,2 0 1,1-1 604,2 1 0,0-1-80,-34 7 1,14-2-1,6-1 1,7-2-1,7-1 1,6 0 392,7-2 1,8 4-1,2-5 1,7 0-1,9 1-569,7 0 0,14-2 1,12 2-1,14-1 0,15-3 1,14-1-1,-33-2 1,1 0-161,3 0 0,1 0 0,6 0 0,0 0 0,0-1 0,0 0 0,2 0 0,1-1 0,1-1 0,1 0 0,-1 0 0,-1-1-15,-1-1 1,-1-1 0,3 1 0,0-1 0,-5-1 0,-1 0 0,0 1 0,0 0 0,-3 1 0,-1 0 0,-3 1 0,-2 1-197,-5 0 1,-1 0-1,33-6 1,-17 3 0,-8 0-1,-10 0 1,-10 2-692,-4-2 550,-9 4 1,-18-4 0,-15 6 0,-10 0-1,-15 0 1,-8 0-260,-10 0 0,22 2 1,-2 1-1,3 0 1,-1 1-1,-3 1 1,-2 0-1,-3 3 1,-2-1-1,0 1 1,0-1-786,1 0 0,0 1 0,-4 1 0,1 0 1173,7 0 0,0-1 0,-5 2 0,-1-2 0,6-1 0,-1 0 0</inkml:trace>
  <inkml:trace contextRef="#ctx0" brushRef="#br0" timeOffset="28">10784 16179 8349,'0'-13'-11,"0"4"0,2 2 0,2 1 0,5 3 1,4 1-56,5 2 319,-3 0 1,4 0 0,-4 0 0,1 0-1,3-1 1,2-2 0,1-2 0,1 2-1,-1 2 1,2 1 0,1 0 0,3 1 0,1 2 399,3 2 0,0-1 1,-1-4-1,5 0 1,4 0-1,3 0 1,3 0-1,1 0-151,3 0 0,-2 0 0,2 0 0,2 0 0,3 0 0,0-1 0,1-2-217,-1-2 1,-3 1 0,-2 4 0,0 0 0,-4 0-231,-3 0 0,-3 0 0,0 0 0,-1 0 0,-2 0 0,-2 0 154,2 0 1,2 0 0,1 0-1,0 0 1,0 0 0,1 0 0,2 0 25,2 0 1,2-5 0,-1 1-1,4 1 1,-1 2 0,0 1-409,-2 0 1,-2 0-1,2 0 1,-1 0-1,-1 0 1,-1 0-398,0 0 554,1 5 0,-2 1 0,0 5 0,-2-4 0,2 1 0,-3-3 61,-3 1 1,5 3 0,-4-3 0,2 0-1,3 0 1,0-3 319,3-1 0,-3-2 1,4 0-1,1 0 1,-1 0-1,2 0-266,-2 0 0,-1 1 0,-4 2 1,1 1-1,1-1 0,-1-1 1,-3-2-317,-4 0 1,2 4-1,-4 1 1,2-2-1,-2 0 1,0 0-209,0 1 513,2 0 0,-1-4 1,-1 0-1,0 0 0,0 0 1,3 0 246,2 0 0,1 0 0,0 0 0,1 0 0,2 0 1,2 0-255,-2 0 1,3 0-1,-2 0 1,0 0-1,1 0 1,-1 0-1,-1 0-393,-1 0 1,-2 0 0,0 0 0,-2 2 0,-1 1 0,-1 1 278,1-1 1,1-1-1,2-2 1,0 0-1,-1 0 1,-2 0-1,-2 0 388,2 0 1,2 0 0,1 0 0,-2 0 0,1 0 0,-1 0-359,4 0 1,1 0-1,-2 0 1,1 0-1,1 0 1,-2 0-218,2 0 0,5 0 0,-4 0 1,-1 0-1,-2 1 0,-1 2 1,0 2 310,0-2 1,-1-2-1,-2-1 1,-2 0 0,1 0-1,0 0 1,-2 0 205,-2 0 1,5 0 0,-1 0-1,1 0 1,1 0 0,1 0-298,2 0 0,-2-1 0,-2-2 0,1-2 0,2 2 0,-1 2-170,-1 1 1,1 0-1,1 0 1,-2 0-1,-1 0 1,-1 0-1,1 0 290,1 0 1,-2 0-1,-2 0 1,0 0 0,0-2-38,3-2 0,0 2 1,2-4-1,-2 2 1,1 0-1,-1 1 1,3 1-84,3 2 0,-4-4 0,2-1 0,1 2 0,-2 2 0,3 1 0,-2 0-90,1 0 1,-4 0-1,-1 0 1,-3 0-1,0 0 1,-1 0 136,-1 0 1,4 0-1,-5 0 1,-1-2 0,-2-1-1,-1-1-11,-1 1 0,1-3 0,1 0 0,2 0 0,1-1 0,0 1 0,0-2-36,0 1 0,5 3 0,-4-4 0,2 1 0,3 1 0,0-1 0,-1 1-291,-5 0 0,2-5 0,-1 4 0,1-2 0,-1 0 0,-2 0 5,-2 2 1,-6-5-1,-1 3 1,-2-3 0,-2-3-1,-3-1 185,0-2 1,-1-1-1,0 3 1,1-3-1,-1-1 1,0 0-1,1 0 66,-1 1 1,-4 0 0,-2 3 0,1-2 0,-2 2 0,0 1-165,-3 1 0,-2 1 0,-1 0 0,0-1 0,0 1 0,-1 0 0,-5-1-52,-8 1 0,1 0 1,-6-2-1,-1-1 0,-2-2 1,-1 2 179,0 1 1,-5 1 0,4 1 0,1 0 0,-4-1 0,-1 1 57,-3 0 1,-2 4 0,4 0 0,-4-1 0,-1-2 0,-3 0-1,-2 2-114,-1 1 0,-1 1 1,0-2-1,-2 3 1,1-1-1,-2 2 74,-2 0 1,3 2-1,-3 2 1,1-1-1,1-1 1,0 1-1,-1 2 150,1 1 0,-4-5 1,5 1-1,2-1 1,-4 1-1,1-1-6,-2 2 1,-3-4 0,2 0-1,-2-2 1,-3 1 0,2 1-102,-2-1 1,2 4 0,-1-3 0,4 1 0,-1 1 0,3 1 0,-1-1 114,3 2 0,0 2 0,1 1 1,-1 0-1,2 0 0,-2 0-42,1 0 0,1 0 1,1 0-1,-2 0 0,-1 0 1,-2-2-1,-1 0-62,0-3 1,-3-1-1,3 3 1,-1-3 0,-4 0-1,1 0-26,1 3 1,-1-2-1,4-1 1,0 0 0,-2 0-1,1 3 1,-3 0 106,-2-2 0,1 4 1,0-4-1,-4 4 1,0 1-1,0 0-91,2 0 0,2 0 0,1 0 1,-2 0-1,3 0 0,1 0 0,2 0-50,0 0 1,1 0 0,4 0 0,-2 0 0,-2 0 0,4 0 198,4 0 0,-2 0 0,4 0 0,-4 0 0,-1 0 0,0 0-11,0 0 0,0 0 0,-1 0 1,-2 0-1,-3 0 0,0 1 0,-1 2-109,-1 2 0,4 1 0,-2-3 0,3 3 0,5 0 0,0 1-196,4 0 1,-3-2 0,6 2-1,2-1 1,1-1 0,-1-1-1,0 1 423,-2-3 1,0 4-1,4 0 1,-1 0 0,-2 0-1,-2-1-90,-3 1 1,4-1-1,-4 6 1,-2-2-1,-3 1 1,-5 3-398,-3 5 1,0-3 0,-1 4 0,0-1 0,0 0-1,2-2 1,0 0 68,-1 2 1,10-3-1,-1 3 1,4-4 0,2 0-1,1 1 1,3 1 420,6 2 0,-1-1 0,8-2 0,2 2 0,6 0 0,2 1-1,3 1 1,7-2 0,8 5 0,7 0-1,9 0 1,5 0-343,4 2 1,1 1 0,4 1 0,1-3 0,3-2 0,0 0 0,1-2-1101,0 0 1,-1-1-1,5-5 1,1 1 0,-4-1-1,0 0-1011,-5 1 0,0-6 2204,1 1 0,-2-6 0,4 3 0</inkml:trace>
  <inkml:trace contextRef="#ctx0" brushRef="#br0" timeOffset="29">21142 14913 8061,'7'-13'464,"-1"5"0,-6 8 0,0 9 0,0 3 0,0 3 1,0 1-1,0 3 0,0 2 764,0 3 1,0 1 0,0 2 0,0-1-1,0 1 1,0-2 0,0-1 0,0-3-1116,0-2 1,0-1-545,0-5 0,0-7 0,0-8 1,0-8-1,0-8 0,0-2 261,0-4 0,1-1 0,4-2 1,4 0-1,1 2 0,1 3 1014,-3 4 1,1-1 0,5 1 0,-1 2 0,0 1 0,1 3-510,-1 3 0,0-1 0,1 6 0,-1-1 0,2 1-547,3-1 1,1 1 0,3 5-1,-3 2 1,0 3 0,2 2-1330,0 2 1,9 0 0,-4 1 0,4-2 1540,2 1 0,8 2 0,8 1 0</inkml:trace>
  <inkml:trace contextRef="#ctx0" brushRef="#br0" timeOffset="30">21968 14780 8061,'0'-33'0,"0"7"1912,0-1 1,0 6 0,0 8-1291,0 0 1,2 5 0,2 5-1,3 8 1,2 8 0,0 8-289,2 4 1,-6 3 0,0 3 0,-4 5 0,-1 2 0,0 2 0,0 0 0,0 0-1290,0 0 0,6 0 0,3-1 1,3-4 954,1-4 0,1-3 0,-1-1 0</inkml:trace>
  <inkml:trace contextRef="#ctx0" brushRef="#br0" timeOffset="31">22408 14820 8115,'-6'-27'3276,"11"18"1,-1 8 0,6 5-3886,4 1 1,0-2 0,4 0 0,6 1-1,4-1 1,3 0 0,0 0 0,0 3 608,0 1 0,7 2 0,-4 4 0</inkml:trace>
  <inkml:trace contextRef="#ctx0" brushRef="#br0" timeOffset="32">22421 15046 7996,'-9'-6'761,"1"-2"0,15 3 0,5 5 1,9 6-1,8 1 0,2-2-930,2-4 0,4-1 0,0 0 169,6 0 0,-2 6 0,5 2 0</inkml:trace>
  <inkml:trace contextRef="#ctx0" brushRef="#br0" timeOffset="33">19715 14993 8008,'-13'-10'0,"0"-2"0,-1 1 0,1 6 0,0 3 0,4 1 0,0-4 507,6 4 0,-2-5 0,10 6 620,4 0 0,3-5 1,1 1-1,0 1-764,1 1 0,-1 2 0,0 0 0,1 0 0,-1 0 1,0 0-147,1 0 0,-1 5 1,0 1-1,-1 1 1,-3 4-143,-5 0 0,-5 3 0,-6-1 0,-8 2 0,-4 1 1,-5 3 52,-1 2 1,-2-3 0,0 3-1,1-1 1,-1 0 0,2-1 0,3-3 92,4-1 1,3-2 0,3 1-1,3-1 1,5 0 0,2 1-352,2-1 0,2-1 0,2-2 0,5-2 1,4-3-1,4-2 0,2-1-839,2-2 1,1 0-1,6 0 1,3 0 0,3-2-1,3-3-4529,3-9 5498,-3-5 0,9-8 0,-6 1 0</inkml:trace>
  <inkml:trace contextRef="#ctx0" brushRef="#br0" timeOffset="34">20022 14953 7996,'-15'-13'2793,"-3"-1"-2415,3 7 1,4 1-88,11 6 0,6 0 0,8 0 0,4 0-76,4 0 0,2 0 1,0 2-1,-2 1 1,2 1-1,-1 0 1,0 1-1,-6 1-178,-2 1 0,-3-2 0,-3 4 0,-5 1-153,-2 2 1,-10 1 0,-3-1 0,-6-2 0,1-1 0,1 2 0,2 0 423,0 3 0,1-5 0,3-1 0,4 3 1,4 1 379,1 1-528,6 0 1,6-1 0,5-1 0,1-3 0,0 1 0,0 0 159,-2 0 0,-1-4 1,-3 3-353,-3 3 0,-9-4 1,-9 1-1,-5-1 0,-3-1 1,-6 1-119,-2 1 0,-1-4 0,-1 4 1,2-3-1,2 0 0,6-1 0,2 1-2115,2-2 0,2-2 2265,7-1 0,17 0 0,15 0 0</inkml:trace>
  <inkml:trace contextRef="#ctx0" brushRef="#br0" timeOffset="35">20555 15073 7944,'-12'-25'2907,"2"4"290,1 8 1,6 11-3281,-1 11 1,2 3-1,4 1 1,2 1-1,5-1 1,3 2-1,3 3 83,2 4 0,-2-3 0,4 0 0</inkml:trace>
  <inkml:trace contextRef="#ctx0" brushRef="#br0" timeOffset="36">20408 15446 8085,'-20'-6'1140,"2"-3"0,9 11 0,5 5 1,4 8-1141,4 1 0,9 5 0,8 0 0</inkml:trace>
  <inkml:trace contextRef="#ctx0" brushRef="#br0" timeOffset="37">23501 17152 7939,'7'-3'0,"-2"3"0,-4-3 0,-1 15 609,0-3 1,-4 4 0,0 3 0,-1 2 0,1 0 0,-1 1 0,1 3 549,-2 4 0,4 0 0,-2-1 0,1-1 0,0-3 1,-1-2-1314,1-3 0,1-1-95,2-1 0,-1-8 0,-2-6 0,-3-8 0,0-5 0,-2-5 0,2-6-30,1-5 0,0 1 1,5-4-1,0 3 1,0 1-1,2 0 1,1 4 661,1 3 0,5 3 0,-3 5 0,1 1 0,2 2 0,0 2-317,0 3 1,0 0 0,4 5-1,0 0 1,1 0 0,1 0-1746,2 0 0,1 6 0,7 3 0,5 3 1679,2 1 0,10 0 0,5 1 0</inkml:trace>
  <inkml:trace contextRef="#ctx0" brushRef="#br0" timeOffset="38">24141 17032 7924,'0'-34'4142,"0"7"-3584,0 10 0,-5 9 0,1 8 0,0 8 0,-1 3 0,1 4-587,1 3 0,0 4 1,0 8-1,-2 1 0,2 0 1,2 0-1,1 0 0,0-1-703,0-2 0,1 3 1,4 0-1,4-3 1,3-4 731,1-6 0,6 3 0,2-1 0</inkml:trace>
  <inkml:trace contextRef="#ctx0" brushRef="#br0" timeOffset="39">24554 17032 7933,'-6'-34'5856,"5"1"-5954,-5 19 1,12 2-1,3 12 1,4 0-1,3 0 1,5 0-117,4 0 0,-4 6 0,9 1 0,1 2 1,-2 0 213,-1 1 0,8 2 0,-8 1 0</inkml:trace>
  <inkml:trace contextRef="#ctx0" brushRef="#br0" timeOffset="40">24527 17272 7918,'-7'-12'970,"4"-3"1,6 2-36,6 9 1,9 7 0,4 5 0,2-2 0,1-1 0,0-1-5194,3-1 4258,8-1 0,-2 4 0,6 1 0</inkml:trace>
  <inkml:trace contextRef="#ctx0" brushRef="#br0" timeOffset="41">22821 17272 7948,'0'-24'0,"-1"-1"732,-4 1 0,2 10 1,-6 9-1,-1 4 1,-2 1-1,0 1-295,3 4 0,4 4 0,5 8 0,0 6 0,0 2-437,0 1 0,5 1 0,3 0 0</inkml:trace>
  <inkml:trace contextRef="#ctx0" brushRef="#br0" timeOffset="42">22688 17658 8107,'-7'-19'1231,"1"12"1,7 1-1202,4 7 0,2 8 0,6-4-30,1-2 0,5 4 0,2 0 0</inkml:trace>
  <inkml:trace contextRef="#ctx0" brushRef="#br0" timeOffset="43">21048 17605 8138,'-13'0'722,"0"0"0,4 0 1,1-1 577,2-4 1,3 4 0,8-4-1022,4 4 1,4 1-1,5 0 1,4 0-61,3 0 1,8-5 0,1 1 0,0 1 0,-1 2 0,-2 1-196,0 0 1,-5 0 0,-5 0 0,-2 0 0,-2 0 0,-4 1 0,-4 3-536,-5 5 0,-4 2 0,-6-1 0,-7-1 0,-9 3 0,-5 3 872,1 2 0,-4 0 1,8-7-1,-2-1 1,2 1-1,4 1 1,3-2 413,2-5 0,6 3 0,4 2-623,6 3 0,5-3 0,9-2 0,1 1 0,-2-1 0,-1 4 0,-2-1-112,0-1 0,-5 3 0,-2-3 0,-2 2 1,-1 3 85,-4-1 1,-5 0-1,-9 1 1,-3-1-1,-4 0 1,-3 1-551,-2-1 1,2-4 0,0-2 0,1 1 0,-1-2 0,3 0-2993,1-3 0,6-2 3416,11-1 0,17-12 0,15-3 0</inkml:trace>
  <inkml:trace contextRef="#ctx0" brushRef="#br0" timeOffset="44">21568 17605 8096,'-13'-31'4868,"0"0"-4662,5 6 0,8 11 1,10 10-1,5 3 1,5 2-1,0 2 1,5 3-1,4 1 218,2 4 0,6 5 0,-3 3 0,0 2 0,-3 1 0,-3 0 0,-3 1-667,-2 0 1,-10 2 0,-9 2-1,-2 0 1,-4-1 0,-4 1-1,-7 0-444,-8-1 1,-4 5-1,-2 1 1,2-3 0,3-2 686,4-5 0,3 3 0,2-4 0</inkml:trace>
  <inkml:trace contextRef="#ctx0" brushRef="#br0" timeOffset="45">24527 14607 8126,'-8'-5'0,"-1"1"0,0-1-11,1-1 0,-3 3 68,2-6 0,-8 7 0,0-3 1,0 4-1,3 1 0,-1 0 0,-2 0 1,-2 1-1,-2 4 0,-2 3 0,-1 6 831,2 3 0,-2 3 0,6 3 0,4-2 1,2 0-1,4-2 0,2 0-765,3-2 1,8-7-1,5-1 1,5 0-1,3-2 1,0-2-47,1-4 0,3-1 1,9-1-1,5-4 0,2-4 1,4-1-1,1 0 206,1 1 0,5 1 0,-5-2 0,1 3 0,-1-1 1,2 2-1,0 0 48,0 3 1,9 2 0,0 1-1,5 1 1,7 5 0,3 6-219,-1 4 1,-30-2-1,1 1 1,0-2-1,0 2 1,0 0-1,1 1 1,0 1-1,0 1 1,-2 0-1,0 1-54,-1 2 1,0 0-1,4 2 1,2 1-1,-3 0 1,-1 0-1,-1 0 1,0 0 0,0 2-1,-1 0 1,-2-1-1,0 1 1,-1-1-1,-1 1 218,-1 0 1,-1 0-292,1 1 0,-2 0 1,-1 0-1,-1 2 0,-1-1 1,-2 0-1,18 27 0,-7 3 1,-7 1-30,-7 5 0,-5-1 0,-9 2 0,-4-1 0,-4 1 1,-2-3-126,-4-1 1,-13 0-1,-8-5 1,-4-3-1,-4 1 1,-5-7-1,-5-1 1,-3-5 62,-4 2 0,-4-6 1,-1-4-1,3-2 1,0 0-1,5-1-232,5-2 0,2-3 1,10-1-1,2-3 0,6-1 1,6 0-525,7-1 0,4-1 0,8-5 0,2 0 861,5 1 0,15-7 0,4-1 0</inkml:trace>
  <inkml:trace contextRef="#ctx0" brushRef="#br0" timeOffset="46">25887 16606 7840,'-31'-20'1550,"0"-2"1,-3 9 0,6 5 0,4 10-1442,3 7 0,-1 7 0,4 2 0,2-2 0,3-1 0,2-2 0,4 2 0,0 1 12,-1 2 1,5 6-1,0-2 1,8 3-1,8 2 1,9 0-1,8-2-489,5-3 1,10-3 0,4-5 0,2-3 0,3-2 0,-1-4 367,0-4 0,1-7 0,-1-1 0</inkml:trace>
  <inkml:trace contextRef="#ctx0" brushRef="#br0" timeOffset="47">23608 16432 8067,'-18'-56'0,"0"4"0,0 11 0,-1 13 0,-2 13 0,-2 12 0,-4 10 0,-3 8 105,-16 24 0,-8 8 0,22-16 0,0 2 0,-2 2 0,0 1 0,0 2 0,1 2 0,-1 4 0,2 1 0,0 2 0,1 2 0,0 5 0,2 0 0,1 1 0,2 2 1,1 1-1,3 2 0,3-2 0,2-1-1,3 0 0,3 1 1,2 1-1,5 0 1,7-6-1,6-1 1,2-1-1,4-1 1,7-2-1,4-3 1,4-3-1,5-2 1,7-1-1,3-3 1,5-2-1,4-3 1,6-1-1,3-4 1,2-3-1,2-4-98,2-3 0,1-2 0,-20-7 1,1 0-1,1-2 0,1-1 1,0-2-1,1-1 0,-2 0 0,1-1 1,0-2-1,0-2 0,1-1 1,-1-1-1,-2-2 0,0-2 0,0-2 5,21-7 0,-1-5 1,-23 5-1,-2-3 1,-1-2-1,17-12 1,-4-3-1,-3-1 0,-4-3 1,-5-4-1,-4-2 1,-5-2-1,-5-1-292,-4 0 0,-5-4 1,-6-6-1,-5-2 1,-7 5-1,-5 0 1,-2-1-1,-4 0 1,-7-1-1,-4 2 0,-6 3 1,-4 2 102,-5 3 1,-5 2 0,-8 2 0,-4 3 0,-4 6 0,-2 4 0,-4 1 0,-1 4 0,-3 3 0,-1 4 0,0 4 0,-1 2 0,-2 4 0,0 3 124,0 2 1,0 3 0,4 1 0,1 4 52,-4 5 0,-1 1 0,3-1 0,1 0 0,-6 7 0,0 1 0</inkml:trace>
  <inkml:trace contextRef="#ctx0" brushRef="#br0" timeOffset="48">21315 15086 8065,'-55'8'0,"0"-1"0,7 2 0,2 1 313,6 2 1,3 3-1,-21 19 1,18 11-1,10 3-124,11 4 1,10 2 0,19-1-1,16 0 1,18-1 0,-13-27 0,3-3-1,8 0 1,2-4 0,5-1-1,3-3-20,2-1 1,3-2 0,10-1 0,2-2 0,0-3 0,0-1 0,3-2-1,1-3 1,-22 0 0,0-2 0,0 0 0,0-2 0,0-1 0,1-1-148,-1 0 1,1-1-1,0-1 1,4-1-1,0-1 1,-1 0 0,-4-1-1,-2 0 1,0-1-1,21-7 1,-1-2-1,-6-1 1,-3-3 0,-8 1-1,-4-3 1,-5-2-1,-4-3-486,-6-2 0,-4-2 0,-8 2 0,-5-4 0,-6-4 0,-5-2 0,-6-2 0,-5 0 1,-8-2-1,-6-1 0,-10-4 0,-6 1 412,-7-1 0,-5 0 0,13 18 0,-2 1 0,-1 1 0,-5 1 0,-3 1 0,0 1 0,-1 1 0,-1 1 0,-1 2 0,-1 1 0,-2 1 0,-1 2 1,-4 1-1,-1 1 0,0 2 0,-3 2 0,0 2 0,-1 2 142,-2 2 1,-2 3 0,0 1 0,-1 1 0,-2 3-1,1 1 1,0 4 0,0 2 0,1 2 0,2 2-1,1 1 1,1 2 0,2 3 0,2 2 0,2 3 0,5 2-1,2 3 1,1 2 0,4 3 0,3 2 0,2 3-810,-14 19 0,7 6 719,20-15 0,4 2 0,1 0 0,1 1 0,2 0 0,1 2 0,2 1 0,0 1 0</inkml:trace>
  <inkml:trace contextRef="#ctx0" brushRef="#br0" timeOffset="49">5599 17112 8451,'-2'-12'0,"-2"3"98,2-3 0,-4 10 0,9-6 0,5 2 0,5 3 0,3 2 0,4 1 0,2 0 0,3 1 0,2 2 331,-1 2 0,-1-1 0,1-4 1,-3 0-1,3 0 0,-3 0 1,1 0-245,-3 0 1,4 0 0,-4 0 0,1 2 0,-1 1-1,-1 1 1,0-1-52,-1-2 1,4-1 0,0 0 0,2 0 0,3 2-1,2 1-45,1 1 1,0 1 0,-4-5 0,-1 1-1,2 2 1,2 2-33,1-2 1,5 3 0,-5-1 0,-2 1 0,-1 0 0,-1-1 0,0-1 54,-1 1 0,1-1 0,0-2 0,-1 1 0,0 1 1,-1-1-1,-2-2 75,1-1 1,4 0-1,-5 0 1,2 0-1,1 0 1,0 0-139,-4 0 1,6 0 0,-4 0 0,-1 0 0,2 0 0,1 0 0,0 0-109,1 0 0,0 0 0,-1 0 0,2 0 0,2 0 0,1 0 0,-1 0 211,-2 0 0,3 0 1,0 0-1,-1 0 1,-2 0-1,-1 0 1,1 2-43,3 2 1,-3-2 0,5 2 0,-2-1 0,0 0 0,0 3-835,1 1 553,-3-4 1,3 5-1,-4-5 1,2 3-1,1 0 1,-1 0 196,-2-3 1,-3 2-1,-1 0 1,-2-2-1,2 0 1,1 0 0,1 1 292,1-1 0,0-1 0,-1-2 0,3 0 0,0 0 0,2 0-385,-1 0 1,2 0 0,1 0 0,1 0 0,2 0-1,-1 0 1,1 1-98,1 4 0,0-4 1,0 4-1,-2-4 1,1-1-1,-2 1 369,-3 4 0,2-4 0,-2 4 1,-2-4-1,1-1 0,-2 0 0,2 0 1076,-1 0-1103,-9-6 1,14 5-1,-9-4 1,2 3-1,2-1 1,-1-2-311,0 2 0,4 2 0,0 1 0,1-2 0,1-1 0,0-1 0,1 1-163,0 1 0,3 2 0,-4 0 0,0 0 0,-3 0 0,-3 0 319,-1 0 132,0 0 1,-1 0 0,1 0-1,0 0 1,-1 0 0,1 0-45,0 0 1,1-4 0,3-1-1,3 3 1,2 0 0,-1 2-368,2 0 1,2 0-1,1 0 1,0 0-1,1 2 1,1 0 0,-1 3 99,-2-2 0,-2 3 0,1-2 1,-1-1-1,-1-1 0,-1-2 1,-1 0 510,-3 0 1,2 0 0,-2 0-1,-1 0 1,-2 0 0,-2 0-132,1 0 1,-2-2 0,-1-1-1,-2-1 1,2 1 0,1 1-1,2 2 148,-1 0-638,1 0 0,6 0 1,1 0-1,1 0 1,1 0-1,1 0 209,1 0 0,7 0 0,1 0 0,0-1 0,1-2 1,-1-2 188,0 3 0,-2-4 1,-4 0-1,0 0 1,0 0-1,-1 3 0,-2 0-95,-2-2 1,-4 4 0,4-3 0,-3 1 0,-2 0 0,-1-2 0,1 2-270,1 2 0,0-4 0,-4-1 0,-1 0 0,3-1 1,0 0 399,2-4 0,0 1 0,-4 0 0,0 1 0,1-2 0,0-1 0,2-1-131,-1 0 1,-8-1-1,4 1 1,-3 0-1,-2 1 1,-1 2 0,-3 2-716,-1 2 1,-2-4-1,1 2 1,-2 0 173,-4-1 0,0 4 1,-5-4-1,3-1 0,0-2 678,0-1 1,2 0 0,-3-1-1,-1 1 1,1 0 0,1-1 0,0 1-164,0 0 0,-2-1 1,-4 1-1,0 0 1,0-1-185,0 1 0,-7-5 1,-5 0-1,-6 2 1,-1 1-1,-2 2 1,0 0-546,-2-1 727,-3 1 0,0 0 0,-1-1 0,0 1 0,1 0 0,1-2 93,2-3 1,-2 3-1,3-2 1,-2 2-1,-1 1 1,1 1-121,1 0 1,-10 4-1,5 1 1,-3 1-1,-5 1 1,-1-1-1,-6 1-963,-3 0 903,-2 1 0,-6 5 0,-1 0 0,1 0 1,-1 0-1,4 0 0,4 0 0,3 0 0,4-1 0,1-2 0,4-1 0,3-1 411,4-1 1,-1 0 0,1-4-1,4 1 1,2-1 0,1-1 0,-3 1-1,-1 1-12,-2-1 0,-4-2 0,-1-2 0,-2 3 1,-5 0-1,-2 2-327,-4-1 0,-8 4 1,1 0-1,-1 2 0,-4-1 1,6 2-359,5 2 0,-2 1 0,10 0 0,-1-2 0,-1-1 0,5-1 0,-2 1 250,-2 2 1,5 1-1,-9 0 1,0-2 0,0-1-1,-3-1 1,-3-1 178,-2-1 1,-7 5-1,-1-4 1,-2 4 0,-1 1-1,1-2-134,3-2 0,0 2 0,2-2 0,3 3 0,0 2 0,4 2 0,0 1-139,1-1 1,0 3 0,-6 0 0,1 0 0,1 2-1,0-3 1,-1 1 156,-6-3 1,-4 0-1,-2 0 1,0 2-1,-5-2 1,-1-2 78,-1-1 1,1 0 0,3 0 0,-1 0 0,1 2 0,3 1 0,0 1 106,0-1-154,4 4 1,-3-4 0,4 6 0,-3 0-1,-3 0 1,-1 0 35,-2 1 0,-6 1 0,3-1 1,-2-1-1,35-4 0,1 0 0,-1 1 1,-1 0-1,0 0 0,0 0 89,0-2 0,0 1 0,2 1 1,1 0-1,-37 3 0,1 2 0,5 3 1,3-1 248,3 0-535,11 7 0,-11-4 1,9 6-1,-2 0 0,0 1 1,3-1-31,3 1 0,-1 4 0,6 3 0,2 1 0,4 0 1,4-1-92,1-4 1,8 8-1,7-7 1,3 0 0,3-2-1,4-5 1,3 1 83,4 0 1,7-3 0,4 2 0,6 0 0,8-3 0,7 1 0,8 0-40,3-2 0,16 4 0,3-1 0,7 0 261,2 0 1,-28-4 0,2 0 0,0-1-1,0 0 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5T03:36:21.669"/>
    </inkml:context>
    <inkml:brush xml:id="br0">
      <inkml:brushProperty name="height" value="0.053" units="cm"/>
      <inkml:brushProperty name="color" value="#FF0000"/>
    </inkml:brush>
  </inkml:definitions>
  <inkml:trace contextRef="#ctx0" brushRef="#br0">12530 2426 29404,'26'-35'-2467,"-4"4"1,-4 6 0,-5 6-102,-4 6 2100,-3 8 1,-12-1 458,-3 6 133,-9 0 0,-3 0 1,-5-1-1,-1-2 1,0-2-1,1 2 1,1 0-1,1 1 1,3-3-1,0 1 1,2-1-1,-2 1 1,1-1-1,-4 1 1,0-2 320,2-1 1,-8-2 0,4-5 0,-2 1 0,-2 0 0,0 1 0,-2 1-1,-2 3-151,-3-3 0,-6 5 0,-5 2 1,-1 2-1,-4 2 0,0 0 0,-5 2-573,-1 2 0,0 4 1,-5 5-1,-3 0 1,1 1-1,-6-1 527,0 0 0,1 1 1,-3-1-1,0 0 0,3 2 1,-1 1-1,7 2 117,5-2 1,-9 5 0,13 1 0,0 4 0,-2 0 0,5 1-293,2 0 0,1-1 0,4 1 0,0-1 0,-1 1 0,1-2-4,0-2 0,-3 2 0,5-5 0,1 3 0,1-3 0,4 0 0,-1-3 0,2 1-6,0 0 0,-3 1 0,8-3 0,-1 2 0,-1 0 1,1 0-82,1 0 0,-4 5 1,5-1-1,2 4 1,0 0-1,4 1-245,3 0 0,-2 4 1,7 0-1,2-2 1,3 1-1,4-2 1,3 2 61,2-1 0,3-3 1,6 5-1,7-3 0,8-2 1,7 0 553,7-4 0,8 3 1,14-4-1,2-1 0,1-3 1,6-5-1,3-4-95,-31-2 1,0-1 0,-1 0-1,1 0 1,1 1 0,1-1 0,0-1-1,1 0 1,1 1 0,1 1 0,0 0-1,1 0-221,0 0 1,1 1-1,2-1 1,-1 0-1,-3-1 1,0 0-1,0 0 1,0-1-1,0 1 1,0 0-1,-1 1 1,0 0-1,1 0 1,-1 0-1,0 0 1,0-1-28,0-1 0,-1 0 0,0-1 1,0-1-1,-1 1 0,1 1 0,1 0 1,-1-2-1,1 0 0,1-1 0,-2 0 1,0 0-11,0-1 0,0 0 0,0 0 0,1 0 0,-1 0 0,1 0 0,-1 0 0,1 0 0,1 0 0,0 0 0,0 0 0,0 0 0,-1 0 0,0 0 0,1 0 0,0 0 0,0 0 0,0 0 0,0 0 0,0 0 0,0 0 0,1 1 0,-1 0 0,0 1 0,0 0 0,0 1 0,3 2 0,0 0 0,-2-1 0,1-1 0,-2 2 0,-1-1 0,2 0 0,0 0 0,-3-1 0,1 1 0,0-1 0,0 0 0,-1 0 0,0 0 0,0-1 0,1 0 0,-2-1 0,1-2 0,0 1 0,0 0 0,-1 0 0,0 0 0,0 0 0,1 0 0,0 0 0,-1 0 0,0 0 0,-1 0 0,5 0 0,-1-1 0,-1 0 0,-1-1 0,1-1 0,-1 0 0,2 0 0,0 0 0,-1 0 0,-1 0 0,0 1 0,0 1 0,2 0 0,-1 1 0,-2 0 0,-1 0 0,1 0 0,0 0 0,1 0 0,1 0 0,-1 0 0,-1 1 0,2 0 0,1 1 0,2 0 0,-1 0 0,-6 3 0,-1-1 0,4-1 0,1-1 0,-2 0 0,0 0 0,-2 0 0,0 1 0,36 1 0,-3-1 0,0-1 0,4-2 0,-2-2 0,0-1 0,-36 0 0,1 0 0,0 0 0,0 0 0,0 0 0,1 0 0,2-1 0,-1-1 0,34 0 0,0-1 0,0 0 0,-1 3 0,1 1 0,-1 2 0,-2 0 0,4 2 0,-2 1 0,-2 3 0,1 1 0,1 3 0,0 2 0,-2-3 0,-2-1 0,2-1 0,3-1 0,-4 1 0,-3 1 0,4-5 0,-8 1 0,1-2 0,1-2 0,0 0 0,2 0 0,3-5 0,-1 1 0,-2 1 0,0 1 0,-5 2 0,-1 0 0,1 0 0,-4 0 0,-2 2 0,0 2 0,0 4 0,2 0 0,-2 1 0,-1-1 0,-1 2 0,-1-2 0,0-1 0,1-1 0,0 0 0,4-3 0,1-2 0,7-1 0,-1 0 0,3 0 0,1 0 0,4 0 0,-5 0 0,3 0 0,-3 0 0,0 2 0,2 1 0,1 3 0,-1 1 0,-2-3 0,-1 4 0,-1-1 0,-1-1 0,-2 0 0,-4-3 0,0-1 0,0-2 0,5 0 0,-3 0 0,1 0 0,0 0 0,2 0 0,8 0 0,-3 1 0,2 2 0,3 1 0,-2 1 0,2-1 0,0 1 0,-2 1 0,-35-5 0,1 1 0,0 0 0,0 0 0,36 1 0,-3-2 0,-3-1 0,-1 0 0,-2 0 0,-3 0 0,-4-1 0,-2-3 0,0-4 0,2 1 0,1-10 0,-4 4 0,0-3 0,-3-3 0,-2-2 0,-1-1 0,0-1 0,-11 7 0,2-2 0,-1 2 0,-2 1 0,0 0 0,-2 4-130,2-1 1,0 1 0,0 1 0,-2 1 0,-1-1 0,-2-1-148,1 3 1,2-4 0,-4 1 0,-1-3-1,-2-6 1,-1 0 0,0-4 105,-1-1 0,1-2 0,0 0 0,-2 1 0,-2 1 1,-2 1-335,-2 2 1,-1 5 0,-5 0 0,1 0 0,-1 1 0,-1-2-333,-3 2 1,1 1 0,-5 2 0,-2 0 0,-3-1 0,-5 2 596,-4 3 0,-8-2 1,-7 2-1,-6-3 1,-5 0-1,-5 2 0,-5 1 263,-4-2 0,-2 0 0,-4-4 0,0-2 0,-3 0 0,2 0 213,0 3 1,-13-4 0,12-1 0,-3-1-1,0 1 1,-1 3 0,-3-1-80,-2 0 0,-2 0 0,29 7 1,1 0-1,0-1 0,0 1 1,0 0-1,0 1 0,1-2 1,-1 1-19,0-1 1,0 1-1,-2 1 1,-1 0 0,-3-1-1,1-2 1,-3 1-1,1 0 1,1 0 0,-1 0-1,0 0 1,0 0 0,1-1-1,1 1 36,-2 1 1,1 0 0,0 0 0,0 0 0,5 4 0,0-1-1,1 0 1,0 1 0,-36-8 0,37 8 0,-1-1-53,-2 0 1,0 1 0,-2-1 0,1 0 0,1 1-1,0-1 1,0 0 0,0 1 0,-1-1 0,0 1-1,0-1 1,-1 0 0,0 0 0,-2 1 88,1-1 0,-1 1 0,1-1 0,0 0 1,-1 1-1,-1-1 0,-1 0 0,1 1 1,-1-1-1,1 0 0,-3 1 0,0-1 1,0 0-1,0 1-219,-3-1 0,-1 0 0,3 1 0,-1 0 0,-1 1 1,0 0-1,-1 1 0,0 1 0,0-1 0,1 0 1,-1 1-1,0 0-91,1 0 1,0 0-1,-2 0 1,1 0 0,-3 2-1,0-1 1,0 0-1,0 0 1,-1 0 0,-2 1-1,1 0 1,-1 1-1,-1-1 1,1 0-46,0-1 0,0 0 0,3 0 0,-1 1 0,-1-3 0,0 0 1,1 1-1,0-1 0,1 0 0,0 1 0,1-2 0,0 1 183,0 0 0,1 0 0,2-2 0,0 0 1,0 2-1,0-1 0,-1 0 0,0 0 1,0 0-1,0 0 0,1 0 0,-1 1 0,1-1 1,1 0 24,1-1 0,-1 0 1,-3 0-1,1 0 0,0 0 1,1 1-1,0 1 1,0 0-1,-1-2 0,-1 1 1,2 0-1,0 0 1,0 0-1,1-1-55,0 2 1,1 0-1,4 0 1,1 0-1,-2-1 1,-1 0 0,-1 1-1,1 0 1,2 1-1,0 0 1,-1 2 0,0 0-6,0 0 0,0 0 0,4 0 0,0 1 0,-5-2 0,0 1 0,-1-2 0,0 1 0,1 0 0,-1 1 0,-3 0 0,0 1 32,-3 0 1,0 0 0,5 0-1,0 0 1,-5-1 0,-2 0 0,2 0-1,0-1 1,1 0 0,0 0-1,-3 0 1,1 1 0,0 0 0,0 0 7,2 1 0,-1 0 1,-3 1-1,0 0 0,9 1 1,0 0-1,1 2 0,-1 0 1,-1 0-1,1 1 0,0-1 1,1 0-45,-1 2 0,-1-1 0,0 0 0,-1 0 0,5 0 0,0 1 0,-2-2 0,1 0 0,-3 2 0,1-1 0,1 0 0,0 0 0,-2 1 0,1 0-18,1 1 0,-1-1 0,-1-1 0,-1 1 1,2 2-1,0 0 0,0-1 0,1-1 1,2 0-1,0 0 0,1 1 0,0 1-96,3-1 0,1 1 1,-31 7-1,4-4 0,6 0 1,5-2-1,1 1 1,7 0-312,5-1 0,0 3 1,9-3-1,-1 3 1,4 3-1,5 2 424,3 6 0,1-3 0,6 6 0,0 6 0,-2 8 0</inkml:trace>
  <inkml:trace contextRef="#ctx0" brushRef="#br0" timeOffset="1">4426 5104 24950,'-21'-6'0,"3"-3"0,3-1 0,3 0-2172,4 1 1101,-4 0 1090,10 2-706,-10-5 0,5 6 0,-5-5 689,3 3 0,5 5 0,8-2 578,5 4 0,4 1 0,5 0 0,4 0 1,5 0-1,3 0 0,4 0 0,1 0 60,2 0 1,8-2 0,-7-1 0,1-1 0,2 1 0,-2 0 0,1 0-370,-3-2 0,0 1 0,3 4 0,-2 2 0,-2 0 0,-5 3 0,-4-1-1483,-5 2 0,-3-3 0,-6 5 0,1-1 0,-1-1 0,-1 1-425,-3 1 0,1 1 1546,-5 4 1,5-6-1,-3-1 1</inkml:trace>
  <inkml:trace contextRef="#ctx0" brushRef="#br0" timeOffset="2">5119 5078 29743,'-21'-21'-5298,"3"5"5596,3 5 1,-2 5 0,-3 6 0,0 3-132,-4 6 1,-7 0-1,-5 10 1,-2 1-1,-4 2 1,-1 3-1,-1 2 1,3 1-668,3 3 0,1-3 1,8 3-1,2-3 1,5 0-1,4 2 0,6 3 1,6-1-2529,5 1 1,8 4 2828,7-2 1,11 4 0,9 1 0</inkml:trace>
  <inkml:trace contextRef="#ctx0" brushRef="#br0" timeOffset="3">8398 5318 31141,'-6'-8'-279,"5"2"0,-4 6 0,10 0 0,3 0 1,4 0-1,2 0 0,-1-1 0,0-2 0,1-2 1,0 2-1,3 2 533,1 1 0,1 0 1,-3 0-1,2 0 0,0 0 1,-1 1-1,3 2-335,0 2 77,-3 5 0,6-7 0,-3 4 0,0-1 0,6-3 1,2-1 167,3-2 0,4 0 0,-1 0 1,3 0-1,5 0 0,1 0 109,3 0 1,-3 0-1,4 0 1,1 0-1,-3 0 1,1 0-219,-3 0 1,-1 0 0,-2 1 0,0 2 0,0 2 0,-2-2 0,1 0-167,1 1 0,-2-2 1,10 2-1,-1-1 1,-1 0-1,1 1 0,-1-1 227,0-1 1,5 2-1,-3 1 1,4-2 0,0-2-1,-2 1-106,-1 2 1,-1-2 0,2 2 0,-3-2 0,-1-2 0,-4 0 0,-4 0-11,-2 0 0,-1 0 0,5 0 0,-1 0 0,-2 0 0,-3 0 0,0 0 0,0 0 0,2 0 0,4 0 0,0 0 0,1 0 0,2 0 0,2 0 0,3 0 0,-2 0 0,0 0 0,2 0 0,-2 0 0,0 0 0,-4 0 0,0 0 0,-4 0 0,-1 0 0,-2 0 0,-3 0 0,-2 0 0,-2 0 0,3 0 0,2 0 0,1 0 0,1 0 0,1 1 0,-1 3 0,1-2 0,5 2 0,1-2 0,1-1 0,-2 2 0,2 2 0,-1-2 0,4-2 0,-2-1 0,0 0 0,1 0 0,-1 0 0,-1 0 0,-7 0 0,2 0 0,-2-1 0,1-2 0,0-2 0,-3 2 0,-1 2 0,7 1 0,-3 0 0,0 0 0,1 0 0,1 0 0,1 1 0,0 4 0,0-4 0,0 4 0,0-4 0,-2 1 0,-1 1 0,-1 1 0,-7 0 0,10-4 0,-5 0 0,1 0 0,1 0 0,-1 0 0,0 0 0,-1 0 0,-3 0 0,3 0 0,1 0 0,-1 0 0,-1 0 0,-3 0 0,-1 0 0,1 0 0,1 0 0,-1 0 0,-2 0 0,-2 0 0,3 0 0,0 0 0,2 0 0,-1 0 0,0 0 0,-1 0 0,2 0 0,0 0 0,-3 0 0,2 0 0,1 0 0,-1 0 0,-2 0 0,3 0 0,0 0 0,-1 0 0,-1 0 0,1 0 0,1 0 0,5 0 0,-4 0 0,1 0 0,-1 0 0,0 0 0,-1 2 0,0 2 0,6-2 0,-3 2 0,1-2 0,-1-2 0,1 1 0,-3 2 0,1 2 0,-1-1 0,-2-4 0,1 0 0,0 0 0,0 0 0,0 0 0,0 0 0,-2 0 0,0 0 0,2 0 0,-1 0 0,0 0 0,1 0 0,-3 0 0,3 0 0,-3 0 0,-1 0 0,-1 0 0,5 5 0,1-1 0,-4-1 0,-3-2 0,-3-1 0,2 0 0,1 0 0,2 0 0,-5-4 0,0 0 0,2 1 0,1 1 0,0 1 0,-3-4 0,6 4 0,-4-4 0,0 4 0,3 1 0,1 0 0,3 0 0,0 0 0,-3 0 0,2 0 0,2 0 0,1 0 0,-1 0 0,-2 0 0,-2 0 0,-1 0 0,-1 0 0,1 0 0,0 0 0,-1 0 0,1-6 0,0 4 0,1-4 0,2 2 0,1 0 0,0 1 0,1 1 0,-2 2 0,6 0 0,-1 0 0,1 0 0,-2 0 0,-2 0 0,5 0 0,-1 0 0,1 0 0,1 0 0,-1 0 0,2 0 0,-2 0 0,-4 0 0,1 0 0,-2 0 0,-1 0 0,0 0 0,2 0 0,1 0 0,-4 0 0,2 0 0,1-1 0,2-2 0,2-2 0,-1 2 0,1-3 0,-4 2 0,1 1 0,1 0 0,1 0 0,-2-1 0,-2 1 0,-1 1 0,-4 2 0,1 0 0,0 0 0,1 0-92,-4 0 1,-2 0-1,3 0 1,-3 0-1,-2 0 1,0 2 0,-2 1-492,0 1 1,4 6-1,-6-1 1,0 5-1,-4 3 335,-4 6 1,3 2 0,-5 1 0</inkml:trace>
  <inkml:trace contextRef="#ctx0" brushRef="#br0" timeOffset="4">8211 6104 6251,'0'-13'0,"0"-1"0,0 1 0,0 0 0,0-1 652,6 7 0,-3 1 0,6 6 0,2-2 0,0-1 0,3-1 0,-1 1 1,0 2-225,1 1 1,-5 4 0,-1 2 0,4 0 0,3 1 0,4 1 0,1 1 248,-1-2 1,8 0 0,-2-4 0,1 2 0,4-2-1,-2-2 1,2-1-109,1 0 0,-2 0 0,7-1 0,0-2 1,-1-3-1,1 0-346,1 0 0,-3-3 1,0 5-1,0-1 1,-2 1-1,1-1 554,-3 2-275,4 2 0,-6 1 0,4 0 0,0 0 1,0 0-1,2 0-82,3 0 0,-3 0 0,0 1 0,0 2 0,1 2 0,0-2 0,1-2-203,-1-1 1,-1 0-1,3 0 1,-3 0-1,0 0 1,-1 0-1,1-1-108,0-4 0,0 4 0,3-5 0,-3 1 1,0 0-110,0-3 0,2 5 0,0-3 0,-2 5 0,-2-2 0,-1-2 0,0 2 0,2 2 0,1 1 0,-4 1 0,1 2 0,-3 3 0,-3 0 0,-1 2 0,-2-2 0,2-1 0,1 0 0,2-5 0,-2 0 0,-2 0 0,0 0 0,0 0 0,7 0 0,1 0 0,-1 0 0,-1 0 0,2 0 0,5 0 0,2 0 0,-2 0 0,-2 0 0,0 0 0,-1 0 0,1 1 0,-2 2 0,1 2 0,2 4 0,-2-3 0,0-1 0,-1 3 0,-2-2 0,-2 0 0,3-2 0,0-4 0,-1 0 0,-1 0 0,1-1 0,1-2 0,-1-2 0,-2-5 0,-1 3 0,-1-2 0,1 1 0,0 2 0,-2 3 0,-3 2 0,6 1 0,-4 0 0,0 0 0,1 0 0,0 0 0,2 0 0,1 4 0,1 1 0,2-1 0,1 1 0,0-1 0,4-1 0,2-1 0,-2-2 0,-2 0 0,0 0 0,0 0 0,1 0 0,1 0 0,0 0 0,-7-5 0,4 1 0,-2-1 0,0 1 0,-3-1 0,-4 2 0,4 2 0,-4 1 0,-1 0 0,3 0 0,-1 0 0,1 0 0,1 0 0,-5 0 0,0 0 0,2 1 0,3 2 0,2 2 0,3-2 0,-1-2 0,-5-1 0,1 0 0,0 0 0,-1 0 0,1-1 0,0-4 0,-1 2 0,-1-4 0,-1 1 0,-3 2 0,0-1 0,-1 1 0,4 1 0,1 1 0,2 2 0,-2 0 0,-1 0 0,-2 0 0,0 0 0,-1 0 0,4 0 0,-4 0 0,1 0 0,0 0 0,2 0 0,1 0 0,0 0 0,-1 0 0,-3 0 0,0 0 0,-2-1 0,0-4 0,3 4 0,-3-4 0,1 2 0,-1 0 0,-3-1 0,-1 1 0,-2 2 0,1 1 0,4 1 0,-1 2 0,0 3 0,-1 0 0,0 0 0,2-3 0,4 0 0,-3 0 0,2 1 0,3-1 0,1-1 0,2-2 0,-1 0 0,-2 0 0,0 0 0,1-2 0,-3-1 0,0-1 0,-2 1 0,-1 1 0,3 2 0,-3 0 0,1 0 0,-1 0 0,-1 0 0,1 0 0,0 0 0,5 0 0,-2 0 0,2 0 0,1 0 0,2 0 0,-1 0 0,1 0 0,0 0 0,1 0 0,1 0 0,2 0 0,-2 0 0,-6 0 0,2 0 0,-2 0 0,0 0 0,1 0 0,-3 0 0,-2 0 0,5 0 0,-4 0 0,3 0 0,-1 0 0,2 0 0,1 0 0,1 0 0,1 5 0,1-1 0,3-1 0,3-1 0,2-1 0,0 2 0,1 1 0,0 1 0,1-5 0,-1 0 0,2 0 0,-2 0 0,1 0 0,-4 0 0,0 0 0,-1 0 0,-2 0 0,0 0 0,0 0 0,-1 0 0,2 0 0,0 0 0,-1 0 0,0 0 0,1 1 0,1 2 0,-1 2 0,4 4 0,-3-5 0,1 1 0,4-1 0,2 0 0,0-1 0,3-1 0,-7-1 0,2 2 0,2 2 0,0-2 0,0-2 0,-4-1 0,-2 0 0,0 0 0,-2 0 0,2 0 0,1 2 0,0 1 0,-1 1 0,0 1 0,-4-4 0,1 2 0,0 1 0,0-1 0,0-1 0,0-2 0,-2 0 0,0 0 0,2 0 0,0 0 0,0 0 0,1 0 0,5-5 0,-3 1 0,1 0 0,-1-1 0,0 1 0,0 1 0,3 1 0,-3 2 0,1 0 0,-1 0 0,-2 0 0,1 0 0,-4 0 0,4 0 0,0 0 0,-1-1 0,2-2 0,0-2 0,2 2 0,-2 2 0,4 1 0,-4 0 0,2 0 0,0-2 0,2-1 0,2-1 0,0 1 0,2 2 0,-10 1 0,1 0 0,-1 0 0,-2-2 0,-2-2 0,-3 2 0,-1-4 0,-3 2 0,-2-1 0,-3 2 0,-1 2-433,-2 1 0,1-5 0,-1 1 1,0 1-1,1 3-2035,-1 4 0,0 4 2296,1 5 1,-1-5 0,0-2-1</inkml:trace>
  <inkml:trace contextRef="#ctx0" brushRef="#br0" timeOffset="5">6918 4531 15183,'9'-20'0,"0"2"0,1 4 0,2 4 2467,2 1-2538,-1 6 1,0-3 0,1 6 0,-2-1 0,-4-4 0,-3-4 0,-4-2 0,-1-3-1,-1 1 1,-5 0 0,-6 1 393,-4 3 1,-6-3-1,1 5 1,-1-1-1,-5 4 1,0 2-1,-4 2 1,0 0-1,-3 0 151,0 0 1,3 2-1,-5 1 1,-1 1-1,-1-1 1,-2 0-197,0 2 0,3-4 0,0 4 0,-2-4 1,2-1-1,-1 0 68,-1 0 1,-1 1 0,2 2 0,2 3 0,4 2 0,0 2-313,1 2 1,-1 3 0,2 3 0,-2 4-1,-3 3 1,-2 2-56,-1-1 1,2 2-1,2 2 1,0 3-1,2-1 1,-2 1 0,1-2-40,0 1 0,7-3 0,4 2 0,-1-2 0,1 1 1,1 1 39,2-1 0,3-2 1,5-2-1,3 1 1,-1 0-1,0-1-258,0 1 1,6 4 0,-1 0 0,2 0 0,2 0 0,2 2-47,2 1 0,-1 0 0,7 5 0,4-1 0,5 4 0,5-2 0,4-2 81,0-2 1,7-5-1,4 3 1,5-2 0,4-2-1,2-3 160,2-5 1,3-2 0,3-3-1,4 1 1,1-2 0,1-1-1,-3-2 263,-2 0 0,-1 1 0,-5 0 0,0 3 1,2 2-1,2 0-131,0 0 1,6-1 0,-3-3-1,2 1 1,4 2 0,-4-2 71,-1-1 0,5-1 0,-2-1 0,-2 0 0,0-1 0,-4-3 222,-3-5 0,7 2 0,-6-1 0,5-2 0,1-2 0,1-1 0,-1-1 311,0-4 1,2 4 0,7-4 0,3 4-1,0 1 1,-2 0-474,1 0 0,-5 4 1,3 2-1,-3 2 1,-1 0-1,1 1 0,0-1-90,-1-2 0,-29-2 0,-1 1 0,35-1 0,-35-2 0,1-1 0,1 0 0,1-1 0,35 0 132,-2 0 0,-33 0 1,0-1-1,31-2 1,-34 0-1,1 0 0,1 0 1,1-1-1,-2-1 1,1 1-224,-1 0 0,1 0 0,2 1 0,-1 0 0,36 3 0,-37 0 0,0 0 0,2 0 0,0 0 0,-1 0 0,1 0 0,1 0 0,-1 0 0,1 0 0,-1 0 0,-2 3 0,1 0 0,2 2 0,0-1 0,-2 0 0,-1 0 0,-1-1 0,1 1 0,0 0 0,0 0 0,0-1 0,-1-1 0,1 1 0,1 0 0,-2 0 0,1-1 0,0-2 0,0 0 0,0 0 0,-1 0 0,2 0 0,0 0 0,0-1 0,0 0 0,2-1 0,-1 0 0,0 1 0,-1 0 0,0-1 0,-1-2 0,0 2 0,-1 0 0,1 0 0,1 0 0,-2-1 0,1 1 0,0-1 0,0 0 0,35 2 0,-35-1 0,-1-1 0,1 2 0,-1 1 0,1 0 0,1 1 0,-3 1 0,1-1 0,1 1 0,-1 1 0,0-2 0,0 1 0,33-1 0,0-1 0,-1 0 0,-1 0 0,4 0 0,1 0 0,-3 0 0,4 0 0,-4-1 0,-33-1 0,0 1 0,0-2 0,0 0 0,36-5 0,-35 5 0,0-1 0,-1-1 0,0 0 0,1 1 0,0 0 0,1 1 0,0 0 0,0 1 0,0 0 0,0 0 0,0-1 0,0 1 0,0 0 0,34-2 0,-1 4 0,-2 0 0,0 0 0,0 0 0,2 0 0,-5 4 0,4 0 0,-1-1 0,0-1 0,-1-2 0,-2 0 0,3 0 0,2 0 0,-1-2 0,1-1 0,-2-1 0,0 0 0,0-2 0,0 4 0,-4-2 0,1 2 0,2 2 0,1 0-67,-1 0 1,-1 0 0,2 0 0,5 0 0,-38 0 0,1 0 0,-1 1 0,1 0 0,35 2-46,-2 1 1,-34-1 0,0-1-1,35-2 1,-1 0 0,2 0-1,-1 0 235,-1 0 1,4 0-1,-4 0 1,1 0-1,0-2 1,-5-1-1,-2-1-66,1 1 1,-6 0-1,7 0 1,-1-2 0,-5 2-1,0 0-1066,-1-1 0,-5 1 894,2-6 0,-3 5 0,-4-4 0,1-1 150,2-2 1,-3 3-1,10-8 1,0 0-1,-2-1 1,2-1-1,-2-1-159,0-2 1,8 4 0,-3-4 0,-2 2 0,0 2 0,-3 3-154,1 0 1,-3 1 0,-3-2 0,-1-1 0,0-2 0,-2 0 96,-7-1 0,5 3 0,-9-6 0,0-2 0,-2-1 0,-4-2 0,1-1 216,-1-3 1,-3 1-1,3-4 1,-2 0-1,-2 2 1,-2-1-389,-1 3 1,-6 7 0,-4 2 0,-2 0-1,-3 2 1,-2 0 0,-2 2-251,-2 3 1,-2 0 0,-4 1 0,-1 0-1,-5-2 1,-8-1 341,-6-2 0,-10 0 0,-4 5 0,-3-1 0,-6 1 0,-1 0 363,-2-1 0,0 1 0,3 0 0,-3-1 0,-2 1 0,0 0 0,-3-2 794,-2-3 1,1 3-535,-10-2 0,3-4 1,-8 0-1,-4-1-247,35 11 1,-1 0-1,-5 0 1,0 1-1,0-2 1,-1 0 0,-2 1-1,-1 0 1,-3 0-1,0 0 1,-1 0-1,-1 0 1,1 0-1,1 1-6,2 0 0,1 1 0,2 0 1,2 1-1,3 2 0,1 0 1,0 1-1,0-1 0,0-2 1,-1 1-1,0-1 0,0 1 91,-1 0 0,0-1 0,0 1 0,1 1 0,0-1 0,1 1 0,-36-8 0,1 1 0,2 0 0,0 1 77,0 3 1,-3-4 0,0 1 0,33 4 0,-1-1-1,-2 1 1,-1 0 0,-3 0 0,0 1-335,-2 0 0,1 1 1,0 1-1,0 1 0,-2 0 1,0-1-1,0 1 0,0-1 1,-1 1-1,1-1 0,0 2 1,0-1-30,-1 1 0,1 0 0,0 0 0,1 0 0,-1 2 0,1-1 0,0 0 0,1 0 0,1 0 0,0 1 0,-1-1 0,1 1-34,-1-1 0,1-1 0,0 3 0,1-1 1,-2-2-1,0 0 137,2 0 1,-1 0-1,-1 2 1,-1-1-1,-1-2 1,0-1-1,-2 0 1,1 0 5,-1-1 1,-1 0 0,-2-1 0,-1 1 0,-1-1 0,-1 0 0,-1 1 0,-1 1 0,-2-1 0,0 1 0,1 1 0,0 1 0,-1-1 0,1 0-59,0 0 1,1 1 0,4 1 0,0 1 0,-3-1-1,0 0 1,0 1 0,0 0 0,0 1 0,0 0 0,-2 1-1,0 0-52,-2 1 0,1 0 0,3-1 0,1 1 0,-5 1 0,-1 1 0,1 0 0,1 0 0,2-1 0,0 0 0,0 0 0,-1 1 63,1 0 1,1-1 0,3-1 0,0-1-1,-4 2 1,0-1 0,0-1 0,0-1 0,-1 0-1,-1 0 1,-1 0 0,-1 0 0,2 0 0,0 0 98,2 0 0,-1 0 1,-9 0-1,0 0 1,8 0-1,0 0 0,-1 0 1,-1 0-1,-2 0 1,0 0-1,0 0 0,0 0-46,0 0 0,0 0 1,-7 0-1,0 0 0,7 0 1,0 0-1,-3 0 1,-1 0-1,-1 0 0,-1 0 1,3 1-1,0 0 1,0 0-1,0 1-18,3 0 0,0 0 0,4 3 0,1-1 0,-3-1 0,0 0 0,2 0 0,0 0 0,3 0 0,1 0 0,1-1 0,-1 0 17,3 1 0,0 0 0,0-2 1,1 0-1,-3 1 0,0 0 0,1-1 1,0 0-1,1-1 0,0 0 1,-1-1-1,0 0-5,0-1 0,1 0 0,1 0 0,-1 1 0,-2-3 1,0 0-1,1 1 0,-1-1 0,1 1 0,0 0 1,-1 0-1,0 0 0,3 1 0,1 1-73,-1 0 1,0 1 0,2 0 0,0 1 0,0 1 0,2 1 0,2 1 0,0 0 0,2 2 0,1 0 0,3 1-1,0 0-410,0-1 0,1 1 1,3 2-1,1 1 0,-33 14 1,5 4 458,3 3 0,0 3 0,5-1 0,2 2 0,1 1 0</inkml:trace>
  <inkml:trace contextRef="#ctx0" brushRef="#br0" timeOffset="6">9411 9556 20953,'2'-36'0,"5"3"0,12 4 0,15 5 0,15 2 0,13 3 2172,-25 9 0,2 0-1699,5 1 1,2 1-1,5 3 1,2 1-196,4-1 1,1 1 0,-1 0 0,1 0 0,3 0-1,2 0 1,1 1 0,-1 1 0,-1 1 0,1 1-1,1 0 1,1 0 0,-4 0 0,1 0 0,-1 0-1,0 0 1,-3 0 0,-1 0 0,-2 0 0,1 1-548,-4 1 0,-1 1 0,0 0 0,-1 1 0,-4 2 1,-2 0 268,-1-2 0,-1 1 0,0 2 0,0 1 0,-4-4 0,0 0 0,1 1 0,0-1 0</inkml:trace>
  <inkml:trace contextRef="#ctx0" brushRef="#br0" timeOffset="7">11197 9516 28602,'6'-27'-2057,"2"6"1,5 2-1</inkml:trace>
  <inkml:trace contextRef="#ctx0" brushRef="#br0" timeOffset="8">11197 9356 25845,'0'-14'-2727,"-4"-3"1,-1-3 0,2 1-88,2 0 2983,-5-5 0,5 3 0,-4-4 0,4 3 0,1 4 0,0 3 0,0 2-61,0 0 1,-2 5-1,-2 4 1,-5 2 0,-4 2-1,-5 2 1,-6 2-82,-6 5 1,1 8 0,-7 2 0,-2 0 0,-4 2-1,-4-2 1,0 2 0,-1-1 0,1 4 834,0 1 1,2 1 0,2-1 0,-1 0 0,0 4 0,3 4 0,3 7-725,0 7 0,3 5 0,0 15 0,17-30 0,2 1 0,-1 5 0,2 0 0,0 6 1,1 0-1,2 3 0,0 0-406,1 1 1,2 0 0,3 3 0,1 1 0,2 0-1,2 1 1,1 1 0,2-1 0,2 0 0,3 0-1,2-4 1,3 0 0,1-3 0,3-1 251,2-3 1,2-1 0,-1-6 0,1-2 0,3 0 0,2-2-1,1-3 1,1-3 0,2-4 0,1-2 0,2-3 0,2-4 267,2-1 1,2-2 0,3-1-1,3-2 1,5-4 0,2-2 0,2-1-1,0-1 1,2-2 0,1-2 0,3-3-1,0-2 34,3-4 1,0-1 0,-2-1-1,-1-1 1,5-6 0,-1-2 0,-2-2-1,-2-3 1,-5-1 0,-2-2-1,-2-4 1,-2-1 0,-4-1 0,-2-1-452,-1-2 0,-3-3 0,-2-4 0,-4-3 0,-4 0 0,-3-2 0,-2-1 1,-2-1-1,-4-3 0,-2-1 0,-3-2 0,-3 0-1739,-2-1 0,-2-2 1585,-4-8 1,-3 1 0,-5 10 0,-4 2 0,-4-6 0,-3 1 0,-4 2 0,-4 2 0,-3 5 0,-3 2 0,-4 1 0,-3 3 71,-1 4 1,-3 4 0,-3 6 0,-2 4 0,-2 3 0,-2 4 0,0 2 0,-3 5-1,-1 4 1,-2 4 0,-4 4 0,-1 4 246,-3 4 0,1 4 0,3 2 0,-1 1 0,-4 5 0,-1 0 0,2-2 0</inkml:trace>
  <inkml:trace contextRef="#ctx0" brushRef="#br0" timeOffset="9">6332 11755 9708,'-9'-5'-565,"0"1"370,0-1 91,-4 5 413,0 0 1,5 6 0,7 2 0,7-1 0,10-3 0,6-2 573,6-2 0,6 0 0,0 0 0,3 0 0,6 0 0,0-2 0,2-1 0,-4-2-670,2-3 1,-1 5 0,-5-1 0,-3 1 0,-2 0-1,-4-2 1,-4 2-480,-6 2 0,-3 1 1,-2 0-1,0 0 0,1 0 1,-2 1-94,-4 4 0,4-2 0,-3 4 1,2 1-1,-1-2 0,-1-1-491,1-2 1,2 0-1,3 0 1,1 2-1,3-2 1,1-2-1942,-1-1 2791,10 0 0,-6-6 0,9-1 0</inkml:trace>
  <inkml:trace contextRef="#ctx0" brushRef="#br0" timeOffset="10">7292 11728 8561,'-14'-5'1297,"1"1"1,4 0 0,0 4-1114,-1 0 0,2 0 0,1 1 1,0 2-1,-2 4-44,-6 5 1,0-1-1,-7 8 1,-2 0-1,-1 3 1,-2 2 0,1 0-313,-1-2 0,0-4 1,2 2-1,1 0 0,4-4 1,2-1-602,6-2 0,-1 0 1,5 1-1,1-1 773,3 0 0,14 1 0,5-1 0</inkml:trace>
  <inkml:trace contextRef="#ctx0" brushRef="#br0" timeOffset="11">13623 12101 8238,'0'-13'0,"0"-1"319,0 7 0,6 1 0,3 6 0,3 0 0,1 0 0,1 2 1,-1 1-1,-1 2-114,-3 3 0,7-5 1,-3 3-1,4-2 1,2 1-1,3-2 1,3-2-1,4-1 156,2 0 1,3 0 0,7 0 0,2 0 0,2-1-1,-1-2 1,2-2-244,3 2 0,-2 2 1,1 1-1,-1 0 1,-3 0-1,1 0-488,-2 0 372,-5 0 0,4 1 0,-7 2 0,1 2 0,-1-2 0,-1-2 208,-1-1 0,4 0 0,-3 0 0,0 0 0,-1-1 1,-1-2-1,4-2 114,2 2 0,1 2 0,-2 1 0,-1 0 0,1 0 0,1 0-335,2 0 0,-1 0 0,-2 0 0,-2 0 1,2 0-1,0 0-80,-1 0 0,2-5 1,-2 1-1,2 1 1,1 1-1,-2 2 0,-3-1 289,-2-4 0,6 4 0,-3-5 0,2 2 0,0-1 0,-1 2 0,-1 2 14,-1 1 1,5-5 0,-4 1 0,4 1 0,1 1 0,-2 2 0,-1 0-369,-1 0 1,-2-4 0,3 0 0,-3 1 0,0 0 0,-1 0 124,-1-2 0,4-1 1,-5 3-1,-1-1 1,-2-1-1,-3 1 0,-1 0 382,-2 1 0,0 0 0,3 0 0,-1-2 0,-2 2 0,2 2 0,1 1-604,2 0 0,-1 0 1,0 0-1,-3 0 1,-2 0-1,0 0-214,-1 0 0,-3 0 0,0 0 1,-2 0-1,-1 0-1580,-1 0 1,-7 0 2046,-6 0 0,-6 0 0,-7 0 0</inkml:trace>
  <inkml:trace contextRef="#ctx0" brushRef="#br0" timeOffset="12">16649 11914 8406,'-31'-25'879,"0"3"1,-9 10 0,2 14-880,-4 10 0,4 7 0,-8 7 0</inkml:trace>
  <inkml:trace contextRef="#ctx0" brushRef="#br0" timeOffset="13">23354 13634 8012,'-1'-25'0,"-3"4"0,-5 7 0,-3 9 0,4 9 267,-3 3 1,5 8 0,-5 4 0,1 8-1,-3 9 1,-5 8 0,-2 9 0,1 11-1,1 9 1,9-32 0,1 1 0,-1 1 0,0 2-1,1 4 1,0 2 0,0 0 0,1 1 374,0 1 0,0 2 0,3 10 0,0 1 1,0-4-1,0 0 0,1 1 0,0 0 0,2 1 1,-1-1-1,1-3 0,1-1 0,0-1 0,0-1-706,0-1 1,0-2 0,0-5 0,0-2-1,0-3 1,0-2 0,0-3 0,0-1 0,0 29-1,0-4-720,0-4 1,0-7 0,0 0 0,-2-9 0,-1-9-1,-1-4 1,1-7-578,1-2 1,5-12 1360,6-13 0,6-16 0,12-14 0</inkml:trace>
  <inkml:trace contextRef="#ctx0" brushRef="#br0" timeOffset="14">23488 13767 8151,'-25'-47'615,"2"2"0,6 5-12,8 18 1,10 3 0,12 5-1,10 1 1,8 0 0,9-1-1,9 0-336,7-4 0,9 3 0,-28 5 0,0 1 1,1 0-1,1 0 0,2-1 0,1 1 1,0-1-1,-1 0 0,1 0 0,1 0-291,-2-1 1,0 1-1,-1 2 1,-1 0 0,3-1-1,0 0 1,-1 1 0,-2 1-1,35-5 1,-5 3 0,-9 5-113,-5 3 1,0 2 0,-12 3 0,-5 7 0,-5 7 0,-5 8 364,-1 8 1,-1 11 0,1 7 0,-2 7 0,-12-24-1,-1 2 1,1 4 0,-2 1-20,1 5 0,0 1 0,2 10 0,-2 2 0,-2 1 0,-2 1 0,1 5 0,-1 1 0,-1 5 0,0 1 0,-2-23 0,-1 0 0,1 1 0,-1 2 0,0 0 0,0 1-237,-1-1 0,-1 1 1,1-1-1,1-3 0,1 0 1,-2 1-1,0-1 0,-1 0 1,1-1-1,1 21 0,1-3 1,-1-5-1,0-1 0,1-3 1,1-1-211,0-4 1,0-2-1,-2-6 1,-1-1-1,0-2 1,-2-1 0,1-3-1,-2-1 1,0 31-1,0-1 1,-2-5-309,-2-2 1,-5-2 0,-10-16 0,-6-4 0,-9-5 0,-9-5 537,-12-2 0,-13-5 1,30-16-1,-1-3 1,-2 0-1,-1-1 1,-4-1-1,0-1 1,-3 0-1,-1 0 202,-3 0 1,-1 0-1,-3-2 1,-1-2-1,0 1 1,2-1-1,-1-1 1,1 1-1,2 0 1,1 0-1,4 1 1,1-1-146,2 0 1,1 1-1,5 1 1,2 1-1,-27-4 1,10 2-1,10 0-50,8-1 0,22-12 0,11 1 0</inkml:trace>
  <inkml:trace contextRef="#ctx0" brushRef="#br0" timeOffset="15">23888 13940 8184,'-20'0'2094,"6"0"0,6-4-1890,13-1 1,5-4 0,3 5 0,2 0 0,1-1 271,2 1 0,1-2 1,-2 3-1,1-2 0,-2 2 1,-1 2-1,-2-1 1,0-1-109,1-1 1,-1 0 0,0 4 0,1 0-1,-1-2 1,0-1-1024,1-1 1,-1-1 0,2 5-1,2 0 1,4 0 0,1 0 0,1 0 654,0 0 0,3 6 0,0 2 0</inkml:trace>
  <inkml:trace contextRef="#ctx0" brushRef="#br0" timeOffset="16">23914 14420 7950,'-7'-1'917,"4"-2"-522,6-2 1,6-1-1,7 3 1,2-1-1,0 1 1,-1 1-1,3 1 1,0-2-87,4-2 0,0 0 0,-1 2 0,0-2 0,0 2 1,3 2-1,0-1-773,1-2 0,-3 2 0,-1-2-2382,1 2 2846,10 2 0,-12 0 0,11 0 0</inkml:trace>
  <inkml:trace contextRef="#ctx0" brushRef="#br0" timeOffset="17">24061 14700 8124,'-13'0'-429,"-1"0"687,7 6 1,8-5 0,11 4 0,6-4-1,1-1 1,2 0 0,0 0 239,2 0 0,4 0 0,3 0 0,2-1 1,1-2-1,-1-2 0,0 2-1768,0 2 0,-4 1 1,2 0 1269,-6 0 0,1 6 0,-5 1 0</inkml:trace>
  <inkml:trace contextRef="#ctx0" brushRef="#br0" timeOffset="18">24061 15100 8022,'-6'0'-1,"7"0"0,10-2 197,5-2 1,8 1-1,-2-5 1,3 1-1,3 1 1,2 0-1,3 3 1,-1 0-369,1-1 0,-2 2 0,-4-2 0,-2 4 172,-3 4 0,3-2 0,-4 4 0</inkml:trace>
  <inkml:trace contextRef="#ctx0" brushRef="#br0" timeOffset="19">24088 15486 7950,'-8'6'-107,"4"3"1,2 3-1,4 1 1,1 0 324,1 1 1,7-1-1,-3 0 1,6 1 66,4-1 0,-2 0 0,6 1 0,2-1 0,1 0-122,2 1 0,-1-5 1,2-2-1,2-1 1,1-2-1,0 1 1,0-1-224,0-1 0,0-1 0,-4-2 0,0 0 1,-1 0 59,1 0 0,0 0 0,-1 0 0</inkml:trace>
  <inkml:trace contextRef="#ctx0" brushRef="#br0" timeOffset="20">22968 13994 7986,'0'-15'0,"0"-2"-27,0 0 0,0-1 0,0 5 60,0-1 0,0 1 1,0 0-1,0-1 0,0 1 1,0 0-305,0-1 0,-2 2 0,-1 2 0,-3 1 0,-1 0 0,-3 0 1056,-2 1 0,0 3 0,2-2 0,1 1-369,-2 3 0,5 4 0,1 7 1,-1 6-1,-2 7 0,-1 7 0,0 6-35,-1 5 0,-5 10 0,0 1 0,4 2 0,-1 3 1,0 1-18,-1 0 1,1 4 0,3-3-1,4 1 1,2 1 0,0 0-1,-1 1-206,1-3 1,2-5-1,1 5 1,0-6-1,0-3 1,0-1-415,0 1 1,0-10 0,0 2 0,0-1 0,-2-2 0,-1 0 0,-3-5-368,-1-4 1,2 5 0,-2-9 0,0-2-1,1-2 1,0-3-753,3-2 0,1-7 1375,2 1 0,0-6 0,0 3 0</inkml:trace>
  <inkml:trace contextRef="#ctx0" brushRef="#br0" timeOffset="21">22461 15073 7916,'-13'-4'163,"0"-1"0,1 2 0,3 8 24,4 4 0,4 7 1,1 3-1,1 3 1,4 5-1,2 4 1,4 5-1,1 4 573,2 2 0,9 1 0,-1-7 0,3-5 0,3-4 0,3-5 0,5-4-629,2-4 1,2-6-364,0-4 0,-3-5 0,2-7 0,2-6 1,1-6-566,-1-3 0,-7-7 0,-3-4 0,-4-2 797,-5-1 0,-3-10 0,-5 6 0</inkml:trace>
  <inkml:trace contextRef="#ctx0" brushRef="#br0" timeOffset="22">11664 12781 8079,'-13'-8'0,"-1"-4"0,1 5 0</inkml:trace>
  <inkml:trace contextRef="#ctx0" brushRef="#br0" timeOffset="23">11197 12714 8146,'-6'-19'37,"-2"6"0,0 5 0,-1 8 0,-1 0 0,-2 2 0,-1 1 71,-1 1 0,5 0 1,2-2-1,3 1 460,5 1 1,5 1 0,7-5 0,1 1 0,0 2 0,3 2-1,2-2-231,2-2 1,1 1-1,6 1 1,2 1-1,2 0 1,1 1-248,0-1 0,2 5 1,-4-4-1,0-1 0,0 1 1,2-1-1,1-1 93,3-2 0,-4-1 0,-1 0 0,-1 0 1,2 0-1,-1 0 250,1 0 1,-2-4 0,-3 0 0,2 1 0,3 0 0,1 0-370,3-2 1,-3 1 0,1 4 0,1 0 0,1 0 0,1 0 0,4 0-214,-1 0 0,1 0 0,-2 0 1,0 0-1,0 0 0,-2 0 272,-2 0 0,2 0 0,-4 0 0,2 0 0,-1 0 1,2 0-1,0-2 335,-1-2 1,1 2-1,-4-4 1,-1 2 0,1 0-1,-2 1-606,2 1 0,-5 2 1,3 0-1,-3 0 1,-1 0-1,-1 0-74,1 0 0,-2 0 1,0 0-1,-1 0 0,1 0 1,-1 0-1,1 0 565,0 0 1,2 0-1,-1 0 1,1 0 0,0 0-1,-1 0-92,1 0 0,1 0 0,2 0 0,2 0 0,3 0 0,0 0 0,1 0-341,-1 0 0,-1 5 0,3 0 0,-3 1 0,0 0 0,-1-3-321,0-1 1,2 2 0,-2 1 0,-1-2 0,2-2 0,-1-1-1,0 0 879,-4 0 0,1 0 0,-1 0 0,3 0 1,-3 0-1,1 0 0,-1 0-609,2 0 0,2 0 0,-3 0 0,2 0 0,1 0 0,1 0-82,0 0 0,-3 0 0,3 0 0,-1 0 0,-2 0 0,0 0 241,0 0 1,0 5 0,-4-1 0,-1-1 0,3-2 0,-1-1 0,1 0 225,1 0 1,-9 2 0,5 1 0,0 1 0,-1-1 0,3-1 0,2-2-402,1 0 1,4 1 0,-2 2 0,1 2 0,3-2-1,1 0-51,2 1 1,0-3 0,2 5 0,-1-1-1,2-1 1,-1-1 348,1-1 0,-2-2 0,-4 0 0,-3 0 1,0 0-1,-1 0 0,-1 0 115,-2 0 1,-6 0 0,-2 0 0,0 0 0,0 0 0,1 0-316,0 0 1,-2 0 0,1 0 0,2 0 0,1 0 0,2 0-206,-1 0 0,1 0 1,0 0-1,1 0 0,2 0 1,1 0-1,-2 0 409,-1 0 0,-2 0 0,-1-2 1,-1-1-1,1-1 0,-2 1-38,3 1 0,-3 2 1,1 0-1,-3 0 1,-2 0-1,-1 0 1,-1 0-410,1 0 0,2-4 1,-4 0-1,3 1 0,0 1 1,2 2 282,0 0 0,-3 0 1,4 0-1,0 0 0,0 0 1,-1 0-1,0 2 181,-1 2 1,-3-3 0,2 4 0,-1-4 0,0 1 0,-1 1-301,3 1 1,-6 1 0,6-5 0,-3 0 0,3 0 0,-1 1 48,0 4 1,5-4 0,-2 4 0,3-4-1,2-1 1,0 0 0,-1-1 272,1-4 1,0 4 0,-2-4 0,-2 2 0,0 0 0,0-1 0,3 1-118,0 1 0,-4-2 0,1 0 1,0 1-1,2 1 0,2 2-257,0 0 0,-1 0 0,3 0 0,0 0 0,2 0 0,-1 0 191,-2 0 1,3 0-1,0 0 1,-1 0 0,-2 0-1,-1-1 1,1-2 0,2-2 213,1 2 1,0 2 0,-3 1-1,1 0 1,4 0-227,1 0 0,-3 0 0,5 0 0,1 0 0,1 0 0,1 0 0,-2 0-338,-2 0 1,-3 0 0,3 0 0,2 0-1,0 0 1,0 0 472,-1 0 0,-7 0 0,4 0 1,-2 0-1,2 0 0,-1 0 1,2 0-31,0 0 1,-3 0-1,3 0 1,-1 0-1,-2 0 1,2 0-1,1 0-187,0 0 0,4 0 1,-2 0-1,1 0 0,0 0 1,-1 0 95,1 0 1,0 0 0,0 0 0,-2 0-1,2 0 1,0 0 0,0 0 306,-1 0 1,-5-5 0,3 1 0,0-1-1,-1 1 1,1-2-627,0-1 1,-5 4 0,2-3 0,-2 1 0,-3-1 0,1 0 0,0 1 17,-1 2 1,5-3 0,0 0 0,-1 0 0,0 0 0,-1 1 262,2 0 0,1 3 0,-4-2 0,0 1 0,1 0 0,0-3-26,0-2 1,1 4 0,-4-3 0,1 1 0,1 1 0,2 1-253,1-1 1,2-1-1,-4 3 1,2-1-1,-1 1 1,-2 0-1,-1 0 284,-1-1 1,-5-2 0,-3 3-1,-5-3 1,-2 0 0,-4-2 141,-1 1 0,-2-2 1,-4-4-1,0 0 0,0-1 1,0 1-1,0 0 36,0-1 1,-4-4 0,-2 1-1,-1 0 1,-4 3 0,1 0-347,1 1 0,-3 4 1,3 0-1,-3 0 1,-1 0-1,-2 2 0,-3 0 31,-4-1 0,-4 4 0,-4-4 0,-4 1 0,-2 1 1,-4-1-1,0 1 237,-3 0 0,-4-5 0,1 3 0,-1-3 0,-2 1 0,0 1 140,0-1 0,0 2 1,-6-1-1,-1 0 1,-3 0-1,0 2-269,-1 1 1,4 0 0,4 3 0,0-1 0,-2 1 0,-1 1 9,0 2 1,2-4 0,-1-1 0,1 3 0,0 0 0,-1 2 0,1-1 190,0-4 1,4 4 0,0-4 0,-1 4 0,-1 1 0,1 0 0,1-2-181,-1-2 1,-4 2 0,-3-2 0,-4 2-1,-3 1 1,2-2-175,3-1 0,-11-5 1,11 3-1,-3 0 1,-3-2-1,1 2 157,2 1 1,-2-1 0,3 3-1,-1-3 1,-3 0 0,3-2-1,-1 2 452,3 1 1,3-1-1,0 3 1,0-2-1,1 1 1,-3-1-417,-2 1 0,-1-1 0,-5 5 0,-1 0 1,-1 0-1,-3 0 0,3 0-193,1 0 0,1-1 1,0-2-1,1-1 1,-1 1-1,2 1 181,3 2 0,-6 0 0,4 0 0,2 0 0,-2 0 0,2 0 0,-5 0 282,-1 0 0,6 0 1,-8 0-1,-2 0 1,-1 0-1,35 1 0,-1 0-287,0 1 1,1 0-1,-35 1 1,34 1 0,-2 1-1,3 0 1,1 0-1,-37 6 1,35-6 0,1 0-1,-1-1 1,1 1-243,-2 0 1,1 0 0,-32 6-1,2-1 1,3-3 0,1 1-1,3-2 213,1 0 0,-1-2 0,3-4 0,1 0 0,0 0 0,4 0 202,-3 0 0,-3 0 1,0 0-1,1 0 0,-2-1 1,1-2-1,-3-2-104,3 2 0,-4-3 1,6 2-1,0 1 0,-1 1 1,-2 2-276,1 0 1,-4 5 0,6 1 0,1 0 0,-1 1 0,0-1 141,2 0 1,1 3-1,2-5 1,-1-1 0,-1 0-1,1 0 1,-3 2 322,1-2 1,4-2 0,-5-2-1,0-2 1,1-2 0,-2 1 89,2-2 0,-3 3 1,-1-5-1,1 3 0,0 2 1,1 1-246,-1 2 0,6 2 0,-4 1 0,4 2 0,-2 3 0,0 2 0,1 2-245,0 1 1,-1 2-1,-1 1 1,-2 2 0,2-1-1,1-3 231,2 0 1,4 0-1,2 3 1,1 1-1,3-2 1,3 0-1,3 0 3,1 2 1,7 6 0,-1-2 0,5 3 0,4 2 0,2 0-481,3-1 0,1 1 1,3 1-1,3 0 0,5 0 1,2-3-1,4 1-232,2-1 1,9-4 0,11-4-1,6-2 1,7-2 0,10 1 653,15-1 0,1 0 0,-24-6 0,0 0 0</inkml:trace>
  <inkml:trace contextRef="#ctx0" brushRef="#br0" timeOffset="24">7492 13460 8375,'-15'-14'0,"-2"-3"0,0 1 0,0 4 0,8 5 0,2 5 630,3-2 1,4 2-1,0-2 1,7 2 0,5 2-1,3 0 1,2 0-1,7 0 1,4 0 729,3 0 0,11 5 0,-1-1 0,5-1-932,5-1 1,-1-2-1,2 0 1,-2 0-1,2 0 1,-3 0 0,-2 0-173,-4 0 1,-3-2 0,-4-1 0,-5-1 0,-3-1 0,-3 1-303,-3 0 0,-1-2 0,-3 1 0,3-2 0,-1-1-591,-2 4 1,-7-2-1,-3 2 1,3-1-1395,1-1 0,-3 5 1,-1-2-1,3 4-2663,1 4 4694,7 5 0,2-8 0,5 3 0</inkml:trace>
  <inkml:trace contextRef="#ctx0" brushRef="#br0" timeOffset="25">8465 13154 8475,'0'-37'946,"0"6"1,0 10-1,1 14-702,4 1 1,2 0 0,6 3-1,1-2 1,-1 1 0,0 0 0,1-1-1,0 4 1,4 4 438,4 5 1,-1 0 0,1 2 0,2 4 0,1 2 0,2 2-120,0 1 1,-4 0 0,2 5-283,4-2 0,-1 0 0,-5 3 1,-2-1 50,-2-2 1,-2-4-1,-8 4 1,-5 0-1,-2-1 1,-2-2-1,-2-1-275,-2 0 0,-5 1 0,-9-2 0,-6 0 0,-4 0 0,-4-1-643,-3 2 0,0-4 1,-5 4-1,0-1 1,1-1-1,2 5 0,3 1 585,2 1 0,-5 12 0,3-7 0</inkml:trace>
  <inkml:trace contextRef="#ctx0" brushRef="#br0" timeOffset="26">7425 14313 8251,'-18'0'0,"0"0"0,2-1 0,1-2 0,2-2 0,0 3 0,4-1 1234,0-2 0,1 2 0,1-3 1,7 5-634,7 7 0,1 0 1,1 2-1,3 1 1,2 0-1,6-1 1,0-1-179,4 0 0,1-4 0,3 2 0,2-4 0,3-1 0,-1 0 0,2-1 46,0-4 0,-3 4 1,5-5-1,-1 2 1,1-2-1,-2 0 1,-1-2-225,-4 1 1,4 4 0,-2-1 0,-1 2-1,-1 2 1,-1 0-298,-1 0 0,7 0 0,-7 0 0,1 0 0,0 0 0,-3 0 0,-1 0-272,-2 0 0,-1 0 1,3 0-1,-4-1 0,0-2 1,-4-2-1598,-1 2 1141,-8 2 0,5 1-436,-3 0 1,3 0-1,1-2-65,0-2 1,1 2-1,-1-2 1281,0 2 0,7-4 0,0-1 0</inkml:trace>
  <inkml:trace contextRef="#ctx0" brushRef="#br0" timeOffset="27">8371 14207 8304,'0'-21'1369,"0"3"1,6 9-1,5 5 1,3 2-715,4 2 0,10 0 0,0 0 0,4 0 0,3 0-231,4 0 1,-7 0 0,8 0 0,-3 2 0,-4 2 0,-5 5-1,-6 3-218,-3 1 1,-5 5 0,-7 3-1,-1 3 1,-6 4 0,-6 0-251,-7 0 0,-14 3 1,1 0-1,-4-1 0,-3-2 1,-2-1-1,-4-2-453,-1-3 0,2 2 1,1-7-1,3 0 1,3-2-1,5-2 0,7 0-4005,4 1 4502,2-1 0,6-6 0,1-1 0</inkml:trace>
  <inkml:trace contextRef="#ctx0" brushRef="#br0" timeOffset="28">11451 13754 8553,'13'-20'0,"0"7"0,1 7 8,-7 5 0,-1-1 1,-8-1-1,-2-3 964,-5-1 1,2 2-1,-2-2 1,0 0-715,2-1 0,-4 4 1,5-4-1,-1 2 0,-4 3 1,0 2-1,-3 1-97,1 0 1,-5-4 0,-1-1 0,-2 2 0,-3 2 0,1 1 58,1 0 0,-7 1 0,6 2 1,-1 3-1,-1 0 0,0 1-38,-2 1 0,2 1 0,1 3 0,2-2 0,0-1 0,-1 1-144,1 2 1,2 1 0,-4 1-1,2-1 1,-4 0 0,-2 1-56,-3-1 0,-1 0 0,2 1 0,-1 0 0,0 3 1,0 0-1,0 0 184,1-2 0,2-2 0,3 0 0,2 1 0,6-1 0,2 0 0,2 1-77,-1-1 1,2 0 0,3 1-1,4-1 1,0 0 0,1 0-95,1 1 1,1-1 0,2 0 0,0 1-1,0-1 1,0 0 82,0 1 1,6-1 0,2 0 0,0 1 0,1-1-1,2-1-31,1-3 0,5 3 0,1-3 0,0 2 0,1 3 0,3-2 0,3-2-142,2-1 0,0 0 1,-1 4-1,1-1 1,1-2-1,3-1 93,5 1 1,-2-2 0,2-1-1,-1 1 1,1-2 0,-1 0 0,2-3 118,2-2 0,-2 0 1,0 2-1,1 2 0,-1-2 1,2-2 984,-1-1-1094,-4 0 0,9 0 0,-1 0 0,2 0 0,4 0 1,-2 0-134,-1 0 1,4 2 0,-3 1 0,0 1 0,2-1 0,-1-1 107,3-2 0,1 0 0,-1 0 0,-1-2 1,1-1-1,1-1 0,0-1 658,3-1-524,-10 5 1,13-6-1,-13 4 1,0-2 0,1 1-1,-1-1 69,-1 1 0,-1-1 0,-2 5 0,0 0 0,0 0 0,0 0-321,0 0 0,0 0 0,-2 0 1,-1 0-1,0 0 0,2 0 0,2 0-853,2 0 1063,-4 0 1,8-1 0,-3-2 0,4-2-1,1 1 1,-2 0 63,-1-1 1,4-4 0,-2 3 0,-1 0 0,-2 0 0,-4 4-194,-1 0 0,0 1 0,0-2 0,-1-2 0,-2 2 0,-3 2 1,0 1-159,0 0 1,-5 1 0,3 2 0,-4 2 0,-2-1-1,1 0 1,0 1 186,-1-2 1,5-2-1,2-1 1,0 0-1,1 0 1,0 0 370,3 0 1,0 0 0,1 0 0,-1 0-1,2 0 1,-2 0 0,1 0-447,1 0 0,-4 2 0,1 1 0,1 1 0,0-1 0,0 0-1,-1 2 1,-7-4 0,2 5 0,-3-2 0,-1 1 0,0-2 0,1-2 373,3-1 1,-1 0 0,4 0 0,0 0 0,-2 0 0,2 0 50,0 0 0,1 0 1,2 0-1,-3 0 1,0 0-1,0 0 1,3 0-597,1 0 1,-2 0 0,-2 2 0,-1 1 0,-4 1 0,1 1 0,-1-1 15,2 1 1,1-1-1,-6-4 1,1 0-1,0 1 1,-1 2 440,1 2 1,4-1 0,0-4-1,-1 0 1,-1 0 0,1 0 211,1 0 0,5 0 0,-4 0 0,1 0 0,2 0 1,1 0-1,2 0-635,-1 0 1,0 0 0,2 0 0,-1 0 0,-1 0 0,2 0 134,-2 0 1,-1 0-1,-1 2 1,-2 1-1,-2 1 1,1-1-1,1-1 566,0-2 0,2 0 0,-2 0 0,-1 0 0,1 0 0,-2 1-447,2 4 1,-1-4-1,5 3 1,-1-2-1,1-1 1,1 2-1,1 3 1,-2 0-431,-2 0 1,-1 0-1,3-3 1,-1 3 0,1 0-1,2 0 418,1-3 1,-5-2 0,-1-1 0,-1 0 0,-2 0 0,0 0 585,0 0 0,2 0 0,-4 0 0,2 0 0,0 0 0,2 0 0,1 0-771,0 0 0,3 0 0,-4 0 0,1 0 0,3 0 0,3 0 0,1 0-125,-1 0 0,6 0 0,-7 0 0,1 0 1,1 0-1,-2 0 585,-2 0 1,-2-4 0,5-1 0,0 2 0,0 2 0,-1 1-192,-4 0 0,2 0 0,-4 0 1,0 0-1,1 0 0,-2 0 0,1 0-336,-4 0 0,5-2 1,0 0-1,2-3 1,-2 2-1,0 2 1,0 1 131,3 0 1,2 0 0,1-2-1,0-1 1,0-1 0,0-1 383,0-1 0,-2 5 1,-1-5-1,-3 2 1,-1-2-1,-3-2 1,-1-1-296,2 2 1,-7-5 0,3 3 0,-2-3 0,0-1-1,2 0 1,-2-1-614,-3 1 0,-1 0 0,-5-1 0,2 1 0,-2 0 0,0-2 363,2-3 1,-7 3 0,2-4 0,-1 1 0,0-1 0,-1 0 0,0-2 573,-2 0 0,-5 4 1,4-4-1,-3 2 1,0 1-1,-1 0 1,1 0-116,-2 2 1,-2 1 0,-1 2 0,-1-2 0,-4-1 0,-4-2-473,-2 2 0,-9 1 0,-2 2 0,-3-1 0,-3 1 1,-2 0-1,-2-1-178,-2 1 1,2 1 0,-2 2 0,0 2-1,2 1 1,-2 1 328,0 0 0,4-3 0,-3 5 0,2 1 0,-1 0 0,-2 0 0,-2-2 264,2 2 1,-9 0-1,2 1 1,-5-3 0,-6 1-1,-2-1-422,1 1 0,-12-1 0,7 4 0,0-2 0,2-2 0,3 2 0,0 1 345,-1-3 0,-1 4 1,-1-4-1,-2 2 1,4 0-1,2-3 0,3 0 375,-1 0 0,4-2 0,0 2 0,3-2 0,0-1 0,1 0 0,-2 1-442,-2-3 1,-3 4 0,-4-1 0,-1 1-1,0 1 1,-3 0-398,0 3 1,-1 0-1,5 0 1,-1-1-1,1 1 1,0 1-1,-1 2 302,1 0 0,1 0 0,2 0 0,1 0 0,0 0 0,0 0 0,2 0 512,1 0 1,-3 0 0,3-1 0,-1-2 0,-2-3-1,0 0-212,0 0 1,3-3 0,-4 3 0,-2 0 0,3-1 0,-1 1 0,1 0-433,-2 3 1,-3 2 0,5 1 0,-3 0 0,-3 0 0,0 0-121,2 0 0,-8 1 1,8 2-1,-3 2 0,-2-2 1,0 0-1,2 0 334,1 1 1,6 2-1,0-3 1,0 1 0,2-1-1,1-1 1,3-2 356,3 0 1,-3 0-1,8 0 1,-4 0 0,-1 0-1,-1 1 1,-2 2-429,-2 2 0,-1-1 0,3-4 0,-3 2 0,2 1 0,0 1-121,1-1 0,4 0 0,-5 0 0,2 1 1,2 1-1,0-1 0,2 1 261,2-2 1,-1-2 0,3 1 0,-1 0 0,-4 3-1,3-2 238,2-2 0,-1-1 1,1 0-1,-2 0 0,-2 0 1,1 0-1,-2 0-279,1 0 1,-2 0 0,0 0 0,0 0 0,0 0-1,0 0 1,1 0-238,4 0 1,-2 0-1,4 0 1,-1 0 0,-2 0-1,1 0 230,-1 0 0,2 0 1,-3 0-1,2 0 1,-2 2-1,-2 1 1,-1 1 252,0-1 1,-4-1 0,-2-2-1,-2 0 1,-2 0 0,-2 0 0,0 0-199,4 0 0,-9 0 1,2 0-1,-4 0 0,-4 0 0,-1 0 1,0 1-341,2 4 0,0 1 1,-5 4-1,0-1 1,1 1-1,-1 2 206,0 1 0,1-4 0,1-1 0,1-1 0,5-1 0,1 1 0,5-1-73,1 0 1,4 3-1,11-3 1,5 0-1,2 1 1,6-1-1,2 2-3768,2-1 3937,3 2 1,4 4 0,7 1 0</inkml:trace>
  <inkml:trace contextRef="#ctx0" brushRef="#br0" timeOffset="29">17756 13447 8540,'-15'-4'19,"-1"-1"0,-2 2-96,2 2 0,2 2 1,4 4-1,1 2 590,-1 1 1,-2 2 0,0-4 0,2 0 2077,1 0-2039,6-2 1,-2-4 0,11 0 0,8-1-27,6-4 1,7-4 0,6-8 0,8-6 0,11-3 0,10-4 0,-28 14 0,2-1-210,1 0 1,1 0 0,6 0-1,1-1 1,3-2 0,0 0-1,3 0 1,1 0 0,3 0-1,1 0 1,0 0 0,2 1-202,-1 1 0,3 1 1,7-2-1,0 1 1,-1 1-1,0 1 1,1-1-1,1 0 0,1-1 1,0-1-1,-2 1 1,1-1-175,-1 1 0,0 1 1,4-3-1,-1 1 1,0 1-1,1 1 0,-2-2 1,1 1-1,0-1 1,1 1-1,-2 0 1,1 1-1,0 0 0,1 0-56,1 0 0,-1 0 1,-6 2-1,-1-1 0,3-1 1,-1 0-1,-1 1 1,-2 0-1,-4 1 0,-1 0 1,0 0-1,-1 0-67,1 0 1,-2-1 0,-10 4 0,-1 1 0,1-2 0,0 0 110,-6 3 1,-2 0-1,32-12 1,-10 4 0,-8 1-344,-10 3 0,-8 0 0,-9 1 0,-3 0 0,-5-1-1212,-7 1 0,-6 6 1,-8 4-1587,-5 6 3211,-3 4 0,-1 0 0,-1-1 0</inkml:trace>
  <inkml:trace contextRef="#ctx0" brushRef="#br0" timeOffset="30">22275 12168 8451,'-9'-6'0,"0"-2"0,-1 1 0,-2 3 0,-2 2 576,1 2 1,4 0 0,2 2-1,1 2 1,3 6 0,1 5 0,2 3-1,0-2 1,0 0 0,0 1 0,0 1-1,2-2 1,1-1 0,1-2 0,1 0-1126,1 1 1,-3-7 0,5-3 0,1-4 0,-1-5 548,-4-9 0,4-5 0,-1-8 0</inkml:trace>
  <inkml:trace contextRef="#ctx0" brushRef="#br0" timeOffset="31">22168 12074 8451,'0'-14'680,"0"-4"0,0 7 1,0-2-1,2 3-381,2 2 1,-1-2 0,6 6 0,1 1-1,4 1 1,2 2 0,2 0 0,-1 0-631,3 0 1,-4 0-1,6 2 331,2 2 0,1 3 0,2 7 0</inkml:trace>
  <inkml:trace contextRef="#ctx0" brushRef="#br0" timeOffset="32">22688 12048 8415,'-13'-9'422,"-2"0"0,-2 3 781,0 3 0,0 9 0,7 3 0,1 1 0,0 1-838,2-2 1,-3-5-1,5 5 1,2 1 0,2 2-1,1 1 1,1 1-1,4-2-497,3-4 0,4 4 0,2-4 0,-1-1 1,2-2-1,1-4 0,2-2-732,-2-4 1,-1-2 0,-2-7 0,1 1 0,-3 0 0,-2-1-1,-4 1 2101,-4 0 0,4 4 0,-1 0-32,-1-1 0,0 4 1,1 1-1,5 5-1048,3 5 0,2-2 0,0 6 0,4 1 0,4 0 0,4 1 0,0-2-2219,1 1 1,1-4 2061,3-2 0,3 4 0,6-1 0</inkml:trace>
  <inkml:trace contextRef="#ctx0" brushRef="#br0" timeOffset="33">23528 11461 8487,'0'-47'2191,"-2"19"1,-1 16 0,-1 12-1957,1 9 0,1 7 0,2 2 0,0 0 0,0 1 0,0 5 0,0 5 0,0 8-229,0 6 1,2 3-1,2 4 1,4-2 0,1-2-1,-1-5 1,3-2-7,1-4 0,-5 1 0,-1 4 0</inkml:trace>
  <inkml:trace contextRef="#ctx0" brushRef="#br0" timeOffset="34">23328 11888 8571,'0'-37'852,"0"6"0,1 10 0,5 14-106,8 1 1,5-3 0,9 3 0,2 0-1,4-1 1,1 1 0,5-2-747,2 1 0,-4-2 0,8-4 0</inkml:trace>
  <inkml:trace contextRef="#ctx0" brushRef="#br0" timeOffset="35">23874 11568 9691,'0'-6'4140,"0"6"-3592,0 7 0,6 7 1,3 2-1,1 2 1,1 0-1,-4-1 0,1 3 1,-1 0-244,3 4 0,-4 6 0,-1 1 0,-4-2 0,-1 0 0,0-3 0,0 1-3976,0-1 0,0-5 3057,0-3 1,0-11 0,0-7-1,0-7 1,2-5 971,2-1 0,-1-1 0,5 1 0,-1 1 0,-1 2 668,0 1 1,4 6 0,-1-1-1,3 2 1,1 2 0,1 0-1,0 0-846,4 0 1,-2 5 0,5 1 0,-2-1 0,-2 1 0,-2-1-1338,-2 1 1,0-3-1,1 4 1,-1 1-1903,0-1 0,-4-4 3196,0 1 1,-5-2 0,5-2-1,2 0 1737,1 0 1,-1-2 0,0-1-389,-2-1 0,-8-5 0,-1 5 1,-7 1-1871,-5 1 0,-3 4 0,-1 1 0,-2 3 0,0-1 0,0 3-199,1-1 0,-1-2 0,6 4 0,3 1 168,5 2 1,4-3 0,6-2 0,5 0 0,7 1 0,2 1-2302,-1-2 2716,10 5 0,-6-5 0,9 7 0</inkml:trace>
  <inkml:trace contextRef="#ctx0" brushRef="#br0" timeOffset="36">25047 11261 8431,'-4'-17'161,"-2"0"0,-1 6 1,-4 5-1,-1 4 1,-1 2 268,0 0 0,1 2 0,1 4 0,3 5 0,-3 7 0,-1 4 0,1 5-46,2 3 1,-2 11 0,7 1 0,-1 3-53,-1 6 0,5 1 0,-5 1 0,2-1 0,-1-3 0,2-5 425,2-2 1,1-4 0,0-2-1,0-7-757,0-5 0,0 1 0,0-4 0</inkml:trace>
  <inkml:trace contextRef="#ctx0" brushRef="#br0" timeOffset="37">24821 11755 14781,'0'-27'-1507,"1"2"0,4 4 1716,4 8 0,-2 5 0,2 8 1,1 2-1,2 2 0,1 5 0,2 3 1,2 1-1,2 1 0,1-1 238,4 0-499,-5 1 0,7-7 0,-6-1 0</inkml:trace>
  <inkml:trace contextRef="#ctx0" brushRef="#br0" timeOffset="38">25101 11781 17616,'1'12'0,"2"-2"0,3-1 0,1 2 0,4 1 533,1 1 1,1-1 0,0-2 0,2-3 0,1 1 0,2-2-1600,-2 0 1,-7-3 0,-4-8 0,-4-4 0,-1-2-229,0-3 1,0 1 0,0 0 0,0-1-1,0 1-457,0 0 1751,6 5 0,8-4 0,6 5 0</inkml:trace>
  <inkml:trace contextRef="#ctx0" brushRef="#br0" timeOffset="39">25501 11795 9969,'-6'7'445,"-3"-3"1,-3 2 0,0 0 0,2 0 0,2 2 631,2-1 1,2-3 0,4 5 0,0 2 0,0 1-1,0 1-987,0 0 0,1 0 0,2 1 0,2-1 1,-2 0-1,0-1-910,1-3 1,-2-4 0,4-10-1,-2-4 1,0-3 0,1-1 145,1 0 0,-3-1 0,4 1 0,-1 0 0,-1 0 1952,1-1 0,-4 7 0,7 2 0,2 4-1097,1 1 0,1 6 0,0 3 0,1 3 0,-1 2 0,0 3 0,1 0-218,-1 0 1,6 3 0,2 1-1</inkml:trace>
  <inkml:trace contextRef="#ctx0" brushRef="#br0" timeOffset="40">25674 11928 8588,'0'-14'2837,"1"7"0,4 3-2622,4 2 1,3 7 0,1 1 0,0-1 0,2 3 0,1-2 0,2 0 0,0-3-910,1-2 1,-4-1 0,4 0 693,0 0 0,-4-6 0,4-1 0</inkml:trace>
  <inkml:trace contextRef="#ctx0" brushRef="#br0" timeOffset="41">26180 11288 8456,'0'-25'837,"0"6"627,0 10 1,-4 10 0,-2 19 0,-1 3-922,-4 2 0,1 9 0,0-4 0,1 6 1,-2 7-1,-1 2 0,-1 7 0,0 3-842,-1 3 0,-3 5 1,-3-2-1,1-2 1,-2-4 298,1-4 0,3-3 0,-2 6 0</inkml:trace>
  <inkml:trace contextRef="#ctx0" brushRef="#br0" timeOffset="42">25980 11888 8456,'6'-33'554,"0"5"1,5-2 0,-2 7 0,1 5 0,0 3 2039,-1 2 1,3 4-2091,-3 0 0,3 6 0,1-1 0,2 2 0,1 4-909,2 2 1,0 2 0,-5 4 0,2-1 0,1 2 0,2 1 0,-2 1-688,-1 0 1,-6-4 0,-2 0-1,1 0 1,-2 0 0,0 0 563,-3 1 1,-8-4-1,-4-2 3484,-3-2 0,1-1-2062,2 4 1,4 2-1,10 7 1,4-1-1,2 0 1,4 0-784,3 1 0,1-2 0,5-3 0,-2-5 0,0-3 0,1-1 0,-3 0-352,0 0 0,-3-1 0,-3-2 0,-1-3 1,0-1-1,1-2 209,-1 1 0,-4-2 0,0 6 0,1 1 0,2 3 0,3 4-197,3 5 229,-4 15 0,12-2 0,-6 10 0</inkml:trace>
  <inkml:trace contextRef="#ctx0" brushRef="#br0" timeOffset="43">18142 14700 8496,'6'-16'0,"5"2"312,5 7 1,2 4 998,8 3-1448,-2 0 0,13 0 1,-3 0-1,3 0 1,5 0-1,1 0 1,1 0-1,0 0 0,1 0 1,-1 0-1,1 0 1,-2 0-1,-3-2 278,-5-2 0,-2 2 0,-8-3 0,-3 0 0,-5-1 0,-7-1 0,-6-4 0,-4 1 0,-4 0 0,-6 1-44,-7-2 0,-5 1 0,-9 1 1,-3 5-1,-2 2 0,1 2 1,-2 0-1,-2 2-97,-1 2 0,0 4 0,0 5 0</inkml:trace>
  <inkml:trace contextRef="#ctx0" brushRef="#br0" timeOffset="44">7825 14447 8096,'9'-33'160,"0"6"1,-1 13 0,6 9-457,-1 4 0,-1-1 1,-2-1 600,-1-1 1,-12-1 0,-1 5 0,-7 0 0,-2 0 0,-2 0 0,-1 0 490,-2 0 0,-5 0 0,0 0 0,-3 0 0,-7-1 0,-7-2-634,-7-2 0,-11-5 0,-6 3 0,-7-2 0,31 4 0,-1 1 0,-5-1 1,0 1-1,-4 0 0,-1 1-97,-1 0 0,-1 1 0,-1-1 1,0 0-1,-1 1 0,-1 0 0,-2 0 1,-1 1-1,-2 0 0,0 0 0,-2 1 1,0 0-1,1 0 0,0 0 3,2 1 1,-1-2-1,-7-1 1,-1 0-1,4 0 1,0 0-1,0 0 1,0 1 0,-1 0-1,1 0 1,3 1-1,0 0-98,1 0 0,0 0 1,0 0-1,-1 0 0,6 0 1,0-1 34,1-2 0,0 1 0,5 1 1,1-1-1,7-2 0,1-1 0,2 0 1,1 0-383,-33-7 1,15 3 0,8 0-1,10-1 1,8 0 0,8-1-2021,9 2 1,8 5 2396,14-5 0,0 0 0,10-4 0</inkml:trace>
  <inkml:trace contextRef="#ctx0" brushRef="#br0" timeOffset="45">1773 14593 8495,'0'-40'1623,"0"12"0,-5 10-1575,1 18 0,0 8 1,4 8-1,0 5 0,0 2 1,0 9-1,0 3 360,0 7 0,1 6 1,2 1-1,3 3 1,1 4-1,4 2 1,-1 1-1,0-4 241,-1-2 1,-4-2 0,2-2 0,1-5 0,-2-4 0,-1-4-1022,-2-5 0,3-9 1,-1-4-1,-2-3 0,-3-4 43,-5-2 1,-4-9 0,-7-9-1,-3-4 1,-2-5 0,-3-2 608,-1-1 0,-1-6 0,0 3 0,3-2 0,2 2 0,2 3 0,2 7 962,3 3 0,0 1 0,2 7-818,4 4 1,2 10-1,6 8 1,0 2 0,1 4-1,4 3-982,3 3 0,4 2 0,3-4 1,1 2-1,4-1 0,0-2 1,6-1-4198,3-1 4755,-1-5 0,17 4 0,-4-4 0</inkml:trace>
  <inkml:trace contextRef="#ctx0" brushRef="#br0" timeOffset="46">2159 15300 8238,'-11'-33'1539,"2"17"0,-6-2 0,6 19-884,-1 4 1,4 2 0,1 7 0,4 0 0,1 3-1,1 3 1,4 4 0,4 4-521,2 0 1,7-4-1,2-3 1,0-2-1,2-3 1,1-2-773,-1-5 1,-6-4 0,0-6 0,-7-5 0,-9-7 0,-9-8 0,-5-3 1160,-4 2 0,-6-3 0,2 3 0,-2-2 0,2 2 0,6 4-146,5 3 1,5 2-1,9 1 1,6 3 0,11 5-1,6 4-1450,5 4 0,6 4 0,0 3 0,5 0 0,4-4 1072,1-1 0,-4 5 0,3-4 0</inkml:trace>
  <inkml:trace contextRef="#ctx0" brushRef="#br0" timeOffset="47">2613 15180 10429,'0'-14'1418,"0"1"1,0 7-1121,0 6 1,4 7-1,2 10 1,0 2 0,1 2-1,-1 2 1,0 1 181,-3-2 1,3 4-1,-1-6 1,-2 1 0,-2-3-1,1-5-780,2-4 1,-3-5 0,4-8-1,-5-6 1,-3-5-121,-2-3 1,1-4 363,4 4 0,-1-4 0,-2 4 1,-2 2 1254,2 1 1,3 3 0,5 3 0,4 5 0,2 4-1214,3 4 1,-1 5 0,2 7-1,3 2 1,2 0 0,3 0-1,-1-1-1116,1 0 1,3-7 0,0-2-1,-1-3 1,-1-2 0,-2-3-3807,2-4 4936,-5-9 0,12-14 0,-2-7 0</inkml:trace>
  <inkml:trace contextRef="#ctx0" brushRef="#br0" timeOffset="48">3386 14580 8216,'6'-21'869,"1"14"0,2 17 0,-2 15 0,-1 3 0,-1 7 0,-1 2 0,1 4 0,-2 3 1220,-2 5 1,4 3-1,-1 1-2592,-1 1 0,-1-5 0,-1-2 0,2-1 0,1-5 0,-1-2 1,-1-7 502,-2-3 0,-6-6 0,-1-9 0</inkml:trace>
  <inkml:trace contextRef="#ctx0" brushRef="#br0" timeOffset="49">3253 14886 8057,'4'-38'1187,"0"2"0,7 16 0,-1 11 1,5 6-1,3 4-1103,-2 4 1,0-4 0,1 4-1,0-2 1,0 1 0,-1 5-85,2 3 0,-3 7 0,4 2 0</inkml:trace>
  <inkml:trace contextRef="#ctx0" brushRef="#br0" timeOffset="50">3173 14340 8167,'-6'-22'0,"-3"3"0,-3 10 1121,-1 15 0,5 16 0,2 10 1,2 2-1,-2 3-996,-2 2 0,4 2 0,-3 4 0,1 5 0,3 8-125,1 9 0,8-1 0,2 7 0</inkml:trace>
  <inkml:trace contextRef="#ctx0" brushRef="#br0" timeOffset="51">1920 16259 8134,'-6'-13'0,"-3"-1"-218,-3 7 0,4 0 0,4 2 1,4-2-1,4-2 0,5 0-42,3-1 0,2 2 1,-1 1 198,0 1 61,-5-4 0,3 2 0,-3-5 0</inkml:trace>
  <inkml:trace contextRef="#ctx0" brushRef="#br0" timeOffset="52">2066 16086 8350,'-1'-36'624,"-2"2"0,-2 6 266,2 7 0,2 2 0,1 1-504,0 2 1,1 6-1,4 2 1,4 4-1,1 5-214,-1 7 1,3 5 0,-5 3-1,2 4 1,0 0 0,0 4 0,0 1 367,0 2 1,-2 4-1,3 2-381,-1 1 0,-1 4 0,2 5 0,-3-1-416,-1 0 1,3-3 0,-3-5 0,0-1 0,2-4 0,-3-2 0,1-3-560,-3-2 1,-1-10 689,-2 1 1,-2-10-1,-1-3 1,-3-9 0,1-7-1,-3-6 427,1-4 0,4-6 0,-2-4 1,5-4-1,5-3 0,5 0 0,5 5 158,3 5 0,-1 7 1,-3 2-1,-1 5 1,2 4-83,3 8 1,1 4-1,3 6 1,-4 5-1,-3 10 1,-2 7 0,0 6-222,1 5 0,-7 2 1,-2 2-1,-4 0 0,-1-1 1,0-4-35,0-3 1,-1-6 0,-4-4-1100,-4-4 0,-4-3 0,-3-3 0,-2-3 421,2-5 0,-4-2 0,3-2 0,2-2 0,3-2 0,4-7-3841,3-5 4397,6 1 0,12-10 0,8 4 0</inkml:trace>
  <inkml:trace contextRef="#ctx0" brushRef="#br0" timeOffset="53">2693 16326 8179,'13'-19'151,"-6"8"1,-1-2 0,0 2 0,3 4 0,3 1 1181,1 0 1,7 5 0,2-5 0,4 1 0,4-1 0,1 1-1,-1-1-1135,-2 3 1,-3-5 0,-3 1 0,-4-2 0,-5 0 0,-2-1 0,-4-2 0,-2-1 0,-8-1-795,-9 1 1,-7 4 0,-10 2 0,0 1 0,-4 3 0,1 3 280,-1 4 1,3 4 0,8 6 0,6 4-1,6 4 1,5 4 0,5 2 430,5 3 0,5-3-34,12 3 1,6 2-1,14-2 1,4-3-83,7-5 0,0 3 0,7-6 0</inkml:trace>
  <inkml:trace contextRef="#ctx0" brushRef="#br0" timeOffset="54">3826 15993 8050,'7'-6'1252,"-1"4"1,-12-4-1,-3 6 1,-4 0 0,-3 0 42,-2 0 0,-4 0 0,2 0-1045,0 0 0,3 5 1,1 1-1,6 1 0,5 3 1,5 2-359,5 2 0,2-1 1,8 0-1,3 1 1,4-1-1,2 0 1,-1-1-332,0-3 1,-6 3 0,4-3 0,-3 3 0,-5 1 0,-4 0 783,-3 1 1,-2-1-1,-5 0 1,-5 0 0,-7 2-1,-8 0 114,-4-2 0,-2 4 1,0-10-1,1 1 0,1-4 1,2-3-1,6-1-1915,2 0 0,6 0 0,10-1 1456,17-3 0,18-10 0,11-7 0</inkml:trace>
  <inkml:trace contextRef="#ctx0" brushRef="#br0" timeOffset="55">4292 15979 8009,'0'-19'180,"2"10"893,2 0 1,-2 5 0,1 1-474,-6-2 0,-5 1 0,-5 5 0,-2 4 1,-1 4-1,-2 3 0,0 1 0,2 0-228,3 1 1,-2-1-1,10 2 1,2 1-1,2 2-447,1-2 1,6-1 0,3-3 0,4-3-1,3-3 1,2-2 0,-1 0 180,-3-1 0,-5 0 0,0 0 0,0 3 344,-2 2 0,-1-4 0,-7 3-99,-4-1 0,-1 0 1,-4-3-449,1 2 0,6-7 1,-1-7-1,2-4 0,4-5-102,2-4 0,-1-3 1,6-3-1,1-2 0,2-1 1,2 1-1,-3 4-258,-2 4 0,-1 2 1,-5 7 583,1 0 0,1 7 0,-7 6 0,-1 9 1,-3 5-1,0 6 514,0 0 1,2 3-1,4 3 1,0-1-1,0-1 1,0-3-511,0-2 1,0 3 0,0-4 0,1-2 0,4-2-390,4-5 0,-2-3 0,2-6 0,0-2 0,-2-2-236,-2-5 1,-4-5 0,1-3 0,1-6 0,1-3 0,-1-2-1,-1-1 518,-2 4 1,0 3 0,0 0 0,1 4 0,2 3 523,2 2 1,0 6 0,0 4 0,2 6 0,2 7 0,0 5 0,1 4-128,2 2 0,-3-1 0,0 3 0,1-4 0,1-1 1,-1-1-1,-1 0-1588,1-2 1,-2-4 0,-1 0 0,1-4-1684,-1-1 0,-3-1 1,5-5 2849,2 0 0,6-12 0,4-3 0</inkml:trace>
  <inkml:trace contextRef="#ctx0" brushRef="#br0" timeOffset="56">4706 15926 8009,'7'-6'1739,"0"5"1,-4-5 934,2 0 0,4 6-946,-5 0 0,2 0 1,-3 3-1745,1-6 1,7 0 0,-2-6-1,3-2-1517,1 0 1,-6 2 0,-2 0 1854,-4-1 0,-1 5 0,0 5 0,0 7-449,0 5 0,2 8 0,2 2 0,5 3 0,4 2 0,5-1-2670,4 1 1,8-5 0,4-1 2115,5-2 0,-2-7 0,7-8 1,-4-2 680,-4-2 0,-4-6 0,-5-1 0</inkml:trace>
  <inkml:trace contextRef="#ctx0" brushRef="#br0" timeOffset="57">5225 16073 8009,'-6'-20'1295,"-2"-2"1,-4 1 0,-2 1 0,1-1 0,1 2-754,3-1 0,-1 3 0,6 3 0,1 1 0,1 0-283,2-1 1,2 5 0,2 2 0,5 1 0,3 2 0,3-1 0,1 1 0,2 1 0,-2 1 0,-1 2-1572,-2 0 0,0-4 0,-1-2 0,-1 0 0,-4-1 0,0 1-2547,1 0 3859,-5-5 0,15-2 0,-4-8 0</inkml:trace>
  <inkml:trace contextRef="#ctx0" brushRef="#br0" timeOffset="58">5705 15340 8283,'0'-26'2255,"5"18"-979,-1-1 1,5 22 0,-4 15 0,-1 5 0,0 4-407,1 1 1,-2 5-1099,-8 6 1,-2-3 0,-6 12 0,-1 2 0,1 3-139,0-1 1,-7 4 365,-2-8 0,-9 3 0,-3-14 0</inkml:trace>
  <inkml:trace contextRef="#ctx0" brushRef="#br0" timeOffset="59">5439 15939 8177,'13'-65'264,"0"3"0,1 12 1,1 13-1,2 16 1,5 9-1,4 6 1,2 2 1209,3-1 1,-3-4 0,3 5 0,0 1 0,2 3 0,4 6-1475,0 7 0,6 6 0,4 8 0</inkml:trace>
  <inkml:trace contextRef="#ctx0" brushRef="#br0" timeOffset="60">8971 14727 8047,'-7'-6'0,"2"-3"0,4-3 444,1 4 1,0-3 0,0 5 0,0 3 45,0 7 1,-3 7 0,-5 2 0,-5 2 0,-3 1 0,-3 3 0,-4 2-48,-2 3 0,-1 5 0,-1 4 0,0 1 0,2 4-227,3 5 1,-3 0 0,4 5-1,0-1 1,3 2 0,4 3 0,2 3 66,3 1 0,-1-3 1,5 8-1,2 0 1,2-1-1,2 4-55,4 1 0,3 2 0,9-1 0,2 1 0,0-3 0,3-5 0,1-6-92,0-1 1,8-8 0,-5-2 0,-1-8 0,1-4 0,-3-7-156,-3-2 0,0-3 0,-4-5 1,2 0-1,-2-1 0,-3-1-1620,-4-2 0,3-5 0,-3 5 1639,3 1 0,-5 2 0,-1 1 0</inkml:trace>
  <inkml:trace contextRef="#ctx0" brushRef="#br0" timeOffset="61">13943 15420 8240,'-13'0'0,"0"0"0,4 0 262,0 0 0,6-2 0,-1-2 0,4-4 0,4 1 263,5 2 1,-2 4 0,2 1 0,1 0 0,2 0-164,2 0 1,-1 0 0,0 0 0,1 0 0,-1 0 0,0 0-59,1 0 1,0 0 0,3 0 0,2 0 0,2 0 0,1 0-286,-1 0 1,8 0-1,-2 0 1,0 0-1,-1 0 1,-2 0-139,0 0 1,4 0 0,-6 1 0,2 2 0,-2 2 0,-4-2 110,-3-2 1,-2 4 0,2-1-1,0 1 1,1-1 0,-1 0 73,1-1 0,0-1 0,-1-1 0,1 2 0,4 2 0,-1-2 0,2-2-24,-1-1 0,2 0 1,5 0-1,0 0 1,-1 0-1,1 0 1,1 0-18,3 0 0,-4 0 0,3 0 0,-5 0 0,0 0 0,-3 0 99,-1 0 1,1 0-1,-3 0 1,1 0 0,-1 0-1,-3 0-24,-1 0 0,3 0 0,1 0 0,2 0 0,3 0 0,1 0 0,1 0-222,1 0 1,0 0 0,-1 0 0,2 0 0,2 0 0,1 0 0,-1-1 79,-2-4 1,-1 4 0,-1-4 0,-1 4 0,-1 1 0,-3 0 256,-2 0 1,3 0 0,-4 0 0,-2 0 0,-1 0 0,0 0-92,3 0 1,-3 0-1,2 0 1,-2 0-1,0 0 1,1 0-169,2 0 1,4 0 0,-4 0 0,-2 0 0,1 0 0,-1 0 0,3 0 0,0 0 53,1 0 0,-2 0 0,-4 0 0,3 0 0,0 0 0,0 0 251,-2 0 1,-1 0 0,3-2 0,0-1-1,1-1 1,0 1-187,0 2 1,-1-4 0,-2 1 0,2 1 0,0 1 0,0 2-1,-3 0-188,0 0 0,1 0 0,1 0 0,2 0 0,-2 0 0,-1 0-5,-2 0 1,0 0 0,1 0-1,1 0 1,1 0 0,2 2 0,-1 1 323,3 1 1,-6 1-1,6-5 1,-2 0 0,1 0-1,1 0-91,4 0 1,-3-5-1,0 1 1,-2 1-1,-1 1 1,-1 2-182,1 0 1,0 0 0,-3 0 0,1 0 0,2 0 0,-2 0 0,0 0-4,2 0 0,-3 0 1,3 0-1,-2 0 0,0 0 1,2 0 191,-2 0 0,4 0 1,-1 0-1,2 0 1,2 0-1,3 0 1,-1 0 9,-3 0 1,8 0-1,-4 0 1,2 0 0,1 0-1,-3 0-211,1 0 0,0 0 1,-1 0-1,1 0 0,-2 0 1,-1 0-57,-2 0 1,-6 0 0,2 0 0,-3 0 0,-2 0 0,1 0-566,-1 0 1,-6-1-2143,-2-4 1608,-4 4 0,-1-4 0,-1 8 1233,-4 2 0,4 5 0,-5-2 0</inkml:trace>
  <inkml:trace contextRef="#ctx0" brushRef="#br0" timeOffset="62">12370 15313 8098,'-13'-6'0,"0"-1"0,-1-1 0,7 2 559,1 6 0,8 5 0,2 1 0,5 0 0,6-1 0,5 0 0,10-1 0,6 1 0,5-2 0,2-2 0,1-1 0,2-1 208,2-4 0,-1-7 0,2-5 0,-5 0 0,-2 1 0,-4 0 0,-1-2 0,-4 2 0,-3 2 0,-5 4-1319,0 1 0,-6 5 0,-1-4 1,-3 2-1,-2 3 0,1 2 552,-1 1 0,0 6 0,1 1 0</inkml:trace>
  <inkml:trace contextRef="#ctx0" brushRef="#br0" timeOffset="63">14237 16392 8361,'0'-20'0,"0"5"0,0 6 1562,0 6-833,-6-3 0,10 8 0,2 1 1,9 2-1,9 1 0,5 0 1,10-3-272,8-1 1,5-2 0,15 0 0,5 0 0,-34 0 0,1 0 0,2 0 0,0 0-217,1 0 0,0 0 0,-3-2 1,1-1-1,2 0 0,0 0 0,1 0 1,0 0-1,0 0 0,0 1 1,-1 0-1,0 1 0,-1 0 0,0 0-193,-1 1 0,0 0 1,0-2-1,0 0 1,0-1-1,0 1 1,-2 1-1,1-1 1,33-1-1,-8 0-192,-8-1 1,3-2 0,-11 3 0,-7-3 0,-7 0 0,-5 0-267,-3 3 1,-5 0 0,-3 0-96,-4-1 1,-8-1-1,-6 5 1,-7 0-1,-5 0 1,-1 2-772,-1 2 1,3-1-1,0 6 1,2 0 1274,-1-1 0,4 9 0,0-2 0</inkml:trace>
  <inkml:trace contextRef="#ctx0" brushRef="#br0" timeOffset="64">17183 16392 8240,'-5'-32'0,"-1"5"0,-1 9 0,-4 8 30,6 4 1,-7 6-1,3 0 1,-3 0-1,-1-1 1,-1-2 0,1-2-1,0 1 1247,-1-2 0,10 4 0,7-2 0,12 2 0,7 2 0,6 0 0,2 0-862,2 0 1,2-1 0,6-2 0,-1-1 0,-2-1 0,-2 1-570,2-1 1,-3-4 0,0 5-1,-1-1 1,-3 1 0,-2 0 0,-3 1-883,-3 1 1,-3 2 0,-5 0 0,-1 0 1035,0 0 0,1 6 0,-1 1 0</inkml:trace>
  <inkml:trace contextRef="#ctx0" brushRef="#br0" timeOffset="65">12317 16566 8290,'-7'-11'399,"2"-2"-123,4-2 0,7 5 0,3 2 1,2 1 214,3 0 0,5 2 0,3-4 0,3 0 0,4 0 0,0 1 0,4-1 0,1 1-127,3 4 0,1 2 0,4 2 0,-1 0 0,2 0 0,-1 0 0,1 2-2658,-2 2 1,-1 4 2293,-4 5 0,2 0 0,-4 1 0</inkml:trace>
  <inkml:trace contextRef="#ctx0" brushRef="#br0" timeOffset="66">9758 14687 8559,'4'-35'0,"1"6"0,-1 5-1,2 6 1,-5 10 271,11-4 1,-10 9 0,1-5 0,-6 2 0,-8 3 0,-3 2-1,-6 1-98,0 0 0,-3-5 1,-5 1-1,-1 0 1,-4-1-1,0 1 1,-1 1-1,0 1 323,-3 2 0,0-4 0,0-1 0,2 4 1,-1 4-1,-1 6 0,0 3-291,0 1 0,-3 6 1,7 3-1,1 4 0,-1 2 1,2 3-305,-1 4 1,3 4 0,-3-1 0,1-1-1,0-1 1,1 1 0,0 3 169,-1 4 0,6-5 0,-3 4 1,1 0-1,5-2 0,0 1 21,1-2 0,9 0 0,-1 0 1,3 1-1,1 2 0,1 3 1,2 0-249,3 0 0,2 4 0,2-1 0,2 1 0,2 1 0,-1-4 259,2-1 1,0-3-1,4-6 1,-1-2-1,2 1 1,2-1-1,3 0 182,2-3 0,6-1 0,-2-4 1,5 0-1,4-1 0,6 1 11,6-1 1,6-3-1,7-3 1,5 1-1,1 0 1,5 1-1,-2-1-565,0-3 0,5 1 0,-8-1 0,-2-2 0,6-1 0,-3-2 198,2 0 0,4-5 1,-7-2-1,3-2 1,3 1-1,2-2 1,4-2 183,-35-1 0,0 0 0,35-1 1,-32-1-1,1 1 0,0-2 1,1 0-1,0 0 0,1 0 1,1-1-1,0 0-119,1 1 1,-1-1-1,-4 0 1,-1-1 0,5-1-1,0 0 1,-1 1-1,0 0 1,-2 1 0,0-1-1,-1-1 1,-1 0-137,1-2 1,-1 0 0,30-8 0,2-5 0,-5 0 0,-6 0 0,-1-2 0,-5-3 456,-1 0 1,-2-2-1,1-3 1,-1-3 0,2-3-1,-1-2-74,0-2 1,6-2 0,-6 1 0,1-2 0,-1-5 0,0-2 0,-1 1-353,0 1 0,-5 6 0,-5-1 0,-6 2 0,-8 2 0,-5 0 0,-6 1-6,-3-1 0,-8 0 0,-4-2 0,-7-1 0,-11-3 0,-9 0-64,-6 0 1,-12-4 0,-3 3 0,-5-2 0,-5 1 0,-1 3-168,-2 2 1,26 22 0,0 0 0,-30-19 0,-2 2 0,-1 1-1,0 3 1,-3 1 4,0 3 0,32 17 0,-1 0 0,-34-9 362,1 4 1,30 10 0,-3 1-1,0 1 1,-1 0 0,-2 1-1,0 1 5,-2 2 1,0 0 0,-2 1-1,-1 0 1,1 1 0,0 0 0,-2 0-1,0 0 1,-1 1 0,-1 0 0,2 1-1,1 0 1,1 2 0,0 1-79,2 0 1,2 2-1,3 1 1,1 2-1,0-1 1,1 1 0,0-1-1,1 1 1,2 0-1,0 1 1,-31 8-468,5 0 1,8 4-1,-2-4 1,3 3 0,2 5 520,-1 2 0,1 14 0,0-1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5T03:36:20.194"/>
    </inkml:context>
    <inkml:brush xml:id="br0">
      <inkml:brushProperty name="height" value="0.053" units="cm"/>
      <inkml:brushProperty name="color" value="#FF0000"/>
    </inkml:brush>
  </inkml:definitions>
  <inkml:trace contextRef="#ctx0" brushRef="#br0">17942 4678 7867,'0'-13'4,"0"-1"1,6 7-1126,3 2 1917,-3 4 43,0 1 0,-6-2 2257,0-2-1797,0-3-893,0-1 1,2-2 213,2 5 0,-3-1 1,4 2 73,-4-5 0,4 2 1,-1-2-123,-1-2 1,-3 5 0,-4 4-1,-7 4-200,-5 7 0,0 9 0,-6 6 0,-1 4 0,1 5 1,0 1-1,0 4-96,1 5 1,-3-4 0,7 2-1,0-1 1,4-4 0,4-1-467,5-1 0,2-9 0,2 0 0,0-4 0,2-5 0,1-1 1,2-3-644,3-3 1,1-3 0,4-6 0,0-2-1,1-2 1,-2-5 663,-4-3 0,3-3 0,-7-1 0,1-2 0,-1 2 0,1 1 0,-2 2 792,-2 0 1,-1 4 0,-1 1 0,-2 1 1968,-2 0 1,1 2-2177,4-4 0,6 6 1,3-1-1,2 2 0,3 2 1,1 0-1,1-1-779,2-4 0,4 4 0,-3-5 0,2 2 1,1-2-1,0 0 0,0-2-1451,2 1 1,1 3 0,2-5 0,0-2 1813,-1-1 0,7-7 0,1-2 0</inkml:trace>
  <inkml:trace contextRef="#ctx0" brushRef="#br0" timeOffset="1">18342 4665 7867,'-7'0'0,"1"1"5434,6 3-4037,0 4 1,0 5-1,0 0 1,0 2 0,0 2-969,0 0 1,0 6 0,0-4-1,0 0 1,0 2 0,-2-2-868,-2 0 0,3-1 0,-4-5 0,4 1 1,-1-2-4570,-2-4 4704,2-2 1,-5-16-1,4-5 1,-2-4 454,2-5 1,2-5 0,1-4 0,1 0 0,2 1 0,3 2-1,0 2 531,0 2 1,5 3-1,-3 3 1,3 0 0,-1 6-1,-1 2 399,1 3 1,2 1-1,3-1-186,3 5 0,-3-2 1,2 2-1,0-1-1109,1-1 0,-2 3 0,5-4 0,-2 1 1,-1 2-1,-1-1 0,3-1-2079,0-1 1,-2 4 0,3-3-1,0 1 2292,-1 1 0,3-6 0,3 2 0</inkml:trace>
  <inkml:trace contextRef="#ctx0" brushRef="#br0" timeOffset="2">18369 4638 7867,'-13'6'1111,"-1"3"1,7 3 0,4-1 0,6-2-732,6-4 0,4-4 0,5-1 0,4 0 0,2 0 1,-1 0-1,0-1 0,-1-2-2374,-1-2 1994,-2 1 0,0-2 0,2-1 0</inkml:trace>
  <inkml:trace contextRef="#ctx0" brushRef="#br0" timeOffset="3">18289 4904 7867,'-6'8'3476,"6"-4"-3111,7-2 1,7-2 0,4-2 0,4-1 0,4-3-1,4-1 1,3-3 0,-1-2-2793,1-2 2427,4 7 0,-3-11 0,6 3 0</inkml:trace>
  <inkml:trace contextRef="#ctx0" brushRef="#br0" timeOffset="4">18915 4558 7984,'-5'-8'3109,"3"3"0,-4 10 0,5 4-2643,-4 3 1,4 3-1,-5 3 1,1 4-1,1 3 1,-1 2-433,0-1 1,3-3 0,-4-3 0,2 1 0,-1-2 0,2 1-2686,2-4 0,2-4 976,4-8 0,-4-7 0,4-13 1570,-4-2 0,-1-5 0,2 0 0,1-2 483,1-2 1,5 5 0,-5 2-1,1 2 1,-1 4 0,2 6 635,2 2 0,-4 1 1,3 7-1,1 2 0,-2 6 1,1 5-92,1 3 0,-1 6 0,3-2 1,-1 3-1,2 2 0,0-2-788,3-3 0,4-3 0,1-5 0,0-2 0,2-4 0,0-3 0,1-4-430,-1-1 1,-2-7-1,-6-5 1,-1-6-1,-3-2 1,-3-4 0,-2-1-407,1-2 0,4-4 0,-5-2 0,-1 1 0,0 1 0,0 4-70,1 3 1,2 7 0,-3-4 0,3 2 0,2 2-960,2 3 0,2 5 1730,1 0 0,0 0 0,1-4 0</inkml:trace>
  <inkml:trace contextRef="#ctx0" brushRef="#br0" timeOffset="5">19475 4411 7908,'0'14'1984,"6"-3"1,3-2 0,4-4-1763,5-4 1,-1-1 0,5 0-1,1 0 1,1 0 0,0 0-1,-2 0 1,0 0-6553,-1 0 6330,-2-6 0,-5-7 0,-1-8 0</inkml:trace>
  <inkml:trace contextRef="#ctx0" brushRef="#br0" timeOffset="6">19409 4704 12106,'6'8'471,"1"-2"1,8-6 0,3 0-377,4 0 0,9-2 0,6-2 0,4-5 0,5-4 0,0-5-95,0-4 0,-1-9 0,-5-3 0</inkml:trace>
  <inkml:trace contextRef="#ctx0" brushRef="#br0" timeOffset="7">20182 4451 8378,'-9'-9'766,"0"2"1,0 0-51,2-1 1,-5 4 0,3-4 0,-3 2-237,-1 3 1,4 3 0,0 5 0,-1 4 0,-2 4 0,-1 5 0,-1 6-344,1 5 1,1-4 0,2 5 0,2 1 0,2 0 0,3 2 0,2-4-306,1-1 0,10-7 1,5-3-1,4-5 0,7-4 1,2-4-1,4-5-145,2-5 0,-4-8 0,1-9 0,-4-4 0,-5 0 0,-4-4 367,-4-5 0,-6 4 0,-5-8 1,-6 4-1,-6 2 0,-4 0 1,-4 5 97,0 5 1,-1 3-1,5 7 1,-1 1-765,1 3 1,8 5-1,10 7 1,10 1-1,7-1-4893,5-1 5505,-4-2 0,16 0 0,-5 0 0</inkml:trace>
  <inkml:trace contextRef="#ctx0" brushRef="#br0" timeOffset="8">20488 4238 7916,'-19'0'1047,"-3"6"-309,-9 3 1,1 9 0,-4 4-1,2 4 1,2 6 0,0 5-1,1 6 1,-2 4-328,1 0 0,3 5 0,4-4 0,2 0 0,2 0 0,2-2 0,4-5-411,4-4 0,-3-4 0,5-7 0</inkml:trace>
  <inkml:trace contextRef="#ctx0" brushRef="#br0" timeOffset="9">21462 4411 7796,'0'-13'0,"0"0"0,0-1 0,0 1 0,0 0 2616,0 5 0,0 4 0,1 8-2308,3 5 0,-2 9 0,2 6 0,-2 5 1,-4 5-1,-1 2 0,-2-1 0,-1 2 1,-2 2-1,2 1 0,-1-2 0,1-2 0,0-4 1,3 0-1919,2-1 0,1-5 1610,0-3 0,5-7 0,3 3 0</inkml:trace>
  <inkml:trace contextRef="#ctx0" brushRef="#br0" timeOffset="10">21901 4238 9490,'-13'-12'0,"0"3"847,-1 5 0,1 4 0,0 3 0,-1 3-687,1 1 1,0 4-1,-2 6 1,-1 4 0,-4 3-1,0 1 1,-3 5 0,1 1-1,2 3 189,0 0 1,3-8 0,3 3 0,1-3-1,1-4 1,3-1 0,5-5-707,2-1 0,2-6 0,0 0 1,2 0-1,2-2 183,5-2 1,3-4 0,1-1-1,2 0 1,1 0 0,2 2 187,-2 2 1,-1-2-1,0 4 1,3-2-1,4 0 1,5-1-15,4-1 0,3-2 0,6 0 0</inkml:trace>
  <inkml:trace contextRef="#ctx0" brushRef="#br0" timeOffset="11">22141 4358 7818,'8'0'1378,"-2"-1"-487,-6-4 1,1 4 0,2-2 0,2 6-1,-2 5 132,-2 4 1,-1 3 0,0 3 0,0 6 0,0 4-1,-1 4 1,-4 1 277,-4-1 1,-3 5-1,-1-1-1407,0 3 0,-1-5 1,1-2-1,1-2-1099,3-4 1,2 3 0,4-10 0,-1 0 0,2-1 0,6-6-6958,10-6 8162,5-5 0,8-13 0,-1-3 0</inkml:trace>
  <inkml:trace contextRef="#ctx0" brushRef="#br0" timeOffset="12">22515 4345 11696,'-6'7'3373,"3"0"1,-5-2-2728,2 4 1,-2 7 0,3 3 0,1 1 0,-1 2 0,1 0 0,1 3 0,1-1-652,2 1-1,0-1 1,0-1 0,0 0 0,3-1 0,5-1 0,5-4 0,3-3-1265,4-5 0,-1-4 0,5-5 0,-2 0 0,1 0 0,1-1 144,-2-3 1,2-4 0,-6-5 0,-2-2 0,-1-3 1125,-2-4 0,1-3 0,-1-2 0</inkml:trace>
  <inkml:trace contextRef="#ctx0" brushRef="#br0" timeOffset="13">23101 4398 9850,'-12'-9'5038,"3"0"-4609,3 6 1,8-3-1,2 6 1,5 0-1,3 0 1,1 2-1,2 1 1,3 3-741,4 1 0,-1-2 0,1 2 0,0 0 0,1-1 311,-1 0 0,-6 5 0,3-4 0</inkml:trace>
  <inkml:trace contextRef="#ctx0" brushRef="#br0" timeOffset="14">23021 4611 7877,'-9'0'778,"0"0"0,8 2 0,1 1-551,7 1 0,5 1 1,3-4-1,3 2 0,5 1 1,7-1-1,7-1-227,6-2 0,-1 0 0,3 0 0</inkml:trace>
  <inkml:trace contextRef="#ctx0" brushRef="#br0" timeOffset="15">23928 4385 7857,'-15'-14'0,"-1"2"778,-2 4 1,0 2 0,5 6-1,-1 0 338,1 0 1,-6 1 0,-3 4 0,-2 3 0,0 6 0,3 4 0,2 4 0,1 4-1036,-1 6 0,9-3 0,-2 7 0,4-1 0,6 1 0,0-1 0,5 1 0,4-2-804,7-3 0,8-9 0,2-4 0,4-5 1,4-4-1,1-4 273,0-4 0,-2-11 0,-5-5 0,-1-4 0,-2-6 0,-7-4 1,-6-5 179,-5-4 0,-5 4 0,-6-8 0,-6 2 0,-4 5 1,-2 1-1,2 4-83,2 2 1,-2 7 0,9 3-1,-1 4 1,4 0 0,5 2 352,8 4 0,6-4 0,12 4 0</inkml:trace>
  <inkml:trace contextRef="#ctx0" brushRef="#br0" timeOffset="16">24314 4158 7797,'-40'0'3447,"-4"3"1,-7 7-2695,-6 13 1,24-5 0,2 5 0,3 4 0,1 1 0,-23 28 0,25-27 0,1 0-604,-23 27 0,-1-3 0,24-23 0,1 0 0,-17 27 0,7-3 1,7-1-1,3-3-150,6 2 0,2 0 0,1 1 0</inkml:trace>
  <inkml:trace contextRef="#ctx0" brushRef="#br0" timeOffset="17">8918 6064 30147,'-27'-2'0,"2"-1"0,3-1-997,4 1 1255,9 2 1,5 1-1,10 1 1,7 2 0,8 1-1,5 1 1,5-1-1,5 1 1,4-2 0,4-2-1,5 1 1,2 1 0,-1 1-174,-1-1 0,4-1 0,5-2-85,-2 0 0,4-5 0,-4 1 0,-3-1 0,-4 1 0,-3-2 0,-3 0 0,-2 0 0,-7 2 0,-2 4 0,-6 0 0,-4 0 0,-4 0 0,-3 0-102,-2 0 0,-5 5 0,-2 4-2931,0 3 0,-3 2 2716,5-1 1,7 0 0,6 0 0</inkml:trace>
  <inkml:trace contextRef="#ctx0" brushRef="#br0" timeOffset="18">9878 5944 29400,'-12'-33'-1104,"3"7"1,4 12 0,10 13 0,5 5 0,7 2 1749,5 0 1,0 3 0,5-5 0,5 1 0,4-1 0,1 2 0,-3 2 0,-3 2-611,-6 2 1,0 1 0,-8 1 0,-6 0 0,-5 3 0,-6 2 0,-6 0-521,-7 0 0,-11 5 0,-8-2 0,-2 2 1,-3 0-1,-2-2-178,-1 2 1,-4 5 0,-1 2 0,4-1 0,4 0 0,7-1 486,7 2 1,-3 0 0,6-4 0</inkml:trace>
  <inkml:trace contextRef="#ctx0" brushRef="#br0" timeOffset="19">17303 5971 14172,'-8'13'450,"1"5"0,4-1 0,-3 1 0,0 0 0,-1 1 0,-1 0 0,-1 2-653,2 0 1,-5-5 0,5 2 202,-1-3 0,8-20 0,8-4 0</inkml:trace>
  <inkml:trace contextRef="#ctx0" brushRef="#br0" timeOffset="20">17329 5744 7939,'-9'0'4758,"0"0"-4338,1 0 1,2 0 0,6 0 0,7 0 0,5 0 0,1 0-4337,1 0 3916,-1 0 0,6 0 0,2 0 0</inkml:trace>
  <inkml:trace contextRef="#ctx0" brushRef="#br0" timeOffset="21">17769 5624 7882,'0'-7'3556,"0"1"0,-1 16-949,-4 3-2015,4 10 1,-11-3 0,3 9 0,-3 2 0,-1 4-393,-1 4 1,-3 1 0,-3 0 0,1-2 0,0-1 0,3-1-787,1 1 0,3-5 1,3-1-1,5-4 1,2-5-1,2-4 586,0-3 0,6-2 0,1 0 0</inkml:trace>
  <inkml:trace contextRef="#ctx0" brushRef="#br0" timeOffset="22">18169 5624 7921,'-6'-7'2095,"5"1"0,-5 7 1,6 4-1742,0 4 0,0 2 0,0 3 0,0-1-1319,0 0 0,0 1 1,0-1 964,0 0 0,0-5 0,0-2 0</inkml:trace>
  <inkml:trace contextRef="#ctx0" brushRef="#br0" timeOffset="23">18036 5997 7933,'-17'2'205,"4"2"0,-3 4 0,8 5 1,1 0 1276,3 1 0,2-1 0,4-1 1,3-3-1483,9-5 0,5-8 0,8-4 0</inkml:trace>
  <inkml:trace contextRef="#ctx0" brushRef="#br0" timeOffset="24">19329 5664 7888,'7'-13'0,"-1"1"0,-2 2 0,2 2 0,0 1 0,0-1 0,5-1 0,-8 1 442,5-1 0,0 4 1,2-4-1,-1 0 1,0 1-1,-2-1 1518,-2-2 1,-5 5-1,-5 3-1547,-3 6 0,-9 9 0,-2 7 1,0 2-1,-2 3-71,0 1 0,4 2 1,-4 1-1,2 3 0,2 3 1,2 2-227,2-1 0,1-4 0,3 3 0,5-1 0,2-4 0,2-2-398,0-5 0,6-2-417,3-7 0,5-1 1,2-3-1,2-5 217,-2-2 0,-1-2 0,-2-2 0,-1-2 1,-3-5-1,-5-3 695,-2-1 0,-2-1 0,0 1 1,0 0-1,0-1 1295,0 1 0,-5 4 1,1 0-719,1-1 1,3 4 0,4 1 0,5 4 0,3 1-414,1 0 1,2-2-1,1-1 1,2-1-1,0 1 1,0 0-783,0-1 1,-1 2 0,-3-4-1,-1 2 1,2-2 0,1 0-1,2-1-1562,-2-1 1,3-1 0,1-4 0,-1 0 0,2-1 1230,-1 1 1,3-6 0,3-2 0</inkml:trace>
  <inkml:trace contextRef="#ctx0" brushRef="#br0" timeOffset="25">19929 5584 7888,'-8'0'3436,"2"-1"0,8-2-2857,2-2 0,5 1 0,7 4 0,4 0 0,0 0-849,4 0 0,-3 0 0,0 0 0,-2 0 0,-3 0 0,-1 0-1024,-2 0 1,-1 1 1293,-3 4 0,-9 2 0,-7 6 0</inkml:trace>
  <inkml:trace contextRef="#ctx0" brushRef="#br0" timeOffset="26">19875 5797 7888,'-13'6'667,"4"-3"0,2 6 0,2 0 0,7 0 1,5-2 58,5-1 1,9-1-1,4-5 1,4-2-1,3-2 1,-1-4 0,1-1-1771,2 1 1,-3-1 1043,5-5 0,0 1 0,4 0 0</inkml:trace>
  <inkml:trace contextRef="#ctx0" brushRef="#br0" timeOffset="27">20875 5318 7860,'-1'-8'3064,"-4"4"1,2 2 0,-4 5-1611,1 6 0,1 6 0,4 13 1,-2 3-950,-2 5 0,-5 2 0,3 4 0,-2 1 0,0 2 0,-1 1 0,-4 2-375,-4-1 1,4-2 0,-4 0 0,3-2 0,2-6 0,-1-3 0,3-4-2279,2-2 1,-2-7 0,7-3 0,1-3 648,1-2 1,4-6 0,1-4 0,3-7 1498,1-10 0,2-11 0,4-9 0</inkml:trace>
  <inkml:trace contextRef="#ctx0" brushRef="#br0" timeOffset="28">22195 5358 7988,'7'-6'865,"5"4"0,-5-4 0,2 2 539,0-1 0,-6 2 0,2 8 1,-5 5-1,-5 8 0,-4 7 1,-3 6-539,-1 3 0,0 2 0,-2 5 1,-1 2-1,-2 2 0,2-2-1470,1-2 0,1-5 0,3-2 1,0-2-1,4-2 0,1-4 0,3-3 604,1-6 0,14-2 0,3-1 0</inkml:trace>
  <inkml:trace contextRef="#ctx0" brushRef="#br0" timeOffset="29">22541 5384 17641,'-13'0'1248,"0"6"1,-2 4 0,-1 5-1168,-2 3 0,-4 4 0,2-2 0,0-1 0,-4 1 0,0 0 0,2-1 0,4-3 0,2 1-827,-2 0 0,8-5 0,-2 4 0,4 1 829,6-2 1,0-5 0,4-3 0,2-1 47,5-3 1,3 0 0,1 0 0,2 2 0,3-1 0,4 0 0,4 2-1459,6 2 0,-1-5 0,7 1 1327,4-2 0,7-8 0,-2-2 0</inkml:trace>
  <inkml:trace contextRef="#ctx0" brushRef="#br0" timeOffset="30">22901 5437 14344,'-7'2'3453,"4"1"-3193,6 1 1,0 5-1,6-3 1,1 0 0,2 2-1,1-3 1,1 3-1,-1-2-260,0 0 0,1 4 0,-1-3 0</inkml:trace>
  <inkml:trace contextRef="#ctx0" brushRef="#br0" timeOffset="31">22755 5744 9236,'5'7'1844,"3"5"0,5-4 0,2-1 0,3-1-1377,4 0 1,5-5 0,4 5 0,6-1 0,4-1 0,4-2-468,-2-5 0,4-5 0,0-5 0</inkml:trace>
  <inkml:trace contextRef="#ctx0" brushRef="#br0" timeOffset="32">23714 5504 7858,'9'-4'0,"0"-2"0,1 0 0,2 0 1341,2-4 1,-1 7 0,0-5-1,-1 1 1,-1 1-359,-3 0 0,-9 7 0,-1 8 0,-2 3 0,-3 1 0,-1 2 0,-2 2 0,-2 0 0,0 0 0,2-1-397,1 2 1,4-8-1,-2 3 1,1-1-319,3 0 1,3-5 0,5-2-1066,3-4 0,9-1 0,2-1 1,2-2-1,4-3 0,5-1-1885,5-4 2682,4-1 0,1-1 0,0 0 0</inkml:trace>
  <inkml:trace contextRef="#ctx0" brushRef="#br0" timeOffset="33">24234 5358 9221,'-4'8'1525,"-2"1"1,-2 2-1,0 1-695,0 1 0,-4 6 0,3 3 0,-2 5 1,-4 3-1,-2 2 0,-2 2 0,0 2-399,0-2 1,-1 3 0,4-5 0,-2-1 0,2-1-1,1-5-1396,2 0 1,1-5-1,3-3 965,5-2 0,-4-1 0,1-1 0</inkml:trace>
  <inkml:trace contextRef="#ctx0" brushRef="#br0" timeOffset="34">24341 5784 9563,'-6'9'2934,"-3"1"0,-3 2-2290,-1 0 1,0 4 0,-1-7-1,2 3 1,2 1 0,1 1 0,-1-1-1,-2 0-143,-1 1 0,4-1 0,0 0-501,-2 1 0,0-1 0,-3 0 0</inkml:trace>
  <inkml:trace contextRef="#ctx0" brushRef="#br0" timeOffset="35">24887 5477 22241,'0'14'0,"0"-1"668,0 0 1,-6 7 0,-1 2 0,-2 3-541,0 2 1,0 4 0,-4 0 0,0-1-1,-1-2 1,1-2 0,0 0 0,-1-4-4531,1-5 1,4 3 4401,0-2 0,6-7 0,-3-5 0</inkml:trace>
  <inkml:trace contextRef="#ctx0" brushRef="#br0" timeOffset="36">25341 5358 10497,'0'-5'2457,"0"10"1,-5 3-1,-1 16 1,-1 4-372,-4 6 0,-2 11 0,-5 2 0,-2 2-2108,-1 0 1,-4-2 0,4 1 0,-1-5 0,1-5 0,2 1 0,2-2-6933,3 1 6954,0-5 0,-5-7 0,-2-6 0</inkml:trace>
  <inkml:trace contextRef="#ctx0" brushRef="#br0" timeOffset="37">18889 6677 7937,'0'-7'1412,"1"1"970,4 6 1,-2 0 680,6 0-2365,-6 0 1,1 1 0,-8 5 0,-5 7 0,-5 10 0,-2 5-1,-3 4 235,-2 2 1,-1 2-641,-5 4 0,5 0 0,1 0 0,3-2 0,5-2-499,3-5 1,7-3-1,-2-1 1,4-2-1,2-3-738,4-4 0,2-8 1,7-2-1,-1-4 613,0-5 0,-5-1 0,-4-7 1,-2-1-1,-2-3 0,0-4 0,0-1 880,0 2 1,0 1 0,0 2 0,-2 0-1,-1-1 1,-3 3 1727,-1 2 0,4 4-1915,-2 10 1,4-2-1,2 4 1,4 0-1,4-1 1,3 0 0,1-3-363,0-1 0,1 2 0,-1 1 0,0-2 0,1-2 0,0-2 0,3-2-1058,0-2 0,1-4 0,-3 3 0,1 0 1,2-1-1,0 1 1058,1 0 0,-4-4 0,4 2 0</inkml:trace>
  <inkml:trace contextRef="#ctx0" brushRef="#br0" timeOffset="38">19342 6797 7855,'0'-13'-314,"0"4"957,0 0 1,0 4-1,2-2 369,2 1 0,-3 9 1,2 9-1,-4 6 0,-5 2 1,-1 4-1,-4 1-211,-1 2 1,4-1 0,0 0 0,1-3 0,1-2 0,-2-2 0,2-2-5672,1-3 3954,0 0 1,7-17 0,1-8-1,2-6 1,3-7 0,1-1 0,0-3 256,0-3 1,-2 7 1249,2-3 1,3 4 0,-3-3-1,1 4 1,0 4 456,-1 4 0,0 2 1,4 1-1,1 4 0,-1 0 1,0 1-464,1 0 1,-1 0 0,2 3 0,1-2-1,3 1 1,1-1-1079,-1 1 0,5-2 1,-2 3-1,2-3 1,1 0-1,-2-1 1,1 1-2266,-5 0 0,2 0 1,-5 2 2757,-4-5 0,2-3 0,-7-1 0</inkml:trace>
  <inkml:trace contextRef="#ctx0" brushRef="#br0" timeOffset="39">19449 6824 7827,'-9'0'4888,"0"0"-4636,6 5 1,3 1-1,9 3 1,4-4 0,5-4-1,4-1 1,2 0-1,0 0-1839,-2 0 1,0 0 0,3 0 1586,-3 0 0,-2-6 0,-7-1 0</inkml:trace>
  <inkml:trace contextRef="#ctx0" brushRef="#br0" timeOffset="40">19382 7023 7827,'-13'8'1106,"-1"4"0,3-5-102,2 6 1,4 1-1,11-2 1,6-4-1,6-3 1,4-4 0,5-1-2469,2 0 1,7-1 0,-4-4 1463,2-3 0,-4-4 0,3-2 0</inkml:trace>
  <inkml:trace contextRef="#ctx0" brushRef="#br0" timeOffset="41">19875 6744 7780,'0'-9'2279,"0"0"-1664,0 6 1,0-2 0,0 10-1,0 4 1,0 3 150,0 1 0,0 6 0,0 3 0,0 4 0,-1-1 0,-2-2 0,-3 0-1420,-2 0 1,6-3 0,-4-3 0,1-2-696,1-2 1,-1-7-1,7-6 1,1-7-1,3-6 1234,1-5 0,0-1 0,4-5 0,-4 3 0,1 3 0,-2 5 0,-1 3 1701,-2-1 0,5 5 1,-1 3-1,2 6-874,0 6 1,0 3 0,3 3 0,-2 1 0,-1 2 0,1-2 0,2-1-248,2-2 0,-1-1 0,0-1 0,1-4 0,-1-1 0,2-5 0,1-3-581,2-7 0,0-8 0,-5-2 0,-1-2 0,-2-4 0,-1-3-587,1-3 0,2 0 0,2 3 1,-1-2-1,0-1 0,1 1 1,-1 4-1027,0 4 0,0 2 1,1 7-1,-1 1 1729,0 3 0,1-3 0,-1 5 0</inkml:trace>
  <inkml:trace contextRef="#ctx0" brushRef="#br0" timeOffset="42">20395 6637 7780,'-4'13'1651,"-1"1"0,2-7 1,8-3-1,5-1-1180,6 2 0,5-4 0,6 4 0,1-4 0,3-1-426,5 0 0,-2-4-45,1-1 0,1-11 0,4 1 0</inkml:trace>
  <inkml:trace contextRef="#ctx0" brushRef="#br0" timeOffset="43">20382 6970 7843,'-14'0'1906,"1"0"1,6 6-1,4 1-1442,6 1 0,7-2 0,11-6 1,8 0-1,8-2 0,9-2 1,3-5-465,0-3 0,3-13 0,-5-3 0</inkml:trace>
  <inkml:trace contextRef="#ctx0" brushRef="#br0" timeOffset="44">21395 6504 7967,'0'-8'1504,"0"4"1,0 8 0,0 5 0,0 3-613,0 1 336,0 7 1,0-4 0,0 6 0,0 2-1,-2 2 1,-2 4 0,-3 1 0,-2 0 752,0 2 1,0-4-1982,-4 7 0,-2-5 0,-2 3 0,0-1 0,0-2-85,3 1 1,0-4-1,2 2 1,2-5-1,1-4 1,0-2-1,2-2-3192,2-3 0,4-5 0,2-3 1895,4-4 0,2-11 1,7-12-1</inkml:trace>
  <inkml:trace contextRef="#ctx0" brushRef="#br0" timeOffset="45">21808 7210 7881,'13'0'756,"-5"0"0,-2 1 0,-6 4 0,0 4 0,0 4 0,-2 5 1,-2 4-1,-5 3 0,-4 2 0,-4 0 0,-2-1 0,-2 1 1,-2 0-311,-3-1 1,4-4-1,2 1 1,-1-1-1,2 0 1,-1-3-447,4-4 0,1 1 0,2-8 0</inkml:trace>
  <inkml:trace contextRef="#ctx0" brushRef="#br0" timeOffset="46">22435 6570 8912,'0'-13'1523,"-2"6"1,-1 4 0,-1 7 0,-1 9-18,-1 8 1,5 9 0,-5 4-1335,0 4 1,0-1 0,-4 9 0,1-1 0,-1 1 0,-2-1-188,-2 1 1,2-3 0,2-6 0,3-4 0,1-4 0,3-5-1,1-3 15,2-5 0,6-7 0,2-3 0</inkml:trace>
  <inkml:trace contextRef="#ctx0" brushRef="#br0" timeOffset="47">22741 6570 7773,'0'-13'0,"-1"6"393,-4 2 1,2 4 0,-6 1-1,-1 3 1,-3 4 0,-4 6-1,-2 4 893,-2 2 1,-1 2 0,-4 5 0,0-1 0,3-1 0,2-2-1,2 2-919,2 1 0,4-4-87,4-3-924,3 2 1,6-5-1,0 3 591,0-3 1,6-6 0,3-2 0,3-1-1,1-2 1,1 1 0,0-1 447,4-1 1,-3 0 0,4 0 0,-1 2 0,0-1 0,0 1-628,1-1 0,-3 5 0,5-5 1,0-1-1,-1-1 232,4-2 0,1 0 0,2 0 0</inkml:trace>
  <inkml:trace contextRef="#ctx0" brushRef="#br0" timeOffset="48">23168 6557 10158,'-14'0'1348,"6"6"1,0 3 0,2 3-1,2 1-920,-2 0 0,3 7 0,-4 2 0,-1 4 1,1 4-1,-4 3 0,-1-1 0,-1 2-49,0 0 1,4-9 0,2 2 0,1-3-1,3-3 1,1-4 0,2-2-1614,0-2 1,2-5 0,2-4 0,6-2 0,5-4 109,3-2 1,4-8 0,-2-7 0,0-2 0,5-4-1,2-3 1124,0-3 0,8-12 0,-7 1 0</inkml:trace>
  <inkml:trace contextRef="#ctx0" brushRef="#br0" timeOffset="49">23568 6557 13089,'-14'0'1004,"3"6"0,0 3 1,4 4-221,1 5 1,-5 3 0,3 7 0,-3 1 0,1 2 0,1-1-1,-1 0 1,-1-2-829,2-2 0,3 3 0,6-10 0,0 0 1,2-1-1,2-6-568,5-6 0,3-5 1,1-2-1,2-4 0,2-4 1,2-4-1,0-3-368,0-2 1,-1-4-1,-3 4 1,1 0 0,3-1-1,1-3 980,-1-3 0,11-2 0,-2 0 0</inkml:trace>
  <inkml:trace contextRef="#ctx0" brushRef="#br0" timeOffset="50">24008 6544 14554,'13'-5'1417,"0"-1"0,2 0-1524,3 0 1,1-2 0,5 2-1,-3-2 1,-1-1 0,0 2-1,-1 2 1,-3 4-4171,-1 1 4277,-2 0 0,1 0 0,-1 0 0</inkml:trace>
  <inkml:trace contextRef="#ctx0" brushRef="#br0" timeOffset="51">23994 6730 14930,'6'9'775,"3"0"0,-2-6 0,4 1 0,4-2-371,5-2 0,6 0 0,0 0 1,1 0-1,1 0-404,3 0 0,-3-6 0,5-1 0</inkml:trace>
  <inkml:trace contextRef="#ctx0" brushRef="#br0" timeOffset="52">24687 6704 8021,'6'-8'1147,"-4"2"1,5 2 0,-4 1 0,2 4 490,-2 7 0,-2 5 1,-1 3-1,0 2 0,0-2 1,0-1-1224,0-1 0,0-1 0,2-1 0,2-3 0,5-3 0,4-2 1,4 0-10247,0-1 9565,1-7 0,7-3 0,3-7 1</inkml:trace>
  <inkml:trace contextRef="#ctx0" brushRef="#br0" timeOffset="53">25047 6637 10678,'0'13'1770,"-1"1"0,-2-1 1,-2 0-945,3 1 1,-4 0 0,0 4 0,0 3 0,-3 1 0,0 0 0,-4 3 0,1 2-578,0 0 0,-3 2 0,8-8 0,-2 1 0,0-1 0,0-2-249,2-2 0,-5-3 0,4 0 0</inkml:trace>
  <inkml:trace contextRef="#ctx0" brushRef="#br0" timeOffset="54">25287 6850 7974,'-13'6'1639,"0"3"0,-1 3 0,-1 3 0,-1 1-756,-2 2 1,-4 4 0,3-3 0,0 0 0,-1 2 0,4-2-1,3 1 1,4-4-5054,4-1 4170,4-8 0,1 5 0,0-5 0</inkml:trace>
  <inkml:trace contextRef="#ctx0" brushRef="#br0" timeOffset="55">25767 6464 7927,'8'0'2457,"-8"6"1,-8 2-1,-1 6 1,0 2-1279,-1 2 0,-2 11 0,-3 3 1,-1 5-1,-2 3 0,2-2 0,1-1-2040,2-1 1,1-7 0,2 2 0,2-4 0,2-5 860,3-4 0,8 3 0,2-1 0</inkml:trace>
  <inkml:trace contextRef="#ctx0" brushRef="#br0" timeOffset="56">25954 6517 7922,'9'-7'2847,"-2"4"1,-1 6-1863,-3 5 1,-7 9 0,-5 3-1,-3 6 1,-3 6 0,-3 7 2814,-4 5 1,-3 4-3728,-2 5 1,2-1 0,1-3 0,5-7 0,3-3-74,4-3 0,7-7 0,0 4 0</inkml:trace>
  <inkml:trace contextRef="#ctx0" brushRef="#br0" timeOffset="57">17236 7410 25046,'-34'-2'0,"1"-2"-11,1-5 0,8 2 0,-1-1 0,4 2 0,5 3 0,1 2 2096,2 1-1808,5 0 0,8 0 0,11 0 1,6 0-1,10 0 8,7 0 0,16 0 1,14-2-1,-26 1 0,1-2 1,8 0-1,2-1 0,4-1 1,1 1-170,5-1 1,2 1-1,8-1 1,3 1-1,2-2 1,1 0-1,-21 2 1,1 1-1,1 0 1,4 0-1,2 1 1,-1-1-1,3 1 1,-1 0 0,1 0-191,3 1 0,0 0 0,-1 0 0,1 1 0,1-1 1,-1 1-1,1 0 0,0 0 0,0 0 0,1 0 1,-1 1-1,1-1 0,2 1 0,-1 0 0,1 0 1,-1 1-1,0 0 0,0 0 19,2 1 1,0-1-1,0 1 1,1-1-1,-1 1 1,0 1-1,-1 0 1,0 1-1,0 0 1,-2 1-1,1-1 1,-2 1 0,0-1-1,-1 1 1,0 0-1,-5 0 1,-1 0-1,-1 0 1,-1 0-1,-1 0 1,-1 0-173,-3 0 0,-1 0 1,0 0-1,0 0 0,0 1 1,-1-1-1,21 2 1,-2 0-1,-4 1 0,-1 0 1,-5-1-1,-2 0 0,-4 0 1,-2-1-157,-4 0 1,-1 0 0,-9-2-1,-1 1 1,22 5 0,-11-4 0,-12-1 382,-9-3 0,-16-6 0,-3-1 0,-6-1 0</inkml:trace>
  <inkml:trace contextRef="#ctx0" brushRef="#br0" timeOffset="58">17263 7956 8066,'0'-13'585,"1"6"0,2 1 0,3 3 0,0 3 0,0 7 0,-3 6 0,-3 7 0,-3 0 5164,-2 4-5567,-5 1 0,7 2 1,-6-2-1,0-1 1,0-2-1,2 0 0,0-1-3004,-1-3 2822,5-3 0,-3-2 0,6 0 0</inkml:trace>
  <inkml:trace contextRef="#ctx0" brushRef="#br0" timeOffset="59">17423 7716 13528,'-8'-7'-49,"4"6"0,8 5 0,5-1-1296,3-2 1345,7-1 0,2 0 0,5 0 0</inkml:trace>
  <inkml:trace contextRef="#ctx0" brushRef="#br0" timeOffset="60">17756 7716 8998,'1'-7'1694,"4"3"0,-2 2 1,6 1 409,1-4-1702,2 4 0,1-5 1,2 6-1,1 0 0,2 0-339,-2 0 0,-1 4 1,-3 2-1,-2 2 1,-2 2-1,-2 2 1,-3 1-1,-2 0-243,-1 1 1,-1 4 0,-4-1 0,-4 1 0,-3 0 0,-1 0 264,0-2 1,-1 3 0,1-1 0,0-2 0,-1 0-1,3 1 1,0 1 478,2-2 1,6-1 0,-1-2 0,2 0 0,4-1-515,2-3 1,-1 1 0,6-5 0,2-2 0,2-2 0,3-1 0,3 0-1658,2 0 0,-3-1 23,4-4 1,-4 2-1,4-6 1584,2-1 0,7-8 0,3-2 0</inkml:trace>
  <inkml:trace contextRef="#ctx0" brushRef="#br0" timeOffset="61">18302 7743 7953,'-7'0'0,"-5"2"0,5 2 375,-1 5 1,-2 3 0,4 1-1,0 0 1,0 1 0,3-1 0,2 0-1,1 1 316,0-1 0,0 0 0,0 1 0,1-1-691,4 0 0,2-5 0,6-2 0</inkml:trace>
  <inkml:trace contextRef="#ctx0" brushRef="#br0" timeOffset="62">18196 8143 8047,'-8'6'-5,"1"1"0,4 7 1,-2-1 0,2-6 1,8-2 3,4-4 0,9-7 0,2-1 0</inkml:trace>
  <inkml:trace contextRef="#ctx0" brushRef="#br0" timeOffset="63">19422 7663 7990,'0'-13'0,"0"-1"0,0 1 0,-6 6 843,5 1 0,-7 7 1,4 4-1,-5 4 1,-3 2-1,-1 3 1,-2 1-1,-1 2 8,-2 6 0,-1 2 1,2 1-1,-2 1 0,0 1 1,-2 2-1,2 2 1,0 1-1,2 0-686,2-4 1,8-1-1,3-3 1,2-1 0,2-3-1,0-2-696,0-3 1,6-2 0,3-5 0,3-5 0,1-2-1,0-4 219,1-2 1,-1-4 0,-1-5 0,-2 0 0,-2-1 0,-2 1 0,-2 0 1039,2-1 0,-5 1 0,5 0 14,0-1 0,-3 7 0,6 2 0,2 4 0,0 1-749,3 0 1,-1 0 0,0 0 0,1 0-1,-1 0 1,0 0 0,1 0-1643,-1 0 1,5 0 0,1-2-1,0 0 1649,1-3 0,9-11 0,-1 1 0</inkml:trace>
  <inkml:trace contextRef="#ctx0" brushRef="#br0" timeOffset="64">19702 7810 7876,'-6'-8'2624,"5"2"1,-4 6-1,10 0-2302,3 0 0,6 0 1,2 0-1,3 0 0,1 0-406,-1 0 0,3 0 0,-3 0 0,1 0 84,-1 0 0,-1 0 0,-5 0 0</inkml:trace>
  <inkml:trace contextRef="#ctx0" brushRef="#br0" timeOffset="65">19675 7970 7876,'-13'13'0,"1"0"960,3 1 1,-1-1 0,7-1-420,4-3 1,5-3 0,9-6 0,3 0 0,6 0-1,4-2 1,4-2 0,1-7-542,-1-5 0,11-5 0,-1-5 0</inkml:trace>
  <inkml:trace contextRef="#ctx0" brushRef="#br0" timeOffset="66">20169 7716 13588,'14'-1'755,"4"-3"0,-2 2 0,7-2 1,0 2-377,2 2 1,-2-4 0,-3-1-1,0 2 1,-4 2 0,-1 2-175,-2 4 0,-5-2 1,-4 7-1,-3 3 0,-2 5 1,-5 3-1,-7 3-72,-8 1 0,-6 1 1,-2 1-1,-4 0 1,1-1-1,-1 1 1,3 0-131,2-1 0,3-1 0,3-1 0,6-3 0,5-2 0,7-3 292,2-1 1,4-3 0,2-2 0,5-2 0,3-2 0,1-3 0,1 0 195,-1 1 0,5-2 1,1 2-1,0-2 0,0-2 1,-1 0-1303,1 0 0,1-2 0,3-1 0,0-3 0,0 0 0,2-1 0,1-1 811,-4-2 0,9-14 0,-3-4 0</inkml:trace>
  <inkml:trace contextRef="#ctx0" brushRef="#br0" timeOffset="67">21781 7796 8570,'0'-13'0,"0"0"0,0 5 80,0-4 1,6 5 0,3-5 0,2 2 0,-1 2 0,-3 1 0,1 0 792,-1-4 1,-4 7-1,0 5 1,-4 10-507,-4 5 0,-5 9 0,1 0 1,-4 6-1,-4 2 0,0 1 0,0 0-357,2 3 0,1 2 1,-3 1-1,0 0 0,2 0 1,3-2-302,3-2 0,6 1 1,-1-6-1,2-2 1,4-2-1,4-5 0,7-4 5,8-3 1,4-8 0,3-2 285,3-4 0,9-7 0,7-1 0</inkml:trace>
  <inkml:trace contextRef="#ctx0" brushRef="#br0" timeOffset="68">22141 7810 8570,'8'-20'353,"-2"6"0,-6-4 1548,0 3 1,-2 8-1705,-2 2 1,-4 10 0,-5 4-1,-2 4 1,-3 3 0,-4 2 0,-1 0-1,-3 1-145,0 3 0,2 2 0,-7 0 0,3-2 0,3 0 0,2 0 1,6-1-1,3 0 139,5-1 0,3-3 1,8 0-1,2-2 0,7-3 1,5-2 81,6-1 0,3 0 1,2 3-608,0-3 0,-1 1 1,1-4-1,0 0-204,-1 0 0,1 3 1,1-5-1,2-1 0,2-1 1,2-2 537,4 0 0,6-6 0,3-1 0</inkml:trace>
  <inkml:trace contextRef="#ctx0" brushRef="#br0" timeOffset="69">22621 7876 8559,'-7'-13'305,"1"0"0,12 5 0,4 4 495,7 2 0,-1 2 1,6 0-1,0 0 1,0 2-1361,1 2 0,-6-1 0,4 5 0,-2-1 0,-1 0 560,1 4 0,-4 1 0,5 1 0</inkml:trace>
  <inkml:trace contextRef="#ctx0" brushRef="#br0" timeOffset="70">22541 8236 18348,'-13'-6'111,"6"-1"0,4-5 1,11 3 1112,10 5 0,10 7 1,5 3-1,3-1 0,5 3-1119,6-1 1,5-4-1,2 3 1</inkml:trace>
  <inkml:trace contextRef="#ctx0" brushRef="#br0" timeOffset="71">23514 7610 8295,'-13'0'0,"0"0"0,-1 0 0,3-2 0,0-1 338,2-1 0,6-2 1,-1 2-1,4-4 1,3-1-1,3 2 1,1 1 65,4 3 0,0 6 0,3 3 1,-1 1-1,2 5 0,3 3 0,5 3 1,5-1-1,7 1 0,0 1-98,2 2 0,5-3 0,-8 3 0,0-2 1,-3-1-1,-5-2 0,-2-1-119,-2-3 1,-7-2-1,0 2 1,-6-2-1,-3-1 34,-3 2 1,-3 0 0,-5 3-1,-5-1 1,-6 2 0,-7 1 76,-2 2 1,-1 7-1,-1 0 1,0 6 0,1 2-1,-1 1 1,0-1-428,1-1 0,1-1 0,2-3 0,4 2 0,1 1 0,2-1-488,4-2 1,-1 3-1,5 0 1,1-1-1,3-2 1,2-2 616,2 1 0,6 0 0,1-1 0</inkml:trace>
  <inkml:trace contextRef="#ctx0" brushRef="#br0" timeOffset="72">18476 8663 8567,'1'-12'0,"4"1"0,3 3 0,4-3 0,-3 4 0,0-2 0,-5 4 0,5-2 0,0 0 770,-1-1 1,2-1 436,-6-4 0,-5 7 0,-8 6-794,-3 8 0,-1 9 0,0 5 0,-1 2-101,1-2 0,-5 8 0,0-2 0,4 3 0,2 3 0,3-1 149,-2-1 1,6 0 0,0-4-171,4 3 0,1-3 1,1 3-491,4-3 0,-2-6 0,5-1 0,3-2 0,-1-2 0,0-4 0,-2-3-73,-2-1 0,0-6 0,-3 0 0,1-6 0,-1-6 0,-3-4 103,-4-5 1,-2 3-1,-5-4 1,4 1-1,0 1 1,1 0 1411,0 3 1,-3 0-595,4 1 0,8 5 0,9 4 0,6 3 0,1 1 0,2 0 0,-2 1-847,0 3 0,5-1 0,-2 5 1,4-2-1,-1-3 0,-3 0 1,-3 0-718,0 1 0,-4 1 1,3-5-1,-2 0 1,2 0-1,4 0 915,4 0 0,0-6 0,1-2 0</inkml:trace>
  <inkml:trace contextRef="#ctx0" brushRef="#br0" timeOffset="73">19115 8729 16888,'-5'-19'1199,"3"10"0,-8 3 0,5 15-935,2 3 1,2 3-1,1 3 1,1 4-1,2 3-158,2 2 1,-1 1 0,-4 0-1,0 0 1,2-3 0,1-1-1,1-3-1064,-1-4 1,-2-2 539,-1-2 0,0-11 1,-1-8-1,-2-9 0,-1-8 1,-1-6-1,1-2 521,-1 2 1,1 1 0,4 1 0,0 0 0,0 2 0,0 1 0,1 5 583,4 4 0,-2-1 0,7 7 0,3-1 0,5-1 1,1 4-261,1 1 0,3 0 1,1 3-1,4-1 1,5 1-1,-1 1 1,1 2-971,-3 0 0,-1 0 0,1 0 0,1 0 0,-1 0 0,-2 0 0,-3 0-809,-3 0 1,2 0 0,-6 0 0,-2 0 0,-1 2 1490,-2 2 0,-6-2 0,-1 4 0</inkml:trace>
  <inkml:trace contextRef="#ctx0" brushRef="#br0" timeOffset="74">19209 8809 13750,'-14'2'-189,"1"2"1,1-1 459,3 6 1,5-6 0,10 1 0,6-2-1,5-2 1,4 0 0,3 0 0,1 1 491,2 4 0,-5-4 0,0 5 1,0 0-1,-1 2 0,-3 0-837,-3 1 1,-2 6 0,0 6-1</inkml:trace>
  <inkml:trace contextRef="#ctx0" brushRef="#br0" timeOffset="75">19142 9049 11109,'-9'-21'623,"0"4"0,6 9 0,0 7-97,6 4 1,6 6 0,8-3 0,2-1 0,0 3 0,2-2-1,-2 1-2191,0 1 1,5-1 1677,-2 2 1,3 3 0,2-5 0</inkml:trace>
  <inkml:trace contextRef="#ctx0" brushRef="#br0" timeOffset="76">19582 8876 15397,'0'-21'246,"0"2"0,0 17-334,0 7 1,0 5 0,0 4-1,0 0 1,0 3 424,0 0 0,0 7 0,0-2 0,0 4 0,0-1 0,0-2 1,0-2-1,-1 0-237,-4 0 0,4-5 0,-4 2-688,4-4 1,7-8 0,2-7 0,3-11 0,-1-9 0,-1-4 0,1-2 464,2 1 1,-3 1-1,-1 1 1,-2 3-1,-2 2 1,0 3 1264,1 1 1,1 7 0,-2 4 0,7 4-1,3 3-672,4 1 1,6 7 0,-2-1 0,3 3 0,3 2 0,2-3-476,1 0 1,5-5 0,-4 1 0,1-2 0,-1-3 0,-3-2 0,-4-1-949,-3 0 1,-6-6-1,1-3 1,-6-4 0,-3-5-1,-2-2 1,-3-3 391,-2 1 0,-1 4 0,0-2 0,0 0 1,0 4-1,2 1 140,2 2 1,-1 1 0,6 3 0,1 5 0,2 2 0,3 2 428,3 0 0,3-6 1,5-1-1</inkml:trace>
  <inkml:trace contextRef="#ctx0" brushRef="#br0" timeOffset="77">20395 8769 16597,'0'-6'977,"2"5"1,2 5-743,5 4 1,-2 2-1,2 8 1,2 3 251,0-1-547,3 11 1,-7-2 0,-1 11 0</inkml:trace>
  <inkml:trace contextRef="#ctx0" brushRef="#br0" timeOffset="78">20355 9182 8327,'22'-40'3377,"-1"5"-2686,-2 8 1,4 9 0,-4 18 0,0 0-3205,0 0 2513,5 6 0,-3-4 0,5 4 0</inkml:trace>
  <inkml:trace contextRef="#ctx0" brushRef="#br0" timeOffset="79">20755 8769 19721,'9'-12'-3544,"0"2"3134,1 1 1,2 5 695,1-5 0,1 6 1,-1-2-1,0 4 1,-1 2-1,-1 5 1,-4 6-1,-1 6-146,-3 3 1,-2 2 0,-1 7-1,-1 3 1,-4-1 0,-2 2 0,-2 0-1,0 2 1,-1-2 0,-2-2-115,-1 1 0,4-8 1,0 3-1,-1-1 0,-2-5 1,0 0-1,1-2-1766,3-1 0,5-1 1590,-2-5 0,4 0 0,1 1 0</inkml:trace>
  <inkml:trace contextRef="#ctx0" brushRef="#br0" timeOffset="80">21102 9156 8457,'6'-27'0,"-5"9"0,3 9 0,4 15 0,-7 9 238,5 4 0,-6-1 0,0 0 0,0-2 0,0-1 0,0-2-526,0 1 0,0-1 0,0 0 19,0 1 1,-4-1 0,1-1 268,4-3 0,5 3 0,8-5 0</inkml:trace>
  <inkml:trace contextRef="#ctx0" brushRef="#br0" timeOffset="81">21502 8876 18104,'0'-19'-3894,"0"10"4033,0-3 0,1 16 0,5 2 0,6 0 0,7 2 470,6-1 1,0-3-1,9 4 1,-1-1-1,-3 1 1,-2 2-1,-3 2-594,-3 1 1,-4 1 0,-9-1-1,-5 0 1,-5 2 0,-10 1 0,-11 4-21,-10 0 1,-8-3 0,-3 2 0,-3-1 0,1-1 0,4 0 0,8-3 248,8 0 1,7-1 0,9 0 0,8 1 0,10-2 0,15-2-69,13-1 0,14-5 0,12 4 0,2-2 0,0-3 0,-3-2 0,-3-1-111,1 0 65,-11 0 0,8 0 1,-9 0-1</inkml:trace>
  <inkml:trace contextRef="#ctx0" brushRef="#br0" timeOffset="82">23208 8996 8672,'0'-13'0,"0"-1"148,0 1 0,0 7 0,0 6 0,0 7 0,-2 5 0,-1 3 0,-1 3 0,-1 4 1,1 5-1,-2 2 0,-1 2 0,-2 0 336,1 2 1,-2-3 0,4 4 0,0 0 0,0-2 0,3 1 0,2-3-939,1-2 1,1-2 0,4 1 0,4-2 0,2-3 0,3-5 0,-1-7-3118,0-6 2838,1-2 737,-1-8 1,6-7-1,2-8 1</inkml:trace>
  <inkml:trace contextRef="#ctx0" brushRef="#br0" timeOffset="83">23394 9076 8790,'21'-36'93,"-3"4"262,-3 4 0,3-1 0,-1 12 0,0 2 1,-4 3 1592,-4 3-1862,3 6 1,-12 2-1,0 7 1,-8 1-1,-4 5 25,-1 4 1,-2 0-1,-1 5 1,-3 0 0,-1 0-1,1 2 1,3 2 0,1 2-205,2 0 0,-1-1 1,1 1-1,1-2 0,2-3 1,1-2-408,-1-1 1,2-4 0,1 3 0,1-4 399,3 0 0,3-7 0,6-2 1,6-4-1,5-1 0,4 0-115,3 0 1,3-1 0,4-2 0,3-2 0,1 1 217,1-2 0,5-2 0,7-5 0</inkml:trace>
  <inkml:trace contextRef="#ctx0" brushRef="#br0" timeOffset="84">23994 8956 12257,'-4'-21'-386,"-1"6"0,2 9 444,2 11 1,1 7 0,0 4 0,0 3 0,-2 2 0,0 3 0,-4 1 222,-2 1 1,-1 1 0,-4 0 0,1-1 0,2 3 0,2-1-1,1 0 1,1-3-530,0 0 1,2-4-1,5 0 1,4-2 0,5-3 259,6-1 1,11-2-1,7 1 1</inkml:trace>
  <inkml:trace contextRef="#ctx0" brushRef="#br0" timeOffset="85">24448 8916 13194,'7'-15'566,"-3"-3"1,2 11 0,0 2-1,0 13 1,0 7 0,-3 4-504,-2 2 1,-1-1 0,-1 6 0,-3-1 0,-5 3-1,-3 0 1,-1 0-305,-1-1 1,1-1 0,0 1 0,-1 0 0,1-1 0,0 1-1,1 0-282,3-1 1,3-5 0,6-2-1,3-1 1,4-2 0,8-4-482,4-6 0,4-4 0,3-2 0,1-2 959,-1-2 1,7-10-1,1-6 1</inkml:trace>
  <inkml:trace contextRef="#ctx0" brushRef="#br0" timeOffset="86">25021 8916 8357,'-15'-6'0,"-1"-1"0,-2-1 0,0 5 0,5 11 126,-1 5 1,1 3-1,0-2 1,1 0 0,2 4-1,2 4 1,2 3 0,3 1 344,2-4 0,1 7 0,0-2 1,1 1-1,4 0 0,5-2 1,5-3-393,3-1 1,7-5 0,0 1 0,5-4 0,-1-2 0,1-3 0,-2-4-960,-1-4 0,2-1 0,-7-1 0,4-5 880,0-8 0,1-5 0,0-8 0</inkml:trace>
  <inkml:trace contextRef="#ctx0" brushRef="#br0" timeOffset="87">25434 8943 8395,'-7'-3'439,"2"3"1,5 1 0,5 9 0,5-2-1,5-1-79,2 1 0,4-4 1,-2 3-1,4 1-451,-4-1 1,2-4 0,-4 3 0,0-1 0,-2-1-1,-2-1 91,0-2 0,-5-1 0,-2 0 0</inkml:trace>
  <inkml:trace contextRef="#ctx0" brushRef="#br0" timeOffset="88">25327 9289 8395,'0'-7'713,"2"1"0,4 7 0,9 4-112,10 4 0,3-2 0,7 2-601,2 1 0,8 2 0,2 1 0</inkml:trace>
  <inkml:trace contextRef="#ctx0" brushRef="#br0" timeOffset="89">25994 8876 7911,'0'-13'0,"0"4"128,0 0 0,0 4 0,1-4 0,2-1 1,3 0-1,2-1 559,2 2 1,-3 2-1,2-3 1,2 2-1,-1 1 947,-1 0 0,-5 5 1,-7 2-1329,-1 7 0,-6 10 0,1 2 0,-3 0 0,0 2 1,2-2-324,1 0 1,1 4-1,-1-6 1,3 0-1,2-2-184,0-2 1,-1 0 0,5 1-1,2-3 1,2-2-59,5-4 1,3-4 0,1-1-1,2-1 1,1-2 0,2-3-494,-2-2 0,1 4 0,0-5 1,4 0-1,0 0 752,-3 0 0,2-5 0,1-7 0</inkml:trace>
  <inkml:trace contextRef="#ctx0" brushRef="#br0" timeOffset="90">26327 8703 9139,'-7'0'4604,"1"7"-4246,6 6 0,0 2 0,0 6 0,0 1 1,0 2-1,-2 4-235,-2 0 1,1 6 0,-5 0 0,1 3-1,1 0 1,-1 2 0,1-4-840,0-1 1,1 2 715,5-5 0,-6 6 0,-1-3 0</inkml:trace>
  <inkml:trace contextRef="#ctx0" brushRef="#br0" timeOffset="91">26460 9156 10195,'0'-6'623,"0"6"0,0 7 1,0 10-1,0 2-671,0 2 0,-4 1 0,-1 4 0,3 0-589,0-4 1,2 1 0,0-3 0,0-1 636,0 0 0,6-7 0,1-6 0</inkml:trace>
  <inkml:trace contextRef="#ctx0" brushRef="#br0" timeOffset="92">26594 8849 8062,'-21'-6'228,"2"5"565,5-4 1,8 4 0,6 1 0,9-2 0,6-1-346,3-1 0,4 0 0,-3 4 0,2 0 0,3-2 1,1-1-1,0-1 0,-3 1-599,-4 1 0,-3 2 0,-2 0 0,-1 2 1,-3 2-24,-5 5 1,-4 3 0,-5 3 0,-7 2 0,-5 4 0,0 1 0,-1 1 943,0 0 0,0-2 1,5 0-1,1 0 1,3-2-1,3 2-658,0-1 0,5-3 1,-4 0-1,4 0 1,2-1-1,4 2-833,4-2 0,0-3 0,3-2 721,2-2 0,9-1 0,-3 6 0</inkml:trace>
  <inkml:trace contextRef="#ctx0" brushRef="#br0" timeOffset="93">26940 9209 7399,'2'-7'923,"2"2"1,2 5 0,3 6-421,-5 7 0,-2 2 0,-2 6 1,0 0-372,0-1 1,0 3 0,-2 3 0,-1 0 0,-1-4 0,1-3 0,0-1-851,-1 0 1,2-1 717,-2-3 0,8-13 0,4-2 0</inkml:trace>
  <inkml:trace contextRef="#ctx0" brushRef="#br0" timeOffset="94">27207 8889 7919,'-15'-4'961,"-1"-1"1,-2 2-1,2 2-95,1 1 1,3 1 0,3 4-771,5 4 0,8 3 0,4 2 0,0 4 0,1 3 0,0 3 0,-1-1 0,-2 2-133,-1-1-557,-3 0 0,8-3 0,-5-4 1,-2-2-1,-2-2 594,-1 1 0,6-7 0,2-1 0</inkml:trace>
  <inkml:trace contextRef="#ctx0" brushRef="#br0" timeOffset="95">27447 8623 7919,'-18'-9'815,"0"1"322,2 2 0,3 8 1,2 8-1,2 5-606,-1 3 1,3 6-1,-1 2 1,1 10-1,1 10 1,0 3-1,3 2 1,1 0-85,2-2 0,2 1 0,4-4 0,7-2-447,8-2 0,4 1 0,2-9 0</inkml:trace>
  <inkml:trace contextRef="#ctx0" brushRef="#br0" timeOffset="96">18156 9329 8539,'-14'-15'0,"1"6"0,0 11 0,-1 4 155,1 1 1,0-2 0,-1 2-1,0-1 1,-3-3 0,-2-2 0,-2-1-1,-2 0 1,-4 0 0,-3 0 0,-2-1 48,-2-4 1,-2 4 0,-5-5 0,-2 2 0,-3-1 0,-2 1-1,-3-1 1,-4-1 0,-6 0-545,-4 0 1,1-2 294,-7 3 1,-3-5-1,36 6 1,-1 0-1,-2 0 1,-1-1 0,-2 1-1,1 0-22,-1-2 1,0 1 0,-2 1-1,0 1 1,1-1 0,0-1-1,-2 0 1,-1 0 0,-1-1-1,-1 0 1,-1-1 0,0 0 0,-2 1-1,-1-1 74,-1 0 1,1 1-1,-1-1 1,1 0-1,1 1 1,0-1-1,-2 0 1,-1-1-1,-1 0 1,0 0-1,-1-1 1,0-1-1,0 0 1,1 1-26,0-1 0,0 0 0,-6-1 0,0-1 1,1 0-1,1 1 0,0 0 0,0-1 1,0 0-1,-1 0 0,3 1 0,0 0 40,0-1 1,-1 0 0,-2 0 0,-1-1-1,2 0 1,0-1 0,-1 1 0,0 0-1,-2-1 1,0-1 0,1 1 0,0 0 0,0 0-1,-1 0-44,0 1 0,1 1 0,0 0 0,1 0 0,-1-1 0,-1 0 1,0-1-1,0 0 0,3-1 0,0 0 0,0-1 0,2-1 1,1 1-1,1-2 24,0 0 0,-1-1 0,2 0 0,1 0 0,-1-2 0,1 0 0,2 0 0,1-1 0,1-1 0,1-1 1,2-1-1,0 0 45,-1-2 0,1-1 0,3 0 0,0 0 0,2 0 0,2 1 0,0 0 0,2-1 0,-1-1 0,1 0 0,0 1 0,1-2 27,-1 1 0,1-2 1,0-2-1,1-1 0,3 3 1,1 0-1,0-1 1,1 0-1,-1 0 0,-1 1 1,0-1-1,0 1 1,-3 0-1,0-1-95,-1-1 1,0 1 0,1-1 0,-1 0 0,-1 3 0,1 0-1,0 1 1,-1 1 0,-1 2 0,0 1 0,-2-2 0,-1 2-1,0 0 1,-1-1-109,-1 0 0,0 1 1,0 1-1,-1 2 0,0-1 1,-1 1-1,1 1 0,-1 1 1,-2 0-1,0 0 0,1 0 1,0 0 71,-1-1 1,0 2 0,1 1 0,0 2 0,0-1 0,-1 1 0,1 1 0,-1-1 0,-1 0 0,0 0 0,2-1 0,0 1 85,-1 0 0,0-1 1,3 2-1,0-1 1,-1 3-1,0 0 1,2 0-1,1 0 1,0 1-1,0 1 1,1 0-1,1 1 177,-1 0 1,0 1 0,0 0 0,1 0 0,1 2 0,1 1 0,-1-1 0,0 0 0,0 1 0,-1 1 0,2-1 0,-1 1 0,-1 1 0,1 1-146,0 0 0,0 0 0,2 0 0,0 1 1,-37 2-164,4 0 1,33 0 0,1 0-1,-26 0 1,2 2 16,1 2 1,0-1-1,7 5 1,3-1-1,4 0 1,5 4-1,2 1 21,0 1 0,9-3 1,-4 1-1,7 2 1,4 0-1,3 4 0,2-2-29,3-1 1,1 4-1,3 1 1,3 2 0,5 3-1,2 1-227,2 2 0,0-1 1,0 1-1,2 0 1,1-1-1,1 1 1,1 0 319,0-1 0,-3 1 0,4-1 0</inkml:trace>
  <inkml:trace contextRef="#ctx0" brushRef="#br0" timeOffset="97">7305 6797 28714,'-21'-6'-195,"2"4"0,6-2 1,1 4-1,1 6-71,2 7 0,2 7 1,-3 6-1,2 1 0,2 1 1,3 2-1,2 2 1,2 1-171,4-1 0,4-1 0,10-4 0,8-2 0,8-1 0,8-5 0,5-3-632,-1-4 0,14-7 1114,-4-1 0,10-2 0,-6-2 1</inkml:trace>
  <inkml:trace contextRef="#ctx0" brushRef="#br0" timeOffset="98">4546 7836 11290,'0'-13'-1257,"0"0"1403,0 5 0,0 4 1,0 8-1,0 7 0,0 3-87,0 4 1,-6 4 0,-2-2 0,1-1 0,1 2 0,1-2-1,1 2 1,1-2-126,2 0 0,1-1 0,1-5 0,4-1 1,3-3-1,6-5 0,4-2 144,4-2 0,-3-6 0,0-1 0</inkml:trace>
  <inkml:trace contextRef="#ctx0" brushRef="#br0" timeOffset="99">4532 7623 14034,'-7'-29'-2208,"2"2"1666,4 6 0,1 12 108,0 9 0,1 5 1,4 5 484,4-1 1,9 0-1,2 4 1</inkml:trace>
  <inkml:trace contextRef="#ctx0" brushRef="#br0" timeOffset="100">5145 7583 20537,'-13'-16'-633,"0"3"1,-1 2-1,1 11 1,0 2 1254,-1 2 0,1-2 0,1 4-652,3-1 1,9-3 0,11 2-1,4-1 1,4 0 0,0 2-1,2-2 1,0 0 263,2 1 0,-3-2 0,-3 3 0,-2 0 0,-2 1-471,1 1 0,-5 1 0,-2 2 0,-1-1 0,-5 1 0,-2 2 93,-3 1 1,-5-4 0,3-1 0,0-1 362,0 1 0,3-5 1,7 1-1,5-3-16,3-1 0,1 5 1,1 1-1,-1 0 1,-1 1-1,-2-1-311,-1 0 0,-6 4 0,2-1 0,-4 5 0,-1 2 0,-1 2 5,-4-2 1,-2 2-1,-8-2 1,-3-1-1,-4 0 1,-2-4-1,1 0 222,0-1 1,6-4 0,-4-1 0,2-4 0,2-1 0,2 0 0,2 0-476,0 0 0,1-1 0,3-4 0,5-4-1369,2-3 1,5-1 1793,6 0 1,6-1 0,11 1 0</inkml:trace>
  <inkml:trace contextRef="#ctx0" brushRef="#br0" timeOffset="101">5745 7636 10072,'0'-34'-312,"-1"9"1,-2 10 209,-2 5 1,-1 12 0,4-1 0,-4 5 0,-2 4 0,-2 2 0,-1 3 0,1 1 0,3 4-499,1 0 0,1 2 0,5 5 569,0 0 0,6-1 0,2 1 0</inkml:trace>
  <inkml:trace contextRef="#ctx0" brushRef="#br0" timeOffset="102">5785 7970 10072,'-6'7'283,"-3"-3"0,-1-1 1,0 0-1,1 2 0,-2-1 1,0 2-573,-3 3 0,7 3 0,4 0 0,6-3 294,6-5 0,9-2 0,2-2 0</inkml:trace>
  <inkml:trace contextRef="#ctx0" brushRef="#br0" timeOffset="103">6625 7583 7839,'0'-13'0,"0"0"0,0-1 0,0 1 0,0 4 545,0 0 0,-1 6 0,-2 0 0,-3 6 0,0 7 0,-2 7 0,2 5 0,-1 5 1,1 1-1,0 1 0,3 1 0,2 4 24,1 3 1,0-1-1,1-2 1,4-2-1,4-2 1,4-3-1,3-4 1,2-4-1,-2-2-1524,-1-5 0,-2-8 0,1 0 1,-1-2-1,-1-4 610,-3-2 1,-3-3 0,-6-7 0,0 0 0,0-3 0,0-1 648,0 2 1,0-3 0,0 1-1,0 2 1,0 1 1024,0 2 0,1 1 1,4 3-1,4 5 1,2 2-951,3 2 1,-1 0 0,0 0-1,1 0 1,-1 0-1104,0 0 1,1-1 0,1-2 0,1-3-1,2-2 1,-2-2 723,-1-2 0,4-7 0,2-2 0</inkml:trace>
  <inkml:trace contextRef="#ctx0" brushRef="#br0" timeOffset="104">7052 7610 7839,'0'9'1713,"0"0"1,0-5 0,1 3-1523,4-1 1,-2-1-1,7-5 1,3 0-1,4 0 1,0 0 0,1 0-1,1 0-191,2 0 0,1 0 0,5 0 0</inkml:trace>
  <inkml:trace contextRef="#ctx0" brushRef="#br0" timeOffset="105">7078 7823 7839,'0'7'357,"2"4"0,2-7 0,5-1 0,4-1 0,5-4 1396,4-2 1,4-4-1,0-6-1753,1-4 0,6-3 0,1-6 0</inkml:trace>
  <inkml:trace contextRef="#ctx0" brushRef="#br0" timeOffset="106">7532 7370 7914,'-14'0'0,"1"0"-18,0 0 312,5 0 0,4-2 0,8-1 0,5-2 0,4-1 0,4-2 0,2 1 1110,2-4 0,1 0 0,5-1 1,-1 1-1,1 3 0,-2-1 1,-3 1-1254,-4 4 1,-3 2 0,-2 2-1,-1 2 1,-3 2-293,-5 5 1,-2 4-1,-4 4 1,-2 2-1,-5 0 1,-3 0-1,0-1 460,3 1 0,-2-4 0,2 2 1,-2-6-1,2-2-127,5 2 1,2-4-1,2 2 1,2 0-114,2-2 0,5 1 0,8-5 0,0 1 0,1 1 0,0-1 0,1 2 340,2 1 1,-5-2-1,2 2 1,-3 1-1,-3-1 1,-2 2-1,-3 0 166,-1 0 0,0-5 0,-3 5-371,2 1 1,-7-2 0,-7-1-1,-4-1 1,-5-2 0,-4 1 0,-3-1-723,-2-1 1,-4 0-1,-2 0 1,-1 3-1,-1 0 1,1 0-1,3-2-2377,3 2 1,7-3 2884,3 6 0,3 0 0,2 4 0</inkml:trace>
  <inkml:trace contextRef="#ctx0" brushRef="#br0" timeOffset="107">8318 7250 8076,'-7'-7'617,"1"1"1,6 7 0,1 4 0,4 3 0,2 4 0,2 2 0,-2 0 0,1 4 0,-2 3 772,0 0 1,-2 8-1,-4-2 1,0 3 0,0 1-1,0 1 1,0 1-2011,0-1 0,0-1 0,0-4 0,0-2 0,0-1 620,0-2 0,6-5 0,1 2 0</inkml:trace>
  <inkml:trace contextRef="#ctx0" brushRef="#br0" timeOffset="108">8638 7210 14986,'-12'1'769,"3"4"0,-1 2 0,4 8 0,0 1 0,-1 2 928,-1-2 1,4 4-1539,-5-3 0,4 6 0,-2-4 0,0 2 0,1 1-434,0-1 0,-3-2 0,4-6 0,2 1-1122,2-1 1,2-1 1443,4-3 1,2-3-144,7-6 1,-1 0 0,0 0 0,1 0 0,0 0-1058,4 0 1,1-2 0,5-1 0,-2-3 1152,2-1 0,7-8 0,3-6 0</inkml:trace>
  <inkml:trace contextRef="#ctx0" brushRef="#br0" timeOffset="109">8905 7237 7992,'-8'1'2075,"4"4"1,4 0 0,3 6-1,3-4-2005,1-1 0,-3 3 0,5-3 0,0 1-243,-1 4 173,-2-5 0,-1 6 0,3-5 0</inkml:trace>
  <inkml:trace contextRef="#ctx0" brushRef="#br0" timeOffset="110">8865 7450 7992,'0'9'0,"0"0"921,0 1 1,1 0 0,5-1 0,6-4 0,6-4 0,2-1 0,5-1-922,5-4 0,4-8 0,6-8 0</inkml:trace>
  <inkml:trace contextRef="#ctx0" brushRef="#br0" timeOffset="111">9478 7317 13158,'4'-9'0,"2"1"0,0 1 812,0 0-531,4 4-291,-8-3 0,8 0 1,-5-3-1,-4-2 1,-2 1-1,-5 3 746,-2 1 0,5 0 0,-3 3 1,0-2-1,-2 4 0,-4 2-804,-2 4 0,1 7 0,1 1 0,2 8 0,1 4 0,-1 3 0,-2 3-201,-2 5 0,7 1 0,3 0 0,4-3 0,4-2 0,6-2 333,7-2 1,3-3 0,9-1 0,0-3 0,4-2 0,1-4 242,3-5 1,0-4 0,0-6 0,-3-1 0,-3-4-1,-6-5-458,-5-6 1,-3-10 0,-3-8 0,-7-3-1,-5-6 1,-7-3 0,-4-4 138,-3-2 1,-7 5 0,-2 2 0,-1 4-1,1 4 1,2 4 0,3 8 578,1 4 0,2 5 1,-1 7-1283,1 5 1,6 8-1,2 5 1,5 5-1,5 3 1,4 5-1,2 2 1,4 0 820,3-2 0,3 0 0,5 5 0</inkml:trace>
  <inkml:trace contextRef="#ctx0" brushRef="#br0" timeOffset="112">9944 7130 29870,'-13'-31'-1495,"1"9"1,2-9-1,1 11 1,-2 11 1629,0 9 1,-9 12-1,-3 12 1,-7 6 0,-7 7-1,-7 6 1,-8 7 0,24-22-1,-1 0-467,1 3 0,0 0 0,-1 2 0,0 0 0,1 0 0,0 2 0,1-1 0,1 1 1,-1 1-1,2 1 0,2 0 0,0 0-1386,1 1 1,1 1 1161,4-3 1,0 0 0,-16 31 0,7-8 0</inkml:trace>
  <inkml:trace contextRef="#ctx0" brushRef="#br0" timeOffset="113">6065 8583 7847,'0'-14'415,"0"1"455,0 0 0,-1 7 1,-4 7-1,-4 10 0,-2 6 1,-3 4-1,1 3 0,1 1-41,3 2 0,-1 4 1,4 1-1,0 1 1,0 1-1,3-1 0,2-1-1129,1-2 0,6-4 0,2-3 0,4-6 0,2-3 0,-1-5-306,0-5 1,1-2 0,-1-2-1,-1-2 1,-3-4 0,-5-6-1,-1-6 587,1-2 0,-2-1 0,2-3 0,-4 4 1,-3 0-1,-2 4 1364,-3 1 0,5 2 0,-3 1-850,0 3 0,6 3 1,0 6-1,8 2 0,4 1 1,1 1-759,0-1 1,1 0 0,-1 0 0,0 1-1,2-1 1,1-1-846,2-2 0,1-2 0,-1-2 1108,4-5 0,4-9 0,0-2 0</inkml:trace>
  <inkml:trace contextRef="#ctx0" brushRef="#br0" timeOffset="114">6492 8529 7813,'-8'0'4915,"2"0"0,8 2-4348,2 2 0,-1-2-130,6 2 0,-4 2 0,2 0 0,-1 1-70,-3 4 1,-2 2 0,-1 3 0,-1 4 0,-2-1 0,-3 2 0,0-1-351,0 4 0,0-3 0,3 0 1,-1-2-1,1-3-1479,1-1 0,2-5 0,2-5 1158,2-10 1,-2-10 0,2-5 0,-2-2 0,-2-5 0,1 0 0,2-2 0,2 0 384,-2 1 1,-2 3 0,1 1-1,1 4 1,2 0 0,3 4 419,2 1 1,2 4-1,1 0 1,1 4 0,-1-1-1,0 2-503,1 1 1,-1-1 0,0 3 0,2-2 0,2 2 0,0 2-1,0-1-1674,-3-2 1,0 2 0,-1-2 0,0 2 1675,1 2 0,-1 0 0,0 0 0</inkml:trace>
  <inkml:trace contextRef="#ctx0" brushRef="#br0" timeOffset="115">6532 8583 7813,'-8'7'2247,"2"1"-1131,6-4 1,6-3-1,3 4-238,3-4 0,1-1 0,2 0 0,2 0 0,2-1-91,2-4 1,1 2-2161,4-5 0,-5 3 0,-3-2 1373,-3 1 0,4-5 0,2 4 0</inkml:trace>
  <inkml:trace contextRef="#ctx0" brushRef="#br0" timeOffset="116">6545 8703 7813,'-13'13'1481,"5"0"0,4 1 1,2-1 551,2 0 0,2-5-2154,2-4 1,8 2 0,7-2 0,1-1 0,0-3 0,1-4-857,3-5 0,1-3 977,2-1 0,-1-6 0,1-2 0</inkml:trace>
  <inkml:trace contextRef="#ctx0" brushRef="#br0" timeOffset="117">6905 8463 7798,'0'-14'1966,"0"7"0,0 8 0,0 11 0,0 6 0,0 3-1106,0 3 0,-1 5 1,-2 4-1,-2-2-1263,2-3 1,-3 2 0,2-10 0,1 1 0,1-3 0,2-3-590,0-2 1,2-7-1,1-6 1,1-8 0,-1-3-1,-1-4-171,-2-3 1374,0 3 1,4-8 0,1 5-1,-2 1 1,-2 3 1148,-1 0 1,2 2 0,2 4-472,5 3 0,-2 4 0,2 1 1,1 0-1,2 1-626,2 4 0,3-4 1,1 4-1,-1-4 0,-3-1 1,0-1-1,-1-4-574,0-4 1,-1 2 0,-1-2 0,-3-3-1,1-3 1,0-3 0,0 2-629,1 1 1,-2-2-1,-1-3 1,1 1-1,-2 0 1,1 3-189,0 1 1,-2 3 0,2 2 0,1 2 1126,-1 2 0,2-4 0,4 2 0</inkml:trace>
  <inkml:trace contextRef="#ctx0" brushRef="#br0" timeOffset="118">7225 8423 7798,'-13'6'1123,"-1"1"0,1 6 0,0 1-422,-1-1 1,7 0-1,4-1 1,7-3 0,8-4-1,6-4-370,3-1 1,5-1-1,5-4 1,1-4-1,-1-1 1,0-2-332,-2-1 0,5 2 0,1-8 0</inkml:trace>
  <inkml:trace contextRef="#ctx0" brushRef="#br0" timeOffset="119">20315 9755 21575,'-7'-34'-758,"2"8"0,10 8 1,5 5-1,9 2 1248,12 2 0,7 6 0,15-1 0,9 3 0,8 1 0,-31 0 0,0 0 0,1 0 0,0 0 1,2 0-1,-1 0-608,0 0 0,0 0 0,1 0 0,0 0 0,0-1 1,0 2-1,1-1 0,0 1 0,-2 0 0,0 1 1,-1 0-1,0 0 0,-2 1 0,-1-1-382,34 4 1,-1 0 0,-11 4 546,2-1 1,-5 0 0,3 4-1</inkml:trace>
  <inkml:trace contextRef="#ctx0" brushRef="#br0" timeOffset="120">7798 8489 7891,'-7'-13'297,"2"0"1,5-1-1,5 1 1,4 0-1,2-1 1,1 1 0,-1 0-1,-2 1 1,-1 2-1,1 2 6434,0 2-6391,-6 2 0,3 11 0,-6 5 0,0 6 0,0 3 0,0 2-313,0 2 1,-4 7-1,-1-1 1,2-2-1,2 1 1,1-2-1,0 0-3606,0-3 1,1-7 3578,4 0 0,8-3 0,8-2 0</inkml:trace>
  <inkml:trace contextRef="#ctx0" brushRef="#br0" timeOffset="121">8158 8609 7870,'0'14'4622,"0"-1"-4255,0 0 1,0 2 0,0 1 0,0 2 0,0-2-1,0-1 1,0-1 0,0-1-4664,0 0 4296,0 1 0,6-7 0,1-1 0</inkml:trace>
  <inkml:trace contextRef="#ctx0" brushRef="#br0" timeOffset="122">8438 8423 7883,'0'-8'2375,"0"-3"0,1 9-1657,4-2 0,-2-2 0,6 1 0,1 2 0,0 0 0,1 0-2,-2-1 0,0-1 0,4 5 0,0 0-731,1 0 0,-3 6 1,-2 3-1,-4 3 0,-5 1 1,-5 1-1,-5 1-442,-6 2 0,1 0 0,-3 3 0,3 1 0,2-2 0,1 1 727,3-4 1,3-1-1,6-2 1,2-1-1,2-3 1,5-5-240,3-2 1,7-2 0,3 0 0,4-2 0,2-4-1,1-6-31,2-4 0,7-8 0,-4 4 0</inkml:trace>
  <inkml:trace contextRef="#ctx0" brushRef="#br0" timeOffset="123">8878 8543 7846,'-8'7'574,"-2"6"1,4-1 0,0 6 84,0 3 0,-3-5 1,4 3-1,-1-1 0,0 0 1,3-2-1,1-1-1770,2-2 0,6-5 1111,3-4 0,9-8 0,3-4 0</inkml:trace>
  <inkml:trace contextRef="#ctx0" brushRef="#br0" timeOffset="124">9131 8183 8020,'-13'0'496,"-1"0"1694,1 0 0,6 1-1169,2 4 0,5-4 0,5 4 0,4-4-800,2-1 0,7-4 1,0-2-1,-2 0 1,-1 0-1,-2 3 0,1 2-104,-1 1 1,-4 0-103,0 0 73,0 0 1,-3 5 0,-6 6 0,-8 4 0,-4 2 0,-1 1 0,0 0 123,-1 0 1,3-1 0,0-3 0,4-1 0,-1-1 0,3-2-115,-1-1 0,3-1 0,7 1 0,5-5 0,3-3 0,1-1 267,0 0 1,1 0 0,1 0 0,1 0-1,2 2 188,-2 2 0,-3 5 0,-4 8 0,-4 0 1,-4 1-467,-1 1 1,-1 2-1,-5 6 1,-6-1-1,-4 1 1,-2-2-1,-1-1-1268,-4-2 0,3-6 0,-3 4 0,0-3 0,-3 0 1181,0-5 0,-1 1 0,1-6 0</inkml:trace>
  <inkml:trace contextRef="#ctx0" brushRef="#br0" timeOffset="125">6465 9222 7916,'-4'-8'282,"-2"0"861,-2 2-732,5 2 1,-1 5 0,8 4 0,5 4-1,3 2 1,1 4 0,1 3 0,-1 4-1,0 3 90,1 2 1,-2 4-1,-2 0 1,-3 0-1,1 0 1,-2 0 0,1-1-1027,1-2 0,-1-1 0,3-2 0,-1-3 0,2-5 525,0-7 0,3 2 0,-1-5 0</inkml:trace>
  <inkml:trace contextRef="#ctx0" brushRef="#br0" timeOffset="126">6838 9222 7899,'0'-13'4654,"0"6"-4488,0 1 1,-4 7 0,-2 4-1,0 5 1,-1 6 0,-1 7 503,-2 2 0,-2 1 0,-1 1 1,-1-2-1,3-1 0,2-2-886,4 2 0,4-5 0,1-1 0,0-3 0,0-2-615,0 0 0,6-5 1,3-4 519,2-2 0,1-1 1,-1 2-1,-3 3 1,3 0-1417,1 0 0,5-2 1727,1-4 0,12 0 0,-2 0 0</inkml:trace>
  <inkml:trace contextRef="#ctx0" brushRef="#br0" timeOffset="127">7172 9196 7899,'-6'-8'3022,"4"10"1,-2 10-2100,2 4 1,-2 8 0,-1-2 0,1 3 0,0 2-788,-1-1 1,-4 1-1,3 0 1,0-2-1,0-1 1,3-4 0,2-1-679,1-2 1,0-7 0,1-2-1,5-3 1,8-3 0,5-5-1398,2-6 1,4-9 1938,-3-4 0,9-3 0,3-2 0</inkml:trace>
  <inkml:trace contextRef="#ctx0" brushRef="#br0" timeOffset="128">7465 9169 7899,'7'0'3556,"-2"0"-2222,-10 0 1,-1 6 0,-3 3 0,4 3-808,-1 1 0,3 5 1,-6 1-1,0 2 0,1 3-447,4 1 1,-2 0-1,2-3 1,1-3-1,1-1 1,2 0-884,0-2 0,6-3 0,3-4 0,3-4 0,1-5 0,1-3-259,-1-2 1,0-5 0,2 0 0,1-5 0,2-3 1061,-2 2 0,-1-5 0,-1 0 0</inkml:trace>
  <inkml:trace contextRef="#ctx0" brushRef="#br0" timeOffset="129">7811 9142 7899,'-1'-7'4176,"-3"3"1,-2 4-3783,-3 4 1,-2 9 0,5 10 0,1 0 0,-3 2-270,1 2 1,2-3 0,-2 7-1,1-4 1,3-4 0,1-1 0,2 1-588,0-3 1,2-2 0,2-9-1,5-5 1,5-2 0,2-4-1121,2-2 0,5-8 0,0-7 1582,2-2 0,1-7 0,1-6 0</inkml:trace>
  <inkml:trace contextRef="#ctx0" brushRef="#br0" timeOffset="130">7625 9222 7829,'0'-13'-10,"0"4"0,0 0 0,0-1 335,0-2 0,0 3 1,0 0-1,1 0 1031,4 2 0,-4-2-694,4 9 0,-4 3 1,-1 10-1,0 1 0,-1-1 1,-2 2-1,-3 1-299,-2 2 0,4 1 0,-3-3 0,1 2 0,3-1 0,1-3 0,2 0-189,0-1 1,0 0-1,0 1 1,0-1-1,2-1-370,2-3 0,-1 1 1,6-5-1,1-3 1,2 0-81,2-2 0,-6 0 1,1 0-1,2 0 0,0 0-820,3 0 1096,-1 0 0,6-6 0,2-1 0</inkml:trace>
  <inkml:trace contextRef="#ctx0" brushRef="#br0" timeOffset="131">8198 9182 7917,'-6'-7'1548,"5"1"1,-5 5 0,7-2-858,4-2 1,2 1 0,6 4-1,1 0 1,-1 0 0,0 0-3079,1 0 0,-2 1 2387,-4 4 0,4 2 0,-4 6 0</inkml:trace>
  <inkml:trace contextRef="#ctx0" brushRef="#br0" timeOffset="132">8225 9289 7917,'-14'13'0,"7"-4"0,3 0 696,2 1 1,2-2-1,2-1 1,3-1 0,9-3-1,8-3 1,8-3-697,5-1 0,10-13 0,2 3 0</inkml:trace>
  <inkml:trace contextRef="#ctx0" brushRef="#br0" timeOffset="133">8745 9209 7861,'4'-13'0,"0"-1"0,-1 1 0,-1 6 919,-2 1 1,0 7-1,0 4 1,0 4-1,0 2 1,1 1-1,2-1 1,2-2-252,-2 1 1,0-3 0,1 2 0,5 0 0,3-2-1,1-2 1,1-4-2124,-1-1 1,0-4 0,1-2 0,-1-1-1,0-4 1,1-1-2497,-1-1 3951,0-6 0,1 4 0,-1-4 0</inkml:trace>
  <inkml:trace contextRef="#ctx0" brushRef="#br0" timeOffset="134">8985 9089 7861,'5'-7'1957,"-3"2"1,4 8-1506,0 2 1,-5 9 0,4 0-1,-4 2 1,-1 3 0,0 4 0,0 2 250,0 1 0,0 0 0,0-3 0,-1-2 1,-2 0-1,-2-2 0,2 0-703,2-2 0,1-3 0,0 0 0</inkml:trace>
  <inkml:trace contextRef="#ctx0" brushRef="#br0" timeOffset="135">9198 9249 11287,'-2'13'0,"-1"1"0,-1-1 0,1 2 0,0 1 0,0 2 0,-1-2 1940,1-1 1,1 3 0,2 0-1941,0-2 0,-6-7 0,-1-3 0</inkml:trace>
  <inkml:trace contextRef="#ctx0" brushRef="#br0" timeOffset="136">9331 9036 9147,'-6'0'8562,"6"0"-8288,6 0 0,7 0 1,2-2-1,2-1 1,2-3-248,2-1 1,-1 0 0,4-4 0,-3 2 0,-2 1-1,-3-1 1,-1 1 0,-2 2-577,1 3 1,-7 3 0,-2 6-1,-4 6 1,-2 6 811,-4 3 1,-1-1 0,-4 4 0,1-2-1,0 0 1,0 1 0,0-1-475,-1 2 1,4-4 0,2 1 0,2-2-1,2-2 1,0-3 210,0 0 0,12-1 0,3 0 0</inkml:trace>
  <inkml:trace contextRef="#ctx0" brushRef="#br0" timeOffset="137">9731 9169 10902,'0'13'1106,"-4"1"1,-2-1-1,0 0 1,0 1-763,3-1 1,1 0 0,2 1 0,0-1-345,0 0 0,0-5 0,0-2 0</inkml:trace>
  <inkml:trace contextRef="#ctx0" brushRef="#br0" timeOffset="138">10024 8809 8008,'0'8'1913,"-1"4"1,-2-4-1240,-2 4 1,1 2 0,4 0 0,-2 4 0,0 4-1,-4 5 1,0 3 0,-2 1-742,1-2 1,4-1 0,-3-1 0,2-2-1,-1-2 1,2-4 66,2 0 0,1-4 0,0 4 0</inkml:trace>
  <inkml:trace contextRef="#ctx0" brushRef="#br0" timeOffset="139">10278 8703 7910,'0'19'1464,"-2"0"0,-1 6 1,-3 0-1,0 5-312,0 3 0,-4 2 0,3 5 0,-2 2 1,1-1-1,1 1 0,1-5 0,0-2-990,3-1-162,2-10 0,6 7 0,3-10 0</inkml:trace>
  <inkml:trace contextRef="#ctx0" brushRef="#br0" timeOffset="140">6358 8250 10973,'-4'-21'0,"0"3"23,1 3 1,0 8 0,-2 2 0,-4 2 0,-3 0 2423,-1-1 0,1-2 1,2 3-1741,1-1 0,2-2 0,-4 3 1,2-2-423,-1 2 1,-6-3 0,-4 2 0,0 1 0,-4 2 0,-3 1-1,-2 0-112,-2 0 1,-6 0-1,3 1 1,-2 2 0,0 3-1,-1 0 10,-1 0 0,2 4 0,2-1 0,2 1 0,1 2 0,0 0-7,-1 3 1,1 1-1,3-2 1,-1 0-1,-4 4 1,-1 4-111,-3 3 0,-2 4 1,1 0-1,1 4 1,1 1-1,-1 3 1,0 0-171,2-2 1,2 2 0,8-4 0,1 0-1,3 1 1,2-2 0,3 1 71,1-4 0,2 0 0,1-3 0,3 1 1,5 0-1,2-1 136,2 1 1,0-2-1,2-1 1,2-2 0,5 2-1,4-1 1,5 1 47,4-2 0,3 0 1,4 5-1,2 0 1,3-1-1,1 1 1,1 0-222,1-1 0,1 1 1,2 1-1,0 2 0,0 1 1,0-2-145,0 0 0,-1 0 0,-2 1 0,-3-4 0,0 1 0,-1-5 270,-1-1 1,4 1 0,-4-2 0,2-1 0,3 0 0,2-1 0,1 0 1373,0-1-1223,0 1 1,6-5 0,3 1 0,1-1 0,2 0 0,-2-1-43,1-3 0,8 3 0,-6-5 0,2 1 0,1-2 1,-1-2-1,1 1 164,1-2 1,-1-2-1,6-1 1,-3 0-1,-1 0 1,1 0-1,1 0-317,-1 0 1,7-4-1,-2-1 1,-2 1-1,2-1 1,-2-1-14,2-1 0,3 3 0,-8-4 0,0 2 0,2 2 0,0-1 0,2 1 0,2-6 0,-2 8 0,-3-2 0,1 2 0,-2 1 0,2-2 0,0-2 0,-5 1 0,8 4 0,-5 0 0,0 0 0,0-2 0,-2-1 0,-2-1 0,5-1 0,1 4 0,-3-2 0,1-3 0,-1 0 0,1 0 0,3-3 0,-1 3 0,1-1 0,3-3 0,-1-1 0,1 1 0,0 1 0,-2 0 0,-3-4 0,0 0 0,-3 1 0,1 1 0,-2 2 0,-4-1 0,0-2 0,-6-3 0,0-1 0,1-2 0,-1 1 0,0-3 0,7 1 0,-1-5 0,2 2 0,3-2 0,0-1 0,-3-1 0,7-1 0,-6 0 0,3 1 0,1-1 0,-4 0 0,-3-1 0,-3-3 0,-7 3 0,1-3 0,-6 1 0,-5 1 0,-6-4 0,-4 1 0,-4-1 0,-4-4 0,-6 1 0,-3-2 0,-7-2 0,-5 1-470,-6 4 0,-14-4 1,-1 4-1,-5-2 0,-4 0 1,-1 1-1,-2 1 34,0 1 1,4 1-1,1 6 1,-2 2-1,-2 2 1,-1 0-1,0 1 366,0 1 0,-4 1 1,-2 3-1,0 0 1,-3-1-1,-1 0 161,-5 0 1,-6-4 0,2 4 0,0 2 0,-4 1 0,1 2 0,-3 0-156,1-1 0,5 1 1,-2 1-1,1 2 1,0 2-1,1 1-245,3-1 540,1 6 0,-1-9 0,-1 7 0,3-1 0,-4 1 1,0-1 167,-1 2 0,-3 2 0,2-1 1,0 0-1,-4-4 0,0 0-27,2 0 1,0 0 0,6 3-1,1-3 1,0 0 0,3 0-1,2 3 1,1 0-367,2-1 1,-4 2 0,5-4-1,0 2 1,-1-1 0,1 2-90,0 2 0,-3 1 0,3-1 0,0-2 0,-1-2 0,1 2 113,0 2 0,-4 1 0,1 0 0,-1 0 0,-2 0 0,1 0 0,0 0-5,0 0 1,1 0 0,-3 0 0,-2 0 0,-2 0 0,0 0 0,-1 0-21,-1 0 1,-1-5 0,-3 1 0,2 1 0,0 0 0,1 0 4,-4-2 0,-1 1 0,-3 4 1,-2 0-1,-1 0 0,0 0 1,0 1-11,0 4 0,33-2 0,0 1 0,-32 8 0,2 0 0,3 0 0,1 3-147,5-1 0,7 6 0,6-1 1,4 0-1,5 2 0,2 0-3442,6 2 1758,7-3 0,4 5 1554,9-3 0,-3 9 0,5 3 0</inkml:trace>
  <inkml:trace contextRef="#ctx0" brushRef="#br0" timeOffset="141">5199 9209 21004,'-14'-27'-226,"1"7"0,0 6 0,-1 10 0,0 2 1,-4 2 968,-4 0 1,-5 0-498,-4 0 1,-3 0 0,-9 0-1,-3 0 1,-7 0-127,-7 0 1,-5 5 0,26-3-1,0 0 1,-1 1 0,0-1-1,1 0 1,-1 0 0,-1 1 0,1-1-1,2-1 1,0 1 0,-37-1-103,4-1 1,13 0-1,-1 0 1,5 2-1,10 1 1,5 1 0,10-1-1248,5-2 1,5 4-1,7 1 1039,3 1 1,3 2 0,6 4 0</inkml:trace>
  <inkml:trace contextRef="#ctx0" brushRef="#br0" timeOffset="142">3253 9409 9247,'-2'-19'0,"-1"4"1220,-1 5 0,-7 7 1,2-2-1,-2 4-448,-3 1 0,1 0 0,0-2 0,-2-1 0,-3-1 0,-3 1 0,-1 1 0,0 2-48,-2 0 1,-1 0 0,-2 2-1,1 1 1,-1 3 0,2 1 0,1 3-327,2 2 0,4-1 1,-3 1-1,2 2 0,3 3 1,1 2-1,3 3-686,3 3 0,-1 3 1,4 3-1,0 5 0,0 4 1,3 3-385,2 1 0,1 5 0,0-3 1,0-1-1,0-1 0,1-3-438,4 2 1,1-4-1,4-5 1,-1-3-1,0-4 1,0-7 1280,-1-5 1,-5-4-1,3-11 1</inkml:trace>
  <inkml:trace contextRef="#ctx0" brushRef="#br0" timeOffset="143">2759 10035 27497,'0'-26'-2448,"0"-1"1,6 2 0,2 3 2493,-1 4 0,3 8 0,-4 2 0,2 2 0,1 5 759,-2 4 0,8 4 0,-3 6 0,1 2-856,3 3 1,7-3 0,-3 4 0</inkml:trace>
  <inkml:trace contextRef="#ctx0" brushRef="#br0" timeOffset="144">3266 9955 24349,'-2'-22'-6070,"-1"0"6581,-1 3 1,-5 10-1,3 7 1,-1 7 0,-2 2-1,0 4 1,2 0 0,1 3-855,3-1 1,0 0-1,0 2 1,-2 1-1,4 2 1,2-1-1,5-3 70,2 0 1,-5-1 0,3 0 0</inkml:trace>
  <inkml:trace contextRef="#ctx0" brushRef="#br0" timeOffset="145">3173 9889 24349,'0'-34'-369,"0"3"1,0 4-1,0 5 1,1 4-1,4 5 1,5 2-1,5 4 490,2 1 1,7 3 0,-2 6 0,4 3 0,0 1 0,2 4 0,2 2-5335,1 5 5113,0-3 0,-4 10 0,0-5 0</inkml:trace>
  <inkml:trace contextRef="#ctx0" brushRef="#br0" timeOffset="146">3639 9889 24349,'0'-14'-1875,"0"1"1,0 4 2225,0 0 1,0 5 0,2-4 0,2 3-1,5 2 1,4 3-66,5 4 0,-2-1 0,5 4 0,-2 1 0,-1-2 0,1 1 0,2-1-1922,0 0 0,0 3 598,-4-5 0,-2 5 1101,3-4 0,-5-2 0,-4-8 0,-4-4 0,-5-3 0,-3-1 0,-2 0 1310,2-1 0,2 1 0,2 1 0,5 3 0,6 5 0,4 2-1102,1 2 0,3 2 0,3 1 1,2 3-1,3 1 0,3 4 0,4 0-439,4 3 1,2-5-1,2-2 1,3-1 0,0-3-1,0-2 1,-4-2-1078,-5-3-1,-5-5 1017,-5-9 1,-2-3 0,-4-6 0,-6-1 0,-6-3-96,-4-4 0,-6-5 0,-9-3 1,-7-2-1,-5 2 0,-3 3 772,-2 5 1,1 2 0,0 10 0,3 3 0,2 9-1,2 3 1,2 5-113,3 2 1,0 4-1,2 4 1,4 9 0,3 8-1,4 12-825,1 9 1,6 7 0,4 13 0,6 5 0,5 1 247,0 2 1,-9-35-1,1 1 1,-3-2-1,1 0 1</inkml:trace>
  <inkml:trace contextRef="#ctx0" brushRef="#br0" timeOffset="147">2879 10515 24155,'-28'-40'-226,"27"22"0,27 11 0,20 8 405,16 5 0,-20-3 0,1-1 0,4-2 0,1 0 1,5-1-1,2 0 0,7 0 0,2-1 0,3 0 0,2-2 1,5 1-1,0 1 0,-24-1 0,1 1 0,-1 1 137,26-2 0,-1 3-972,0 1 0,-2 2 0,-7 0 0,-3 1 1,-1 3-1,1 0 0</inkml:trace>
  <inkml:trace contextRef="#ctx0" brushRef="#br0" timeOffset="148">20635 10795 8388,'-13'0'-1764,"5"0"1921,2 0 1,8-1 0,2-4 0,4-4 0,1-1 0,-2-1 0,0 4 0,-1 0-1,2 1 1831,-1 0 1,-4-2 0,2 8-1773,-4 6 1,-7 9 0,-3 4 0,-3 2 0,-2 3 0,-3 1 0,-2 3 447,-2 3 1,4-1-419,-6 5 0,7-4 0,-2 4 0,5-3 0,3-2 15,1-2 0,6 1 0,-2 0 0,5-4 0,5 0 0,5-1-244,6-2 0,-1-3 0,4-6 0,-1-1 0,1-3-982,2-4 0,-5-4 0,1-2 1,-7-4 763,-5-4 1,-10 2 0,-4-2 0,-3 0 0,-1 0-1,-2 0 1,-1 0 878,-2 2 1,0-5 0,5 5-1,1-2 557,3 0 1,3 5 0,8-4 0,2 2-1147,5 3 0,5 2 0,2 1 0,2 0 1,-1 0-1,1 0-565,0 0 0,1 0 0,-2 0 0,2 0 1,0 0-1,2 0 0,-2 0-1486,0 0 0,3 0 0,-2 0 1962,0 0 0,3-6 0,3-2 0</inkml:trace>
  <inkml:trace contextRef="#ctx0" brushRef="#br0" timeOffset="149">21115 10848 8384,'-7'-26'1256,"-5"11"0,10 4 1,-2 16-1,2 4-780,2 3 0,0 1 1,0 0-1,2 1 0,1 0 1,3 4-1,0 4 0,1 4-193,0 0 1,-4 1 0,3-2-1,-1-1 1,-1-3 0,-1-2-1,-1-3 1,-2-1-1022,0-2 0,0-4 0,0-3 0,-2-3 6,-2-5 0,1-12 0,-5-4 1,2-4-1,3-3 0,2-1 821,1-2 0,0-1 1,1 2-1,4 0 0,4 1 1,3-1 695,1 0 0,6 2 1,3 1-1,4 4 0,0 0 1,-1 4-1,-1 1-199,-2 2 1,1 0 0,3 1 0,-1 3 0,-1 5 0,-3 1 0,0 0-1297,-1-2 0,-3 1 0,2 4 0,-1 0 0,-1 0 0,0 0-2635,-2 0 0,-2 4 3345,0 1 0,1 5 0,-1-3 0</inkml:trace>
  <inkml:trace contextRef="#ctx0" brushRef="#br0" timeOffset="150">21222 10928 9272,'-6'0'596,"7"0"1,10 0-1,6 0 1,4 0 0,4 0-118,5 0 0,-2 0 0,3 2 0,-3 1 0,-3 3 0,-2 0-479,-6-1 0,4 6 0,0-4 0</inkml:trace>
  <inkml:trace contextRef="#ctx0" brushRef="#br0" timeOffset="151">21155 11195 8409,'9'-24'0,"1"6"0,5 9 0,6 7 384,4 2 1,5-5 0,-1 1 0,-2 1 0,1 1 0,-3 2-1,2 0 1,-3 2 0,-1 2 0,-1 5-2165,1 3 1780,-7 1 0,3 0 0,-5 1 0</inkml:trace>
  <inkml:trace contextRef="#ctx0" brushRef="#br0" timeOffset="152">21915 10875 11773,'7'-21'1387,"-2"3"-894,-4 4 1,-1 8-1,0 6 1,0 7-1,0 6 310,0 5 0,0 3 0,-1 6 0,-2-1 0,-2 2 1,2 2-1,2 1-693,1-1 0,0-2 1,0-1-1,1-2 1,2-2-1,2-2-1493,-2-2 0,0-2 1,1-8-1,3-6 1136,1-6 1,2-5-1,-4-7 1,2-1 0,2-3-1,2 0 835,1-1 0,0 3 1,1 3-1,-1 1 0,0 0 719,1-1 0,-1 7 0,0 4 1,1 4-1156,-1 4 0,0 4 0,2-3 0,1 1 0,4 2 0,-1-2 1,2-2 336,-1-4 0,-3-1-1498,1 0 1,-4 0 0,0 0 0,-1-1 459,0-4 1,-4-7-1,-1-7 1,-2-2 0,-2-2-1,0-2 1,1-2 419,-2 0 0,-2 2 0,-1 1 1,0 4-1,0-1 0,0 2-321,0-1 1,0 3 0,0 3 0,2 1-2325,2 0 2774,4 5 0,5 2 0,0 6 0</inkml:trace>
  <inkml:trace contextRef="#ctx0" brushRef="#br0" timeOffset="153">22568 10728 8304,'7'-19'148,"5"6"1,-1-1 0,5 9 336,6 3 1,2 2 0,-1 2 0,-2 0 0,0 3 0,-2-1 0,2 1-1,0 1-464,2 1 0,-3 2 1,-3 6-22,-2 3 0,-1 2 0,-1 7 0</inkml:trace>
  <inkml:trace contextRef="#ctx0" brushRef="#br0" timeOffset="154">22688 10968 8325,'9'-12'52,"0"-2"1,3-1 0,4 6-1,6 6 1,3 3 0,0 0 0,-1 0-1,-3 0 1,0 0-53,-1 0 0,3 0 0,3 0 0</inkml:trace>
  <inkml:trace contextRef="#ctx0" brushRef="#br0" timeOffset="155">20582 12008 8377,'9'6'0,"-2"4"0,-1 6 0,-3 7 0,4-4 0,-4 10 555,6-2 1,-6 7 0,2-3 0,-4 0 0,-1 2-1,2 1 1,1 2 0,1-2 0,0 0 0,1-2 0,1 1-489,1-4-67,2-6 0,4 2 0,1-4 0</inkml:trace>
  <inkml:trace contextRef="#ctx0" brushRef="#br0" timeOffset="156">21022 12008 8259,'0'-33'1901,"0"17"0,0 0-1539,0 20 0,-2 5 0,-1 7 1,-3 3-1,-1 1 0,-5 2-257,-4 3 0,-1-1 0,-3 7 1,-1-3-1,2-3 0,-1-1-539,4-2 0,-3-4 1,3 3 237,4-2 1,-2-1 0,7-5 178,0 0 1,2-1-1,10-1 1,4-4 0,4-1 392,5-3 0,-2 0 0,5 0 1,1 3-1,0 1 0,5 3 0,-1 2-1043,4 2 1,0-1 666,-4 0 0,13-5 0,2-2 0</inkml:trace>
  <inkml:trace contextRef="#ctx0" brushRef="#br0" timeOffset="157">21515 12034 8266,'-13'-16'624,"-1"3"0,1 7 0,1 9-127,3 10 0,-1 5 1,4 6-1,0-4 1,-1 1-1,1 0 1,0 4-1,3 3-93,1 3 0,1 2 0,-2-2 1,-2 4-1,2 2 0,2 0 1,1-2-712,0-3 1,1-1 0,4-6-1,4-2 1,3-6 0,2-3-1,4-5-1324,4-5 1,2-2 0,1-5 1630,2-6 0,-3-18 0,8-14 0</inkml:trace>
  <inkml:trace contextRef="#ctx0" brushRef="#br0" timeOffset="158">21941 12128 8199,'0'-20'250,"-4"13"1,-2 3 4,-1 10 1,-2 5 0,-5 4 0,1 3 0,0 3 0,-1 2 0,3 3 489,2 2 1,-3 7 0,4-1 0,0 2 0,0-1 0,2 1 0,3-2-629,2-3 1,7-7-1,3-4 1,2 0-1,3-5 1,1-5-1,2-6-609,6-2 0,6-2 0,2-2 1,-1-2-1,-2-5 0,-1-4 0,-1-5 492,1-4 0,0-3 0,-1-2 0</inkml:trace>
  <inkml:trace contextRef="#ctx0" brushRef="#br0" timeOffset="159">22395 12114 8210,'-9'-13'642,"0"0"0,1 11-212,0 7 1,-3 7-1,7 5 1,1 6-1,0 2 1,0 1-30,-2 1 0,1 0 1,4-1-1,-1 1 0,-2 0 1,-2-1-1,2 1-105,2 0 1,-1-1-1,-1 1 1,-1-2 0,1-1-1,1-4-914,2 0 0,0-2 0,2-7 0,2 0 0,7-4 1,3-1-637,4-3 0,10-3 1254,-1-4 0,14-16 0,1-8 0</inkml:trace>
  <inkml:trace contextRef="#ctx0" brushRef="#br0" timeOffset="160">22808 12194 10785,'-13'-6'1115,"5"6"1,4 0 0,2 8 0,2 4-801,0 1 1,6-4-1,3 0 1,3 0 0,1 0-1,4-1 1,2 1 70,3-1 0,11 2-386,-7-5 0,10 5 0,-2-3 0</inkml:trace>
  <inkml:trace contextRef="#ctx0" brushRef="#br0" timeOffset="161">23634 10635 8278,'-13'-12'0,"1"2"0,2 2 0,1 3 0,6-6 404,-3 10 1,2-7-1,1 5 1,4-1 0,7 1-1,5 1 1,3 2 73,2 0 0,6 0 0,-2 0 0,3 0 1,2 2-1,-1 1 0,1 1 0,0-1-213,-1-1 1,1 2-1,0 1 1,-2-1 0,-1 1-1,-4 0 1,0 1-120,-4 0 0,-1 5 0,-4-1 0,-2 5 0,-4 3 0,-4-2-5,-1-1 1,-4 2-1,-4 4 1,-2 1-1,-5 4 1,0-3 168,1 2 1,-4 1 0,0 0 0,2 1 0,1 0 0,2-1-618,-1 1 0,1-2 1,1-1-1,2-2 0,2 0 1,2 0-1,3-1-1319,2-2 0,13-1 1,6-5 1625,5 1 0,16-7 0,2-1 0</inkml:trace>
  <inkml:trace contextRef="#ctx0" brushRef="#br0" timeOffset="162">24341 11115 8514,'-8'-13'1595,"4"10"1,3 11 66,1 9 0,-5 5 0,1-4-1533,1-2 0,1-1 0,2 0 0,0 1 0,0 2 0,2-2 0,1 0 0,3 1 0,2 0-5974,7 0 5845,-1-9 0,17 4 0,-3-4 0</inkml:trace>
  <inkml:trace contextRef="#ctx0" brushRef="#br0" timeOffset="163">24754 10848 8465,'-13'-26'1547,"1"0"-1009,3 4 1,-1 3 202,5 6 1,-2 7 0,7 6 0,6 7-102,4 5 0,5 6 1,1 1-1,3 2 1,1 2-1,-1 4 0,-3 4 501,-1 5 1,-2-2 0,-1 0-1188,-3-2 1,2 0-1,-7-4 1,-1 1-94,-2 2 0,-11-4 0,-3-5 0,-4 0 0,-2-1 1,-2-5-1,-2-4-552,-4-3 0,8-6 0,-6 2 1,2-4-1,4-1 0,1-3 1,7-4 138,5-7 1,4-6 0,2 0-1,2 0 1,4-4 0,7-1 624,8-2 0,4-4 1,1 0-1,1 1 0,1 2 1,2 2-1,1-1 396,-1 0 1,-8 2-1,-4 1 1,-4 4-1,-2-1 1,-3 0-213,-4-2 1,-5 2 0,-5 0 0,-5 2-1,-7 3 1,-5 1 0,-3 1-86,-2 1 0,1 6 0,-1 2 0,2 4 0,3 1 0,4 1-486,3 4 1,8 4-1,2 8 1,4 6-1,4 2 1,6 3-1243,8 3 1,13-3-1,9 5 1556,8-1 0,-4-4 0,9 5 0</inkml:trace>
  <inkml:trace contextRef="#ctx0" brushRef="#br0" timeOffset="164">25194 11142 8508,'-13'-5'870,"1"2"1,3 6 0,3 7 0,2 7 0,-2-1 0,0-1-458,0-2 0,-3 5 0,4 3 0,1 1 0,0 3 0,-1-1 0,2 1-413,2 0 0,7 2 0,1-1 0</inkml:trace>
  <inkml:trace contextRef="#ctx0" brushRef="#br0" timeOffset="165">25794 10955 8492,'10'-42'905,"4"7"1,0 5 0,-3 18 0,-4 2 0,-1 1-469,-3-1 1,3 2-1,-2 0 1,-2-3 0,-5 1-1,-7-1 1,-5 4-93,-3 1 1,-6 2 0,1 4 0,-6 0 0,-2 1 0,2 4-1,2 5-35,5 6 1,3-1-1,5 4-242,1 1 0,5-6 1,4 6-1,3-3-93,1 1 1,11 0-1,7-5 1,7-1 0,5-3-1,1-5-94,-1-2 1,1-2 0,-3-2 0,-3-2-1,-1-5 1,-3-3 0,-4-1 88,-2 0 1,-7-1 0,-3 1 1213,1 0 1,-6 5 0,2 5-1,-5 8 1,-2 8 0,0 9-699,-4 8 0,3 4 1,0 7-1,1 2 0,1 2 1,1-2-648,1-2 1,2 2 0,0-1 0,0-4 0,2-1 0,1-1 0,1-2-2243,-1-2 0,3-1 1,-1-4 2402,-2 0 0,-8-1 0,-2 1 0</inkml:trace>
  <inkml:trace contextRef="#ctx0" brushRef="#br0" timeOffset="166">1480 11608 27235,'0'-18'-1880,"1"0"1,4 1 0,3-1-1,4 0 317,2 2 1675,-1-5 0,-4 6 0,0-2 1,0 2-1,-2 1 0,-1 3 0,-2 0 1,-1 4-1,-4 1 0,-7 4 1,-5 7-1,-5 7 0,-4 7 0,-3 5 451,-2 4 1,1 7-1,-1 2 1,0 5 0,1 4-1,0 0 1,4 1 0,6-1-1,6 1-406,5 1 1,4-5 0,4 0 0,6-5 0,8-4 0,8-1 0,5-5-1,3-3-727,1-3 1,-5-10 0,2 0-1,-2-5 1,-4-4 0,-3-1-375,-4-2 1,-3-2 457,-2-2 0,-6-5 1,-2-7-1,-4-4 0,-2 1 657,-4 0 1,-2 1 0,-6 5-1,-1 1 1,1 2 1059,0 1 1,1 4 0,4-2-808,8 1 0,8 3 1,11 6-1,8 1 1,7-1-1,3-1 0,1-2-1083,2 0 1,-3 0-1,8-2 1,-4-2 0,-1-4-1,0-2 1,-1-2 830,-4-3 1,4-7 0,-5 1 0</inkml:trace>
  <inkml:trace contextRef="#ctx0" brushRef="#br0" timeOffset="167">2266 11541 8575,'0'-26'1239,"2"11"0,1 7 0,1 10 0,-1 7 0,-2 3-970,-1 1 1,0 6 0,0 5-1,0 4 1,0 3 0,0 0 0,0 0-160,0 0 0,0 1 0,0-7 1,2-2-1,1-2 0,1-2 1,-1-2-542,-1-2 1,-4-10-1,-2-5 1,-5-7-1,-3-6 305,-1-5 1,-1-3 0,1-5 0,0-1-1,1 0 1,2 1 435,1-1 1,6 5 0,-2 1 0,4 2 0,2 2 0,4 3 0,5 0 135,6 1 1,1 1 0,5 2 0,2 2 0,1 2 0,3 3-735,3 2 0,-3 1 0,3 0 0,-1 0 1,0 0-1,1 0 0,-2 1 288,-1 4 0,-7-4 0,-2 5 0</inkml:trace>
  <inkml:trace contextRef="#ctx0" brushRef="#br0" timeOffset="168">2266 11741 15290,'-4'-3'714,"8"3"0,5-3 1,12 8-1,-1-4 0,0-1 1,-1 0-1,-1 2 1,1 1-1424,3 1 1,-1 2-1,0-3 1,-2 3-1,-3 1 543,-1 4 0,-2 1 0,1 1 0</inkml:trace>
  <inkml:trace contextRef="#ctx0" brushRef="#br0" timeOffset="169">2239 12008 12281,'-13'6'-360,"1"-3"146,3 6 1,6-6 0,12 1 0,9-3 0,6-1 611,2 0 1,6 0-1,0 0 1,1 0 0,1 0-1,-2 0 1,-1 0-1,-4 0-380,-3 0 0,-2 6 1,5 2-1</inkml:trace>
  <inkml:trace contextRef="#ctx0" brushRef="#br0" timeOffset="170">2639 11875 9165,'0'-18'157,"0"0"1,2 2 1189,2 1 1,-1 6 0,6 2-1032,2 1 0,-4-3 1,2 4-1,0 4 1,0 2-1,-1 5 1,3 3-1,-1 4-516,-1 4 1,1 1 0,-4-4 0,0 3 0,2 0 0,-2 1-553,0 1 0,-1-4 0,0 2 1,4-9-1,1-8 903,-1-7 1,-2-9 0,-4-2 0,2 0 0,-1 0-1,1 1 1,-1 0 0,-1 3 671,-1 0 1,-1 5 0,4 2 0,3 1 0,4 3 0,2 3 0,0 4-1,4 5-560,4 3 1,5 0 0,4-2 0,5-2 0,1-1-1,0-1 1,-3 0-774,-2-3 0,-2-3 0,-6-4 0,-3-5 0,-4-3 0,-5-3 0,-6-3 0,-4-4-160,-2-3 1,-2-2-1,-1-1 1,-3 0-1,0 0 1,0 4-624,3 3 1,2-1 1293,1 4 0,12-5 1,3 2-1</inkml:trace>
  <inkml:trace contextRef="#ctx0" brushRef="#br0" timeOffset="171">3532 11528 8395,'-13'-21'283,"6"9"1,2 12 0,5 8 0,5 2 972,4-1 0,-2 3 1,2-3-1,1 4 1,2 5-1257,1 4 0,1 3 0,-1 2 0</inkml:trace>
  <inkml:trace contextRef="#ctx0" brushRef="#br0" timeOffset="172">3346 11941 8500,'0'-22'784,"0"0"0,3 5 0,7 14 0,11 5 0,9 2 0,4 1 1,3-1 3853,1 1-4638,2-1 0,12-4 0,3 0 0</inkml:trace>
  <inkml:trace contextRef="#ctx0" brushRef="#br0" timeOffset="173">4252 11515 8494,'-9'-18'0,"2"0"0,1 2 0,3 1 0,2 2 175,1 5 1,0 1-1,0 5 1,0 2-1,0 6 78,0 5 1,1 8 0,4 3 0,2 2 0,2 0 0,1-4-1,4 1-222,2 0 0,3-5 0,-1 2 0,4-3 0,3-4 0,2-2 0,0-4-32,-1-4 1,1-1 0,0 0 0,-1-12 0,1-2 0</inkml:trace>
  <inkml:trace contextRef="#ctx0" brushRef="#br0" timeOffset="174">4559 11475 8485,'-13'0'684,"5"13"0,2 9 0,2 11-541,-1 5 0,-1 2 0,3 2 1,-1-1-1,1 1 0,2-4 0,1 1 1,0-1-1,1 4 0,4-1-143,3-1 0,10 3 0,3-9 0</inkml:trace>
  <inkml:trace contextRef="#ctx0" brushRef="#br0" timeOffset="175">4959 11861 11588,'0'-7'750,"-5"2"1,1 11 0,1 8 0,1 6-730,2 5 0,-4-4 0,-2-3-514,-1-3 1,2 3 0,-2 1 0,1 2-538,3 2 1,1-2 981,2 1 1,0 0-1,0 5 1</inkml:trace>
  <inkml:trace contextRef="#ctx0" brushRef="#br0" timeOffset="176">5119 11501 8342,'-6'-20'226,"4"6"0,-4 14 0,8 9 1,1 3-224,1 1 0,5 1 0,-3-1 0,2 0 1,2 1-1,2 0 0,1 4 0,-1 4 461,-3 4 1,-3 0-1,-5 1 1,2 0-1,2-1 1,-4-1 0,-4-1-1219,-6-2 1,-4-5-1,-5-1 1,-3-6 753,1-5 0,-5 2 0,4 1 0</inkml:trace>
  <inkml:trace contextRef="#ctx0" brushRef="#br0" timeOffset="177">5225 11435 8342,'21'-34'659,"-3"3"0,1 8 0,-1 7 0,-2 6 0,-1 5-781,-2 4 0,-4 1 1,0 0-1,2 1 1,0 4-1,3 5 1,1 5 121,2 3 0,4 5 0,6-2 0</inkml:trace>
  <inkml:trace contextRef="#ctx0" brushRef="#br0" timeOffset="178">5545 11888 10654,'-14'3'0,"-1"7"492,1 12 1,4 14 0,10 7-1,0-5-1942,0-5 0,0-5 0,0-3 1445,0-3 1,6-2 0,1-7-1</inkml:trace>
  <inkml:trace contextRef="#ctx0" brushRef="#br0" timeOffset="179">6332 11328 8291,'0'-41'337,"0"20"0,-3 21 1,-5 10-1,-6 7-238,-6 0 1,3 7 0,-6-2 0,0 5 0,-2 4 0,-2 5-1,2 3 1,1 6 508,2 4 0,7 3 0,2 1 0,7-1 0,4-3 1,5-5-1,6-2 0,10-4-726,9-2 1,5-5 0,4-8 0,-3-3 0,-1-4 0,-4-6-720,-1-2 1,-2-4 603,-4-4 1,-9-1-1,-8-4 1,-4-4-1,-5-1 138,-10 1 1,-8-3-1,-19 5 1,-5-1 0,-6 4-1,-3 4 462,3 4 0,2 10 1,10 9-368,6 7 0,4-2 0,4 5 0</inkml:trace>
  <inkml:trace contextRef="#ctx0" brushRef="#br0" timeOffset="180">22608 12834 8367,'0'-18'0,"0"1"0,1 2 0,4 4 0,10 5 0,10 6 0,4 0 0,9 6 0,-3-3 0,7 5 0,0-1 0,1 1 0,-9-4 0,6 5 0,-2 6 0,2 5 0</inkml:trace>
  <inkml:trace contextRef="#ctx0" brushRef="#br0" timeOffset="181">23514 12274 7978,'-6'-7'0,"-2"2"0,2-2 394,-6 6 0,9-5 0,-5 4 0,3-2 1,3-5-1,5-3 0,6 0 0,3 2 812,1 1 0,5 4 1,1-2-1,2 1 1,1 2-1,0-1 1,-1 1-930,-2 1 0,3 1 0,-4 4 0,0 2 1,0 5-1,-2 3 0,-3 1 0,-4 1 1,-3-1-170,-3 0 1,-1 5-1,-2 1 1,-2 2 0,-2 3-1,-5 1-120,-3 2 1,-3-1 0,-1 1-1,-3 0 1,-2-1 0,-3 1-1,1 0 190,0-1 0,-2 1 0,4-1 0,1 1 0,2-2 0,3-1 0,2-2 53,-1 2 0,7-3 1,3-1-1,2 0 0,4-4 1,2-1 110,5-2 0,9-1 0,5-2 0,5-2 0,5-2 0,0-3-402,-1-2 1,4-1 0,-4-1 0,-1-2 0,-1-2 0,-6 1 0,-3-1-3746,-5 1 2876,-1-1 1,-2 4 0,0-2-1,1 0 1,-3 4 928,-2 7 0,3 4 0,-4 1 0</inkml:trace>
  <inkml:trace contextRef="#ctx0" brushRef="#br0" timeOffset="182">24168 12901 8030,'0'-14'0,"0"7"717,0 1 1,5 6 0,3 2 0,-1 2 0,-1 5 0,-1 4 0,-1 3 0,-2 4-323,-5 0 1,0-2 0,-6 3 0,0-2 0,0-1 0,0 0-1,-1 0-1034,-2-2 0,0-1 0,2-2 1,1-1-1,0-2 639,2-1 0,-5-6 0,4 3 0</inkml:trace>
  <inkml:trace contextRef="#ctx0" brushRef="#br0" timeOffset="183">24727 12528 8276,'-14'-2'-5,"-4"-2"0,3 2 0,-3-2 1,3 2 692,2 2 1,4 5-1,2 1 1,2 1 289,7 3 0,4-2 0,7 1 0,2 1 0,1 2 0,2 1 0,-2 2-677,-1 3 1,-3-2-1,-2 6 1,-2 0-1,-2 2 1,-3 0-661,-2 0 0,-7 4 0,-3-6 1,-3 2-1,-1-1 0,1-2-1619,3-2 1,-2-2 0,2-9 1977,-3-3 0,-2-4 0,1-1 0</inkml:trace>
  <inkml:trace contextRef="#ctx0" brushRef="#br0" timeOffset="184">24607 12514 8157,'0'-29'1956,"0"2"1,0 3 0,0 11-1246,0 0 0,2 1 0,2 3 1,7 3-1,5 1 0,6 1-688,3 1 1,7 3 0,2 5 0,3 3 0,6 4 0,1 2-24,2-1 0,4 0 0,-2 1 0</inkml:trace>
  <inkml:trace contextRef="#ctx0" brushRef="#br0" timeOffset="185">25154 12794 8083,'-13'2'0,"-1"3"279,1 9 0,0 5 1,-1 8-1,1-1 1,1 0-1,2-4 0,2-3 1,2-1-335,4 0 1,2 4-1,4-4 1,5-2 54,3-1 0,7-2 0,2 0 0</inkml:trace>
  <inkml:trace contextRef="#ctx0" brushRef="#br0" timeOffset="186">25767 12434 8230,'8'-20'25,"-2"2"572,-1 3 1,-2 3 0,5 2 67,-2 1 1,-3 6-1,-8 0 1,-5 7-1,-5 10 1,-6 8-1,-2 8 107,-6 5 1,0 4 0,4 1 0,2 0-1,6 1 1,3 2 0,5 1-453,5-1 0,8-6 1,7-3-1,5-1 1,6-3-1,5-4 1,3-4-957,1-4 0,-2-7 1,-5-4-1,-3-1 1,-2-3-1,-3-3-121,-1-5 1,-7-2-1,-5-6 1,-8 1-1,-8 3 714,-8 5 0,-9 2 0,-2 2 0,-1 2 0,1 3 0,2 7 0,3 8-390,5 5 433,9-2 0,1 16 0,5-5 0</inkml:trace>
  <inkml:trace contextRef="#ctx0" brushRef="#br0" timeOffset="187">26287 12994 7825,'0'-13'0,"0"5"0,0-4 1610,0 5 0,0 1 0,0 6-1076,0 7 0,0 10 1,-1 1-1,-2-1 0,-3 1 1,0 1-1,-2 2 1,2 1-1,-1-1-1439,0-3 1,4 1-1,-2-1 905,4-2 0,7-7 0,1-3 0</inkml:trace>
  <inkml:trace contextRef="#ctx0" brushRef="#br0" timeOffset="188">26647 12594 7914,'-18'-13'1924,"0"0"-1669,7 5 0,3 7 1,5 8-1,-1 5 1,1 7 15,1 5 0,2 1 0,0 0 0,0-1 1,0 3-1,0-2-2122,0 0 1,5 3 1850,-1-6 0,7-3 0,-4 1 0</inkml:trace>
  <inkml:trace contextRef="#ctx0" brushRef="#br0" timeOffset="189">26874 12594 10616,'-21'-4'0,"3"1"0,5 4 0,2 7 0,2 3 0,1 4 722,0 3 1,-2-2 0,4 7-1,0 0 1,0 4 0,3 3 0,5 1-1,5-3-578,6-5 1,10 1-1,-1-6 1,4-3-1,4-5 1,1-5-1,0-5-680,2-5 0,-9-4 0,1-7 1,-5-5-1,-5-3 0,-4-4 0,-8-1-121,-6-4 1,-6 5 0,-9-3 0,-4 4 0,-3 4 0,-1 3 833,4 6 0,-2-1 0,7 10 0,2 4-374,5 4 1,11 4 196,12 6 0,7 1 0,6-1 0</inkml:trace>
  <inkml:trace contextRef="#ctx0" brushRef="#br0" timeOffset="190">26620 13554 7906,'0'-9'419,"0"0"1323,0-1-1270,6 4 1,-4 1 0,2 11 0,-2 7 0,-2 8 0,0 4 0,-2 4-34,-2 2 1,2-3 0,-2 3 0,2-3-1,2-3 1,0-1 0,0-3-847,0-2 1,6 3 0,3-6 0,3-2 0,3-5 406,3-4 0,2 0 0,7-5 0</inkml:trace>
  <inkml:trace contextRef="#ctx0" brushRef="#br0" timeOffset="191">26967 13527 7906,'-13'-19'1936,"-1"4"0,8 2-1051,6 8 0,6-1 0,8 2 1,-1 1-1,2 0 0,2 0 1,4-1-795,0 1 1,3 1-1,-5 4 1,0 1 0,0 4-1,-2 2 1,-4 4-497,-4 2 1,1-2-1,-5 8 1,-4 0-1,-4-1 1,-7 4 0,-5 1 528,-3 2 0,-5-2 1,2-1-1,0-3 0,3-2 1,4-3-1,2-1 510,3-2 1,3 1-1,9-3 1,4 0-1,10-4-530,6-1 0,1-1 1,9-5-1,-2 0 1,0-2-1,0-1 0,0-3-715,0-1 0,5 2 611,-5-4 0,6 1 0,-3-6 0</inkml:trace>
  <inkml:trace contextRef="#ctx0" brushRef="#br0" timeOffset="192">1640 13034 8487,'-5'-9'-38,"1"0"360,-1 6 0,7-1 1,2 8 127,5 5 0,3 4 0,0 5 1,-2 4-1,-1 5 0,0 3 0,-2 2 1,-1 2-1,-1 2 0,-1-1 0,-1 1 1,-1-1-1,-2 0 0,1-3-291,4 1 0,-3-10 1,6 4-1529,-2-2 1,4-7-1,1-3 1,3-6 1368,4-3 0,12-8 0,-2-5 0</inkml:trace>
  <inkml:trace contextRef="#ctx0" brushRef="#br0" timeOffset="193">2106 12967 8178,'-25'-13'476,"9"6"0,-7 5 0,6 10 0,0 8 0,-2 5 0,0-1 133,0 0 1,-4 3 0,6-1 0,0 4 0,3 0 0,2 1-593,3 0 0,-2 2 0,6-1 0,-1-3 1,0-1-1,3-2 0,1-1 0,2-2-469,0-2 0,6-3 0,3-2 0,3-1 0,1-4 577,1-1 0,-1-2 0,0-4 0,2 2 0,1 1 0,4 1 0,0 1 35,4 1 1,1-3 0,3 4 0,2 0 0,3-1-1,-1 2-2175,1-1 0,8-4 2015,-1 2 0,9 2 0,-2 0 0</inkml:trace>
  <inkml:trace contextRef="#ctx0" brushRef="#br0" timeOffset="194">2613 13021 8265,'-6'-15'1246,"-3"0"-268,-3 2 1,5 8 0,2 14-1,4 4 1,1 4 0,1 3 0,2 4-852,2 4 1,-1 3 0,-2-1 0,0 1 0,3 0-1,-1 0 1,1 0 0,1-1-771,1-2 1,-2-6-1,2-1 1,-1 0-1,-2-2 1,2-1 0,3-5-4216,3-2 4858,1-8 0,7 2 0,0-5 0</inkml:trace>
  <inkml:trace contextRef="#ctx0" brushRef="#br0" timeOffset="195">3093 12994 8142,'-14'-13'1158,"-4"1"1,1 3 0,2 6-1,3 6-688,3 6 0,0 3 1,-4 1-1,0 0 1,1 2-1,1 3 0,4 4 1,1 3-1,3 2-532,2 0 1,1 4 0,0 1 0,1 1-1,4-1 1,2-3 0,3-4 0,2-5-607,3 0 1,1-3 0,-2-5-1,-1-1 1,0-4 0,1-1 0,-1-3 79,0-2 0,-1 1 0,0 1 1,0 1-1,4-1 588,3-1 0,-2-2 0,2 0 0</inkml:trace>
  <inkml:trace contextRef="#ctx0" brushRef="#br0" timeOffset="196">3546 13074 8139,'-6'-7'4230,"6"2"-4040,7 4 1,10 1-1,2 0 1,0 0 0,2 0-1,0 0 1,2 0 0,1 0-719,-2 0 528,3 0 0,-10 6 0,4 1 0</inkml:trace>
  <inkml:trace contextRef="#ctx0" brushRef="#br0" timeOffset="197">3479 13287 8263,'6'-13'-7,"-3"0"1,6-1 6,1 1 0,14-6 0,4-2 0</inkml:trace>
  <inkml:trace contextRef="#ctx0" brushRef="#br0" timeOffset="198">3359 13047 9041,'-13'-4'1259,"0"-1"-815,-1 1 0,7 10 0,2 4 0,4 5 0,2 4 1,2 4-1,5 3 0,2 5-156,5 3 0,1-3 0,-2 3 0,-1-1 1,2-3-1,2-4 0,4-2 0,1-3-648,1-2 0,-6-6 1,4-5-1,0-1 1,-2-1-1,2 0-822,0-3 1,-4-6 1181,6-1 0,-1-13 0,4 2 0</inkml:trace>
  <inkml:trace contextRef="#ctx0" brushRef="#br0" timeOffset="199">3906 13181 8251,'-18'-14'6411,"0"1"-6403,6 6 1,12 1 0,11 6 0,4 0 0,4 0 0,2 0 0,2 0-662,2 0 0,1 0 0,-3 0 653,-1 0 0,-5 6 0,2 1 0</inkml:trace>
  <inkml:trace contextRef="#ctx0" brushRef="#br0" timeOffset="200">3852 13447 8087,'2'-21'233,"5"5"0,10 6 357,8 5 1,15-1 0,1 0 0,4-1-591,1-3 0,4-2 0,-3-2 0</inkml:trace>
  <inkml:trace contextRef="#ctx0" brushRef="#br0" timeOffset="201">4879 12927 8202,'-11'-13'0,"-2"0"696,3 5 1,5 1-1,10 4 1,4-2-1,3 4 1,-1 4 1002,-2 6 1,2 3 0,-7 1-912,-1 0 0,-2 7 1,-1 2-1,0 3 1,0 3 345,0 3 1,0 3-1145,0 6 0,0 0 0,0 0 0,0 2 1,0-1-311,0-1 1,0 6 0,0-9 0,0-1 0,0-2-1,-1-6-2607,-3-5 0,2 1 2927,-2-6 0,2-6 0,2-6 0</inkml:trace>
  <inkml:trace contextRef="#ctx0" brushRef="#br0" timeOffset="202">5439 13460 8031,'-12'2'0,"3"2"0,5 5 612,2-3 1,2 6 0,0-3-53,0 3 0,0 1 0,2 0 0,0 1 0,3 1 0,-2 1 0,-2 2 0,-1-1 0,0 1 0,0 0-597,0-2 0,0 3 0,0 1 1,2-3 36,2-2 0,4 2 0,5-10 0</inkml:trace>
  <inkml:trace contextRef="#ctx0" brushRef="#br0" timeOffset="203">5865 13087 8228,'-20'-12'32,"2"4"0,3 3 0,2 4 250,-1 1 1,1 1 0,1 4 0,3 3 0,5 4 314,2 2 1,4 0-1,4 3 1,6 2 0,5 2-1,4 2 1,1 1-1,0 0-366,1-2 0,-6 0 0,4 5 1,-2-1-1,-4 0 0,-3-3 1,-4 0-552,-3 0 1,0 1-1,-5 0 1,-2-4 0,-2 0-1,-5-4-231,-3-1 0,-6 1 1,1-1-1,-1-5 0,0-2 1,0-5 361,2-2 1,1-1-1,3-1 1,4-5 0,5-8-1,7-6 709,9-6 1,7-2 0,8-1 0,1-4 0,2 0 0,1-1 0,-1 2-151,0-1 1,-2 2 0,-6 5 0,-6 0 0,-2 3 0,-3 0-361,-3 0 0,-3 4 0,-8 1 0,-2 3 0,-6 3 0,-7 2 0,-5 2-71,-3 2 1,-2 2-1,2 4 1,1 1-1,4 4 1,0 4 0,6 3-448,3 1 1,5 2 0,6 3 0,2 2 0,4 1-1,8-2 508,12 0 0,6-4 0,8 5 0</inkml:trace>
  <inkml:trace contextRef="#ctx0" brushRef="#br0" timeOffset="204">6318 13487 10392,'-4'-6'493,"0"6"1,-1 6 0,4 7 0,-2 1-1,-3-1 1,0 0 0,0 1 0,3-1-2036,2 0 0,1 1 1542,0-1 0,0 6 0,0 2 0</inkml:trace>
  <inkml:trace contextRef="#ctx0" brushRef="#br0" timeOffset="205">6785 13181 8118,'-4'-29'2229,"-2"9"-1523,-2 8 1,4 6 0,-5 4 0,-1-1-520,-2-1 0,-2-5 1,1 5-1,0 1 0,-1 1 1,1 4-1,0 2 0,-1 5 7,1 3 0,6 3 0,2 1 0,4 2 0,1 0 1,1-1-1,4 3 0,5-1-357,6 0 0,1-3 0,3-7 0,1-4 0,-2-4 0,2-1 30,0 0 1,-5-1 0,0-4-1,-4-2 1,-4-2 0,-2 0 561,-3-1 0,-2-2 0,-2 0 1,-4 3 511,-4 5 1,3 4 0,2 4 0,2 7 0,2 5 0,0 7-194,0 7 1,0 4-1,2 6 1,1 0 0,1 2-1,-1 1 1,-1 1-1343,-2-1 1,4-2 0,1-2-1,-2-2 1,-2-3 0,-1-1-873,0-4 1,0-1-1,-1-3 1466,-4-2 0,-2 2 0,-7-4 0</inkml:trace>
  <inkml:trace contextRef="#ctx0" brushRef="#br0" timeOffset="206">4746 14433 8434,'-8'-6'329,"2"5"1,6-4 0,0 10 0,2 4 0,1 4 0,3 5 0,-1 4-1,1 5 1,-1 2 6318,1 2-7074,-5 6 1,7-4 0,-5 3 0,3-5 0,-1-3 0,3-2-1454,-1 1 1,-2-6 0,4-3 1878,1-4 0,2 0 0,1-1 0</inkml:trace>
  <inkml:trace contextRef="#ctx0" brushRef="#br0" timeOffset="207">5052 14580 13877,'-21'-7'369,"4"2"1,3 5 0,4 3-1,3 3 1,1 1 0,3 4-1,1 2-247,2 5 0,3-3 229,6 2-626,0 4 1,15-2 0,-4 4-23,5-6 1,-1-2 0,7-2 17,-3 1 0,-2-5 0,-3-2 1,-2-1-1,-3-4 0,-5-5 0,-4-6 45,-3-3 0,-8-2 0,-8 0 1,-6-3-1,-6 0 0,-4-1 884,0-1 1,1 5 0,1-1-59,2 5 0,5 3 0,1-4 0,4 4-828,3 1 0,8 2 0,1 4 0,9 0 0,9 0 0,7 0-3308,4 0 3544,14 0 0,-7 0 0,10 0 0</inkml:trace>
  <inkml:trace contextRef="#ctx0" brushRef="#br0" timeOffset="208">5505 14846 8201,'-13'0'2155,"1"3"0,2 6 0,2 8-1721,2 2 1,-2 5-1,3-7 1,2 0 0,2-1-1,1 0 1,1 2-435,4-2 0,8-1 0,8-2 0</inkml:trace>
  <inkml:trace contextRef="#ctx0" brushRef="#br0" timeOffset="209">5865 14500 8123,'-6'-22'531,"-3"2"789,-2 6 0,3 5 0,4 13 0,2 5-1162,2 3 0,0 3 0,0 4 1,2 6-1,2 5 0,5 1 0,3 1-537,1 4 1,5-3 0,1-2 0,1-5 378,-1-3 0,5-4 0,-4-6 0</inkml:trace>
  <inkml:trace contextRef="#ctx0" brushRef="#br0" timeOffset="210">6199 14367 8054,'0'-18'715,"-2"2"1,-1 5 0,-3 11 0,0 11-307,0 5 0,-3 6 0,3-3 0,1 1 0,-1 2 0,3 2 0,1 5 1,4 2-1,2 3-1043,5 0 0,4-3 0,5 2 634,4-5 0,4 8 0,0-8 0</inkml:trace>
  <inkml:trace contextRef="#ctx0" brushRef="#br0" timeOffset="211">6545 14607 8151,'-13'0'437,"4"7"1,1 6-1,1 8 1,1 4 0,-1 0-1,1-1 1,0-3-625,3-2 1,1 5 0,4-2 0,1 2-1,4-1 187,5 0 0,-1-7 0,8 3 0</inkml:trace>
  <inkml:trace contextRef="#ctx0" brushRef="#br0" timeOffset="212">6892 14433 8088,'0'-25'2148,"0"15"1,0-7-1,0 22-2041,0 4 0,0 4 0,0 5 0,1 6 0,2 4-56,2 3 1,3 4 0,-2-4 0,0-1-52,0-2 0,11-1 0,-3 0 0</inkml:trace>
  <inkml:trace contextRef="#ctx0" brushRef="#br0" timeOffset="213">7118 14327 8017,'-13'-34'6594,"0"3"-6115,5 2 0,4 22 1,8 3-1,7 2 1,5 2-1,8 0-530,5 0 0,-1 0 0,3 0 0,-2 2 0,-4 1 0,-3 2 0,-4 3 0,-5 2-249,-4 2 1,-3 1-1,-6 2 1,-3 3-1,-6 4 1,-9 3-1,-5 2 426,-4 0 0,2-5 0,3-1 0,5-1 0,5 0 0,5-1 227,1-3 1,8-1 0,9-2 0,9-1 0,8-2 0,4-2 0,7-2-239,4-3 0,-5-2 1,4-2-1,-2-2 0,-3-2 1,0 2-116,-3 2 0,4-5 0,-3-1 0</inkml:trace>
  <inkml:trace contextRef="#ctx0" brushRef="#br0" timeOffset="214">17516 15420 8223,'0'-14'0,"0"1"-20,0 0 587,0-1 1,0 8 0,0 6 0,-2 8 0,-2 4 437,-5 1 1,-4 6 0,-4 3-1,0 4 1,-1 2 0,0 1 0,2 4-643,4 1 0,0 6 0,8 6 1,1 0-1,1 1 0,2-1 0,2-2-390,2-5 0,5-1 0,9-7 0,4-1 0,2-3 0,-1-5 0,-2-4-1130,-2-3 1,4-4 0,-6-2 640,0-4 0,-10-11 0,-8-6 0,-10-4 869,-5-1 1,0 3 0,5 2 0,4 1-1,1 2 393,3-1 0,3 3 0,6-1 0,7 2 0,8 2 0,6-1-562,4 1 1,1-2 0,5 3 0,-3-1 0,-1 1 0,-3 1 0,-2 2-957,-2 0 0,-3 0 0,-3 0 0,0 0 0,-3 2 0,1 1-7561,0 1 8333,0 1 0,1-5 0,2 0 0</inkml:trace>
  <inkml:trace contextRef="#ctx0" brushRef="#br0" timeOffset="215">18369 15619 7980,'-2'-20'994,"-2"2"0,3 15 0,-2 7 0,4 8 0,5 6 0,0 3 1,0 2-1,-2 3-728,2 2 1,-4 6 0,2-2 0,-2 1 0,-2 0 0,0-4 0,0-1-265,0-1 0,0-5 0,1-1 0,2-2 1,2-6-648,-3-7 0,0-9 1,-2-13-1,0-5 1,0-2-1,-2-5 1,-2-2-43,-5-3 0,2 5 1,-2-4-1,0 2 1,0 2-1,2 4 1263,1 4 1,-3 2 0,4 4 0,2 1 0,3 0 646,5-1 0,4 6 0,9 0 0,4 1 0,4-1 0,6-2 0,3-2-1087,4-1 1,2 2-1,2 1 1,1-3-1,-1 1 1,-1-1-425,-2 2 0,-8 2 0,-3-1-2685,-6 1 0,-6 5 2973,0-5 0,-8 12 0,-3-2 0</inkml:trace>
  <inkml:trace contextRef="#ctx0" brushRef="#br0" timeOffset="216">18369 15846 7976,'0'-9'863,"3"2"0,4 1 0,8 3 0,4 1 1,5 1-758,1-4 0,3 4 1,2-4-1,1 4 0,-1 1 1,-2 0-1,-1 0 1,-2 0-4044,-3 0 3937,-3 6 0,-5 7 0,-1 8 0</inkml:trace>
  <inkml:trace contextRef="#ctx0" brushRef="#br0" timeOffset="217">18449 16113 7976,'-9'4'0,"2"2"870,1 1 1,3 1 0,9 1 0,6-5-198,4-2 0,8-2 1,-1 0-1,7 0 0,5 0 1,2 0-1,2 0-112,1 0 1,-8-2 0,8-1-1,-2-3-561,-4-1 0,4-8 0,-4-6 0</inkml:trace>
  <inkml:trace contextRef="#ctx0" brushRef="#br0" timeOffset="218">18995 15913 7966,'2'-14'0,"1"1"1729,1 0 1,1 4 0,-4 1-624,4 2 0,2 3 1,5 9-1,-3 6-1127,-5 5 1,2 5 0,-1-3-1,-2 0 1,-2 0 0,1-2 0,1-2-833,1-2 1,0 0-1,-2-1 1,1-5 420,1-7 1,1-5-1,-5-9 1,0 1-1,0 0 1,0-1 981,0 1 0,1 1 0,2 2 1,3 2-1,2 2 0,2 5 1,2 2-1,3 5 249,2 2 1,3 1 0,3 4 0,1 0 0,3 1-1,2-3 1,2-2 0,2-4-769,3-4 0,-2-1 0,0-3 0,-3-4 0,-5-8 0,-3-4 0,-4-6-555,-3-5 1,-5-3 0,-4-4 0,-1 2 0,-3-2-1,-2-2 1,-1 1 285,0 2 1,-1 1-1,-2 7 1,-2 2 0,2 3-1,2 2 179,1 3 0,1 5 1,4 4-1,4 5 59,3 2 0,7 14 0,2 3 0</inkml:trace>
  <inkml:trace contextRef="#ctx0" brushRef="#br0" timeOffset="219">17609 16952 7997,'0'-13'1394,"0"-1"0,6 7 0,3 3-1076,3 2 1,-3 8-1,-2 4 1,-1 7-1,-3 6 1,-2 6-1,-1 3 1,0 2-242,0 3 1,0 2-1,0-1 1,0-1-1,0-3 1,0-1-1,0-3-953,0-2 1,2-8-1,2-2 1,5-5-1,5-4 876,3-4 0,4-10 0,6-2 0</inkml:trace>
  <inkml:trace contextRef="#ctx0" brushRef="#br0" timeOffset="220">18142 16806 9348,'-20'-12'0,"3"6"1064,7 10 1,-2 5-1,2 12 1,-5-2-882,-3-3 0,-4 8 0,3 0 0,-2-1 1,-1 4-1,1 1 0,3 3 0,5-1-91,4-2 1,-1-6 0,5 1 0,2-1 0,2-2-1,2-2-357,4-3 1,-1-6-1,8-2 1,3-1-1,0-3 1,1-1 257,2-2 1,2 0 0,6 0-1,-3 0 1,-1 0 0,2 0 0,1 0-74,2 0 1,0-2-1,-1-1 1,1-1-1,1 1 1,2 1-445,1 2 0,0 0 0,-3 0 1,0 0-1,2 0 524,-1 0 0,-3-6 0,6-1 0</inkml:trace>
  <inkml:trace contextRef="#ctx0" brushRef="#br0" timeOffset="221">18756 16832 7963,'8'-12'117,"0"2"0,-1 1 1085,1-1 0,-1 2 0,3 1-324,-1 1 0,-6 3 0,0 9 0,-6 7 0,-6 7 0,-2 3-662,-3 4 0,1-3 0,0 7 0,-1-3 0,2-3 0,3-1 0,5-4 0,3 1-616,1 0 1,0-5 0,1 2 0,3-3 0,5-3-289,3-4 0,2-2 0,-1-6 0,2 0 0,1 0 0,5 0-174,4 0 1,-4 0 0,8-1 861,1-4 0,-1-2 0,-2-6 0</inkml:trace>
  <inkml:trace contextRef="#ctx0" brushRef="#br0" timeOffset="222">19289 16766 7963,'0'-14'622,"0"1"0,0 7 0,-2 6 0,-1 7 31,-1 5 1,-5 7 0,3 4 0,0 3 0,-1 4 0,1 1 0,0-1 0,1-2-462,-1-2 0,5 1 0,-3 0 0,2-1 0,2 0 0,2-3 1,2-2-1,5-2-645,3-2 1,6-4 0,-1-4-1,1-5 1,3-2 0,2-2-1,6 0-679,0 0 1,-2-2-1,7-2 1,-1-5 0,-2-1 1131,1 1 0,2-9 0,6 3 0</inkml:trace>
  <inkml:trace contextRef="#ctx0" brushRef="#br0" timeOffset="223">19942 16752 9691,'-13'-7'4170,"7"2"-3915,6 10 0,6 1 1,7 4-1,2-1 1,1 1-1,2 2 0,-2 2 1,-1-3 318,-2-2 1,1 3-575,-1-3 0,0 9 0,1 3 0</inkml:trace>
  <inkml:trace contextRef="#ctx0" brushRef="#br0" timeOffset="224">19915 17045 9778,'0'-20'1124,"11"6"0,3 10 0,4 2 0,3 2-624,0 0 1,-4-4-501,6 0 0,-1-7 0,5 4 0</inkml:trace>
  <inkml:trace contextRef="#ctx0" brushRef="#br0" timeOffset="225">19729 16806 7955,'0'-14'188,"-6"1"1,3 5 0,-5 3-1,1 0 1,0 1 0,-4 2-1,-1 5 213,-1 6 1,0 3 0,1 3 0,1 2 0,4 6 0,1 2 0,3 2 0,2-1 206,1 1 0,1-5 0,4-1 1,5-2-1,6-3 0,6-1 0,4-2-631,0 1 1,1-7 0,0-2 0,-1-4 0,-1-1 0,-1 0 0,-3 0-2984,-2 0 3006,5-6 0,-9-7 0,4-8 0</inkml:trace>
  <inkml:trace contextRef="#ctx0" brushRef="#br0" timeOffset="226">20288 15739 7949,'-13'-22'555,"0"0"1,7 12 100,6 1 0,4 7 0,7 5 0,-2 2 0,1-1 0,2 2-735,1 3 1,0-2-1,-1 2 1,-3 2 0,-3 0 78,0 3 0,-4-1 0,3 0 0</inkml:trace>
  <inkml:trace contextRef="#ctx0" brushRef="#br0" timeOffset="227">20235 16113 10749,'-6'7'653,"5"9"0,-2-2 0,6-1-376,6-3 1,3-2 0,1-5 0,0 1-278,0-1 0,7-1 0,0-2 0</inkml:trace>
  <inkml:trace contextRef="#ctx0" brushRef="#br0" timeOffset="228">21741 15406 8386,'-4'-9'0,"0"0"0,1-1 0,3 0 571,4 1 1,-1-2 0,6 7-1,1 1 1,1 3 0,-2 4-1,-5 7 1,-4 5 478,-4 6 1,-2 5 0,-5 3 0,1 1 0,-3 0-1,-4 0 1,1 0 0,1 0-1431,2 2 0,1-5 0,2 3 1,2-4-1,2-5 0,3-3-5492,2 0 5269,1-10 603,0 9 0,12-17 0,3 5 0</inkml:trace>
  <inkml:trace contextRef="#ctx0" brushRef="#br0" timeOffset="229">21995 15326 8467,'7'-26'287,"-1"12"0,-6 10 0,0 10 0,2 6 1,1 1-1,1 2 0,0 2 930,2 6 0,-3 2 0,5 3 0,-2 2 1,-2 2-1,2 1 0,3-1-1505,3-2 1,1-2-1,0-1 1,1-2-1,-1-3 1,0-6 0,1-5-1,-1-7-136,0-2 0,-1-4 1,-3-4-1,-3-7 0,-2-9 1,1-6-1,-4-3 0,-2 1 511,-4 2 0,-5-3 1,1 1-1,-3 3 1,-1 5-1,0 3 1287,-1 3 0,3 5 0,0 4-2077,2 1 1,12 7-1,2 10 1,7 4 0,7 4 702,7 2 0,7-5 0,7 3 0</inkml:trace>
  <inkml:trace contextRef="#ctx0" brushRef="#br0" timeOffset="230">22541 15699 8252,'-6'-7'429,"-1"8"1,-6 13 0,1 7-1,1 4 1,3 0 0,-3-3 389,-1-4 1,0-2 0,4 0 0,3 4 0,4 0 0,1 3 0,0-3-820,0-2 0,11-3 0,4-2 0</inkml:trace>
  <inkml:trace contextRef="#ctx0" brushRef="#br0" timeOffset="231">22941 15393 8383,'8'-13'0,"-2"-5"0,-5 1 712,3 6 0,-2 2 0,4 6 0,0-2 1,3 4-1,1 4 0,0 6 212,-1 3 0,-4 11 0,2 5 0,-1 3 0,-4 5 0,-5 1-807,-6 5 0,-3 0 0,-1-2 1,-1 0-1,1 0 0,1-1 1,2-2-1333,1-2 0,6-6 1,-2-3-1,4-7 0,2-4 1,5-3-3655,8-3 4869,-1-9 0,12-19 0,-4-9 0</inkml:trace>
  <inkml:trace contextRef="#ctx0" brushRef="#br0" timeOffset="232">23368 15300 11783,'-6'-8'1848,"-3"13"0,-1 11 1,-1 11-1,2-1-1450,-1 1 0,3-2 0,-1 0 0,1 0 0,1 5 0,0 1-664,3 2 0,1-1 0,2-2 0,2 1 0,2-1 1,5-4-1,3-2 266,1-2 0,7-6 0,0 4 0</inkml:trace>
  <inkml:trace contextRef="#ctx0" brushRef="#br0" timeOffset="233">23648 15713 12035,'-9'19'0,"1"3"0,1 2 0,1 0 975,0-2 1,-3-6 0,3 3 0,0 1 0,0 2 0,4 3 0,0 2-976,2-1 0,-6-5 0,-1-2 0</inkml:trace>
  <inkml:trace contextRef="#ctx0" brushRef="#br0" timeOffset="234">24208 15366 8390,'7'-1'1496,"-3"-4"-970,-2 4 1,-4-4-1,-2 8 1,-3 3 0,-2 0-1,1 2 1,1-2 1291,-1-1 0,5 1 0,1-3-1275,4 2 0,7 4 0,11-5 0,5-1 0,6-1 0,3-2-460,3 0 0,2 0 0,1 0 0,-2 0 0,-2 0 1,-5 1-1,-5 3-309,-3 5 0,-9 3 0,-6 3 1,-2 1-1,-6 4 0,-6-1 268,-8 0 0,-12 5 0,-2-2 0,-3 2 0,-4-1 0,3-2 0,-1 0 591,4 0 1,6-5 0,7 2 0,6-4-1,5 0 1,5-1-392,5 0 1,10-1 0,10-1 0,7-4 0,7-1 0,7-2-941,4 2 0,-2-4 0,-4 4 0,-3-2 0,-1 2 0,-1 0 1,-3 1 697,-5 1 0,-3 1 0,-2 4 0</inkml:trace>
  <inkml:trace contextRef="#ctx0" brushRef="#br0" timeOffset="235">23954 15366 8509,'-6'-21'448,"-3"4"263,4 8 0,-1 4 1,6 10-1,0 5 0,0 8 1,0 7-1,0 8 0,0 4 457,0 4 0,0 11 0,0-2 1,0 1-1,0 1 0,-2-2-1184,-2-1 0,1 6 0,-6-5 0,-2 0 16,0 2 0,-3 0 0,1 1 0</inkml:trace>
  <inkml:trace contextRef="#ctx0" brushRef="#br0" timeOffset="236">21008 17019 7956,'-1'-14'0,"-2"1"0,-2 0 0,2-1 0,2 1 0,1 4 421,0 0 1,0 5 0,1-3 0,2-1-1,3 2 1,2 0 0,1 5 2035,-2 4 1,0 6-1,-4 7 1,3 3-1549,2 2 0,-1 1 1,4 6-1,-4 2 1,0 2-961,1 3 1,-5-4-1,3 3 1,-2 0-1,1-2 1,-3 2-1162,0 0 0,-2-4 0,0 1 0,0-3 0,0-1 0,0 0 0,0-2 1212,0-3 0,0 3 0,0-4 0</inkml:trace>
  <inkml:trace contextRef="#ctx0" brushRef="#br0" timeOffset="237">21528 17685 8028,'-6'-12'0,"-3"3"0,3 3 483,1 6 0,5 2 0,0 2 1,1 5-1,2 3 0,1 1 0,-1 1 1,-1-1 269,-2 0 1,0 5 0,1 0 0,2-2 0,2-1 0,-2 0 0,-2 1-1709,-1 2 0,0 0 0,2-5 0,2 0 0,5-1-3421,3-3 4376,1-3 0,1-18 0,-1-3 0</inkml:trace>
  <inkml:trace contextRef="#ctx0" brushRef="#br0" timeOffset="238">21875 17165 8027,'-11'-26'3301,"-2"2"597,-2 6-3618,6 6 1,5 18 0,7 5-1,3 4 1,0 4 0,1 2-1,1 2 1,2 2-418,2 2 1,1-5-1,0 0 1,1 1-1,1-3 1,1-2-1,2-3 1,-1-3-1429,3-3 1,-1-3 0,5-6-1,-2-2 1565,2-2 0,1-16 0,1-8 0</inkml:trace>
  <inkml:trace contextRef="#ctx0" brushRef="#br0" timeOffset="239">22208 17032 8027,'0'-13'561,"0"-1"1,-1 7-1,-2 4 1,-2 6 82,2 6 0,2 9 0,1 4 0,0 5 0,0 4 0,0 4 1726,0 4 0,6 1-2137,3 0 1,2 0 0,3-2 0,-1-1 0,0-3-1,2-1-233,3-4 0,3 0 0,5-3 0</inkml:trace>
  <inkml:trace contextRef="#ctx0" brushRef="#br0" timeOffset="240">22528 17312 8018,'-12'3'2331,"3"4"1,5 7-1759,2 0 1,2 6-1,0-1 1,0 2-1,0 2 1,0 4-1,0 3-641,0 1 0,0 4 0,2-4 0,2-1 0,7-3 68,5-5 0,5-3 0,5-6 0</inkml:trace>
  <inkml:trace contextRef="#ctx0" brushRef="#br0" timeOffset="241">22875 17072 8029,'-6'-15'2240,"0"6"1,-3 17 0,4 5-1896,4 2 1,2 4 0,4 0 0,4 2-1,3 4 1,1 3 0,0 5 0,1 0-449,-1-1 0,-1-1 1,-2-4-1,-3-2 1,-1-1-1,-3-2 103,-1 2 0,-8-5 0,-1 0 0</inkml:trace>
  <inkml:trace contextRef="#ctx0" brushRef="#br0" timeOffset="242">22755 17099 8029,'11'-40'1100,"1"1"0,0 4 0,4 5 0,4 6-384,3 7 1,7 2-1,3 2 1,1 1 0,3 1-1,3 2 1,4 1-2540,5 0 1,-2 2 1822,2 6 0,0-12 0,4-2 0</inkml:trace>
  <inkml:trace contextRef="#ctx0" brushRef="#br0" timeOffset="243">23554 17499 8164,'-20'-8'-10,"2"4"340,9 2 0,-1 4 0,5 2 0,2 5 0,2 3 0,-1 1 1,-1 1-1,-1-1 0,1 2 0,0 1 0,0 3 0,-1 2-50,1 3 1,1-5-1,2-1 1,0-4-1,0 0 1,2-2-281,2-3 0,9-4 0,8-5 0</inkml:trace>
  <inkml:trace contextRef="#ctx0" brushRef="#br0" timeOffset="244">24048 17019 7948,'-26'-24'2516,"4"6"0,-1 6-2263,5 12 1,0 5 0,5-1-1,1 1 1,1 1 0,3 3-1,-1 2 1,0 4-199,0 3 0,6-2 0,-2 5 0,5 0 0,5-2 0,4 0 1,4-2-375,5-3 0,-2-5 1,6-1-1,2-2 0,1-3 1,3-3-1,1-5 129,-3-4 1,2-4 0,-10-3 0,-2-2 0,-1 0 0,-3 0 795,-3 1 0,-3-1 0,-6 4 0,0 1 0,-2 1 0,-2 3 1848,-5 5 1,-3 2-1826,-1 2 0,0 6 0,1 5 1,1 5-1,4 6-41,1 3 1,-3 7 0,5 0 0,1 1 0,1 1 0,4-2-699,2 1 0,2-2 1,4-3-1,-1 0 0,0 0 1,0-2-1244,0-1 1,-2-6 0,4 0-1,-4-1 1,1 0 0,-2-2 1352,-1-1 0,6 4 0,-4 2 0</inkml:trace>
  <inkml:trace contextRef="#ctx0" brushRef="#br0" timeOffset="245">10398 15726 15222,'-26'-13'0,"3"1"0,2 3 0,0 3 0,2 2 520,0-1-413,-5 1 1,9 4 218,-3 0 1,4 0 0,0 0 0,2 1 0,2 2 0,1 2 0,0-1 1191,2 2-1305,1-5 0,7 5 0,5-6 0,6 0 287,4 0 1,10 0 0,0 0 0,7 2-1,2 1 1,1 1-481,1-1 1,2 3-1,1-1 1,0-1-1,-1 0 1,0 1 0,-3-2-386,-5-2 1,-8-1 0,-2 0 0,-2 0 0,-2 0 0,-3 0-400,0 0 0,-1 0 0,0 0-2297,1 0 3077,-7 0 1,5 0-1,-5 0 1</inkml:trace>
  <inkml:trace contextRef="#ctx0" brushRef="#br0" timeOffset="246">10824 15686 16547,'-6'-21'-175,"6"5"0,8 6 0,3 5 0,3 4 1,-1 2-1,0 4 647,1 4 1,-7-2 0,-2 2 0,-5 3 0,-6 1-1,-8 2-134,-6-3 1,-6-2-1,-2 2 0,-1 0 1,-2 0-1,1 2 1,2 3-649,1 2 0,-2 2 0,2 5 0,6 1 1,6 1 176,6 3 0,-2-3 0,3 5 0</inkml:trace>
  <inkml:trace contextRef="#ctx0" brushRef="#br0" timeOffset="247">10384 17165 8553,'-16'-13'0,"1"0"1336,3-1 0,6 6-514,-3-1 1,8 1-1,1-1 1,9 5-434,7 2 0,-1 2 0,4 0 1,0 0-1,4 0 0,2 2 1,2 1-498,-1 1 1,-1 5-1,-1-4 1,-2-1 0,0 2-1,-1 1-635,-3 1 1,1 2 0,0-4 0,1 0 0,-1 1 0,-1-1 0,0 2-1189,-1-1 1,1-4 1993,-5 2 0,7-4 1,0-1-1</inkml:trace>
  <inkml:trace contextRef="#ctx0" brushRef="#br0" timeOffset="248">10797 17085 10872,'-20'-13'-424,"3"0"344,7-1 1,0 6 0,4-1 249,-2-2 0,7-1 1,1 1-1,7 0 0,7 4 263,3 1 0,0 1 0,5 5 0,2 0 0,1 2 0,1 1 0,0 3 0,-3 1 0,-2 4 0,-2 2 1,-4 3-493,-5 2 1,1 6 0,-7-4 0,-2 3 0,-7-1 0,-7 2-1,-5 1 40,-4 1 1,-1 0 0,-5-3-1,0-1 1,2 1 0,2-1-1,2-1 1,2-2-1061,2-3 1,4 5 1042,4 1 0,-3 3 0,5 2 1</inkml:trace>
  <inkml:trace contextRef="#ctx0" brushRef="#br0" timeOffset="249">12570 15579 8802,'-6'-7'-11,"-1"1"0,-6 6 1</inkml:trace>
  <inkml:trace contextRef="#ctx0" brushRef="#br0" timeOffset="250">12704 15326 7676,'-26'0'0,"4"0"540,9 0 0,13 0 0,7-1 1,2-2-1,0-2 0,1 2 1,2 2-1,-1 1 534,-7 0 0,-5 4 1,-13 2-1,1 0 1,-2 2-1,-1-2 0,-2-1-103,2-2 0,1-1 0,2-2 1,-1 0-71,1 0 0,0 0-691,-1 0 0,1 0 1,0 1-1,-1 2 1,1 3-3,0 2 0,-5 1 1,0 4-1,0 0 1,-1 1-1,-2 0-42,1 4 0,0-3 0,7 3 1,0-4-1,-1 0 0,3 1 1,0-1-167,2 0 0,6 6 0,-1-6 0,2 1 0,2-1 0,0 0-92,0-1 0,0 5 1,0 0-1,0-1 0,0 1 1,-1 1 66,-4 2 0,4-5 1,-5 4-1,2-1 0,-1 2 1,2-1-1,2-2 104,1-3 1,1 3-1,4 0 1,4-2 0,2-3-1,4-3-286,3-1 0,3 0 0,5 3 0,1-2 0,0-2 1,-1-2-986,1-3 1167,0 4 1,-1-5 0,1 2 0,-2-1 0,-1 0 0,-3 1 213,-2-1 1,3-1 0,-3-2 0,1 0 0,0 0 0,1-2 90,3-2 1,1 1 0,2-6 0,-1 0 0,2 0 0,2 0-311,1-1 0,-1 0 1,-7-1-1,0 2 1,-1 1-1,-1-1 0,-4 0 64,-2-2 1,-1 4 0,-1-2-1,0 0 1,-1 0 0,-2 1-35,-1-3 0,-4-1 0,4-1 0,1 0 0,2-2 0,0-1 0,-2-4 0,-1 0 0,0 2 0,4-3 0,-1 0 0,-2 2 0,-2-2 0,-2 1 0,3 3 0,-5-2 0,-1 1 0,-1 1 0,-2 0 0,0 2 0,0 1 0,0-3 0,-2 0 0,-2 0 0,-4 3 0,-1 0 0,0 1 0,5 0 0,-3-1 0,-1 1 0,1 1 0,-4 2 0,0 1 0,-4 0 0,-2-3 0,-2 2 0,0 2 0,-2 2 0,0 3 0,-2 2 0,-2-4 0,-2 1 0,0 1 0,1 2 0,-1 1 0,0 0 0,2 0 0,1 0 0,4 0 0,0 1 0,4 2-1733,1 1 1,3 2 482,4-1 0,3-4 1,11 4 1249,7-4 0,7-7 0,6-1 0</inkml:trace>
  <inkml:trace contextRef="#ctx0" brushRef="#br0" timeOffset="251">13104 15833 7703,'-5'-14'0,"-1"2"0,-1 4 0,4 2 0,-5 6 1048,4 0 0,1 0 233,-6 0 1,6 1-1,0 4 1,6 3-725,6 4 1,-2 2 0,2-1 0,2 0 0,1 1 0,1-1-334,0 0 0,-4 5 0,0 0 1,0-2-1,0-1 0,-2 0 21,-1 3 0,-1-4 0,-5 6 1,0-3-1,0 3 0,0-1 0,0 0 123,0-3 1,0 1 0,0-1 0,0 2-1,0-2 1,0-1 625,0-2-852,0 0 0,0 1 0,0-1 0,0 0 0,0 1 0,0-1 1,0 0-1,0 1 0,-2-1-48,-2 0 1,1 1 0,-6-1-1,0 0 1,1 1 445,4-1-443,3-6 1,-4 10 0,1-4 0,1 2 0,1 0-9,2-2 1,2 0 0,1 1 0,1-1-26,-1 0 0,-1 1 1,-2-1-1,-2 0 0,-1 1 47,-1-1 1,-5-4 0,3-2 0,0 1 0,-1-2 0,1 1-112,0 0 0,1-2 0,5 4 0,0 1-74,0 2 0,0 1 1,0 1-1,0-1-102,0 0 1,0 1 0,-1-1-1,-2 0 1,-3-1 331,-2-3 0,4 3 0,-5-5 0,0 2 0,0 0-436,0 1 1,6-2-1,-1 1-1095,3 1-834,1-4-663,0 0 1419,0-6 1,1 0-1,3-2-3594,5-2 4400,3 2 1,7-15-1,4-1 1,2-4 646,2-1 0,-7-8 0,0 3 0</inkml:trace>
  <inkml:trace contextRef="#ctx0" brushRef="#br0" timeOffset="252">13144 16619 7684,'-18'0'150,"1"1"1,6 4 261,5 4 0,0 3 0,0 1 0,-2 0 0,0 1-233,0-1 1,2 0 0,6 1 0,0-1 0,0 0 0,0 1 0,0-1 354,0 0 1,0 1 0,2-1 0,1 2 0,1 1-1,1 2 1,-1 0 0,2-1 157,1 1 0,1 0 1,4-5-1,1 0 1,6-1-869,5-3 0,-3-3 1,-4-6-1,0-1 1,-1-4-1,2-5 1,0-6-1062,1-7 1,0 3 0,5-4 0,-2-3 1236,2-2 0,1-8 0,1 3 0</inkml:trace>
  <inkml:trace contextRef="#ctx0" brushRef="#br0" timeOffset="253">12517 17032 7667,'6'-12'0,"3"2"0,3 1 0,2 5 0,4-5 259,-3 6 1,3-5-1,-8 5 1,-1-1-1,0-1 1,0 1 0,-2-2 3445,-1-1 1,-1 2-3287,-5-4 0,-2 6 1,-2-1-1,-7 2 1,-3 2-168,-4 0 0,-10 5 0,-2 1 1,-6 1-1,-5 4 0,0 0 153,-1 3 1,-2 4-1,-1 1 1,4 2 0,2 4-1,7 3 1,2 6-36,5 4 0,9 1 0,2 8 1,8 1-1,6-2 0,6 2-191,8 4 0,12-7-433,14 4 0,3-6 0,9-3 0,4-2-108,3-2 0,1-8 1,3-9-1,1-4 0,-6-8 1,-5-4-1,-7-6-224,-4-6 1,-1-11-1,-10-16 1,-4-4-1,-6-6 1,-10-4 487,-3-2 0,-5-13 0,-9 6 0,-6-1 1,-7 1-1,-5 7 0,-6 3 434,-2 8 1,1 10 0,-3 4-1,1 8 1,3 6 0,2 4-924,2 4 1,0 4-1,4 4 1,4 4-1,4 8 1,2 6 586,3 7 0,9 4 0,7 8 0</inkml:trace>
  <inkml:trace contextRef="#ctx0" brushRef="#br0" timeOffset="254">12397 17965 7683,'-13'-1'505,"-1"-2"-72,1-2 0,6-1 0,2 2-361,4-5 0,7 1 0,4 0 0,6-1 0,5 0 0,1 1 0,-1 1 0,0 1 739,-1 0 1,-3-3 152,1 5 1,-10 1 0,-5 7 0,-6 5 0,-5 5 0,-6 3-76,-4 6 0,2 3 0,-5 4 0,2 2 1,3 1-1,0 2 0,-1 2-350,-1 5 1,1 5-1,2 1 1,-1 2 0,-4 6-1,0 5-359,-4 7 1,3 0 0,10-31-1,0 0 1,-13 34 0,-1-2 0,-2-3-1,1 2-132,-1 0 0,-4 1 1,0-3-1,0 1 0,0 1 1,-2 0-49,-1-1 0,19-32 0,0-1 0,-16 27 0,2 1 0,-1-1 0,-1 0 0,1-1 0,4-3 0,3 0 0,4-3 0,1-6 0,1-3 0,2-4 0,4-1 0,0-6 0,3-2 0,-1-4 0,2-3 0,0-1-300,-1-2 1,5-6-1,-3 2 1,2-3-1,-1-2 1,2 0-1278,2 1 1,-4-6 0,1 1 0,1 2-1064,2 1 0,7-5 1,2-4 2639,4-6 0,8-16 0,0-9 0</inkml:trace>
  <inkml:trace contextRef="#ctx0" brushRef="#br0" timeOffset="255">11451 20097 7683,'-36'2'2409,"3"2"-1902,5 5 0,9 2 0,12-1 0,1-1 0,3 1 0,1 2 0,2 1 0,2 1-56,2-1 0,8 0 1,9 1-1,3-3 1,5-2-1,5-4 1,8-4-1,5-1-779,5 0 0,7-13 0,3-9 0,4-11 0,-32 13 1,1-3-1,1-2 0,-1-2 328,1-3 0,-1-2 0,6-7 0,-2-2 0,-5 1 0,0-1 0</inkml:trace>
  <inkml:trace contextRef="#ctx0" brushRef="#br0" timeOffset="256">12784 17858 7691,'-14'-4'4978,"1"0"-4402,0-1 1,11 11 0,7 3 0,6 4 0,7 6-1,4 8 1,5 10 4699,4 11-5122,3-6 0,-9-8 0,1 1 1,1-4-1,0 0 0,2 2 1,0 0-1,2 2 0,-1 0 1,-1 0-1,0 0 0,0 1 1,-1 0-23,1 1 0,-1 0 0,-2-1 1,0-1-1,2 2 0,1 0 0,-2 0 1,0-1-1,-3-2 0,-1 0 1,-2-1-1,0-1 0,14 30-266,-2 2 0,-4 0 0,-5-2 0,-3-4 0,-1-5 0,0-4-494,-1-5 1,-1-2-1,-5-4 1,-1-2-1,-2-5 1,-2-5-1,-1-3-1471,0-6 1,2-8 2098,5-4 0,-7-21 0,-1-7 0</inkml:trace>
  <inkml:trace contextRef="#ctx0" brushRef="#br0" timeOffset="257">13397 19524 7655,'-21'8'2176,"8"4"0,11-4 0,11 4-1270,13 2 0,9-1 0,11-1 0,1-2 0,6-2 0,4-3-1072,6-2 1,12-3 0,-4-5 0,1-7 0,2-6 0,-1-3 165,3-3 0,-1-1 0,-5-1 0</inkml:trace>
  <inkml:trace contextRef="#ctx0" brushRef="#br0" timeOffset="258">22381 15273 7862,'0'-13'1053,"0"-1"1,2 2 0,2 4 0,5 3 0,2 2 0,-1 0-371,-1-1 1,-8 4 0,1 6-1,-7 1 1,-4 3 0,-4 4 0,-3 2-1,-2 3-89,-1 2 0,-2 1 0,-6 5 0,1 0 0,-2 1 1,-2 1-123,-1 2 1,-5 6 0,4-1 0,-2 2 0,-2 2 0,2-1-79,3-4 1,0 2 0,3-4 0,2 0 0,3-1 0,2-2-544,3-2 0,3-3 1,2-1-1,1-3 1,2-2-1,3-3 1,-1-1-832,1-2 0,4-4 0,-3-1 0,1-1-1410,1 0 0,1-5 0,9-4-4111,7-10 6501,1-1 0,17-18 0,-3 3 0</inkml:trace>
  <inkml:trace contextRef="#ctx0" brushRef="#br0" timeOffset="259">21622 15300 7819,'-14'-5'560,"2"-1"1,2 0-21,1 0 0,6-4 0,0 1 0,6-1 2741,6 1-2760,3 3 0,3 6 0,1 0 0,3 0 0,2 1 0,3 4 547,1 4 1,1 3 0,3 2 0,0 3 0,4 3 0,-1 3 0,1 3-543,-3 2 0,2-2 0,-1 5 0,-1-2 0,-2 1 0,-1 1 0,1 0-526,3 2 0,-3-5 0,5 4 0,-7-5 0,1 0 0,0-2-180,-1-3 1,0 2 0,-3-5 0,-2 0 0,-2 1-1512,-2-4 1,-7-6 0,-3-1-574,-1 1 1,-1 2 2263,-5 2 0,6-1 0,1 0 0</inkml:trace>
  <inkml:trace contextRef="#ctx0" brushRef="#br0" timeOffset="260">24701 17485 7863,'-6'0'859,"6"0"0,6 0 0,6-1 1,-2-2-1,-1-2 5984,1 2-6493,-4 8 1,0 4-1,-6 7 1,0 3 0,0 1-252,0-1 0,-4 7 0,-2 0 0,0-1 0,0 3 0,1-3-522,0 0 0,3 2 1,-2-8-1,2 0 1,2 1-1,0-4-2012,0-1 0,2-3 1,2-4 2434,5-3 0,15-15 0,4-5 0</inkml:trace>
  <inkml:trace contextRef="#ctx0" brushRef="#br0" timeOffset="261">25247 17219 7802,'-4'-18'1646,"-1"0"0,2 6-475,8 8 0,-4 4 0,4 6 0,-4 6 0,-1 7 1,-1 5-838,-4 4 0,-1 1 0,-4-1 0,1 2 0,0 3 0,2-1-347,2 1 1,4-2 0,1-4 0,0-2 0,1-2 0,4-2 0,4-2-1494,3-2 1506,7-8 0,8-3 0,7-6 0</inkml:trace>
  <inkml:trace contextRef="#ctx0" brushRef="#br0" timeOffset="262">25781 17219 7801,'-2'-14'4601,"-2"1"-4505,2 6 1,-4 2 0,6 10 0,0 4-1252,0 2 0,2-2 1414,2 0 1,-2-4 0,2 3 967,-2 3 1,-4-5 823,-2-2 0,1-2-1745,-6-2 1,1 6 0,-1 2-1,5 4 1,1 2 0,0 0-1,-1 4-1,1 4 0,1 4 1,2 0-1,0 2 0,2 2 1,4 1-271,7-1 0,6-2 0,8-1 0,0-2 0,1-5 1,1-6-1,2-8-712,-1-5 1,1-1 0,-3-3 0,-3-4-1,-1-9 1,-3-7 199,-3-5 0,-5-7 1,-4-2-1,-5-3 1,-4-2-1,-6 4 401,-7-1 1,-6 2 0,-8 2 0,0 5 0,-1 6-1,-1 8 1,-4 6 241,-1 5 0,4 4 0,1 2 1,5 5-1,6 7-166,4 8 0,6 10 0,2 3 0</inkml:trace>
  <inkml:trace contextRef="#ctx0" brushRef="#br0" timeOffset="263">22021 14953 7982,'0'-19'0,"2"-3"0,1-2 0,1-1 0,-1 0 0,-1-4 0,-2 0 175,0-4 0,0 5 1,0-3-1,0 3 0,0 1 1,0 2-1,0 3 0,-2 6 1,-1 4-1,-3 4 266,-1 2 1,-2 12 0,-6 11 0,-3 5 0,-4 9 0,-3 4 0,-3 10 0,-3 5-198,-5 9 1,2 5-1,16-29 1,1 1-1,-2 2 1,1 1-1,-1 4 1,1 0-1,-1 1 1,2 1-157,1 1 0,1 0 1,2-2-1,1 1 1,2-2-1,2 1 1,3-4-1,1 0 1,3 35-1,8-8-84,11-5 0,9-5 0,15-9 1,7-5-1,9-6 0,6-7-139,2-6 0,6-7 0,0-8 1,1-6-1,-1-7 0,-2-11 1,-3-10-439,-5-9 0,-3-8 0,-7-7 0,-6-8 0,-11-8 0,-13-5 374,-10-1 1,-15 0 0,-14 4-1,-16 4 1,-13 3 0,18 34-1,-2 2 327,-1 2 0,-1 1 0,-1 1 0,-1 3 0,-31-8 0,1 3 1,5 5-1,4 7 0,11 5-527,10 4 1,4 1 398,12 0 0,0 6 0,5 1 0</inkml:trace>
  <inkml:trace contextRef="#ctx0" brushRef="#br0" timeOffset="264">22435 14660 8116,'-27'-13'248,"24"10"1,15 3 0,16 1-1,16 1 1,11-2 176,13 0 0,-29-2 0,1-1-435,-1 1 1,2 0 0,9-1 0,1 1 0,-3 2 0,0 0 0,1 0 0,1 0 0,2 0 0,0 0-61,0 0 0,-1 0 0,1 1 0,-1 0 0,-2 0 0,-1 2 0,0 1 0,-1 1 0,-2 1 0,1 0 0,0 1 0,-1 1 0,0 0 1,-1 0 172,0 0 1,-2 2 0,-2 1 0,0 1 0,0-1 0,-1 1 0,-1 0 0,1 2 0,0 1-1,0 1 1,-1 2 0,0 0 0,0 1 0,-1 0 127,0 1 1,0 0 0,-1 1 0,-1 0-200,3 1 1,0 0-1,-2-1 1,0 0 0,3 1-1,0 0 1,0-1 0,0 0-1,-1-1 1,0 0-40,-2 0 1,2 0 0,1 0 0,2 0 0,-3-1 0,1 2 0,-1-1-1,-1 1 1,0 0 0,0 1 0,-2 0 0,-2 0 2,-1 0 0,0-1 0,27 21 1,-7-2-1,-3 1 0,-5 2 0,-4 2 1,-6-1 241,-7 2 1,-6 0-165,-8 3 1,-5 3-1,-4-5 1,-2 2 21,-2 0 1,-2-2-1,-2 3 1,-5-1-1,-3 0 1,-1 1-1,-1 2-23,1 3 0,0-3 1,1-3-1,3 0 1,4-2-1,4-3-129,1-2 0,7-2 0,5-2 0,6-2 1,3-3-1,2-4-29,3-2 0,0-4 0,1-9 0,-2-1 0,-1-1 0,-2-3 0,0-5 143,-1-2 1,-2-2 0,-6-2 0,1-1 0,-2-3 0,-2-1 224,-1-3 0,0-2 0,3-2 0,-2 3 1,-3 0-680,-1 2 1,3 5-522,-4-5 0,-2 6 609,-8-1 1,-2 8-1,-5 5 1,2 1 0,2 1-1,2-2 308,3 1 0,2 8 0,1 2 0</inkml:trace>
  <inkml:trace contextRef="#ctx0" brushRef="#br0" timeOffset="265">25527 16899 8409,'-15'3'1605,"7"7"1,5 6-1131,3 4 0,1-7 1,2-4-1,3 1 0,1 2 1,4 0-1,2-3-318,5-5 1,8-2-1,10-4 1,7-4 0,9-7-1,10-8 1,5-5 6,1-5 1,-2 2 0,3-3-165,-34 15 0,1 1 0,26-12 0,3-4 0</inkml:trace>
  <inkml:trace contextRef="#ctx0" brushRef="#br0" timeOffset="266">7718 11688 12934,'-12'6'0,"2"3"-393,1 3 401,6 1 1,-3-4 0,6 0-1,0 1 1,0 2 0,2 1-1,1 1 1,3-1 0,1 0-1,5 1 1,3-1 0,4 0 671,2 1 1,-4-6 0,6 1 0,0 2-1,2-1 1,2 0 0,1-1 0,2 0-435,1-1 1,5 2 0,-4-6 0,2 1 0,3-1-1,2 1 1,1-2-5,0-2 0,-3-1 1,0 0-1,1 0 1,-1 0-1,2-1 23,-1-4 1,-2 2 0,-1-7 0,1-3 0,-2-5 0,-1-3 0,-1-1-71,4 1 1,1-4 0,0 3 0,-3-3-1,0-2 1,-1 2-260,-1 2 1,4-2 0,-5 5 0,-3-1 0,-3 2 0,-3 1-107,2 0 0,-5 0 0,-1 5 1,-3 0-1,-2-1 259,0 1 0,-1-5 0,-3 0 0,-4 1 0,-4-1 0,-1-1 57,0-2 0,-1 3 0,-2-3 1,-3-1-1,0 0 0,-2-3-99,1 1 1,0 6-1,-4 1 1,2 0-1,-1 3 1,-2-1-171,-1 3 1,0 3-1,-2-1 1,-2 2-1,-2 2 1,-2 3-1,-2 2-263,-2 1 0,-2 0 1,-1 0-1,-2 0 0,-1 0 219,1 0 1,1 0 0,-1 1 204,-1 4 0,-6-2 0,1 4 0,-2 1 137,-2-1 0,-3 2 1,0 3-1,3-2 0,-1 0 1,2 4 56,1 2 0,-7 3 0,8-1 0,2 3 0,0 1 0,6 0-374,1 2 1,3 0 0,1-1 0,3-2 0,3 0 0,5-2 0,4 2-58,3-1 0,-3-3 1,5 2-1,1-1 1,1 0-1,2-2 65,0-1 0,2-2 0,1 0 0,3-1 0,1-2 0,4-1 0,0 2-57,3 1 1,4-1-1,1 0 1,0-2-1,2 1 1,0 2-651,2 1 0,2 1 0,2-1 1,0 0-1,-1 2 0,0 3 751,-4 4 0,3 3 0,-4 2 0</inkml:trace>
  <inkml:trace contextRef="#ctx0" brushRef="#br0" timeOffset="267">14996 12488 8538,'-13'-5'0,"0"1"0,1 2 0,2 5 0,2 6 0,2 3 0,2 7 0,4 3 995,6 4 0,3-4-816,8 0 0,6-1 1,11 2-1,9 0 1,11 0-1,10 1 0,-28-12 1,1 0-1,0-2 1,1 0-1,1 0 0,1 0-24,0-2 1,0 0-1,28 5 1,-31-8-1,1-1 1,36 1-1,-1-5 1,0-5-1,-4-5 84,-2-7 1,5-3-1,-8-8 1,-3-1-1,-3-2 1,-10 0-333,-5-3 0,-6-6 0,-11 3 0,-6-6 0,-6-6 1,-8-1-1,-8-2-31,-7-1 1,-12 1 0,-16-7 0,-7 1 0,-8 6 0,22 27-1,-2 1 18,-4 2 0,-2 3 1,-1 2-1,-2 3 1,-9 0-1,-2 3 1,-1 2-1,1 3 1,-2 2-1,-1 2 1,-1 2-1,0 3 1,-1 2-1,0 2 77,-2 2 1,1 4 0,1 4 0,1 2 0,0 0 0,1 3-1,1 2 1,2 2 0,0 2 0,1 2 0,3 0 0,0 2 93,2 1 1,2 2 0,5 1 0,4 1-1,3 3 1,4 1 0,4 0 0,3 0-1,4-1 1,4 1 0,4-2 0,3 1-160,3-1 1,5 0 0,9 0 0,7-2 0,6-1 0,4-1 0,6-3 0,5-2-201,5 0 1,5-4-1,10-3 1,5-4-1,7 0 1,0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5T03:36:21.736"/>
    </inkml:context>
    <inkml:brush xml:id="br0">
      <inkml:brushProperty name="height" value="0.053" units="cm"/>
      <inkml:brushProperty name="color" value="#FF0000"/>
    </inkml:brush>
  </inkml:definitions>
  <inkml:trace contextRef="#ctx0" brushRef="#br0">21755 4385 10693,'-8'0'1804,"2"6"1,6 1 0,0 8 0,0 3-1478,0 4 1,0-3 0,0 0 0,0-1 0,0 1-753,0 2 0,2-5 0,1 2 425,1-3 0,13-2 0,-3 1 0</inkml:trace>
  <inkml:trace contextRef="#ctx0" brushRef="#br0" timeOffset="1">5399 5504 28692,'4'-9'-6385,"1"0"6248,5 6 0,-7-4 243,6 3 0,-6 1 0,3-5 1,0 1-1,3 1 0,2-2 1,3 3-1,-1-1 0,2 3 0,1 1 1,3 2-1,1 0 0,0 2 1,0 1-1,0 3 440,1 1-508,1-4 1,3 7 0,1-5-1,-1-1 1,3 1 603,0-1-465,0 0 1,3-4 0,0 0 0,-1 0-1,0 0 1,-1 0 16,2 0 0,5-4 0,-3-2 0,1 0 1,1-1-1,1 1 0,-1-2 83,2 1 0,-3 4 1,2-1-1,-1 2 0,1 2 1,0 0 122,1 0-415,-5 0 0,7 2 1,-4 1-1,4 1 1,1 0-1,0 1 114,0-1 1,0 1 0,-2-5 0,-1 0 0,-1 0 0,-1 0 268,-1 0 0,9-2 0,-3-1 0,0-3 1,0 1-1,-3-3 0,2 2-342,-2 0 0,0 2 0,1 4 0,-1 0 0,-2 0 0,-1 0 0,0 1-193,3 4 1,-5-2 0,1 4-1,-1 1 1,4-3 0,3 3 0,-1-1 176,-2 4 1,2-5 0,-4-1 0,2 0 0,-1-1 0,2-1 965,2-1-956,1-2 1,0 0-1,1 0 1,1 0-1,1 0 1,-2 0-21,2 0 0,-4 0 0,-4 0 0,2 0 0,0 0 0,0 0 0,-1 0 0,1 0 0,-3 0 0,1 0 0,1-2 0,-1-1 0,1-1 0,1 1 0,-4 1 0,5 2 0,-1 0 0,3 0 0,3 0 0,-3 0 0,-1 0 0,7 0 0,-6 0 0,1 0 0,0 0 0,-1 0 0,0 2 0,0 2 0,-1-2 0,-2 4 0,-1-2 0,-1 2 0,1 0 0,-1 1 0,2 1 0,-3-5 0,2 1 0,1-2 0,1-2 0,2 0 0,0 0 0,0 0 0,0 0 0,0 0 0,0 0 0,-1 0 0,-2-2 0,-2-2 0,-1 2 0,3-2 0,-2 1 0,-3 0 0,-1-1 0,0 1 0,0 1 0,5 2 0,-3 0 0,1 0 0,3 0 0,1 0 0,2 0 0,-1 0 0,-2 0 0,-2 0 0,2 0 0,2 0 0,-1 0 0,-2 0 0,2 0 0,-2 0 0,2 0 0,2 0 0,-1 0 0,-2 2 0,-2 2 0,0-2 0,2 2 0,-2-1 0,2 0 0,2 1 0,1-1 0,0-1 0,0-2 0,-2 1 0,-1 2 0,-1 2 0,1-2 0,1-2 0,-2-1 0,-1 0 0,1 0 0,-1 0 0,0 0 0,-3 0 0,-2 0 0,4 0 0,0 0 0,1 0 0,1 0 0,-1 0 0,0 0 0,8 2 0,-2 1 0,3 1 0,4 0 0,-2 1 0,1 1 0,1 1 0,-4-2 0,3 2 0,-1-1 0,-3-2 0,0 1 0,0-1 0,2-1 0,-2 3 0,-5-1 0,-1-2 0,3-2 0,0-1 0,3 0 0,-2 0 0,1 0 0,-2-1 0,1-2 0,2-2 0,2 2 0,-2 2 0,-2 1 0,-1 0 0,2 0 0,1 0 0,3 0 0,-1 0 0,1 0 0,3 1 0,-3 2 0,2 2 0,2-2 0,0-2 0,1 1 0,-2 2 0,-1-3 0,6 4 0,-1-4 0,0-1 0,1 0 0,-2 0 0,-4 0 0,9-1 0,-5-2 0,-1-1 0,-2 1 0,-1 1 0,-1 2 0,-3 0 0,4 0 0,-2 0 0,-3 0 0,-2 0 0,-1 0 0,0 0 0,0 0 0,0 0 0,-1 0 0,-2 0 0,-2 0 0,1 0 0,-2 0 0,3 2 0,-6 1 0,-1 1 0,-2-1 0,-2 0-125,1 1 1,0-2-1,-2 4 1,-1-2 0,-2 2-1,0 0 1,0 1-546,0 1 1,-4 1 0,3 3-1,0-1 1,-2 1 0,2 3-1,-2 0 622,0 0 1,5-8 0,-3-1 0</inkml:trace>
  <inkml:trace contextRef="#ctx0" brushRef="#br0" timeOffset="2">5639 6410 10083,'0'-13'0,"1"1"1287,4 3 1,-2 5 0,5 7 0,1 3 0,0 0 0,0 0-972,1-3 0,2-2 1,2-1-1,-1 2 1,0 0-1,2 3 0,3-2 279,4-2 1,3-1 0,3 0-1,4 0 1,3 2 0,4 1-208,1 1 1,4 1 0,3-5-1,4 0 1,5 0 0,2 0-1,3 0-162,-1 0 0,0 0 0,3 0 0,4 0 0,-1 0 0,4-2 0,-2-1 99,0-1 1,3-1 0,1 4 0,-3-2 0,1-2 0,-1 3-151,2 0 0,-31 2 0,-1 0 1,34 0-1,-5 0 0,0 0 1,-2 0-1,6 0-24,2 0 0,-11 4 0,-25-1 0,0 0 0,0 0 0,-1 0 0,1 1 0,0 0 0,1-1 0,0 0-151,2 0 0,-2 0 0,35 1 0,-32-3 0,-1 0 0,1 0 0,-1 0 0,1 2 0,-1-1 0,2 0 0,0-1 0,0 0 0,0-1 0,-2 1 0,1-2 0,5 1 0,-1-1 0,-3 0 0,0-1 0,1-1 0,0 0 0,0 0 0,-1 0 0,-2 0 0,0 0 0,-3 2 0,1-1 0,0-1 0,0 0 0,-1 0 0,0 0 0,1 0 0,2 0 0,1 0 0,0-1 0,1 1 0,0 0 0,0 0 0,0 0 0,-1 2 0,0-1 0,-2-1 0,0 0 0,4 1 0,1 0 0,1 0 0,0 1 0,0 0 0,1 0 0,2 1 0,0 0 0,1 0 0,1 0 0,-4 0 0,0-1 0,6 0 0,1-1 0,-1 0 0,-1-1 0,0 1 0,0 0 0,0 0 0,1 0 0,0-1 0,-1 0 0,2-1 0,0 0 0,-1 2 0,-2 0 0,-2-2 0,0 0 0,-3 1 0,0-1 0,-2 1 0,-1 0 0,-1 0 0,-1 0 0,1 2 0,-1-1 0,-2-1 0,-1 0 0,35-1 0,-5 1 0,-3 1 0,-6 2 0,-3 0 0,-5 0 0,-4 0 0,-7 0 0,0 0 0,-1 0 0,-4 0-591,-4 0 0,-4 6 1,-3 2-1,-4 2 0,-2 2 1,-6 6 223,-6 5 1,1 1 0,1 9 0</inkml:trace>
  <inkml:trace contextRef="#ctx0" brushRef="#br0" timeOffset="3">8251 7463 29295,'-11'-1'-1489,"2"-4"1,4-4-1,2-1 1,0 0 1683,-1 1 0,-1 4 1,5-4-1,2 1 0,2 0 1,5 5 163,3 6 0,1 0 0,1 5 0,1-1 0,2-1 0,5 1 1,4-1-1,0 2-12,1-1 1,6-4 0,1 1-1,1-2 1,2-2 0,3 0-1,3 0 1,0 0 85,-1 0 0,2-5 1,2 1-1,1 0 0,2-1 1,0 1-434,0 1 0,0 1 0,3 2 0,-3 0 0,-4 0 0,0 0 0,1 2 0,1 2 0,-7-1 0,5 6 0,-5-5 0,7 4 0,-1-1 0,-3-1 0,-2 0 0,2 3 0,0-5 0,-3 1 0,0-1 0,-3 1 0,2-2 0,-1-2 0,2-1 0,0 2 0,-1 1 0,-2 1 0,-2-1 0,-1-1 0,3-2 0,-1 0 0,0 0 0,-1 0 0,2-2 0,5-2 0,-7 2 0,5-4 0,-1 2 0,-1-2 0,2 0 0,0 0 0,-3 2 0,2 4 0,2 0 0,-2-5 0,-4 1 0,2 1 0,2 1 0,1 2 0,0 0 0,-2-1 0,1-2 0,-2-2 0,0 2 0,4-4 0,-5 0 0,1-2 0,0 0 0,-3 0 0,-1 0 0,-4 0 0,-1 0 0,-1-4 0,0 0 0,-2-1 0,-3 1 0,-4 0 0,-3-1 0,-2 1 0,-1 0 0,-2-1 0,-2 1 0,-3 0 0,-2-1 0,3 1 0,-1 0 0,-2-1 0,-2 0 0,-1-3 0,0-1 0,0-1 0,0 1 0,0-2 0,2-2 0,1-1 0,1 0 0,1 2 0,-5-1 0,0-1 0,0 1 0,0 2 0,-2 0 0,-2 4 0,-4-5-362,-5-1 1,-6 3 0,-4 0 0,-3 1 0,-4 0-65,-1 2 0,-4 1 0,2 2 0,-1-1 0,-2 1 0,1 0 0,1-1 389,1 1 0,1 0 1,2-1-1,-1 1 0,1 1 1,1 2 746,-3 1 0,3 0-223,-7-4 0,4 4 0,-7 1 0,-4 1 0,-1 1-323,-2 0 1,-7 2 0,2 4-1,2 0 1,2 0 0,4 0 0,2 0-165,1 0 0,0 1 0,1 2 0,2 2 0,3-2 0,0-2 0,0-1 0,4 0 0,-1 0 0,3 0 0,1 0 0,1 0 0,-1 0 0,0 0 0,1 0 0,-3 0 0,0 0 0,-4-1 0,1-2 0,-1-2 0,3 2 0,-2-3 0,-1 2 0,1 1 0,-2 1 0,1 2 0,-1 0 0,0 0 0,3 0 0,-3 0 0,1 0 0,2 0 0,0 0 0,0 0 0,0 0 0,3 0 0,-2 2 0,-1 1 0,1 1 0,2-1 0,1-1 0,1-2 0,-1 0 0,-1 0 0,-2 0 0,-2 1 0,-2 4 0,3-2 0,-5 4 0,-1 0 0,-1 1 0,-2 2 0,0 2 0,0 1 0,0 1 0,0-1 0,0 0 0,0 1 0,1-1 0,4 0 0,-7 1 0,7-1 0,0 0 0,3-1 0,2-2 0,2-1 0,0 2 0,9 1 0,-8 1 0,3-3 0,-2 2 0,-1 3 0,2 0 0,3 0 0,-2-1 0,5 3 0,-2 0 0,-1 1 0,1 1 0,3 4 0,3-3 0,4 3 0,0-1 0,4 0 0,1-1 0,3-1-1181,1 1 0,4-5 1015,2 2 0,10-1 0,8-1 0,6 2 207,8-2 1,1-1 0,12-2-1,-1 0 1,1 1 0,0-1 0,2 0-1640,0 1 1413,9 5 0,-7-3 1,2 6-1,-5 2 0,0 1 1,1 2-922,-2 0 0,3-1 1,-5 1-1,2 0 0,-2-1 1175,-1 1 0,-1 5 1,-5 2-1</inkml:trace>
  <inkml:trace contextRef="#ctx0" brushRef="#br0" timeOffset="4">11317 8623 13181,'-13'0'0,"0"0"1,5 1 261,4 4 1,4-4 0,4 2 0,5-4 0,4-5 0,4-2-1,2-1 1,0 0 0,2 2 0,0 0 375,2-1 1,7 5 0,3-1 0,1 1-1,3 0 1,1-2 0,2 3 0,0 0-1,2 2 603,2 0-1150,-2 0 1,4 0-1,-5 0 1,2 0-1,3 0 145,1 0 0,2 0 1,4 0-1,-1-1 1,-1-2-1,-2-3 1,2-2 226,6-2 1,-3 2 0,3 0 0,-5-3-1,-4 1 1,1 0-353,-1 1 0,2 1 0,-4-1 0,-2 5 0,-1 1 0,-4 0 1,-2-1-201,-3 1 0,3 1 0,-6 2 0,0 0 1,0 0-1,0 0 5,-1 0 0,-6 0 1,-2 0-1,0 0 0,0 0 1,-1 0 225,-2 0 1,-1 0 0,-3 0 0,1-1 0,2-2 0,-2-2 140,-1 2 0,-6 2 0,-2-1 1,1-1-338,-1-1 0,-4-2 1,0 3-1,-6-1 1,-9 1-308,-8 1 1,-6 2 0,-12-1-1,-5-2 1,-1-2 0,-4 2 190,1 2 1,2 1 0,-4 0 0,-1 0 0,-2 0 0,-1 0 0,0 0 170,-1 0 0,-1 0 1,-1 0-1,-2 0 1,1 0-1,-1 0 330,0 0 1,-4 0 0,1 1 0,-1 2 0,-2 3 0,5 0 0,4 1-324,6 1 0,3-5 0,9 3 1,5-2-1,7 1 0,4-2-330,5-2 0,7 1 1,6 1-1,6 1 1,9-1-1,8-2 332,11-1 1,12 0 0,8-1 0,4-2 0,5-3 0,2 0-163,2 0 1,9-3 0,-5 3 0,3 0 0,3 1 0,-1 2 0,-1 1-890,-2 2 0,-7 0 0,-2 2 0,-2 2 0,-4 3 0,-3 2 1113,-3 0 0,0 6 0,4 6 1</inkml:trace>
  <inkml:trace contextRef="#ctx0" brushRef="#br0" timeOffset="5">11491 8663 8357,'-8'-23'0,"4"1"0,4 4 0,6 7 0,8 8 0,12 6 54,6-2 0,20 9 0,7-5 0,9-2 0,-29-2 0,1-1 1,2 1-1,2-2 0,3 1 0,1-1 0,2-1 0,0-1 1,3-1-1,1 0 0,1-2 0,0 0 0,0-1 0,1 0 1,-1 0-1,-1 0 0,1-1 0,0-1 0,-1 0 0,0-1 126,1 0 1,0-1-1,-3 1 1,-1-2-1,-1-1 1,-2-1-1,-1 1 1,-1 0-1,0-1 1,-1 0-1,-1-1 1,-1 0-1,0 0 1,-1-1-121,-3 1 0,0 0 0,-1-1 0,-2-2 0,28-17 0,-5-5 0,-7-5 0,-6-4 0,-9-4 0,-9-5-119,-9-4 0,-10-4 0,-7-3 1,-13-2-1,-15 2 0,5 33 1,-3 1 130,-4 1 1,-3 1 0,-4 0-1,-3 2 1,-5 0 0,-4 2-1,-4 1 1,-3 2 0,-4 3 0,-3 3-1,-6 3 1,-3 2 0,-3 3-1,-1 3-271,24 4 0,-1 1 0,-1 1 1,-5 0-1,-1 1 0,0 1 1,0 1-1,0 2 0,-1-1 1,1 1-1,1 1 0,-1 1 1,0 1-1,0 2 0,1 0 1,3 2-1,0 0 0,2 2 105,1-1 1,0 2 0,0 1-1,0 2 1,0 2 0,1 0 0,-20 9-1,3 3 1,6-1 0,1 3-1,4 1 1,2 3 0,7-1 0,2 3 4,5-1 0,2 3 0,5 7 0,4 2 0,7-4 0,4 0 0,4 0 0,3 1 0,3 1 0,4 0 1,4-2-1,3-1 14,2 2 0,6-2 1,9-1-1,7-3 1,8-1-1,4-3 1,5-2-1,4-3 0,9 0 1,3-3-1,5-4 1,4-2-1,-19-8 1,1-1-1,2-1-55,3-1 0,1-2 0,0 0 1,-1-1-1,1-1 0,0-1 130,8 1 0,0 1 0,1-2 0,-3-1 0,0-2 0,0 1 0,4-1 0</inkml:trace>
  <inkml:trace contextRef="#ctx0" brushRef="#br0" timeOffset="6">6172 9476 10854,'-19'-40'0,"4"1"0,6 4 0,2 5 0,1 6-283,0 7 0,1 6 721,5 2-217,-6 6 1,3-9 0,-6 4 0,-1-3 0,-2 1 0,-1 1 0,0 0 0,-2 2 0,-2 1 0,-2 1 0,-3 1 4303,-6 1-4121,1 1 1,-7 2 0,2 2 0,-7 2-1,-5 7 1,-2 5 0,-2 6 0,1 3 0,-3 4-408,-2 2 0,-3 4 0,0 8 0,0 3 0,3 1 0,2 4 1,3 1-1,2 2 45,4 4 1,8 3 0,5 7-1,6 2 1,12-34 0,1 2-1,0 1 1,1 2 462,0 3 0,1 2 0,3 2 1,0 2-522,-1 7 1,1 1-1,0 1 1,0 2-1,-1 9 1,0 2-1,1 1 1,1-1 0,-1 3-1,0 0 29,2-24 1,-1 0 0,1 2 0,0 7 0,1 1 0,-1 0 0,0 2 0,-1 1-1,1-1 1,-1 1 0,1 0 0,-1 1 0,1 0 0,0 1 0,-1-1 0,0 1-1,-1-1 1,1 0-141,-1 0 1,0 0 0,0 0 0,0 2 0,-1 0-1,1-1 1,-1-1 0,1 0 0,-1-1 0,1 0-1,-1-1 1,1 0 0,0 0 0,0 0 0,0 0 0,1-2-1,0 0 1,0 0 153,1-3 1,1 1 0,0 0 0,-1 3-1,0 0 1,0 0 0,0-4 0,1 0-1,-1 0 1,1 0 0,1 1 0,0 0-1,0 1 1,0 1 0,1 0 0,1-1-1,0-1 1,0 1-97,1 1 1,-1-1 0,1 1 0,-2 1 0,0 0 0,0-1 0,0-1 0,1 0 0,1 0 0,-2-1 0,1 0 0,0 0 0,1 1 0,-1-1 0,1 0 0,0-2 0,0 0 0,0 1 0,-1-1 0,1 1 0,-1 0-174,0 0 0,0 1 0,0-1 1,1-4-1,0 0 0,0 1 117,-1 2 0,-1 1 1,0 0-1,2-3 0,1-1 1,0 0-1,-1-3 0,-1 0 1,2-1-1,2 23 0,1-1 62,2-1 0,0-2 1,-1-6-1,0 1 0,2 1 1,1 0-1,-1-2 1,1-1-1,-2-4 0,1 1 1,0-2-1,1 0 0,-1-2 1,0-1-35,2 1 0,0-2 0,-2-3 0,1-1 0,0-2 0,0-2 0,0-3 0,0-2 0,11 31 0,-1-8-6,-2-5 0,-1-6 0,-5-6 1,1-8-1,-2-3 0,-4-6 71,-3-1 1,1 3-1,-2 0 1,-1-1-1,-1 0 1,-2-1-68,0 2 1,0 1 0,0-6-1,0-1 1,1-1 0,4-3 0,5-2 204,6-3 0,7-7 1,8-4-1,9-5 1,10-5-1,14-5-360,7-6 0,-32 6 1,0-1-1,4-2 1,0 1-1,3 0 1,1 1-1,1 3 1,-1 0-1,3 2 1,0 2 253,-2 1 0,1 1 0,1 1 0,0 1 0,3 0 0,0 0 0</inkml:trace>
  <inkml:trace contextRef="#ctx0" brushRef="#br0" timeOffset="7">6852 11221 18385,'-8'-23'-896,"2"-2"1,2-1 0,-2 4 0,-1 3-1,-2 3-57,1 1 994,-4 7 1,5 1 0,-8 4 0,-1-1-1,-3 1 1,-2 1 0,-4 2 0,-3 2 0,-5 1-1,-1 4 1,-3 3 0,-3 7 0,-3 0 729,-1 3 1,-5 9-1,4 2-651,2 6 1,2 6 0,1 3 0,0 8-1,1 2-80,4 5 0,16-28 0,1 2 1,-15 33-1,17-30 0,0 1 1,-1 3-1,1 2 0,1 1 1,0 0-70,1 2 1,0 1 0,1 3 0,0 0 0,-1 1 0,1 0 0,-1 1 0,1 2-1,0 2 1,1 0 0,0 0 0,0 1 0,2 3 0,0 0-95,0 2 1,0 0 0,1-5-1,-1 1 1,2 3 0,1 1 0,0-1-1,0-1 1,0-2 0,2-1 0,-1 1-1,1-1 166,1-1 1,1-1 0,0-3 0,0 0 0,3 3 0,0 0 0,0-1 0,0 1-1,0-1 1,0 1 0,0 1 0,1 1 0,1 0 0,1 0-40,1 2 1,1 0-1,0-2 1,2 1 0,-1 0-1,1 0 1,0 1 0,-1 0-1,1 2 1,0 0 0,-1 0-1,-1-1-67,0 2 0,-1 0 1,2-2-1,-1-2 1,-2-2-1,0-1 1,0-2-1,0 0 1,0-3-1,0 0 1,-2-4-1,0-1 15,0-1 1,0-1 0,-1-5 0,0-1-1,0 2 1,0 0 0,0-1 0,0-1-1,0 0 1,0 1 0,0-1 0,0 1 0,0 0-1,1 0 32,2 0 0,-1-1 0,1 31-97,6 2 1,1-11-1,6 6 1,2-6 0,-2-3-116,-1-3 1,-1-2-1,-1-3 1,0-5-1,1-4 278,-1-4 0,0-2 0,1-4 0,-1 1 0,2-3 0,1-3 0,2-3 307,-2 2 0,-1 0 0,-2-1 0,1 0 0,-1 0 0,0 2-463,1 2 0,5 0 0,3-1 1,3 1-1,2 0 0,0-1-203,-1 1 0,5-5 1,0-1-1,0-2 1,1-3-1,0-1 1,1-1-335,-1-1 0,1-4 0,-2 0 0,3 1 643,0 2 0,3 7 0,-6 3 0,0 4 0</inkml:trace>
  <inkml:trace contextRef="#ctx0" brushRef="#br0" timeOffset="8">6892 13340 8554,'-9'-4'0,"0"0"154,6-1 1,-4 5 0,4-1 0,-2-4 0,2-4 481,2-2 1,2 3 0,4 4-1,4 2 1,2 2 0,4 0-320,3 0 1,-2 2 0,5 2 0,0 4 0,-2 0 0,3 1 53,3 2 1,-4-4 0,9 0 0,-1 1-1,-1-2 1,2 1 0,0-1-63,1 0 1,1 3 0,-2-3 0,3 0 0,1 1-1,1-1-131,-1 0 0,5-2 0,-5-2 0,1 1 0,1 1 0,1-1-45,2-1 1,0-4-1,3-1 1,1-3-1,3-1 1,0-3 28,0-2 1,-2-2-1,-4 3 1,0 0-1,0 2 1,-1-1-1,-2-2-157,-2-1 0,-4 0 0,3-1 0,0 1 0,-3 0 0,1-1 0,-6-1-48,-1-2 0,4 2 0,-9-3 0,3 3 0,-3 0 0,0-1 98,-4-2 0,3-1 0,-1 3 0,-3-2 0,-3 2 0,-5 1 0,0 0-65,1-3 0,-5 4 0,3-6 0,-2 3 0,0-1 0,-1 0 1,-1 0-113,-2 0 1,-2-4 0,-1 4 0,-2 1 0,-1-1 0,-2 0 108,1 2 1,-1 1 0,-2 0 0,1-1 0,-1-2-1,-2 3 1,-1 4 63,-1 2 0,1 0 0,-2-5 1,-3 1-1,-2 1 0,-4 2 0,-1 1-132,-3-1 0,-3 2 1,-1 1-1,-2 1 1,-1 3-1,-1 2-96,-1 1 1,-6 0 0,-3 0 0,0 0 0,-1 1 0,0 2 0,-4 3 167,-1 1 1,4 2 0,0 3 0,2-2-1,3-1 1,2 2 0,1 0 159,0 3 1,0 4-1,0-1 1,1 0-1,1-1 1,1 2-100,0 4 1,-3-1 0,7 1-1,1 0 1,-2 2 0,2-1-1,1 3 156,2-3 0,5 1 0,-3 3 0,7-1 0,2 1 0,0 0-233,2-1 1,7 5 0,4 0 0,4-1 0,1-2-1,1-1 1,5-2-499,8-3 1,6 2-1,12-5 1,3-1 0,7-2-1,5-4-849,6 0 0,10-6 1,3-2-1,8-2 1372,-35-2 0,2 0 0,10 0 0,2 0 0,-5 0 0,0 0 0</inkml:trace>
  <inkml:trace contextRef="#ctx0" brushRef="#br0" timeOffset="9">23488 10568 8249,'4'-19'0,"1"-3"0,-1 0 0,1 3 0,-1 5 0,-1 2 0,-2 5 420,-1-2 0,5 5 0,1-4 0,0 4 0,0 5 0,-2 8 0,0 9 0,2 9 0,0 7 0,2 6 0,-1 5 0,2 9 264,-2 7 0,-1 4 0,-6 6 0,0 4 0,0-34 0,-1 0 0,0-1 0,-1 1 0,-1 0 0,0 0 0,0-2 0,0 0-680,-3 35 1,-3-1-1,5-5 1,1-5 0,1-2-1,1-6-661,-4-5 0,4 1 1,-3-8-1,2-5 0,2-5 1,2-7-285,2-3 1,-1-4-1,6-7 1,3-5-1,2-7 941,4-7 0,6-23 0,-3-5 0</inkml:trace>
  <inkml:trace contextRef="#ctx0" brushRef="#br0" timeOffset="10">23648 10515 8291,'-15'-46'2423,"0"8"-581,2 10 0,-2 11-1518,10 8 0,1 5 0,6-3 0,2 1 0,6 1 0,7 1 0,6-1 0,7 1 128,5-2 1,10 4 0,5-3 0,5 0 0,4 1 0,1 1 0,0 1-578,1 2 0,-5-4 1,1-1-1,-6 2 1,-3 2-1,-2 2 1,-5 4 164,-4 4 0,-4 3 1,-7 2-1,1 4 0,0 7 1,-1 6 356,1 5 0,4 17 0,0 1 1,0 9-1,-14-27 0,-1 1 1,1 2-1,0 0-200,0 2 0,0 1 0,2 6 0,-1 0 0,-1 0 0,-1 1 1,0 0-1,0 1 0,1 0 0,0-1 0,0-1 0,-1-1 1,1-1-1,0 0-208,0-2 0,0-1 0,0-3 0,0-1 0,1 0 0,0 0 0,-2-4 0,0 0 1,14 25-1,-2-3-379,-3-6 0,-7-2 0,-2 0 0,-5-6 0,-7-6 0,-5-6-82,-8-3 1,-8-7-1,-15-5 1,-10-4 0,-9-4-1,-12-2 343,-6-3 0,31-5 1,0-1-1,-3-1 0,-1-1 49,0-1 0,0 0 0,-2 0 1,0 1-1,3-1 0,1 1 1,1 1-1,1-1-455,-36-5 0,0 2 0,7 1 1,7 1-1,5 3 0,7 2 535,8 1 0,0 6 0,6 1 0</inkml:trace>
  <inkml:trace contextRef="#ctx0" brushRef="#br0" timeOffset="11">22528 10409 8400,'0'-14'8,"0"1"1,0 0 1045,0-1 1,-2 7-1,0 4 1,-3 6-462,2 6 0,2 8 0,1 6 0,0 3 0,0 5 0,0 3 0,0 2-750,0 0 0,0-1 0,1 4 1,4-2-1,3-3 0,4-2 1,2-2-299,-1-2 1,5-3 454,-1-3 0,1-2 0,-4-7 0</inkml:trace>
  <inkml:trace contextRef="#ctx0" brushRef="#br0" timeOffset="12">22355 10568 8332,'-17'-29'1589,"3"2"-408,2 6 1,9 11-1,3 6-1009,7 2 1,6 2-1,5 0 1,4 0-1,5 0 1,3 0 0,2 2-1,1 2 323,0 5 1,2 3-1,-5 1-495,-5 0 0,2 13 0,-7 2 0</inkml:trace>
  <inkml:trace contextRef="#ctx0" brushRef="#br0" timeOffset="13">22195 11035 8478,'-14'-5'0,"3"2"378,2 5 0,4-2 0,10 4 1,5-2-1,8-2 0,8 0 959,9 0 0,7-5-1197,3 1 1,8-2-141,-4 2 0,6-4 0,-8-5 0</inkml:trace>
  <inkml:trace contextRef="#ctx0" brushRef="#br0" timeOffset="14">22928 10608 8308,'-21'-32'2751,"3"5"1,5 14-2440,4 13 0,3 6 0,6 9 0,0 2 0,0 7 1,0 4-269,0 3 1,0 11 0,0-2 0,2 1 0,2-1 0,4-3 0,0-3 0,0-1-1311,-2-4 0,3-2 0,-3-5 1,-1-4 985,1-3 1,-1-9 0,-7-8 0,-1-8 0,-3-9-1,1-5 523,-1-4 0,1-2 0,5 4 0,0-1 0,0-1 0,0 0 0,0 0 828,0 2 0,0 9 0,0-1 0,2 3 0,2 3 0,4 2-957,-1 1 0,3 4 1,-4-2-1,2 1 1,2 3-1,3 2 0,4 1-3806,0 0 1,12 0 3691,-3 0 0,22 0 0,0 0 0</inkml:trace>
  <inkml:trace contextRef="#ctx0" brushRef="#br0" timeOffset="15">23688 10329 13693,'9'0'871,"-1"0"0,1 0 1,5 0-492,-1 0 0,-4-2 1,-2-2-1,-1-7 0,-3-5 1,-1-6-1,-2-5 403,0-4 0,-11-3 0,-5-8 0,-8-2 1,-8-6-1,-7-7 0,17 27 0,0-2-581,-3 0 0,1-1 1,0-1-1,-1 0 0,-1-2 1,-1-1-1,-2-2 1,0 0-1,-2-2 0,0-1 1,-1 0-1,0 1 1,0 0-1,-1 1-84,1 0 0,0 0 1,0-3-1,0 0 1,0-1-1,-1 0 1,3 1-1,0 1 1,2 1-1,1 0 0,2 3 1,1 1-188,1 0 1,0 1 0,1 3 0,0 1-1,-17-26 1,4 5 0,3 4 0,6 7-474,4 10 1,7 2 0,7 13 0,2 0 0,5 4-232,4 4 1,12 5 0,13 9 0,12 9 0,15 8 0,13 8-1,-27-12 1,2 1-1330,6 2 1,1 1-1,-1 0 1,2 0 2104,10 4 0,2 1 1,0 1-1,1 1 1,-15-7-1,0 0 1,0 0-1</inkml:trace>
  <inkml:trace contextRef="#ctx0" brushRef="#br0" timeOffset="16">24194 10169 9815,'-1'-23'0,"-2"3"1021,-2 0 1,1 3-1,4 2 1,1-3-406,4-4 0,-2-9 0,6-8 0,1-7 0,3-8 0,5-7 0,4-7-286,-10 31 0,2 0 0,1-1 1,2 0-1,1-1 0,0-2 0,1-2 1,0-1-1,1-3 0,0-1 0,0-2 1,-1-1-349,-2 1 0,1 0 1,2-2-1,-1 0 1,-2 4-1,0 0 0,0 2 1,1 0-1,-1 3 1,0 0-1,0 3 1,-1 0-1,-1 3 0,0 0-196,13-30 1,-6 13-1,-1 9 1,-2 7 0,-4 5-1,-3 8-466,-3 4 0,-1 5 0,6 7 0,-1 5 0,0 4 0,2 6-1224,3 7 0,4 3 0,8 11 1933,1 5 1,12 11 0,-2 5-1</inkml:trace>
  <inkml:trace contextRef="#ctx0" brushRef="#br0" timeOffset="17">24687 10142 8504,'0'-30'2148,"3"4"0,6 6-1258,9 9 1,12-1-1,7 0 1,6-7-1,10-11-673,12-7 1,-30 16 0,1-1 0,7-5 0,2-1 0,-1 0 0,-1-1 0,-1-2 0,0 1 0,1-1 0,-1 0 0,-2 0 0,0-1-211,-1 1 1,0-1 0,2-1-1,-2 1 1,-3-2 0,-1 1-1,0 0 1,-1 1 0,-3 0-1,0 0 1,-4 2 0,-1-1-1927,20-28 1,-6-2 1504,-4 8 1,-17 20 0,0-2 0,15-27 0</inkml:trace>
  <inkml:trace contextRef="#ctx0" brushRef="#br0" timeOffset="18">21502 8276 8838,'0'-13'0,"0"0"0,1-1 82,3 1-17,-2 5 0,4 1 390,-6 3 1,1 2-1,4-1 1,2 6 0,2 7-1,0 7 1,3 5-1,3 3 1,4 3 0,2 2 155,2 1 0,8 5 1,5-5-1,1-3 1,0-3-1,-3-4 1,0-2-781,0-3 1,-4-7-1,1-4 1,-4-5-1,-5-6 1,-4-9 154,-4-10 31,-6-2 1,-2-16 0,-8 2-1,-4-4 1,-7-1 0,-8 3 273,-4 2 0,-2 2 1,2 4-1,2 5 1,2 5-1,2 4-215,2 2 1,4 6-1,3 5 1,2 4 406,2 5-1614,8 5 0,11 8 0,11 0 0,7 3 0,10 2 0,10 0 1112,5 0 0,14-1 1,-2-4-1</inkml:trace>
  <inkml:trace contextRef="#ctx0" brushRef="#br0" timeOffset="19">22595 8090 12967,'-26'-29'497,"4"-2"1,3 9 0,6 13 0,1 8 0,1 5 594,3 5 0,5 3 0,-2 3-1135,4 3 1,2 1 0,4 4-1,5 0 100,6 0 0,5 3 0,7 0 1,3-1-1,5-2 0,1-6 1,0-2-369,-2-2 0,-4-5 0,2-4 1,-3-4-1,-7-4 0,-2-6 1,-5-7-169,-1-5 0,-7-5 1,-4-4-1,-4-3 0,-4-1 1,-5-1-1,-5 1 48,-3 1 1,3 2 171,1 10 0,1 3 0,6 6 0,0-1-177,0 1 1,8 1 0,7 3 0,4 5 0,5 2 0,6 2 428,5 0 0,5-6 0,6-1 0</inkml:trace>
  <inkml:trace contextRef="#ctx0" brushRef="#br0" timeOffset="20">23208 7823 8579,'7'-19'708,"-1"8"-297,-6-2 0,0 10 0,0 3 1,0 9-1,0 7 0,0 8 1,0 4 33,0 3 1,6 6-1,1-1 1,1 2-1,-2 2 1,-2-1-1,1-4-849,-2-4 0,-2-2 1,-2-3-1,-4 1 0,-5-2 404,-6-3 0,-11-3 0,-7-5 0</inkml:trace>
  <inkml:trace contextRef="#ctx0" brushRef="#br0" timeOffset="21">22728 8023 11281,'-6'-58'777,"6"9"1,6 15 0,9 17 0,2 3-1,6 4-587,2 1 1,2 6 0,-1-1 0,2 2-1,3 2 1,6 0 0,5 3 0,4 4-180,1 7 1,2 8-1,4-1 1</inkml:trace>
  <inkml:trace contextRef="#ctx0" brushRef="#br0" timeOffset="22">24501 7783 8379,'1'-16'-86,"2"1"0,2 3-10,-2 0 0,-2 0 1,-1-1 604,0 0 0,-6-5 0,-1 0 0,-2 3 0,0 5 0,-1 6 0,-2 2-130,-1 2 1,4 6-1,0 4 1,-2 7 0,1 6-1,1 7 1,5 4-1,2 2-370,2-1 1,8 1 0,5 4 0,8-2 0,5-2-1,4-5-343,1-3 0,5-3 0,-5-4 1,-3-8-1,-3-7 0,-4-4 94,-2-2 1,-6-3 0,-5-6 0,-2-9 0,-5-7 0,-4-5 193,-6-1 0,-7-4 0,-2 2 1,0 0-1,1 1 0,-1 2 0,2 4 59,1 3 1,3 4 0,3 6-1,6 1 1,6 3-368,6 5 0,10 8 354,8 5 0,11 9 0,10 2 0</inkml:trace>
  <inkml:trace contextRef="#ctx0" brushRef="#br0" timeOffset="23">25007 7796 8354,'-20'-32'726,"2"17"0,9 6 0,5 15-575,2 10 1,2 1 0,0 3-1,2 1 1,3-2 0,7 4 0,6-1-1,4 3-82,6-1 0,1-7 0,5 1 1,1-3-1,1-3 0,1-3-351,-5-5 1,-4-2 0,-5-4 0,-6-4 0,-3-6 0,-5-5 0,-5-4 11,-2-3 1,-8-1 0,-3-2 0,-3 1 0,-1-1 0,-1 2 716,1 3 1,1 2 0,3 7-1,5 0-402,2-1 1,14 7 0,6 4-46,6 6 0,14-1 0,4 3 0</inkml:trace>
  <inkml:trace contextRef="#ctx0" brushRef="#br0" timeOffset="24">25701 7663 8354,'5'-7'866,"-3"-2"1,2 9-619,-2 6 1,-2 10 0,0 8 0,0 5-1,0 8 1,0 5-382,0 2 0,-5 2 1,-1-1-1,-1 2 0,-3 0 133,-2-2 0,-1-10 0,-1-2 0</inkml:trace>
  <inkml:trace contextRef="#ctx0" brushRef="#br0" timeOffset="25">25447 7903 8354,'-7'-56'533,"2"4"254,4 5 1,1 2 0,1 8-1,4 5 1,5 6-707,7 6 0,3 8 1,7 7-1,0 4 1,-1 2-1,4 4 0,2 5 1,7 6-3672,2 7 3590,4 2 0,8 13 0,0 4 0</inkml:trace>
  <inkml:trace contextRef="#ctx0" brushRef="#br0" timeOffset="26">26447 7930 8496,'0'-34'853,"0"3"1526,0 7-2039,0 12 0,-1 8 0,-4 9 0,-2 9 0,-2 7-232,0 4 0,0 3 0,-3 3 0,3 4 0,5 5 0,2 3 0,2 2-600,0-2 0,8-2 0,4-4 111,4-6 0,6-1 0,-4-12 0,0-3 138,1-5 0,-4-4 0,3-8 0,-4-4 0,-2-7 0,-1-8 0,-4-5 5,-1-5 1,-2-3 0,-4-6 0,0 1 0,0 4 0,0 2-398,0 0 1,2 10 0,2-4 634,5 2 0,9 0 0,3-2 0</inkml:trace>
  <inkml:trace contextRef="#ctx0" brushRef="#br0" timeOffset="27">26754 7876 8496,'20'0'8,"-2"0"1,-5 2 0,-2 1 0,-4 3 254,-1 1 1,-1-2 0,-7 3-1,-2 3 1,-5 1 0,-3 1 0,0 2-1,2 1 1,2 3 209,2 2 0,2 3 0,4 5 0,0 4 0,0 1 0,1 3 0,4 2-473,4 1 0,9-1 0,2 1 0</inkml:trace>
  <inkml:trace contextRef="#ctx0" brushRef="#br0" timeOffset="28">9584 13474 8284,'-4'-9'0,"-1"0"0,3-1 355,0-2 1,2-2 0,2 3 0,2 0 0,6 4 0,7 1 0,6 4-1,5 4 76,4 2 0,15 7 0,5-2 0,9 1 0,8 0 0,4-1 0,-34-4 0,2 1 0,1-1 0,2 0-201,2 0 0,1-1 0,3-1 0,1 0 0,-2-2 0,1-1 0,-1 2 1,0-1-1,0 1 0,-1 1 0,-1-2 0,0 1 0,0-1 0,0-1-70,1 0 1,-1 0 0,-4 0 0,0 0 0,2 0 0,-1 0-1,-1 0 1,0 0 0,-2 0 0,1 0 0,0 0 0,0 0-528,-1 0 0,0 0 295,34 0 0,-36 0 0,-1 0 0,28 0 0,-9 0 0,-2-1 1,-5-2-633,-4-2 1,-9-4-1,-3 5 1,-2-1-1,-7 1 1,-6 0-911,-4 1 1,-3 3 1613,-3 4 0,-9 9 0,-8 8 0</inkml:trace>
  <inkml:trace contextRef="#ctx0" brushRef="#br0" timeOffset="29">22061 13301 8565,'9'-6'0,"-1"-3"0,-1-2 0,1 2 0,3 5-14,6 3 417,-3 1 1,10-5 0,-5 1-1,2 1 1,1 1 0,1 2 0,-1 0-1,0 0 1,0 0 0,0 0 0,2 0-1,0 0 1,0 0 0,-2 0-44,1 0 0,4 0-360,4 0 0,3 0 0,6 0 0</inkml:trace>
  <inkml:trace contextRef="#ctx0" brushRef="#br0" timeOffset="30">22995 13074 8545,'7'-28'-5,"3"10"0,-4 17 774,2 4 0,-4 7 1,3-1-1,-1 3 1,-1 2-1,-1 4 1,1 4-1,-2 4 0,-2 2 91,-1 3 1,2-7 0,1 2-1,1-2 1,-1-2 0,-2-1 0,-1-2-1666,0-3 0,0-1-72,0-2 0,0-7 1,0-6-1,0-8 0,0-7 1,0-5 750,0 0 0,2-2 0,2-5 0,5 0 0,3 1 0,0 0 0,-2 4 1422,-1 4 1,0 4 0,3 0-1,-2 2 1,-1 4-432,2 3 0,0 10 1,1 5-1,-1 5 1,-2 4-1,1 2-675,2 2 0,0 3 0,-2 0 0,-3-1 1,1-1-1,-2-3-864,0-2 1,3-1 0,-5-5 0,0-1-284,2-3 1,-4-5 0,4-8-1,-2-6 1,2-5 0,2-5 778,2 0 1,-3-1 0,2-1 0,0 4 0,0 3 0,0 2 0,0 0 1437,-2-1 1,5 7 0,-3 2-1,3 4 1,1 1-499,0 0 1,1 7-1,-1 5 1,0 6-1,1 1-1116,-1 0 1,0 5-1,1-2 1,-1 3 0,0 2-1,1-2-9477,-1-2 9514,6 2 0,2-10 0,6 4 0</inkml:trace>
  <inkml:trace contextRef="#ctx0" brushRef="#br0" timeOffset="31">23848 13274 8490,'0'-27'3831,"0"1"1,6 11-3268,2 6 1,4 6-1,2 4 1,-1 2 0,0 2-1,1-1 1,-1 1 0,0 1-977,1 1 1,-1-4-1,0 1-507,1-2 1,-8-2 0,-6-2-1,-8-1 1,-4-2 0,-1-3 1435,0-2 1,-1 2 0,1 1-1,0 1 1,-1 3 673,1 2 1,6 2-1,2 3 1,4 5 0,2 3-1,4 3-1532,3 3 1,4-2 0,3 6 0,1 1 0,4-1 0,0-2-520,4 0 1,-3-3 0,0-3 859,-2-1 0,5 0 0,-4 1 0</inkml:trace>
  <inkml:trace contextRef="#ctx0" brushRef="#br0" timeOffset="32">24101 13314 8423,'4'-13'0,"2"1"1569,2 3 1,1 3-1,4 6 1,0 0-984,1 0 0,0 0 0,3 1 0,0 2 0,1 3 1,0 2-1,0 1 0,-2-2 12,-1-3 0,-6 2 0,0-1-1998,1-2 0,-6-8 0,-4-4 0,-7-2 1172,-5-3 1,-1 5 0,0 2 0,-1 1 0,1 3 991,0 2 1,4 1-1,1 1 1,2 3 0,3 5-1,2 3-41,1 2 1,0 3 0,0 1 0,0 0 0,1 0 0,2-1 0,3 0-826,2-3 0,1-2 1,4-1-1,2-4 1,2-1-1,6-3-1976,2-2 0,3-2 2078,3-3 0,3-10 0,6-7 0</inkml:trace>
  <inkml:trace contextRef="#ctx0" brushRef="#br0" timeOffset="33">24941 12901 8276,'6'-21'2235,"-5"19"0,4 16 1,-4 8-1,-2 5-1664,-4-1 1,2 2 0,-6 2-1,-1 3 1,-2 2 0,-1 5 0,-1 5-1385,1 2 1,0 0 0,-2 2 0,-1-4 0,-2-5 812,2-5 0,-5 4 0,0-5 0</inkml:trace>
  <inkml:trace contextRef="#ctx0" brushRef="#br0" timeOffset="34">24674 13274 8464,'21'-62'6062,"4"13"-5286,-3 27 1,3 8 0,2 14 0,0 0-1467,-1 0 0,1 6 0,0 3 0,-2 4 690,-3 5 0,3 3 0,-4 6 0</inkml:trace>
  <inkml:trace contextRef="#ctx0" brushRef="#br0" timeOffset="35">20155 14353 8297,'0'-26'1589,"8"6"1,3 7-1013,6 7 1,5 5-1,-3 1 1,2 0-1,4 0 1,3 0-1,5 0-842,1 0 0,-4 4 0,1 2 0,-3 0 0,-3 1 0,-1 1 0,-2 1 265,2-2 0,1 5 0,1-5 0</inkml:trace>
  <inkml:trace contextRef="#ctx0" brushRef="#br0" timeOffset="36">21168 13994 9663,'12'-42'2207,"-3"7"1,3 12-1679,-3 10 1,-2 6-1,2 7 1,0 1 0,0 5-1,-2 7 1,1 8 138,-1 4 1,-4 12 0,1 3 0,-2 2 0,-2 1 0,0 0-1,-2 2-1423,-2 3 1,1-4 0,-4 4-1,1-2 1,3-5 0,0-2 0,0-5 744,-2-2 1,-5-1 0,3-4 0</inkml:trace>
  <inkml:trace contextRef="#ctx0" brushRef="#br0" timeOffset="37">21088 14327 8285,'0'-48'839,"6"16"0,3 12 0,3 10 489,1 4 1,1 2 0,0 4 0,3 0-1419,1 0 1,4 0 0,-2 0-1,4 1 1,4 4 0,2 4 0,1 2-1,0 3 90,-1-1 0,4 6 0,0 2 0</inkml:trace>
  <inkml:trace contextRef="#ctx0" brushRef="#br0" timeOffset="38">21728 14380 9726,'0'-7'6606,"0"2"-5673,0 10 1,2 1 0,1 4-1,1-1-1000,-1 1 0,0-4 0,0 0 0,1-3-347,-1-3 1,-1-3-1,-2-10 1,0-1-1,0 0 1,0-4 258,0-4 0,0 1 0,0-1 0,0-1 0,0 1 0,0 1 0,0 2 821,0 3 0,6 1 1,3 2-1,2 1 0,4 3 1,2 5-933,0 2 1,6 2 0,-4 2 0,0 2 0,2 6-1,0 7-1734,2 5 0,-2 3 1,1 2 1999,2-1 0,-5 1 0,0 0 0</inkml:trace>
  <inkml:trace contextRef="#ctx0" brushRef="#br0" timeOffset="39">22341 14393 8246,'0'-46'2658,"0"8"-445,0 10 1,0 7-1156,0 8 1,0-1-1,-1 3-902,-4 2 1,-2 10-1,-6 11 1,1 4 0,1 2-1,3 0 1,-3 1 0,1 0-397,1 1 0,-1 2 0,5-4 1,2-2-1,2-1 0,1-2 123,0 0 0,6-1 0,3-1 1,2-4-1,3-1 0,-1-3 50,0-2 1,1-1 0,-1-1 0,-1-4 1349,-3-4 1,-3-2 0,-8-1-1265,-2 3 1,-2 4-1,-3 10 1,4 4-1,4 3-772,1 1 0,0 0 1,3 1-1,4-1 0,7 0 1,2-1-6557,3-3 7309,2-3 0,6-6 0,-1 0 0</inkml:trace>
  <inkml:trace contextRef="#ctx0" brushRef="#br0" timeOffset="40">22581 14433 8246,'0'-13'524,"0"0"1,2 1 22,2 3 0,-1 3 1,5 7-1,-1 4 1,-1 4-1,0 3 1,-3 2-1,-2 3 1,1 2 3092,2 2 0,-2-3-4007,2 4 0,-2-6 0,-2 2-620,0-3 1,0-5-1,0-6 1,0-8-1,1-6 544,4-4 1,-4-5-1,5-2 1,-2 1-1,1 0 1,-2 3-1,-2-1 1940,-1 1 0,0 7-341,0 1 1,2 6-1233,2-1 0,-2 4 1,4 4-1,-2 5 1,3 3-1,4 3-1170,4 3 0,8-4 1,4 6-1,6-4 1,2-3 1245,1-5 0,-1-5 0,5-3 0</inkml:trace>
  <inkml:trace contextRef="#ctx0" brushRef="#br0" timeOffset="41">23301 14393 8246,'13'-26'614,"1"1"0,-1 2 0,-1 6 0,-2 3 1,-2 4 162,-2 1 0,0 6 0,-3 0 0,1 6 1,-1 6-1,-2 4 0,-2 5-904,-4 4 1,-3 9 0,-9 3 0,0 0 0,-1-1 0,0-2 0,-1 0-2113,-2-1 0,0-2 2239,-1-1 0,-9-7 0,3 0 0</inkml:trace>
  <inkml:trace contextRef="#ctx0" brushRef="#br0" timeOffset="42">23061 14567 8246,'0'-30'0,"2"2"416,2 3 1,3 7 0,10 0-1,4 5 1,7 4 0,4 4 0,5 4 2133,2 1 0,7 1-2550,3 4 0,2 2 0,3 7 0</inkml:trace>
  <inkml:trace contextRef="#ctx0" brushRef="#br0" timeOffset="43">13343 14300 7957,'-17'-12'0,"-1"3"0,6 9 0,9 3 446,12 6 1,12-4-1,16 2 1,6 0 0,9-1-1,7 2 1,10-1 0,-31-2-1,0-1 1,3 1 0,1-1-1,1 0 1,0-1 0,3 1-1,1 0-3,3 0 1,1-1-1,-5-1 1,1-1 0,4 1-1,0 1 1,0-2-1,1-1 1,-1 0 0,0 0-1,1 0 1,-1 0-1,0 0 1,-1 0 0,0 0-1,1 0-412,-1 0 1,1 0 0,-5-2-1,1-2 1,0 0 0,-1-1-1,-1 0 1,-1-2 0,-4 1-1,0-1 1,-1 0 0,-1-1-229,0-1 0,-2 0 75,28-5 1,-5-7 0,-15 3-1,-2-4 1,-4-5 0,-3-4 181,-9-4 1,-1-4 0,-8-2 0,-5-2 0,-7-3 0,-6-3-49,-8-6 0,-7 2 0,-15-5 0,-5 3 0,-5 2 1,-8 1-122,21 27 0,-2 1 1,-4-1-1,-2 1 0,-2 3 1,-2 2-1,-2 2 0,-2 0 1,-3 2-1,-2 2 0,-2 2 1,-2 2-14,-2 1 0,-3 2 1,-4 1-1,-1 3 0,-3 2 1,0 3-1,0 1 0,0 2 1,-1 4-1,-1 4 0,1 3 1,-1 3 160,-2 2 0,0 3 0,4 3 1,1 2-1,3 0 0,1 2 0,5 1 1,3 1-1,3 1 0,2 2 1,3 2-1,3 2 0,3 2 0,4 0 15,3 0 1,4 2 0,6-3 0,4 1 0,5-3 0,4 0 0,5 0 0,4 0 0,4-1 0,7-1 0,6 0 0,6-3 0,6-1 0,5-3-735,9 1 1,3-3 0,7 0 0,4-2 0,7-1 0,3-3 679,3 0 0,1-2 0,-22-7 0,0 0 0,1-2 0,3 1 0,1-1 0</inkml:trace>
  <inkml:trace contextRef="#ctx0" brushRef="#br0" timeOffset="44">16023 14367 8238,'-39'0'0,"4"0"0,5 0 0,6 0 0,7 0 0,11 0 0,10 0 0,21 0 192,20 0 0,27-2 1,-29 1-1,0-1 1,5-1-1,1 0 1,4 0-1,2 0 0,1 0 1,0 0-1,5 2 1,0 0-1,-1-1 1,0 1-1,1-1 0,1 1 1,-4-2-1,1 1 1,-1 0-1,1 1 1,-4 0-1,1 1 701,-2 0 1,0 0-1,-2-2 1,-2-1 0,-6 1-1,-1 0 1,-3 0 0,-1 1-1,29-2 1,-10 0 0,-8-3-1727,-5-1 1,-10 2 0,-4-2 0,-4-1 0,-5 1 0,-6-3-1522,-5-2 1,-5 3 2353,-6 0 0,-18 0 0,-4-4 0</inkml:trace>
  <inkml:trace contextRef="#ctx0" brushRef="#br0" timeOffset="45">10517 14407 8243,'-42'-30'1009,"2"3"1,4 5-1,14 13-344,4 5 0,12 2 0,12 2 0,18 0 0,17 0 0,18 0 1,13 0-321,-33 1 0,2-2 0,5 0 0,1-2 0,1 0 0,0 0 1,2 0-1,-1 0 0,2 0 0,1 0 0,-4 2 0,1-1 1,1 1-1,0-1-607,-1 0 0,1 0 0,-6 1 0,1 0 0,-1-1 0,0 0 0,-1 1 1,-1 0-1,33 1 0,-5 2 262,-8 2 0,-8 4 0,-9 5 0</inkml:trace>
  <inkml:trace contextRef="#ctx0" brushRef="#br0" timeOffset="46">7052 12727 8545,'-2'-44'0,"-1"0"0,-3 4 0,-1 6 0,-3 10 0,-2 8 0,-8-1 0,-2 8 131,-3-2 1,-3-3-1,-3 1 1,-5 1 0,-2 2-1,-2 2 1,0 2-1,0 3 1,0 3 0,-2 8-1,-2 10 223,-5 11 0,-3 14 0,0 9 0,27-23 0,0 1 0,1 4 0,1 2 0,-1 2 0,2 1 0,0 3 0,1 2 0,1 1 0,1 1-116,3 3 1,1 0 0,2-2 0,2 1 0,6 1-1,1 1 1,2 0 0,2-1 0,1 2 0,3-1 0,3-1-1,3 0-198,0-4 0,5-1 0,6-2 0,4-1 0,0-6 0,2-2 0,2-1 0,2-1 0,4 0 0,1-2 0,2-3 0,0-2 0,2-2 0,1-3-304,0-2 0,0-1 1,-2-2-1,0 0 0,-1-1 1,0-1-1,-1 0 1,0 0-1,28 9 0,-6-2 264,-7-3 0,-7 5 0,1 0 0</inkml:trace>
  <inkml:trace contextRef="#ctx0" brushRef="#br0" timeOffset="47">6398 13527 8535,'0'-37'1726,"0"6"0,2 7-1653,2 15 1,-2 9 0,1 9-1,-8 2 1,-9-2 0,-13-4-1,-12 0 133,-8-1 1,-15 7 0,-9-2-1,31-4 1,-2 1 0,-4 1-1,-3 0 1,-1-1 0,-2 1-196,0 0 0,-2-1 0,-10 1 0,-3 0 0,-1-1 0,-1 1 0,-3 0 0,-2-1 0,22-1 0,-2-1 0,0 1 0,0-1 0,-2 1 0,1-1 0,-4 1 0,-1-1 0,1 0-12,-3 1 0,1-1 1,0 1-1,7-1 0,0 1 1,-1-1-1,-6 0 1,-2 0-1,1 0 0,1-1 1,2 1-1,-1-1 0,3 1 1,1-1-1,-1 1 1,1 0-1,0 0 0,1 1 76,1 0 0,1 1 0,1-1 0,-23 4 0,2-2 0,6-1 0,1-1 0,4-1 0,2 1 0,7-1 0,3 1 0,4-1 0,3 1-352,4-1 0,2 0 0,-19-1 1,13 3-1,15 0 0,18 3 277,17 3 0,11 0 0,22-3 0,3-3 0</inkml:trace>
  <inkml:trace contextRef="#ctx0" brushRef="#br0" timeOffset="48">10011 15233 8547,'-16'-43'0,"-1"0"0,0-2 0,0-2-1,0-1 1,0 0-1,0 6 1,0 1 99,2-1 0,-1 0 1,1 4-1,-1 2 0,-2-1 1,-3 1-1,0 1 1,-2 2-1,-1 2 0,-2 1 1,-4 1-1,-3 2 0,-2 1 1,-2 2-1,-5 0 1,-2 3-1,-4 3 0,-2 2 1,-4 2-1,-3 3 0,-4 2 1,-1 2-176,-2 0 0,-2 3 0,-4 5 1,1 4-1,-1 4 0,2 3 0,0 3 1,1 4-1,-2 4 0,0 3 1,2 3-1,0 3 0,22-9 0,0 2 1,1 1-1,-18 14 0,1 4 0,21-13 1,1 1-1,0 1-10,-18 17 1,3 2-1,7 3 1,2 2-1,14-17 1,0 3-1,1-1 1,2 2-1,1 0 1,1 0-1,1 1 1,1 1-1,2 1 1,-1 1-1,3 1 1,0 1-1,3-2 1,2 2-1,1 0 115,2 0 1,2 1 0,1 0-1,1 22 1,4-2 0,7-4 0,5-2-1,6-4 1,6-3 0,9-1 0,7-4-1,7-5 1,6-4 19,6-3 0,5-5 0,5-5 0,4-4 1,-21-13-1,2-1 0,0-2 0,1-1 1,2-1-1,0-1 0,4-2 0,2-1 1,0-1-1,2-2 0,1-1 0,1-1 1,5-2-1,2-2 0,0-1-17,1-2 1,1-2 0,1-1 0,-17 1-1,1 1 1,0-2 0,-1 0 0,2-3-1,0-1 1,1-1 0,-1 0 0,3-1-1,0 0 1,-1-1 0,1 0 0,-2-1-1,-1 0 1,1-1 0,-1 0 0,0-2-1,1 0 1,-2 0 0,0-1 0,13-6-1,-1-1 1,-1-1-300,-2 0 0,-2 0 1,-1-1-1,-6 1 1,-2-2-1,-1 1 0,-8 3 1,-1 0-1,-1 0 267,13-13 0,-2-1 0,0 1 0,-2 0 0,-5 1 0,-1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5T03:36:21.785"/>
    </inkml:context>
    <inkml:brush xml:id="br0">
      <inkml:brushProperty name="height" value="0.053" units="cm"/>
      <inkml:brushProperty name="color" value="#FF0000"/>
    </inkml:brush>
  </inkml:definitions>
  <inkml:trace contextRef="#ctx0" brushRef="#br0">17036 4824 7974,'0'-13'0,"-2"0"0,-2-1 0,3 7 0,-5-5 0,6 3 0,0-3 0,0-1 0,1 1 0,2 5 0,1 7 0,-1 10 819,-1 11 1,-2 3-1,-2 11 1,-1 4-1,-2 1 1,-3 3-1,-1-2 1,0 1 110,1-5 1,5 3 0,-2-8-1,4-1 1,1-4 0,0-3-1,0-4-930,0-2 0,11-9 0,4-3 0</inkml:trace>
  <inkml:trace contextRef="#ctx0" brushRef="#br0" timeOffset="1">16916 4718 8033,'-27'-14'1470,"2"7"1,3 3 440,4 2 0,9 4 0,8 1 0,8 1 0,12-1-1685,10-2 0,2-1 0,6 0 0,3-1 0,0-3 0,3-5 0,-2-3-1580,1-1 0,-8 4 0,-3 1 1,-5 1-1,-3 1 1354,-6 0 0,-2 2 0,-1 4 0</inkml:trace>
  <inkml:trace contextRef="#ctx0" brushRef="#br0" timeOffset="2">16743 5158 8033,'-27'20'816,"8"4"0,5-6 0,7-2-196,1-1 1,6-6 0,0-2 0,8-1 0,6-3 0,7-3 0,7-4 0,3-5 0,5-3-191,2-1 0,-4-2 0,8-3 0,-2-3 0,-3 1 1,1 0-431,1 1 0,1-2 0,0-5 0</inkml:trace>
  <inkml:trace contextRef="#ctx0" brushRef="#br0" timeOffset="3">17369 4944 7918,'-18'-17'4969,"1"-1"-2651,0 2 0,8 5 0,5 2-1426,3-1 0,2 0 1,3 1-1,4 6 1,1 7-1,-2 9 0,-1 10-860,-3 6 1,-1 7 0,-2 7-1,-2 3 1,-1 0 0,-1 0-1,1-5-1205,1-4 0,2-1 0,2-8 0,2-5 0,5-2 0,3-6-563,1-5 1,1-5 1266,-1-10 1,0-4 0,1-8-1,-1-7 1,0-4 485,1-3 0,-6-5 0,0 5 1,-1 1-1,-1 2 0,0 3 774,-3 3 1,0 3-1,0 5 1,3 2 612,1 4 0,-4 3 0,3 10 1,-1 3-1,1 4 0,1 3 1,3 1-1104,2 2 0,-1-2 0,0-5 0,4-4 0,0-1 0,1-4 1,2-5-302,4-6 0,-1-10 0,1-8 0,0-6 0,-1-4 0,-5-1-322,-5-4 0,-1-1 0,-5 2 0,-1-1 0,1 1 1,-1 4-1,-1 3-916,-2 4 1,-1 8-1,0 4 1,0 4-1,2 2 1,2 3-91,5 4 1,3 4-1,3 2 1,1 2-1,3 3 1,2 0 1327,3 0 0,1-1 0,2-5 0</inkml:trace>
  <inkml:trace contextRef="#ctx0" brushRef="#br0" timeOffset="4">18022 4585 7918,'-13'7'1385,"0"-3"1,1 4-815,3 1 0,5-3 0,8-2 0,5-1 0,3 0 0,3 1 0,1-1-23,2-1 1,5-2 0,-2 0-1,1 0 1,0 0 0,1 0-549,-3 0 0,6 6 0,-6 1 0</inkml:trace>
  <inkml:trace contextRef="#ctx0" brushRef="#br0" timeOffset="5">17849 5051 13277,'-1'-1'1076,"8"-4"0,15 10 1,3-4-1663,2-1 0,6-1 1,4-5-1,4-6 586,4-5 0,17-12 0,0 1 0</inkml:trace>
  <inkml:trace contextRef="#ctx0" brushRef="#br0" timeOffset="6">18915 4864 7911,'-13'-6'0,"0"-1"0,-1-2 0,1 0 0,-2 0 0,-2 2 0,2-5 756,-3 3 0,3 2 0,2-1 0,0 1 0,-1 1 0,1 2 1,-2 5-1,-1 7 0,-2 5 0,0 6 0,0 6 0,1 6 1,0 5 247,3 5 1,6-1 0,4 5-1,2-4 1,2-2-1195,0-4 0,12 2 0,6-6 1,6-2-1,4-6 0,3-6-35,4-7 0,8-6 0,3-10 0,0-7 0,2-9 0,-3-8 0,1-7-118,-3-6 1,-3 0-1,-6-5 1,-7-3-1,-8-1 1,-5-1-604,-6 0 567,-2 5 0,-17 2 1,-9 8-1,-8 2 1,-7 5-1,-4 5 909,-1 3 0,-4 9 0,-1 6 0,4 2 0,2 3 0,7 2 1,2 2 1291,5 4-1947,7 2 1,3 8-1,8 1 1,1 4-1,3 0 1,4 3-329,8-3 0,12 4 453,15-6 0,14-1 0,5-3 0</inkml:trace>
  <inkml:trace contextRef="#ctx0" brushRef="#br0" timeOffset="7">19302 4531 8069,'-43'-19'1097,"3"6"0,-1 13 1,10 12-1,1 5 0,0 5 131,-1 7 1,0 0 0,-7 10 0,-7 5-1,-2 5 1,21-21 0,0 0 0,-21 30-1127,4 1 1,3 2 0,11-3-1,6-1 1,2 4 0,6-5-1,5-1-7997,5-1 7895,4-10 0,1 20 0,0-10 0</inkml:trace>
  <inkml:trace contextRef="#ctx0" brushRef="#br0" timeOffset="8">16449 5371 31537,'-13'13'-5640,"0"-5"5613,-1-4 0,3-1 0,0 0 0,2 1 0,-1-1 1,-2-1 720,-1-2 1,7 0-1,6 1 1,9 2-1,7 3 1,8 0-1,5 2 1,7-3-485,2 1 1,8 3 0,5-4-1,3-1 1,7 1 0,1-1 0,5-1-211,1-2 0,2-1 0,5 0 0,-1 0 0,2 0 0,-36 0 0,0 0 0,1 0 0,-1 0 0,1 0 0,0 0 0,-1 1 0,0-2 0,0 1 0,1-1 0,1 0 0,-1-1 0,3-1 0,0 0 0,0 0 0,0-1 0,1-2 0,1 1 0,3 2 0,0-1 0,-3 0 0,-1-1 0,2 0 0,0 0 0,2-1 0,-1 0 0,1-1 0,-1 1 0,-1-1 0,1 0 0,1 1 0,1-1 0,-4 0 0,0 1 0,-1-1 0,1 0 0,1 0 0,0-1 0,-3 1 0,1-2 0,-1 0 0,0-1 0,1 0 0,-2-1 0,-4 0 0,0 0 0,1-2 0,-1-1 0,-2 1 0,0 0 0,31-14 0,-3 0 0,-3 1 0,-10-3 0,0 0 0,-4-4 0,-6-1 0,-2-3 0,-4-1 0,-5-2 0,-4-5 0,-5-1 0,-4 1 0,-5-3 0,-4 2-200,-5 0 0,-10-3 1,-8 4-1,-13 0 0,-14 2 1,-16 6-1,22 19 1,-2 1-13,-5-1 1,-2 2-1,-3 0 1,-1 2-1,-7-1 1,-1 0-1,-4 3 1,-2 1-1,0 1 1,-1 2-1,-6 1 1,-2 1-366,21 2 0,-1 1 1,1 1 522,-16-2 0,-3 2 1,10 1-1,-3 2 0,1 0 1,6 0-1,0 1 1,-1 0-1,-1 0 0,-1 1 1,0 1-1,-2-1 0,1 1 1,-1 0-1,2 1 1,0 0-1,1 0 134,-1 1 1,0 0 0,0 0 0,-3 1 0,-1 0 0,2 1 0,5 1 0,2 1 0,1 1 0,1-1 0,2 1 0,1 0 0,-18 6 0,3 2 0,8-1 0,3 2 0,5 1 0,2 0-370,5 0 0,2 1 0,-20 18 1,15 7-1,15 1 0,16-3 1,18 3-1,21-2 51,19 0 0,-13-23 0,5-2 1,7 0-1,4-2 0,6 1 1,3 0-1,7 0 0,2 0 1,3 0-1,2-1 0,-21-7 1,2 0-1,0-1 238,3 0 0,0-1 0,1 0 0,1 1 0,0 0 0,1 0 0,1-1 0,1 1 0</inkml:trace>
  <inkml:trace contextRef="#ctx0" brushRef="#br0" timeOffset="9">12024 4465 31801,'0'-14'-3277,"6"7"0,-5-5 0,4 3 3760,-4-3 1,-2 5 0,-4 2-1,-4 4 1,-4 1 0,-5 0-1,-4 0 1,-5 0-86,-4 0 0,2 1 0,-5 2 0,-1 3 0,3 2 1,-1 2-1,2 2-353,-1 1 0,8 1 1,-1-1-1,3 0 1,2 1-1,1-1 1,3 0-166,1 1 0,6-3 1,2 0-1,1-2 0,3 1 1,1 2 43,2 1 0,6-4 1,3 0-1,3 0 0,3 0 1,2 0-1,7 1 389,6 2 1,-2-3-1,5 0 1,-2-1-1,0 1 1,-2 0-398,0 2 1,-9-1-1,-2 0 1,-3-1-1,-2 2 1,-1 0 0,-3 3 76,-5-1 0,-2 0 1,-4 1-1,-2-1 1,-5-1-1,-3-2 93,-1-1 0,-5 0 1,-1 4-1,0-1 0,-2-1 1,2-3-1,-2 1 0,2 0-546,-1 0 1,3-4 0,3 2 0,1 0 0,0-1-1242,-1 0 0,7 0 1,4-3 1002,6 2 1,12-1-1,11-4 1,8 0-1,6-1 1042,5-4 0,-4-8 1,5-8-1</inkml:trace>
  <inkml:trace contextRef="#ctx0" brushRef="#br0" timeOffset="10">12437 4491 30725,'4'-43'-4916,"1"5"1,-2 8 4456,-2 9 0,1 13 216,2 3 1,-2 10-1,2 3 1,-2 6-1,-4 5 1,-1 8-1,-3 5 1,0 5-180,0 3 0,-2-1 0,3 8 0,2 1 0,2-3 0,2 3 0,4-4-437,4-2 1,2-1-1,4-10 1,0-1 0,1-3-1,-1-5 1162,1-4 0,-1-11-69,-6-7 1,-3-12 0,-6-9 0</inkml:trace>
  <inkml:trace contextRef="#ctx0" brushRef="#br0" timeOffset="11">12450 4824 29834,'-20'-26'-1423,"-4"-1"0,6 2 1,3 3-1,3 4 1,5 3-1,1 2-2503,3 0 4982,2 5 0,7 2 0,4 6 0,6 0 1,7 2-1,5 2 0,6 5-1517,6 3 1,4 3-1,1 1 1,3 2 611,4-2 1,2-1 0,-1-2 0</inkml:trace>
  <inkml:trace contextRef="#ctx0" brushRef="#br0" timeOffset="12">12997 4824 29813,'-13'-5'-233,"-1"2"0,1-6 0,0 0 0,-1 0 0,1 0 975,0-1 0,1 2 0,1 1 0,4-1-818,1 1 1,3 9 0,8-1-1,3 5 1,4 4 0,3 2-1,3 3 1,3 0-591,-1-2 0,5 6 0,-4-8 1,0-1-1,-2 0 0,-2-1 1,-3-1 59,-2-2 0,-7-3 0,-2-6 1025,-6-2-431,-5-5 0,-1 2 0,2-5 0,1 0-399,3-1 0,2 6 0,2 0 0,5 2 0,6 5 0,4 2-460,0 4 1,5 5 0,1-1 0,4 4 0,-1 4 0,-2 0 0,-2 0 715,-2-3 0,-1 0 0,-6-1 1,-2 0-1,-2 1 870,-2-1 0,-3-6-162,-8-2 0,4-10 0,-4-3 0,5-4 0,5-3 0,4-1 0,2-4 0,4 1-689,3 0 0,-2-3 0,7 2 0,0 1 0,2-2 1,2 2-641,0 0 1,-1-5 0,1 2 0,0-2 0,1 1 0,2 0 374,1 0 0,0 2 0,-5 0 0,1 2 1,0 1-1,-1 0 0,1 2 825,0 4 1,-1-7-1,1 4 1</inkml:trace>
  <inkml:trace contextRef="#ctx0" brushRef="#br0" timeOffset="13">14023 4438 29804,'8'1'-1714,"-4"4"1,-2 4 1075,-2 3 1,0 4-1,0 5 1,0 7 0,0 4-1,0 7 1,0 4 0,0 7 164,0 6 0,4 5 0,2 6 0,0-2 1,1-3-1,1-4 0,2-5-3451,2-4 3688,1-3 0,-5-12 0,-2-1 0</inkml:trace>
  <inkml:trace contextRef="#ctx0" brushRef="#br0" timeOffset="14">13730 4998 29804,'-15'-71'-9831,"6"2"9187,6 4 0,8 9 0,2 13 0,4 8 1779,3 8 1,9 8 0,0 10 0,7 4 0,8 4 0,8 4-1,12 4-755,10 7 1,3 8-1,-28-12 1,0 1-1</inkml:trace>
  <inkml:trace contextRef="#ctx0" brushRef="#br0" timeOffset="15">17329 8103 29723,'0'-9'-9831,"0"0"3724,0-1 4129,6 4 2476,-4-6 0,8 5 0,-4-7 0,0 1 0,1 1 208,1 3 0,-5 2 0,0 4 0,-6-2-190,-6 2 1,-3 2-1,-1 1 1,-1 0 0,1 0-1,-2 0 1,-1 1 0,-3 2-8,-2 2 1,3 7 0,-3 0 0,2 5 0,3 4-1,2 3-701,6 1 1,-3 2-1,7-1 1,2 1-1,5-2 1,8-1 1135,5-2 443,5-6 271,11 3-1415,2-5 1,6-5-1,0-2 1,-1-1 0,-2-3 382,-2-2 1,-10-5 0,1-2-1,-6-1 1,-3-4 0,-4-2-1,-4-3-1368,-5-2 0,-2-4 0,-4 2 0,-4 0 0,-5-4 0,-7-1 1009,-3-2 0,-1 2 0,-3 3 1,2 4-1,6 5 0,3 2-167,5 3 0,1 5 1,8-2-1,7 4-761,8 1 1,11 1 0,10 4 0,4 3 0,4 3 0,4-1 1036,-1-1 1,5-6 0,-5 3-1</inkml:trace>
  <inkml:trace contextRef="#ctx0" brushRef="#br0" timeOffset="16">18076 8090 29626,'-9'-33'-4662,"0"6"1,6 11 4723,-1 7 407,2 6 0,2 0 1,0 11-392,0 5 1,0 9 0,2 2 0,2 4-1,5 3 1,3-1 0,4-1 11,6 2 1,6-7 414,12 3-215,-6-9 988,5 1 0,-11-10-130,3 0-869,-3-6 0,-1 1 0,-2-8 0,-3-5 0,-4-5 0,-5-2 0,-2-3-339,-2-2 1,-6-3-1,1-5 1,-4-2-1,-4 1 1,-5 2-1,-3 1 474,-1 1-577,-1 5 1,1 2-271,0 5 0,-1 2-240,1 4 1,7 2-1,8 6 1,11 1-1,12 4 1,12 2 780,10 0 0,8 5 0,12-4 1</inkml:trace>
  <inkml:trace contextRef="#ctx0" brushRef="#br0" timeOffset="17">19022 7930 17003,'-21'-20'-238,"2"7"0,7 1 0,2 12 685,1 12 0,2 1 1,-2 5-1,4-2 1,4 1-1,1 3 1,1 4-1,4 4-332,4 0 1,4 5 0,5 0 0,2-1 0,1 1-1,-2-4-261,1 0 0,-10-4 0,3-2-2421,-1 0 1,-6-7 2440,-1 2 1,-10-4 0,-2 0 0</inkml:trace>
  <inkml:trace contextRef="#ctx0" brushRef="#br0" timeOffset="18">18636 8076 23622,'-8'-13'-3500,"5"-6"3717,6-5 0,6-6 0,9 10 0,6-1 381,5 3 1,1 3-1,5 3 1,1 2-1,-1 3 1,2 1-1,3 3 1,3 3 0,0 4 1391,-1 5-1859,-2 3 0,0-5 0,0-1 0</inkml:trace>
  <inkml:trace contextRef="#ctx0" brushRef="#br0" timeOffset="19">19662 7916 27387,'6'-7'98,"1"1"1,7 6 0,-1 0-1,0 1 1,1 2 0,-1 3 0,2 0-1,3 0 1,2-3 0,2 0 0,-1 0-1,0 2 1,-2-2 205,0-2 1,4 3 0,-6 2 0,0 0-495,-2 0 1,-2 5 0,0-4 0</inkml:trace>
  <inkml:trace contextRef="#ctx0" brushRef="#br0" timeOffset="20">19529 8170 26153,'28'-6'0,"3"4"1432,4 5 1,2 6-1,1-3 1,-4 0-1257,-2 0 1,4-2 0,-4-4 0,2 0 0,3 0-177,2 0 0,-5 0 0,-1 0 0</inkml:trace>
  <inkml:trace contextRef="#ctx0" brushRef="#br0" timeOffset="21">20662 7783 21059,'0'-21'-3529,"6"2"3161,-5 12 1,10 2 2028,-7 10 0,2 2-1535,-2 6 0,-2 7 0,2 0 0,-1 4 0,0 1-150,2 3 0,-1 6 0,-5 1 0,-2 0 0,-5 5 0,-2-1 1,-5 1-1,0-3-2021,0 1 1558,2 1-952,6-5 0,-4-2 1,7-5 1448,1-1 1,7 1 0,4 0 0</inkml:trace>
  <inkml:trace contextRef="#ctx0" brushRef="#br0" timeOffset="22">21022 8343 25690,'0'-18'381,"0"9"1,-6 9-295,-3 13 1,-3 1-1,-1-2 1,-1-2 0,1-1-735,0 1 0,-1 8 0,1 4 0,1 2 0,2 0 0,2-4 0,2 0 283,4-4 1,0 5-1,2-1 1</inkml:trace>
  <inkml:trace contextRef="#ctx0" brushRef="#br0" timeOffset="23">21382 7996 28101,'0'-13'-4153,"1"1"1,3 3 4959,5 5 1,8-2-1,2 1 1,2 2-1,2 2 1,3 1-1,0 0 5802,1 0-5899,0 6-710,-1 1 0,1 4 0,-1 2 0,-3-7 0,-4 7 0,-3 1 0,-5 0 0,-4 4 0,-3 0 0,-5-5 0,-5 1 0,-7-1 0,-9 0-966,-8 1 1,0-1-1,-5-1 1,1-2-1,3-1 1648,4 1 0,9 1-816,0-2 0,5 2 0,4-2 0,5 3-412,2 2 1,10-1 0,5-1 637,8-3 0,5 2 1,4-2 1297,1 3 1,9-3 0,-3-2-2921,0-1 3056,0 5-1448,3-10 1,0 5 0,0-6 0</inkml:trace>
  <inkml:trace contextRef="#ctx0" brushRef="#br0" timeOffset="24">22168 8369 17347,'-6'-4'1224,"-1"8"1,-2 13-1555,0 6 0,-4 0 1,-7-3-1,1 0 1,0-4-1,3 0 1,2 0-1,4 4-34,1 0 0,6 3 0,-3 3 0</inkml:trace>
  <inkml:trace contextRef="#ctx0" brushRef="#br0" timeOffset="25">22501 8010 27906,'15'0'676,"3"0"0,3 0 1,7 0-1,3 0 1480,4 0-2156,4 0 0,1 0 0,0 0 0,-5 4 0,-2 2 0,-3 1 0,-7 2 0,-2-1 0,-9 4 0,-8-4 0,-2 4 0,-5 0 0,-6-2 0,-7-2 0,-4-2 0,-8 0 0,5-3 0,0 1 0,3-1 0,3 0 0,3 1 0,6-1 0,7 6 0,8 2 0,12 1 0,9 1 0,2 0 0,6 1 0,1-1 0,0 2 0,-2 1 0,-4 2 0,-4 4 0,-5-3 0,-4 0 0,-5 1 0,-4-3 0,-4 1 0,-4 0 0,-7 0 0,-1-3 0,-7 2 0,-5-2 0,-3 3 0,-5-8 0,-4-1 0,-3-4 0,-6 3 0,0-5-811,0 2 1,2-4-1074,2-1 1360,-2 0 1,10 0 0,-2 2 0,6 1 0,5 3 862,0 1 1,4 2-1,-4 4 1</inkml:trace>
  <inkml:trace contextRef="#ctx0" brushRef="#br0" timeOffset="26">2599 9409 29071,'0'-13'-4916,"-1"-1"1,-4 1 2969,-3 0 0,-3 4 2575,2 0 1,-1 4 0,4-2 0,0 3 0,0 7 0,3 7 0,3 6 0,5 2 66,4 1 1,2 2 0,4 6 0,1 1 0,2 1 0,-1 2 0,-3 1 0,0-1 0,-1 1-1628,0 2 0,-1 0 0,-1 3 0,-3-3 0,1-1-4796,-1-3 5516,-2-2 1,0-2-1,1 1 1</inkml:trace>
  <inkml:trace contextRef="#ctx0" brushRef="#br0" timeOffset="27">2346 9529 28946,'-25'-21'225,"3"3"1,10 10 0,10 16 0,8 3 0,6-2-646,7-5 0,7-1 1185,5 2 0,3-4 0,7 5 0,2 0-783,2 3 0,3 1 1,-2 2-1,0-2 17,0 1 1,-1 3-1,-5-6 1</inkml:trace>
  <inkml:trace contextRef="#ctx0" brushRef="#br0" timeOffset="28">2426 9862 21643,'-27'-21'-2,"14"8"1,10 9-1,14 2 270,9 2 1,13 0 0,7 0 0,7 0 0,8 0 0,3 0 0,4 0-109,2 0 0,-4-6 0,13-1 0</inkml:trace>
  <inkml:trace contextRef="#ctx0" brushRef="#br0" timeOffset="29">3319 9542 28609,'-9'-22'-1672,"0"0"1,6 7-1,-1 16 1592,3 11 1,-4 2 0,1 5 0,1 0 0,1 3 0,2 4 0,0 0 272,0 1 0,0 4 1,2 0-1,2-1 1,5-2-1,3-2 1,1 0-1,2-4-754,3-4 0,-2-9 1,6-5-1,1-3 1,-1-4-1,-2-4 294,0-6 1,-2-14 0,-5 0 0,-1-1 0,-2-1 0,-3 1 0,-1-1 1043,-3 4 1,-1 7-1,-2 1 1,0 2 0,0 5 12,0 5 1,4 11 0,4 13 0,2 2 0,8 3 0,4 1-1017,6 2 1,9-1 0,2 1 0,5-2 0,4-4 0,0-8-29,0-7 1,-4-5-1,-8-2 1,-5-3-1,-4-8 1,-7-8-1,-6-8-271,-8-4 0,-8-5 0,-7-6 0,-9-3 1,-5 0-1,-5-1 0,-2-1 527,-1-2 0,0 8 1,6 4-1,2 5 1,7 8-1,6 6-2076,5 4 1,11 8 2387,7 2 0,13 4 1,8 1-1</inkml:trace>
  <inkml:trace contextRef="#ctx0" brushRef="#br0" timeOffset="30">20009 9556 30247,'0'-17'315,"0"4"0,4 10 0,2 3 0,1 9 0,4 6 0,1 4 0,-1 2 0,0 2-559,-2 3 0,-5 0 0,4 1 1,-1 0-1,-1 1 0,0 1-646,-3 2 0,-2 0 0,-1-4 0,0 0 0,0-2 0,0-3 424,0-4 1,0 3-1,0-1 1</inkml:trace>
  <inkml:trace contextRef="#ctx0" brushRef="#br0" timeOffset="31">19862 9609 26853,'0'-24'-2177,"0"-1"0,1 3 0,4 7 3581,4 9 0,7 5 0,3 1 1,2 0-1,3 1 0,1 2 1,3 3-741,3 1 0,2-2 0,4 4-1948,-2 1 1,-1 2 0,3 1 0,-4 1 1293,-5-1 0,2 0 0,-10 1 0</inkml:trace>
  <inkml:trace contextRef="#ctx0" brushRef="#br0" timeOffset="32">19849 10035 10070,'0'-13'782,"3"6"0,5 2 0,10 4 0,7-1-843,7-2 0,6 2 1,8-4-1,3 2 0,4-1 61,3 3 0,14-6 0,-2 1 0</inkml:trace>
  <inkml:trace contextRef="#ctx0" brushRef="#br0" timeOffset="33">20702 9795 11565,'0'-17'1836,"-2"0"-677,-2 6 0,2 9 1,-2 11-1,2 4-1004,2 5 0,0-2 0,0 5 0,0-2 0,0-1 0,0 1 1,2 4-1,1 2-702,1 1 1,2 0 0,-1-4 0,2-3 0,2-3 0,-2-1 0,1-5-260,-1-2 1,-4-5-1,2-9 1,-4-7-1,-1-8 1,0-3 627,0 2 0,0-6 1,0 4-1,0 2 1,-1 1-1,-2 5 1505,-2 1 1,1 9 0,4 6 0,3 8 0,6 5-600,8 5 1,9 1 0,5 5 0,4-4-1,7 0 1,4-4-855,2-1 0,1-3 1,-9-4-1,0-3 0,-1-5 1,-5-5-660,-7-3 0,-4-10 0,-8-4 0,-5-5 1,-2-4-1,-5-3-417,-2 0 1,-1-3 0,0 4 1180,0-1 0,6-1 0,2-5 0</inkml:trace>
  <inkml:trace contextRef="#ctx0" brushRef="#br0" timeOffset="34">21608 9676 24449,'-12'-6'2556,"2"-2"-1894,1 1 0,6 2 0,-1 10 0,4 4-984,4 3 0,-1 1 0,6 2 0,3 2 0,3 6 0,2 3 66,0 5 1,3 3-1,1 6 1</inkml:trace>
  <inkml:trace contextRef="#ctx0" brushRef="#br0" timeOffset="35">21395 10089 8570,'9'-30'2016,"1"5"1,5 10-1547,6 12 1,10 9 0,6 7-1,4 1 1,5-2-471,2-4 0,0-2 0,6-6 0</inkml:trace>
  <inkml:trace contextRef="#ctx0" brushRef="#br0" timeOffset="36">4506 9436 11147,'6'-21'0,"2"5"1497,4 5 0,6 5-869,0 6 0,10 0 1,0-1-1,3-2 1,3-2-1,-1 2 0,1 2 1,-2 1-1,3 1 1,-3 2-1,1 3 0,-5 0 1,-3 2-1,-4-1-679,-2 3 0,-6 2-304,-4 2 0,-6-1 0,3 0 0</inkml:trace>
  <inkml:trace contextRef="#ctx0" brushRef="#br0" timeOffset="37">4546 9689 28564,'-14'-6'-301,"8"4"0,6-2 0,9 3 693,8 1 0,3 0 0,8 0 0,2 0 0,4 0 0,3 1 0,5 2-283,-1 1 1,1 1 0,-2-5-1</inkml:trace>
  <inkml:trace contextRef="#ctx0" brushRef="#br0" timeOffset="38">5439 9342 25575,'0'-25'-1263,"0"3"0,0 10 1,-2 12-1,-1 8 1529,-1 3 1,-5 7-1,4 0 1,1 0-1,0-1 1,-1 3 0,2 2-1,2 5-742,1 2 0,0 13 1,0-2-1,0 1 1,0 2-1,0 0 1,0 1 201,0-1 1,6-1 0,1-2 0</inkml:trace>
  <inkml:trace contextRef="#ctx0" brushRef="#br0" timeOffset="39">5745 9849 19425,'0'-21'57,"0"3"0,-1 15 1,-2 9-1,-2 8 1,1 3-165,-2 0 1,3-3-1,-6 0 1,0-1 0,0 2-1,2 1 1,1 3 0,3 1-3594,2-1 3524,1-1 0,6 1 0,1 2 0</inkml:trace>
  <inkml:trace contextRef="#ctx0" brushRef="#br0" timeOffset="40">6025 9462 29407,'-6'-13'-2705,"-3"0"0,-2-1 2519,-3 1 1,7 4 0,4 2 0,7 1 0,10 3 0,8 0-1,7 0 1271,7-2 1,3 1-1,1 4 1,-2 1-1,-2 4 1,-5 2 0,-5 2-871,-3 0 1,-6-4-1,-6 3-1045,-2 3 1,-8 1 0,-1 1-1,-9 2 595,-7 3 0,-8-4 0,-4 4 0,3-3 0,1-2 0,3 1 0,4-1-56,2 0 0,7-4 0,4 0 0,5 0 0,8-2 403,9-2 0,13-2 1,9 0-1,9 1 368,7-1 0,-1-1 1,4-2-1</inkml:trace>
  <inkml:trace contextRef="#ctx0" brushRef="#br0" timeOffset="41">6665 9662 32767,'-13'-12'0,"-7"9"0,6-6 0,-4 17 0,5 5-312,4 2 1,-2 0 0,7-2-1,1 2 1,1 1 0,2 4 0,2-1-1,2 2-4567,5-1 4732,3-3 1,13 8 0,3-5 0</inkml:trace>
  <inkml:trace contextRef="#ctx0" brushRef="#br0" timeOffset="42">6892 9409 32767,'1'-24'-7087,"4"-2"7138,-4 2 0,7 11 0,-4 7 1,5 1-1,4 1 0,5 1 1,3 1-1,2 2 237,4 0 0,-3 5 0,8 1 0,1 1 0,1 2 0,0 0 0,-4-2-813,-7-1 1,1 5 0,-8-3-113,-4 4 1,-10 0 791,-11-3 1,-3 1 0,-1-4 0,1 2 310,3 2 0,-2-2 0,7 0 1,3 3-1,5 1 0,9 1-217,8 0 1,6-4-1,4 0 1,1 0-1,0 0 1,-7 0-79,-5 1 0,-3 2 1,-8 1-1,-5 1 1,-5-1-1,-8 0 1,-12 1-382,-12-1 0,-5 0 0,-12 1 0,-4-1 1,1 0-1,-3 1 0,2-1-1004,4 0 0,0 2 1189,5 3 0,1 2 1,4 7-1</inkml:trace>
  <inkml:trace contextRef="#ctx0" brushRef="#br0" timeOffset="43">22448 9569 28490,'0'15'-235,"-2"2"0,-2 6 1,-5 3-1,-3 4 1,-1 4-1,0 2 1,-2 4-1,-1-2 1,-2 2-620,1-3 1,7 0 0,3 2-677,1-4 1,1-2-1,5-7 1,2 0-1,2-4-3292,5-5 5268,3-2 1,13-7-1,3-2 1</inkml:trace>
  <inkml:trace contextRef="#ctx0" brushRef="#br0" timeOffset="44">22848 10049 20391,'13'-21'504,"-5"15"0,-4 13 0,-4 8-1047,-4 2 0,1 2 1,-6-1-1,-2-2 322,0-1 0,-4-1 0,-2 4 0,0 3 32,0 0 0,4 2 0,3-3 1,2-1 89,2 0 0,-4-7 0,3-6 0</inkml:trace>
  <inkml:trace contextRef="#ctx0" brushRef="#br0" timeOffset="45">23408 9782 19079,'0'-21'-5832,"0"4"5072,0 8 1,0 1-1,1 7 1,4-1 928,4 4 1,-2 5 0,0-1 0,1 0 0,-2 2 441,0-1 0,1-4 273,-7 1 0,2-2 0,-11-2 581,-2 0 0,-1 0 0,1-2-10,2-2 0,3 1-1314,6-6 0,0 5 1,1-4-1,4 2 326,4 3 1,2 2-1,3 1 1,1 0 0,1 0-1,3 0-21,2 0 1,-3 1 0,2 2 0,1 2 0,-2-1-1,2 1-594,0-1 0,-5 5 0,2-3 0,-5 1 0,-4 4 0,-4 0 0,-4 3-316,-1-1 0,-7 0 1,-8 1-1,-10-1 0,-9 0 1,-5 1 458,-1-1 1,2 0 0,1-1-1,2-1 1,4-2 0,6 1 0,7 2-52,8 1 0,0 2 0,7 0 0,6 1 0,10-3-42,12-1 0,8 6 1,8-8-1,2 1 0,3 0 1,0 1-1,0 2-3818,-3-1 3933,-2 0 1,11 7-1,3 0 1</inkml:trace>
  <inkml:trace contextRef="#ctx0" brushRef="#br0" timeOffset="46">24114 10235 27700,'-6'-28'-1690,"-1"10"1,-6 20 1460,-1 10 1,1 1 0,0 5 0,1-3 0,1-2 0,4 0-1,0 2 1,1 1 118,0 2 0,1 9 0,5-2-372,0 3 1,-6-3 0,-1 8 0</inkml:trace>
  <inkml:trace contextRef="#ctx0" brushRef="#br0" timeOffset="47">24541 9942 20251,'0'-13'-3336,"0"-1"0,6 7 4052,3 3 1325,-3 2 1,1 2 0,-3 0-1211,5 0 0,5 0 0,3 0 0,6 0 0,0 0 0,1 0 0,-2 0-423,2 0 1,0 5 0,-2 0-1,-4 1 1,-4 2-1111,0-1 1,-2 2 0,-4 4 69,-3 1 1,-5-5 0,-3-1-1,-3 1 1,0 0 595,0 0 1,2 0-1,5 3 1,4-2-1,4-1 1,4 1 587,5 2 0,2 3 0,6 0 1,-3 1-1,-2-1 0,-2 1 0,-2-1-207,-3 0 0,-6-2 0,-4 2 0,-2 1 0,-4 2 0,-4-2-889,-7-1 0,-12-1 0,-12-1 0,-5-1 0,-5-2 0,-3-2-887,-5-3 0,-6 0 0,2-4 0,0 2 1368,-1 2 0,-9 5 0,1-2 0</inkml:trace>
  <inkml:trace contextRef="#ctx0" brushRef="#br0" timeOffset="48">2266 13247 20075,'-7'-19'-608,"1"4"1,1-4 0,1 6 0,-1 1 1088,0 3 1,2-3 0,-6 5 0,0 1-1,0 7-406,0 11 0,0 7 1,-4 9-1,-1 3 1,1 5-1,1 4-71,3 4 1,3-1-1,6 5 1,2-2 0,2-3-1,7-2 1,4-4 130,2-6 1,7-1 0,0-14-1,4-4 1,3-6 0,-1-5-44,-2-1 1,-2-6-1,1-4 1,-2-6 0,-4-6-1,-6-4 1,-6-2-521,-3-3 1,-8-1 0,-7-4 0,-6 3 0,-5 4 0,-7 1 346,-1 3 1,-5 7 0,2 0 0,2 5 0,0 2 0,4 4 0,3 1 107,4 3 0,3 2 1,5 2-617,6 3 0,11 4 0,20 4 0,8-2 0,13-1 660,5 1 1,-1-4 0,7 0 0</inkml:trace>
  <inkml:trace contextRef="#ctx0" brushRef="#br0" timeOffset="49">2959 13327 16304,'-17'-21'928,"-1"4"0,0 3 1,6 19-923,3 4 1,-1 4 0,5 3 0,2 2 0,2 0-1,1 1 1,1 3 0,4 3 83,4 2 0,9 0 0,4-1 0,4 1 0,4-2 0,3-3 0,1-5 0,1-7-371,-1-5 0,3-4 0,-6-1 0,-1-1 0,-2-5 0,-4-6 16,-6-5 0,-1-6 0,-9 1 0,-1-4 0,-2 0 1,-4-1 474,-1 0 1,-6 1 0,-3 1-1,-2 2 1,-3 6 0,2 2 200,3 2 0,-1-1-1271,6 1 0,5 7 1,10 4-1,5 7 1,6 1-1,5 0 1,4-3 847,4-2 0,10-1 1,2 0-1</inkml:trace>
  <inkml:trace contextRef="#ctx0" brushRef="#br0" timeOffset="50">3799 13167 10598,'-4'18'0,"-1"1"0,2 3 574,2 7 1,1-1 0,0 7 0,0 1 0,1 1 0,2 0 0,2 1 0,-2-1-1303,-2 2 0,4-7 0,-1 0 0,-1-6 0,-2-4 0,-2-4 794,-4-3 0,-2-8 0,-6-1 0</inkml:trace>
  <inkml:trace contextRef="#ctx0" brushRef="#br0" timeOffset="51">3532 13261 12599,'-7'-48'822,"3"11"0,8 15 0,5 12-418,3 7 1,7 3 0,3 0-1,5 0 1,6 1 0,7 2-1,7 3-822,5 1 459,1-4 1,6 3 0,2-6 0</inkml:trace>
  <inkml:trace contextRef="#ctx0" brushRef="#br0" timeOffset="52">4039 13394 8549,'-4'-31'1260,"-1"0"0,4 11 1,11 11-1,11 7 1,8 0-1631,5-2 1,2 1-1,4-5 1,0 1 0,1 1 369,4 0 0,2-4 0,7 2 0</inkml:trace>
  <inkml:trace contextRef="#ctx0" brushRef="#br0" timeOffset="53">4079 13647 8353,'-6'-24'0,"8"8"-4,9 12 0,19 4 0,10 7 0,2-1 4,-1-3 0,5 4 0,1 1 0</inkml:trace>
  <inkml:trace contextRef="#ctx0" brushRef="#br0" timeOffset="54">4719 13247 10142,'-9'-4'0,"0"-1"0,-1 2 0,-2 2 200,-1 1 0,2 0 0,7 0 1,10 0-1,7 0 0,6 0 1,2 0-1,3 0 0,2 0 1,4 0 696,1 0 0,0 0 0,-3 0 0,0 1 0,-1 2 0,-5 3 0,-4 2 0,-3 1-1071,-3-2 0,-8 6 1,1-1-1,-5 4 1,-6 2-1,-6 0 50,-4 0 1,-8 4 0,2-4 0,-4-1 0,1 1 0,3 0 0,4-2 346,4-1 0,0 0 0,2 1 1,2 2-1,3-2 0,1-1 0,4-3-137,5-3 0,2 3 0,8-3 0,5 1 0,2-1 0,3-3-815,0 0 0,2-5 0,2 4 1,-2-4-1,1-1 0,-1 0 1,3 0-4055,0 0 4783,0 0 0,5-6 0,1-1 0</inkml:trace>
  <inkml:trace contextRef="#ctx0" brushRef="#br0" timeOffset="55">5452 13567 8254,'-10'-13'136,"-4"8"1,-2 14-1,4 10 1,2 1 311,1-1 0,4-1 1,-2-5-1,1 0 0,3 1 1,2-1-1,2 2 1,4 1-449,4 2 0,2 0 0,3-5 0</inkml:trace>
  <inkml:trace contextRef="#ctx0" brushRef="#br0" timeOffset="56">5665 13314 8510,'-20'-19'1182,"2"5"-508,3 8 0,8 6-530,2 5 0,5-4 0,5 4 0,3-2 0,7 0 1,5 1-1,3 1 0,1-1 151,1 0 0,-1 1 1,-2-4-1,-4 2 1,-3 2-1,-2-1 0,-1 2-283,-3 3 1,-3-2-1,-6 2 1,-2 2-1,-2 0 1,-5 3 79,-3-1 1,-1-1-1,-1-2 1,2-1-1,2 2 1,3 0 197,1 3 1,1-5 0,5 0 0,2-1 0,2 1 0,5-1 0,4-2-165,5-3 0,3-2 0,4 1 0,-1 1 1,-3 1-1,-2-1-20,-3-2 0,-7 5 0,-5 3 0,-2 3 0,-2 1 124,0 1 0,-10 1 0,-4 1 1,-1 2-1,1-1 0,0 1-285,1 0 0,0 0 0,-1-5 0,1-1 0,1-2 0,3-1 0,3 0-2840,0-2 1,6 4 2894,0-7 0,12-5 0,9-7 0</inkml:trace>
  <inkml:trace contextRef="#ctx0" brushRef="#br0" timeOffset="57">6239 13674 8154,'0'-14'1821,"0"4"0,0 6-1389,0 8 0,-2 5 1,-2 1-1,-4-1 1,-1 1-1,0 1 1,1 1-525,0 1 0,-4-1 0,5 9 0,-2-1 0,2 0 0,-1 0 0,2 0 0,0-1-3593,3-3 3685,2-1 0,1-2 0,0 1 0</inkml:trace>
  <inkml:trace contextRef="#ctx0" brushRef="#br0" timeOffset="58">6505 13434 8169,'-1'-25'3764,"-4"4"-3300,-4 8 0,3 11 0,2 11 0,2 3 0,2 1 1,2 0-741,2 1 1,4 5-1,5 3 1,0 2 0,2 0-1,2-4 1,2 0-1,2-6 1,1-2-448,-2-3 1,6-6 0,-6 2 0,1-5 0,-2-5 722,1-4 0,-6-9 0,6-2 0</inkml:trace>
  <inkml:trace contextRef="#ctx0" brushRef="#br0" timeOffset="59">6825 13394 8169,'-1'-11'542,"-2"8"0,-3 11 270,-2 7 1,4 8 0,-4 1 0,2 4 0,4 5 0,0-1 0,2 2 0,0 0-687,0 3 1,0-2 0,0 0 0,0 1 0,0-1-1,0-1 1,0-1-127,0-4 0,6-6 0,1-4 0</inkml:trace>
  <inkml:trace contextRef="#ctx0" brushRef="#br0" timeOffset="60">7092 13727 8146,'0'-6'1441,"0"6"0,0 10 1,0 8-891,0-2 0,0 1 0,0-1 0,0 3 0,0 4-563,0 5 0,0 0 0,-2 7 1,-1 1-1,-3-2 0,0-3 0,0-3 1,2-1-5318,-2-1 5329,5-5 0,-11 4 0,4-4 0</inkml:trace>
  <inkml:trace contextRef="#ctx0" brushRef="#br0" timeOffset="61">7372 13580 8089,'0'-7'-499,"5"1"0,3 5 804,-1-4 1,5 4 0,-3-4 507,3 4 0,-5 7 0,-2 3 0,-4 2 0,-1 4 0,0 3 352,0 4 1,5 0 0,-1 2-907,-1 0 0,3 7 0,-2-6 0,1 0-274,1 0 1,-5 2 0,4-8 0,-4 2 0,-1 1 0,0-1-460,0-3 0,-4-3 0,-2-4 0,-2 0 0,-2-4 0,-2-1 0,-3-3-4761,-2-1 5235,2-8 0,-10-8 0,4-6 0</inkml:trace>
  <inkml:trace contextRef="#ctx0" brushRef="#br0" timeOffset="62">7398 13620 8089,'12'-13'343,"-2"0"1,-1 1 0,2 1-1,1 4 1,1 1 0,0 2 430,1-2 1,0 4 0,4-2 0,3 2 0,3 2 0,1 0 0,4 2-775,4 2 0,2 4 0,5 5 0</inkml:trace>
  <inkml:trace contextRef="#ctx0" brushRef="#br0" timeOffset="63">7931 13954 8252,'-10'1'360,"-2"3"-141,-3 5 1,-1 14 0,3 2 0,-1-2 0,1-3-385,0-6 1,4 0 0,0-1 0,-1 2-1,-2 3 165,-2 4 0,-5 3 0,-2 2 0</inkml:trace>
  <inkml:trace contextRef="#ctx0" brushRef="#br0" timeOffset="64">8398 13674 8053,'0'-39'1047,"-1"7"2515,-4 9-3575,4 10 1,-5 15-1,4 0 1,-1 6-1,-3 2 1,-1 7 0,-3 3 412,-2 8 0,-6 1 1,0 6-1,2 1 1,1-1-1,2 1 0,1 1 1,1 1-270,3 2 1,5-1-1,-2-2 1,4-3-1,2-2 1,4-2-1,5-2 41,6-1 0,1-6 0,5-4 0,0-3 0,0-6 1,-1-3-84,-2-4 0,3-2 1,-4-5-1,-3-6 1,-5-6-148,-5-2 1,-5 3 0,-5 0 0,-5 2 0,-5 3 0,-4 3 0,-2 5-351,-2 2 0,-1 8 0,2 6 1,4 7 407,3 8 0,-4 20 0,-2 2 0</inkml:trace>
  <inkml:trace contextRef="#ctx0" brushRef="#br0" timeOffset="65">19529 13620 8282,'-5'-9'0,"-1"1"0,-1-3 314,4-1 0,-7-1 1,5 0-1,2-1 1,2 1-1,1 0 0,-2-1 1,-2 4 240,-5 6 0,1 5 0,1 14 1,0 3-1,1 4 0,0 3 1,3 2-1,1-1-508,2 1 0,6 0 0,3-1 0,5 1 0,2 0 0,3-2 9,2-3 0,4-3 0,3-5 0,-3-3 0,0-2 0,-1-4-93,-2-4 1,-2-1-1,-9-1 1,0-5 0,-4-6-1,-1-6 1,-4-3 9,-5-2 0,-9-2 0,-7-2 0,-2 0 0,-3 2 0,-2 1 159,-6 2 1,9 10 0,-2-1 0,4 3 0,4 1 0,3 1-709,0 2 0,8 2 1,6 6-1,9 2 0,8 3-726,5 1 1134,9 4 0,4-5 168,10 6 0,-4 1 0,5-1 0</inkml:trace>
  <inkml:trace contextRef="#ctx0" brushRef="#br0" timeOffset="66">20062 13620 8282,'0'-13'0,"-6"-5"1770,-3 0 0,2 7-1336,-2 6 1,6 5-1,-2 5 1,4 5 0,2 6-1,4 8 1,4 4-248,3 3 0,7 2 0,5-4 0,4 3 0,4-3 1,1-2-1,1-5-177,0-4 1,0-3 0,3-4-783,-1-2 0,-2-3 0,1-7 1,-5-4 354,-6-4 1,-5-7-1,-7-5 1,-3-1 0,-5-4-1,-3-1 1,-2-3 642,-3 2 0,-4 0 0,-5 3 0,-2 1 0,-1 3 0,-2 2 555,2 3 0,1 5 0,3 6-1140,3 3 1,11 5-1,11 10 1,9 1-1,8 1 1,5-1 358,4 0 0,7 2 0,1-9 0</inkml:trace>
  <inkml:trace contextRef="#ctx0" brushRef="#br0" timeOffset="67">21075 13567 8282,'-2'-13'0,"0"-1"1515,-3 1 0,-4 7 0,3 6-1261,-1 8 1,4 8 0,-2 3 0,4 2 0,2 4 0,4 3 0,4 5 0,3 1-393,1 3 1,0 1 0,1 1 0,-3-4 0,-2-4 0,-4-4 137,-4-5 0,-7 3 0,-1-4 0</inkml:trace>
  <inkml:trace contextRef="#ctx0" brushRef="#br0" timeOffset="68">20742 13687 8360,'0'-58'1575,"0"20"1,3-5 0,6 15-91,8 10 0,9 3 1,3 3-1531,2 3 1,6-2 0,-1 2 0,2-2 0,2 2 0,0 5-194,0 2 1,-1 4 237,-4 2 0,10 4 0,-4 5 0</inkml:trace>
  <inkml:trace contextRef="#ctx0" brushRef="#br0" timeOffset="69">21462 13527 8182,'1'-31'418,"5"10"118,7 15 1,11 9 0,6 6 0,-4-3-571,-2 0 0,-6-5 1,4 5-1,0 0 34,-1 3 0,10 9 0,-3 3 0</inkml:trace>
  <inkml:trace contextRef="#ctx0" brushRef="#br0" timeOffset="70">21395 13834 8343,'0'-20'1421,"3"13"0,7 4 1,12 12-2163,11 7 0,6 0 741,1-7 0,5 3 0,3-4 0</inkml:trace>
  <inkml:trace contextRef="#ctx0" brushRef="#br0" timeOffset="71">22488 13367 8258,'0'-13'-7,"1"-1"0,4 3 0,2 0 169,1 2 0,4 2 1,-5-3-1,2 2 0,-2 1 1,-1-1-1,-1 0 0,-1-1 1400,1 0 0,-3 6 0,-4 0-847,-3 6 0,-1 10 0,3 8 1,-1 3-1,-1 1 0,1 4 1,-2 4-383,-1 4 0,4 4 1,-3 2-1,0-1 1,-2 2-1,-1 1-1294,1 1 0,3-2 0,-2-4 0,1 0 1,3-2-1,1-2-1178,2-5 1,0-9 2138,0-4 0,0-3 0,0-2 0</inkml:trace>
  <inkml:trace contextRef="#ctx0" brushRef="#br0" timeOffset="72">22861 13714 8204,'8'-14'1740,"-4"1"0,-2 7 0,-2 6 1,0 7-1332,0 5 1,0 3 0,0 1-1,-2 2 1,-2 0 0,-4 1-1,-1 3 1,2 4-525,1 0 1,-3 1 0,5 0 0,1-1 0,1-1 114,2-2 0,0 2 0,0-4 0</inkml:trace>
  <inkml:trace contextRef="#ctx0" brushRef="#br0" timeOffset="73">23261 13434 8152,'-1'-18'262,"-4"0"0,2 2 1,-4 6 3368,1 1-2824,-4 6 1,10-3 0,0 6 0,7 0 0,5 0-489,1 0 1,0 1-1,1 2 1,-1 2-1,0-1 1,1 1-1,-1 1-90,0 1 1,-1-3-1,-1 5 1,-4 2-1,-1 0-310,-3 3 1,-2-1 0,-2 0 0,-4 1-1,-2-1 1,-2 0-264,0 1 0,2-5 1,-2 0-1,3 1 0,2 2 460,-1 1 1,2 0-1,8-1 1,4-1 0,2-3-1,4 3 1,2-1 108,0-1 0,7 3 1,-3-3-1,-1 4 1,-2 3-1,-3 2 1,-2-2 342,1-1 0,-5 3 0,-2 1 0,-1 2 0,-3 1 0,-3 0-236,-5 1 1,-2-7-1,-8 3 1,-1-1-1,-3 0 1,-2-3-423,-3-5 0,4 2 0,-1-5 0,0 2 0,2 0 0,0 0 0,4 0-4601,4 0 1,1 0 4690,6 4 0,5 0 0,6 0 0</inkml:trace>
  <inkml:trace contextRef="#ctx0" brushRef="#br0" timeOffset="74">23741 13994 8254,'7'-15'2778,"-2"-3"1,-2 6 0,0 15-2391,1 9 1,2 4 0,-3-2 0,2-1-1,-2 0 1,-2 2 0,-2 3 0,-4 4-852,-4 3 1,-1 0-1,-1 0 1,4-1-1,0 1 1,1-2 462,0-3 0,1 4 0,5-3 0</inkml:trace>
  <inkml:trace contextRef="#ctx0" brushRef="#br0" timeOffset="75">24194 13434 8073,'-6'-14'920,"5"1"0,1 6 1,9 2-1,3 4 1,1 1 102,0 0 1,5 0 0,1 0-1,2 0-678,3 0 1,-4 6-1,1 1 1,-2 2-1,-1 0 1,-2 1 0,-1 1 11,-3-2 1,-3 7-1,1-3 1,-2 2-1,-2 1 1,-3 2-1,-2 3-109,-1-1 1,-4 6 0,-2-3 0,-2 4-1,-3 3 1,-4-2-201,-3 1 1,0 1-1,3-2 1,-1 2 0,-2 1-1,2-2-1464,1 0 0,2-3 1,0 1-1,-1 0 1,2-2-1,3-2 1416,5 0 0,-3-7 0,-1 3 0</inkml:trace>
  <inkml:trace contextRef="#ctx0" brushRef="#br0" timeOffset="76">24647 14020 8128,'5'-18'0,"1"2"0,1 4 659,2 11 0,-1 8 1,-4 7-1,-3 0 1,-1 4-1,0 3 1,0 3-1,0-1 1,-1 2-1,-2-1 1,-3 1-1,0-1 1,-1 0 1700,-1-2 0,-1-1-4300,-4 1 1,1-1 0,2-5 0,1 2 1939,-1-2 0,4-1 0,0-2 0</inkml:trace>
  <inkml:trace contextRef="#ctx0" brushRef="#br0" timeOffset="77">25167 13687 8082,'5'-31'263,"-1"0"1,1 6 88,-5 7 1,0 7 0,0 3 0,0-3 0,0-1 923,0-1 0,1 6 1,2 5-580,2 10 1,3 3-392,-3 16 0,5-2 0,1 11 0,3 1 0,4 1 41,-2 2 1,4 0-1,-4 2 1,-3 1-1,-4 1 1,-3-1 0,-4-1-169,-5-2 0,-6-1 1,-7 0-1,-4-3 1,0-5-736,-4-3 0,-6-3 1,-2-3-1,-1-6 1,0-4-1,4-4 1,2-2-199,5-3 0,3-3 0,7-5 0,3-5 0,6-7 0,6-8 0,7-7 369,7-8 1,5-5-1,9 1 1,3-3-1,2-4 1,-1-1 572,2-2 1,-4 2-1,-1 4 1,-2 4 0,-2 4-1,-4 4 908,-4 4 1,-3 1 0,-8 6 0,-5 1 0,-2 3 0,-2 2-778,0 3 0,-8 1 0,-4 1 0,-5 3 1,-4 2-1,-1 4 0,-1 4-572,1 1 0,1 1 0,-1 4 0,6 4 0,4 4 0,5 5 0,1 4-1458,3 3 1,7 6 1710,5 0 0,15 12 0,4-1 0</inkml:trace>
  <inkml:trace contextRef="#ctx0" brushRef="#br0" timeOffset="78">25554 14073 8171,'-6'-7'1084,"0"13"0,-3 13 0,5 8-1114,2 4 1,-4 0 0,-1-4 0,-2-2 0,0 0 0,0 0 0,0 3 0,2 1 29,1-1 0,2 4 0,4 2 0</inkml:trace>
  <inkml:trace contextRef="#ctx0" brushRef="#br0" timeOffset="79">26154 13940 8208,'6'-28'782,"3"-3"0,-2 4 0,2 13 0,1 3 1,4-1-548,3-4 0,-2 1 1,3-4-1,-5 1 0,-2-1 1,-4 0-1,-1-1 113,-3 4 1,-2-3-1,-1 1 1,-1 3-1,-5 3 1,-7 5-1,-8 1 1,-4 3 146,-2 2 1,0 2-1,1 4 1,-1 5 0,2 6-1,3 5 1,4 1 1281,3 0-1471,8 1-306,1 3 0,9 1 0,6 0 0,8-1-347,7 1 1,6-6-1,4-5 1,7-6-1,4-5 1,2-4 0,-1-2-373,0-4 0,-3-7 0,-8-7 0,-5 0 1,-6 0-1,-8 2 1117,-6 3 1,-4-4-1,-7 2 1,-4 4 881,-3 6 0,-6 10 1,-2 8-1,-3 10 1,-1 12-1,0 9 0,0 8-888,1 8 0,-5-3 1,4 11-1,-3-2 1,3-3-1,-1-1 1,3-5-1621,3 0 1,-1 1-1,7-4 1,-1-3 0,0-2-1,2-7 1228,2-2 0,-10 2 0,1-7 0</inkml:trace>
  <inkml:trace contextRef="#ctx0" brushRef="#br0" timeOffset="80">16929 14806 8030,'8'-25'0,"-4"3"0,-1 6 0,0 4 0,2 3 0,5 6 0,-7-4 504,6 2 1,-5 2 0,5-4 0,1 1 0,2 4-1,0 5 432,-3 6 1,-2 3 0,-4 3-1,2 3 1,-1 5 0,1 6 0,-1 2-1,-1 0-715,-1 1 1,-2 2 0,0 5 0,0-2 0,0-2 0,0 1-1154,0-2 0,0-1 0,0-7 0,0 1 0,1-2 1,2-3 931,1-4 0,7-3 0,-4-2 0</inkml:trace>
  <inkml:trace contextRef="#ctx0" brushRef="#br0" timeOffset="81">16796 14940 7972,'-13'-31'1874,"-1"3"536,1 7 1,7 2-2000,6 10 1,7-2-1,11 1 1,6 1-1,7 0 1,6 2 0,5 2-1,-2 4-924,-2 1 1,4 1 0,-8 2-1,0 3 1,-3 3 0,-5 4-1,-3 5-5307,-6 3 5820,-2 1 0,-7 5 0,-2-1 0</inkml:trace>
  <inkml:trace contextRef="#ctx0" brushRef="#br0" timeOffset="82">16796 15220 8027,'-7'-20'1554,"-2"7"1,9 0-1,6 7-1272,4 4 1,9 2-1,3 2 1,5 1 0,6 3-1,5 1 1,7 3-283,2 2 0,2-4 0,4-2 0</inkml:trace>
  <inkml:trace contextRef="#ctx0" brushRef="#br0" timeOffset="83">17476 14966 7966,'-6'-40'1102,"-1"14"1,-5 9-1,3 15-166,4 9 1,4 5-1,1 1 1,0 0 0,1 2-1,2 2-662,2 0 1,5 10-1,0-3 1,5-1-1,3 1 1,-2-3-1,-1-3-1563,-2-4 0,1 0 0,-1-2 0,0-4 950,1-3 0,-7-11 0,-2-6 0,-4-6 0,-2-1 1,-4-2-1,-2 2 1965,-1 0 1,1 3 0,4 5-875,-1 2 0,5 12 0,8 3 0,4 7 0,4 7 0,2-1-420,2 0 1,1 3-1,4-4 1,3-3 0,-1-5-1,0-5 1,-3-4-340,0-1 0,-6-1 1,-1-4-1,-4-5 0,-6-6 1,-3-6-437,-4-4 1,-1-6-1,0-2 1,2-2-1,1 2 1,1 2-1,1 2-6630,1 2 7073,1 7 0,12-4 0,2 4 0</inkml:trace>
  <inkml:trace contextRef="#ctx0" brushRef="#br0" timeOffset="84">18102 14820 7966,'-22'7'155,"0"-1"1,-2 0-1,1 3 1,0 3-1,7 1 444,6 0 0,-1 5 1,7 1-600,1 2 0,7 1 0,4 5 0</inkml:trace>
  <inkml:trace contextRef="#ctx0" brushRef="#br0" timeOffset="85">17862 15166 7934,'-19'-6'0,"4"0"328,-2-2 0,8 8 0,4 10 575,4 6 0,11-1 1,6 3-1,7-3 1,8-4-1,6 0 1,9-2-1,6 0-2063,5-2 1160,4-1 0,6-6 0,-1 0 0</inkml:trace>
  <inkml:trace contextRef="#ctx0" brushRef="#br0" timeOffset="86">18822 14780 8146,'6'-8'506,"2"2"1,5 6-1,-1 2 1,-2 2 0,-3 7-1,1 5 1,-2 5-1,1 2 1,-1 3 0,0 2-1,-3 0-36,-2 0 1,-1 3 0,0 0-1,0-1 1,0-2 0,0-1 0,0-1-1,2 0 1,2-3-471,5-1 0,3-11 0,1 1 0</inkml:trace>
  <inkml:trace contextRef="#ctx0" brushRef="#br0" timeOffset="87">19209 15113 8065,'0'-10'2720,"0"5"0,0 16 1,0 11-2774,0-3 1,0-3 0,0-2-1,0-1 1,0 2 0,0 1-1,1 3 1,2 2 0,3 1 52,2-1 0,0-2 0,6-5 0</inkml:trace>
  <inkml:trace contextRef="#ctx0" brushRef="#br0" timeOffset="88">19609 14873 8076,'-6'-19'0,"-3"6"1114,-3 7 0,5 3-274,2-2 1,5 4-1,5-4 1,5 4 0,5 1-1,4 0 1,2 0-451,2 0 0,3 0 1,-1 0-1,-1 1 1,-4 2-1,0 2 0,-6-1 1,-2 1-303,-3-1 0,-6 6 0,0-1 0,-6 3 0,-6 1 0,-3 2-208,-1 3 0,-5-3 0,-1 4 0,0-1 0,-1 1 0,6 0 128,3 1 0,4-3 0,4-3 0,-2-1 1,4 0-1,2 1-405,4-1 1,5-4 0,1 0-1,3 0 1,6-2 0,0-1 396,4 0 0,7-5 0,3 5 0</inkml:trace>
  <inkml:trace contextRef="#ctx0" brushRef="#br0" timeOffset="89">20089 15100 8004,'0'-14'1367,"-5"8"0,1 6-1001,1 8 1,0 4 0,0 1-1,-2 0 1,2 2 0,0 1-1,0 4-244,-1 0 0,-2 1 0,3 3 1,-1-2-1,1 0-122,1-1 0,2 4 0,0-4 0</inkml:trace>
  <inkml:trace contextRef="#ctx0" brushRef="#br0" timeOffset="90">20342 14886 8006,'-5'-8'2297,"1"-1"1,1 6-884,7-2 0,4 4-771,5 1-415,0 0 1,1 0 0,-1 0 0,0 0 0,1 0 1837,-1 0-1573,0 0-266,-5 0-921,-2 6 418,-6 1 1,0 2 8,0 0 0,-6-2 1,-2 4 62,1-2-38,-5-1 1,6 1 0,-3 0 0,3 0-255,1-2 1,3 5-5,-2-3 558,2-3 0,8 4 0,3-4 1,3 0-1,1 2 423,0-1 0,1 1 1,-1 2-1,0-1 0,-1 1 392,-3 2 0,2 1 0,-8 1 0,-3-1 1,-5 0-617,-2 1 1,-2-2 0,-5-2-1,1-1 1,-2 0 0,-1 0-1,-2-1-1431,2 3 0,3-4 0,2 2 1,4 1-1,1 2 1174,3 2 0,7-1 0,4 0 0</inkml:trace>
  <inkml:trace contextRef="#ctx0" brushRef="#br0" timeOffset="91">20648 15180 8011,'8'-6'2694,"-4"-3"1,-1 3-665,2 1-1597,-4 4 30,5 1 0,-6 6 0,0 3 0,0 4-471,0 5 0,-6-2 0,-3 6 0,-1 1 0,0-3 0,1 0 0,0-3-2253,1 1 0,2 1 2261,6-1 0,0-3 0,0 4 0</inkml:trace>
  <inkml:trace contextRef="#ctx0" brushRef="#br0" timeOffset="92">21115 15006 7980,'6'-26'0,"-5"1"1184,4 2 1,-2 10 0,0 7-878,1 0 1,1 3-1,-4-4 1,2-1-1,3 2 110,1 1 1,-4 6-1,2 8 1,-4 3 0,-1 1-1,0 2 1,-1 1 119,-4 2 1,-1 1 0,-4-1 0,3 3 0,-1-1 0,2-2-208,0-3 0,-2 3 0,3 0 0,2-2 0,2-1-542,1-2 0,1-6 0,4-2 0,5-4 1,6-1-1,6-1 0,4-4-4556,0-3 4768,1-4 0,11-8 0,4 0 0</inkml:trace>
  <inkml:trace contextRef="#ctx0" brushRef="#br0" timeOffset="93">21502 14940 8050,'0'-14'1253,"-5"8"0,-1 6 0,0 11 0,-1 7 1,-1 5-629,-2 1 1,3 0 0,-2 4 0,-2 1 0,-2 4-1,-3 1 1,-3 5-342,-2 4 1,0-1 0,-3 6-285,2-2 0,0-2 0,-5-4 0</inkml:trace>
  <inkml:trace contextRef="#ctx0" brushRef="#br0" timeOffset="94">21928 15420 8108,'-7'-14'1250,"-1"7"-665,4 2 1,1 5-1,-5 6 1,1 6-75,0 4 1,-2 7 0,-5-3-1,3 4 1,0 4 0,2 0 0,-1 0-417,-2-1 1,0-5-1,3-1 1,5 0 0,2-2-1,2 0 1,2-4-96,2-5 0,10 2 0,6-4 0</inkml:trace>
  <inkml:trace contextRef="#ctx0" brushRef="#br0" timeOffset="95">22248 15180 10554,'0'-14'2101,"0"4"1,0 6 0,0 9-2108,0 10 1,0 0 0,0 3-1,0-3 1,0-1 0,0 3 0,0 2-1,0 3-126,0 6 0,-1-1 0,-2 6 0,-3-2 0,-2 0 0,-2-3 0,-2-3 132,-1-3 0,-7 0 0,0 5 0</inkml:trace>
  <inkml:trace contextRef="#ctx0" brushRef="#br0" timeOffset="96">22248 15126 8120,'12'-40'0,"-2"0"2325,-1 5 0,0 16 1,4 10-2001,1 6 0,-1 3 0,0 0 0,2 0 0,3 1 0,4 5 0,3 6-325,2 4 0,6 8 0,1-3 0</inkml:trace>
  <inkml:trace contextRef="#ctx0" brushRef="#br0" timeOffset="97">22808 15473 11747,'-19'3'1028,"-4"6"0,-2 10 0,-1 12 0,0-3-1221,4-4 1,-2-5 0,5-4 0,1 1 0,2 2 0,4 0 0,2 0 192,3-1 0,1 7 0,6-3 0</inkml:trace>
  <inkml:trace contextRef="#ctx0" brushRef="#br0" timeOffset="98">23274 15140 8040,'0'-14'-612,"2"7"0,1 1 887,1 0 0,-1 5 0,-7-2 0,-5 6 0,-3 5 0,-1 6 0,-1 2 671,1 2 1,-5 6 0,-1-1-1,0 5 1,0 5 0,2 0-308,2-1 0,2 4 0,0-4 0,1 1 0,3 1 0,5-3 0,2-1-633,2-5 0,0-3 0,2 0 1,2-4-1,5-3 0,3-3-2312,1-4 0,0-2 1608,1-6 0,-1-1 0,-1-4 449,-3-3 0,-5-4 0,-8-2 0,-4 1 1,-2 1-1,-2 2 1219,-3 1 0,-1 6 0,3-1 0,1 4 0,3 6-924,5 7 1,4 0-1,6 6 1,7-1-1,8 0 1,4-2-47,1-1 0,7 4 0,1 2 0</inkml:trace>
  <inkml:trace contextRef="#ctx0" brushRef="#br0" timeOffset="99">23621 15633 7966,'-6'-6'2471,"-3"7"0,-3 10-2167,-1 5 0,1 2 0,2-5 1,-1 2-1,-2 3 0,-3 2 1,0 3-1,1-3 107,1 0 0,3 2 0,2-3 1,4 0-1,5 1-411,5-4 0,14-7 0,9-3 0</inkml:trace>
  <inkml:trace contextRef="#ctx0" brushRef="#br0" timeOffset="100">23994 15260 8072,'-12'-27'3683,"2"3"-2872,1 6 0,6 8 0,0 13 0,6 2-1114,6-3 0,7 0 0,4-2 0,0 0 0,6 0 0,3 0 0,7 1 0,2 4 445,2 4 1,-6 1 0,-3 2-1,-2 0 1,-4 3 0,-3-1 0,-6 1-506,-5-1 1,-5 3 0,-6 3 791,0 0 0,-6-3 0,-5 2 0,-4 0-129,-2 3 1,-6-1 0,6 0 0,-1 0-1,0-1 1,0 2-413,2-1 1,3 3 0,4-5 0,3 0 0,1 2 111,1 0 0,5 1 0,7 5 0</inkml:trace>
  <inkml:trace contextRef="#ctx0" brushRef="#br0" timeOffset="101">24647 15673 7906,'-5'-20'102,"-3"18"1,-4 3-1,3 11 273,5 6 0,-3-1 1,-2-3-1,-2 1 1,-1 2-1,2 6 0,-3 2 1,-1 1-41,-2 1 0,1 0 1,5-1-1,3-1 0,1-1-335,3-2 0,1 1 0,2 3 0</inkml:trace>
  <inkml:trace contextRef="#ctx0" brushRef="#br0" timeOffset="102">25047 15646 7897,'14'-6'463,"-1"8"1,-1 1-577,-3 8 1,-3 6-1,-6-4 1,-2 2-1,-2 3 1,-7 4-1,-3 3 718,-4 2 0,-6 1 0,2 1 0,-3 3 0,0-4 0,1-3 0,2-3 0,-1 0 3651,3-1 0,-1-2-4294,3-5 1,5-6 94,-1 1 1,13-7 0,11-2 0,8-9 0,9-7 0,7-5 0,4-3-1022,2-2 1,0 5-1,-1-9 1,-2-1-1,-3 2 1,-1-1 24,-4 5 0,-7 3 0,-5-2 0,-7 3 0,-6 2 0,-2 3 0,-2 1 1154,0 1 0,-6 3 0,-3 0 0,-3 2 0,-1-1 0,0-2 811,-1-1 1,1-1-1,0 3 1,1 0-1,3 2 1,4-1-644,4-2 0,1-1 0,0-1 1,0 1-978,0 0 0,-1 5 1,-2 5-1,-3 6 1,-2 6 593,-2 3 0,-2 7 0,-1 2 0</inkml:trace>
  <inkml:trace contextRef="#ctx0" brushRef="#br0" timeOffset="103">25674 15633 7929,'13'-14'0,"-1"1"0,-2 1 0,-1 3 433,2 5 0,1-2 0,1 0 0,0-1 0,1-2 288,-1 1 0,-6-3 0,-5 2 0,-8-2 0,-10 1 0,-7 3-837,-5 1 0,-1 1 1,0 5-1,1 0 0,0 2 1,4 2 384,4 5 1,2 3 0,6 1 0,3 2-1,5 1 1,2 2 0,5 0 0,6 0-44,9-1 0,6 1 1,4-5-1,1 1 0,2-2 1,-1-2-116,-2-1 1,-7-6 0,-3 3 0,-3-2-1,-4 2 1,-2 1 571,-4 4 0,-7 1 0,-5 3 0,-8 4 0,-4 6 0,-5 5 0,-1 1-1316,-2 1 0,-4 2 1,0 6-1,0-1 1,0-2-1,0-2-1897,1 2 0,2 0 2530,1-1 0,1 2 0,-1-4 0</inkml:trace>
  <inkml:trace contextRef="#ctx0" brushRef="#br0" timeOffset="104">25274 16419 7826,'-13'-19'2987,"-7"5"0,0 3 0,-1 11-3765,3 11 1,3 3-1,2 2 891,0-6 1,-5 2 0,-3-1 0,-3 3-114,-4 4 0,-7 12 0,1-2 0</inkml:trace>
  <inkml:trace contextRef="#ctx0" brushRef="#br0" timeOffset="105">17609 18005 8432,'-1'-12'0,"-4"3"0,4 2 142,-4 2 0,2-1 1,0-4-1,-3 3 1,-1-1-1,-3 2 1,-2 0-1,-2 5 1,0 4-1,-4 6 351,-4 3 0,1 7 0,-1 3 1,-2 3-1,-1 3 0,0 4 0,1 3-247,2 4 1,10-4 0,0 1 0,5-1 0,4-1 0,3-3 169,4-2-379,9-3 1,8-2 0,7-5 0,2-6 0,0-2 0,-4-4-79,-2-2 0,-8-4 1,2-2-1,-3-5 0,-3-6 1,-3-6-361,-5-3 328,-3-1 0,-2-6 0,-3-2 0,-5-1 0,-3 0 0,-2 0 113,1 0-47,0 6 0,1 4 0,2 5 1,2-2-1,2 2-151,3 1 0,3 6 0,6 2 0,8 1 0,6 3-648,5 1 1,8 2 0,4 0 0,6 2 805,6 2 0,9-2 0,2 4 0</inkml:trace>
  <inkml:trace contextRef="#ctx0" brushRef="#br0" timeOffset="106">18009 18072 8411,'-34'-14'184,"7"1"0,8 6 0,6 2 655,-1 4 0,7 2 0,3 4 0,2 3 0,2 6 1,3 4-1,4 4-785,7 3 0,8 2 1,0-2-1,5-3 1,2-4-1,4-3-200,1-2 1,0-1-1,2-3 1,-5-5 0,-4-2-1,-4-2-384,-1 0 0,-7-6 0,-1-3 0,-9-5 0,-3-3 0,-2-4 0,-2-1 300,-2-1 1,-2 7 0,-4-3 0,2 1 0,2 0 0,3 2-288,2 1 0,4 2 1,6 0 516,9-1 0,11 1 0,5 0 0</inkml:trace>
  <inkml:trace contextRef="#ctx0" brushRef="#br0" timeOffset="107">18822 17845 8411,'-13'-6'107,"4"5"0,2-2 0,-1 4 0,1 5 746,-4 2 1,1 6 0,0 9 0,1 3 0,-2 4 0,1 1 0,1 0-715,5 2 1,2-1 0,2 5 0,0-3 0,2-1 0,2-4 0,6 0-1902,7-3 1,-1-1 0,5-2 1761,-2-6 0,-1-2 0,-5-1 0</inkml:trace>
  <inkml:trace contextRef="#ctx0" brushRef="#br0" timeOffset="108">18556 17938 8395,'-12'-44'499,"3"8"0,3 5 0,6 14 0,1 0 0,5 2 0,6 2 0,6 0-7,3-1 0,2 3 1,7 0-1,3 4 0,1 1 1,3 3-1,1 1 0,4 4-7101,2 2 6609,-2 4 0,9 5 0,-3 0 0</inkml:trace>
  <inkml:trace contextRef="#ctx0" brushRef="#br0" timeOffset="109">18995 17952 8348,'-26'-9'0,"1"1"523,2 7 0,10 1 0,10 9-49,6 1 1,6 1 0,10-1 0,8-1 0,8 1 0,7 2 0,4 1 0,0 1-1529,0-1 1,3-4 1053,-5 0 0,6 0 0,-2 4 0</inkml:trace>
  <inkml:trace contextRef="#ctx0" brushRef="#br0" timeOffset="110">18982 18312 12149,'-27'0'632,"13"2"1,6 6 0,11 5 0,14 2 0,14 0 0,19-3-3446,18-3 2797,6 2 0,-20-9 0,2-2 1,-1 3-1,-1 0 0</inkml:trace>
  <inkml:trace contextRef="#ctx0" brushRef="#br0" timeOffset="111">19729 17978 8397,'-12'-9'0,"3"1"291,3 5 1,6-5 0,1 5-1,5-1 1,6 1 0,6 1-1,1 2 1,3 0 0,2 0-1,4 0 1,0 0 0,1 0 1962,-3 0 1,1 0-2024,0 0 1,-5 0 0,-1 0 0,-2 0 0,-3 2-126,-1 2 0,-3 4 1,-3 5-1,-5 0 0,-2 1 1,-4-1-1,-2 0 0,-5 1 1,-3 0-56,-1 4 0,-1-7 0,-1 3 0,-1 1 0,-3 1 0,0 1 290,-1-2 0,3-2 0,2 2 1,0 1-1,0 2 0,3-2-231,0-1 1,7-2 0,0 1 0,4-1 0,4 0-303,5 1 1,1-7-1,11-3 1,-1-2-1,3-2 1,2 0-1,-1 0-405,0 0 0,-1 0 0,3 0 0,-1 0 0,-2-2 0,2-1 597,1-1 0,7-12 0,3 1 0</inkml:trace>
  <inkml:trace contextRef="#ctx0" brushRef="#br0" timeOffset="112">20488 18312 13201,'-13'0'1850,"6"5"0,1 4 0,1 3-1568,1 2 0,-5-1 0,3 2 0,0 1 0,-1 3 1,1 2-1,-2 1-100,1-1 1,4 3-1,-1-7 1,4 0-270,4-3 1,9 0 0,8-1 0</inkml:trace>
  <inkml:trace contextRef="#ctx0" brushRef="#br0" timeOffset="113">20875 17965 8354,'-6'-9'474,"-3"0"1,2 5-1,-1-5 195,2-1 1,1 2 0,2-1 0,-2-1 305,2-2 0,2 3 0,2 0 0,4 0-366,4 2 0,4-3 0,5 5 0,4 1 0,3-1 0,2 1 0,1-1-316,3-1 1,-3 5-1,3-3 1,-3 2 0,-3 2-1,-2 2-393,-6 2 1,-2 2 0,-3 4 0,-3-1 0,-5 2 0,-2 0 0,-2 3-343,0-1 1,-6 0 0,-4 1 0,-4-1 0,0-1 575,2-3 1,1 3-1,-1-4 1,4 4 10,3 2 1,5-7 0,6-1 0,6 0-1,6 3 1,2 1 9,4-1 0,1 3 0,2-3 0,0 3 0,-1 1 0,-1 2-52,-2 3 0,-4-4 0,-7 4 0,-2-2 0,-2 1 0,-3 0 1,-2 0 117,-1-2 1,-8-4-278,-3-2 1,-9 3 0,-4-4 0,-3 0-1,-2 0-470,1-2 1,-6-2 0,-2-4 0,-1 0 0,-2 0 0,4 0-358,4 0 0,-1 0 1,2 0 882,3 0 0,1 0 0,-3 0 0</inkml:trace>
  <inkml:trace contextRef="#ctx0" brushRef="#br0" timeOffset="114">21861 18658 8238,'-1'-12'0,"-3"5"0,-4 10 0,-1 12 0,0 10 0,0 4 0,-4-2 0,4-2-34,0-3 1,0 2 0,-4-5 0,1 2 0,2 1 0,3 0 0,1-1 33,3-2 0,-5-1 0,1-4 0</inkml:trace>
  <inkml:trace contextRef="#ctx0" brushRef="#br0" timeOffset="115">22395 18165 8559,'4'-30'-308,"1"4"0,5 12 0,-1 1 0,1 1 0,1 0 81,-3-1 0,-5 4 0,3 2 0,-1-1 1633,-1 1 0,2 4-946,-1-2 0,-4 5 0,2 5 0,-4 5 0,-5 7 183,-2 5 0,-5 4 0,-3 6 0,2 3 1,4 2-1,0 2-421,-2 1 0,4-5 0,4 7 1,2-5-1,2-2 0,3-1 0,5-3-198,5-3 0,5-2 1,-2-4-1,3-6 1,1-4-1,0-5-397,1-1 1,-5-1 0,2-5 0,-5-2 0,-4-2 0,-4-5-29,-4-3 1,-1 3-1,-1 0 1,-4 0 0,-4 1 502,-2-1 1,-7 6 0,0-2 0,3 5 0,3 3 0,5 3 0,0 2-271,-1 2 1,5 2 0,2 1 0,7 0 0,10-1-1,6-3 168,6-4 0,14 2 0,-1 0 0</inkml:trace>
  <inkml:trace contextRef="#ctx0" brushRef="#br0" timeOffset="116">22968 18072 8289,'0'-14'273,"0"1"0,1 6 0,4 2-87,4 4 1,3 1 0,1 0-1,2 0 1,1 0 0,2 0 436,-2 0 1,-1 1 0,-2 4-1,0 5 1,1 5 0,-2 4-1,-3 2-721,-5 2 1,2 3 0,-2 0 0,-2 1 0,-4 0 0,-4 1 0,1 0-434,-1-2 1,-5 4 0,4-8-1,-1 2 1,2 0 0,2-2 530,0 2 0,-1 1 0,5 1 0</inkml:trace>
  <inkml:trace contextRef="#ctx0" brushRef="#br0" timeOffset="117">22981 18725 8162,'-13'-12'745,"0"3"1,-1 4-653,1 10 0,1 2 1,2 8-1,2 1 1,1 2-1,1 0 1,0 0-12,3 0 0,2 5 0,1-2 1,0 3-1,1-1 0,2 1 1,3-3-83,1-1 0,2-5 0,5 5 0</inkml:trace>
  <inkml:trace contextRef="#ctx0" brushRef="#br0" timeOffset="118">23554 18645 8132,'-6'-8'571,"1"5"0,-6 12 0,2 9-497,-1 6 1,-2 2-1,-1 2 1,-1 2-1,1 3 1,1-1 0,3 2-136,5 0 61,2-10 0,2 13 0,0-9 0</inkml:trace>
  <inkml:trace contextRef="#ctx0" brushRef="#br0" timeOffset="119">23928 18338 8275,'-14'-22'109,"1"0"1,6 7 0,2 15 321,4 7 0,7 4 1,2-1-1,4-1 0,3 1 1,1 1-1,5 1 0,3-1 11,4 4 1,2 7-1,-4 1 1,1 2 0,-2 3-1,-3 2 1,-4 2-627,-3 2 1,-8 2 0,-2 2 0,-7-1-1,-5-3 1,-6 0 0,-4-1-811,-2 0 0,4-8 1,-4-8-1,1-3 0,2-7 758,4-7 1,5-7-1,7-11 1,3-4 0,5-5-1,10-4 551,6-4 0,4-1 1,2-1-1,1-2 1,-3 2-1,-3 0 0,-4 5 377,-2 5 1,-6 1 0,-5 5-1,-2 0 1,-3 2 0,-2 1-466,-1 0 0,0 1 1,0 3-1,2-1 1,1-1-1,1-2-681,-1 2 0,3 1 0,-2 2 1,-1 0-1,-1-1 200,-2 1 1,-8 5-1,-5 4 1,-8 4-1,-4 6 1,-4 7 253,-7 8 0,0 10 0,-9 3 0</inkml:trace>
  <inkml:trace contextRef="#ctx0" brushRef="#br0" timeOffset="120">24621 18845 8304,'-8'0'239,"2"0"0,6 1 1,2 2-1,2 3 1,4 1-1,-1 4 1,-2 1-1,-4 2 0,-1 3 1,0 2-1,0 2 1357,0 2 1,-3 3 0,-3 0-2314,-3 1 1,-8-2 0,6-1-1,1-4 1,-1 0 0,4-4-3481,3-1 4197,2-8 0,2-1 0,0-6 0</inkml:trace>
  <inkml:trace contextRef="#ctx0" brushRef="#br0" timeOffset="121">25074 18485 8474,'0'-6'599,"0"6"1,0 9 0,-1 6-153,-4 2 0,2 6 0,-4-3 0,-1 4 1,1 4-1,-2 0-467,2 0 1,-5-1 0,4-2-1,1-1 1,3-3 0,2-2-1,2-3 1,2-3-1746,2-4 0,5-3 1765,9-6 0,2-6 0,7-1 0</inkml:trace>
  <inkml:trace contextRef="#ctx0" brushRef="#br0" timeOffset="122">25367 18485 8264,'-26'-8'483,"5"2"0,5 8 0,5 4 0,7 7 0,2 8 0,2 4-255,0 2 1,0 1-1,0 1 1,0 4 0,0 0-1,2 1 1,2-2-1,7 2-2533,5 0 2305,-1-4 0,4 3 0,-6-7 0</inkml:trace>
  <inkml:trace contextRef="#ctx0" brushRef="#br0" timeOffset="123">25621 18951 8323,'-26'-12'1786,"4"3"-376,4 5 1,9 8 0,5 5-1327,3 3 0,1 3 0,0 1 0,0 4 0,1-1 0,4 2-84,3-1 0,10 8 0,3 6 0</inkml:trace>
  <inkml:trace contextRef="#ctx0" brushRef="#br0" timeOffset="124">26100 18578 8138,'-17'-4'0,"-3"-1"0,1 2 1217,0 2 0,6 8 0,4 6 0,-2 8-931,-1 4 1,1 2 0,0 0 0,4-1 0,1 2 0,3 2 0,1 1-297,2-1 1,8-1-960,5 3 0,6-10 969,8 0 0,6-6 0,1-2 0</inkml:trace>
  <inkml:trace contextRef="#ctx0" brushRef="#br0" timeOffset="125">26327 18551 8175,'-25'-22'2901,"3"0"1,10 6-2745,12 11 0,6 4 1,7 1-1,0 0 0,1 1 1,1 4-1,2 4 0,4 2 1,0 3-253,-3-1 0,-4 5 0,-2 1 0,-3 2 1,-4 3-1,-4-1 0,-1 1-260,0-2 1,-6-1-1,-3 3 1,-1-4-1,-1 0 1,4-4 752,1-1 0,2-2 0,4 0 1,0 1-1,1-1 0,5 0 0,6 1 18,4-1 1,8 0 0,-2 1-1,3-1 1,2 0 0,0 1-1,-1-1-1414,1 0 1,-2-1-1,-1-2 1,-2-1 997,2 2 0,1 1 0,2 1 0</inkml:trace>
  <inkml:trace contextRef="#ctx0" brushRef="#br0" timeOffset="126">18369 17499 11090,'0'-21'0,"1"5"0,4 5 0,4 5 3560,3 0-3433,-5 5 1,5-5-1,-3 6 1,3-2 0,1-1-1,-1-2 1,-2-1 0,-2-2-1,-3 1 166,-2-4 0,-3 0 0,-4-3 0,-3 1 0,-2 0 1757,0-1-1926,6 7 0,-9-3 0,3 5 0,-4 2 1,-3 2-12,-2 1 1,-2 0-1,1 1 1,-6 2-1,-6 2 1,-3-2-1,-6-1-323,-8 3 0,8-4 0,-8 4 0,-1-4 1,0-1-1,-1 0 772,1 0 0,10 0 0,-1 0 0,3 0 0,3 0 0,3 0 0,3 0-260,1 0 1,2 2 0,1 2 0,4 5 0,-1 3 0,0 1-499,-3 1 0,1 5 0,-1 3 0,2 3 0,-2 3 0,0 2 0,1 3-13,0 1 0,3-3 1,-4 3-1,2-2 0,0-2 1,-1-2 430,1-1 0,6-1 0,-3 0 1,1-4-1,0-3 0,3 0 1,3 2 20,3 0 1,2 0 0,-3-5-1,2 3 1,2 2 0,3 2-445,2 3 1,1 0 0,0 1 0,0 1 0,1 3 0,2 3 0,5 2-49,4-1 1,-1-1-1,10 2 1,1-3 0,2-2-1,6 0 303,2-2 21,4-1 1,4-1 0,0 0 0,1-1-1,2 1 1,3-2 280,2-3 1,-5 2-1,2-5 1,0 1 0,-1-1-1,-1-1 1,0-1-224,2 1 1,-2 1 0,4-1 0,0 3 0,1 1 0,2 0-99,2 2 0,-2-3 0,4 0 0,3-1 1,4 0-1,1-1 0,-1-3 195,-5-1 1,11-2-1,-8 1 1,3-3-1,4 0 1,-3-2 1,0 1 1,0 0 0,-2 1-1,1-2 1,3 1 0,-2 2 0,-1 1-203,-2 0 0,-2 1 0,3-1 0,0 2 0,-2 1 0,2 2 0,-2-2-98,0-1 1,0-2-1,-4 1 1,0-2 0,-3-2-1,-2-1 170,-2 1 0,2-2 1,-4-1-1,1 0 1,4 1-1,-1 1-131,-1-2 0,1 3 0,-4-4 0,2 0 0,2 2 0,2-2 0,1 1-19,0 0 1,1 1-1,-1 2 1,2-1-1,0 0 1,1 0 0,-1-2 162,1-1 1,-1 3-1,-3-4 1,-2-3 0,3 1-1,-1 0 38,0 2 0,3 1 0,-6-3 0,1 1 1,2 1-1,0-1 0,3 2-455,-1 1 1,-2-2 0,0 4 0,3 0 0,0-1-1,-1 1 1,0 0 225,-1-1 1,3 4 0,-1-5 0,-3 2 0,0-2-1,0-1 341,1-3 1,0 3 0,1 0 0,-1 0-1,0 1 1,1 1 0,-1 1-466,0-2 1,2 5-1,1-3 1,4 3 0,-1 1-1,2 0-1332,-1 1 1403,-9-1 0,15 0 0,-8-1 0,1-2 1,1-1-1,-3 0 409,0-1 1,-1 2-1,0-6 1,2-1 0,-2 0-1,-1 0 1,-2 2 43,1-2 1,-1-2 0,0-1 0,1 0 0,-1 2 0,2 1 0,1 2-412,2 3 1,1-5-1,-3 3 1,1-2-1,-3 2 1,0 0-244,0 0 0,3 3 1,-5-5-1,-2-1 1,-1-1-1,0-2 1,0 0 535,-1 0 1,0 0 0,2 0 0,-2 0 0,-1-2 0,0-1 0,2-1-6,-1 1 1,-2 0 0,-5 0 0,4-1 0,2 1 0,2 1-522,0 2 0,-6 2 1,3 1-1,-4 1 1,1-1-1,-3-2 1,0-1 357,-3 0 0,-4 5 0,1-1 1,0-1-1,0-1 0,3-2 1,0-2 145,-1-2 0,5 2 0,-2-4 1,1 2-1,4-2 0,-1 0-231,-1 0 0,5-3 0,-5 3 0,2 0 1,2 1-1,-3 0 0,-2 1-265,-1-1 0,-1-4 0,-2 3 1,-3-1-1,-2-2 0,-2 0 213,-2 0 1,-6-1 0,-2-6-1,-3-4 1,-3 0 0,-1-4 0,-2-1 266,0-2 1,1-5-1,2-2 1,-1 0-1,0 1 1,1 2-388,-1 0 1,2 1 0,1 6 0,2 2 0,-2 0 0,-1 1-171,-2 4 1,0-3-1,-1 3 1,-1 0-1,-4 2 1,1 2-1,-3 0 204,1-1 1,-1 1 0,-5 0 0,0-2 0,0-1 0,-2-4 0,-2 1 153,-5 0 0,2-5 0,-1 3 0,1 1 0,1 1 0,-2 1 75,1 0 0,4-4 0,-1 3 1,2-1-1,2 1 0,0 3 0,0-1-78,0 0 0,-1 2 0,-2-3 1,-2 3-1,1 2 0,-2-2 48,-3-3 32,-3 4 1,-3-10 0,-2 5 0,-4-1 0,-1 0 0,-1 0 3,0 1 0,-2 0 0,-2 3 0,0-2 1,1 0-1,-1 0 0,2 1 164,3 0 0,-2-2 0,5 1 1,-1 0-1,1 1 0,1-1 131,-1 2 1,4-1-1,-3 1 1,4-2 0,0 2-1,-1 0-307,-2-2 0,0 6 0,-3-4 0,-3 0 0,0 1 0,-7 0 1,-1 2-222,-2-1 0,-8 2 1,1 2-1,-1 1 1,-1-1-1,2-1 214,0 3 0,2-4 1,1 3-1,1-2 0,0 1 1,1 1-1,-1-1 217,-1-2 0,5-1 1,-1-1-1,1 1 1,-3 0-1,-2-2 1,0-1-97,0-2 0,-9-4 0,5 4 0,-3 2 1,-2 1-1,1 1-301,-1 1 0,5 1 0,-5 2 1,1 2-1,0 1 0,0 1 1,1 0-29,1 3 0,6 2 1,-5 1-1,5-2 1,2-1-1,-1-3 650,1-1-425,-1 4 1,-2-4 0,-1 2 0,1-2 0,-4-2 0,1 0 141,-1-1 1,-2-1 0,-2 1-1,0 1 1,0-1 0,3-1-150,2 2 0,-4-1 1,1 4-1,1 0 1,0-1-1,0 1 0,0 0-182,4 3 0,-2 0 0,4 0 0,-3-1 0,3 1 0,1 0 147,2-2 0,2 2 1,-5-4-1,-2-1 1,2 3-1,-1-3 1,0 1 202,3-4 1,-7 1 0,5 0 0,2 2 0,-1 1 0,2-1-184,-3-2 0,3 3 0,-1-2 0,-2 0 1,-2 0-1,1 2 0,-1-1-94,-1 1 0,6-2 1,-9-3-1,0 2 1,2 1-1,-2 0 1,0 0 45,-2 0 0,-5 2 0,3-4 0,-2 4 0,1 0 0,2 1 119,3 0 0,-2-3 0,0 4 0,4 1 0,2 0 0,5-1 0,1 2-263,4 2 1,-4 1 0,1 0 0,-1 0-1,-1 0 1,0-2-158,-3-2 297,-2 2 0,-2-4 1,-2 5-1,-3-2 1,0-3-1,-1 0 225,-1 0 0,5-4 1,-1 2-1,2-1 1,3 2-1,-1 0 1,1 1-92,3 0 1,-1 0 0,6 3 0,0-2 0,2 3 0,-1 0 69,0 2-275,5 0 0,-7 0 1,5 0-1,0 0 0,-1 0 1,-3 0-178,-5 0 1,4 0-1,-1 0 1,1 0 0,-4 0-1,-1 0 311,2 0 1,-2-1 0,4-2-1,0-2 1,-1 2 0,0 0-1,-1 0 48,1-1 1,-3-1-1,6 5 1,-1 0-1,1 0 1,-1 0-178,-2 0 1,3 0 0,-4 0-1,3 0 1,1 0 0,-2 0-1,-1 2-115,0 2 1,-4-2-1,2 4 1,-2-2 0,-2 1-1,0-2 282,0-2 0,0-1 0,-2 0 1,-1 0-1,-1 0 0,1 0 1,0 0 24,-2 0 0,2 0 0,-4 0 0,1 0 0,5-1 0,1-2-61,0-2 1,7 1-1,-7 4 1,3 0 0,1 0-1,1 0-142,-2 0 0,1 4 0,-2 1 0,-5-2 0,-2-2 0,0 1 0,2 0 15,1 3 1,-2-1-1,-1-2 1,2 1-1,0 1 1,2 1-83,1 1 0,-7-3 0,7 4 0,0 0 0,1 1 0,5 2 0,1 2-683,4 1 1,-1 1 0,1 0 0,-3 4 0,3 4 749,1 4 0,-5 0 0,-1 1 0</inkml:trace>
  <inkml:trace contextRef="#ctx0" brushRef="#br0" timeOffset="127">13743 18138 10851,'8'-18'0,"-4"1"0,-1 0 0,0 3-146,2 0 0,5 5 1347,-1 1 1,1-1-984,-1-5 0,1 1 0,-5 0 1,-2-1-1,-2 1 0,-1 0 1305,0-1 0,0 10-1087,0 8 0,0 5 1,0 15-1,0 3 1,0 4-1,0 3 1,0 3-36,0 1 1,0 5 0,0 0 0,0-1 0,0 1 0,0-2-229,0 0 1,0 2 0,0-1 0,0-4 0,0-1 0,0-3 0,0-2-349,0-4 1,0-8 0,0-2 0,0-3-6088,0-2 6172,0 1 0,6-7 0,2-1 1</inkml:trace>
  <inkml:trace contextRef="#ctx0" brushRef="#br0" timeOffset="128">13797 18685 8361,'-14'0'0,"1"0"39,0 0 0,4-5 0,1-1 0,1 0 0,1-1 425,0 0 1,-3 2 0,3-2 0,-1-1 0,-2 1 0,0-2 0,0 0 324,-1 0 0,-2 2 1,-1-3-1,-1 2 1,1 2-1,0 3 1,-1 2-455,1 1 0,0 6 0,1 3 0,2 4 0,2 3 0,2 3 0,3 1-329,2-1 1,7 3 0,3-3-1,4 1 1,5-1 0,4-4-291,3-5 0,2-3 0,-1-4 1,1 2-1,0-4 0,-2-2 94,-3-4 0,3-6 1,-4-1-1,0-6 0,-5-3 1,-4-1-1,-5 0 268,-1 0 0,-3-1 1,-7-2-1,-7 3 1,-5 4-1,-6 2 395,-3-2 0,-2 8 0,0-2 0,1 5 0,-1 4 0,0 1 0,2 2 241,3 0 1,-2 5 0,7 2-1,2 3 1,3 7 0,4 0-744,3 3 0,2 3 0,7 0 1,5 0-1,6 1 0,5-3-411,7-2 1,9-1-1,-2-5 1,1-1-1,1-3 1,-1-5-1,-1-2-138,-2-2 1,-6 0 0,-4-2 0,-4-2 0,-4-5 0,-6-3 404,-3-1 1,-5-2-1,-5-1 1,-5-2-1,-6 2 1,-8 1-1,-6 3 927,-5 3 1,-4 2 0,1 4 0,1-2 0,3 2 0,3 3-125,5 5 0,1 1 0,9 5 0,4 1 0,6 3 0,5 1 0,2 2-741,4 0 1,10 1-1,11-4 1,10 0-1,8-3 1,8-2-1,4-3-838,1-2 1,-6-4 0,-5-1 0,-6 0 0,-4 0 0,-7 0 211,-6 0 1,-9-1-1,-5-4 1,-7-2 0,-11-2 763,-13 0 0,-11 2 0,-11-2 0,-7 4 0,-3 4 0,-6 1 0,3 0 845,2 0 0,4 0 0,13 0 0,4 0 0,7 0 1,8 0-298,4 0 1,8 6-1,5 3 1,10 3-1,11-1 1,9 0-848,8-2 0,12-6 0,7 1 0,4-2 1,4-2-1,-3 0-463,-2 0 0,-6 0 0,-8 0 1,-8 0-1,-8-2 258,-6-2 1,-8-4 0,-13-7 0,-10-1 0,-14-2 0,-14 2 0,-12 1 744,-8 2 1,0 1-1,-7 2 1,0 2 0,5 2-1,3 4 380,2 0 1,11 2-1,5 0 1,5 0-1,8 0 1,6 0-1,6 2-429,4 2 0,4 3 0,10 7 0,5 0 0,8 3 0,9 1-420,7-2 0,10-3 0,5-2 0,3-3 1,1 1-1,-3-1 0,-5-4-1115,-10-2 1,-6 2 0,-7 1 0,-9-3 0,-13 0 834,-18-2 1,-11 0 0,-14 0 0,-3 1 0,-5 4 0,3 4-825,0 3 1,10 7 1304,7 3 0,2 3 0,3 2 0</inkml:trace>
  <inkml:trace contextRef="#ctx0" brushRef="#br0" timeOffset="129">15556 18645 8473,'-9'-14'0,"1"1"439,-1 0 1,0 5-1,1 2 1,1 2-1,1-2 260,0-1 1,3 4-1,8-2-489,3 4 0,15-4 0,6-1 0,7-1 0,8-3-205,7-2 0,0-2-77,12 1 0,3 0 1,4-2-1,-2-1 1,-3-2-150,-1 2 1,0 1-1,-10 3 1,0 2-1,-7 2 1,-5 2-1,-7 2-1056,-4-2 0,-9 4 1,-4-2 1276,-3 3 0,-2 1 0,1 0 0</inkml:trace>
  <inkml:trace contextRef="#ctx0" brushRef="#br0" timeOffset="130">16276 18352 20280,'13'-12'-188,"1"-6"1,-1 2 0,0 2 0,2 8 0,2 5 474,0 1 0,7 1 0,-2 2 0,3 2 0,2-1 0,0 1 1,-1 1-1,0 1-331,-4 3 1,1 2-1,-5 2 1,-3 0 0,-5 3-1,-5 2 1,-4 2-337,-1 2 0,-10 4 0,-5 3 0,-4 1 0,-5 0 0,-1 0-59,-2 0 1,-2 6-1,1-3 369,2 0 1,-3-1 0,-5-7 0</inkml:trace>
  <inkml:trace contextRef="#ctx0" brushRef="#br0" timeOffset="131">11184 6384 5564,'0'-21'0,"0"3"-542,0 3 1,0 7 611,0-1 0,-1 6 0,-2-3 0,-3 0 0,-2-3 868,-2-3 1,-2-1 0,-1 1-1,-1 2 1,1 2 32,0 2 1,-1 2-1,1 4 1,0 0 0,-1 0-1,0 0 1,-3 0-463,-1 0 0,-4 0 0,3 0 0,0 1 0,-2 2 0,0 2-247,-2-2 0,-3 3 0,0-2 0,-1-1 0,2-2 0,1-1 308,2 0 0,4 0 0,-3 2 0,2 1 0,3 1 0,1 1-160,2 1 1,-5-5 0,0 5 0,0 0 0,1 3 0,-3 3 0,1 0-138,0-4 0,0 4 0,2-3 0,0 3 0,0 1 1,3 1-121,0-1 1,2 0 0,2-1 0,3-1-1,-1-3 1,1 3-151,-4 1 0,5-3 0,2-1 0,1 1 0,0 0 0,-1 0-335,1 1 0,1-2 0,2 1 0,0 1 0,0 3 0,0 4 0,0 2-155,0 2 1,5-4-1,1 4 1,1 0 0,2-2-1,0 0 283,0-2 1,1 2 0,6-1 0,4 0 0,-1-2 0,2 0 187,-1 0 0,-2-8 0,4 5 0,2-1 0,0-2 0,1 1 0,-1-4 106,-1-1 1,8 3-1,-5-3 1,0 1 0,4 4-1,-2-1-30,0-1 0,-1 3 1,1-3-1,2 2 0,1 1 1,-2-1-1,-1-2 63,-1 1 0,1-3 0,0 1 0,2-1 0,-2-1 0,2 0 178,-2-3 0,0-2 0,0-1 0,2 0 0,1 0 0,0 0 0,0 0 215,0 0 1,0 0 0,-4 0 0,0 0 0,1 0 0,1 0-97,2 0 1,1 0 0,-6 0 0,1 0 0,0 2 0,-1 1-410,1 1 0,0 1 0,-1-5 1,1 0-1,0 0 0,-2 0 1,0 0-12,2 0 0,-8 0 0,7 0 0,0 0 0,-1 0 0,1 0 0,1 0 0,0 0 0,-1 0 0,1 0 0,-2 0 0,0 0 0,-1 0 0,0 0 0,7 0 0,-6 0 0,2 0 0,2 0 0,0 0 0,-1 0 0,-2 0 0,3 0 0,0 0 0,2 0 0,-1 0 0,-2 0 0,3 0 0,0 0 0,0 0 0,0-2 0,1-1 0,-3-1 0,4-2 0,-2 3 0,-2-1 0,1 1 0,0 1 0,1 2 0,0 0 0,-4 0 0,-1 0 0,1 0 0,-2 0 0,-1 0 0,-2 0 0,0 2 0,5 1 0,0 1 0,-1-1 0,1-2 0,0-1 0,-1 0 0,1 0 0,-1 0 0,7-1 0,1-2 0,2-1 0,-1 1 0,-1-3 0,3 0 0,-1 0 0,1 0 0,0 1 0,-2-1 0,3 5 0,-7-3 0,-2 2 0,-1 2 0,-1 0 0,0 0 0,-2 0 0,-1 0 0,-4 0 0,1 0 0,0 0 0,1 0 0,-1 0 0,4 0 0,-4 0 0,1 0 0,0-1 0,3-2 0,5-2 0,-2 1 0,3 4 0,-1 0 0,-1 0 0,4 0 0,1 0 0,-3 0 0,3 0 0,0 0 0,-1 0 0,-1 0 0,0 0 0,0 0 0,1 0 0,2 0 0,-2 0 0,-2 0 0,0 0 0,-1 0 0,2-2 0,1-1 0,-1-1 0,2 1 0,-1 0 0,1 0 0,0-1 0,-3-1 0,3 4 0,0-2 0,-1-2 0,1 2 0,0 2 0,-3-4 0,5 1 0,1 1 0,0 1 0,0 2 0,-2 0 0,-3 0 0,3 0 0,1-1 0,-1-2 0,1-1 0,-1 1 0,-1 1 0,-1-2 0,-6-1 0,-1 1 0,2-1 0,1-1 0,-3-1 0,8 0 0,-6-4 0,3 4 0,2-1 0,-3 3 0,-1-3 0,2 1 0,-2 2 0,2-2 0,-3 1 0,-2 2 0,0-1 0,-4 1 0,-3-5 0,-6 4 0,1-1 0,-1 3 0,0-1 0,-4-5 0,-1 3 0,-1-1 0,-1-4-170,0 0 1,4-1-1,-2 1 1,1 2-1,0-1 1,-1-2-142,0-1 0,4 0 0,-5-1 0,2 1 0,-2 0 0,1-1-335,-1 1 1,-4 0 0,0-1 0,-4 1 389,-4 0 1,-5 5 0,1 2-1,-3 2 1,0-2 0,2 0 90,1 0 1,0 0-1,-4 3 1,-2-1-1,-1 1 1,-2 0-1,2 0 241,1-2 1,-3 1 0,-1 3 0,0-2-1,-2-2 1,0 1 64,-3-2 1,-1 4 0,-2-2 0,1 2 0,-2 1 0,-2-2 0,-1-2-11,1 3 0,-2 0 1,1 2-1,0 0 0,-1 0 1,0 0 689,-2 0 1,3 0-198,-5 0 1,7 0-1,-3 0 1,3-1-373,-2-4 0,3 4 0,-4-4 1,4 4-1,2 1 0,-1-2 1,0-1-253,1-1 0,-1-1 0,0 5 0,1-1 0,-2-2 0,-2-2 0,-1 3 0,0 0 0,4 2 0,0 0 0,-1 0 0,-1 0 0,-2 0 0,-1 0 0,4 0 0,-1 0 0,-2 0 0,1 0 0,0 0 0,-1 0 0,3 0 0,-3 0 0,1 0 0,1 0 0,-4 0 0,1 0 0,-1 0 0,-4 0 0,3-1 0,-2-2 0,1-2 0,-1 2 0,2 2 0,-3-4 0,5 1 0,0 1 0,1 1 0,3 2 0,-1 0 0,-1 0 0,3 0 0,1 0 0,-3 0 0,0 0 0,-2 0 0,1 0 0,1 0 0,-1 0 0,-3 0 0,1 0 0,-4-1 0,-2-4 0,1 4 0,-6-5 0,3 2 0,3-1 0,-2 2 0,4 2 0,1 1 0,-3 0 0,2 0 0,1 0 0,2 0 0,1 0 0,0 0 0,-5 0 0,3 0 0,1 0 0,-2 0 0,1 0 0,1 0 0,-5 1 0,3 2 0,-2 2 0,0-2 0,-1 0 0,-1 1 0,-1-3 0,2 4 0,2-4 0,-2-1 0,0 0 0,0 0 0,1 0 0,5 0 0,-3-1 0,0-2 0,1-2 0,1 3 0,2 0 0,2-2 0,1-1 0,-1 2 0,-3 2 0,-3 1 0,-1 0 0,-1 0 0,-3 0 0,-3 0 0,0 0 0,-2 0 0,-1 0 0,-1 0 0,-3 4 0,3 1 0,1-1 0,-1 0 0,1 1 0,-1-2 0,3 3 0,-4-2 0,0 1 0,1-1 0,0 1 0,3-2 0,-3 2 0,0 1 0,0 0 0,-1 2 0,1-2 0,-2 1 0,1 0 0,4-2 0,-1 2 0,1 1 0,0-2 0,-2 0 0,2-2-161,2 2 0,2-5 0,2 5 1,3-1-1,0-1 0,2 1-326,-1 1 0,2-5 0,4 5 0,0-2 0,2 2 0,3 0-1723,4 0 0,4 5 1957,0-3 1,1-2-1,0 0 1</inkml:trace>
  <inkml:trace contextRef="#ctx0" brushRef="#br0" timeOffset="132">12704 7103 8076,'0'-17'0,"1"0"0,5 5 0,6 8 0,6 7 0,2 6 0,-3 9 0,3 1 0,-3 6 0,0 2 3,0 5 0,-2 11 1,-2 8-1,0 3 0,1 9 1,-3 5-1,-6-29 0,-1 2 28,-1 3 1,-1 1 0,-1 2-1,1 2 1,-1 4 0,1 2-1,0 1 1,0 2 0,0 2-1,-1 1 1,0 5 0,0 0-1,-1 2 1,0 0 62,0 2 1,0 1 0,-2 2 0,-1-1-1,1-1 1,0 0 0,-1 0 0,1 0 0,0 1-1,0 0 1,0-4 0,-1-1 0,1 1 0,0 0-2168,-1 1 1,0 0 2122,0-6 1,-1 1 0,0-14-1,-1 1 1,0-1 0,-1 19-1,-1 0 1,0 1 0,1 1-1,-1 2 1,0 2 0,3-25 0,-1 0-1,1 1 47,0 1 1,-1 0-1,1 1 1,-2 3-1,0 2 1,0-1 0,0 3-1,0-1 1,0 2-1,0 0 1,1 0 0,0 2-1,0 1 1,1 2-1,-1-1 1,2 1-1,-1 0 1,1 1-122,0-1 0,0 1 0,0 1 0,0 5 0,0 1 0,0 0 0,0 0 0,-2 1 0,1-1 0,1 1 1,-1-1-1,1 1 0,1-18 0,0 0 0,0 0 0,1 0 0,-2 18 0,1-1 0,1 0-49,-1-1 1,1 0 0,1-1-1,1 2 1,0 1 0,1-2-1,0-2 1,1-2 0,0 0-1,-1-3 1,1-1 0,1-1-1,-2 1 1,1-2 0,0 1-1,0-4 1,0 0 0,0 0-1,0 0 1,-1 0 0,1-1 46,-2-1 0,1-2 0,-1 1 0,1-4 0,0-1 0,0 1 0,0 1 0,-1 0 0,1-1 0,-1 1 0,0-1 0,-1 0 0,1-1 0,0 0 0,-1 0 1,0-1-1,-1 1 0,0-1 492,-1 24 0,0-1-420,2-3 0,-1 1 0,-3-21 0,0 0 1,0 1-1,1-2 0,1 1 0,-1 0 1,0 0-1,0 1 0,0-1 0,0 1 1,0-1-1,1 0 0,-3 24 0,1 0-9,0-1 0,0 0 1,0-3-1,1 0 1,1-3-1,1-1 1,-1-5-1,-1 0 1,2-2-1,-1-1 0,2-2 1,0 0-15,2-2 0,1 1 0,-2-1 0,1-1 0,2-1 0,1-2 0,-1-3 0,1-1 0,0-2 0,0 0 0,1-3 0,0 0 0,1 0 0,1-1-28,-1-1 1,0-1 0,13 32 0,-1-2 0,2-5 0,1-6 0,-1-5 0,-4-4 205,-2-5 0,-3-9 0,-3-7 1,-5-6-1,-1-4 0,0-5-343,2-3 0,-2-7 635,-8 2 1,4-5-1840,-4-5 0,4 5 1,2 0 1433,4 8 1,-2 4 0,4 1-78,-1 0 1,5-1 0,-3-2 19,4-1 0,2-6 1,-1 3-1</inkml:trace>
  <inkml:trace contextRef="#ctx0" brushRef="#br0" timeOffset="133">12837 18098 7826,'-52'-55'1069,"12"16"0,21 25 1,25 22-1,15 8-1530,11 6 1,5 6 0,-1-7 0,-5 0 0,-3-4 0,-3-2 0,-1 0 0,-3 1 0,-2 4 1126,-3 0 1,3 4-1,-1 6 1,-2 4-1,-1 1 1,-1 5-1,0-1-44,4-1 1,-3 2 0,1-9-1,-4-1 1,-3-3 0,1-5-595,2-4 0,-3-5 0,0-4 0,1-5 1,4-4-1,3-7-227,6-11 0,8-10 0,6-17 1,7-5-1,-18 22 0,0 0 1,3-3-1,1 0 199,3-2 0,-1 1 0,3-5 0,0 1 0,5-1 0,0 0 0</inkml:trace>
  <inkml:trace contextRef="#ctx0" brushRef="#br0" timeOffset="134">11451 6544 26181,'-12'-8'-1619,"3"2"0,-16 8 1567,2 2 0,0-2 0,-1 4 0,2-2 0,-2 1 1,0-3-1,1 0 0,2-2 0,2 0 0,2 0 1,3 0 352,0 0 0,1 0 0,0 0 0,-1 0 0,1 0 0,0 0 1,-2 1-1,-1 2-497,-2 2 1,-6 5 0,2-1 0,-3 1 0,-2 1 0,2-2 176,3 1 0,-2-3 0,6 2 0,2 0 0,1 0 0,3 0-135,3 1 1,3 2 0,6 2-1,2-1 1,2 0 0,5 1 130,3-1 1,7 2 0,4 1 0,2 2 0,1-2 0,3 0-1,2 1-97,4 0 1,5 1 0,5-5 0,3 1 0,6-1 0,4-1 0,5-3 1104,7-5-966,4-2 1,-35-2-1,0 0 1,1 0 0,0 0-1,0-1 1,0 0 0,3-1-1,0 0 1,0-2 0,0 0-77,1 1 1,1-1 0,1-1 0,0 0 0,-2 2 0,-1 1 0,2 1 0,1-1-1,2 1 1,0 1 0,1 0 0,0 0 0,0 0 0,1 0 0,-2-1 0,-1 0-275,-2-1 1,0 0-1,2 1 1,-1-1-1,-2-2 1,-2-1-1,-1 0 1,-2 0-1,-1-1 1,0 0-1,30-8 142,-4 1 1,-11-5-1,-10-1 1,-6-2-1,-9-1 1,-9 0-1,-10 0 445,-6-2 0,-10-1 1,-7-2-1,-9 1 1,-11 0-1,-12 6 0,-9 5-206,-7 5 1,21 8 0,-1 1-1,-3-2 1,1 0 0</inkml:trace>
  <inkml:trace contextRef="#ctx0" brushRef="#br0" timeOffset="135">13810 19111 8445,'0'-41'0,"0"7"0,-1 10 0,-4 11 0,4 5 110,-5 8 0,4 0 0,-2 0 1,-5 2-1,-3 1 0,-1 3 0,-1-1 1,0 3-1,-3-1 0,0 4 0,-1 1 291,-2 1 1,6-4 0,-6-2-1,4 1 1,1-3 0,5 3-1,1-2 55,2 0 0,5 4 0,1-1 0,7 1 1,5 1-593,9-2 1,3-6 0,4 1 0,0-3 0,-2-1-1,-1-1-41,-2-3 1,-7-4-1,-2-7 1,-7-1-1,-6-2 1,-5 0 377,-3-1 1,-12 4-1,-5-2 1,-6 2-1,-3 2 1,-2-1-1,1 2 311,-1 3 0,11-1 0,0 6 1,4 1-1,6 3 0,4 3 1,3 3-779,2 1 0,3 3 0,9 7 1,8 0-1,8 0 0,7-4-36,7-4 1,7 1 0,0-4 0,-3 0 0,-3 0 0,-3-3-1,-3-2-56,-4-1 1,-14 0 0,-1-1 0,-5-3 679,-4-5 1,-12 3 0,-5 1-1,-6 4 1,-3 1 0,-3 3-1,1 4-564,3 7 1,-2 8 0,7 1-1,0 6 1,2 5 0,4 3-2050,2 4 1,3 2 2290,6-3 0,-6 0 0,-2 0 0</inkml:trace>
  <inkml:trace contextRef="#ctx0" brushRef="#br0" timeOffset="136">13983 10915 15135,'-9'-21'0,"1"5"0,-3 6 2346,-1 5 538,5 4-2463,-5 1 1,5 1-1,-7 4 1,3 3 0,0 3-1,4-1-561,1-1 0,1-4 0,5 3 0,2 1 0,2-1 0,5-4 781,3-2 1,7-2 0,5 0 0,4 0 0,6 0 0,2 0-269,1 0 1,9-2-1,-5-1 1,4-1-1,2-1 1,-3 1-1,1-1-232,-2 2 0,-5 2 0,7-1 1,-4 0-1,-1-3 0,0 2 191,0 2 1,-1-4-1,-2 1 1,-2 1-1,2 0 1,2 0 0,1-2-180,0 2 0,-2 2 0,-1 1 1,-3 0-1,0 0 0,-1 0 1,0 1-154,-4 4 0,-4-4 0,-1 5 0,1-1 0,-1-1 0,1-1 0,0-1 0,2-2 0,0 0 0,-1 0 0,1 0 0,1 0 0,2 0 0,1 0 0,0 0 0,-3 0 0,3 0 0,5 1 0,1 2 0,-2 2 0,4-1 0,-4-4 0,2 1 0,0 2 0,-2 2 0,-3-2 0,-2-2 0,-1-1 0,-1 0 0,1 0 0,-4 0 0,0 0 0,0 0 0,-3 0 0,1 0 0,0 0 0,2 0 0,4 0 0,0 0 0,2 0 0,5 2 0,-4 1 0,1 1 0,1-1 0,-1 0 0,-1 2 0,5-4 0,-3 3 0,0-2 0,-1-1 0,-2 2 0,2 2 0,1-2 0,-5-2 0,3-1 0,-4 0 0,-2-1 0,1-2 0,0-2 0,-1-1 0,1 3 0,0-2 0,-1-3 0,2-1 0,2 0 0,1 1 0,0-1 0,-4-5 0,-2 2 0,-1 2 0,-2 0 0,2-5 0,-5 2 0,-3-5 0,-4 3 0,-4 0 0,-3-1 0,-2-3-321,-1-2 1,-4-1 0,-1-3 0,-2 1 0,-3 2 0,-2-2-1962,-2-1 1879,-1 4 0,-1-3 0,-1 5 0,-1 0 0,-3 0 0,-2 2-17,-3 2 0,-2 2 0,-5 0 0,-5 0 0,-2-1 1,-4 2 239,-2 3 1,-8-1-1,-9 6 1,-3 1 0,-4 0-1,0 0 1,0-2 343,1 2 0,4 2 0,1 1 1,-2 0-1,3 0 0,-4 0-58,-2 0 0,10 1 1,-6 2-1,3 2 0,3-1 1,-2 2 12,0 3 1,4-2-1,-4 2 1,-5 2-1,-1 2 1,-5 3-31,2 2 1,-3 1-1,0-2 1,34-7 0,0 0-1,1 2 1,-1 0 0,1 2-1,0 0 1,1 1 0,0 0 26,-32 17 1,10-2 0,0 5 0,9 1 0,8-2 0,10-3-1,11-3-274,10-1 0,7 0 0,10-2 1,10-3-1,14-4 0,17-3 163,18-2 1,4 0 0,-28-7 0,3 0 0,1 0 0,2 0 0,2 0 0,2 0-9,2 1 0,1 1 1,3 0-1,2 0 1,2-1-1,1-1 1</inkml:trace>
  <inkml:trace contextRef="#ctx0" brushRef="#br0" timeOffset="137">13064 7890 9595,'-12'-24'-85,"3"-3"0,7 4 0,8 6 1,2 7-1,4 7 287,4 6-194,-1 4 0,8 8 0,-5 1 0,0 4 0,0 0 0,1 4 0,0 0 0,0 0 1,-4-2-1,-3 1 0,-5 3 0,-1 0 0,-3 1 0,-1 0 0,-2-1 526,0 1 1,0-2-1,0-1 1,0-4 0,0 1-1,0 0 1,0 3-336,0 1 0,0-3 0,-2 0 0,-1 2 0,-1 1 0,0 2 0,-2-2-259,-3-3 1,-3 3-1,-3-2 1,-1 0-1,-4 1 1,0-3 247,-4-2 0,-3-1 0,-4-5 0,-3 0 0,-1 1 1,1-1-33,1 0 1,-3-1 0,4-1 0,1-4 0,1 0 0,5-1 0,1 2 335,4-1 0,-4 0-603,6 2 1,-1 2-1,3-5 1,-4 1 0,1 2 39,0-2 1,-5 5 0,2-3 0,-3 1 0,-3 1 0,-2-4 240,-1-1 1,-5 3 0,4-5 0,-1 1-1,1-1 1,2 1-64,2-2 1,3 0 0,1 0 0,3 1-1,0 1 1,2-1 0,0 0-93,3-1 0,-4 3 0,1 0 0,0 0 1,-2 0-1,0-1 0,-2-1-41,-3 0 0,0 7 0,-1-4 0,0 2 0,1 0 0,-1 0 128,1-2 1,-1 4-1,2-5 1,1 1 0,3 2-1,1 0 1,0-2-247,1-1 0,0 3 0,2-3 0,0 0 0,-1 1 0,0-1 0,0 1 90,2 1 1,-3-1 0,-2 4 0,-1-4 0,-3 0 0,1 1 149,-1 2 0,0-2 1,-2 1-1,0-1 1,1 1-1,0 0 141,4 2 0,-1-1 0,5 0 1,1-2-1,1-1 0,0 0-332,-2 4 1,0-4-1,5 2 1,-2 2 0,-1-1-1,-3 0 1,-1-1 0,0 0 11,-1-2 1,0 5-1,-3-4 1,2 1-1,-1-1 1,-1 1 302,2-1 1,-2 2 0,5-4-1,-1 0 1,1 1 0,3-1 0,1 2-353,2-1 1,-2 2-1,-1 3 1,-2-2-1,2-1 1,1 1-36,1 2 1,1 2 0,0-1 0,-2 0 0,-1 1 0,-4-1 0,1 0 157,0 1 0,-5-1 0,4 0 0,-3-1 0,3-2 0,-1-1 93,0 2 0,5 1 1,-3 1-1,1 0 0,0 1 1,2-1-1,1 0-211,2 0 1,-2 5 0,-2 2-1,0 0 1,0 4 0,1 1-529,-2 2 0,4-1 0,-4 0 596,3-4 0,2 1 1,-1-3-1,1-1 219,0 0 1,-1-1-1,1-5 1,0 1-1,-1-1 1,1 0 0,1 2-33,3 3 0,-3-3 0,5 2 1,-2 0-1,2-1 0,-1 3-297,1 2 0,2 1 0,-2 5-44,1 0 0,-3-1 1,3 1-1,0 0 217,0-1 1,-4 1-1,1-1 1,-3 1 0,-1 1-1,-2 2 1,-1 1 330,-2-1 1,0-2 0,5-2-1,0 1 1,-1 0 0,2-1-259,4 1 0,-3 0 1,5-1-171,-1 1 1,4 4 0,-3 2 0,2 1-18,-1 3 1,-1 1 0,3 2 0,-1-1 0,1-1 0,0-1 0,0 2 163,-2-2 1,0-2 0,2 2 0,-2-1 0,2-1 0,0 1 110,-1-1 1,2-3 0,-2 2 0,2 1-1,2 1 1,0 2 0,0-1-104,0 2 0,0-5 1,0 3-1,0 3 1,0 4-1,2 2-67,2 0 0,-2 3 0,2-3 0,-1 0 0,0 1 0,2-1 0,-1 1 183,2 1 1,-5-8 0,4 1 0,-2-1 0,1-3 0,4 0 0,1-3 21,-1-3 1,0 2-1,4-2 1,-2-1-1,3-2 1,-1-2-185,0 1 1,7 3 0,-5-1-1,1-1 1,-1 4 0,0-1-32,-1 1 1,0 5-1,1-1-19,-1 2 0,0 2 1,1-1-1,-1-2 115,0-2 1,-4-4-1,0 3 1,1-1 0,2-5-1,2-1 1,-1-3 46,0-1 0,1 5 1,0-5-1,4 0 1,4 1-1,4-2-140,0 2 1,1-3-1,0-1 1,-1 1-1,1 0 1,-2 1 49,-3-1 0,2 2 0,-6-3 0,-2 0 0,-1 6 0,-2 2 0,-1 3 119,-3-2 1,3 1 0,-5 0 0,2 1 0,0-2 0,1 0 0,2-3-69,2 1 1,5-1 0,3 0-1,5-3 1,4-2 0,3-2-180,0-2 0,4-3 0,-4 0 0,1-1 1,-4 0-1,-3 1 206,-2-1 0,0 5 0,-4 0 0,-4-2 0,-5 0 0,-3 2 0,-1 4 103,2 3 1,-4-1 0,2 1-1,1 3 1,4 0 0,2 1-216,2-3 1,5 1 0,0 0-1,3-2 1,4-2 0,2-2 0,1 0-293,0 0 0,2-5 0,-4 2 0,-1-4 0,-4 0 0,-2-1 308,-2 0 1,-5 1-1,0-1 1,-3 0-1,-4 1 1,-1-1 538,1 0 1,-2 1 0,1-1 0,0 2 0,1 1 0,2 3-514,3 2 0,5 0 0,1 3 0,3-2 0,4 0 0,0 0 0,0-1-424,-1-2 1,-5-1-1,-1-5 1,0 1-1,-2-1 1,0 0 387,-3 1 0,-1-5 0,-3-1 0,-2 3 1,-1 1-1,0 1 379,-1 0 0,3 1 0,-3-1 1,1 0-1,1 1 0,3 0-352,4 4 0,2-3 1,-1 4-1,4-1 0,3 0 1,0-2-419,-2-1 0,2 3 0,-5-1 1,3 0-1,-3-3 0,0 1 261,-4 3 1,-1-3 0,-2 3 0,-1-4 0,-2 0 0,-2-1 0,-1 0 564,1 1 1,-1 4-1,3 1 1,-1 0-1,2 2 1,0-1 0,3 4-446,-1 1 0,6-2 0,2-1 0,1 1 0,0 3 0,2 0-476,1 1 1,1-2-1,-3 0 1,-2-1-1,0 1 1,-2-1 611,0 1 1,-1 0 0,-6 0 0,-2-1-1,-2-2 1,-2 2 0,-4 1 133,0 2 1,-1-1 0,2 1 0,3 0 0,0-1 0,2 3 0,-1 0-271,3 2 0,4 0 0,2-4 0,2 0 0,-2-1 0,0 1-532,2 0 1,-3 2-1,3 1 1,-3-3-1,-2 1 1,-1-2 668,-3 4 0,1 0 0,-4-2 0,0 1 0,0 4 0,-2-1 201,2 1 0,-4 0 0,4-2 0,-2 3 0,2 0 0,1-2 1,4-1-339,1 1 0,-1 3 0,0-2 0,-1-1 0,3 2 0,4-1 0,-1-1-285,-1-2 0,3 3 1,-1-2-1,0-2 0,-1 1 1,-1 0 243,-2 1 1,3 0 0,-7-3 0,2 2-1,-1 1 1,-3 0 365,-1 1 0,3-2 0,-3 4 0,0-1 0,0-2 0,-3 0-325,-1 0 0,2 4 0,2-2 0,0 0 0,1-1 0,1-2 0,0-1 0,0 2 0,4-5 0,-5 2 0,2-2 0,-2-2 0,1 1-88,-1 0 0,-2-2 1,2-3-1,-1 1 1,-3 0-1,0 1 1,0 0 189,1 1 0,1-3 0,-4 4 0,2-2 0,3 2 1,2 1-103,2 2 0,0-2 0,1-1 0,-2-2 0,1 0 0,2-1 0,1-2-25,0 0 0,-4-4 1,-1 3-1,-2-3 1,-3-2-1,-2 0 46,-1 1 0,0-1 0,0 0 0,0 1 0,0-1 0,0 0 1,0 1-22,0-1 0,0 0 0,0 2 0,0 1 0,0 2-285,0-2 1,5 4-1,0-4 1,1-3-1,2-4-1084,-1-3 0,-2-2-351,4-4 1,-5 0-429,5 0 1,-6-3 1422,1 3 0,-2-1 0,-1 10 0,4 1 0,4 1 725,2-2 0,15 2 0,2-3 0</inkml:trace>
  <inkml:trace contextRef="#ctx0" brushRef="#br0" timeOffset="138">13703 18911 16259,'-20'-18'-626,"2"1"1,5 0 0,2 3 0,4 0-696,1 1 585,1 0 654,5 5 1,0-4 0,0 3 0,0-2 1233,0-3 1,0 5 0,0 1-1,-1-1 1,-2 0-960,-1 0 1,1 7 0,7 4-1,5 8-349,3 7 0,3 0 0,1-2 1,3 1-1,2 2 0,3-2 1,1-1 208,1-1 0,0-1 1,-4-1-1,-4-2 1,-4-2 275,0-3 1,-8-2 0,-6-6-1,-8-2-242,-4-3 1,-7-1 0,-3-4 0,-5 1 0,-2 2 0,-4 2-1,-1 1-9,-3 0 0,4 4 0,2-2 0,5 5 1,3 5-1,6 2-121,2 0 0,3 5 0,3-3 0,5 3 0,4 1 0,4 1 0,6-1 270,7 0 1,9-1 0,11-2 0,5-2-1,5-2 1,4-3 631,3-2-853,3-1 0,-5-4 0,-4-2 0,-5-2 0,-7 0 0,-9-1-145,-8 0 0,-6 4 0,-4-4 0,-7-1 0,-10 0 0,-13 1-98,-11 4 1,-7-1 0,-14 2 0,-8 1 0,-5 2-1,-5-1 533,1-2 1,12 2 0,8-2 0,7 2 0,10 2 0,8 0-123,7 0 1,9 2-1,8 2 1,8 7 0,14 5-1,9 5-157,5-1 0,19 4 0,0-6 1,12-2-1,8-1 0,-37-9 1,1 0-249,1-2 1,-1 1 0,0 0-1,0 0 1,25-1 0,-6-1 0,-13-1-1,-11-4 1,-10-1-47,-5-1 1,-10-11-1,-11 2 1,-15-3-1,-16-2 1,-14 0-1,-9 2 248,-10 1 0,-6 8 0,33 4 0,-1 1 1,1 1-1,1 1 0,-33 0 0,11 1-447,6 4 0,11 14 0,4 13 433,7 10 0,11 11 1,3 8-1</inkml:trace>
  <inkml:trace contextRef="#ctx0" brushRef="#br0" timeOffset="139">19689 18805 8161,'-43'-5'0,"6"1"0,7 1 0,9 1 0,5 4 0,3 2 194,5 4 1,2 9 0,6 1-1,2-2 1,4-1 0,7-1-1,9-1 1,8 0 0,8 1-1,8-1 1,9-1 0,6-3-1,6-5 3261,2-2-3333,2-2 1,-7-2 0,-3-2 0,-5-7 0,-1-7 0,-3-8 0,-4-8-383,-2-5 0,-6-8 0,-7-5 1,-3-7-1,-8-5 0,-6-5 11,-9-4 1,-5 0-1,-4 34 1,-2 0-1,-2-2 1,-3-1-1,-2 0 1,-3 1-1,-3-1 1,-2 1-1,-1 3 1,-2 1 206,-2 1 0,-1 2 0,-3 0 1,-1 1-1,0 6 0,-1 3 1,-29-18-1,-2 14 0,2 13 1,-3 12 134,-3 11 1,4 17 0,26-4 0,2 5-1,-1 5 1,3 2 0,1 3 0,2 3 0,1 5-1,2 3 1,2 3 0,3 2-187,0 4 0,3 3 0,1 12 1,2 2-1,7-23 0,1 0 0,2 1-237,0 2 1,1 0 0,1 0 0,0-1 0,1-1 0,1 1 0,0-1 0,0 0 0,0 0 0</inkml:trace>
  <inkml:trace contextRef="#ctx0" brushRef="#br0" timeOffset="140">11051 5637 8081,'-2'-11'0,"-1"0"0,-3 4 2300,-1 1 1,2 1-661,-3 5 0,3 0-1512,-4 0 0,0-4 0,-4 0 0,0 1 0,-1 1 0,1 2 0,0 2 0,-1 1 0,1 1 0,0 0 146,-1 2 0,0-3 0,-3 5 1,-2-1-1,0-1 0,0 1 1,1 1-111,-1 2 0,4-2 0,-5 0 0,3 3 0,-1-1 0,2 1-156,1-3 1,-3 1 0,0 5 0,2-2 0,1-2-1,2-1 1,-1 0 14,1-2 1,0 3-1,1-4 1,2 2 0,2 2-1,2 2 35,3 1 1,2 1 0,1-1 0,0 2 0,0 1 0,0 2-269,0-2 0,0 5 0,0 0 0,1-1 0,2 0 0,3-3 57,2 1 1,-1 0 0,3-5 0,1 1 0,2-1 0,3-1 0,4-3 336,3-5 1,0 2-1,9-2 1,1-1 0,2-1-1,4-2 1,1 0-17,0 0 1,4 0 0,2 0 0,-1 0 0,-1 0 0,-3 0-59,2 0 1,0 0 0,-4 0 0,-2 1 0,-2 2 0,1 3-161,-2 2 1,3 0 0,-4 4 0,-1-1 0,2-4 0,0 0 230,3 1 1,2-5-1,1 1 1,0-2-1,1-2 1,2 0-1,3 0 299,2 0 0,-4 0 1,2 0-1,-2 0 1,-4 0-1,0 0 1,-3 0-41,2 0 1,-5 0 0,2 0 0,-1 0 0,-1 0 0,-3 0-161,-3 0 1,3 0-1,2 0 1,0 1-1,-1 2 1,-2 2-280,-2-2 0,3 0 0,2 0 0,-1 1 0,1-1 0,-4 0 0,1 0-13,1 1 0,-1 1 0,4-5 0,0 0 0,0 0 0,3 0 0,2 0 80,1 0 1,-2 0-1,-1 0 1,-1 0-1,-1 0 1,-1 0 36,-3 0 0,0 0 0,-1 0 1,-3 0-1,-1 0 0,-2 1-209,1 4 1,0-2-1,2 4 1,0 0-1,1-1 1,0 2 0,2-2-62,-1 0 1,-3 0 0,5-3 0,-3 1 0,-2-1 0,3-2 395,2-1 1,-3 0 0,3 0 0,-3-1 0,0-2 0,2-1-128,1 1 0,0 1 0,-4 2 0,1 0 0,1 0 0,3 0 0,-3 0-281,-1 0 1,0 2 0,2 1 0,1 1 0,0-1 0,0-2 140,0-1 0,7 0 0,-4 0 1,1 0-1,1 0 0,-1 0 317,-1 0 0,9-1 0,-3-4 0,2-2 0,-2-2 0,-3 2 0,-2-1-167,2 1 0,0 4 0,0-3 0,-1 2 0,-1-1 1,1 2-167,0 2 1,-2 1 0,3 0 0,-2 0 0,1 0-1,-1 0 1,1 0-10,1 0 0,-3-5 1,1 1-1,1-1 1,0 1-1,-2-2 141,-2-1 0,5-2 1,-3-5-1,2 1 1,-1 1-1,1 2-46,-2 1 0,0 5 1,-4-4-1,2 1 1,1 1-1,-1-2 1,0 3-228,0-1 1,-4-5 0,3 4 0,-4-2-1,-3 0 1,-4-1-625,0-2 612,-2-1 0,-5-1 0,-1-1 1,-2-1-1,-3-2 0,1 1-1521,-1-3 1316,-4 6 0,5-12 0,-5 6 0,1-1 1,-1 3-250,-2 3 0,-1 2 0,0 0 1,0-1-3309,0 1 3551,-5 0 1,2 5-1,-6 2 1,-3 2-1,-3-1 1,-4 1 319,-2-2 1,-1 3-1,-5-4 1,1-1 0,-3 2-1,0-1 1,-2 0 272,1-4 0,0-1 1,1-1-1,-4 0 0,1-1 1,-2 1-1,-1 1 239,-2 3 1,-1-1-1,-4 4 1,1 0-1,-2 0 1,3 3-275,2 2 0,-8-4 0,6 1 0,-2 1 0,-1 1 1,2 1-1,-2-2 286,0-1 0,6-1 1,-5 4-1,5-2 1,2-2-1,-1 1 2815,1-2-2719,5 4 0,-7-5 1,4 4-1,1-3 1,-4-1-1,-1-2-389,-4 1 1,-2-2-1,1 6 1,-1-1-1,-2 1 1,-1-1 0,-2 2-273,1 2 0,-1 1 0,-2 0 0,3 0 0,-1 0 0,2-2 0,0-1 225,3-1 1,2-1 0,1 5 0,0 0 0,0-1 0,0-2-50,0-1 1,-4-5 0,-2 3 0,-3 0 0,-6-2 0,-6 3 0,-5-1-86,-5 3 1,1 1 0,-6 2-1,38 0 1,-1 0 0,0 1 0,0 0-1,-1 1 1,0 0 0,0 2-1,0 0-141,0-1 0,0 1 0,-4 2 1,-1 0-1,1-2 0,-1 1 1,1 0-1,1 1 0,0 1 1,1 0-1,2-1 0,0 0 72,-34 3 1,37-4-1,-1 1 1,-36 3-1,36-3 1,0 0-1,-36 7 1,0 1-1,0-1 14,36-6 1,-1-1 0,-35 8 0,0 1 0,37-7-1,0 1 1,-36 12 0,36-9 0,0 0 7,0 1 1,0 0 0,2 1 0,1 2 0,-3 4 0,1 0 0</inkml:trace>
  <inkml:trace contextRef="#ctx0" brushRef="#br0" timeOffset="141">13397 7623 21816,'-12'-10'0,"2"5"0,2 10 845,2 5-2066,2 3 0,4 1 864,0-1 1,0 0 0,0 1 0,1-1 0,2 0 0,3-1 0,2-3-1,2-4 1,2-2 690,1 1 1,-1-1 0,-2 4 0,-2 1-1,-2-1 1,-3 5 0,-2 4 0,-1 7-399,0 2 0,-6 1 1,-4 2-1,-6 2 1,-8 4-1,-4 2 1,-3 1 0,-6 9 1,1-8-1,-1 1 0,0-2 1,3-2 271,1-1 0,-2-1 1,4-7-1,1 1 1,0 0-1,1-1-57,-2 1 0,-5-5 0,4 1 0,-3-1 1,-3 0-1,-2-1 9,0-2 1,-13 3 0,2-3 0,-6 2 0,-9 3 0,-2 1-34,33-12 0,-1 1 1,-4 1-1,0 1 1,2 0-1,-1 0 1,1 1-1,1-1 0,-1 0 1,0 0-1,2-1 1,1 0-1,-33 13 214,7-1 1,6 0-1,6-1 1,4 1 0,0-1-1,1 3-318,1 2 0,1-2 1,2 5-1,0 0 1,2 1-1,-1 4 1,1 6-299,-4 4 1,-1 10 0,3-6 0,2 2-1,2 0 1,7-2-1512,5 1 1,6-3 1574,9-2 0,3-3 1,6-6-1</inkml:trace>
  <inkml:trace contextRef="#ctx0" brushRef="#br0" timeOffset="142">7998 11515 16376,'-21'-14'-662,"4"1"0,6 0 1,4-1 330,1 1 1,-3 0 0,5-1 0,1 1 0,1-2 0,1-1 0,-4-2 0,-2 2 271,-1 1 1,-3 2 0,2-1 0,-3 1 0,-3 0 0,-1 1-1,-2 2 546,2 1 0,1 6 0,3-3 0,2 1 1,1 1 190,-2 1 0,7 1 0,4 2 1,9 0-439,7 0 0,5-1 1,8-3-1,5-4 1,8-1-1,4 2-47,4 1 0,2-3 1,3 5-1,1 1 1,2 1-1,-3 2 1,-5 0-34,-5 0 0,-4 0 0,-2 2 0,-4 2 0,-4 3 0,-4 2-492,-5 0 0,-3-4 0,-8 2 0,-7-1 563,-8-3 1,-17-2-1,-7-1 1,-5-1 0,-5-2-1,-4-3-65,-2-1 1,-2-1 0,3-2 0,-2 3 0,3-1 0,2 1 55,4-4 0,-1 5 0,6 1 0,1 0 1,4 1-1,2 1 0,3 1-48,2 2 0,3 2 0,5 1 0,4 3 0,1 1-630,3 3 0,9 2 0,7 1 0,9-1 0,8-1 1,9-2 91,8 1 1,5-4 0,14-2-1,8-1 391,-33-1 1,0 1-1,0 0 1,-1 1 0,3 3-1,0-1 1</inkml:trace>
  <inkml:trace contextRef="#ctx0" brushRef="#br0" timeOffset="143">13517 7943 8580,'-54'-40'0,"10"2"0,10 3 0,7 9 0,5 7-152,3 4 1,5 7-1,1 4 1,0 2 0,0 2-1,-1 2 1,-1 1 0,-1 3-1,-3 0 1,0 1 342,-1 1 0,3-4-32,3 5 1,1 0 0,1 6-1,3 2 1,5 6 0,2 3-1,4 7-81,2 7 0,4 6 1,8 7-1,5 0 0,5-1 1,4 0-1,2-2-63,4 1 0,2 3 0,1-6 0,-2-1 0,-1-1 0,1-2 71,1 1 0,7 2 0,0-4 0,1-1 0,3 1 0,3-2-13,7 1 0,1 2 0,-29-22 1,0 0-1,0 1 0,1-1 0,2 1 1,-1 0-1,2 1 0,0 1 0,0 0 1,1 1-86,-2 1 0,1 0 0,2-2 0,1-1 0,-2-1 0,2 1 0,0 0 0,1-1 0,0 0 0,0 0 0,2 1 0,1 0 0,0-1 1,-1 0-1,0 0 1,-1-1 0,-1 1 0,-1-1 0,-4-2-1,-1 0 1,0-1 0,-1 0 0,32 20 0,-3-2 27,-2 0 0,-1 4 0,-4-5 0,1 1 0,2 0 0,-3-1 27,3 1 0,-1 0 1,0 1-1,2-1 0,3 2 1,-4-2-26,1 1 0,-3-1 0,-5 0 0,-2-3 1,-2 0-1,-5 0 0,-2 3 11,-4 2 1,-5-2 0,1 0-1,-3 1 1,-1-1 0,-1 3-1,0 2-17,-4 2 0,-1 1 1,-5-4-1,2 4 0,-1 2 1,1 2-15,0 0 0,4-2 0,-4 3 1,0-1-1,-1 0 0,3-1 1,-1-3-24,0 1 0,-1-9 1,-5 3-1,-1-1 1,-1-2-1,-4 0 0,-1-3 141,-3-1 1,-2 2-1,-1-2 1,-1-1-1,-4 2 1,-2 0-66,0 3 0,-5 2 0,3 1 0,-3-2 0,-3 1 0,-1-2-150,-2 0 1,-4 0 0,3-7 0,-2 1 0,-3-2 0,1-1 111,0-1 0,-12 1 0,-1 2 0,-4 1 0,-3-2 0,-1 1 0,-8 1 25,-9 5 0,28-16 0,-2 0 0,-5 2 0,-1 0 0,-1 2 0,-1 1 0,0 0 0,0 0 0,0 1 0,0-1 0,3-1 0,-1-1-79,2 0 1,0 0-1,-2 1 1,2 1-1,1-2 1,1 0-1,0 0 1,-1 0-1,-1 0 1,-1 1-1,2 0 1,-1-1 24,0 2 1,0 1 0,0-1 0,1 0 0,-1 0 0,1 0-1,1-1 1,0 0 0,-1 0 0,0-1 0,1 0 0,-1 0 63,-1 0 1,1 0 0,-3 2 0,0 0 0,3 0-1,1-1 1,-1 2 0,0 0 0,0 1 0,1 1-1,1 0 1,1 0-2,0 1 1,0 0-1,-3 2 1,0 0-1,6-1 1,1-1 0,-1 1-1,2 1 1,-2 1-1,1 1 1,1 1 0,1 0-1,-1 2 1,-1 1-50,1 0 0,0 0 0,1 2 1,1 2-1,0 0 0,0 1 0,1-1 1,1-1-1,0 0 0,1 0 1,0 0-1,0 0 0,2-1 0,2 1 8,1-1 1,1-1 0,0-5 0,1 0 0,-13 34 0,1-8 0,2-1-1,2-5 64,-1 1 0,0-9 0,1 0 0,-1-2 0,0 0 0,1 1 77,-1-1-55,6 4 0,-4-2 1,4 5-1,0 2 0,4-2 1,2 2-515,2 0 0,-1 3 0,2 0 0,2-1 0,3-2 0,1-1-315,3-4 1,3-1-1,4-9 737,5-6 0,15-6 0,4-11 0</inkml:trace>
  <inkml:trace contextRef="#ctx0" brushRef="#br0" timeOffset="144">12224 16912 8104,'-21'-6'507,"6"-1"-295,6-6 0,8 1 1,2 3-1,11 4 1,9 2-1,4 0 1,2-3 45,-1-1 0,7-2 0,1-4 0,2 0 0,-1 1 1,1 1-1,-1 4-171,1 1 0,-7-3 0,3 3 0,-4 0 0,-3 0 0,-3 3 0,-4 2-232,-3 1 0,-2-5 0,0 1 78,1 1 0,-10 2 127,-8 1 0,-5 0-111,-13 0 0,-4 0 0,-6 0 0,-7 0 250,-2 0 1,1 4-1,-9 0 1,-1-1-1,-1 0 1,1 0-1,4 3-6,4 2 1,1-4-1,10 4 1,3-3-1,4 0 1,6-1-264,3 1 0,8 5 1,6-2-1,8-1 1,12-3-95,9-2 1,8-2 0,8-2 0,7-2 0,4-5 0,4-3 112,1-1 1,3-5-1,2 0 1,-3 2-1,-4 1 1,-3 2 0,-4 1-665,-2 3 0,-9-1 0,-10 5 0,-8 4 261,-8 4 0,-19 6 0,-16 10 0,-13 8 0,-13 7 0,-11 6 454,26-19 0,-1 2 0,-2 6 0,0 1 0,-5 4 0,0 0 0</inkml:trace>
  <inkml:trace contextRef="#ctx0" brushRef="#br0" timeOffset="145">14050 18978 8190,'-6'-21'0,"-1"2"0,-2 1 0,1 0 0,2 2 0,3 0 122,2-2 0,1-1 0,0-5 1,0 2-1,0-2 0,1-1 0,4-2 1,2 1-1,1 1 0,-2 2 1,-2 6 823,1 2 1,-1 4-1,-5 8 1,-4 14-726,-4 12 0,-9 10 0,-2 8 0,-3 4 0,3 4 0,0 3-251,4 1 0,3-6 0,4-2 1,5-5-1,2-6 0,4-6 0,2-7 190,5-7 1,4 1 0,3-10-1,4-2 1,0-3 0,4-5 0,0-4 3,-2-3 0,6-7 0,-4-3 0,-2-2 0,-1 2 1,-5 4-1,-3 4-482,-4 0 0,-4 2 0,-11 3 0,-7 5 144,-8 3 0,-10 2 0,-5 3 0,-2 5 0,-4 3 0,-1 3 0,-1 1 315,1 2 1,3-2-1,4-5 1,7-2 0,4-1-1,5 1 753,5 0 0,1-4 1,11 2-1,6-1 1,8-3-843,10-2 1,12-1 0,5-1 0,5-3 0,0-5 0,-3-3-1,-4 0-1234,-5 3 1,-9-1 0,-9 5-1,-13 5 386,-17 8 1,-20 11 0,-15 19 795,-5 11 0,20-11 0,-1 3 0,0 0 0,0 1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5T03:36:21.931"/>
    </inkml:context>
    <inkml:brush xml:id="br0">
      <inkml:brushProperty name="height" value="0.053" units="cm"/>
      <inkml:brushProperty name="color" value="#FF0000"/>
    </inkml:brush>
  </inkml:definitions>
  <inkml:trace contextRef="#ctx0" brushRef="#br0">11917 15873 8037,'-12'-14'0,"3"1"94,9 6 1,3-4 0,5 8 0,-4 3 0,-4 5 0,-3 2 0,0 3 104,2 2 1,1 2-1,-2-1 1,-1 2-1,-1 3 1,1 2-1,0 2 1,0-1-431,-1-2 0,-7 8 0,2-3 0,-2 0 0,-4-1 0,-3-1 0,-4 1 1,-3 0 343,-2 3 0,-4-4 0,-2-2 0,1 1 0,-2-2 0,1 2 38,0 0 0,2-5 0,5 3 0,0-1 1,3 0-1,0-2 0,0-1-433,-2-2 0,-2 2 1,2 0-1,0 1 0,-1-2 1,-2-1-1,0-3 150,0 2 1,1-6 0,-1 0 0,-3-2 0,-4 1-1,-2-2 216,1-2 1,-3-1 0,4 0 0,-4 0-1,1-1 1,2-2 557,5-2-621,-3-5 1,6 7-1,-3-4 1,4 1 0,4 1-1,0 1-428,0-1 402,3 1 0,-8 4 1,3 0-1,-2 0 1,-2 0-1,1 0 46,0 0 1,-1 0-1,0 0 1,-2 0-1,1-1 1,2-2 48,1-2 0,1-5 0,-1 2 0,0-1 0,1 1 0,0-1 0,1 0 192,-1 0-288,8 0 0,-13 0 0,8 2 0,0 1 0,-2 3 0,-1 1-114,-2 2 1,-3 0-1,0 0 1,-3 0 0,-3 2-1,-2 1 115,-2 1-3,-8 1 0,6-1 0,-6 1 0,-1-2 0,0-2 0,-1-1 666,2 0-595,6 0 0,-5 0 0,5-1 0,3-2 1,0-3-1,3-2-60,-2-2 0,2 0 1,0-1-1,3 2 1,1-1-1,4-2-60,1-1 0,-1 4 0,0 1 1,-2 1-1,1 1 0,2-1 1,0 1-315,-3 0 339,3 1 0,-9 1 1,4 0-1,-1-1 0,-2 1 1,1-2 76,-1-2 0,2-1 0,-3-4 1,3 0-1,0 0 0,1-1 457,1 1-426,1 0 0,3-5 0,-2 0 1,-1 0-1,1 0 0,2 1-54,1 0 1,1 1 0,1 0 0,-1-2-1,3 2 1,-2 1 0,1 2-128,-1-1 0,-1 1 0,0-2 0,1-1 0,1-3 1,2-2 96,-2-3 19,5-1 0,-5-6 0,6-2 1,2-1-1,0-3 0,-1-3 292,0-4-287,-1 2 1,5-5-1,-1 4 1,1-1-1,0-1 1,1 1 16,3-1 0,1 2 0,5 5 0,-1 1 0,1-2 1,0 2-122,-1-1 0,2-1 1,-4-2-1,2-2 1,-2-3-1,-2 0 1,-2 0 1,3-4-1,-1 0 1,1-5 0,1-6-1,-1-3 1,1-4 89,0 0 0,-3-6 0,3 0 1,3 36-1,0 1 0,-1-1 0,1 0 1,-1 0-1,0-1 0,-1 0 0,0 0 32,-1-1 1,0 0 0,1 0-1,1 0 1,0-2 0,-1 1-1,1-1 1,-1 1 0,1-2 0,1 1-1,0 3 1,0 0-59,0 0 1,0 1-1,2-1 1,1 1-1,-5-32 1,4 5 0,1 0-1,0 4 1,0-4-10,0-2 1,4 5-1,2-6 1,0 0-1,1 0 1,-1-5-1,2 1 12,-1 1 0,-3 32 1,-1 1-1,3-1 0,-1-1 1,-1 0-1,1-1 1,0-1-1,0-1 0,0 2 1,0-1-10,0 2 0,-1 1 0,2 1 0,-1 0 0,-3-1 0,0 1 0,1-35 0,-1 2 0,-2 5-18,0 1 59,0-4 1,0 13 0,-2-5 0,-1 2 0,-3 3 0,0 1 0,0 3 134,3 3 0,2-1 0,1 4 0,0 0 0,1-1 0,5 1-139,8 0 1,0-4-1,7 1 1,0-1-1,0-2 1,1 0-61,-1-3-4,-2-7 0,-10 6 1,-2-5-1,-1-1 0,-3 1 1,-1-3-1,-2 2 83,0-4 1,0-1-1,0 3 1,0 5-1,0 3 1,0 5-74,0 4 0,5 3 0,6 4 0,4 1 0,4 2 0,0 2-79,0-2 0,4-2 1,-4-1-1,0 0 0,2 0 1,-2 0-1,0 0 85,-2 0 13,-3 0 1,1-4 0,2-2-1,0 0 1,1-1 0,0-1 127,0-2 1,5 4 0,1 1 0,6 3 0,4 0-1,1 1-360,1 2 201,5 2 1,1-1 0,4 1 0,-2 2 0,2 3 0,0 2 32,0 2 1,-2 2-1,-4 0 1,0 3-1,0 2 1,2 0-1,1 0 110,1-2 0,5 2 1,-3 0-1,1 1 1,5 0-1,2 1 101,-1 3-194,9-5 0,-13 6 1,9-3-1,-4 4 1,0 0-1,-1 1 0,0 1-49,1 3 1,-1-1 0,-1 4-1,-2 0 1,-2 0 0,-1 3 40,0 2 0,-4 1 1,3 0-1,-3 0 1,0 0-1,-3 1 25,-1 4 1,2 2 0,-5 5-1,1-2 1,1-1 0,1 1 2,2 2 1,8 2 0,0-2 0,3-2 0,3-3 0,-1 1 0,1-2 63,-3 0 0,-2 2 0,4-2 1,-1 0-1,-1 2 0,-3-2 1,-5 1-43,-2 0 1,-7 2 0,1 6 0,-2 1 0,-2 4 0,-2-1-62,0 0 1,-1 3 0,-2-2 0,0 0 0,-2 3 0,-3-1 0,-3-2 30,1 0 1,-6 2 0,3-4 0,-5-1 0,-4 1 0,3 0 85,1-2 0,-3 1 0,-1-1 0,3 3 0,-1 0 0,1 2 0,-3 0-110,3 3 1,-5 5 0,0 4 0,-2 1 0,1 3 0,-3 3-241,0 4 146,-2-2 0,-2 5 0,0-4 0,-3 1 1,2-2-1,2-4-1224,1-2 1193,0-6 0,0-2 0,0-8 0,0 0 1,0-4 144,0-1 0,0-2 0,0 0 0</inkml:trace>
  <inkml:trace contextRef="#ctx0" brushRef="#br0" timeOffset="1">11437 8849 15473,'-34'-32'-913,"9"5"732,12 0 1,5 20-1,10 16 1,2 10-1,5 8 1,3 2 0,1 2-1,1 1-360,-1 0 0,5-4 1,1 3-1,2-3 1,4 1-1,3 0 1,5 2 486,1-1 0,1 4 0,5 0 0</inkml:trace>
  <inkml:trace contextRef="#ctx0" brushRef="#br0" timeOffset="2">16183 4931 9186,'0'-25'0,"0"3"0,0 4 0,0 15 0,0 7 0,0 11 15,0 3 1,0 10 0,0-1-1,0-1 1,-2 0 0,-1-6-1,-3 1 1,1-2 0,-1 2-1,1-2 1,1 2 0,-1-2-47,2 0 1,2 4 0,2-6-1,4-2 1,5-4 748,6-7 1,-1-8-1,4-4 1</inkml:trace>
  <inkml:trace contextRef="#ctx0" brushRef="#br0" timeOffset="3">16156 4864 29817,'-19'-37'-4629,"6"6"1,5 11 4156,2 8 1,6 1 661,0 7 1,6 1-1,7 6 1,4 3-1,4 1 1,5 4-1,4 0-619,2 3 1,-3-1 0,2 2 0,-5 3 190,-3 4 0,-10 3 0,-7 2 0</inkml:trace>
  <inkml:trace contextRef="#ctx0" brushRef="#br0" timeOffset="4">16116 5198 30123,'0'-14'-4916,"2"1"1,2 1 5315,5 3 0,13-1 0,8 5 0,7 2 0,10 2 0,7 1-261,3 0 1,1 0 0,-5 0 0,-1 0 0,-1 0 0,-4 0 1084,-1 0-1070,-2 0 1,-4-6 0,0-1 0</inkml:trace>
  <inkml:trace contextRef="#ctx0" brushRef="#br0" timeOffset="5">16969 5024 30123,'0'-13'-4916,"0"0"1,0-1 4755,0 1 1,-1 1 0,-2 5-1,-2 7 1,1 7 0,0 5-103,-1 1 1,-4 7-1,5 2 1,1 4-1,1 4 1,2 3 0,2-1 113,2 1 0,5 2 1,7-4-1,4-2 1,-1-4-1,0-6 1,-1-4 376,1-8 0,-4-4 0,3-3 1,-3-3-1,-2-4 0,2-9 1,1-8 59,2-9 0,0-4 1,-4-4-1,1-2 0,0-3 1,-5 2-460,-2 2 1,1 1-1,-5 11 1,-1 5-1877,-1 6 0,-5 27 2280,-6 15 1,-12 11 0,-13 6 0</inkml:trace>
  <inkml:trace contextRef="#ctx0" brushRef="#br0" timeOffset="6">15583 7530 26718,'0'-21'-8008,"0"3"5762,0 4 2395,0 6 1,-2 4-1,-2 8 1,-5 4-1,-4 0-62,-5 1 0,3 5 0,-3 5 1,4 0-1,0 2 0,2 0 0,4 2-299,3 2 0,5-2 240,5-1 0,3-1 0,10 2 0,4-2 1,4-2 128,0-2 0,1-9 0,1-3 0,0-4 0,0-2 0,-2-5-435,-1-7 1,-7-2-1,-4-9 1,-5-2-1,-4-6 1,-5 0 300,-3-1 1,-12-2 0,2 4 0,-2 1 0,0 3 0,3 5 0,2 4 245,1 4 1,1 8-744,0 6 1,3 6 0,10 7 0,5 2 0,6 1 0,8 3 0,4 0 464,3 1 1,12 3-1,-1-2 1</inkml:trace>
  <inkml:trace contextRef="#ctx0" brushRef="#br0" timeOffset="7">16316 7517 27187,'0'-38'-3786,"0"7"1,0 9 3682,0 6 1,-4 10-53,-1 6 0,1 7 0,4 11 0,1 4 0,2 4 1,3-1-1,2 0 0,3 0-135,6 3 1,2 3 0,6-1 0,0 2 0,5 1 0,1 1 0,3-1 72,0-1 1,0-7 0,0-7 0,-7-4 0,-8-6 0,-4-3-195,-2-4 1,-5-8 0,-5-6 0,-8-10 0,-8-6 360,-8-7 0,-10-8 0,-3-4 0</inkml:trace>
  <inkml:trace contextRef="#ctx0" brushRef="#br0" timeOffset="8">16316 7370 22390,'-40'-21'-422,"10"-3"1,5 7 0,5 0-1,3 3 1,4 0 0,4 1 580,5 0 1,4-1-1,6 2 1,8 1 0,15 0-1,12-1 1,14 2 11,8-2 0,3 6 0,-29 4 1,1 0-1,1 1 0,-1 2 1,1 1-1,1 0-132,0 2 0,0 1 1,2 3-1,2 2 1,-1 0-1,1 1 1</inkml:trace>
  <inkml:trace contextRef="#ctx0" brushRef="#br0" timeOffset="9">15876 8769 28986,'2'-34'-9831,"1"3"10193,1 3 1,2 7 0,-3 3 0,3 5-57,1 4 0,-4 6 0,2 11 1,-4 7-1,-1 2-700,0 3 1,-6 5 0,-3 1 0,-1 7 0,0 4 0,1 0 0,0 1-717,1 0 0,3-6 761,5 4 1,-5-5-1,1 1 1,1-2-1,1-6-1466,2-4 1140,0-8 1,6 0-1,2-5 1</inkml:trace>
  <inkml:trace contextRef="#ctx0" brushRef="#br0" timeOffset="10">15650 8716 29630,'0'-34'-3265,"0"3"0,1 9 1,4 5 3820,3 7 1,10 4 0,6 6 0,4 1 0,6 4 0,3 2 0,6 2 0,2 0-1050,0 1 0,0 2 0,-5 3 0,-2 1 361,-2 2 1,2 6 0,-4-3 0</inkml:trace>
  <inkml:trace contextRef="#ctx0" brushRef="#br0" timeOffset="11">15703 9089 22192,'-15'-35'-875,"3"-2"1,23 28 0,3 1 936,6 10 1,2 1 0,5 6-1,1 1 1,1 0-1123,2-1 0,6 3 1097,-1-3 0,3 9 1,1 2-1</inkml:trace>
  <inkml:trace contextRef="#ctx0" brushRef="#br0" timeOffset="12">16569 8849 28545,'-9'-32'-7844,"2"-1"6911,1 3 1,-4 7 1164,1 14 1,-1 4 0,-1 10 0,2 4-1,-1 4 1,-2 5 0,0 4 0,2 5-639,1 4 0,2 1 1,-2 7-1,4-1 0,4 5 1,1 2-1,0 1-9,0-3 0,1-6 1,4-5 172,4-4 1,2-4 0,3-11-1,-1-1 281,0-3 1,1-6-1,-1-10 1,0-8-1,1-6 1,-1-7 83,0-6 0,-1 1 1,-1 2-1,-3 3 1,1 1-1,0 2 1,-1 3 716,-2 4 0,4 9 0,-1 5 0,3 3 0,1 2-592,0 3 0,7 4 0,2 5 0,3 0 0,2 1 0,-1-1 0,2-1-675,4-3 1,0 1-1,5-5 1,-3-2-1,-1-3 1,-4-6 186,0-8 0,-3-6 0,-1-11 0,-2-5 0,-7-4 1,-4-3-1,-5-3-38,-1-1 1,3 5-1,-3 1 1,0 5 0,1 5-1,-1 5-632,0 2 0,6 12 0,0 0 887,4 5 1,14 2 0,-2 5 0</inkml:trace>
  <inkml:trace contextRef="#ctx0" brushRef="#br0" timeOffset="13">17636 8836 25070,'6'-62'-1583,"-3"7"0,6 25 1,-1 11 1939,0 7 0,8 9 1,-1 0-1,4 6 1,5 6-1,0 4 0,1 5-2264,1 4 1,-8 4-5,4 0 1689,-5 7 0,-4 1 0,0 6 0</inkml:trace>
  <inkml:trace contextRef="#ctx0" brushRef="#br0" timeOffset="14">17463 9196 8521,'5'-67'384,"4"9"1,14 11 0,8 26 0,9 9 0,13 12 4683,9 12-5068,-4 13 0,-17-8 0,1 0 0,-4 3 0,-1 0 0</inkml:trace>
  <inkml:trace contextRef="#ctx0" brushRef="#br0" timeOffset="15">11117 8903 27379,'-1'-20'-8874,"-4"7"6560,4 6 2374,-5 7 1,7 0 0,2-2-1,3-1 1,2-1 0,2 1-1,2 1 496,1 2 0,1-4 1,-1-2-1,0 0 1,-1-1-1,-1 1 1,-4-2-376,-1 1 0,0 2 0,-3-4 0,1-1 0,-1-2-289,-1-1 1,-2 0 0,0-1 0,0 1 0,0-2-1,0-1 110,0-2 0,0-4 0,-2 3 1,-1-2-1,-3-1 0,-1-1-130,-3 1 0,2 2 0,-1-3 0,-1 6 1,-2 2-1,-1 1 165,-1 1 1,1 0-1,-2 1 1,-1 2-1,-3 2 1,-2 1 112,-3-1 0,-1 5 0,-3-3 0,-2 2 0,-1 0 0,0-1 1,0 1-5,0-1 0,-2 1 0,4 4 1,-4 0-1,0 0 0,-1 0 0,2 0-66,-1 0 0,-2 0 0,2 0 0,1 0 1,-3 1-1,3 2 13,-1 2 0,-4 4 0,2-5 0,-2 0 0,-2 2 0,2 2 0,-3 1 254,-1 0 1,1-5 0,-8 3 0,2 1 0,3-1 0,0 2 101,-1-2 1,6 5-1,-5-4 1,0 1 0,1 0-1,1-1-207,1 0 1,3 4 0,-2-5 0,-2 2 0,-1 0-1,1 0 1,2 0-74,4-1 1,-8 1 0,3 3 0,-2-1-1,-1-3 1,-1 3-70,-5 1 0,2 1 0,-2 0 0,-2 1 1,0-1-1,-3-1 0,1-2-58,0-1 1,5 0 0,4 4 0,4-1 0,3-1 0,1-3-60,-1 3 1,3 1 0,-1 1 0,-2 0 0,-1 1 0,1-1 0,2 0-28,-2 1 0,-6-1 0,-2 2 0,3 1 0,-1 3 0,-2 2-52,-4 3 1,3 1 0,0 3 0,2 2-1,-2 2 1,0 2 0,0 3-70,3 2 0,2-1 0,2-1 0,2-3 0,2 0 1,-1 0-1,1 3 26,-1 2 0,6-4 1,-2 1-1,2 0 0,2-1 1,3-1-5,0-1 0,4 2 1,0-2-1,1 1 1,0 3-1,1 1-90,3 2 1,-3 5 0,-1 1 0,1 0 0,0 1-1,2 0 1,3 2-78,0-1 1,-3 4 0,-1-5 0,1 2-1,4 0 1,3 1-1082,1 2 1190,0-5 1,0 4-1,2-6 1,-1 1-1,2 2 1,0-4 302,4-2 0,0 9 0,2-3 0,0 4 0,0 4 1,0-3-286,0-2 0,0 5 0,0-1 0,2 2 0,0 4 0,3-2 1,-2 2-80,-2 0 1,-1-6 0,0 4 0,0 1 0,0-2-1,0 0 215,0 0 1,2-6 0,1 4 0,1 0 0,1-3 0,1 1 0,1-4-21,0 0 0,5 5 0,-3-6 1,3 3-1,1 3 0,-1 1-12,-3 2 0,3 1 1,-5-3-1,2 2 1,0 0-1,0-1 1,0 1-17,0-1 1,-5-3-1,4 1 1,-2 1-1,-2 1 1,0-4 195,1-3 1,4 2-1,-3 3 1,0-3-1,1-2 1,0 0-98,4 4 1,-2-8 0,3 7 0,2-1 0,1 0 0,0 1 0,-2 2-254,1 2 1,3-2-1,1 4 1,-3-1 0,-3 3-1,-3 1 118,1 2 0,2-1 0,1-6 1,1 0-1,-1 0 0,-1-4 248,-3-4 0,2 1 1,-2-4-1,3-1 1,2-1-1,-1-3 1,2 2 252,2-1 0,-2-1 1,5-2-1,-1-1 1,3-1-1,3 2-304,2-2 0,0 0 0,-1 3 1,2 0-1,2 0 0,1 0 0,0 0-198,2 0 0,-5 0 1,3 0-1,-3 0 1,0 0-1,2 0 289,1 0 0,0-6 1,-4-2-1,-1-1 0,3 1 1,2-4-1,4-3 350,4-3 0,-2 0 0,1 3 1,5-1-1,2-3 0,2 0-212,0-1 1,-2-2 0,2 3 0,1-2 0,-1-1 0,3 0-209,2-1 1,2 7-1,-3-3 1,0 1 0,-4-1-1,-1-2 1,-3-3 177,-1-1 1,0-2-1,1-1 1,-1-3-1,1-4 1,0-4 224,3-1 0,0 0 0,5 0 0,1 0 0,5 0 0,-1 0 0,3 0-120,2 0 1,-6 0-1,11 0 1,-2 0 0,-3 0-1,-2 0-365,0 0 0,-8 0 0,2 0 0,-1 0 0,-2 0 0,0 2 1,-1 1-6,2 1 0,-4 0 0,0-4 0,1 0 0,-1 0 0,4 0 0,0 0 0,7-6 0,1-2 0,1-3 0,0 1 0,0 1 0,-1-1 0,3-2 0,-3-2 0,1 3 0,-1 0 0,-3 2 0,-3 0 0,-4 2 0,2-3 0,-7 4 0,-1 0 0,-3-2 0,-3 1 0,-1-3 0,-7 2 0,2-1 0,-4-1 0,-3-2 0,-4-1 0,1 0 0,0-1 0,-3 1 0,2 0 0,1-2 0,-2-2 0,1 0 0,-4 0 0,-1-2 0,-2 1 0,0 2 0,1 0 0,-1-1 0,0 0 0,-4-5 0,-1 4 0,-1 1 0,-1 1 0,0 0 0,-3-2 0,-2 2 0,1 1 0,1 2 0,1-1 0,-1 1-412,-1 0-1239,-2-1 0,0 1-241,0 0 0,0 7 0,-2 6 937,-2 7 1,2 7-1,-2 3 1,2 6 0,4 3-1,2 5-3052,5 5 3786,9-4 1,3 19 0,5-2 0</inkml:trace>
  <inkml:trace contextRef="#ctx0" brushRef="#br0" timeOffset="16">12904 7916 8495,'0'-28'0,"1"6"0,4 7 0,3 6 0,-2 3 0,6 0-43,-3-2 1,-2 0 0,2-1 0,0-1 0,-1-2 0,-4-1 0,-2-1 0,-2 1 0,0 0 0,0-1 271,0 1 0,-2 1 1,-1 2-1,-3 1 1,-1 0 499,-4 2 0,6 2 0,0 10 1,4 4-344,1 2 0,0 3 0,0 1 1,-2 2-1,-1 7 0,-3 4-17,-1 3 0,4 6 0,-3 0 1,1 6-1,1 6 0,1 3-74,2 1 0,7 2 0,2 1 0,6 4 1,4-1-1,4 0 0,3-3-205,2-1 1,-1-3-1,1-5 1,-2-5-1,-3-7 1,-4-4-36,-3-5 0,-2-1 0,-1-7 487,-3-2 1,-3-9 0,-6-8 0,-2-11 0,-1-9-527,-1-4 1,-5-9-1,3-6 1,0-7 0,0-5-1,3-5 1,2-2-375,1-3 0,0-9 0,-2 9 1,-1 3-1,-1 2 0,0 7 125,-2 5 0,3 4 0,-5 13 0,1 4 0,1 3 0,-1 7 481,-1 3 1,4 5 0,-4 8 0,2 2 0,3 7 27,2 5 1,1 3 0,0 9-1,0 8 1,1 4 0,2 6-1,3 3-161,2 4 1,-1-3 0,3 8 0,-1-3 0,2-2 0,1 0-177,1 1 0,-1-7 0,-2-2 0,-1-7 1,0-5-1,-2-8 0,-2-4-76,-4-5 0,-2-4 1,-4-8 959,-4-8 1,0-13-1,-2-6-1112,-4-7 1,-1-10-1,4-10 1,1-4-1,4-3-45,1-4 0,2 11 0,2-10 0,-1 7 0,-1 9 0,1 5 359,1 8 1,2 9 0,-1 6 0,-4 7 104,-4 9 0,3 12 0,2 10 0,3 4 0,1 7 0,0 5-434,0 5 1,0 14 0,0 0 0,0 6 0,0 0 0,1-2-384,3-2 1,2 5 0,5-3 0,-2-1 0,1-2-1,2-5 687,1-4 0,1 9 0,-1-3 0</inkml:trace>
  <inkml:trace contextRef="#ctx0" brushRef="#br0" timeOffset="17">15863 10822 8183,'0'-21'0,"0"3"390,0 9 0,0 2 0,-2 4 0,-1-3 0,-2 0 181,-3 0 1,-1 2-1,-4 5 1,1 4-1,2 5 1,2 5-1,2 4 1,3 2-586,2 2 0,2 4 0,5 3 0,8 1 0,6-2 0,6-2 0,2-6-235,3-8 0,-3-1 0,3-8 1,-3-2-1,-3-5 0,-2-6 325,-6-3 1,-3-7-1,-5-3 1,-5-3-1,-5-2 1,-7 0-1,-7 1 128,-4-1 1,1 0-1,-2 2 1,0 3 0,5 4-1,4 5-394,2 4 1,7-1 0,4 5 0,10 4 0,11 4 189,11 6 0,8 2 0,11 3 0</inkml:trace>
  <inkml:trace contextRef="#ctx0" brushRef="#br0" timeOffset="18">16689 10782 8148,'-20'-17'528,"2"4"0,3 6 1,3 5-237,3 7 0,-1 3 0,5 9 1,3 1-1,0-2 0,2-1-210,0-2 0,10 5 1,7 0-1,6-2 1,10-1-1,5-4 1,5-2-1593,2-4 0,4-4 1510,-5-1 0,1-6 0,-5-1 0</inkml:trace>
  <inkml:trace contextRef="#ctx0" brushRef="#br0" timeOffset="19">16903 10715 8148,'-39'-16'64,"2"2"0,3 7 1,1 4 538,4 3 1,1 6-1,3 3 1,1 4-1,5 3-575,4 2 0,0 4 0,10-4 1,5-1-1,6-3 0,11-2-7,6-3 1,3-3-1,8-6 1,1 0 0,1 0-22,1 0 0,10-6 0,-5-1 0</inkml:trace>
  <inkml:trace contextRef="#ctx0" brushRef="#br0" timeOffset="20">14610 15979 7888,'-9'-12'0,"0"4"0,6 2 0,-9 6 0,11 0 0,-5 0 0</inkml:trace>
  <inkml:trace contextRef="#ctx0" brushRef="#br0" timeOffset="21">14570 15953 7888,'7'0'3628,"-7"-5"-3194,-9 1 0,2-1 1,-2 7-1,-1 2 1,-2 4-1,-1 0-311,-1 1 1,1 0 0,0 5 0,-1 0 0,1 4 0,0 4 0,1 4 76,3 0 0,3 2 0,7 2 0,5 3 0,6-1 1,7 1-1,7-4 0,6-2-480,5-5 0,3-4 1,0-9-1,-1-5 1,-4-2-1,-4-2 1,-4-2 65,-5-2 0,-3-8 0,-7-9 0,-3-1 1,-4-5-1,-5 2 0,-5-3 193,-4 0 0,-4 3 285,-5-6 1,3 3 0,-2 2 0,2 4-194,1 4 1,3 8 0,0 3-1,4-1-851,1 1 1,7 5 0,11 1 0,8 5 0,9 4 0,7 2 779,5 2 0,8-5 0,-2-1 0</inkml:trace>
  <inkml:trace contextRef="#ctx0" brushRef="#br0" timeOffset="22">15423 16086 7925,'-25'-21'994,"3"2"-401,4 4 1,3 9 0,2 2 0,1 4-380,3 4 0,3-1 1,6 6-1,0 1 1,0 2-1,0 3 1,3 3-100,6 4 0,6 3 0,11 0 1,1-2-1,1-6 0,3-2 1,5-3-315,2-3 1,-2-3 0,-1-6 0,1-2 0,-2-1 0,-1-4-1,-4-3 33,-2-5 0,0-6 1,-13 2-1,-2 0 0,-1-2 1,-4 2-191,-3-1 0,-4 3 1,-4 5-1,-5 3 356,-3 4 0,-7-2 0,-2 0 0</inkml:trace>
  <inkml:trace contextRef="#ctx0" brushRef="#br0" timeOffset="23">15916 15953 7967,'-13'-5'517,"0"1"0,1 1 1,1 9-1,4 7 1,0 8-702,-1 4 1,5 2-1,-1-1 1,2 1 0,2 0-1,0-1 1,0-1-1,2-1-1562,2-2 1746,4-5 0,11 2 0,2-6 0</inkml:trace>
  <inkml:trace contextRef="#ctx0" brushRef="#br0" timeOffset="24">15690 15939 7630,'0'-20'-396,"1"6"396,4 10 0,2 8 0,6 4 0</inkml:trace>
  <inkml:trace contextRef="#ctx0" brushRef="#br0" timeOffset="25">15810 15966 7892,'13'0'398,"0"0"1,1-5-1,-1 0 1,2-1-1,1-2 1,5 2 271,4 0 1,-1-2 0,8 2-652,1-2 0,-1 5 0,5-1 0,-3 2 0,-1 2-19,-3 0 0,-2-6 0,-2-1 0</inkml:trace>
  <inkml:trace contextRef="#ctx0" brushRef="#br0" timeOffset="26">16209 15926 7892,'-17'7'302,"-1"-2"1,2-1 0,5 5 0,4 9 0,1 7 0,3 8-318,1 7 1,-2 0-1,0 6 1,1-2 14,1 0 0,-4 7 0,-1-4 0</inkml:trace>
  <inkml:trace contextRef="#ctx0" brushRef="#br0" timeOffset="27">15890 16246 7998,'-12'-73'638,"3"7"1,9 12 0,12 28 0,7 8 123,8 8 0,8-2 0,2 3 0,5-3 0,5-1 0,3 1-762,5 3 0,7-9 0,-1 3 0</inkml:trace>
  <inkml:trace contextRef="#ctx0" brushRef="#br0" timeOffset="28">15610 9382 7957,'-14'0'0,"1"0"0,0 0 0,-1 0 0,1 0 0,4 2 29,0 2 0,6-1 0,-1 6 1,2 1-1,2 2 0,2 2 1,5-1-1,11 0 0,13-1 0,11-2 1,11-2-1,8-2 0,10-3 1,4-2 126,-33 0 1,1-2 0,-1-1-1,2 0 1,1 0 0,0-1 0,-1 1-1,-1 0 1,3 0 0,0-1-1,-1 1 1,-1-1 0,2 0-1,0 0 1,-3-1 0,0 0-68,-2 0 0,1 1 1,-1 1-1,-1 1 1,31-4-1,-3 4 1,-5 1-1,-10 0-274,-7 0 0,-8 0 0,-7 1 1,-8 2-1,-9 3 29,-5 2 0,-12-5 1,-16 1-1,-16-1 1,-17 0-1,-13 1 176,-10-1 1,34-2 0,0 0 0,-3-1 0,0 0-1,0 0 1,-1 0 0,-1 0 0,0 0 0,2 0-1,0 0 1,0 0 0,0 0 170,2 0 1,1 0 0,-30-2 0,7-2 0,8-3 0,10-2 0,9 1 366,11 2-821,5-4 0,9 7 1,6-4-1,11 1-667,11 3 1,21 9 929,12 7 0,14 6 0,-26-5 0,0-1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5T03:36:21.960"/>
    </inkml:context>
    <inkml:brush xml:id="br0">
      <inkml:brushProperty name="height" value="0.053" units="cm"/>
      <inkml:brushProperty name="color" value="#FF0000"/>
    </inkml:brush>
  </inkml:definitions>
  <inkml:trace contextRef="#ctx0" brushRef="#br0">3159 2652 8152,'-13'0'0,"0"0"0,1-1 0,1-4-2,2-4 1,7-3 656,-3-1 0,4 0 1,1-1-1,1 0 0,4-3 1,3-2-1,4-2 0,3-2 1,1-2-1,4-4 0,0 0 1,4-4-1,1 1 0,2-1 1,-2 3 1783,-3 2 1,3 6 0,-4 1 0,1 2-3058,1 3 0,-7 1 0,3 3 0,-1 2 0,0 2-3579,-2 2 0,0 2 2870,2 4 0,-2 1 1327,7 4 0,-1-4 0,4 5 0</inkml:trace>
  <inkml:trace contextRef="#ctx0" brushRef="#br0" timeOffset="1">4172 1453 8297,'0'-27'-17,"0"2"1076,0 3 1,6 4 0,2 7 0,1 3 0,-1-1-115,3 1 1,-4 2 0,2 6 0,1 2 0,2 2 0,2 8 0,-1 7-193,0 8 1,1 15-1,-3 3 1,0 9 0,-4 3-1,1 1 1,-2 0 0,1-2-347,0-4 0,-2 1 0,4-5 0,1-2 0,2-5 0,1-7-777,1-6 0,-3 0 1,0-11-1,-4-4 1,1-4-395,-1-3 0,-5-9 1,-2-10-1,-9-8 0,-6-4 1,-6-3 655,-4-4 1,6 9 0,-8-4 0,3 3 0,2 5-1,1 4 1,2 6 1181,3 4 0,1 0 0,3 7 0,3 2 0,5 6-816,2 7 1,2 3 0,0 7-1,2 0 1,4 1 0,6 1 0,5 1-259,4-5 0,1 0 0,5-7 0,1-1 0,2-4 0,2-4 0,2-5-7307,3-2 7307,2-2 0,1-12 0,0-3 0</inkml:trace>
  <inkml:trace contextRef="#ctx0" brushRef="#br0" timeOffset="2">4719 1959 8821,'-6'-13'1632,"6"8"1,6 5 0,10 8 0,3-1 295,4 1 1,9-6 0,-5 3 0,1-4-1794,0-1 1,2 0 0,-2 0 0,-4-1-1,-4-4 1,-5-3 0,-3-4 0,-5-2-741,-1 1 1,-1 0-1,-7-1 1,-4 1 0,-7 0-1,-6 1 1,-5 3 448,-3 5 1,4 2 1000,-8 2 0,7 2 0,3 2 0,0 5-284,1 3 0,8 1 0,0 0 1,5 2-1,4 2 0,3 0 1,6 0-759,7-3 1,6 0-1,11-2 1,4-4-1,7-3 1,5-5-4720,5-5 1,0-3 4908,3-10 1,-1-9 0,0-7 0</inkml:trace>
  <inkml:trace contextRef="#ctx0" brushRef="#br0" timeOffset="3">5345 1373 8002,'-23'-9'3276,"-4"0"1,9 6 0,9 13-2514,6 7 0,5 2 0,2 6 0,5 2 0,3 5 0,3 5 0,1 3 0,3 0-1164,2 0 1,-5-1 0,4-4-1,-3-4 1,0-2 0,-4-3 400,-3 1 0,-7-1 0,3 1 0</inkml:trace>
  <inkml:trace contextRef="#ctx0" brushRef="#br0" timeOffset="4">5225 1866 8002,'-25'-14'695,"3"1"0,4-2 0,9-1 0,5-2 354,2 2 0,11 4 0,9 2 0,13-4 0,9 3 0,8-4 1,3 1-1,9-2-1624,3 1 1,0 1 574,-1 0 0,-6-11 0,3-3 0</inkml:trace>
  <inkml:trace contextRef="#ctx0" brushRef="#br0" timeOffset="5">5772 1639 8156,'-27'-6'4915,"12"5"0,5-5-1926,15 6 0,5-5-2260,12 1-236,0-6-332,17 8 104,-5-10-2166,6 11 1,1-11 433,4 3 1467,-10-3 0,10-7 0,-11-2 0</inkml:trace>
  <inkml:trace contextRef="#ctx0" brushRef="#br0" timeOffset="6">6119 1506 8126,'-20'-4'1216,"-2"-1"1,7 2 0,2 8 11,1 3 1,6 4 0,0 3 0,2 1-1,-1 4 1,2 0 0,3 6 0,5 2-728,4 3 0,7-2 0,3-5 1,2-3-1,3-2 0,1-4 0,2-5 1,-2-5-1476,-3-4 0,2-2 0,-5-4 0,-1-5 0,-2-6 0,-6-5 366,-2 0 0,-4-4 0,-5 3 0,-4-2 0,-4 0 0,-2 4 0,-1 0 851,3 4 1,-3 1 0,5 2 446,-1 0 0,5 5 0,12 4-1299,9 2 0,7 2 1,5-1-1,2-2 609,2-2 0,8-5 0,5 3 0</inkml:trace>
  <inkml:trace contextRef="#ctx0" brushRef="#br0" timeOffset="7">6665 1479 7951,'-13'0'3785,"-1"0"1,8 2-2950,6 2 0,6 4 0,8 5 0,-1 2 0,0 1 0,2 3 0,2 1 0,-1 0-566,-4 1 0,0-3 0,-8 3 0,-1-1 0,-2 0 1,-1 0-1,-3-1-1243,-5 1 0,-1-2 0,-11-7 0,3 0 0,-3-4 0,1-1 0,0-3-2317,3-2 1,7-3 3289,4-7 0,10-6 0,2-12 0</inkml:trace>
  <inkml:trace contextRef="#ctx0" brushRef="#br0" timeOffset="8">6958 1506 7951,'0'9'4739,"-1"-2"-3367,-4-1 0,5-1 1,0-5-1,9 0 0,8 0 1,5 0-1,3-2-1182,2-2 0,-1-5 1,-1-7-1,-1-4 0,-3 1 1,-3 0-1,-6 1-846,-7-1 1,-3 4-1,-5-1 1,-4 5-1,-10 7 1,-5 2 473,-6 2 1,-3 6 0,1 5 0,1 3 0,2 6 0,5 0 0,4 6 760,6 3 1,5 1 0,7 4-1,3-2 1,6 0 0,8-1-257,7 0 1,10 0-1,5-6 1,5-3-324,3-4 0,8-3 0,6-2 0</inkml:trace>
  <inkml:trace contextRef="#ctx0" brushRef="#br0" timeOffset="9">5999 2865 8044,'-26'-17'2094,"4"-1"0,22 2 0,18 5 0,13 1-1534,8-5 1,18-4 0,13-9 0,-29 12 0,2 0 0,8-2 0,2-2 0,5-2 0,1 0 0,7-4 0,1 0 0,3-1 0,1 0-305,-21 9 0,1-1 0,-1 0 0,0 1 0,-1-1 0,0 1 0,1 1 0,0 0 0,0 0 0,21-9 0,0 1 1,-1-1-1,-1 0 0,-3 2 0,-1 0 0,-1-1 0,-1 2 0,-3 2 0,-2 1-335,1 1 0,-2 1 0,-2-1 0,-2 2 0,-4 3 0,-2 0 0,-4 2 0,-1 0 0,-5 1 0,0 2 0,30-6-1047,-5 4 1,-5 0 0,-8 3 0,-6 1 0,-4 2-1,-7 4 1,-2 1-1578,-5 0 1,-6 1 0,2 4 2702,-2 4 0,-1 8 0,-4 4 0</inkml:trace>
  <inkml:trace contextRef="#ctx0" brushRef="#br0" timeOffset="10">9531 1746 8022,'-21'-8'0,"5"3"0,4 0 0,3 1 0,0-1 0,2 11 255,3 3 1,2 3-1,2 3 1,0 2-1,2 4 1,2 1 0,3 1-1,2 0 1,0 1-1,3-2 1,3-4-1,4-3 1,2-3 0,3-4 4659,1-3 0,-2-4-4174,4-1 0,-8-1 1,7-5-1,-4-6 1,-3-6-786,0-2 0,-5-1 0,-7-3 0,-1 2 0,-3 0 0,-2 0-298,-1-1 1,0 7 0,-1-2 0,-4 4 0,-3 2 0,-3 1-1606,2 2 1,-3 6-1562,4-1 3100,8 3 1,2 1-1,18 0 1,5-2 407,5-2 0,7-4 0,-3-5 0</inkml:trace>
  <inkml:trace contextRef="#ctx0" brushRef="#br0" timeOffset="11">10078 1573 8022,'-2'8'0,"-1"1"0,-1 2 618,1 1 1,1 1-1,2 0 1,2 1 228,2-1 1,4-3 0,6 2 0,3 3 0,2 1 0,0 2 0,2 1 0,-2 0-270,0 1 0,-2 3 0,-7-2 0,-2 1 1,-3 1-1,-2-1 0,-1-1 0,-4-2-1083,-2 0 1,-3-4 0,-7 3-1,-1-5-1169,-2-4 1,2-5 1673,-3-8 0,3-4 0,2-5 0</inkml:trace>
  <inkml:trace contextRef="#ctx0" brushRef="#br0" timeOffset="12">10224 1759 8022,'14'-7'428,"-7"-5"1,5 10-1,-3-3 1,3 0-1,1 1 335,0 1 1,1 1 0,0 1 0,3-2 0,2-2 0,2 2 0,1 0-70,-1-1 1,4 1 0,-4-6 0,-1 0-1,-2 0 1,-5 0-385,-4-1 1,-3-2 0,-6-1-1,-1 1 1,-4 2 0,-5 2 0,-5 2-409,-3 3 1,-5 2-1,2 2 1,0 4-1,3 5 1,4 5-1,2 4-77,3 2 1,3 0-1,6 2 1,1-2 0,5-2-1,8-1 1,6 0-171,6 0 1,0-5-1,2-6 1,3 1-1,5-2 1,2 0 344,2-3 0,0-2 0,0-1 0</inkml:trace>
  <inkml:trace contextRef="#ctx0" brushRef="#br0" timeOffset="13">10837 1826 7976,'-6'7'0,"1"-2"1828,2-4 1,0-1 0,12-1-1460,1-4 1,8 4-1,5-5 1,6 0-1,5-3 1,1-3 0,5-1-370,2 0 0,-10-7 0,7 0 0</inkml:trace>
  <inkml:trace contextRef="#ctx0" brushRef="#br0" timeOffset="14">11411 1226 7963,'0'-18'9830,"0"1"-8778,0 5 0,4 7 1,2 10-1,1 5 1,4 6-1,1 7 1,1 5-1,-1 6 1,-2 7-862,-1 5 1,-6-6 0,1 2 0,-1-1-1,0-2 1,2-1 0,-2-5-1549,-2-4 0,-1-4 1,0-2-1,0-6 0,-1-3 840,-4-5 1,-2-3-1,-6-6 1,-2 0-1,-2 0 1,-2 0 0,-2-2 657,-2-2 0,4 2 0,1-2 1,3 2-1,2 2 927,-1 0 0,7 6 0,2 3 0,7 3 0,5 1-1248,7 1 1,3-1 0,1 0-1,6 0 1,4-1 0,5-3-1,1-4-4538,3-4 1,0-1 4717,-2 0 0,4-6 0,-5-1 0</inkml:trace>
  <inkml:trace contextRef="#ctx0" brushRef="#br0" timeOffset="15">11744 1679 13062,'-12'2'0,"2"1"2365,1 1 0,6 2-1579,-2-2 0,10-1 1,4 5-1,3-1 1,2-1-1,3 0 1,0-3-1,0-1-1007,-2-2 0,2 0 0,1 0 0,-3-2 0,-5-2 0,-5-5-820,-4-3 1,-2 3 0,-5 0 0,-6 0 0,-4 2 0,-2 1 1579,-1 0 0,-1 4 1,-3-2-1,2 3 0,3 2 1,5 2-1,4 3 451,3 1 1,2 2 0,5 6 0,3 0 0,5 0 0,5-4-1505,3 1 0,4-1 1,6-1-1,1-3 1,3-1-1,5-3-2005,2-1 1,2-13 2518,0-2 0,6-21 0,1-1 0</inkml:trace>
  <inkml:trace contextRef="#ctx0" brushRef="#br0" timeOffset="16">12237 1146 7981,'-21'-13'3003,"8"8"1,9 10 0,2 11-2328,2 8 1,0 7 0,0 1-1,2 4 1,1 5 0,2 7 0,3 5-1,2 3-727,2 2 1,1-2 0,1-5 0,-2-5 0,-2-3 0,-3-6 50,-1-3 0,-1 3 0,-5-3 0</inkml:trace>
  <inkml:trace contextRef="#ctx0" brushRef="#br0" timeOffset="17">11970 1759 7953,'-4'-29'2457,"0"2"1,1 5-1,9 11 1,7 2-2079,8-1 1,4 0 0,4-1 0,5 4 0,8 1-1,4 2 1,4-1 0,1-1-380,-3-1 0,10-2 0,-3-4 0</inkml:trace>
  <inkml:trace contextRef="#ctx0" brushRef="#br0" timeOffset="18">8758 7850 8586,'12'-33'0,"-2"6"0,-1 8 0,0 4 0,0 4 0,-2 0 0,-1 2-18,-1 6 0,-4-7 1,2 4-1,1-1 1,-1-4-1,-1-1 1,-4 1-1,-2 0 0,-5 2 843,-3-1 1,3 3 0,0-2 0,-1 0 0,0 0 0,-1 2 0,2-1 0,-1 2-512,-2 0 0,-6-3 0,1 3 0,-1 1 0,-1-1 0,-4 1-493,-2-1 205,-1 5 0,-5-5 0,-2 6 0,0 0 0,-1 0 0,2 1 30,-1 4 1,1 1-1,2 4 1,-1-1-1,0 1 1,0 1 345,-1-2-291,1 2 0,5-5 1,-1 3-1,-1-3 1,0 0-1,-2 1 1,3 1 109,2-4 0,-3 2 1,7 0-1,-1 0 1,1 1-1,1 1-195,-1 2 0,5 2 0,-4 1 1,3 1-1,-3-1 0,1 0-64,0 1 0,-5 4 0,2 1 0,-3 0 1,-2 2-1,1-2 0,-1 3 0,0 0 116,1 2 0,-1 0 0,0-6 0,2 2 0,3 1 0,4-2 44,3 1 0,0-4 0,1 5 0,-1-1 0,4 0 0,3 0 0,2 0-79,0-1 0,1 4 1,5-2-1,0 1 1,0 1-1,2 0 1,1 1-95,1-2 1,7 3-1,-1-2 1,5 0-1,4 1 1,0-2 325,0 2 1,10-5 0,-3 0 0,2-1 0,2 0 0,1-2 0,5-1 103,2-2 0,4-4 0,-1-1 0,2-1 0,-1-1 0,2 0 0,0-2-211,2 2 0,-1-4 0,-4 4 1,2-2-1,2 1 0,-2-1-173,-2 2 1,3-5 0,1 4-1,-2-4 1,0-1 0,-2 0 0,2 0 155,0 0 1,-7 0-1,7-1 1,0-4 0,-2-2-1,1-2 1,-4 0 20,-2-1 1,7-1 0,-3 0-1,0 0 1,-2-2 0,-2 0-257,1-4 0,0 1 0,0 3 0,-2-2 0,1-1 0,-2-4 0,-2 1 49,1 0 0,-5-5 0,3 3 0,-3-1 0,-2 0 1,-3-2-1,-2-2 116,-2-5 1,-1 1 0,-5-4 0,-1 1 0,-1 2 0,-4-1-21,-1-4 1,3 2-1,-5 0 1,1 1-1,-1 4 1,1 1 0,-2 1-62,-2 0 0,-1 2 0,-1 3 0,-4 3 0,-2 1 0,-2 0 0,-2 0-431,-3-1 1,-1 4 0,-9-2 0,-4 3 0,-8 4 0,-6 2-222,-7 3 0,-8-4 0,-3 4 1,-4 2-1,-4 3 0,1 5 1,3 5-142,7 6 1,2 1 0,3 3 0,3 1-1,6 0 1,6 4 0,8 3 816,5 3 1,-7 6-1,3-3 1</inkml:trace>
  <inkml:trace contextRef="#ctx0" brushRef="#br0" timeOffset="19">11651 6490 8726,'0'-25'0,"0"-3"0,0 0 0,1 7 89,3 9 51,-2 6 0,10 6 106,-3 0 0,1 6 0,0 3 1,-1 3-1,2 3 0,1 3 1,-1 4-1,0 3 0,-4 3 1,-1 3-1,-3 5 0,-1 2 1,-2 2 1165,0 0 1,0 0 0,0-1-1225,0-4 0,0-4 0,0-7 0,0-3-482,0-2 614,0-1 1,0-12 0,0-6-267,0-8 0,0-11 0,0-8 0,0-7 0,0-6 1,0-4-269,0-5 0,5-3 0,4 0 0,2 4 1,-1 3-1,-1 7 235,1 7 1,2 1-1,2 14 1,-1 2 0,0 5-1,0 3 1,1 4 232,-1 0 0,2 8 0,3 3 0,2 4 0,3 5 0,-1 4 810,2 3 1,1 2 0,0 0-815,-3-1 1,3 5-1,-4 1 1,0-1-189,-3 1 1,-4-4-1,-2 3 1,-3-4-1,-6-3 1,-6-4-1,-7 0-392,-7-4 1,-6-1 0,-11-3-1,-6-2 1,-3-3 0,-2-1 0,1-3-93,1-1 1,-1-2 0,4 0 0,5-2 0,7-1 0,6-1-376,4 1 0,8 1 0,13 2 884,19 0 1,15 6 0,17 2 0</inkml:trace>
  <inkml:trace contextRef="#ctx0" brushRef="#br0" timeOffset="20">12744 6677 20939,'1'-42'-4826,"4"-2"5903,-4 8 0,3 29 0,-6 20 0,-4 11 0,0 7 0,0 5 1,3 4-1,1 4-1283,2 5 1,14 3-1,6 0 1,10-3-1,6-5 1,4-6-1,2-5-173,1-6 0,-6-11 0,-2-3 0,-4-7 0,-5-6 0,-3-6 0,-4-7-194,-3-8 0,-7-10 0,-5-7 0,-4-7 0,-4-7 0,-5-1 0,-3-3-3077,-1 1 3565,0 0 1,-1 2-1,1 0 1</inkml:trace>
  <inkml:trace contextRef="#ctx0" brushRef="#br0" timeOffset="21">11411 9009 8633,'0'-21'0,"0"4"0,1 3 0,4 4 2250,3 1 1,4 6 272,2-1 0,5 2-2190,3 2 1,3-4-1,3-1 1,2 2 0,1 2-1,0 1 1,2 1 0,2 2-1,2 3 1,0 0 199,-1 0 0,4-1 0,6-4 0,0 2 1,1 1-1,1-1 0,2-1 0,2-2 17,1 0 1,9 0-1,2 0 1,-2 0 0,2-2-1,-2-1-238,2-1 0,7 0 0,-6 4 0,0 0 0,2 0 0,-5 0 0,-1 0-133,-5 0 1,3 0 0,-1 0-1,-2 0 1,-1 0 0,-2 0 241,1 0-421,-1 0 0,2 4 0,1 0 0,2-1 0,1-1 0,0-2 0,-1 0 0,13 0 0,-8-2 0,3-1 0,4-3 0,-1 1 0,3-3 0,-3 1 0,1 2 0,-2-4 0,1 1 0,-2-1 0,0 1 0,-4 1 0,3-1 0,-3 4 0,1-3 0,-3 1 0,-2 3 0,-3 0 0,-1-2 0,-2 4 0,2-4 0,0 4 0,3 1 0,0 0 0,4-2 0,0-2 0,-6 3 0,3-4 0,4 4 0,-1 1 0,3 0 0,-1-2 0,-2-2 0,2 2 0,-5-2 0,0 2 0,0 2 0,-2 0 0,-3 0 0,4 0 0,0 0 0,-2 0 0,-1 0 0,-2 0 0,1 0 0,-1 0 0,-4 0 0,0 0 0,1 0 0,1 0 0,0 0 0,0 0 0,-1 0 0,5-1 0,-6-2 0,1-2 0,2 2 0,0 2 0,3 1 0,1-2 0,-3-1 0,2-1 0,1 1 0,1 2 0,-3-1 0,1-2 0,-4 2 0,5-4 0,-4 2 0,-3-1 0,1 1 0,0 0 0,-1-1 0,3 1 0,-3 4 0,3-2 0,1-1 0,0-1 0,1 1 0,-1 1 0,3 2 0,2 0 0,4 0 0,0 0 0,5-1 0,0-4 0,-4 4 0,-2-4 0,1 4 0,2 1 0,4 0 0,0 0 0,0 0 0,-2 0 0,-1 0 0,-2 0 0,3 0 0,-4 0 0,-1 0 0,1 0 0,-4 0 0,-2 0 0,0 0 0,0 1 0,2 2 0,-2 2 0,-1 5 0,-1-2 0,0 1 0,3-1 0,2 1 0,0 0 0,0 0 0,8-5 0,-2 4 0,2-1 0,2-1 0,0 0 0,-1-3 0,1-1 0,1-2 0,-2 0 0,2 0 0,-2 0 0,1 0 0,3 0 0,-9 0 0,4 0 0,-2 0 0,-3 0 0,-1 0 0,-5 0 0,1 0 0,3 0 0,-1 1 0,1 2 0,0 1 0,0 1 0,-1 1 0,8-5 0,-2 4 0,0-2 0,2 0 0,-5 1 0,0-1 0,-1-1 0,-5-2 0,8 0 0,-4 0 0,1 0 0,1 0 0,-4 0 0,0 0 0,3 0 0,-2 0 0,-1 0 0,-1 1 0,0 2 0,3 1 0,-2 5 0,1-4 0,-2-1 0,-3 1 0,-3 1 0,-4 0 0,-4-1 0,-1 6 0,-8-10 0,-3 5 0,-4-1 0,-5-1 0,-5 1-275,-2 0 161,-7-3 0,-2 10 1,-6-5-1</inkml:trace>
  <inkml:trace contextRef="#ctx0" brushRef="#br0" timeOffset="22">5745 9729 29835,'0'-27'-9831,"2"6"9502,2 4 1,-1 3-1,6 5 1,1 5-1,2 3 1,2 1 925,-1 0 1,2 1-1,3 3 1,5 5 0,7 3-1,7 2 1,7-1-122,10 0 0,6 1 0,11-1-56,-33-6 1,0-1 0,3 1 0,1-1 0,2 1 0,1-2-1,2 0 1,1-1-135,3-1 1,1-1 0,3 1 0,0 0 0,1-1-1,0 0 1,2 0 0,0-1 0,2 0 0,0-1 0,0 1-1,0-2 1,3 1 0,1-1-142,2-1 0,0 0 0,-4-2 0,1 0 0,1-2 1,2-1-1,0 0 0,0-1 0,-1 0 0,0 0 0,2-1 1,1 0-146,-1 1 0,1 0 0,-4 0 0,0 1 0,3 0 0,0 1 0,-4-1 0,1 0 0,4 0 0,-1 1 0,-5 0 0,-1 0 0,0 1 0,-1 0 0,0 0 0,0 1 0,0 2 0,-1 1 0,-4-1 0,-1-1 0,0 2 0,-1 1 0,0 0 0,-1 0 0,-2 0 0,-1 0 0,-1 0 0,-1 0 0,-2 0 0,-1 0 0,-1 0 0,0 0 0,-4 0 0,-1 0 0,35 0 0,-8 0 0,-5 0 0,-3 0 0,-7 0 0,-4-2 0,-3-1 0,-6-1 0,-3 1 0,-6 0 0,-4-1 0,0 2 0,-8-4 0,-3 2 0,-2-1 0,-22 1 0,-10 4 0</inkml:trace>
  <inkml:trace contextRef="#ctx0" brushRef="#br0" timeOffset="23">20209 10382 25694,'0'-36'-4070,"-2"4"0,1 8 4333,1 12 0,-2 15 0,9 6 1,1 4-1,-2 5 0,1 4 1,-1 4-1,2 2 0,-3 1 1,1 2-1,-3-1 854,-1-2 1,2-1 0,1-2 0,-2-3-1,-2-4 1,-1-3 0,-1-3-1072,-4-4 0,4-8 1,-5-10-1,1-6 1,1-6-1,1-5-113,2-4 1,5 3-1,2-5 1,1 4 0,5-1-1,3 3 1,3 1 734,-2 2 1,3 5-1,-1-2 1,0 2-1,0 2 1,1 3 0,0 2-669,0 3 0,1 3 0,-4 6 0,3 0 0,0 1 0,2 4-707,0 4 0,1 9 1,6 4-1,2 1 1,2 3-1,3-3 0,2 2-8322,1-1 9236,2-6 0,6 1 0,1-6 1</inkml:trace>
  <inkml:trace contextRef="#ctx0" brushRef="#br0" timeOffset="24">21168 10155 23541,'8'-47'-761,"-1"19"0,-2 14 0,3 10 3551,4 4 1,2 1 0,-1 4-2164,0 4 0,-1 4 1,0 6-1,-2 8 1,2 7-784,-1 5 1,-1 5 0,2 2 0,-2 1 0,-2 2 0,-1 0 0,-1-2 0,1-1-1,1-3-56,2-1 0,8 4 0,3 1 0</inkml:trace>
  <inkml:trace contextRef="#ctx0" brushRef="#br0" timeOffset="25">21781 10222 20940,'6'-55'983,"-3"17"0,6 20 0,2 10 1678,0 7 1,7 1-3099,0 0 0,9 0 0,-2 3 0,2 4 1,4 8-2118,1 4 1,-1 4 0,3 3 2491,-1 1 0,-2-6 0,-4-2 0</inkml:trace>
  <inkml:trace contextRef="#ctx0" brushRef="#br0" timeOffset="26">21835 10488 10443,'-8'-20'880,"4"8"0,10 12 0,10 7 0,12 5-187,11 1 1,10 2 0,0 2 0,4 2 0,5 2 0,5 2-689,7 2 0,-2 8 1,-32-16-1,1 0 0</inkml:trace>
  <inkml:trace contextRef="#ctx0" brushRef="#br0" timeOffset="27">21582 11315 8544,'20'-27'321,"-2"2"1,-2 4 0,2 6 0,6 7 12,5 2 1,13 1 0,10 5 0,7 2-1,6 1 1,8 3 0,-35-3 0,1 1-178,0 1 0,2 0 1,3 1-1,1 0 0,0 1 1,1-1-1,1 2 0,0-1 1,1 2-1,0 0 0,-1 1 1,-1 1-1,0 0 0,0 1-113,-1 2 1,-1-1 0,-6-1 0,-2 1-1,1 4 1,-1 0-6,30 16 0,-9 2 0,-13 0 0,-4 0-648,-4 2 0,-5 5 1,-9-8-1,-4 1 1,-5-1-1,-4-1 1,-5-2 652,-2 1 0,-4-3 0,-2 2 1,-5-3-1,-1-2 0,-2 3 364,-2 2 1,8-2-1,-7 5 1,1 0-1,0 0 1,1 4-7,2 0 1,3 3 0,6 4 0,3 5 0,4 4 0,9 3 0,8 3-340,9 5 1,-15-31-1,2 0 1,2 0-1,1 0 1,1 1-1,1 0 1,0 1-1,1 0 1,2 1-1,-1 0-164,3 1 0,-2 1 1,-3 1-1,-1 2 1,1-1-1,-1 0 0,-3-1 1,-1 0-1,-1 0 1,-1 0-1,-1-1 0,0-1 58,0 2 0,-1-1 0,-3 0 0,-1 0 0,-2 1 0,-2 0 1,-1 0-1,-1-1 0,0 0 0,-1 0 0,-1 0 0,0-1 152,1 1 1,1-1 0,2 3 0,2 0 0,1-3 0,1-1 0,2 2 0,2-1 0,3 1 0,2-1 0,2 0 0,3-2 0,3 2 0,2-2 0,2 1 0,1-1-197,2 1 0,2-2 0,2 1 0,2-2 1,1-2-1,1-2 0,1 0 0,0-2 0,3 0 1,-1-1-1,1 0 0,-1-1-255,0 1 0,1-1 1,-2-1-1,0-2 0,-1-1 1,0 0-1,-1-1 0,-1-2 1,0 0-1,-1-1 0,-3-1 1,0 0-450,-2-1 1,-1 1 0,25 18-1,-8-2 1,-7 0 0,-8-1 790,-7-2 0,-5-2 0,-13-1 0</inkml:trace>
  <inkml:trace contextRef="#ctx0" brushRef="#br0" timeOffset="28">25367 15513 8544,'-68'21'-22,"0"-4"1,-2-2 0,4-2 201,1 1 0,2-2 1,12-2-1,2-1 1,6 1-1,7 1 0,10-1 1,8-1-1,7 1 459,7 2 1,10 3-1,9 3 1,8 2-1,10 4 1,2 1 0,4 5-376,-2 2 0,4 4 0,2 5 0,-3 4 0,-6 2 0,-5 2 0,-9 0 0,-5 0-927,-6-2 1,-6 5 0,-12-6 0,-10-2 0,-11-5 662,-10-5 0,-12 3 0,-8-3 0</inkml:trace>
  <inkml:trace contextRef="#ctx0" brushRef="#br0" timeOffset="29">21088 11421 14346,'14'-10'-496,"-1"-2"1,0 6 1188,1 14 0,-8 20 0,-6 27 0,-9 10-626,1-29 0,-1 2 1,-1 7-1,-2 2 1,-3 3-1,-2 2 1,-3 3-1,0 1 1,-5 3-1,-1 0 1,-2 1-1,-2-1 1,-2 2-1,-2-1-37,-2 1 0,-1-2 0,3-3 0,0-1 0,-5 4 1,0 1-1,1-2 0,0-1 0,2-2 0,1 0 1,0-1-1,0 0 0,3-3 0,1 0 0,0 0 1,2 0-170,3-2 1,1 0-1,0-5 1,2-1 214,3 0 1,0-1 0,3-7 0,0-1 0,2 3 0,1-1 0,-10 30-165,6-6 1,3-3-1,3-2 1,2 1-1,3-1 1,-1 0 0,1-3-348,-4-2 0,0-2 1,-3 2-1,1-3 0,-2-1 1,-1-3 284,-2-1 1,-10 1-1,0-2 1,-6-4-1,-6-1 1,-3-4-1,-2 1 523,-1-4 0,5 0 0,-4-4 0,4-3 0,3-4 0,0-3 222,3-2 1,11-1-1,3-2 1,10-1 0,9 1-1,11 2-785,13 1 0,21 1 0,18 1 0,10 1 0,-29-7 0,0 1 0,3 0 1,1 1-2325,1 1 0,1 0 2514,7 0 0,1 1 0,-8-2 0,0 0 0,7 0 0,1 0 0,-2 0 0,0 0 0</inkml:trace>
  <inkml:trace contextRef="#ctx0" brushRef="#br0" timeOffset="30">18596 15913 8492,'0'-42'2224,"1"21"1,3 21 0,5 9-2239,3 5 1,6-1 0,1 0 0,2 1 0,3 0 0,1 3 0,3 0-1131,3 0 1,-1-2-1,5-2 1,2-1 1143,2-3 0,1 2 0,0-3 0</inkml:trace>
  <inkml:trace contextRef="#ctx0" brushRef="#br0" timeOffset="31">18516 16179 13660,'-14'-21'1026,"8"8"1,8 10 0,10 5-690,8 2 0,7 1 1,3-5-1,4 0 0,3 0 1,6 0-1,1 0 0,4 0-2037,-1 0 1734,2 0 0,4 0 0,0 0 0</inkml:trace>
  <inkml:trace contextRef="#ctx0" brushRef="#br0" timeOffset="32">19595 15993 11250,'-1'-26'-297,"-2"7"1950,-2 15 1,0 13 0,2 17 0,-3-1-1061,-2-2 0,1 0 1,-4-5-1,3-2 0,-3-1 1,1-1-1,-1-1-543,3 0 1,5-7 0,-2-6 0,5-9 0,5-6-1191,3-2 0,10-16 0,3 0 0,1-2 1,-1-4-1,-2 2 1004,-2 2 0,-3-2 1,0 6-1,-3 1 0,-2 4 1,-4 3 633,-4 6 1,4 6-1,1 4 1,1 1 0,3 3-1,2 1-459,2 2 1,5 2 0,5 4 0,5 6-1,8 4 1,6 0 8,6-1 0,21 4 0,-33-8 1,1-1-1</inkml:trace>
  <inkml:trace contextRef="#ctx0" brushRef="#br0" timeOffset="33">20475 15739 8333,'-19'-13'1050,"-3"0"1,-9 23 0,-4 29 0,1 15-1,3 13-1078,3 1 1,7-4-1,4-5 1,3-3-1,5-2 1,6 3-1,8 6 28,8 2 0,4-25 0,3 1 0,5-3 0,-1 0 0</inkml:trace>
  <inkml:trace contextRef="#ctx0" brushRef="#br0" timeOffset="34">24487 16779 8441,'0'-45'0,"0"10"0,6 8 0,8 20 410,8 2 0,9 4 0,6 1 0,5 0 0,3 0 1,0 1-1,-1 4 0,-2 2 0,1 2-410,-2 0 0,1 0 0,-2 4 0</inkml:trace>
  <inkml:trace contextRef="#ctx0" brushRef="#br0" timeOffset="35">24567 16846 8526,'-11'-30'1048,"2"3"1,-2 11 0,7 16-687,1 7 0,7 4 0,7-1 1,4-1-1,5 0 0,4 0 0,7 0 1,6 0-924,9-2 0,10 5 561,7-3 0,8-3 0,3 0 0</inkml:trace>
  <inkml:trace contextRef="#ctx0" brushRef="#br0" timeOffset="36">25421 16806 8514,'-18'-21'1471,"0"5"1,2 11-727,1 14 1,2 10 0,-1 8 0,1-2-204,0-3 1,1-2-1,1-6 1,4 3 0,1 0-1,3 1 1,2 0 0,1 1-660,0 2 0,1-6 0,4 0 1,5-7-1,6-3-549,6-7 0,-2-5 0,-3-11 0,-2-4 0,-1-3 1,-1-2 600,0 0 1,1 1-1,-1 1 1,0 2-1,1 6 1,0 3 0,3 5 596,0 5 0,9 4 0,0 4 0,7 7-532,1 5 0,16 11 0,-1 7 0</inkml:trace>
  <inkml:trace contextRef="#ctx0" brushRef="#br0" timeOffset="37">6105 10728 8515,'-21'-7'-326,"2"1"1,0 6 0,-2 0-1</inkml:trace>
  <inkml:trace contextRef="#ctx0" brushRef="#br0" timeOffset="38">5985 10702 8515,'-9'-6'0,"2"-3"250,1-3 1,0 0 0,3 2 0,-1 1-1,1-1 1186,1-2 0,2 3-1164,0 0 1,5 7-1,1 2 1,3 9-1,4 6 1,3 3-1,2-2 1,1-1-349,3-2 1,4 1 0,2-1-1,3 0 1,4-1 0,4-1-1,2-4 1,2 0 0,3-1-1,3 2 879,6-1 1,-3-2 0,4 2 0,-3 0 0,2-1 0,1 0 0,4-1-1,0-1-717,1 1 0,3 5 0,-5-1 0,0 1 1,2 1-1,-2-3 0,2 1 15,0-1 0,-5 2 0,3-4 1,-1 0-1,0 0 0,0-3 0,-2 0 217,-3 1 0,3-2 0,-5 2 0,4-2 0,4-1 0,0 2-186,0 1 1,5 2 0,-2-3-1,2 2 1,1-2 0,-1-2-1,2-1-245,3 0 1,-7 0 0,6 0 0,-1 0 0,-5 0 0,0 0 0,-3 0 333,0 0 0,-1-1 0,-3-2 0,0-2 1,0 1-1,-5-1-249,-3 1 1,4-2-1,-1 3 1,3-1-1,4-1 1,-3 1-127,3-1 0,3-1 1,0 4-1,-1-4 1,2 0-1,-2 0 0,2 1 242,-1-1 0,-3 0 1,0-4-1,-2 1 1,-1-1-1,-1-1 256,0 3 0,-5-4 1,-4 3-1,-2-3 1,-3-1-1,3-1 1,-1 1-444,-1 0 0,6-1 1,-7 1-1,1 0 1,3-2-1,-2-1-322,1-2 1,2-1 0,1 1 0,-2-3 0,-2-1 0,-1 0 0,0-2 438,0-1 1,-6 3-1,-3-1 1,-3 1 0,-3 0-1,-1 0 177,-2-2 0,-5 3 1,-1 1-1,-4 0 0,-5 4 1,-1 0-1,-3-1-736,-1 0 1,-2-1-1,0 5 1,-2-1 0,-1 1-1,-1 0-11,1-1 0,-5 1 0,-1 0 0,-2-1 709,-3 1 0,1 0 0,0-1 0,-1 2 0,1 2 0,0 3 0,-2-1 85,-3 1 1,0 4 0,-7-1 0,-3 2 0,0 2 0,-3-1-831,-5-4 0,5 4 1,-9-4 355,2 4 0,-1-1 0,-1-1 0,0-1 320,0 1 0,0-3 0,0 0 0,0-1 1,0-4-1,0 1 0,0 0 391,0 1 0,5-5 1,-1-3-1,-1 0 1,0 2-1,-2 2-296,0 0 1,6 1-1,-7 2 1,0 2-1,0 2 1,-2 2-1,4-1-533,-1 1 0,1-1 1,-2 5-1,0 0 1,0 0-1,0 0-13,0 0 0,1 0 0,2 0 1,3 0-1,0 0 0,2 0 534,-1 0 1,-2 0 0,2 0 0,0 0 0,-1 0-1,2 0 1,-2 0-114,0 0 1,-2 0 0,-4 0 0,0 0 0,0 0-1,0 0 1,0 2-210,0 2 0,-3-1 1,0 5-1,2-1 1,-4-1-1,1 1 38,-2 1 0,-3-4 0,5 5 0,1 0 0,0 0 0,0-2 0,-3-1 144,-1-3 1,2 3 0,-2-1-1,-1-1 1,2 1 0,-1-1-43,0-1 1,4 3 0,-3-2 0,1 1 0,-1-1 0,0 2 0,-1 2-257,0 2 0,-1-3 0,-2 2 0,1 2 1,0 0-1,0 3 230,0-1 0,1-1 1,-6-2-1,1-1 0,1 1 1,2 1 127,1-2 1,1 3 0,-2-5 0,3 2 0,-1 0 0,2 0 0,0 0-68,3-1 0,1-3 0,0 4 1,-1 1-1,3 2 0,-1 1 0,1 2-277,-3 3 1,0-3 0,1 4 0,-1-1 0,-1 1 0,1 2 185,1 2 0,4-2 1,1 1-1,3 1 1,1-1-1,4-2 1,2 0 228,5-4 0,-2 3 0,6-1 0,2 0 0,3 1 0,2 2 0,2 1-100,-1 0 0,0 0 0,-1 7 1,4 0-1,1 4 0,3-1 58,2 1 0,1-2 1,0-4-1,1-1 0,3 1 1,5-2-1,5-1 115,3-2 0,4-6 0,7 2 0,5-3 0,5-3 1,7-2-1,2-2-103,4-3 0,5 0 1,3-5-1,2 1 0,3 2 1,-1 2-1,2-2-1362,2-2 0,-8 4 0,6 1 0,-4 1 0,-4 3 1230,-3 2 1,6 2-1,0-1 1</inkml:trace>
  <inkml:trace contextRef="#ctx0" brushRef="#br0" timeOffset="39">20662 15340 8478,'-27'1'0,"2"2"0,3 3 0,4 0 0,3 0-54,2-3 279,5-2 0,2-2 0,9-4 0,8-5 0,11-8 0,12-7 0,9-6 1,7-3-1,7-3 0,5-2 0,2-1 1179,-2 0 0,-2 0 0,-5 2 1,-1 1-1,-7 3 0,-6 1 1,-5 4-1296,-5 0 0,-4 4 1,-5 2-1,-4 2 1,-5 2-1,-3 2-3558,-1 3 0,-3 2 1834,8 3 1,-1 3-1,12 6 1,5-3 1614,2-6 0,4-6 0,4-11 0</inkml:trace>
  <inkml:trace contextRef="#ctx0" brushRef="#br0" timeOffset="40">21795 14540 8481,'-12'-25'1599,"3"3"0,3 7-473,6 6 0,2 6 1,2-2-1,3 7 0,1 5 1,-4 8-121,-2 4 0,-2 4 0,0 3 0,-2 2 0,-2 1 0,-5-1 0,-1-3-1248,1 0 1,-2-6-1,7-1 1,1-3-676,1-2 0,2-7 0,0-6 0,2-9 0,2-7 0,5-8 421,3-5 1,1-4 0,1-5 0,-2 1 0,-3-2-1,-4 3 874,1 2 0,-4 0 0,2 5 1,-2 2-1,-2 2 0,0 6 1,0 2-1,1 6 580,4 2 0,-2-2 0,6 7 1,2 1-1,6 3 0,5 4-1523,3 5 0,6 3 0,3 3 0,5 3 1,5 2 564,2 1 0,6 4 0,-5-4 0</inkml:trace>
  <inkml:trace contextRef="#ctx0" brushRef="#br0" timeOffset="41">22461 14233 8225,'-20'-40'3106,"2"9"0,9 17 0,4 14-2552,4 7 1,1 6 0,1 4-1,2 3 1,2 4 0,-1 6-1,1 2 1,1 5-912,1 2 1,2-4 0,6-1 0,1 0 0,3-1 0,2-1 0,1-3 356,-1-6 0,4-3 0,-4-7 0</inkml:trace>
  <inkml:trace contextRef="#ctx0" brushRef="#br0" timeOffset="42">22661 14247 8209,'-13'-27'2556,"7"12"1,6 6-2339,7 6 1,5 3 0,3 2-1,3 1 1,6 3 0,4 0-1,3 1 1,0 1-219,1 2 0,3 2 0,5 1 0</inkml:trace>
  <inkml:trace contextRef="#ctx0" brushRef="#br0" timeOffset="43">22555 14647 8450,'-21'-8'2881,"6"4"-1442,9 2 0,14 2 0,17 0 0,7 0-790,8 0 0,20 0 1,3 0-650,8 0 0,-33-5 0,0-2 0,2 0 0,0 0 0</inkml:trace>
  <inkml:trace contextRef="#ctx0" brushRef="#br0" timeOffset="44">3906 12381 12789,'-25'-22'-578,"4"0"1,6 4 85,5 6 679,13 12 0,-2 3 0,15 4 0,5 1 0,10-2 419,11 0 0,5-1 0,18-2 0,-28 0 1,2-1-1,3 0 0,2-1 0,7 0 0,1-1 1,5 0-1,0 0-638,7 0 1,1 0 0,2 0-1,1 0 1,6 0 0,2 0 0,-26 0-1,1 0 1,0 0 0,4 0 0,1 0-1,1 0 1,-1 0 0,2-1 0,-1 1-1,5-1 1,1 0 0,-1 0 0,0-1-1,-1 1 1,1-1 0,3 1 0,0 0-1,1 0 1,-3 1 0,1-1 0,0 1-1,1 0 1,1 1 0,0-1 174,-1 2 1,-1-1-1,1 1 1,-3 0-1,0 0 1,0 1-1,4 1 1,0 1-1,-1 0 1,0-1 0,0 0-1,-1-1 1,0 1-1,-1 0 1,0-1-1,1 0 1,0-1-1,-1 0 1,-1 1 0,0-1-1,-1 1-200,0-1 1,0 1 0,-1-1 0,-1-1-1,-1 0 1,0 0 0,-1 0 0,-1 0-1,0 0 1,-1-1 0,-1-1 0,0-1-1,0-1 1,0 0 0,-1-1 0,-1-1-1,-1 0 1,0 0 0,0-1 0,-1-1-1,0-1 6,23-4 0,-2-1 0,-3 1 0,-3-1 0,-3-4 0,-1-2 0,0 0 0,0 0 0,-4-2 1,0-1-1,-1-3 0,-1-1 154,-2-1 0,-2-2 2,-6 0 0,-2-3 0,2-4 0,-4-3 0,-4 0 0,-4-2 0,-3 0 0,-2-1 0,-4-2 0,-4-2 0,-3 0 0,-4 0-155,-2-2 1,-3 0 0,-3-6-1,-5 0 1,-7 1 0,-4 0-1,-5 2 1,-4 2 0,-7-2 0,-5 2-1,-6 2 1,-5 3 0,-9-1-1,-5 2 10,14 15 0,-2 1 0,-1 2 0,-3 3 0,-1 3 0,-2 1 0,-10 0 0,-1 1 0,-2 2 0,-2 1 0,-2 2 0,1 2 0,-3 2 0,0 1 0,-1 1 0,16 3 0,-1 0 0,0 0 0,-1 1-1125,-2 0 1,-2 1-1,1 0 1,1 0 906,-12 0 1,1 0 0,-3 2 0,4 0 0,-2 2 0,-1 1 0,2 0 0,5 0 0,1 0 0,0 1 0,0 1 0,-2 0 0,0 1-1,-1 0 1,0 1 0,-2 1 0,0 0 0,-1 1 0,1 0 0,1 1 0,1 1 0,-1 0 0,1 1 291,0 0 1,0 1 0,0 1-1,-1 1 1,1 0 0,-2 1 0,2 1-1,0 0 1,6 0 0,1 1 0,0 1-1,1 0 1,2 0 0,1 1 0,0 0-1,1 2 1,2-1 0,2 1 0,0 1-1,1 1 1,-11 8 0,1 1 0,2 2-1,4-1 1,2 1 0,2 2-48,4-1 0,1 1 1,3 1-1,5-1 0,2 1 1,2 1-1,3 2 1,2 1-1,2 1 0,-7 17 1,6 1-1,6-4 1,5 1-1,7-3 0,5-1 1,7-1-1,5-1-2415,7-2 1,6 0 2427,11-1 0,6-1 0,4-1 0,3-1 0,6 2 0,2-1 0,-1 3 0</inkml:trace>
  <inkml:trace contextRef="#ctx0" brushRef="#br0" timeOffset="45">11331 11315 8384,'0'-42'1295,"-2"11"0,-1 19-1139,-1 11 1,-5 17 0,1 11 0,0 1-1,-4 0 1,1-1 0,-1-1 0,2 1-1,1 1 408,5 3 0,2-1 0,4 4 1,4 0-1,7-1 0,9 1 0,8-2-294,5 1 0,11-4 0,8-6 1,5-7-1,5-6 0,-2-5-575,-3-4 1,5-2 0,-15-5 0,-3-8 0,-5-6 0,-7-5 0,-6-4-26,-4-2 1,-12 2 0,0-7 0,-5 1-1,-5 1 1,-5 2 0,-6 4-51,-3 2 1,-2 5 0,1 3 0,0 3-672,-1 2 0,7 7 1051,3 6 0,8 12 0,3 9 0</inkml:trace>
  <inkml:trace contextRef="#ctx0" brushRef="#br0" timeOffset="46">12597 11328 8365,'4'-40'1899,"2"12"-1367,2 16 1,-5 18 0,1 18 0,-2 4 0,-2 6 0,0 4 0,0 8 0,0 5-214,0 2 0,4 5 1,1-1-1,-2-2 1,-2-4-1,-1-8-492,0-6 1,4-11 0,2-8 0,2-5-1,2-5 1,0-10 49,-1-10 1,3-8-1,-4-13 1,1-8-1,-2-10 1,0-8-1,1-3 154,2-2 1,2-4-1,1 7 1,2 1-1,1 3 1,2 9 799,-2 8 1,-1 10 0,-1 11 0,-1 2-1,0 7 1,1 4-507,-1 8 1,0 9 0,1 12 0,0 3 0,3 5 0,-1 6-393,-4 6 0,1 6 1,-5 7-1,0 4 1,0-3-1,-2 0-847,-3-5 1,-2-4 0,-2 0-1,-5-7 1,-6-7 0,-9-4-1,-7-6-249,-9-4 0,-10-6 1,-4-5-1,-5 1 1163,-6 2 0,24-3 0,-1 1 0,-2 0 0,0 1 0</inkml:trace>
  <inkml:trace contextRef="#ctx0" brushRef="#br0" timeOffset="47">20155 15659 8516,'-9'-25'0,"2"3"0,-1 6 0,3 4 0,-1 3 269,1 6 1,5-4-1,-1 4 1,-4-3-1,-2-2 1,-2-2-1,0 0 1,-1-1-1,-4 4 1,-3-1-1,-4 3 1,-1-1-1,-1 3 372,0 1 1,-1 1-1,0-2 1,2-2 0,-2 2-1,1 2-267,1 1 1,-2 0 0,5 0 0,-2 0 0,-1 1 0,-1 2 0,3 3-26,0 2 0,1 0 0,1 6 1,-4-1-1,-3 2 0,-3 3-331,-3 4 0,3 0 1,-5 3-1,0 3 1,-1 2-1,-1 1 1,1 2 134,1 1 1,-2-3-1,4 3 1,1-1 0,2-2-1,3 0 159,2 0 0,0 6 0,6-3 1,4 1-1,4 1 0,3 0 0,5-1-112,4 1 0,6-1 0,8 4 0,7-2 1,6-3-1,8 0 0,8 0 86,7 3 1,11-5-1,1-2 1,5-5-1,2-4 1,-33-11 0,0-1-184,2 0 0,2-2 0,-1 1 0,0-1 0,1 0 0,-1-2 0,-2 0 0,0-1 0,-1-1 0,0-2 0,0 0 0,1 0 0,0-1 0,0 0-103,-2 0 0,1 0 0,35 0 0,-9-2 0,-1-2 0,-4-6 0,0-5-592,-4-3 427,-7-6 0,-5 4 0,-7-8 0,-3-2 1,-1-3-1,-5-1-94,-4-3 0,-1-1 0,-5-4 0,-3-1 0,-5-3 0,-5-1-658,-4-3 769,-1-2 1,-3 2 0,-4-1 0,-8-1 0,-4 3 0,-6 2-940,-5 4 762,-4 8 0,-15-1 1,-1 9-1,-2 7 0,-3 3 1,-1 6 45,0 2 1,-7 3-1,3 6 1,2 1-1,2 4 1,5 4-247,5 2 0,6 4 1,5 2-1,4 2 0,3 0 1,4 2-1,5-1-5271,5 4 5796,10-5 0,-8 7 0,5-6 0</inkml:trace>
  <inkml:trace contextRef="#ctx0" brushRef="#br0" timeOffset="48">20049 15806 8095,'5'-18'0,"3"0"0,1 2 0,0 3 0,1 2 63,2 3 0,6 5 0,1-3 0,2 1 0,2-1 1,3 0-1,0 1 0,-1 0 0,-1 1 0,-2-1 0,0 1 1,-1-1-148,-3 1 1,-3-2 140,-2 1 1,-4 3-1,-2-7 1,-1-2 632,-3-1 1,-1-1 0,-2 0 0,0-1 0,0 1-590,0 0 1,-2 5 0,-2 2 0,-5 1 0,-4-3-89,-5 1 1,-1-4 0,-7 7-1,1 1 1,-6 1 0,-4 2-1,-8 0 270,-3 0 1,1 2 0,-2 2-1,1 7 1,2 5 0,1 8 143,3 5 0,-8 7 0,10 8 0,-1 8 0,4 6 0,2 7 0,5 3-329,15-31 0,2 0 0,-2 34 0,10 2 0,7-4 1,11 0-1,12-6-43,11-2 0,10-9 0,-19-28 0,2-2 0,3 0 0,1-1 0,3-1 0,2-2 0,2-1 0,1-3 29,2 0 1,1-3-1,4-4 1,0-3-1,0 1 1,0-1-1,1-2 1,-1-1-1,1-2 1,-1-1-1,-3-2 1,-1-1-122,-1-3 0,-1-2 1,-2-3-1,-1-4 0,-3-1 1,-1-2-1,-2-1 0,-1-3 1,-3-1-1,-2-1 0,22-31 1,-29 26-1,-1-1-206,-3-2 1,-2 0-1,1-39 1,-8 5 0,-9 0-1,-10 3 1,-15 2 0,-17 7 195,-14 7 1,20 27 0,-2 3 0,-3 1 0,-1 2 0,-2 1 0,-2 3 0,-3 2 0,-2 2 0,0 2 0,0 2-890,0 0 1,0 4 0,-2 3-1,1 4 1,3 1 0,0 3 530,1 2 0,1 2 1,6 2-1,-1 0 0,-4 3 1,1 0-1</inkml:trace>
  <inkml:trace contextRef="#ctx0" brushRef="#br0" timeOffset="49">17396 10409 8572,'-16'-42'0,"2"7"0,10 11 224,10 10 0,11 9 0,18 5 0,9 0 0,9 0 0,11 0 1,4 0-1,5 0 0,-35-1 0,1 2 0,2-1 0,1 1 1,1 0-1,1 1 0,0 0 0,-1 0 0,0 0 0,-1-1 500,-1 0 0,-1 0 0,34 3 0,-4 2 1,-6 0-1,-8 0 0,-6-1 0,-7-1-1735,-6 0 0,-4 5 0,-8-3 1,-3 2-1,-4 1 1011,-3-2 0,-2 5 0,1-5 0</inkml:trace>
  <inkml:trace contextRef="#ctx0" brushRef="#br0" timeOffset="50">18609 10169 8503,'0'-33'0,"7"11"0,8 1 0,9 11 667,5 10 1,8 6 0,-1 7-1,1 0 1,0 1 0,-1-1 0,1 0-1,0 2-199,-2 3 1,-2 3 0,-8 7 0,-3 1 0,-6 4-1,-5 1 1,-7 2-382,-2-2 0,-16 4 0,-8-4-126,-10 0 1,-11 5 0,-3-4 0,0 2-1835,0-1 1,-1 7 1872,7-3 0,-3 9 0,9-2 0</inkml:trace>
  <inkml:trace contextRef="#ctx0" brushRef="#br0" timeOffset="51">20302 14420 8304,'-30'-39'0,"7"5"0,6 8 0,14 11 567,17 11 0,11 2 0,13 4 0,8 0 0,10 4 0,7 2 0,6 2 0,2 1 0,3-1 0,-1-1-745,0 1 0,1-2 1,-8-1-1,-5 0 1,-6-1-1,-6 0 1,-5-3-1,-4-1 1,-4-2-5054,-5 0 5231,-3 0 0,-1-6 0,-1-2 0</inkml:trace>
  <inkml:trace contextRef="#ctx0" brushRef="#br0" timeOffset="52">21062 14300 8279,'1'-30'0,"5"4"0,7 7 865,8 7 1,10 6 0,5 6 0,2 1 0,4 2-573,2 2 1,5 5 0,6-3 0,-2 2 0,-5 0 0,-7 3-1,-5 3 1,-5 4-592,-3 2 1,-13-2 0,-6 6 0,-9 3 0,-9 1 0,-12 0 0,-12 2-393,-11 5 0,-11 2 0,-4 2 0,0-1 1,-2-1-1,2-1 690,-1 0 0,26-13 0,-1 0 0,1-4 0,0 1 0</inkml:trace>
  <inkml:trace contextRef="#ctx0" brushRef="#br0" timeOffset="53">19502 10835 8093,'-37'-13'0,"6"1"0,10 4 0,9 8 0,8 8 0,2 4 113,8 7 0,3-4 0,7 2 0,4 0 0,0-1 0,4 3 0,3 1 0,4-1 0,6-3 0,9-1 0,10-2 0,15-1 69,-29-7 1,2-1-1,8 1 1,3 0 0,13-2-1,3-1 1,-19-1 0,1 0-1,1 0 1,3-1 0,2 0-1,1 0 1,4-1-1,0-1 1,2 0 0,1-1-1,1 0 1,0-1 0,1-1-1,1 0 1,0 0 0,-2-1-1,-1 0 1,0 0-143,-2 1 1,-1 0 0,0-1-1,-3 0 1,0-1 0,-1-1 0,-3 1-1,-1-1 1,0 0 0,-2-2-1,0 1 1,-1-2 0,1 0 0,-1-1-1,0-1 1,0 0 0,-2 0-1,1-2 1,-1 0 0,-1-1 0,0 0-73,-2-1 1,0-1 0,0-1 0,20-11-1,0-2 1,-3 1 0,-1 0 0,0-1-1,-1-1 1,-3 0 0,-3-1 0,-2 1-1,-3 0 1,-6 0 0,-2 0-112,-3 3 0,-2-2 0,-2-2 1,-3 0-1,-3 2 0,-1 0 0,-3 0 1,-2-1-1,-4 0 0,-2-2 1,7-33-182,-11 3 0,-21-5 0,-20 7 0,4 31 0,-4 1 0,-9 0 0,-5 2 0,-9 1 0,-3 2-1578,-7 2 1,-5 2 1879,10 6 0,-3 1 0,-1 2 1,3 4-1,0 2 0,-2 1 1,-10-2-1,-3 1 0,0 1 1,-4 1-1,-1 2 0,0 1 0,16 1 1,0 0-1,0 2 0,-1 0 1,-3 0-1,-1 2 0,-1 0 1,1 0-1,-1 1 0,0 1 1,0 0-1,0 0 121,0 1 0,0 0 0,-1 1 0,0 1 0,-2 1 0,-1 1 0,0 1 0,1 0 0,3 1 0,0-1 0,0 1 0,1 1 0,1 0 0,0 1 0,0 1 0,0 1 0,1 0 1,-1 2-1,1 0 0,1 1 0,2-1 0,2 2 0,0 0 0,1 0 16,2 0 1,0 1-1,1 1 1,1 1-1,0 2 1,1 2-1,1 1 1,2 0-1,-8 7 1,4 1 0,1 1-1,3 0 1,2 0-1,1 2 1,4-1-1,2 2 1,2 0-1,-11 19 1,6 1 0,5 0-1,5 3-308,8-4 1,4 2-1,6-2 1,6 0 0,7 0-1,5-1 1,5 1 0,6-1-1,6 0 1,6-2 0,11 3-1,6-3 1,-11-18 0,3-2-1,1-1-1109,5 0 1,2 0 0,2-2 1301,6-1 0,3-1 0,0-2 0,-1 0 0,0 0 0,1-1 0,4-1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5T03:36:22.014"/>
    </inkml:context>
    <inkml:brush xml:id="br0">
      <inkml:brushProperty name="height" value="0.053" units="cm"/>
      <inkml:brushProperty name="color" value="#FF0000"/>
    </inkml:brush>
  </inkml:definitions>
  <inkml:trace contextRef="#ctx0" brushRef="#br0">16436 8743 29512,'0'-14'-2636,"0"5"0,0 1 1,2-1 2280,2 1 1,-3 1 1093,4 2 1,-2 4 0,0-2 0,1 6-530,-1 6 0,-1 3 0,-2 2 0,0 4 0,-2 3 0,-1 1 281,-1 0 1,-7 1-350,3 3 0,0 1 1,1-2-1,1-1 1,1-2-141,-1 2 0,5-4 0,-3 1 0,2-2 0,2-2 0,0-3-1228,0 0 1,0-5 0,0 0-1,2-1 1,2 0 1780,5-4 0,9-2 1,2-2-1</inkml:trace>
  <inkml:trace contextRef="#ctx0" brushRef="#br0" timeOffset="1">16316 8743 29339,'-13'-2'-538,"-1"-1"1940,1-1-1082,6-1 1,7 5-1,10 0 1,6 0-1,8 0 1,4 0-1,5 0 1,-1 0-321,1 0 0,-2 0 0,-4 0 0,-1 0 0,1 0 0,-2 0 0,-1 2 0,-2 2 0,-6-1 0,2 6 0,-3 1 0,-3 2 0,-3 2 0,3-1 0,-5 0 0</inkml:trace>
  <inkml:trace contextRef="#ctx0" brushRef="#br0" timeOffset="2">16263 9076 19675,'1'-19'404,"4"5"1,2 7-1,6 7 1,2 0-1,2 0-202,0 0 0,6 0 0,-4 0 0,2 0 0,1 0 0,0 0 0,0 0 0,0 1 234,-1 4 1,4-4 0,-4 5-483,0 0 0,4 1 0,-4 7 1</inkml:trace>
  <inkml:trace contextRef="#ctx0" brushRef="#br0" timeOffset="3">17076 8756 32632,'0'-25'-3613,"0"3"0,-2 8 3523,-2 10 1,3 8 0,-5 5-1,1 4 1,-1 5 0,0 4 0,-1 4-1,1 2 1,-1 1 217,-1 2 1,5 2 0,-1-5-1,2 0 1,2-3 0,0-1 0,0-2-374,0 1 1,5-12 0,1 1-1,0-3 1,1-3 0,0 0 0,2-5 214,-1-3 0,4-12 0,-4-8 0,4-3 0,0-2 0,-2 1 1,-1-1 522,2 0 1,-4 2 0,1 3-1,-1 4 1,-1 3 390,0 2 0,4 6 0,-1 2 0,4 4 0,4 2 0,2 5-681,2 7 0,2 1-108,8 3 0,-1-2 0,6-1 1,1-1-1,0-1-503,-2-3 1,-4 1 0,-7-6 0,-3-1 0,-2-1 0,-4-4-77,-5-2 0,1-5 1,-7-7-1,-1-3 1,-2-2-1,-1-3 1,0-1-877,0-2 1,0 2 733,0 3 0,0-2 0,0 6 0,2 2 1,2 3-75,5 4 0,5 2 760,3 2 0,4-2 0,6-7 0</inkml:trace>
  <inkml:trace contextRef="#ctx0" brushRef="#br0" timeOffset="4">17969 8729 30291,'18'5'879,"1"-1"0,0-1-777,1-1 1,3 2-1,-1 2 1,2 0-1,0 1 1,-3-1 0,-2 2-103,-3-1 0,-1 2 0,-2 3 0,1-3 0,-1 8 0,0-2 0</inkml:trace>
  <inkml:trace contextRef="#ctx0" brushRef="#br0" timeOffset="5">17996 9076 19764,'6'-19'-615,"3"10"1,8 1-1,6 8 1912,2 5 0,1 4 0,1-5 1,0-1-1,-1 0 0,1 0-1178,0 1 1,5 7 0,2-4 0</inkml:trace>
  <inkml:trace contextRef="#ctx0" brushRef="#br0" timeOffset="6">13863 9116 8184,'0'-14'0,"0"1"0,0 6-42,0-5 0,0 9 0,-1-4 0,-4 1 593,-3 3 0,2 0 1,0 0-1,1-3 30,1-2 0,-7 5-549,3-1 1,-4 4 0,-2 3-1,1 3 1,0 0 0,-1 0 104,1-3 1,-5-2 0,1-1 0,0 0 0,2 2 0,2 1 256,0 1 1,-1 0 0,1-4-1,0 0 1,-1 2-287,1 2 0,0-2 0,-1 4 0,1-2 0,0 2 0,-1 2 0,0 2 34,-4 2-124,9-5 1,-13 4 0,8-6 0,0 3 0,-1 1 0,1 0 99,1 0 0,0-2 1,1 3-1,2-2 0,1-1 1,0 1-23,1 2 1,-2 2 0,6 1 0,-1-1-1,1-2 1,-2-1-35,-2 2-114,5 0 0,-4 3 0,4 0 0,-3 1 0,-1 2 174,-4-1 0,0 0 0,-1 6 0,3-4 0,3-3 55,0-2 0,4 1 0,-2-1 0,3 2 0,1 1-78,0 2-124,0 0 0,0-5 0,1 2 0,3 2 93,5 6 0,3 0 1,0 0-1,-2-6 0,-2-2 1,-1-1 50,1-1 1,-4 0-1,5 0 1,0 1 0,0-2 689,0-3-775,-1 2 1,7-3-1,0 5 1,1-1-1,-1-3-14,2-5 1,3 2 0,0 0 0,-1 0-1,1 0 1,0-2 0,0 1 83,1-1 1,-3 1-1,3-5 1,-1 0 0,0 0-1,0 0 600,1 0-600,-5 0 1,8 0 0,-5 0 0,1 0 0,0 0 0,0 0-16,-1 0 1,0 0 0,-3 0 0,2 0 0,0 0-1,0 0 1,0 0-196,-2 0 0,5 0 0,-1 0 0,3 0 1,-1 0-1,1 0 358,3 0-157,0-6 1,-3 3 0,-1-5 0,0 1 0,0 0 0,0-2 103,2 1 0,-3-2 0,0 4 0,-1-1 0,0-2 0,-1 0 0,-3 2-219,-1 1 1,-2-3-1,1 3 1,-1 0 0,-1-2-1,-2 3 1,-1-3-164,1 1 1,-2-1 0,1-2 0,0 1 0,-1-1 0,0-2 177,-2-1 1,3-5-1,-3 0 1,1 0-1,2 0 1,0-1 115,0-2 1,-5 1 0,3-4 0,-1 3 0,-3 1 0,-1 0 0,-2 1-5,0 3-241,0-5 0,-2 6 0,-2-3 1,-5 4-1,-3 0 0,-1 1-31,0 0 0,-1-1 0,1 1 1,-2 1-1,-1 2 0,-2 1 0,2 0 68,1 2 1,2-5-1,-1 4 1,1 0 0,0 0-1,-1 1 564,1-1-433,0 5 0,-2-7 0,-2 6 0,0-1 0,-1 1 0,0-1-78,0 2 1,-4-3 0,3 2 0,0 1 0,-2 1 0,2 2 0,-2 0-58,0 0 0,3 0 0,-2 0 0,-1 0 1,2 0-1,-1 2 58,4 2-41,1-2 0,2 4 1,0-6-1,-1 1 1,1 2-1,0 2-850,-1-2 1,1 4-1,0 2 1,1 3-4894,3 1 5827,3 0 0,0 7 0,-1 0 0</inkml:trace>
  <inkml:trace contextRef="#ctx0" brushRef="#br0" timeOffset="7">11411 5731 31645,'-14'-14'-2790,"1"1"1</inkml:trace>
  <inkml:trace contextRef="#ctx0" brushRef="#br0" timeOffset="8">13117 5358 7985,'-13'-33'0,"-1"6"0,2 8 0,3 4 36,4 8 0,5-5 0,-2 5 1,-1-2-1,-4 0 0,-4 0 0,-3 0 1,-3 0-1,-2-1 0,-3-1 1,-3 3-1,-2 2 297,0 0 0,-5 4 1,-2-2-1,-2 2 0,1 2 1,-1 2-1,0 1-122,1 1 0,-1 5 0,-2-3 1,-1 1-1,1 4 0,-5 1 21,-3 1 0,3 0 1,-1 1-1,1-1 1,0 2-1,-3 1 1,-2 3-22,-2 2 1,3-3 0,-1 4-1,4 0 1,4 0 0,4-1-165,4-2 1,2 4-1,8-4 1,4 2 0,5 1-1,4 0-15,4 0 1,4-1 0,2 3 0,5-4-1,8 1 1,8-2 0,9 1 300,9-4 1,9-1 0,13-2 0,11-1-1,-33-7 1,1-1 0,4-2 0,0 0 96,3-1 1,1 0-423,1-1 1,0 0 0,3 0-1,1 0 1,0 0 0,0 0-1,1 0 1,1 0 0,1 0-1,0 0 1,1 0 0,0 0-81,0 0 0,-1 0 0,-2 0 0,-2 0 0,2 0 0,-1 0 0,-4 0 0,0 0 0,-2 0 0,-1 0 0,-2 0 0,-1 0 0,-1 0 0,0 0 11,-1 0 1,0 0 0,-2 0-1,-1 0 1,30 0 0,-3 0 0,-6 0-1,0-2 201,-4-2 45,-7 2 1,-3-10 0,-8 4-1,-2-4 1,-5-2 0,-3 0-54,-1-4 0,-2 1 0,-3-5 0,-6-1 0,-4-4 0,-4-3 0,-3-4-203,-2-4 1,-4 4 0,-8-9 0,-12 0 0,-11 1 0,-19 1 0,20 21 0,-3 1-92,-4 1 1,-4 1 0,-13-1 0,-4 3 0,-1 2-1,-1 3 1,-5-1 0,-2 2 0,-4 3 0,-1 0-1,-1 2 1,0 1-86,24 1 0,-1 1 0,0 1 0,-5 1 0,1 1 0,0 1 0,-21 3 0,2 1 0,2 2 0,0 2 0,5 0 0,1 1 0,7 0 0,1 1 0,5 1 0,2 1-270,7-2 0,1 2 1,2 1-1,2 0 0,-26 17 1,9 2-1,11 5 0,13 5 517,9 2 0,13 2 0,4 4 0</inkml:trace>
  <inkml:trace contextRef="#ctx0" brushRef="#br0" timeOffset="9">19035 8556 8471,'0'-13'0,"0"-1"0,0 1 0,0 4 781,0 0 0,0 5 0,0-5 0,0 2 0,0 4 63,0 7 0,0 11 1,-1 4-1,-2 0 0,-1 2 1,1 0-1,0 2 0,0 3-411,-2 0 0,1 1 0,4 0 1,0-1-1,-2 1 0,-1-2-199,-1-3 0,-1 4 1,5-6-1,0 2 0,-1-1 1,-2-2-332,-1-2 1,-2-2 0,3-2 0,-2 0-1,1-1-1157,-2-3 0,4 3 0,-1-3 0,8 1 86,8-1 1,8-3 0,9-6 0,1 0 1167,-2 0 0,5 6 0,0 1 0</inkml:trace>
  <inkml:trace contextRef="#ctx0" brushRef="#br0" timeOffset="10">19342 8969 8471,'9'-12'1444,"0"3"-761,1 5 0,2 3 0,1 1 0,1 0-87,-1 0 1,0 1 0,-1 3 0,-3 5 0,-3 3 0,-2 3 0,1 1 71,-2 2 0,-3 6 1,-5-2-1,-3 3 0,-6 2 1,-2-1-1,-3 1-914,-2 0 0,3-1 0,-4 1 0,-2-2 0,1-1 0,-1-2 0,2 0-1232,-2-1 0,5 3 1478,1-6 0,3-1 0,2-3 0</inkml:trace>
  <inkml:trace contextRef="#ctx0" brushRef="#br0" timeOffset="11">19809 8543 8392,'-14'-21'35,"7"2"0,1 10 1,7 1-1,4 3 0,4 2 1,3 1-1,1 2 1,0 0-1,2 0 0,1 0 1,4 0-1,-1 2 1,2 1 1580,-1 1 0,-2 6 0,3-1-1368,-2 3 1,3-3 0,-4 0 0,-2 1 0,-1 2-91,-1 1 1,-6-4 0,0 0 0,-2 1-1,-3 2 1,-2 2-312,-1-1 1,-3 2 0,-3 1-1,-6 2 1,-1-2 0,-5-1-1,1-2 405,-3 1 0,3-1 1,3 0-1,1 1 1,1-1-39,3 0 1,3 1 0,6-1 0,0 0 0,2 1-432,2-1 1,4 0 0,3 1 0,0-1 0,-2-1 0,3-2 0,2-1-1675,4 1 1,7-2 0,2-1 1890,7-1 0,10-1 0,4-5 0</inkml:trace>
  <inkml:trace contextRef="#ctx0" brushRef="#br0" timeOffset="12">20582 8943 12953,'-12'-14'-75,"2"2"1,2 5 365,2 7 0,-6 12 0,1 10 1,-7 3-582,-3 2 0,0-2 1,-4 0-1,1 0 1,1 5-1,3 1 1,4 2-1,4-4-1509,3-1 1725,3-1 1,12-6-1,2-2 1</inkml:trace>
  <inkml:trace contextRef="#ctx0" brushRef="#br0" timeOffset="13">20942 8569 8363,'-6'-13'2150,"3"0"-1467,-6-1 0,6 5 0,-2 1-192,4-3 0,7 4 0,3-1 0,3 3 0,2 2 1,4 1-1,4 2 0,4 0-295,0 0 0,2 0 0,2 0 0,3 0 0,-2 2 0,-2 1 0,-5 2-401,-3 3 1,-3-4 0,-7 5 0,-2 2 0,-4 0-122,-4 3 0,-8-1 0,-5 0 1,-4 1-1,-1-1 0,3 0 535,0 1 1,7-1 0,2 0 0,5 1 0,5-1 0,5 0 152,7 1 1,-1 3 0,6 1 0,2 0 0,1 0 0,3 1-282,3 2 1,-3-4 0,3 4-1,-2-2 1,-3-1 0,-1 0-346,-2 0 0,-9 4 1,-6-4-1,-2-2 1,-5-1-1,-5-2 0,-11 0 125,-10 1 1,-9-1-1,-8-1 1,-1-3 0,2-3-1,-4-2 1,2 1-32,2-2 1,-5 3-1,11-1 1,2 1-1,3 2 1,4-1 169,-1 4 0,0 6 0,1 4 0</inkml:trace>
  <inkml:trace contextRef="#ctx0" brushRef="#br0" timeOffset="14">16329 8036 7986,'0'14'402,"0"-1"0,0 2 1,0 3 5717,0 4-5607,0-3 1,0 6 0,0-4 0,0 1 0,0-1 0,0-2 0,0-3 0,0-1-506,0-2 1,0-8-1,0-8 1,0-10-1,0-7 1,0-5 0,2-3-1,1-4 1,1-1 23,-1 0 1,3-1-1,0 6 1,0 4-1,1 4 1,-1 3 0,2 3 964,-1 0 0,-2 5 1,4 2-1,1 1-654,2 3 1,1 2 0,0 1-484,1 0 1,-1 6 0,0 1 0,2 2-649,3 0 1,-3-5 0,4 4 0,0-2 787,4-4 0,8 0 0,3-2 0</inkml:trace>
  <inkml:trace contextRef="#ctx0" brushRef="#br0" timeOffset="15">16956 7596 7961,'4'-16'0,"1"3"0,5 7 0,-1-1 635,3 1 0,-3 1 0,0 7 0,0 2 0,-1 5 0,1 4 0,2 5 1,-1 3 768,-1 0 0,1 10 0,-5-2 1,-1 4-1,1-1 0,-1 0 1,-1 0-839,-1 2 0,2-9 1,0 0-1,-1-4 0,-1-4-2019,-2-3 0,0-8 0,-2-6 0,-2-7 1137,-5-5 0,-3-1 0,-1-1 0,0 1 0,-1 1 887,1 3 1,0 3-1,-1 6 1,2 2-1,4 2 152,3 5 1,4 4-1,1 4 1,0 1 0,1-1-1,4 1-1318,3 0 1,0 0-1,2-5 1,4 0 0,3 1-1,4-3 1,3-2 594,1-4 0,8-10 0,1-2 0</inkml:trace>
  <inkml:trace contextRef="#ctx0" brushRef="#br0" timeOffset="16">17383 7916 7846,'-8'2'2951,"4"2"1,4-2 0,4 2-2337,5-2 1,3 2-1,1 1 1,1-2-1,-1-2-576,0-1 0,1-6 0,-1-1 0,-1-2 0,-2 0 0,-3-1 0,-1-2-541,-3-2 0,-1 1 0,-4 0 1,-2 1-1,-5 3 287,-3 5 0,-1 2 0,0 2 0,-1 2 0,1 2 0,0 5 716,-1 3 0,2 1 0,3 0 0,5 1 0,3-1 0,1 0-389,0 1 0,5-1 1,4-1-1,3-3 0,2-3-1485,-1 0 0,5-5 0,1 2 0,2-4 0,4-7 0,3-2 1373,3-5 0,0-13 0,-4 0 0</inkml:trace>
  <inkml:trace contextRef="#ctx0" brushRef="#br0" timeOffset="17">17862 7450 12104,'0'13'1439,"0"1"0,0-1 1,0 2-873,0 2 0,0 4 0,0 7 0,0 2 0,0 3 0,0 1 0,2 1 0,1-1-1355,1-3 1,5 2 0,-3-2 0,0-3 0,0-4 0,-3-6-2253,-2-4 0,-8-2 3040,-6-3 0,-7-9 0,-6-7 0</inkml:trace>
  <inkml:trace contextRef="#ctx0" brushRef="#br0" timeOffset="18">17676 7890 7846,'-25'-5'487,"2"1"0,6 1 0,3 0 2826,5-2-3005,9 4 1,9-9 0,11 4 0,5 0 0,6-2 0,3 1 0,3-3 0,1-2 0,4-2-309,2 1 0,-2 0 0,4-1 0</inkml:trace>
  <inkml:trace contextRef="#ctx0" brushRef="#br0" timeOffset="19">10411 9502 31475,'0'-26'-3277,"0"5"0,0 3 0,-2 5-1130,-2 4 4888,2 3 1,-5 6 0,3 0 0,-5 0-1,-3 1 1,0 4 0,2 2 0,2 2 143,2 0 0,2-4-541,4 3 1,0-3-1,1 2 1,4-1-1,4-3 1,5-1 0,7-2 309,6 0 1,8-2-1,0-1 1,0-1 0,1-1-1,1 1-429,1-1 1,1 1-1,-4 2 1,-2 0 0,-4-3-1,0 2 1,-4 2 0,-2 1-1079,-2 0 0,-2 4 0,-5 1 1644,-1-3 0,6 6 0,2-1 0</inkml:trace>
  <inkml:trace contextRef="#ctx0" brushRef="#br0" timeOffset="20">10877 9369 17917,'2'-12'-1862,"2"3"0,5 5 2018,3 2 1,10 13 0,3 2 0,1 2-180,-1 0 1,3 2 0,-6 1 0,2-2 0,0 1 0,-4-1 0,1 3 0,-2 1 105,1-1 1,-9 4 0,-6 0 0,-4 0-1,-1 1 1,-1-3 0,-5-2-111,-7-3 1,-8 1 0,-9-1 36,-1 2 0,-6 1 1,0-3-1,-4 4-247,-4 0 1,-4 2 137,5 5 1,-6 6 0,2 1-1</inkml:trace>
  <inkml:trace contextRef="#ctx0" brushRef="#br0" timeOffset="21">12397 9129 17220,'-13'0'-1005,"5"-6"715,-4 5 1,5-7 0,-6 5 1017,-1-1 0,6-5-2983,-1 5 2300,0-7 0,-5 10 0,1-4 0,0 4-5,-1 1 1,0 1-1,-4 2 1,-3 3 0,-1 2-1,0 2 1,-2 2-23,-1 1 1,-2 0 0,0 1-1,1-1 1,1 0 0,2 1-254,6-1 1,2 0-1,1 1 1,1-1 144,0 0 0,5 1 0,4-1 1,2 0-1,2 1 0,0-1 117,0 0 0,0 1 0,2 0 0,1 3 0,3 1 0,0-1-186,0 3 1,4-1 0,-1 4-1,1 0 1,1-1 0,-2 0-1,1-1 111,2-2 0,6-1 0,1-5 0,2 1 0,1-1 0,0-1 116,0-3 1,0-2 0,5-4-1,0 1 1,-1-1 0,3-1 0,2-2 1,-3 0-1,3 0 1,-3 0-1,-1 0 1,-1 0-1,1 0-40,0 0 0,-1 0 1,1 0-1,0 0 1,-2 0-1,-1-2 54,-2-2 1,-4 1-1,2-4 1,0-1-1,-4 1 1,-1-2-1,-1 0 16,4 0 1,-3 0 0,3-4-1,-2 0 1,0-1 0,4 1-1,0 0 1,4-1 722,1 1-801,-4 6 1,4-5 0,-4 4 0,1-1-113,0 0 0,-5 2 0,0-3 0,-3 1 0,-5-2-149,-5 0 1,-8 2-1,-7 0 1,-5-2 0,-6 0-1,-5-3 256,-4 1 1,0-5 0,-6-1 0,-3 0 0,0-2 0,-5 2 0,1-1-48,-2 4 1,-3 3-1,3 3 1,2 2-1,-1 2 77,2 3 0,5 8 1,-8 2-1</inkml:trace>
  <inkml:trace contextRef="#ctx0" brushRef="#br0" timeOffset="22">12104 10289 8537,'9'-5'-127,"0"1"1,1-1-61,2-1 1,-3 5 0,0-4 0,-1 2 0,1 0 0,0-2 0,2-1 411,0 0 0,3-3 1,-1 3-1,2 0 1,1-1-1,3 1 1,1-2-183,-1 1 0,-1 4 1,-5-2-1,0 4 0,1 1 1,-2 1-1,-2 2-333,-1 2 0,-6 7 182,1 1 0,-8 2 0,-7 9 1,-5 2-1,-6 4 134,-3-1 1,-11 4-1,-1-2 1,2-1 0,-1-1-1,3 1 48,1 1 0,-4 0 1,4-3-1,-1 2 1,-1 2-1,2 2-137,-1 4 0,-4 0 0,0 2 0,-5 0 0,-4 1 0,-1 4 0,-3 2 59,-2 1 1,-3 3 0,26-26 0,0-1 0,-1 2 0,0 0-1,-2 1 1,1-1 0,1 1 0,0 0 99,0 0 1,0-1 0,-21 23 0,5-2 0,3-1 0,3-3 0,6-1-78,4-2 0,8 6 0,0 2 1,-1 4-1,3 2 0,0-1 1,3 0-150,-1 0 0,-4 5 0,2 0 0,0-2 0,-4-2 0,0-6 133,2-3 0,-8 1 0,4-2 0,-2-2 0,-1-5 0,4-6 0,2-3 28,0-1 1,7-2 0,0-3 0,5-4 0,7-4 0,5-2-32,8-3 0,12-9 0,13-7 0</inkml:trace>
  <inkml:trace contextRef="#ctx0" brushRef="#br0" timeOffset="23">12637 10648 8234,'-7'-16'44,"2"3"0,4 10 0,2 4 0,4 10 172,3 5 1,6 8-1,4-1 1,4 7-1,4 4 1,4 2-1,3-1-84,1 2 0,3 3-94,7 5 1,4-4 0,6 5 0,4 0-1,-27-23 1,0 1 0,4 1 0,0 1-47,5 0 1,0 1 0,-3-4 0,0 1 0,6 5 0,1 0 0,0 0 0,-2 1 0,0 0 0,1 1 0,2 0 0,0 0 0,1 0-1,0 0-68,1 0 0,1-1 0,2 2 0,-1 1 0,-4-2 1,-1 0-1,1 2 0,0 0 0,0-1 0,-1 1 1,-2-2-1,0 0 72,-1-2 0,0 0 0,-2-2 1,0-1-1,-1-1 0,0 0 0,-2-1 1,-1 0-1,-1-1 0,0 0 0,-1-2 1,-1 1 13,31 19 0,-4-3 1,-6-1-1,-1-1 0,0 1 1,-2-1-1,3-2-164,2-3 0,-3-5 0,6 8 0,-2 1 0,-1-3 154,-2 1 0,-1-2 0,-10-5 0,-2 1 0,-6 0 0,-5-1 0</inkml:trace>
  <inkml:trace contextRef="#ctx0" brushRef="#br0" timeOffset="24">11531 12941 8245,'-20'1'0,"7"4"0,7 3 0,5 4 0,2 3-244,4 3 1,5-2 375,12 6 0,-3-4 1,12 4-1,4 2 1,2 1-1,6 3 1,2 1-1,7 0 1,0-1-1,3 3 0,0 2-90,5 4 0,-27-18 0,1 0 0,0 1 1,0 0-1,0 1 0,-1 0 0,1 0 0,0 1 1,0 0-1,0 0 0,0 0 0,0 1 0,-1-1 1,-1 0-165,0 0 1,0 1-1,1 0 1,-1 1 0,25 19-1,-4-3 1,0 0 0,-4-6-1,0-2-13,-2-2 1,-2-9 0,1 4 0,-2-4 0,-4-5 0,0-3-13,-3-4 1,2 2 0,4-5 146,1 1 0,12-4 0,-1 3 0</inkml:trace>
  <inkml:trace contextRef="#ctx0" brushRef="#br0" timeOffset="25">14956 13447 8163,'27'-31'0,"1"1"0,2 5-34,1 6 1,0 0 0,-3 1 0,2 2 0,1 1 1,0-3-1,-6 0 1,-3 2-1,-5 1 371,-7 2 0,-17 13 0,-16 10 0,-11 12 0,-12 13 0,-10 6 0,23-16 0,0 0-309,-3 2 1,-1 0 0,-3 3 0,0 0 0,-2 1 0,0-1 0,0 1 0,1 0 0,0 0 0,0-1 0,1 0 0,0 1 0,1-2 0,0-1-249,1 0 1,0-1-1,2 1 1,1-1-1,3-4 1,0-2 0,-27 22-1,3-3 1,5-4-318,4-5 0,4-4 0,8-4 536,3 0 0,4-1 0,2 4 0</inkml:trace>
  <inkml:trace contextRef="#ctx0" brushRef="#br0" timeOffset="26">13064 14500 8218,'-9'6'0,"0"3"0,6 13-54,-2 5 0,-1 10 0,2 1 1,1 7-1,0 5 0,0 5 1,-1 4-1,-1-1 0,1-1 1,-2-3 187,-2-4 1,1 0-1,-3-4 1,1 0-1,-2 0 1,0-4-1,-4-4-10,-3-2 0,3-1 0,-4 5 1,0 0-1,-2 0 0,-1 2 1,1-1-146,2-1 1,-5 9 0,2-5 0,-5 5-1,-2 2 1,-4-4-108,-1-1 0,-2 7 1,-7-3-1,-3-1 1,-5 0-1,-3-4 1,-3-1 135,-3-1 1,-2-9 0,28-15 0,0 1 0,-1-3 0,0 0 0,0-3 0,-1 0 0,-35 11 40,35-13 1,0-2 0,-1-1-1,0-2 1,-3 2 0,1 0-1,1-1 1,0-1 0,-33 5-1,2-2 1,1-1 45,1 1 1,-1-2-1,9 1 1,-1 0-1,0 0 1,-1-2-90,-3-1 0,-2 4 0,-4-1 0,-1 1 0,-2 1 0,36-7 1,-1 1-12,-2 0 1,0 0-1,-2 1 1,1 0-1,1 0 1,0 0-1,0-1 1,0 0 0,-1-1-1,0 0 1,0-1-1,-1-1 1,0 0-1,0-1-16,0 0 1,1 0 0,1-1-1,0 0 1,-35-2 0,3-2 0,4-5-1,2-4-1,-1-5 0,5-3 1,3-5-1,1-2 1,3-2-1,-1-3 107,1-1 1,5 3 0,2-3-1,-1 0 1,0 1 0,-2-1-1,0 2-69,-1-1 0,1-2 1,-4 2-1,0-1 0,0-3 1,3 0-105,0 1 0,7-6 1,-1 0-1,3-2 0,1-5 1,4-2-1,1-5 24,3-3 1,1-3-1,6-3 1,2 1 0,2 2-1,2-2 160,2-1 0,-4 3 1,4 1-1,0 0 1,-2 1-1,0-3 1,-2 4 43,-3 6 0,0-3 0,1 5 0,1 1 0,2-2 1,-1 2-202,3 1 1,-2-6-1,5 5 1,4-2-1,0-4 1,2-4-169,-1 0 1,5-5-1,0 2 1,-1-2 0,2-3-1,0 0 1,2-2 216,-2 1 1,0 4 0,-4-7 0,1 3 0,-2 1-1,-2-2 1,-3 4 276,-2 0 0,0-5 1,5 9-1,0 1 0,-1 1 1,2-1-291,3 0 0,4-4 0,5 3 0,0-5 0,3-4 0,4-3-51,6 0 0,0 31 0,1-1 0,-1 1 0,1 0 0,-1 0 0,0 0 0,1-1 1,-1 1-1,-1 1 0,0 1 17,0-1 0,-1 1 1,1-4-1,-2-1 0,-2 6 1,-2-1-1,1 0 0,-1-1 1,0 0-1,0 1 1,-1 2-1,-1 0 123,-1-1 0,-2 1 1,0 0-1,0 0 0,-1-1 1,0 1-1,0-36 0,0 4 1,0 4-1,0 3 73,0 2 1,0 6 0,1-3 0,4-1 0,4 1 0,4-2-253,5-1 0,-2 7 0,6-11 0,2-1 0,1-1 0,-12 32 0,1 0 0,-1-1 0,0 1-30,1 0 0,-1-1 0,0 0 0,-1-1 0,0 2 0,-2-1 0,8-34 1,-1 0-1,-1 3 379,2-2 0,-1 2 1,-2 5-1,2 2 0,2 2 1,1 1-152,4-1 0,1 8 0,2 0 1,1 3-1,3 5 0,3 2 1,2 1-124,-1 0 0,-3 4-169,3 1 1,-1 5 0,3-1 0,-3 1 167,-1-1 1,-1 3-1,-3-3 1,0 3-1,-1 1 1,3 1 0,2-3 114,4-2 0,2 3 0,2-3 1,3 3-1,7 1 0,4 2-152,2 3 0,1-3 1,-3 4-1,1 0 1,3 2-1,1 1 1,-1 1 66,-3 0 0,-5 7 1,-5 2-1,-2 1 1,-4 1-1,0-1 84,-3-1 0,-4 5 1,1-1-1,0 1 1,-2 0-1,2-1 8,0 1 1,-1 1 0,7 2-1,6 0 1,4 0 0,2 0-1,-2 2-184,-1 2 1,3 2 0,1 6-1,-5 0 1,-5 2 0,-3 1 100,0 0 0,-3 3 0,-5 0 0,-5-2 0,-2-1 0,-1-2 61,-2 0 1,2-1 0,-6-1 0,-2-3 0,-1 3 0,-2 1 0,0 3-82,1 2 0,-4 0 0,2 3 0,3 1 0,0 0 0,1 1 0,0 0-283,2 0 1,0 1 0,-5 2-1,2-3 1,1-3 0,0-1 55,-4 0 0,2 0 0,-5-5 0,2-1 249,3-3 0,-1 2 0,0-3 0</inkml:trace>
  <inkml:trace contextRef="#ctx0" brushRef="#br0" timeOffset="27">11304 8836 8568,'-13'0'233,"-2"0"1,-1 1-273,-2 4 1,-4 10-1,1 10 1,-4 6-1,-8 3 1,-4 3-1,-4 3 1,-4 3-831,-4 1 1,-3 7 868,-1-2 0,24-21 0,-1 1 0,-1 2 0,1-1 0</inkml:trace>
  <inkml:trace contextRef="#ctx0" brushRef="#br0" timeOffset="28">21821 9156 8353,'2'-14'0,"2"1"0,5 1 0,3 3 0,1 5 0,1 2 593,-1 2 1,0 0-1,1 0 1,-2 2-1,-3 2 1,-5 5-1,-4 5 1,-4 2-118,-5 2 0,-3 1 0,-2-3 0,1 3 0,0 2 0,1 1 1,2 1-1,1-3-1012,-2 0 1,4 2 0,0-4 0,1-2 0,3-1 0,1-2 0,4-1-2300,2-3 2835,9-3 0,8-12 0,6-2 0</inkml:trace>
  <inkml:trace contextRef="#ctx0" brushRef="#br0" timeOffset="29">22541 8689 11150,'6'-32'695,"-3"7"305,6 2 1,-6 12-773,1 15 1,-4 8 0,-4 7 0,-5 2 0,-3 2-1,-1 3 1,0 0 72,-1 1 1,1 0 0,1-1 0,2 1 0,1 0 0,0-2 0,2-2-116,2 0 1,4-7 0,1 2 0,0-3 0,0-2-325,0 0 0,1-1 0,4-2 0,3-2 0,4-2 0,3-3 173,3-2 0,-2-1 1,5 0-1,0 0 1,-1 0-1,3 0 1,-1 0-481,0 0 0,-4-1 0,3-2 0,-1-2 0,0 2 0,0 2 0,1 1-1797,3 0 2305,7 0 0,-3-6 0,5-2 0</inkml:trace>
  <inkml:trace contextRef="#ctx0" brushRef="#br0" timeOffset="30">23301 8636 8438,'0'-47'473,"0"17"105,0 21 1,-6 12 0,-4 22 0,-6 3 0,-7 2 0,-3 4 0,-4 6-274,-1 7 0,-11 5 0,2 5 0,-1 0 0,0 4 0,3-3 1,6-1-1,5-3-893,2-4 0,6 5 0,3-5 1,4-1-1,3-1 0,-2-6 588,0 0 0,-3-2 0,1 0 0</inkml:trace>
  <inkml:trace contextRef="#ctx0" brushRef="#br0" timeOffset="31">13943 9222 8328,'0'-13'164,"0"0"0,0-1 1,-1 3-1,-2 0 148,-2 2 1,-5 6 0,1-1 1825,-3 2-1621,5 2 0,-3-1 0,4-2 0,-2-3-1,-2-1 0,-2 2 0,-1-2 0,-1 1-354,1 3 1,0 1-1,-1 2 1,1 0-1,-2 2 1,-1 1-1,-2 3-721,2 1 620,1-4 1,-3 5 0,1-4-1,0 3 1,1 2 0,0 0 123,-2 2 1,0-4 0,5 2 0,-1 1-1,1 1 1,0-1 0,-1-1-7,1 1 1,0 2 0,1 1 0,2 1-1,1-1 1,-2 0 0,-1 1-63,-1-1 1,0 5 0,-1 0 0,1-2 0,0-1 0,-1-2 39,1 0 0,4 5 0,0 0 0,0-2 1,1-1-1,0 0 0,2 1 70,3 2 1,2 0 0,1-5 0,0 0 0,0 1 0,0-1-67,0 0 0,0 1 0,1-1 1,2 0-1,3 1 0,0-1-34,0 0 0,4 5 1,-1 0-1,3-2 0,1 0 1,1 1-1,-2 0 21,-3 0 1,4-1-1,-1 0 1,4 2-1,0-2 1,-1 1 0,-2-3 68,1 0 0,-1 6 1,2-8-1,1 0 1,2-2-1,0 1 1,1-1 11,3-1 1,-1 1 0,1-4-1,2 0 1,0 0 0,1-3-230,1-1 0,-2-2 0,7 0 0,-3 0 0,-1 0 0,1 0 0,2 0 0,1 0 0,0 0 0,-3 0 0,2-2 0,1-1 0,-2-3 0,0-1 0,2 2 0,0-3 0,-2-1 0,1 0 0,0 0 0,1-1 0,-2-2 0,4-2 0,-2 1 0,-1-2 0,-2-1 0,-1-2 0,-2 0 0,-3-1 0,3 4 0,-4-4 0,1 1 0,-1 1 0,-2-1 0,-3 0 0,-1 0 0,-2-1 0,-1 3 0,-1-2 0,-4 0 0,-1 0 0,-3 1 0,3-3 0,-2 4 0,-1-3 0,-1-2 0,-2-3 0,-2 1 0,-2 1 0,-2-2 0,-4 5 0,1-1 0,-2 0 0,0 0 0,-4 1-47,-3 3 0,2 0 0,-7-1 1,0-1-1,-2 4 0,-4 2-120,-2 3 0,2 2 0,-7-4 0,-2 4 0,-2 1 0,-3 3 0,1 0 52,-1-2 0,0 4 0,3-3 0,2 2 0,1 1 0,3-2 0,1-2-151,3 2 0,2 2 1,3 1-1,1 0 1,4 0-1,-1 0 1,2 0-630,-1 0 1,1 1-1,3 4 1,-2 4-1,2 4 1,3 5 894,4 4 0,-3 9 0,4 3 0</inkml:trace>
  <inkml:trace contextRef="#ctx0" brushRef="#br0" timeOffset="32">18356 9436 22937,'-5'-18'-2824,"1"0"1,-2 8 2893,1 10 0,4 1 1,-4 8-1,5 1 1,5 2-1,4 2 1,4-3-1,5 1 1,4 0-1,3 3 1,3 0 790,4 0 0,2-1 0,6 3 1,0 0-1,1 0 0,2-2 0,3-2 1,1 2-333,4 2 0,-4-2 1,5 3-1,4-3 1,6-2-1,4 1 1,2-1-276,1 0 0,5 0 0,-1 1 0,-35-8 0,1 1 0,-1 0 0,1-1 1,0 1-1,-1 0 0,36 5-112,-3-3 0,-33-4 0,1 1 1,0-1-1,-1-1 0,1 2 0,-1 0 1,1 1-1,-1-1 0,36 8 1,0-1-143,-35-6 0,-1-1 0,33 8 0,-31-8 0,0 1 0,0 0 0,-1-1 0,0 1 0,0 0 0,2-1 0,0 1 0,1 0 0,0-1 0,-3 0 0,-1 0 0,3 0 0,0-1 0,0-1 0,1 0 0,0 1 0,0-1 0,2 0 0,0 0 0,0-2 0,0 0 0,-5 1 0,-1 0 0,7 0 0,-1-1 0,0-1 0,0 1 0,-1-2 0,0 1 0,0-1 0,-1 0 0,0 0 0,-1 0 0,-1 0 0,0 0 0,4-2 0,0 0 0,-4-1 0,0 1 0,0 0 0,1 0 0,1-1 0,-1 0 0,0-1 0,0 0 0,-1 1 0,0-1 0,2-2 0,0 0 0,-3 2 0,1 1 0,0-2 0,1 1 0,0-1 0,1 1 0,-1-1 0,-1 1 0,2 0 0,-1-1 0,-1 1 0,0-1 0,0 1 0,-1-1 0,0 0 0,0-1 0,0 0 0,-1 1 0,33-4 0,-2-1 0,-7-2 0,0-1 0,3-5 0,-7 0 0,-2 0 0,1-1 0,-1-3 0,2-3 0,-1-2 0,-2 1 0,0-1 0,1 0 0,-1 1 0,1-1 0,-1 0 0,-5 2 0,-2 1 0,-2 2 0,-5 0 0,-4 0-196,-6 0 1,-4 4-1,-3-4 1,-5-2-1,-3 0 1,-5-1-865,-4-2 1,-3 4-413,-4-8 939,0 2 0,-5-2 0,-4-1 1,-5-2 286,-3-3 1,2 0 0,-3 0 0,2 1 0,-1-1-1,0-1 288,0-2 0,-3 1 0,-3 2 0,-2 2 0,-1-3 0,-1 1 0,-1 0 25,-3 2 0,-5 5 0,-8-1 0,-5 2 1,-3 0-1,-3 1-218,-3 3 0,5 1 0,-6-1 0,-5 2 0,0 2 0,-2 2 0,4 1-275,1-1 1,-6 4 0,4-4 0,0 1 0,1 0 0,4 2 873,4 1 0,-7-3 1,6-1-1,-3 0 0,-2-1 1,0 4-1,0 0 112,-1-2 1,3 3-1,-4-3 1,0 4-1,1 2 1,2 1-209,-1 3 0,10 3 1,-2-2-1,5-1 1,4 2-1,0 0-415,-2 3 0,7 1 0,-5-1 1,0-2-1,3 2 0,0 0 1,2 0 124,-4-1 1,-1-2 0,3 3 0,0-2 0,0 1-1,0 0 137,0-1 0,-4 1 0,-1 2 1,2-1-1,0-1 0,2 1-196,1 1 0,-3 2 0,7 0 0,-2 0 1,-2 0-1,0 0 0,0 0-135,0 0 0,0 0 86,0 0 0,0 0 0,0 0 0,-1 0 0,-2 0 176,-2 0 0,1 0 0,4-1 0,1-2 0,2-2 0,3 3-69,2 0 0,-4-2 0,5-1 1,1 2-1,1 2 0,-2 1-210,-5 0 0,2 0 0,0 0 0,0 1 0,0 2 0,-3 3 16,-2 1 1,-5-2 0,-2 2 0,0 1 0,-3-2 0,-1 1 0,-5-1 318,0 0 1,2 3-1,2-3 1,4 0 0,0 1-1,-1-1 1,-1 1-68,2 1 1,-3-1 0,4 4 0,-2-3 0,-1 3 0,2-1-94,3-1 0,-2 7 1,0-2-1,0 0 1,-2 1-1,3 0-50,-1 3 0,-3-3 0,4 4 0,2-1 1,0-1-1,2 0 92,1-2 0,-2-2 0,10 0 1,-1 1-1,1 0 0,4 1 0,2 1-94,4 1 0,6-5 0,-2 5 0,3 0 0,2-1 0,0 3 0,1 2-219,3 3 1,-1 5 0,4 4 0,0 1 0,0 4 0,3 4-77,1 2 1,4 5-1,2-4 1,7-3-1,5 0 1,6-2 135,3 0 1,8-2 0,2-2-1,5-5 1,3-3 0,2-1-1,-1-2 16,2-3 1,-3 2-1,6-6 1,1-4 0,1-2-1,1-3-512,1 2 0,-7-4 0,6 2 0,-4 1 0,0 2 798,2 1 1,2 7 0,1 0 0</inkml:trace>
  <inkml:trace contextRef="#ctx0" brushRef="#br0" timeOffset="33">19689 6517 8391,'0'-25'0,"-2"4"0,-1 6 0,-1 5 0,-1 0 0,1-2 0,-1-2 0,1 1 0,4 4 224,0 0 1,0 0 0,0-4-1,1 1 1,4 3 0,4 5-1,3 2 1,2 2 0,3 3-1,1 6 1,-2 9-158,-1 6 1,-4 14 0,-2 8 0,-6 7-1,-7 10 1,-9 3 0,2-28 0,-2 0-1,-3 1 1,-1 0 0,-2 3 0,-2-1-427,1 0 0,-1 0 0,0-3 0,0 1 0,2-2 0,0 0 1,0-1-1,1 0 0,1-1 0,0-2 359,-16 31 0,2-5 0,4-5 0</inkml:trace>
  <inkml:trace contextRef="#ctx0" brushRef="#br0" timeOffset="34">19289 7357 8320,'0'-8'287,"0"1"0,0 5-204,0 2 1,1 6 0,4 16 0,4 10 0,4 5 0,5 4 0,4 2-1,5 1-864,4-1 1,3-3 780,6-4 0,17 2 0,6-4 0</inkml:trace>
  <inkml:trace contextRef="#ctx0" brushRef="#br0" timeOffset="35">20995 6330 8153,'-9'-38'458,"0"2"1,0 10 0,8 9-385,-4 7 1,4 7-1,-5 12 1,2 9 0,-1 8-1,1 10-82,-2 8 1,-2 13 0,-5 6-1,0 5 1,5-30 0,1 0 0,-2 2-1,0 0 1,-2 3 0,0 1-139,-1 1 0,-1-1 0,-1-3 0,0 0 1,-1-1-1,0 1 0,-1 0 0,1-1 1,0 0-1,0-1 0,1 0 0,0 0 0,-11 32 146,3-5 0,2-7 0,7-6 0</inkml:trace>
  <inkml:trace contextRef="#ctx0" brushRef="#br0" timeOffset="36">20368 7557 8166,'-32'-46'515,"5"9"195,8 13 1,6 12 0,4 16-899,4 5 1,4 14 0,2 3 0,4 4 0,5 4 0,6 3 0,8 3 0,6-2-383,5 1 0,4-2 0,4-2 0,4-3 570,6-4 0,10-8 0,-3 0 0</inkml:trace>
  <inkml:trace contextRef="#ctx0" brushRef="#br0" timeOffset="37">22195 6624 8392,'0'-29'653,"0"0"-447,0 11 0,-5 8 0,-1 11 0,-1 11 0,-5 12 0,-3 10 0,-4 10-139,-2 7 0,-1 15 1,8-29-1,0 2 0,-1 4 1,-1 1-1,-2 3 1,0 1-1,0 1 0,-1 1 1,1 1-1,-1 0 0,1 2 1,1 1-203,-2 1 0,1-1 0,2-1 0,1 0 1,1-5-1,1 0 0,3-3 0,1 0-102,1-2 0,1-1 0,0-4 0,0-1 0,-6 36 0</inkml:trace>
  <inkml:trace contextRef="#ctx0" brushRef="#br0" timeOffset="38">21662 7690 8018,'-21'-31'0,"4"10"191,7 15 0,0 22 1,5 17-1,2 8-359,2 8 0,-4 2 0,1-1 0,1-1 1,4 0-1,7-2 0,8-4 0,8-6 0,10-7-331,7-7 1,11-5 0,10-9 498,5-5 0,-22-10 0,0-4 0,-3-1 0,-1 0 0</inkml:trace>
  <inkml:trace contextRef="#ctx0" brushRef="#br0" timeOffset="39">23328 6650 8351,'0'-50'714,"0"7"-331,0 12 1,1 18 0,2 17-486,2 12 0,-2 17 0,-9 11 1,-8 16-1,3-25 0,-1 2 1,-4 5-1,-1 2 0,-3 4 1,-1 2-1,-1 3 0,-1 0 4,0 1 1,0 2 0,1 7 0,1 1-1,3-6 1,1-2 0,2 0 0,2-1-1,2-2 1,2-1 97,4-2 0,1 0 0,0-4 0,0-1 0,0-2 0,0 0 0</inkml:trace>
  <inkml:trace contextRef="#ctx0" brushRef="#br0" timeOffset="40">22728 7823 7990,'-40'-21'-31,"6"15"0,3 20 1,3 17-1,2 16-54,4 7 0,4 0 0,10-2 0,3-3 0,5-6 0,6-5 0,7-5 0,8-5 263,4-7 1,9-6 0,5-6-1,8-5 1,7-3 0,8-3 0,3-6-179,5-5 0,-1-15 0,-2 0 0</inkml:trace>
  <inkml:trace contextRef="#ctx0" brushRef="#br0" timeOffset="41">18995 9636 8550,'-14'-15'0,"-3"0"0,-2 2 0,0 4 0,-3 3-12,-4 1 11,3 1 1,-11-1 391,3 1 0,1-2 1,-6 3-1,1-1 1,-1 1-1,2 1 1,3 1-1,4-2 1,5-2-1,3 2 1,3 2 345,1 1 1,13 4-1,8 1 1,12-1 0,13 2-1,14 3 1,8 1-1,6 1-184,2-2 0,-2-5 0,5 5 0,1 0 0,-3 0 0,-1-2-496,-5-1 0,-2 3 0,-6-5 0,-5-1 0,-7-1 0,-9-2 0,-8 0-179,-4 0 1,-9 0-1,-8-2 1,-10-2 249,-8-5 0,-12-1 0,-5-1 0,-6 2 0,-5 1 0,-3-1 0,-1 1 268,-1 2 1,7-3 0,-6 5 0,5 1 0,4 2 0,3 1 0,4 0-171,5 0 0,9 0 0,4 0 0,4 0 1,2 1-635,3 3 1,4 4 0,11 4 0,6-2 0,7-1 0,7 0 0,6 0 107,5 0 1,5-6-1,1 1 1,3-2-1,-1-2 1,1 0-1,-4 0 516,-5 0 1,-2 0 0,-6 0-1,-6 0 81,-2 0 0,-14-2 1,-14-1-1,-18-3 1,-14 0-1,-14-1 1,-8 1-189,-7 0 0,-4-3 0,2 3 0,2 0 0,0-1 1,4 1 142,5 0 1,7-3 0,7 5 0,10 1 0,7 1-85,6 2 1,10 0-1,15 0 1,13 0 0,15 0-1,11 0-199,6 0 0,15 0 0,3 0 0,2 0 0,3 0 0,1 0-683,-1 0 0,1 0 1,-15-1-1,-7-2 1,-9-2-1,-10 1 421,-7-2 0,-6-1 1,-12-7-1,-12 1 1,-13 0-1,-12-1 0,-9 1 553,-11 0 0,-5-1 0,-8 2 1,4 2-1,0 3 0,5 1 1,5 1 249,6-1 1,4 5 0,6-4 0,7 4 0,8 1-1,4 0-899,2 0 0,8 1 0,10 4 0,11 2 0,9 2-423,6 0 0,3 0 0,8 4 0,1 2 0,3 3 0,1 3 812,3-1 0,2 6 0,1-6 0</inkml:trace>
  <inkml:trace contextRef="#ctx0" brushRef="#br0" timeOffset="42">22541 9742 8568,'-9'-31'0,"2"1"0,1 5 0,3 6 734,2 10 1,1 2 0,1 4-1,4-2 1,5 2 0,8 2-1,8 1 1,10 0 0,7 0 0,6 0-1,3 0-235,1 0 1,-1 1 0,-2 2 0,-4 2 0,-3-2 0,-6-2 0,-3-1 0,-6 0-48,-4 0-326,-5 0 0,-10 5 0,-3-1 0,-6-1 1,-10-1 34,-10-2 0,-14 0 0,-4 0 1,-4 0-1,-7 0 0,-4 0-59,-5 0 0,5 0 0,6 1 0,2 2 1,7 1-1,5-1 131,5-1 1,3-1 0,3 2-1,4 2 1,4-1-201,6 2 1,3-3-1,10 4 1,5 1 0,8-2-1,8 0 24,8-3 1,6 3 0,3-2 0,3-1 0,2-1 0,1-2 0,-2 0-77,-3 0 1,-4-2-1,-4-1 1,-6-1 0,-7-1-1,-5 1-12,-3-1 1,-8-1-1,-4 3 1,-6-3 0,-9-1-1,-8-3 1,-11-2 7,-6-1 1,-5 1-1,-1 1 1,-1 4-1,1 0 1,1 1 37,2 0 0,2 1 0,2 5-677,5 0 1,3 0 0,3 2-1,3 2-870,4 5 0,4 4 0,6 5 0,5 6 1532,6 5 0,16 6 0,9 4 0</inkml:trace>
  <inkml:trace contextRef="#ctx0" brushRef="#br0" timeOffset="43">23634 9209 8509,'0'-33'0,"2"8"0,2 9 0,5 6 0,-1 7 0,0-2 915,1 4 1,5 2-1,-1 2 1,0 3 0,1 2-1,0 2-915,4 2 0,3 1 0,6 0 0</inkml:trace>
  <inkml:trace contextRef="#ctx0" brushRef="#br0" timeOffset="44">24154 9142 8509,'-6'-26'3658,"5"5"-3656,-5 8 0,7 7 1,4 6-1,5 1 0,5 4 1,4 5-3,2 6 0,1-1 0,5 4 0</inkml:trace>
  <inkml:trace contextRef="#ctx0" brushRef="#br0" timeOffset="45">24741 9196 8509,'7'-39'1286,"-2"4"0,2 14 1,2 12-1,3 6-1488,1 3 0,0 0 0,2 3 1,3 4-1,4 8 202,3 5 0,2-4 0,0 3 0</inkml:trace>
  <inkml:trace contextRef="#ctx0" brushRef="#br0" timeOffset="46">25327 9289 8530,'0'-55'3780,"6"17"0,3 21-6038,3 14 1,1 14 2257,1 7 0,-1-1 0,0-3 0</inkml:trace>
  <inkml:trace contextRef="#ctx0" brushRef="#br0" timeOffset="47">12330 9849 8080,'0'-21'0,"0"3"0,0 3 0,0 8 750,0-5 1,0 9-1,-1-4 1,-4 1 7100,-3 3-7372,2 1 0,-2 4 0,4 2 0,-5 5 0,-3 3 0,-3 3 491,-3 3 1,2-2-537,-6 6 0,0-4 1,-5 4-1,0 2 0,-1 1-41,-3 2 0,5-1 0,-3 3 0,6 0 0,-1 2 0,-1-1 1,0-2-394,2-1 0,-2-1 0,3-1 0,-3-1 0,-2-2 0,1 2 0,-1-3 0,-1 0 0,-2-2 0,-2-1 0,-3-1 0,0 1 0,1-2 0,-5-1 0,4-2 0,-4-1 0,-1-1 0,0-2 0,0 1 0,0-3 0,0 1 0,0-1 0,0-1 0,-1 0 0,-1-3 0,2-2 0,-6-1 0,8 0 0,-2 0 0,-3-1 0,2-2 0,-1-1 0,2-7 0,0 2 0,2-3 0,1-1 0,3-2 0,-1-2 0,1-6 0,9 3 0,-1-3 0,2 1 0,-3-6 0,2-3 0,1-3 0,2 0 0,6 0 0,-2 3 0,3-3 0,2-2 0,1 2 0,3 1 0,-3-4 0,3 3 0,-1-1 0,0-1 0,2 1 0,2 1 0,-3-3 0,4 4 0,-1 1 0,0-3 0,3 3 0,1-2 0,2 0 0,2-2 0,2-2 0,5 1 0,3 3 0,3-2 0,2-2 0,0 5 0,5-7 0,2 3 0,-1 3 0,1 1 0,-3 2 0,-2 0 0,3 0 0,-2 4 0,-1 1 0,0-1 0,-3 1 0,-1-1 0,-2 0 0,2-1 0,2-2 0,0-1 0,1 2 0,1-1 0,4-1 0,-1 3 0,3-3 0,3 3 0,3-3 0,-1-1 0,2 1 0,3-1 0,-4 4 0,4-5 0,1 3 0,-2 2 0,-3 3 0,-3 0 0,-1 0 0,-2 3 0,-1 1 0,-2 0 0,0 2 0,-1 0 0,-2 2 0,0 3 0,1 0 0,3 1 0,-1 0 0,2-1 0,1 1 0,2 0 0,1-1 0,2 1 0,2 0 0,2-1 0,2 1 0,-1 0 0,1-1 0,-6 2 0,1 2 0,-5 3 0,-2-1 0,-3 1 0,-2-2 0,-3 2 0,-1-1 0,0 5 0,1-1 0,4-1 0,-1 1 0,0-1 0,3 1 0,-2 4 0,0 0 0,5 0 0,4 0 0,3 0 0,2 0 0,0 0 0,3 1 0,-1 4 0,-1 2 0,1 2 0,0 0 0,-7-4 0,1 3 0,-5 1 0,-4 0 0,-1 0 0,0 0 0,-1-2 0,3 4 0,-3-5 0,1 0 0,-1 1 0,-1-1 0,1 0 0,2 3 0,5-3 0,1 0 0,0 1 0,-1 0 0,1 2 0,0-1 0,-1 3 0,1-2 0,0 2 0,-2-1 0,-3-1 0,-3 1 0,1 2 0,-6 0 0,4-2 0,-3-2 0,-2-1 0,1 1 0,-1 2 0,0-3 0,1 2 0,-1 0 0,0 0 0,1-2 0,-1-1 0,5 5 0,-1-2 0,1 2 0,0 3 0,1-1 0,0 0 0,1 1 0,3-4 0,-2 2 0,1 3 0,-1 0 0,-2-2 0,-2-3 0,-3-1 0,4 0 0,0 4 0,-2-1 0,-1-1 0,-2-3 0,1 3 0,-1-4 0,0 2 0,1 0 0,-1 0 0,0-2 0,1 1 0,-1-1 0,0 2 0,1 3 0,-1-2 0,0-1 0,1 1 0,-1 2 0,0 2 0,1-1 0,-1 0 0,0 1 0,-1-1 0,-1 0 0,-2 1 0,-1-1 0,4 0 0,-1 1 0,-2-1 0,-1 0 0,6 1 0,-1-1 0,0 0 0,-4-5 0,-1-2 0,-1-2 0,-1 2 0,1 0 0,1 0 0,-5 0 0,3-2 0,0 5 0,-5-2 0,5 2 0,0 2 0,-3-5 0,6-2 0,1-2-1087,2-2 1,3 0 0,3 0 0,5 0-1,5 0 1087,4 0 0,5-6 0,-3-2 0</inkml:trace>
  <inkml:trace contextRef="#ctx0" brushRef="#br0" timeOffset="48">13917 8543 8270,'-9'-2'0,"0"-2"0,4 1 644,-3-6 0,5 4 0,-3-2 0,1 0 1288,1-1 0,5 5 1,8-1-1,3 2-1373,1 2 1,1 5 0,-1 1 0,0 1 0,1 4 0,-1 0 27,0 3 1,2 3-1,1 3 1,2 0-1,0 3 1,0-1-1,0 0-256,-2 2 0,-1 1 1,-2 2-1,-1-1 1,-3 1-1,-5 0-240,-2-1 0,-2 1 0,-3-2 0,-5-1 0,-7-2 0,-5 2 0,-7 1-91,-3 1 0,-7 1 0,2-2 0,-4-1 0,-1-3 0,0-2 0,0-3 0,2-5 0,1-4 0,3 0 0,0-1 0,3 0 0,1-3 0,5-1 0,7-2 0,0 0 0,3 0 0,4-6-2436,2-3 0,4 3 0,10 2 2436,4 2 0,8 14 0,4 3 0</inkml:trace>
  <inkml:trace contextRef="#ctx0" brushRef="#br0" timeOffset="49">14170 5517 8146,'0'-37'0,"1"6"0,4 11 0,4 8 0,3 7 0,1 4 0,0 1 0,1 0 0,-1 0 174,0 0 0,-4 0 1,0 0-1,1 0 377,2 0 1,2 6 0,-1 3 0,2 2 0,2 3-1,6-1 1,2 2-20,2 3 1,2-2 0,4 5 0,4-1 0,0 1 0,1 3 0,-1 1-308,-1 2 0,2-1 0,-4 1 0,1 0 1,-3 1-1,-2 1 0,-2 4-81,-3 1 1,-3-3 0,1 3 0,-6 0-1,-2-1 1,-2 1 0,1-2 94,-1 1 1,0-2 0,1-3 0,-1 2 0,0 2 0,1 1-52,-1 0 0,5-1 0,0-2 0,-2 1 0,-1 0 0,-2 0 0,0 2 0,1 1-100,-1 3 1,-6-3 0,-2 0 0,-4 0 0,-1 0 0,0 2 71,0-2 0,-4 3 1,-2-5-1,0 1 1,-1-1-1,1-2 1,0-2 210,3-1 0,1-5 0,2 0 1,0 2-1,0 0 0,0-1 0,0-2-75,0-2 0,2 3 1,1-2-1,1 0 1,1 3-1,-1-1-302,1 0 0,-1 0 0,-4 5 0,0 0 0,-1-1 0,-4 1 0,-2 0 87,-1-1 0,-4 2 1,4 2-1,-4 1 0,-2-3 1,1-3-1,1-2-61,3 0 1,-3 1 0,4 0-1,-3-4 1,1 1 0,2 0 0,1 1-21,0-1 0,2 3 0,-2-5 0,1 1 0,1 3 0,1-1 0,-2-1 0,-1-2 0,-1 5 0,-2-2 0,1 3 0,-1 2 0,-2-1 0,-2 1 0,1 0 0,0-5 0,1-1 0,2-1 0,1 1 0,0 1 0,1-1 0,-3 3 0,3-7 0,-1 1 0,2 0 0,1 1 0,1 0 0,0 1 0,3 2 0,-2-3 0,1 2 0,0 3 0,-3-1 0,-2-1 0,4 4 0,-3-4 0,-1 3 0,1 2 0,-4-2 0,1-1 0,0-4 0,1 0 0,0 2 0,-5-3 0,1 0 0,1 1 0,2-4 0,1-1 0,5-2 0,-4 0 0,2 1 0,2-3 0,-1 0 0,1-2 0,1 1 0,2-3 0,-1 1 0,-1-1 0,-1 1 0,-2-4 0,1 4 0,-4-3 0,2 4 0,0-3 0,-1 0 0,2 2-446,0-1 0,0-4 0,3 3 1,-1 0-2653,1 3 0,2-2 1637,1 2 0,1-6 0,5 0 0,7-6 1,8-6-1,6-4 1461,4-5 0,-3-3 0,4-5 0</inkml:trace>
  <inkml:trace contextRef="#ctx0" brushRef="#br0" timeOffset="50">14623 8676 7991,'-12'-9'1288,"3"0"1,2 6-61,3-1-593,2 2 0,-4 4 1,6 2-1,0 5 1,0 3 211,0 1 1,0 7-1,2 3 1,1 5-1,1 5 1,-1 0-206,-1-1 0,-1 4 0,2-4 0,1 1 0,-1-1 0,-1-2 0,-2-2-450,0-1 0,4-2 0,1-3 0,-2-4 0,0-5 0,0-2-297,1-2 1,6-7 0,-1 3 0,5-4 0,3-2-1,9-5 1,6-6-339,8-4 0,3-8 1,-3 3-1,0 1 0,0 0 1,-1 4-554,-4 3 1,2-2 0,-6 9 0,-1 0 0,-2 0-1,-1 3 996,-1 2 0,7 13 0,1 2 0</inkml:trace>
  <inkml:trace contextRef="#ctx0" brushRef="#br0" timeOffset="51">13863 9209 8236,'2'-13'0,"2"1"0,5 3 0,3-3 0,1 3 0,-1-3 247,-3-1 1,3 0 0,-5-1 0,2 3 0,-1 0 0,-2 2 0,-3-1 0,-3 0 536,-5 1 1,2 3 0,-6 6-824,-1 0 1,-2 0-1,-1 0 1,-1 1 0,1 2 117,0 2 0,-1 4 0,1-3 0,0-1 0,-1 3 0,1-1 91,0 4 0,-5 5 0,0 3 0,2 2 0,0 4 0,-1 5-59,0 5 0,-1 10 0,4 5 0,1 5 1,1 4-1,3 2 0,8 1-247,8-1 0,7-5 0,15-7 0,8-2 0,5-7 0,4-4 0,3-8 180,2-5 1,7-5 0,1-9 0,2-4 0,3-5 0,-2-6 6,-4-8 0,4-6 0,-9-11 1,1-7-1,-6-3 0,-8-5-223,-7-1 0,-8-7 0,-6-5 0,-7 0 0,-6 0 0,-7 2 0,-10 3-24,-9 0 0,-10 11 0,-14 5 1,-5 5-1,-3 8 0,-1 7 0,1 8-213,3 6 1,3 2 0,6 2 0,1 2 0,4 4 408,4 7 0,9 0 0,2 6 0</inkml:trace>
  <inkml:trace contextRef="#ctx0" brushRef="#br0" timeOffset="52">12304 5784 30124,'0'-13'-4916,"0"4"1,1 1 5077,4 2 0,2 3 0,8 6 0,1 2 0,3-1 0,2 1 0,3 1 0,3 0 0,2 0 434,2-3 1,11 2 0,-2 0 0,1-2 0,2 0 0,0 0 0,2 1-260,-3-1 0,4 3 0,-1-1 1,-1-1-1,1 0 0,-1 1 0,-1-2-202,-1-2 1,-2 4 0,0-1 0,0-1-1,0-1 1,-1-2-68,1 0 1,5 0 0,-1 0 0,-1-2 0,0-1-1,2-3 54,4-1 1,1-2 0,2-4 0,0 1 0,1 1 0,-1 3 0,-3-3-120,-3-1 0,-2 3 0,-4 1 0,-2-3 1,-2 1-1,-3-1 0,-2 3 335,0-3 1,-2 1-1,-6-1 1,-4 3 0,-1-4-1,-1-3-628,0-3 1,-4-4-1,-3 3 1,-1-2-1,2-3 1,1 1-1,1-1 32,0 2 0,-4-1 1,0-2-1,1 2 1,2 2-1,2 2 0,-3 2-162,-2 3 0,2 0 0,-7 1 0,-1 0 0,-1-2 0,-2-2-96,0 0 0,-8-1 0,-4 5 0,-5-1 0,-4 1 1,-3 0 385,-1-1 0,-3 1 1,-2 0-1,-1-1 0,0 1 1,0 0-1,-2 1 0,-1 1 159,-3 3 1,0 0 0,-1-2-1,-1 2 1,-2 1 0,-1 1 18,1 0 1,-4 0-1,-1 3 1,0-1 0,-1 1-1,1 0 68,0-2 1,2 4-1,4-3 1,0 2-1,-2 2 1,-1 0-1,-1 0 170,1 0 1,-4 0-1,-1 0 1,-1 2-1,0 2 1,-1 3-1,-3 2-56,-5 0 1,-1 0-1,-5 4 1,2 1-1,-2-1 1,0 2-56,2 3 0,4-4 0,8 6 0,1-3 1,0 3-1,2 0-33,3 4 1,-2-3 0,1 0 0,2-1 0,3 1-1,3 1 1,3 0-54,2 1 0,2-6 1,6 6-1,4 0 1,0 1-1,5 1-557,5 2 1,0-3 0,5 8-1,4-1 1,5 2 0,10-1 0,8 1 288,7-3 1,16-2 0,10-3 0,5-3 0,7-4 0,3-3-20,-1-2 0,5 2 0,-37-7 0,0 0 0,1 1 0,0 0 155,0-1 1,-1 0 0,1 2 0,0 1 0,2-1 0,0 1-1</inkml:trace>
  <inkml:trace contextRef="#ctx0" brushRef="#br0" timeOffset="53">13810 5837 27498,'-7'-6'-5432,"1"3"4588,6-5 1,0 3-1,0-4 1,0-1 0,-2-2-1,-1-1 1,-1-1-824,1 1 1,1 3 1590,2 5 0,12 13 1,3 12-1</inkml:trace>
  <inkml:trace contextRef="#ctx0" brushRef="#br0" timeOffset="54">14090 9995 10964,'0'-25'0,"0"3"0,-2 6-1192,-2 5 1181,3-1 0,-7 5 0,5-6 1,-1-1-1,-1 1 0,1 0 0,-2 1 1,0 2-1,-1 2 0,1 1 0,-2 1 1,1-2 436,-3 1 1,-2 3-1,-3-4 1,-1 2-1,-2 3 1,0 2-1,-1 1 1,-2 0 33,0 0 1,-7 0-1,3 0 1,-2 0-1,-1 0 1,3 0-102,1 0 1,4 1-1,-4 2 1,3 3-1,2 2 1,3 2-194,1 2 0,1 1 0,1 2 0,0 3 0,-1 4 0,3 3-219,2 2 0,-2 4 0,7 3 0,1 3 1,1 4-1,4 2 229,2 3 1,4 0 0,8 4 0,5-1 0,7 0 0,5-1 95,4-4 0,6-4 1,4-3-1,5-4 0,7-5 1,5-8-1,4-5 63,3-6 0,-6-3 0,3-7 0,-3-5 1,-5-8-1,-6-8-421,-5-7 1,-1-4 0,-7-9 0,-1-6 0,-6-4 0,-6-6 0,-7 0-296,-8-1 1,-5-8 0,-10 4 0,-4 1-1,-8-1 1,-10 6-110,-6 2 1,-13 6 0,-1 13 0,-6 5-1,-4 5 1,2 5-287,4 8 1,-3 5 0,8 8 0,3 0 0,6 0 0,6 2 0,9 2-2539,7 5 3314,6-3 0,24 0 0,4-6 0</inkml:trace>
  <inkml:trace contextRef="#ctx0" brushRef="#br0" timeOffset="55">14916 5411 9111,'-1'-16'0,"-3"2"0,-5 8 3216,-3 8-1849,4 5 0,-3 7-1384,2-1 0,-8-4 0,0 0 0,2 1 1,4 2-1,8 1 0,8 0 0,7 1-177,4-1 1,8 0 290,-2 1 0,3 5 0,3 5 0,3 4 0,3 4 0,3 2-29,3 4 1,-3 4 0,9 4 0,0 2 0,2 2-80,-1 2 0,5-3 1,-6-2-1,0 1 1,-3-1-1,0 2 266,-2-2 0,-4 4 1,-3-6-1,-1 1 1,-4 0-1,1-1 1,0-1-90,1 1 0,0 3 0,-3-2 1,2 2-1,1 1 0,-2-1 0,0 0-204,-3-2 1,-1 0-1,-2-2 1,-6 5-1,-2 1 1,-2 1 0,-1-4-62,-3-1 0,2 3 0,-5-3 0,-1 0 1,3-2-1,-2-4 165,0-3 0,0-1 0,-3 2 0,1-1 0,-1-1 0,-2-1 0,-1 1 91,0-1 0,-1 1 0,-2 2 0,-3-1 0,-1-3 0,-2 2 0,0 1-159,0 4 0,2 2 1,-4-1-1,2 1 0,0 1 1,1 1-81,-1 0 1,1-3 0,-2 2 0,1-2 0,-1-2-1,-2-2 1,-3-1 218,-3-1 1,3-10 0,-4 3 0,1-3 0,-1-4 0,-2 1 0,-1-4 132,1 0 0,-2 3 1,5-4-1,2-2 0,-1 1 1,3-1-136,0 2 0,-6 6 0,6-2 0,-1 3 0,1 2 0,0 1 0,-1 1-224,-2 2 1,0 2-1,-3-2 1,0 3-1,3 2 1,-1-2-1,0-2 159,2-2 1,-3-2 0,1-3-1,1-1 1,3-3 0,0-1 190,1 1 0,0-5 0,-1 2 0,1-3 0,0-2 0,-1 1-164,1-1 1,0 2 0,1 1 0,1 2 0,3-2 0,-3 0-168,-1 2 0,-5 1 1,-1 5-1,0-2 1,-1 2-1,-2 0 1,-1-1 42,0 0 0,-1-6 1,-2 4-1,2 0 0,0-2 1,0 2-1,-3-2 230,0 0 0,4-1 0,1-3 1,0 1-1,2 2 0,0-2-220,2-1 0,1 3 0,0 0 0,-2-2 0,2 0 1,1 0-1,0 2-448,-3-1 0,2-1 0,-3 0 1,1 2-1,3-2-548,-1-1 1,0-3 0,2-3-196,1-5 1,5-4 0,5-4 0,5-5-24,2-3 0,8 3 1,0 2-1,4-1 1231,1 1 0,9-2 0,2-4 0</inkml:trace>
  <inkml:trace contextRef="#ctx0" brushRef="#br0" timeOffset="56">14876 9782 8270,'-5'-21'0,"-4"5"214,-3 6 1,-2 11 0,0 11 0,-3 6 156,0 3 0,-7-1 0,3 4 0,-1-2 0,1 2 0,2 1 0,3 2 0,1-1 0,2 1 81,-1 0 0,7-5 0,2-1 1,5-2-1,5-3 0,5-1 0,6-3-266,7-3 0,2 1 0,3-5 1,2-4-1,1-2 0,0-5-429,1-2 1,-3 4 0,3-4-1,-2 2 1,-1 3 0,-1 2 242,2 1 0,12 6 0,-1 1 0</inkml:trace>
  <inkml:trace contextRef="#ctx0" brushRef="#br0" timeOffset="57">12397 10009 8300,'0'-14'0,"0"1"0,0 6 218,6-5 1,0 4 0,4-5 0,-1 0-1,2-1 1,-1 1 0,0 0 0,-1 1 0,0 2-1,0 2 1,-2 1 0,1 1 1802,-1 0 1,-4 0-1,3 3 670,0-1 345,-5-1-2386,11-1 0,-10 3 0,2-6 207,-2-1 1,-4 4-724,-2 2 0,1 2 0,-6 4 1,-1 1-1,-2 3-48,-2 1 0,0 2 0,-3 4 0,-2 0 1,0 1-1,-2-1 0,0 0 83,-2 1 0,-3-1 1,0 0-1,-1 1 0,-1-1 1,-2 0-170,-1 1 0,-4 3 0,2 3 0,-1-1 0,-3 2 0,-3-1 0,-4 4 0,-2 1 0,-5 2 0,2 0 0,-1 1 0,0 0 0,1-1 0,-7 7 0,2-8 0,-1 2 0,2-1 0,3-5 0,2-2 0,2-1 0,5-4 0,4 1 0,-2-4 0,4-5 0,-1-1 0,4-3 0,-1-2 0,2-1 0,4 0 0,1-1 0,-1-3 0,0-5 0,1-3 0,-2-3 0,-2-3 0,-1-2 0,1-3 0,2 1 0,1-2 0,-1-1 0,-1-3 0,-1-2 0,2-2 0,3-1 0,0-1 0,1 0 0,5-3 0,-2-6 0,2-3 0,2 0 0,3-2 0,2-3 0,3-4 0,-2-1 0,7 3 0,1 0 0,2-4 0,1-2 0,0-3 0,1-2 0,3 8 0,5 0 0,3 2 0,2 4 0,0 0 0,4-2 0,3-2 0,5 6 0,3-1 0,0 0 0,4 0 0,1 2-53,3 1 1,0 1-1,1 4 1,1-2-1,4-2 1,1 4-143,2 4 0,3-4 1,-3 4-1,0 1 1,1 0-1,-1 4 1,2-1 68,-1 4-1,-4 1 1,3 1 0,0-1 0,3-2 0,4-1 0,3 1 36,2 2 0,4 3 1,-2 1-1,-1 2 1,2 0-1,-2 1 54,0 3 1,3-1 0,-3 1 0,2 2-1,1 3 1,-1 2 0,-3 4 33,-3 1 0,-8-3 0,-2 5 0,-5 1 0,-3 1 0,-3 4 0,-2 2-120,-2 5 0,-4 3 1,-2 1-1,-2 1 1,2 1-1,1 1 115,2 2 0,4 8 0,2-1 0,-1 2 0,4 4 1,1 0 173,4 2 1,11 2 0,-2-2-1,-1 0 1,0 1 0,-3-2-1,0 2 1,-3-1 66,-2-1 1,-2-1 0,-3-2 0,-5 0 0,-3 2 0,-2-1-5,1-2 0,0-6 0,1 0 0,2 2 0,1 0 0,-2 0-230,-1-2 0,-1-4 0,0 2 0,-2 0 0,-3-3 0,-4 1 0,-3 0 0,-2-2 0,-1-1 0,-2-2 0,-2 1 0,-2-1 0,-3 0 0,-1 1-296,3-1 0,-4 0 1,4 1-1,-4-1 0,-1 0 1,0 1-576,0-1 1,5 0 0,-1 1 0,1-1 0,-1 0 318,1 0 0,-1 1 0,-3-1 0,2 0 0,2 1 1,-2-1-1,-2 0-616,-1 1 1,0 4 0,0 1 0,0 0 0,-1 2 0,-2-2-1228,-2 0 1,1 3 2394,4-4 0,-6 0 0,-1-5 0</inkml:trace>
  <inkml:trace contextRef="#ctx0" brushRef="#br0" timeOffset="58">13943 9209 8519,'0'-22'558,"0"0"1,0-5-1,2 9 1,2 2-1,5 1 1,4 2-1,4 1 1,1 2 245,-2 1 1,3 6 0,-1-2 0,-2 4-1,-1 1 1,-2 0 322,1 0 0,-7 6-936,-3 3 0,-2 4 0,-2 5 0,-2 2 0,-3 3-153,-9-1 1,-4 0 0,-7 5-1,-1-1 1,-5 1 0,-4-2 0,1-3-1,0-4 1,0-2-404,-3 2 1,3-3 0,-1 3-1,-1-3 1,1-2 0,-1 2-1989,-1 3 1,7-2 2352,-1 6 0,6-6 0,-8 4 0</inkml:trace>
  <inkml:trace contextRef="#ctx0" brushRef="#br0" timeOffset="59">12304 10049 8395,'-14'-12'0,"1"1"0,0 4 0,-1 1 444,1 3-64,0 2 0,1 7 0,2 3 1,2 2-1,2 4 0,3 1 0,0 2 1,0 0-1,-3 1 0,-1 3 0,-5 4 1,-4 0-1,-6 1 100,-4 0 1,-6-2 0,-2-3-1,-3-3 1,-2-1 0,-4-2 0,-1-2-1,-4-6 1,3-2 0,-3-3-189,1-1 1,2-5 0,-4-6 0,1-9 0,0-7 0,2-8 0,3-5 0,2-8-228,2-6 1,2-4 0,17 23 0,0-1 0,0 0 0,0 0 0,1 0 0,0-1 0,1-1-1,0 1-22,2 0 0,1 0 0,-13-33 0,3 3 0,1 2 0,3 7 0,4 4 0,3 5 92,4 1 1,3-3 0,-2 5 0,4 1 0,4 0 0,1 0-86,0-1 1,1-5 0,5 3 0,7 0 0,10-3 0,8-1 0,7-5-82,5 0 0,-17 27 0,0 0-185,1-1 0,-1 0 1,29-21-1,-25 24 1,1 0-1,-1 2 0,1 1 1,28-20-38,0 1 0,3 4 0,-2 1 0,-1 3 0,2 1 0,-2 3 159,0 2 1,3 2 0,-2-1 0,-1 0 0,0 2 0,-3 1 99,-1 2 0,-2 6 0,1-2 0,-2 3 0,-2 2 1,-3 1-1,-1 2 7,-3 1 1,0 6 0,-1-2 0,1 4 0,-2 1 0,1 0-1,-4 1 71,-1 4 1,2 2 0,4 8 0,-3 1 0,-1 4 0,-1 0-96,0 4 0,1 3 1,1 2-1,0 4 1,0 1-1,0 3 1,-1 2-20,1 0 0,2 3 1,1 1-1,3 1 1,0-1-1,0-1 109,-3-2 1,-2-2 0,-1-1 0,0-3 0,-1-1 0,-4-4-1,-5 0 15,-7-3 0,-3-1 0,-7-2 0,0-6 0,-1 0 0,-1-1-484,-3 2 1,-5 0 0,2-5 0,-4 2-657,-1 2 1,0 3-1,2 2 1,2-4-1,7-4 384,5 0 0,2-7 1,7-2 661,3-4 0,2-1 0,-4 0 0</inkml:trace>
  <inkml:trace contextRef="#ctx0" brushRef="#br0" timeOffset="60">14157 8876 8634,'-20'-6'751,"11"-1"0,-8-2 1,8 1-29,-3 2 1,5 3-1,2 8 1,4 4-1,1 4 1,0 3-361,0 2 0,-6 6 0,-3-2 1,-4 3-1,-4 3 0,-2 0 0,0 2-409,-1 0 1,-2-5 0,4 7-1,1 1 1,-1 3 44,0 2 0,0 8 1,5 1-1</inkml:trace>
  <inkml:trace contextRef="#ctx0" brushRef="#br0" timeOffset="61">14756 5704 8576,'-34'-10'0,"5"-4"0,7 0 0,7 0 0,6 4-39,3 1 1,3 6-1,6-3 1,3 2-1,0-2 1,1 0-1,-1-2 1,2 2 923,-1 1 1,-3 0-1,5 5 1,2 0 0,2 2-672,5 2 1,-2 2-1,6 4 1,2-1 0,3 2-1,2 0 1,4 3 28,1-1 1,-4 0-1,1 1 1,-3-1-1,-2 0 395,1 1-550,-6-1 0,0 5 1,-5 0-1,2-2 0,-2 0 1,0 2-1,0 4-23,2 3 1,2 2-1,-3 1 1,4 2-1,1 2 1,-1 2-63,-2 3 0,5 0 0,-2 2 1,2-1-1,0 4 0,-2-1 100,1 1 1,-2-4 0,0-1-1,-2-3 1,-3-1 0,-1-3-1,-3-2 285,-3-2 1,1 1-1,-5-2 1,-2-1 0,-2-3-1,-1-1-95,0 1 0,0 1 0,0 6 1,0 2-1,0 3 0,0 2 0,0 4-329,0-1 1,0 9 0,0-5 0,0 2-1,0 4 1,0-2 65,0 0 1,0 1 0,0-4 0,0-3 0,-1 0 0,-2-5-1,-3 1 1,0-3 360,0-1 0,-3-1 0,3-6 1,0-1-1,-1-2 0,1 2-27,0 1 0,-3 2 0,5 1 0,-1 2 0,1 4 0,-2 1-355,-1 2 1,-1 5 0,-2-8 0,1 1-1,-2 1 1,1-1-342,1-1 0,-3 3 376,4-6 1,-9 5 0,-1-5 0,2-1 0,1-2 0,2-1 248,0-1 0,-1 1 1,1-1-1,0 1 0,-1 0 1,1-2-224,0-3 0,4 6 0,0-3 1,0 2-1,0 4 0,0 0 1,-1 3-71,-2 0 0,-6 2 0,-1 4 0,-2 1 0,-2 2 0,-3 2 0,0-2 0,-1-2 0,2-2 0,1-2 0,2-3 0,0-2 0,1-4 0,3-4 0,3 1 0,2-4 0,0 0 0,-1-3 0,1-4 0,1 0 0,3-1 0,-1-4 0,6 0 0,-1 0 0,1 0 0,-2-1-1567,-2 3 1,5-4-1,-3 2 1,2 1 284,0 2 0,-1 2 1,7-1-1,2-1 1,6-2-1,7-2 1282,5-2 0,3 4 0,2-3 0</inkml:trace>
  <inkml:trace contextRef="#ctx0" brushRef="#br0" timeOffset="62">14783 9116 8229,'-37'-21'884,"5"2"1,6 5-498,6 6 0,-3 3 0,6 5 0,0 2 136,3 2 1,2-1 0,3 6 0,4 1 0,4 2-48,1 1 1,7 1-1,5-1 1,7 2-1,5 1 1,6 2-1,2-2-1164,5-1 0,2-2 0,2 1 1,1-1-1,-1 0 0,-4 1 688,-3-1 0,3 0 0,-3 1 0</inkml:trace>
  <inkml:trace contextRef="#ctx0" brushRef="#br0" timeOffset="63">14503 6011 8465,'-19'-40'0,"6"11"0,7 18 0,6 14 0,6 8 0,7 7-1,6-3 1,3 6 388,1-4 0,-6 0 1,7 5-1,3 2 0,4-1 1,3 3-1,3-1 0,4 6 1,7 4-1,5 7 0,2 1-138,0 3 1,-26-21-1,0 1 1,0 4 0,1 0-1,-1 0 1,1 0 0,0 3-1,-1 0 1,-1 0 0,-1 0-1,-1 2 1,-2 0-1,-1-2 1,-3 0 0,0 1-1,-3 1 1,13 31-6,-6 4 1,-9-2 0,-8-3 0,-1-1 0,-6 1 0,-6-3 0,-7-1 207,-2-5 1,-1-4 0,-1-2 0,-1 4 0,1-1 0,-1 3 0,-1-1-120,-2 0 1,5 1 0,-2 2-1,3-1 1,3 4 0,2-3-1,2 0-266,2-1 0,-4-6 0,1 1 0,-3-4 0,-1-2 1,0 0-1,-2-4-1,-3-5 0,-1-5 0,-5-5 0,2 0 0,-3-2 0,-3-3 49,-3-4 1,1 1 0,6-1-1,3-3 1,2-3 0,3-4 0,1 1-2085,2-1 1668,-1 4 0,3-10 0,0 7 0,2 0 1,-2 0-1,-4 0-352,-3 1 0,-4 2 1,4 0-1,2-2 0,-1-1 1,1 0-1,-2 0-1021,2 0 0,6-6 0,1 3 1673,-2 0 0,5-5 0,1 5 0</inkml:trace>
  <inkml:trace contextRef="#ctx0" brushRef="#br0" timeOffset="64">14676 8649 7994,'-32'-31'1855,"4"9"1,6 12-1233,2 7 1,4 13 0,6 5 0,2 3 0,2 1-414,3-3 0,2 0 0,1 1 0,0 2 0,1 2 1,5 2-1,8 3-198,6 0 0,10 4 0,3-3 0,1-7 0,4-3 0,2-4 0,3-1-3454,0-3 2917,-4-3 1,11-6 0,-6-2 0,1-2 524,1-5 0,1-21 0,6-5 0</inkml:trace>
  <inkml:trace contextRef="#ctx0" brushRef="#br0" timeOffset="65">12144 10262 8614,'0'-15'0,"-2"6"8,-2 11 0,1 5 1,-5 3-1,0-1 0,-3 2 1,-4 1-1,-1-1 0,-3 0 1,-3-2-1,-4 1 0,0 2 1,-1 0-1,0-2 0,1-1 1,-1 0 714,1-2 0,-1 5 0,-1-4 1,-2 0-1,-3 0 0,1-1 1,-2 1-1,0 0-329,-3 0 1,-6 2 0,-2-5 0,1-2-1,-2 0 1,-3 0-383,-3 1 1,-1 0-1,0-5 1,-1-3-1,1-5 1,1-3 0,3-2 78,5 1 0,5-2 1,2-1-1,-1-3 1,2-2-1,2-3 69,5-1 0,0-3 0,4-2 0,3-2 0,3-2 1,1-3-1,2-2 1,4-1 0,-1-6 0,5-2 1,-1-4-1,2-3 0,1-1-156,3-2 1,1-4 0,4 2 0,2 0 0,7-4 0,4 0 0,5-1-406,6-1 1,-1 6 0,10-6 0,2 1 0,3 1 0,-18 32 0,2 0 268,2 1 0,1 0 1,0 2-1,1 0 1,3-1-1,0 0 0,0 0 1,1 2-1,-1 1 1,0 1-1,0 0 1,0 1-1,0 1 0,0 1-24,30-20 1,-31 19 0,-1 0 0,26-13-1,0 2 1,1 1 0,-3 4 190,-1 2 0,3 3 0,-7 1 1,0 4-1,1-1 0,0 2 1,0-1-20,0 4 1,-5 1 0,4 2 0,-1 0 0,-1-1-1,3 2-91,3 3 25,-2-2 1,15 3 0,-1-4 0,3 4 0,1 2 0,-3 1-24,0 1 1,-7-1-1,-3 7 1,-6 1 0,-2 3-1,-3 1 1,-1 3-9,-4 2 1,-8 3 0,-1 1 0,-7 4-1,-3-1 1,-3 2 0,1-1 58,-2 4 1,4 0 0,-1 1 0,3 0 0,5 3 0,4 0 184,3 0 0,0-1 0,3 0 0,-1-1 0,1 1 0,0 0 0,0 1-145,-2 3 1,-5-7 0,1 2 0,-3-1 0,-3 2 0,-3 3 0,-2-1-172,-1-3 0,-4 0 0,3-4 0,-5 2 0,-3 0 0,-2-3-635,-2-2 1,-2-1 0,-4-5-1,2-1 1,0-2-1498,3-1 2284,5-6 0,-2-9 0,5-9 0</inkml:trace>
  <inkml:trace contextRef="#ctx0" brushRef="#br0" timeOffset="66">13850 8729 11156,'-28'-19'590,"3"6"1,13 1 0,3 10 121,5 10 1,2 8 0,2 3-867,0 2 1,0-5 0,0 2 0,-1-2 0,-2 2 0,-3 4 0,-2 4-541,-2 0 0,-3 2 0,-5 3 0,-4 5 689,-4 2 1,-6 14 0,-2 3 0</inkml:trace>
  <inkml:trace contextRef="#ctx0" brushRef="#br0" timeOffset="67">10917 12514 8402,'-1'-22'0,"-2"0"0,0 4-13,4 6 10,-1 6 1,12 0 0,-6-1 1538,3-6 0,-1 4 0,-6 0 1,3-2-668,-2 0 0,-3 3 1,-3 2-1,-3 2 1,0-2-419,0-1 0,0 4 0,2-2 1,-5 4-1,-3-1 0,-1-1 247,-1-1 1,0-1-599,-4 5 1,2 2-1,-5 1 1,0 3-18,0 1 0,4-2 0,-4 3 0,2 3 0,2-1 0,2 0 0,2-1 153,0 2 0,-1-4 0,1 2 1,0 0-1,-1 0 0,1 0-17,0 1 0,-1-3 1,1 2-1,0 0 1,-1 2-1,1-1-170,0 0 0,0 10 1,-1-7-1,-1 2 1,-1 0-1,-2-2 1,2 2-97,1 2 1,0-2 0,-1 3-1,-2-3 1,4 0 0,2 1 257,3 2 1,0-1-1,-3-3 1,2-1-1,2 0 1,2 1-1,2-1-140,-2 0 1,4 1-1,-2-1 1,3 0-1,-1 1 1,-1-1-72,-1 0 0,-1 1 0,5 1 0,0 1 0,0 2 0,0-2 0,0 0-171,0 2 0,2-2 0,1 5 0,3 0 0,0-2 0,1 2 289,0-1 1,1-2 0,2 3-1,-1-2 1,1-1 0,4 0 0,2-1-87,2 0 1,1-2-1,-3-2 1,2 0-1,0 1 1,0-1-33,-1 0 0,6 0 0,-4-1 0,0-1 0,2-2 0,0-1 0,2 0 0,1 2 0,0-4 0,-4 0 0,1 0 0,-2-3 0,2 0 0,0 1 0,1-2 0,3 2 0,0-2 0,-1-4 0,3-1 0,-1-3 0,4-1 0,0-2 0,-2-4 0,1-1 0,3 1 0,-3 0 0,-1-1 0,-1 1 0,0 0 0,-2 0 0,-1-2 0,-4-2 0,0 0 0,-4 0 0,3 3 0,-1-1 0,-2-2 0,-1-2 0,-2-2 0,-1-1 0,-3 2 0,3-6 0,-3 4 0,3-3 0,-1-2 0,0 2 0,-2 3 0,-2-3 0,3 3 0,-1-4 0,0 1 0,0 1 0,-1 2 0,-3-1 0,1 3 0,-3 1 0,2 1 0,-2 1 0,-2-1 0,-1-1 0,0 4 0,-1-3 0,-2 2 0,-3-1 0,-2-2 0,-2-2 0,-2 4 0,-1-4 0,-2 0 0,-3 0 0,-4-1 0,-2 0 0,2 0 0,-3 6 0,1-2 0,-4 3 0,-3 2 0,1-1 0,2 1 0,2 6 0,-2 1 0,-2 1 0,-3 1 0,1 1 0,-1 3-203,4 4 0,-6 4 0,1 6 1,0 3-1,3 2 0,3 2-996,1 2 1,5 7 0,1 3 0,2-1 0,4 2 1198,5 0 0,-2 8 0,5 5 0</inkml:trace>
  <inkml:trace contextRef="#ctx0" brushRef="#br0" timeOffset="68">10904 5051 8195,'0'-13'0,"2"1"911,2 3 677,3 3 1,5 7-1520,-3 4 0,3-2 0,-3 6 1,3 1-1,1 1 0,-1-1 1,-2-1-1,-2 1-75,-2 2 0,4 1 0,-3 2 0,2 3 0,-1 4 0,-1 3 0,-1 3-235,0 3 0,3 4 42,-5 5 0,2 5 1,-3 3-1,2 2 200,-2 3 1,-2-5 0,-1 8 0,0 0 0,0-1 0,0 0 0,0-3 104,0-3 1,0 3 0,0-5-1,0 0 1,0-2 0,0-4-98,0-1 0,4 0 1,2-1-1,0-4 1,2-2-1,-2-2-275,0 0 0,2 4 0,-3-2 0,-2 0 0,-2 1 0,-1-2 1,0 2-120,0 0 0,-4 0 0,-2 2 0,0-3 0,-1-4 0,1-1 89,0-3 0,-3-5 0,4 0 0,1 0 0,0-4-661,-1-1 1262,1-8 0,-2 5 0,-2-5 0</inkml:trace>
  <inkml:trace contextRef="#ctx0" brushRef="#br0" timeOffset="69">11117 6704 27066,'-13'-34'-443,"-5"8"0,0 13 0,2 7 0,1 8 0,2 5 0,0 9 1,-1 6 101,1 7 0,6 0 1,2-2-1,4 0 1,5-1-1,9 1 1,16-1 171,11 1 1,17-2-1,13-1 1,-32-13 0,1-1-1,3 0 1,2-1 0,1-1-1,2 0 317,1 0 1,2-1 0,0 0 0,0-1 0,4 1 0,-1 0-1</inkml:trace>
  <inkml:trace contextRef="#ctx0" brushRef="#br0" timeOffset="70">8745 13420 8147,'-5'-13'214,"1"0"0,1-1 0,6 1 0,3 1 0,1 2 0,3 1 1148,2-1 0,-3 4 0,-1 0-173,-3 0 0,0 3-294,-5-6 0,4 5-196,1-5 1,-1 4-32,-4-4 1,0 5 99,0-5 1,0 5-969,0-5 0,2 4 1,2-2 166,5 1 1161,-3 2-177,0 4-495,-6 0-633,0-6 1,0 3 657,0-6 1,0 4 1497,0-4-1493,0 6 1,1-4-1194,4 3 0,-4 1 0,5-5 68,0 2 1,-4 0 852,2 2 904,-2 3-1485,-2-11 1,0 12-705,0 0 0,0 6 0,1 7 0,3 0 0,5 2 0,3 1 1071,2 2 0,5 0 0,2-5 0</inkml:trace>
  <inkml:trace contextRef="#ctx0" brushRef="#br0" timeOffset="71">9198 13420 8225,'-6'-7'466,"4"0"747,-2 2 0,2 2 0,2-6 0,2-1-206,2-2 1,-1 5-1,5 1 1,-1 1 1674,1 1-1783,-5-1 1,2 7-1,-5 2 1,-1 5-474,-3 3 0,1 1 0,-5 1 1,2-1-1,2 2 0,-1 1-94,1 2 0,-9 4 0,1-3 0,-2 1 1,-3 0-1,-3 0-288,-3-1 1,-1 5 0,0-4-1,2 1 1,-2-2 0,-1-1-45,-1 0 0,0 0 0,3-5 0,2 0 0,0 1 0,2-1 0,0-1 0,2-3 0,1 1 0,0-4 0,-2 0 0,2 0 0,-1-2 0,0 2 0,0-4 0,-3 2 0,-1-2 0,0-2 0,-3 0 0,-1 0 0,-1 0 0,-1 0 0,-1-2 0,-2-1 0,-1-3 0,1-1 0,2-4 0,2 0 0,-1-4 0,0-1 0,1-4 0,-1 0 0,0-4 0,5-1 0,0-2 0,0 0 0,1-1 0,2-3 0,1-3 0,0 0 0,0-4 0,5 3 0,1 0 0,2-1 0,1 1 0,-1 1 0,-1-2 0,1 4 0,2-5 0,1 1 0,1 1 0,0 2 0,3 0 0,0-7 0,0 3 0,-1 0 0,1-1 0,1-1 0,2-2 0,0-4 0,5 7 0,1-5 0,0 0 0,1 2 0,1-1 0,2 2 0,-3 0 0,2 2 0,2 1 0,-1 3 0,0 1 0,-1 3 0,2 2 0,0 2 0,3-2 0,-1-1 0,0 0 0,1 2 0,-1 2 0,5-3 0,1 6 0,2-4 0,1 0 0,0-1 0,0 0 0,2 1 0,7-1 0,-7 5 0,3 0 0,-2-2 0,1-1 0,4-2 0,1 1 0,0-1 0,-4 0 0,-2 2 0,-1 1 0,-2 4 0,2 0 0,1 4 0,-3 1 0,-1 2 0,0-2 0,-1-1 0,4-2 0,1 0 0,2-1 0,4 4 0,2-4 0,-1 1 0,4 0 0,1 2-95,4 1 0,2-2 1,-1-1-1,1 2 1,1 1-1,-1 1 1,-2 1-49,-1 0 1,-4 5 0,-2 2 0,0 2 0,-1 0 0,-1 1-1,-4 1 111,-4 2 1,1 0 0,-2 0-1,0 0 1,1 0 0,-2 0 170,2 0 0,1 2 0,2 1 1,-1 1-1,2 0 0,2 1 0,4 1-31,5 1 1,-5-4 0,9 3 0,0-1 0,-3-1 0,0 0-78,0 2 0,-8-3 0,5 5 1,-6-1-1,-5-1 0,-3 1 1,-2-1-32,-3 0 0,-5 5 0,-3-2 0,-1 2 0,2 3 0,-1-1 0,-1 0 0,7 5 0,-2 0 0,2 0 0,3 1 0,2 2 0,0-1 0,8 4 0,-4-5 0,1 1 0,-3 0 0,-1 1 0,1 1 0,-1-1 0,-6 3 0,2-7 0,-3 1 0,-3 0 0,-2 0 0,-1-2 0,-6-1 0,3-2 0,-2 2 0,1 1 0,-1 2 0,1-2 0,-1-1 0,2 0 0,-3 1 0,3 2 0,1 0 0,2 0 0,-1-1 0,2 6 0,-4-4 0,0 0 0,1 2 0,-1-2 0,1 2 0,1-1 0,-5-2 0,1 4 0,2-5 0,-1 1 0,-2-4 0,-2 0 0,-1-1 0,2-1 0,1-2 0,1-1 0,-1 1 0,-2 2-1294,-1 2 0,2-5 0,1-1 0,3 3 0,1 1 0,4 1 0,2-1 1294,5-3 0,2 3 0,7-5 0</inkml:trace>
  <inkml:trace contextRef="#ctx0" brushRef="#br0" timeOffset="72">11011 12274 8312,'0'-32'1090,"0"5"1,1 2 0,4 10 0,4 9 866,2 5 1,1 2-1627,-3 4 1,-1-2 0,-6 5-1,3 3 1,-4 2 0,-4 5-490,-5 4 1,-6 3-1,-2 2 1,-3 0 0,-2-1-1,-1-1 1,-2 1-1273,-3 0 0,7-6 1019,-11 6 0,4-7 0,-7 2 1,0 0 410,0 0 0,-8-5 0,-5 3 0</inkml:trace>
  <inkml:trace contextRef="#ctx0" brushRef="#br0" timeOffset="73">15943 12528 7949,'-21'-2'0,"3"-1"0,4-1 39,0-1 1,7 4 0,2-4 0,4-4 0,1-2 44,0-3 1,0 1 0,0 0 0,0-1 0,0 1 0,-2 1 315,-2 3 0,1 2 0,-6 4 0,-1-3 0,-2 0 23,-1 0 1,-1 2 0,1 4 0,-2 0 0,-1 1-193,-2 4 1,0-4-1,5 5 1,0-2 0,-1 1-1,1-2 101,0-2 0,-1 4 0,1-1 0,0-1-188,-1-1 0,5-2 1,1 1-1,-3 4 0,-1 2-87,-1 0 1,-2 5-1,-1-1 1,-2 3-1,0 4 1,1 0-1,-3 0 99,0-1 0,2 3 1,-3-4-1,0 3 1,2 0-1,0 2 1,1-2 139,-1 1 0,2 3 0,-3 0 1,0 0-1,4 1 0,1-2 1,2 0-71,0-1 1,4 4 0,1-2 0,2 2 0,4 1 0,0 1-185,2 0 0,6 1 0,3 3 0,3 3 0,1 1 0,2 1 0,3 0-88,4-2 1,3 4 0,3-4 0,3 2 0,5-2 0,2 0 59,2 0 0,2-4 1,2-1-1,5-4 0,3-4 1,0-3 19,-3-6 0,7-1 1,-3-6-1,4-4 0,0-5 1,1-9-1,-2-8-54,-1-4 1,-4-9 0,0-6 0,3-8 0,-4-4 0,-3-4-2,-23 25 0,-2 0 1,15-28-1,-17 25 0,-1-2 1,-2 1-1,0-1 0,-2 1 1,0-1-1,-2-1 1,0-1-1,-2 0 0,-1 0 62,-3 0 0,-1-1 1,-1 1-1,-2 0 0,-3-27 1,-2 2-1,-5 2 0,-8 3 1,-9 6 670,-4 6 1,-3 6-652,-9 5 0,-1 2 0,-2 8 0,-3 3-456,-2 4 0,4 8 0,-3 2 1,-1 3-1,4 2 0,1 3 1,6 4-485,3 5 1,4 9-1,8 4 1,4 3 0,5 2-1,4-1-571,4 1 0,5 4 0,6-1 1450,8-5 0,5-4 0,8-8 0</inkml:trace>
  <inkml:trace contextRef="#ctx0" brushRef="#br0" timeOffset="74">15716 13527 7919,'-13'0'225,"0"0"376,-1 0 0,5 0 834,0 0 0,1 0-627,-6 0 1,7 6 0,2 3 0,2 4-1,0 3 1,-1 2-597,1-1 1,-3 2-1,0 0 1,-1 0-1,-4 2 1,0 0 68,-3 2 0,-3 3 0,-1 0 0,0-1 0,0-1 0,-1-2-3,-2 2 1,-1 1-1,-5 2 1,1 0-1,-2 1 1,-2 0-66,-1-2 0,-5 9 0,4-9 0,-1 2 0,-1 0 0,1-1 0,-1 1 0,0 2-27,-3 1 0,-1 0 0,-4-3 1,-1 0-1,-1 2 0,-1-2-116,0 2 0,-3 4 0,-5-3 0,0 0 0,-2 0 0,-2 0-82,0-1 1,-7 2 0,0 1 0,-2-1 0,31-15 0,0-1 0,-33 15 0,32-15 0,-1-1-6,-1 1 0,-1-1 1,2 1-1,0-1 0,-3-1 1,-1-1-1,-1 1 0,1 0 1,0 1-1,-1 0 1,-2 0-1,-1 1 49,1-1 1,-1 0 0,2-1 0,-1 1 0,-1 0 0,-1 0 0,0 0 0,-1 1 0,0-1 0,-1 1 0,-1 0 0,-1-1 0,0 1 0,-1-1-64,0 0 0,0 0 1,3 0-1,0-1 1,-2 1-1,-1 0 0,0 1 1,0-1-1,-2 0 1,-1 0-1,0 0 0,-1-1-34,-2 2 0,1-1 0,2 0 1,0-1-1,-3 1 0,0 1 0,0-2 1,0 0-1,-2-1 0,-1 0 0,1 1 1,0-1 104,0 0 0,-1 1 1,1-1-1,0 0 1,3 1-1,-1-1 1,1 0-1,-2 1 1,-3-1-1,-1 0 1,1 1-1,0-1 1,-3 0-1,0 1-9,2-1 0,0 0 0,2 1 0,1-1 0,-3 0 0,0 1 0,-1-1 0,0 0 0,1 0 0,1-1 0,-1 1 0,1-2 0,2 0 0,0-1-84,0-1 1,1 1 0,-2 2 0,1 0 0,-2-2 0,-1 1 0,2 0 0,0 0 0,0-1 0,0 1 0,2-2 0,1 1-63,0-2 1,0 0-1,-5-2 1,-1-2-1,2 1 1,1-1-1,0 1 1,0-1-1,0 0 1,1 0-1,2-2 1,0 0 158,2-1 1,-1 0 0,0-1 0,0 0 0,0 0-1,1 0 1,0-1 0,0 0 0,1-1 0,1 0 0,3-2-1,0-1 1,1-1 0,1-2 104,0 0 0,1-1 1,5-1-1,0-1 1,-3-2-1,1-1 0,3 0 1,1 0-1,2 0 1,0-2-1,2 0 1,1 0-1,-32-17-201,5 1 0,4-8 1,8 1-1,4-1 0,2-4 1,4-1-296,1 0 0,-2-10 1,7 1-1,-2 0 0,1-4 1,-1 0 277,2 0 0,17 23 1,0-1-1,-13-26 0,-1-4 1,16 30-1,1 0 1,-1 0-1,1 0 84,1-1 1,0-2-1,0-5 1,1-2 0,-1 3-1,2 0 1,1 0 0,1 0-1,0 0 1,1 0 0,2 3-1,1-1 1,-1-1 0,1 0-25,1-2 1,1 2 0,-1 1 0,2 0 0,1 1 0,2 0 0,0-35 0,2 2 0,3-1-1,2 4-4,2 4 0,6-5 1,4 6-1,-1-2 1,2-3-1,-1 2-33,4 0 0,0-3 0,-12 35 1,-1 0-1,0-1 0,1 1 1,-1-1-1,1 0 0,1 1 0,-1-1 1,1 0-1,0 0-161,-2 0 0,0 0 1,2 2-1,0-1 159,1-2 1,-1 1 0,0 1 0,1 1 0,2-3 0,0 0 0,0 0 0,0 1 0,0-1-1,0 2-15,1 0 1,0 0 0,0 1 0,0-1 0,2 2 0,-1 0 0,16-29 0,0 2 0,-1 5 43,0 1 0,7 3 0,-2 0 1,2 2-1,3-2 0,-2 3-72,1 2 1,2-2-1,1 4 1,-2 2-1,0 1 1,0-1-1,3-3 32,1-2 0,-1 5 0,6-1 1,3 2-1,-1 4 0,3 1 1,-1 1-78,2-1 0,4 0 0,-3 0 1,0 5-1,1 2 0,-6 5 128,-3 0 1,4 0 0,-5-1 0,0 3 0,2 2 0,-2 2 0,2 3 21,2 1 0,-4 3 0,8 3 0,-3 5 0,-2 1 0,2 0 0,1-2-25,2 2 0,1 3 0,-3 3 0,2 2 0,0-1 0,0 2 54,-1 3 1,6-2-1,-4 2 1,0 0-1,0 0 1,-1 0-1,-2 0 5,-2-2 1,2 5 0,-9-3 0,2 3-1,-1 0 1,-1-2 14,0-1 0,-5-2 0,-1 4 0,-4-3 1,-1 1-1,-2 0 0,-3 0 119,-3 1 0,2-2 0,-2 1 0,-3 1 0,-1 2 1,-2 1-9,0 1 1,-1-1-1,1 2 1,-3 1 0,-1 2-1,0-2 1,0 0-78,1 2 1,-4-2 0,3 5 0,-2-2 0,0-1 0,3 0-1,1 1 33,-1 2 1,3-5 0,-3 3 0,1-1-1,-1 0 1,-3-2 24,-1-1 1,3-2-1,0 1 1,-2-1-1,-1 0 1,-2 1-1,0-1-7,1 0 0,-1 1 0,0-1 0,1-1 0,-2-2 0,-2-1 16,-1 2 0,-6-4 1,3 0-1,-2 1 1,1-1-1,-1 3-70,2 2 1,0 2 0,4-1 0,-1 0-1,0 1 1,0-1-49,0 0 0,-2-4 1,4 0-1,-4 1 0,-1 2 1,-2 0-1,1-2 115,-1-1 0,1 0 0,-4 5 0,2-1-6,2 0 1,-1-4 0,-4 0 0,0 1-506,0 2 1,0-3 0,0 0-469,0 1 0,4 2 1,1 2-1,-2-1-1312,-2 0 1721,-1 1 1,0-1-116,0 0 0,0 1 0,0-1 107,0 0 1,0-4 0,2-2 0,1 1 0,1-1 356,-1 4 0,0 0 0,0 3 0,2-1 0,-2 0 0,-2 1 252,-1-1 1,0 0-1,0 1 462,0-1 1,0-4-2527,0 0 1,1-6 406,4 1 0,4-2 1,7-2 1464,2 0 0,6-6 0,-4-2 0</inkml:trace>
  <inkml:trace contextRef="#ctx0" brushRef="#br0" timeOffset="75">11157 11861 7995,'-17'-4'-261,"-1"-1"173,1 2 1,7 2 0,1 1 333,-1 0 0,-2 0 0,-1 0 493,-1 0 1,8 1 0,6 4 0,6 4 0,3 3 0,0 1 0,0 2 39,-2 2 0,5 4 1,-3 6-1,3-1 1,0 3-1,-2 0-257,-1 2 1,-1 0 0,2-4 0,-3-2 0,1-1 0,-1-3-221,3-2 1,-4-1-1,0-6 1,0-2-249,3-1 1,3-8 0,3-1-1,1-9 1,5-7 0,3-6 0,4-5-461,0-4 0,1 1 0,1-2 1,1 2-1,-1 5 0,-2 1 0,-3 4-669,-3 2 1,3 9 0,-2 5 0,0 2 1074,0 2 0,-4 6 0,-6 1 0</inkml:trace>
  <inkml:trace contextRef="#ctx0" brushRef="#br0" timeOffset="76">8118 12554 8566,'0'-21'0,"2"5"0,2 4 0,5 5 256,3 1 0,1-4 0,0 1 0,1-3 0,-1-1 0,0-1 1,-1 1-1,-1 1 0,-4 2 912,-1 1 1,-8 6 0,-6-2-776,-4 4 1,-8 5 0,0 1 0,-5-2 0,-4-2-80,-3-1 1,-16-1 0,0-4 0,-13-4 0,-12-2 0,33 3-1,-1 1 1,-5-1 0,0 0-32,-3-1 0,-1 0 0,-3-3 0,-1 0 0,-6 1 0,-1 1 0,-3-1 0,0 0 0,0 1 0,-1-1 1,-3 1-1,-1 0-194,-1-1 0,0 1 0,-1 1 1,-1 2-1,19 1 0,0 0 0,-1 1 1,-1 1-1,0 0 0,0 0 0,0 2 1,-1-1-1,0 1 0,-2 0 0,-1 0 1,0 0-191,-2 1 1,0 0-1,1 0 1,1-1-1,1 0 1,0 0 0,-5 1-1,-1-1 1,1 1-1,2 0 1,-1 0 0,2 0-1,2 0 1,1 1-1,0-1 1,0 1-1,1 0 1,0 0 0,3 0-1,2 0 1,-1 0-123,-23 0 1,1 0-1,2 0 1,2 0-1,6 0 1,2 0-1,5 0 1,3 0-1,3 0 1,2 0 0,6 0-1,0-1-373,4-1 0,0-1 0,-26 2 1,13-5-1,12 2 0,12-1-209,9 2 1,13 2 0,13 1 804,18 0 0,14-2 0,14 7 0,0 5 0</inkml:trace>
  <inkml:trace contextRef="#ctx0" brushRef="#br0" timeOffset="77">1133 12634 8376,'0'-32'837,"2"15"1,1 7-267,1 14 0,6 5 1,-2 9-1,1-2 1,-1 1-1,1 2 1,0 3 325,0 6 1,0 0-773,4 8 363,-5-7 0,4 4 0,-5-6 1,2-1-1,-2 0 0,-1-4-274,-3-4 0,3-4 0,-3-2-346,-4-3 0,-4-9 0,-5-10 1,1-7-1,-3-6 0,-3-7 154,-3-5 1,5-4 0,6-2 0,-1-1 0,2 1 0,0 4 0,4 3 692,0 4 0,4 3 0,2 4 1,5 2-1,3 2 0,1 4-453,0 4 1,5 6-1,1 5 1,1 0-1,2 0 1,0 0-734,2 0 1,8 5 0,-5 4 0,1 3 0,2 2 0,-1-1 0,3 0-669,-3 1 1,1-6 0,-1 0 0,4-2 0,1-3 0,2-2-4457,-2-1 5595,4-12 0,-4-2 0,6-13 0</inkml:trace>
  <inkml:trace contextRef="#ctx0" brushRef="#br0" timeOffset="78">2146 12088 8254,'-1'-39'1179,"-4"4"0,4 4 1,-5 10-286,0 8 1,6 7 0,-2 10-1,7 6 1,2 7 0,4 6 0,0 7-490,3 6 1,-1 7 0,0 2 0,2 3 0,2 2 0,0 0 0,0 1 0,-3-4-901,0-1 0,-1-3 1,-1-6-1,-3-4 1,-5-4-1,-2-5 1,-2-3-217,0-5 0,-8-7 1,-6-5-1,-12-2 1,-6-2-1,-5-2 1,-2-2 820,-2-5 1,2 2-1,4-2 1,1 0-1,3 0 1,4 2 0,3 1 3292,3 3 0,10 3-3437,11 4 1,13 3 0,14 7 0,8-1-1,8 0 1,6 1 0,3-2-7397,1-3 7430,12 2 0,-8-3 0,8 5 0</inkml:trace>
  <inkml:trace contextRef="#ctx0" brushRef="#br0" timeOffset="79">2599 12581 8431,'-17'-22'0,"-1"-1"3126,6 7 0,6 12-2430,6 8 0,6-2 0,4 4 1,7-2-1,6 2 0,5 0 1,5 0-1669,1-3 1,2-2 566,4-1 1,-6 0 0,-3 0 0,-4 0 0,-5-1-18,-5-4 0,-6-1 0,-4-4 0,-1 1 0,-6-1 0,-6-4 0,-9-2 918,-4-2 1,1 1 0,-2 5 0,-1 1 0,2 2 0,-1 1 0,4-1 3701,1 0 0,2 6-4372,0-2 1,11 4 0,8 2 0,9 4 0,9 4 0,4 1 0,6-1-2285,4-5 0,1 2 1,10-1-1,0-4 2179,-2-4 0,-1-10 0,-6-8 0</inkml:trace>
  <inkml:trace contextRef="#ctx0" brushRef="#br0" timeOffset="80">3186 12221 8414,'-16'-13'727,"1"1"0,3 3 0,0 6 1,2 7-1,-1 8 0,4 6-852,1 3 0,0 4 0,3 8 0,-3 5 0,0 2 0,-1 3 0,-1-2 0,-2 1-452,-2-2 1,-1-8-1,0-3 1,-2-7 0,-1-4-1,-2-7 1,1-5 583,3-4 0,2-4 1,3-2-1,4-5 0,7-4 2403,7-5-2126,6 3 1,11-9-1,2 7 1,2 0 0,3 3-285,1 0 0,-5 1 0,4 0 0</inkml:trace>
  <inkml:trace contextRef="#ctx0" brushRef="#br0" timeOffset="81">1426 13674 8430,'8'-51'733,"-4"7"0,4 7 0,-1 15 0,2 4-137,0 3 1,-5 6 0,5 2-1,1 1 1,2 6 219,2 7 1,-1 4 0,0 12 0,1 5 0,-1 7-1,0 3 1,1 2 0,-1 0-679,0 0 1,1-2-189,-1-2 0,-1-3 0,-2-8 0,-1-3 0,0-4-1988,-2-3 0,-2-10 1,-10-6 1664,-4-11 1,-7-6 0,-2-7 0,4 0 0,2-3 0,3 0 717,-2 0 1,6 5-1,0 1 1,4 0-1,1 1 1,0 3-1,1 4 810,4 0 0,2 3 0,6 0 0,2 4 0,3 1 0,6 3-1429,5 1 0,-1 2 0,3 0 0,-2 2 1,-3 2-1,1 4 274,0-1 0,-7 11 0,0-3 0</inkml:trace>
  <inkml:trace contextRef="#ctx0" brushRef="#br0" timeOffset="82">1413 13714 8167,'-19'-31'2071,"5"-1"1,7 12 0,8 8-1,4 4-1854,4 6 0,4-6 0,6-1 1,8-3-1,7-1 0,5 1 0,2 2 1,2 2-362,1 3 0,5 0 144,-4 5 0,11 0 0,-1 0 0</inkml:trace>
  <inkml:trace contextRef="#ctx0" brushRef="#br0" timeOffset="83">1653 13994 8342,'-19'-6'518,"7"6"0,4-2 0,14 7 1,11 0-99,3 1 1,7-1 0,6-7 0,1-1 0,4-1 0,5 0-366,6-2 1,3 0 0,3-6 0,-1-1-56,0-7 0,2-9 0,-9-5 0</inkml:trace>
  <inkml:trace contextRef="#ctx0" brushRef="#br0" timeOffset="84">2293 13527 8101,'-19'-34'3261,"5"6"-2557,1 15 0,10 8 1,7 18-1,1 2 1,-1 2-1,2 3 1,0 4-1,1 6-543,1 2 0,-4-1 1,5 5-1,2-1 1,-1-1-1,0-1 1,-2-3-1852,-2-4 1,-2 2-1,-4-10 1395,0-2 0,-1-7 0,-2-6 1,-3-6-1,0-6 0,-2-4 1,2-3-1,1-2 1120,2 2 0,1-4 0,2 1 0,2 0 0,2-2 1,5 2-6,3 0 0,7-3 1,5 1-1,5-3 1,5-4-1,2 0-1252,0 0 1,-2-3-1,1-2 1,-4 0 0,-4 1-1,-6 2 1,-7 1-764,-3-2 0,-8 5 0,-2-2 1,-8 2 1194,-11 2 0,-12 0 0,-4-2 0</inkml:trace>
  <inkml:trace contextRef="#ctx0" brushRef="#br0" timeOffset="85">3119 13314 15139,'0'-13'-2350,"0"-1"2577,0 1 1,6 5 0,3 3 0,4 0-1,4-1 1,0 0 0,1 0 0,0 2-1,1-1 1,1 1 0,0 1 0,0 2-1,-1-1-62,-3-2 0,5-4 0,0-5 0</inkml:trace>
  <inkml:trace contextRef="#ctx0" brushRef="#br0" timeOffset="86">3226 13500 8515,'0'-14'223,"1"2"0,4 12 0,4 0 1,3 0-174,1 0 0,2-2 0,1-2 0,3-5 0,2-3-50,3-1 0,1-1 0,2 1 0</inkml:trace>
  <inkml:trace contextRef="#ctx0" brushRef="#br0" timeOffset="87">4012 12807 6843,'5'9'177,"-1"0"0,1-4 371,-5 3 1,0-6 228,0-2 0,0-6 0,0-7 0,0-1-142,0 1 0,0 0-278,0-1 1,0 6 0,0-1-147,0-2 1,-6 5 0,-3 2 0,-3 4 0,-1 3 46,-1 1 1,1 11 0,0 0-1,-1 3 1,1 2 0,0 1 0,-1 4 835,1 5 1,0 0-725,-1 5 0,6-2 0,0 5 0,2 5 0,3 2-177,2 0 0,2 7 1,4-4-1,4-4 1,4 1-1,5-5-473,4-3 1,3-6 0,2-8 0,-1-2 0,1-3-1,0-5-748,-1-2 0,-5-9 0,-3 3 232,-3-4 0,-2-1 291,0 0 1,-5-6 456,-4-2 0,-2-4 1,-2-2-1,-2 0 1,-2-3-1,-5 0 825,-3 0 0,-1 2 1,-1 4-1,1 0-536,0 2 1,5 8 0,5 1 0,6 7 0,6 7-1964,3 3 1,7 4 0,3 6 1721,4-1 0,0 1 0,1 0 0</inkml:trace>
  <inkml:trace contextRef="#ctx0" brushRef="#br0" timeOffset="88">4559 13514 8286,'-6'-28'4550,"3"8"-4112,-6 16 1,6 4 0,-3 4 0,2 7 0,-2 5-439,-2 6 0,0-3 0,-4 1 1,1-3-1,4 3 0,1 0 1,3 4-1,2 1 0,7-4 0,1-2 0</inkml:trace>
  <inkml:trace contextRef="#ctx0" brushRef="#br0" timeOffset="89">4599 12767 8385,'-18'-25'805,"0"5"1,4 5 151,3 4 0,1 7-492,5-5 1,2 6 0,9-1 147,8 2 1,5 2 0,9 0 0,3 0-453,5 0 1,-1 0-1,2 2 1,3 2 0,0 5-1,2 1-8,-5-1-60,3 9 1,-12-8-1,3 13 1,-4 0-1,-4 2 1,-3 4-1,-4 2 246,-4 4 0,-8-1-143,1 2 1,-5-2 93,-5 1 0,1 4 0,-7-5-293,1 0 1,-5 3 0,6-6-1,-3-1 1,-1-1 0,1 1 0,3 1-1799,5-1 0,-2-2 0,2 0 1801,1 3 0,1 3 0,2 6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5T03:36:20.719"/>
    </inkml:context>
    <inkml:brush xml:id="br0">
      <inkml:brushProperty name="height" value="0.053" units="cm"/>
      <inkml:brushProperty name="color" value="#FF0000"/>
    </inkml:brush>
  </inkml:definitions>
  <inkml:trace contextRef="#ctx0" brushRef="#br0">3426 10782 8344,'15'-31'0,"4"1"0,6 5 0,6 4 0,2 3 0,-1 1 0,4-1 0,-5 4 58,0 1 0,-9-2 0,1-1 0,-1-3 0,-1-1 0,-4 1 0,-2 3 0,-2 0 0,-1-1 0,-3 0 0,-4 0 469,-4 3 1,-1 0-1,-1 2 1,-5 3 0,-6 5-1,-9 5 1,-7 8 0,-11 12-1,-6 13 1,-10 17-608,25-20 1,-1 1-1,-3 3 1,0 1-1,-2 4 1,-1 0-1,-2 4 1,-2 0-1,0 0 1,-1 2-1,-3 4 1,0 1-1,-1 0 1,0 1 21,-2 3 1,0 0 0,0-3 0,1 0 0,2-2-1,1 0 1,2 0 0,1-1 0,3 2 0,1-1 0,3-1-1,3 0 1,3-1 0,4 2 203,4-3 1,3 0 0,3-4 0,3 0 0,5-1 0,3-1 0,1 0 0,2 0 0,3-2 0,3-1 0,16 33 0,12-9-98,9-9 0,17-7 0,-25-26 0,2-3 0,3 1 0,0-2 0,3 1 0,2-1 1,-1-2-1,0 0 0,3-1 0,0-1-89,0 0 1,0-2 0,-3-1-1,-2 0 1,3 1 0,-1 1-1,-2-1 1,-1 0 0,-2 1-1,-1-1 40,33 14 0,0 1 0,-10 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5T03:36:20.651"/>
    </inkml:context>
    <inkml:brush xml:id="br0">
      <inkml:brushProperty name="height" value="0.053" units="cm"/>
      <inkml:brushProperty name="color" value="#FF0000"/>
    </inkml:brush>
  </inkml:definitions>
  <inkml:trace contextRef="#ctx0" brushRef="#br0">5359 5464 8182,'-8'-6'110,"4"-3"1,2-3 0,2-1 0,0 0 1226,0 0-1057,0-1 1,0 5-204,0 0 0,-1 6 0,-2-2 0,-3 0 0,-1-1 376,-4-1 0,4 4 56,-2-2 0,6-2 1,-3-2 14,0-3 0,5 3 0,-5 0-473,0-1 0,3 4 0,-5 0 0,1 2 0,0-1 0,-4 2 158,-1 2 1,-1-1 0,0-1 0,-1-1 252,1 1 1,0 0 0,-1 0 0,1-1-133,0 1 0,-1 1 1,1 2-1,0 2 1,-1 1-1,1 1-183,0-1 1,-1 3-1,1-2 1,0-1 118,-1-1 1,1-2 0,0 0 0,-1 0 119,1 0 0,0 1 0,-1 2 1,1 3-240,0 2 1,1-4 0,2 4-100,1-3 0,0 6 0,-4-4 1,-1 2-82,1 0 0,0-2 1,-1 4-1,2-2 1,2 0-1,3-1 1,-1 0 153,1-2 0,-2 3 0,-3-3 0,2-1 0,1 3-170,-2-1 1,4-2-1,-2 2 1,-1 1 0,-2-3-1,-1 3 1,-1-1-72,1 4 0,1 0 0,2 1 0,1-1 0,0-2 0,0-1-4,0 0 1,5 2 0,-4-4 0,2 2-1,2 0 87,-2 0 0,5-1 1,-5-4-1,1 3 0,-1 2-59,-1 2 1,2 0 0,-2 1 0,0-2 0,1 1-1,-2 2 1,2 1-138,0 0 1,-3 1 0,5-1-1,1 0 1,2 1 34,1-1 1,0-4 0,1 0 0,4 0 0,3-2 530,4-2 0,2 0 0,-1 0 1,0-1-1,1 1-212,-1-1 0,0 5 1,1-3-1,-1 1 1,0 4-413,1 1 1,-1-1-1,0 0 1,-1-2 0,0 1 369,1 2 1,4 0 0,8-3 0,-3-3 0,-4-2 0,-2 0 241,2-1 1,-3-1 0,2-2-1,-2 0 1,0 0 0,1 0-175,2 0 1,0 0 0,-5 1-1,2 2 1,1 3 0,2 0-1,-2 2-275,-1-1 0,0-3 0,1 4 0,2-1 0,-2 1 0,1 1 330,0-2 1,0 0 0,5-4-1,0 2 1,0-2 0,1-2 0,0-1 234,2 0 0,2 0 1,-2 0-1,-1-1 1,-2-2-1,2-2 4,1 2 1,-3 2 0,-1 1-485,-2 0 0,-1 0 1,-5 0-1,1 0-98,-1 0 0,5 1 1,0 2-1,-2 2 1,-1-1-1,-2 1 0,2-1 142,3-1 0,-2-1 1,5-2-1,-1 0 1,1 0-1,3 0 600,1 0 1,-3-5 0,0-1-392,2-1 0,-3 4 0,1-2 0,0 4-375,-1 1 0,3 0 0,-5 0 0,0 0 0,0 0 0,-1 1 0,0 2-66,0 2 0,1 1 1,-3-3-1,4 1 0,0-1 1,4-1-1,1-2 316,2 0 1,0 0 0,-1 0 0,1 0-1,0-2 1,-1-1 138,1-1 1,-1-1 0,0 5 0,-3-1 0,0-2 0,-1-2 0,0 2-338,0 2 1,-1 1-1,3 0 1,-4 0-1,0 0 1,-3 0 123,3 0 1,-1 0 0,5 0 0,-2-2 0,2-1 0,1-2 0,1-1 133,1 0 1,0-5-1,-1 2 1,0-2-1,-3-3 1,-1 2-119,2 4 1,1-4 0,1 4 0,-3-1-1,-2 2 1,-2 0 0,-2 1-280,-3 0 0,0-5 0,-1 2 0,0-1 1,-1 0-1,-1 2 90,-3 2 0,-3-4 1,2 1-1,1-3 0,-2-1 80,0 0 1,-1-1 0,-2 1 0,2 0 0,-2-1-1,-2 1-111,-1 0 0,0-5 0,0 0 0,0 2 0,0 1 0,0 2 0,0-1-89,0 1 1,0 0 0,-1 1 0,-2 2 0,-3 1-1,-1 0-20,-4 1 1,-1-2-1,-1 4 1,0 0-1,-1-1 1,-1 1-1,-1-2 175,-2 1 1,1 3-1,2-4 1,-1 1 0,-2 1-1,1-2 180,3 1 1,0-2 0,0-4 0,-3 0 0,-1-1 0,2 2 120,1 3 1,2-2 0,-2 3-1,-1-1 1,-2 2 0,0 1-1,1 2-271,-1-2 0,-1 4 0,2-2 0,0 2 0,-1 2 0,0 0 1,0 0 172,2 0 0,1-4 0,2-1 1,-1 2-1,1 2 0,0 1 248,-1 0 1,-5 0 0,-2 0-1,1 0 1,2 0 0,2-2 41,-2-2 0,2 2 0,-5-2 1,0 3-1,2 1 0,-2 0-294,0 0 0,4 0 0,-4 0 0,0 0 1,0 0-1,-1 0 0,0 0 78,0 0 1,5 0 0,0 0 0,2 0 0,0 0 0,-1 0 144,-2 0 1,0 0 0,5 0 0,0-2 0,-2-2 0,-2-4 0,-2-1 290,-2 0 1,4 1-702,-6-6 0,1 5 1,-6 2-1,-2 1 60,-1 3 1,-6-3 0,3 2 0,-1 1 0,-2 1 0,-3 2 0,-2 0-123,4 0 0,-2 5 0,4-1 1,-2-1-1,-1-1 0,4-1 166,4 4 0,4-4 0,3 3 1,3-1-1,2 0 0,3 2 1,1-1-365,2 2 1,-1-3 0,1 6 0,0 1 0,-1 4-1803,1 3 1909,0-2 0,-1 10 0,1-4 0</inkml:trace>
  <inkml:trace contextRef="#ctx0" brushRef="#br0" timeOffset="1">5705 14993 8325,'6'-13'0,"2"-1"0,1 3 0,-1 2 0,3 4 102,1 4 0,-5-1 0,-4-1 1,-6-1-1,-6 1 0,-3 1 199,-1 2 0,0 0 1,-1 0 164,1 0 1,4 0-1,2-1 1,-1-2 0,1-1-546,-3 1 1,-2 1-1,-2 2 1,0 0-1,-3-1 1,-1-2-1,2-2 161,1 2 1,1 2-1,-3 1 1,-1 0-1,2-2 1,1-1 100,2-1 0,0-1 0,-1 5 0,1 0 0,0 0 0,-1 0-188,1 0 1,0 2 0,-1 1 0,1 1-1,0-1 1,-1 0 0,1 0-146,0 2 0,-1-1 1,1-2-1,0 1 1,-2 1-1,-1 0 229,-2 2 0,-1-4 0,2 4 0,0-2 0,0 2 0,1 0-40,-2 0 0,3 3 0,-2-3 1,0 0-1,1 1 0,-2-1 1,2 0-19,1-3 0,-4 4 0,-2 1 0,0-1 1,4-1 42,2 0 0,2-3 0,-1 4 0,1 1 1,-2-2-1,-1 1-120,-2 0 1,-1 1 0,2 2 0,0-1 0,0 1 0,3 1 10,0-2 0,1 3 0,0-5 0,-1 2 1,1-2-1,0 1 49,-1-1 1,2-2-1,2 2 1,1 0-1,-1-1 1,-2 2 165,-1-1 0,4-2 1,0 2-1,0 0 0,0-1 1,2 2-183,1-1 0,0 2 0,1 4 0,-2 1 1,0-1-234,2 0 0,-1 1 0,2-1 0,1 0 208,1 1 0,2-6 0,0 1 1,0 2-1,0 1 0,0 1 66,0 0 0,0-4 0,0 0 1,0 1-1,2 2 0,1 1 66,1 1 1,7-1 0,-3 0 0,4 1 0,3-1 0,1-1-1,4-2 75,0-1 0,-2-1 1,3 2-1,0-3 0,-2 1 1,2-2-124,-1 0 0,1 3 0,1-4 0,-2 3 0,-3 1 0,1 0 1,-2 0-233,-1 1 1,-1 2 0,0 1 0,3 0 0,0 1 0,0-1 3,-3 0 1,4-1 0,2-1 0,0-4 0,4 0-1,1-1 339,2 0 0,-1-1 0,1-5 0,1 0 0,2 0 0,1-2 0,-1-1 1364,-2-1 1,0-1-1521,3 5 0,-3 0 1,3 0-1,-3 0-132,-1 0 0,0 5 0,-1-1 0,1 1 0,0-1 0,-1 1 0,1-2-73,0-2 1,-1-1 0,2 0 0,2 0 0,3 0 0,1 0 274,3 0 1,0 0-1,1-1 1,-1-2-1,2-2 1,-2 2 88,1 2 0,-1 1 0,0 0 1,-2 0-1,-3 0 0,-2 0 0,-1 0-421,2 0 1,-2-2 0,2-1-1,-3-1 1,-2 1 0,3 0 404,2-2 0,-2 2 0,5-5 0,-1-3 0,-2-1 0,0-1 29,0 0 1,6 4 0,-3 0-1,2-1 1,-2-1 0,0 1-1,-1 1-319,-1-1 1,-1-2 0,-2-2 0,0 3 0,2 0 0,-3 2-74,-4-1 0,-3-2 0,-5-1 0,2-1 0,-3 1 0,-3 0 243,-4-1 0,-3 0 1,2-4-1,1-4 0,-2-3 1,0-2 506,-4 0 0,0-4 0,-2 0 0,0 1 1,0 2-1,0 3 0,0 3-458,0 4 0,-6 3 0,-3 2 1,-3 0-1,-1-1 0,-2 1-512,-3 0 0,-8-1 0,-10 2 0,-4 2 0,-6 3 0,-7 1-919,-8 3 1,-4 0-1,-2 0 1129,1-2 0,-1 1 1,0 4-1,4-1 103,5-4 1,-3 4 0,11-4 0,1 4 0,0 1 0,3 0-107,0 0 1,-3 6 0,5 3 230,1 2 0,2 9 0,1 0 0</inkml:trace>
  <inkml:trace contextRef="#ctx0" brushRef="#br0" timeOffset="2">5279 5997 30514,'1'-12'-9831,"4"3"6062,-4 4 3324,5 5 0,-6-2 1,0-2-1,-1-4 1,-4 1-1,-2 1 1,-2 1 866,0 1 0,5 0 0,-5 4 1,-2 0-1,-1 1 0,-1 4-308,0 3 0,-1 0 0,1 1 1,-2 0-1,-1-1 0,-3 0 74,-2-2 1,-1 3 0,-3-3-1,-1 0 1,3-1 0,-2 0-1,1-1 210,-1 1 1,1-1 0,0-2-1,4 1 1,-1 1 0,2 1-444,-1 0 1,-3-2 0,2 6 0,-1 2-1,1-1 1,0 0 304,0-1 1,5 0 0,-3 4-1,1 1 1,0-1 0,2 0-298,1 1 1,3 4 0,2-1 0,1 0 0,0-1 0,0 0 102,0 2 0,5 4 0,-3-3 0,1 1 1,1 0-1,1 1-392,-1 3 1,-4-3 0,5-1 0,0 1 0,-1-2-1,1 2 55,1 0 1,1-1-1,2 4 1,0-3-1,0 0 1,2-2 207,2 0 1,4 0 0,6-2 0,3 0 0,2 1 0,3 0 0,5 0 187,2-2 0,8 0 0,-1-1 0,3 0 1,1-3-1,1 0-14,3-1 1,-2 3 0,2-2 0,-1-2 0,2-1 0,4 1-36,2 2 0,0 1 1,1-1-1,4-3 1,2-3-1,4-1 1,-1-1 334,-2-1 1,10-2 0,-9-2 0,2-3 0,3-5 0,-1-3 169,-2-2 1,5 1 0,-5 0 0,-1-1 0,2 0 0,-2-1 0,1 0-300,-1 3 0,-8 2 0,4-3 0,-1-1 0,-3 1 0,-1 0-97,-3-1 0,-5 1 0,4 0 1,-2-2-1,-5-2 0,-2-2 0,-5-2-10,-2-2 0,-1-2 0,-4-2 0,-2 0 0,-1-1 0,-3-3-327,-2-4 1,-1-4 0,-7 1 0,-2 0 0,-4 3 0,-4-1-132,-1 2 0,-6 3 0,-4 8 0,-6 2 0,-8 0 0,-6 2 0,-8 0-156,-10 2 0,-8 4 0,-15 4 1,32 6-1,-2 2 0,-2-1 1,-1 2-1,-4 1 0,-1 1 1,0 1-1,-1 2 157,-3 0 0,0 3 1,-1 2-1,1 2 0,-4-1 1,0 0-1,1 2 0,1 1 1,2 1-1,1 1 0,2 1 1,2 0 17,2 0 1,2 0 0,3 0 0,3 0 0,-29 16 0,10 4 0,8 4-23,9 2 1,6-10 0,7 5 0</inkml:trace>
  <inkml:trace contextRef="#ctx0" brushRef="#br0" timeOffset="3">5519 15833 13550,'0'-14'-2129,"0"1"2018,0 0 0,0-1 1,0 1-1,0 0 97,0-1 1,-2 7 0,-2 1 0,-7 2 0,-3-1 0,-6 2 0,0 2 0,-4 2 95,-1 4 1,0 1 0,1 4 0,2-3-1,-1 1 1,1-2 0,1 1 230,2 0 1,-3-4 0,4 2-1,0-4 1,1-1 0,-1 0-128,2 0 0,-1 0 0,1 2 0,-3 1 0,-2 3 0,-3 0 1,-1 1-151,-2 0 0,-4 5 0,-3 5 0,-3-3 0,-4 3 0,1-3-221,3 1 1,0 3 0,4 0 0,1-2 0,0-1 0,6-3 362,2-3 0,8 1 0,-2-4 0,3 0 0,3 1 1,2 1-48,1 2 1,2 3 0,-2 4 0,4 2 0,4 0 0,1 3 0,1 2-287,4 4 0,4 6 0,10-1 0,8 1 0,8 4 0,7 2 146,2 0 1,12 3-1,4-7 1,-28-17-1,2-1 1,4 0 0,0-1-1,1-1 1,0-2 116,2-1 1,0-2 0,4-1-1,0-1 1,-5-2 0,0-1 0,1 1-1,1-2 1,0 0 0,0-1-1,0-1 1,-1-2 12,-1 0 1,-1 0-1,3-1 1,0 0 0,-2 0-1,0 0 1,1 1 0,0-1-1,0 2 1,-1-1 0,0 2-1,-1-1 1,0 0 0,0-1-159,1 0 0,0-1 0,-1 0 0,-1 0 0,4 0 0,1 0 1,-2 0-1,1-1 0,-2-1 0,1-1 0,1-1 0,-1-1-23,1 0 0,-1-1 1,-2-1-1,-1 0 0,2 0 1,0-1-1,33-8 1,-7-3-1,-4-3 0,-4-5 0,-3-3 1,-6-7-1,-2 2 1,-2-4-1,-5-2 1,-5-3 114,-2-5 1,-4-3-1,-6-1 1,-7-1-1,-6 2 1,-7 4-1,-6 5-296,-6 6 0,-14 5 0,-8 9 1,-9 2-1,-11 3 0,-12 5 58,25 7 0,-1 2 0,-4 0 1,-2 0-1,-3 0 0,-2-1 0,-3 2 1,-2 2-1,-4 0 0,-2 2 0,-5 1 1,-2 0 114,-2 2 1,-1 1 0,-3 3-1,0 2 1,23-3 0,1 0 0,0 1-1,-1 1 1,1-1 0,0 2 0,-1 0-1,1 0 1,-1 1 0,2 1 0,-1 0-1,1 1 1,-21 7 0,1 1-101,5 1 0,2 1 0,6 1 0,3 1 0,4-2 0,1 1 168,3 2 0,0 0 0,-1-2 0,2 1 0,1 5 0,1 2 0,0 1 0,0-1 0</inkml:trace>
  <inkml:trace contextRef="#ctx0" brushRef="#br0" timeOffset="4">7292 14860 8061,'-14'-15'0,"2"-1"0,4-2 0,3 2 0,4 1 213,7 7 1,7 4-1,11 10 1,5 6 0,8 6-1,5 2 1,4 5 0,1 4-1,3 3 1,1 2 0,-2 3-1,-5 0-218,-3-1 1,-1 5 0,0-4 0,0-1 0,0-2 0,0-5 0,2-2 0,-1-6-826,-1-8 0,8-5 1,-8-10 829,1-2 0,1-10 0,-2-6 0</inkml:trace>
  <inkml:trace contextRef="#ctx0" brushRef="#br0" timeOffset="5">8158 14713 8070,'-70'16'165,"33"-9"1,-1 0 0,0 1 0,0 2 0,-5 3-1,0 3 1,1 4 0,0 3-138,0 4 0,0 2 0,-5 7 1,2 2-1,1 1 0,2 1 1,1-1-1,2 0 0,1-1 1,2 0-1,3-2 0,2-1 1,3-2-1,3 1 0,-17 28-502,10-3 0,11 3 0,8-3 474,7 2 0,16-5 0,5 4 0</inkml:trace>
  <inkml:trace contextRef="#ctx0" brushRef="#br0" timeOffset="6">7785 16113 8223,'0'-43'-92,"0"3"925,0 6 0,10 16 0,5 10 0,4 10-799,5 7 0,7 10 0,5 9 0,2 9 0,4 9 0,1 4 0,1 7 0,-1 2-1022,-22-27 1,-1 0 0,19 27 987,-4-1 0,4 2 0,-5 1 0</inkml:trace>
  <inkml:trace contextRef="#ctx0" brushRef="#br0" timeOffset="7">8131 16366 8026,'-37'-34'0,"0"1"0,1 4 0,0 3 0,-31-8 694,5 19 1,4 27 0,2 19 0,26-6 0,1 4 0,-4 8 0,2 4-65,-2 7 1,2 2-1153,2-1 1,0 1 0,-1 9 0,1 1 0,3-7 0,-1 0 0</inkml:trace>
  <inkml:trace contextRef="#ctx0" brushRef="#br0" timeOffset="8">5425 5437 18293,'11'-7'0,"1"-5"0,2-6 0,1-1-393,0 0 0,-2 3 577,1 7 0,-5 1 0,-4 5 0,-3-1 0,-8 1 0,-4 3 0,-4 3 0,1 1 1,0-1-1,-1-1 0,1-2-228,0 0 0,-1 0 991,1 0 0,0 0 0,-2 0-559,-3 0 1,-3 4-1,-5 2 1,1 0 0,-1 2-1,3-3-480,-1 1 1,-4 0 0,6-3 0,-2 2 0,0-2 0,3 0 226,2 1 0,0-2 0,3 2 0,-2-2 0,2-2 1,1 0 401,1 0 1,1 0 0,0 0 0,-1 0 0,1 0 0,0 0-321,-1 0 1,1 1-1,0 2 1,-2 3 0,-1 1-1,-2 4-699,2 0 1,-4-2 332,3 0 0,-6-1 0,4 1 0,-2-4 232,-2 1 0,2-4 0,0 2 0,2-2 0,1-2 0,0 0 0,1 0 159,0 0 1,7 0 0,1 1 0,-1 4 0,-1 4-523,3 2 0,0 3 1,5 1-1,-1 1 0,1 3 1,1 2-284,2 3 0,0-4 0,0 1 0,0-2 0,2-1 0,1 0 446,1 0 0,5-1 0,-5-3 1,1-2-1,-1-2 0,2-1 0,2 1 26,2 2 0,-4 1 0,0 1 0,-2-1 0,2 0-127,2 1 0,-1-1 1,3 2-101,-1 3 1,0-2 0,6 5 0,3-1 170,4 1 0,3-3 1,3 4-1,2 0 1,4-1-1,2-3 222,1-4 0,4 3 0,-5-2 0,1-4 0,0 1 0,-2-1 307,2-2 0,2 1 0,2-6 0,1-1 0,1 0 0,-2 0 1,4 3 0,0 2 1,6-4 0,4 3 0,-1-1 0,0-1 0,1-1-246,1 1 1,3 1 0,-3-3 0,4 1 0,-1-1 0,0-2 0,-3-1 75,-1 0 1,6 0 0,-2-1 0,-4-4 0,-2-3 0,-2-4 296,-2-2 0,1 3 0,-4 0 0,-2 2 0,-1-1 0,-4 0-262,-1 1 0,-1-2 0,0 5 0,-4 1 0,-2-1 1,-3 1-250,2-1 0,-1 0 0,-2-4 0,0 1 0,-1-1 0,0-2-32,-4-1 0,1-1 1,-5-1-1,-2-2 0,-1-6 1,-1 0-1,-3-2-302,-2-2 1,-1 3 0,-5-8 0,1 1 0,-1-2 0,-3 0-23,-4 1 0,-4-4 0,-7 5 0,-1 0 1,-3 0-1,-3 0 110,-6 1 1,-1 5 0,-8 1-1,-4-1 1,-6 2 0,-7-3-1,-4 1 30,-4-1 0,-9 3 0,34 13 0,0 0 0,0 0 0,0 0 0,-36-6 0,2 1-306,0 2 1,0 5-1,5 4 1,0 6-1,3 6 1,0 10 445,0 6 0,4 8 0,-1 3 0</inkml:trace>
  <inkml:trace contextRef="#ctx0" brushRef="#br0" timeOffset="9">6265 15286 8333,'-9'-6'0,"0"-1"-21,-1 0 19,4-5 0,-6 10 1,11-5 164,-4 2 0,-1 2 0,0-4 1,-1 0-1,-3-1 0,-2-1 1,-1 0 315,-1 1 0,1 5 0,1-3 1,2 1-1,1 1 0,0-1-453,1-1 0,-3 5 0,3-5 0,-1 2 0,2-2 0,0 0 0,-1-2-4,-2 1 0,2 2 0,-1-2 1,-1 0-1,-2 1 0,-3 0 100,-2 3 1,2-3-1,-4 1 1,1 3-1,-1 0 1,-1 2 82,1 0 1,-5 0-1,4 0 1,-3 0 0,3 0-1,0 0 1,3 0-198,-3 0 1,6 0 0,-4 0 0,3 0 0,2 0 0,-2 0-2,-3 0 1,3 0 0,-4 0 0,1 0 0,-1 0 0,-2 0 71,-2 0 1,-3 0 0,1 0 0,1 0 0,2 0 0,0 0-3,1 0 1,-2 0 0,3 2 0,1 0 0,-2 4 0,1 0 0,-3 2-168,3-1 1,-4 1 0,5 2 0,-1-1 0,0 0 0,0-2 171,1-2 1,-3 0-1,3 0 1,0-2 0,-1-2-1,2 1-5,-1 2 1,4-2-1,-2 2 1,2-2-1,3-1 1,2 2-1,1 2-159,-2-3 0,4 4 0,-2 0 0,0 2 0,0 2 0,0 0 28,-1-1 0,-2 8 1,-1-4-1,0 2 1,-2 1-1,-2 0 182,0 2 0,-3 0 0,4-3 1,-2 1-1,2 2 0,0 0-10,-2 1 1,8-4-1,-4 2 1,4-2-1,2-2 1,4 1-251,3-1 0,1 0 1,0 1-1,0-1 12,0 0 0,0 1 0,1-1 0,2 0 0,3 1 194,1-1 0,-2 0 0,2 1 0,1-1 1,-1 0-1,3 1 188,2-1 0,-1 2 1,0 1-271,4 2 1,6 0 0,-2-5 0,2 0 85,3 1 1,5-2 0,4-4 0,1-2 0,3-1 0,1-1 51,2-1 0,-1-1 0,-3-2 0,-5 1 0,-2 2 0,-1 2 1,1-3 32,-4 0 1,-2-1 0,4 2-1,0 2 1,-1-1 0,1 1-98,0-1 1,-1 7-1,1-4 1,1 0 0,3-1-1,3-1-142,0-1 0,5 1 1,-5-5-1,2 0 0,-1 0 1,1-2-1,-1-1 312,1-1 1,-7-5-1,4 4 1,-2 1-1,2 0 1,-1-1-163,1 2 0,-1-3 1,-2 2-1,3 1 1,-1 1-1,2 1-146,0-4 0,-4 4 0,3-4 0,-2 4 0,0 1 0,-2 0-119,-1 0 1,2 0 0,-2 0 0,-3 0 0,1 0-1,-3-2 1,1 0 493,-2-3 1,0-1-1,4 3 1,-3-3-1,0-1 1,2-2-141,4 2 1,1-5 0,4 3-1,0-2 1,-1 1 0,1 1-708,0-1 1,-5 2 490,3 0-165,2-1 0,-8 0 1,2 0-1,-4-1 185,0-2 1,-6-2 0,-4 1 0,-3-2-1,-2-1 1,-2-2 380,-3 2 1,-2-3 0,-2-1 0,0 0 0,0-4 0,0-1 0,-2-2 661,-2 1 0,3 5-1145,-4 3 0,-1-1 1,2 1-1,-1 2-42,-1 1 1,3-3-1,-5 0 1,-3 2-1,-1 1 1,-2 2-230,-4 0 1,1-1-1,-3 2 338,0 4 1,-3-4 0,1 3-1,-5-3 110,-4-1 1,3 1-1,-5 1 1,3 3-1,1-1 1,2 0-1,0 0 90,4-1 0,-1 2 0,-3 1 0,1 1 1,-1 1-1,0 1-293,1-1 0,-2-3 1,-3 3-1,-4 2 1,-2 2-1,-1 1-96,-4 0 1,2-2 0,2-1-1,-5-1 1,-1 1 0,-4 0 0,4 0 511,2-2 1,-4-3 0,9 2-1,0 0 1,-1-2 0,1 2-158,1 0 0,4-2 1,3 3-1,1 2 1,0 2-1,3 1 1,-2 0-521,-2 0 0,-1 1 1,-4 4-1,0 2 1,0 2-1,-3 0-116,-2 1 1,-1 2 414,0 1 0,0-4 0,0-1 1,2-1-127,2 0 0,1-4 0,7 3 0,4-1 0,3-1 0,5-1-2159,1-1 0,3-1 2408,3 4 0,15-4 0,9 5 0</inkml:trace>
  <inkml:trace contextRef="#ctx0" brushRef="#br0" timeOffset="10">4972 15060 8138,'8'-18'0,"-4"0"1442,-3 2 1,-1 8-1,0 8 1,-1 8-1,-3 2-360,-5-1 1,-14-3 0,-6-7 0,-8-4-764,-9-4 1,-10-9 0,-10-5 0,31 9 0,-1-2 0,-3-2 0,-2-1-212,-1-2 0,-2-1 1,1-2-1,-1-2 0,-5-3 1,-1-1-1,-1-3 1,1-1-1,0 0 0,-1-2 1,-3-2-1,0-2-108,0-2 1,-1-1 0,-1 3 0,-1-1 0,-2-5 0,0 0 0,-1 2 0,0 1 0,-1 1 0,-1 1 0,19 14 0,-1 0 0,0 1 0,0 0 0,-1 0 0,0 1-41,-2-1 0,1 1 1,-1 0-1,-19-10 0,-1 1 1,22 10-1,-1 0 0,1 1 1,-22-11-1,0 1 0,1 1 1,-1 0-1,2 2 0,0 0 74,2 0 0,0 1 1,2 0-1,1 1 1,1 3-1,2 0 1,3 1-1,1-1 1,2 1-1,0-1 1,4 1-1,1 1-75,1 0 0,2 1 1,8 2-1,1 0 1,-27-17-1,11 5 0,10 2 1,10 6-960,11 4 0,3 2 0,13 6 0,7 3 0,14 5 0,17 2 1000,16 2 0,9-4 0,12-1 0,2 1 0</inkml:trace>
  <inkml:trace contextRef="#ctx0" brushRef="#br0" timeOffset="11">1493 12021 8498,'9'-15'0,"-2"-1"1564,-1-2 1,3 5-1,-6 6-1002,-4 1 0,-5 1 0,-9 5 1,-3 0-1,-4 2 0,-3 1 0,-2 3 1,0 1-137,1 3 0,-1 2 0,0 1 1,2 1-1,3 1 0,4 1-399,3 2 0,6-1 1,2-3-1,1 1 1,3 1-1,3 2 1,5-2 125,4-1 0,4 0 0,5-1 0,4 3 0,2-4 0,-2 0 1,-3-2 15,0 0 0,-4 1 0,1 2 0,-4-3 0,-4 0 0,-2-2 0,-3 1-51,-2 2 0,-7 1 0,-4 1 1,-7-1-1,-5 0 0,-4 1 0,-4-1-367,-1 0 0,0 1 0,4-1 0,0-1 0,2-2 0,3-2 1,4-1-1,3-1-1690,2 0 0,9-2 0,11-4 1939,18 0 0,8 0 0,13 0 0</inkml:trace>
  <inkml:trace contextRef="#ctx0" brushRef="#br0" timeOffset="12">1813 12248 15668,'0'-52'1493,"-2"12"4006,-2 15-4898,2 14 0,-3 4 0,3 4 0,-1 0 1,-1 4-295,1 7 0,1 8 0,2 3 0,2 1 0,1 0 0,3 1 0,1 1 0,3 1-1206,2-1 1,2-6-1,-1 2 1,0-3-1,1-4 1,-1-2-153,0-4 1,-4-4 0,-1-2 0,-3-4 2389,-2-4 1,-3 2-414,-4-2 0,4 8 0,0-1 0,7 7 1,5 1-1503,2 0 0,3 4 1,3-3-1,0 1 1,4-4-1,1-2-2782,2-2 0,-2 0 3499,-3 0 0,9-6 1,-3-2-1</inkml:trace>
  <inkml:trace contextRef="#ctx0" brushRef="#br0" timeOffset="13">2306 12168 8512,'0'-27'2398,"0"14"1,2 7 0,1 9-2068,1 4 0,2-2 1,-3 3-1,3 3 1,0 1-1,1 1 1,-1 0 1344,0 1 1,3-5 0,-5-1-1,1 3-4177,1 1 1,-3-5 1591,6-2 1,-2-10 0,3-4 0,-2-3 0,-2-1-1,-3 0 2123,-2-1 1,-1 1 0,0 0 543,0-1 1,0 8 0,0 6-1,0 8 1,0 5-1541,0 5 1,2-2-1,1 5 1,2-2 0,3-1-1,2 0 1,2 0-1593,1-2 1,1-1-1,-1-4 1,0-2-52,1-4 0,-2-5 1,-4-5-1,-3-4 1,-2-2-1,0-3 1206,1 1 1,1-5-1,-5 0 1,0 2 0,1 3-1,2 2 1,2 3 2262,-2-3 1,0 5-940,1 2 0,3 1 0,7 0-896,-1-2 0,5 1 1,1 6-1,0 0 1,2 4-1,-2 0 1,1 2-1333,-4-1 1,3-2-1,-1 2 1,-2-1-1,-1-2 1,-2 1-748,1-1 0,0 1 1,3-5 1869,1 0 0,5-6 0,-2-2 0</inkml:trace>
  <inkml:trace contextRef="#ctx0" brushRef="#br0" timeOffset="14">3093 12154 8512,'0'-13'1109,"0"0"1,0-1 1055,0 1 1,1 6-1,4 2 1,3 4-2765,4 1 1,-6 0-1,-6-2 1,-9-2 0,-7-4 396,-6 1 1,1 1-1,0 6 1,1 0 0,0 0-1,1 2 494,3 2 1,5 3-1,4 8 1,1 3 0,5 6-1,2 4-706,4 3 1,9 10 413,0-1 0,2 9 0,-3-1 0</inkml:trace>
  <inkml:trace contextRef="#ctx0" brushRef="#br0" timeOffset="15">2586 12767 8324,'0'-17'-70,"0"-1"1,-1 6 861,-4 8 1,2 7 0,-4 2 0,1 3 0,3 2-1,1 4 1,2 5 0,0 6-57,0 5 1,2 5 0,2-2 0,5-1 0,5 1 0,2-5 0,3-3 0,0-4-761,1-2 0,2-3 0,-4-7 1,-2-4-1,-1-4 0,-2-4 1,0-4-1,-1-8-521,-3-4 0,1-8 0,-5-4 0,-2 1 0,-2 1 0,-1 1 0,0 0 0,-1 4 74,-4 3 1,4 3 0,-4 5 0,5 1 0,5 3-126,4 5 0,9 2 0,5 2 1,5 0 595,4 0 0,5 12 0,-3 3 0</inkml:trace>
  <inkml:trace contextRef="#ctx0" brushRef="#br0" timeOffset="16">3133 12821 8324,'-9'-8'378,"0"2"1803,-2 0 0,1 4-1182,1-7 0,3 7 0,6 2 0,0 8-496,0 3 0,5 3 0,1-1 0,1 0 0,2 1 0,0-2 0,0-2-755,1-1 1,-3-6 0,1 3-191,-2 0 0,3-6-254,-5 0 1,1-2 0,-5-7 0,-2 0 0,-1 0-1,-3 2 2611,-1 1 0,2 0-1766,-4 2 1,12 7 0,3-2 0,9 5-1,6 3 1,3-2-4391,2-2 4241,-2 2 0,14-5 0,-3 4 0</inkml:trace>
  <inkml:trace contextRef="#ctx0" brushRef="#br0" timeOffset="17">3666 12314 8573,'0'-16'3990,"4"20"0,1 26-3477,-2-3 1,-2-1-1,-1-5 1,0 3-1,0 5 1,0 4 0,2 5-1,2 2-2134,5 0 1,3 8 1620,1-8 0,0 3 0,1-3 0</inkml:trace>
  <inkml:trace contextRef="#ctx0" brushRef="#br0" timeOffset="18">3866 12741 8231,'0'-25'2200,"0"2"0,0 12 0,1 9-1853,4 5 1,2 6-1,6-3 1,1 1 0,1 4-875,2 0 0,-3-2 0,0-1 0,-3-2-229,-1-3 1,-5-2 0,-5-1-1,-8-1 1,-4-4 0,-1-4 1152,0-3 0,5 4 0,2-1 0,2-2 0,1 1 0,3 0-410,3 1 0,7 6 0,-1-2 0,3 4 0,1 1 0,1 0 13,-1 0 0,6 6 0,2 1 0</inkml:trace>
  <inkml:trace contextRef="#ctx0" brushRef="#br0" timeOffset="19">4226 12674 8286,'-9'-4'-210,"1"-2"1,1 0 1221,0 0 0,4 3-254,-2 7 0,5 2 0,3 5 0,3-2 0,1 1 1,4 2-1,1 1-382,1 0 0,-4-1 0,0-1 0,1-4 0,2-1 0,3-3-629,3-2 0,-2-1 0,5 0 0,-1 0 0,0 0 0,-1-1 0,-3-4-349,-1-3 0,-3-4 1,-2-2-1,-2 1 0,-3 0 828,-2-1 0,-3 1 0,-4 0 0,-5 1 1,-1 2-1,-1 2 0,2 2 254,-1 3 1,-2 2-1,-1 1 1,1 1 0,2 2-1,1 3-480,-2 2 0,0 6 0,-3 7 0</inkml:trace>
  <inkml:trace contextRef="#ctx0" brushRef="#br0" timeOffset="20">4706 6104 6397,'1'-37'0,"2"6"-367,1 9 650,1 17 1,-11 7 0,-3 11 0,-4 2 0,-4 1 0,-2 3 0,-2 2 0,-2 3 0,-2 1 0,-2 3-1,0 2 1,-1 2 15,-3 2 1,1 3-1,-5 8 1,-2 4-1,-3 4 1,-5 5-1,22-28 1,-1 2-91,1 0 1,-1 1 0,-6 7 0,0 1 0,1 3 0,-1 1-1,-2 3 1,-1 2 0,-4 5 0,-2 1 0,0 3 0,0 0-209,-2 3 1,0 1 0,14-17 0,-1 1 0,0 1 0,1-2 0,-1 0 0,1-1 0,0 0 0,1-1 0,0 1 0,0-1 0,1 1 0,1-1 0,-10 18 0,1 0 214,2-2 0,0-1 1,0-1-1,1-1 0,3-7 1,1-2-1,1-3 1,2 0-1,1-1 0,1 0 1,2-5-1,0 0-120,1-1 1,0 0 0,0-1 0,-1 1 0,3-2 0,0-1 0,-1 0 0,1 0 0,-1-1 0,0 0 0,-16 33 70,1-1 0,13-31 1,1 0-1,-1 0 1,1 1-1,-3-1 1,0 1-1,-2 2 1,0 1-1,0 0 1,0 0-1,0 4 1,-1 2-182,0 2 0,1 1 1,0-3-1,0 1 1,-3 7-1,0 1 1,-1 1-1,-1 0 1,1-2-1,1 0 0,-1 2 1,0 0-1,3-3 1,0-1-189,0 0 1,2-1 0,-2 0 0,2-1 0,5-7 0,3-2 0,-1-3 0,1-2 0,-11 26 0,5-12 263,0-8 1,7-5-1,6-12 1,-1-5 0,2-3 609,0-4 0,3-8 0,8-1-856,4-6 1,3 0 0,1-4 0,0 1 0,1 2 0,-1-1 0,0 1 183,1 1 0,-1 1 0,0 2 0</inkml:trace>
  <inkml:trace contextRef="#ctx0" brushRef="#br0" timeOffset="21">5172 7810 8311,'-21'-52'0,"5"6"0,6 9 0,5 9-52,4 10 1,7 0 0,3 8-1,2 3 1,3-1 0,-1 2-1,-1-1 1,-2 1 0,-2-2 0,-2 4-1,-3 3 1,-2 8 874,-1 8-652,0 5 1,0 9-1,0 3 1,0 7-1,0 5 1,0 4-40,0 2 1,0 3 0,0 5 0,0 1 0,0 0 0,0-2 37,0-1 1,0 0-1,0-3 1,0-1-1,0-1 1,0-4-1,0-1 1,0-2 232,0 2 0,0-3 1,0 8-1,0 3 1,0 7-1,0 6-371,0 4 0,0-2 0,0-30 0,0 1 0,0 0 0,-1 1 0,-1 3 0,1 0 0,-2 0 0,1 1-52,1 1 1,-1 1 0,1-1 0,1 0 0,0-2 0,0 0-1,0-1 1,0-1 0,0 0 0,0 0 0,-1-2 0,0-1-1,-2 35 202,-1-9 1,-2-3-1,3-7 1,-1 0 0,1-5-1,1-1 216,2-2 1,0-4 0,0 3-1,0 0 1,0 3 0,-1 4 0,-2 5-275,-2 4 1,1 3-1,2 3 1,-1 5-1,1-33 1,-2 0-1,1 3 1,-1 0-213,-1 0 1,0 1 0,1 1 0,0-1 0,0-2 0,-1-1 0,1 0 0,-1-1 0,1 2 0,0-1-1,0 0 1,0 0 0,0-2 0,1 0 216,-5 32 1,5-4 90,-1-9 1,-2-5 0,2 2 0,1-6-1,1-3-27,2-3 0,0 4 0,0 2 0,0 4 0,0 5 0,0 3-234,0-1 1,0 14 0,0-1 0,0 2 0,0-35 0,0-1 0,0 0 0,0-1-82,0 37 1,0-35 0,0-1 0,-1 35 0,-2 0 0,-3-3 0,0-4-1,0-5 426,3-4 1,-3-5 0,0-4 0,0-5 0,-1-2 0,1-2-34,0 0 0,-3-5 0,5 1 0,1 1 0,1 0 0,2 1 0,0-1-480,0 0 0,2 9 0,1-6 1,3 2-1,-1-1 0,3-1-216,-1 0 1,-4-1 0,2-2 0,-4-3 0,-1-2 0,0-2 641,0-2 0,-1 2 0,-2-2 1,-3-3-1,0-1 0,-2-2 1,3-1 356,-1-2 1,-3 5-1,4-4 1,2 2-1,2-1 1,1-2-1575,0-2 0,0-2 1,0-2-1,0 0 0,0 1-3671,0-1 2734,0 0 0,0-7 1937,0-6 0,6-12 0,1-8 0</inkml:trace>
  <inkml:trace contextRef="#ctx0" brushRef="#br0" timeOffset="22">4932 14420 8044,'-37'-4'1070,"6"-1"-103,9 2 0,11 3-675,7 5 1,3-2 0,1 5 0,1 3 0,3 1 0,4 1 0,1 0 0,1 2 24,5 3 0,0-3 0,5 2 1,3-2-1,0-3 0,8-3 1,5-5-834,5-2 0,4-4 0,-1-3 0,5-9 0,3-8 0,0-8 0,-2-8-3092,-1-10 3608,0-6 0,-22 16 0,-1-3 0,1 0 0,0 1 0</inkml:trace>
  <inkml:trace contextRef="#ctx0" brushRef="#br0" timeOffset="23">5439 7970 8023,'-25'-15'0,"2"-3"-23,4-3 0,13 15 1,6 6-1,8 8 34,3 4 1,4 5-1,1 3 1,4 2 0,0 5-1,3 2 106,-3 1 1,10 7 0,-2 0 0,6 0 0,8 3 0,5 1 0,6 4 13,5-2 1,-6 0-1,4-2 1,2 2 0,0-2-1,1 2 50,-3-1 0,-4-5 0,-1-2 0,2 2 0,-1 0 0,3 0 0,-4-2-52,1-3 1,6 4 0,-8-4 0,1 1 0,1 1 0,-1-2-37,3 1 0,5 3 1,2-4-1,-1 1 1,1 2-1,0 1-87,1 1 1,-28-17-1,0 0 1,28 12 0,2 1-1,-2 1 1,-4-1 0,-2 1-9,2 0 1,-8-5 0,2 4 0,-1-2 0,-2 0 0,2-1 41,0-2 0,-2 0 0,1 2 0,-1 1 1,1-2-1,4 1 0,0 0-10,0 1 1,6 4 0,-5-4-1,3 0 1,1 0 0,-3 1-39,-1-3 0,2 4 0,-4-2 0,-6-2 0,-4 1 0,-3 0 0,-1 1-121,-4-2 0,-2 0 225,-6-3 0,-7-4 1,-2-1-1,-3 0 1,-2-2 75,1 0 0,-1 5 1,0-2-1,0 3 1,2 4-1,2 0-135,0 2 1,1 5-1,-3-4 1,1 2 0,2 3-1,-2 1 1,-2-1-87,-5-2 1,2-1 0,-3 3 0,1-1-1,-2-1 1,-1 1 115,-3-1 0,-2-5 0,-1 3 0,0-2 0,0 1 1,0 2-1,0 2 123,0-2 1,0 7-1,0-4 1,0 2-1,0 1 1,0 0-278,0-2 0,-1 4 1,-3 4-1,-4 0 1,-1 1-1,0-1 1,-3 1 81,-4 1 0,0 0 1,-5 4-1,0-1 1,1-4-1,-4-1 232,-1-3 1,-2-2-1,1-1 1,-1-1-1,2-2 1,-1-2 21,0 2 0,7-3 0,-8 1 1,2-1-1,1 0 0,0 3 1,2 1-350,-2 2 1,-1 0-1,-1 0 1,-1 0 0,-1 2-1,-2-1-58,-1-1 0,-6 7 0,1-7 0,-2 0 0,-4 0 0,0-3 1,-4 2 548,-2-2 1,4-6 0,-4 0 0,1-1-1,1-1 1,-1 2-180,-1-1 1,10-2-1,-2-3 1,1 0-1,2 1 1,0 2-474,2 0 1,4 0 0,-5-1-1,-2 1 1,-2 1 0,-2 4-1,2 0 218,-3-1 0,3-1 1,-6-3-1,2 2 1,-1 1-1,1-1 318,-2-2 0,5-1 0,-4-1 1,4 1-1,1 0 0,1-2-232,4-3 1,-2 2 0,4-5 0,0 0 0,-1 2 0,0-2-178,-3 0 0,-1 5 1,-2-2-1,0 3 0,-2 2 1,-2 0-1,-4-1 85,1 1 1,-3 0-1,5-2 1,2-1 0,3-4-1,3 1 1,3-2-77,2 1 1,5-4 0,6-6-1,2-1 1,3 0-1676,1-2 1,7 1 0,5-5-109,6 1 1,11-7 1907,8-10 0,9-12 0,3-9 0</inkml:trace>
  <inkml:trace contextRef="#ctx0" brushRef="#br0" timeOffset="24">6398 13807 8291,'-13'0'652,"1"-2"1,2-1-246,1-1 1,0 4-1,-4 7 1,1 4 0,2 5-1,1 3 1,-2 5-1,0 3 24,-3 4 0,1 3 1,0 9-1,-1 1 0,1 4 1,0-4-1,-1 0 0,2-4-203,3-3 1,-1 0-1,4-5 1,0-4-1,0-3 1,3-4-516,2-2 0,7-1 0,4-4 1,5 3-1,6 1 0,2-2-96,6-1 0,9-4 1,2 0-1,4-4 1,8 1-1,2-1 0,2 2-187,2-2 1,-2 1 0,5-4 0,-2 4 0,-3 0 0,1 1 569,0 2 0,-2 1 0,4 1 0</inkml:trace>
  <inkml:trace contextRef="#ctx0" brushRef="#br0" timeOffset="25">4759 6983 10659,'0'-22'0,"-2"1"-239,-2 2-1008,2 7 1139,-3 6 466,5 6 0,0 2 0,0 2 1,0 5-1,0 3-261,0 1 1,0 2-1,1 2 1,3 0-1,5 0 1,5-3 56,3 0 1,0-1 0,6 0 0,6 1 0,6-2 0,10-4 140,8-3 1,8-4 0,10-1-1,-33 1 1,1 0 0,0 0-1,2 1 1,1 0 0,0 0-110,2 0 1,0-1 0,-5 1 0,1-1 0,7 1 0,0-1 0,1 1 0,0 1 0,-1-2 0,1 1 0,1-2-1,1 1-48,0-1 1,-1 0 0,0 0 0,-1 0-1,0 0 1,1-1 0,0-1 0,-1-1 0,-1-1-1,0-1 1,2-1 0,-1-1-9,0-2 0,0 0 1,-6 1-1,-1 0 1,3-3-1,-1 0 1,0-1-1,-1 0 0,-1 0 1,-1-1-1,1 0 1,0-1-1,-2 1 1,-1-1-1,-3 1 0,1 0 0,1 0 0,0-1 0,27-13 0,-2 1 0,-2-1 0,-3 1-107,-2-1 1,-4-1 0,-2-2 0,-6-1 0,-6 1 0,-6 2 0,-4 2 33,-5-1 0,-3 2 0,-7 1 0,-3 3 0,-4 1 1,-5 0-1,-6 0-163,-8-1 1,-11 5 0,-13-4 0,-7 4 0,-7 0-1,-1 1-117,-3-1 0,1-1 0,5 4 0,2 1 1,1 2-1,2 1 0,1-1 290,1-2 0,8 3 0,-7 0 0,1-1 0,1-2 0,-5-2 123,-1 1 1,-4 0-1,-6 1 1,-5 2-1,-6 2 1,29 5-1,-1 0-192,-3 1 0,-2 1 0,0 0 0,-1 1 1,0 0-1,0 0 0,-2 0 0,1 1 1,0 1-1,0-1 0,0 2 0,2 0 1,2 0-1,1 0-102,1 0 0,1 0 0,-33 7 0,-1-2 0,8 1 1,1 0-1,2 1 145,-2 2 1,-2-3-1,5 0 1,-1 1-1,-4 2 1,3 3 0,-2 1 154,-1 2 1,3 5 0,-1-2-1,-1 3 1,0 2 0,-3 7-208,33-15 0,0 1 0,-1-1 0,-1 1 0,4 0 0,0 1 0,0 0 1,2 1-1,-24 20 0,8 2 0,10 0-272,9 2 1,4 8 0,11-3-1,7 1 1,10-1 0,14-1 145,12 0 1,18-8 0,16-1 0,-25-22 0,2-3 0,8-1-1,3-1 1,2-2 0,1 0 145,1-2 0,1 0 1,11-2-1,2-1 1,-4-1-1,0 0 0,1 0 1,0-1-1,2 1 1,-1 0-1,-4 1 1,-1 0-1,1 1 0,-1 1-394,2 1 0,-2 0 1,-6-2-1,0 1 1,5 1-1,0 1 1</inkml:trace>
  <inkml:trace contextRef="#ctx0" brushRef="#br0" timeOffset="26">6252 16113 12407,'7'-12'-191,"-1"-3"1</inkml:trace>
  <inkml:trace contextRef="#ctx0" brushRef="#br0" timeOffset="27">5439 7290 6463,'-9'-30'0,"1"4"0,1 5 0,1 5 251,0 2 1,-3 1 91,5 0 0,-2 4 0,3 0 0,-3-1 0,0-2 1,-1-2-1,1 1 0,0 0 0,1-1 0,1 1 1,-2 0-32,-1-1 0,4 8 1,0 6-1,4 8 0,5 5 1,0 4-300,0 0 0,3 1 0,-3-3 0,1 1 0,2 2 1,0 0 76,0 1 0,-2-4 0,4 4 0,-4-1 0,0 1 0,-1 0-15,0 1 1,5 6 0,-4-1 0,2 3 0,-2 7 0,1 2 22,-1 3 1,-4 1 0,3 3 0,-2 5-1,1 3 1,-2 3 0,-2 3 195,-1 4 1,0-4 0,0 1 0,0 2-1,0-4 1,0 0-92,0-4 0,0 0 0,0 0 0,0 1 0,-1-1 0,-2 0 0,-2 1-91,3-1 1,0 3-1,2 1 1,0-1 0,0 5-1,0 1-200,0 0 1,0 8 0,-1-2-1,-2 1 1,-3 2 0,0-6 117,0-4 1,1 3 0,5-14-1,0-1 1,0-2 0,0-5-1,0-4 182,0-2 0,5-2 0,1 3 0,0-1 0,0 1 0,-2 1 248,2 2-395,-5 0 0,7 5 1,-5 0-1,1 1 1,-1 2-1,-1-1-103,-2 3 0,-6 7 0,-3 2 0,-3 2 0,-3 4 0,-1 1 0,-2 3 114,2-4 1,1-8-1,3-2 1,2-6-1,2-7 1,2-4 37,4-5 0,0-2 1,1-2-1,-2 4 0,-2 0 1,2 1-134,2 0 1,1 3 0,0 7 0,-2 6 0,-1 4 0,-3 3 0,-1 1-17,-3 3 1,-4 12-1,-4-2 1,8-34 0,0 1-1,-1 2 1,0 0 0,-1 0-1,1 0 12,-1 1 0,1-1 1,1 2-1,0-1 1,-7 28-1,2-9 0,3-5 1,2-11-1,2-2 158,2-5 1,2-6-1,4-1 1,0-5-1,0-3 1,0 2 0,-2 2 27,-2 5 0,2 1 0,-2 6 0,1 5 0,0 3 0,-3 6-238,-1 4 1,2 5-1,-4 7 1,-3 3 0,5-34-1,0 1 1,-2 2 0,0-1-104,1 1 0,0 0 1,-7 32-1,3-3 0,2-7 1,2-3-1,2-4 289,3-5 1,2-5-1,1-10 1,0-4-1,0-4 1,0-3-1,0-2 139,0 1 0,0 3 0,0 2 1,0 3-1,0 4 0,0 4-324,0 1 0,0 1 0,0 4 0,0 2 0,0 2 0,0 0 0,0 1-215,0 2 0,0 1 1,0-1-1,0-3 1,0-5-1,0-4 249,0-4 1,0-5-1,0-9 1,0-4 1899,0-3-3036,0-8 1,-2-1-1,-1-4 1,-1 2 0,1 6 42,1 7 1,-2 4 0,-2 5-1,-1 1 1124,-4-1 0,-1 7 0,-1 1 0</inkml:trace>
  <inkml:trace contextRef="#ctx0" brushRef="#br0" timeOffset="28">4692 14580 8513,'-7'-22'926,"7"10"1,9 21 0,3 4-688,1 5 1,0-3 0,1 4 0,-1 0 0,2 3-4,2 4 1,-2-6-1,3 0 1,-3-3-1,-2 1 1,1-3-1,0-5 13,4-5 1,-2-4 0,5-2 0,0-4-1,0-7 1,4-8-196,4-11 0,5-6 1,6-5-1,0-1 1,0-1-1,-1 2 1,-2 5-371,-1 6 1,-5 3 0,3 3-1,0 4 1,-2 8 0,1 7 315,-3 4 0,-2 8 0,-2 2 0</inkml:trace>
  <inkml:trace contextRef="#ctx0" brushRef="#br0" timeOffset="29">1733 15846 8532,'-21'-19'0,"3"-1"0,5 7 0,4 12-22,5 11 0,2 6 1,4-4-1,2-1 0,5-4 1,3-1-1,1-2 0,2 1 1,1-1 340,2-1 1,1 0 0,-2 0 0,2 2 0,0-3 0,2 0 0,0-4 272,2-2 1,7-3 0,3-7 0,1 1-1,4-2 1,4-1-453,2-2 0,5 0 1,-5 5-1,-1 0 0,-3 1 1,-3 1-1,-3 4-563,-1 1 1,-2 0 0,-6 3 0,-3-1 0,-4 1 0,-3 1 0,-2 2-817,1 0 1,-5 2 0,-2 2 1238,-1 5 0,4 3 0,-2 1 0</inkml:trace>
  <inkml:trace contextRef="#ctx0" brushRef="#br0" timeOffset="30">2773 15460 13950,'-14'-6'-789,"2"-3"877,4-3 1,2 3 228,6 0 0,1 5 1,4-4-1,3 2 1,6 3-1,2 2 0,3 1-99,2 0 0,1 0 0,5 1 0,0 4 0,-1 5 1,1 5-1,-2 4 0,-3 2-544,-4 3 0,-3 1 1,-3 1-1,-3 1 0,-5 0 1,-4-1 59,-4 1 1,-5 0 0,-9-2 0,-4-1 0,-5-2 0,-2 2-82,-3 1 1,-9 6-1,-1 1 277,-3 2 0,-4-4 0,-5 3 0</inkml:trace>
  <inkml:trace contextRef="#ctx0" brushRef="#br0" timeOffset="31">5532 8556 10141,'-40'-19'0,"7"-3"0,11-2 0,6 2 0,6 4-629,2 3 769,4 8 1,7 1 0,4 6 0,9 0-1,7 0 1,5 0 0,0 0 0,1 0 0,1 0-1,1 0 1,-1 0 0,-1 1 0,1 2 0,3 3-1,-1 0 1,1 1 0,-4 1 836,0 2-780,3 2 1,2 6 0,6 1-1,2 2 1,1 3 0,3 2-114,1 5 1,2-1 0,3 5-1,-2 2 1,-1 0 0,1 0 0,2-1-1,0 0 40,-3-2 0,3 3 0,-5-6 0,2-2 1,-3-1-1,-2 1 113,-1 2 1,-4-3-1,5 3-176,-2-3 0,2 5 0,2 2 0,0 4-9,0 1 0,3 0 1,-3 1-1,0 4 1,-1 3-1,-2 3-196,-1-2 1,-2 1 0,0-4-1,-2 0 1,-1 0 0,-3-5-1,-1-2 355,-3-4 1,-2-5 0,-2 1 0,1-3 0,0-1 0,1-1-36,3 1 0,-1 6 0,5 1 1,2 3-1,2 1 0,1 4 1,0-1-255,0 1 1,-2 2-1,-1 0 1,-1 1 0,-1-1-1,-1 1 66,-2-2 1,-1 1-1,-3-4 1,-3-4-1,0-4 1,-1-2-1,0-4 420,-2-2 0,-6-6 0,3 4 0,-1 2 0,0 1 0,0 3-288,1 3 1,-3-1 0,5 5 0,0 2 0,-2 3 0,0 5 0,-3 2-535,-1 1 0,-3 3 0,-2-2 0,-2 2 0,-1-3 0,-1-5 477,0-6 1,3-4 0,-5-8-1,1-1 1,-1-3 0,1-2 227,-2-3 0,-2 0 1,-1 1-1,0 2 0,0 2 1,0 2-1,0 3-443,0 0 1,0 2 0,0 2-1,-1 3 1,-2 1 0,-3 3-77,-2 1 0,-5 7 0,-6 0 1,-2 1-1,-1-1 0,0-5 0,-1-3 553,0 0 1,2-5 0,-1-1 0,0-2-1,-1-3 1,3 1 0,0 0-203,4-1 1,-3-4 0,1 1 0,0 2 0,1 3 0,-1 3 0,0-1-297,-1-2 0,2 4 1,-5 4-1,-1 2 1,-3 2-1,-2 2-82,-3 2 1,-1-2-1,-5 2 1,2-2 0,1-4-1,0-2 687,-3-5 1,3 0 0,0-3-1,2-3 1,2-1 0,2-2-1,1 0-165,0 2 0,7 1 0,0 0 1,3-1-1,-1-2 0,0 3 1,-1 4-783,-3 2 0,-3 4 1,-4-2-1,-2 1 0,-4 3 1,-2 1 256,1 2 1,-10 5 0,3 1 0,0-2 0,-3-1 0,2-4 539,-2-1 0,3-5 0,6-1 0,3-1 0,1 0 0,4-1 1,-1 0-68,-1 1 0,6-2 1,-5 5-1,1 0 1,1 0-1,-2 3 1,0 2-592,-1 1 0,-10 4 0,1 2 0,-2 0 0,-1 2 0,0-3 271,-1 1 0,-1-1 0,5-7 0,3-2 1,3-5-1,6-3-256,3-1 1,-2-7-1,11-2 1,3-4 0,4-4-1,3-1-2025,3 1 1,13-4 2385,8-1 0,12-16 0,4-4 0</inkml:trace>
  <inkml:trace contextRef="#ctx0" brushRef="#br0" timeOffset="32">10078 10595 8316,'0'-27'-446,"1"13"303,4 5 0,-4 4 0,3 1 0,-2-5 464,-2-3 0,-2-1 1,-2 1-1,-3 2 1,-2 2-1,1 1 381,2-1 1,-4 5 0,1-1 0,-3 2-704,-1 2 0,0 0 0,-1 0 0,1 0 0,0 0 45,-1 0 0,1-4 0,-2-2 0,-3 0 0,-4-1 0,-3 1 115,-2 0 1,1-3 0,-1 5 0,0 1 0,1 1 0,-1 2 0,0 2-120,1 2 1,-4 4 0,0 5 0,2 0-1,-1 0 1,2 1-95,3-1 0,-1 0 0,3-1 1,-2-1-1,1-4 0,0 0 97,0 1 0,-1-4 0,-1 4 0,1-2 0,-3-2 0,1 1 290,-4-1 1,0 6 0,2-1-1,0 3 1,0 1 0,3 1-1,0 1-355,0 2 0,-2 0 0,0 5 0,2 2 0,1-1 0,2 1 0,0-3-364,1-2 0,2 3 1,6-4-1,-1-2 1,1 0-1,0-1 602,-1-1 0,1 6 0,1-6 0,2-1 0,1 0 0,-2-1 6,0 3 1,2 1 0,0-2 0,0-1-1,2 2 1,2 1 0,4 2-187,1-2 0,0 0-42,0 2 0,0-2 0,1 5 1,4 0 24,3 0 1,4-4 0,2 4 0,-1-2 0,0-2 0,2-1 0,1-1 318,2-2 1,6 8-1,-2-8 1,3 0-1,2-1 1,0-4-232,-1-2 1,5 4-1,2-3 1,-1 2-1,3-1 1,-1-1 0,1-1 20,-1 0 1,0 3 0,-4-3 0,3 0 0,-1 1-24,1 0 0,-2-2 0,-5 2 0,1-1 0,1-1 0,2-1 0,1 1 24,-1-2 1,-1-2 0,2-1 0,5 0 0,1 0 0,1 0 0,-1-1-86,0-4 0,9 4 0,-6-4 0,2 4 0,-1 1 0,-2 0-168,-4 0 0,2 0 1,-4 0-1,0 0 1,-1 0-1,-2 0 148,-2 0 1,3 0 0,0 0 0,0 0 0,0 0 0,2 0-1,1 0 0,3 0 1,2-2-1,1-1 1,-1-3 0,1 0-1,0 0 1,0 2-154,0-2 0,0 3 0,0-4 1,-1 1-1,-4 3 0,-3 0 170,-4-2 1,1 4 0,-1-3-1,-2 2 1,-3 2 0,0 0 131,-1 0 0,-6-1 0,3-2 0,-1-2 0,1 2 0,2 2 0,3 1-129,1 0 0,3-5 0,2 1 0,1-1 0,0 1 0,0-2-183,0-1 1,2 2-1,-5-2 1,0-1 0,-3 2-1,0-1 1,-1 0 485,-2-4 1,-2 4-1,-7-2 1,0-1 0,1-2-1,-1-3 118,0-3 0,-4 2 1,0-5-1,1 0 0,1 2 1,-1 0-283,-1 3 1,-2-4 0,2 3 0,-3-1 0,-1 0 0,1 0-860,1 2 1,-4-3 0,1 0 0,-2-2 0,-4-3 0,-1-1 0,-3-2 711,-1 1 1,-8-3 0,-5-2 0,-3-4 0,3-4 0,-1-2 315,0-4 0,-1 4 0,-3-2 0,1 6 1,3 4-1,1 4 0,-1 1-459,-3 3 1,0 2 0,-1 1-1,-1 4 1,-7 4 0,-4 0-755,-3 1 1,-4 5 0,-2 4 0,-2 3 0,-2 1 0,-2 0 567,-1 0 0,-5 5 1,-1 4-1,-1 3 0,1 2 1,3-3-1,1 0 300,2-2 1,8-2 0,2 2 0,0-5 0,3-2 0,0-2-121,1 0 1,7 0-1,-3 0 1,5 0-1,5 0 1,1 0-1,4 0-545,0 0 0,3 0 0,3 1 0,1 4 658,0 4 0,-13 8 0,-2 4 0</inkml:trace>
  <inkml:trace contextRef="#ctx0" brushRef="#br0" timeOffset="33">5199 16272 11296,'-22'-40'-165,"-1"11"0,0 13 0,-4 13 0,-3 9 184,-1 7 1,-18 9 0,0-1-1</inkml:trace>
  <inkml:trace contextRef="#ctx0" brushRef="#br0" timeOffset="34">6865 15499 8297,'-12'-8'0,"3"-1"-20,5-2 0,4-2 15,4-5 0,10-2 346,8-7 0,5-6 0,5-5 0,7-8 0,7-9 0,-22 26 1,2-1-1,2-2 0,0 0 0,1-1 0,0 0 0,1-3 0,1 0 1,-1-1-1,0-1 0,2-2 0,-1 0 0,-1-1 0,0-1-140,0 0 1,-2 0-1,-1-3 1,-1 1 0,0 1-1,-1 0 1,-1-1-1,-1 1 1,0-2 0,0-1-1,-1 0 1,-1-1 0,0-1-1,-1 0 1,1-1-1,-2 0 1,1 0 0,0 0 55,1 0 0,-2-1 0,2-1 0,-2 0 0,2-4 1,-2 0-1,2 0 0,-2-1 0,1 2 0,-1 0 1,0 1-1,-1-1 0,0 1 0,0 0-428,0-3 1,1-1-1,0 2 1,0-1-1,0 0 1,1 0 0,-2 1-1,-1 0 1,-1-1-1,-1 0 1,0 0-1,-2-1 1,1-2 0,-1 0-117,1-1 1,-1 1 0,-2 3 0,0 0 0,-1-5 0,-1 0 0,0 0 0,-2-1 0,-1 1 0,-1-1 0,-1-2 0,-1 0 0,-1 0 0,-1 0 58,0 1 0,0-1 1,-2-3-1,0 1 1,0 0-1,-1 0 0,0-1 1,-2 1-1,1-3 1,-1 0-1,-1 1 0,0 0 355,-1 0 1,0 1 0,0-3 0,0 1 0,1 3 0,1 1 0,1 0 0,1 0 0,1-2 0,1 1 0,0-1 0,1 0 0,2-1 0,0 0-6,4 0 1,0 0-1,0 0 1,1 0-1,2-4 1,0-1-1,1-1 1,-1 0 0,0 1-1,1 0 1,0 0-1,0 0 1,0 2-1,0 0-105,1 1 1,-2 0 0,-1 0 0,-1 0 0,0 1 0,0 2 0,-2 2 0,-2 2 0,-1 2 0,-1 1 0,-1 3 0,-1 1 2,0 1 0,0 1 0,0-1 0,0 0 0,0 1 0,-1 0 0,-1 2 1,-1 0-1,-1 2 0,-1 0 0,0 2 0,-1 1 0,-1 0 0,0 1-59,1-1 1,-1 0 0,0 4 0,1-1 0,-1-3 0,0 1 0,1 1 0,-1 1 0,1 3 0,0 0 0,1 1 0,0-1 0,0 1 0,1 1-138,-1 2 0,-1-1 1,1-2-1,-1 1 0,-9-24 1,-1 1-1,-4 1 0,0 6 2,-4 5 0,-1-1 0,-3 8 0,-2 5 0,-1 4 1,0 4-1,0 2-26,-1 3 0,-3 7 1,4 0-1,0 4 1,0 0-1,0 2 107,1 4 1,-3-3 0,4 7-1,2-1 1,3 1 0,1-2 0,-1 0 207,2 0 1,-2 0 0,5 3 0,0-1 0,-1-1 0,4 1-78,1-1 0,-3-1 0,-1 4 0,0-3 0,-2 1 0,2-1 1,0 1-1,2 1-20,3 1 1,0 2 0,1 0-1,0 0-265,-1 0 0,2 6 0,3 3 0,7 3 330,4 1 1,6-1-1,8-1 1,5-4 0,7 0-1,6-1 1,8 0 79,5-3 0,8-3 0,8-6 0,-25 1 1,0-2-1,4-1 0,0-1 0,3-1 1,1 0-1,0 0 0,1 0 33,2-1 0,1 1 1,5-2-1,0 0 0,3-2 1,1-1-1,1-1 1,1 0-1,2 1 0,0 1 1,0 0-1,-1 0-354,-2 0 1,1 1-1,4 0 1,1-1-1,-5 1 1,0 0-1,0 0 1,0 1-1,0-1 1,-1 2-1,-2 0 1,-2 1-1,0 0 1,-1-1-146,-1 1 0,-2 0 1,-6 1-1,-1 1 0,0-1 1,-2 1-1,-3 0 1,0 1-1,32-6 0,-3 1 1,-9 1-399,-3 2 1,-4 5 0,0-3 0,-1 1-1,-2 3 701,-1 1 0,6 2 0,6 0 0</inkml:trace>
  <inkml:trace contextRef="#ctx0" brushRef="#br0" timeOffset="35">9918 6677 11232,'-14'-27'0,"2"1"0,4-1 0,3 0 0,4 2-1074,1 3 1066,6-3 1,1 5 399,6-2 0,1 3 0,-1 6 0,2 1 0,1 3 0,2 5 0,-2 2 0,-1 2 0,-2 3-171,1 6 1,-3 1-1,0 12 1,-4 2-1,-1 1 1,-3 3 0,0 2-1,0 3-184,1 1 0,5-5-75,-4 2 1,4-7 0,-5-3 0,1-3 0,-1-5 469,0-3 0,2-7 0,-3 0 0,2-7 0,-2-11 0,0-10-86,1-9 0,-2-11 1,2-5-1,-2-5 1,-2-3-1,0 1 1,0-1-146,0 0 1,4 9-1,0 8 1,-1 4-1,0 7 1,0 7-235,2 3 0,5 3 0,-1 5 0,3 3 1,1 4-1,2 4-560,3 1 1,1 0 0,6 1 0,0 4 0,5 4 0,3 4-910,4 5 0,6 1 0,3 6 1713,1 2 0,2 2 0,4 11 0</inkml:trace>
  <inkml:trace contextRef="#ctx0" brushRef="#br0" timeOffset="36">10597 6530 22250,'-7'-32'-1610,"3"-1"0,4 4 0,4 8 2238,5 9 0,-2 5 0,2 4 0,2-2 0,0 2 0,4 2 0,2 1-654,0 0 0,3 1 0,-4 2 1,3 2-1,0-1 0,1 0 1,-4 1-167,-1-2 0,-2 4 0,-1 2 0,-5 2 121,-7-3 0,-6 3 0,-7-5 1,0 0-1,-2 1 0,-1-1 408,-2 0 1,0 3 0,6-3-420,3 1 0,5 1 0,8 0 0,7-2 0,5-1 1,8 1-1,5 0-353,7 0 1,4-2-1,4-4 1,5 0-1,3 0 1,3-2 843,3-2 0,2-9 0,7-8 0</inkml:trace>
  <inkml:trace contextRef="#ctx0" brushRef="#br0" timeOffset="37">11677 6104 22250,'6'-33'-1355,"-4"5"0,2-1 0,-2 3 1,-2 6 1884,0 0 1,4 7 0,0 7-1,-1 6 1,-1 9-666,-2 6 1,0 13 0,0 0 0,0 5 0,1 4 0,4 1 0,4 4 0,4-1 103,5-1 1,4 3 0,8-9 0,-1-1 0,-4-5 0,-5-7 42,-6-7 1,-5 0-1,-9-14 164,-13-6 1,-11-5 0,-5 0 0,-4 0 0,1 4 0,-3-1 0,3 2-5,-1 0 1,7 2 0,5 6 0,3 2 0,5 6-1,4 8-780,3 9 1,9 5-1,12 13 1,10 4 671,9 4 1,-10-20 0,2-1-1,2-5 1,-1 1 0</inkml:trace>
  <inkml:trace contextRef="#ctx0" brushRef="#br0" timeOffset="38">6465 16246 12004,'-21'-25'-505,"4"4"841,8-6 1,18 12-1,19 12 1,18 5 0,19 5-1,-25-2 1,3 1-1,8 1 1,3 1 0,6 0-1,3 0-274,5 1 0,2 1 1,-19-3-1,2 0 1,0 0-1,2 1 1,1 1-1,0 0 1,2 0-1,0 0 1,1 0-1,3 0 1,2 0-1,-1 0 1,2 0-1,0 0 1,1-1-1,1 1 1,0-1-1,0 1-42,-1-2 0,0 1 1,-1-1-1,-2 0 1,-1-1-1,0 0 0,-3-1 1,0-1-1,-1 0 1,0 0-1,-1 0 0,0 0 1,-4 0-1,-1-1 1,0 1-1,20-1 0,-2 1 1,-7 0-1,-3-1 1,-4 0-1,-2 0-322,-4 0 1,-1 0 0,-9 2 0,-2-1 0,31 1 0,-10-2 0,-9-2 0,-4-1 236,-7 0 0,1-6 0,-6-1 0</inkml:trace>
  <inkml:trace contextRef="#ctx0" brushRef="#br0" timeOffset="39">6852 6250 8508,'-24'-30'-25,"0"0"0,0 0 0,1 0 0,-13-15 0,11 13-192,7 13 0,12 12 1,8 16-1,11 10 0,12 11 1,11 11-1,8 11 150,-18-22 0,2 1 0,3 2 0,3 0 0,4 4 0,2 0 0,4 4 0,0 1 0,4 4 0,2 0 0,1 2 0,1 0 0,2 2 0,-1-1 82,0 2 1,1 1-1,-18-17 1,0 0-1,0 1 1,0 1-1,1-1 1,-1 1-1,1 0 1,0 1-1,0-1 1,0 1-1,1-1 1,-2 1-1,1 0 1,0 0-1,-1 0 1,0-1-1,0 1 1,-1-1-5,16 19 0,-2 1 1,-16-18-1,-1 0 0,0 0 1,15 19-1,-1 0 1,1 0-1,-1 2 0,-15-20 1,0 1-1,-1-1 0,0 1 1,0 0-1,-1 0 70,14 21 0,-2 1 1,-13-19-1,0 2 1,-1 0-1,1 0 0,0 1 1,-1 1-1,1 1 1,0 1-1,-1 2 1,1 1-1,-2 2 0,0 0 1,0 0-1,-2 1 1,0 0-103,0 0 1,-2 1-1,0 0 1,2 4 0,-1 0-1,-1 1 1,-2-2 0,-1 0-1,-1 0 1,1 1 0,0 1-1,0-1 1,-1 1 0,0 1-1,0-1 1,0-3-1,-1 0 1,0 0 0,0-1-1,-1 0 1,0 0-4,-1-2 1,0 0-1,0-1 1,-3-4-1,0-1 1,-1 1-1,0 3 1,-1 0 0,0 0-1,0-3 1,-2 0-1,1-1 1,2 22-1,-1-1 1,-2-2-1,-2 1 91,0-2 1,-1 0-1,-3-4 1,-1-1 0,1 3-1,-1 0 1,-1-1 0,-2 0-1,0 0 1,-2-1-1,1 3 1,-1 1 0,-1 1-1,0 0-7,-2 3 0,2 1 1,0-1-1,1 1 0,-1-1 1,1 1-1,-1 0 0,0 1 1,-2 0-1,0 1 0,2-25 1,0 1-1,-1-1-127,0 1 0,0 0 0,0 0 0,-1 3 0,-2 1 1,1-1-1,1-4 0,0 0 0,-1 1 0,0 0 1,-1 0-1,0 1 0,-1 0 0,-1 1 0,0-1 1,0-2-1,0 1 0,-1-1 0,1 0 0,0 0 0,-1-1-151,-3 23 0,-1-3 0,2-8 0,-1-2 154,-1 1 1,0 0 0,2-7 0,-1-1 0,-2-4-1,0-1 1,0-2 0,0-1 186,0-1 0,0-2 0,-13 27 0,15-33 0,0 0 0,-10 28 0,5-5 0,0-2 0,4-2 337,1 2 1,3-4-1,3 4 1,5-4-1,2 0 1,2-2-614,0 2 0,6-6 1,3 0-1,3-3 1,1-2-1,1-4 61,-1-3 1,0 0 0,1-6 0,1-4 0,2-3 0,4-5 0,1-3 225,1-4 1,0-1 0,7-5-1,2 1 1,3-1 0,3-1 176,5-2 1,6 5-1,6 4 1,1 3-1,-1 2 1,3 0-1,-1 3-4149,3 0 3838,3 13 0,-1-12 0,7 8 0,-3 0 0,-2-1 0</inkml:trace>
  <inkml:trace contextRef="#ctx0" brushRef="#br0" timeOffset="40">10824 16206 17048,'2'-8'29,"2"4"1,-1 8 0,4 7 0,-1 4 139,-3 2 0,-1 7 0,-2-2 0,0 3 114,0 2 1,-6 0-1,-3-1 1,-3 1 0,-3 0-1,-1-2-157,-2-3 1,2 2 0,6-6 0,2-2 0,2-1 0,3-2-528,2 0 0,2-5 0,4-4 0,5-5 0,5-8 0,6-10 0,2-8-49,5-4 1,2-11 0,-3 2 0,-2-1-1,-1-1 1,-4 4 591,0 2 0,-3 5 0,-5 9 1,-1 4-1,-4 4 926,-1 0 0,-2 8 0,-4 6-778,0 8 0,5 5 0,-1 5 0,-1 2 0,-1 4 0,-2 1-817,0 3 0,1 8 1,2-2-1,3 2 1,3-2-1,4-2 1,5-2-4587,3-2 5082,7-7 1,6-2 0,6-6 0</inkml:trace>
  <inkml:trace contextRef="#ctx0" brushRef="#br0" timeOffset="41">11704 16379 11810,'-6'-27'476,"-3"1"1,-4 5 0,-4 5 0,0 5 0,-1 8 0,0 8 0,0 7-236,2 4 0,1 3 1,2-2-1,0 0 1,1 0-1,3-3-343,4 0 1,4-1 0,2-1 0,4-3 36,4-5 1,7-4-1,2-4 1,-2-7-1,-1-3 1,-2-6-1,-1 1 1,-2 0-106,-1 3 1,-6-4 0,2 3 0,-4 0-1,-1 2-161,0 2 1,0 0 0,2 1 0,2 2 43,5 1 1,4 4 0,5-2 0,4-1 0,5 3 298,4-1 0,3-5 0,6 4 1</inkml:trace>
  <inkml:trace contextRef="#ctx0" brushRef="#br0" timeOffset="42">12317 15939 11344,'-6'-40'1261,"-3"0"0,3 24 0,3 26 0,6 16-1209,6 9 0,-3 4 0,0 1 0,-1 0 0,-1 1 0,-1 2 0,-3 3 1,-5 1-648,-3 4 0,-4 5 589,-2 2 1,-5-1-1,-2-3 1</inkml:trace>
  <inkml:trace contextRef="#ctx0" brushRef="#br0" timeOffset="43">11957 16432 11299,'6'-53'181,"3"1"0,4 5 0,5 7 0,6 9 1,4 7-1,6 8 545,4 5 1,1 6 0,8 5 0,1 1-721,-1 3 1,-4 10 0,3 7-1</inkml:trace>
  <inkml:trace contextRef="#ctx0" brushRef="#br0" timeOffset="44">10837 17645 11107,'6'-47'341,"-3"8"0,6 13 0,2 8 85,0 7 0,-2 6 0,0 6 0,0 3 0,0 5 0,-2 3 0,-1 5 0,-3 3 0,-1 7-89,-2 1 0,0 5 0,0-1 0,0 2 0,0 2 1,0-2-1,0-5-1095,0-5 1,0-5 0,-2-5 385,-2-1 1,1-17 0,-5-10 0,3-9 0,2-9-1,3-3 1,4-5 270,5-4 1,-2 2 0,2-2 0,0 2 0,0 4 0,0 2 530,1 5 1,-2 9 0,-1 4 0,0 3 0,1 3 0,2 2-268,2 1 1,3 6 0,3-1 0,4 2 0,3 4 0,3 2 0,3 5-1138,5 3 970,8 7 1,-2 2 0,4 6 0</inkml:trace>
  <inkml:trace contextRef="#ctx0" brushRef="#br0" timeOffset="45">11531 17632 12714,'-29'-49'1532,"7"9"1,13 21-1,9 10-1567,8 6 1,4 3 0,1 0 0,0 0 0,2 0 0,1 0 0,2-2 0,-2-1-1084,-1-1 0,-6 0 0,-4 2 0,-7-1 0,-10-1 1503,-6 1 1,-8 1 0,-7 2 0,1 0 0,1 0 0,5 0 950,7 0 1,4 5 0,3 1 0,5 1-1153,7 3 0,16 2 0,14 0 1,7-2-1,10-1 0,8 0 0,9-1-1679,5-4 1,1-2 1496,6-2 0,-39-3 1,1 0-1,2-1 0,0 0 1</inkml:trace>
  <inkml:trace contextRef="#ctx0" brushRef="#br0" timeOffset="46">12544 17125 8259,'-18'-40'1103,"0"0"1,6 20 0,8 12-1,2 16 1,4 9-869,2 4 0,-1 1 0,6 4 0,1-3 1,1 0-1,-1 0 0,-1 2-366,1 2 0,-2 0 0,1-1 0,0 1 1,-2-2-1,-2-3 0,-4-2 0,-4-3-360,-6 1 1,-1 0-1,-14-5 1,-3 1-1,-5-1 1,-5 0 397,-5 1 0,-1-1 0,2-1 0,-1-2 0,1-1 0,4 0 736,3-2 1,4 5 0,8-3 0,4 1 0,5 2 0,4 0-671,5 3 0,8 1 0,6-1 0,7 1 0,6 4 0,6 0 0,3 2-465,2-1 0,2-2 1,4-4 491,0 3 0,12-3 0,2 4 0</inkml:trace>
  <inkml:trace contextRef="#ctx0" brushRef="#br0" timeOffset="47">25887 2279 8498,'0'-42'0,"0"-3"0,0-1 0,0 1 0,0 10 0,0 5 0,0 2 0,0 10 165,0 0 1,0 10 0,0-1 0,0-2 0,-3-1 0,-6-1 0,-8-2 0,-10-1 0,-7-3 0,-8 0-1,-4-1 1,-7 2 0,-6 1 1066,-8-1 0,-4 2 0,-1 7-936,32 6 0,0 1 0,-33 1 0,34 1 0,-1 1 0,1 1 1,0 1-1,1 1 0,0 1 0,-36 9 0,6 6-202,6 2 1,-3 15 0,16-4 0,3 4 0,5 4 0,7 3 0,7 4-495,8 2 0,5 8 0,8 4 0,12 2 0,17-1 0,17 0 635,-14-31 1,4-1 0,6 2 0,5-2 0,7 1-1,3-2 1,5-1 0,2-2 0,3 0 0,1-3 0,5-2-1,1-1 630,2-2 1,2-1 0,-1-4 0,2-2-502,-23-5 1,0-1 0,1-1 0,21 1 0,-1-3 0,-2-1 0,-1-1 0,-3-2 0,-1-2-322,-4-3 0,-2-2 0,-7-1 0,-1-4 0,-1-2 1,-2-4-1,-5-1 0,-4-3 0,-5 0 0,-4-3 1,16-32-1,-17-5-383,-13-10 1,-16 32 0,-4-1-1,-6-2 1,-4 1 0,-4-1-1,-4 1 1,-8-1 0,-5 2-1,-6-1 1,-4 3-61,-4-1 1,-5 2 0,-5 1 0,-3 3 0,3 7-1,-3 3 1,0 4 0,-2 5 0,-3 3 0,-1 5 399,0 4 0,-1 4 0,-2 1 0,-1 4 0,0 3 0,-1 1 0</inkml:trace>
  <inkml:trace contextRef="#ctx0" brushRef="#br0" timeOffset="48">25474 3212 12309,'18'-68'0,"-1"6"0,0 11 0,-2 14 0,-2 15 1600,0 12 1,1 10-1825,-1 8 0,0 15 0,1 18 1,-1 9-1,-1 13 0,-3 8 1,-7-30-1,0 1 0,-1 1 1,-2 1-1,0 3 0,-1-1 1,0 1-1,0 0 0,0 1 0,1 0-203,0 0 1,0 0-1,1 0 1,0 0 406,0 3 0,0 1 0,3-2 0,0 0 0,1-3 0,1 0 1,1-1-1,0 1 0,0-3 0,1 1 0,0-1 0,0 1 6,-1-3 1,1 0 18,0-1 1,-1 1 0,-1 0 0,-1 0-1,0 2 1,-1 0 0,0 0 0,-1 0-1,-3 2 1,-1 0 0,-3 0 0,-2 0 121,-2 2 0,-3 0 1,-4 3-1,-3 1 1,-3 3-1,-2 1 1,-4 0-1,-2 0 1,-5 3-1,-2 1 0,-3 0 1,0 0-89,-3 0 0,0 1 0,0-2 0,0 0 0,-2 1 1,-1 0-1,2 1 0,0 0 0,14-19 0,1 0 1,0 0-1,-13 20 0,0 0-22,1-1 1,2 1-1,5-3 1,3 0-1,-1 1 1,1 0-1,4-1 1,1 1-1,3 0 1,3 1-1,3-2 1,3 1-1,3 1 1,3 1-67,1 0 1,3 0 0,4-1-1,3-1 1,4 3 0,3 0 0,3 2-1,3-1 1,4 1 0,2-1 0,4 2-1,3 0 62,1 0 0,2 0 0,0 0 1,1 1-1,0 0 0,1 1 0,-11-22 1,0 0-1,0 1 0,10 21 0,-1 0 1,-11-21-1,0-1 0,-2 2-50,-1-1 1,-1 0 0,0 1 0,8 23-1,-3 0 1,-2-1 0,-3-1 0,-1 0-1,-2 0 1,-4-3 0,-2 0 0,-4-1-1,-2 0 1,-4-3 0,-2-1 57,-3-1 0,-4 0 0,-3 0 1,-5-2-1,-5-2 0,-5-2 1,-1-1-1,-4-1 0,-3 1 1,-3-2-1,0-3 0,-1 0 185,0-1 0,0-1 0,-2 3 0,1-2 1,3-3-1,2 0 0,0-1 0,0 0 1,1 1-1,1 1 0,1-1 0,3 0-129,2 0 0,1 1 0,0 4 0,0 1 0,4-1 0,2-1 0,2 0 0,0 0 0,2 2 0,1 1 0,2-1 0,2 0 0,0 4 0,3 0-207,3 3 0,1-1 1,1-4-1,3 1 1,1 6-1,2 1 0,-1-1 1,1 0-1,1 0 1,0-1-1,3 2 0,1 0-48,2 3 1,0 0-1,-3-3 1,-1 0 0,1 5-1,-1 0 1,-3 0 0,-2 0-1,-2-2 1,-3 0 0,-3 2-1,-4-1 1,-3-1 0,-4-1 149,-2-1 0,-5 0 0,5-16 0,-2 0 0,-2-1 0,-13 14 1,-2-2-1,-2 1 0,-2 0 0,1-2 0,0-1 0,2-2 0,2-1-422,3-2 1,2 1-1,1 3 1,4 2 449,4-2 0,3 0 0,-1 4 0,2 0 0,5-1 0,3 0 0,3-1 0</inkml:trace>
  <inkml:trace contextRef="#ctx0" brushRef="#br0" timeOffset="49">23608 15313 29230,'19'-27'-3677,"3"-1"0,2-1 3075,-2-3 0,-3 0 0,-5 2 0,-1-2 0,0-2 414,1-3 1,-2 2-1,-4 1 1,-3 2 0,-4 2-1,-2 4 1,-4 3 451,-3 6 0,-10 8 0,-7 7 1,-10 10-1,-12 12 0,-12 14 1,23-10-1,-1 1-644,-3 4 1,-1 2 0,-2 3-1,0 1 1,-4 3 0,1 1 259,-2 2 0,1 3 0,-4 4 0,1 1 1,7-2-1,2 0 0,2 0 0,2 0-76,2 0 0,3 1 1,7 0-1,3 0 1,4-2-1,3 0 0,4-4 1,2-1-1,3 32 1,13-10 249,15-5 1,23-11 0,19-10 0,-26-23 0,2-4-1,5-3 1,2-3 0,3-3 0,1-2 0,2-4 0,2-2 806,3-5 1,-1-3-1,-1-4 1,-1-3-717,6-8 0,-2-3 0,-4-1 1,-3-4-1,0-6 0,-2-4 1,-2-3-1,-4-2 0,-4-1 0,-4-3-141,-3-1 0,-4-1 1,-7 4-1,-6-1 0,-6 2 1,-5 0-1,-3 4 0,-5 1 1,-6 2-1,-5 2 0,-3 4 1,-6 2-652,-3 2 0,-5 3 0,-7 4 1,-3 4 646,0 4 0,-2 4 0,-3 2 0,0 2 0,-3 3 0,0 0 0,-1 0 0,-1 0 0</inkml:trace>
  <inkml:trace contextRef="#ctx0" brushRef="#br0" timeOffset="50">24954 3478 29144,'22'-61'-953,"0"-1"0,1 2 1,-1 1-1,1-4 0,1 3 1,-3 12-1,0 2 0,-3 6 1,1 2 767,15-26 1,-5 14-1,-8 16 1,-6 7-1,-8 14 1,-7 16 134,-10 19 1,-21 28-1,6-16 1,-3 0 0,-7 7-1,-3 1 1,-8 9-1,-4 2 1,12-14 0,-1 1-1,-1 1 1,-6 5-1,-1 2 1,-1 0 8,-4 4 1,-2 1 0,0 2 0,12-11 0,1 1 0,-1 2 0,0-1 0,-3 4-1,0 0 1,-1 1 0,1 1 0,-2 2 0,1 1 0,-1 1 0,0 0 0,0 0-1,0 1 1,-1 1 0,1 0 0,7-9 0,0 1 0,0 0 0,0 1 0,0-1-110,-1 2 0,1-1 1,-1 1-1,1 0 1,-1 1-1,-1 1 1,0 0-1,0 0 0,-1 1 1,2 0-1,-1 0 1,1 0-1,1 0 1,-1 1-1,0 0 1,0 1-1,-1 1 0,0 1 1,1-1-1,0 0 1,0 0-1,1-1 1,0 1-1,0 0 1,-1 0-1,1 1 0,-1 1 1,0-1-1,1 1 1,0 0-1,0-2 1,1 1-1,0 0 1,0-1-1,0 1 119,1-1 0,-1 0 0,1 0 1,1 0-1,-1 2 0,1 1 0,-1 2 1,1 0-1,1-1 0,-1 1 0,2-2 1,1-1-1,0 0 0,0 1 0,1-1 1,1 0-1,1 0 0,0 0 0,1 0 1,0 1-1,1-1 0,0 1 0,1 1 1,1-1-1,1 0 0,1-2 1,1-1-1,0 1 0,2-1 0,0 1 20,-4 12 0,1 0 1,2-1-1,0 2 0,6-13 1,0 1-1,1 0 0,1 1 1,2-2-1,-1 13 0,3 0 1,1-1-1,1 0 1,0-1-1,2 0 0,1 0 1,1 0-1,1 1 0,2 1 1,1 0-1,2-1 0,1-2 1,2 0-1,2 0 0,1 1 1,3 1-1,1 1 1,2 0-1,2 0-73,-1-13 0,1 0 0,1 0 0,1-1 0,1-1 0,5 9 0,2-2 0,2 0 1,2 1-1,-3-10 0,3 0 0,0 1 0,2-1 0,0-1 0,1 0 0,2 0 1,-1 0-1,2-2 0,0 1 0,1-2 0,0 0 0,1 0 0,1-1 0,0 0 1,2 1-1,1-1 0,0 1 0,1-1 0,0 0 70,2 0 1,1 1 0,0-1-1,0-1 1,0 0 0,6 5-1,-1 0 1,1-1 0,1 0-1,-6-7 1,1 0 0,0-1 0,1 1-1,0-1 1,-1 0 0,-1-1-1,1 0 1,0-1 0,0 0-1,-2-1 1,1 0 0,-1-1 0,0 1-1,0-1 1,1 0 0,-1-1-1,1 1 1,-1 0 0,0-1-1,9 8 1,1 0 0,-2-1 0,1 1-308,-1-2 1,0 0 0,0 1 0,0-1 0,1 0-1,-1 1 1,1 0 0,-2-2 320,-3-4 0,-1-2 0,-1 1 0,0 0 0,2 1 0,-1 2 0,-1-1 0</inkml:trace>
  <inkml:trace contextRef="#ctx0" brushRef="#br0" timeOffset="51">26607 3252 7264,'36'-56'-127,"-1"-1"1,0 3-1,1 2 1,-2 5-1,-1 8 1,10 3 0,-9 27 244,-3 29 1,0 36 0,-15-14 0,-2 3 0,1 8 0,-1 4 0,-1 10 0,-2 4 0,-5-17 0,-1 2 0,-1 2 0,-2 8 0,-2 3 0,-2 1-249,-1-13 0,0 1 1,-2 1-1,0 1 0,-2 2 1,0 2-1,-2 0 0,-1 0 1,-4 6-1,-1 0 0,-3 1 1,1 0-1,3-12 0,-1 1 1,0 0-1,0 1 0,-1-1 1,-1 2-1,0 1 1,-1-1-1,0 1 0,0 0 1,0 1-1,-1 1 0,0-1 1,0 1-1,0 0 0,-1-1 1,1 1-1,0-1 0,-1 1 1,1-1-1,0 1 0,1 0 1,-1 1-1,0-1 0,1 0 111,0 1 1,-1 0 0,1 0 0,0-1 0,1 1-1,-1-2 1,1 0 0,-1 0 0,1-1 0,-1 2 0,0 1-1,1 0 1,-1 1 0,0 0 0,0-2 0,1-1 0,0-1-1,0-1 1,1 0 0,-1 0 0,1-3 0,0 0 0,0 0-1,0-1 1,0 0 0,-3 13 0,0-1 0,0 0 0,0-1-1,2-2 1,0-1 0,0 0 0,0 0 50,2-3 1,0 0 0,1 0 0,-1 0-1,0 1 1,1 1 0,-1-1 0,1-1-1,2-5 1,-1-1 0,1 0 0,-1-1-1,0 0 1,-1-1 0,0 0 0,-1 0-1,-1-1 1,0 1 0,-1-1 0,-1 0-1,-1 0 1,0 0 0,-1-1 0,-1 1-6,0 1 0,-2-1 0,-1 1 1,-1-1-1,-3 1 0,-1 0 1,-1 0-1,-1-1 0,-1 0 1,-1-1-1,-1 0 0,-1 0-27,0 0 0,-2 1 0,0-2 0,0 1 0,-1-1 0,0 0 0,-1-1 0</inkml:trace>
  <inkml:trace contextRef="#ctx0" brushRef="#br0" timeOffset="52">24954 5064 8428,'-41'-53'121,"-10"15"0,4 15 0,-12 28-100,23 8 0,0 6 0,-9 13 0,-1 6 0,-6 10 0,0 6 0,14-13 0,-1 2 0,0 2 0,-5 7 0,-1 3 0,0 2 0,8-9 0,1 0 0,-1 2 0,0 1 0,-3 6 0,0 1 0,-1 1 0,1 1-52,5-8 1,1 1-1,-1 0 1,1 1 0,1-1-1,2-1 1,1 0 0,1 1-1,-1 0 1,1 1 0,-4 6-1,0 1 1,0 2 0,1 0-1,0-1 1,0 2 0,0 0-1,0 0 1,1 0 0,1 0-1,0 0 1,0 0 0,0 0-1,1 1 1,1 0 0,0 0-1,0 1 1,1 0 0,1 0-1,0-1 1,2-1 0,1-1-1,0 0 1,1 1 0,0-1-1,2 1 1,1-1-1,0 1 1,1 0 0,1 0-443,1-2 0,1 0 0,0 0 1,2-1-1,1 0 0,-1 8 1,1-2-1,2 1 0,2 0 1,2 2-1,2 0 0,1 1 1,1-2 472,1-4 0,1 0 0,1 0 0,1-1 0,0-1 0,1 0 0,0-1 0</inkml:trace>
  <inkml:trace contextRef="#ctx0" brushRef="#br0" timeOffset="53">25807 6184 8310,'34'-30'113,"-1"1"0,-2 3 1,0 3 175,22-10 0,-4 39 1,-16 40-1,-17-12 1,-1 5-323,0 6 1,-2 6 0,0 16-1,-5 5 1,-6-18 0,-4 1-1,-1 2 1,-3 8 0,-3 1-1,-4 3 1,-1-11 0,-3 1 0,-2 0-1,-2 2 1,-6 4 0,-2 2-1,-2 0 1,-4 0 0,2-6-1,-2-1 1,-3 2 0,-1 0 0,-1 0-1251,3-6 1,-2 1-1,-1 0 1,-1 1 0,-1-1-1,0 0 1283,-4 1 0,0 1 0,-2-1 0,0 0 0,-1 0 0,0 2 0</inkml:trace>
  <inkml:trace contextRef="#ctx0" brushRef="#br0" timeOffset="54">14197 11088 20660,'0'-44'-1268,"0"1"0,0 4 0,0 7 0,0 5 1460,0 5 1,0 12 0,-2 14 0,-4 14 0,-7 10 0,-9 9 0,-6 6 0,-7 7 0,-2 3 0,-4 4 0,-2-1 0,-1 5-460,21-29 0,1-1 0,-22 30 1,4-5 258,0-5 0,1 1 1,2-5-1,3-1 1,2-5-1,3-5 1,6-4-1,3-2-199,1-2 0,9-3 1,-2-1-1,5-3 1,4-2-1,3-4 184,4-5 0,9-4 0,8-6 1</inkml:trace>
  <inkml:trace contextRef="#ctx0" brushRef="#br0" timeOffset="55">14303 11155 26503,'8'-28'-6894,"5"7"7958,8 9 1,4 8 0,3 11-1,3 9-1209,5 10 1,1 9 0,-2 1 0,-4 4 0,-2 4 0,-4 5 0,-2 3 203,0 1 0,-7 0 0,2 1 1,-4 2-1,0 3 0,-2 5 0,-2-1 1,-1 4-1174,1 3 0,-2-5 0,-1 3 0,1-3 765,-1-6 1,2-14 0,4-7 0</inkml:trace>
  <inkml:trace contextRef="#ctx0" brushRef="#br0" timeOffset="56">13543 12034 16808,'-41'-28'-679,"2"-1"0,14 11 1,3 2 599,4 1 0,3 3 1,4 2-1,3 4 242,8 4 1,14 7 0,14 12-1,10 7 1,13 7 0,8 9 0,-26-17-1,2 2-182,1 0 0,1 1-96,0 7 0,1 0 1,-1-5-1,-1 1 1,-2 5-1,0 0 0,-3 0 1,0-1-1,-1 0 1,-1-1-1,0-1 1,0-1-344,1-1 1,-1-2 0,25 19-1,2-4 1,-4-7 450,-2-2 1,5 4-1,-8-3 1</inkml:trace>
  <inkml:trace contextRef="#ctx0" brushRef="#br0" timeOffset="57">15023 12141 13978,'-44'-19'-8,"-1"5"0,-4 10 1,-4 8 165,-5 10 0,-5 7 1,-1 10-1,29-14 1,0 0-1,-2 1 1,-1-1-1,-1 0 0,1 0 1,-1 0-1,1 0-166,0 0 1,0 0 0,1 1 0,0 1 0,-1 3 0,1 1 0,0 1 0,2 2 0,2 1 0,0 1-1,1 2 1,2 1 0,1 1 0,1 1-604,2 3 0,2 0 76,3 0 1,2-1-1,2 2 1,1-1-1,-10 31 1</inkml:trace>
  <inkml:trace contextRef="#ctx0" brushRef="#br0" timeOffset="58">14103 12941 23381,'8'-24'-2291,"-4"-3"0,-2 1 1893,-2 2 1,-2 11 0,-1 10 611,-1 6 1,-8 7-1,-1 11 1,-8 7-1,-4 4 1,-5 8-1,-4 6-201,-6 8 1,16-21-1,-1 2 1,1 0 0,-1 1-1,0 3 1,0 0 0,-1 4-1,2 0 1,0 2 0,2 1-1,0-1 1,2 0-1,3-3 1,2 0-718,2-2 0,0-1 0,1-3 1,1 0-1,-9 35 0,1-10 674,0-9 1,-5-6-1,3-6 1</inkml:trace>
  <inkml:trace contextRef="#ctx0" brushRef="#br0" timeOffset="59">13677 13394 18138,'-17'-55'-4725,"4"8"4146,1 8 0,6 12 0,0 11 708,0 6 0,5 10 0,-2 10 1,6 6-1,6 8 0,4 6 1,5 5-1,6 4-244,5 1 0,11 6 0,9 1 0,5 0 1,6-2-1,-26-24 0,2-1 0,2 0 0,1-1 4,-1-1 1,1-1 0,0 0 0,0-3 0,31 10-55,-5-2 1,2-7 0,-6-1 296,-1-9 0,-6 3 0,-8-1 1</inkml:trace>
  <inkml:trace contextRef="#ctx0" brushRef="#br0" timeOffset="60">13357 14193 14466,'-34'-31'-231,"3"0"0,-6 8 0,16 11 421,6 10 0,0 21 0,6 17 0,-2 11 0,-4 14 1,-3 10-1,7-30 0,-2 1-1071,-2 3 0,1-1 1,2-3-1,1-1 0,0 4 1,0-2 781,2-5 1,2 0-225,3 3 1,0-3 0,-7 14-1,3 6 1</inkml:trace>
  <inkml:trace contextRef="#ctx0" brushRef="#br0" timeOffset="61">13757 14233 10141,'-17'-14'-78,"4"-4"0,16 3 0,22 12 1,15 8-1,14 6 33,5 6 1,9 12 0,-31-14-1,0 0 1,1 2 0,1 0-1,-1 0 1,1 0 0,0 0 0,1-1-1,-2-2 1,1 0-102,0-2 0,0-1 0,32 13 0,-4-5 0,-8 1 0,-4-1 145,-2-3 0,-11-7 0,-4-3 1</inkml:trace>
  <inkml:trace contextRef="#ctx0" brushRef="#br0" timeOffset="62">14557 14060 25919,'-51'0'79,"-2"3"0,0 5 254,2 5 0,1 14 0,4 1 0,0 4 0,-3 5-451,-3 2 1,-4 1-1,24-20 1,-1 0 0,-31 20-1,3 0 1,1 1 0,2 2-714,3 1 0,6 5 1,12-1 565,2 4 0,5 4 1,-3 10-1</inkml:trace>
  <inkml:trace contextRef="#ctx0" brushRef="#br0" timeOffset="63">12904 15140 14310,'0'-27'-1882,"0"2"1902,0 3 1,6 8 0,4 10-1,6 4-20,6 4 0,9 8 0,5 6 0,4 0 0,6-1 1,6 3-1,6-1 14,2 0 1,0 3 0,3-2 0,2-1 0,-1 2 0,1-1 0,-1 4 0,0 1-2078,-2 2 2050,-12 0 1,14 5-1,-9 2 1</inkml:trace>
  <inkml:trace contextRef="#ctx0" brushRef="#br0" timeOffset="64">13623 15633 10002,'-22'-27'0,"0"9"302,-2 11 1,5 7 0,1 4-1,3 7-300,2 5 1,0 11 0,-1 8 0,0 4 0,-4 4 0,-4 4 0,-5 9 0,-3 7-212,-1 5 1,0-2 0,5-5-1,0-6 1,4-3 0,4-8-1,4-7 205,0-10 0,7-1 0,1-5 0</inkml:trace>
  <inkml:trace contextRef="#ctx0" brushRef="#br0" timeOffset="65">13597 15806 8562,'-5'-18'0,"1"0"0,1 2 0,7 15 0,8 10 0,7 10-35,8 6 1,13 11 0,3 2 0,7 2 0,8 3 0,3-2 0,0 1 0,-2-4-136,-3-2 0,3-9 0,-1-10 1,-2-3 169,-1-5 0,5-15 0,0-9 0</inkml:trace>
  <inkml:trace contextRef="#ctx0" brushRef="#br0" timeOffset="66">14383 15819 8562,'-52'-4'-31,"4"-1"1,5 4-1,4 5 1,5 10 0,1 5-1,4 3-159,1 0 0,1-4 1,0 3-1,2-2 1,1-4-1,4-3 1,-1-5-1,2-1 126,-1-3 1,1-1 0,3-1 0,-2 4 0,0 5 0,2 6 63,3 6 0,-4 15 0,10 5 0</inkml:trace>
  <inkml:trace contextRef="#ctx0" brushRef="#br0" timeOffset="67">13197 16419 8455,'-42'-41'367,"8"8"-772,14 17 1,27 25 0,23 22-1,13 6 325,10 3 0,-20-21 1,2 0-1,1 0 1,1-1-1,2 0 0,2-2 1,2 0-1,1-1 1,1-1-1,0-1 0,2-1 1,1-2-1,-1 0 1,1 0 79,-1-2 0,1 0-342,2-1 1,-1 1-1,-7-2 1,-1 1-1,1 0 1,0-1-1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5T03:36:20.608"/>
    </inkml:context>
    <inkml:brush xml:id="br0">
      <inkml:brushProperty name="height" value="0.053" units="cm"/>
      <inkml:brushProperty name="color" value="#FF0000"/>
    </inkml:brush>
  </inkml:definitions>
  <inkml:trace contextRef="#ctx0" brushRef="#br0">11237 5931 30303,'8'-14'-8621,"-4"7"6037,-8 2 3450,2 4 1,2 1 0,9 0 0,3 0 0,1 1-1,1 2 1,0 3 399,4 2 0,-3-4-1528,3 5 1,1-6 0,-1 1 0,0-2 460,1-2 1,-3 0-1,5 0 1,0 0-1,-2 0 1,2 0-1,-1 0 343,4 0 0,-3-5 1,1 0-1,2-3 1,1-1-1,2 0-298,-1 0 0,1 5 0,1-3 0,2 1 0,2 3 1,1 1-245,-1 2 0,4 0 0,-3 0 0,-1 0 0,1 0 0,-4 0 0,-1 0 0,4 5 0,-1-1 0,0-1 0,0-1 0,0-1 0,0 2 0,2 1 0,-5 1 0,3-5 0,-1 0 0,-1 0 0,4 0 0,-1 0 0,1 0 0,4 0 0,-2 0 0,3 0 0,0 0 0,1 0 0,2 0 0,0 0 0,-2 0 0,-1 0 0,5 0 0,2 0 0,2 0 0,1 0 0,-4 0 0,3 0 0,1 0 0,-1 0 0,2 0 0,-1 0 0,2-2 0,-6-1 0,-1-2 0,-1-1 0,-2 0 0,-2 3 0,-2 1 0,1 2 0,-5 0 0,1 0 0,0 0 0,-4 2 0,-1 2 0,3-2 0,2 2 0,1-1 0,3 0 0,2 1 0,1-1 0,4-1 0,2-2 0,0 0 0,1-2 0,-1-2 0,2-3 0,-1-1 0,-4 1 0,1 4 0,-2-2 0,-4 2 0,-1 2 0,-3 1 0,-1 0 0,-2 1 0,-3 2 0,2 3 0,3 2 0,-1 1 0,1-2 0,8 5 0,-1-5 0,2 2 0,2-1 0,2-3 0,4 0 0,1 1 0,-5-5 0,1 4 0,0-4 0,-1-1 0,0-1 0,-3-2 0,-1-2 0,-4-4 0,-2 5 0,-5 1 0,-2 2 0,1 1 0,1 0 0,0 0 0,-4 0 0,0 0 0,1 0 0,1 1 0,2 4 0,6-4 0,-1 5 0,3-2 0,2 1 0,2-2 0,3-2 0,1-1 0,2 0 0,3 0 0,-2-1 0,-2-2 0,-1-3 0,-1 0 0,0 0 0,-2 2 0,-4 4 0,0 0 0,-1 0 0,-2 0 0,-2 0 0,0 0 0,2 0 0,-2 0 0,2 1 0,2 2 0,1 1 0,-2 1 0,1-5 0,-1 0 0,5 0 0,2 0 0,2 0 0,0 0 0,2 0 0,3-2 0,-2-1 0,-2-1 0,-2 1 0,-3 2 0,-2-4 0,-1 1 0,-1 1 0,-2 1 0,-2 2 0,1 0 0,-2 0 0,3 0 0,-5 0 0,1 0 0,1 0 0,-1 0 0,-1 0 0,4 0 0,-4 0 0,2 0 0,4 0 0,-1 0 0,-2 0 0,8 0 0,-2 0 0,2 0 0,2-1 0,-5-2 0,1-3 0,1-2 0,-8 6 0,6-3 0,-2 4 0,1-1 0,1-1 0,-2-1 0,-2 1 0,2 1 0,-2 2 0,1 0 0,2 0 0,-2 0 0,0 0 0,4 0 0,-5 0 0,2 0 0,2 0 0,0 0 0,0 0 0,0 0 0,0-4 0,0-2 0,2 0 0,-1 0 0,2 2 0,0-2 0,-3 4 0,7-2 0,1 2 0,-2 2 0,1 0 0,0 0 0,4 0 0,-1 5 0,-1-1 0,-5-1 0,-2-1 0,-2-2 0,0 0 0,0 0 0,0 0 0,-2-2 0,-2-1 0,-3-1 0,-2-1 0,0-1 0,0 5 0,-5-4 0,1 4 0,0 1 0,-1 0 0,1 0-923,0 0 0,-1 6 1,1 3-1,0 3 1,-1 1-1,1 0 937,0 1 1,-1-7-1,1-1 1</inkml:trace>
  <inkml:trace contextRef="#ctx0" brushRef="#br0" timeOffset="1">10371 6877 30367,'0'-21'-1513,"4"2"0,2 7 0,2 2 1,3 2-1,4 2 2137,3 3 0,4 2 1,-2 1-1,0 0 1,5 0-1,4 0 1,3 1-1,2 2-695,3 2 0,2 1 1,2-3-1,2 1 1,3 1-1,2-1 307,2 0 1,6 1 0,2-5 0,0 1 0,1 2 0,2 2 0,1-2 115,0-2 0,-3-1 1,6 0-1,4 0 0,-1 0 1,1 0-1,1-1-307,1-4 1,5 4 0,-4-4 0,1 2 0,-1 0 0,-2-1-34,-2 1 0,2 2 1,-2 1-1,-3 0 1,0 0-1,-1 0 74,-2 0 1,5 0-1,-5-2 1,0-1-1,5-1 1,-1-1-1,4 1-34,1-1 1,-6-4-1,5 5 1,1 1-1,-1 2 1,2-1-53,2-2 0,-10 2 0,9-2 0,-7 2 0,7 1 0,-5-2 0,1-2 0,0 2 0,0-3 0,-8 1 0,0-1 0,-2-2 0,-3 2 0,-1-1 0,-3-1 0,-8 4 0,1-3 0,-4-1 0,-1 2 0,0 0 0,0 3 0,-1-3 0,-2 2 0,-2 0 0,1-1 0,-2 1 0,-3-1-24,-3-1 1,-1 5 0,-1-4 0,0 4 0,-3-1 0,-2-1-746,-2-1 1,4 0-1,-6 5 1,0 4-3640,-3 3 4023,-6 4 1,-2 2 0,-6-1 0</inkml:trace>
  <inkml:trace contextRef="#ctx0" brushRef="#br0" timeOffset="2">10584 5931 29634,'-7'-21'-9650,"2"3"5934,4 3 3659,-5 2 1,0 0 0,-4-1 0,1 1 0,-2 0 0,-1-1 0,-1 0 0,0-3 0,0 1 0,-2 3 0,-3 4 0,-3 3 1065,0 3 1,-8 3-1,1 4 1,-5 5-658,-4 3 0,-1 7 1,-2 3-1,0 4 1,1 2-293,4 3 1,-3-3 0,7 5 0,3-1 0,5 4 0,5 4-109,3 4 0,3-1 1,3 6-1,8 3 1,8 4-1,14 6 0,13 2 27,-11-32 0,3-2 0,7 2 0,3-2 0,9-1 0,2-3 0,6 0 0,4-3 0,7-1 0,4-3 0,2-2 0,2-4 212,2-1 0,1-3 1,-24-5-1,0-1 1,0-1-1,24-1 0,0-1 1,-2-2-1,0-3 1,0-3-1,-1-4 0,-3-1 1,-3-3-1,-3-2 1,-3-3-15,-5 1 0,-3-3 1,-8 1-1,-2-2 0,-5 3 1,-2-2-1,-4-1 1,-4-2-1,12-29 0,-19-6-1184,-12-4 1,-23 0 622,1 27 0,-3 0 0,-7 0 1,-6 1-1,-8-2 0,-4 1 1,-2 1-1,-3 1 274,-5 1 0,-2 4 0,3 5 0,-1 4 0,-8 0 1,-2 3-1,0 2 0,-2 3 0,2 3 0,0 2 0,1 3 1,1 1-1,5 2 0,3 3 60,5 0 0,2 3 1,3 0-1,1 3 0,-24 13 1,9 7-1,11 8 50,13 5 0,4 4 0,14-3 0,4-3 0</inkml:trace>
  <inkml:trace contextRef="#ctx0" brushRef="#br0" timeOffset="3">10757 6584 30632,'-25'-23'-2156,"3"1"0,3 6 1,5 11 1538,1 4 0,6 7 1,2 4-1,4 5 0,2 6 1,5 4-1,9 8 1,10 4 809,9 3 1,15 4 0,9 3 0,-26-22 0,3-1 0,3 2 0,2 0-1,2-1 1,0 0 0,3 1 0,1 0 17,-1 0 0,2 0 0,1-1 1,1-1-1,2 0 0,1-1 0,4 1 1,2 0-1,0-1 0,2 0 0,4 0 1,1 0-35,0-2 0,0 0 0,-1 1 0,0-2 0,4 0 1,1-2-1,2 1 0,-1-2 0,1-1 0,0-1 0,-21-5 1,0-1-1,0 0 0,0 0 0,0 0 0,0 0-48,22 4 1,2 1 0,-21-6 0,2 1 0,-1 0 0,-1 0 0,-1 0-1,1 0 1,0-1 0,-1 1 0,2-1 0,1 0 0,1 0 0,0 0 0,-1-1-1,1 0 1,-1 1-119,0 0 1,1 0 0,0 0 0,6-1 0,0 0 0,1-1 0,-2 1-1,-1-1 1,1 1 0,1-2 0,0 1 0,1-1 0,-1-1 0,1 0-1,0 0 1,-4-1 0,1 1 0,-2-1-90,1 0 1,-1-1 0,0 0 0,-3 2 0,-1 0 0,0-1 0,0-1 0,0-1 0,0 0 0,-2 0 0,1 0 0,0 0 0,1 0 0,0-1 0,0 1 0,-1-2 0,0 1-1,0-1 1,0 0 0,-1 0 0,0 0 187,0 0 1,-2-1 0,1 1 0,23-2 0,-1 0 0,-3 1 0,-1 1-1,0-2 1,0 0 0,-2 0 0,0-1 0,2-1 0,0-1 0,0 1-1,0-2 187,0 1 1,1-1-1,2-1 1,0-2-1,-1 1 1,0-1 0,2 0-1,-1-1 1,1 0-1,-1-1 1,-1-1 0,-1 0-298,-3 0 0,-1 0 0,5-1 0,0 0 0,-1-1 0,-2 0 0,0 0 0,1-1 0,-2 1 0,0 0 0,-3 1 0,0 0 0,-4 1 0,1 0 0,6-3 0,-1 0 0,-7 1 0,-2-1 0,0 1 0,0 1 0,-1 0 0,-1 1 0,-3 1 0,-2 0 0,-3 1 0,0 0 0,0 3 0,-1 0 0,-8-1 0,-1 0 0,35-4 0,-7 4 0,-10 3 0,-8 2-463,-7-1 1,-10 2 0,-4 9-1,-8 6 1,-6 6 462,-3 2 0,-6 3 0,1 3 0,-2 1 0</inkml:trace>
  <inkml:trace contextRef="#ctx0" brushRef="#br0" timeOffset="4">20462 7090 28668,'4'-30'-9831,"2"4"9982,2 5 0,0 12 0,4 9-26,-3 8 0,-3 9 1,-4 7-1,1 6 0,1 5 1,-1 4-1,-2 2-860,-1 4 0,2 0 757,2 4 0,4-1 0,7-7 0,2-1 0,6-7 0,0-7 0,-1-6 327,-4-6 0,2 1 1,-3-10-1,0-4 0,-3-5 1,0-8-120,-1-4 1,0-13 0,1 0 0,-1-7-1,0-5 1,-1-1-464,-3 1 1,-1 1 0,-6 0 0,3 1 0,-2 5 0,-2 8 168,-1 7 0,0 4 0,0 4-1192,0 7 1,6 10 0,5 13 0,5 2 0,9 2-257,9 3 0,5-7 2175,14-6 1,-3-5 0,10-8 0</inkml:trace>
  <inkml:trace contextRef="#ctx0" brushRef="#br0" timeOffset="5">21582 7223 31242,'-8'-19'-1563,"4"-3"0,2 10 0,2 9 0,0 13 1618,0 11 0,0 0 1,0 1-1,0 2 1,0 1-1,0 3 0,0 2 1,2 2-682,2 2 1,4-6-1,5 1 1,0-7 0,1-4-1,-1-7-195,0-5 1,-5-6-1,-4-7 1,-2-9-1,-2-12 1,-2-9 572,-2-9 0,-4-5 0,-5-2 0</inkml:trace>
  <inkml:trace contextRef="#ctx0" brushRef="#br0" timeOffset="6">21608 7143 31242,'-13'-47'-1020,"5"1"1,4 8-1,3 2 1,1 5-1,0 4 1,1 7-1,3 6 1839,5 8 0,5 6 0,2 5 0,3 4 1,2 4-1,4 5 0,5 4-882,5 3 1,4 8 0,1 1-1</inkml:trace>
  <inkml:trace contextRef="#ctx0" brushRef="#br0" timeOffset="7">22208 7423 29513,'-7'-21'-3238,"2"-5"1,-2 1 3814,-2 11 0,-3 1 1,0 4-1,3-3 1,3-1-1,2 0 1,-1-1-1254,3 1 0,0-6 0,2-2 0,0 0 0,2 2 0,2 0 0,6-2 0,5-1-194,3 0 1,4 1 0,-3-3 0,2 3-1,3 2 1,1 3 245,2 1 0,-1 8 0,2 2 0,2 4 989,1 1 1,12-6 0,-1-2 0</inkml:trace>
  <inkml:trace contextRef="#ctx0" brushRef="#br0" timeOffset="8">22808 6664 28391,'4'-27'-4916,"1"2"1,-2 3 5212,-2 4 0,-1 10 0,-1 10 0,-4 11 1,-5 14-1,-6 11 0,-7 10-563,-2 4 0,-3 17 0,13-31 0,-1 1 0,-1 2 0,0 1 0,0 1 0,0 0 0,1-2 0,2-1 0,2 0 0,2-1 0,-3 30-166,7-9 0,-2-6 0,1-19 1</inkml:trace>
  <inkml:trace contextRef="#ctx0" brushRef="#br0" timeOffset="9">22475 7303 28391,'1'-44'-2117,"4"-1"1,2-2 0,5 7-1,-2 6 2582,-1 4 1,0 10 0,4 3-1,1 7 1,-1 7 0,0 7 0,1 8-1717,-1 5 1,0 6-1,2 1 1,1 4-1,5 5 1,3-2 1461,4-3 0,2-4 1,-4-11-1</inkml:trace>
  <inkml:trace contextRef="#ctx0" brushRef="#br0" timeOffset="10">23048 7303 12805,'-8'-26'0,"4"-1"518,3 0 1,1 7-1,0 2 1,0 3-245,0 2 0,1 5 0,3 4 0,5 4 1,3 4-1,1 5-309,1 3 1,1 3 0,1 1 0,2 2-1,-1-2 1,1 0 0,0 1 0,-2-1-438,-1-4 0,-2 1 0,1-5 1926,-1-1 0,-7-3 0,-6-7 1024,-7-1-1958,1-6 1,3 8 0,12-1 0,10 5 0,9 4 0,9 0 0,5-1-341,2-2 0,11-3 0,-2-4 0,2-5 0,0-4 0,-3-5-659,-4-4 0,-2-11 0,-9-7 0,-4-7 1,-9-6-1,-7-5 0,-6-6-34,-4-5 0,-2 3 0,-5 0 0,-2 4 1,-2 8-1,-5 8 0,-3 11 1090,-1 7 1,-1 11-1,-1 6 1,-2 9-1,-5 14 1,-4 12-753,0 11 1,-5 23 0,1 7 0,16-29 0,3 2 0,1 4-1,2 0 1,2 3 0,2-1 0,1 4 0,3-1-1095,0 1 1,3-1 0,1 0 0,3-1 1369,6-1 1,1-1-1,0-3 1,2-2-1,7-3 1,0 1-1</inkml:trace>
  <inkml:trace contextRef="#ctx0" brushRef="#br0" timeOffset="11">24661 7090 25538,'1'-16'-7352,"4"2"8787,4 7 1,-2 11-1,0 10 1,-1 5-1299,-3 2 1,3 4-1,-1-1 1,-2 4 0,0 3-1,0-2 1,1 0-278,-1-3 0,-3 5 1,-3 0-1,-3-1 0,-1-3 1,-4-5-1,-1-4 1,-1-5-158,0-4 0,4-3 0,1-8 0,3-4 0,2-7 0,1-9 0,4-8 130,2-5 0,5-4 0,9-1 0,4-1 0,3-2 1,2-3 712,-1-1 0,4 5 0,-2 1 0,-3 7 0,-1 4 0,-3 6 175,-3 4-82,-10 8 1,4 4-945,-3 4 0,-1 2 1,-1-1-1,-1 6 1,-3 6-713,-2 3 1,4 7 0,-1 5-1,1 6 1,1 5 0,3 4 1191,2 1 0,3-6 0,-1-2 1</inkml:trace>
  <inkml:trace contextRef="#ctx0" brushRef="#br0" timeOffset="12">25181 7343 27121,'0'-38'-1173,"0"2"1,1 11 1190,4 12 1,-4 7 0,5 9-1,0 1 1,1 1-439,1 1 0,-1-5 0,-5 2-1026,-2-6 1,1-3-2017,-10-3 3348,0-3 0,-4 11 1076,0-4 1,-1 4-1,1 1 1,1 1 0,2 5-1,2 6-1252,2 5 0,-2 6 0,2-1 0,0 4 1,0 0-1,3 1-121,1 0 1,8-1 0,5 1 0,6-2 884,10-3 0,12-2 1,8-7-1</inkml:trace>
  <inkml:trace contextRef="#ctx0" brushRef="#br0" timeOffset="13">25607 7383 27558,'2'-23'-4765,"1"-3"1,1 3 4589,-1 3 0,-7 12 1,-5 3-1,-3 4 422,-1 1 0,-1 1 1,1 2-1,0 3 0,-1 1-441,1 4 1,6 1 0,2 1 0,4 0 0,2-1 0,4-2 539,3-1 0,3 0 0,-1 5 0,-1-3 1,0 0-1,-2-2 0,-2 1-509,-4 2 0,4 1 0,-1 1 1,-1-1-1,-1 0 0,-2 1-924,0-1 0,1-6 1,3-2 833,5-4 0,8-2 0,0-4 0,1-4 0,0-4 1,1-5-1,2-2 393,3-1 1,-4-3 62,3 6 0,-7-1 1,2 3-1,-3-2-224,-2 2 1,-6 5 0,-4 4 0,-7 1 730,-10 3 1,0 3 0,-7 5 0,2 2 0,1 2 0,0 0-374,0 1 0,2 2 1,6 0-1,2-2 1,2-1-1,3 1-264,2 2 0,2 2 0,4-3 0,4 0 0,4-2 0,3 1 1,2 0-63,-2-1 0,4 2 1,-3-5-1,0 1 0,-4 3 1,-4 2-472,-5 2 0,-4-1 0,-4 2 1,-6 4-1,-8 6 0,-9 5 0,-8 1 755,-8 1 0,1-2 1,-4 4-1,2-1 0,-1-5 1,4-3-1,4-4-357,6-2 0,4-3 0,5-5-3131,4-3 3302,21-5 0,18-3 1,20-7-1</inkml:trace>
  <inkml:trace contextRef="#ctx0" brushRef="#br0" timeOffset="14">26447 7517 26778,'6'-52'-9614,"1"12"9448,1 15 0,2 16 0,-5 9 238,-2 7 0,2 5 0,0 1 0,-1 1 0,1-1 0,-1 2 0,-1 2 0,-1 4-497,-2 0 1,-8 9 0,-4-4-1,-5 2 1,-4 0 0,-3-1 0,-1-2-1,-2-2 962,1-6 0,-5-2 0,0-3 0,-1-3 0,0-5 0,-4-2 430,-2-2 1,-8 0 0,-6 0-1,-7 1 1,-12 4-812,30-1 1,0 1 0,2 0 0,0 1 0,-7 1 0,0 0 0</inkml:trace>
  <inkml:trace contextRef="#ctx0" brushRef="#br0" timeOffset="15">17049 11022 12732,'-6'-8'-438,"-1"-10"1,-6 4 0</inkml:trace>
  <inkml:trace contextRef="#ctx0" brushRef="#br0" timeOffset="16">16969 10995 12732,'-13'7'-260,"0"1"0,-1-5 278,1 1 1,4 1 201,0-5 0,5 0 1,-5 0 58,-2 0 1,4 0-1,-2 0 1,-1 0-1,-2 0-716,-1 0 631,-1 0 1,2 1 0,2 2-1,1 1 1,-1-1 1145,-2-1 0,3-2-1154,0 0 0,8 0 1,-1 1-1,7 2 1,4 2-1,4-2-279,3-2 0,8-1 1,0 0-1,4 0 1,6 0-1,3-1 382,4-4 0,8 4 0,0-5 0,1 1 0,2 1 0,-3 0 0,0-1-14,-3 1 1,-2-1-1,5 5 1,-3-1-1,-1-2 1,-1-2-1,-2 2-327,-5 2 1,0 1 0,-5 0-1,1 0 1,1 0 0,-2 0-123,1 0 1,-2 0 0,-4 0 0,-1-2-1,1-1 1,0-1 437,-1 1 0,-3-3 0,-1 2 0,0-1 0,-1 1 0,-3-1-54,-4 2 1,0-3 0,-1 2 0,0 1-296,1 2 0,-1 1-1978,0 0 2112,-5 0 1,-4 0 0,-8 0 0,-4-2-1,-2-1 1,-2-1-66,-3 1 1,-8-3 0,-4 1-1,-7 2 1,-6 2 0,-5 1-200,-3 0 1,-9 0-1,-2 1 1,0 4-1,0 4 1,1 3-1,0 1-39,0 0 1,3 2-1,5 1 1,0 2-1,4-3 1,4-3 265,7-3 0,7-2 1,7 3 37,2-1 0,8-6 0,13 2 0,8-4 0,9-1 0,7 0-275,6 0 1,11 0 0,7 0 0,5 0 0,5 0 0,0 0-470,4 0 0,6 0 0,2 2 1,1 2-1,1 5 0,-2 1 763,1-1 0,-2 3 0,-4-4 1</inkml:trace>
  <inkml:trace contextRef="#ctx0" brushRef="#br0" timeOffset="17">15423 10129 10024,'0'-31'0,"0"1"0,0 5 0,0 6-3,0 4-3,0 1 468,6 7 0,1 0 0,7 4 1,-1-2-1,0 2 0,2 2 1,1 2-1,2 2 0,-2 3 151,-1 1 1,5-4 0,2 2 0,3-2 0,2 0 0,1 1 0,4-1 2595,8-1-2790,0-2 0,11 0 0,-5 0 0,1 0 0,3 0 0,2 0-62,1 0 0,-1 0 1,-1 0-1,-4 0 0,0 0 1,-1 0-10,0 0 1,-1 0 0,-5 0 0,0 0-1,0 0 1,-2 1 122,-2 4 1,5-4 0,-2 4 0,1-4 0,4-1 0,1 0-257,1 0 0,2 0 0,-2 0 0,2 0 0,2 0 0,0 0 0,1 0-215,-2 0 0,-2 0 0,2 0 0,-3 0 0,-3 0 0,-2 0 0,-2 0 0,-2 0 0,3 0 0,0 0 0,0 0 0,-2 0 0,-1-1 0,-1-4 0,-1 4 0,5-5 0,0 1 0,0 1 0,0-1 0,0-1 0,5 5 0,1-5 0,0 2 0,1-2 0,-1 0 0,0 0 0,3-3 0,-5 5 0,-1-1 0,0 1 0,-1-1 0,1 2 0,-1 2 0,-3-4 0,5 1 0,-2 1 0,-2 1 0,1 2 0,4 0 0,-4-1 0,5-2 0,0-1 0,3 1 0,4 0 0,5-2 0,-6 4 0,4-5 0,0 0 0,-1 4 0,-3-4 0,-2 2 0,1 0 0,-2-5 0,-9 4 0,-2 2 0,-2 2 0,-5 1-85,-3 0 1,-3 0-1,-3 0 1,-4 0 0,-5 1-1,-4 4-343,-4 4 1,-21 8-1,-7 4 1</inkml:trace>
  <inkml:trace contextRef="#ctx0" brushRef="#br0" timeOffset="18">13583 11022 28603,'-7'-14'-3277,"0"7"0,4 1 0,-3 1 3143,-2 1 1,4 0 0,-5 4-1,-1 0 590,-2 0 1,4 6-1,7 1 1,8 0 324,11-2 0,12-4 1,7-1-1,7 0 1,8 0-1,7-1-247,6-4 1,-4 2 0,10-4 0,3 0 0,-36 3 0,0 2 0,0-2 0,1 2 0,35-1-266,-2 1 1,-33 2 0,-1 0 0,37 0-1,-1 0 1,-2 0 0,-1 0-264,0 0 0,-1-1 0,-8-2 1,-4-2-1,-2 2 0,-2 0-116,-6-1 0,6 1 0,-14-6 0,1 0 1,1 0-1,-4 1 0,-1-3 402,-1-1 0,-5 3 0,3 1 0,-1-1 0,-4 1 0,-1 2 1,-3 2-1269,-2-1 0,0 1 1062,-5 4 0,6-6 1,-3-1-1</inkml:trace>
  <inkml:trace contextRef="#ctx0" brushRef="#br0" timeOffset="19">15596 13261 10023,'5'-14'-257,"-1"1"0,2 4 168,-1 0 980,-4 6 1,6-3-36,-2 6 1,2 0 0,7 0 0,-1 0 0,2 0 0,1 2-340,2 2 1,4-2-1,-3 2 1,2-2-1,3-2 1,1 0-354,2 0 1,4 0-1,1 0 1,2 0 0,3 0-1,2 0 1,1 0-248,0 0 0,-3 0 0,1 0 0,2 0 0,-1 0 0,-2 0 0,-2 0 302,0 0 0,2 0 1,-5 0-1,2 1 1,2 2-1,-1 1-59,1-1 1,-1-1 0,5-1 0,0 2 0,2 2 0,1-1 0,3 1-269,1-1 1,-2 1 0,3-5 0,1 0 0,0 0 0,0 0 254,1 0 0,-2 0 0,1 0 0,0 0 1,-1 0-1,0 0 0,-2-2 253,-3-2 0,3 1 0,-2-5 0,-1 2 0,-2 3 0,-1 0-483,0-1 1,0 2 0,0-2-1,0 3 1,2 1 0,1 0-273,1 0 1,5 1-1,-3 2 1,0 1 0,3-1-1,1-1 1,4-2 506,-4 0 1,8 0 0,-7 0 0,3-2-1,-1-1 1,0-2 266,-2-3 0,2 5 0,-5-1 0,0 1 0,1 0 0,2-2 0,-1 2-342,-1 2 1,1 2 0,-4 2-1,0 3 1,0 0 0,-3 0-370,-2-3 0,-1 3 1,2-2-1,-1-1 1,2-1-1,0-2 0,3 0 512,0 0 1,1-2 0,-4-2-1,3-5 1,0-1 0,2-1 56,-1 2 0,-7 5 0,3-3 0,0 1 0,-2 3 1,1 1-892,-2 2 1,0 0-1,0 0 1,0 0 0,-2 2-1,-2 1 1,-6 3-608,-7 1 0,1 0 0,-6 4 0,-3-2 0,-5 1 0,-6 3 1180,-2 5 1,-14 3 0,-3 6 0</inkml:trace>
  <inkml:trace contextRef="#ctx0" brushRef="#br0" timeOffset="20">13543 14140 16437,'0'-13'-1686,"-5"5"1,-4 4 1816,-3 2 1,-5 8 0,1 2-1,1 1 1,-1-2 0,3 0-1,1-1 208,3 0 1,8-1 0,2-5 0,12 0 248,13 0 0,9 0 1,14-2-1,10-1 1,11-3-1,-31 3 0,2 0 1,1 0-1,0-1-275,-1 0 1,1 1 0,9 0-1,0 1 1,-3-1 0,-1-1-1,1 1 1,-1 0 0,1 1-1,-1 1 1,-3 0 0,1 0-1,-2 1 1,1-1-188,-1-1 1,-2 0 0,33 0 0,-34 0 0,-1 0-1,34 0 1,-8 2-402,-6 0 0,-1 0 0,-5-1 0,-6-2 0,-5-2 0,-7 2 0,-3 0-1100,-4-1 1,-8 2 0,-2-2-1,-3 4 1522,-2 4 1,1 4 0,-1 5 0</inkml:trace>
  <inkml:trace contextRef="#ctx0" brushRef="#br0" timeOffset="21">3319 6064 27951,'-9'1'-673,"0"4"1,-1 2 0,-2 2 0,-1 0-1,0 1 1,-1 1 114,1-2 1,4 1-1,0-6 1268,-1-1 0,4-3 0,3-4 0,6-4 0,6 1-230,3 3 1,1-2-1,0 1 1,1 2 0,-1 2-1,2 1 1,2 0-303,6 0 1,-3 0 0,1 0 0,0 0 0,0 0 0,2 0 0,3 0 208,0 0 0,1-5 1,1-1-1,2-1 1,2-2-1,1 0-383,-1 0 1,1 5 0,-3-3-1,2 1 1,1 3 0,-1 1 0,-1 2-5,2 0 0,-5 0 0,3 0 0,-1 0 0,-1 0 0,3-1 0,-3-4 0,-1 4 0,-1-5 0,0 0 0,-2-3 0,0-3 0,-1-1 0,-1 0 0,6-1 0,-7-1 0,1-1 0,1-2 0,-3 2 0,-2 1 0,-1 2 0,-5 0 0,1-1 0,-3 1 0,0 0 0,-2-1 0,-6 5 0,1 1 0,-2-3 0,-2-1 0,0-1-332,0 0 0,0-1 0,-2 1 1,-1-2-1,-3-1 0,-1-3-454,-4-2 0,4 3 1,0-4 119,1-2 1,-3-4 0,3-1 0,0 2 515,0 2 0,-4-3 0,1 7 1,-2-1-1,1 1 0,1 2 0,-1 2-310,-2 3 1,-1 5-1,-1 1 1,1 1-1,-2-1 264,-3-2 0,4 4 1,-6 2-1,1 2 0,-2 2 1,1 0-1,0 0 106,1 0 0,0 0 0,-5 0 1,3 0-1,1 0 0,0 0 482,1 0 0,-3 0 0,3 0 0,-1 0 0,0 0 0,-1 0 80,-3 0 0,4 5 0,-3-1 1,1-1-1,0-1 0,0-1 0,-2 2-157,-1 1 1,3 2 0,1-3 0,0 3 0,0 0 0,-1 0 0,0-1 68,0 0 0,4-2 0,-4 5 0,0-2 0,-1-2 0,1 2-85,-2 3 0,-1-2 0,-1 1 0,0-1 0,3 1 0,0 1 0,1-1-299,1 1 0,-2 0 0,4 3 0,-1-2 0,1-1 0,1 2 0,-1 0 0,4 1 0,-3-1-31,4-2 1,5-1-1,0 4 1,0-1-168,2-2 0,-5-1 1,4 6-1,1-1 1,1-1-1,2-2-139,-1-1 1,-4 0-1,5 4 1,1 1-1,0 1 1,0 1 0,-2 2-168,2-2 0,2 3 0,1 0 0,0 1 0,1-1 0,4-1 319,4 1 1,3-4 0,2 2 0,4-2 0,4-1 0,2-1 0,1-1 507,2-3 0,-8 1 1,8-6-1,-2-1 0,0-1 1,2-2-1,0 0-583,-1 0 1,-4 4 0,-1 2 0,-2 2 0,-1 2 0,0 2-1074,0 1 1,-2 8-1,-6 4 931,-1 5 1,0 1 0,5-5 0</inkml:trace>
  <inkml:trace contextRef="#ctx0" brushRef="#br0" timeOffset="22">3279 6091 8747,'0'-14'0,"0"1"0,0 0 0,0 5 217,0 2 1,2 6 0,2 2 0,4 2 0,-1 5-1,-3 4 1,-2 4 0,-2 2-920,0 2 1,0-4 0,0 6 713,0 0 0,0-2 0,0 0 0,0-1 0,0 0 0,0-1 0,0-3 251,0-1 1,0 3-1,0 0 1,0-1 0,-2 1-1,-1 1 243,-1 2 0,-6 1 0,1 5-311,-3 0 1,-6 5-1,0 4 1,2 2-113,1 2 0,3 3 1,2 0-1,3-1 0,1 1 1,3-2-1,1 0-38,2-1 1,0 0 0,0-1 0,0-2 0,0-3 0,0-1-73,0-4 1,5 4 0,-1-2 0,-1-2 0,-1 1 0,-2 0 121,0 1 0,0 6 0,-2-3 0,-1 3 0,-3 1 0,0 5 0,-1 2-69,-1 1 0,4 3 0,-3-4 0,-1 1 0,2 2 0,-1-4-2,-1-2 0,6 4 0,-4-8 0,1 1 0,1 1 0,-1-3 0,1 1-6,-1 1 1,1-4-1,4 1 1,0-1-1,0 1 1,-2-1-96,-2 2 0,3 3 0,-5 5 0,0 4 0,-2 1 0,-1 2-23,1 1 1,0-6 0,-2 10 0,2-1 0,2 0 0,3 2 0,2 0 24,1-2 1,0-1-1,0-3 1,1-2-1,2-3 1,2-2 258,-2-7 0,4 2 0,1-3 0,1 3 0,-2 3 0,0-1-149,1 1 0,-5 0 0,3-2 0,-2 5 0,0 6 0,1 3 0,-1-1-356,1 1 0,-1-3 68,-4 10 1,5-6 0,-1 2-1,-1-3 188,-1-2 0,-2 1 1,0-3-1,1 0 1,2-4-1,3-1 1,0-3 90,0-2 1,0-5 0,-2-1 0,4 1 0,0 0 0,1-2-112,2-2 0,1 4 0,2-4 0,3 1 0,0 1 0,1-1 80,1-1 0,-4 4 0,3-4 0,-3 1 0,0 1 0,1-2 1,2 3 197,-2-1-75,-7-5 1,3 2-1,-3-6 1,1-1 0,0 1-1,-2-1-38,-2 1 1,3 0 0,-3 2 0,-1 0 0,1-1 0,-1 1-219,1 0 1,-5 4 0,4 0 0,-4-2 0,-1 1 0,0 0 0,0 2 142,0 2 1,-4-3 0,-2 5-1,-2 1 1,0 0 0,-1 0-1,1-3 314,2-1 1,-3-2 0,5-5 0,1 1 0,2 0 0,1-1 0,0 1-244,0 0 1,0-5 0,0 0 0,0 2 0,0 1 0,0 3-158,0 3 1,1-3-1,2 5 1,1-2-1,-1 2 1,-1 1 0,-2 1 42,0-1 0,-2 5 0,-1-5 0,-1 1 0,1-1 0,0-1 232,-1-3 1,2 2-1,-2-1 1,2-3 0,2-2-1,-1-4 1,-2 0-11,-2-1 0,1 4 1,4-3-1,0 3 0,0 3 1,0 2-1,-2 3-247,-2 1 0,2 1 1,-3 7-1,0 1 1,-1 3-1,0-1-153,0 1 0,-3 3 1,4-3-1,-1-1 0,0-3 1,3-5-1,0-2 151,-2-6 0,4-2 0,-4-4 0,4-2 0,1-2 0,0-1 0,0 0 111,0 0 1,0 4 0,0-3 0,0 2 0,0 3 0,0 1-549,0 2 0,0 4 0,1 1 0,2 2 0,3 2 0,2-1 1,2-1-183,2-1 1,1 2-1,1-3 1,-1-3-1,-1-2 657,-3-5 1,2-3-1,-3-5 1</inkml:trace>
  <inkml:trace contextRef="#ctx0" brushRef="#br0" timeOffset="23">3293 14007 26045,'-23'-8'-249,"1"4"1,7 8 0,0 7 0,7 5-406,2 6 0,1 8 1,5 1-1,0-3 1,2-3-1,4-4 1,7-3-1,8-5 675,4-2 0,13-9 0,8 1 0,8-6 0,8-5 258,7-4 1,-3-2-1,-27 8 1,0-1-1</inkml:trace>
  <inkml:trace contextRef="#ctx0" brushRef="#br0" timeOffset="24">3612 6704 28898,'-14'0'0,"-4"0"0,3 0 0,-4 0 0</inkml:trace>
  <inkml:trace contextRef="#ctx0" brushRef="#br0" timeOffset="25">3319 6810 28829,'-13'0'-851,"4"0"736,0 0 0,0 0 0,-3-1 62,3-4 0,5 5 0,8 0 1,5 8-205,3 4 0,3 2 0,1 4 0,4 3 1,-1 0-1,2-2 0,-1-1 414,4-1 1,3 1 0,2-5 0,4 1 0,1-2-1,1-2 1,1-3 201,0-1 0,1-1 0,4-5 0,2 0 1,-2-2-1,4-2 0,1-5-55,4-3 0,-4-6 1,-1-1-1,-4 0 1,0-2-1,1 2-487,-2 0 0,1-5 0,-8 0 0,-2-4 0,-1-3 0,-5 0-197,0-2 1,-6-1-1,-2-4 1,-7 1-1,-4 0 1,-2-3-1,1-5-250,-2-2 0,-6 2 1,-3-2-1,-3 1 1,-4 3-1,-4 0 282,1-1 1,-3 8 0,0 1 0,-2 7 0,-1 5 0,-2 6 0,-1 2 256,-3 2 0,-8 5 1,1 5-1,-5 6 1,-5 6-1,-4 4 45,-3 5 0,-10 7 1,-3 9-1,32-16 1,-1 1-1,-1 3 0,-1 1 1,1 0-1,1 1-12,-1 1 1,2 1 0,0 3 0,2 1-1,-21 23 1,5 0 0,8 2 0,11 0 0,10 6-385,8 1 1,8-6-1,14 3 1,16 4 0,-7-32-1,4 0 1,9 1-1,3-1-54,8 1 1,2-3-1,6 1 1,4-2 646,6-2 1,3-3-1,-5-2 1,1-2 0,3-3-1,1 0 1</inkml:trace>
  <inkml:trace contextRef="#ctx0" brushRef="#br0" timeOffset="26">4572 7423 10305,'-13'-16'0,"1"-5"0,3-1 0,5 3 0,2 4 201,2 2 1,6-13-1,2-2 1</inkml:trace>
  <inkml:trace contextRef="#ctx0" brushRef="#br0" timeOffset="27">4372 7077 27595,'-32'-27'-1022,"-4"0"0,5 7 0,3 2 0,6 3 0,2 3 898,4 3 1,3 5-1,2 8 1,4 5-1,0 3 1,1 1-1,-2 1 1,2-1-929,0 0 0,2 1 1,4-1 992,0 0 1,0 2 0,0 1 0,1 4 0,2 0 154,2 4 1,10 1-1,0 3 1,4 2-1,4 3 1,4-1-1,4 2 1,5 0 48,2 3 0,-1 6 1,2 0-1,1-3 0,-2-3 1,1 0-142,2 2 0,-5-5 1,4-3-1,-2-3 0,1-3 1,1-1 115,0-2 0,-2-4 0,1 4 0,-2 0 0,3 1 0,-2-1 0,4 3 50,-1 5 0,-2-1 0,5 5 1,-1 2-1,0 1 0,3 7-697,2 7 1,-4-6 0,3 9 0,-1-2 0,-3-4 0,0 0 0,0-5 456,2 0 1,0-2-1,-2-5 1,2-5-1,-2-3 1,-2-3 477,-1-3 1,3 4 0,0-6 0,-3 2 0,2-1 0,-2 0 91,3 0 0,0 1 0,-2 5 0,2-1 0,3 2 0,0 2 0,1 1-494,1-1 0,-4-1 1,3-1-1,1 2 0,-2-2 1,0 2-275,-3-2 1,-2-4 0,-1-4 480,0 0 0,-1 2 0,-2-3 0,-3 0-29,-2 1 0,5 2 0,-1-3 0,1 2 0,0 2 0,-2 3 0,2 2-278,2 3 1,1-3 0,0 5-1,-2-2 1,-1 1 0,-1 2-137,1 3 1,-3 2-1,2 1 1,1-2 0,0-2-1,0-4 107,-2 1 1,-4-5 0,5 3 0,-1-3 0,1-2 0,-2-3-1,-1-2 531,-4-2 0,5 5 0,2-2 1,1 3-1,0 2 0,-3 0-472,-1-1 1,2 5 0,-2 2 0,-1-1-1,1 3 1,-3-1 0,-1 3-427,2 1 0,-3-4 1,4-1-1,-4-2 0,-2-2 1,1-2 421,0-3 1,-5-8-1,0 2 1,2-2-1,-1-1 1,1 0-1,-3-3 400,-2-1 1,5 1 0,-3 2 0,-1-1 0,0 0 0,-3 1-782,1-1 1,4 5 0,-4 1 0,-2 0 0,1 2 0,-1-2-112,2 0 1,4 1-1,-3-4 1,2 3-1,3 1 1,-1-1-1,3-4-98,0-5 0,-7 0 0,8-5 0,-2-2 1001,0-2 1,2-7 0,0-1 0</inkml:trace>
  <inkml:trace contextRef="#ctx0" brushRef="#br0" timeOffset="28">9198 10835 28191,'-12'-40'-3277,"3"9"0,3 16 0,6 17 2591,0 9 1,0 9 0,0 8-1,0 3 1,0 4 0,-1 2 0,-4 3-1,-4 2 1,-3 4 432,-1-2 1,-2 5 0,-1 0 173,-2 3 0,1-5 0,3-1 0</inkml:trace>
  <inkml:trace contextRef="#ctx0" brushRef="#br0" timeOffset="29">9358 11648 16089,'7'7'-330,"5"-1"0,-3-6 0,3 0 677,1 0 0,-4-1 1,-2-4-1,-1-4 1,-3-2-87,-1-3 1,-2 1 0,-2 0-1,-2 1 1,-7 3 0,-3 3-485,-4 0 1,-10 5 0,1-4 0,-3 5 0,-1 3 0,0 3 0,0 1 65,-1 4 1,5 5 0,0 3 0,9 2 0,8 3 0,6 1 443,2 2 1,17 5 0,13 4 0,20 2 0,15 2 0,-25-19 0,1 0 0,4 0-1,0 1-248,3 0 0,1 0 0,9 2 0,1-1 0,2-2 0,0-2 0,4-1 0,0-2 0,4-1 1,0-1-1,-2-3 0,0 0-116,-2-2 1,1 0-1,5-4 1,-1-2-1,-6 0 1,-1-3-1,-1 0 1,0-3 0,-3-1-1,-2-2 1,-4-1-1,-1-2 1,-4-2-1,-2-2 8,-2-1 0,-2-2 0,25-18 0,-4-7 0,-11-5 0,-12-6 0,-9-7 0,-12-5 23,-6-4 1,-13 31-1,-4-1 1,-4 0 0,-5 0-1,-4-1 1,-5 1 0,-6-1-1,-5 3 1,-5 0-1,-4 4 66,-5 0 0,-3 4 1,-9 3-1,-4 4 0,-2 5 1,-1 4-1,-4 2 0,-1 2 1,21 6-1,0 1 0,-1 2 1,-1 1-1,0 2 0,-1 1-541,-1 2 0,-1 1 0,0 3 1,-2 1-1,1 2 0,0 2 1,4 2-1,1 1 0,0 1 521,1 0 0,1 2 0,0-1 0,1-1 0,1 0 0,0 1 0,1 2 0,1 1 0</inkml:trace>
  <inkml:trace contextRef="#ctx0" brushRef="#br0" timeOffset="30">21715 13021 8586,'13'-11'-16,"0"-2"0,1-2 1,-1 0-1,0 3 0,1 2-29,-1 1 42,0 0 0,-1 0 132,-3 1 1,3-1 0,-5-5 0,1 1 0,-2 0 0,-2-1 0,2 3 1371,2 2 1,-5 1-1,1 7 1,-3 1-1484,-1 6 1,-5 10 0,-6 8 0,-5 5 0,-6 7 0,-5 2 0,-3 2-190,-1 0 0,0 0 0,4-1 0,2-4 0,2-5 0,3-5 245,6-3 1,-1-5 0,10 0 0,4-3 0,4-5 192,6-5 1,8-2 0,7-2 0,7 0-1,9-2 1,6-1 0,3-1-826,0 1 1,-6-3-1,3 1 1,-2 2-1,-1 0 1,-3 0-1077,-3-1 1,2 0 0,4 4 1633,0 0 0,-5-6 0,8-2 0</inkml:trace>
  <inkml:trace contextRef="#ctx0" brushRef="#br0" timeOffset="31">22408 13047 8453,'-21'-1'447,"3"-2"406,4-2 0,6-1 0,7 4 0,8-3-536,11 2 1,13 2 0,11 1 0,8 0 0,9 1 0,5 4 0,7 5 0,1 5-149,1 3 0,-31-5 1,0 3-1,-3 0 1,-2 1-1,2 2 0,1 2 1,-1 2-1,0 1 1,-2 1-1,0 0-270,0 2 1,-1 1 0,0 5 0,-1 2-1,-1 1 1,-2 1 0,2 2 0,-2 2-1,-1 2 1,-2 1 0,-1 0 0,-2 0-1,-3 0 1,-2 2-15,-2-1 1,-1 0 0,0-3 0,-2-1 0,-1 5 0,-2 0 0,1-2-1,0-1 1,-1-1 0,0-1 0,-1 0 0,-1 0 0,0-1 0,-1 0 213,-1 0 0,0 0 0,4 34 0,-2-3 0,-4-5 0,-3-2 0,-5-3 84,-7-2 1,-9-3-1,-7-7 1,-6-4-1,-5-4 1,-5-2 5,-5-4 1,-2-2 0,-8-7 0,-1 1-1,-2 1 1,2 2-369,1 1 0,-1 0 1,1-4-1,6-1 0,5 1 1,5 0-1,2-2-642,3-3 1,3-3 0,9-6 0,4 1 0,3-2-1319,2-3 2139,5-4 0,8-10 0,8-3 0</inkml:trace>
  <inkml:trace contextRef="#ctx0" brushRef="#br0" timeOffset="32">23035 15460 8218,'-30'-9'1366,"3"0"1,5 1-1,13 13-945,5 4 0,8 1 1,6 0-1,7-2 0,6-2 1,7-3-1,6-3-1418,2-5 0,10-4 0,3-8 997,6-6 0,-20 6 0,1-3 0,0 0 0,0-1 0</inkml:trace>
  <inkml:trace contextRef="#ctx0" brushRef="#br0" timeOffset="33">24088 13207 8451,'-8'-7'0,"4"-5"151,2-4 0,4 2 1,2 7 466,5 1 1,3-3 0,1 5 0,1 1 0,-1 3 0,-1 4 0,-2 7 327,-1 5 1,-2 2 0,2 7-670,-4 3 0,-4 6 0,-1-1 0,0 1-77,0 3 0,-4-5 0,-2 1 0,0-4 0,0 0 0,3-6 0,2-2-427,1-5 0,0-1 50,0-2 1,0-8 0,0-10 0,0-11 0,1-9 0,3-5-4,5-1 1,-1-4 0,-1 2 0,1 1 0,-2 0 0,1 7 638,0 6 0,-4 4 0,2 2 1,-2 1 306,1 3 0,-2 5 0,4 8 0,-2 5 1,2 4-598,1 5 1,-2 3 0,2 4-1,1-1 1,-1-2 0,3 0 0,1-1-298,-2-3 0,2-4 1,-3 0-1,1-2 1,0-4-306,1-3 0,2-4 0,1-2 0,-1-4 0,-2-5 0,-1-6 61,2-6 0,1-4 0,1 0 0,0-1 0,0 0 1,-1 1 406,-3-1 0,3 6 0,-3 4 0,3 3 0,0 4 826,-3 1 0,-2 6 0,-3 0 1,4 6-563,-1 6 1,5 3-1,-3 3-1485,3 2 1,6 3 0,1 3 0,3 0 27,6 0 0,0 2 0,8 1 0,1-4 1158,1-4 0,2-4 0,0 0 0</inkml:trace>
  <inkml:trace contextRef="#ctx0" brushRef="#br0" timeOffset="34">25181 13340 8298,'-14'-19'0,"1"-1"811,0-1 0,-1-1 1,1 7-1,0 3 0,1 0 1,1 0 335,3-1 0,5 4 0,-3 2-291,0 1 1,4 3-1216,-2 7 1,4 4-1,3 5 1,1 0 0,1 1-153,1-1 1,-3 5 0,5-1 0,3 0 0,1-2-130,1-2 1,-4-6 0,0-2-1,1-4 1058,2-1 1,-5-6 0,-1-1 436,0-1 1,-4-3 0,2 2 331,-2-3 1,-1 6-1350,4 6 1,-2 6 0,5 7 0,4 1 0,3-1 0,3 0-377,-2 0 1,0-1 0,1-1 0,2-4 0,2-1 0,1-3 0,0-2-91,0-1 1,-1-1-1,3-3 1,-3-5-1,-2-3 1,-3-2 190,-1 1 0,-3 0 0,-3 0 863,-5-1 0,-4 2 1,-4 3 165,-5 5 1,3 4-1,1 4 1,4 5-176,1 3 0,1 0 0,2-2 0,3-2 0,0-1 1,0 1-723,-3 2 1,-1 2-1,-2 1 1,0 2-1,0 3 1,0 4-1,0 2-1988,0-2 0,0 3 2293,0-3 0,6-3 0,1 1 0</inkml:trace>
  <inkml:trace contextRef="#ctx0" brushRef="#br0" timeOffset="35">25927 12687 8134,'-12'-22'-109,"3"2"-67,5 0 1,2 7-214,2 4 0,2 2 0,2-4 857,5 2 1,3 2 0,1-2 0,1 5-37,-1 2 0,0 8 1,-1 3-1,-1 4 0,-4 5 1,-1 4-1,-3 5 69,-2 4 1,-1 9 0,0 7 0,0 2-1,0 0 1,-1 2-289,-3 0 1,2-3 0,-2-4 0,2-4 0,2-4 0,0-5 0,2-5-403,2-3 0,2-4 0,4-7 0,-1-3 0,2-5 0,0-2-147,3-2 1,-2-6 0,-2-3-1,-3-3 1,-1-1 0,-1-2 361,1-3 0,-5 3 0,4-3 1,-5 4-1,-5 2 286,-4 3 0,-3 3 0,-1 6 0,0 0 0,-1 1 0,1 2 119,0 2 0,4 5-579,0-1 1,6 3 0,-1 1 0,2 2-561,2 3 0,6-3 0,3 2 0,4-2 1,5-3-1,4-2 708,3-1 0,8-6 0,1 3 0</inkml:trace>
  <inkml:trace contextRef="#ctx0" brushRef="#br0" timeOffset="36">26274 13181 8997,'-2'-18'0,"-1"0"0,-3 2 0,0 1 1317,1 2 1,2 5 0,7 4-1,6 2 1,5 2-1206,3 0 0,4 5 1,-4 1-1,-2 0 0,-1 1-1000,-2 0 0,-8 2 1,-10 3-1,-9-2 1,-9-1-354,-3 2 1286,2 6 0,-13 4 0,4 9 0,1 4 1,-2 9-1,0 9-45,-3 11 0,17-28 0,1 1 0,-1 4 0,0 0 0</inkml:trace>
  <inkml:trace contextRef="#ctx0" brushRef="#br0" timeOffset="37">24581 15060 8053,'-6'-20'475,"4"6"1,-2-4-1,2 3 70,2 2 1,0 4 0,0 0 0,2 0-415,2 2 0,-1 2-482,6 10 1,-6-2 807,2 6 1,-2-7 2046,1 3-1492,-2-4 0,3-2-725,-5-4 1,0 3-1511,0-7 1325,0 6 1,0-2 0,0 11 340,0 7 1,0 2 0,0 6 0,-1 1-1,-2 0 1,-3 5 454,-1 1 1,4-3-911,-2 7 0,4-6 1,1-2-1,0-3 0,0-2-468,0-3 1,0-1-1,0-2 40,0 1 1,4-8 0,1-6-1,-2-8 1,0-7 0,0-5 254,1-7 1,2-7 0,-3 0 0,3-3 0,0-3 0,0 1 0,-3 4 479,-2 2 0,4 7 0,-1 5 0,-1 2 0,0 4 397,1 4 1,-1 5-1,5 8 1,-1 2-332,1 5 1,0 5-1,6 3 1,-2 6-1,-1 2 1,1 0-441,3-3 0,1 3 0,-2-4 1,-1 0-1,0-3 0,-1-4-1253,-3 0 1,-1-2 0,-5-5 985,1-7 0,0-7 0,-2-11 0,1-6 0,1-4 0,-1-5 29,-1-1 0,-2 5 0,0-2 608,0 2 1,4 4 0,1 3 0,-1 6 637,2 5 0,-3 1 0,6 6-791,1 1 1,-2 1-1,1 4 1,-1 2-1,3 5 1,1 4-1,4 5-1198,3 4 0,3 5 0,4 3 0,-1 1 1,0-2-1,3 1 0,2-2 1060,2-1 0,2 2 0,6-8 0</inkml:trace>
  <inkml:trace contextRef="#ctx0" brushRef="#br0" timeOffset="38">25407 15126 8053,'-1'-19'958,"-4"-3"0,-1 3 1,-4-1-14,1 1 0,2 4 0,-2-2 0,6 3 0,6 7-811,6 7 1,7 4 0,3 7 0,2-3-1,1 1 1,0 0 0,-1-1 0,0-2-1,-2-3-1533,0-2 1008,-1-1 0,-6-6 0,-3-3 0,-5-3 0,-2-1 246,-2 0 1,0-5-1,-2-1 1,-2-1-1,-3 1 1,-2 3 192,0 1 1,0 2-443,-4-1 1,7 9 0,7 3 0,11 6 0,7 2 0,5 2-326,3-1 1,-4-4 0,10 2 0,-4-4 0,0-1 0,-6 0 791,-2 0 0,-3-1 0,-5-4 0,-1-4 0,-3-3 1295,-5-1 0,-2 4 0,-4 2 0,-1-1-605,-1 1 0,-2 4 1,3 0-1,-1 6-478,1 6 0,6 4 1,3 4-1,1 0 0,3 1 1,2 0-427,1 0 1,1 4 0,-1-3 0,0 2-1,-1 1-323,-3-1 0,-3-6 57,-6-7 1,0-3 0,-1 2-863,-4-1 0,-2-1 1269,-7-5 0,19-6 0,4-2 0</inkml:trace>
  <inkml:trace contextRef="#ctx0" brushRef="#br0" timeOffset="39">26234 14460 8172,'-14'-19'1802,"3"7"-1236,2 3 0,3 15 1,6 16-1,0 3 0,0 3 1,1 4-1,2 5 0,2 5-711,-2 7 1,3 2 0,-1-1-1,1-3 1,2-1 0,-2-4 144,0-5 0,4 1 0,-3-4 0</inkml:trace>
  <inkml:trace contextRef="#ctx0" brushRef="#br0" timeOffset="40">26167 14793 8172,'-6'-40'1061,"5"8"0,-4 5 1,5 8-1,5 5-941,4 5 0,4-1 1,5 6-1,5 2 1,7 7-121,6 8 0,-4 0 0,1 7 0</inkml:trace>
  <inkml:trace contextRef="#ctx0" brushRef="#br0" timeOffset="41">25554 14460 8484,'0'-41'258,"0"-1"-178,0 15 0,1 8 0,1 12 0,-1-1-152,-2 1 1,-14 4 0,-3-3 0,-7 2 0,-7-1 0,-8 2-1,-8 2 1,-4 1 0,-3 0 216,-2 0 0,-5 6 1,-8 3-1,-3 2 0,1 4 1,35-6-1,0 0 0,0 2 1,1 0-29,0 1 1,0 1-1,0 3 1,2 1 0,-30 20-1,5 6 1,4 6 0,9 4-1,9 6 1,11 6-189,6 5 1,13-32-1,1 0 1,-3 34-1,6 2 1,5-35-1,2-1 1,3 1 0,2-1 79,3 0 1,2 0-1,5 0 1,3-1-1,1-2 1,3-2-1,4-1 1,4-1-1,4-2 1,4-2-1,2-2 1,3-3 0,4 0-1,2-2 59,4-1 1,2-3 0,1-2 0,3-3 0,5-3 0,1-2 0,4-2 0,1-2 0,-23-2 0,-1-1 0,1 0 0,1-1-1,-1-1 1,1-1-76,-1-1 0,0-1 1,-1-1-1,24-5 0,-1-2 1,-3-2-1,-1-2 0,-2-2 1,-2-2-1,-4 0 0,-2-2 1,-5-1-1,-3-1 0,-5-1 1,-3-1-100,-7 0 0,-3-2 0,-2-4 0,-4-2 1,-8 1-1,-4-2 0,-3-3 0,-3-2 0,-4-2 1,-4 0-1,-4-2 0,-5 0-15,-3-1 1,-4 0 0,-7-2 0,-5 1 0,-7-1 0,-3 1 0,-2 2 0,-4 2 0,-3 1 0,-4 3 0,-2 2 0,-3 2 26,-2 1 0,-1 2 0,-2 3 0,0 2 1,0 6-1,0 3 0,2 1 0,-1 3 1,0 3-1,0 2 0,1 2 0,1 1 94,3 2 0,0 1 0,3 1 0,0 0 0,2 3 0,0 0 0,-1 0 0,0 0 0</inkml:trace>
  <inkml:trace contextRef="#ctx0" brushRef="#br0" timeOffset="42">26500 12448 29868,'-40'-60'-1262,"19"29"1,-1-1-1,-19-31 966,1 6 1,-2 3 0,5 14-1,-4 8 389,-3 7 0,-5 7 0,0 9 0,-8 6 0,-12 8 1,30 0-1,-1 1 0,-3 3 0,-1 2 0,-2 0 1,0 3-122,-3 1 1,-1 2 0,-2 2 0,-1 1-1,-3 2 1,1 2 0,-3 1 0,0 2-1,-2 2 1,-1 2 0,-3 3 0,0 2-1,20-10 1,-1 1 0,1 1 0,-1 1-1,1 1 1,0 0-6,0 1 1,0 0 0,1 0 0,3 1-1,1 1 1,1 0 0,-15 16 0,3 1-1,3 0 1,2 0 0,4-1 0,2 1-1,5-2 1,3 0-170,3 0 1,4-1 0,7-6 0,4-1 0,3-2 0,2 0 0,4 28 0,14-6 0,20-10 0,22-7 283,-18-24 1,4-4 0,11-2 0,5-2 0,8-2 0,5-2 0,-18-3 0,3 0 0,1-2 0,3 0 0,1 0 0,1-1 0,3 0 0,0-1 0,1 0-67,1 0 1,0 0 0,1 0 0,-1 0-1,1 0 1,0-1 0,0 0 0,1-1-1,0 0 1,-1 0 0,0-2 0,0 0-1,-3 0 1,0-1 0,-1-1 0,-1 0 0,0 0-1,-2-1-154,-3 0 1,0 1-1,-2-2 1,20-3-1,-3-1 1,-5-3 0,-2-3-1,-5-1 1,-3-3-1,-7-2 1,-2-3 0,-7-1-1,-4-3 1,-5-1-1,-4-1-114,-5-2 1,-3-3 0,-5-5 0,-5-3 0,-6-2 0,-5-1 0,-4-3 0,-3 0 0,-7-2 0,-4 1 0,-7 1 0,-3 1 180,-4 1 0,-5 2 0,-10 1 1,-5 4-1,-7 4 0,-6 5 0,20 12 1,-2 2-1,-1 1 0,-4 3 1,-2 2-1,-1 1 71,-3 3 0,-1 2 0,-1 1 0,2 0 0,-1 1 0,-1 1 0,-6 3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5T03:36:20.515"/>
    </inkml:context>
    <inkml:brush xml:id="br0">
      <inkml:brushProperty name="height" value="0.053" units="cm"/>
      <inkml:brushProperty name="color" value="#FF0000"/>
    </inkml:brush>
  </inkml:definitions>
  <inkml:trace contextRef="#ctx0" brushRef="#br0">5319 2212 7505,'-2'-20'0,"-2"0"0,-4 3 543,1-1 0,-5-1 1,3 2-1,-3-1 0,-2 4 1,-3 2-1,-2 4 1,-2 2-1,-1 2 0,0-2 1,1-1-278,2-1 0,-3-8 1,4 3-1,2-4 0,1 0 1,1-1-1,1 0-105,0-1 1,-1 4 0,1-1 0,0 4 0,-2 5 0,-3 1 0,-3 3 368,1 1 0,-11 2 1,0 0-1,-8 0 1,-5 2-1,-5 2-355,-3 5 1,-7-2-1,-4 1 1,0-1 0,1-1-1,5 1 1,5-1 172,4 0 1,3-1 0,-2-5-1,-1 0 1,2 0 0,-1 0-163,0 0 1,-2 1 0,-5 4-1,0 5 1,-4 5 0,-6 4-1,-4 3-72,33-8 0,-1 0 0,-4 2 0,0 0 0,1 2 0,-1 1 0,1-2 0,0 0 0,-2 0 0,-1 1 0,1 0 0,-1 0-84,-1 0 0,-1 1 0,0-1 1,0-1-1,5-3 0,0-1 1,2 0-1,1-1 0,-27 12 0,9-3 167,7-2 1,2-1-1,7-5 1,2-1-1,5-2 1,5-1 0,2 1 2090,2 2-2418,-1 2 1,3 3-1,0 1 1,3 0-1,-3 0 1,1 1-188,0 2 0,1 1 0,5 4 0,-1 3 1,1 0-1,0 4-182,-1 1 1,6 0 0,0 3 0,2-2 0,3 2 0,2 2 0,1 1 127,0 0 1,6-3 0,3 0-1,2 0 1,4-3 0,3 0-1,4 0 331,3 0 1,7 3 0,0-4 0,1-1 0,1 2 0,0 1-1,3 2-92,1 1 0,4-2 0,2-1 1,5 2-1,5 0 0,5-1 1,4-7 151,3-5 0,-29-12 1,1 0-1,33 5 1,-33-8-1,0-1 1,2-1-1,0-1 1,0-1-1,1-1 104,2-1 0,0-2 0,6 0 0,1 0 0,-2-1 0,1 0 0,0-1 0,1 0 1,1 0-1,0-2 0,0-1 0,0 1-15,0-1 1,0 0-1,5-1 1,0 0 0,-7 2-1,-1 0 1,3 0-1,0 0 1,2 0 0,0 0-1,-3 1 1,0 1-1,0 0 1,-2 1 426,-2-1 1,-2 2-438,-3 1 1,0 2 0,2-1 0,0 1 0,-3 2 0,0 1 0,-1 0 0,0 0 0,0 0 0,-1 0 0,0 1 0,-2 1 144,37 8 0,-2 1 0,-4-6 1,-1-3-1,3-3 0,-1-2 0,1 1 64,1-2 1,-2-2-1,8-1 1,-38 0-1,1 0 1,35 0-1,-36 0 1,1 0-1,36 0-121,-35 0 0,-1 0 0,33 0 0,2 0 0,0 0 0,-35 0 0,-1 0 0,1 0 1,-1 0-107,2 0 1,-1 0 0,33 0-1,0 0 1,-4 0 0,0 0 0,1 0-4,3 0 0,-1 0 1,-5-1-1,1-2 1,0-3-1,-1 0 1,1-2 225,0 1-304,-1 4 0,7-4 0,1 4 0,-36 0 0,-1 0 0,1 0 0,0 0 0,0-1 0,-1 1 0,37-5 0,-1-1 0,-5-4 0,0-2 0,0-1 0,-5-3 0,-4-2 0,-3-3 0,-10 3 0,3 1 0,-6 0 0,-5 4 0,-1 1 0,-1 2 0,-6 0 0,1-2 0,-3-1 0,-1-2 0,-1 0 0,-1 0 0,-2 0 0,0-4 0,-5 3 0,-2-2 0,-1-4 0,-3-3 0,-3-5-329,-5-1 1,-2-1 0,-2-5-1,-3-3 1,-5-6 0,-6-9-2338,-6-5 2227,4 2 0,-8-9 1,5 4-1,-2-1 1,-1 2-1,0 6 39,0 4 1,4 6-1,-4 12 1,0 3 0,-2 1-1,-1 5 1,-5 3-234,-3 3 1,1 6 0,-7-2 0,-4 3 0,-2 2-1,-7 1-516,-5 3 1063,3-3 1,-19 6 0,0-4-1,35 5 1,-1 1 0,-3-1-1,-1 1 1,-1 0 0,0-1 191,-1 1 1,-2-1 0,-2 2 0,-1-1 0,-1-1 0,0-1 0,-1 2 0,0 1 0,-2 0 0,-1 0 0,0 1 0,0 0 0,0-1 0,0 1 197,1 0 1,0 0 0,7-1 0,-1 1 0,-2 2-1,0 2 1,1 0 0,0 2 0,1 1 0,1 3 0,0 2-1,-1 2 237,1 2 1,1 2-679,5 0 1,1 2 0,-5 4-1,2 2 1,5 0 0,2 1 0,2 1-1,2 3 137,2 1 0,3 2 0,2-3 0,1 1 0,3 5 0,1 1 0,0 1 0,0 0 0,1 2 0,1-1 0</inkml:trace>
  <inkml:trace contextRef="#ctx0" brushRef="#br0" timeOffset="1">9558 5957 22118,'6'3'0,"4"-3"1069,6-1 1,5-5 0,9 0-227,5-2-649,1 6 1,17-4-1,0 6 1,10-2-1,5-1 1,4-3-1,-34 3 1,0 0-1,2 0 1,0 0-1,2 1 1,2 0-1,0 0 1,1-1-1,1 1 1,-1 0-1,0 0 1,-1 0-23,0-1 0,0 0 0,2 1 0,1 1 0,-2-3 0,0-1 0,0 0 0,1 1 0,0 0 0,0-1 0,-1 1 0,0-1 0,1 1 0,0-1 0,-1 1 0,0-1 0,2 1 0,-1 0-172,2-1 0,-1-1 0,0 0 0,-1 0 0,3 0 0,0-1 0,-1 0 0,-1 1 0,-3-1 0,-1 0 0,1 0 0,0 0 0,-3-1 0,1-1 0,0 1 0,0-2 0,-3 0 0,-1-2 0,33-7 0,-4-2 0,-6-2 0,-7-3 0,-3 0 0,-10-2 0,-1-2 0,-7-3 0,-5-1 0,-3-3 0,-3-1 0,-4-2 0,-9-2 0,-5-1 0,-4-2 0,-5-1 0,-9 0-53,-6 3 0,-15 0 0,-8 1 0,-10 1 1,-8 2-1,27 20 0,-1 1 0,-2 1 0,-2 2-383,1 1 0,-2 1 0,-6 0 0,0 1 1,2 3-1,1 0 0,-3 1 0,0 0 1,-2 1-1,-1 1 0,2 0 0,0 1 278,-1 0 1,1 1 0,-1 3 0,0-1-1,-1 0 1,1 0 0,0 1 0,0 0-1,-1 1 1,-1 0 0,0 1 0,1 0 0,-2 0-1,1 1 1,0 1 0,1 0 298,0 1 1,0-1 0,-4-1 0,-1 1-1,5 1 1,0 1 0,-2 0 0,-1 0 0,-2 1-1,0 0 1,0 0 0,1 1 82,2-1 0,0 1 0,-3 2 0,1 2 1,6 0-1,1 1 0,-1 2 0,1 1 1,0 0-1,1 1 0,3-1 0,1 1 1,2 0-1,0 0-412,1 1 1,0 2 102,3 3 1,1 0 0,0-1 0,1 1-1,-23 27 1,5 0 0,8 0 0,8 0-278,8 1 0,8 0 0,10 1 0,8-4 0,9-1 0,16-3-906,13-2 1220,21-1 0,-21-21 1,3-2-1,7 0 1,4-1-1,5-1 0,2-1 1,5-1-1,3-2 1,6 0-1,2-1 0,-22-4 1,0-1-1,1 1-440,2 1 1,0-1-1,1 1 1,3-2-1,1-1 1,0 1 487,0 1 0,-1 0 0,0 0 0,1 0 0,-1 0 0,1 0 0,1-1 0</inkml:trace>
  <inkml:trace contextRef="#ctx0" brushRef="#br0" timeOffset="2">11984 4824 8218,'-19'0'0,"-2"-1"0,2-3 0,7-5 256,10-3 1,10-2 0,11 0 0,6-4 167,5-4 1,10-4 0,-2 0-1,2-1 1,5 1 0,-1-3-1,5-2 1,1-4 0,7-4-242,2-1 0,-28 18 0,2-2 0,1 0 0,1 0 1,2-3-1,0 0 0,1-1 0,1-2 0,2 0 1,1-2-1,1 0 0,0-1-104,2 0 0,0-1 1,3-2-1,-1-2 0,3 1 1,-1-1-1,1 0 1,1 0-1,3-2 0,0 0 1,0 1-1,0 0 28,2 0 1,-1 1 0,2 0-1,-1 0 1,-2 4 0,0 2-1,-1 0 1,-1 2 0,0 0-1,0 0 1,-2 1 0,1 1-1,-2-1 1,1 1 59,0 1 1,-1 0 0,-1 0 0,0 0 0,3 0-1,1 1 1,-1-1 0,0 1 0,0-1 0,0 0 0,1 0-1,0 0 1,0-1 0,-1 1-188,-1 0 1,1 0 0,9-3-1,0 0 1,-4 2 0,-1 1-1,1-1 1,1 0 0,0-1 0,0 1-1,-4 3 1,0 0 0,1 0-1,-1 1-4,0 0 1,-1 1 0,1 1 0,-1 1 0,0-2 0,0 0 0,-1 1 0,-1 0 0,0 0 0,-1 1 0,-1 0 0,0 0 0,0 1 0,1 0 51,0 0 1,-1-1-1,-1 0 1,0 0 0,0 2-1,0 1 1,-1 1 0,-1 0-1,0 0 1,0 0-1,1 0 1,0 0 0,1-1-1,-1 0 1571,1 2 1,0-2-1588,2-1 0,1 0 0,-1 4 0,1 2 0,2-3 1,0 1-1,-2 0 0,0 2 0,0-1 0,0 1 1,-3 0-1,0 1-159,-1 0 1,-1 1-1,-3 1 1,0 1-1,-3 2 1,-1 1-1,35-7 1,-5 1-1,-9 1 1,-7 4-1,-8 0-889,-2-1 1,-9 4 0,-5-4-1,-6 1 1,-3 1 781,-3 0 0,-1-4 0,-1 2 0,-3-1 0,0 1 0,-1-1 0,4 0 254,2 0 0,7 6 0,0-2 0,2 4 0</inkml:trace>
  <inkml:trace contextRef="#ctx0" brushRef="#br0" timeOffset="3">19729 1426 18004,'-2'-9'642,"-2"2"1,-5 2 0,-3 7 0,-1 5 0,-1 5-188,1 1 1,-2 7-1,-1 3 1,-2 5-1,2 4 1,2-3-1,6-1 1,3-1-589,4 0 0,1-5 1,0-1-1,1-2 1,5-4-1,7-4 1,8-3-1,4-2-794,2-3 0,0-3 0,-1-5 0,-1-4 0,-2-2 0,-6-4 931,-2-3 1,-3 3 0,-2-1 0,-2 4-1,-2 3 2135,-3-1 1,-2 2 0,-1 2-1855,0 5 0,0 4 0,0 10 0,0 1 0,0-1 0,0 0 0,0 2-1752,0 3 1,6-3 0,3 4 0,3-1 0,3-2 1466,3-4 0,2 1 0,7-6 0</inkml:trace>
  <inkml:trace contextRef="#ctx0" brushRef="#br0" timeOffset="4">20302 1546 8056,'0'-7'4915,"1"2"0,4 10-3665,4 3 0,-2 4 0,0 2 1,1-1-1309,-1 0 1,-4-4 0,3-1 0,-1-1 0,1-1-593,1 0 0,-3-2 0,5-5 0,0-4 0,0-4 0,-2-2-172,-1-3 0,0-2 0,-3 1 0,2 3 0,-2 0 2052,-2 1 1,1 3 0,2 4-827,5 2 0,-2 2 1,2 2-1,2 1 1,0 1-1,3 1 1,-1-1-1232,0 1 0,1-1 534,-1-4 0,2 0 1,1 0-1,2 0 1,-2 0-238,-1 0 1,-2-6 0,1-1 0,-1-2 0,0 0-46,1-2 1,-5 6-1,0 2 1980,1 6 0,-4 10 0,-2 11 0,-2 5 0,-2 8 0,0 6-878,0 6 1,-2 3 0,-1 0 0,-3 0 0,0-2-1,-1 0 1,1-4-1092,0-3 0,-3-9 0,3-4 0,0-7 0,1-5 0,0-4-423,-1-6 0,5-3 0,-2-11 0,7-7 0,8-10 771,4-6 1,7-5 0,-4-6-1,1-2 1,4-1 0,0-1-182,-2 1 0,2 7 0,-6 5 397,-2 3 0,5-4 0,-1-2 0</inkml:trace>
  <inkml:trace contextRef="#ctx0" brushRef="#br0" timeOffset="5">19515 1026 8063,'-9'-18'0,"2"-1"0,1 0 119,3 0 1,2 1-1,1 3 1,1-1 657,4-2 1,-2 2 0,5 5-1,3 4 1,1 1 0,1 3-128,0 2 0,1 2 0,-1 5 0,0 7 1,1 8-1,-1 3 0,2 1 0,1-1-64,2-1 1,0 5 0,-5-5 0,0 0 0,1 1 0,-1-3-1001,0-2 1,1-1-1,-3-5 1,0-1 0,-2-3-1,1-5 158,2-2 1,0-4 0,-2-2-1,-2-6 1,-1-5 0,-1-3 0,1 2 1325,1 1 0,-4 3 1,4 2-670,-3 1 0,0 7 0,-5 2 1,0 8-1,0 4 0,0 2-380,0 4 1,0-3 0,0 3 0,0-4-1,0 0 1,0-1 0,0 0-2713,0 1 1,-5-1-4088,1 0 6778,6-5 0,11-14 0,8-9 0</inkml:trace>
  <inkml:trace contextRef="#ctx0" brushRef="#br0" timeOffset="6">20129 1040 8029,'7'1'3994,"-3"3"0,-2-1-3492,-2 6 0,1-6 1,4 3-1,4-1 1,3-1-1,1-1 1,0-1-747,1-2 1,-6 0 0,0-2 0,-2-2 0,-3-5-402,-2-3 0,-2 0 1,-2 2-1,-3 2 1153,-2 2 1,4 3 0,-3 8 0,1 4-478,3 3 0,1 1 0,4 0 0,2 1 0,5-1 0,3-1 1,3-2-1239,2-1 1,4-6 0,6 1 1206,-1-2 0,7-14 0,1-3 0</inkml:trace>
  <inkml:trace contextRef="#ctx0" brushRef="#br0" timeOffset="7">20528 680 9195,'-11'7'0,"2"5"1399,4 4 0,-1 8 0,0 0 0,0 4-1277,1 3 1,-4 6 0,4 0 0,2 4 0,2 4 0,2-2-1,2-3 1,3-5 0,2-4-457,2-3 334,2-1 0,7-6 0,2-2 0</inkml:trace>
  <inkml:trace contextRef="#ctx0" brushRef="#br0" timeOffset="8">20595 986 11384,'5'9'1014,"-1"0"0,6-2 0,-1 4 0,3-2-874,1 1 1,5-4 0,1-2 0,2-2 0,3-2 0,0 0 0,-1-2 0,-2-2-758,-2-5 1,-2-3-1,-7-1 1,-3 0 0,-1-1-1,-3 1 1,-1 0 477,-2-1 0,0 5 0,-2 2 3726,-2 1-2972,2 2 0,-2 9 0,7 4 0,3 2 0,1-1 0,4-1 1182,0 1-2009,-3 2 0,4-3 0,-4 0 0,4 0 0,2-2 0,-1-2-818,0-4 0,1 4 1,-2-2 113,-4-5 881,4 2 0,-10-7 1,2 2 286,-2-4 0,4 3 0,2 2 0,4 3 0,3 1 0,3 1-862,4 3 0,3 2 0,3 5 1,2-2-1,3 1 0,-1 2 610,1 1 0,-2 1 0,-4-1 0</inkml:trace>
  <inkml:trace contextRef="#ctx0" brushRef="#br0" timeOffset="9">21502 1586 9333,'0'-9'3792,"0"0"-3066,0 6 0,0 14 0,0 11 0,0 6 0,0 4-246,0 4 1,0 4 0,0 3-1,0 1 1,0-2 0,0-4 0,0-4-731,0-1 1,0-3-1,0-8 1,0-4 0,1-5-1135,3-4 0,-2-6 886,2-12 1,2-7 0,0-16-1,2-3 333,2-4 0,2-8 1,1-3-1,2-5 1,1 2-1,2 1 1,-2 6 649,-1 3 1,-1 6 0,-1 4 0,-1 8 0,-2 4 796,-1 5 0,-5 7 0,4 6 0,-2 6-1005,-3 6 0,-2 4 0,-1 4 1,0 2-1,0 0 0,-1 2 1,-2 0-422,-2 2 0,-4-3 0,3-1 0,-1-1 0,-3-1-1646,-2 0 0,3-4 0,2-3 0,4-2 1790,9-2 0,7-14 0,13-6 0</inkml:trace>
  <inkml:trace contextRef="#ctx0" brushRef="#br0" timeOffset="10">21968 1519 7930,'-13'5'8303,"-1"-1"-5725,7 1 1,3-5-2474,8 0 0,3 0 1,7 0-1,-1 0 1,0-2-855,1-2 1,-5 2 0,-2-4 913,-1 0 2886,-2 5 1,-4-4-2933,0 10 0,2 2 0,1 7 0,3-3 0,1 0 0,4-2-1524,0 1 1,7-4 0,0-2-1,-2-2 1,-1-2 0,-2 0-1,1-2-107,-1-2 1,-4-3 0,-2-7 0,-1 1 1832,-3 0 1,-1-1 0,-2 1 1707,0 0 0,1 5 0,4 4-1406,4 2 0,-2 2 1,2 0-1,1 0 0,2 0 1,1 0-1,1 0 1,0 0-751,4 0 1,-3 0 0,4 0 0,-1 0 0,0-1-386,-2-4 1,-1-1-1,-3-4 1,-2 3-245,-1 1 1,-6 0 0,3 4 799,0 2 0,0 3 0,4 11 0,-2-1 0,-1 0 0,0 1-620,4-1 1,5 0 0,3 1-1,2-3 576,3-2 0,7-3 0,3-6 0</inkml:trace>
  <inkml:trace contextRef="#ctx0" brushRef="#br0" timeOffset="11">23101 1333 7866,'-13'0'3045,"-1"0"1,1 0-1386,0 0 0,1 1 0,3 4-1753,5 4 1,2 2-1,2 3 1,0-1 0,2-1-1,2-2-447,5-1 1,3-6 0,3 2-1,1-4 1,3-1 0,0 0 269,1 0 0,2-4 0,-3-4 1,0-2-1,1-5 0,-4 0 0,-3 0 531,-4 2 0,2-5 1,-6 1-1,1-1 1,0 0-1,-3 0 1,-1 2 952,-2 1 0,1 2 0,2-1-560,2 1 1,1 1 0,-2 3 0,5 5-582,3 2 0,1 2 0,-1-1 0,-2-2 1,-1-3-1,2 0 0,0-1-431,3-1 0,-1-1 0,0-4 0,1 0 0,-2 0 20,-4-1 0,3 8 0,-7 6 467,-1 8 0,-7 15 1,-5 11-1,-3 11 1,-3 11-1,-3 6 1,-2 6 1042,-1 1 0,2 0-857,5 2-130,1-9 1,1 12 0,2-11 0,2-4-770,3-3 1,0-6 0,5-5-1,0-10 1,2-6 0,2-9-133,5-6 0,-2-7 0,1-10 0,-1-6 0,-1-9 1,1-7 870,1-6 1,-4-4 0,4-8 89,-2-2 1,3 2 0,-4 6-1,1 3-204,0 2 0,5 2 1,-2 8-1,2 4 1,3 5-1,1 4 1,2 4-42,6 4 0,8 1 0,3 0 0</inkml:trace>
  <inkml:trace contextRef="#ctx0" brushRef="#br0" timeOffset="12">24088 1386 7894,'-14'-13'2117,"2"7"1,2 6 0,3 9-1282,1 7 1,-3 0-1,3 6 1,0 2-1,0 1 1,3 2-1,2-2 1,1-1-9671,0-2 8834,0-12 0,11 8 0,4-10 0</inkml:trace>
  <inkml:trace contextRef="#ctx0" brushRef="#br0" timeOffset="13">24101 1253 7866,'-13'-24'3450,"-1"6"0,7 8-3905,2 14 0,5-1 0,5 6 0,5 0 0,7 0 1,3-2-1,4-1 0,1-3-525,3-1 1,3-2 979,0 0 0,4 0 0,5 0 0</inkml:trace>
  <inkml:trace contextRef="#ctx0" brushRef="#br0" timeOffset="14">24461 1213 7866,'-12'13'1176,"2"2"1,1 1-1,-2 3 1,0 2-289,-3 3 1,2 1-1,2 0 1,3-1 0,-1-3-1,2-1 1,0 0-1015,3-1 1,2-1-1,2-7 1,4-2-654,4-4 0,-2-10 0,2-4 0,0-2 1,0-3-1,0 1 0,0 0 409,-2-1 0,3 1 0,-4 1 0,0 2 1876,0 1 0,-1 7 0,-5 2 0,0 8 1,0 4-1186,0 1 0,0 0 1,0 1-1,0-1 0,0 0-1174,0 1 1,5-7-1,4-4 853,3-6 0,7-10 0,2-8 0</inkml:trace>
  <inkml:trace contextRef="#ctx0" brushRef="#br0" timeOffset="15">24927 1266 7839,'-8'-12'1501,"-1"3"0,4 3-168,-4 6 1,6 2 0,-1 2-1,2 5-1042,2 3 0,0 1 1,0 2-1,0 2 1,0 0-1,0 0 1,0-1-1,0 0-310,0 2 1,0 0 0,0-5-1,0 0 1,0 1 0,-1-2-596,-4-4 1,-2 3 0,-6-5 0,-1 0 0,1 0 0,0-4 0,-1 0-17,1-2 1,1-6-1,3-4 1,6-5 0,9-6 629,12-4 0,9-5 0,13-10 0</inkml:trace>
  <inkml:trace contextRef="#ctx0" brushRef="#br0" timeOffset="16">25234 1013 8024,'-13'0'792,"-1"3"0,2 6 0,2 7-97,1 3 1,5 1-1,-4-6 1,2 4-1,3 4 1,2 3 0,1 2-619,0 0 0,6-1 1,3 0-1,3-4 0,1-3 1,0-1-1,1 0-2560,-1-2 1,-6-6 2482,-2-1 0,2 0 0,1 4 0</inkml:trace>
  <inkml:trace contextRef="#ctx0" brushRef="#br0" timeOffset="17">25261 1319 7947,'13'-6'337,"-6"5"0,1-6 0,-4 4 365,5-2 0,-1 1 0,0 4-316,3 0 1,-4 0-1,2 0 1,1 0 0,2 0-1,2-2-715,-1-2 0,0 1 0,1-5 0,-1 1 1,0 0-1,1-4-2051,-1-1 1553,0-1 1176,1 0 1,-6 7-1,0 6 1,-2 7 0,-3 5 347,-2 1 0,5 1 0,3 1 0,1 1 0,1 2 0,-2-2 0,3-1-1200,4-2 1,0 0 502,6 1 0,1-1 0,3 0 0</inkml:trace>
  <inkml:trace contextRef="#ctx0" brushRef="#br0" timeOffset="18">20155 3518 7885,'-6'-9'0,"-1"1"0,-1-3-56,8 5 1,3 0 0,5 5-1,-1-2 1,1-1 0,2 1 1629,2 1-1147,-5 2 1,1-1 0,-4-2-21,5-2 322,-3 1 161,0 4-973,-6 0 0,1-2 1,4-1-1,4-1 1,1-1-1,0 1 30,-1 0 1,-4-1 0,2 4 1117,-1-4 1,-3 4-354,-7-4-1040,2 4 0,-2 1 1102,8 0 1,-2-2 67,2-2 1,-3 1 0,-2-5-504,-3 3-2255,2 0 2447,-4 5 1,5 0 0,-4 0 0,-2 2-73,-1 2 0,-3-1 0,3 6 0,-1 3 0,0 3 0,1 4-608,0 2 0,2-5 1,6 2-1,0-4 1,0 0-1,0-1 0,2 0-486,2 1 0,4-7 0,6-2 0,3-4 1,0-1-1,0 0 247,-3 0 1,0-6 0,-1-3 0,-1-3 0,-2 1 0,-2 0 0,-2 2 1102,-3-1 0,-2 2 208,-1 0 1,0 6-1,0 2 1,0 8-1,0 3 1,0 3-824,0-1 1,2 0-1,2 2 1,5 1 0,3 1-1,3-5 1,2-6-1813,6-5 1,3-1 0,5-3 0,6-6 1711,6-9 0,-1-11 0,4-5 0</inkml:trace>
  <inkml:trace contextRef="#ctx0" brushRef="#br0" timeOffset="19">20955 2985 8012,'-12'2'7209,"3"2"-6884,5 5 0,2 3 0,2 1 0,0 1 1,0-1-1,0 2 0,0 2 0,0 6-23,0 2 0,0 6 0,0 2 0,0-1 0,0 1 0,0-4 0,0-1-1721,0-1 0,0-5 0,0-1 0,0-2 1419,0-2 0,12-3 0,3 0 0</inkml:trace>
  <inkml:trace contextRef="#ctx0" brushRef="#br0" timeOffset="20">21142 3372 7912,'-2'-12'1527,"-2"3"1,2 2-1,-4 4-783,0-2 0,5 4 0,-4 10 0,4 7-400,1 3 1,4 0 0,2-4 0,2 0 0,2 0 0,0-3 0,1-2-1189,-2-3 458,0-1 0,4-7 0,-1-4 0,-3-5 233,-5-6 0,-2 1 0,-2-4 0,0 1 0,0 0 0,0 2-183,0 1 1,0 6 0,1 2-301,4 1 1,3 1-1,10 5 1,6 0-1,4 0 1,5-1 0,-1-2 225,1-1 0,1-5 1,-7 3-1,-7 0 0,-3 0 722,-4 3 1,-7-3 944,-6 2 0,-2-1 0,-5 7 1,1 2-1,3 5 0,2 3-1017,1 1 0,0 0 0,1 1 0,2-1 1,3-1-1,1-2-540,4-1 0,1-6 0,1 2 0,0-4 0,2-1 1,1-1-344,2-4 0,-5-2 0,-4-7 0,0 0 0,-1-3 0,-4 0 0,-1 0 394,1 2 0,-2 2 0,2 0 0,-1 1 0,0 2 0,3 2 622,2 2 0,0 2 1,7 4-1,2 0 1,0 1 42,0 4 0,2-2 1,-1 6-1,-2 1 1,-3 2-1,-2 3 234,-2 2 0,-2 3 1,2 5-1,-5 1 0,-2 7 1,-2 3-649,0-1 1,-6 7 0,-3-5-1,-3 0 1,-1 0 0,-1-3-1,1-2-948,0 1 1,-1-11 0,3 0 0,2-5 0,3-6 536,0-2 0,4-4 0,-2-11 0,4-6 0,6-7 0,6-5 267,4-4 1,3-3 0,-2 0 0,2-3 0,2 0 0,2 3 141,2 2 0,2 3 0,0-1 0</inkml:trace>
  <inkml:trace contextRef="#ctx0" brushRef="#br0" timeOffset="21">22861 3199 7731,'-7'0'284,"1"-6"0,6 3 1,-2-5-1,-1 1 958,-1-1 0,0 4 0,2-5-216,-2-1 1,1 2 0,-6 1 0,-2 1-1,0 3-519,-3 2 0,2 6 0,2 6 0,1 4 0,-1 4 0,-1 0-544,3 0 1,-3 4-1,7-4 1,1 0-1,1 0 1,4-2-1,2-4-608,5-4 0,0-3 0,3-6 0,3 0 0,-1 0 0,1-3 0,-1-3 299,-1-3 0,-4-9 0,-2 8 1,-1 0-1,-1-2 0,-1 0 1430,0-1 1,1 4 0,-4 1-735,4 2 0,-2 8 1,4 7-1,1 4 1,-1 3-1,5 2-542,4-2 0,0-1 1,7-3 224,0-3-33,14-3 0,-1-6 0,10 0 0</inkml:trace>
  <inkml:trace contextRef="#ctx0" brushRef="#br0" timeOffset="22">24021 2705 7906,'0'-7'269,"0"-2"1,-2 9 473,-2 6 1,1 1 0,-4 7 0,-1 5-1,2 6 1,-1 6 0,1 3 0,-1 2 0,1-1-338,0 2 0,1-4 0,5-2 1,0-3-1,0-1 0,0-2 1,0-3-937,0-4 1,6-8-1,3-2 1,3-2 0,1-3-1,1-2 16,-1-1 1,0-10 0,1-5-1,-1-3 1,0-2 0,1 0-1,-3 0 1263,-2-1 0,2 5 3084,-7-2-2811,7 3 1,-9 3-1,6 5 1,-2 7-729,-3 7 0,-2 5 0,-1 3 0,0 1 0,0 2 0,0-2-648,0-1 1,0-2 0,-1 1 0,-4-1-1,-4 0 1,-2-1 0,-4-3-1555,-3-5 0,8 2 0,-4-1 1908,2-2 0,12-2 0,2-1 0</inkml:trace>
  <inkml:trace contextRef="#ctx0" brushRef="#br0" timeOffset="23">24448 3212 8022,'-14'-8'3879,"1"4"0,5 1-3394,4-1 0,3-4 1,2-5-1,3 0-897,5-1 1,8-4-1,3 1 0,4 0 1,4 3-1,2-1 412,2-3 0,-3 3 0,3-4 0</inkml:trace>
  <inkml:trace contextRef="#ctx0" brushRef="#br0" timeOffset="24">24767 2985 9796,'-5'8'2788,"-4"-4"-2034,3-2 0,0-1 1,6 4 682,0 3 1,0 0 0,0 1 0,0 1-1752,0 2 1,6-3-1,3-2 1,2-1-1,3-1 1,1-1 0,1 0-1356,2-1 1,-1-1 0,-5-4 1816,-3-2 1,-4-2 0,-8-4 0,-3 2 0,-2 2 1555,-2 3 1,-2 2 0,0 2 0,3 4-1680,5 4 0,2 3 1,4 1-1,1 0 0,3 2 1,1 1-1,5 2-1205,4-2 1,5-5 0,7-4 1179,3-1 0,3-1 0,6-5 0</inkml:trace>
  <inkml:trace contextRef="#ctx0" brushRef="#br0" timeOffset="25">25221 2905 11961,'-14'-7'1718,"5"1"-1753,1 6 0,6 1 0,1 4 0,7 4 0,4 1 0,6 1 1,2-4-272,1-1 0,9 3 1,-1-5-1,1-2 0,0-5 306,-1-6 0,6-9 0,1-3 0</inkml:trace>
  <inkml:trace contextRef="#ctx0" brushRef="#br0" timeOffset="26">25501 2839 7984,'4'-14'-241,"0"1"0,-1 0 1,-1-1-1,-4 3 744,-2 2 1,-3 3-1,-7 9 1,1 4-1,1 9 1,2 7 363,1 5 1,4 1-1,-2-1 1,1 1 0,3 0-1,0-2 1,0 0-1,-1-5 1,1 0 0,1-3-987,2 0 1,5-5 0,1-7 0,1-1 0,5-3-1,3-3 1,2-4-1148,0-5 1,-2-3 0,-4-3 0,0-1-1,-4-2 1,1 2 0,-1 1 970,3 2 0,2 1 0,2 3 1,-1 4-1,0 4 0,1 1 171,-1 0 1,5 0 123,-1 0 0,7 6 0,-3 1 0</inkml:trace>
  <inkml:trace contextRef="#ctx0" brushRef="#br0" timeOffset="27">24354 4025 12380,'-7'0'2411,"2"0"1,10-2-2571,4-2 0,-2-4 0,0-5 1,1 0-1,-2-1 126,0 1 1,-2 0 0,-4 0 0,-1 1 0,-4 1 0,-4 4 0,-2 1 271,-3 3 1,1 2-1,0 2 1,1 3-1,1 5 1,2 3-1,1 3 174,0 3 0,2-2 0,6 5 1,0 0-1,2-1 0,2 2-938,5-1 0,9-2 0,4-7 0,6-3 0,6-4 525,6-4 0,9-7 0,-2-1 0</inkml:trace>
  <inkml:trace contextRef="#ctx0" brushRef="#br0" timeOffset="28">24927 3572 10740,'0'13'-41,"0"0"1,2 1 0,1-1 0,1 2 780,-1 3 0,0 2 0,0 7 0,2 1 1,-2 2-1,-2 1 0,-1 0 0,0-1 0,0-2-217,0-3 0,0-3 0,0 0 1,0-4-1,0-3-1047,0-2 0,-1-5 1,-4-4-1,-4-3 1,-3-2-415,-1-3 0,0 2 1519,-1-2 0,-3-2 0,-1 1 0,2 2-127,1 2 1,1 2-1,1 4 1,1 4-1,3 2 1,5 3-1,2-1-878,2 0 1,2 5-1,2 0 1,5-2-1,5-1 1,3-3-1081,6-3 0,8 1 0,6-5 1504,6-2 0,-2-8 0,5-2 0</inkml:trace>
  <inkml:trace contextRef="#ctx0" brushRef="#br0" timeOffset="29">25287 3905 10851,'0'13'1582,"0"1"-1191,0-1 1,5-4 0,1-2-1,0 1 1,1-3-506,0 1 0,-2-1-2051,4-5 4032,-6 0-1124,3 0 1,-5 0 0,4 0-633,3 0 1,-2-2-1,0-2 1,-1-5 417,-1-3 1,1-1 0,-7 1 100,-2 3 0,1 3 0,-6 6 0,0 2-92,2 2 0,-1 4 0,5 5-943,-1 0 1,-1 0 0,5 1 0,0-1-199,0 0 0,2 1 1,2-2-1,5-3 1,3-5 119,1-3 0,1-1 0,-1-1 0,0-3 1,1-5-1,-1-3 0,0-2 380,1 1 0,-6 4 0,1 0 791,2-1 0,-1 6 1,0 5-1,-2 11 0,-2 9-220,-3 4 0,-2 1 1,-2 1-1,-2 1 1,-3 2-1,-2 1 1,0-1-867,0-2 0,-4 0 1,5 0-1,0-1 0,2-7 1,4-3-3054,1-4 1,6-6 3450,2-2 0,16-21 0,4-7 0</inkml:trace>
  <inkml:trace contextRef="#ctx0" brushRef="#br0" timeOffset="30">25781 3945 7831,'0'-8'1900,"0"1"1,0 6 2249,0 1-3595,0 3 1,1 5 0,3 0 0,5-2-1,3-3 381,2-2 0,-1-1 0,0 0-816,0 0 1,1-1 0,-2-4 170,-3-4-222,-4-2 0,-10-1 1,-4 3-1,-5 4 0,-2 5-317,-2 5 0,-1 4 1,3 7-1,-1 3 0,4 2 1,4 1-2350,3-1 0,2 7 2597,4-6 0,12 6 0,3-7 0</inkml:trace>
  <inkml:trace contextRef="#ctx0" brushRef="#br0" timeOffset="31">12237 5771 29598,'-25'-27'-1726,"3"0"0,5 5 1,6 6-1,3 10 508,2 10 1034,2 4 0,4 13 1,0-5-1,0 2 1,1-2-1,2-1 1,3-1-1,2 3 1,3 1-1,4-1 1,6 3-1,3 2 0,7 3 1,6 3 621,9 3 0,6 2 0,7 5 0,-26-18 0,0 0 0,5 3 1,0 0-1,3 2 0,1 0 0,3 3 0,0-1 0,2 1 1,1-1-316,0-1 0,2 1 0,8 6 0,1 0 0,0-4 0,0 1 0,2 1 0,0 0 0,2 1 0,0 1 0,-1 0 0,0-1 0,1 2 0,0-1 0,-1 0 0,-1-1-52,-1 0 0,1-2 0,1 0 0,1-2 0,0-2 0,1-2 0,1 0 0,0 0 0,3-1 0,-1 0 0,1-2 0,-1-1 134,0-1 1,1-1 0,1-1 0,1-1 0,0-3 0,1 0 0,-1 1 0,-1-1 0,-1 0 0,-1 1 0,-4-2 0,0 1-310,-5-2 1,1 0 0,0 2 0,0-1 0,-7-1 0,-2 0 0,0 2 0,-2 0 0,-2-1 0,-2 1 0,-4-1 0,-1-1 0,29 12-2644,-9 0 1378,-10 3 0,-4 5 0,-10 0 1369,-4-2 0,2-1 0,-5-1 0,-7 0 0,-8-1 0</inkml:trace>
  <inkml:trace contextRef="#ctx0" brushRef="#br0" timeOffset="32">17316 7810 28434,'0'-27'-4912,"0"2"1,0 3 4809,0 4 0,-2 9 333,-2 5 0,-2 5 1,-4 8-1,2 10 1,1 11-1,1 8 0,-1 7 1,1 4-260,0 5 1,0 4 0,3 4-1,-2-4 1,2-3 0,2-3-1,1-3-288,0-5 0,4-8 0,2-7 0,0-5 0,0-6 576,-3-4 0,-1-12 1,-2-8-1,0-10 1,0-11-1,0-9-362,0-6 1,0-6-1,1-8 1,3-3-1,5-5 1,5 2-359,3 1 1,-2 3 0,5 7 0,-3 3-1,1 7 1,-2 7 0,-1 5 1054,-1 9 0,-1 5 0,0 6 1,1 5-1,-1 2 0,0 4 1,0 2-358,1 5 0,-5 7 0,-2 3 0,1 2 0,-3 4 0,1 4-538,-3 2 0,-7 0 0,-5-5 0,-3 1 0,-1 0 0,-1-2 0,3-3 250,2-4 1,-2-3 0,7-2 0,1 0 167,2 1 0,2-7 0,5-3 0,7-2 0,6-2 0,4 0 210,-1 0 0,-1 4 0,2 1 0,0-1 0,-1 2 0,-1 3 0,-4 3-54,-2 1 1,-7 1-1,-4-1 1,-3 2 0,-4 2-1,-4 4 65,-6 0 1,-14 3 0,-3-5-1,-4 0 1,-4 0 0,2-2-1,1-3-451,1 0 0,6-5 0,-1-2 0,7-1 0,4-2-1330,7 2 1,6-4-1,14 2 1,13-4 0,15-3 1885,17-1 0,14-18 0,-31 11 0,0-1 0</inkml:trace>
  <inkml:trace contextRef="#ctx0" brushRef="#br0" timeOffset="33">18102 7903 28609,'5'-55'-9831,"1"6"10866,1 11 1,-2 19 0,3 11-1,3 8-1160,1 5 1,0 9 0,-2 0-1,-1 2 1,0 3 0,-2 5 0,-2 6-1,-4 7 141,-1 6 0,0 4 1,-1 6-1,-4-1 0,-4-3 1,-1-5-1,1-2 0,4-5-168,4-6 1,1-1 0,0-13 0,0-5 5,0-10 79,0-5 0,4-24 0,1 0 1,-2-8-1,-2-8 0,-1-6-939,0-3 1,0-1 0,0 0 0,0-1 0,0 1 0,0 1 866,0 3 1,0 9 0,0 9 0,0 5 0,0 3 537,0 6 0,6 3 0,3 5 1,3 5-1,1 4 0,1 4 1,0 5 123,4 3 1,-1 1-1,3 2 1,1 2 0,-2 2-1,1 0 1,-6 0-448,-3-2 1,-1 2-1,-4-1 1,0-2-1,0-1 1,-3-2-477,-2 0 0,-1-4 1,0 0-1,-1 0 1,-2 0-104,-2 0 0,2-5 1,8 4-1,4-2 1,4-2 1195,5 2 0,-3-3 0,4 6 0,-1 1 0,-1 0 0,1 2 0,-1 0-141,-4 3 1,2 1-1,-11-1 1,1 1-1,-1 4 1,0-1-323,-1 0 0,-11 3 0,-7-2 0,-3-1 1,-4 2-1,-2-2-744,-4 0 0,-8-1 1,2-5-1,0 0 1,2 1-1,1-1 1,1-1-803,5-3 1,4 3 0,9-3 0,6 2 1526,11 3 1,20-1 0,16 0 0</inkml:trace>
  <inkml:trace contextRef="#ctx0" brushRef="#br0" timeOffset="34">19649 7570 30228,'6'-42'-4916,"-3"2"1,4 17 4408,-1 6 1,0 7 0,-3 3-1,1 8 1,-1 9 885,-1 7 1,-2 12 0,0 4-1,0 8 1,0 8 0,-2 3-1,-2 4 1,-7 4 332,-5 2 1,1 4 0,-3-8 0,4-2-1,2-2 1,1-5-1054,3-5 0,5-8 0,-2-5 0,4-5 1,1-3-1,0-6-71,0-2 1,1-7 0,2-5 0,3-8 0,3-8 394,6-8 1,-2-3 0,6 1 0,-1-1 0,0-1 0,-2-2 0,-1 3 249,-2 4 1,-1 2 0,-1 6 471,-3 3 0,-6 5 0,-1 8 1,-7 5-1,-4 4-773,-5 5 0,-5 1 0,0 7 1,1-3-1,0 4 0,2 0 1,4 2-933,4-1 0,3-4 1,8-2-1,4 0 0,7-1 1,9-3-1,8-3 681,5-2 0,8-6 0,3-2 1,-1-5-1,-2-5 0,-6-3 0,-3-4 459,-5-2 1,-5 1 0,-3-2 0,-2-1 0,-4-2 0,-5 2 388,-5 1 0,-2 2 0,0-1 2018,1 1 1,1 3-1608,-5 5 1,0 2 0,0 12 0,0 2-914,0 0 0,0-2 0,0 0 0,0 2 0,1 0 0,3 3 0,7-1-91,5 0 0,-1-1 0,4-3 1,-1-4-1,0-4 0,-2-1-456,-1 0 0,-2-6 0,1-4 0,-3-5 0,-2-4 0,-4-2 0,-4-3 160,-1-1 1,0-1 0,-1 0-1,-4 4 1,-2 4 0,-2 4 172,0 0 0,5 5 0,-4 3 1,2 5-1,5 7-2183,4 4 1,15 9 2650,8 4 1,16 2-1,-1 2 1</inkml:trace>
  <inkml:trace contextRef="#ctx0" brushRef="#br0" timeOffset="35">20702 8383 32767,'-5'-33'-3360,"1"7"1,-2 9 3629,1 8 0,5 6 0,0 0 0,8 5 1,5 4-14,5 1 1,-2 1 0,6 2 0,1-3 0,-1 1 0,0-1-1,0 2 1,-1-1-611,-3-4 1,-8-3 0,-2-2 0,-2-3 0,-3-7-191,-2-5 0,-1-5 0,0-6 0,0 1 0,0-1 0,0 1 0,0-1 384,0 0 0,0 5 0,1 1 0,4 4 0,5 3 0,5 5-643,3 3 0,6 3 1,-2 8 681,3 4 1,2-3-1,-1 0 1</inkml:trace>
  <inkml:trace contextRef="#ctx0" brushRef="#br0" timeOffset="36">21528 8143 29825,'0'-25'-2096,"0"3"1,-1 14 0,-2 13 1939,-2 5 0,-4 3 0,3 2 0,-1 1 1,-2 2-1,0 0 28,0 1 0,6 0 1,-1 4-1,3-4 0,1-1 1,0-1-54,0 0 1,5-8-1,6-5 1,4-3 0,4-1-1,2-1 162,2-3 1,-2-4 0,0-5-1,-2-1 1,-3 1 0,-1 0-1,-3 0 1,-2-1 1035,-1 1 1,-6 4 0,2 3-1114,-4 5 0,-1 4 0,0 10 1,0 2-1,-1 2 0,-2 6-1455,-2 2 0,1 0 0,5-1 1,4-4-1,4 1 0,4-2 1988,5 1 1,8-3 0,8-3 0</inkml:trace>
  <inkml:trace contextRef="#ctx0" brushRef="#br0" timeOffset="37">22555 7703 21555,'-8'-28'-4756,"4"6"4135,2 5 0,1 10 0,-2 4 596,-2 6 0,1 4 0,2 7 0,0-1 0,-3 0 0,2 2 1,2 3-1,-1 4 516,-2 3 1,1 7 0,-5 2 0,1 1 0,0 4-1,-2-2 1,0 1 0,0 1-415,-2 1 1,1-2 0,0-1-1,1-3 1,0-1 0,0-5-332,0-4 0,0-5 1,-4-7-1,0-3 1,-2-6 66,-3-6 1,2-3 0,-5-6 0,2 0 0,3-3 0,1 0 0,1 1 328,1 0 1,1 5 0,2 2 213,1 1 0,6 3 1,-1 7-1,2 7 1,2 4-1,0 4-970,0 2 1,2-1 0,2 4 0,5-3 0,3 0 0,3-2-144,2 0 1013,4-1 0,12 1 1,1 2-1</inkml:trace>
  <inkml:trace contextRef="#ctx0" brushRef="#br0" timeOffset="38">22621 8329 21555,'0'-26'-5549,"0"1"5939,0 2 0,0 4 0,-1 7 0,-2 2 0,-3 3 0,-2 1 0,-2 3 60,-2 1 0,0 4 1,2 2-1,3 5 0,1 3 1,1 1-1,1 1-688,-1-1 0,1 0 0,4 0 0,1 1 1,4-1-1,4-1 154,3-3 0,5-3 0,3-6 0,-1 0 0,0 0 0,-1-2 0,-2-2-27,-2-5 1,0-3-1,-8-1 1,0-2 0,0-1-1,-3-2 1,-1 2 127,-2 1 0,-2 3 1,-1 5-1360,-1 7 1,1 7 0,7 11 1478,5 4 1,9 3-1,3 2 1</inkml:trace>
  <inkml:trace contextRef="#ctx0" brushRef="#br0" timeOffset="39">23048 8503 26936,'-8'-48'-1056,"-2"8"0,6 11 0,1 5 0,1 5 1208,2 0 0,0 4 0,2-5 0,2 3 0,4-1 0,2 3 0,2 3 0,3 3 1,1 1-1315,3 0 1,0 2-1,5 6 1,-3 2 1608,-2 2 0,5-2 0,-4 4 0</inkml:trace>
  <inkml:trace contextRef="#ctx0" brushRef="#br0" timeOffset="40">23394 8356 26515,'-4'-31'-5967,"-2"1"6532,-1 5 0,2 10 0,-4 12-589,-1 6 0,3 5 0,-2 5 0,-2 0 0,1 1 1,0 1-1,2 1-2248,2 2 1,-3 4-1,5-4 2060,1-2 0,7-1 0,4-2 0</inkml:trace>
  <inkml:trace contextRef="#ctx0" brushRef="#br0" timeOffset="41">23368 8369 26515,'20'-26'-1604,"-2"-1"1,-7 0 0,-4 2-1,0 2 1337,1 0 0,-5 7 1,1-2 616,-2 4 1,-2 8 0,0 6-1,1 9 1,2 5 0,3 4 0,2 0-1,3 0 1,4-1 0,4 0-2344,2-3 1,1-6-1,5-4 2103,0-2 1,-2-2 0,-1 0-1,-4-2 1,1-2 0,-2-5 727,1-3 0,-7 3 1,-4 0-1,0-1 1397,-2-2 1,-2 6-2645,-10 6 1,-4 8-1,-9 11 1,-5 8-1,-5 7 910,-4 4 1,0 2-1519,1 0 1,3 2-1,-3-1 909,2-1 0,3-3 0,-1-10 0</inkml:trace>
  <inkml:trace contextRef="#ctx0" brushRef="#br0" timeOffset="42">22395 5824 17772,'-15'-15'0,"6"-1"0,5-2-1611,-1 2 1,2 7 2058,-6 4 0,5 3 0,-5-1 1,-1-2-1,-2 2 0,-2 2 0,1 1 1,0 0-1,-1 0 0,1 0 1,1 1 1189,3 4 0,5-2 1,11 4-1,11 0 0,15-1 1,14 2-1352,15-1 1,12-4 0,-31 0 0,0 0 0,2-1 0,1 0 0,3 1 0,1-1 0,1 0 0,0-1 0,0 0 0,0-1-288,-1 0 0,-1 0 0,1 0 0,0-1 0,-2 0 0,0-1 0,1 0 0,0-1 0,-2 1 0,0 0 0,-1 0 0,-1 0 0,-4-1 0,-1 0 0,33-5 0,-4 4 0,-14-4 0,-6 2 0,-10 3 0,-10 2 0,-8 1 0,-5 0 0,-4 1 0,-4 5 0,-10 6 0,-11 8 0,-12 5 0,-8-8 0,-7 9 0</inkml:trace>
  <inkml:trace contextRef="#ctx0" brushRef="#br0" timeOffset="43">8651 7077 23232,'0'-14'-6783,"6"6"7274,3-1 1,3 4 0,3-2 0,1 1 0,3 1 0,2 1-1,3 0 1,1 1 0,2 1 0,-1 2 0,2 0 0,3 0-52,5 0 0,-2 0 0,2 0 0,-1 0-155,-1 0 0,8-4 0,-4-1 0,2 1 0,5-2 0,-1-2 145,2 1 1,4-3-1,1 4 1,4 0 0,2 0-1,0 1-366,-3 0 0,4 3 0,0-2 1,-3 2-1,-3 2 0,-4 2-95,3 2 1,-1-1 0,0 4 0,-2 1 0,-1-2 0,-1 0 61,0-3 0,3 3 0,-3-2 0,0-1 0,1-2 1,-1-1 496,0 0 0,3 0 0,-5 0 0,-1 0 0,-1 0 0,-2 0-584,0 0 0,0 0 0,1 0 0,2 0 0,2 0 0,-2 0-24,-2 0 1,3 5-1,2-1 1,2-1 0,2 0-1,2 0 1,1 2 204,1-2 1,0-2-1,3-2 1,0-4-1,0-2 1,-2-2 8,-2 0 1,-4 0 0,-2-3-1,1 2 1,-3 2 0,1 3 0,-3 2-135,-1 1 0,-2 2 0,0 0 0,0 0 0,0 2 0,0 1-237,0 1 0,0 5 1,1-5-1,4-1 0,4-1 1,1-2-1,2 0 497,1 0 1,-3 0-1,8-2 1,-2-1 0,1-3-1,0 0-213,0 1 0,1-4-47,-5 4 0,5 1 0,-8 4 0,3 0 0,-1 0 0,-2 0 0,2 0 0,-1 0 0,-2 0 0,1 0 0,0 0-107,-1 0 1,2 0-1,-6 0 1,1 0-1,0 0 1,-1 0 197,1 0 0,-5-2 0,5-2 1,-2-4-1,2 0 0,0 0 1,0 1-92,-3-1 0,-6 5 0,-1-1 0,1 1 0,1 0 0,1-1 0,-4 1 0,5 1 0,-3 2 0,5 0 0,-1 0 0,4 0 0,-1 0 0,2 0 0,3 0 0,-3 0 0,0 0 0,1 0 0,-1 0 0,0 0 0,1 0 0,-4-1 0,-1-2 0,2-2 0,1 2 0,1 2 0,-3 1 0,-1 0 0,1 0 0,3 0 0,0 0 0,0 0 0,-3 0 0,0 0 0,-1 0 0,1 0 0,-2 0 0,3 0 0,1 0 0,1 0 0,3 0 0,-3 0 0,1 0 0,2 0 0,0-2 0,0-2 0,-5 2 0,3-2 0,-1 3 0,-1 1 0,-2 0 0,-3 0 0,7 0 0,-7 0 0,2 0 0,-1 0 0,-2 0 0,-1 0 0,2 0 0,-3-2 0,8-2 0,-4 2 0,-1-2 0,1 2 0,4 2 0,-2 0 0,4 0 0,1 0 0,-2 0 0,-1-1 0,0-2 0,1-2 0,-5 1 0,5 4 0,-3 0 0,0 0 0,-1-2 0,1-2 0,4 2 0,-3-2 0,-1 3 0,-1 1 0,-2 0 0,0 0 0,0 0 0,-2 0 0,-1 0 0,-1 0 0,-1 0 0,1 0 0,-1 0 0,2 0 0,5 0 0,1 0 0,-2 0 0,4 0 0,1 0 0,-2 0 0,5 0 0,3 0 0,1 0 0,2 0 0,-2 0 0,4 0 0,-4 1 0,6 2 0,-1 1 0,0-1 0,-2 0 0,-1 2 0,-2-4 0,0 4 0,1-4 0,-2-1 0,-4 0 0,-3 0 0,1 0 0,-2 0 0,-1 0 0,-1 0 0,-2 0 0,1 2 0,4 2 0,-2-2 0,4 4 0,-1-1 0,-2 3 0,1-1 0,1-1 0,1 0 0,0-3 0,4 4 0,-2-1 0,1-1 0,0-1 0,-1 1 0,6-1 0,-5-4 0,1 2 0,-1 1 0,-1 1 0,0-1 0,-2-2 0,4-1 0,-4 0 0,-1 0 0,-3 0 0,-2 0 0,-1 0 0,2 2 0,1 1 0,3 1 0,1 1 0,2-1 0,-2 1 0,5-1 0,-4-4 0,0 0 0,1 0 0,0 0 0,-1 0 0,-4 0 0,0 0 0,-2 0 0,-4-1 0,1-2 0,-2-3 0,-1-2 0,-2 4 0,-5-3 0,2-1 0,-1 2 0,-2 0 0,-1 3 0,-1 2 0,1-1 0,-2-1 0,-1-1 0,-2 1 0,2 1-750,1 2 1,0 0 0,-1 2 0,-2 1 0,0 1 0,1-1 165,-1-1 1,-1 4-1,1 3 1,-4 2-1,-4 3 1,0 1 429,-1 2 0,0-8 1,1 3-1</inkml:trace>
  <inkml:trace contextRef="#ctx0" brushRef="#br0" timeOffset="44">4212 7943 27930,'14'-21'-5744,"-1"2"6033,0 6 0,2 4 0,3 1 0,4 2 0,3 2 0,2 0 0,0-1-92,-1 2 1,1 2 0,-2 1 0,0 1 0,-1 2 0,1 3 0,-1 0-104,1 0 1,0 4-1,3-2 1,3 1-1,5-2 1,4-1 0,4-3 508,5-2 0,5-1 1,2-1-1,5-4 1,1-2-1,6-3 1,0-2-319,2-3 1,-31 7 0,0 0 0,31-4 0,1 1 0,-1 4 0,-5 0 0,0 1-286,-1 0 0,-5 1 0,2 5 0,-1 0 0,-2 0 0,-2 2-24,-4 2 1,-1 2-1,2 5 1,0-4 0,0 0-1,2-1 1,2 0 50,0-3 0,6-1 1,-4-4-1,2-1 0,4-3 1,3-3-28,3-5 0,1 0 0,-2-3 0,1 2 0,-1 1 0,-2 1 0,-1 1 0,-1 3 0,-4-1 0,-1 6 0,0-1 0,-3 1 0,-2-1 0,-4 2 0,-8 2 0,-1 1 0,-6 0 0,-6 0 0,-3 1 0,-1 2-74,0 2 1,-2 1-1,-1-3 1,-2 1-1,0-1 1,0 0-789,1 1 1,-6-2 0,4 4 0,-2 0 695,-2 3 0,-3-4 0,0 1 1</inkml:trace>
  <inkml:trace contextRef="#ctx0" brushRef="#br0" timeOffset="45">24368 12154 8396,'-6'-13'3445,"-2"6"1,1-5-2529,2 3 0,4 4 1,1 5-1,0 8 0,0 4 1,0 3-641,0 2 0,0-6 0,0 2 1,0-1-1,0 0-277,0 1 0,0-4 0,1-2 0,4-1 0,2-4 0,2-4-208,0-2 0,-5-5 1,4 3-1,-2-1 326,-3-4 1,-3 4 365,-5-2 0,2 6 0,-6-1-5,-1 2 0,3 2 0,-1 2 0,2 2 0,3 5 77,2 3 0,1 1 0,0 0 0,1 1-691,4-1 0,2-1 0,7-3-220,-1-5 1,-6-8 0,-2-5 0,-4-4 0,-1-4 0,0-1-300,0 2 1,-6 6 0,-3 1 196,-2-1 1,-1 5-1,3 5 1,6 8 0,6 3-1072,6 3 1,10 3 0,8 1 1527,7-1 0,4-3 0,2 0 0</inkml:trace>
  <inkml:trace contextRef="#ctx0" brushRef="#br0" timeOffset="46">24914 12101 8339,'0'-33'3625,"2"13"1,1 3-3100,1 15 1,0 3-1,-2 8 1,1 1 0,1 4-1,-1 3 1,-1 7-1,-1 6 282,4 5 0,-4 8 1,4 3-1,-4 0 0,-2 0 1,-2-5-1,-2-2-928,2-4 1,-3-7 0,2 1 0,1-7-344,1-3 1,2-10 0,0-13-1,0-14 1,2-12 192,2-10 0,4-4 0,5-10 1,0 1-1,2-5 0,1 2 0,4 0 654,0 5 1,-2 0 0,3 8-1,-2 3 1,-1 6 0,0 4-1,0 6 482,-2 4 0,3 3 0,0 7 0,2 3 0,3 1 1,1 3-867,2 1 0,4 8 0,0 3 0,-2 3 0,0 3 0,-4 1 0,-3 2 0,-4 4 0,-8-3 0,-2 0 0,-3 2 0,-3 0 0,-6 1 0,-10-1 0,-8 0 0,-11-5 0,-5 2 0,-2-2 0,-3-1-1070,1-2 1,5-4-1,3 0 1,2 0 0,4 0-1,4-1-8443,6 3 9513,9 1 0,15-5 0,9-1 0</inkml:trace>
  <inkml:trace contextRef="#ctx0" brushRef="#br0" timeOffset="47">23981 12994 8571,'13'0'646,"-5"-6"1,-1 5-1,-5-4 1,-1 5-1,-4 5 1,-3 3 202,-4 4 0,1 8 0,-1 0 1,-2 3-1,1 0 0,-1 4 1,1 2-776,-3 1 0,-3-2 0,-1-1 0,1 0 1,3-1-1,0 1 176,1-1 1,-5-3 0,0-1 0,2 0 0,0 0-1,0-1-142,-2-2 0,0 4 0,6-4 0,2 0 0,1 2 0,0-2-316,2 0 1,-1 5 0,5-2 0,-1 3 0,1 2 0,1 0 0,4-1 26,2 1 1,-1 0-1,5-1 1,-2 1-1,-2-2 1,0-1-1,1-2 260,-2 2 1,-2-1 0,-2 1 0,-4-2 0,-3 2 0,-4 1 165,-2 2 1,-5-1-1,-5 1 1,-4 0-1,-4 1 1,-1 0 0,-1 2 79,0-1 1,3-4 0,-3 7-1,1-4 1,4-2 0,0 2 0,4 2-120,3 1 0,-2 6 0,7-1 0,0 1 0,2 1 0,2 1-584,0 2 0,-1 8 1,1 0-1,1 1 1,3 2-1,5-2 1,2 2-526,2-1 1,6-8 0,3-2-1,3-4 1,3-1 0,3-2 304,4-3 0,5-5 0,2-3 1,5-6-1,3-3 0,9-5 598,9-5 0,3-14 0,14-5 0</inkml:trace>
  <inkml:trace contextRef="#ctx0" brushRef="#br0" timeOffset="48">24434 13261 14086,'-6'-12'-288,"-3"3"1,-2 4 517,-3 4 0,5 1 0,2 1-11,1 4 1,2 2 0,4 7-1,1-1 1,3 0 0,5 1 0,5 0 123,3 4 0,0-2 1,5 7-1,3 0 0,3 1 1,2 0-1,-3-2-31,-4 2-371,-1 1 1,4-3-1,-3 0 1,-2 0-1,-3 1 1,-5-3-148,-2 0 0,-8 2 0,1-3 0,-3 0 1,-2 2-1,-5 0 163,-7 2 0,-1 3 0,-5 0 0,1-1 0,1-1 0,0-2 468,2 2 1,2-3 0,0-1 0,1 1 0,3-2-1,3 2 1,2-2-125,-1 1 0,2 3 1,8-2-1,4 1 0,4 1 1,5 0-1,4 2-470,3 2 0,2 0 0,-1-1 0,1 1 0,0 0 0,-1-1-351,1 1 1,-2-5 0,-3-1 0,-4 0 0,-4-2 0,-6 0 282,-3-3 1,-4 4-1,-1-3 1,0 0 0,0-2-1,0-2 706,0 0 1,0 5-1,-1 0 1,-2 0-1,-1-1 1,1 3-1,1-1-53,2 0 1,0 5 0,2-2 0,2 5 0,5 4 0,3 4 0,3 2-799,2-1 0,-2 2 0,4-2 1,-1 2-1,0 2 0,-2 0-502,-1 0 1,-2-1-1,1-2 1,0-3-1,4-2 1,3-2 883,0-2 0,16-1 0,-2 0 0</inkml:trace>
  <inkml:trace contextRef="#ctx0" brushRef="#br0" timeOffset="49">22608 16193 8301,'-12'-6'0,"2"-2"436,1 1 1,4-4 0,-2 5 0,0 1 383,-1-1 0,7 0 0,1 3 1,9-2-1,5 1 0,6-1 0,0 1 1,4 1-1011,1 2 0,-3 1 1,1 0-1,0 0 0,3 0 1,-1 0-4436,-3 0 4625,3 0 0,-4 5 0,6 3 0</inkml:trace>
  <inkml:trace contextRef="#ctx0" brushRef="#br0" timeOffset="50">22541 16432 8199,'-6'-13'666,"0"0"-565,-2-1 1,3 7 0,10 1 0,3 2 0,4-1-1,3 2 1,1 2-47,2 1 0,0 0 0,-3 1 0,1 2 0,2 3 0,-2 0 0,0 0 1,1-2-189,0 2 1,6-4 0,-4 2-1,2-2 133,2-2 0,8 0 0,4 0 0</inkml:trace>
  <inkml:trace contextRef="#ctx0" brushRef="#br0" timeOffset="51">23181 16232 8551,'-7'-19'1377,"1"10"0,7 3 1,2 15-1,3 3-1471,2 1 1,2 2-1,6 2 1,2 0 47,-2 0 0,5-3 0,1 1 1,5 2-1,3 0 0,2-2 1,4-3-1,4-5-3821,3-1 3867,1-1 0,2-5 0,1 0 0</inkml:trace>
  <inkml:trace contextRef="#ctx0" brushRef="#br0" timeOffset="52">23808 16312 8374,'-23'-4'0,"0"0"521,-5 1 0,-4 3 1,-6 7-1,-1 12-141,-2 15 1,-3 12 0,-1 13 0,21-27 0,1 2 0,-2 2-1,1 2 1,0 0 0,2 2 0,0 2 0,1 1 0,2-2 0,2 0-1,2 2 1,1 0 0,3-1 0,1-1-381,1 0 0,2 0 0,2 3 0,2 1 0,0-5 0,0 1 0</inkml:trace>
  <inkml:trace contextRef="#ctx0" brushRef="#br0" timeOffset="53">25674 11248 8490,'4'-28'0,"2"7"0,0 11 0,0 10 0,-3 7 0,-1 5 0,-1 0 181,3-3 1,-2-2-1,1-4 1,-6 2-1,-6-2 1,-3-2 0,-3-1 335,-2 0 1,0 5 0,-5-1 0,-2-1 0,-2-2 0,-5-1-1,-5 0 1,-2 0 0,-4 0-419,-2 0 1,-5 2 0,-7 1 0,-5 1 0,-3-1 0,-7 0-11,33 0 0,-1-1 0,-34-1 0,34 1 1,-2 1-1,2-2 0,0-1 0,0 0 1,1 0-1,-1 0 0,-1 0 0,-35 0 403,2 0 1,35 1 0,-1 0-1,-26 2 1,1 2 0,1 3 0,5 2-495,0 2 1,2 3 0,3 1-1,-1 3 1,1 2 0,1 3-89,3 1 1,-3 2 0,5-1 0,0 2-1,2 4 1,5 3 68,5 4 1,2 2 0,6 2 0,2 3 0,3 1 0,6 2 0,5 2 208,7 2 1,10-3-1,9 8 1,11-2-1,13-1 1,10 0 0,-22-29 1,2 0 0,2-1 0,2 0 0,3 1-1,2 0 1,3-1 0,1 0 0,1-1 0,3 0 0,2-1-1,1-1 1,3 0 0,0-1 50,4 1 1,1-2 0,3-2-1,1-2 1,3 0 0,1-1 0,0-1-1,0-1 1,3-2 0,0 0 0,-1-2-1,0 0-198,0-2 1,1 0 0,2 0 0,0-2 0,-4 0 0,0-1 0,-1-1-1,0-1 1,1-1 0,0-1 0,-3 0 0,0 0-330,0 0 1,-1 0 0,-2 0 0,0-1-1,-7-1 1,0-1 0,-1-1 0,-2-1 0,-1-1-1,-1-3 1,-4 0 0,-1-2 0,-1-3 0,-1 0-35,-2-2 1,-1-1 0,-1-3 0,-1-1 0,-5-3 0,-2-3 0,-1-1 0,-2-3 0,-3-2-1,-2-2 1,-2-3 0,-2-1 0,-3-1 0,-2-2 251,-1-1 1,-3-1-1,-2-1 1,-3 0-1,0-2 1,-1 0 0,-2 1-1,-2-1 1,-1 0-1,-3 1 1,-2 0 0,-3 0 70,-2 1 0,-2 1 0,-2 0 0,-2 1 0,-2 3 0,-3 3 0,-2 2 0,-2 2 1,-2 1-1,-3 3 0,-3 3 0,-1 3 0,-4 2 0,-1 4-412,-3 1 1,0 3 0,1 4 0,0 2 0,-3 0 0,-2 1 0,0 2 0,0 2 0,1 1-1,0 0 1,0 2 0,0 1 409,2 3 0,0-1 0,0-1 0,0 0 0,-1 5 0,-1 2 0,1 0 0,1 1 0,1 1 0,0-1 0</inkml:trace>
  <inkml:trace contextRef="#ctx0" brushRef="#br0" timeOffset="54">23021 15686 8513,'0'-53'0,"0"-2"0,0 5 0,0 5 0,2 11 0,2 5 0,-2 12 21,2 4 0,-4 8 0,-6 1 0,-9 4 1,-11 4-1,-13 5 0,-10 5 0,-7 3 1,-9 7-1,28-9 0,0 1 83,-5 4 1,-1 0-1,-2 0 1,0 2 0,-2 2-1,1 2 1,-1 0 0,2 1-1,0 2 1,1 2 0,2-1-1,1 2 94,2-1 1,1 1-1,4 5 1,3 0-1,4-1 1,2 0 0,4 1-1,3 1 1,6 2-1,4 0 1,6 1-1,5 1 1,8 3 0,5 0-113,6 2 0,6 0 0,9 0 1,5-1-1,7-1 0,5-3 1,6 0-1,3-2 0,-17-14 0,2-1 1,1-1-1,3 1 0,2-2 1,1 0-1,1-1 0,0 0 1,1-2-121,0-1 1,0-1-1,1 0 1,0-2-1,1-1 1,0 0 0,-3-3-1,1 0 1,-1-1-1,0 0 1,-1-1-1,1 0 1,0 0 0,-1-1-1,0-1 1,-3-1-1,-1 0 1,-1 0-91,19 0 0,-2-1 0,-9-1 1,-2-3-1,-9-2 0,-2-1 0,-4-1 1,-2-2-1,26-9 0,-15-10-85,-13-6 1,-19-11-1,-12-12 1,-13-9-1,-19-10 1,7 33-1,-5-1 1,-4 0 0,-3 0 135,-2 0 1,-2 2-1,-5 2 1,-3 2-1,1 3 1,-2 1 0,-2 0-1,-1 3 1,-3 3-1,-1 2 73,-1 3 0,-1 2 0,1-1 0,0 3 0,-3 2 0,-1 1 0,2-1 0,0-1 0</inkml:trace>
  <inkml:trace contextRef="#ctx0" brushRef="#br0" timeOffset="55">21848 14073 10120,'0'-13'-852,"0"4"178,0 0 1887,-6 6 1,5-1 0,-2 7-550,6 1 0,0 5 1,6-3-1,1 2 1,2 3-1,0 4-670,-3 3 1,2 4 0,-2-3 0,2 2-1,-1 3 1,-1 0-610,1-2 0,2 2 0,1-7 0,1 0 628,-1-3 0,12 0 1,3-1-1</inkml:trace>
  <inkml:trace contextRef="#ctx0" brushRef="#br0" timeOffset="56">22421 14100 16732,'-20'-21'1067,"-4"10"0,5 12 0,-2 12-1069,-3 13 0,-5 2 1,-4 6-1,0 0 1,-1-2-1,2 1 1,-1-2-1,4 2-210,0 2 1,4 2 0,3 2 0,4-1 0,5 5 0,4 2-1,5 2 1,2 0 1,14-10-1,3 2 1</inkml:trace>
  <inkml:trace contextRef="#ctx0" brushRef="#br0" timeOffset="57">22608 14020 17528,'0'-13'-2695,"1"1"3225,4 3 1,2 3 0,8 6 0,1 2 0,4 2-1,-1 4 1,2 0 0,-1 1-3595,4 2 3050,1 1 0,2 7 0,0 1 0</inkml:trace>
  <inkml:trace contextRef="#ctx0" brushRef="#br0" timeOffset="58">22501 14300 8368,'-12'-25'1866,"5"4"-931,7 8 0,12 7 0,13 9 0,8 3-935,7 1 0,26 2 0,4 4 0</inkml:trace>
  <inkml:trace contextRef="#ctx0" brushRef="#br0" timeOffset="59">25874 16033 8459,'12'-34'0,"-2"4"0,-1 11 0,1 10-13,2 7 0,1 2 190,1 0 1,-1 0 0,0 0 0,1 0 0,-1 0 0,-1 2 0,-2 2 0,-2 5-1,-1 3 1877,1 1 0,-4 1-2054,5-1 0,0 6 0,4 2 0</inkml:trace>
  <inkml:trace contextRef="#ctx0" brushRef="#br0" timeOffset="60">25834 16379 8197,'-6'-32'1421,"4"9"0,-2 4 1,10 13-1,6 2-1523,4-1 1,12-4 0,0 5-1,3 1 1,5 0 0,1 0 0,4-1 101,1 1 0,5 7 0,1 3 0</inkml:trace>
  <inkml:trace contextRef="#ctx0" brushRef="#br0" timeOffset="61">26567 16139 8473,'-15'-24'2497,"-1"1"1,-2 4-2024,2 8 1,7 10 0,4 5 0,4 5 0,2 3 0,5 1-1069,8 1 1,5-1 0,9 0-1,3 1 1,6-1 0,8-1 593,8-3 0,0-3 0,7-6 0</inkml:trace>
  <inkml:trace contextRef="#ctx0" brushRef="#br0" timeOffset="62">27074 16126 11574,'-2'-12'644,"-2"3"1,-10 3-1,-8 6 1,-3 2-1,-2 5 1,-1 9-1,-3 11 1,-5 6-1,-2 7-241,-2 7 0,-4 3 0,21-19 0,1 1 0,0 0 0,1 1 0,1-1 0,0 1-1273,-15 29 1,18-26 0,2-1 516,-7 23 1,3 8 0,6-5 0</inkml:trace>
  <inkml:trace contextRef="#ctx0" brushRef="#br0" timeOffset="63">7305 10102 12665,'-13'0'0,"-1"0"0</inkml:trace>
  <inkml:trace contextRef="#ctx0" brushRef="#br0" timeOffset="64">7985 10115 8236,'-12'-14'0,"2"-3"0,1 4 0,0 4 0,0 5 0,0-1 0,6 1 34,-9 4 0,5 1 0,-7 2 0,3 3 0,0 0 0,4 1 492,1 1 1,1-4 0,7 5-1,2 0 1,7 0 161,5 0 1,5-6 0,7 3 0,5-2 0,4 1-1,4-3 1,0 0-193,2-2 1,3 0 0,-3 0 0,-1 0-1,2 0 1,1 0 0,1 0-259,-3 0 1,-5 0 0,-1 0 0,0-2 0,-3 0-1,-1-4 1,-2 0 150,-2 0 1,4-5-1,0 3 1,-1-4 0,2-3-1,-1-3-111,-1-4 1,4-3 0,-3-2 0,1 0 0,1-1 0,-1-1 0,-1-2-79,-1 1 0,-3 2 0,2 1 0,-3 0 0,-3 2 0,-1 2-357,-2 0 1,-6 6 0,2-6 0,-3 1 0,-3 0 0,-2 0 0,-3-2-66,-1-1 1,3 0 0,-3 1-1,0 2 1,0-2 0,-2-1 183,2-2 1,-4-4 0,2-1 0,-2-1-1,-2-1 1,0 1 0,0-1 142,0 0 0,-2 0 1,-2-1-1,-5 4 0,-3 2 1,-3 3-384,-2-1 0,2 1 1,-5 0-1,3 3 1,-3 2-1,0 0 0,-3 2 0,3 0 0,-5-4 0,2 6 0,0 0 0,-1 3 1,2 2 188,-2 3 0,-1-3 0,-2 5 0,1-1 0,-1 4 0,-1 1 1,-2 0 26,-1-2 0,-6 1 0,3 5 0,-3 2 0,-2 3 0,-2 2-24,-1 2 1,1 2 0,2 1 0,2 1 0,2-1 0,-2 0 0,-2 2 111,-1 3 1,2-3 0,1 2-1,3-2 1,0-1 0,1 0-1,0 3 17,4 0 1,-5 3 0,0-3-1,-2 6 1,1 3 0,-2 5-152,-2 5 0,1-2 1,1 3-1,3 2 0,1 1 1,3-2-1,4 1-24,3-1 1,4 1 0,7-2-1,3-2 1,5 1 0,3-2 0,3-2 154,7 1 1,2-4-1,12 5 1,6-1 0,5-3-1,6-2 4,4-2 1,0-3-1,8-3 1,3 1 0,-2-2-1,1 2 1,-4-2-792,0 1 1,4 3-1,-8 0 1,-2 2 0,-1 4-1,-6 4 764,-3 2 0,-3 7 0,-4-8 0</inkml:trace>
  <inkml:trace contextRef="#ctx0" brushRef="#br0" timeOffset="65">13330 10009 8499,'0'-43'0,"0"4"0,0 10 120,0 12 0,0 10 0,2 4 1,2-1-1,6 1 0,7 1 484,5 2 0,5 5 1,5-1-1,7 0 1,5 1-1,4 1 0,2 1 1,2 2-527,1-2 1,9-1-1,3-6 1,4 0 0,3 0-1,1 0 58,-2 0 0,3 0 0,0 0 1,0 0-1,-1-1 0,-2-2 91,0-1 1,0-1 0,-5 5-1,0 0 1,-1 0 0,-3 0-228,-3 0 1,11 2-1,-11 1 1,2 2 0,0 1-1,-4 0 1,3-3-11,2-1 1,-1-2 0,1 0 0,1 0 0,1 0-1,1-2 149,2-2 0,-6 1 0,7-6 0,-2 0 0,-3 0 0,-1 0 0,-3 0 121,0 2 0,-1-3 1,-5 5-1,-1 1 0,0-1 1,-2 1-428,1 1 1,4 3-1,-6 3 1,1 1 0,2 1-1,-2-1-1,0 1 0,5 4 0,-6-5 0,1 0 0,2 1 0,-1-1 0,2-1 417,2-1 1,-2-2 0,8-2 0,0-1 0,-2-3 0,2-1-1,-2-2 77,0 2 1,-1 1 0,-3 4 0,-1-1 0,3-1 0,-3 1-322,3 1 1,-1 2-1,-3 2 1,-1 1 0,-1 1-1,-4 1 1,-1-1-232,-3 1 0,-2-1 0,-1-4 0,0 0 1,0 0-1,0 0 0,0 0 407,0 0 1,-1 0 0,-2 0 0,-2 0 0,1-1 0,-1-2-604,1-2 0,-2 1 0,3 4 0,-1 0 0,-1 0 0,1 0-187,-1 0 0,-5 0 1,2 1-1,0 2 0,-1 3 1,-2 0-89,-1 0 0,-1 4 0,-2-1 1,-1 3-1,-3 1 0,-4 2 697,-5 3 0,2 3 0,-7 5 0</inkml:trace>
  <inkml:trace contextRef="#ctx0" brushRef="#br0" timeOffset="66">5932 10942 8666,'-2'-18'0,"-1"0"0,-1 2 0,1 1 24,2 2 80,7 5 0,-2 1 379,9 2 0,-2 2 0,8-4 0,0 1 0,3 3 0,7 0 0,3 0 0,7-1 0,1 1 0,4 1 0,0 2 0,5 0 0,0 0-152,2 0 1,9-1 0,-2-2 0,4-3-1,5-1 1,0-2 0,4 0 136,0 0 0,1 6 0,-33 0 0,1 0 0,0 1 1,0 0-1,0-1 0,0 1-537,0 1 0,1-1 1,9-1-1,0 0 1,-4 1-1,-1 0 0,2 0 1,1 1-1,2 0 1,1 0-1,-2 1 1,1 0-1,2 0 0,0 0 108,0 0 0,-1 0 0,-1 0 0,0 0 0,4 0 0,0-1 0,-1-1 0,-1-1 0,0 0 0,0-1 0,0 0 0,-1-1 239,0 1 1,-1-1-1,-3 1 1,1-1-1,1-1 1,1-1-1,-1 1 1,0 0-1,-3 1 1,0 0 0,-1 1-1,0 0-14,-2 1 0,0 1 0,-4-1 0,0 1 0,2 2 0,0 0 1,-2 0-1,-1 0 0,36 0 0,-3 0 0,-6 0-1294,-4 0 0,-3 0 1,-6 0-1,-4 0 1,-3 0-1,-4 0 205,-1 0 0,-6 0 0,-3 0 1,-2 0-1,-3-1 0,-1-2-1060,-2-2 1885,-4 1 0,-3-1 0,-2 1 0,-4-1 0</inkml:trace>
  <inkml:trace contextRef="#ctx0" brushRef="#br0" timeOffset="67">5905 11941 17197,'-9'-12'0,"2"-4"-797,1-3 0,3 5 1,8 10-1,3 3 2766,4 1 1,3 0 0,1 0-1656,2 0 0,0 0 0,-3 0 1,1 0-1,3 1 0,2 2 1,1 3-1,0 0 0,1 1-31,0 1 0,3-1 0,0 3 0,1-1 0,1 0 0,2 0 0,1-2 0,0-1 182,1-3 1,-2-1 0,6-2 0,-1 0-1,1 0 1,-1 0 0,1 0-110,-2 0 1,3 0 0,-5 0 0,1 0 0,1 0-1,0 0 1,2-2-140,-2-2 1,3 2 0,-5-2-1,1 1 1,1 0 0,-1-1-119,-1 1 0,5 1 0,-1 2 0,1 0 0,0 0 0,-2 0 0,1 0-99,-2 0 0,5 0 0,-4 0 0,4 0 0,1 0 0,-2 2 0,-2 2 0,2-2 0,-4 2 0,2-3 0,-1-1 0,2 0 0,2 0 0,1 0 0,0 0 0,0 0 0,0 0 0,-2 0 0,-1 0 0,-1 0 0,-2 0 0,3 0 0,-3 0 0,0 0 0,-1 0 0,1 0 0,0 0 0,-3 0 0,3 0 0,0 0 0,-1 0 0,-1 0 0,-2 0 0,-2-1 0,0-2 0,2-1 0,1-1 0,0 1 0,2-1 0,2 2 0,4-3 0,-1 2 0,-1 1 0,-1 1 0,1 2 0,1 0 0,2-1 0,-1-2 0,-2-1 0,-2 1 0,1 1 0,-2 2 0,-3 0 0,-1 0 0,-1 0 0,4 0 0,-1 0 0,1 0 0,-3 0 0,2 0 0,-1 0 0,0 0 0,1 2 0,0 1 0,2 1 0,3-1 0,-3-2 0,0-1 0,0 0 0,-1 0 0,0 0 0,-4 0 0,4 0 0,-1 0 0,1 0 0,0 0 0,-4 0 0,-1 0 0,3-4 0,1 0 0,-3 1 0,-1 0 0,-1 0 0,0-2 0,-1 2 0,-4 2 0,1 1 0,-1-2 0,0-1 0,0-1 0,2 1 0,-3 2 0,0 1 0,-1 0 0,-1 0 0,2 0 0,0 0 0,-5 0 0,2 0 0,-3 0 0,-2 0 0,1 0 0,-1 0 0,0 0 0,0 0 0,1 0 0,-1 1 0,0 3 0,-4-2 0,0 2 0,0-1 0,0 0 0,0 2 0,6-1 0,5-4 0</inkml:trace>
  <inkml:trace contextRef="#ctx0" brushRef="#br0" timeOffset="68">15743 13527 8502,'7'-21'0,"-2"4"0,-2 3 0,0 4 0,1 1 0,5 0 112,-5-4 0,5 4 0,-4 0 846,-2-1 1,0 4 0,0 0 0,0 1-89,-5 1 1,-2 7-1,-5 9 1,3 5-1,1 4 1,1 3-1,1 3-358,2 4 1,1 1 0,0 4 0,1-4-1,3-1-579,5 1 0,8-6 0,0-5 1,0-3-1,-1-5 0,0-3 1,2-1-46,-2-1 0,-1-2 0,-1-8 0,-3-2 0,0-4 0,-4-2 0,-1-3 259,-3-7 1,3 1 0,-2-3 0,-1 0 0,-1-1 0,-2 3-336,0 0 1,0 3 0,0 3 0,1 1-658,4 0 1,-2 5-1,6 2 1,1 2-1,3 0 1,4 1-1,2 1-4522,2 2 5367,1 0 0,10-6 0,2-1 0</inkml:trace>
  <inkml:trace contextRef="#ctx0" brushRef="#br0" timeOffset="69">16396 13434 8502,'0'-14'1350,"6"1"0,3 1 0,3 3-857,1 5 0,2 2 1,3 2-1,4 0 0,3 2 1,2 2-1,-1 5 1,1 5-80,0 3 1,-7 0-1,-2 5 1,-3 2 0,-3 1-1,-3 1 1,-5 0-569,-2-4 1,-8 1 0,-3-3 0,-4-1 0,-5 0 0,-3-2 0,-1-4-755,0-4 1,1 1 77,-1-5 0,-2-1 0,6-4 0,2 0-410,1 0 1,8-2 1239,2-2 0,10-9 0,2-8 0</inkml:trace>
  <inkml:trace contextRef="#ctx0" brushRef="#br0" timeOffset="70">16809 13567 8502,'8'-1'967,"-4"-4"1,4 4 0,0-4-209,4 4 0,-1 1 0,1 0 0,4 1 0,5 2 0,5 2 0,4-2 0,1-2-731,2-1 1,-4 0-1,4 0 1,-4 0 0,-5-1-1,-3-4 1,-6-4-640,-5-3 1,-4-1 0,-6 0-1,-2-1 1,-4 1 0,-8 1-1,-10 3-387,-6 5 1,-5 2 1537,4 2 1,0 0 0,5 0-1,4 3 1,4 5 50,4 5 0,2 5 0,4 0 1,8 4-1,9 5 0,8 1 1,8 0-910,9-3 1,6-3-1,13 0 1,6-4-1,2-5 318,6-4 0,7-3 0,0-6 0</inkml:trace>
  <inkml:trace contextRef="#ctx0" brushRef="#br0" timeOffset="71">15876 13101 14026,'-15'-6'-15,"-2"-3"0,2 1 319,-3 0 1,9 3-1,5-4 1,4-1 0,4-2-1,7-1-56,5-1 1,0 0 0,5-3 0,0-2 0,-2-2 0,2-1 0,-2 0 0,-1 0-464,-7-2 1,-2 0-1,-6 1 1,0 0 0,-4 1-1,-8 0 133,-7 0 1,-10 10 0,-8-2 0,-3 3 0,-4-1 0,-2 0 0,-2 2 452,1 1 1,0 4 0,4-2 0,1-1 0,4 3 0,3-3 276,4 1 0,3 2 0,4-4 0,8-1-744,7-2 1,17 3-1,6 0 1,8-2 0,5-4-1,3-4-170,1-2 1,-5 3 0,2-4 0,-2-2-1,-4-1 1,-3-2-56,-4 1 0,-9-1 0,-5-1 0,-2-2 0,-5-1 0,-6 2 491,-9 0 1,-7-2-1,-6 0 1,-5 3 0,-2 3-1,-2 3 1,0-1 328,0 3 0,4 0 0,2 7 1,3 0-1,4-1 0,5 3 1,3 0-401,3 2 0,5 5 0,4-5-668,1-1 0,3-2-259,7-1 1,5 1 0,9 1 87,4 2 1,5 5 0,4-3-1,4 1 756,4 3 0,7 7 0,1 4 1</inkml:trace>
  <inkml:trace contextRef="#ctx0" brushRef="#br0" timeOffset="72">16596 12767 8508,'-9'-1'533,"0"-4"-292,6 4 0,-3-6 0,8 4 0,1-3 0,4 0 0,4-2 0,3 1 179,1-3 0,4-2 0,1-2 0,0 1 0,4-2 0,1-1 0,2-2-301,0 2 1,-1-3-1,1-1 1,0 1 0,-1-2-1,-1 2 1,-2-1-371,-6-1 0,3-1 0,-2-4 0,-2 3 0,-3 2 0,-3 0 0,-2 2 186,-2 0 0,3-1 0,-5 4 0,-1-2 0,-1 2 0,-1 1 352,4 2 1,-4 0 0,3-1 0,-2 1 0,-1 0-115,4-1 1,-2 5 0,7 1 0,4-1 0,3 0-1,3 0 1,2-1 363,3-2-455,-1 4 1,10-4-1,-5 4 1,4-3-1,-1 1 1,1 1-88,-3-1 1,2-1-1,-1 1 1,-1 1-1,-3-1 1,-4-1-67,0 2 0,-6-2 1,4 2-1,-2-3 1,-2-2-1,-4 1 1,-3 0-265,-1 0 1,-1-1 0,1 1 0,-5 0 0,-3-1 0,-1-1 0,2 1-548,2 0 1,-2-2 0,2 7 881,-2-3 0,4-7 0,1-2 0</inkml:trace>
  <inkml:trace contextRef="#ctx0" brushRef="#br0" timeOffset="73">17396 11781 19698,'-8'-35'-3130,"4"8"2913,8 15 0,7 6 0,10 6 424,5 0 0,8 0 1,-1-1-1,1-4 0,3-4 1,1-2-1,2-1 1,-1 3 66,-3 4 0,-4 4 0,-5 1 0,-2 0 0,-3 0 0,-6 1 0,-5 5 0,-7 8-1033,-2 6 1,-14 7 0,-7 4 0,-8 3 0,-6 3-828,-1 3 1213,-1-3 0,-8 14 0,0-6 193,0 3 1,4-5-1,-7 3 1</inkml:trace>
  <inkml:trace contextRef="#ctx0" brushRef="#br0" timeOffset="74">5279 14193 8564,'-5'-17'0,"-1"-1"0,0 2 0,1 1 0,0 1 286,5 7 0,-1 0 0,-2 2 493,-2-4 0,1 2 1,4-2-1,-2 0 1,-1 0 55,-1 0 0,-7 1 0,3-6 0,-4 2-701,-2 3 1,1 2 0,0 4-1,-1-1 1,1 1 0,-2 1-474,-2 2 1,0 0 0,-4 0 0,1 0 0,-1 0 0,-3 0 0,-2 0 319,-5 0 0,1 2 0,-4 1 0,0 1 0,1-1 0,-1-1 1232,0-2-1166,-1 5 1,-1-2 0,2 5-1,1-1 1,2 1 0,0 2-178,0 2 0,-5 1 0,4 0 0,-1 1 0,-1-1 0,0 0 197,-3 1 0,5-1 1,-1 0-1,2 1 1,0-1-1,1-1 1,2-2 201,1-1 1,5-4 0,1 4 0,2-1 0,3 1 0,1 0 0,3 2-120,3 0 0,-1 3 0,5-1 0,1 2 1,0 1-1,-2 3-316,-2 2 1,5 0 0,-3 4 0,2-1 0,-2 2-1,0 1 1,-1 3 438,-1-2 0,4 0 0,-4-1 0,3-2 1,0-2-1,1 0 0,-1-1 16,2-1 0,2 7 1,1-3-1,0 2 1,0 4-1,0 1-299,0 5 1,0 2 0,1 4 0,2 4 0,2 8-1,-2 3 1,-2 4-17,-1 3 0,-1 5 0,-1-31 1,-1 2-1,-1-1 0,-1-1 1,0 1-1,0 0 0,0 1 0,0-2 1,1 0-1,0-1 150,-2 33 0,2-5 0,4-15 0,0-3 0,0-7 0,0-5 342,0-4 1,4 0 0,2-6-1,2 1 1,2 0 0,2-1-1,1 1-340,0-1 1,1-3 0,-1-1 0,-1 2 0,-2 1 0,-2 1 0,-1 1 6,0 0 1,-4 4 0,2 3 0,-4 3 0,-1 4 0,0 2-189,0 3 0,0 2 0,0 5 0,2-1 0,1-3 1,3-6-1,0-5-11,0-2 0,2-7 1,-2 2-1,0-3 0,2-1 1,-2-2 381,0-3 1,0 2 0,-4-5 0,3 1 0,-2 0-1,0 1 1,0 3-232,1 1 1,1 2 0,-5 2 0,0 4 0,0 5 0,0 2-262,0 3 1,0 5 0,0-2 0,-2-1 0,-1 1 0,-1-4 0,1-2-3,1 0 0,2-9 0,0 4 0,0-5 1,0-5-1,0-1 0,0-2 593,0 2 1,0-3 0,0 1 0,0 1 0,0 4 0,0 3-415,0 1 1,0 10 0,0-1 0,0 3 0,0 3 0,0 1 0,0 5-331,0 6 0,0-6 0,-1 10 0,-4-6 0,-2-5 0,0-4 1,1-5 162,0-4 0,4 1 0,-4-11 0,2-5 0,-1 0 0,3-4 601,0 0 0,2-1 0,0-5 0,0 1 0,0-1 0,0 0 0,0 2-183,0 3-409,0 2 1,0 7 0,0 0 0,0-1 0,0 1 0,0 0-210,0-1 0,0 4 0,0-2 0,0-4 0,0-2 0,0-3 717,0 1 1,2-3 433,2-3 0,-1-8 1,6-6-789,1-8 0,2 2 0,1 0 0,1 2 0,1-1 0,1 2-8,2 2 1,5 1 0,-1 0 0,4 0 0,0 0-1,1 0 1,0-1-520,-1-4 1,2 4-1,2-4 1,1 4-1,-1 1 1,-2 0-446,-1 0 0,1 0 0,1 0 0,4 1 0,2 2 974,7 2 0,4 5 1,7-3-1</inkml:trace>
  <inkml:trace contextRef="#ctx0" brushRef="#br0" timeOffset="75">5412 14900 8518,'-13'-6'0,"-1"-3"0,1-3 0,1-1 0,3-1 412,3 7 0,6-5 1,3 3-73,6-3 0,2 4 0,14 0 1,4 1-1,8 1 0,3-2 0,5 3 1,-1-1-1,4 1 0,-2 1 0,1-1 1,0 2-336,4 2 1,-1 1-1,0 0 1,-4 0-1,-1 0 1,-4 0-1,1 0-360,-5 0 0,1 0 1,-7 1-1,1 2 0,-1 3 1,0 0-1,-2 2-1035,-1-1 1390,-7-4 0,10 9 0,-3-5 0</inkml:trace>
  <inkml:trace contextRef="#ctx0" brushRef="#br0" timeOffset="76">5439 15899 8528,'-14'-13'-165,"1"1"0,0 3 660,-1 5 1,1 2 170,0 2 1,17 0-1,12 0 1,16 0 0,13-1-1,7-2 1,6-3-343,3-1 1,0-1 0,11-2-1,-1 2 1,-4 2 0,0 2-685,-4-2 1,-5 5-1,-2-4 1,-5 4-1,-7-1 1,-4-1 359,-4-1 0,2-7 0,-4 4 0</inkml:trace>
  <inkml:trace contextRef="#ctx0" brushRef="#br0" timeOffset="77">4985 14007 11419,'-8'-18'0,"0"0"0,1 2 488,-1 1 1,-1 8 0,-4 2 0,-2 4 0,-1 1 0,-3 1 0,-2 4 0,-1 4-113,1 3 0,-4 1 0,1 0 0,-4 1 0,-4 0 0,-1 3 234,0 0 1,-2 3-1,2-3 1,1 4-1,-2 3 1,1 1-326,0 3 1,2 8-1,5 1 1,-1 4-1,2 5 1,1 1 0,3 5-351,2 5 1,-3 5-1,4 7 1,10-32-1,0 0 1,1 2-1,0-1 1,2 2-1,2 0-154,0-1 1,1-1-1,1 38 1,1-9 0,0-2-1,1-6 1,4-3 0,3-4-6,4-2 0,6-7 1,1 2-1,2-5 1,4-3-1,3-3-133,4-2 0,3-2 1,-4-8-1,-1-4 1,-1-3-1,1-2-942,1 0 1,0-5 1288,-4-4 1,5-2-1,3-2 1</inkml:trace>
  <inkml:trace contextRef="#ctx0" brushRef="#br0" timeOffset="78">4172 15126 8786,'8'-19'224,"-1"1"1,-4-1-31,2 6 0,-2 7 1,-9-2-1,-6 2 1,-8 4-1,-3 0 1,-8 2-1,-6 0 79,-9 0 1,-9 4 0,-6 2 0,-2 2 0,-7 2-1,-1 1-104,-2-3 1,35-2 0,1 0 0,-36 3-1,1 2 1,-1-1 0,5-3 0,3-1-160,2-3 1,7 0 0,0 0-1,6 3 1,5 0 0,4 1-824,1 1 0,4-4 420,1 5 0,3 0 0,0 4 0,2 1 0,5 0-1050,0 4 1,4 3 1492,-1 6 0,0-7 0,-5 0 0</inkml:trace>
  <inkml:trace contextRef="#ctx0" brushRef="#br0" timeOffset="79">1480 15233 14952,'0'-34'-120,"-6"7"0,4 15 1,-2 12-1,1 8 0,0 5 1,-2 5-1,1 4 299,-2 3 1,5 6 0,-4 3 0,4 2 0,1 4 0,0 0 0,0 1-228,0-4 0,1-1 0,2-8 0,3 0 1,1-4-1,4-3 0,-1-5 173,-1-1 1,-2-8 0,-4-4 355,2-6 1,-2-6-531,-8-9 1,2-4 0,-4-9 0,0-4-1,1-4 47,0-1 0,1-6 0,5-1 0,2-2 1,4 2-1,6 1 0,5 3 34,4 1 0,-3 8 0,4 3 0,2 5 0,-1 3 0,0 6 109,-6 2 1,-2 7 0,-1 2 0,-1 2 0,0 2 0,-1 7-405,-3 7 1,-3 6 0,-8-1 0,-2 6 0,-5 2 0,-3 1 163,-1 1 0,4 0 0,0-1 0,0-1 0,0-1 0,2-3 57,1-2 1,2-1 0,5-5-1,4-1 1,5-3 0,6-5 223,6-2 1,4-2-1,-1 0 1,0 0 0,-1 0-1,1 0 1,-3 0 93,-1 0 0,-3 4 0,-7 2 0,0 2 0,-4 2 1,-1 2-143,-3 1 1,-3 2-1,-4 1 1,-5 4-1,-3-1 1,-1 2-108,-1-1 1,-4-3 0,-1 2 0,0-3 0,0-1-1,2-3-485,3 0 0,0-2 1,1-1-1,1-3 1,2-2-2789,1 1 3271,12-1 1,4-4-1,14 0 1</inkml:trace>
  <inkml:trace contextRef="#ctx0" brushRef="#br0" timeOffset="80">2293 15126 8524,'-5'-41'902,"1"5"1,-1 20 0,5 12-1195,0 10 0,0 5 0,0 4 1,0 1 598,0 2 1,0 4-1,2-1 1,1 1-1,3 4-297,1-3 1,-2 1 0,2 1 0,-1-1 0,-2-5 0,1-3 0,1-4 78,1 0 1,-4-8-1,2-5 0,-4-11 1,-2-7 0,-4-8 0,-4 1 0,-3-3 0,-1-2-132,0-4 0,4-4 1,0 1-1,0 2 1,0 4-1,2 1 0,1 1 535,3 5 0,1 0 1,2 7-448,0 2 1,2 7-1,2 4 1,5 5-1,3 5 1,1 4-141,1 2 1,-1 7 0,0 1 0,-1 1 0,-1 0 0,-4 0-107,-1-1 0,3 3 1,-3-3-1,0 1 1,0-1-1,-2-4 115,2-5 0,-4 2 0,3-5 0,1 1 0,3-4 0,5-2 28,3-2 1,0 0 0,5 0 0,0 0-1,0 0 1,-1 0 0,-2 0 191,-2 0 1,-3 0 0,0 0-1,-2 1 1,-4 4 0,-3 3 77,-4 4 1,-2 3 0,-5 3-1,-7 4 1,-10 3 0,-6 2 0,-7 0 29,-2-1 1,-7 4-1,1-2 1,1-4 0,1-2-1,4-3-670,2 0 0,5-1 0,9-5 1,6 2 426,5 3 0,11-3 0,8 4 0</inkml:trace>
  <inkml:trace contextRef="#ctx0" brushRef="#br0" timeOffset="81">5239 17072 8522,'-6'-9'-112,"-3"2"1,-3 1-28,-1 3 0,-1 1 0,1 2 0,0 0 0,-2 0 0,-1 0 218,-2 0 1,-1-4 0,2-2 0,0 0 0,0 0 0,2 2 0,2-1 286,0 1 1,-1-5 0,1 5 0,0 1-1,-1 1 1,0 2 0,-3 2 32,0 2 0,-7 11 1,0 12-1,-4 7 1,-5 6-1,1 3-400,-1 1 1,-2 6-1,4-1 1,1 3-1,2 1 1,1 1 0,2-1 72,3 0 1,-2 1 0,8 0 0,3 3 0,4 0-1,3 0 173,3-3 1,1 4-1,2 1-251,0 2 0,2-5 1,2 5-1,5 0-235,3 1 0,7 0 0,3-9 1,4-1-1,2-3 0,1-6 0,4-6-216,1-6 1,2-4 0,2-5 0,-1-4-1,-1-5 1,1-4-135,1-4 0,2-4 710,0-1 1,0-6 0,0-1 0</inkml:trace>
  <inkml:trace contextRef="#ctx0" brushRef="#br0" timeOffset="82">1560 17778 8531,'-6'-19'596,"4"4"0,-8-4 0,4 7-301,-1 3 1,2-1 0,-4 6 0,-1 1-1,-2 1 1,-1 2 0,-1 0 69,1 0 1,0 8 0,-1 3 0,1 7-1,1 3 1,2 1 0,1 2-32,-1 2 0,4 0 0,1 8 1,4 0-1,1-2 0,0 1 107,0-3 0,6-2-645,2-2 1,4-5 0,2-3 0,-1-3 0,2-4-429,3-2 0,1-3 0,6-6 1,-1 0-1,1-3 0,-1-4-1302,1-6 0,0-4 1934,2 4 0,5-12 0,2-3 0</inkml:trace>
  <inkml:trace contextRef="#ctx0" brushRef="#br0" timeOffset="83">2040 17885 8473,'-6'-15'4,"0"9"0,-3 17 1,4 3-1,4 4 0,1-1 1,-2-4 1058,-2-4 0,2 3-629,-2-4 0,3-3 0,1-5 1,-2-7-1,-1-5 0,-1-3 0,1-3-394,1-4 1,2-3-1,-1-2 1,-2 2-1,-2 1 1,1 3-1,-1 1-277,1-1 1,0 9-1,4-1-306,0 1 1,1 6 0,3 2-1676,5 2 2218,3 2 0,7 0 0,2 0 0</inkml:trace>
  <inkml:trace contextRef="#ctx0" brushRef="#br0" timeOffset="84">2359 17698 10956,'-19'-4'230,"-3"1"0,0 5 0,2 5 1,9 6-1,2 4 0,3 0 314,0 0 0,1-3 0,5 0 1,2-1-1,2 0 0,7 1 1,4-2-417,2-4 1,1-2 0,-5-6 0,1 0 0,-1-1 0,0-4-292,1-3 1,-7-4-1,-2-2 1,-4 0-1,-2-3 1,-5 0-1,-6-1-49,-4-1 1,-8 4 0,3-3 0,-1 3 0,1 3 0,0 2 760,1 1 1,8 6-1232,7-1 0,8 2 0,21 2 1,3 0 686,2 0 1,20-6 0,0-1-1</inkml:trace>
  <inkml:trace contextRef="#ctx0" brushRef="#br0" timeOffset="85">2666 17525 10956,'-13'0'539,"-1"0"0,1 0 1,0 0-1,-1 0 200,1 0 0,0 0 0,1 2 1,3 2-1,5 5-710,2 3 1,2 1-1,2 1 1,1-1 0,2 0-1,1 1-637,0-1 0,3 0 0,-4 0 0,-1 1 1,0-1-1,1 0-1336,-2 1 1,4-2 1929,2-3 1,3-4-1,1-5 1</inkml:trace>
  <inkml:trace contextRef="#ctx0" brushRef="#br0" timeOffset="86">2879 17512 8544,'-20'-19'1699,"0"10"1,14-3-1413,6 12 0,6 0 1,8 0-1,0 0 1,4 0-1,4 0 1,2 0-1,0 1-569,-2 4 1,-6-2 0,1 6 0,-5 3 0,-5 4 0,-1 5 0,-3 1 128,-2 0 1,-11-1 0,-5 2 0,-4-2 0,-5 0-1,0-2 1,1 0 223,1-2 0,-1 2 0,-2 0 0,3 2 0,4 3-71,3 1 0,2 1 0,0 1 0</inkml:trace>
  <inkml:trace contextRef="#ctx0" brushRef="#br0" timeOffset="87">2333 18511 8462,'6'-7'897,"1"3"1,5 8 0,-2 5-206,-1 3 1,-1 7-1,2 3 1,-1 5-499,1 4 1,2-1 0,1 4 0,1-2-1,-1-4 1,-1-2 0,-2-6-527,-1 0 0,-4-7 46,4-4 0,-8-14 0,-1-4 0,-6-10 0,-4-8 0,-2-2 0,-3-5 108,0-5 1,2 1-1,3-10 1,2 1-1,1 3 1,1 1 301,0 4 0,1 10 0,5 0 541,0 6 0,2 8 1,2 0-1,5 6-352,3 3 0,1 0 0,1 3 1,-1-1-1,0 2 0,1 7-345,-1 8 0,0 1 0,-1 3 0,-1 0 0,-4-1 0,-1 2 0,-3-2 69,-2-1 1,-1-2 0,0 0-1,-1-1 1,-2-1-69,-1-2 1,-5-5-492,4 5 0,2-5 0,6 5 0,3 0 0,0 0 34,0 0 1,0 0 0,-3 4-1,1 0 1,-1 2 0,-1 3 716,-2 4 1,-5-7-1,-1-2 1,-1-2 0,-2-2-1,0-2 644,0-1 0,5 0-1623,-5-2 0,9-2 750,4 2 0,10-8 0,12-4 0</inkml:trace>
  <inkml:trace contextRef="#ctx0" brushRef="#br0" timeOffset="88">2946 18312 8534,'0'-14'1876,"0"8"0,1 6-1845,4 8 0,-4-1 0,5 2 0,0 1 1,3 2-1,1 3 0,1 1 551,-2 2 1,0 0 0,2-5 0,0 0 0,-4 1 0,1-2-854,-1-3 0,-3-5 1,4-10-1,-2-7-328,-3-8 0,-2-4 1,-1-2-1,-1 1 1,-2-3-1,-2 0 380,2-2 0,0 1 0,0 6 0,-1 4 0,1 0 0,2 4 1672,1 1 1,-5 6-1042,1 0 0,-1 8 1,5 1-1,0 7 1,0 5-1,0 2 0,0-1-402,0 0 0,0 1 0,0-1 0,0 0 0,0 1-83,0-1 1,2-1 0,2-3-1,5-5 47,3-2 1,6-2 0,1 0 0,2 0 0,2 0-1,3 1 1,0 2-88,1 1 0,-2 7 1,-1-2-1,-3 3 0,-2 2 1,-4 4-24,-5 4 1,-4 1-1,-6 2 1,-3 4-1,-6 2 1,-10 3 416,-9 1 0,-6-6-366,-6 2-130,0-3 0,0 5 0,0 1 215,0 0 0,0 5 0,0-5 0</inkml:trace>
  <inkml:trace contextRef="#ctx0" brushRef="#br0" timeOffset="89">9464 14980 8394,'0'-14'0,"0"1"0,0 0 0,0-1 0,0 7 0,0-5 270,0 3 0,2 3 0,1 0 0,3 2 1,1 0-1,4 1 0,0 3 0,3 3 1,-1 2-1,0 1 0,2 2 0,3-2 1,3 0-1,1-2 111,0 2 0,0-5 1,4 4-1,-1-4 1,-2-1-1,4 0 1,-2 0 77,0 0 1,8-1 0,-5-2-1,3-1 1,3 1 0,-1 1-1,1 2-518,0 0 0,-3 0 0,3 0 0,0 2 0,0 2 1,3 3-1,0 2-163,-1 0 1,2-4 0,-3 2 0,0 0 0,1-1 0,-1 0 352,-1-3 1,5-1 0,-4-2 0,4 0 0,1 0-1,-2 0 1,1-2 1066,1-2 1,-2 2-1342,11-2 1,-6 2 0,2 2 0,-4 0-1,-1 0-38,0 0 1,0 0 0,-1 0 0,-4 0 0,-2 0 0,-2 0 194,0 0 0,0 5 1,-3-1-1,2-1 1,1-1-1,-2-2 1,1 0 463,1 0 0,-1 0 0,4 0 0,0 0 0,-1 0 1,2 0-415,4 0 1,-2 0 0,7 0 0,-2 0-1,-2 0 1,1 0 0,2 0-371,1 0 1,1-2-1,-5-1 1,-2-1-1,-1 1 1,-1 1 360,1 2 0,-3 0 1,2 0-1,-1 0 1,1 0-1,-1 0 0,4 0 86,4 0 1,-5 0-1,5 0 1,2-1-1,-3-2 1,3-3-118,-2-1 0,-5 4 1,7-3-1,-4 1 1,-1-1-1,0 0-147,0 1 1,0 0 0,-1 5 0,-2 0 0,-3-1-1,0-2 1,-2-2 131,1 2 1,-2 2 0,-3 1 0,2 0 0,1 0 0,0 0 110,2 0 0,-4 0 0,7 0 0,1 0 0,1 0 0,2 0 0,0 0-99,0 0 1,2 0 0,1 0-1,1 0 1,-1 0 0,0 0-87,2 0 1,-7 0 0,5 0 0,-1 0 0,-4 0-1,-1 0 1,-1 0 193,-2 0 0,3-5 0,-5 1 0,1 1 0,-1 1 0,0 2-148,0 0 0,-4 0 0,5 0 0,-2 2 0,0 1 0,0 1-58,2-1 0,-1-1 0,4-1 0,-4 2 0,0 2 0,0-2 0,2-2 141,3-1 1,-3 0 0,2 0 0,1 0 0,0 0-1,0-1 1,-1-2 222,1-2 0,0-1 0,0 3 0,-3-1 1,0 1-1,-2 1-534,1 2 0,4 0 1,-3 0-1,2 0 1,-1 0-1,1 0 1,-2 0 36,-3 0 1,1 0-1,0 0 1,-1 0-1,0 0 1,0 0 373,-2 0 1,1 0 0,0-1 0,1-2 0,0-1 0,0 1-65,0 1 0,2 2 1,-4 0-1,4 0 0,-1 0 1,3 0-1,-1 2-334,3 2 1,-5-2-1,1 2 1,-2-3-1,1-1 1,1 0 338,0 0 1,-2 0 0,-3 0-1,0 0 1,0 0 0,-3 0-1,1 0 184,-1 0 0,1 0 0,1 0 0,1 0 1,2 0-1,1 2-267,-1 2 0,-1-2 0,1 2 0,1-2 0,0-2 0,0 0 0,0 0-141,-1 0 1,2 0 0,0 0 0,-3 0 0,-1 0 0,-1 0 236,0 0 0,-1 0 1,1 0-1,0 0 1,-1 0-1,1 0 1,0 0-10,-1 0 0,1 0 0,0 0 0,-1 0 0,1 0 0,0 0-316,-1 0 0,2 0 0,2 1 0,3 2 1,1 2-1,1-2 0,1 0 159,-1 1 1,1-3 0,2 5 0,-1-1 0,-1-1 0,-1-1 338,-1-1 0,5-2 1,-3 1-1,2 2 0,2 2 1,-1-2-1,-2-2-179,-2-1 1,1 0 0,4 0 0,0 0 0,0 2 0,0 1 0,0 1-324,0-1 1,0-2-1,1-1 1,2 0-1,3 0 1,0 0 403,0 0 1,0 0 0,-3 0 0,1 0 0,-1 0-1,-2 0-85,-1 0 0,0 0 0,0 0 0,-1 0 0,-2 0 0,-3-1 0,-1-2 252,-4-1 0,1-1-892,1 5 1,-7-1-1,2-2 1,-2-2 0,-2 2-246,0 2 0,-4-4 0,3 1 0,-2 1 0,-1 1 0,0 2-922,0 0 0,-1-4 0,-2 0 0,1 1 1699,2 1 0,12 8 0,-2 1 0</inkml:trace>
  <inkml:trace contextRef="#ctx0" brushRef="#br0" timeOffset="90">9944 16033 9771,'-1'-20'-601,"-4"7"404,4 6 310,-5 7 0,7-2 0,4-1 0,4-3 0,3 0 0,1-1 0,2 1 0,3-1 0,2 1 514,1 0 0,7-3 0,-3 4 0,2 2 0,3 2 0,-1 2 1,4 2-1,1 3-682,0 2 1,7-1 0,-2 3 0,1-1-1,4 2 126,2 1 0,-1-4 1,2 0-1,1-2 1,-3-3-1,3-2 1,-2-1 267,0 0 1,3 0 0,-4 0 0,3 0 0,2 0 0,2 0-181,1 0 1,-1 0 0,-1 0-1,-3 2 1,3 1 0,1 3-371,1 1 1,-4-3 0,0 5 0,0 0-1,-1 0 1,1-1 0,2-1 271,1 0 0,-4-4 0,0 2 0,-1-4 0,1-1 190,2 0 1,0 0-1,1-1 1,-4-2-1,0-3 1,-1 0-1,2 0-82,-1 3 1,-2 2 0,2 1-1,-1 0 1,-3 0 0,0 0-804,1 0 1,-1 0 0,5 0 467,-2 0 0,-1 0 0,-2 0 1,2 0 250,-2 0 1,1 0-1,-1 0 1,-1 0 0,2-2-1,0-1 1,4-3 307,-1-1 1,-1-2 0,5-4-1,0-1 1,0 2 0,-1 2-297,-2 1 1,3 5 0,-3-4 0,1 2 0,-2 3 0,0 2-442,1 1 1,-5 0 0,1 0-1,-2 0 1,-2 0 0,1 0-1,1 0 319,-2 0 1,6 0 0,-8 0 0,2 0 0,3 0 0,-2-2 378,1-2 0,2 1 0,2-6 0,0 0 0,2 0 0,-3 1 0,3-1-337,-1 1 1,-7 2 0,3 5 0,0-2 0,-3-2 0,-1 2-789,-4 2 1,-4 1 673,5 0 1,-7 1 0,3 2 0,-4 2 69,-2-2 0,3 3 0,0-2 0,2-1 0,0-1 0,0-2 0,2 0 437,1 0 0,2 0 0,4 0 0,0-2 0,-2-1 0,-1-1-315,-1 1 0,-7 1 0,4 2 0,-2 0 1,0 0-1,-1 0-295,-2 0 1,-1 0-1,1 2 1,1 1 0,2 3-1,-1 0 1,0 0-425,1-4 1,3 4 869,6-1 1,-3 1-1,0-3 1,3 1-21,1-1 0,-1-1 0,8-2 0,-2 0 0,-3 0 0,-2 0 0,-1 0-233,0 0 0,0-2 0,-1-1 0,-2-1 0,-2 1 0,2 1-134,2 2 1,1 0-1,0 2 1,-2 1-1,1 1 1,-1 1 170,4 1 1,1-5 0,-2 3 0,2-2 0,3-2 0,0 0 149,0 0 0,3 0 1,-3 0-1,-1 0 1,3 0-1,-1 0 0,2 0 1,0 0-366,0 0 1,0 0 0,4 0 0,-1 0 0,-2 0 0,-1 0-65,2 0 0,-1 0 0,-1 0 0,-5 0 0,-1-2 0,0-1 219,2-1 1,-5 0 0,-5 4 0,2 0 0,0 0 0,0 0 101,-1 0 0,-2 0 0,3 0 0,-3 0 0,0 0 1,-1 0-1151,-1 0 1,4 0 0,-5 1 0,-2 2-1,0 1 1078,-3-1 0,7 5 0,1-1 0</inkml:trace>
  <inkml:trace contextRef="#ctx0" brushRef="#br0" timeOffset="91">14570 16832 8018,'-13'-6'-183,"-1"-1"0,1-1 0,0 6 0,-1 4 0,1 7 0,0 2 0,-1-2 414,1-5 473,5 3 1,3-4 0,6 5 0,5-1-128,7 1 0,17 1 0,13 4 0,7 0 0,12 0 0,10 1 0,-31-7 1,2-1-290,4 1 0,1-1 0,-1-1 1,2-1-1,7 1 0,1-1 1,1 1-1,1 1 0,-1-1 0,1 0 1,2 0-1,1 0-161,1 0 0,-1-1 0,-2-2 0,-1-1 0,5 2 0,1-1 0,-1-2 0,-1 0 0,-2-1 0,0-1 1,1-1-1,0 0 0,-2-1 0,0 0 135,-1-1 1,0 0-1,10-1 1,-1 0 0,-8 0-1,0-1 1,-2 1 0,1 0-1,-1 1 1,-1 1 0,-2 1-1,0 2-253,-2 0 1,1 0 0,-1 1 0,-1 0 0,-9 0 0,-2 0 0,0 1 0,0 0 0,-3 0 0,1 2 0,30 4 0,-5 2-1010,-6 0 1,-5 2-1,-6 3 1,-5 3-1,-7-2 1,-4 1-5106,-5-1 6105,0-1 0,-8 1 0,0 3 0,-6 3 0</inkml:trace>
  <inkml:trace contextRef="#ctx0" brushRef="#br0" timeOffset="92">21182 13860 13270,'-14'-6'0,"1"-1"0,0-2 0,-1 0-115,1-1 0,-5 2 342,0-1 1,-5 2 0,1-3-1,-4 2 1,0 2 0,-2 2-1,-2 0 1,-3-1 0,-1 2-1,-4 2 1,-4-1 0,-4-1-1,-1-3 1,-3 0 0,-4-1-1,-3 0 410,-6-4 1,-5-1 0,-4 0-700,34 8 1,0 0-1,-3-2 1,-1 0-1,2 1 1,0-1-1,-2-1 1,0 0 0,-1-2-1,0 0 1,2 1-1,0 1 138,2 2 1,0 0 0,-4-1 0,0 0 0,3 2 0,0 0 0,-1 1 0,0-1 0,0 1-1,0 0 1,0 1 0,0 0-90,2-1 1,-2 1-1,-7-1 1,0 0 0,2 2-1,0-1 1,-1-1 0,-1 0-1,-3 0 1,0 0 0,0 0-1,0-1 1,-3 1 0,0 0 10,0 0 1,1 0 0,-1-1-1,0-1 1,-5 2 0,-1 0 0,1 0-1,0-1 1,1-1 0,-1 0-1,-1-1 1,-2 1 51,-1 1 1,1-1-1,3-1 1,1 1 0,-4 0-1,-1 1 1,2-2 0,1 1-1,2 1 1,0-1 0,-2 2-1,-1 0 1,1 1 0,1 0 9,-1 0 0,-1 0 0,-3-1 1,0 1-1,4 1 0,0 1 0,0-2 1,-1 1-1,-3-2 0,1 1 0,0 1 1,0-1-140,-2 1 1,1 1-1,-2-1 1,0 0-1,3 0 1,0-1 0,1 0-1,0 0 1,-2 0-1,0-1 1,1 1-1,-1 0 104,-2 0 0,0 0 0,-4-3 1,-1 1-1,5 1 0,1 0 1,-1 0-1,0 0 0,-1-1 0,-1 0 1,1 1-1,-1-1 0,-1 0 1,-1-1 77,0 2 0,1-1 0,-2-2 0,1 1 0,3 2 0,-1 0 0,0 1 0,0-1 0,1-1 0,1 2 0,-2-1 0,1 1-85,-1-1 1,1 0-1,2 2 1,0 1-1,-4-2 1,0-1 0,-1 2-1,1 1 1,1 0-1,1 0 1,-1 0 0,0 1-1,1 1 1,1-1-54,-3 1 1,1 1-1,0 0 1,0 0-1,1-1 1,-1 0-1,1 2 1,-1 0-1,0 0 1,-1 0-1,0 1 1,0-1-37,-1 1 1,-1 1-1,-1-1 1,-1 1-1,3 0 1,1 0-1,-1 0 1,-1-1-1,-1-1 1,0-1-1,1 1 1,0 0 126,2-1 0,1 1 0,-2-3 0,0 1 0,6 1 0,-1 0 0,2-1 0,-1 0 0,-1 1 0,0-1 0,2-1 0,0 1 0,0-1 0,0-1 67,1 0 0,1 0 1,3 2-1,-1 1-89,-5-1 0,-1 0 0,7 1 0,1 0 0,-5-1 0,-1 0 0,4 2 0,0 1-75,2 1 1,0 0-1,-1-1 1,0-1 0,1 0-1,0 1 1,-3 0-1,-1 0 1,-1 1 0,1 0-1,-1 1 1,1-1-1,2 1 1,1 0 13,1 0 0,0-1 0,-2-1 0,1-1 1,1 0-1,0 1 0,0-1 0,0 1 1,1-1-1,1-1 0,0 0 0,1 0 18,1 0 1,0 0 0,1-2 0,0-1-1,1 3 1,1-1 0,3-1 0,0-1 0,0 0-1,2 0 1,2 0 0,0 0 0,1 0 0,-1 0 29,1 0 1,0 0 0,3 0 0,-1 0 0,-1 0 0,0 0-1,-2 0 1,1 0 0,1 0 0,-1 0 0,-1 1 0,0 0-74,-1 1 1,1 0-1,2 0 1,-1 1 0,-6 2-1,0 2 1,-1 0-1,1 0 1,1 1 0,0-1-1,-1 1 1,-1 0-2,0 1 1,1 0 0,2-1 0,0-1 0,-2 3-1,1-1 1,-1 0 0,1 0 0,2 1 0,0-1-1,-1 1 1,0 0 0,3 0 0,0 0 15,1 1 0,0-1 0,-4 0 0,1 1 0,5 0 0,0 1 0,0 0 0,0-1 0,0 0 0,0 1 1,2 1-1,1 0 33,1 0 1,-1 0 0,-3 1-1,0 0 1,5 2 0,-1-1-1,-1 2 1,-1 1 0,-2 0-1,1 1 1,0 0 0,0 2-1,-3 1 1,1 1-42,-2 2 1,0 1 0,1 1 0,1 1 0,-1-1 0,-1 2 0,2 1 0,-1 1 0,2-1 0,-1 2-1,0 1 1,-1 0-181,0 1 1,1 0-1,2 1 1,0 0 129,-4 3 1,1 0 0,1-1 0,1 0 0,0-3 0,1 0 0,0 0 0,1 1-1,2-1 1,0 0 34,1 1 0,2 0 0,-2 1 0,1 1 0,4-2 0,1-1 1,0 0-1,0-1 0,1 0 0,0 0 0,2-1 0,0 0 85,0 1 0,0-1 1,3 1-1,1-1 1,-2 3-1,2 0 1,0 0-1,1 1 0,0 1 1,0 0-1,2-1 1,1 1 74,1 0 0,0 1 0,-1 3 1,1 0-1,1 1 0,0 2 0,1-2 1,1 1-1,0 2 0,1-1 0,1 1 1,0-1-1,2 2 0,1 0-140,2-1 1,-1 0-1,0 0 1,2 1 0,3-1-1,1 1 1,1 0 0,1 0-1,0-1 1,3 1 0,0 0-1,2-1-99,1 1 1,0-1 0,3-3 0,2 0 0,0 0 0,1-1 0,2-1-1,2 0 1,1-1 0,1-1 0,2 1 0,0 1 130,2-2 0,1 1 0,-1-3 0,0 0 1,3 1-1,1-1 0,1-1 0,0 1 0,1-2 1,1 0-1,2 1 0,1 1 0,1-1 0,0 1 138,1 0 0,1 1 1,3-2-1,0 1 1,-1-3-1,1 0 1,2 1-1,0 0 1,2 1-1,1 0 0,1 1 1,1-1-100,0 0 0,1 0 0,2 0 1,1 1-1,-1-1 0,1-1 1,0 0-1,0 0 0,3 1 1,0 0-1,0-1 0,1-1 0,2 0 1,1-1-36,0 0 0,1-2 0,-1-4 0,0 0 0,3 1 0,1-1 0,1 0 0,2-2 0,2 1 0,0-2 0,4 0 1,0-2-4,1 0 1,-1 0 0,0-1 0,0 0 0,-2 0 0,1 0 0,2-1 0,1 0-1,0 0 1,1-2 0,-22-6 0,0-1 0,0 0 0,1 0 0,0-1 0,0 0 71,0 0 1,0 0-1,1 0 1,2 0-1,0-1 1,0 1-1,0 0 1,-1 0-1,0 0 1,1 0-1,0 0 1,0 0-1,0-1 1,0 1-1,-1 0 1,0 0-1,0 0 1,0 0-3,-1 0 0,-1 0 0,1 0 1,3 0-1,0-1 0,0 1 1,0 0-1,0 0 0,1 0 0,1 0 1,0 0-1,0 0 0,2-1 1,-1 0-1,0 1 0,-1-1 1,-1 0-1,0-1-65,-2 1 0,0 0 0,1-1 0,5-1 0,0-1 0,1 1 0,-2 1 0,0 0 0,0 0 0,1-1 0,0 0 0,0 0 0,1-1 0,0-1 1,0 0-1,-1 0 0,0-2 0,-1 1 0,3 0 0,1-1 0,-1 1-28,2-1 1,0 1 0,-1-1 0,-2-1-1,0 0 1,1 0 0,2 0 0,1 1-1,0-1 1,-1 0 0,0 0 0,0-1 0,0 0-1,-1 0 1,0 0 0,1 0 0,0 0-1,-1 0 1,-1 0 0,1 0 0,-1 0 33,-1 0 1,1 0 0,0 0 0,1 0 0,1 0 0,0 0 0,-2-1 0,0 1 0,-1-1 0,0 0 0,-1 1-1,1-2 1,1 1 0,-1-1 0,0 1 0,-2-1 0,0 1 0,-1-1 40,0 0 1,0 0 0,1 1-1,5 0 1,0 0 0,0 0 0,-4-2-1,-1 0 1,0 0 0,0 0-1,1 0 1,-1 0 0,2 0 0,-1 0-1,1 0 1,-2 0 0,0 0 0,1 0-1,2 0 1,0-1 0,0 1 19,1-1 0,0 0 0,0 0 1,-1-1-1,1 1 0,0 0 0,1-1 1,1 1-1,0-1 0,-1 1 0,1-1 1,0 1-1,-1-1 0,0 1 0,0 0 1,1-1-1,0 1 0,-1-1 1,0 1-1,0-1 0,-1 1-102,0-1 0,0 1 0,-1 0 0,0-1 0,0 1 0,0-1 0,-3 1 0,-1-1 0,1 1 0,-1-1 1,-1 1-1,1 0 0,2-1 0,0 1 0,-1-1 0,0 1 0,-1-1 0,0 1 32,1-1 1,0 1-1,-1 0 1,2 0 0,-1 2-1,0-1 1,-3 0 0,-1 0-1,0 0 1,-1 0 0,-1 0-1,0 0 1,1 0 0,0 0-1,-1 0 1,-1 0 0,0 0-1,0 0 29,0 0 0,1-1 0,-1 1 1,0 0-1,1 1 0,-1-1 1,-1 1-1,-1-1 0,0 0 1,25-2-1,0 1 0,-25 1 1,1 0-1,0 0 0,-1 0 1,1 0-1,-1 0-31,2 0 1,0-1 0,0 0 0,0 0-1,-1-2 1,1 0 0,2 0 0,0 0-1,0 0 1,-1 1 0,1-1 0,0 1 0,1 0-1,1-1 1,-1 1 0,-1-1 0,0 1-1,-1 0 1,1-1 0,0 0 0,0 0-12,-2 0 1,0 1 0,-1 0 0,2-1 0,-1 1-1,0-1 1,-1 1 0,-1-1 0,1-1 0,-1 0 0,1 0-1,0-1 1,23-4 0,0-1 0,-1 0 0,-1-1 11,-1 1 0,-1 0 1,-2 1-1,-1 0 0,-4 0 1,0-1 43,-2-1 1,-1 0-1,3-3 1,0 0-1,-3 0 1,-1 1-1,0-1 1,0 0-97,0-1 0,1-1 1,-2 2-1,-1 0 0,-2-1 1,0-1-1,1-1 1,0-2-1,3 0 0,-1-1 1,0-2-1,0 1 0,0-1 1,-1 1-162,1-1 1,-2 0 0,-5-1 0,-1 0 0,1-1 0,-1-1 0,-1 0 0,0 0 0,-2-2 0,0 0-1,1 0 1,-1 0 150,0-2 1,-1 0-1,-1-1 1,-2-1-1,-1 0 1,0-1-1,-1-1 1,0-1-1,-2 0 1,0 0-1,0-1 1,-1-1-1,-1 1 1,-1-1 137,-2 2 0,0-1 0,3-4 0,0 1 0,-3 0 0,0 0 0,2-1 0,-1 0 0,2-2 1,-1 1-1,-1 0 0,-1 0-86,1 0 1,-1 0 0,0-2 0,1 1 0,-1 1 0,0 0 0,-2 0-1,0 0 1,-1-1 0,0 1 0,-1 0 0,-1 0 0,1-1 0,0 0-186,-2 1 1,0-1 0,-1 0 0,-1-1 32,-1-1 1,-1-1-1,0 2 1,-2 1-1,-3 1 1,-1-1-1,-1 0 1,-1-1-1,-2 0 1,-2 0 111,1-3 1,0 1 0,-3-1 0,-1 1-1,0 1 1,0 0 0,-2 0 0,0 0 0,0-1-1,-2 0 1,0-1 0,-1 1 45,-1-1 0,-1 1 0,1 0 0,-1 1 0,1-1 0,-1 1 0,0 0 1,-1 0-1,-1-1 0,0 0 0,-1 1 0,-1-1 0,-1-1 0,-1 0-208,-2 1 0,0 1 0,0 1 0,0 1 187,-5-3 0,0 0 0,0 4 0,-1 1 0,-1-4 0,-2 0 0,0 1 0,-1 1 0,-2 0 0,-1 1 19,-2-3 0,-1 1 0,-1 3 0,-1 0 0,-4 0 1,-1 1-1,0 1 0,-2 1 0,-3 0 0,-2 0 1,-2 0-1,-1 1 6,-3-2 1,-2 1-1,-5 1 1,-3-1-1,-2 1 1,-1-1-1,-2 3 1,0 0-1,-3 0 1,-2 1-1,1 1 1,-2 0-32,-2-1 0,-2 0 0,21 12 0,-1 0 1,-1 1-1,0 0 0,-1 1 0,0 0 0,-1 1 1,-1 0-1,-1 1 0,-2-1 0,-1 1 0,0 0 1,-1 1-1,1 1 0,-2-1 0,-1 0 1,-2 0-1,1 1 2,-1-1 0,1 1 1,0 1-1,3 2 0,-1 1 1,1 0-1,-1 0 1,0 0-1,-1 1 0,0 0 1,0 1-1,0 0 1,0 0-1,1 2 0,0-1 1,-2 1-1,-1 1 1,1 0-1,2 1 0,0 1 1,1 1-24,1 1 0,0 2 0,0-1 1,-3 2-1,-2 0 0,2 0 0,4 1 1,1 1-1,0 0 58,-1 0 0,0 0 0,1 1 0,-1 1 0,0-1 0,0 2 0,-2 1 0,0 2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5T03:36:20.462"/>
    </inkml:context>
    <inkml:brush xml:id="br0">
      <inkml:brushProperty name="height" value="0.053" units="cm"/>
      <inkml:brushProperty name="color" value="#FF0000"/>
    </inkml:brush>
  </inkml:definitions>
  <inkml:trace contextRef="#ctx0" brushRef="#br0">21515 2466 28431,'-2'-12'-9274,"-2"3"9735,-3 3 1,-4 6 0,-1 0-345,-2 0 0,-4-6 0,0-4 0,-6-5 0,-4-4 0,-4-1 1,-1 0-1,-1 0 0,-2 1 0,-4 3 0,-4 2 571,-3 6 1,-2-3 0,-5 7 0,-2 1-1,-3 1 1,-5 2 0,-1 0 0,-3 0-750,-2 0 1,-5 0 0,36 0 0,1 0 0,-6 0 0,0 0-1,-2 0 1,-1 0 0,-3 0 0,-1-1 0,0 0 0,-1-1 212,-2 0 1,1-1 0,-3-2 0,-1 0-1,0 1 1,0 1 0,0-2 0,-1 1-1,1 0 1,0 0 0,0 1 0,1-1 0,0 1-1,0 0 45,-3 0 1,1 0-1,2 0 1,0 2-1,-3 1 1,-1 1 0,1 1-1,1 1 1,0 1-1,1 0 1,1 2 0,0 0-313,0 1 0,-1 0 0,1 2 0,0 1 0,-2 1 0,0 0 0,3 1 0,1 1 1,1 0-1,2 1 0,2 0 0,0 0 0,2 1 0,-1 1 133,2 1 1,-1 2 0,2 0 0,0 0 0,1 1 0,2 2-1,3-1 1,1 2 0,2 2 0,1 0 0,2 2 0,2 1 0,1 1-1,2 1-250,4 1 0,1-1 0,-17 26 0,16 2 0,6 0 0,10 3 0,8 5 0,10 4-39,-1-33 0,4-2 1,6 0-1,5-1 1,6 2-1,4 0 174,5 1 1,3-1-1,7-4 1,4-2-1,12 2 1,4-2 120,-22-10 1,1-2-1,2 0 1,4 0-1,1-1 1,2-1 0,7 0-1,2 0 1,1-1-1,1 0 1,2-2 0,1 1-1,-14-4 1,1 0-1,0 0 1,1 0 0,1-1-1,-1-1 1,1 0-1,1 1 1,3-1 0,2 0-1,-1-1 1,1 1 508,0-1 1,1-1-1,0 0 1,-1 0-505,-3-1 0,-2-1 0,0 0 0,2 1 0,5 0 0,1 0 0,1 0 1,-2-1-1,-4-1 0,-1 0 0,-1 0 0,1 0 0,0-1 0,-1 1 1,1-1-1,-1 0 0,2-1 0,0-1 0,0 0 0,-1 0 0,-2-1 0,-1 0 1,0-1-1,0 0-73,0 0 0,-1-1 1,-1-1-1,1 0 1,-1-2-1,-1-1 1,1-1-1,-1 1 1,17-3-1,0-1 1,-2-1-1,-3 0 1,-2-2-1,0 0 1,-2-1-1,0-1 0,-1 0 1,-3-1-1,-1 1 1,0-2-23,-2 1 1,-1-1 0,0-1 0,1-2-1,0-1 1,-3-1 0,-6 2 0,-2-1 0,0-1-1,19-12 1,-2-1 0,-5-3 0,-2-1 0,-8 1-1,-4-2 1,-4-1 0,-5-2 158,-4-2 1,-4-1-153,-5 9 0,-3-2 0,-8-11 1,-5-1-1,-4 9 0,-5 1 0,-4-4 1,-5 0-1,-9-4 0,-5 2 1,-8 0-1,-6 1 42,-8 1 0,-6 0 1,7 12-1,-5 0 0,-1 2 1,-6 2-1,-2 3 0,-2 1 1,-4-2-1,-1 2 0,-2 0 1,12 6-1,0 2 0,-1 0 1,0 0-1,-1 0 0,-1 2 1,0-1-1,-1 1-102,-2 0 0,0 0 0,-1 1 0,-1 0 0,-3 0 0,0 1 1,-1 0-1,0 1 0,4 1 0,-1 1 0,1 0 0,1 2 0,0 0 1,0 1-1,1 1 0,-1 1 0,0 1 0,0 1 0,0 2 0,1 0 1,3 1-1,1 1 0,1 1 0,0 2 0,0 1 0,1 0 0,0 3 1,0 0-791,-14 5 1,1 2 0,1 1 908,8 1 0,1 1 0,-1 1 0,-4 3 0,-1 2 0,1-1 0,7-2 0</inkml:trace>
  <inkml:trace contextRef="#ctx0" brushRef="#br0" timeOffset="1">7438 5331 22449,'-26'-25'0,"-1"2"0,0 4 0,1 3 0,-3 1 0,-2 3 74,-4 0 1,-8 5 0,-2-2 0,2-1 0,3-2 0,6-1 0,6-1 0,6 1 0,3-2 0,4-1 0,5-2 0,4 2 0,1 1-215,1 2 0,-1 4 1,5 0-1,2 0 1,2 2-1,7 2 1,5 5 369,6 5 1,11 6 0,8 7 0,11 0-1,13 0 1,-27-8 0,3-1 0,6 1 0,2-1-1,5 1 1,2 0 190,3-2 0,2 0 0,7-1 0,1-1 0,3 0 1,0-2-1,2 0 0,0 0 0,-22-2 0,0 0 0,0 0 1,23-1-1,1-1-257,-25 0 1,0-1 0,1-1 0,-2 0 0,1-1 0,-1-1 0,23-4-1,0-1 1,-1-1 0,0-1 0,0 0 0,0 0 0,-4 0 0,-1 1-165,-1 0 0,-1 1 0,-4 0 0,-2 0 0,-5 2 0,-1 1 0,-5-1 0,-1 0 0,-5 1 0,-1 0 0,27-2 0,-10 3-827,-11 4 1,-10 7-1,-9 4 715,-9 6 0,-13-1 0,-13 4 0</inkml:trace>
  <inkml:trace contextRef="#ctx0" brushRef="#br0" timeOffset="2">6145 5544 31400,'0'-19'-9831,"0"0"9152,0-4 0,0-2 0,0 3 0,0-2 0,0 1 661,0 0 0,0 12 1,0-3-1,-1 4 153,-4 2 1,-8 3-1,-9 5 1,-3 0 0,-2 1-1,0 2 1,-1 3 240,-3 1 1,-2-4 0,-4 3-1,3-1 1,0 1 0,2-1-1,-1 1 176,3-3 1,-2 3 0,-1-1-1,1-2 1,-2-2 0,0-1 0,-5 0-289,-4 0 0,0 0 0,-4 0 0,-2 2 0,-1 2 0,-5 5 0,0 3-479,0 1 1,2 0 0,-3 1 0,-4-1 0,-3 2 0,0 1 637,3 2 1,-1 6 0,5-2 0,1 3 0,-3 3 0,2 2-117,1 1 0,0 0 1,11-3-1,1 2 1,3 2-1,4 2 1,4 2-71,-1-2 0,9 5 1,-2-5-1,2 3 0,3 0 1,2 1-386,0-1 1,4 2 0,-3 4-1,2 1 1,1-1 0,0-2-1,3-1-98,1 0 0,3 0 1,1 2-1,1 1 1,3 1-1,1-2-1917,2-5 1819,0 7 1,3-13 0,5 9 0,8-1 0,6-2 0,8 0 395,2-2 1,6-4-1,6 5 1,5 1-1,1 0 1,4 0-67,3-2 0,-8-2 1,12 4-1,-2 3 1,-1-1-1,3 2 8,-1 0 0,-6-6 1,0 5-1,1-3 0,-1-3 1,5-2-1,2-2 285,2-4 0,7 3 0,-3-12 1,-31-8-1,2-1 0,1-1 0,2 0 1,-1 0-1,1 0 9,-1 0 1,0-1 0,2-1-1,-1-1 1,-2 0 0,-1-1-1,2 1 1,0 0 0,2-1-1,0 0 1,0 0 0,-1 1-1,2-1 1,0 0-247,-1 0 0,1 0 1,-1 0-1,0 0 1,2-2-1,-1 1 0,-1 1 1,-1 0-1,-1 0 1,-1 0-1,1 0 1,0 1-43,1 0 0,-1 0 0,-1-3 0,1 0 0,2 2 0,0 0 0,0 0 0,1-1 0,-1 0 0,0 0 0,2 0 0,1-1 0,-1 0 0,-1 0 0,2-1 0,-1 0 0,3-1 0,0 0 0,-2-1 0,0 0 0,1-2 0,1 0 0,2 0 0,0 0 0,0-1 0,1 1 0,3-1 0,-1-1 0,2 1 0,-1-2 0,0 1 0,1-1 0,-2 1 0,1 0 0,1 1 0,0 1 0,-2 1 0,1 0 0,1 0 0,0 1 0,0 0 0,0 1 0,0-3 0,0 0 0,0 0 0,1 1 0,-1-1 0,0 0 0,-2-1 0,-1 0 0,0-1 0,-1 0 0,-1 0 0,-2-1 0,-2 0 0,-1 0 0,-2 0 0,-1 0 0,-1-2 0,-1 0 0,-1-2 0,-1 0 0,1-2 0,0 1 0,-1-1 0,0-1 0,2-2 0,-1-1 0,-2 0 0,-1-1 0,1-2 0,-1 0 0,-1-2 0,-1-1 0,0-1 0,-1-1 0,-1-1 0,0-1 0,-2-1 0,0-2 0,0-2 0,0-2 0,-2-4 0,0-1 0,0-2 0,-2 0 0,1-1 0,-1-2 0,-2 2 0,-1-1 0,-1 0 0,-2 0 0,-1 1 0,-3 1 0,-3 1 0,-2 1 0,-1 0 0,-1 0 0,-3-1 0,-2 0 0,-4-36 0,-12 7 0,-13 5 0,-11 8 0,13 26 0,-3 2 0,-5 0 0,-2 1 0,-1 1 0,-2 0 0,-3 1 0,-2 2-371,-1 0 0,0 1 0,5 3 0,-2 1 0,-5 1 0,-2 0 0,0 0 0,-1 1 0,0 1 0,0 1 0,-3 0 0,0 0 0,-1 0 0,0 1 252,-1 0 0,-2-1 1,-10 1-1,-2 0 1,-1-1-1,-1 1 1,-5 0-1,-1-1 1,23 5-1,-2 0 1,0-1-1,-2 0 1,-1 1-1,-1-1 136,-3-1 0,0 1 0,-1 0 0,-8-3 0,-1 1 0,-1 0 1,16 3-1,0 0 0,-1 1 0,1-1 0,-3 1 0,0-1 1,-1 1-1,1-1 0,-2 1 0,1 0 0,-1 0 0,1 0 1,3 0-1,-1 1 0,1 0 0,1-1 0,-17-1 0,1-1 0,1 1 169,2 0 0,1 1 1,2 0-1,5 2 1,2 1-1,0 0 1,2 0-1,0 0 1,2 1-1,3 2 1,0 2-1,2 1 1,-22 3-1,0 5 0,0 6 1,0 4-1,23-3 1,0 3-1,-1 1-972,-1 3 1,-1 1-1,0 3 1,-4 5-1,-1 2 1,2 2 0,3 2-1,1 2 1,0 1 785,2-1 0,-1 2 0,1 0 0,-1 3 0,0 1 0,1-1 0,0 0 0</inkml:trace>
  <inkml:trace contextRef="#ctx0" brushRef="#br0" timeOffset="3">21555 12314 9581,'0'-28'0,"0"-1"0,-2-3 0,-1 1 0,-1 0 0,0 0-376,-2 2 322,4 6 0,-4 4 540,6 6 0,0 4 0,0 3 1,2 4-1,1 10 0,3 8 0,-1 12 1,3 12-1,-2 11 5435,0 5-5809,-4-16 1,0 1 0,-2 0 0,0 1 0,0 11 0,0 2-1,-1 2 1,-1 0 0,-1 4 0,-1 0 0,-3 5 0,-1 1-89,-1 4 0,-1 2 1,1-24-1,0 1 1,0 0-1,-1 7 0,-1 0 1,1 1-1,0 1 1,0-1-1,0 1 1,1 0-1,0-1 0,1 0 1,-1 1-1,1 0 1,0-1-1,0-1 1,0 0-1,0 0-73,0-1 0,0 0 0,0 0 0,0-1 0,0 0 1,0-2-1,0 19 0,0-2 0,0-2 0,0-1 0,1-3 1,1-2-1,0-5 0,1-1-136,0-5 1,0-2 0,2-3 0,0-1 0,-2 29 0,2-9 0,0-10 0,-1-10-727,1-3 1,0-12 0,0-5-1,0-6-45,5-7 0,11-18 0,15-18 956,11-13 0,1-9 0,6-7 0</inkml:trace>
  <inkml:trace contextRef="#ctx0" brushRef="#br0" timeOffset="4">21995 12074 14843,'-20'-35'-690,"-2"-1"0,3 7 0,3 11 1534,5 3-433,5 2 1,3 5-1,5 4 1,10 2-1,14 2 1,16 0-76,10 0 0,-14 0 0,2 0 0,4 1 1,1 0-1,6 0 0,2 1 0,7 0 1,1 0-1,4 0 0,1-1 0,5 0 0,3 0 69,-23-1 0,2 0 0,-2 0 0,23 0 0,0 0-742,-18 0 0,1 0 0,-1 0 1,-3 0-1,-1 0 0,0 0 337,4 0 1,1 0 0,-1 0 0,-3-1 0,-2 1-1,1-1 1,20 0 0,-1-1-135,-5 0 0,-1 0 1,-2 0-1,0-1 0,-6 3 1,0-1-1,-1 0 0,0-1 1,-3-1-1,-1 0 0,-4 0 1,-2 0-1,-5 0 0,-1 0-143,33 0 0,-17-3 1,-10 2-1,-12 1 0,-12 3 246,-6 4 1,-4 5 0,-4 11 0,-10 8 0,-11 13 0,-12 15 0,7-20 0,-1 2 337,-4 7 1,-2 1 0,-1 5 0,-1 3 0,-5 9 0,0 3 0,11-20 0,1 2 0,1 0 0,-1 3 0,0 1 0,2 0 0,0 5 0,0 0 0,2 1-168,0 2 1,0 1-1,2 0 1,2-1 0,1 0-1,1 1 1,2 1 0,0 1-1,2 0 1,2-1 0,1 1-1,1-1 1,2-3-1,1 0 1,1 0 0,2-1-1,1-1 1,1 0 0,2-3-1,1-1 1,1 0-213,2 0 1,1-1 0,0 0 0,7 21-1,0-1 1,3-5 0,0-2 0,-1-5 0,1 0-1,-1-3 1,0 0 0,0-4 0,-1 0-47,0 2 1,-1-1 0,0-4 0,-1 0 0,-1-3 0,0 0 0,-3-5 0,1-2 0,-3-2 0,0-1 0,9 28-176,-4-5 0,-9-8 0,-4-7 0,-5-5 0,-8-3 0,-10-3 0,-14 1-10,-14 4 0,-18-2 0,23-15 0,-2 0 0,-6 0 0,-3-2 0,-5 0 1,-3-2-1,-6 1 0,-1-2 12,-4-1 1,0-1 0,19-7-1,0-1 1,0 0 0,-1-1 0,0 0-1,-1-2 1,-2 0 0,-1 0-1,0-1 1,0-1 0,1-1 0,-2 0-1,0 0 1,-2-1 0,1 1 232,-1-1 0,-1 0 0,2 0 0,7-2 0,0-1 0,-1 0 0,-2 0 0,-2-1 0,2-1 0,-21-3 0,3-1 0,6-1 0,2-1 1,4-1-1,2 0 0,6 0 0,2-1 795,3-1 1,1 1-738,5 3 0,1 0 0,3-1 0,1 1 0,-30-8 0,3-3 0</inkml:trace>
  <inkml:trace contextRef="#ctx0" brushRef="#br0" timeOffset="5">21928 15300 25718,'-9'-6'-5469,"2"-3"4604,1-3 0,1 3 1416,5 0 0,11 2 1,4-2-1,2 4 1,6 4-1,0 2 1,5 4-1,2 2 98,3 1 1,-1 4-1,7-5 1,-1 0-1,5-1 1,2-1-1,1-1 235,-3-1 1,-5-1-736,2-2 0,-3-5 0,7-1 1,-4-1-1,-4-2-300,-5 2 0,2-5 0,-4 3 1,-2-2-1,-3 1 0,-2 3-1488,-1 1 1,-2-3-1,-6 3 1,1 0 0,-1-1-1,0 1-7585,1 0 9201,-1-5 1,0 4-1,1-6 1</inkml:trace>
  <inkml:trace contextRef="#ctx0" brushRef="#br0" timeOffset="6">22141 14620 18185,'0'-22'-423,"0"-1"0,0 9 1,0 14 643,0 7 0,6 0 0,3 1 0,5-1 0,3-1 0,6 2 0,3-1 0,7 2 1050,7-2 1,1-1-1,7-6 1,-1 0-1,-1 0-1052,0 0 1,-2-1-1,-5-2-797,-4-2 0,2-4 0,-6 4 1,-1-1-1,-2 0-787,-1 3 1,0-3 0,-1 0-1,-1-2 1344,-2-2 0,8-8 0,-3-2 0</inkml:trace>
  <inkml:trace contextRef="#ctx0" brushRef="#br0" timeOffset="7">22048 13874 28979,'-9'-11'-3257,"0"-2"0,8 3 3745,1 5 0,6 4 0,7 1 0,2 0 1,1 0-1,3 0 0,1 0 372,-1 0 1,8 0-1,-2 0 1,0 0 0,3 0-1,-1 0 1,4 0 0,1-2-861,5-2 0,2 2 0,-1-2 0,0 2 0,-3 2 0,2-1-1918,2-4 1,1 4 1924,0-4 0,6-8 0,1-2 1</inkml:trace>
  <inkml:trace contextRef="#ctx0" brushRef="#br0" timeOffset="8">22048 13407 20173,'-15'-18'-3601,"0"1"3124,2 0 1,-3 7 516,7 1 0,4 2 0,5-2 0,8 3 0,5 1 0,5-1 0,4 1 0,3-3 766,2 1 0,9 4 0,1-2 0,0 2 0,3 0 0,1-1-481,4 1 1,3 2-1,-2 1 1,0 0 0,0 0-1,-3 0 1,0 0 0,-1 0-1386,-2 0 0,3 0 1,-8-2 1093,4-2 0,1-16 1,0-8-1</inkml:trace>
  <inkml:trace contextRef="#ctx0" brushRef="#br0" timeOffset="9">22421 12887 17554,'-13'-29'-326,"0"2"177,5 9 0,4 12 0,10 6 392,7 0 1,6-1 0,9-2-1,5-3 1,7 0 0,7-1-1,7 1 1,4 0 119,4 3 0,0 1 0,5 2 0,4 0-255,1 0 0,1 0 0,-7 0 0</inkml:trace>
  <inkml:trace contextRef="#ctx0" brushRef="#br0" timeOffset="10">20582 15566 10671,'-12'-13'1280,"3"-1"-966,3 7 1,8 1 0,2 6 0,5 0-1,3 0 184,1 0 0,0 0 0,1 0 0,-1-1 1,-1-4-1,-3-5 55,-5-6 1,2-1 0,0-5 0,0-3-1,1-5 1,1-5-260,2-4 0,-2-2 1,1-4-1,-1-2 1,1-2-1,-1 0-203,-2-1 1,4-3-1,-3-4 1,2 0 0,-1 2-1,-1 3 1,-1 5-243,0 1 0,-2-5 0,-4 4 1,0-2-1,0 2 0,0 1 1,0 3 145,0 1 0,0 1 0,0-1 1,0-1-1,0 4 0,0-3 103,0 1 0,0 1 0,0-8 1,2 1-1,2-1 0,5-2 0,3-2-131,1-1 1,1 0 0,-1-1 0,0 3 0,1 0 0,-1 4-4,0 1 0,-1 6 0,-1 4 0,-3 1 1,1-1-1,-1 2 146,-4 2 1,2 1-1,-1 5 1,-2 3-1,-2 0 1,-1 1-198,0 2 0,0-4 0,0 6 0,0 2 0,0-1 0,0 1 0,0-2-227,0 2 1,1 1 232,4 2 1,-4 0 0,4-1-1,-4 1-535,-1 0 0,0-1 1,2 3-1,2 2-1241,5 4 0,3 5 0,1 5 1945,1 4 0,5 8 1,2 4-1</inkml:trace>
  <inkml:trace contextRef="#ctx0" brushRef="#br0" timeOffset="11">20755 12927 24135,'-21'-17'-4117,"4"-1"3775,2 6 0,1 5 0,1 4 405,0-2 0,4-4 1,1 3-1,3-1 0,3-3 1,5-2-1,6-2 0,4 1 1,5 0 2460,4-1-1944,9 1 0,2-5 0,4-1 0,-3 0-214,-1 0 1,4 1 0,-3 4-1,0 1 1,-3 1 0,-5 3-280,-3 5 0,-4 2 0,-6 2 0,1 2 0,-1 4 0,-1 7 0,-2 9-818,-1 8 0,-4 1 1,3 8-1,3 2 1,1 1-1,1-1 0,2-1-205,3 0 0,1 0 0,6 0 0,0-2 0,3-2 888,0-5 0,1-3 1,-3-1-1</inkml:trace>
  <inkml:trace contextRef="#ctx0" brushRef="#br0" timeOffset="12">25367 15486 8249,'0'-13'0,"0"5"0,0-3 722,0 9 0,0-10 1,2 5-1,2-2 0,5 2 1,3-1-1,1 2 0,2 0 1,3 2-1,4-1 0,3 1-196,2 1 1,0 2-1,-1 1 1,-1 0-1,-2 0 1,-6 1-1,-2 3 1,-3 5-3368,-3 3 0,-3 2 0,-6-1 2841,0 0 0,-6 1 0,-1-1 0</inkml:trace>
  <inkml:trace contextRef="#ctx0" brushRef="#br0" timeOffset="13">25394 15699 8061,'-6'-19'6785,"6"10"-6613,0 0 1,6 6 0,7 3-1,2 0 1,3 0 0,6 0 0,5 0-1,5 0-478,0 0 0,3 2 0,-4 1 1,0 3 305,-1 1 0,-1 2 0,-4 4 0</inkml:trace>
  <inkml:trace contextRef="#ctx0" brushRef="#br0" timeOffset="14">25754 15633 8079,'0'-14'1872,"0"1"0,1 6 0,4 2-1597,4 4 1,4 5 0,5 2 0,4 2 0,5 3-1,4 4 1,4 3 0,4-2-2585,1-1 2309,6-2 0,-5 7 0,5 0 0</inkml:trace>
  <inkml:trace contextRef="#ctx0" brushRef="#br0" timeOffset="15">26367 15539 8152,'-36'-23'1321,"1"5"0,-5 8 0,9 13 0,0 3 0,-2 1-1158,-2 3 1,1 2 0,-1 1 0,1 2 0,0 3 0,-1 6 0,2 4 0,7 4 1039,6 3 1,11-4 0,5 4-1204,2 2 0,8 2 0,2 1 0</inkml:trace>
  <inkml:trace contextRef="#ctx0" brushRef="#br0" timeOffset="16">24861 15326 8229,'-5'6'0,"-1"-4"0,-1-7-36,-3-2 30,4-2 0,0-4 395,6-1 0,0 1 0,1 0 0,4-1 0,5-1 1,5-1-1,4-3 0,0-2 0,2-2 0,-2-3 1,1-2-1,-3-3 554,3-4 0,-10-1-885,3-4 0,-2-1 0,1-10 0,-2 1 0,-3-5 45,-1-6 1,3-4-1,-4-1 1,-2 0 0,-2 3-1,-1 2 16,0 2 0,0 3 0,0 7 0,0 4 1,0 4-1,-1 2 0,-4 4-347,-4 4 0,2 4 0,-1 3 189,2 2 0,-2 6 0,2-2 0,0 3 342,0 2 0,1 0 0,5-1-1411,0 1 0,2 1 0,2 5 1108,5 7 0,-3 6 0,0 7 0</inkml:trace>
  <inkml:trace contextRef="#ctx0" brushRef="#br0" timeOffset="17">24981 13887 8411,'-2'-21'1454,"-2"3"1,4 5-1,0 18 1,7 3-1,5 4-1211,1 2 1,2-1 0,1 2 0,4 2 0,0 4-1,4 3 1,1 1 0,3 3-68,4 0 1,-7 2-1,4 0 1,1 2-177,-2 2 0,0-4 0,-1 2 0</inkml:trace>
  <inkml:trace contextRef="#ctx0" brushRef="#br0" timeOffset="18">5639 9476 28732,'-20'0'0,"0"0"0</inkml:trace>
  <inkml:trace contextRef="#ctx0" brushRef="#br0" timeOffset="19">8105 8863 8008,'-27'-34'0,"3"4"0,5 6 0,6 6 111,8 10 0,-1-4 1,5 4-1,-4-1 1,-5 2-1,-5 0 0,-2-1 1,-1-1-1,-1 0 1,-2 2-1,-3 1 0,0 2 1,-2-1-1,-1 1 1,-4-1 602,-2-1 0,2 5 0,-3-4 0,0 4 0,2 0 0,-3-2 1,1-2-1,-1 2-389,1 2 0,-6 2 0,1 2 0,-4 3 0,0 0 0,0 1-343,-1 1 0,-2-1 0,-4 4 0,1-4 0,0 0 0,0-1 267,0 0 1,5-1-1,-4-5 1,1 0-1,1 1 1,0 2 52,3 2 1,6-1-1,3-4 1,0 0-1,1 0 1,1 0-1,2 0-122,2 0 0,-3 0 0,-2 0 0,1 0 0,-2 0 0,0 0-581,-3 0 1,-3 1 0,-5 4-1,-2 2 1,-2 2 0,0 2 260,-1 3 0,2 0 0,-1 5 0,2-1 0,1-1 1,3 0-1,2-2 343,4-2 0,-3 5 1,6-1-1,0 0 0,3-2 1,2-1-1,3 3-169,-1 0 1,0 3 0,1-4 0,-1 2-1,0-1 1,1 1-119,-1 0 1,-3 6-1,2-2 1,5 2 0,0-1-1,6-2 1,0 0-45,5-1 1,7-2 0,-3 4 0,2 2 0,5 1 0,2 2 0,5 0 0,2-1 1,5 1 0,6-2 0,2-1 0,6-2 0,4 2 164,4 1 0,13 0 0,-2-1 1,8-4-1,9 0 0,3-4 1,5-1 42,-33-8 0,0-1 0,2 1 0,0 0 0,1-1 0,1 1 0,0-1 0,0 1 0,0 0 0,-1-1 0,1 1 0,-1 0 0,0-1 1,1 1-85,0 0 1,0-1-1,1 1 1,-1-2-1,-2 1 1,0-1-1,-1-1 1,0-1-1,1 0 1,-1 0 0,0-1-1,0 0 29,2 2 0,0-2 0,-2-1 0,0 0 0,35 3 0,-1-2 0,-2-2 0,2 0 0,-35 0 0,1 0-1,2 0 0,1 0 0,-1 0 0,0 0 0,3 0 1,0 0-1,0 0 0,1 0 0,-1-1 0,1 0 1,1 0-1,1-1 0,-1 0 0,0 0-48,-1 0 1,2 1-1,2-1 1,1 1-1,-3 0 1,1-1-1,0 0 1,0 0-1,1 0 1,0 1-1,-3 0 1,1 0-1,0 1 1,1 0 56,0 0 0,-1 0 0,-6-2 0,0 0 0,4-1 0,-1 1 0,0 1 0,0-1 0,-1 1 0,0 1 0,0 0 0,0 0 0,-2 0 0,0 0-135,-1 0 1,0 0-1,6 0 1,0 0 0,-3 0-1,0 0 1,1 0 0,1 0-1,1-1 1,0 0 0,-1 0-1,0-1 50,0 1 0,-1-2 1,3-4-1,1-1 0,-3 1 1,0 1-1,0-1 0,-1-1 1,-1 0-1,0 0 1,-3 0-1,-1-1 0,33-10 447,-4-2 0,-1-1 0,0-4 0,-1-3 0,1 0 1,-1-4-262,1-1 1,-6 5-1,-3-4 1,-5 2-1,-6 0 1,-7 1-1,-9 2-842,-7 1 0,-5-5 0,-7-4 1,-4-1-1,-10-1 0,-10-1 304,-8-2 1,-23-4 0,-14 2 0,23 21 0,-3 0 0,-7 0 0,-2 1 0,-5 0 0,-2 2 235,-3 1 1,-3 1-1,-11-2 1,-1 2 0,2 3-1,-1 3 1,-3 1-1,-1 4 1,-1 1 0,1 2-260,0 2 1,2 1 0,9-3 0,0 0 0,1-1 0,0 0 0</inkml:trace>
  <inkml:trace contextRef="#ctx0" brushRef="#br0" timeOffset="20">19889 17738 8152,'-14'-4'0,"1"0"0,0 1 0,-1 1 0,7 2 725,1 6 0,6 1 0,1 7 0,4 1 0,4 1 0,3 3 0,-1 2 1,0 1-1,-2 0 0,0-1 0,-1-2 0,0-1 723,-2 1 0,-2-4 0,-5 1-1186,-4-5 0,-2-11 0,-5-9 1,2-4-1,1-5 0,0-3 1,2-3-94,2-2 1,4 5 0,1-7 0,1 1-1,4 3 1,3 1-218,4 2 1,2-3 0,-3 7 0,0 0 0,-2 2-1,1 4-101,2 2 0,-3-2 0,0 7 0,0 2-642,-2 5 0,0 2 1,-2 7-1,4 3 1,3-1-1,2 1-497,4-2 0,3 1 0,7-1 0,2-1 0,2-3 0,2-5 1288,3-2 0,2-8 0,1-2 0</inkml:trace>
  <inkml:trace contextRef="#ctx0" brushRef="#br0" timeOffset="21">20675 17325 8133,'7'-6'5349,"5"2"-5005,-3 0 0,-1 1 1,-1 11-1,0 3 1,-1 2-1,2 3 1,-2 5-1,0 3 266,-3 4 1,2 3 0,0 0 0,-2 3 0,-2 2-1,-1-2 1,0 0-776,0 0 1,0-4 0,0 1 0,0-3-1,0-2 1,0 1 0,2-2-4873,2-3 5037,4-2 0,11-7 0,2 0 0</inkml:trace>
  <inkml:trace contextRef="#ctx0" brushRef="#br0" timeOffset="22">21155 17499 8209,'0'-18'2566,"0"0"0,0 5 1,1 5-36,4 2 1,-2 2-2468,6 4 1,4 0-1,6 0 1,1 0-1,2 0-1061,3 0 0,-1 6 0,7 1 0,-3 4 997,-1 2 0,-1-3 0,1 10 0</inkml:trace>
  <inkml:trace contextRef="#ctx0" brushRef="#br0" timeOffset="23">21168 17698 8209,'-17'-4'563,"-1"0"1,6 1 0,9 6 0,6 1 0,7-1-454,7-2 1,6 4 0,11-1 0,8-1-1,2 0 1,5 0-111,3 2 0,-2 5 0,10-3 0</inkml:trace>
  <inkml:trace contextRef="#ctx0" brushRef="#br0" timeOffset="24">21901 17645 8201,'0'-13'4349,"0"5"0,0 8-3894,0 9 0,0 3 1,0 1-1,0 1 1,0-1-1,2 2-558,2 3 0,-1-3 0,5 2 0,-1-3 0,-1-4 0,1-3-621,1-1 1,1-1 0,3-7 0,-2-2-1,-3-7 1,1-5 0,-2-6 403,0-3 1,-2-2-1,-4 0 1,0 1-1,0 1 1,0 1 1297,0 2 0,0 5 0,0 0 1,0 2-834,0 2 0,6 5 0,3 4 0,3 2 0,4 4 0,5 2 353,5 5 1,6 1-499,-1-1 0,9 3 0,7-4 0</inkml:trace>
  <inkml:trace contextRef="#ctx0" brushRef="#br0" timeOffset="25">22381 17445 8155,'3'-7'862,"5"2"0,7 4-413,4 1 1,3 0 0,5 0 0,-2 0 0,-1 0 0,-2 1 0,0 2 380,-1 2 1,-2 5-1,-6-1 1,-1 3-1,-3 1 1,-5 1-365,-2-1 1,-8 0 0,-3-1-339,-3-3 1,-7 3-1,-2-3 1,1 3-252,2 1 1,3 0-1,3 1 1,2-1-1,2 0 1,2 0-314,3 1 0,8-1 0,5 0 1,7 1-1,5-1 0,3 0 0,3-1-542,3-3 1,-1 3 0,4-5 0,-2 2-1,-2-1 1,-2-2 977,-1-3 0,0-2 0,-1-1 0</inkml:trace>
  <inkml:trace contextRef="#ctx0" brushRef="#br0" timeOffset="26">23194 17405 10594,'-1'-12'0,"-2"5"696,-1 7 1,-1 6 0,5 7-1,0 2 1,0 3 0,0 4 991,0 3 0,0 6-1507,0 0 0,0 2 0,0-3 1,0 1-1,-1 0-278,-4 1 0,4-5 1,-4 1-1,4-6 97,1-2 0,-6 3 0,-2-2 0</inkml:trace>
  <inkml:trace contextRef="#ctx0" brushRef="#br0" timeOffset="27">23035 17658 8093,'0'-20'1433,"0"-4"0,1 8 0,3 4-1181,5 6 1,5 5-1,2 1 1,3 0-1,2 1 1,3 3 0,1 5-255,1 3 1,7 2 0,3-1 1,2 0 0,2 6 0,0 2 0</inkml:trace>
  <inkml:trace contextRef="#ctx0" brushRef="#br0" timeOffset="28">23581 17592 11536,'-1'13'2495,"-2"1"-1814,-2-1 1,1 0 0,4 0 0,0 1 0,0-1-1,0 0 1,1 1-690,4-1 0,-2-1 0,4-5-680,-1-7 0,-2-6 0,-4-8 0,0-4 0,2-4 0,1-4 400,1 0 1,2-2 0,-3-2-1,2-1 1,-1 3 0,0 3 0,2 4 484,2 2 0,-1 5 1,4 7-1,-3 0 1,4 1-1,3 0-253,3 3 1,0 1-1,-4 4 1,4 2-1,4 5 56,4 3 0,6 1 0,2 1 0</inkml:trace>
  <inkml:trace contextRef="#ctx0" brushRef="#br0" timeOffset="29">24101 17379 8042,'-13'-17'1872,"-1"-3"0,1-1 672,0 6-2438,5 8 1,4 7-1,8 1 1,5 2-1,4 3 1,5 1 0,4 4-44,4 1 0,0 1 0,1 0 0,0 1 1,-2-1-1,-2 0 0,-2 1 0,-2-1-117,-2 0 0,-4 1 0,-4-1 0,-5 0 436,-2 1 0,-2-1 1,-2 0-1,-1 1 0,-3-1 17,-1 0 1,4-2-1,-1 0 1,2 4 0,2 0-1,2 1 1,1 1-545,1 0 1,1 3 0,-5-4 0,0 2 0,-2-1 0,-4 1-129,-7 0 0,-6 0 0,-11-5 0,-4 0 0,-8-1 0,-4-1 0,-4-4-1021,-2-1 1294,5 4 0,-17-2 0,2 5 0</inkml:trace>
  <inkml:trace contextRef="#ctx0" brushRef="#br0" timeOffset="30">19969 18458 8205,'-11'-9'0,"-4"2"0,-2 1 0,-6 3 0,-2 1 0,2 2 0,-15 0 469,7 0 1,0 5-1,5-1 1,0 1 0,4-1 482,4 1 0,11-1 0,10-4 1,12 0-1,13 0 0,9 0 0,10 0 1,8 0-601,7 0 1,9 0-1,5-1 1,-38-1 0,1 1-1,0-2 1,1 1-308,0 1 0,0-1 0,28 1 0,4 1 0,-5 0 0,-9 0 0,-5 0 0,-7 1-622,-5 4 1,-8-4 0,-12 4 0,-2-4 920,-3-1 1,-8 0 192,-8 0-503,-12 0 1,-5 0 0,-5 0-1,-3-1 1,-3-2 0,-6-2-1,-3 2-5,-5 2 1,-1 1-1,2 0 1,-2 0 0,-3 0-1,-1 0-40,-4 0 1,1 4-1,0 2 1,2 2 0,2 0-1,5 1 1,5 0-463,10 2 1,0-4-1,10 2 1,4 1-1,9 2 311,11 1 1,7-5 0,14-2 0,7-2 0,8 1 0,7-2 486,2-2 1,0-2-1,0-2 1,2-2 0,0 2-1,0 2 1,-5-1-479,-2-2 0,-4 2 1,-5-2-1,-4 2 1,-5 2-1,-7 0 1,-5 0-1264,-3 0 1,-11 0 0,-8 0 0,-12 0-2498,-8 0 3913,-14 6 0,-4 2 0,-11 5 0</inkml:trace>
  <inkml:trace contextRef="#ctx0" brushRef="#br0" timeOffset="31">19769 18338 8375,'-5'-22'0,"1"0"0,1 3 0,3 4 0,4 6-1,5 4 1,9 4 286,9 1 0,14 1 0,14 4 0,10 4 0,-27-4 0,2 2 0,5-1 0,1 1 0,4 0 0,2 1 0,2-1 0,0 0 0,2 1 0,-1-1 0,0-1 0,0-1 0,-1-2 0,0 0 0,-1-3 0,-1-2-56,0 0 0,0-3 0,-1-6 0,0-2 0,-4-2 0,-1-3 0,1-1 0,-2-3 0,1-3 0,-2-2 0,0-3 1,-2-2-1,0-4 0,-4-2 0,-2-3 0,-4-3 0,-2 0 0,-5-2 0,-3-1 0,-4-2-403,-2 0 1,-4-1-1,-2 0 1,-5-1-1,-3 0 1,-4 0-1,-2 2 1,-5 2-1,-5 1 1,-5 1 0,-4 3-1,-4 3 76,-4 1 0,-3 3 1,-9 1-1,-5 5 1,-5 3-1,-3 4 1,-5 1-1,-3 2 1,-4 2-1,-3 3 1,-1 2-1,-2 2 1,22 4-1,0 2 1,-1 1 1057,-3 0 0,0 1 0,0 1-837,5 1 1,0 2-1,-1 0 1,-6 1-1,-1 2 1,1 0-1,-17 7 1,2 2-1,3 1 1,3 2-1,4 4 1,3 3-1,5 1 1,3 4-260,2 4 0,4 3 0,3 3 0,4 4 0,7 4 0,5 3 0,4 1 0,6 3 0,7 4 0,7 1 0,7 2 0,9 1 0,12 6 0,8 0-2091,-5-20 0,4 1 0,3-2 2226,6 0 0,3-1 0,3 0 0,6 5 0,2 0 0,3-1 0</inkml:trace>
  <inkml:trace contextRef="#ctx0" brushRef="#br0" timeOffset="32">3546 9409 10600,'-9'-34'0,"2"3"0,1 7 0,3 6-291,1 11 785,2 1 0,5 8 0,1 0 1,2 3-1,6-2 0,4 0 1,4 0-1,6 1 0,6-1 1,6-1-1,6-2 81,7 0 0,3 0 0,7 0 0,-4-2 0,5-2 0,-1-4 0,5-1 0,-2 2 0,0 0 0,-4 1-403,-1 0 1,1-3 0,-4 4-1,-3 3 1,-6 0 0,-9 2-1536,-8 0 1,-9 0 0,-6 0 1460,-2 0 0,-7 6 0,-2 1 0</inkml:trace>
  <inkml:trace contextRef="#ctx0" brushRef="#br0" timeOffset="33">4692 9156 17565,'0'-27'-960,"2"2"1,2 4-1,5 8 1446,3 7 0,7 4 0,3 2 0,2 0 1,0 2-1,-4 1 0,0 3 0,-4 1-434,-1 4 1,-2 0 0,-1 3 0,-3-1 0,-3 0-1,-2 1-392,1-1 1,-1 2-1,-7 1 1,-4 3-1,-7 2 1,-2 3-1,-3 1-263,-3 2 0,-5-4 0,-3 3 0,-2 3 630,-2 4 0,-2 2 0,-4 5 1</inkml:trace>
  <inkml:trace contextRef="#ctx0" brushRef="#br0" timeOffset="34">5319 10275 16432,'13'-6'-107,"0"-1"0</inkml:trace>
  <inkml:trace contextRef="#ctx0" brushRef="#br0" timeOffset="35">5185 10262 16432,'-26'0'-410,"-1"0"295,0 0 1,1 0-1,1 0 1,1 0 0,3 0 155,2 0 1,1 0 0,5-2 0,-1-1 0,1-2 0,1-3 129,3-2 1,-1-2 0,6-1-1,2-1 405,5 1 1,10 6 0,10 2 0,2 4 0,3 1 0,5 0-1,5 0 1,6-2-287,4-2 1,1-2 0,4-5-1,-1 4 1,-2 0 0,-2-1 0,-1-2 209,0-2 1,-8 3-485,1 0 0,-4 2 1,-1-2-1,-5 3 1,-5 2-221,-3-1 1,-6 1 0,2 4 0,-3 0 0,-2 0 0,-1 1-535,-3 4 1,-2-4 0,-4 5 0,2 0-119,-2 3 1,0-3 0,0 0 0,3-2 0,3 1 0,5-2 1024,7-2 1,4-7-1,2-1 1</inkml:trace>
  <inkml:trace contextRef="#ctx0" brushRef="#br0" timeOffset="36">5932 9995 9118,'-21'-20'56,"3"3"1,5 6 0,3 3 356,1 2 0,7 2 84,2 4 0,8 0 1,10 0-1,4 0 1,4 0-1,6 0 0,2 0-299,0 0 1,3 4 0,-6 1 0,0-2 0,-2 0 0,-2 0-139,-6 1 1,0 5 0,-5-3-1,-4 1 1,-6 4 0,-5 0-283,-1 3 0,-10 3 0,-6 3 0,-8 0 0,-9 4 0,-2 0-239,-1-2 1,-2 2 0,2-5 0,-1 2 0,2 1 0,3 0-439,4 0 1,3-1-1,1 4 900,2 2 1,6-3-1,-3 8 1</inkml:trace>
  <inkml:trace contextRef="#ctx0" brushRef="#br0" timeOffset="37">5479 11368 8497,'-11'-13'0,"1"-1"0,-2 3 0,2 2 0,-2 4 0,0-2 0,-1 5 0,-1-2 0,1 2 0,0 2 0,-7-5 0,0-3 0</inkml:trace>
  <inkml:trace contextRef="#ctx0" brushRef="#br0" timeOffset="38">5252 11288 8497,'-25'0'0,"3"0"0,2 0 0,7 0 0,0 0 14,-1 0 1,6 0 0,-1 0 19,-2 0 0,4 0 0,-2 0-305,-1 0 1,-2 0 0,-2 0 0,1 2 0,0 1 0,-1 1 0,1-1 1237,0-2 1,7-1-1,7 0 1,10-1-1,8-3-572,6-5 0,0 1 0,11-1 1,2-1-1,4 0 0,2-1 1,-2 4-1,-2-1-357,0 1 1,-8 4 0,7-1-1,-5 1 1,-4 0 0,-2-2-211,-2 2 1,0 2-1,-4 1 1,-3 0 0,-1 0-1,0 0-355,-2 0 0,-1 0 1,-2-2-1,0-1-254,1-1 1,-1-5-1,0 3 781,1-1 0,5-8 0,2-6 0</inkml:trace>
  <inkml:trace contextRef="#ctx0" brushRef="#br0" timeOffset="39">5825 10955 25749,'-12'-13'-1655,"4"-1"1,2 8 0,7 5 1799,4 4 0,-2 3 0,5-3 0,3 1 0,1-1 0,1 0 0,2 0 296,3 1 1,-2 7 0,5-4 0,-1 2 0,0 0 0,0 1 0,0 2-572,-1 2 0,-3 0 0,-6 3 0,-2 0 0,-2 0 0,-3-1 0,-2 0-155,-1 2 0,0 4 0,-1-2 0,-4-1 0,-4 0 0,-2-1 111,-3 1 0,-4-4 0,-1 4 0,0-1 1,-2 1-1,0 2-1200,-2 3 0,-7 1 1123,-1 1 1,-12 7 0,2 1 0</inkml:trace>
  <inkml:trace contextRef="#ctx0" brushRef="#br0" timeOffset="40">22288 14886 8391,'-13'-31'0,"-1"9"0,1 12 0,-5 8 10,0 7 0,-5 1 0,1 4 0,-5-3 0,-3-1 0,-2-1 0,-4-1 0,-4 2 0,-4 2 0,-4 0 1,-1 1 300,2 0 1,-3 2 0,5 5 0,4 3 0,5 2 0,11 4 0,10 5 0,14 8 0,16 8-264,20 7 0,-5-20 0,5-2 1,11 2-1,3-2 0,7 2 0,2-1 1,8 0-1,3-2 0,-20-10 0,1-1 1,1 0-1,3-1 0,1 0 1,1-1-79,3 0 0,1-2 0,-1 0 0,-3 0 0,0-1 0,1-1 1,4-1-1,0-1 0,1-1 0,-3-2 0,0 0 0,-1-1 1,-4-1-1,-1-2 0,0 0 0,-2-1 0,0-1 0,-2 0 1,16-1-1,-1-2-179,-5-2 1,-3-1 0,-6-3 0,-3-3 0,-8-4-1,-1-4 1,25-21 0,-15-7 0,-16-6 153,-14-7 0,-22-9 0,-7 32 1,-5 0-1,-5-1 0,-5 1 1,-9-1-1,-4 1 0,-8 1 1,-4 2-12,-7 0 0,-3 3 0,-6 4 0,-2 6 1,-3 3-1,-1 4 0,23 7 0,-1 1 0,1 1 66,-1 2 0,-1 2 0,1 1 0,0 0 0,1 2 0,0 0 0,-2 2 0,0 1 0,0 1 0</inkml:trace>
  <inkml:trace contextRef="#ctx0" brushRef="#br0" timeOffset="41">22995 14193 8497,'-8'-26'0,"2"-1"0,2 2 67,-1 3 0,-5 7 0,1 8 1,-4 1-1,-5 3 0,-4 1 1,-5 2-1,-4 0 0,-6 0 1,-6 0-8,-6 0 1,-4 0-1,-4 0 0,0 0 1,-11 2 0,1 2-1,-1 5 1,-2 4 0,2 4 132,1 0 1,5 7-1,13-2 1,6 3 0,8 4-1,10 0 1,10 2-528,9-1 293,4 4 1,16 0 0,9 5 0,16-4 0,16-4 26,14-3 0,-31-15 0,1-2 0,7-1 0,0-2 0,3-3 0,0-1 0,1-3 0,1-1 1,1-2-1,1-2 0,-2-1 0,-1-2-72,-2 0 0,0-2 0,-3-4 0,-1-2 0,-6 1 0,-1 0 0,31-17 0,-8-3 0,-14 1-195,-12 0 0,-15 2 0,-18 6 0,-10 3 1,-17 6-1,-20 5 281,-19 7 0,25 3 0,-2 0 0,-1 1 0,-1 0 0</inkml:trace>
  <inkml:trace contextRef="#ctx0" brushRef="#br0" timeOffset="42">5919 12847 11260,'-6'-17'0,"-3"-1"0,-3 3 1302,-1 5-140,-1 4-1005,7 6 1,-5 0-1,3 0 1,-1 1 0,-1 2-1,3 2 1,-4-2-1,-5-2 1,-3-1 0,-4 0-1,-1 2 1,-5 1 356,-2 1 1,-4 5 0,-4-3 0,-1 0 0,-2 1 0,-2 0-1,2 4-99,2 1 0,2 1 0,2 0 0,3 2 0,2 3 1,2 4-488,2 3 0,3-2 0,1 0 0,3 2 0,2 4 0,3-1 0,-1 3-37,0 1 0,6-2 0,-2 1 0,1-3 0,0-1 0,-1 1 1424,-1 3-1207,1-3 0,0 5 1,1-5-1,2 3 1,1 5-1,0 4-127,1 4 1,-2 6-1,4 8 1,0 1-1,-1 8 1,1 3-103,0 2 1,3-31 0,2 0-1,0-1 1,2 0 0,-1 0-1,0 1 1,0-1 0,0 0 0,0 34-1,0-4 1,0-7 62,0-4 1,0 7-1,0-13 1,0 2-1,0 1 1,1-1 87,3-2 0,4 8 0,5-8 0,1 2 1,0 1-1,3-1 0,2 0-102,2-3 1,-4-2-1,4 3 1,-2 2-1,-2 0 1,-3 1 0,0-1 85,-1 1 0,-1 0 0,-2-2 1,-1-4-1,0-4 0,-1-6 120,-4-2 0,2-5 0,-2 0 0,1-2 1,-1 0-1,2-2 0,0 0-80,0-3 0,6-1 0,0-2 0,4-6 0,2-2 0,0-2 0,1-1 329,2-3 0,-1 2 1,4-5-1,-2-1 1,3 1-1,3-3 145,4-1 1,5-2 0,0 0 0,4 0 0,4 0 0,-1 0-1,0 1-1365,1 4 0,1-2 0,-2 6 0,4 1 0,0 2 0,1 3 1119,2 2 1,-5 4 0,0 6 0</inkml:trace>
  <inkml:trace contextRef="#ctx0" brushRef="#br0" timeOffset="43">5345 14473 13707,'-13'-6'0,"1"-3"-529,3-2 1498,3-3-409,6 1 0,2 4 0,2 2 0,5 1 0,3 3 0,1 1 0,1 2 0,-1 0 0,0 0 0,2 0 0,1 0-130,2 0 0,4 0 1,-2 0-1,0 0 0,4 0 1,0 0-1,1 0 1,0 0-193,3 0 0,2 0 1,-2-1-1,0-2 0,2-3 1,-2 0-1,2 0-681,-2 3 1,0-3 0,-3 0-1,-1 0 1,-3 0 0,-1 4-1168,1 0 0,-5-2 0,2-2 0,-2 0 1651,2 0 0,3-5 0,6 4 0</inkml:trace>
  <inkml:trace contextRef="#ctx0" brushRef="#br0" timeOffset="44">6025 14233 8488,'-16'-13'3484,"3"0"-3241,8 5 1,1 7-1,10 7 1,5 0-1,7 0 1,3-3 0,3 0-1,1 0 69,2 1 0,4 2 0,1-2 1,-1 4-1,-1 1 0,-6 0 1,-4 1-575,-3 2 0,-4 3 1,-4 1-1,-6 3 0,-6 3 1,-9 5-183,-9 3 1,-7 1-1,-12-5 1,-1 2 0,-2 4-1,-3 2 1,-2 1-1949,-2 1 2392,-2-1 0,5 5 0,1 0 0</inkml:trace>
  <inkml:trace contextRef="#ctx0" brushRef="#br0" timeOffset="45">5585 15486 12043,'-17'0'0,"-1"0"0,1 0 0,3 0 0,0 0-232,1 0 394,0-6 0,4 3 1,1-6-1,2-1 0,4-2 1,0-1-1,4 1 1,2 3 500,5 5 1,7 1-1,3 0 1,1-2-1,0 2 1,1 2 0,3 1-1,0 0-740,-2 0 1,3 0 0,-3 0-1,2 0 1,0-2 0,-2-1-93,1-1 1,-2-2 0,0 3 0,-2-1 0,-3 1 0,-1 1 0,0 4-3323,3 2 3462,-3-2 0,4 15 1,-6-2-1</inkml:trace>
  <inkml:trace contextRef="#ctx0" brushRef="#br0" timeOffset="46">6025 15300 14279,'8'-21'-1267,"-4"-6"1543,-2-2 1,-2 9 0,1 8-210,3 5 0,-1 1 0,6 3 218,2-1 1,-4-1 0,2 7 0,0 2-1,0 5 1,0 3 0,1 3 26,2 3 0,1-1 0,1 7 0,-3 3 0,0 1 0,-4 4-619,-1 1 1,-1 5 0,-5-2-1,-2 2 1,-2 1 0,-5-2 0,-3-3 284,-1-1 1,-13 10 0,-2-2 0</inkml:trace>
  <inkml:trace contextRef="#ctx0" brushRef="#br0" timeOffset="47">4985 11421 8429,'-26'-38'0,"1"5"0,2 10 0,6 9 0,2 7 0,2 4 0,-1 1 357,1 2 0,0 0 0,2 0 0,8 0 179,12 0 0,19 0 1,15 0-1,9 0 0,12 0 1,8-1-1,-32 0 1,0-1-1,2 0 0,1 0-430,1 0 0,1 1 0,0-2 0,0 0 1,1 0-1,0 0 0,-2 0 0,1 0 1,-1 0-1,0 0 0,-2 1 0,-1-1-463,0 0 1,-2 1 0,34 0 0,-14-4-1,-8 2 1,-8-1 0,-11 1 0,-7-1 365,-7 1 0,-6-1 1,-9 4-1,-14-2 0,-12-1 319,-11 1 0,-9 1 0,-6 2 0,-6 0 1,-9 0-1,-4 2-301,-4 2 0,4-2 0,-4 2 0,6-3 0,4-1 0,5 2 0,5 1-78,4 1 0,9 1 1,2-5-1,7 0 1,10 1 253,3 4-545,10 2 0,13 2 0,15 0 0,11 1 0,14 2 0,9 1-3060,7 1 3402,-21-8 0,1 1 0,-1 2 0,1 1 0,8 1 0,-1-1 0</inkml:trace>
  <inkml:trace contextRef="#ctx0" brushRef="#br0" timeOffset="48">7278 13714 9426,'11'-43'0,"2"4"0,2 10 191,0 8-355,-8 6 0,-8 6 0,-11 2 207,-5 1 1,-11-5 0,-1 1 0,-7-5 0,-7-2 0,-1 0 0,-4 2 0,1 4 0,-3 0 0,-2 4 0,-2 1-1,0 3 63,-4 1 1,-3 10-1,-7 5 1,-2 8 0,33-8-1,0 2 1,0 2-1,-1 2 1,-2 2 0,0 2-1,0 2 1,1 0-1,-1 2 1,0 1 0,2-1-1,1 1 1,-1 0-1,2 0-285,0 0 0,2 0 0,3-2 0,1 0 0,3 3 1,2 0-1,-14 26 0,10-3 0,12-2 252,6-1 1,10-5 0,16 5-1,19 2 1,19-1 0,-16-24-1,3 0 13,8 1 1,3-1 0,4-3 0,3-2 0,-10-4 0,2 0 0,1-2 0,4 0 0,2-1 0,0-1 0,3-1 0,1 0 0,2-1-1,4 0 1,2-1 0,1-1-166,3-1 1,1 0 0,-1 0-1,-2-1 1,-1-1 0,1 0-1,-12-2 1,2-1 0,0-1-1,0 1 1,1-1 0,1 1-1,-1-1 1,1 0 0,-1-1-1,-1 0 1,1 0 0,0 0-1,2 0 1,1-1 0,-1 0 0,1 1 83,0-1 0,1 0 0,-1 0 1,0 0-1,-5-1 0,0 1 0,0 0 1,1-1-1,5 0 0,1 0 1,0 0-1,0 0 0,-1-1 0,0 0 1,0 0-1,-1 0 0,-2 0 1,-1 0-1,-1 0 0,1 1 0,-1-1 1,1 1-1,-1 0 0,-1 0 1,16 0-1,-2 0 0,0 0-48,-3 0 1,0-1-1,0 1 1,3 0-1,1 0 1,-2 0-1,-9-1 1,-2-2-1,0 1 1,0 0-1,-1 0 1,0-1-1,-1-1 1,-1 1-1,0-2 1,-5-1-1,0 0 1,-1-1-207,-2-2 0,0 0 0,-2-1 0,24-9 0,-4-2 0,-9-1 1,-4-1-1,-4-1 0,-2-2 0,-4-3 0,-3-2 0,-5-2 0,-3-2 1,-4-3-1,-3-2 356,-4-1 0,-4-2 0,-2 3 0,-3-1 0,-4-5 0,-4-2 0,-3 0 0,-2-1 1,-4 0-1,-2-1 0,-6-2 0,-4 0 0,-5-1 0,-5 1 226,-7-3 1,-5 2 0,-8 2-1,-6 2 1,10 17 0,-3 1-1,-2 2 1,-4 1 0,-2 0 0,-3 3-1,-7 0 1,-4 2 0,-1 1-291,-6 2 0,-1 2 0,-2 3 0,19 6 0,-1 1 0,0 2 0,-2 1 0,-7 0 0,-1 1 0,-1 1 0,-1 1 0,-1 0 0,-1 1 0,0 1 0,0 1 0,0 0 0,-1 1 0,0 0 0,0 1-43,-1 1 0,-1 0 0,0 1 0,0 0 0,14-1 0,-1 1 0</inkml:trace>
  <inkml:trace contextRef="#ctx0" brushRef="#br0" timeOffset="49">4572 9169 9537,'0'-47'0,"0"1"0,2 7 0,1 8 185,1 10-106,1 17 0,-7 11 0,-4 17 0,-7 6 1,-9 7-18,-8 6 1,-6 7-1,-5 8 1,0 4 0,2 0-1,3 5 1,7 1 0,17-31-1,2 0 1,1 1 0,3 1-1,1 3 1,1 0 109,1 4 0,1 0 0,4 0 0,2 0 1,3 6-1,1 1 0,4-3 0,1-1 0,3-1 1,2-1-1,2 2 0,2 0 0,1-1 0,1 0-124,2 1 1,2 0 0,0-1 0,0-1 0,-1-3 0,1-1-1,-1-3 1,1-2 0,-1-2 0,2-2 0,-2-3 0,1-1-111,0-2 1,0-1-1,27 21 1,-5-11-1,-4-2 1,-2-3-1,-4-4 1,0-3 115,-3-2 1,0 5 0,3 6 0</inkml:trace>
  <inkml:trace contextRef="#ctx0" brushRef="#br0" timeOffset="50">5412 12634 13937,'-2'-38'-1128,"0"-1"0,-3-27-395,2 12 1075,2 23 0,-5 19 0,-3 15 511,-3 6-53,-13 18 0,-5 17 40,9-13 0,-2 0 0,-5 2 0,-2 1 0,-5 7 0,-3 1 0,-4 3 0,-3 2 0,-2 2 1,-2 1 138,-4 3 0,1 2 0,16-17 0,0 0 1,1 2-1,0 1 0,0 1 0,0 0 1,1 0-1,0 0 0,1 0 0,1 2 0,0 0 1,1 0-1,3-1 0,2-1 0,0 2 1,-8 22-1,3 1-6,5 0 0,3-1 0,5-1 0,4 1 0,6 2 0,4 0 0,3 0 1,3 0-1,5-3 0,3-1 0,4 1 0,4-1-187,4-1 0,2-2 0,1-7 0,2-3 0,4 1 0,3-1 0,0-5 1,2-2-1,-1-5 0,1-3 0,0-2 0,0-2 0,-1-5 0,0-3-27,-1-2 0,0-2 0,31 17 0,-2-10 0,-7-7 0,-4-5 0,-6-5 394,-5-1 1,-4-6 0,-12 2 0,-2-4 0,-6-1-952,-2 0 0,-6 6 0,-2 3 1,1 3-1,-2 3 0,1 1 588,1 2 0,0 0 0,6-5 0</inkml:trace>
  <inkml:trace contextRef="#ctx0" brushRef="#br0" timeOffset="51">23501 11795 8921,'0'-21'0,"0"3"0,2 3 28,2 2 1,3 5 231,7 4-20,-1 3-213,6 6 0,-4 3 1,4 5-1</inkml:trace>
  <inkml:trace contextRef="#ctx0" brushRef="#br0" timeOffset="52">23728 11741 10150,'-39'-12'-54,"4"-5"1,-2-6 0,4 0 0,0 0-1,-2 0 107,-4-2 1,5 2 0,-10 3 0,-5 0 0,-4 4-1,-8 3 1,-4 4 0,28 6 0,-2 1 0,-2 2 0,-2 2-1,-4 1 1,-1 3 0,-2 2 0,-1 2 66,-2 0 0,-2 3 1,-3 5-1,-1 3 1,-4 1-1,-1 3 1,0 3-1,2 2 1,-1 4-1,1 2 0,5 0 1,2 2-1,3 0 1,3 2 217,7-2 1,3 1-1,5 0 1,6 2 0,7 1-1,5 2-329,2 0 0,4 1 0,2 3 0,5 0 1,7-2-1,3 0 0,3 1 0,3 1 0,7-1 1,3 0 235,8 2 1,4-3 0,4-3 0,5-3-285,9 4 0,5-4 0,6-3 1,5-4-1,-21-13 0,2-2 0,0-1 1,3-1-1,2-1 0,0-2 1,2-1-1,0-2 0,1-1 71,1 0 1,1-2 0,1-2 0,5-1-1,0-1 1,-1-1 0,-1-1 0,0-1 0,0-1-1,0-1 1,0-1 0,0-2 0,2-2 0,0-2-1,-1-1 1,-2 0 0,0-1 0,-1-2 0,-1 0-1,-1-2 1,0 0-98,-3 1 0,-1-1 0,-2-1 0,-3-2 0,-2 0 0,-1-1 0,1-1 0,-1-1 0,-2 0 0,15-12 0,-4-3 0,-8 1 0,-5-4 0,-5-1 0,-5-4-392,-5-2 0,-5-3 0,-4-3 0,-7-2 1,-7-8-1,-6-2 0,-5-3 0,-7 0 1,-5 1-1,-7 1 0,-8-2 0,-7 2 0,9 24 1,-2 1-1,-2 1 448,-4-1 1,-2 2 0,-2 2 0,-7 1 0,-2 2 0,-2 3 0,-1 3 0,-2 3 0,-1 3 0,-2 1 0,-2 3 0,0 2 8,-3 3 0,-1 2 0,0 2 0,-2 2 0,-1 1 0,0 1 0,3 4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5T03:36:20.764"/>
    </inkml:context>
    <inkml:brush xml:id="br0">
      <inkml:brushProperty name="height" value="0.053" units="cm"/>
      <inkml:brushProperty name="color" value="#FF0000"/>
    </inkml:brush>
  </inkml:definitions>
  <inkml:trace contextRef="#ctx0" brushRef="#br0">18649 4944 7973,'0'-13'0,"0"0"0,0-1 0,0 6 600,0-1 0,-2 6 0,-1-3 1,-2 0-1,-3-2 0,-1 0 1,0 0-1,0 2 0,-1 5 1,-2 2-1,-1 7 628,0 3 1,-5 1 0,-1 11 0,-1 0-1,1 4 1,1 2 0,0 4 0,1 0-519,0-1 1,4 7 0,3-5 0,2-3 0,2 0 0,3-3-1007,2 0 1,7-7-1,4-3 1,7-3 0,3-4-1,2-2-348,1-4 0,-7-5 1,3-5-1,-1-4 0,-2-4 1,-2-3-1,-5-3 0,-4-1 646,-2 1 0,3 0 1,-1 2-1,-2 0 1,-2 0 6593,-1 3-6281,0 0-315,6 7 0,2 1 0,5 6 0,0 0 0,1 1-567,-1 4 0,5-4 0,1 4 1,0-4-1,2-2 0,-2-2-8057,0-2 8624,5-5 0,3-3 0,7-8 0</inkml:trace>
  <inkml:trace contextRef="#ctx0" brushRef="#br0" timeOffset="1">19155 4904 7885,'0'-13'948,"0"0"0,-4 4 0,-2 1 1,-1 3-167,-4 2 0,5 3-2967,2 4 0,4-1 2185,4 6 0,4 0 0,5 4 0</inkml:trace>
  <inkml:trace contextRef="#ctx0" brushRef="#br0" timeOffset="2">19049 5011 7885,'0'-13'0,"0"5"0,0-4 0,6 11 0,3-3 1209,2 2 1,9 2 0,2 0 0,3 0 0,0 0-870,-3 0 1,4 0-1,-6 0 1,1 0-341,-3 0 0,-3 0 0,-2 0 0</inkml:trace>
  <inkml:trace contextRef="#ctx0" brushRef="#br0" timeOffset="3">19102 5118 7885,'-9'4'0,"0"1"0,8 3 1125,1-3 1,12-1-1,11-4 1,9 0-1,7-1 1,9-2-1126,4-2 0,13-11 0,3 1 0</inkml:trace>
  <inkml:trace contextRef="#ctx0" brushRef="#br0" timeOffset="4">19169 5064 7876,'-14'0'0,"1"-1"0,0-4 0,5 2 0,4-5 0,14-1 0,5-5 0</inkml:trace>
  <inkml:trace contextRef="#ctx0" brushRef="#br0" timeOffset="5">19235 4984 11562,'-6'-7'0,"-2"3"0,-4 2 0,-2 2 1495,1 0 0,4 2 1,0 2-1,-1 6 1,-2 7-1,-1 5-1076,-1 3 0,1 3 0,0 2 0,-1 1 0,1-2 0,0 0 0,-1-4 0,3-2-661,2 0 1,-2-7-1,7 2-674,1-3 1,1-10-1,4-6 1,2-12-1,7-13 1,5-8 711,6-4 1,3-2 0,2 0-1,0 1 1,-1 2 0,1 3 401,0 2 1,-7 2 0,0 6-1,-2 4 1,-1 1 0,0 2 1634,-3 2 0,-5 8-1500,0 3 1,-4-2-1,3 1-776,3 2 0,1 2 1,1 1-1,0 0 1,1 0-1,-1 0 0,0 0-1546,1 0 0,-1 0 1,0 0-1,1 1-1346,-1 4 3335,-6-4 0,-1 11 0,-6-5 0</inkml:trace>
  <inkml:trace contextRef="#ctx0" brushRef="#br0" timeOffset="6">19209 5024 7876,'-22'12'15,"-1"-3"0,9 3 0,-1-3 892,4 3 0,8-3 1,0-2-1,6-1 0,6-3 1,5-2-1,2-2-455,2-4 0,5 2 0,0-4 0,0 0 0,1 1 0,-3-2 0,-2 2-6334,-3 0 5882,-1 2 0,-2 4 0,1 0 0</inkml:trace>
  <inkml:trace contextRef="#ctx0" brushRef="#br0" timeOffset="7">18969 5451 8628,'1'-8'2860,"4"2"1,4 2-2586,2 0 1,9-7 0,2 2 0,5-2 0,2-3 0,4 1-1,1 0-275,3-1 0,-5-5 0,1-2 0</inkml:trace>
  <inkml:trace contextRef="#ctx0" brushRef="#br0" timeOffset="8">19622 4998 7917,'0'-8'3361,"-4"10"0,-2 11-2627,-2 8 0,-1 0 0,-3 1 0,2 3 0,1 2-862,-1-1 1,-1 4 0,3-9-1,3-1 1,4-2 0,1-3-541,0-2 0,1-5 0,4-4 0,2-4 0,2-4 0,-2-5 93,-1-3 0,-1-1 0,-4-1 1,2 1 1516,2 0 0,-1 7 0,-4 6 0,0 9 172,0 7 0,4-1-936,1 2 0,5-2 0,-1-1 0,4-3 1,5-2 253,4-4 1,5-4-1,4-4 1,3-4 0,2-9-1,-2-7-24,-2-5 1,0-7-1,-7-1 1,-3-1-1,-4-1 1,-3 1-1,-4-2-853,-2 2 0,2 2 0,-5-1 1,0 6-1,1 7 0,-1 5 0,1 5-2013,1 4 0,1 3 1,4 6-1,2 0 2297,2 0 0,4 0 0,6 0 1</inkml:trace>
  <inkml:trace contextRef="#ctx0" brushRef="#br0" timeOffset="9">20275 4878 10589,'-6'-8'3497,"6"2"-3308,0 6 1,6 0 0,9 0 0,3 0 0,4 0-1,3 0 1,3-1 0,2-2-734,1-1 0,-4-1 0,-7 5 0,0 0 544,-4 0 0,-1 6 0,-2 1 0</inkml:trace>
  <inkml:trace contextRef="#ctx0" brushRef="#br0" timeOffset="10">20142 5104 10129,'-6'5'3892,"6"1"-4017,7 1 0,7-4 0,3 1 1,6-2-1,5-2 0,6 0 0,7 0 1,5-2-2515,5-2 0,0-5 2639,3-9 0,-1-2 0,0-7 0</inkml:trace>
  <inkml:trace contextRef="#ctx0" brushRef="#br0" timeOffset="11">20955 4904 7827,'-4'-13'1116,"-1"0"1,-5 1-1,1 3 1,-4 5-779,-5 2 0,6 2 1,-4 0-1,-2 2 1,0 2-1,-3 6 1,2 5-1,0 4 443,3 2 1,2 1-1,5 5 1,5 1-1,2 0 1,4 0-867,2-2 0,10-4 1,9 0-1,7-6 0,6-5 1,2-7-1,2-4-402,0-4 1,-6-8 0,-3-7-1,-4-2 1,-6-4 0,-8-3-1,-9-5 243,-7-1 1,-7 0 0,-11-2 0,-7 4-1,-1 2 1,-3 2 0,4 4 833,-1 4 0,5 3 0,8 7 0,4 3-1364,3 1 0,15 1 1,7 5-1,15 0 1,11-1 773,5-4 0,10-2 0,6-7 0</inkml:trace>
  <inkml:trace contextRef="#ctx0" brushRef="#br0" timeOffset="12">21382 4678 7972,'-40'9'-7,"-2"3"1,-1 7 680,-1 10 1,-11 14 0,0 6 0,26-24 0,0 1-131,0-2 1,-1 0 0,-26 27 0,7-4 0,6 2 0,6 3 0,7-3 0,7-2 0,6-5-545,7-5 0,-2-11 0,5-6 0</inkml:trace>
  <inkml:trace contextRef="#ctx0" brushRef="#br0" timeOffset="13">22701 4758 7914,'-15'-18'542,"-2"0"1,-4 3 0,0 5 254,3 6 0,-1 13 1,1 7-1,2 6 0,1 8 1,2 4-1,-2 7 0,-1 7-412,-2 3 1,0 3 0,5 0 0,0 1 0,1-1 0,3-7 0,4-4 0,4-6-621,1-6 0,0 0 0,1-12 235,4-2 0,14 0 0,9-9 0</inkml:trace>
  <inkml:trace contextRef="#ctx0" brushRef="#br0" timeOffset="14">22968 4678 8018,'-13'-8'1009,"-1"14"1,1 14 0,-2 6 0,-3 5-238,-4-1 0,-3-6 0,-3-2-474,-3 2 1,-2 5 0,-4 2-1,3-1 1,1-2-452,4-1 1,2-2 0,5-3 0,4-3-1,5-1 1,4 0-311,4-2 1,10-1-1,5-3 1,7-3-1,5-5 1,1-2-1,1-2 696,-2 0 0,-4 0-246,4 0 0,1 0 0,3 0 0,1 0 135,0 0 0,-5 0 1,0 0-1,2 0-122,1 0 0,2-12 0,-1-3 0</inkml:trace>
  <inkml:trace contextRef="#ctx0" brushRef="#br0" timeOffset="15">23408 4731 7954,'-6'-12'445,"-3"3"1,-3 3 0,-1 9 0,-1 5 260,1 5 1,0 8-1,-1-2 1,0 2-1,-4 4 1,-3 3-1,-1 6 1,0 3-1,-1 5-260,3-1 1,0 1 0,7-2 0,0-2-1,1-2 1,3-5 0,5-3-447,2-1 0,14-1 0,3 1 0</inkml:trace>
  <inkml:trace contextRef="#ctx0" brushRef="#br0" timeOffset="16">23861 4771 7894,'0'-31'3998,"-2"1"-4119,-2 5 337,3 10 0,-11 10 0,3 6 0,-3 5 0,-3 7 1,-1 8-1,-3 4 0,-1 3 422,1 3 1,1-1 0,5 6 0,0 1 0,-1 0 0,3 0 0,0-3-712,2-2 1,6 2-1,-1-6 1,2-4-1,4-3 1,4-5-1,7-3-1055,8-4 0,4-3 1,3-7-1,2-4 1,2-4-1,1-4 0,0-5 1128,-4-4 0,5-3 0,0-2 0</inkml:trace>
  <inkml:trace contextRef="#ctx0" brushRef="#br0" timeOffset="17">24434 4678 7979,'-13'0'684,"-6"1"0,-4 5 0,0 8 95,0 6 1,-2 10 0,3 1 0,-2-1 0,1-1 0,2 1 0,2 2 0,4 1-643,4 0 0,6-2 0,5-5 1,1 1-1,5-2 0,7-3 0,10-5 1,6-7-2887,7-6 2749,8-2 0,4-8 0,5-1 0</inkml:trace>
  <inkml:trace contextRef="#ctx0" brushRef="#br0" timeOffset="18">24781 4784 7896,'-14'0'1987,"7"-5"1,3 3 0,8-2-2296,5 2 1,9 1-1,5-2 1,6-2-1,5 1-31,4-2 0,-2 4 1,5-2-1,-7 2 339,-6 2 0,8 6 0,-8 2 0</inkml:trace>
  <inkml:trace contextRef="#ctx0" brushRef="#br0" timeOffset="19">24514 5051 12641,'19'0'283,"4"0"1,8 0 0,4 0 0,2-1-793,-1-4 0,2-2 1,-1-7-1,6 1 509,6 0 0,3-7 0,1 0 0</inkml:trace>
  <inkml:trace contextRef="#ctx0" brushRef="#br0" timeOffset="20">25567 4918 7878,'-15'-27'0,"-2"2"189,-6 3 0,-2 10 0,0 12 1,1 7 574,2 5 1,4 0 0,-2-2-1,0-1 1,4 3 0,1 4-1,2 7 1,1 3-625,3 5 0,3 3 0,9 6 0,5-1 0,8-2 0,8-3 0,10-2 0,7-3-857,8-6 0,7-5 1,4-9-1,-1-5 1,0-4-1,-3-6-596,-1-7 0,-9-6 996,-6-8 1,-12 1 0,-11-3 0,-7-2-1,-9-4 317,-8-4 0,-14-1 0,-13 0 0</inkml:trace>
  <inkml:trace contextRef="#ctx0" brushRef="#br0" timeOffset="21">26207 4651 8019,'-13'0'330,"-4"3"1,-5 8 816,-9 11 0,-10 10 0,-7 13 0,-2 4-998,-5 2 0,20-22 0,-1 0 0,-1 1 0,-2-1 0,-1 2 0,-2-1 0,-3 1 0,-1 0 0,1 0 0,0 0 0,0 1 0,1-1 0,1-1 0,2 0-149,1-2 0,1 1 0,-4 3 0,0-1 0,2-3 0,1-1 0</inkml:trace>
  <inkml:trace contextRef="#ctx0" brushRef="#br0" timeOffset="22">12490 7290 26230,'0'-13'-4141,"0"-1"0,-1 7 4058,-4 2 0,2 4 0,-5 1 1,-3 0 158,-1 0 1,-5 0 0,-3 0 0,1 0 0,0 1 0,3 2-1,-1 2 1,1-2 0,-2-2 0,2-1 0,3-1 5448,4-4-5365,-3 4 0,4-5 0,-5 6-135,0 0 0,2 0 0,0 0 0,-4 0 0,0 1 0,0 2 0,0 3 28,-2 2 0,2 1 0,-3 2 0,3 0 0,2-2 0,-1 1-45,1 2 1,1-3-1,2 0 1,3 1-1,1 2 83,3 1 1,1 1 0,2-1 0,0 0-1,0 1 1,0-1 0,0 0-276,0 1 1,0 0 0,2 3-1,1 0 1,1 0 0,0-2 109,2-2 1,-3 0 0,5 0 0,-1 1-1,-1-1 1,1 0 0,1-1 180,2-3 1,7 3 0,2-3 0,0 3 0,3 0 0,2-2-1,4-1-54,0 1 0,5 2 0,-1 1 0,1 1 0,1-1 0,0-1-55,3-3 0,-3 3 1,0-3-1,0 1 1,-1 0-1,1-2 102,0-2 0,0 2 0,3-3 0,0-1 0,2 1 0,2-1 0,1-1 5,1-1 0,0-2 1,-3 0-1,0 0 1,1 0-1,2 0 61,1 0 1,1 0-1,-5 0 1,0 0-1,0 0 1,0 0-1,0 0 76,0 0 0,0 0 0,0 0 0,0 0 0,0 0 0,0 0 0,0 0-30,0 0 1,0 0 0,0 0 0,0 0 0,1 0 0,2 0-225,2 0 0,3 0 0,-3 0 0,-1 0 1,1 0-1,-1 0 0,1 0-152,1 0 0,-8 0 1,5 0-1,0 0 0,-2 0 1,1 0 96,-2 0 0,0 0 0,0 0 19,0 0 0,-5 0 0,1 0 0,-1 0 146,0 0 1,2 0 0,-5 0 0,2 0-1,3 0 1,0 0 0,-1 0 10,-5 0 0,2 0 0,-2 0 1,1 0-1,2 0 0,2 0-78,-4 0 0,4 0 0,-2 0 0,2 0 0,-2 0 0,0 0 0,0 0-97,3 0 1,1 0 0,2 0 0,0-2 0,0-1 0,0-1 12,0 1 0,-4 1 0,-1 2 0,1-1 0,-1-2 0,1-2 0,1 1 56,2-2 1,-4 3 0,-1-4-1,0-1 1,0 1 0,3-2-40,2 2 0,1-4 0,-2 5 0,-1-1 0,-3-2 0,0 0 0,-1 0-144,0-1 0,2 3 1,-4-2-1,-1 0 1,-2 0-1,-1 0-69,-1-1 1,-3-2 0,-3-2 0,0 3 0,-6-1 0,-2 1-1,-4-2 69,-2-2 0,2 3 1,-3-5-1,-2 2 0,0 2 1,0-1-1,1 1-106,-1 0 0,-1-1 1,-2 1-1,0 0 0,0-1-311,0 1 1,-5 0 0,-1-1-1,0 1 1,-1 0 385,0-1 1,-2 1-1,-6 0 1,-1-1-1,-2 1 1,0 1 211,-1 3 0,0-3 0,-7 5 1,3-2-1,-4 0 0,0 0 1,-2 0 79,1 1 1,-1 5-1,3-3 1,-2 1-1,-2 1 1,-1 1-1,1 1-129,2 2 1,-3-4 0,0-1 0,1 2-1,2 2 1,1 1 56,1 0 0,-1 0 1,1 0-1,-1 0 0,0 0 1,2 0-1,0 0 305,-2 0 1,8 0-1,-8-1 1,2-2-1,0-2 1,-3 2-1,-2 2-56,-1 1 0,-5 0 1,4-2-1,-2-1 1,-5-1-1,-2 1-336,-4 1 1,-3 2 0,0 0 0,-1 0 0,-3 0 0,4 0-140,0 0 0,-1 0 0,3 0 0,2 0 0,-1 0 0,4 0 0,-2 0 293,2 0 1,4-1 0,1-2 0,0-2-1,1 2 1,-1 2 0,1 1 202,1 0 1,-9-1 0,3-2 0,-3-2 0,-3 2 0,-3 2-321,-3 1 1,-11-2 0,-4-1 0,-3-1 0,-1 1 0,-1 1-212,-2 2 0,0 5 1,35-2-1,0 0 1,-35 4-1,2 2 0,4 0 1,4-2-139,6-1 1,2 5 0,0-4 0,-1 2-1,6-2 1,3 1 0,5-2 87,3 0 1,-3-1-1,9-2 1,0 3-1,3 2 257,3 2 1,1-4 0,1 0 0</inkml:trace>
  <inkml:trace contextRef="#ctx0" brushRef="#br0" timeOffset="23">10651 7970 15154,'0'1'-3192,"0"-5"3575,6-1 0,1-5 1,6 5-1,1 2 1,-1 2-1,0 1 0,1 0 1,-1 0 658,0 0 1,-5-1 0,-5-4 0,-5-5 0,-4-7-1,0-5-642,1-3 1,-4-8 0,4-2 0,2-5-1,2-3 1,1-4 458,0-5-842,0 1 0,6-12 0,1 4 0,2 1 0,0 1 0,1 6-142,2-1 1,-3 1 0,-2 3 0,-1 3 0,-3 4 0,-1 1-203,-2 0 0,-6 0 0,-5 0 1,-3 1-1,-6 2 0,1 2 1,0-2 292,3-2 1,1-1 0,3 2 0,2-1-1,2 1 1,1-2 0,1 1-57,0 2 0,1 2 1,5-4-1,0 2 1,0 3-1,0 3 1,2 4-433,2 4 1,-1 6 504,6 0 1,-6 2 0,2 1-1,-4 1 1,-1 0-123,0 0 1,-1-1 0,-2 1 0,-3 0 0,-2-1-855,-2 1 691,4 5 1,-1 1-334,2 3 0,11 2 1,5-1-1,11 5 0,10 5 1,4 3 1048,1 5 1,10 7 0,-5-1 0</inkml:trace>
  <inkml:trace contextRef="#ctx0" brushRef="#br0" timeOffset="24">10344 6264 26706,'-12'-19'-6112,"3"-2"4541,5 0 0,3 2 1193,1 5 0,0 6 0,0-1 1,1-2-1,2-1 651,1-1 0,7 4 0,-2 2 1,1-1-1,2 1 0,0-3 1,6-1 317,5 2 1,2-2 0,9 3 0,1-1 0,-1 2 0,3 0 0,0 1-107,-2 0 0,2 1 1,-6 7-1,-1 2 1,-2 7-1,-3 3-818,-3 4 0,-2 4 0,-7-2 1,0 0-1,1 4 0,-1 3-1043,0 4 0,1-2 0,1 7 0,2 1 1413,6 1 1,2-4-1,1-1 1</inkml:trace>
  <inkml:trace contextRef="#ctx0" brushRef="#br0" timeOffset="25">17769 6037 8125,'8'-6'559,"-3"5"0,-5-7 0,-1 7 0,-2 1 1,-3 6-1,-1 6 0,-4 5 0,-1 4 1,-1 1-1,0-1-249,-1-2 1,3 4-1,0-6 1,4 0-1,1-3-310,3 0 0,7-13 0,4-2 0</inkml:trace>
  <inkml:trace contextRef="#ctx0" brushRef="#br0" timeOffset="26">17756 5851 8083,'0'-14'1982,"-2"2"-1462,-2 4 0,2 0 1,-1 5-1,6-1 1,6 2-1,3 4-870,1 2 0,1 2 1,1-3 349,2 2 0,4-1 0,6-4 0</inkml:trace>
  <inkml:trace contextRef="#ctx0" brushRef="#br0" timeOffset="27">18142 5771 9027,'-13'-8'3058,"0"-2"-2417,-1 5 0,8 1 0,6 4 1,8 0-316,4 0 1,2 0 0,3 0 0,1 0 0,-1-1 0,1-2-1,0-2-277,-2 2 1,-5 2 0,-4 2-1,-1 4 1,-5 2-137,-4 0 0,-6 5 1,-7-3-1,-2 3 1,2 1-1,1 1 0,2-1 283,0 0 1,1 1 0,1-3 0,4 0-149,1-2 1,3-6 0,9 1 0,6-2-1,6-2 1,2 0 0,3 0 79,-3 0 0,4 1 0,-6 2 0,0 3 0,-1 1 0,0 4 63,-5 1 1,-1 1-1,-6 0 1,-2 1 0,-3-1-100,-5 0 0,-4 1 1,-7-3-1,-3 0 1,0-2-1,-2 0 1,2-1-388,-1 1 0,-2-6 1,4 2-1,2-4 0,1-1 1,2 0-1281,0 0 0,-1 0 0,2-1-322,4-4 1,8-1-1,8-3 1897,4 5 0,2-9 0,-1-2 0</inkml:trace>
  <inkml:trace contextRef="#ctx0" brushRef="#br0" timeOffset="28">18662 5744 10207,'-9'-7'3548,"2"4"-3858,1 6 1,2 4 0,4 6 0,0 1 0,0-1-1,0 0 310,0 1 0,0-1 0,0 0 0</inkml:trace>
  <inkml:trace contextRef="#ctx0" brushRef="#br0" timeOffset="29">18556 5957 10223,'-8'14'1131,"-4"-1"-1050,3 0 0,4 1-81,0-1 0,10 0 0,2 1 0</inkml:trace>
  <inkml:trace contextRef="#ctx0" brushRef="#br0" timeOffset="30">19235 5971 8094,'9'-5'338,"-1"-1"1,-1 0-1,-1-1 1,1 1-1,-1-1 1,2 1-1,-2-2 1,1 1 0,-1-4 811,0 0 0,-2 2 1,-4 0-1,0-2 0,-1 1 1,-2 0-1,-3 2 208,-1 2 1,2 2 0,-4 4 0,-1 1-1073,-2 4 0,-1 4 0,-1 7 0,1 3 0,1 2 0,2 3 1,1-1-29,-1 0 1,-2 5 0,0-5 0,2 1 0,2 1 0,2-1-617,3-2 0,2-3 0,1-5 0,0-1 0,0 0-489,0 1 1,1-7 0,4-2 0,4-5-1,2-5 717,3-4 0,-2-3 0,-2-1 1,-3 0-1,1 1 0,-2 2 0,1 2 821,1 2 1,-4-3 0,5 3-1,1 1-383,2-1 1,1 1 0,1 5 0,-1 0-895,0 0 1,1 2 0,-1 1 0,-1 3 0,-2-1-5796,-1 1 6381,-6-1 0,15-5 0,-3 0 0</inkml:trace>
  <inkml:trace contextRef="#ctx0" brushRef="#br0" timeOffset="31">19649 5904 8872,'-8'0'1717,"2"0"0,8 0-1717,2 0 0,4 0 0,5 0 0</inkml:trace>
  <inkml:trace contextRef="#ctx0" brushRef="#br0" timeOffset="32">19649 5931 8052,'-8'0'950,"1"0"-1320,2 0 0,4-2 0,-4-2 0,5-4-778,5 1 1767,-4 1 0,4 6 1453,-10 0 2526,4 0-3242,-5-6 1,6-1 0,1-7 907,4 1 1,-2 6-1749,6 2 0,-6 10 1,0 5-1,-6 5 0,-6 4 1,-2 2-1,1 2-615,1 3 0,0-4 0,-3-1 0,2-1 0,3-1-2301,1 1 0,3-4 0,6-10 1617,1-10 1,7-5 0,-3-14 0,3 0 0,-1-4-1,-1-3 839,1-1 0,2 0 0,0 5 1,-1 0-1,-4 3 0,0 2 713,1 2 0,1 1 0,4 6 0,0 3 0,1 5-478,-1 2 1,0 4-1,1 1 1,-1 3-1,2 0 1,3 0-1942,4-3 1,-2 2-1,3 0 1,-1-2-1,-1-3 1650,-4-5 0,4-2 0,0-6 0</inkml:trace>
  <inkml:trace contextRef="#ctx0" brushRef="#br0" timeOffset="33">19675 5851 8035,'-9'11'0,"2"0"927,1-2 1,2 0 0,5 2 0,4-2-1,3-4-192,4-4 0,2-1 0,0 0 1,4 0-1,3 0 0,1 0 0,-1 0 1,0-1-1499,-1-4 0,-2 4 0,3-5 1,-3 0 762,-6-3 0,1-9 0,-6-2 0</inkml:trace>
  <inkml:trace contextRef="#ctx0" brushRef="#br0" timeOffset="34">19595 6064 7940,'-13'7'1798,"6"-1"1,7-6 0,8 0 0,6 0-1028,4 0 0,4 0 0,7 0 0,3-1-1382,-3-4 0,4 2 0,-1-6 1,1-1-1,-1-3 611,-2-5 0,-2-3 0,-1-5 0</inkml:trace>
  <inkml:trace contextRef="#ctx0" brushRef="#br0" timeOffset="35">20075 5851 15909,'-4'14'1030,"-1"4"1,-1-2-1,3 5 1,-2 0-954,-3 0 0,-1-1 0,-4 4 0,1-3 0,2 0 0,1-2 0,0 0-1621,1-3 0,-2-4 1,6-7 1053,1-10 1,1-7 0,4-4 0,2-2 0,4 2 0,0 1 0,0 2 841,-2 0 1,0 5-1,-3 2 1,3 2 0,0 1 631,-1 4 0,6 1 0,-2 7 1,3 0-1,1-1 0,2 0 1,1-1-521,2 1 1,5-5-1,0 1 1,2-4-1,0-4 1,-1-7 0,-4-4-641,0-2 1,-4-7 0,-6 3 0,-2-1 0,-2 0 0,-2 0-1283,2 1 1,-4 2 0,2 5 0,-3 1-8374,-1 0 9756,0 5 0,6 2 1,2 6-1</inkml:trace>
  <inkml:trace contextRef="#ctx0" brushRef="#br0" timeOffset="36">20435 5824 17159,'21'0'896,"0"0"1,-4 0-1,4 0-1183,0 0 0,4 0 0,-4 0 0,-1 0 0,0 0 0,-2 0-9544,-1 0 9687,-5 0 1,-12 6 0,-7 1 0</inkml:trace>
  <inkml:trace contextRef="#ctx0" brushRef="#br0" timeOffset="37">20408 5984 7933,'-1'7'2351,"-3"-2"0,2 2-1971,-2 2 0,8-3 0,5-2 0,3-2 0,3-2 1,1 0-1,5 0 0,2 0-761,5 0 1,2 0-1,-2-2 1,2-2-1,1-6 1,-1-5 380,-2-3 0,-2-12 0,1 2 0</inkml:trace>
  <inkml:trace contextRef="#ctx0" brushRef="#br0" timeOffset="38">21022 5784 10610,'-5'-13'2113,"1"-1"1,-7 5-1,3 2 1,-4 1-1782,-2 3 1,1 2 0,-2 1 0,-1 1 0,-3 5 0,-1 7 0,0 8 0,0 4-475,1 2 1,-3 6 0,4 1-1,3 0 1,3-2 0,5-2-1,3-2 1,4-3-623,3 0 0,13-7 0,2-5 0,7-7 0,6-4 0,5-4 332,2-2 0,2-5 0,-1-9 0,-4-4 0,-4-5 0,-4-4 0,-3-4-60,-2-4 0,-10 4 0,-1 1 0,-3 0 0,-4 1 1,1 0-1,-1 5-138,-1 5 1,-1 3 0,-4 9 0,-1 0 629,-1 2 0,-7 6 0,4-3 0</inkml:trace>
  <inkml:trace contextRef="#ctx0" brushRef="#br0" timeOffset="39">21248 5664 7940,'-9'-1'341,"0"-2"1,-1-2 1531,-2 2 1,-1 3 0,0 5-1316,-1 4 0,-3 4 1,-3 5-1,0 5 0,-6 7 1,-3 5-1,-5 5 1,-2 3-1,1 3-379,-2 2 1,2-10-1,1 2 1,2-1 0,2-2-1,4 0 1,2-5-5603,2-4 5423,5-4 0,-2-11 0,6 1 0</inkml:trace>
  <inkml:trace contextRef="#ctx0" brushRef="#br0" timeOffset="40">22115 5811 9333,'0'13'974,"0"0"1,-2 1-1,-2 0 1,-5 3-1,-3 2-300,-1 2 0,-5 5 0,0 4 0,0-2 0,1-1 0,-1 1 0,2-1-824,1-4 0,7 1 1,4-5-1,2 0 150,2 1 0,12-8 0,3-7 0</inkml:trace>
  <inkml:trace contextRef="#ctx0" brushRef="#br0" timeOffset="41">22435 5717 7924,'-9'0'1659,"1"2"0,1 1 0,1 3-574,0 1 0,-4 2 0,2 4 0,-1 1 1,-1 0-1,-3 3 0,-4 1-924,1-2 0,-3-1 0,1-1 1,0 1-1,1 0 0,-1-3 0,2 0-1231,1 0 1,6-1 0,0 0 0,-1-2 0,-1 1 334,2 2 1,3 1 1403,6 1 1,0-6-1,2 1-195,2 2 1,2-4 0,5 2 0,-3 1 0,4 2 0,3 2 0,3-1-1103,-2 0 1,-1 0-1,0-1 1,1-1-1,3-4 1,2-1-1,4-3-4369,5-2 4997,4-6 0,6-15 0,0-8 0</inkml:trace>
  <inkml:trace contextRef="#ctx0" brushRef="#br0" timeOffset="42">22741 5797 10680,'0'9'2818,"0"0"1,0 1-1629,0 2 0,-4 8 1,-2 0-1,-2 2 1,-2 1-1,-2 2 1,-1 3-1,-2 3-1488,-3-1 1,4-7-1,-4 0 1,4 0 0,4 1-1,3-2 1,1-4-9534,3-3 9360,1-2 1,2-5 0,0-3 0</inkml:trace>
  <inkml:trace contextRef="#ctx0" brushRef="#br0" timeOffset="43">23088 5811 14037,'0'-8'4728,"-2"2"0,-1 9-4676,-1 6 1,-2 0-1,3 10 1,-3 1 0,-1 0-293,-4 1 1,0 4 0,-3-4-1,1 1 1,0-1 0,-1 0-1,2-2 1,3 0-1399,5-3 1,-2-1-1,2-1 1465,1-1 1,3-6 0,4-2 0,6-4-1,5-2-462,3-4 1,7 2 0,0-6-1,8-2 1,4-4 634,5-3 0,0-12 0,-2 2 0</inkml:trace>
  <inkml:trace contextRef="#ctx0" brushRef="#br0" timeOffset="44">23554 5757 8784,'0'-13'3918,"-6"6"-2988,-2 2 1,0 10 0,-1 5-1,-1 5 1,-2 6 0,-1 2-113,-1 5 1,-3 3 0,-1-1-1,2 1 1,1-1 0,3-2-1,2-3-1132,1-3 0,6 2 0,-2-6 1,7-3-1,5-5-1653,6-6 1,8-4 0,0-4 0,3-6 0,4-8 1809,0-9 0,6-11 1,0-10-1</inkml:trace>
  <inkml:trace contextRef="#ctx0" brushRef="#br0" timeOffset="45">23808 5797 9700,'-6'-7'880,"6"2"1,1 4 0,8 1 0,1 0-170,2 0 1,3 0 0,1 1-1,4 2 1,-1 2-639,0-2 1,-1 3-1,-5 0 1,-1 1-1,-1 2-73,-3-2 0,-5 5 0,3-4 0</inkml:trace>
  <inkml:trace contextRef="#ctx0" brushRef="#br0" timeOffset="46">23714 5971 7965,'-7'8'518,"2"1"0,4-4 0,2 2 1,4-1 278,4-3 0,7-1 0,5-2 0,3 0 1,4 0-1,1-2 0,4-1 0,1-3 0,2-1-797,-1-4 0,7 0 0,5-3 0</inkml:trace>
  <inkml:trace contextRef="#ctx0" brushRef="#br0" timeOffset="47">24581 5957 8066,'-8'0'3894,"-2"2"-2921,6 2 1,-5-1 0,4 6-1,1 3 1,-1 3-62,1 2 1,-5 7 0,3-3 0,0 1 0,0-1 0,3-2-1,2-3 1,-1-1 625,-2-2-2385,2 1 0,-4-8 0,8-8 0,2-10 1,4-8-1,2-7 0,2-3 321,3-1 0,3-1 1,-2 2-1,2 0 0,-3 4 1,-4 4-1,-3 2 1093,-2 4 0,4 3 0,-3 2 1,2 4-291,0 1 1,-4 3-1,4 8 1,1 3-757,2 4 1,1 0 0,0-2 0,2-2 478,3-2 0,3-2 0,5-4 0</inkml:trace>
  <inkml:trace contextRef="#ctx0" brushRef="#br0" timeOffset="48">24981 5811 7930,'0'-14'5325,"0"1"-5418,0 6 0,1 1 0,4 7 0,4 4 0,2 3 0,4 6 0,1 2 1045,2 2 0,0 6 1,-5-2-1,1 3 1,-2 2-1,-2-1 1,-3 2-550,-1 3 1,-1-2-1,-5 2 1,-2-3-1,-2-3 1,-5-1-1,-3-4-703,-1 0 0,-5-3 0,0-5 0,2-1 0,1-4 0,2-1-620,-1-3 1,1-3 0,0-4 0,-1-5-1,3-5 1,0-2 0,4-3 0,1-2 586,3-3 1,1-1 0,2 0 0,0 1 0,2 2-1,2 0 703,5 1 1,3-3-1,3 7 1,1 0 0,3 4-1,2 3 1,1 1 604,-1-2 0,4 4 1,-3-2-1,5 0 0,3 0 1,1 1-1,-2-3-864,0-1 1,-3-1-1,-1 0 1,-2 1-1,-6 1 1,-3 3-411,-5-3 1,-3-1 0,-6-1-1,-2 0 1,-4 1 0,-7 3-262,-8 5 1,-4 2 0,-3 2-1,-2 0 1,-2 3 0,-1 4 0,0 7 559,4 1 0,1 5 0,1 1 0</inkml:trace>
  <inkml:trace contextRef="#ctx0" brushRef="#br0" timeOffset="49">22075 6677 8033,'-2'6'635,"-4"4"0,-1 5 0,-2 4 0,3 2 0,-1 4 0,1 3 1,-2 3-1,2-1 0,1-2 0,0-1 576,-1-1 1,5 0 0,-4-4-1,2-3 1,0-1 0,0-2-1212,5-4 0,4-5 0,7-7 0</inkml:trace>
  <inkml:trace contextRef="#ctx0" brushRef="#br0" timeOffset="50">22421 6610 8038,'-13'0'-16,"0"0"1065,-1 0 1,1 6 0,0 2 0,-1 2-1,1 2 1,-2 3 0,-1 1 0,-2 2 194,2-1 0,-3 3 0,1-4 1,2 2-1,2-2 0,4-1-2206,1-2 1,6 1-1,-1-1 1,4-1-1,4-3 1188,5-5 0,3-3 0,1-1 0,0 0 0,1 2 382,-1 2 1,0-1 0,1 5-1,-1-1 1,0 1 0,1 2 0,0 2-1477,4 1 1,-3 0 0,4 1 0,1-2 0,2-3 867,3-5 0,2-3 0,-1-1 0</inkml:trace>
  <inkml:trace contextRef="#ctx0" brushRef="#br0" timeOffset="51">22768 6624 7898,'-8'1'2906,"4"4"-1814,3 3 0,-4 4 0,-1 2 0,0 0 1,-1 4-1,-1 4 0,-2 5 0,-2 3 1,-1 2-216,0 2 0,4-4 0,0 1 0,0-3 1,2-3-1,2-1 0,4-3-5488,1-2 0,0-1 4611,0-5 0,17-6 0,6-1 0</inkml:trace>
  <inkml:trace contextRef="#ctx0" brushRef="#br0" timeOffset="52">23035 6664 7901,'0'7'5046,"-2"-1"-4045,-2-6 1,1 0 0,-5 1 0,2 4 0,3 4 0,0 3 0,0 1 0,-1 2 99,1 2 0,-3 0 0,2 3 1,-1 0-1,1-2 0,-1-1 1,2 1-1944,2-2 0,1-1 0,0-2 0,0 1 1,0-1-911,0 0 0,6-5 0,3-4 1,3-2-1,2-2 1003,4 0 1,-2-6 0,5-3 0,1-4 0,4-5 0,5-6 748,1-5 0,13-5 0,-4-6 0</inkml:trace>
  <inkml:trace contextRef="#ctx0" brushRef="#br0" timeOffset="53">23514 6597 7901,'-1'7'2121,"-4"-1"-695,-3 0 0,0-4 0,1 4 0,-1-2-685,1 0 1,4 7 0,-3-1 0,2 5 0,-1 4 0,1 2-1,-1 3 1,-1 1-225,-1 2 0,0-1 0,-2-1 0,3-1 0,1-3 0,1 0 0,1-2 0,1 0-1389,2-3 0,2-7 1,4-4-1,6-4 0,5-1 1,4-1-311,3-4 0,0-4 0,-1-7 0,-2-3 0,0 0 0,-2-2 0,2 0-4054,-1-3 5236,-3-1 0,8-1 0,-4-1 0</inkml:trace>
  <inkml:trace contextRef="#ctx0" brushRef="#br0" timeOffset="54">23808 6664 8813,'13'0'2457,"0"0"1,1 1-1,-1 2 1,0 1-2357,1-1 1,3 3 0,1 0 0,-2 0 0,-1 0-1159,-1-3 1057,-1 4 0,0-5 0,1 4 0</inkml:trace>
  <inkml:trace contextRef="#ctx0" brushRef="#br0" timeOffset="55">23768 6890 15604,'14'8'0,"3"-4"144,1-3 0,10-1 0,1 0 0,8 0 1,8 0-1,2-1-144,2-3 0,0-4 0,4-5 0</inkml:trace>
  <inkml:trace contextRef="#ctx0" brushRef="#br0" timeOffset="56">24634 6770 7933,'0'14'1361,"0"-6"0,0 1 0,0 2-345,0 1 1,0 2 0,-1 3-1,-2 0 1,-3 1 0,0 0-1,-2 1 1,3 0 200,-1 1 1,-3-3 0,4-3-1,2-1-2256,2 0 0,1-7 0,1-7 0,4-10 539,4-5 1,2-7 0,3-1-1,1-4 1,1-3 0,2 1 0,-2 2 939,-1 1 1,-2 6 0,-1 4-1,-2 3 1,-2 4 0,-1 3-489,1 1 0,-4 1 0,5 5-856,1 0 0,4 5 0,2-1 0,3-1 904,2-1 0,7-2 0,6 0 0</inkml:trace>
  <inkml:trace contextRef="#ctx0" brushRef="#br0" timeOffset="57">25087 6690 7885,'-7'0'4085,"1"0"1,7 2-3771,4 2 0,7 4 0,7 6 1,2 4-92,2 4 0,-3 4 0,-2 2 0,-4 3 0,0 3 0,-3 0 0,-2-2 376,-4 1 0,-4-5 0,-1 3-537,0-3 0,-10-2 0,-3-3 0,-2-2-264,0-2 1,-3-5 0,0-6 0,2 1 0,1-1 0,2-4-368,0-2 0,5-4 0,4-2 0,2-5 0,4-4 0,4-5-145,7-4 1,2 1 0,6-1 0,-2-2 0,-3 0 0,-1 1 0,-3 2 1181,-3 2 1,3-4 0,-5 6-1,2 0 382,0 2 0,-5 4 1,4 0-1,-2 2 0,-2 0 1,2 1-1,3-1-509,3-2 1,-3 4-1,-1-2 1,3-1 0,-1-2-1,-1-1 1,-3-2-953,0-3 1,-6 3-1,-2-4 1,-9 1 0,-12-1-1,-8 0 610,-9-1 0,-12-3 0,-8 2 0</inkml:trace>
  <inkml:trace contextRef="#ctx0" brushRef="#br0" timeOffset="58">18729 6824 7830,'0'-14'0,"0"1"0,0 0 0,0-1 0,0 5 0,-2 2 0,-1 0 0,-1-1 0,0 5 0,2-1 1130,-2 8 0,1 5 0,-6 9 0,-2 4 0,0 5 0,-4 2 0,-2 2 2437,0-1 1,-6 4-3503,6 2 1,-1-2 0,5 0 0,-1-2 0,2-4 0,4-2 0,3-6-832,4 0 0,2-3 0,5-5 0,7-3 32,8-4 0,-2-5 0,-2-5 0,-7-4 0,-6-3 0,-2-1 1331,-2 0 1,0-1 0,0 1 0,0 0 0,-2 1-1,-2 1 5460,-5 3-4753,-3 5 1,3-3-1227,0 6 1,12 1 0,2 2-1,7 3 1,5 0 0,6 0 0,3-3-3331,5-2 0,1-1 0,6-1 3252,4-4 0,1-8 0,-4-8 0</inkml:trace>
  <inkml:trace contextRef="#ctx0" brushRef="#br0" timeOffset="59">19075 6877 10890,'-7'1'2746,"3"4"0,2-2-1647,2 6 1,0-1 0,0 6 0,0-1 0,0 0 0,0 1-961,0-1 1,0 0 0,0 1-1589,0-1 0,0-7 0,0-6 0,0-9 1,0-6 715,0-2 1,0-6 0,0 6-1,0 0 1,0 1 0,0 0 1862,0-2 1,0 0-1,2 5 1,1 0 0,2-1-1,3 2 193,2 3 0,2-1 0,1 6 0,1-1 0,-1 1 0,0-1 0,1 1-1423,-1-2 1,5 4 0,1-2-1,0 1 1,2 0 0,-2-1-1997,1 1 0,2 0 0,-3 0 2096,2-2 0,-5-5 0,3 3 0</inkml:trace>
  <inkml:trace contextRef="#ctx0" brushRef="#br0" timeOffset="60">19289 6730 7876,'-14'8'547,"1"3"1,0-2-1,-1 3 1,3 2 269,2-1 0,3 0 0,7 1 1,4-1-1,5-1 0,6-3 0,5-5-623,0-3 1,3-1 0,-7 0-195,0 0 0,-3 6 0,0 2 0</inkml:trace>
  <inkml:trace contextRef="#ctx0" brushRef="#br0" timeOffset="61">18982 7010 7876,'-13'7'443,"4"5"1,2-3 0,2 3 0,7 0 67,5-3 1,12-2 0,6-4 0,6 2 0,4-2 0,3-2-1,5-2-511,6-4 0,3-8 0,1-8 0</inkml:trace>
  <inkml:trace contextRef="#ctx0" brushRef="#br0" timeOffset="62">19489 6824 7928,'-8'0'4076,"1"1"-2994,2 3 1,4 5 0,-5 8 0,0 2 0,-1 2-1,-2 2 1,0 2-312,-1 2 1,2-2-1,-1-1 1,0-3-1,2-1 1,1-2-2778,0-3 0,5 1 0,-2-10 846,6-3 0,-2-4 1,4-13-1,-2 0 1,-1-3-1,3 0 0,-2 0 1993,-2 2 0,-1 2 314,0 0 1,0 7-1,0 6 1,0 7 0,0 7-1,0 2 1,2 3-481,2 2 1,-1-3-1,6 2 1,3 0 0,4-4-1,7-3-616,2-4 1,1-3-1,1-7 1,0-5 0,-1-8-1,1-6 1,-2-6-805,-3 0 1,-4-2-1,-7-4 1,-4-2-1,-1-1 1,-3 2-410,-2 5 1,-1 0 0,0 9 0,-1 0-694,-4-1 1,5 4 0,0 7 1854,8 5 0,10 2 0,2 2 0</inkml:trace>
  <inkml:trace contextRef="#ctx0" brushRef="#br0" timeOffset="63">19929 6744 7898,'0'8'2887,"0"1"0,0-4-2258,0 4 0,1-6 1,2 3-1,3-2 1,1 0-1,4-1-1271,1-1 1,1 2-1,0 1 642,1-2 0,-1-2 0,0-1 0</inkml:trace>
  <inkml:trace contextRef="#ctx0" brushRef="#br0" timeOffset="64">19795 7063 12977,'6'12'611,"3"-3"1,7-3 0,5-6 0,3 0 0,5-1-436,4-4 0,4-2 0,6-7-176,1 1 0,7-12 0,-4-3 0</inkml:trace>
  <inkml:trace contextRef="#ctx0" brushRef="#br0" timeOffset="65">20408 7063 7842,'-5'-7'0,"3"1"434,-4 6 1,2 6 0,-1 3 0,2 3-1,0 1 1,0 0 0,-3 1 0,1-1 0,-3 0-1,2 1 1590,0-1 0,0-6 0,3-4 1,-1-7-1922,1-9 0,6-2 1,3-7-1,1-2 0,4 0 1,0 1-1,3 2 54,-1 2 0,-1-4 1,-2 6-1,-1 0 1,2 4-1,0 3-108,3 1 1,-5 6 0,0-3 0,1 1-1586,2 1 1,0 1-1,-2 7 1,-1 5 1535,1 3 0,2 1 0,1 1 0</inkml:trace>
  <inkml:trace contextRef="#ctx0" brushRef="#br0" timeOffset="66">20782 6797 15511,'0'13'908,"0"1"0,0-1-669,0 0 0,0 6 1,0 4-1,-2 0 1,-2 1-1,-4-3 0,-1-1 1,2 1-5392,1 3 5152,-4-5 0,2 6 0,-5-4 0</inkml:trace>
  <inkml:trace contextRef="#ctx0" brushRef="#br0" timeOffset="67">20928 7117 7829,'-6'9'2634,"-2"-1"-1479,-4 3 0,-2 1 0,3 1 1,0-1-1,2-2-1063,-1-1 0,2 0 1,1 4-1,0 1 0,1-1-92,0 0 0,1 1 0,5-1 0</inkml:trace>
  <inkml:trace contextRef="#ctx0" brushRef="#br0" timeOffset="68">21195 6957 7826,'-13'6'873,"5"-3"0,2 6 0,2 1 83,-1 2 1,1 1-1,4 0 1,-2 2-1,0 2 1,-3 0-1,2 0 1,2-3-867,1 0 0,-2-7 0,-1-4-897,-1-6 1,-1-4 0,5-7 0,0 1 0,0 0 0,0-2 0,2-1 1078,2-2 0,-1 0 0,5 5 0,-1-1 0,-1 1 0,1 1 29,1 3 1,-4-2 0,5 3 0,0-1-1,0 2 1,0 1-687,1 3 0,2-3 0,1 2 0,1-1 1,-1 1-1,0-1 385,1 2 0,5-10 0,2-2 0</inkml:trace>
  <inkml:trace contextRef="#ctx0" brushRef="#br0" timeOffset="69">21408 6810 9496,'14'0'5048,"-1"0"-4402,0 0 1,5 0-1,0 0 1,-2 0-1,0 2 1,1 1-1,0 1-462,0-1 1,-8 4 0,-8 2 0,-8 5 0,-11 2-1,-6 2-488,-2-2 1,-6 3-1,1 0 1,2 1-1,2 0 1,5 0 251,4-1 1,5 3 0,4-4 0,4-2-1,5-1 1,6-2 0,8 1 288,6-1 0,3-6 0,2-2 0,3-4 0,2-1 1,1 0-1,0 0-1340,-2 0 0,0 0 0,-1-1 1103,3-4 0,-3-8 0,4-8 0</inkml:trace>
  <inkml:trace contextRef="#ctx0" brushRef="#br0" timeOffset="70">17889 5651 8156,'13'-6'0,"1"-2"0,-1 1 0,0 3 0,-1 1 246,-3-2-236,-3 4 0,-2-11 1,1 3-1,-2-3 1,-2-1-1,-2-1 0,-2 1 1,-2 0-1,3-1 1,0 1-762,2 0 1,0-1 1370,0 1 1,0 7 0,0 6-504,0 8 1,-10 3 0,-4 3-1,-2-1 1,-3 0 0,-2 1-1,-1-1 78,0 0 0,-1 1 1,-2-1-1,2 0 1,2-1-1,2 0 3,2 1 0,2-2 1,2 8-1,0 0 1,-1 2-1,1 3 1,0-1-194,-1 1 0,1 9 0,0-5 0,1 3 0,2 1 0,2-2-1,2-2 0,-4 3 1,2 0-1,0-1 0,0-2 1,2-1-1,3 1 68,2 3 0,-4-3 0,1 3 0,1-3 0,1-1 0,2 1 1,2 2-22,2 1 0,-1 4 1,5-3-1,-1-1 1,1 1 64,2 4-238,-4 2 1,4 2 0,-4 2 0,0-1 0,2 1 0,-1-4 0,3 1 50,2-1 1,-3-4-1,0-3 1,3-3 0,3-1-1,4 0 1,0-1 262,0 1 0,9-5 0,-1-1 1,3 0-1,2-1 0,2 3-79,0-3 0,5 6 0,-3-4 1,1 3-1,0 3 0,-3 0 1,0 2-34,0-1 1,-5-5 0,4 4 0,-2-4 0,0-2-1,-1-1 1,-2-3 145,-1-3 1,4-4-1,0 0 1,-2-4-1,1 1 1,1-3 249,5 1 1,-2-1 0,1-4 0,4 2 0,2 3 0,5 0 0,2 2-316,2-1 1,2-3-1,1 4 1,0-1 0,1-1-1,-1 0 1,-1-3-86,-3-2 0,1-1 0,-5 0 0,-2 0 0,-2 0 0,-1-1 240,0-3 1,-4 1-1,-1-6 1,1 0 0,-1 1-1,1 2 1,2 2-115,5 0 1,-4-1 0,4 5 0,1 0 0,1 2 0,3 1 0,1 3-497,2 1 1,6-3 0,-6 4 0,1-2 0,2-3 0,1-2 499,-3-1 1,4 0 0,-4 0 0,2-1 0,0-2 0,-2-3 0,-1-2 263,-1-2 1,-3 3 0,1-1-1,-2 1 1,-3 1 0,-1 0 0,1 3-582,2 2 0,5 1 0,-1 0 1,1 0-1,2 0 0,-1 0-255,-1 0 0,3 0 0,-7 0 0,2-2 0,2-1 0,0-1 0,1-1 488,-2-1 0,-5 3 0,5-4 0,1-1 0,1 3 0,-1-3 0,-3 2 294,-1 0 1,3 2 0,-3 4 0,0 0 0,1 0 0,-1 0-811,0 0 0,3 0 0,-1 0 0,0 1 1,4 2-1,-1 2 0,-1-2 354,-3-2 0,5-1 0,-4 0 0,0 0 0,0 0 0,-1-1 0,-1-4 137,0-4 0,3 2 0,-5-2 1,-1 0-1,-1 0 0,-2 2 168,0 1 0,4-3 0,1 5 1,-2 1-1,0 1 0,0 2 1,1 2-579,-1 2 0,-2-2 0,-1 2 0,0-1 1,0 0-1,0 1 0,-1-1 468,-4-1 1,4-4 0,-4-1 0,4-2-1,1-1 1,0-2 104,0 1 0,0-1 0,1-2 0,2 3 0,2 1 1,-2 3-1,0 0-489,1-2 1,-2 4 0,4-4 0,-2 4 0,-1 1-1,-2 0 1,-1 0-75,2 0 1,-4 0 0,-2-2 0,-1-1-1,1-2 1,0-3 541,1-2 0,1 2 1,2-1-1,-1-1 0,-1-2 1,1-1-1,4 0-136,2-1 0,0 1 1,1 0-1,-2 1 1,-2 1-1,2 4 0,1 1-559,0 3 0,3 0 0,-7 0 0,-2-1 0,-1-1 0,-1 1 369,-1-1 0,1 0 0,-6 0 0,-3-2 0,-3-2 0,-2-2 0,0-2 239,2-3 0,4-3 0,0 1 1,4-4-1,-1-4 0,2 0 1,-1 1-154,0 2 0,1-2 0,-5 4 1,-1-1-1,1 2 0,-4 0-514,-1 4 1,-8 1 0,3 0 0,-3-1 0,-1-2 0,-3 2-1165,0 1 1651,0-4 1,-3 3 0,-1-7 0,1 0 0,0-2 0,0-4-506,2-2 463,0 3 0,1-10 0,-1 4 0,-3 0 0,1 1 0,0 3-179,0 4 0,-6-2 0,2 8 0,-4 1 0,-1 0 0,0 3 0,-1 1-123,-4 1 1,-2 6-1,-7-1 1,1 0 0,0 0-1,-2 2 1,-1-1 269,-2 1 0,0 2 0,5-2 1,-1-1-1,1 3 0,0-3 430,-1 1 0,-3-2 0,-1-4 0,0-1 0,-1-1 0,-3-2 0,-4-4-157,0 0 1,-1-3 0,0 5 0,1 0 0,-1 0 0,0 2 0,1 4-12,-1 4 1,0-3-1,1 5 1,-1 0-1,2 1 1,1 1-68,2 1 0,1-1 0,-2 4 0,2-2 0,0-2 0,0 1 0,-2 0 252,-2-1 0,2-5 0,1 2 0,-3-1 1,-3-1-1,-5-3 0,1-4 15,-1 1 0,2 3 1,3 1-1,-2 2 1,-2-2-1,-1 1-419,0 0 1,-8 5 0,1 0-1,-2 1 1,0-1 0,-3 0-446,-4 1 528,-3 0 0,-1 1 1,0-2-1,-1 0 1,3-2-1,-1 1 205,-2-3-226,4 4 1,-9-6-1,5 3 1,1-3 0,-2-1-1,-1 1 159,-2 3 1,-4-3-1,3 5 1,0-2-1,-2 0 1,3 0-192,3 2 0,-7 1 0,6 6 0,-3-2 0,-1-1 0,3-1 0,-1 1-41,2 1 0,2 2 0,5 0 0,3 0 0,2 0 0,0 0 0,1 0 165,1 0 0,2 0 0,0 0 0,0-1 0,-1-2 0,-2-3 95,-2-1 0,-1-1 1,2-2-1,-3 1 0,-2 0 1,-2 0-180,-3 0 1,0 5 0,-5-3-1,3 1 1,1 3 0,3 1-1,0 2-57,0 0 1,3 0 0,2 0-1,1 0 1,2-1 0,-1-2-1,1-2 144,1 2 1,-3 0 0,2 0 0,1-3 0,0 1 0,0-3 134,-2 1 0,-4-1 1,3-1-1,-1 4 1,-5 0-1,-3 1 1,-4 1-184,-2 1 0,-1 2 1,-4 2-1,-1 2 1,0 4-1,1 0 0,2 1-173,6 2 1,-8-4-1,8 0 1,-1 1-1,-1-2 1,3 0 236,0-3 1,1 3 0,0-2 0,-2 1 0,0-1 0,0 0 0,-1-1 16,-2-1 0,-1 2 0,-4 1 0,-3-1 0,0 1 0,-4 1-155,-1 1 0,8-3 1,-3 5-1,1 2 1,3 0-1,-2 3 1,5-1-133,2 0 0,2-1 0,6-1 1,2-4-1,1 0-61,-2 1 205,5-5 1,-4 7 0,6-5 0,1-2 0,3 0 0,3 0-275,1 1 1,1 5-1,-5-2 1,1 4 203,3 3 1,-8 9-1,3-3 1</inkml:trace>
  <inkml:trace contextRef="#ctx0" brushRef="#br0" timeOffset="71">17476 7183 25542,'0'-13'-8377,"0"0"8448,0 5 1,1 2 0,4 6-1,4 0 1,2 0 0,3 0-1,1 0 453,2 0 0,4 0 0,6 0 0,1 0 0,3 0 0,3 0 1,2 0-230,-1 0 0,-4 0 0,3 0 0,-1 0 0,-3-1 0,-1-2-436,2-2 1,-7 1-1,1 4 1,-3 2 0,-2 0-1,-1 3 1,-4-1 120,-5 2 0,2-4 0,-5 4 0</inkml:trace>
  <inkml:trace contextRef="#ctx0" brushRef="#br0" timeOffset="72">18062 7037 26102,'-20'-12'-2088,"2"3"1,3 3 1807,2 6 1,7 0 0,6 0 0,9 0 0,7 0-1,8-1 666,5-4 1,1 4-1,5-4 1,1 4-1,-2 2 1,-3 2 0,-3 3-377,-1 2 1,-6 0 0,-4 6 0,-3-1 0,-5 0 0,-5 1 0,-2-1-270,-2 0 0,-8 1 1,-7-1-1,-8 0 1,-7 1-1,0-1 239,2 0 0,-1-5 0,1-2 0,4-2 0,3 2 0,5 0 164,1 0-273,2 4 1,-1-8 0,1 4 0</inkml:trace>
  <inkml:trace contextRef="#ctx0" brushRef="#br0" timeOffset="73">17796 8103 19348,'7'-6'0,"-1"-3"-2584,0-3 1583,-5 5 0,4 1 1082,-10 6 1,3 0 0,-6 1 0,1 2 0,1 3 0,-2 0 0,2 2 0,1-1 0,0 3 0,1 2 0,-1 3 0,2 1 0,2 2 0,1-2 0,0 1 0,0-1 102,0 2 0,0 4 1,0-4-1,0-1 1,0 1-1,0 0 1,0-2-2766,0-1 2565,0-7 0,6 3 1,1-3-1</inkml:trace>
  <inkml:trace contextRef="#ctx0" brushRef="#br0" timeOffset="74">18009 7903 20076,'-13'-10'-785,"1"-4"1,1 1 311,3 3 1,-1 5 0,-5 8 141,1 2 1,4 1 0,2-2 0,2 3 0,7 2 353,5 0 0,11-6 0,3 3 0</inkml:trace>
  <inkml:trace contextRef="#ctx0" brushRef="#br0" timeOffset="75">18209 7903 22243,'-21'0'271,"3"0"0,5 1-75,4 4 0,9-4 0,11 4 1,3-4-1,7-1 0,3 2 1,4 1-1,0 3 0,0 0-100,-1 0 1,-5 4 0,-1-3 0,-2 2 0,-4 0 0,-5 1 0,-5 2-649,-4 2 1,-4-1 0,-6 0 0,-8 2 0,-9 1 0,-5 2 613,-4-2 1,2-1-1,2-1 1,3-3-1,3 0 1,4-2-1,6 0 53,5-2 0,8 3 0,4-4 0,10 0 1,11 0 171,12-3 1,-3-1-1,11-2-919,0 0 0,0 0 0,-5 0 0,-1-2-686,-1-2 1,-6 1 1250,1-6 0,-3-6 0,-1-6 0</inkml:trace>
  <inkml:trace contextRef="#ctx0" brushRef="#br0" timeOffset="76">18796 7916 21694,'0'-26'-1664,"-2"6"1,-2 7-1,-5 7 1885,-3 5 1,-3 7 0,-1 3-1,-2 2 1,2 3 0,1 0-1,2 4-1885,-1 4 0,-2 8 1484,3 1 1,-10 6 0,9-3-1</inkml:trace>
  <inkml:trace contextRef="#ctx0" brushRef="#br0" timeOffset="77">18596 8449 15498,'0'-40'-2786,"0"20"2511,0 11 0,0 12 0,0 10 0</inkml:trace>
  <inkml:trace contextRef="#ctx0" brushRef="#br0" timeOffset="78">19195 8103 28821,'5'-9'-1536,"-1"0"0,13 0 0,-3-4 1</inkml:trace>
  <inkml:trace contextRef="#ctx0" brushRef="#br0" timeOffset="79">19729 8210 11715,'-2'-18'0,"-2"0"1130,-5 2 432,-3 7-658,5 3 0,-1 7 0,5 4 0,-1 4 1,1 3-1,1 2-221,2 4 1,0 1 0,0 5 0,0-3-1,0 0 1,0-2 0,0 0-484,0-3 0,0-1 0,0-2-458,0 1 1,-1-8 0,-2-8 0,-2-8-1,2-8-489,2-3 758,1-1 0,0-9 0,0-2 1,1 1-1,4-1 0,4 4 589,3 1 0,1 2 0,0 3 1,1 2-1,-1 2 0,0 2 0,1 4 1,-1 3 146,0 1 1,1 4 0,-1-2 0,0 1 0,1 3 0,-1 2-1252,0 1 0,2 0 1,1 0-1,4 0 1,0 0-1,4 1-844,1 4 1,2-2 0,-2 4 0,-1 0 0,-2-1 1904,2 0 1,1 5 0,2-4 0</inkml:trace>
  <inkml:trace contextRef="#ctx0" brushRef="#br0" timeOffset="80">19169 7996 7912,'4'-9'373,"1"1"1,5-1-1,-3-5 1,2 2-1,-1 2 1,-4 3 854,-5 1 1,-5 7 0,-8 10 0,1 5-1,-2 8 1,-1 4 0,-3 4 0,-1 2-328,1 3 1,3 2 0,6 1 0,2-2 0,2-1-1,3-4-883,2-5 0,1 0 0,1-10 0,4-2 0,4-2 0,2-5-804,3-5 1,-1-3 0,-1-2-1,-2-5 1,-2-6 0,-2-4 0,-3-2 656,-2-1 1,-1 0 0,0-4-1,-1 6 1,-4 2 0,-2 2 1124,-1-1 1,1 7-1,4 1 1,0 3-219,5 3 1,3-2 0,9 11-1,-1 0 1,0 0 0,1-2 0,-1-1-806,0-3 1,1 3 0,-1-1 0,0-2 0,1-2-1844,-1-1 1,0-1 0,1-4 1869,-1-4 0,0-2 0,1-3 0</inkml:trace>
  <inkml:trace contextRef="#ctx0" brushRef="#br0" timeOffset="81">19782 8250 7918,'7'0'1775,"-1"0"-783,-6 0 0,2 0 0,1-2-263,1-2 0,5 1 0,-3-5 0,1 1 0,2-1 0,0 0 0,0 0 0,0 2 329,-2 0 0,4 3 1,-5-4-1,1 1-1674,3 3 1,2-3-1,2 2-1666,-1 1 0,0 1 0,1 2 2282,-1 0 0,0-6 0,1-1 0</inkml:trace>
  <inkml:trace contextRef="#ctx0" brushRef="#br0" timeOffset="82">19702 8409 10392,'-6'0'1287,"6"0"0,6 0 0,9 0 1,1 0-865,2 0 0,4 0 0,-4 0 0,-2 0-378,-1 0 0,3 0 1,-1 0-1,0 0-45,-2 0 0,-2-5 0,0-3 0</inkml:trace>
  <inkml:trace contextRef="#ctx0" brushRef="#br0" timeOffset="83">20342 8036 8840,'0'14'1597,"0"-1"0,0 2 0,0 1 0,0 2-1052,0-2 0,0 5 1,-2 0-1,-1-1 1,-1 0-280,1-1 1,1-9 0,2 3-1075,0-1 1,2-7-1,2-7 1,5-8-1,3-8 1,0-3-1,-2-2-279,-1-2 0,0 2 1335,4 1 1,-4 6-1,-1-2 1,-1 3 247,1 2 1,-5 7 0,2 6 0,0 7 0,-1 5 339,-1 2 1,0 5-1,0 2 1,2 1-1,-1-1 1,2-2-402,3-3 0,3-1 1,3-3-1,1-3 1,3-6-1,0-6 1,2-8-563,0-5 0,0-6 1,1-8-1,-6-2 1,-4-1-1,-5 0 1,-1 2-882,-3-1 0,-1 8 0,-2-3 1,0 4-1,0 2-4963,0 3 5971,0 3 0,6 2 0,1 0 0</inkml:trace>
  <inkml:trace contextRef="#ctx0" brushRef="#br0" timeOffset="84">20902 7943 7826,'1'9'2234,"4"0"0,2-6 0,6 1-2390,1-2 0,0-2 1,3 0-1,1 0 0,-2 0-4061,-1 0 4217,-2 0 0,-6-6 0,-1-2 0</inkml:trace>
  <inkml:trace contextRef="#ctx0" brushRef="#br0" timeOffset="85">20782 8130 7826,'-9'11'221,"1"1"1,2 0-1,4 3 1,2-2-1,4-2 1,6-7-1,7-2 1,6-2-1,7-2 4985,6-2-5391,2-4 0,6-5 0,1-2 0,-2-3 185,-2-4 0,-1-9 0,0-3 0</inkml:trace>
  <inkml:trace contextRef="#ctx0" brushRef="#br0" timeOffset="86">21395 8170 7977,'4'13'1028,"2"0"0,0 2 0,0 1 0,-3 2 0,-1 0 0,-2 0 0,0-1 801,0 0 1,0-3 0,0 0-1721,0-1 0,0-7 0,0-7 0,1-10 0,3-7 0,5-2 0,2-4 0,-1 0 219,-1 2 1,0-2 0,4 5-1,1 0 1,-1 0-76,0 2 1,1 4 0,-3 3 0,0 2 0,-2 2 0,1 3-1437,2 2 1,-5 2 0,-1 4-1,0 4 1,2 3-4254,-1 1 5436,5 0 0,1-5 0,8-2 0</inkml:trace>
  <inkml:trace contextRef="#ctx0" brushRef="#br0" timeOffset="87">21968 7970 9696,'7'6'1228,"-1"2"1,-6 10 0,0 4 0,0 5-1,-1 4 1,-2 3 0,-3 2 0,-1-1-1402,-4 2 1,-1 0 0,1 0 172,2-1 0,-3-6 0,4 2 0</inkml:trace>
  <inkml:trace contextRef="#ctx0" brushRef="#br0" timeOffset="88">23035 7930 7870,'-14'0'0,"1"1"0,0 4 635,5-4 0,-2 6 0,4-4 0,0 3 0,0 2 1,3 4-1,0 4 0,0 6 0,-1 3 0,1 3 1336,1 4 1,-2-3 0,-1 5-2076,2-1 1,-3-1 0,0-2-1,1 0 1,-1-4 16,3-2 1,1-3-1,2 1 87,0-4 0,0-4 0,0 0 0</inkml:trace>
  <inkml:trace contextRef="#ctx0" brushRef="#br0" timeOffset="89">23368 7850 7833,'-14'0'1659,"1"1"1,0 2 0,-1 3-1058,1 1 1,0 2 0,-1 5 0,0 0-1,-3 3 1,0 2 0,0 0 0,2 2 0,2 0-793,0 2 1,-1-2-1,3 0 1,0 0-1,4-2 1,1 0-246,3-3 1,1-1 0,2-1 0,2-3 0,1 0 0,3-4 0,0 1 407,0-1 1,4-4 0,-3 3 0,2-2-1,0 2 1,2 0 0,-1 2 87,-1-1 0,3-3 0,-2 4-61,6-2 0,5 4 0,6-3 0</inkml:trace>
  <inkml:trace contextRef="#ctx0" brushRef="#br0" timeOffset="90">23608 7943 7871,'0'-13'4822,"0"4"-3763,0 0 1,4 7 0,2 1 0,0 5 0,0 5-1,-3 5-610,-2 2 0,-7 8 0,-2-2 0,-4 3 0,-2 2 1,1-1-1,1-1-334,3-2 1,-1 0 0,4-3-2492,-1 0 0,4-3 1,0-1 144,6-6 0,4-4 2231,6-6 0,1-6 0,-1-1 0</inkml:trace>
  <inkml:trace contextRef="#ctx0" brushRef="#br0" timeOffset="91">23914 7876 15501,'-7'8'813,"2"5"0,0 0 0,-1 7 0,-2-1-647,-2 3 1,2 3 0,0 2 0,-1-2 0,0-1 0,1-3 0,2-2-1,3-3-954,2-1 1,1-2 0,1-1 0,4-3 0,4-5-1339,3-2 0,5-8 0,3-4 2126,0-7 0,3-3 0,3-7 0</inkml:trace>
  <inkml:trace contextRef="#ctx0" brushRef="#br0" timeOffset="92">24274 7796 9603,'-6'14'835,"0"-1"1,-5 0 0,-1 2 0,-3 3 0,-1 4-323,-4 3 0,5 6 0,-2 2 0,2 0 0,2-1 0,1-4 0,1-3 0,4-4-758,1-2 1,3-1 0,8-4 0,5-3 0,6-2 0,8-6 0,7-7 244,9-10 0,6-11 0,7-9 0</inkml:trace>
  <inkml:trace contextRef="#ctx0" brushRef="#br0" timeOffset="93">24594 7836 7832,'-1'-11'4038,"-4"2"-3644,4-3 1,-4 6-1,10-3 1,4 5-1,2 2 1,3 2 3,-1 0 1,0 2 0,1 2-399,-1 5 0,0 3 0,1 1 0</inkml:trace>
  <inkml:trace contextRef="#ctx0" brushRef="#br0" timeOffset="94">24434 8103 9311,'11'-7'2335,"3"2"0,4 4 0,3 1-2978,0 0 0,2-6 0,8-3-1094,5-3 1737,2-7 0,8-2 0,2-6 0</inkml:trace>
  <inkml:trace contextRef="#ctx0" brushRef="#br0" timeOffset="95">25154 8010 8552,'0'13'999,"0"0"1,0 1 0,0-1 0,0 0 0,0 2 0,0 1 0,0 2-45,0-2 0,0-1 1,0-1-1,0-1-1151,0 0 1,0-7 0,0-6 0,0-9 0,0-6-390,0-2 0,0-7 1,1 2-1,2-3 0,3-2 1,2 2 508,2 3 0,2-2 0,1 5 0,-1-1 0,-1 1 0,-3 3 190,3 1 1,-4 8 0,1 1 0,-1 1 0,0 1-754,4 1 0,2 3 1,3 3-1,4 1 639,0-1 0,9-1 0,5-2 0</inkml:trace>
  <inkml:trace contextRef="#ctx0" brushRef="#br0" timeOffset="96">25527 7836 11582,'6'-7'568,"3"3"1,7 2 0,4 2 0,-1 0-358,0 0 0,5 0 1,-3 0-1,1 0 1,-2 2-1,0 0 0,-4 3 198,-1-2 0,-3 4 0,-3 2 1,-8 2-1,-7-1-824,-7-1 0,-5 0 1,2 4-1,-4 0 1,1 1-1,0-1 1,1 0-58,-1 1 1,9-3 0,-4 0 0,4-2 0,2 1-1,4 2-427,3 1 1,2-4 898,3 0 0,16-6 0,8 3 0</inkml:trace>
  <inkml:trace contextRef="#ctx0" brushRef="#br0" timeOffset="97">25900 7996 8930,'-7'14'791,"3"-1"0,2 0-691,2 1 1,0-1-1,-1 2 1,-2 1-1,-2 3 1,1 1-1,-2 0 1,-1 0 1658,-1-1 0,-4-1-1759,3-5 0,-2 0 0,-3 1 0</inkml:trace>
  <inkml:trace contextRef="#ctx0" brushRef="#br0" timeOffset="98">26234 7930 7871,'-8'-2'1343,"1"4"1,4 11-532,-1 0 1,-1-4-1,5 0 1,-1 1-1,-2 2 1,-2 2-1,2-1 1,2 2-495,1 3 0,0-4 0,0 4 0,0-3-1370,0-2 0,0-7 0,-2-6 0,-1-7 0,-1-7 604,1-3 1,1-4 0,2-6 0,0 1 0,2 0 0,1 3 629,1 1 1,5 1 0,-3-1-1,0 4 1,0 3 0,-2 3 0,1 2-1,1 2 966,1 2 1,-2 2 0,4 4 0,1 0-1670,2 0 1,3 0 0,1 0 0,2 0 0,-1 0 520,3 0 0,0 6 0,7 1 0</inkml:trace>
  <inkml:trace contextRef="#ctx0" brushRef="#br0" timeOffset="99">26580 7716 7869,'0'-8'273,"0"8"0,6 3 0,3 14 0,3-3 78,1-6 0,-4 6 0,0-2 0,1 4 0,2 2-25,2 1 0,-3-3 1,0 5-1,-4 0 1,-1-2-1,-3 2 1,-1-2-91,-2 0 1,0 3 0,0-4 0,-2-2 0,-2-1 0,-5-3 0,-3-2 0,-1-2-640,-1-2 0,1 3 0,0-5 0,-1-1-627,1-1 1,4-8 0,2-3-1,1-3 1029,3-1 1,1-1-1,2 1 1,2 0-1,1-1 1,3 1 400,1 0 1,1-1 0,2 1 0,-1 1 0,1 2 0,2 1 0,1-1 0,2-2 296,3-2 0,-2 0 0,6-3 0,2-1 1,1 4-1,2 2-680,0 3 1,-5 0 0,-1-4-1,-2 1 1,-3 2-111,-1 1 1,-8 0 0,-2-5-1,-7 3 1,-7 0 0,-7 2-1,-6 0-314,-5 2 0,2-3 0,-9 5 1,1 2-1,4 3 0,1 5-1177,1 4 1584,6-3 0,-4 11 0,4-2 0</inkml:trace>
  <inkml:trace contextRef="#ctx0" brushRef="#br0" timeOffset="100">19155 8743 6104,'2'-12'0,"1"1"1147,1 3-430,1 5 0,1-9 1,3 4-1,1 2 0,-1 6 1,-5 8-1,-4 5 0,-4 3 1,-5 4-1,-3-1-119,-1 0 0,-1 5 0,1-2 0,0 3 0,-1 2 0,1 0 0,1-1-481,3 1 1,-1 0 0,6-1-1,1 1 1,1-1 0,2 0-250,0-4 0,6-1 1,3-7-1,3 1 1,1-3-1,0-2 366,1-2 1,-1-2-1,-1-8 1,-3-2-1,-5-5-354,-2-3 1,-2-1 0,0-1-1,-2 1 1,-1 0 0,-3 1 1866,-1 3 0,4-3-1507,-1 3 1,4 3 0,4 2-1,5 2 1,3 2 0,3 0-147,2 0 1,0 0 0,3 0-1,0 0 1,-4 0 0,-1 2-1,-2 1-127,0 1 0,1 1 0,-1-5-26,0 0 1,2 0 0,1 0-1,4 0 274,0 0 0,3 0-178,3 0 0,7 0 1,1 0-1</inkml:trace>
  <inkml:trace contextRef="#ctx0" brushRef="#br0" timeOffset="101">19729 8849 28456,'1'-23'-4263,"4"5"1,-2 6 4696,5 12 0,0 1 1,2 2-1,-2 3 1,-1 3-1,-1 5 1,0 3-1,-3 4-702,-2 3 0,-1-4 0,0 3 0,0-1 0,0 0 0,-1-1 0,-2 0-475,-2-1 1,-1-3-1,4 0 431,-3-2 1,1-9 0,4-6 0,1-9 0,2-7 0,2-6 438,-3-4 0,4 0 1,-1-1-1,-1 1 1,1-1-1,1 2 0,0 1-723,-1 2 0,1 6 695,-1-2 1,-2 4 0,4 4-1,1 3 654,-1 1 1,-3 0-1,5 3 1,2-2 0,1 2-1,1 2 1,0 1-934,1 0 1,-1 1 0,2 2 0,1 2 0,3-1 0,1 1-313,-1-1 1,3 5 0,-4-5-1,-2 1 1177,-1 1 1,4-11 0,2 4 0</inkml:trace>
  <inkml:trace contextRef="#ctx0" brushRef="#br0" timeOffset="102">19835 8903 28798,'2'-8'-9456,"2"4"10396,5 2 1,4 2 0,5 2 0,3 1 0,1 1 0,0-1 0,2 0 0,0 0-851,-2 1 1,2 2-1,-7-1-243,0 4 1,-8 3 0,-3 1 0</inkml:trace>
  <inkml:trace contextRef="#ctx0" brushRef="#br0" timeOffset="103">19729 9116 31260,'-9'1'-1878,"4"2"1,8 2 0,12-2 0,9-2 2519,7-1 1,-2 0 0,7 0 0,0 0 0,-1 0-1,-2 0 1,-2 0-1246,-2 0 703,-9 0-72,11 0 0,-10 12 0,5 3 1</inkml:trace>
  <inkml:trace contextRef="#ctx0" brushRef="#br0" timeOffset="104">20382 8969 30326,'4'-32'-9831,"2"6"8445,2 12 0,-4 6 1721,5 8 1,-6 2 0,1 2-1,-2 7 1,-2 5 0,0 6 0,0 5-1,0 4-540,0 4 1,-5 2 0,-1 0 0,1-3 0,-3 0 0,2-2 0,0-3 0,3-5-848,2-3 1,1-7 1034,0-9 0,4-14 0,2-16 1,0-6-1,0-3 0,-2-2 0,2 1 165,3-1 1,-3 8 0,0 0 0,-1 6 0,0 4 0,1 4-15,0 4 1,0 7 0,-3 0 0,3 6 0,2 6 0,2 3 0,2 3 216,1 2 1,6 3-1,4 3 1,0-2-1,1-2 1,-2-2 0,2-3-17,1 0 1,-3-7-1,-1-2 1,-2-4 0,-1-1-1,0-3 1,0-4-477,-2-7 1,-3-8 0,-2 0-1,-3-3 1,1-3 0,0-2-339,0-1 1,-4 0 0,3 4 0,1 2-1,0 1 1,-1 4 32,-2 0 1,4 7-1,-1 6 1,3 1-1,1 3 1,0 1-1,2 4 860,3 2 1,-3 4 0,4 5 0</inkml:trace>
  <inkml:trace contextRef="#ctx0" brushRef="#br0" timeOffset="105">21102 8863 27710,'0'-9'-1025,"0"0"1,4 7 0,2 2-1,1 6 1531,4 2 0,1-1 0,1-4 0,0 3 0,2 1 0,1 4 0,2-1 0,-2 0-2114,-1-1 1,-1 0 1521,-1 5 0,0-1 0,1 0 0</inkml:trace>
  <inkml:trace contextRef="#ctx0" brushRef="#br0" timeOffset="106">21128 9076 18364,'-7'-21'-822,"2"8"1,10 10 0,4 4 1239,3 4 1,5-1-1,1-4 1,-2 0-1,1 2 1,-1 1-1,3 3-330,2 1 0,1 2 1,5 4-1</inkml:trace>
  <inkml:trace contextRef="#ctx0" brushRef="#br0" timeOffset="107">21582 9089 20077,'0'-21'-730,"-5"14"0,1 11 563,1 7 1,1 2 0,2 0 0,-1 1 0,-2-1 0,-2 0 0,2 1 0,2-1-438,1 0 0,-5 1 1,1-1-1,0-1 387,-2-3 0,4-9 0,-2-11 1,4-3-1,3-6 0,3 0 410,1-4 1,-3-1 0,5-2-1,0 0 1,0 2 0,0 2-1,0 2 466,-2 2 1,4 1 0,-5 6 0,-1 2 0,3 2-540,-1 2 0,-2 2 1,4 4-1,1 0 0,2 1 1,3 4-1,1 4-4724,2 3 4840,5 1 1,4 0-1,7 1 1</inkml:trace>
  <inkml:trace contextRef="#ctx0" brushRef="#br0" timeOffset="108">22115 8849 27359,'13'-15'848,"0"-1"1,-1 4-1,-1 11 1,-4 13-1,0 8 1,-1 6-1660,0 0 0,-1 1 0,-5 0 0,0 1 0,-2 3 0,-2 6 0,-5 3-2075,-3 0 0,-6 6 2529,0-11 0,-5 7 1,2-8-1</inkml:trace>
  <inkml:trace contextRef="#ctx0" brushRef="#br0" timeOffset="109">23048 9129 8158,'0'-18'0,"0"-1"0,0 0 0,1 0 0,2 1 0,3 0 0,2 0 0,0-5 0,7 8-7,3-3 1,-3-1-1,1 1 1,-4 2 0,-5 1-1,-1 2 1,-3-1 0,-1 1-1,-4 1 1,-1 2-1344,-1 1 2249,-6 6 1,8-9 479,-2 3-871,2 3 0,2-1 0,2 4-218,2-2 0,-2 7 0,2 7 0,-3 6 0,-2 5 0,-5 10 0,-6 4 0,-4 3 1,-8 9 0,2-5 0,-3 2 0,-2 2 0,2-5-132,3-2 0,3 2 1,7-7-1,1-2 0,4-2 1,1-5-438,3-3 0,3-3 0,4-5 0,5-1 1,5-3-1,2-5 0,3-4-738,2-4 1,1-5 528,5-9 487,-1-9 0,7-7 0,1-6 0</inkml:trace>
  <inkml:trace contextRef="#ctx0" brushRef="#br0" timeOffset="110">23368 8863 8172,'9'-6'135,"0"-3"1,1-3-1,0-1 1,1-1-1,-2 2 557,1 4 0,-3-3 0,2 5 0,0 2 0,-2 2 0,-5 10-552,-9 7 1,-8 5 0,-12 7 0,-1 1-1,-3 2 1,-3 1 0,0 0 0,3 0-284,2 0 1,9-4 0,2-5 0,5 0-1,2-1 1,4-3 0,1-4 68,3 0 1,3-2 0,4-2 0,5-3 0,3 1 0,1-2-260,1 0 1,1-2 0,1-2-1,3 1 1,0 1 0,2-1-1,0-2-819,3-1 0,2 0 1,4 0 1151,1 0 0,12-6 0,-2-1 0</inkml:trace>
  <inkml:trace contextRef="#ctx0" brushRef="#br0" timeOffset="111">23981 8743 8177,'-13'-20'416,"-1"7"1,2 7 0,1 12 0,-3 6 0,-4 6-86,-1 2 0,-6 4 0,3 4 0,-3 0 1,-1-1-1,3 1 0,2 2 0,2 1-52,2 1 1,4-3-1,4 2 1,5-3-1,2-2 1,4 1-1,4-2-684,7-3 1,6-2 0,8-7-1,1-1 1,3-3 0,3-5-1,0-2 405,-3-2 0,-2-6 0,-3-2 0</inkml:trace>
  <inkml:trace contextRef="#ctx0" brushRef="#br0" timeOffset="112">24368 8796 9283,'5'-28'2908,"-3"10"-2936,2 18 0,-4 6 1,-4 7-1,-5 1 0,-4 0 1,-5 3-1,-4 2 0,-2 2 176,2 2 0,-2 4 0,6 3 1,2 1-1,1 0 0,3 0 1,3 0-1,5-1-526,3-2 1,2-2-1,5 0 1,6-4-1,6-4 1,4-5-1,4-4 378,4-5 0,7 4 0,-3-1 0</inkml:trace>
  <inkml:trace contextRef="#ctx0" brushRef="#br0" timeOffset="113">24674 8756 8223,'-7'-12'807,"-5"2"1,4-2-434,1 16 0,-9 13 0,2 8 1,-2-2-1,-2 0 0,1 2 0,0 3 1,2 5-216,2 1 1,0-5 0,1 4 0,3-2 0,5 0 0,2-3 0,4-3-355,2-2 1,5-7 0,10 0 0,6-4 0,7-5 0,2-1-635,3-3 1,-3-6 828,1-1 0,1-18 0,4-1 0</inkml:trace>
  <inkml:trace contextRef="#ctx0" brushRef="#br0" timeOffset="114">25021 8876 9747,'6'-8'1671,"4"6"1,5 3-1686,3 3 1,-1 5-1,-2-4 1,1-1-1,4 1 1,-1-1 0,0 1-1,-1-1-645,1 0 0,-4 5 1,3-4 658,-3-2 0,4-8 0,2-2 0</inkml:trace>
  <inkml:trace contextRef="#ctx0" brushRef="#br0" timeOffset="115">25141 9062 8223,'0'-38'642,"0"14"1,7-1 0,5 22-1,4 5 1,1 2-1046,-3-1 0,0 3 1,-1-2-1,2-1 1,1-1-1,3-2 1,2 0-1770,3 0 2172,1 0 0,8-6 0,1-1 0</inkml:trace>
  <inkml:trace contextRef="#ctx0" brushRef="#br0" timeOffset="116">25621 9009 8223,'0'-34'1450,"0"3"0,0 16 1,0 11-1,-2 8-1487,-2 4 1,2-1 0,-2-3 0,1 5 0,0 3 0,-2 2-224,2-1 0,2 0 0,2-1 1,4-3-564,4-5 0,3-4 0,1-4 663,0-5 1,1-9 0,-1-4-1,0-3 216,1-2 0,-1 1 1,-1-1-1,-2 2 1,-1 3-1,1 2 346,2 1 0,2 4 1,-1-1-1,0 6 1,1 5-1,0 4-1099,4 1 1,-2 1 0,7 4-1,0 2 1,1 0 696,-2-2 0,3 2 0,-4 1 0</inkml:trace>
  <inkml:trace contextRef="#ctx0" brushRef="#br0" timeOffset="117">26047 8796 8223,'2'-27'763,"2"10"0,5 9 0,3 7-553,1 1 0,0 1 1,1 2-1,-1 2-22,0-3 0,-4 1 0,0 2 0,0 4 0,-2 3 0,-2 1-117,-4 0 0,-7 1 0,-4 0 0,-5 3 0,-4 2 0,-2 0 0,-2 0-424,-3-2 0,6 2 1,2-1 196,3-2 0,6-1 0,2-2 93,1 0 1,6 1 0,6-1 0,1-1 0,4-3 0,0-3-1,3-2-243,-1 1 1,-4 1 0,0-3 0,1 2 0,4 1 0,2 2 0,3-2 305,2 0 0,1-2 0,5-4 0</inkml:trace>
  <inkml:trace contextRef="#ctx0" brushRef="#br0" timeOffset="118">26354 9129 8178,'-2'-27'558,"-2"1"0,2 14 0,-2 10 0,2 13 1,1 4-480,-4-1 1,2 0-1,-5-1 1,-1 2-1,0 1 1,0 3-1,-1 2 1,-2 3 0,-2 1-698,1 2 1,4-2 0,2-1 0,2-5 617,7-4 0,4-5 0,7-10 0</inkml:trace>
  <inkml:trace contextRef="#ctx0" brushRef="#br0" timeOffset="119">26714 8916 8466,'-14'-6'168,"5"6"1,2 1 0,1 11 0,2 8 660,-2 0 0,4 4 0,-2-6-489,2-2 0,2 3 0,0 1 1,0-1-1,-1 0-95,-4-3 1,4-1 0,-5-2-1,0-1 1,-3-4-523,-3-8 0,5-6 0,2-9 0,4-3 1,1-4-1,0-5 59,0-4 1,6-1 0,3-4 0,3 4 0,1 0 0,0 1 0,1 3 698,-1 5 1,0-1-1,1 6 1,-1 3-43,0 5 1,-4 0 0,-1 7-1,-2 4-886,-4 6 0,4 1 0,0 1 0,2 1 0,4 2 0,2 1 1,6 1-1217,0-1 0,-2-6 1663,4-2 0,1-4 0,3-1 0</inkml:trace>
  <inkml:trace contextRef="#ctx0" brushRef="#br0" timeOffset="120">26940 8756 8587,'0'-13'6,"0"2"0,0 7 0,2 10 0,2 7 276,5 5 1,3 1 0,3-1-1,1 4 1,2 3 0,0 3 0,1 2 38,3 1 0,-3 5 1,-2-4-1,-7 1 1,-6 1-1,-2 0 1,-2 1-1,-3 1-339,-6 0 0,-1-7 0,-13 2 0,0-4 0,-2-5 1,-2-4-1,0-3-232,1-2 0,5-6 0,3-2 1,3-4-1,3-2 0,4-4 74,3-3 1,14-10-1,6-4 1,4-5 0,6-3-1,3-1 174,3 2 0,4-4 0,-7 2 0,-3 1 0,-1 4 0,-2 3 0,-2 4 255,0 0 0,-2 4 0,-7-3 1,-2 4-1,-3 2 0,-1 1 1,-2 2-35,-5-1 1,-4-2-1,-9-3 1,-2-1 0,-4-2-1,-1 1-56,-1-3 1,3 1 0,-3-5 0,6 4 0,3-1 0,5 2-82,5-1 0,-2 7 1,2 4-1,2 0 0,4 3 1,4 6 215,1 8 0,-4 4-298,1 1 0,-2 0 0,-2 1 0</inkml:trace>
  <inkml:trace contextRef="#ctx0" brushRef="#br0" timeOffset="121">18102 9169 9137,'-7'-38'0,"3"4"0,2 7 0,3 9 0,4 8 303,4 5-230,3 4 0,-3 1 1,-1 1-1,3 4 1,1 4-1,1 2 1,0 3-1,1-1 1,-1 0-1,0 1 1,1-1 180,-1 0 1,6-1 0,3-1 0,4-4 0,2-1 0,1-2 0,5 1-1,5-1 329,7-1 1,4 3 0,4 0 0,-1 2 0,2 2 230,2 2-678,-2-5 1,9 5 0,-5-3 0,0 3 0,4 1 0,-3-1-255,0-3 0,5 3 0,-12-4 0,2 4 0,0 0 0,-3-1 264,-4-3 1,3 0 0,-5 2 0,0-2 0,2-1 0,1-1 0,3 0-28,-1-3 1,5 3-1,5 0 1,1 0-1,-1 0 1,1-4-1,0 0-182,2-2 1,2 4 0,-5 1 0,1-2 0,3-2 0,-2-1 169,-3 0 1,3 0-1,-4 2 1,0 1-1,2 3 1,-2 0-1,0 1-45,-3 0 1,1-2 0,-1 2 0,3 1 0,1-2 0,0 1 0,0-1-143,-1 0 0,3 3 0,-1-3 0,1 0 0,3-1 0,-3 0 80,-1 1 1,1-5-1,-1 4 1,1-4 0,5-1-1,-4 0 131,-2 0 1,9 0-1,-12 0 1,1 0-1,0 0 1,-1 0-1,1 0-137,5 0 1,-9 0-1,8 0 1,1 0-1,-3 0 1,1 0-1,-3 0-104,0 0 1,4 5 0,-4-1 0,0-1 0,2-1 0,-2-2 236,0 0 1,5 0-1,-3 0 1,-1 0-1,0 0 1,-3 0-1,1 0-39,-2 0 1,-1 1 0,-3 2-1,-2 1 1,-1-1 0,2-1 0,1-1-249,1 4 1,-4-4-1,0 4 1,1-4-1,2-1 1,1 2 205,0 2 1,1-2-1,-2 2 1,-2-2 0,-1-1-1,1 2 1,2 1 131,1-1 0,1-1 1,-1-2-1,0 1 0,-1 2 1,-1 2-1,-3-2-151,3-2 1,-1 4 0,2-1 0,0-1-1,3-1 1,-1-2 0,1 0-247,-1 0 0,0 0 0,3 0 1,0 0-1,0 0 0,-3 0 299,0 0 1,-1 0 0,0 0-1,1 0 1,-1 0 0,2 0 0,0 0 5,-2 0 0,8 0 0,-6 1 1,2 2-1,3 1 0,-4-1-147,-1-1 1,5-2 0,1 0-1,-3 0 1,0 0 0,-5 0-1,-1 0-84,-3 0 1,-6-5 0,0-1 0,-5 1 0,-4-3-1,-1 2 1,-5 0-1262,-4 3 1,-1-3 1480,-5 2 0,0-6 1,-5 2-1</inkml:trace>
  <inkml:trace contextRef="#ctx0" brushRef="#br0" timeOffset="122">18529 9236 8188,'13'-40'-132,"1"12"1,-1 4 165,0 15 0,-7 8 0,-6 5 1,-9 0-1,-6 1 0,-5 1 0,-4 1 321,-4 4 0,-11-1 0,1 0 0,-1-2 0,-2-2 0,1-3-139,-3-2 0,0-1 0,2 0 1,-4-1-1,-5-5 0,-7-8 1,-5-6-212,-3-6 0,-5-2 1,34 13-1,0-1 1,-3-2-1,-1-1 0,0-1 1,-1-1-1,-3-2 1,1 0-20,-2-1 0,-1 0 0,-1 3 0,-1-1 0,0 0 0,0 0 0,-1 1 0,-1 1 1,-1 0-1,0 1 0,-3 0 0,0 1 0,-2 1 0,-1 0-220,0 0 0,0 1 1,-3 1-1,0-1 1,1 2-1,1 0 1,-1 0-1,-1-1 1,-2-2-1,-1 1 0,0 0 1,1-1 184,1 2 1,-1-2 0,-3-3 0,0-2 0,2 2 0,1-1 0,0-1 0,0 0-1,-2-2 1,1-1 0,0-1 0,1 0 120,-2-3 0,-1-1 0,5-2 0,0 0 0,0-2 0,0 0 0,1-1 0,0-1 0,0-2 0,-1 0 0,1 0 0,0-1 0,0 1 0,1-1 142,0 1 0,0 1 0,6 1 1,1-1-1,-2-1 0,1-1 1,-1 0-1,0 0 0,4 1 1,-1 0-1,1 1 0,-1 0-181,3 2 1,-1 0 0,1 3-1,-1 1 1,2 0 0,-1 1 0,1 0-1,0-1 1,1 2 0,0-1-1,1 0 1,1 1-164,0 1 1,0 0 0,0 0 0,0-1 0,1 1 0,1 0 0,-1-1 0,-1-1 0,1 0 0,0-1 0,0 0 0,0-2 0,-1 1-1,1-1 46,1 0 0,-1 0 0,-2-3 0,-1 1 0,1-1 0,-1-1 0,2 0 1,-1-1-1,-2-2 0,0 0 0,2-1 0,-1 0 250,2 2 0,-1 0 0,-6-3 0,1 1 0,4 2 0,1 1 1,-1 0-1,-1 0 0,-1 1 0,0 0 0,1 2 0,0 1-137,1-1 1,0 1-1,-5 2 1,0 1 0,2 1-1,0 1 1,0 1 0,0 2-1,-1 0 1,0 0 0,1 1-1,1-1 1,-1-1 0,0 0-291,-1 0 0,0 1 0,4 1 1,0 1-1,-2 0 0,0-1 1,2 1-1,0-1 199,1 2 1,1-1 0,-2-2 0,1 0 0,2 2 0,-1 1 113,2-1 1,-2 0 0,-4-1 0,1 0-1,3 2 1,1 0 0,-2 0 0,-1 0 0,0-1-1,-1 1 1,0 0 0,1 1 12,0 2 0,0-1 1,-3-3-1,0 1 1,2 3-1,0 1 1,-2 0-1,0 1 0,-2 1 1,0 0-1,1 2 1,-1 0-1,0 1 1,-1 0-24,1 1 0,1 1 0,4 0 0,0 0 0,-2 0 0,-1-1 0,0 1 0,1 0 0,2 2 0,0 0 0,-1 0 0,0 1 1,2 0-1,1 1-314,-2 1 1,1-1 258,0 1 1,0 1 0,3 2 0,1 1 0,-1 0 0,0 0 0,1 0 0,0 1 0,-34-2-9,5 1 0,-1 1 0,1 2 0,2 2 0,0 2 0,4 5 0,-1 5 77,3 3 0,5 6 1,6 8-1,-2 6-122,1 6 1,2 10-1,25-22 1,0 2 45,1 1 1,1 1-1,2 1 1,0 1 0,1 2-1,1 0 1,1 0 0,0 1-1,0 0 1,1 0 0,2-2-1,2 1-284,-7 33 0,1-5 0,10-3 1,1-5-1,3-3 0,2-6-464,2-2 0,0-10 0,0-7 768,0-2 0,-4-3 0,-1 1 0,1-1 0</inkml:trace>
  <inkml:trace contextRef="#ctx0" brushRef="#br0" timeOffset="123">6718 5078 8232,'-7'-12'2485,"4"10"-2514,6 13 1,3 11-1,4 0 1,-1 3-1,2 3 1,2 2 0,6 3-1,8 1-443,7 3 1,16-5 471,8-1 0,-19-16 0,3-1 0,3-1 0,-1 0 0</inkml:trace>
  <inkml:trace contextRef="#ctx0" brushRef="#br0" timeOffset="124">2613 5984 8450,'-23'0'0,"3"1"0,1 4 0,2 5 0,2 5-25,2 3 22,0 0 0,1-5 371,3 0 0,-1 5 0,5 0 0,2-2 1,2-1-1,1 0 0,1 1 0,2 2 0,3-1 1,0 1-1,1 0 181,1-2 1,-4-1 0,4-2 0,-2 1 0,-2-2-550,2-4 0,1-2 0,7-6 0</inkml:trace>
  <inkml:trace contextRef="#ctx0" brushRef="#br0" timeOffset="125">2706 5757 8263,'-6'-20'185,"0"0"0,-3 7 155,5 0 1,1 5 0,0 2-327,-2 0 1,-3 6 0,3 0 0,2 8 0,3 2-1,3 1-464,2-3 1,6-5 449,3 2 0,5-10 0,8-2 0</inkml:trace>
  <inkml:trace contextRef="#ctx0" brushRef="#br0" timeOffset="126">3186 5464 8149,'-13'0'1450,"-1"0"1,7 6-486,2 3-608,-2 3 0,6 1 1,-4 0-1,4 2 0,1 3 46,0 4 0,-2 5 0,-1 4 1,-1 3-1,-1 3 0,-1 2-411,-3 2 0,2 6 1,0-2-1,1-4 0,3-4 1,1-6-1,2-2 0,0-4-1840,0-3 0,2-9 0,2-8 1848,5-4 0,9-1 0,3 0 0</inkml:trace>
  <inkml:trace contextRef="#ctx0" brushRef="#br0" timeOffset="127">3559 5451 8189,'-1'-12'181,"-4"3"0,2 3 68,-6 6 0,0 2 0,-4 2 1,1 5-1,2 3 0,1 1 1,0 0-1,2 2-633,2 3 1,4 0 383,1 8 0,0-2 0,0 9 0</inkml:trace>
  <inkml:trace contextRef="#ctx0" brushRef="#br0" timeOffset="128">3493 5957 8270,'-14'8'289,"1"-4"1,1-1 0,3 1 0,5 5-1,2 3 1759,2 2-2048,6-7 0,2-1 0,5-6 0</inkml:trace>
  <inkml:trace contextRef="#ctx0" brushRef="#br0" timeOffset="129">6452 5704 7912,'-14'0'0,"1"0"0,6 6 463,1-5 1,7 11-1,2-3 1,2 3 0,-1 1-1,1 2 1,1 3-1,-1 4 1,1 3 305,-3 2 1,-1 1 0,-2 0 0,0 0 0,0-2 0,0-3 0,1-2-6905,4-3 6135,-4-3 0,11-2 0,-5 0 0</inkml:trace>
  <inkml:trace contextRef="#ctx0" brushRef="#br0" timeOffset="130">6785 5637 7892,'-1'-7'1708,"-4"3"1,2 4-1,-4 4 1,-1 5-1309,1 3 1,0 1 0,-4 2 0,2 3 0,-1 2 0,-2 3 0,-1-3 0,-1 1-411,1 0 0,1-5 1,2 2-1,1-3 1,0-2-1,2 0 1,1-1-2887,0-3 2929,4-3 0,-2-6 0,8 0 1,5 1-1,3 2 509,1 2 0,1 4 0,-1-3 1,0 0-1,1 1 0,-1-1-1342,0 0 0,5 3 1,1-5-1,2-1 800,3-1 0,1-8 0,2-2 0</inkml:trace>
  <inkml:trace contextRef="#ctx0" brushRef="#br0" timeOffset="131">7025 5664 12883,'0'13'1139,"0"1"0,0-1-485,0 0 0,0 5 0,0 1 1,-1 1-1,-2 0 0,-2 0 1,2 0-1,0 0 0,0 0-1451,-1 1 0,-1-5 0,5 2 0,0-3 1,0-2 796,0 1 0,0-7 0,0-1 0</inkml:trace>
  <inkml:trace contextRef="#ctx0" brushRef="#br0" timeOffset="132">7265 5677 7885,'-6'-7'1755,"3"1"0,-6 6-854,-1 0 1,4 2-1,1 2 1,2 5 0,0 3-1,-1 1 1,1 0 0,2 1-762,1-1 1,0 5 0,0 0 0,1-2 0,2-1 0,3-2-853,1 0 1,-2-5-1,4-4 1,1-2-1,2-2 1,1-2-850,1-2 0,-3-4 1031,-2-5 1,3-5 529,-3 0 0,9-5 0,3 2 0</inkml:trace>
  <inkml:trace contextRef="#ctx0" brushRef="#br0" timeOffset="133">7518 5571 19779,'0'13'146,"0"0"0,-1 2 0,-2 2 0,-3 2-383,-2 1 0,1 3 0,-3 3 0,1 1 0,0-2 0,0-1 0,2-3 0,1-2-1357,3-3 1,1-1-1,5-5 1206,6-5 0,0-7 0,9-13 1,-2-1-1,0-2 0,4 1 388,0-3 0,-3 0 0,2-7 0</inkml:trace>
  <inkml:trace contextRef="#ctx0" brushRef="#br0" timeOffset="134">7811 5544 11095,'-7'0'1299,"1"0"0,12 5 1,3-1-1,3 0 0,1 1-1299,0-1 0,7 7 0,0-4 0</inkml:trace>
  <inkml:trace contextRef="#ctx0" brushRef="#br0" timeOffset="135">7771 5771 11365,'14'0'0,"-1"0"0,0 0 0,2 0 0,2 0 863,0 0 0,7-5 0,0-1-863,5-1 0,0-8 0,3-6 0</inkml:trace>
  <inkml:trace contextRef="#ctx0" brushRef="#br0" timeOffset="136">8211 5677 7833,'-7'2'2575,"3"2"1,2 5-1911,2 3 0,0 1 0,0 1 0,0-1 1,0 0-1,0 1 0,2-1 0,0 0-290,3 1 0,-1-1-890,-4 0 1,0-7-1,2-4 1,1-7-1,1-2 1,-1-5 408,-1-4 1,-2 1-1,1-3 1,2 3-1,3 2 1,0-2-1,1-1 592,1-2 1,-1 0-1,4 7 1,-3 0-1,3 2 1,1-1-834,1-2 1,-1 3 0,-2 2 0,-1-1 0,1 1-3004,2-3 1,2 2 3349,-1-1 0,0 6 0,1-3 0</inkml:trace>
  <inkml:trace contextRef="#ctx0" brushRef="#br0" timeOffset="137">8531 5477 7833,'8'0'450,"-2"2"0,-5 1 0,2 3 0,2 1-278,-3 4 1,0 0 442,-2 3 0,4-1 1,1 2-1,-2 1 0,-3 3 1,-3 2-126,-2 3 0,-3-3 0,3-1-490,2 0 0,-4 3 0,-1-2 0</inkml:trace>
  <inkml:trace contextRef="#ctx0" brushRef="#br0" timeOffset="138">8771 5611 10774,'-4'9'973,"-1"0"1,1-1 0,4 6 0,0 1-636,0 2 0,-2-2 1,-1 3-1,-1-2 1,1 0-1,0 2 1,0-1-1,-1-3-1050,1 0 0,1-5 1,4-4-1,1-5-512,1-10 1,5-3 0,-3-9 0,0-2 0,0 0-1,-2 0 1704,2 2 1,-4 6 0,2-3 0,-2 1 0,-2 0-1,0 2 2931,0 1 0,0 6-2910,0 0 0,5 5 0,4-4 0,3 3 0,2 0 0,-1 1-1960,0-1 0,-4 1 0,0 2 0,1-1 1459,2-1 0,7-6 0,2 2 0</inkml:trace>
  <inkml:trace contextRef="#ctx0" brushRef="#br0" timeOffset="139">9131 5384 7926,'-7'0'2139,"2"0"0,10-1 0,4-2-940,2-2 0,3 1 0,-1 2-728,0-2 1,1 2-1,-1-2-663,0 3 1,-7 8 0,-6 5 0,-7 6 0,-6 1 0,-5 2-27,-4-1 1,2 2 0,3 4 0,2-4 0,1-4 0,3-4 241,2 0 0,3-1 0,7-1 1,4-3-1,5-5 0,5-2-67,3-2 1,5 0-1,1-2 1,4-2 0,3-5-1,-1-3-5227,-2-1 5270,5-6 0,-5 4 0,4-5 0</inkml:trace>
  <inkml:trace contextRef="#ctx0" brushRef="#br0" timeOffset="140">9478 5637 7847,'-9'2'0,"1"2"0,1 5 814,0 3 0,2-3 0,-2 0 0,-1 1-455,1 2 1,4 6 0,-1 0 0,2-1 0,2 1-1,0 0 1,0-2 0,0-1-360,0-2 0,-6 1 0,-1-1 0</inkml:trace>
  <inkml:trace contextRef="#ctx0" brushRef="#br0" timeOffset="141">9598 5398 17874,'0'13'561,"0"0"0,0 0 0,1 1 0,2-1-539,2 0 1,-1 1 0,-4-1-1150,0 0 0,0-7 1,0-6-1,0-9 1,2-7 609,2-6 0,-3 0 1,4-2-1,-2-3 0,0 2 1,1 0-1,-1 6 894,-1 3 0,2 2 0,2 1 1,0 0-1,1 1 105,1 3 1,-4 3 0,5 6 0,2 0 0,-1 1 0,0 2-732,-1 2 1,1-1-1,7-4 1,1 0-1,-2 0 1,-1-1 248,-2-4 0,0-8 0,1-8 0</inkml:trace>
  <inkml:trace contextRef="#ctx0" brushRef="#br0" timeOffset="142">9878 5131 10649,'13'0'1882,"0"1"0,1 4-1510,-1 4 0,0 4 0,1 3 1,-1 4-1,-1 0 0,-2 4 1,-2 3-1,-2 2-341,-4 2 1,0 1 0,-2-6 0,-2 1 0,-3-1 0,-7 0 0,-6-3 0,-1-3-676,-1-6 0,-2 3 0,3-10 0,0 1 0,-1-4 1,4-3 303,1-1 1,3-1 0,4-3 0,3-5 0,4-5 0,2-3 0,4-6 660,3-2 1,6 3 0,2 0-1,3-2 1,1 0 0,0 1-1,0 2 293,-1 2 1,-1-1-1,-5 4 1,0-2-1,2 2 1,1 1-408,2 2 0,0 0 1,-6-1-1,-2 2 1,-1 2-1,0 1 0,-2-1-359,-2-2 0,-5-1 1,-5 1-1,-4 3 1,-2 3 220,-3 0 1,1 5-1,0-4 1,-1 4-1,1 2-3851,0 4 3782,5 2 0,-4 0 0,5-1 0</inkml:trace>
  <inkml:trace contextRef="#ctx0" brushRef="#br0" timeOffset="143">4092 5997 7923,'0'-7'973,"0"-1"1,0 4-1,2-3 1,2-1 0,4 5-1,-1 6-164,-2 6 0,-4 9 1,-1 6-1,-1 5 1,-4 7-1,-4 2 1,-3 1-1,1-2 0,0-3 1,4-2-654,1-2 1,1-8 0,5-4 0,0-3 0,2-3 0,2-4-942,5-3 0,-1-4 0,0-4 0,1-4 0,-1-6 0,-4-2 727,-2 0 1,2-3-1,1 1 1,-2-1 0,-2 0 1082,-1 0 0,0 0 1,1 7-1,2 0 1,3 4-424,2 1 0,-4 1 0,5 5 1,1 0-1,2 0 0,2 0-536,-1 0 0,0 0 0,1 0 0,-1 0 0,0 0 0,1 0-7594,-1 0 7528,6 0 0,2-5 0,6-3 0</inkml:trace>
  <inkml:trace contextRef="#ctx0" brushRef="#br0" timeOffset="144">4479 5971 7923,'0'7'3238,"-6"3"-1367,-3-5 0,5 4 1,4-5-1,7 1 1,5-1-2012,1 0 1,1 7 0,-3-2 0,0 1-1,-4 0 1,-1-1-701,-3 2 1,-1 2 654,-2 5 1,-2-3-1,-2 4 1,-5-1-1,-3 1 1,0 2 281,3 2 1,-3-3 0,5-3 0,0-2-1,2-2 92,4 1 1,1-8 0,0-8-245,0-10 0,4-7 0,2-8 0,0 1 0,0-2 0,-2-2-257,2-1 0,-4 1 1,2 7-1,-1 2 0,0 0 1,1 2 245,-1 0 0,-1 5 0,-1 7 0,4 0-63,4-1 0,-2 5 1,2-3-1,1 2 0,2-2 1,2 0-472,-1 0 1,5-4-1,-1 1 1,0-2 0,-2 1-1,-4 1 600,-2-1 0,3-2 0,-4-1 0</inkml:trace>
  <inkml:trace contextRef="#ctx0" brushRef="#br0" timeOffset="145">4612 5944 7923,'-6'16'0,"-1"-2"0,-1-3 0,-2 1 758,6 2 1,1-3 102,7-2 1,9-3-1,8-7 1,0-2-1,-2-2 1,-1 1 580,0-2 0,0 4 0,-5-3-1442,0-1 0,1 4 0,-1-4 0</inkml:trace>
  <inkml:trace contextRef="#ctx0" brushRef="#br0" timeOffset="146">4492 6277 7923,'-7'13'2467,"1"1"-1791,6-1 1,1-4-1,5-2 1,6-1 0,6-3-1,3-3-4224,2-4 3548,-3-4 0,11-11 0,-3-2 0</inkml:trace>
  <inkml:trace contextRef="#ctx0" brushRef="#br0" timeOffset="147">4772 6051 14013,'-6'0'2450,"6"1"0,6 3-2389,2 5 1,-2-1 0,-5 1 0,2 1 0,3 0-792,1-1 0,-2 2 0,4-8 0,1-5 0,0-5 0,-1-5 0,-3-3-4,0-3 1,-4 3 0,2-2-1,-2 2 1646,-2 2 1,0 7 0,0 6 0,0 7 0,0 6 0,0 4-1,0 0 0,4 7 1,0-3-1,1 1 1,1-1-1,3-3-822,2-7 0,3 1 0,-1-7 0,0-2 0,-1-5 0,-1-5-123,-2-7 1,-2-8 0,2-1 0,-5-6-1,-1-2 1,0 0-753,2-1 0,-1 5 0,-4-1 1,2 4-1,1 2 0,1 1-2324,-1 3 1,4 5 1810,2 4 0,-1 3 1298,1 6 0,5-6 0,7-1 0</inkml:trace>
  <inkml:trace contextRef="#ctx0" brushRef="#br0" timeOffset="148">5172 5824 7931,'0'7'3102,"6"-1"0,3-7 0,3-2-3555,1-2 1,2-1-1,1 4 1,2-3 0,0 2-1,0 2 453,-1 1 0,1-6 0,-5-2 0</inkml:trace>
  <inkml:trace contextRef="#ctx0" brushRef="#br0" timeOffset="149">5159 6024 7931,'-9'13'2200,"1"1"-1315,3-1 0,2-6 0,9-2 0,5-4 1,7-1-1,1-1-1253,1-4 0,3-2 368,0-6 0,2-7 0,1 0 0</inkml:trace>
  <inkml:trace contextRef="#ctx0" brushRef="#br0" timeOffset="150">5585 5771 7871,'8'-2'814,"-5"-1"999,-6-1 1,0-7-428,-6 3 0,4 0-1087,-3-1 0,3 11 1,-2-1-1,1 5 0,3 4 1,1 2-1,1 3 1,-2 3-356,-2 4 0,0 2 1,2 0-1,-2-4 0,2 1 1,0-2-37,-1 0 0,2-1 0,-2-4 0,4-3 1,4-2-1,5-4-3,3-4 0,7-2 1,3-4-1,5-4 1,1-4-1,0-3 1,-2-3-144,-1-2 1,-7 5-1,-4-4 1,-5 1-1,-3-2 1,-3-1 440,-1 0 1,-10 1 0,-4-1 0,-5 4 0,-4 3 0,-1 2 0,-1 0 977,1-1 0,4 7 0,-2 3 1,0 2-2380,4 2 1,7 6 0,5 3 0,5 3 0,8 1 1197,9 0 0,12-5 0,4-2 0</inkml:trace>
  <inkml:trace contextRef="#ctx0" brushRef="#br0" timeOffset="151">5932 5504 7854,'-18'-12'1500,"0"3"0,1 5 0,3 8 0,-1 5 1,-1 5-1432,-2 3 0,-5 7 0,0 12 0,-3 10 0,-4 5 0,-2 6 0,-1-3 0,0 3 0,5-3 964,5 1 0,-1 3-1033,6 0 0,-6 5 0,4-2 0</inkml:trace>
  <inkml:trace contextRef="#ctx0" brushRef="#br0" timeOffset="152">4226 7130 7837,'0'-13'0,"0"-1"0,0 1 0,0 0 0,1-1 1139,4 1 1,-5 13 0,0 9 0,-6 10 0,-3 8 0,0 4 0,0 4-196,2 4 1,-4 1 0,7 0 0,1-2 0,3-1 0,4-2 0,5-4-1053,3-6 1,1-4 0,1-8-1,0-1 1,3-3 0,1-5 0,-2-2-530,-1-2 0,-6-8 0,-2-4 0,-1-6 0,-3-1 0,-2-1 730,-1-1 0,-6 3 0,-3-3 1,-2 2-1,-3 3 0,2 1 1037,4 2 0,-3 4 0,8 1 0,5 2-387,5 3 0,5 2 0,1 1 0,1 0 1,-1 0-1,2 0-992,3 0 0,-2 0 0,5 0 1,-1 0-1,1 0 0,3 0-6877,1 0 7126,2-6 0,-1-7 0,1-8 0</inkml:trace>
  <inkml:trace contextRef="#ctx0" brushRef="#br0" timeOffset="153">4706 7037 14508,'0'15'0,"0"1"0,0 3 1113,0 2 0,4-3 1,0 2-1,1 1 1,-1-2-1,1 2 1,-1-2-1,1 1-2579,-1-4 1,2-6 0,-3-4 405,1-4 0,1-10 1,-5-11-1,0-2 1,0-2-1,-2-3 1,-1-2 654,-1-3 965,-6 9 0,8-9 0,-4 10 0,2 0 0,-1 4 0,2 2 873,2 1 1,2 6-1,4 0 1,4 2-1,3 3-809,1 2 0,2-1 1,1-1-1,3-1 1,0-1-1,1 1 0,-2-2-1387,1-1 0,-3 2 0,5-4 0,-2-1 0,-1 0 0,0-1-3016,-1 2 3779,1 6 0,-5-8 0,1 3 0</inkml:trace>
  <inkml:trace contextRef="#ctx0" brushRef="#br0" timeOffset="154">4746 7130 9301,'13'0'1277,"2"-1"1,2-4 0,6-2-1,3-2 1,4 0 0,1-1-1,-1-2-1277,-2-2 0,-2 1 0,1 0 0</inkml:trace>
  <inkml:trace contextRef="#ctx0" brushRef="#br0" timeOffset="155">4719 7330 13777,'6'7'534,"-3"4"0,7-7 0,5 1 1,6-1-1,4 0 0,3-2 1005,3-5-1539,-3 2 0,17-23 0,-4 2 0</inkml:trace>
  <inkml:trace contextRef="#ctx0" brushRef="#br0" timeOffset="156">5105 7050 7781,'-1'-7'567,"-2"4"0,-1 6 1,1 6 660,1 2 1,2 3 0,2 1 0,1 2-1,1 4 1,-1 1 0,0-1 0,0-2-960,1-2 1,2-3 0,-1-2-1258,4-3 1,-3-5 0,-2-8-1,-1-6 1,0-5 0,1-3-1,-1 0-344,-1-1 1759,-2 4 0,0-4 0,0 6 103,0-1 0,1 7 0,5 4 0,6 6 550,4 6 1,2 1 0,-5 1 0,2-3 0,2 3 0,0-1 0,0-1 0,-3-4-640,0-4 1,4-2 0,-1-4 0,0-5-1,-4-7 1,-3-6-807,-1-7 0,-1 1 1,0-6-1,-3 1 1,-2 0-1,0-1 1,1-1-1491,-1 1 1,-1 10-1,-2-2 1,0 3 0,0 3-2090,0 4 3944,6 8 0,1-3 0,6 5 0</inkml:trace>
  <inkml:trace contextRef="#ctx0" brushRef="#br0" timeOffset="157">5519 6744 7800,'0'8'226,"0"1"0,1 0 0,4-1 1,3-4-1,4-2 0,3-4 1219,3-2 0,3 2 0,5-4 0,1 0 0,0-1 0,-2-1-1445,-3 4 0,9-3 0,-3-1 0</inkml:trace>
  <inkml:trace contextRef="#ctx0" brushRef="#br0" timeOffset="158">5559 6997 7800,'-2'12'1087,"-2"-4"0,4-2 0,1-6 0,11-1 0,9-4-758,4-3 0,6-4-329,0-2 0,12-5 0,-1-2 0</inkml:trace>
  <inkml:trace contextRef="#ctx0" brushRef="#br0" timeOffset="159">5932 6810 7825,'-7'0'3276,"1"2"1,6 2 0,0 5-1762,0 3 1,0 6 0,1 1 0,2 2-1435,1 2 0,5-2 1,-3 0-1,0-2 1,0-3-1,-1-2-1071,1-6 1,-4-2-1,6-9 1,-2-5 0,-3-9 621,-2-2 0,4-11 1,-1 4-1,-1-2 1,-1-1-1,-2 4 1,0 2 506,0 0 1,0 7 0,0-2 0,0 4 0,1 2-399,3 3 0,-1 1 1,6 5-1,2-1 0,2 1 1,5 2 258,4 1 0,3-12 0,2-3 0</inkml:trace>
  <inkml:trace contextRef="#ctx0" brushRef="#br0" timeOffset="160">6239 6624 10365,'5'6'841,"4"-5"1,3-4-1,2 0 1,0 0-747,4-1 0,-2 2 1476,7-2 1,-7 2-1,2 2 1,-4 2-1297,0 2 0,-7 4 1,-2 5-1,-5 2 0,-6 3 1,-6 2-1,-6 2 0,-3 1-579,-2 0 0,3 1 0,1 0 0,3-4 0,1 0 0,3-4 237,0-1 0,6-2 0,3-1 1,6-2-1,8-2 0,5-2 826,6-3 1,2-2 0,1-1-1,-1 0 1,1 0 0,-1 0-1739,1 0 0,0 0 0,3 0 0,2 0 979,1 0 0,6-6 0,-3-1 0</inkml:trace>
  <inkml:trace contextRef="#ctx0" brushRef="#br0" timeOffset="161">7265 6624 7969,'-9'-5'0,"2"-1"0,1-1 0,1 4 690,5-3 0,2 7 0,1 4 0,3 4 0,1 4 1,2 5-1,0 4 0,-2 3 0,1 3 110,-1 3 1,-3-1 0,4 6-1,-2-1 1,-3 1 0,0-2 0,0-3-1,3-4-800,1-4 0,2-7 0,4 4 0</inkml:trace>
  <inkml:trace contextRef="#ctx0" brushRef="#br0" timeOffset="162">7598 6504 7981,'8'0'2679,"-14"0"0,3 6 1,-8 1-2205,4 0 1,5 10-1,-3-3 1,0 6-1,-1 3-376,-1 3 1,-2 0 0,-3 1 0,2 0 0,1-2 0,0-2 0,0-2-583,0-2 1,6-1-1,-1-4-1681,2-1 2853,2-6 0,2 1 1,4-5-1,5 1 1,6 0-1336,-1 2 1,5-4-1,0 2 1,2-2 0,4-2 645,5 0 0,0-12 0,0-3 0</inkml:trace>
  <inkml:trace contextRef="#ctx0" brushRef="#br0" timeOffset="163">7891 6477 7956,'-7'6'4239,"-3"-3"-3222,5 6 1,1 0 0,4 4 0,0 2 0,0 3 0,0 4 0,0 4-656,0 6 1,0-4 0,0 4 0,0-1 0,0 0 0,0-1 0,0-3-3375,0-5 0,0 2 3012,0-7 0,6 1 0,1-5 0</inkml:trace>
  <inkml:trace contextRef="#ctx0" brushRef="#br0" timeOffset="164">8105 6490 7861,'-12'2'1469,"3"2"0,-1-1 0,5 6 0,2 1 0,2 4-833,1 4 1,0-2-1,0 6 1,0 2 0,0 1-1,0 0 1,0-1-1084,0-2 1,0-6 0,0 2 0,1-5 0,4-4-455,4-4 0,2-5 0,3-5 0,-1-5 0,0-3-62,1-1 1,-1-2-1,0 7 1,1-3 962,-1-1 0,0-12 0,1-3 0</inkml:trace>
  <inkml:trace contextRef="#ctx0" brushRef="#br0" timeOffset="165">8385 6357 8760,'-14'6'0,"2"3"0,4 3 0,2 1 1228,0 0 1,4 7 0,-2 2 0,2 3-1,1 2 1,-2-1 0,-2 1 0,2 0-891,2-1 1,1-1 0,0-1-1,0-3 1,1-2 0,4-4-1183,4-5 0,3-4 0,1-6 1,0-1-1,1-4 0,-1-5 0,0-5-2005,1-3 0,-2-4 2849,-4 4 0,4-5 0,-4 2 0</inkml:trace>
  <inkml:trace contextRef="#ctx0" brushRef="#br0" timeOffset="166">8651 6384 12374,'0'9'1725,"0"-1"0,5-3 0,1 2-2534,1-1 0,2-1 0,4-4 809,1 4 0,-1-4 0,0 5 0</inkml:trace>
  <inkml:trace contextRef="#ctx0" brushRef="#br0" timeOffset="167">8705 6544 7854,'-6'0'611,"6"0"1,7 0 0,6 0 0,5 0 0,4 0 2716,4 0-3328,0-6 0,1-2 0,0-5 0</inkml:trace>
  <inkml:trace contextRef="#ctx0" brushRef="#br0" timeOffset="168">8971 6437 14074,'0'13'1556,"0"2"0,0 1-1354,0 2 1,0 6 0,0-2-1,0 2 1,0 0 0,0-2 0,0 0-479,0-1 1,0-2-1,0-9 1,0-7 0,0-10-410,0-8 1,2-9 0,1 2 0,1-3 0,-1-2 0,-1 2 790,-2 3 0,4-2 0,0 6 1,-1 2-1,0 3 0,0 2 111,2 3 1,5 0-1,-1-1 1,3 5-1,1 2 659,1 2-876,-1-6 0,6 5 0,2-5 0</inkml:trace>
  <inkml:trace contextRef="#ctx0" brushRef="#br0" timeOffset="169">9291 6304 13603,'0'9'807,"2"1"0,1 3 0,1 5 0,-1 3-701,-2 3 1,-1 1-1,0 0 1,2-1-1,1-2 1,1 0-107,-1-1 0,-1-2 0,-2-6 0</inkml:trace>
  <inkml:trace contextRef="#ctx0" brushRef="#br0" timeOffset="170">9518 6530 7827,'-6'8'3263,"4"-1"1,-2-2-2701,2 3 0,2 4 0,0 2 0,0 0 0,0 3 1,0 2-1,0 0 0,0 0-2448,0-2 1,-4-2 0,0-2 1884,1 0 0,7-5 0,3-2 0</inkml:trace>
  <inkml:trace contextRef="#ctx0" brushRef="#br0" timeOffset="171">9651 6384 7801,'-7'1'736,"2"4"0,4 5 0,1 5 0,0 3 0,0-2 0,0-1 0,0-2 686,0 0 0,0 1 0,0-1 0,1-1-1949,4-3 1,-4-9 0,5-9 0,-2-4 0,1-5 0,-2-4-1,-2-4 1,-1 0 476,0-1 0,0-3 0,2 2 1,1 5-1,1 0 0,-1 4 1007,-1 0 1,-2 1 0,0 5 0,0-1 0,1 3-919,4 2 1,-4 1 0,5 5-1,0-1 1,3 1 0,3 1-4950,1 2 4910,6 0 0,-4 6 0,4 2 0</inkml:trace>
  <inkml:trace contextRef="#ctx0" brushRef="#br0" timeOffset="172">9864 6104 11422,'3'1'1142,"6"4"1,4 4-1,2 2 1,-1 3-1,-1 1-946,0 2 1,-4 3 0,-1 3 0,-2 0-1,-4 0 1,0 2 0,-2 1-290,0-4 0,0 3 1,-2-4-1,-2-1 0,-5-2 1,-3-3-1,-1-2-1045,0 1 1,-1-5 0,1-2-1,0-1 1,-1-3 771,1-2 0,4-7 0,2-2 0,1-6 0,3-2 0,3-3 1,4-2 596,5-3 1,4 3 0,4 1 0,1-1 0,-2 2 0,0 0 0,0 2 700,2 2 0,0 1 1,-5-3-1,2 0 1,1 0-1,2 2-671,-2 2 1,-5-5 0,-2-1 0,0 0 0,-1-2 0,0 2 0,-2-2-119,-3 0 0,-3 5 1,-5 0-1,-4 4 1,-4 5-1,-5-1 1,-2 2-424,-1 0 0,-4 2 1,2 5-1,0 4 1,1 4-1,4 3 280,3 1 0,-4 6 0,-2 2 0</inkml:trace>
  <inkml:trace contextRef="#ctx0" brushRef="#br0" timeOffset="173">12024 7063 24339,'-2'-20'-1484,"-2"2"0,-4 3 0,-5 2 0</inkml:trace>
  <inkml:trace contextRef="#ctx0" brushRef="#br0" timeOffset="174">14197 5011 7661,'0'-31'0,"0"0"0,1 1 0,5 2 0,6 1 0,4 2 89,0 3 0,-1-3 0,-1 1 0,0-4 1,4-5-1,4-1 0,4-3 0,0-3 1,4-4-1,4-3 0,9-4 0,7-1-15,-21 25 1,1 0-1,2-4 1,0-1 0,2 1-1,0 0 1,0 0 0,-1-1-1,0 0 1,-1 0 0,-2 2-1,-2-1 1,-2 2-1,-2-1-360,13-26 0,-10 5 0,-20 5 0,-11 3 0,-15 5 1,-18 1-1,-14 3 725,-12 3 0,26 19 1,0 2-1,-5 0 1,-1 0-1,2 1 1,-1-1-1,0 0 1,1-1-1,4 0 1,0 0 245,-30-11 0,16 4 0,11-4 0,10-2 0,11-2 0,10-7-733,6-7 1,21-4 0,11-10 0,16 0-1,-17 23 1,3-1 0,3 0 0,2-1-1,3-2 1,3-1-231,3-1 0,2 2 0,-1 0 1,0 1-1,2-1 0,1-1 0,1 0 1,-2 0-1,-1 1 0,-2 0 1,0 0-1,-1-1 0,-3 3 0,-2-1 54,-2 3 1,-1-1 0,-4 1 0,-1 0 0,17-24 0,-10 6 0,-11 5 0,-12 7 603,-10 2 1,-9 1 0,-8 5 0,-10 2-1,-12 0 1,-9 5 234,-4 2 0,-5-1 0,-3 4 1,3 3-1,2-3 0,2 3 1,5-1-428,6 1 1,5 1 0,7 0 0,4-2 0,8-1 0,7-4 0,6 1-541,4 0 0,15-9 0,14 0 0,7-2 0,7 0 0,4 5-397,3 0 0,1 6 0,-6 0 0,-6 2 0,-6 3 0,-6 2 749,-3 0 0,-1 0 0,0-1 0</inkml:trace>
  <inkml:trace contextRef="#ctx0" brushRef="#br0" timeOffset="175">16716 1133 7702,'-4'-18'6141,"-1"11"-6321,2 14 1,-4 12 0,-2 11 0,-1 2 0,-1 3 0,2 2 0,-1 3 0,-2 2-185,-1 3 0,-1-1 1,0-4-1,-3-3 0,-1-4 1,1-6-1,-1-4 1,0-3 394,2-7 1,1-1-1,2-8 1,1-2 0,3-7 217,5-8 1,4-12-1,7-12 1,11-8-1,13-10 1,9-7-1,-16 28 1,1 0 24,3-1 1,0 1 0,-4 3-1,1 1 1,5-4 0,1 1-1,-2 2 1,-1 0 0,-1 2 0,-2 2-1,23-22-197,-8 6 0,-11 9 1,-2 4-1,-8 7 0,-6 5 1,-2 4-898,-2 6 1,-5 3 0,5 10-242,1 3 1,4 4 0,5 0 0,8-3 1060,7-5 0,10-2 0,4-2 0</inkml:trace>
  <inkml:trace contextRef="#ctx0" brushRef="#br0" timeOffset="176">17662 680 7696,'-25'-11'1682,"3"-2"0,3 3-1154,5 5 0,9 4 1,5 1-1,10 0 1,11 0-1,13 0 1,10 1-904,9 4 1,10-2 0,-1 4 0,2 0 0,-1 1 0,-2 2 0,-5 2 0,-7 1-95,-7 1 0,-19 5 0,-5 5 0,-15 4 0,-15 6 0,-16 3 719,-12 4 0,-12 4 1,-8-1-1,28-20 0,1 0 1,-1 0-1,1 0 1,-27 22-1,7-3 681,11-4 1,9-5-1,14 3 1,8 0 0,9-3-1,10-2 1,14 0-878,13-3 1,24-2-1,-24-15 1,3-2 0,2-1-1,3-2 1,5 0 0,1-2-1,0-1 1,1 0-2805,0-1 0,0 0 2433,7 0 1,-1-2 0,-12-3 0,0-2 0,6 0 0,0 1 0</inkml:trace>
  <inkml:trace contextRef="#ctx0" brushRef="#br0" timeOffset="177">4985 6557 17918,'-17'-12'0,"0"-6"0,4-4 202,3 0 1,7-2-1,-3 6 1,0 2 0,-2 1-1,0 4 1,-1 2 0,-2 4-1,0 2 1,-4 0 0,-3-1-1,-6 2 1,-4 5-1,-5 5 1,-1 1 0,-3 1-1,0 3 261,2 4 1,-4 0-1,5-5 1,-1-1 0,1-3-1,1 1 51,3-1 1,-2 4-1,1-5 1,1 0 0,2-1-1,1-1 1,-1 1 1592,-3 1-2214,9 2 1,-14 9 0,10 1 0,-2 2 0,-1 4 0,1 3-203,-3 3 1,1 6 0,-5-1 0,-1 2-1,1 2 1,-1 0 0,-1 0 159,-1 0 1,2-4-1,4-2 1,1-2 0,2-2-1,0-3 1,2-4 355,3-1 0,5-5 0,6 1 0,1-4 0,2 1 1,2 1-176,2 2 0,-3 4 0,5-2 0,1 0 1,2 6-1,1 2 0,0 4-432,0 2 0,0-3 1,1 5-1,2 0 0,3-1 1,1-1-1,4-1-69,1-4 0,5-1 0,1-2 0,0-4 0,1-4 1,2-4 568,0 0 1,8-2-1,-1-2 1,5-3-1,5-1 1,4-1-1,4-1 492,1 1 1,-2 1-1,3-2 1,3 3-1,-1 2 1,2 0 0,-2 1-532,1 2 0,8 3 0,-6 0 0,2 0 1,1-3-1,1-1-41,0 1 1,6 0 0,-6-3 0,0-3 0,-1-2 0,0 1 0,2-2 0,0-2 332,1-1 1,-4-1-1,4-2 1,-1-3 0,3-1-1,1-2 130,1 1 1,4-2 0,-6 4-1,1 0 1,3-1 0,-1 1 0,1 0-484,0 3 0,-3 0 0,-1 0 0,-2-2 0,-1 2 0,0 1 0,-2-1 0,-4-2 0,0-1 0,-6 3 0,0-3 0,0 0 0,-3-1 0,-2 0 0,4 2 0,0-4 0,3 0 0,2 0 0,1 1 0,0-3 0,3-1 0,-4-1 0,15 1 0,-3 2 0,2 1 0,-2-1 0,-4-1 0,-3 2 0,3-3 0,-1 5 0,0-2 0,-2 2 0,-4 1 0,-2 1 0,-4 1 0,-4 0 0,-1-7 0,2 4 0,-1-2 0,2 1 0,-1 1 0,0 0 0,1-1 0,-1-2 0,1 1 0,3-1 0,1-1 0,4 1 0,0 1 0,-2 0 0,-1-3 0,-1 2 0,0 1 0,4-1 0,-1-2 0,-1-1 0,1 1 0,-4 1 0,0 2 0,0-1 0,-3-2 0,-1-1 0,-2-5 0,1 0 0,0 2 0,2 0 0,-1-1 0,1 0 0,-2 0 0,-2 1 0,-2 0 0,3-2 0,-2 2 0,4 1 0,-4 2 0,1-1 0,7 1 0,-6 0 0,1-1 0,1 1 0,-4 1 0,-2 3 0,2-3 0,-4 4 0,2-3 0,-2 1 0,-1 1 0,-2-1 0,1-2 0,-4 3 0,2 0 0,-5-1 0,-3-2 0,2-2 0,1 1 0,2 0 0,0-1 0,-1 1 0,1 0 0,0-2 0,-1-1 0,1-2 0,4 0 0,0 5 0,-1-1 0,-1 1 0,1 0 0,1 0 0,-3-1 0,-4 1 0,0 0 0,-5-1 0,0 2 0,0 1 0,-2-1 0,-3-3 0,0-1 0,-1 1 0,0-2 0,1-2 0,-1 0 0,0-2 0,1 1 0,-1-1 0,0-3 0,2 2 0,2 0 0,0-1 0,0 3 0,-3 0 0,-2-2 0,-1 3 0,-2 0 0,-1-2 0,0 2-91,-4 0 0,-2-4 0,-2 4 1,-2 0-1,-1-2 0,-3 2 0,-1-2-222,-3 0 1,2 5 0,1-2-1,-1 3 1,2 2 0,-1 0-1,1 0 139,0-1 1,0 1 0,3 0 0,-1-1 0,-1 1 0,0 0 32,-4-1 0,-3 1 0,-2 1 0,0 2 0,-4 1 0,-6 0 0,-5 2-18,-7 2 0,2-1 0,-2 2 1,1 1-1,-1 1 0,2 2 0,2-1 342,2-4 1,0 4 0,2-4 0,0 2 0,4 0-1,2-1 1,3 1 428,0 2 0,-4-4 0,4 1 0,-2 1 0,-2 1 0,-2 1-469,-2-4 0,-1 4 0,-3-4 1,-5 4-1,-2 1 0,-2 0 1,0 0-144,0 0 0,-2 4 0,-1 1 0,-1-2 0,1 0 0,1 0 0,2 1 0,0 1 0,0-5 0,0 0 0,0 0 0,-1 0 0,-2 0 0,-1 0 0,-1 0 0,4 0 0,-4 0 0,-2 0 0,-2 0 0,2 0 0,1 0 0,0 0 0,3 0 0,-3 1 0,0 2 0,-1 1 0,1 1 0,0 1 0,1-3 0,4 4 0,-2-1 0,-3-1 0,-1-1 0,-2 0 0,1-1 0,-4 0 0,5 0 0,-2 2 0,2-2 0,-1-2 0,1-1 0,-3 0 0,2 0 0,-1 0 0,0 0 0,1 2 0,0 1 0,2 1 0,-3 1 0,3-5 0,1 1 0,-3 2 0,2 3 0,-1 0 0,-1 0 0,0 0 0,-4-3 0,1 3 0,4 0 0,0 1 0,-1 0 0,-2 4 0,-1-4 0,1 2 0,1 0 0,-1 0 0,0 0 0,1 1 0,-6 2 0,5 1 0,1 0 0,0-1 0,3-1 0,-3-2 0,-3 1 0,6 2 0,-9 3 0,1 1 0,-3 2 0,-2-2 0,-3 0 0,-5 2 0,-4-3 0,2 3 0,-3-2 0,0 0 0,-1 2 0,36-9 0,0 0 0,-35 10 0,1-4 0,32-6 0,1 1 0,0-1 0,1 0 0,-35 9 0,2-2 0,2-1 0,1-2 0,-1 5 0,-1 0 0,-1-2 0,2 0 0,1 0 0,-1 4 0,0 0 0,0-2 0,3 3 0,1 0 0,2-2 0,0 2 0,1-1-351,3 4 0,5-3 0,3 1 1,2 2-1,1 1 0,2 1-3189,4 1 3463,-2 0 0,15-1 1,-5 1-1</inkml:trace>
  <inkml:trace contextRef="#ctx0" brushRef="#br0" timeOffset="178">5119 8463 16112,'-19'-21'-183,"8"8"0,-1 10 0,5 6 0,4 6 0,1 2 11,2 3 0,2-1 1,4-1-1,6-3 0,4-5 1,2-4 547,1-4 1,3-4-1,8-5 1,1 0-1,-1-2 1,-2-1 0,0-4 152,3 0 1,-3 2 0,2-3 0,-5 0 0,-4 2 0,-1 0-706,1 3 0,-5 5 0,2 4 1,-3 1-11,-2 3 1,-4 2 0,-1 2 0,-2 3-1,-2 5 1,2 3 161,3 1 0,3 5 0,1 0 1,0 0-1,1 0 0,-1 1 1,2 0-107,3 0 0,-4 4 0,4-4 0,-3 0 0,-2 0 0,1-1 0,-1 0-3610,0 0 3778,1-1 1,-1-3 0,0-1 0</inkml:trace>
  <inkml:trace contextRef="#ctx0" brushRef="#br0" timeOffset="179">5665 8423 18482,'-20'-31'-1031,"2"8"0,3 13 1118,2 7 1,-1 9 0,1 1-1,1 2 1,3 0 0,3 2 0,2 0-1,-1 3 1,2 1 40,2 2 0,5 0 0,1 5 0,-1 2 0,1 2 0,1 5 0,0 5 0,0 2-184,-3 2 1,2 5 0,0 1-1,-2 1 1,-2 3 0,-1-1 0,0-1-1,0-5-904,0 0 1,2-2 0,2-5 0,5-5 948,3-3 0,13-2 0,3 1 1</inkml:trace>
  <inkml:trace contextRef="#ctx0" brushRef="#br0" timeOffset="180">6518 8716 29071,'0'-18'-9831,"0"0"9301,0 2 2089,0 7 1,-1 5 0,-3 8 0,-4 7-1,-1 5 1,0 6-1813,-1 3 0,0 6 0,-1 3 1,4 3-1,-1 5 0,3-1 0,-1 1-2517,3-2 1,1-5 1863,2 1 1,6-6-1,3-1 1,4-4 919,5-2 0,-3-7 1,4 3-1</inkml:trace>
  <inkml:trace contextRef="#ctx0" brushRef="#br0" timeOffset="181">6318 8956 28811,'-11'-33'-7134,"3"8"6950,8 10 1,6 8 0,9 7 0,1 0 0,4 1 0,-1 4 349,0 4 1,11 3 0,-2 1 0</inkml:trace>
  <inkml:trace contextRef="#ctx0" brushRef="#br0" timeOffset="182">6398 8783 28788,'-7'-20'-1981,"-3"6"0,5-4 2359,2 3 0,6 2 1,5-1-1,2 1 1,6 0-1,4-1 1,3 1-1,2 0 8,2-1 1,-2 1-1,-1 1 1,-2 2 0,2 2-1,0 2 1,-1 4 0,0 0-1037,0 2 0,-4 0 0,1 0 0,-2 0 0,1 2 0,0 2-4597,0 5 5126,-1 3 1,1 1-1,2 0 1</inkml:trace>
  <inkml:trace contextRef="#ctx0" brushRef="#br0" timeOffset="183">6572 8929 28973,'-14'-21'-1399,"3"7"1,3 6-1,8 10 1,8 2 547,3 2 1,4 3 0,3-3 734,4 1 1,5-2 0,3 2 0,1 1 155,-2-1 0,-1 2 0,-1 4 1</inkml:trace>
  <inkml:trace contextRef="#ctx0" brushRef="#br0" timeOffset="184">7172 8943 27524,'-14'-29'-5727,"1"1"6064,0 6 0,5 9-482,4 17 1,1 4 0,0 5 0,-2 2 0,2 1 0,2 3 0,2 0-594,4 1 0,-4 2 1,5-3-1,-1 0 0,-1 1 579,-1-4 1,5-1 0,-1-2-1</inkml:trace>
  <inkml:trace contextRef="#ctx0" brushRef="#br0" timeOffset="185">7145 8703 25126,'-4'-28'-3706,"-2"-2"0,0 2 2962,0 3 0,1 13 1,5-2 818,0 3 1,2 6-1,4 5 1,6 8-1,4 5 1,2 3 0,1 3-1,3 2 1,5 1 70,4-1 1,3-2-1,6-5 1</inkml:trace>
  <inkml:trace contextRef="#ctx0" brushRef="#br0" timeOffset="186">7492 8769 25126,'-2'8'-2724,"-2"-4"0,1-2 4345,-6-2 0,0 0 0,-3 1 0,3 4-1324,5 3-725,2 4 1,7 2 0,1-1 0,1 0 0,3 1-1,2-3-168,2-2 0,3 3 1,3-4-1,-1-1 1,0-3-1,-3-2 1,1-4 188,0-2 1,-6-3 0,2-7 0,-2 1-1,-4 0 1,-3-1 0,-2 1 950,-2 0 1,0-1-1,0 1 1,0 0 0,-2 1-1,-1 1-8,-1 3 0,1 5 0,7-2 1,5 4-1,3 1 0,1 1-726,1 4 0,-1-2 0,2 4 0,1-1 0,1-2 0,-4 1 0,-3 1-3779,1 1 3596,-5-4 1873,-1 3 1,-5 0-1201,0 3 1,2-2-1,4 1 1,6-1-1,7-1 1,6 0-1,9-3-140,8-2 1,2-2 0,8-4 0,3-5 0,-2-5 0,-3-4 0,-5-2-395,-4-3 1,-4-5 0,-4-4 0,-9-1-1,-7-4 1,-6-4-57,-4-2 0,-8-5 1,-10 5-1,-5 1 1,-6 3-1,-2 6 1,0 7 999,2 8 0,2 5 0,-4 5 0,3 6 0,0 8 0,2 10 0,-2 10-597,1 9 1,8 15 0,0 7 0,5 5-1,5 5 1,6 0 0,11 2-7416,10 0 7242,-7-35 0,3-1 0,4 2 0,3-1 0,3-4 0,-1 1 0</inkml:trace>
  <inkml:trace contextRef="#ctx0" brushRef="#br0" timeOffset="187">19142 14553 13350,'8'-7'0,"-4"-5"-1660,-3-4 757,-6 4 1304,3 6 1,-5 6 0,2 0-1,-2 1 1,-1 4 0,4 4-1,2 3 1,1 1 0,-2 0-1,-3 1 2568,-1-1 0,2 5-2824,-4-1 1,0 7-1,-4-2 1,0 4-1,1 0 1,2 1-54,1-1 1,1 1-1,-1 0 1,5-2-1,2-1 1,2-4-417,0 0 0,6-3 0,3-3 0,3-2 0,1-4 0,1-3-242,-1-4 1,0-1 0,1 0 0,-2-1 0,-3-4 857,-5-3 1,-3-4 0,-1-2 0,-1 1 4480,-3 0-4230,2 5 1,-2 2 0,8 6 0,5 0 0,3 0 0,1 0-1304,0 0 0,5 5 0,0-1 1,-2 1-1,1-1 0,-1 1-2284,2-2 0,1-2 1,-3-1 3043,2 0 0,6 0 0,-4 0 0</inkml:trace>
  <inkml:trace contextRef="#ctx0" brushRef="#br0" timeOffset="188">19555 14700 8507,'0'-18'2457,"0"0"1,0 8-1,0 10 1,2 7-1484,2 5 1,-1 2 0,5-1 0,-2 0 0,-2 1-1,0-1-1590,1 0 1,-1 0 0,-4 1-1,2-1 1,1 0 0,0-1-275,-5-3 1,1-4 0,-7-11-1,2-6 1,2-6 0,0-3-1,-1-2 893,2-2 1,2-2 0,1 0 0,0 1 0,0 0 0,1 3 1400,4 0 0,-2 7 0,5-2 1,4 4-1,3 2 0,3 1 1,0 4 551,1 1 1,-1 2-2445,8 4 0,-5 0 0,7 0 0,-1 0-361,-3 0 0,-2 6 1,1 1-1,-2 2 1,-2 0-1,-4 1 0,-3 2 849,-3 1 0,-6 1 0,3-1 0</inkml:trace>
  <inkml:trace contextRef="#ctx0" brushRef="#br0" timeOffset="189">19649 14673 8401,'-8'-1'1505,"4"-4"0,10 2 0,6-4 0,5 0-1016,4-1 0,0 4 1,3-4-1,-4 2 1,1 3-1,-2 2 260,0 1 1,-1 0 0,-6 1 0,-3 4-750,-5 4 0,-2 8 0,-2 4 0</inkml:trace>
  <inkml:trace contextRef="#ctx0" brushRef="#br0" timeOffset="190">19542 14926 9251,'6'-7'1919,"1"1"0,8 5 0,3-2-1765,4-2 1,-1 1 0,1 4 0,2 0 0,-1 0 0,1 0 0,-3 0 0,0 0-155,-1 0 0,3 6 0,3 1 0</inkml:trace>
  <inkml:trace contextRef="#ctx0" brushRef="#br0" timeOffset="191">20022 14727 8189,'0'-35'2168,"1"12"0,2 14 1,2 12-1,-1 7-1769,2 4 0,-4 3 1,2 4-1,-2 3 1,-2 4-1,0 0 1,0 0-1,-2-1 1,-1-1-1,-1 0-1718,1-4 0,0-3 1,0-6-1,-3 1 0,-2-2 924,-2-4 0,0-8 0,1-10 0,4-5 0,4-4 0,1 0 0,0 0 2345,0 2-1009,0 2 1,0 2-1,1 1 1,4 3 0,5 5-192,6 2 0,1 4 0,5 2 0,2 4 0,1 1 0,2 0 0,-1-1-410,1 0 1,-2 2 0,-3-5 0,-2-2 0,-3-2 0,1-1-992,-2 0 1,-7-10-1,-4-5 1,-4-3-1,-1-4 1,0-2-1,2-5-522,2-4 0,-2 3 0,3-2 0,0 1 0,1 1 0,1 3-1428,4 4 2071,-5 7 1,5-4 0,-2 8-383,3 4 1,1 2 911,1 6 0,-1 6 0,0 1 0</inkml:trace>
  <inkml:trace contextRef="#ctx0" brushRef="#br0" timeOffset="192">20488 14620 13874,'6'-15'0,"3"6"0,3 6 0,3 3 0,1 0 0,3 0 569,2 0 0,-3 0 1,3 0-1,-2 2 0,-3 1 1,-1 3-1,-2 1 0,1 3-569,-1 2 0,-6 2 0,-1-1 0</inkml:trace>
  <inkml:trace contextRef="#ctx0" brushRef="#br0" timeOffset="193">20515 14833 8236,'-9'8'1152,"0"-4"1,8-3-1,-1 1-504,5 2 1,12-2 0,0 2 0,3-2 0,2-2 0,1 0-248,3 0 1,0 0 0,-1 0-1,-2 0-401,-2 0 0,11-6 0,-2-2 0</inkml:trace>
  <inkml:trace contextRef="#ctx0" brushRef="#br0" timeOffset="194">21355 14633 8552,'13'0'-433,"-4"0"0,0 0 176,1 0 1,-2-4 0,1-1 1486,1 2 0,-4-4 0,-3-2 0,-6-3-402,-6-1 1,-3 6 0,-1 2 0,-2 4 0,-1 2-1,-2 4-539,2 3 1,1 9 0,0 3 0,0 4 0,0 6 0,5 1-220,3 1 0,2 1 0,7-3 0,4 1 1,6-2-1,5-2 0,6-5-240,5-4 1,-2-5 0,7-4 0,-2-4-1,0-5 1,-1-5-243,-2-4 0,-7-6 1,-4-4-1,-3-6 0,-5-2 1,-5-4-1,-5-1-553,-8-5 0,0 0 1,-10 1-1,1 5 1,0 3-1,3 3 707,5 3 0,-1 2 0,8 8 1,5 2-1,8 3 258,11 1 0,7-5 0,12 4 0</inkml:trace>
  <inkml:trace contextRef="#ctx0" brushRef="#br0" timeOffset="195">21821 14460 8290,'-22'0'769,"0"0"0,0 3 0,-5 7 0,0 13 0,1 11-307,-1 9 1,-4-2 0,0 3-1,1-1 1,2 0 0,2 2 0,-1-2-1,2-2 1,1-1-308,2 0 0,5 4 0,1 1-155,6-2 0,-2-2 0,5-1 0</inkml:trace>
  <inkml:trace contextRef="#ctx0" brushRef="#br0" timeOffset="196">23128 14527 8474,'-2'-26'0,"-1"4"4781,-1 4-4344,-1 4 1,5 8 0,0 6 0,0 10 0,-1 9 0,-2 11 0,-1 5-300,1 7 1,-3 7-1,1-2 1,1 1-1,-1-3 1,1 0-1,1-1-1572,1-1 1,8-3 0,3-4 1433,3-5 0,1 3 0,1 0 0</inkml:trace>
  <inkml:trace contextRef="#ctx0" brushRef="#br0" timeOffset="197">23421 14473 8340,'7'-17'260,"-2"2"0,-4 7 0,-1 13 2534,0 10-2631,-6-1 0,5 10 0,-5-5 1,2 2-1,-2 3 0,-2 1 0,-2 3 1,-3 2 320,-5 1 1,3-2-1,-3-5 1,3-3-1,2-2 1,1-3-855,3-1 1,-2-2 0,3 1-1,-1-1-1177,0 0 0,8-5 1663,1-4 0,1 2 0,8-1 0,2-2 0,0 0 0,4 0 575,3 1 0,-2 2 0,5-3 0,1 3 0,0 0 0,5 1-1475,1 1 1,3-6 783,9 3 0,0 2 0,0 1 0</inkml:trace>
  <inkml:trace contextRef="#ctx0" brushRef="#br0" timeOffset="198">23928 14513 8372,'-8'-19'1053,"-2"7"1,5 3 0,2 12-129,2 8 0,1 2 0,0 0 0,0 2 0,-2 3 0,0 4 0,-4 3-1064,-2 2 1,4 1-1,-4 2 1,1 1-1,1-3 1,0-1-1,2-2 1,-1 3-1,1-2-2390,1-2 1,1 0 2528,2-6 0,6-1 0,2-3 0</inkml:trace>
  <inkml:trace contextRef="#ctx0" brushRef="#br0" timeOffset="199">24248 14513 8394,'0'-26'1685,"0"12"0,-2 10 1,-1 10-590,-1 6 0,-5 2 0,3 4 0,-2 6 0,-2 4 0,-2 3 0,0-1-1197,3-2 1,-1 1-1,4 0 1,0-4 0,0-2-1,3 0 1,2-3 0,1 0-1867,0-4 1,6-3 0,3-4 0,3-4 0,1-4-1458,0-1 3424,6-6 0,2-7 0,6-8 0</inkml:trace>
  <inkml:trace contextRef="#ctx0" brushRef="#br0" timeOffset="200">24607 14513 9436,'0'-19'3253,"0"9"-2917,0-4 0,2 10 0,2-1 0,5 4 0,3 1 0,3 0 0,1 0 1,2 0-151,-2 0 0,4 0 1,-1 0-1,0 0 0,0 0 1,-2 0-1352,-3 0 0,0 1 1,-2 4 1164,-4 4 0,4-3 0,-4 0 0</inkml:trace>
  <inkml:trace contextRef="#ctx0" brushRef="#br0" timeOffset="201">24741 14607 8406,'6'-29'1337,"-3"10"0,6 16-1487,1 6 0,-3-1 0,2 2 150,2-2 0,0-2 0,3 0 0</inkml:trace>
  <inkml:trace contextRef="#ctx0" brushRef="#br0" timeOffset="202">24674 14806 8350,'-13'0'1820,"4"0"1,1 2-1433,3 2 1,2-2-1,7 4 1,5-2 0,3 1-1,3-2 1,2-2-433,6-1 0,2 0 0,1 0 0,1-1 1,0-2-1,-2-2 0,-1 2-2235,-2 2 1,-6-1 2278,2-2 0,3 2 0,-1-4 0</inkml:trace>
  <inkml:trace contextRef="#ctx0" brushRef="#br0" timeOffset="203">25647 14513 8367,'8'-12'32,"-4"-5"1,-2-6 1053,-2 1 0,0 7 0,-2 8 1,-2 1-1,-7 3-926,-5 2 0,1 2 0,-3 4 0,2 3 0,0 6 0,-3 4 0,-1 5 0,1 7 44,3 5 0,1 4 0,3 1 0,3 1 1,5 2-1,2 2 0,4-4 115,2-4 1,10 5-1,9-7 1,7-4-1,7-6 1,4-8-428,4-7 1,5-4 0,-2-9 0,-1-6 0,-3-9 0,-5-5-1,-7-7-759,-5-5 0,-11-1 0,-2-8 1,-8 1-1,-6 0 0,-6-2 365,-8 2 1,-5 6 0,-8 5 0,-1 2 0,-1 8 0,-2 4 0,1 8-349,2 2 1,7 4 849,3 4 0,4-6 0,0-1 0</inkml:trace>
  <inkml:trace contextRef="#ctx0" brushRef="#br0" timeOffset="204">26220 14380 8269,'14'-13'0,"-8"5"0,-8 4 349,-10 2 1,-10 14 0,-13 7 0,-10 10 0,-7 8 0,-5 4 282,26-19 1,-1 0-1,-28 23 1,-1-5-1,3 0 1,5 0-1,4 0 1,3 0-56,3 0 0,7-5 1,5-1-578,3-1 0,2 4 0,-1-3 0</inkml:trace>
  <inkml:trace contextRef="#ctx0" brushRef="#br0" timeOffset="205">24541 14487 8373,'0'9'483,"-2"-1"0,-2 3-18,-5 1 0,2 1 1,-2 0-1,-2 1 1,-1-1-1,1 2 1,0 2-1,4 4-270,1 0 1,2 3-1,4-5 1,0 2-1,0 1 1,0-1-1,0-2 1,0-1-204,0-1 0,7 1 0,5-6 0,6-2 0,2-2 1,4-2-55,1-3 0,-3-2 0,-1-1 0,0 0 0,-2 0 0,0 0-1843,-2 0 1905,-3 0 0,0 12 0,-1 3 0</inkml:trace>
  <inkml:trace contextRef="#ctx0" brushRef="#br0" timeOffset="206">18009 15979 8234,'0'-13'0,"0"6"427,0 1 1,0 16 0,0 3 0,0 2 0,0 0-1,0-2 1,0 1 0,2-3 0,0 0 1043,3-2-1471,-1-6 0,2-3 0,2-8 0</inkml:trace>
  <inkml:trace contextRef="#ctx0" brushRef="#br0" timeOffset="207">18089 15726 8200,'-4'-25'1114,"-2"4"1,-2 9-1,-1 11 1,2 8-1,3 5-1589,2 1 1,4 1 0,2-1 474,5 0 0,9 1 0,2-1 0</inkml:trace>
  <inkml:trace contextRef="#ctx0" brushRef="#br0" timeOffset="208">18529 15659 8216,'0'-13'1166,"0"0"-86,0-1 0,0 9 0,0 5 0,0 8 1,0 9-779,0 5 0,0 9 1,0 3-1,-2 2 0,-1-1 1,-1 2-1,0 2-1031,-2 1 1,4-2 0,-2-2-1,2-7 729,2-5 0,0-5 0,0-5 0</inkml:trace>
  <inkml:trace contextRef="#ctx0" brushRef="#br0" timeOffset="209">18676 15699 8125,'4'-34'706,"0"3"1,2 11 0,-1 6-1,4 10 1,3 5 0,1 4-1,0-1 15,1 2 0,-1-3 1,0 6-1,1 1 0,-3 4 1,0 2-1,-4 3 1,-1 0-1,-3 2 0,-1-2-1310,-2 1 1,-11 2 0,-2-3 0,-3 0 0,-2 1 0,0-4 0,2-1 0,1-2 747,2 0 1,1-4 0,3 0 0,6 0 0,6 0-1,7-2 522,6-1 1,7-1-1,6-5 1,5 0-1,2-2 1,1-1-365,-4-1 0,-2-2 1,-2 3-1873,2-2 0,-4-1 0,-5 4 0,0-3 1555,-1 2 0,10-10 0,-3-2 0</inkml:trace>
  <inkml:trace contextRef="#ctx0" brushRef="#br0" timeOffset="210">19395 15566 8190,'-9'-24'1095,"1"7"1,-3 9-505,-1 10 1,5 1-1,3 6 1,2 1 0,4 2-494,2 1-98,-3 6 0,17 8 0,-3 7 0</inkml:trace>
  <inkml:trace contextRef="#ctx0" brushRef="#br0" timeOffset="211">19342 15899 8144,'-4'-17'1717,"-2"0"608,-2 5 1,5 11 0,-1 10-4141,2 3 0,4-3 1,2-1 1814,5 3 0,3-5 0,1 0 0</inkml:trace>
  <inkml:trace contextRef="#ctx0" brushRef="#br0" timeOffset="212">20222 15739 8067,'0'-13'0,"0"0"0,0-1 0,0 1 0,0 0 0,4 4 0,2 1 2587,2 3 1,-4-4-1569,5 4 0,-8 1 1,1 5-1,-7 4 0,0 4 1,-3 4-1,1 5 0,-2 4-849,1 3 0,-3 2 0,3 1 0,-1 1 1,2 3-1,1-3-487,3-1 0,2 2 0,1-2 0,1-4 0,2-4 0,3-3-294,1-2 0,-2-4 0,2-5 558,-1-10 1,-1-4 0,-5-9 0,0 0 0,0 1 0,0-3 0,0 0 507,0-1 0,0-2 0,0 4 0,0 2 0,1 3 0,2 2 0,3 4 631,1 1 0,4 2 0,6 4 0,4 0-1051,0 0 1,-3 1 0,-8 2-1,-1 3 1,1 0 0,2 1 0,1 1-2494,1 2 0,-1-4 1,0-2-1,2-2 2325,3-2 1,3 0-1,5 0 1</inkml:trace>
  <inkml:trace contextRef="#ctx0" brushRef="#br0" timeOffset="213">20635 15726 8070,'0'-13'3785,"0"-1"-3462,0 7 1,2 3 650,2 8 0,2 3 0,4 7 0,-1 1 0,2 1 0,-1 2 1,-1-2-1,-3-1-781,0-2 0,-5-4 0,4 0 0,-4 1-1388,-1 2 1,-1-6 0,-4-6 0,-2-7 0,-2-7 0,1-2-1,1-2 1,1 0 1903,0-1 0,2 3 1,4-5-1,1 2 1,2 3-1,5 1 0,2 3 278,5 3 0,3-1 0,-2 4 0,3 0 0,0 0 0,1 3 0,-3 0-1199,3-1 0,-4 2 0,5-2 1,-2 2-1,-3 2 0,-1 0 0,-2 0-7783,1 0 7995,-7 0 0,5-6 0,-5-1 0</inkml:trace>
  <inkml:trace contextRef="#ctx0" brushRef="#br0" timeOffset="214">20688 15726 9611,'9'0'1983,"0"0"-1622,2 0 1,0 0-1,3 0 1,-1 2-1,2 0 1,1 4-1,3 2 1,1 1-362,-1-2 0,-1 5 0,-5-5 0</inkml:trace>
  <inkml:trace contextRef="#ctx0" brushRef="#br0" timeOffset="215">20662 15873 8018,'0'-14'761,"1"2"1,4 4 0,4 5 3318,2 6-4015,3-2 0,4 9 0,-1-4 0,1 0 1,0 2-1,1-1-65,2 3 0,1 8 0,5 3 0</inkml:trace>
  <inkml:trace contextRef="#ctx0" brushRef="#br0" timeOffset="216">20968 15766 7994,'0'-16'114,"0"2"0,6 4 0,2-3 0</inkml:trace>
  <inkml:trace contextRef="#ctx0" brushRef="#br0" timeOffset="217">21102 15699 7994,'0'-13'6349,"-6"0"-5728,4 5 1,-8 4-1,5 8 1,2 7-1,2 4 822,1 2 1,0 7-1481,0-2 1,0-1-1,0 0 1,1-2-1,2-3-457,2-1 1,-1-2-1,-2-1 1,1-1-1,1-6-68,-1-3 0,-1-5 1,-2-10-1,0-1 1,0 1-1,0 0 1,0-1 1141,0 1 1,1 6 0,4 4 0,3 6-1,4 5 1,2 4-80,-1 2 1,5-2-1,0-2 1,-2-1-1,-1 0-35,-2-2 0,2-1-216,3-6 1,-4 0-189,4 0 0,-3-7 1,-2-7-1,1-6 212,-1-6 0,-4 3-472,0-4 0,-5 3 0,5-7 0,0 2-2336,-2-3 1956,-1 4 0,-1 0 0,1 7-422,1 2 1,-4 1-35,1 5 0,4 6 1034,1 2 0,3 10 0,1 2 0</inkml:trace>
  <inkml:trace contextRef="#ctx0" brushRef="#br0" timeOffset="218">21515 15579 7985,'7'-8'3764,"-2"-1"1,2 1-3401,2-1 1,0 2 0,3 4 0,3-1 0,-1 1 0,3 1 0,-1 2 0,2 0 0,-2 0 0,-1 2-592,-2 2 167,0 3 1,1 2 0,-2 2 59,-3 4 0,2-2 0,-3 6 0</inkml:trace>
  <inkml:trace contextRef="#ctx0" brushRef="#br0" timeOffset="219">21488 15806 7885,'0'-13'1821,"0"5"0,2 4 1,2 7-1610,5 1 1,3 2 0,1-3-230,1 2 1,3-1 0,3-4-1,0 0 1,4 0 16,1 0 0,2 0 0,-1 0 0</inkml:trace>
  <inkml:trace contextRef="#ctx0" brushRef="#br0" timeOffset="220">22288 15460 8081,'13'-20'522,"-5"4"0,-4-5 9,-2 2 0,-1 6 0,2 4 1,2-2-230,-2 0 0,-3 2 1,-5 1-1,-4 2 1,-4 5-1,-3 4 1,-4 7 294,0 6 0,2 5 0,-4 6 1,-2 1-1,0 3 0,2 5 0,4 2-449,3 2 1,2 5 0,1 0 0,3 0 0,6-2 0,6-5 0,6-1-709,3-3 0,7-7 0,4-9 0,3-5 0,4-4 0,1-5 0,-1-4-288,-2-4 1,-3-9 0,-3-11 0,-6-6 0,-5-5 0,-7-4 703,-2-1 0,-4 0 0,-2 0 1,-5 2-1,-4 1 0,-4 3 656,-1 1 0,5 8 1,6 7-1,1 4 1,4 2-928,5 3 1,6 3 414,9 6 0,3 6 0,5 1 0</inkml:trace>
  <inkml:trace contextRef="#ctx0" brushRef="#br0" timeOffset="221">22581 15326 8166,'-20'-15'646,"-4"5"1,6 16-1,2 9 1,-1 10-306,0 9 1,-6 6 0,-8 3-1,-4 4 1,-2 4 0,0 5 0,3 2-734,1 1 0,4 3 1,6-3 391,6 2 0,-4-5 0,0 4 0</inkml:trace>
  <inkml:trace contextRef="#ctx0" brushRef="#br0" timeOffset="222">23421 15446 8240,'-13'0'1931,"1"-6"-1072,3-3 0,3 2 0,8 0 1,2 1-1,3 4 0,4 7-273,2 8 0,-5 8 0,6 8 0,0 5 0,-5 2 0,-1 4 0,-2-2-1140,0 1 0,3 5 0,-3-7 1,0 0-1,1 0 0,1-3 554,2-3 0,8-2 0,3-3 0</inkml:trace>
  <inkml:trace contextRef="#ctx0" brushRef="#br0" timeOffset="223">23861 15340 8277,'7'-33'1445,"-2"6"0,-5 13 0,-3 11 0,-3 6-1058,-1 5 1,-2 12-1,-5 5 1,1 6 0,0 3-1,-2 2 1,-1-1-1,-2-1-331,1-1 1,4 1-1,3-5 1,2-2-1,1 0 1,1-5-1,0 0-1055,3-1 1,2-5 0,1 2-1,1-5 150,4-4 0,-2-3 1,5-6-1,3 0 1,1 0 151,1 0 0,0 0 0,2 0 697,3 0 0,9-6 0,7-1 0</inkml:trace>
  <inkml:trace contextRef="#ctx0" brushRef="#br0" timeOffset="224">24221 15313 8258,'-2'-12'892,"-2"3"1,1 9 0,-4 9 0,1 4-327,3 5 0,0 0 0,0 7 0,-3 3 0,0 2 0,-1 2 0,1 2-284,0 1 0,-3-3 1,4-4-1,2 0 1,2 1-1,1-6 1,0-1-1,0-2-931,0-1 1,6-3 0,3-7 0,3-4-1,1-4-316,0-1 0,-4 0 1,0-1-1,0-4 965,-2-4 0,5-3 0,-4-1 0</inkml:trace>
  <inkml:trace contextRef="#ctx0" brushRef="#br0" timeOffset="225">24581 15366 8235,'-8'-12'522,"-3"3"1,-1-8 0,-6 9 0,3 8 499,5 8 0,-1 4 0,7 2-519,1 4 1,-3 3 0,0 6 0,0-1-358,0 1 1,0 4 0,3 0 0,-1-1 0,1-2 0,2-3-1,1-1-190,0-2 1,4-6-1,2 2 1,1-3-1,4-3 1,0-4 43,3-3 0,5-4 0,2-1 0</inkml:trace>
  <inkml:trace contextRef="#ctx0" brushRef="#br0" timeOffset="226">24767 15380 8199,'-1'-24'1734,"-2"8"0,-1 11 0,1 11-1419,1 6 1,-2 6-1,-1-1 1,2 1 0,0 3-1,0 4 1,-1 6-1,1 2 1,1-1-437,2-2 1,0 3 0,0-2 0,2-3 0,2-3 0,7-4 0,5-4 120,6-5 0,3 2 0,2-7 0</inkml:trace>
  <inkml:trace contextRef="#ctx0" brushRef="#br0" timeOffset="227">25074 15393 12844,'0'-21'1185,"1"3"0,4 9-1278,4 5 1,4 3 0,3 1 0,2 0 0,-1 0 0,-1 1 0,0 3 92,2 5 0,0 9 0,-5 3 0</inkml:trace>
  <inkml:trace contextRef="#ctx0" brushRef="#br0" timeOffset="228">24967 15726 7997,'14'-10'748,"-1"-2"1,2 1 0,3 6 0,4 3 0,2 2 0,-1 0 0,-2 0-1,1 0-3254,3 0 2506,-7 0 0,19 0 0,-9 0 0</inkml:trace>
  <inkml:trace contextRef="#ctx0" brushRef="#br0" timeOffset="229">25741 15606 8063,'-2'-12'0,"-2"3"0,-5 5 405,-3 2 0,3 2 3730,0 0-3716,6 0 1,-3 6 0,6 3 0,2 3-1,1 1 1,1 1 0,1-1 0,-1 0-1,2 1 1,0-1 0,1-1-673,1-3 1,1-3 0,4-9 0,-1-5-320,-3-5 1,-3-9 0,-6 0-1,0-4 1,0 0 0,0-1 653,0 0 1,0-2 0,0 1-1,0 4 1,0 3 0,0 5-1,1 1-96,3 2 1,-1 5-1,6 3 1,2 0 0,1 1-1,2 1-1546,4 1 0,3 7 1560,5-1 0,7 1 0,1-5 0</inkml:trace>
  <inkml:trace contextRef="#ctx0" brushRef="#br0" timeOffset="230">26167 15260 8304,'-9'-24'1719,"3"6"0,5 9 0,7 6-1416,4 3 0,3 0 0,2 0 0,2 0 0,2 0 0,0 0 0,2 0 0,-2 0-445,0 0 0,-2 2-241,-9 2 1,3-1 0,-5 5 0,0-1-1,0 0-8,-3 4 1,-3-4 0,-5 1 0,-4-1 0,-3-1 0,-1 1 853,0 1 1,-1 1 0,3 4-1,2 0 135,4 1 1,8-1-1,5 0 1,2 1-1,5-1 1,1 0 433,3 1 0,-4-4-798,3 3 1,-3-2 0,-2 6 0,-1-2-165,-3-2 0,-2 1 0,-4-1 0,0 0 0,-6-1-71,-9-3 1,-7 2 0,-8-6 0,-1 1 0,-3 0-1,-4-3 1,-4 0-523,-1 2 0,2-4 118,2 4 1,-2-2 0,3 0 0,1 2 0,3 3-680,3 2 0,3 1 1084,3-3 0,8 10 0,8-3 0</inkml:trace>
  <inkml:trace contextRef="#ctx0" brushRef="#br0" timeOffset="231">20315 16592 8292,'0'-20'0,"0"2"0,0 3 0,0 2 0,0-1 1085,0 1 1,0 4 0,0 3 0,0 5 0,0 7 0,2 4-103,2 3 0,-2 7 0,2 3 0,-3 7 0,-1 7 0,0 4 0,0 4 0,0-2 0,-1-2 0,-2-1-538,-1 0 1,-1-1-1,5-4 1,0-5 0,0-6-1,0-7-2356,0-2 1,0-5-1,0-7 1803,0-11 1,0-10-1,0-9 1,0-1 0,0-2-1,0-1 1,0 3 1135,0 4 1,0 1-1,0 5 1,2 2-496,2 1 0,3 6 0,7 2 0,-1 1 0,0 3 0,1 1 0,-1 2-533,0 0 0,1 0 0,-1 0 0,0 0 0,1 0 0,-1 0 0,0 0 0,1 0 0,-1 0 0,2 0 0,1 0 0,3 0 0,2 0-9831,3 0 9564,1-6 1,2-7 0,-1-8 0</inkml:trace>
  <inkml:trace contextRef="#ctx0" brushRef="#br0" timeOffset="232">20715 16526 12292,'2'-15'3466,"2"6"-3010,5 6 0,3 3 0,1 0 0,2 0 0,1 0 1,2 0 177,-2 0 1,-1 0-1,-2 0 1,2 0 0,0 2-1,0 0 1,-3 3 0,-1-1-1,1 1 1,0 1-1,-1 0-1707,-3 0 0,-5-1 1,0-2-1,-6 2-653,-5-2 1,-4-2-1,-2-1 1,1 0 6640,0 0 0,5 2-4286,4 2 1,2 4-1,2 5 1,0 0 0,0 1-1,0 0-473,0 4 0,0-7 1,0 2-1,0-1 1,0 0-1412,0 1 1,-1-6 0,-2-4 496,-2-6 0,1-10 0,4-9 0,0-3 0,0-2 0,0 0 0,0 1 1019,0-1 1,2 0 0,0 2-1,4 1 1,0 4 0,2 1 0,-2 2 1185,0 2 0,4 4 1,-1 2-1,3 3 1,1 1-1959,0 1 1,1-1-1,-1 5 1,0 0 0,2 0-1,1 0-1903,2 0 0,0 0 1,-5 0 2413,1 0 0,-1 6 0,0 2 0</inkml:trace>
  <inkml:trace contextRef="#ctx0" brushRef="#br0" timeOffset="233">20942 16406 12128,'6'7'1837,"1"4"-1546,6-7 0,2 5 0,1-3 0,2 0 49,-1 0 1,-3 0 0,0-4-1,-3 4 1,0 0 0,-4 2-1,-1-1-340,-3 4 0,-1 0 0,-2 3 0</inkml:trace>
  <inkml:trace contextRef="#ctx0" brushRef="#br0" timeOffset="234">20848 16646 8184,'-7'0'2138,"3"0"0,8 0-1499,5 0 0,3 1 1,1 2-1,2 2 0,1-3 1,2 1-1,0 0 0,-1 3-634,1 2 1,1-4 0,-2 4 0,1-1-1,-2-1-5,-1 0 0,-2 4 0,0-2 0</inkml:trace>
  <inkml:trace contextRef="#ctx0" brushRef="#br0" timeOffset="235">21328 16486 8117,'2'-12'3808,"1"1"-2542,1 3 1,7 5 0,-4 0 0,0 6-662,-2 6 0,-4 8 1,-1 7-1,0 4 1,-3 5-1,-4 1 0,-6 3-824,-2 1 1,0-4-1,3-4 1,2-5-1,2-3 1,1 1-2743,-1-3 0,6-3 1822,-3-13 1,4-8 1093,1-19 0,6 0 0,1-13 0,2 1 0,0-1 1,1 2-1,0 1 1205,-1 4 1,2 7 0,-7 4 0,1 3 477,1 2 0,-1 7 1,6 7-1,-2 10 0,1 6 1,0 4-1243,-1 3 1,8 1 0,-4 0-1,3-1 1,2-3 0,1-2 0,2-3-732,3-1 1,-4-8-1,1-2 1,-2-5-1,-2-5 1,-2-5-1,-2-6-601,0-7 1,-5-2 0,-4-1-1,-2-1 1,-2-1 0,-2-2 22,-2-1 0,-2 4 0,-5 7 1,4 0-1,-1 6 913,1 3 0,4-1 0,-3 5 0</inkml:trace>
  <inkml:trace contextRef="#ctx0" brushRef="#br0" timeOffset="236">21808 16499 8074,'0'-21'3367,"0"4"-1914,0 2 0,2 6 0,2 1-1167,5 3 0,3-4 0,1 4 1,0 1-1,1-1 0,1 1 0,1 1 1,2 1-1,-2 4-5133,-1 2 4847,-8 4 0,11 11 0,-3 2 0</inkml:trace>
  <inkml:trace contextRef="#ctx0" brushRef="#br0" timeOffset="237">21741 16699 8229,'2'-6'0,"4"6"-3,7 7 1,2-1 2238,7-1 0,-2-4 1,3-1-1,5 0 565,5 0-2801,-6 0 0,23-12 0,-9-2 0</inkml:trace>
  <inkml:trace contextRef="#ctx0" brushRef="#br0" timeOffset="238">22155 16539 10767,'-2'-12'0,"-1"5"1441,-1 7 0,-1 7 1,5 9-1,0 2-1081,0-1 1,0 2 0,0 0 0,0 2 0,0 2 0,0 1 0,2-2-1,1-4 462,1-3 0,2-3 0,-3-2 0,3-2 1,0-4-1751,0-6 0,0-5 1,-3-11-293,1-4 1,5-3 0,-3-3 0,0-2 799,0-1 1,3-4-1,-5 5 1,1 3-1,-1 5 1,1 3-1,-1 4 181,2 5 1,-3-1 0,6 7-1,1 1 1,2 1 0,3 4-1,1 2 239,2 5 0,12 3 0,-2 1 0</inkml:trace>
  <inkml:trace contextRef="#ctx0" brushRef="#br0" timeOffset="239">22635 16432 8111,'4'-13'0,"2"1"7628,1 3-5732,-4 3 0,5 18 0,-5 6-1462,1 6 1,1 4 0,-5 3 0,0 3-1,0 3 1,-2 2 0,-1 2 0,-1 0 0,1 1-435,1-2 0,-4 0 0,-1 0 0</inkml:trace>
  <inkml:trace contextRef="#ctx0" brushRef="#br0" timeOffset="240">23701 16379 8186,'0'-16'2698,"0"2"0,0 13 0,1 4-2127,4 9 0,-4 10 0,4 2 0,-4 5 0,-1 5 0,0 0 1,0-1-1,0-2-491,0 0 1,0 0-1,0-4 1,0 0 0,2-2-81,2-3 0,10-3 0,6-5 0</inkml:trace>
  <inkml:trace contextRef="#ctx0" brushRef="#br0" timeOffset="241">24034 16232 8281,'0'-19'659,"0"-1"0,-1 2 1,-2 9-1,-2 12 1,1 7-1,-2 4 0,-1-1 1,-2 0 590,0 0-921,0 1 1,-3 5 0,2 3 0,1 3-1,-2 2 1,0 0 0,-1-2-153,3-3 0,1-1 0,6-5 1,-3 2-1,2-2 0,2-1 0,1-2-962,0 1 1,0-5 0,1-1 0,4 3 0,2 1 742,0 1 1,5 2 0,-3 1-1,3 2 1,1-2-208,1-1 1,-1 0 0,2 1 0,1 2 0,2-2 0,0-3 248,1-4 0,8-3 0,7-6 0</inkml:trace>
  <inkml:trace contextRef="#ctx0" brushRef="#br0" timeOffset="242">24527 16232 8249,'-7'-5'351,"-5"-3"1,6 2 0,-4 6 0,1 9 614,-1 7 0,4-4 1,1 5-1,2 0 1,0 3-1,-1 3 1,1 2-1,2 2 130,1 0 1,0 1-1,0 0 1,0 2-1,0-2 1,0 1 0,0-2-1411,0-3 0,1-1 0,3-3 0,5-1 0,3 0 314,1-3 0,13-1 0,2-1 0</inkml:trace>
  <inkml:trace contextRef="#ctx0" brushRef="#br0" timeOffset="243">24914 16299 8082,'0'-22'1795,"2"3"0,1 2-358,1 6 1,0 8-1,-4 4 1,-1 9 0,-4 8-1003,-3 3 1,0 3 0,-1 5-1,-1 2 1,-2-1 0,0 0-1,3-1-748,5 2 1,2-1 0,2-6-1,2-4 1,2 0 0,7-4-876,5-1 0,5-8 0,5-3 0,1-2 0,1-2 0,2-2 1188,1-2 0,0-3 0,-4-7 0</inkml:trace>
  <inkml:trace contextRef="#ctx0" brushRef="#br0" timeOffset="244">25354 16366 8070,'0'-14'2898,"0"1"-2582,0 0 1,6 5 313,3 4 0,3 8 1,1 4-1,-1 1 0,-2 0 1,-1-1-1,1 1-630,2 0 0,2 6 0,-1 6 0</inkml:trace>
  <inkml:trace contextRef="#ctx0" brushRef="#br0" timeOffset="245">25287 16499 8051,'6'-18'1888,"3"3"-1062,3 8 1,10 6 0,2 9 0,-2-3-992,-1-4 1,3-1-1,-2 0 165,3 0 0,2 0 0,-1 0 0</inkml:trace>
  <inkml:trace contextRef="#ctx0" brushRef="#br0" timeOffset="246">25927 16379 8036,'12'-13'4047,"-3"-1"0,-3 9-3785,-6 5 1,1 5-1,2 9 1,2-1 0,-2 0-1,-2 1 1,-1-1 0,0 0-261,0 1 0,5-1 0,-1 0 1,0-1-1,2-3 0,3-4-2336,3-4 1,1-1 1127,1 0 731,-7-6 0,5-7 0,-3-9 0,3-5 856,1-4 0,-5 3 0,-3-3 0,0 2 0,-1 3 0,-1-1 0,0 2 416,2 3 0,-4 3 0,4 5 1,-4 1-1,1 1 743,2 3-4747,3 3 3207,7 12 0,5 2 0,2 5 0</inkml:trace>
  <inkml:trace contextRef="#ctx0" brushRef="#br0" timeOffset="247">26487 16193 8129,'0'-27'674,"0"6"0,1 8 1,4 8-1,4 4-175,3 1 1,-3-5-1,-1 1 1,3 1 0,1 2-1,1 1 1081,0 0 1,-4 0 0,-1 1-1086,-2 3 0,-2 4 1,-4 5-1,0 1-492,0-1 1,4 0-1,2 1 1,2-1-1,2 0-106,2 0 0,-3-1 1,-2-1-1,-1-2 0,-3 1 1,-1 2 879,-2 1 1,0 0 0,-2 1 537,-2-1 1,2 0 0,-1-1-1234,6-3 1,5-3-1,5-6 1,-1 2 0,-2 1-214,-1 1 1,-6 6 0,1-1 0,-4 3 0,-5 0 51,-9-3 1,-7 3 0,-11-3 0,-7 2 0,-5 1 0,-2-1-533,0-3 1,2-5-1,2 3 1,-1-1-1,-1-1 1,1 1-1,3-1 611,4 1 0,4 5 0,5-3 0</inkml:trace>
  <inkml:trace contextRef="#ctx0" brushRef="#br0" timeOffset="248">18236 17792 7989,'0'-14'0,"0"1"0,0 0 0,6 5 677,-5 2 0,5 8 0,-5 1 0,2 3 1,2 1-1,-2 4 0,0 0 0,1 3 0,5-2-285,3-4 1,-3-2-393,0-6 0,0-6 0,4-1 0</inkml:trace>
  <inkml:trace contextRef="#ctx0" brushRef="#br0" timeOffset="249">18236 17539 7989,'-8'-6'809,"4"-3"1,2 1 0,2-1-430,0-1 1,2 4-1,2 2 1,5 2-1,3 2 1,1 0-1,1 0-56,-1 0 1,2 0 0,1 0 0,3 0-325,2 0 0,1 0 0,5 0 0</inkml:trace>
  <inkml:trace contextRef="#ctx0" brushRef="#br0" timeOffset="250">18662 17365 8093,'-1'-17'0,"-4"-1"0,5 6 534,0 7 1,0 5 0,6 5 0,-1 4 0,1 4-1,0 5 1,-1 7 481,-2 9 0,-1-1 0,-2 10 1,0 0-1,0-2 0,0 1 1,0-3-1,0 0-939,0-3 0,0 1 0,1-6 0,4-3 0,4-5-77,3-5 0,1-3 0,0-2 0</inkml:trace>
  <inkml:trace contextRef="#ctx0" brushRef="#br0" timeOffset="251">19035 17245 8015,'0'-20'5471,"0"0"-3808,-5 13 0,3 3 1,-2 9-1,2 9 0,4 7-791,2 4 0,-2 10 1,3 4-1,0 2 0,-1 5 1,-1 0-1,0 0-2622,2 0 1,-4-3 0,5 4 0,-1-2-1,-1-5 1750,-1-3 0,4-2 0,1 5 0</inkml:trace>
  <inkml:trace contextRef="#ctx0" brushRef="#br0" timeOffset="252">19355 17365 7920,'0'-13'2457,"0"6"1,0 2-1,0 11 1,0 7-1975,0 8 0,0 9 1,-1 4-484,-4 4 0,4-7 0,-5 8 0</inkml:trace>
  <inkml:trace contextRef="#ctx0" brushRef="#br0" timeOffset="253">19355 17845 7907,'-1'-16'986,"-2"4"1,0 9 0,4 9 0,5 6 0,3 1-987,0 0 0,0 7 0,4 0 0</inkml:trace>
  <inkml:trace contextRef="#ctx0" brushRef="#br0" timeOffset="254">20222 17752 8032,'-12'-9'0,"2"1"0,2 1 0,2 0 0,3-5 0,2-4 0,7 1 0,1-9 838,7 6 1,-1-4 0,0 4 0,1 2 0,-1 1 0,-1 2 0,-2 0 0,-3 2 236,-1 7 1,-6 11 0,-6 15 0,1 4 0,-1 0 0,3 2 0,1 2-730,2 1 1,0 0-1,2-4 1,1-1 0,3 1-1,1-2-936,3-3 1,2-2-1,1-7 1,-1 0 0,-1-1-319,-2-3 0,-6-4 1,0-10-1,-5-4 1645,-2-3 1,-5-1-1,4 0 1,2-1-1,2 1 24,1 0 1,1 1 0,2 2 0,5 2 0,2 1-1,5 1 1,0 0 701,-1 3-1376,0 1 1,-1 1 0,0-2 0,1-1-1738,-1 1 1,0 1-1,1 4 1,1 1 1649,2 1 0,-2 0 0,4-4 0</inkml:trace>
  <inkml:trace contextRef="#ctx0" brushRef="#br0" timeOffset="255">20768 17592 8230,'0'-9'9687,"0"0"-8752,0 6 0,0-1 1,2 8-1,1 5 1,3 3-1,0 1-838,0 1 1,4 3 0,-1 3 0,3-1 0,1 2 0,0-2 0,1 1-6853,-1 1 5663,0-10 0,-1 6 0,-1-8 0,-6 2-360,-3-3 1393,-5-2 1,-15-12 0,-1-4 0,0-5 0,-2-4 0,2 0 1165,-1 0 1,3-4 0,5 4 0,3 0 0,5 0 0,2 2 0,2 1-261,0-2 1,3 3 0,4-1 0,7 4 0,1 3 0,-1 1 0,0-1-575,-1 0 0,0 4 0,1-2 0,-1 1 0,2 2 1,1-1-1241,2 1 1,1-1-1,-3 4 1,4-2-1,0-2 1,3 1-5237,-3-2 4891,6 5 1,-7-7 1311,3 4 0,3-4 0,-4-5 0</inkml:trace>
  <inkml:trace contextRef="#ctx0" brushRef="#br0" timeOffset="256">20915 17499 8173,'-13'10'1842,"1"3"-1338,3 7 1,6-4-1,10-3 1,8-7-1,3-4-134,1-2 1,3 0 0,-2 0-1,-1 0 1,0 0 0,-2 0-371,-3 0 0,0 5 0,-1 3 0</inkml:trace>
  <inkml:trace contextRef="#ctx0" brushRef="#br0" timeOffset="257">20715 17792 8167,'-1'7'1453,"-4"-2"0,11-4 1,3-1-1,10 0 1,6 0-997,2 0 1,6 0 0,2 0 0,2 0 0,2 0 0,-2 0 0,1 0-323,-1 0-135,0-6 0,-3-1 0,-1-7 0</inkml:trace>
  <inkml:trace contextRef="#ctx0" brushRef="#br0" timeOffset="258">21222 17605 8198,'4'-13'584,"0"0"0,1 1 849,1 3 1,-5 1 0,4 7 0,-4 1-583,-1 6 1,-1 6 0,-2 5 0,-2 6 0,2 2-1,2 0 1,1-1 0,0-2-856,0 2 1,0-5 0,1-1 0,4-4 0,4-2 0,3-3-836,1-4 0,0-4 0,-1-4 0,-3-4 0,-5-8-1286,-2-4 0,-2 1 2096,0-4 0,0 1 1,0-3-1,0 4 627,0 0 0,-2 7 1,-1 7 192,-1 5 0,4 4 1,6 11-1,1 3 1,4 2-1,1 0 144,1 0 1,6-1 0,3-6 0,2-2 0,0-2 0,-2-2 0,0-3-989,-1-2 0,-2-7 0,-5-3 1,-3-3-1,-2-2 0,-4-3 113,-4 0 0,-1-3 0,0 4-60,0-2 0,0-11 0,0 1 0</inkml:trace>
  <inkml:trace contextRef="#ctx0" brushRef="#br0" timeOffset="259">21781 17539 11242,'-5'-15'2147,"3"3"0,-2 12 0,8 0-2352,5 0 0,3 0 0,3 0 0,1 0 0,2 1 205,-2 4 0,5 2 0,-1 7 0</inkml:trace>
  <inkml:trace contextRef="#ctx0" brushRef="#br0" timeOffset="260">21701 17725 8043,'-7'-6'0,"1"-1"408,6 5 1,11-1-1,3 11-262,6-2 0,0-2 0,6-4 1,-1 0-1,4 0 0,4 2-146,4 2 0,7-2 0,4 3 0</inkml:trace>
  <inkml:trace contextRef="#ctx0" brushRef="#br0" timeOffset="261">22355 17565 8043,'-9'0'4870,"0"0"-4837,6-6 0,-2 0-261,10-3 228,-4 4 0,17 10 0,-3 3 0</inkml:trace>
  <inkml:trace contextRef="#ctx0" brushRef="#br0" timeOffset="262">22488 17579 9824,'-2'-14'0,"0"1"1569,-3 0 1,1-1 0,4 1-947,0 0 1,0 4-1,0 0 1,0-2-1,-2 1-310,-2 1 1,-1 5 0,-7 8 0,-2 7 0,-3 5-1,0 6 138,-1 3 1,0 3 0,5 2-1,-1 3 1,2-1 0,4 1-1,3-2-273,4 1 1,2-3-1,4 0 1,6-4 0,9-5-1,6-4 1,4-6-1689,3-2 1107,1-4 0,0-10 1,-3-4-1,-3-7 1,-3-5-1,-3-4-379,-4-5 0,-9-1 0,-5-5 0,-5-3 0,-6 2 1,-10-1-461,-6 7 1,-3 2 0,-8 5 0,2 3 1241,2 4 0,2 3 0,1 2 0</inkml:trace>
  <inkml:trace contextRef="#ctx0" brushRef="#br0" timeOffset="263">22768 17392 8031,'16'0'934,"-2"0"0,-13-4 1,-5 1-1,-16 4 0,-11 9 1,-12 11-496,-7 10 1,-6 6 0,23-16 0,0 0-1,0 1 1,0 2 0,-1 0 0,1 2-1,-2 1 1,1 1 0,1-1 0,0 2-440,2 1 0,0 1 0,2 0 0,0 1 0,3 2 0,-1-1 0</inkml:trace>
  <inkml:trace contextRef="#ctx0" brushRef="#br0" timeOffset="264">23928 17339 8175,'0'-30'0,"1"5"0,4 9 0,-2 8 1498,5 13 1,-5-2-988,2 5 1,-5 3 0,-3 7-1,-3 5 1,-3 7 0,-3 5 0,-3 4-1,1 1 1,-3 0 0,2-2 0,-1-1-195,-2-1 1,7-2-1,-4 3 1,1-3 0,6-3-406,0-6 0,-1 5 1,5-8 87,1-3 0,13-2 0,5-4 0</inkml:trace>
  <inkml:trace contextRef="#ctx0" brushRef="#br0" timeOffset="265">24248 17285 8051,'0'-20'2263,"-11"6"0,-2 11-2123,-2 6 0,0 5 0,0 5 0,-1 0 0,-2 1 1,2 0-1,0 3 0,-2 2 117,-4 2 0,3-3 1,1 4-1,3 0 0,2 0 1,-1-1-1,2-2 0,4-1 1,3 0-1,4-1-602,1 0 0,0-2 0,0-1 0,1 1 0,2 1 0,3-2 0,1-1 0,4-3-183,1 2 1,1 0 0,0 1 0,1 1 0,-1-1 0,2-1-1244,3-3 1771,-4 3 0,12-11 0,-6 5 0</inkml:trace>
  <inkml:trace contextRef="#ctx0" brushRef="#br0" timeOffset="266">24501 17339 8145,'-6'-24'4192,"-3"6"-3503,-3 9 0,5 8 0,1 4 0,1 3 1,1 1-425,1 3 1,-3 7-1,2 2 1,-1 2-1,1 4 1,-1 3-1,1 3 1,-1-1-595,1-2 0,0-1 1,4-1-1,0-1 1,1-1-1,2-3 1,3-2-1,3-3 329,6-1 0,10-2 0,9 1 0</inkml:trace>
  <inkml:trace contextRef="#ctx0" brushRef="#br0" timeOffset="267">24767 17299 9830,'-13'-8'0,"0"4"1059,-1 2 0,6 13 1,-1 2-1,-2 0-382,-1-2 0,-1 6 0,1 0 0,2 4 0,2 1-568,3 1 1,0 1 0,5 0 0,0-3 0,2-2 0,4-3-1,7-1-1118,8-2 0,4-5 0,1-4 0,3-2 0,0-2 0,2 0 0,-1 0-50,-2 0 0,-7-6 0,-3-3 1473,-4-3-179,-6 4 1,-4 3-236,-8 5 0,-4 5 0,-5 3 0</inkml:trace>
  <inkml:trace contextRef="#ctx0" brushRef="#br0" timeOffset="268">25207 17325 8024,'-20'0'0,"2"0"3073,3 0-2047,2 0 0,7 0 0,6 0 0,9 0 0,7 0 0,6 2 0,3 1-724,2 1 0,0 2 0,-1-1 0,-1 2-302,-2 0 0,2 11 0,-4-3 0</inkml:trace>
  <inkml:trace contextRef="#ctx0" brushRef="#br0" timeOffset="269">25061 17579 8134,'0'-21'1991,"3"7"1,6 10-1280,8 3 1,7 1-1,3 0 1,-1 0-713,1 0 0,11 0 0,4 0 0</inkml:trace>
  <inkml:trace contextRef="#ctx0" brushRef="#br0" timeOffset="270">25714 17552 8353,'-6'-5'-27,"6"1"24,6 0 0,3 4 413,0 0 1,0 5 0,4 4 0,-1 3 0,-3 2 0,-5-1 0,-2 0 0,-2 1 0,0-1 0,0 0 1489,0 0 0,-2-1 1,-2-3-2012,-5-4 1,3-10 0,1-5-1,5-6 1,3-7 0,3-2 220,2-1 0,1-3 1,2 1-1,0 0 1,-4 4-1,1 4 1,-3 3 1055,1 3-1877,-1 6 1,1 2-1,4 6 1,5 2-1199,3 2 0,5-2 1909,0 2 0,14-8 0,4-4 0</inkml:trace>
  <inkml:trace contextRef="#ctx0" brushRef="#br0" timeOffset="271">26234 17232 8170,'-9'-12'0,"0"6"0,0 9 482,2 9 0,1 9 1,6-2-1,0 0-427,0 1 0,1-3 0,2-3 0,3 0 0,2 3 0,2 2 1,0 0-1,1 0-428,-2-2 1,-1 2-1,4-1 1,-1-2 372,-2-1 0,5-2 0,7 1 0</inkml:trace>
  <inkml:trace contextRef="#ctx0" brushRef="#br0" timeOffset="272">26474 17552 8300,'0'13'-14,"0"1"879,0-1 1,-2-1-1,-1 0 1,-1-1-1,1 4 1,1 0-1,2 0 1,0-2 0,2 0-866,2 1 0,10-7 0,6-1 0</inkml:trace>
  <inkml:trace contextRef="#ctx0" brushRef="#br0" timeOffset="273">26767 17325 8220,'-13'-12'1184,"-1"4"0,7 8 1,2 8-1,2 3 0,1-1 1,-3-1-406,2 1 0,2 4 0,1 2 0,0 3 1,0 1-1,0-1 0,1-3-1083,4-1 0,-4-2 0,5-1 0,0-3 0,1-6-624,1-6 0,-1-6 0,-4-9 0,2-4 0,-3-5 1,0-2-1,-2-2 0,-2 1 856,-2 2 1,1 6 0,-4 0 0,-1-1 0,2 3 1691,0 2 0,2 3 0,7 3 0,4 3-2063,7 5 0,3 2 1,1 4-1,4 2 1,5 4 442,4-1 0,-3 5 0,5-5 0</inkml:trace>
  <inkml:trace contextRef="#ctx0" brushRef="#br0" timeOffset="274">27034 17085 8185,'0'-25'628,"0"3"136,0 4 1,1 9-1,3 5 1,5 2-1,3 2 1,2 0-1,-1 0-216,0 0 1,1 0-1,-1 2 1,0 1-1,1 3 1,-1 1-264,0 4 1,-5-4 0,-4 2 0,-2 1 0,-2 2 0,0 1-978,0 1 1,-5-1-1,-1 0 1,0 1 0,0-1-1,5 0 656,4 1 1,4-5 0,7-2 0,-1 0 0,2-1 0,1 2 557,2-1 0,4 2 0,-4 3 0,-2-2 0,-3-1 0,-2 3 0,-4 3-56,-1 3 1,-2-1 0,-4-3 0,-1-1 0,-3 0 0,-5 1-401,-3-1 1,-7 0 0,-4 1 0,-2-1-1,-1-1 1,-1-2 0,0-2-1306,1-3 0,5 1 1,2-3-1,1 3 1,0 0-1,2 0 1239,1-3 0,-4-1 0,-2-2 0</inkml:trace>
  <inkml:trace contextRef="#ctx0" brushRef="#br0" timeOffset="275">19995 18538 8154,'14'-6'0,"-1"-3"0,0-1 0,1 1 0,-1-3 0,0 5 481,1-7 1,-1 6 0,-1 2 0,-3 4 610,-5 8 0,-2 4 0,-2 5 0,-2 3 1,-1 3-1,-3 2 0,-1 3 0,-2 2 1,1 0-261,4 0 0,-2 3 0,2 0 0,1-1 0,1-4 0,2-3-1087,0-6 1,2 3 0,2-3 0,5-2-1,3-4 1,1-5-681,1 0 0,-1-6 0,-1 0 0,-2-9 0,-3-6 769,-1-3 0,-1-6 1,-5 2-1,0-3 0,0 0 1,0 1-1,-2 3 1312,-2 2 0,2 1 1,-2 5-1,3 0-503,1-1 1,0 5 0,1 2-1,3 1 1,5 3 0,3 2-1,2 1-483,-1 0 1,0 0-1,2 0 1,1 0-1,4 0 1,-1 0-1403,0 0 1,3 0-1,-4 0 1,-2 0-1,1 0 1,-1 0-1,2 0 1242,-2 0 0,5-6 0,-1-2 0</inkml:trace>
  <inkml:trace contextRef="#ctx0" brushRef="#br0" timeOffset="276">20635 18485 8160,'0'-14'3085,"0"6"1,2-1 0,2 0-3057,5 1 1,-2 1-1,2 4 1,3-3-1,3 0 1,4 0-30,2 3 0,-5 2 0,2 1 797,3 0 0,-7 0 0,6 0 0,-3 1 0,1 4 0,-1 2 1,-3 2-798,0 0 0,-1 0 0,0 4 0</inkml:trace>
  <inkml:trace contextRef="#ctx0" brushRef="#br0" timeOffset="277">20622 18525 8160,'-9'0'697,"0"0"1,7 0-188,2 0 0,11 0 1,7 0-1,-1 0 1,1 0-1,1 0 1,1 0-184,-1 0 0,3 0 1,-4 0-1,-2 1 0,-1 2 1,-2 3-1,1 2-2664,-1 2 2337,-6 2 0,11 1 0,-3 0 0</inkml:trace>
  <inkml:trace contextRef="#ctx0" brushRef="#br0" timeOffset="278">20675 18631 8045,'7'-10'2587,"-2"-3"0,-4 1-1148,-1 3 0,0 9-997,0 4 1,0 5 0,0 12 0,-1 1 0,-2 2 0,-3 6 0,-1 1-480,-4 1 0,1 5 0,0-1 0,1 1 1,-2 0-1,-1-3 0,1-2 0,0-2-2879,2-2 0,6-3 0,-1-2 2916,2-6 0,-3-14 0,-3-4 0</inkml:trace>
  <inkml:trace contextRef="#ctx0" brushRef="#br0" timeOffset="279">20595 18698 8024,'0'-13'673,"-1"-1"231,-4 1-886,4 6 0,-4 1 0,10 6 0,4 0 1,2 0 838,3 0 0,-1 6 0,0 1 1,1 2-1,1 0 0,1 0 1,2 0-942,-2-1 1,-1-3 0,-2 4 0,0 0 0,1-2 0,-1-2 83,0-4 0,1-7 0,-1-1 0</inkml:trace>
  <inkml:trace contextRef="#ctx0" brushRef="#br0" timeOffset="280">21115 18711 8035,'-7'0'296,"-5"-6"0,3-1 2296,-3 0-1780,-1 1 1,4 6 0,0 0 0,0 1-239,2 4 0,1 2 0,6 6 0,0 2 0,0 1 0,0 2 1,0-2-1,0 1-744,0 1 1,0-8 0,0 3 0,0-1 0,1-2-874,4-1 1,-2-3 0,4-7 0,-1-4 710,-3-4 0,-2-4 0,-1-3 0,2-2 0,1 2 0,1 1 1232,-1 2 0,0 1 65,2 3 0,-4 4 0,3 11 1,-2 6-1,-1 5 0,2 0-642,2 3 1,5-6 0,-1 4 0,3-5 0,3-2-1,1-4 1,2-1-475,-2-3 1,0-3-1,1-4 1,0-7-1,0-5 1,-4-6-1,-3-3-686,-1-2 1,-6-4 0,2-2 0,-4 1 0,-1-1 0,0 4 206,0 0 1,-4 9-1,-1 2 1,2 3-1,0 3-676,-1 3 0,4 3 0,-1 8 1306,3 2 0,15 4 0,-2 5 0</inkml:trace>
  <inkml:trace contextRef="#ctx0" brushRef="#br0" timeOffset="281">21475 18578 10121,'0'-21'6169,"0"8"-6048,0 7 0,6 6 0,3 0 1,3 0-1,2 0 0,3 2 1,2 1-603,2 1 1,-4 6 699,6-1-219,-7 9 0,9-3 0,-4 4 0</inkml:trace>
  <inkml:trace contextRef="#ctx0" brushRef="#br0" timeOffset="282">21448 18818 8047,'2'-7'2699,"2"2"1,5 5 0,4 3-2677,5 2 0,-3 3 1,4-3-1,0-1 1,2 1-1,3-1-23,3-1 0,2 5 0,11-1 0</inkml:trace>
  <inkml:trace contextRef="#ctx0" brushRef="#br0" timeOffset="283">22141 18831 8085,'0'9'789,"-1"-1"208,-4-3 0,0 10 0,-6-1 0,4 0 227,1 1 1,-3-6 0,3 0 0,0 1-785,0 2 1,2-6 0,4-6-1,1-6 1,2-4-1179,2-3 0,-1 1 1,-4-11-1,0 1 1,-1 0-1,-2 0 1,-3 0 69,-2 1 1,1-3 0,-3 6 0,1 2 1510,-2 1-233,5 8 1,2 2 0,8 8-1236,5 2 0,9 5 1,4-2-1,3-1 625,2-2 0,6 2 0,1 0 0</inkml:trace>
  <inkml:trace contextRef="#ctx0" brushRef="#br0" timeOffset="284">22341 18631 8031,'0'-20'0,"2"2"0,2 9 354,5 5 1,3 2 0,1 2 0,1 0 0,-1 0 0,0 0 0,1 2 2501,-1 2 0,-1-1-2561,-3 6 0,3 0 1,-5 4-1,0 0-90,-2 1 0,-4-1 0,-1 0 1,0 1-1,0 0 0,0 3 0,0 1-476,0-2 0,0-1 1,0-2-1,2 0 1,1 1-1,1-1 1,-1 0-686,-1 1 0,-2-6 0,0 1 0,-2 0 0,-1 0 0,-3 0-303,-1 1 0,-1-2 1259,0 1 0,8-24 0,7-1 0</inkml:trace>
  <inkml:trace contextRef="#ctx0" brushRef="#br0" timeOffset="285">22395 18818 6854,'0'9'0,"0"0"0,0-5 5624,0 5-3368,0-6 0,1 4-1863,4-2 0,-2-4 0,4 5 0,0-1-110,1-1 1,-4 5 0,4-3 0,-1 0 0,0 1-24,4 1 0,-4-5 0,2 1 1,1-2-587,2-2 1,2 0-1,-1 0 1,0-2-1,2-2 1,1-5 0,5-3 325,4-1 0,-1-7 0,9 0 0</inkml:trace>
  <inkml:trace contextRef="#ctx0" brushRef="#br0" timeOffset="286">22848 18871 8213,'9'-6'0,"-2"-3"0,-1-2 402,-1 3 1,0 2 0,3 5 0,-1-1 0,-2 2 0,-4 8 0,-1 7 359,0 7 1,-6 7 0,-3 4 0,-2 1 0,-1 3 0,1 0 0,2 0 0,1-4 51,0-5 1,1 0-1,4-10 1,-2-2-1,4-3-1393,4-4 0,4-4 0,5-10 0,-2-5 0,-1-6 0,2-8 0,-1-4-216,-1-3 0,-3-6 1,-6 1-1,0-1 0,0 1 1,-2 5 838,-2 3 1,2 3 0,-3 3 0,-1 4 629,-3 3 0,6 8 0,6 2-652,9 4 1,10 1 0,0 0 0,5 0 0,5 0 0,7 0-23,4 0 0,7-6 0,-3-1 0</inkml:trace>
  <inkml:trace contextRef="#ctx0" brushRef="#br0" timeOffset="287">23394 18671 8101,'-8'12'787,"0"0"1,1 0 102,-1 3 0,4 7 0,-4 0 0,3 3-394,2 2 1,0 0 0,0-2-1,-2-2 1,2-2 0,2-2 0,1-2 420,0-2 1,0-11 0,0-7-1296,0-9 1,0-12 0,1-1 0,2-6 0,2-3 0,-2-4 0,-2-2 274,-1 0 0,0-3 0,0 9 1,0 0-1,0 3 0,0 4 786,0 5 1,0 2 0,0 7-1,2 1-734,2 3 0,3 3 1,7 6-1,-1 0 1,2 2-1,1 1 0,3 3-1432,2 1 0,3-2 0,6 2 0,2-1 1483,2-3 0,2 4 0,4 1 0</inkml:trace>
  <inkml:trace contextRef="#ctx0" brushRef="#br0" timeOffset="288">23701 18391 8101,'-13'-7'3731,"5"1"-2893,2 6 0,8 2 0,2 2-607,5 5 1,2-2 0,-1 1-1,-1-1 1,3 1 0,2 0-1,6 1-125,0 0 0,3 0 0,2 4 0,-1 1 0,-2-1 0,0 2 0,-3 1 0,-4 2 0,-6 0-255,-3 1 1,-2 0-1,-4 5 1,-1-2-1,-5 0 1,-6 1-1,-6-3 1,-2 1-1,-4-2 395,-1 1 1,2-3 0,3-5 0,0-1 0,4-4-8,1-1 1,9-2 0,6-2 0,8 1 0,4 1 0,2-1-277,4-1 0,-3 2 1,1 2-1,-4 1 1,-4 4-160,-2 1 1,-4 1 0,-6 0 0,-6 1 0,-7-1 0,-6-1-219,-7-3 1,0 1 0,-4-6-1,2-1 1,2-1 0,2-2 452,1 0 1,7-6-1,3-3 1,7-4-1,6-5 1,2-4-1,5-3 347,6-2 0,1 0 1,12 2-1,2 1 0,1 4 1,2-1-153,0 0 0,-2 5 0,-1 0 0,-4 4 0,0 4 0,-4 1 0,-1 1-841,-2 0 0,-4-3 0,-2 3 0,-1-1-180,-3-3 1,-1 2 0,-4 1-1,-1-1 428,-1 1 0,-2 4 1,3-3 664,-2 0 0,2 3 0,8-4-278,4 1 1,3 0 0,1 3 0,0-3 0,1 0 0,-1-1 0,0-1-197,1-2 0,-1-2 1,0-1-1,-1-1 1,-1 1-1,-4 0 89,-1-1 0,-2 1 0,-4-2 1,0-1-1,-1-2 0,-4 3 149,-4 5 0,-2-2 1,-4 3-1,-1-2 1,-2-1-1,1 1 0,1 4 25,-2 1 1,4-3 0,-4 5-1,2 1 1,-1 1 0,-1 4-48,2 2 1,0 4-1,0 5-48,-2 0 0,-12 12 0,2 4 0</inkml:trace>
  <inkml:trace contextRef="#ctx0" brushRef="#br0" timeOffset="289">24594 18538 8131,'-12'2'0,"3"2"0,5 5 0,-2 7 362,2 2 0,-1 6 0,5-2 0,0 3 0,0 2 0,0-1 0,2 2 1,1 2-1,3 1 0,1-3 0,3-3 0,1-4 0,-1-2 0,-1-2-1307,1-2 1,7-8 944,0-3 0,7-2 0,-3-2 0</inkml:trace>
  <inkml:trace contextRef="#ctx0" brushRef="#br0" timeOffset="290">24874 18418 8206,'-1'-12'2718,"-4"3"-2250,-4 5 0,3 4 0,0 4 0,2 5 0,-2 3-1161,-1 1 1,2 5 929,-4 0 1,0 6 0,-4-2 0,0 3 0,-1 2 0,1-1 0,0 1 0,-1-2 416,1-3 0,4 2 0,2-5 1,1 1-1,3-1 0,1-3-1302,2-1 0,0-2 0,2-1 0,2-3 0,5-5 117,3-2 1,6-2 0,0 0 0,-1 0 0,3 0 0,0 0 0,3 0-305,-1 0 0,-1 0 835,1 0 0,3 0 0,-4 0 0</inkml:trace>
  <inkml:trace contextRef="#ctx0" brushRef="#br0" timeOffset="291">25247 18431 13239,'-13'-7'376,"4"1"1,2 9 0,1 5-1,1 5 1,1 2 0,-1-1 0,2 0-248,2-1 0,1 2 0,0 3 0,0 4 0,0 3 0,0 2 0,0-2-80,0-3 1,4 2 0,2-5-1,2 0 1,1 1 0,0-4 0,-1-1-1,3-2-1044,1 0 0,-1-4 1,0-1-1,-2-2 1,1-4-1,2-2 995,1-4 0,7-9 0,0-8 0</inkml:trace>
  <inkml:trace contextRef="#ctx0" brushRef="#br0" timeOffset="292">25687 18378 14067,'-10'-16'0,"-3"3"0,-1 7 436,4 7 0,-2 5 0,3 4 0,-1-1-223,1 2 1,-2 0 0,6 3 0,-1 1 0,0 1 0,3 3 0,1 2 0,2 1 0,0 0 0,2-1 0,4-2-214,7-2 1,2-3 0,7 0 0,2-2-1,1-2 1,3-3 0,0-1-1469,-1-3 1,2-3 0,-8-3 0,0-3 0,-3 0 1467,-4 0 0,0-4 0,-1 3 0</inkml:trace>
  <inkml:trace contextRef="#ctx0" brushRef="#br0" timeOffset="293">26047 18338 11761,'13'14'2040,"-1"-1"-1943,-3 0 1,2 0 0,-7 1-1,0 1-97,2 2 0,-4 4 0,4 6 0</inkml:trace>
  <inkml:trace contextRef="#ctx0" brushRef="#br0" timeOffset="294">25940 18738 8019,'2'-19'5932,"2"7"-6097,5 10 0,8 4 0,2 5 1,0-1-1,2-3 0,0-1 165,2-2 0,2 0 0,2 0 0</inkml:trace>
  <inkml:trace contextRef="#ctx0" brushRef="#br0" timeOffset="295">26500 18538 8129,'2'-7'910,"2"1"-42,-16 12 0,11 1 0,-4 6 0,3-1 0,-1-1 0,-2-2 3736,2 1-4289,2-4 1,-4-2-423,1-8 0,-1 1 0,5-6 0,0-1-283,0-2 1,0-2-1,0 0 1,0-3-1,2 0 1,1 0 367,1 2 1,5-2-1,-4-1 1,-1 2-1,0 1 1043,1 1 0,4 1 0,-3 1-1622,1 3 1,2 5 0,4 8-1,1 5 1,-1 3 0,0 0 600,1-3 0,-1 3 0,0-5 0</inkml:trace>
  <inkml:trace contextRef="#ctx0" brushRef="#br0" timeOffset="296">26740 18178 8131,'-7'0'1254,"1"0"0,15 6 0,1 3 0,-1 3 0,-1 3 0,-6 2 0,0 6-1457,-2 2 0,0 2 0,0-1 1,-2 1-1,0-1 0,-3 1 1,2-2-1963,2-2 0,1 0 2165,0-5 0,6 0 0,1-5 0</inkml:trace>
  <inkml:trace contextRef="#ctx0" brushRef="#br0" timeOffset="297">26980 18445 8287,'-21'0'1279,"4"0"-475,2 0 0,6 1 1,2 4-1,1 4 1,4 2-726,5 3 0,0 1 0,5 1 0,-1 2 0,-1-2 0,0 0 0,-2 1-2052,2 0 0,-3 1 1973,6-5 0,0 1 0,4-1 0</inkml:trace>
  <inkml:trace contextRef="#ctx0" brushRef="#br0" timeOffset="298">27167 18272 8287,'-13'0'1265,"-1"0"0,2 1-750,3 3 1,4 4 0,5 5 0,0 1 0,0 0 0,1 3 0,3 2-203,5 2 0,-1-5 0,-1 3 0,1-3 1,-3-1-1,3-3 0,-2 0-591,0 0 0,-2-6 0,-4-6 0,0-8 0,0-5 1,0-5-1,0-5-103,0-7 0,-4 2 0,-1-3 0,1 1 0,-1 2 0,1 0 1,0 4 887,-2 3 0,4 4 0,-2 3 0,4 2 1,3 2-333,1 1 1,6 6-1,-1-1 1,5 2-1,2 2 1,3 0 0,2 0-1,3 0-2112,1 0 0,0 0 1,-1 0 1936,-2 0 0,-6-6 0,3-1 0</inkml:trace>
  <inkml:trace contextRef="#ctx0" brushRef="#br0" timeOffset="299">27420 18045 8287,'-13'0'-80,"-1"0"0,1-4 635,0-1 0,5-1 0,5 3 1,8-3-1,7 0 2664,4 0 1,3 2-3206,-1 4 0,-2 0 0,5 0 0,-2 0 0,-2 0-222,-3 0 1,-6 1 0,-4 4-1,-2 4 1,-5 3 0,-5 2 122,-5 4 1,-9-3-1,1 4 1,0-2-1,4-3 1,2-2 328,1 0 1,7 0 0,4 0 0,6-3-130,6-5 0,7-2 0,3-4 0,1-1 0,0-1 0,0 1 0,-1 1 0,-3 2 0,-1 0 0,-3 2 238,-3 2 1,1-1 0,-5 6 0,-2 1 0,-2 4 0,-1 2 0,0 2-426,0-2 1,0-1 0,0-2 0,-1 1 0,-2-1 0,-2 0-1,1-1-319,-2-3 1,3-2-1,-6-4 1,-1 2 0,-4-1-1,-3 1-705,-6-1 1,-2 6 0,-3-1-1,-2 3 1096,-1 1 0,-12 13 0,2 2 0</inkml:trace>
  <inkml:trace contextRef="#ctx0" brushRef="#br0" timeOffset="300">4746 16099 8161,'-23'-4'0,"3"-1"0,0 2 0,4 2 0,7 1 0,3 1 0,8 2 0,2 3 0,5 2 0,3-4 0,1 4 0,1-3 0,-1-2 947,0-1 1,2 2 0,1 1-948,2-2 0,6-14 0,-3-3 0</inkml:trace>
  <inkml:trace contextRef="#ctx0" brushRef="#br0" timeOffset="301">4746 15739 8080,'-2'-25'0,"-2"3"0,2 9 0,-2 13 0,8 7 0,5 0 0,7-1 0,2-6 0,6 6 0,-3 2 0</inkml:trace>
  <inkml:trace contextRef="#ctx0" brushRef="#br0" timeOffset="302">5092 15579 8056,'-13'-4'1128,"-1"0"1,7 5-1,3 9 1,1 5-874,-2 3 0,4 0 1,-4-5-1,4 2 1,1 1-1,1 3 0,2 2 1,3 4-310,2 5 1,0-2-1,6 5 1,-1-2 0,0 0-1,2-2 1,2-2-1,2-5 54,2-4 0,1-3 0,4-2 0</inkml:trace>
  <inkml:trace contextRef="#ctx0" brushRef="#br0" timeOffset="303">5585 15526 8050,'-1'-12'459,"-4"3"1,-2 6 0,-2 6 201,0 6 1,0 8-1,-5 2 1,-3 2-1,-1 2 1,2 1 0,1 1-1,4 0-460,2 3 0,3 4 0,6-1 0,0 3 0,1 0 0,4-3 0,5-3 0,8-3-435,8-3 0,1-4 0,6-9 1,-2-6-1,0-6 0,-1-7 0,-2-7 1,-3-5-1,-3-5 0,-6-2 1,-5-4-1,-7 1-66,-2-1 1,-10-2 0,-4 4 0,-5 1 0,-4 3 0,-3 5 0,0 4 0,1 5 0,2 3 750,2 1-36,1 6 1,12-8 0,8 7 169,9 1-585,15-4 0,14-1 0,7-5 0</inkml:trace>
  <inkml:trace contextRef="#ctx0" brushRef="#br0" timeOffset="304">6119 15393 8183,'-23'-5'909,"4"2"1,3 6 0,5 9 0,4 9-764,4 4 0,2-3-282,1 1 1,0-6-1,1 4 1,3 0 0,5 0-1327,3 2 1462,7 8 0,2 3 0,6 6 0</inkml:trace>
  <inkml:trace contextRef="#ctx0" brushRef="#br0" timeOffset="305">6172 15819 8021,'-13'-10'1454,"-2"-2"-486,-3 2 1,9 8 0,0 13 0,6 3 0,3 4-1439,0-1 1,0 3 469,0 2 0,0-2 0,0-1 0</inkml:trace>
  <inkml:trace contextRef="#ctx0" brushRef="#br0" timeOffset="306">4692 16632 8058,'14'-12'830,"2"-5"0,8-10 0,13 8 1,16 5-1,14 7 0,-29 3 1,1 1-621,1-1 0,1 0 0,5-1 1,3 0-1,6-3 0,2 0 0,6-2 1,0 0-1,4 0 0,0 0 0,2-2 1,1 0-211,-1 0 0,1-1 0,0 0 0,-1-1 0,-2 1 0,0-1 0</inkml:trace>
  <inkml:trace contextRef="#ctx0" brushRef="#br0" timeOffset="307">13410 15859 8041,'-9'-25'0,"0"4"170,-1 8 1,0 12-1,1 9 1,4 4-1,4 2 1,1-1 0,3 2-1,4 1 1,8 2-1,6-2 339,7-1 0,6 1 1,10-1-1,7-3 0,5-2 1,6-2-1,5-4 0,2-4 1,4-4-446,1-5 1,-36 1 0,0-1-1,0 0 1,1-1 0,-2 0-1,0-2 1,29-15 0,-3-4-1,-10-3 1,-6-3-587,-8-1 1,-11-8 0,-12-2 0,-8-2-1,-13 0 1,-16-2 389,-16 2 0,-10 5 1,14 23-1,-2 1 1,-3 2-1,-1 3 1,-2 1-1,-1 3 1,-4 2-1,-1 2 1,-1 3-1,-1 1 354,0 3 0,-1 2 0,-3 8 0,1 3 0,1 4 1,1 2-1,2 1 0,1 2 0,1 3 0,2 1 0,4 1 1,2 1-4,1 1 1,3 2 0,1 3 0,3 1 0,6-3 0,2 1 0,-13 32 0,13 1 0,13-1 0,18 0-5219,20-2 4999,11-18 0,-1-15 0,5-2 0,-2-6 0,-1 0 0</inkml:trace>
  <inkml:trace contextRef="#ctx0" brushRef="#br0" timeOffset="308">13450 17672 8090,'-21'-6'4140,"2"-2"-3709,6-5 0,13 1 0,12 2 0,14 1 0,16-1 1,8-4-1,9-3 0,5-7-366,3-6 1,-30 14-1,1-2 1,1-2 0,1-1-1,0-1 1,0 1 0,1-2-1,1 0 1,-3 0 0,0 0-1,-1-1 1,0-1-307,-2-1 1,-1 0-1,23-20 1,-29 21-1,-1-1 1,18-22-1,-10 5 1,-11 2-1,-10 2-55,-9 4 0,-14-1 0,-11 8 1,-15 4-1,-16 5 0,-13 7 596,-8 6 1,26 6 0,-1 0 0,-2 2 0,1 2 0,-5 3 0,-1 1 0,-4 4 0,0 3 0,0 2 0,1 3 0,-1 1 0,1 2-396,2 0 1,0 2 0,4 1 0,1 1 0,-2 2 0,1 1 0,7-1 0,2 1 0,5 0 0,4 0 0,4-2 0,2 0-6930,-15 27 7024,13 4 0,10 0 0,9 3 0,3-2 0</inkml:trace>
  <inkml:trace contextRef="#ctx0" brushRef="#br0" timeOffset="309">3972 17325 8101,'-13'-19'0,"1"4"0,3 5 0,5 0 0,2 4 317,2-6 1,0 9-1,0-3 1,0 4-1,0 10 1,0 7 466,0 7 1,0 3 0,0 3 0,0 2 0,0 2-1,0 2 1,0 2 0,0-1-704,0 1 1,6-6-1,3 1 1,2-3 0,0-3-1,1-1 1,3-4-593,0 0 0,0-7 306,-2-4 0,-4-6 1,0 1 255,1-2 0,-4-4 0,-1-2 0,-5-5 0,-5-3 0,-4-1 730,-3-1 0,3 6 0,2-1 0,1-2-214,3-1 0,3 1 0,5 0 0,4 4-600,2 1 0,7 2 0,0 4 1,-2 0-1,-1 0 0,-2 0-438,1 0 1,-1 0 0,0 0 0,1 0-1,-1 0 1,2 0 0,1 0-1147,2 0 1,1-5-1,-1-1 1,4-3 1616,3-6 0,2-4 0,0-7 0</inkml:trace>
  <inkml:trace contextRef="#ctx0" brushRef="#br0" timeOffset="310">4586 17299 8134,'-6'-14'0,"-2"7"0,1 2 2653,2 10-1923,4-4 0,1 11 1,1-3-410,4 3 0,1 1 1,4 1-1,-1-1 1,0 0-1,0 1 28,0-1 0,-6-7 0,1-6 0,-2-8-666,-2-3 0,0-9 0,0-2 0,0-3 1,0-2-1,1 1 0,2 1 0,1 2 1156,-1 6 1,-1 2-1,-2 1 1,0 1 0,0 0-1,1 1-810,4 3 1,-2 3 0,6 6 0,3-1 0,2-2 0,6-2 0,0 1-1054,4-2 0,1 4 1,2-4-1,0 2 1024,-1 0 0,1-7 0,-1 4 0</inkml:trace>
  <inkml:trace contextRef="#ctx0" brushRef="#br0" timeOffset="311">4746 17125 8134,'-18'5'0,"0"-1"0,5 5 0,5-3 0,2 2 81,3 2 0,3-3 1,5 1-1,4-2 0,3-3 1,2-2 414,4-1 0,1 0 0,5 0 0,-3 0 0,-2 0 0,-1 0 0,0 0-1218,-1 0 722,-5 0 0,0 6 0,-5 1 0</inkml:trace>
  <inkml:trace contextRef="#ctx0" brushRef="#br0" timeOffset="312">4692 17392 8134,'-9'7'1927,"0"-2"1,6-2-1801,-1 1 0,4-1 0,4 5 0,5-3 0,5-2 0,3-1-108,6-2 1,2 0 0,2 0 0,-1 0 0,1 0 0,0 0-20,-1 0 0,1-6 0,-1-1 0</inkml:trace>
  <inkml:trace contextRef="#ctx0" brushRef="#br0" timeOffset="313">5159 17272 8151,'-8'-19'3478,"2"10"-2536,6-3 0,6 14-842,3 2 1,2 3 0,-1 7 0,-3-1 0,-1 0 0,-3 1-1,-1-1-928,-2 0 0,0-2 0,0-7 0,0-8 682,0-7 0,0-2 0,0 0 0,0-1 1,0 1 1299,0 0 1,0 7 0,1 4-1,4 7-815,4 2 1,-1-2 0,4 2 0,5-1 0,0-3 0,4-2-661,0-1 0,-3 0 0,2-1-48,0-4 1,-3-3-1,-5-9 1,-3-1-1,-4 1-118,-4-3 1,-1 4 0,0-5 0,0 2 0,0 3 0,0 1 0,0 2-1018,0-1 0,0 1 1504,0 0 0,0-1 0,0 1 0</inkml:trace>
  <inkml:trace contextRef="#ctx0" brushRef="#br0" timeOffset="314">5439 17085 8726,'0'-13'652,"0"0"1,1 5 0,4 4 0,4 2 0,2 2 0,3 2-707,-1 2 1,0-1 53,1 6 0,5 0 0,2 4 0</inkml:trace>
  <inkml:trace contextRef="#ctx0" brushRef="#br0" timeOffset="315">5465 17339 8065,'2'-21'1780,"2"3"1,7 8-1198,5 5 0,9 5-583,6 0 0,6 0 0,-3 0 0</inkml:trace>
  <inkml:trace contextRef="#ctx0" brushRef="#br0" timeOffset="316">5999 16939 8336,'8'6'529,"0"3"0,-1 1 0,-1 0 0,2-2 1,-2-1-1,1-1 7601,0 0-7911,-4-2 1,5 1 0,-5 1-206,1 1 1,-1-8 0,-6-2 0,-3-6 0,0-6 0,-1 0 6,-1 0 0,4-2 0,-3-3 0,1 1 0,3 0 0,1 3 0,2 1 575,0 2 1,2-1-1,2 1 1,5 0-1,3-1-1480,1 1 1,-1 4-1,-2 2 1,-1 1 0,2 1-1,1 1-1643,1-1 1,2 1 0,1 2 2526,2-2 0,5-3 0,-2-7 0</inkml:trace>
  <inkml:trace contextRef="#ctx0" brushRef="#br0" timeOffset="317">6358 16592 8259,'-1'-7'0,"-2"1"0,-1 0 0,1 5 0,6-5 0,3 0 360,1-3 1,2 1 0,4 1 0,2 1 0,1 2 0,2-1 542,-2 1 1,4-1 0,-3 5 0,0 0 0,-3 0 0,-2 2-777,-3 2 0,2 4 0,-7 6 0,-1 4 1,-3 3-1,-4 1 0,-5 0 0,-5 2-515,-3 1 1,2 0-1,-3-1 1,3-3-1,2-2 1,1-3 659,3-1 1,9-7 0,9-4 0,4-2-1,4-2 1,2-2 0,0-2-366,0-5 1,4 3-1,-6 0 1,0 1-1,-3 1 93,0 1 0,5 2 0,2 1 0</inkml:trace>
  <inkml:trace contextRef="#ctx0" brushRef="#br0" timeOffset="318">6852 16806 8328,'0'-15'-9,"0"9"1,1 13 898,4 1 1,-4 3-1,4-2 1,-4 3 3770,-1 2-4374,0 5 1,4-4 0,2 4-288,2 0 0,1-4 0,4 4 0</inkml:trace>
  <inkml:trace contextRef="#ctx0" brushRef="#br0" timeOffset="319">7065 16592 10083,'-4'-6'1071,"-1"6"0,1 6 0,4 8 0,0-1-755,0 0 0,4 1 0,2-1 0,1 0 1,2 1-1,0-3 0,-1 0 203,-2-2 1,2-5 0,-3 2 0,-2-4-1152,-2-8 1,-2-11-1,-2-5 1,-2-3 0,1-2-1,0 2 518,-1 3 0,-4-2 0,5 5 0,1 0 0,1-1 1,2 4-1,2 1 0,2 2 0,5 1 0,4 2 622,5 1 0,-1 6 1,5-1-1,0 2 1,0 2-1,0 0 0,1 0 1,-1 0-1,-1 0 1,-1 2-9234,1 2 8725,-5-3 0,4 11 0,-7-4 0</inkml:trace>
  <inkml:trace contextRef="#ctx0" brushRef="#br0" timeOffset="320">7385 16299 8080,'7'-9'174,"-2"0"0,-2 8-3,1 1 0,-1 0 1,5 6-1,-1-2 1,0 2-1,4 0-35,1 0 1,1 4 0,0-2 0,-1 1 0,-2-2 241,-1-1 0,-1 0 0,2-3 0,-1 3 0,1 0 0,1 1 125,-2 1 0,2-4 1,-3 5-1,1 1 0,0 2 1,0 1-1,-1 2-151,1 3 0,-1-2 1,2 6-1,-3 1 1,-1-1-1,-3-1-339,-1-2 0,-2 5 1,0-4-1,-2 1 1,-2-2-1,-3-1 1,-2-2-1,0-2 1,-2-5-899,0-4 0,-7 0 1,0-5 465,2 0 0,1 0 1,3-2-1,2-2 1,2-5-1,2-4 334,3-5 0,3-3 0,5-7 0,4-3 0,4-3 1,5-2-1,4 2 0,2 2 620,-2 2 0,2-1 0,-5 3 1,0 3-1,0 1 0,-4 2 1,-3 1-409,-3 2 0,-6 1 0,1 5 0,-5-1 0,-7 3 0,-6 0 0,-7 4-263,-7 1 1,0 2 0,-8 4 0,1 1 0,0 2 0,6 3-362,5 1 0,0 1 0,8 2 0,3-1 1,4 1 496,3 2 0,13 1 0,8 1 0</inkml:trace>
  <inkml:trace contextRef="#ctx0" brushRef="#br0" timeOffset="321">6252 17512 8195,'-13'0'0,"-1"0"0,2 1 0,3 4 0,5 4 0,3 3 316,1 1 0,0 0 0,1 1 0,3-1 0,7 0 0,4 2 0,4 1 0,0 2 1,0-2-1,-1 1 0,0-1 308,0 2 0,1-1 0,-4-3 1,0 1-1,-4 1 0,1 2 1,0-4-1,1-2-624,1-3 0,5-6 0,2 3 0</inkml:trace>
  <inkml:trace contextRef="#ctx0" brushRef="#br0" timeOffset="322">6638 17352 8155,'-6'-25'0,"-1"14"0,-5-5 0,3 21 0,5 3 245,2 4 1,-2 2 0,0-1 0,-1 0 0,1 1-1,-2 0 1,0 4 0,-2 4 1792,1 4 1,3 0-2302,-5 1 1,6-5 0,-2-1 0,2-2 0,0-3-188,-1-1 1,-1-1 0,5-1 0,0 0-467,0 0 1030,0-5-3,6-2 0,-3-6 1,6 0 841,2 0 1,0 0-674,3 0 1,4 0 113,-1 0 0,7 0 0,-2 0-442,3 0 1,-2 0 0,-1 0 0,2 0 0,1 0 0,1 0 0,3 0 47,2 0 0,-3 0 0,4 0 0</inkml:trace>
  <inkml:trace contextRef="#ctx0" brushRef="#br0" timeOffset="323">7052 17259 8226,'-2'-17'1031,"-1"6"1,-1 9-425,1 12 0,1 1 1,4 5-1,1 0 0,1 1 1,1 0 155,1 1 1,-3 4 0,4-2 0,-1-1-1,-2 2 1,2-1-927,3 4 0,-3-9 0,0-2 0,0-2 0,3-4 0,3-3 0,1-2-3349,0-2 1,1 0 3511,-1 0 0,6-12 0,2-3 0</inkml:trace>
  <inkml:trace contextRef="#ctx0" brushRef="#br0" timeOffset="324">7452 17165 8125,'-2'-20'1390,"-2"2"0,-2 8-360,-3 1 0,3 7 1,6 2-761,0 8 1,0 8 0,0 5 0,0 2 0,0 5 0,0 1 0,0-1-194,0-2 1,0 1 0,0 0 0,1-1 0,2-1-1,3-2 1,2-6-524,2-2 1,0-6 0,1-1-1,-2-3 1,1-2-732,2-1 1,1-8 0,1-3-1,-1-3 1177,0-1 0,1-6 0,-1-2 0</inkml:trace>
  <inkml:trace contextRef="#ctx0" brushRef="#br0" timeOffset="325">7851 16965 8112,'-5'-13'1670,"-3"1"1,-5 3-1298,-1 5 1,7 1 0,4 2 0,6-1 0,6 5 577,3 3 1,-3-3-865,0 1 0,-1 2 0,6-1 0,-1-2-148,0-2 0,7-2 0,0-4 0,1-4 0,-3-1-1074,-3 1 1,0-3 0,1 3 1134,2-2 0,5-9 0,-2 0 0</inkml:trace>
  <inkml:trace contextRef="#ctx0" brushRef="#br0" timeOffset="326">7878 17139 8071,'-3'-14'1331,"3"1"0,8 6 0,11 1 0,0 1-1222,0 1 0,5-5 0,-2 3 0,3 0 0,1 0 284,-4 3 1,2 2-394,-7 1 0,1 6 0,-5 1 0</inkml:trace>
  <inkml:trace contextRef="#ctx0" brushRef="#br0" timeOffset="327">8558 16832 8377,'0'-19'-11,"0"10"425,0-3 0,1 18 0,2 3 0,3 3 0,2 3 1,1 2 2492,-2 6-2714,5 2 1,-9-3-1,6 0 1,0 2 0,-1 0-1,0-2 1,-1-4 0,-1-4 1168,0 0-1568,5-1 1,-10-16-1,3-7 1,-2-8-1,-4-7 1,-1-3 293,-1-3 1,-6-1 0,1 6-1,-3 1 1,0 1 0,2 3-1,1 2 1064,-2 3 0,6 5-1106,0 2 0,4 5-293,1-5-97,6 6 0,2-7 0,10 4 1,3 0-1,3-1 0,1 1 0,3-2-661,0 1 1005,0 4 0,5-15 0,1 3 0</inkml:trace>
  <inkml:trace contextRef="#ctx0" brushRef="#br0" timeOffset="328">8985 16592 9062,'5'-7'937,"-2"2"1,6 10-1,2 4 1,-1 3-859,-1 1 0,1 0 0,-4 1 1,0-1-1,0 2 0,-1 3-199,0 4 1,-3 3-1,2 2 1,-2-1 0,-2 1-3868,0 0 3987,0-7 0,6 5 0,1-4 0</inkml:trace>
  <inkml:trace contextRef="#ctx0" brushRef="#br0" timeOffset="329">9451 16832 8185,'-1'-18'356,"-4"1"0,4 6 1,-5 11-1,1 8 0,1 4-260,1 1 1,1 5-1,2 1-585,0 2 1,0 1 488,0 4 0,6 1 0,2 0 0</inkml:trace>
  <inkml:trace contextRef="#ctx0" brushRef="#br0" timeOffset="330">9678 16592 9256,'-6'-22'2941,"0"6"-2832,-3 20 1,3 4-1,6 5 1,0 0 0,0 1-1,0-1 169,0 0 1,2 2 0,0 1-1,3 2 1,-2-2 0,-2-1-1,1-1-841,2-1 0,-2-7 0,2-8 0,-4-9 0,-3-10 0,-3-6 0,-1-4 591,-3-5 1,4 2-1,0-1 1,1-1 0,1 1-1,1 1 1,1 1 4345,2 4-4199,0 0 0,0 9 1,2 2-1,2 3 1,5 2-1,3 1 1,1 3-756,1 5 0,1-2 0,2 1 0,5 2 0,4 3 580,0 5 0,7 2 0,1 6 0</inkml:trace>
  <inkml:trace contextRef="#ctx0" brushRef="#br0" timeOffset="331">9944 16232 8097,'-1'-31'960,"-4"0"1,5 8-1,0 8 1,8 6-696,4 3 0,1-3 0,0 3 0,1 0 0,-1 0 1,0 3-1,1 2 0,-1 2 0,2 4 0,0 4-491,-2 3 0,2 5 0,-9 1 0,0 0 0,-1 0 0,-2 1 0,-1 0 0,-2 0-48,0-2 0,0-3 0,0 0 0,0-1 0,1 0 0,4-1 0,4-3 402,3-4 1,1 1 0,2-1 0,1 1 0,3 2 0,1-2 0,-1 1 425,-3 1 1,-1 0 0,-2 6 0,-1-1 0,-3 2 0,-5 1 0,-2 3-235,-2 2 0,-6 0 1,-3 1-1,-4-3 1,-5-1-1,-3-2 7,0-4 1,-2 5-1,4-7-488,-2 0 0,3-5 1,-3-1-1,2-1-1332,3 2 1,1-4 0,2 3 1492,-1-2 0,-5 4 0,-2 1 0</inkml:trace>
  <inkml:trace contextRef="#ctx0" brushRef="#br0" timeOffset="332">5105 18565 8165,'0'-18'0,"0"0"0,0 2 0,0 1 0,0 2 0,0-1 1120,0 1 1,0 0 0,0-1 0,0 4-1,0 7 1,0 12 140,0 10 1,-4 6 0,0 4-1,1 2 1,1 4 0,2 4-1,0-1-610,0-2 0,2 1 0,2-6 0,6 0 0,5-1 0,3-2-1281,-2-3 0,4-7 0,-3-2 1,0-4-1,-3-5 0,0-1-374,-1-3 1,-6-3-1,-2-4 1,-5-5-1,-3-3 1,-4-1 987,-5-1 0,1 1 1,-6-2-1,2-1 0,0-2 1,0 2-1,0 1 1019,3 2 0,8 4 1,0 0-1,2-1 1,4-2-1,2-2 1,6 1-349,7 0 0,3-1 0,7 3 0,-2 0 0,-1 2 1,-2 0-656,2 2 0,0-3 0,-2 5-1048,-4 2 0,-2 2 0,-1-1 0,-1-1-2092,-2-1 1,-1-1-1,2 5 3140,0 0 0,-5 0 0,-2 0 0</inkml:trace>
  <inkml:trace contextRef="#ctx0" brushRef="#br0" timeOffset="333">5492 18525 8165,'6'-8'0,"-5"2"0,5 6 0</inkml:trace>
  <inkml:trace contextRef="#ctx0" brushRef="#br0" timeOffset="334">5745 18485 8340,'-13'0'1019,"0"0"1,4 4-1,1 2 1,2 2 0,3 2-1,2 2-81,1 1 1,1-4 0,4 0 0,4 0 0,3-2-1489,1-2 1,-1-5-1,-2-5 1,-2-4-1,-2-4 1,-4-3 0,0-2 211,-2 2 0,0-5 0,0 0 0,0-1 0,0 1 0,-2 0 1315,-2 1 1,3 2-1,-4-3 1,4 2 0,1 3-1,0 1 1,1 3-262,4 3 1,2-3 0,8 5-1,1-2 1,3 0 0,1 0-568,-1 2 0,3-5 0,-3 5 1,1-2-1,0 1 0,-2 1 0,-2 1-233,-4 0 0,-1 2-2816,2 4 1,-6 1 389,-2 4 0,-4 6 2510,-1 7 0,0-6 0,0-6 0</inkml:trace>
  <inkml:trace contextRef="#ctx0" brushRef="#br0" timeOffset="335">5825 18471 8228,'-13'-5'3828,"7"3"0,6-4-3722,7 0 1,5 3 0,3-4 0,1 1-86,2 3 1,4-3 0,-4 2 0,0 1 0,0 1 0,-1 2-22,0 0 0,-2 0 0,-2 0 0</inkml:trace>
  <inkml:trace contextRef="#ctx0" brushRef="#br0" timeOffset="336">5759 18645 8228,'-18'7'235,"0"-2"1,3-2 0,5 1-1,5 5 1,4 3 0,2 0 124,4-4 1,8 3 0,9-7-1,4-1 1,2-1 0,3-2-1,4 0 1,5-2-1143,5-2 782,-4-4 0,5-11 0,-6-2 0</inkml:trace>
  <inkml:trace contextRef="#ctx0" brushRef="#br0" timeOffset="337">6212 18378 8291,'0'-13'3767,"1"2"-2231,4 7 1,-2 6 0,6 11-1,0 0 1,-1 2-1027,1 3 0,-4-3 0,4 2 1,0-2-1,-1-2 0,0 1 1,-1-1-1,1-1-1791,2-3 0,-3-3 0,1-8 0,-2-2 0,-3-5 1,-2-3 1362,-1-1 0,0 7 468,0 6 1,6 6-1,3 7 1,4 0 0,5 1-1,3-1 1,1-1 0,0-3-149,2-5 1,1-2 0,2-4 0,-1-2 0,1-5 0,-2-4-772,-3-5 0,-2-1 0,-8-5 0,-2 2 0,-3-3 0,-1-2 0,-3-3-405,-1 1 0,-2 8 1,0-6-1,-2 4 1,-1 2-4533,-1 3 5306,-7 9 0,10-3 0,-5 5 0</inkml:trace>
  <inkml:trace contextRef="#ctx0" brushRef="#br0" timeOffset="338">6678 18312 8227,'9'11'1372,"0"-2"1,-4-3 0,4-6 0,2-1-733,6-4 0,-1 2 0,6-6 0,2-1 0,1 0-228,2 1 0,1-2 0,0 6 0,0-1-412,-3 0 0,-1-5 0,3 4 0</inkml:trace>
  <inkml:trace contextRef="#ctx0" brushRef="#br0" timeOffset="339">6758 18525 8015,'0'-19'221,"3"10"0,5 0 0,7 6 2209,4 3 0,-1-5-2536,4 1 0,0-6 0,5 1 106,-1-3 0,7-7 0,1-2 0</inkml:trace>
  <inkml:trace contextRef="#ctx0" brushRef="#br0" timeOffset="340">7358 18205 8336,'-6'-12'-10,"-3"3"1,4 5 6,0 8 1,4-1 641,1 6 1,0-5 0,1 5 0,2 2 0,3 1 0,1 2 0,2 3 0,0 0 0,0 1 0,1 0 0,2 0 0,2-2 0,-1-1 613,0-2 1,1-1-1,-3-2 1,0-2-1,-4-4-1961,-1-5 0,-7-5 1,-7-9-1,-1-3 1,0-4-1,1-3 1,-1-3 1114,0-3 1,6 2 0,-2-2 0,4 3-1,1 3 1,0 1 0,0 4-41,0 0 1,6 3-1,3 5 1,3 1 0,1 4-1,2 0 1,1 1-2335,2 0 1,4 0 0,-3 3 0,2-2 0,1 1 1956,-1-2 0,-2-1 1,-5-7-1</inkml:trace>
  <inkml:trace contextRef="#ctx0" brushRef="#br0" timeOffset="341">7691 17965 12048,'9'-4'0,"0"-2"853,2-2 0,0 5 1,3-1-1,-1 1-468,0-2 1,1 4-1,1-3 1,1 1 0,2 0-1,-2-2 444,-1 2 0,-6 2 0,-2 2 1,0 2-1,-1 3-684,0 1 1,-1 2-1,-7 5 1,-1-1-1,-3 0 1,-1 2-1,-2 1-519,2 2 0,-5 0 0,4-5 1,1 1-1,3-1 0,2 0 0,2 1-3,0-1 1,0-4 418,0 0 0,2-5 0,2 4 1,5-1-1,3-1 0,3 1 1,1-1-1,2 2 1404,-2-1 0,3-3-1446,-1 5 0,12 0 0,-2 5 0</inkml:trace>
  <inkml:trace contextRef="#ctx0" brushRef="#br0" timeOffset="342">8425 18138 16620,'0'5'-1067,"0"-7"0,0 16 1682,0-3 0,0 1 0,0 2 1,0-1-2659,0 0 0,0 1 2043,0-1 0,0 0 0,0 1 0</inkml:trace>
  <inkml:trace contextRef="#ctx0" brushRef="#br0" timeOffset="343">8705 17898 8010,'-14'-13'371,"5"6"1,2 4 0,1 6 917,3 6 0,2 2 0,1 3 1,0-1-1,0 2 0,0 1 1,0 2-667,0-2 1,0-1-1,1-3 1,2-2 0,3-2-1453,1-2 1,-4-4-1,2-7 1,-4-9 0,-2-6-1,-2-4 390,-2 2 0,-4-8 0,5 2 0,0-3 1,-1-2-1,1 4 708,1 0 0,1 7 0,4 1 0,2 2 0,5 3 0,3 3 307,1 4 0,1-2 0,-1 7 1,0 1-1,1 1-521,-1 2 1,2 2 0,1 2-56,2 5 0,0 3 0,-5 1 0</inkml:trace>
  <inkml:trace contextRef="#ctx0" brushRef="#br0" timeOffset="344">8878 17619 8056,'7'-18'2490,"-2"0"1,-4 0-1739,-1 5 1,6 5-1,3 3-269,3-1 1,1 3 0,1-5 0,-1 2 0,0 3 0,1 2-266,-1 1 1,0 0-1,1 0 1,-3 1-1,0 4 1,-4 4-1,-1 3-219,-3 1 1,-1 0-1,-2 1 1,0-1-1,-2 0-415,-2 1 1,1-1 0,-3-1 213,4-3 0,5-4 0,11-5 1,-1 0-1,2 0 0,1 0 1,3 2 496,2 2 0,-5-1 0,2 5 0,-3-1 0,-3 1 0,-2 2 0,-3 2 516,-1 1 1,-1 0-1,-5 1 1,0-1-1,-2 0 1,-2 1-234,-5-1 1,-3 0 0,-1 1 0,-1-2 0,0-4-1,-3-2-1260,0 0 0,-3-3 1,4 5-1,-2-2 0,2-3 1,0 0-9150,-2 1 9771,3 3 0,-4 1 0,6-2 1</inkml:trace>
  <inkml:trace contextRef="#ctx0" brushRef="#br0" timeOffset="345">9424 17832 8095,'-1'-12'0,"-2"4"2378,-1 8 367,-1 6 1,7 8-2852,2-1 0,-3 0 0,4 1 0,-4-1 0,-1 0 0,0 2 0,0 1 0,-1 2 0,-2-1 0,-3-4-8573,-1-4 8679,4-3 0,-9-6 0,4 0 0</inkml:trace>
  <inkml:trace contextRef="#ctx0" brushRef="#br0" timeOffset="346">9744 17632 8223,'-6'-19'1576,"-2"5"0,2 8 0,1 11 684,4 4 1,2-2 0,4 0-2532,3-1 1,-2-3-1,-1-9 1,-4-5-1,-1-7-137,0-3 0,0-1 1,0-6-1,0-2 0,0-1 1,0 1 615,0 2 1,0 6 0,0 1 0,2 2 0,2 3 317,5 1 0,2 6 1,-1 2-1,-1 1 0,1 3-247,2 1 1,1 2-1,1 0 1,-1 0 0,0 0-1,1 0-526,-1 0 0,0 5 0,1-1 1,-1 1 246,0 1 0,7 1 0,0 6 0</inkml:trace>
  <inkml:trace contextRef="#ctx0" brushRef="#br0" timeOffset="347">10224 17232 8013,'-9'-13'1436,"0"-1"1,1 1-516,-6 0 0,8 4 0,6 1 0,9 3-610,7 2 1,1-3-1,5 1 1,2 1-1,-1-1 1,1 1-1,-3-1 1,-2 1-131,-3 0 1,-1-1-1,-3 7 1,-2 2 0,-2 5-1,-2 3-170,-3 1 0,-3 5 0,-5 1 0,-2 0 0,-2 2 0,2 0-244,1 2 0,-3-2 1,4 1-1,1 1 1,-1-3-1,1-2-2822,1-3 1,2 3 3054,1-1 0,5 1 0,3-4 0</inkml:trace>
  <inkml:trace contextRef="#ctx0" brushRef="#br0" timeOffset="348">10651 17419 11178,'0'3'750,"0"5"0,0 3 0,0-2 0,0 1-473,0 2 0,0 1 1,0 1-278,0-1 0,0 0 0,0 1 0</inkml:trace>
  <inkml:trace contextRef="#ctx0" brushRef="#br0" timeOffset="349">10931 17152 7990,'0'-7'3069,"0"2"0,0 10-2737,0 4 587,0-4 0,0 7 1,1-3-1,2 3 1,2 1-292,-2 1 1,2-1 0,0 0-1,-2 1-1242,-2-1 0,-1-7 1,0-8-1,0-9-416,0-10 0,-1-1 0,-2-4 0,-2-3 1,3-2-1,-1-3 533,-2 0 0,4 8 700,-4 0 0,4 8 1,1 0-1,0 3 186,0 2 1,1 6 0,4 2-236,4 4 0,-2 2 0,2 2 0,1 3-2419,2 2 2265,1 0 0,7 12 0,0 0 0</inkml:trace>
  <inkml:trace contextRef="#ctx0" brushRef="#br0" timeOffset="350">11157 16872 10315,'0'-13'610,"2"5"0,2 5-337,5 6 1,3 0 0,1 6 0,1 2 0,0 1 0,3 2 0,2 4 405,2 4 1,-3 3-1,1 2 1,-3 1-1,-4 2 1,0 1 0,-2-1-1,-1-2 123,-5-2 1,-2 1-1233,-2 0 0,-2-5 1,-2-1-1,-5-2 1,-3-3 9,-1-1 1,0-8 0,-2-2 0,-1-4 0,-2-1 0,1-1-444,3-4 0,5-3 0,1-10 0,2-4 0,3-4 0,3 0 607,5-1 1,2-3-1,8 1 1,1 2 0,4 0 1173,0 4 1,-3-1-1,0-1-331,-2 3 0,-3 2 0,-1 6 0,-4-3 0,0 0 1,-1 0 47,0 3 1,-1 0 0,-5 1 0,0-2 0,0-1 0,0-2 348,0 2-694,-6 7-2418,4-3 778,-10 10 1,5-2 0,-6 8 1349,-1 5 0,-11 9 0,-3 3 0</inkml:trace>
  <inkml:trace contextRef="#ctx0" brushRef="#br0" timeOffset="351">6092 19458 8051,'-6'-31'0,"-3"2"0,-3 9 0,5 0 443,7 19 0,7-2 1,7 12-1,0 9 1,1 7-1,1 7 1,-1 7-1,2 5 1,-3 2-1,1 2 2268,-1-1 1,-1-3-1,0 2-3059,1-4 0,-1 1 1,2-11-1,1-1 0,3-5 429,2-6 209,-5-2-290,3-11 0,1-1 0,0-6 0</inkml:trace>
  <inkml:trace contextRef="#ctx0" brushRef="#br0" timeOffset="352">6465 19258 8014,'-6'-18'0,"-3"0"2062,-8 6 1,8 8-1,0 8-1627,6 5 1,-2 8 0,-1 3 0,1 4 0,-3 6 0,1 2 0,-5 7 0,-3 2-165,-3 4 0,0 3 0,7-5 0,0-4 1,4-5-1,1-4 0,3-2 301,2-3 0,2-7 0,3-2 0,5-6 0,5-5-580,3-4 1,-2-2 0,4-2-1,1-3 1,0 0 0,3-2-1,-1 3-307,2-1 0,2 0 0,4 3 0,1-2 0,0 2 1,2 2-1,4 1 315,6 0 0,-2-6 0,5-1 0</inkml:trace>
  <inkml:trace contextRef="#ctx0" brushRef="#br0" timeOffset="353">6998 19244 8181,'-17'-11'682,"-1"2"0,1 4 1,9 10-1,3 5 1,4 5-1,1 4 672,0 2 1,0-3-1,0 4 1,0 3-1,1 3 1,4 5-912,3 1 0,4 0 0,2 3 0,-1-3 0,0-2 0,1-3 0,-1-6-1308,0-5 0,7-3 0,0-3 0,3-3 0,-1-5 0,0-2 0,-1-2-414,-4 0 0,-2-5 0,-1-1 0,-1-1 1279,0-4 0,1-6 0,-1-4 0</inkml:trace>
  <inkml:trace contextRef="#ctx0" brushRef="#br0" timeOffset="354">7585 19111 8031,'-18'-29'3452,"0"2"0,5 9-3254,4 14 1,6 4 0,-1 4 0,2 6 0,2 7 0,0 5 454,0 3 0,0 8 0,0 2 0,0 2 0,0 0 0,0-3 0,0-1 0,2-3-613,2-2 1,2-3 0,4-1 0,-1-4 0,3-2 0,3-5-1095,3-2 0,5-8 0,0 1 0,0-4 0,3-4 0,-3-5 0,1-3-265,-5-1 0,-1-1 0,-3 1 1,0 0-1,-5-1 1319,-3 1 0,4 0 0,-4-1 0</inkml:trace>
  <inkml:trace contextRef="#ctx0" brushRef="#br0" timeOffset="355">7971 19018 8152,'-13'-6'3199,"0"-3"-908,-1-3 0,6 5-2032,-1 2 0,6 5 0,-2 6 1,2 8-1,0 6 0,-1 7-229,1 4 1,1 3 0,2 6-1,0-1 1,2-2 0,2-5 0,5-2-1,3-5-556,1 0 0,5-7 1,1-3-1,2-6 0,3-3 1,0-3-1,-1-3-733,0-5 0,-6 1 1259,6-10 0,-1 4 0,4-9 0</inkml:trace>
  <inkml:trace contextRef="#ctx0" brushRef="#br0" timeOffset="356">8398 18911 8050,'-13'-6'4945,"-1"5"-4213,1-4 1,6 10-1,2 4 1,5 3-543,5 1 0,2 5 0,6-1-190,1 0 0,-1-2 0,0-2 0</inkml:trace>
  <inkml:trace contextRef="#ctx0" brushRef="#br0" timeOffset="357">8385 19311 7910,'-6'-21'9830,"4"5"-9781,-2 12 1,14-1 0,8 10-1,6-4 1,2-1 0,2 0-1,7-1-49,9-4 0,3-2 0,13-7 0</inkml:trace>
  <inkml:trace contextRef="#ctx0" brushRef="#br0" timeOffset="358">9451 18658 8089,'-13'-4'0,"-1"-1"0,7 7 0,1 1 0,6 5 0,0 1 0,0 5 0</inkml:trace>
  <inkml:trace contextRef="#ctx0" brushRef="#br0" timeOffset="359">9331 18671 7799,'-13'-7'558,"4"-3"1,1 4 0,3-2 74,2-2 0,1 2 0,4 1 0,2 1 0,5 3 0,3 2-157,1 1 1,-4 4-1,0 2 1,0 3-1,0 4 1,0 4-1,1 0 1,2 3-100,1 2 1,-1 2 0,-2-1 0,-1-1-1,2 2 1,0 1 0,3 2-635,-1 0 1,-4-7-1,-2-2 1,1-5-1,-2-2-641,0-2 1,-3-8 0,-8-1-1,-4-9 724,-3-7 1,-2-5 0,-3-7 0,0-3 0,0-5 0,2-2 506,2-2 0,0 0 1,1 2-1,3 2 0,5 5 1,2 4-1,2 4 175,0 0 0,2 7 1,2-2-1,5 3 1,3 2-1,3 0 1,1-1-584,2 1 1,-1 0 0,-2 1 0,2 2 0,0 2 0,0 2-383,-3 3 0,1 2 0,1 1 1,2 0-1,-1 1 0,-3 2 457,0 2 0,-1 11 0,0-1 0</inkml:trace>
  <inkml:trace contextRef="#ctx0" brushRef="#br0" timeOffset="360">9704 18352 8454,'-1'-12'1071,"-4"3"1,4-3 0,-2 3-647,6-3 1,0 0 0,6 2 0,1 3 0,2 1 0,1 3-278,1 1 0,-1 2 0,2 0 0,1 0 0,3 2 0,2 2 0,1 5 181,-1 3 0,4 1 0,-3 2 1,4 1-1,-1 4 0,-1-1-217,-2 0 1,-6 5 0,2-2 0,-3 3-1,-4 3 1,-2 2 0,-4 1 0,-4-1 0,-1-2-1,-1-2 1,-5 1 152,-7 0 1,-4-5-1048,-9 0 0,2-6 0,-9 2 0,2-3 0,-1-2-400,-2 1 0,-1-7 1,0-3 1186,4-2 0,7-4 0,3-3 0,4-10 0,5-9 415,6-6 1,6-11-1,4 0 1,7-4 0,5-2-1,6 1 1,3 0-1,2 3 383,0 1 0,-2 4 1,-1 2-1,-4 7 1,0 4-1,-6 4-962,-3 2 0,-5 1 0,-6 5 0,-3-1 0,-5 2-454,-5 4 1,-9 2-1,-2 6 1,-4 0-1,-3 0 1,0 3 0,0 5-1300,-1 10 1912,1 6 0,5 14 0,-1 4 0</inkml:trace>
  <inkml:trace contextRef="#ctx0" brushRef="#br0" timeOffset="361">9758 18711 7908,'-11'-25'0,"-1"6"0,2 10 0,3 3 410,7 12 0,1-6 1,2-1-1,3-4 1,1-2-1,4-2 1,1 0 558,1-1 0,-3 2 1,2-1-1,3-1 1,0-2-1,0 0 1,-3 2-837,-4 1 0,0 6 0,-8-1 0,-3 2 0,-10 4-101,-10 2 1,-8 8 0,-12 7-1,-3 3 1,0 3 0,0 4 84,4 0 0,3-8 1,6 4-1,8-3 1,5-2-1,5 0 0,4 0 309,7-1 0,4-1 0,7-7 1,10 0-1,9-4 0,8-1-754,8-3 0,4-7 1,9-7-1,-1-5 0,1-6 1,-5-3-417,-2-2 1,-11-1 0,-10-2 0,-10 1 0,-6 0 0,-7 4-1,-7 2 713,-10 3 0,-8 6 1,-20 5-1,-10 4 1,-5 5-1,-9 6 857,-2 7 0,3 2 0,5 7 0,4 2 0,10 0 0,6-2 1,9-3-601,7 1 1,9-6 0,10 4 0,4-3 0,7-2 0,11 1 0,13 0-1553,11 4 1326,5-9 0,24 9 0,-33-14 0,0-1 0</inkml:trace>
  <inkml:trace contextRef="#ctx0" brushRef="#br0" timeOffset="362">10371 18525 8491,'-6'-27'2486,"4"6"1,-2 8-1,8 10-2144,5 6 1,3 3 0,2 6 0,-1 0 0,0 2-224,1 1 0,-1 0 0,0-2 0,-1 1 0,-2-1 0,-2 0-365,-2 1 0,-2-5 0,-5-2 0,-4-1 289,-4-3 0,3-3 1,2-5-1,3-5 0,1-5 1,0-4 257,0-2 1,1-1-1,3-5 1,5 1-1,3-1 1,1 0 70,1 1 0,-1 5 0,0 3 0,1 4 0,-1 0 0,-1 1 0,-2 1-892,-1 3 0,0-1 1,4 5-1,1 2 0,-2 3 1,-2 3-1279,-1 2 1,0 10 0,4-1 0,2 3 1797,3-3 0,2 3 0,7-10 0</inkml:trace>
  <inkml:trace contextRef="#ctx0" brushRef="#br0" timeOffset="363">11051 18112 7954,'-5'-23'0,"1"1"0,-1 7 0,5 15 0,2 9 0,2 8 0,-2 2 0,4 6 0,-2 0 0,2 5 0,0 2 1265,0 5 0,0 8 1,-3 7-1,3 4 1,1 5-1,3-5 1,2-1-1266,2-5 0,5-6 0,2 2 0</inkml:trace>
  <inkml:trace contextRef="#ctx0" brushRef="#br0" timeOffset="364">11651 16219 8372,'0'-56'0,"0"6"0,0 11 0,1 15 0,3 12-905,4 7 791,5 5 1,-4 4 0,-3 2-1,-4 1 1,-7 4 0,-2 1-1,-2 1 408,-2 0 1,0 1 0,-3-1 0,1 0-1,0 1 1,-1-3 0,-1 0 0,-1-4-1,-3 1 23,-2-1 0,3-3 1,-4 4-1,-2-1 1,-1-1-1,-1 2 1,-3-1-295,-2 3 0,-3 1 0,-6-1 0,0-1 0,-1 1 1,-1 2 20,2 1 1,-7-1 0,7-1 0,-1-2 0,-1 1 0,2 2 0,0 1-1,0 0 1,0 1-1,0-1 1,0 0-1,0-1 1,0 0-1,0-2 53,0 1 1,0 4 0,-1-6 0,-2 2 0,-3 1 0,0-1-18,0-3 0,0 1 0,3 5 0,-1-1 0,-1 0 0,2 1-78,3-1 0,-7 0 1,7 2-1,-2 0 0,1 1 1,1-1-1,0 1 5,0-1 0,-4 0 0,-1-2 0,1 1 1,-1-1-1,-1 0 0,-1 1 76,-3-1 0,-1 0 1,2 1-1,3-1 1,2 0-1,0 1-95,1-1 1,1 0 0,2 0 0,0 1-1,0-1 1,0-1 0,0-2-26,0-1 0,-1 0 0,-2 4 0,-3 1 0,0-1 0,0 0 137,3 1 0,-3 1 1,2 1-1,-1 2 1,1-2-1,-2-1 1,0-2-45,0 0 0,-3-1 1,3-1-1,2-4 1,1 0-1,4-1-65,1 0 1,1-1 0,0-5 0,1 0-1,1 1 1,-1 2 0,-1 2 3,-4-2 0,4 2 0,-6 1 0,-2 2 0,1 2 0,-4 2 13,1 1 1,-2 1-1,-4-1 1,0 2-1,-1 1 1,-1 3-1,1 1-54,0-1 1,-6 3 0,8-4 0,0 0 0,2-1 0,1 1 3,1-2 1,-2-1 0,4-1 0,0-1-1,-1 0 1,1 1 0,-2-1 85,1 0 0,4 1 1,-1-1-1,2 0 1,4 0-1,-1 1 0,-1-1 1,8 5 0,-8 0 0,3-1 0,1 3 0,0 2-107,-1 3 0,3 2 1,0-1-1,0 3 1,2 0-1,-2 4 1,0-1-118,-4 1 0,1-2 0,0-3 0,3 2 0,0 1 0,2-3 312,-1-4 1,-7 4 0,3-5 0,2 1 0,-1 1 0,3-1-1,1-2 59,2-4 0,-2 1 0,1 1 0,1-1 0,3 0 0,2-1-230,-2 1 1,4 3-27,-8 9 1,2-3-1,3 4 1,-1-4 0,2-2-53,3 1 1,-2 4 0,5 0 0,0-1 0,-1-1 0,4 1 128,1 1 0,2 0 0,0-3 0,1 1 0,3-1 1,3-3-1,1 0 113,1 0 1,0-3-1,4-1 1,1 0 0,3 0-1,5 2 1,3 2-182,2 2 1,-1 0-1,2 1 1,2 3-1,6 5 1,0 1-80,0-2 1,5 8 0,-5-3 0,1 1 0,1 1 0,-1-4 134,-2-2 1,3 1 0,-2-4 0,0-1-1,1 1 1,-2-5 0,2-3 149,1-3 1,6-4 0,2 3 0,1-2 0,3-4 0,3-3-1,3-5 189,1-1 1,11 3 0,-2-5 0,2 1 0,0 1 0,-3 3-286,-3 2 0,1 3 1,-6-1-1,-1 2 0,0 1 1,0 3-1,3 1-41,2-1 1,-5-1 0,3-5 0,-1 0 0,3 1 0,2-2 39,4-4 0,-3 3 0,12-7 209,0-1 1,2-3 0,2-3 0,-2-3-137,-3-1 0,7-1 0,-7 0 0,-3 3 0,-3 4 1,-1-1-1,1-1-51,2-1 0,0-1 0,-5 5 0,2 0 0,1 0 1,4 0-68,0 0 0,2 0 0,5-1 0,0-2 0,1-5 0,2-2 0,1-6 155,-2-3 0,2 1 0,-1-4 0,-2-1 0,2 1 0,-2 1-59,0 2 0,-3-3 0,-1 4 1,-3 2-1,-2 1 0,-3 2-135,-1-1 1,-2 1-1,1 0 1,-3 1-1,1 2 1,0 1 0,3-2 32,0 0 1,-4-3 0,1 1 0,3-2-1,0-1 1,0-3 0,-2-1 116,0 1 1,4-5-1,-3 2 1,-2-2 0,-1 1-1,-4 2-120,-3 2 0,2-5 0,-1 3 0,-2-1 0,-2 0 1,-1 0-1,2-1-135,2 1 1,-2 2-1,2-4 1,-2 2-1,-2-2 1,1-1-17,3-2 0,-2 3 0,4-1 0,-2-3 1,1 0-1,-2-2 0,-2 2 113,-1 2 1,-1-9 0,-2 9-1,-3-2 1,0-2 0,-2 0 170,1-1 0,-2 0 1,-4 5-1,-1-1 0,2-1 1,2-2-189,1-1 0,6 0 1,-3 4-1,0 1 0,-1-2 1,-2-2-1,0-1-205,-1 1 1,-2 2-1,-1 1 1,-2 1 0,-3-1-1,-3-1 95,1-3 1,-6 1 291,4-5 1,-2-1 0,1-2 0,0-1 0,1 2 54,1 0 1,1-7-1,3 7 1,-2 0-1,0-2 1,-2 2-353,0 2 0,1-2 0,-4 4 0,2 0 0,-2-1 0,-1 2-171,-2-1 1,-1-2 0,-2 2 0,-2 1 0,-1-2 0,-1-1 0,2 0 323,-1 1 1,-4-5 0,3 5 0,-2-1 0,1-1 0,-2-1-1,-2-1 161,-1-2 0,0 1 1,0 2-1,-1 3 0,-4 0 1,-4 2-316,-3-1 0,-1 3 0,-2 7 0,-2 2 0,-6 2 0,-3 2 0,-4 3-416,-1 0 0,-6 2 1,1 2-1,-4 3 0,-3 1 1,-2 3 338,-3 1 1,-1 2 0,-4 0 0,-2-1 0,-1-2 0,-2-2 315,2 2 1,4-3 0,0 2-1,-3 1 1,2 2 0,1 1 0,5 1-918,1 4 1,-3 8-1,3 11 849,-1 5 0,-2 11 0,-5 8 0</inkml:trace>
  <inkml:trace contextRef="#ctx0" brushRef="#br0" timeOffset="365">3226 19524 20704,'-39'9'0,"4"-1"0,2-2 190,1-4 0,8 4 1,-1-1-1,3-2 1,2-2-1,1-1 1,4-1-1,5-4 1,7-4 416,6-2 0,6-4 1,9-1-1,4-4 0,4 0 1,6-4-1,3 0 1,5 0-329,5 2 0,-1 4 1,6-2-1,4-1 1,-1 2-1,5 0 1,-1 2-634,3 2 0,0 4 0,-5 0 0,-4 4 0,-4 1 0,-4 3-722,-2 1 1,-7 2-1,-2 0 1,-4 0 0,-2 0 1024,1 0 0,0 0 1,-1 0-1</inkml:trace>
  <inkml:trace contextRef="#ctx0" brushRef="#br0" timeOffset="366">3906 18965 23439,'-34'-27'-1563,"3"2"0,8 3 1,7 4 2423,6 3 1,5 2 0,10-1 0,7 1 0,8 0 0,13-2 0,11-3-377,14-4 1,0 1-1,13 0 1,-34 11-1,0 1 1,1 1-1,0 1 1,0 1-1,1 2 1,32 0-1,-6 2 1,-10 2-673,-7 0 1,-11 10 0,-11 7 0,-12 5 0,-9 8 0,-10 1-21,-8 1 1,-16 8 0,-13-1-1,-2 1 1,-4 3 0,2-2 228,0 1 0,-1 2 0,6 2-30,2 1 1,8 2-1,-2 4 1</inkml:trace>
  <inkml:trace contextRef="#ctx0" brushRef="#br0" timeOffset="367">2439 10782 8220,'0'-23'0,"0"1"0,0 3 0,0 3 363,0 2 0,-1 5 0,-4 2 0,-2 0 0,-2 1 0,0 0 0,-1 4 0,-2 5 0,-1 6 0,-2 5 394,-3 3 0,2 6 0,-5 6 1,2 5-1,3 5 0,1 5 1,1 4-1,1 2 0,1 2 753,3 0 0,-1 4 0,6-7-1450,1 2 0,1 1 1,4-3-1,4-4 1,5-4-263,6-1 0,5-7 1,-3-7-1,0-6 0,1-6 1,-4-2-1,-1-3-437,-2-5 0,-5-4 0,-4-5 0,-4-7 0,-6-6 364,-7-3 0,-2 3 1,-6-2-1,2 0 1,3 3-1,1 0 1140,1 4 0,3-3 0,0 8 0,4 0 0,2 0-304,7 2 1,-1 2 0,8 4 0,3 0 0,3 0 0,4 0 0,0 0-1105,1 0 0,3 0 1,0 0-1,0 1 0,2 2 1,-1 2-2439,0-2 1,7-2-1,-7-1 997,-1 0 1984,1 0 0,3-6 0,-1-1 0</inkml:trace>
  <inkml:trace contextRef="#ctx0" brushRef="#br0" timeOffset="368">2786 11062 8393,'-1'-17'-17,"-4"4"1,4 4 15,-4 13 1,5-1 0,3 6 1790,2 2 0,-1 2 0,-4 3 0,1 4 0,2 0-1018,2 4 1,1-3-1,-3-1 1,3 1-1,0-2 1,1 1-1855,0-4 1,-4-6 876,2-1 0,-4-7 1,-1-2-159,0-8 1,0-9 0,0-7 0,0-4 0,0-5-1,0-1 1,2-1 523,2 0 0,4-2 0,5 6 0,0 2 0,2 1 0,1 1 1101,2 0 0,0 7 0,-6 2 0,-2 4 0,-1 4-1121,1 1 1,2 6 0,2-1 0,-1 2-1,2 2-1689,3 0 1,-4 6 0,6 3 0,-1 3 0,3 1 0,3 1 1547,2-1 0,0 0 0,-1 1 0</inkml:trace>
  <inkml:trace contextRef="#ctx0" brushRef="#br0" timeOffset="369">2866 11075 8373,'-21'0'1949,"3"0"1,10 1-1647,3 4 0,14-4 0,7 4 0,7-2 1,5 0-1,0 1 0,1-1 0,0-1-330,-3-2 1,7 1 0,-11 2-1,-3 3 27,-2 1 0,-4 2 0,0 5 0</inkml:trace>
  <inkml:trace contextRef="#ctx0" brushRef="#br0" timeOffset="370">2879 11328 8269,'-7'-1'1427,"2"-4"1,14 2-1,5-4 1,2 1-1200,3 3 0,0 1 0,5 2 1,-3 0-1,0 2 0,-1 2-4536,4 5 4308,-5 3 0,7 1 0,-6 1 0</inkml:trace>
  <inkml:trace contextRef="#ctx0" brushRef="#br0" timeOffset="371">3479 11048 8294,'-21'-25'4445,"4"13"-3692,8-6 0,3 14 0,6 5 0,0 11 0,0 9 1,1 6-342,4 4 0,-4 4 0,5 8 0,0 2 0,2-1 1,0-1-1,1-1-1068,2-4 0,1-7 0,1-1 0,-1-7 0,-2-5 0,-1-4 391,1-6 0,-4-5 0,-1-10 0,-4-9 1,-1-7-1,0-6 0,0-4 839,0-4 1,5 5-1,-1 1 1,-1 4 0,-2 5-1,1 5 238,2 7 1,-1 4 0,6 8 0,3 4 0,3 7-1,6 8 1,2 4-316,5 1 0,8 4 0,1-2 1,5-4-1,2-3 0,-3-5-784,-4-1 1,-4-8 0,-6-2 0,-2-4 0,-1-4 0,-4-6-704,0-9 1,-9-7 0,-6-6-1,-4-3 1,-1-3 0,0-1 0,-1-4-953,-4 1 0,4-1 0,-5 4 1942,0 2 0,5-8 0,-5 2 0</inkml:trace>
  <inkml:trace contextRef="#ctx0" brushRef="#br0" timeOffset="372">2506 12368 8339,'-13'-6'1423,"5"7"1,2 2-524,0 9 1,4 15-1,-6 1 1,1 3-1,1 4 1,0 2-1,3 6 1,1 3-1386,2 5 0,5-1 1,2 2-1,4-2 1,5 0-1,3-5 485,5-7 0,1-5 0,2-6 0</inkml:trace>
  <inkml:trace contextRef="#ctx0" brushRef="#br0" timeOffset="373">2893 12274 8298,'0'-25'0,"0"3"857,0 4 0,6 9 0,1 6 0,0 6-317,-2 6 0,-4 7 1,-1 4-1,-1 2 1,-4 6-1,-4 8 86,-2 7 1,-4-2 0,-1 2-452,-2-6 1,0 0 0,5-6 0,-1-3-187,1-4 0,0 0 0,1-7 0,1 0 1,4-3-1,1 0 0,3-1-222,2 0 1,5-4 0,4-1 0,2-2 0,5-3 0,0 0 37,-1 1 0,6-3 1,2 4-1,2-4 1,1-1-1,0 0 0,3 2 1,2 1-1,2 1 1,4-1 194,2-1 0,2-8 0,0-2 0</inkml:trace>
  <inkml:trace contextRef="#ctx0" brushRef="#br0" timeOffset="374">3439 12261 8084,'-4'-4'2190,"-1"8"-1689,2 12 1,2 8 0,1 3 0,-2-1 0,-1 2 0,-1 4 0,0 2 166,-2 0 0,3 7 1,-5-2-1,1 1 1,1 1-1,0-4 1,3-3-1,2-4-855,1-4 1,1 3-1,3-12 1,5 0 0,3-4-1,3-4 1,1-5-3117,2-2 0,6-2 3303,-2 0 0,3-12 0,2-3 0</inkml:trace>
  <inkml:trace contextRef="#ctx0" brushRef="#br0" timeOffset="375">3946 12341 8157,'-18'-24'1348,"0"6"1,5 7 0,5 12-1035,3 4 0,-4 2 0,3 6 0,0 2 1,-2 3-1,2 6 0,-1 4 0,1 4 433,0 2 0,-3 2 0,3 4 0,0-2 0,1-1 0,2-4 0,1-3-789,2-5 0,0-3 0,2 0 1,2-6-1,5-4 0,3-4 0,1-2-1445,0-3 1,2-2-1,3-2 1,3-4 0,2-5 1486,4-7 0,3-3 0,10-7 0</inkml:trace>
  <inkml:trace contextRef="#ctx0" brushRef="#br0" timeOffset="376">4319 12288 8018,'-6'13'-594,"5"0"594,-4 1 0,-2-1 0,-1 0 0</inkml:trace>
  <inkml:trace contextRef="#ctx0" brushRef="#br0" timeOffset="377">4439 12221 8030,'-9'-4'780,"0"-1"1,6 2 0,-1 8 0,2 3 0,2 4 42,0 2 0,0 5 0,0 3 0,2 3 1,1 2-1,3 0 0,0 1-489,-1 3 1,1-3 0,-3 3-1,2-3 1,-1-3 0,1-2-1,-1-4 1,1-3 0,-1-1-1,2-3-698,1 0 1,-2-6 0,4-2 0,1-3 0,2-1 0,3 0 0,1-1 0,2-2-861,-2-1 1,3-5-1,1 3 1,0 0-1,4 0 1,0 1 1223,-2 0 0,9 3 0,-3-4 0</inkml:trace>
  <inkml:trace contextRef="#ctx0" brushRef="#br0" timeOffset="378">4945 12208 7979,'-7'-20'2427,"1"6"0,8 0 0,2 10-2390,5 2 1,-2 2 0,2 0 0,2 0 0,0 0 0,3 0-1,-1 2-4679,0 2 4642,1 4 0,-1 5 0,0 0 0</inkml:trace>
  <inkml:trace contextRef="#ctx0" brushRef="#br0" timeOffset="379">4945 12461 8133,'0'-18'4817,"2"0"-2376,2 2-2395,4 7 0,11-3 1,2 3-1353,0-2 1,2-4 0,-4-3 1305,2-4 0,1-3 0,5-2 0</inkml:trace>
  <inkml:trace contextRef="#ctx0" brushRef="#br0" timeOffset="380">4812 10968 8364,'-15'-15'-9,"-1"1"1445,-2 0-711,1 4-823,9 10 0,2 1 1,6 4-1,3 2 1,5 2-1,6 0 98,6 1 0,8 8 0,6 3 0</inkml:trace>
  <inkml:trace contextRef="#ctx0" brushRef="#br0" timeOffset="381">4786 11355 8113,'0'-14'1292,"11"13"0,9 5 0,8 7-1292,7 2 0,10 0 0,2 1 0</inkml:trace>
  <inkml:trace contextRef="#ctx0" brushRef="#br0" timeOffset="382">5505 12687 8447,'-6'-13'0,"-1"6"0,-6 4 0,-1 6 0,1 6 215,6 2 1,-4-2 0,7 0-1,1 2 1,1 0 0,2 3-1,2-1 1,1 0 0,3 1-1,1-1 1,2 2 0,0 0-1,0 1 1,0-1 2403,-2 1 1,5 0 0,-5-2-3090,1-1 485,-2-6 0,-6-2 1,0-10-1,-2-5 0,-2-6-136,-5-6 1,1-8-1,1-3 1,1 1-1,3-1 1,2 4 209,1 0 1,0 7 0,1 2-1,2 0 1,3 4 0,1 1 1328,4 2-1493,1 5 1,1-2 0,-1 4-1,-2 0 1,-1 0 0,1 3-521,2 2 0,2 2 1,-1 2-1,2 3 1,1 2-3850,2 2 3509,0 2 935,1 1 0,2 0 0,5 1 0</inkml:trace>
  <inkml:trace contextRef="#ctx0" brushRef="#br0" timeOffset="383">5932 12461 14726,'0'-19'644,"1"10"-60,4 0 1,-4 7-1,5 5 1,-1 3-1,-1 3 1,1 4-60,1 4 0,-5 6 0,3 1 0,-2 4 0,-2 5 0,0-1 0,0 1-839,0-3 1,4-2 0,2-3 0,2-1 262,2-2 0,8 0 0,3 5 1</inkml:trace>
  <inkml:trace contextRef="#ctx0" brushRef="#br0" timeOffset="384">6332 12741 8345,'0'-9'5576,"0"9"-6031,0 3 357,0 16 187,0-6 0,0 1 1,0-1 60,0 0 1,0 2 0,0 1 0,0 4-467,0 0 0,4 1 0,1 1 1,-2-4-1,-2-3 0,1-3 316,2-3 0,3 3 0,7-5 0</inkml:trace>
  <inkml:trace contextRef="#ctx0" brushRef="#br0" timeOffset="385">6572 12647 8467,'-8'-5'1084,"-2"5"0,6 0 1,1 7-212,1 5 1,2-3 0,2 0 0,2 1 0,5 2 1192,3 1-1909,-5 0 1,5 1 0,-5-1-1371,1 0 935,-2-5 1,-8-2-1,-2-9 1,-4-5-1,0-6 125,-1-6 1,4-6 0,-2-5 0,1-1 0,3 0 0,3-2 0,3-2 521,1 1 1,5 5-38,-4-1 1,5 7-1,-3 4 1,2 2 26,0 6 1,-1-1 0,2 5 0,-1 1 0,1 2-704,2 4 0,1 1 0,1 1 1,-1 2-1,2 3 0,3 0-2786,4 0 1,3 3 3129,2-5 0,-1 1 0,1-5 0</inkml:trace>
  <inkml:trace contextRef="#ctx0" brushRef="#br0" timeOffset="386">6878 12368 10335,'-4'-14'1508,"-1"1"1,1 4 0,6 2-1172,2 1 1,8 0-1,7 3 1,0-2 0,2 2-1,0 2 1,1 1-1,-1 0-235,-3 0 0,-4 0 1,0 1-1,-2 4 1,-4 4-535,-3 3 1,-4 5 0,-1 1 0,-1-2 0,-4-1 0,-2-1-1,-2-3-162,0-2 1,5 3 0,-4-3 0,4 1 717,5-1 1,7-3 0,8-6 0,2 0 0,0 0 0,-1 0 187,1 0 1,0 2-1,-5 1 1,-1 3-1,-1 1 1,-4 3-1,-1 2-165,-3 2 1,-3-1-1,-5 0 1,-4 1-1,-2-1 1,-3 0-356,1 0 1,-2 1 0,-1-2 0,-2-3-1,2-4 1,0 0-1267,-2-1 0,3 1 0,-1-4 1446,5 4 1,5-4-1,6 5 1</inkml:trace>
  <inkml:trace contextRef="#ctx0" brushRef="#br0" timeOffset="387">7452 12741 8197,'0'-14'2159,"5"1"-1686,3 6-316,-1 7 0,-1 7 1,-6 8 123,0 3 1,0-4 0,0 6 0,0-2 0,0-1 0,0 0 0,0-3 0,0 0 671,0-1 1,0 0-1832,0 1-906,0-1 1784,0-6 0,-6 5 0,-1-4 0</inkml:trace>
  <inkml:trace contextRef="#ctx0" brushRef="#br0" timeOffset="388">7625 12714 8787,'-13'0'3702,"5"0"-3075,2 0 0,6-1 0,0-4-337,0-4 1,0-3-1,0-1-345,0 0 0,-4-5 0,-1-1 1,1-2-173,-2-3 1,3 4 0,-4-1 0,1 0-1,3 2 1,1-2 0,2 2-226,0 0 1,0 1 865,0 5 1,0-1 0,2 2 31,2 4 0,-1-3-308,6 7 1,-5-2-50,5 1 1,0 4 0,5-5-211,-1 0 1,0 5 0,1-5 0,-1 1 0,0 1 0,0 1-2119,1 1 0,-1 2 2239,0 0 0,7 0 0,0 0 0</inkml:trace>
  <inkml:trace contextRef="#ctx0" brushRef="#br0" timeOffset="389">7785 12181 8295,'0'-25'573,"0"3"1,1 5 60,4 7 1,2 4-1,6 6 1,2 0-1,2 0 1,0 2-550,0 2 1,2-1-1,0 6 1,2 0 0,1 0-1,-1-1 1,-2 1-323,0-1 1,-4 4-1,1-3 1,-4 4-1,-4 3 1,-2 2 102,-3-2 0,-2 0 0,-1 1 420,0 1 1,0 1 0,0-3-1,0 2-119,0-2 0,0 3 1,0-1-1,0-2 1,0 1-1,0-1 0,2 3 719,2 2-886,-3-5 0,11 9 0,-4-4 0</inkml:trace>
  <inkml:trace contextRef="#ctx0" brushRef="#br0" timeOffset="390">10917 12101 8038,'-13'-4'0,"1"-2"0,2 0 0,2-2 0,3 1 0,0 4 180,5-3 1,-1 2 0,-4 1 0,-4 4-1,-3 7 1,-1 5 0,-2 5 0,-1 4-1,-3 3-174,-2 2 0,3-1 0,-3 1 0,2 1 0,3 2 422,1 1 1,3 4 0,3-2 0,5 1-1,4 3 1,6 2-163,7 1 0,8-5 1,10-1-1,5-1 1,4-5-1,3-4 66,1-7 1,6-2-622,-1-2 0,-1-5 0,-1-4 0,0-4-4,1-4 1,-1-5 0,2-7 0,-5-5 0,-4-3 0,-4-7 0,-6-4-200,-7-7 0,0-7 0,-10 0 0,-6-2 0,-5-6 1,-7-2 428,-4-3 0,-13-5 0,-6 10 0,-3 3 0,-5 7 0,-1 8 0,-4 7 440,-1 7 0,2 5 0,5 11-377,4 5 0,-3 14 0,0 5 0</inkml:trace>
  <inkml:trace contextRef="#ctx0" brushRef="#br0" timeOffset="391">12064 11395 8444,'0'-14'0,"0"1"0,0 0 0,0 5 0,0 2 0</inkml:trace>
  <inkml:trace contextRef="#ctx0" brushRef="#br0" timeOffset="392">12090 11301 8444,'0'-13'0,"0"0"0,0-1 0,0 1 49,0 0 0,-1 5 1,-2 5-1,-3 5 220,-1 2 0,2 5 0,-4-3-427,-1 2 1,-2-5-1,-1 1 1,-1-3 0,1-1 527,0 0 1,4 0 0,0 0-1,-1 0 1,-1 2 0,1 2-1,1 4-166,-1-1 1,-2 9 0,-3-2 0,-1 1 0,-2 1 0,2 0-220,1 2 1,-3 4 0,0-3-1,2 1 1,1 0 0,2 1-256,0 3 0,-1 0 0,2-1 1,3-1-1,5 4 0,3 2 1,4 3 343,5-2 1,3 0 0,11-3 0,3 1 0,3-2 0,5-3-269,1-4 1,-1-5 280,7-4 1,-6-3-1,9-6 1,-1-1-63,0-4 0,-5-4 0,-3-7 0,-1-3 0,-4-2 0,-2-3 0,-5-2-25,-4-5 0,-3-2 0,-3-4 0,-4 2 0,-3-3 0,-4 1 80,-1 2 0,-1-2 1,-5 6-1,-6 1 1,-6 4-1,-1 3-338,0 6 0,-5 8 0,2 4 0,-3 4 0,-2 2 1,0 4 257,1 4 0,-1 14 0,0 5 0</inkml:trace>
  <inkml:trace contextRef="#ctx0" brushRef="#br0" timeOffset="393">10784 11062 23100,'-12'1'18,"3"3"-649,-2 4 1,8 5 267,-6 1 0,6-1 0,-2 0 1,4 1-1,1-1 0,1 0 1,5-1-1,6-3 0,6-5 841,3-2 0,1-2 0,4 0 0,1-2 0,1-1 1,2-3-1,1-1 0,0-5-335,2-4 0,-1 1 0,5-4 0,-3 1 0,-1-1 0,-3-2-756,-2-3 0,-8-2 0,-3-5 0,-7-3 1,-6-2-1,-2-1 197,-2-4 0,-9-1 0,-7-5 0,-11 1 0,-5 3 0,-5 1 0,-2 5 747,-1 6 0,0 3 1,0 15-1,0 5 1,0 7-1,0 5-379,0 5 0,2 15 1,2 7-1,5 8 1,4 8-1,5 8-840,4 5 0,9 15 879,5-4 0,8-33 0,2 1 0,2 1 0,-1 0 0</inkml:trace>
  <inkml:trace contextRef="#ctx0" brushRef="#br0" timeOffset="394">10997 10728 8262,'0'-13'0,"0"0"0,0 4 171,0 0 0,-1 4 0,-2-3 0,-2-3 0,1-1 0,0-1 0,-1 0 0,2-1 0,2 1 856,1 0 1,0-1 0,-2 1-1048,-2 0 1,1 5-1,-6 4 1,-1 4-1,-2 3 1,-3 3-1,-3 1 221,-4 4 1,-3-4 0,-2 2 0,0 1 0,1 2 0,-1 1 0,2 1 193,3-1 0,-2 3 0,6 1 0,2-3 0,1 4 0,3 1-211,3 5 1,-1 6 0,6 2 0,2 2-1,5 5 1,7 2 0,8 5-42,9 2 1,2-4-1,11 3 1,8-1 0,5-4-1,6-5-248,2-6 1,-5-7 0,2-5 0,-3-3 0,-3-5 0,-3-4 0,-6-4-171,-6-2 1,-2-11 0,-7-6 243,-2-8 1,-9-3 0,0-11-198,-7-4 0,-4-8 1,-8-3-1,-3-5 1,-9-1-1,-7 3 0,-4-1-1558,-1 2 1707,-7 7 1,0 3 0,-2 11 0,2 7-1,2 10 1,0 6-1445,1 7 0,-2 16 1523,1 10 0,0 15 0,4 10 0</inkml:trace>
  <inkml:trace contextRef="#ctx0" brushRef="#br0" timeOffset="395">6172 12261 8270,'1'-18'0,"2"0"0,3 2 0,2 1 177,-5 2 0,5 6 1,-8 2-1,-5 4 1,-4 2-1,-2 4 1,2 4-1,-1 2 1,0 4-1,-1 3 1062,2 4 0,-1 5 1,-6 4-613,-2 4 1,-1 4 0,1 2 0,-3 2 0,-2 3-365,-4 2 0,2 0 1,-9 4-1,0-1 1,-1-4-1,-2 0-193,-1 1 0,4-5-278,3 1 0,4-8 0,3-7 1,4-3-1,0-6-1138,4 0 1,6-3-886,1-3 1,13-14 2230,5-9 0,9-15 0,9-10 0</inkml:trace>
  <inkml:trace contextRef="#ctx0" brushRef="#br0" timeOffset="396">5465 12248 8352,'-25'0'3,"3"0"170,4 0 1,8 0-1,2 1 1,2 4-1,5 3 350,4 4 1,6 8 0,10 2 0,8 4 0,7 6 0,6 3-1,3 4 1,4 2 0,2 0 93,1-1 1,4 8 0,-10-8 0,-1 1 0,-1 2 0,-4-1 0,-2-1 0,-5-2-1,-3-1-317,-1 1 0,-5-4-1108,0 1 1,-4-5 0,3 3 0,-2 0 807,-3 0 0,-7-4 0,-3 2 0</inkml:trace>
  <inkml:trace contextRef="#ctx0" brushRef="#br0" timeOffset="397">2706 10675 8937,'0'-25'0,"0"3"12,0 4 1,-6 3 0,-1 2 0</inkml:trace>
  <inkml:trace contextRef="#ctx0" brushRef="#br0" timeOffset="398">2506 10528 13069,'-34'-19'-209,"1"3"1,7-5-1,-1 0 1,0 2 222,1 0 0,2 6 0,-1 5 0,-5 2 0,-2 5 0,-8 7 0,-6 12 0,-10 13-24,24-11 1,0 1-1,-1 1 1,1 0 0,-5 3-1,1 1 1,0 1 0,1 1-1,1-1 1,1 2 0,0 2-1,0 0-118,1 0 0,0 0 0,1-1 1,1 0-1,1 0 0,0 2 1,4 0-1,2 1 0,2 0 1,2 1-1,-12 34 0,10-3 151,9 0 1,15-1 0,18 1 0,17-2 0,-10-29-1,5-2 1,6-1 0,3-2 0,9 1 0,3-2-1,6-2 1,2-2 173,4 1 1,1-2 0,-18-8 0,1-1 0,1 0 0,0-2 0,1 0 0,0-1-1,2 0 1,1-2 0,1-1 0,4 0 0,1-2 0,0 0 0,2-2 0,0-2 0,1 1-248,1-1 0,2-1 1,0-1-1,5-3 1,0-1-1,1-1 1,-1-1-1,-1-1 1,0-1-1,-1-1 1,0-2-1,-1 0 1,1-2-1,-1-2 1,0 0-1,-3-1 1,-1 0-1,-1-1 1,-1-1-1,-1-1 1,-2 0-169,-2 0 1,-1-1 0,-1 0 0,-5-1 0,-1-1 0,-2-1 0,-2 0 0,0-2 0,-3-1 0,17-13 0,-4-2 0,-8 2 0,-3-2-1,-8 3 1,-3-2-43,-6 2 0,-4 0 0,8-27 0,-21 2 0,-17 6 1,-22 13-1,-26 10 0,16 22 0,-4 3 228,-8 2 1,-3 2-1,-15 1 1,-5 2 0,18 2-1,-2 1 1,-1 0-1,-4 0 1,-2 0 0,0 1-1,-6 1 1,-1 1-1,-1 0 1,-2 0 0,-1 1-1,0 0 67,19 0 0,0-1 0,-1 0 0,0 1 0,-6 1 0,-1 0 0,0 0 0,1 0 0,3-1 1,1 0-1,0 0 0,0 1 0,1-1 0,0 1 0,1-1 0,-1 1 0,-16 1 0,0 0 1,2 0-1,5-1 0,1 1 0,2 0 0,3 0 0,1-1 0,1 1-35,5-1 0,0 0 0,1 1 0,-21 5 0,0-1 0,23-4 0,0 0 0,0 0 0</inkml:trace>
  <inkml:trace contextRef="#ctx0" brushRef="#br0" timeOffset="399">5359 11115 8565,'1'-12'-27,"4"3"22,2-3 509,0 11 1,-1-4-1,-7 10 1,-2 4-1,-3 1 1,0 0-1,0-1 609,3 2 0,2-4 1,1 2-1,0 1 0,0 2 1,0 1-797,0 1 1,4-1-484,1 0 1,-1-7 0,-5-6 0,-2-7 79,-2-5 0,-1-6 0,3 1 0,-1-1 1,1 0-1,3 0 353,4 2 0,-1 1 0,6 2 1,2 1-1,0 2 0,1 1 0,0 0-330,1 1 1,-7 1 0,8 4 0,-2-1 0,-1 1 0,3 1-1101,-1 2 1,-4 0 0,0 0-1,1 0-1569,2 0 0,1 0 2732,1 0 0,5 0 0,2 0 0</inkml:trace>
  <inkml:trace contextRef="#ctx0" brushRef="#br0" timeOffset="400">5812 10822 10974,'0'-21'561,"0"3"0,1 11 1,4 5-1,2 7-548,1 2 0,-1-2 0,-4 3 0,3 3 0,0 2 0,0 5 286,-3 4 1,-2 8 0,-1 2 0,0 2 0,-1 2 0,-4-1-1,-2 1 915,0 1 0,1-3 0,6 0 1,0 0-1215,0 0 0,0-4 0,0 2 0</inkml:trace>
  <inkml:trace contextRef="#ctx0" brushRef="#br0" timeOffset="401">6159 11341 8304,'1'-11'0,"3"2"0,-2 3 284,4 6 0,-6 1 0,0 4 0,0 5 0,-2 5 0,-2 4 0,-5 0 533,-3 1 0,0 3 1,2 0-1,1 0 1,-1 1-1,-1-3 1,2-1-1293,5 1 1,-2-5 0,2 2-1,2-5 1,7-4 0,6-4 474,6-4 0,12-13 0,0-2 0</inkml:trace>
  <inkml:trace contextRef="#ctx0" brushRef="#br0" timeOffset="402">6585 11221 8578,'-9'6'2279,"2"3"1,1 3 63,3 1 1,1-4-1159,2 0 0,0-12-1289,0-1 1,0-8 0,0-4 0,0-4 0,0 1-79,0 0 1,0-3 0,0 2 0,0 1 0,0-2 0,0 2-34,0 0 1,2 1 0,2 5 0,4 0 0,1 1 0,0 1 5,1 2 0,2 7 0,1-4 0,0 1 0,1 1 0,-1 1-766,0 1 1,5 2 0,1 0 0,2 0 974,3 0 0,1 0 0,2 0 0</inkml:trace>
  <inkml:trace contextRef="#ctx0" brushRef="#br0" timeOffset="403">6905 10928 11801,'-9'-12'-537,"0"4"1,6 0 1157,-1 4 0,2 1 0,4-6 0,2 0 0,5 0 777,3 0 1,1 6-1296,1-1 0,-1 2 0,0 2 0,1 0 0,-1 2 336,0 2 1,-1-1-614,-3 6 1,-2-4-1,-4 3 1,2 3-110,-2 1 0,-2 1 1,-2-1-1,-2-2 0,-3-1 140,-1 1 0,-1-2 1,-2-1-1,1-1 254,-1-3 0,5-1 0,5-1 260,7 4 1,5-4 0,2 5 0,-2 0 0,-2 1-228,-1 1 1,-6 3 0,1-2 0,-2 3 0,-2 2 0,-2-1 0,-1 0-161,-1 1 0,-7-3 1,3 0-1,-4-4 1,-2 1-1,1-3 1,0 3-1975,-1-1 1,2-2-1,4 4 1984,3 1 0,10 8 1,2 2-1</inkml:trace>
  <inkml:trace contextRef="#ctx0" brushRef="#br0" timeOffset="404">7265 11208 8273,'9'-32'2512,"0"6"-3018,1 12 0,-3 5 985,2 4 1,-6 5 1,2 0 1,-4 11 0,-1 8 0,-1 2 0,-4 2 0,-2 2 0,-2 4 0,2 0-276,1 2 1,1 0 0,5-4-1,0-2 1,0-1 0,0-3-522,0-2 0,5-6 0,1-5 0,3-2 315,5-3 0,0-8 0,5-2 0</inkml:trace>
  <inkml:trace contextRef="#ctx0" brushRef="#br0" timeOffset="405">7425 11195 8296,'1'-12'-1846,"4"3"1846,2 3 0,12 6 0,2 0 0</inkml:trace>
  <inkml:trace contextRef="#ctx0" brushRef="#br0" timeOffset="406">7545 11168 8296,'-6'-7'1221,"3"-1"41,-6 4 1,0 2 0,-4-2 0,0 3-294,-1 1 1,7 1 0,4 2-978,6 1 1,0-1 0,4-7-1,1-5 1,-1-4 0,2-5 0,0-4-1,0-5-252,1-4 0,-3 3 0,2-3 0,0 3 0,0 2 0,-2 3 0,1 3 0,-2 4 0,0 4-308,-3 1 368,4 5 0,-4 1 0,6 10 1,1 3-1,2 4 0,2 2-3450,-1-1 3650,6 6 0,2-4 0,5 4 0</inkml:trace>
  <inkml:trace contextRef="#ctx0" brushRef="#br0" timeOffset="407">7891 10808 8301,'-1'-32'1437,"-3"5"0,2 14 0,-2 13-1707,2 7 0,4 5 0,1 1 0,2 1 0,1-1 0,2 0 503,-1 1 0,1 5 1,2 2-1,-3 1 0,1 0 1,-2 2-1,0-1 1,-3 1-476,-2-2 0,-7-4 1,-1 3-1,-4-2 242,-2-3 0,-3-1 0,-11-1 0</inkml:trace>
  <inkml:trace contextRef="#ctx0" brushRef="#br0" timeOffset="408">7945 10715 8274,'15'-46'1239,"2"8"1,-8 4 0,3 14-304,1 13 1,1 7-1,1 4 1,1 4-1,3 1-936,2 0 0,7-1 0,6 6 0</inkml:trace>
  <inkml:trace contextRef="#ctx0" brushRef="#br0" timeOffset="409">5585 11688 12049,'-13'1'0,"0"2"0,-1 2-1059,1-2 580,0-2 818,-1-1 0,1 0 1,1-1-1,5-4 1,8-2-1,11 0 375,9 2 0,5 4 0,4 1 0,3 0 0,2 0 0,4 0 0,2 1 0,1 2-594,1 1 0,-5 1 0,-4-4 1,-1 2-1,-4 2 0,-2-2 0,-5-2-382,-4-1 1,-3 0 0,-3-1 0,-5-2 286,-7-2 0,-12-1 0,-10 3 0,-5-1 1,-4 1-1,-4 2-212,-4 1 0,1 0 0,1 0 0,1 1 1,-1 2-1,0 3 0,2 0-155,3 0 0,4 0 1,3-3-1,3 1 0,4-1-355,3-1 0,9-2 1,6-2 694,8-2 1,10-10 0,2-6-1</inkml:trace>
  <inkml:trace contextRef="#ctx0" brushRef="#br0" timeOffset="410">7105 10648 8145,'0'-29'0,"1"4"0,2 7 0,2 6 0,-1 9 0,-5-3 121,-4 6 1,-2 0-1,-6 0 1,-1 0-1,1 2 1,0 2 0,-1 5-1,2 4 1,1 5-1,-1 3 1,-3 2 0,0 3 1102,0 2 1,2 7-1,0 1 1,-1 2 0,1 4-1,-2 2 1,-1 5-1,-2 3-1366,2 1 0,-3-5 0,2-4 0,4-3 0,3-1 0,-1-1 0,1-3-1029,1-5 0,-1-8 1,4-2-1,-2-2 1,-2-4-1,-2-5 1171,-1-5 0,-7-10 0,0-2 0</inkml:trace>
  <inkml:trace contextRef="#ctx0" brushRef="#br0" timeOffset="411">6532 10955 8145,'-5'-25'2070,"1"3"0,-1 2-1819,5 7 0,6 11 0,6 10 0,7 10 0,10 10 0,3 3 434,5 1 0,8 5 1,5-1-1,5 4 1,3 3-1,-2 1 1,0-1 804,2-1-1490,-9-2 0,-18-18 0,1 2 0,23 23 0</inkml:trace>
  <inkml:trace contextRef="#ctx0" brushRef="#br0" timeOffset="412">906 11501 8422,'-14'0'0,"-3"0"0,0 0 273,5 0 0,12 0 1,12 0-1,8-1 0,11-2 1,8-3-1,7-1 1,7-2-1,6 0 0,2 1 1,-2 2-1,1 2 0,0 0 1,1-1-1,-3 2 1,-3 3-1,-5 3 439,-6 2 1,-1 5-1,-13-1 1,-5 1-1,-6 2 1,-5 0 0,-5 3-1,-6 0 1,-6 1-1451,-6 2 0,-10 2 0,-7 5 0,-3 1 0,-2-1 0,1 1 572,3-2 0,-2 3 0,9-6 0,3 1 0,5-2 0,3 0 0,3-4-187,0-1 0,3-2 1,6 1-1,3-3 1,3-2-1,6-4 353,5-4 0,6-1 0,0 0 0</inkml:trace>
  <inkml:trace contextRef="#ctx0" brushRef="#br0" timeOffset="413">1493 11781 11928,'-43'-19'-592,"6"-2"500,7 0 1,7 8 0,9 10 1066,1 6 1,-5 5-1,-1 6 1,0 3-1,-2 2 1,0 2-612,-2 2 1,-1 4 0,-1 4 0,1 5 0,-3 5 0,1 6 0,-4 8 0,2 3-133,0 1 0,3 3 0,2-2 0,7-1 0,6 0 0,5-3 0,4 1-117,1 0 0,1-6 0,5 2 0,6-3 0,6-2 0,6-2 0,5-3-17,5-3 0,9 1 1,-4-10-1,5-1 1,3-2-1,2-3-604,-1-3 310,4-2-390,-5-7 0,0-1 0,-2-3 0,-5-5 0,-5-2 1,-4-2-973,-2 0 0,-3 0 0,1 0 1515,0 0 0,-1-6 1,1-2-1</inkml:trace>
  <inkml:trace contextRef="#ctx0" brushRef="#br0" timeOffset="414">1693 12887 8214,'-28'-34'207,"6"3"0,13 15 1,9 9 481,7 8 1,9 0 0,4 5 0,0-1 0,6 1 0,2 1 0,4 4 0,2 2-116,3 5 0,-4 2 0,-2 7 0,-4 1 0,-7 3 0,-6 5 0,-8 2-819,-5 2-1,-4-4-165,-6-1 0,-1-4 0,-12 4 0,-2-3 0,-1-4-730,-2-4 1,2 0 0,1-7 0,5 0 1140,4-3 0,5-12 0,10-4 0</inkml:trace>
  <inkml:trace contextRef="#ctx0" brushRef="#br0" timeOffset="415">1040 13794 8529,'4'-14'-112,"1"1"0,-1 0-163,2-1 1,1 1-1,5-2 1,-1-1 1180,-2-2 1,-7 0 0,3 5 0,-2 1-1,0 2 322,1 1 1,-1 6 0,-6 0 0,-3 6-1,-1 7 1,-3 7 0,-1 5 0,1 4-481,1 6 1,-4 6 0,-5 8 0,2 0-1,2 1 1,4-1-1493,1 0 0,2 4 1,-2-2-1,3-1 1,1-2-1,1-4-8471,1-1 9215,1 0 0,8-6 0,2-1 0</inkml:trace>
  <inkml:trace contextRef="#ctx0" brushRef="#br0" timeOffset="416">773 14913 8128,'-10'-13'0,"-4"-1"22,0 1-17,-1 6 617,7 7 1,1 7-1,4 6 1,-1 1-1,1 1 473,1 2 1,2 3 0,2 5-1,1 0 1,1 3 0,0 0 0,1 2-798,-1 1 1,5-7-1,-4 2 1,-1-2-1,1-3 1,1-5 0,-1-4-1347,1-3 0,-1-9 0,-5-5 551,0-11 1,0-14 0,0-5 0,0-5 0,1-3-1,2-2 956,2 3 0,1 2 0,-3 4 0,3 6 1,-1 7-1,1 5 0,-1 5 3508,1 4-3510,-5-3 0,11 12 0,-3 1 0,1 10-141,-1 5 0,3 6 1,-3-3-1,3 4 1,1 3-1,0 4-1532,1 0 207,5-2 0,-3 1 1,5-1-1,0-2 1,0-3-1,2-2-8822,2-3 9809,2-9 0,0-9 0,-1-8 0</inkml:trace>
  <inkml:trace contextRef="#ctx0" brushRef="#br0" timeOffset="417">1373 14913 8007,'-13'-13'0,"1"7"511,3 6 0,7 10 0,8 8 1,2-2-1,2-1 0,2-2 221,1 1 1,7-1-1,2-1 1,3-2 0,3-2-1,0-2 1,0-3-872,-2-2 0,-9-2 1,0-4-1,-7-4 1,-6-4-1,-2-5 1,-5-4 753,-6-3 1,-1 3 0,-12-1 0,-2 0 0,-1-1-1,-2 2-284,0 4 0,7 3 0,2 2 0,4-1-601,6 1 1,9 6 0,14 2 0,12 4 0,10-1 269,6-2 0,13-9 0,-1-8 0</inkml:trace>
  <inkml:trace contextRef="#ctx0" brushRef="#br0" timeOffset="418">2293 14593 8248,'-14'-12'737,"1"1"1,0-9 0,-1 8 66,1 5 0,0 3 1,-1 5-1,1 2 0,-2 4 1,-1 4-1,-2 4 453,2-1-1200,7 7 0,-1 0 0,5 6 0,2-1 0,2 1 0,2-2 1,4-1-1,4-5-578,2-4 0,9 4 1,0-9-1,3-1 0,-1-1 1,0-5 520,-1-2 0,4 5 0,-4 1 0</inkml:trace>
  <inkml:trace contextRef="#ctx0" brushRef="#br0" timeOffset="419">2626 14593 8220,'-6'-22'1267,"-3"0"0,3 7 0,0 14-1055,0 3 1,3 9 0,-4-2 0,0 4 0,1 3 0,-2 5 0,2 1 4,1 2 0,0 7 0,5-7 0,0-1 1,0 1-1,2-3 0,2-3-61,5-4 1,4-2-54,5-3 0,-3-3 0,3-7 0,-4-4 1,-2-5-263,-3-6 1,-3-5-1,-6-6 1,0 1-1,0-1 1,0 2 261,0 2 0,-1 0 0,-2 5 0,-2 2 0,2 1-501,2 2 1,2 1-1,4 3 1,4 4-1,4 5 398,5 5 0,2-4 0,7 5 0</inkml:trace>
  <inkml:trace contextRef="#ctx0" brushRef="#br0" timeOffset="420">2959 14500 8152,'0'-13'205,"2"-1"666,2 1 1,-1 6 0,5 1 30,-2 0 1,-1 4 0,-2-1 0,2 8-1,-2 7-266,-2 4 0,1 6 0,1-3 0,1 1 0,-1 0 0,-1 1 0,-1 1 0,2-1-669,2-3 1,-1-3 0,-3-2-1,2 0-806,2 1 0,4-9 1,-5-6-1,-1-9 1,-3-8 697,-4-3 1,2 0 0,-2-2 0,2 2 0,2 2 940,0 2 1,0 6 0,0 6-1,0 10 1,2 6 0,1 7-558,1 4 1,7 4 0,-3 0 0,3-1 0,1-2 0,-2-4 0,3-1 0,1-1 0,2-2 0,-1-4-916,0-7 1,-8-8 0,-3-5 0,-2-3 0,-2-3 0,0-1 0,0-4-1,-2 1 912,-2 0 0,3 1 0,-4 5 364,4 0 0,1 7 1,1 6-1,4 7 1,3 5-1062,4 1 1,3 1 0,1 0 0,4 3 0,0-1-1,3-3 1,-1-4-7528,0-3 7984,-6-1 0,9-5 0,-4 0 0</inkml:trace>
  <inkml:trace contextRef="#ctx0" brushRef="#br0" timeOffset="421">3413 14553 8129,'0'-13'521,"0"0"0,0-1 3791,0 1 0,1 6-3897,3 2 1,2 5-1,5 5 1,-2 3-1,0 4 1,-1 2-1,0 0-567,-2 4 1,0-3-1,-3 3 1,1-3-1,-1-2 1,0 0-1415,1 1 1,-2-9 0,2-5-1,-2-7 1477,-2-5 1,0-1 0,0 0 0,0-1 0,0-1 1574,0-2 1,0 2-1,0-3-79,0 3 1,1 8-1,4 2 1,4 4 0,2 1-1623,3 0 1,-1 4 0,0 1 0,1-2 0,1-2 0,1 1-2537,2 2 0,-1-2 0,-3 2-3279,-1-2 6010,0-2 0,-5 1 520,-4 4 1,-2-3-1,-1 6 1,4-2 0,4-3-1,2 0 85,3 1 1,-1-2 0,2 2-1,1-2 1,2-2 0,-2-2-515,-1-2 0,-2 1 1,1-6-1,-2-2 1,-2 0-1,-3-3 1,-1 1 448,-3 0 1,3-1 0,-1 1-1,-1 1 1,1 2-244,-1 1 1,6 6 0,-1-2-1,3 4 1,3 1 0,3 1 0,5 2-1,5 3 1,5 2 0,0 1-921,-1-2 1,4 5 0,-5-3-1,-3 3 643,-4 1 0,-5 0 0,-6 1 0</inkml:trace>
  <inkml:trace contextRef="#ctx0" brushRef="#br0" timeOffset="422">1360 16073 8218,'-14'-14'1343,"5"2"1,2 2-636,1 1 1,8 6 0,6-3 0,6 0 0,4-1 0,5-2 0,7 0 0,4-1-59,0-2 1,3-1 0,-6-1-1,-1 2 1,-2 1 0,-3 0 0,-3-1-945,-4 2 0,-5 0 0,-2-4 0,-4 1 1,-2 0-1,-7-1-99,-5 1 0,-11 4 1,-3 2-1,-1 1 1,0 3-1,-2 1 0,0 4 778,2 2 1,0-1 0,7 6 0,5 1 0,2 4 0,5 2-109,2 2 1,11 4-1,7-4 1,6-2-1,11-1 1,6-2-1,6-1-2469,2-3 0,5-3 0,5-8 2192,-2-2 0,5-15 0,0-9 0</inkml:trace>
  <inkml:trace contextRef="#ctx0" brushRef="#br0" timeOffset="423">2053 15460 8080,'-11'-18'1045,"-2"0"1,3 3 0,5 11 155,4 8 0,7 7 1,3 3-1,3 4 0,1 4 1,0 3-946,1 2 1,-1 1 0,0 3-1,0 3 1,1 3 0,-1 0 0,0 3-3318,1 2 1,-1-10 3060,0 4 0,7-6 0,0-4 0</inkml:trace>
  <inkml:trace contextRef="#ctx0" brushRef="#br0" timeOffset="424">2306 15793 7969,'-6'-30'2092,"-1"3"-1629,-1 7 1,4 9 0,10 7 0,6 2 0,4 2-1,2 0-155,1 0 0,0 0 0,5 0 1,-2 0-1,2 0 834,1 0 0,-4 5-1684,-3-1 1,-4 1-1,-3-5 1,-8 0 0,-12 0-1,-10 0-400,-7 0 0,4 0 1722,0 0 0,6 0 0,-2 0 0,3 0 1,3-2-158,3-2 0,5 4 0,8 0 0,7 7 0,5 4-1061,6-3 1,9 4-1,5-4 1,2 1-1,1-2 438,-4-1 0,4 4 0,-5-2 0</inkml:trace>
  <inkml:trace contextRef="#ctx0" brushRef="#br0" timeOffset="425">2719 15726 7464,'-13'-21'1105,"0"4"1,1 6 467,3 2 0,5 6 0,9-1 1,9 2-1,5 2-1261,2 0 1,8 0 0,-2 0 0,3 0 0,1 0 0,0 0-1280,-2 0 1,-5 0 0,-3 0-1,-2 0 1,-3 0-52,-1 0 1,-9 0-1,-6 0 1,-7 0-1,-5 0 1838,-1 0 0,-1 0 0,1-1 1375,0-4 1,7 4 0,7-3-1,10 2-2325,5 2 1,12 0 0,-1 0 0,1 0-1,0 0 1,-3 0-626,-3 0 1,2 0-1,-6 0 1,-2 0 0,-1 0-442,-2 0 0,-5-1 1,-5-2 2053,-6-2 1,0 1-356,-6 4 0,7 0 0,2 0 1,9 1-1,6 2 0,6 2 0,2-2 1,7-2-1,1-2-1232,2-4 1,2-2 0,-2-7 0,-1 0 0,1-4 0,-5-4 0,-3-5 138,-2-4 1,-12 1 0,1-5-1,-4-4 1,-7-1 0,-2-3-1,-5 3 1,0 2 402,0 5 0,1 4 1,5 3-1,-1 4 1,-2 4 716,-1 4 1,-1 9-1,5 8 1,0 12-1,0 7 269,0 6 1,0 12-1,0 0 1,0 2 0,0-1-1,0-1-1516,0 0 0,0-1 0,0-2 0,0-5 717,0-4 0,-6 8 0,-1-8 0</inkml:trace>
  <inkml:trace contextRef="#ctx0" brushRef="#br0" timeOffset="426">3346 15446 7969,'0'-26'2133,"0"-1"0,0 2 1,1 2-1838,4 6 0,8 3 1,9 6-1,5 3 1,4 4-1,5 1-296,2 0 0,14 6 0,3 1 0</inkml:trace>
  <inkml:trace contextRef="#ctx0" brushRef="#br0" timeOffset="427">4186 15300 8067,'-26'-33'919,"-3"-3"0,-2 5 0,4 9 0,9 15 0,6 8 0,5 8 0,0 3 348,-1 1 1,5 1 0,-3-1 0,2 2 0,-2 3 0,0 4-1268,0 3 0,-10 7 0,1 3 0</inkml:trace>
  <inkml:trace contextRef="#ctx0" brushRef="#br0" timeOffset="428">20888 10675 8214,'9'-13'-269,"0"-1"0,-4 7 0,2 1 451,-1 0 0,-3 5 0,-8-4 0,-3 4 1,-3-1-1,1-1 6230,1-1-5847,6-1 0,-3 7 0,5 2 0,-2 7 1,-3 5-1,-2 8-260,-2 5 1,-3 2 0,-4 8 0,-2 4 0,0 1 0,-2 4-70,0-1 0,9-8 0,1 1 0,3-3 0,5-3 0,3-5 0,5-4 54,4-2 1,2-7-1,4 0 1,1-5-1,2-7 1,-1-3-245,-3-1 1,4-1 0,-2-3 0,-2-5 0,-5-5 0,-2-2-735,0-2 0,-4-1 1,2 3-1,-5-4 322,-5 0 1,2 5 0,-4 0-1,3 6 1,5 2 570,7-1 1,8 5 0,5-1-1,2 3 1,5 1 0,1 0 348,-1 0 1,-6 0-1,0 0 1,0 0-1,-1 0 1,-2 0 0,-1 0-3419,0 0 1,0 0-1,-5 0 2864,0 0 0,7-6 0,0-2 0</inkml:trace>
  <inkml:trace contextRef="#ctx0" brushRef="#br0" timeOffset="429">21462 10782 8227,'0'-20'2757,"0"13"0,0 3-2664,0 9 0,0 7 0,0 2 0,0-1 0,0 3 0,0 5 0,1 6 857,3 1 0,-2 1 1,2 0-1,-1-1 1,0-5-1,2 0 1,-1-4-291,2 0 0,-4-4 0,2-11 0,-4-8-960,-4-6 1,1-10 0,-6-2 0,0-3-1,0-2 1,2 1 0,-1-1-621,1 0 1,4 7-1,-2 2 1,4 3 0,2 3-1,4 2 288,4 1 1,3 4 0,2-2 0,4 1-1,4 3 1,4 0 0,0 0 1414,1-1 1,0-1-1,-1 5 1,1 0 0,-1 0-1,1 0 693,0 0 0,-1 2 0,0 1 0,-3 3-1476,0 1 0,-1-4 0,4 3 0</inkml:trace>
  <inkml:trace contextRef="#ctx0" brushRef="#br0" timeOffset="430">21502 10915 8256,'-14'0'622,"2"1"0,5 4-131,7 4 1,6 1-1,9-1 1,2-5-1,7-1 1,4 0-1,5 2 1,1-1 258,3 2 1,-4-4-1,-2 4 1,-3-2 0,-3 0-751,-3-1 0,-3 5 0,-5-1 0</inkml:trace>
  <inkml:trace contextRef="#ctx0" brushRef="#br0" timeOffset="431">21448 11168 8354,'0'-13'843,"3"5"0,6 4 0,9 3-201,6 1 1,-1 0-1,2 0 1,5 0-1,1 0 1,3 0-1,-1 0 675,-1 0 0,4 0-1317,-5 0 0,6 0 0,-3 0 0</inkml:trace>
  <inkml:trace contextRef="#ctx0" brushRef="#br0" timeOffset="432">22141 10995 8386,'8'-12'2451,"-1"0"0,-4-4 0,2 11-2060,-2 11 0,-2 6 1,-1 2-1,0 0 1,2 4-1,0 3 0,3 1 1,-2 0-967,-2 2 0,1-5 0,1-1 0,3-3 0,0-2 0,1-1-1450,0-3 1809,-4-3 0,8-17 0,-7-2 0,1-2 0,-1 1 807,1 0 39,-1-5 1,0 9-1,2-4 1,2 4 109,2 2 0,-1 4 1,3 8-1,3 5 1,1 3-1,3 2-458,3-1 1,4-1 0,2-2 0,1-3 0,3 1 0,-4-2 0,-3 0-544,-3-3 0,-1-6 0,1-3 0,-4-3 0,-3-4 0,-4-5 0,0-3-420,-2-3 0,-6-2 1,1-5-1,-2-2 1,-1 0-1,2 5 193,1 3 0,1-1 0,-5 8 1,0 1-1,1 4 488,4 4 0,-4 3 0,5 6 0</inkml:trace>
  <inkml:trace contextRef="#ctx0" brushRef="#br0" timeOffset="433">20902 12061 10132,'-8'12'0,"5"6"1142,6 5 1,-1 8 0,4 2 0,-2 0-961,1-1 0,5 4 0,-1-4 0,3 1 0,1-1 0,0-2 1,1-2-1,-1-3-519,0-2 1,1 0 0,-1-6 336,0-6 0,1 3 0,-1-7 0</inkml:trace>
  <inkml:trace contextRef="#ctx0" brushRef="#br0" timeOffset="434">21222 12061 8073,'0'-21'0,"-6"10"0,-2 11 0,1 7 0,-3 14 0,2 2 0,-2 1 0,-5 1 0,0-1 1111,0-2 1,2 3 0,0-3-1,-1 2 1,1 0 0,1-2-1,3 2-493,5 1 1,2-4-1,2-4 1,0-2-1,2-1 1,2-3-982,5-2 1,3-3-1,1-6 1,2 0-1,1 0-2640,2 0 0,1 0 3008,-1 0 0,-6 2 0,4 2 0,2 5 110,1 3 0,1-3 0,5 0 0,4 0-115,4-2 0,3-1 0,4-6 0</inkml:trace>
  <inkml:trace contextRef="#ctx0" brushRef="#br0" timeOffset="435">21741 12088 8074,'0'-14'459,"2"3"0,2 2 1,5 6-1,3 6 1,0 6 532,-3 2 1,1 7-1,-5 1 1,-1 1-1,1 2 1,-1 2-1,-1 4 1,-3 0-1,-3 1-1033,-1 3 1,-5 2-1,3 4 1,0-2-1,-2-5 1,3-3-1,-1-1-3237,3-1 1,-3-5 3277,1-3 0,1-3 0,4-2 0</inkml:trace>
  <inkml:trace contextRef="#ctx0" brushRef="#br0" timeOffset="436">22115 12168 8053,'-6'-12'4161,"-3"3"-3367,-3 5 1,5 8 0,1 6-1,1 5-404,1 3 0,-5 0 0,3-4 0,0 4 1,0 4-1,2 4-217,-2 0 0,4 1 0,-2 0 0,2-1 0,4-1 1,2-2-1,5-6 0,3-2-1157,1-1 1,5-7 0,1-3-1,1-4 1,-1-4 0,-3-5-1,-1-3-2955,-2-1 3939,1-6 0,5-2 0,2-6 0</inkml:trace>
  <inkml:trace contextRef="#ctx0" brushRef="#br0" timeOffset="437">22488 12168 8056,'0'-21'804,"-2"6"0,0 9 16,-3 5 0,-1-1 0,3 11 0,-1 2 1,1 0-1,0 4 0,0 3-661,-2 4 0,-3 3 0,2 2 0,0 0 0,0-1 1,1 1-1,1 0-2540,-1-1 0,1-4 1651,4 1 1,0-3 0,0 3 0,0-6 204,0-2 0,0-6 1,1-2-1,4-2 0,4-5 703,3-3 1,1-6 0,0 3 0,2 0 0,1-1-1,4 1-178,0 0 0,9-10 0,5 1 0</inkml:trace>
  <inkml:trace contextRef="#ctx0" brushRef="#br0" timeOffset="438">23434 11022 8553,'-7'-14'-71,"3"1"330,2 0 1,4 4-1,2 0 1,5 0 0,4 0-1,4 2 1,0-1 0,0 2-1,-1 0 1,2 3 0,2 2 391,1 1 1,-2 6 0,-7 3-1,-3 3 1,-4 1 0,-4 0-5696,-1 1 5044,0-1 0,0 6 0,0 2 0</inkml:trace>
  <inkml:trace contextRef="#ctx0" brushRef="#br0" timeOffset="439">23474 11142 8450,'-6'7'1626,"6"-1"1,2-6-1130,10 0 1,3 0 0,7 0 0,2 0-1,1 0 1,1 0-137,1 0 0,-3 0 21,2 0-382,-8 6 0,13-5 0,-10 5 0</inkml:trace>
  <inkml:trace contextRef="#ctx0" brushRef="#br0" timeOffset="440">24168 11128 8415,'7'-13'2319,"0"1"1,-2 5-2027,4 7 1,1 6 0,-1 7 0,-5 0 0,-1 1 0,0-1 0,2 2 0,-2 2 0,-2 4-74,-1 0 1,-1 4 0,-2-4 0,-2 0 0,2-4 0,2-2 0,1-2-692,0 1 0,-5-8 1,1-6-1,1-9 1,2-8-1,1-5 1,0-4-1,0-4 396,0-1 1,0-5-1,1 5 1,2 2-1,1 1 1,1 2-1,-1 3 1289,1 0 0,4 12 0,-3-3 0,1 4 0,3 3-1573,2 2 1,2 5 0,-1 3 0,2 3 0,2 1 0,4 4-468,0 1 0,4-1 1,-1 0-1,4-4 826,3-1 0,6 4 0,-3-2 0</inkml:trace>
  <inkml:trace contextRef="#ctx0" brushRef="#br0" timeOffset="441">24754 10888 8309,'8'2'188,"-3"2"1,0 5 0,-1 4 643,-1 5 1,3-3 0,-1 3 0,-2-2 0,-2 2 0,-1 4 0,0 2-1041,0-2 1,-4 8 0,-2-4 0,0 2-1,-2 0 1,2-1 207,1 0 0,0 5 0,5 2 0</inkml:trace>
  <inkml:trace contextRef="#ctx0" brushRef="#br0" timeOffset="442">25074 11355 8089,'7'-6'1077,"-1"1"1,-6 1-556,0 8 0,0 7 0,-1 2 0,-4 0 1,-3 2-1,-4 1-522,-2 2 1,1 6 0,0-2 0,-1 2 0,3 0-1,2-2 0,-3-6 0,4 3 0</inkml:trace>
  <inkml:trace contextRef="#ctx0" brushRef="#br0" timeOffset="443">25434 11221 8160,'0'-13'1786,"1"0"-1223,4-1 1,-2 7 0,4 4 0,1 5 0,-2 4 0,-1 1 0,-2 3 9,-1 2 0,-2 1 0,0 2 0,0 2 0,0 2 0,0 0 0,-2 0-285,-2-2 1,3-3-1922,-4 0 838,4-1 0,1-13 1,0-9 237,0-10 1,0-11 0,1-2 0,2-1 545,1 1 0,1-4 1,-4 5-1,2 1 0,3 2 1,0 3-1,2 1 0,-1 5 1,2 3-1,0 4 744,0 0 0,0 6 0,4 2 0,0 2 0,1 2 0,0 2 0,4 2 0,4 5-2534,4 3 1,0 1 1800,1 1 0,0-1 0,-1 0 0</inkml:trace>
  <inkml:trace contextRef="#ctx0" brushRef="#br0" timeOffset="444">25834 11075 8338,'4'-31'2012,"1"0"1,7 11-1,-1 12 1,7 5-1691,3 3 0,0 0 0,2 0 0,-2 0 0,0 0 0,-2 0 0,0 0-189,-2 0 0,-3 6 0,-2 2 0,-3 4 0,-4 3 0,-5 3 0,-6 3 0,-9 1-1985,-10 0 0,-5 0 1475,-10 5 1,9-5-1,-5-1 1,8-2 425,6-3 0,3-1 0,7-2 0,3 1 0,6-1 0,8 0 0,9 1 173,12-1 0,8-6 0,9-1 0,3-1 0,1-1 0,2-1-156,-2-1-66,-1 4 0,-6 1 0,0 6 0</inkml:trace>
  <inkml:trace contextRef="#ctx0" brushRef="#br0" timeOffset="445">23088 12354 8298,'0'-15'0,"0"-1"0,0-2 0,0 2 0,0 1 1396,0 8 0,1-3-1041,4 5 0,-2 1 1,6 4-1,1 0 0,2 0 1,1 1-1,0 4 0,1 3 1,-1 4-1,0 2-1339,1-1 0,-1 0 1,0 1 983,1-1 0,-1 0 0,0 1 0</inkml:trace>
  <inkml:trace contextRef="#ctx0" brushRef="#br0" timeOffset="446">23114 12448 8298,'-13'7'0,"0"-3"286,5-2 0,8-2 0,11 0 0,5 0 0,6 0 0,3 0 1443,2 0 1,4 0-1730,0 0 0,6 0 0,-3 0 0</inkml:trace>
  <inkml:trace contextRef="#ctx0" brushRef="#br0" timeOffset="447">23741 12354 10243,'1'-4'218,"2"7"1,3 10-1,0 5 1,0 3-1,-3-2 397,-1 0 1,-2 3 0,0-2-1,0-1 1,0 2 0,0-2 0,0 0-1,1-1-438,4 1 0,-2-6 0,4-1 1,-1-12-688,-3-12 0,-2-7 1,-1-9-1,0-3 0,0-5 1,0-2 375,0-2 405,0 6 1,0-3 0,0 7-1,0 4 1,0 3 0,0 4 348,0 3 0,0 5 1,2 4-1,2 1 1,5 3-688,3 2 1,6 1-1,1 0 1,2 0-1,1 1 1,0 4-1,0 3-1598,2 4 1,1 0-1,2-1 1665,0-3 0,5 1 0,2 5 0</inkml:trace>
  <inkml:trace contextRef="#ctx0" brushRef="#br0" timeOffset="448">24234 12274 8121,'0'-14'0,"0"-4"0,2 10 1175,2 4 0,5 2 0,7 7 0,2-2 1,0 0 577,1 1 1,-4 1-1992,3-5 0,-8 4 0,-1 2 1,0 1-205,-2 4 1,-1-4 0,-6 2-1,0 1 1,-1 2 205,-4 2 0,4-5 1,-5-1-1,1 3 1,1 1-1,1 1 416,2 0 1,1 1-1,1-3 1,2 0 0,3-4-1,1 1-638,4-1 1,-4 2 0,2 4 0,1 1 0,4-3 457,3-2 0,4 3 0,6-4 0</inkml:trace>
  <inkml:trace contextRef="#ctx0" brushRef="#br0" timeOffset="449">24821 12514 8294,'-14'-4'654,"3"1"-524,2 4 1,1 10-1,5 6 1,-3-2 0,0-3 420,1-3 0,-6 0 0,4 4 1,-2 0-1,0 1 0,0-1 0,0 0-246,0 1 1,6 4 0,-3-1 0,2 0-306,0-3 0,-1 6 0,5 0 0</inkml:trace>
  <inkml:trace contextRef="#ctx0" brushRef="#br0" timeOffset="450">25074 12488 8284,'6'-20'1237,"-3"11"0,4 2-579,-1 8 1,0 7 0,-3 5 0,2 1 0,-2-1 0,-2 0 419,-1 1 1,-4-1 0,-1 0-1275,2 1 1,2-9-1,1-5 1,1-7-1,2-6 1,3-5-1,0-6 1,1-4-1,1-4 1,1-1-69,-2 0 0,0-1 0,-4 6 0,2 4 0,-2 4 0,-2 3 0,-1 3 624,0 0 1,0 5 0,2 2 0,2 1-1,5 3 1,3 2 0,3 1-1738,3 0 0,-1 0 381,10 0 1,-3 4-1,7 2 996,-3 1 0,10 2 0,4 5 0</inkml:trace>
  <inkml:trace contextRef="#ctx0" brushRef="#br0" timeOffset="451">25527 12221 8247,'-7'-6'1198,"2"-3"1,5 2 0,5-1-433,4 2 0,3 2 0,1 4 0,0 2 0,1 0-729,-1 3 1,-6 5 0,-1-2 0,-1 1 0,-1-1 0,-2 1-372,-5-1 0,0 4 0,-6-4 1,-2 3-1,0-1 0,-1-1 335,3 1 0,-2-2 0,8 1 1,5 0 491,5-2 0,10 0 0,2-4 0,2 3 0,1 2 1,-1 1-217,-4-2 1,3 5 0,-3-3-1,-2 3 1,-4 1-347,-7 0 0,-2 1 1,-4-1-1,-2 0 0,-7 1-152,-5-1 0,1-4 1,-4 0-1,1 0 1,-1-2-1,0-1 1,-1-2-1363,4 1 1,6 4-1,2-3 1583,2 1 0,8-4 0,5 3 0</inkml:trace>
  <inkml:trace contextRef="#ctx0" brushRef="#br0" timeOffset="452">26007 12514 8267,'-1'-25'302,"-4"3"0,4 10 0,-4 12 1,4 7-1,1 5 533,0 2 0,0-6 1,-2 3-1,-1 4 1,-1 4-1404,1 2 1,1-2 0,4-7 567,2-3 0,4-4 0,5-5 0</inkml:trace>
  <inkml:trace contextRef="#ctx0" brushRef="#br0" timeOffset="453">26314 12421 8356,'0'7'-469,"-6"5"0,-2-10 0,-5 4 0</inkml:trace>
  <inkml:trace contextRef="#ctx0" brushRef="#br0" timeOffset="454">26287 12448 12096,'0'-9'3730,"0"0"-3472,0-2 1,0 0-1,0-3 1,0-1-1,2-1 1,2-3 0,3-2-564,1-3 0,4 1 1,-3-2-1,2 1 0,3-1 1,-2 3-1,-2 1-211,-1 5 0,0 1 0,4 1 0,0 3 183,1 2 1,-5 3 0,-1 6-23,3 0 0,1 6 0,1 1 1,2 2-1,1 0-1264,2 1 1,6 1 1618,-2-3 0,9 4 0,3-4 0</inkml:trace>
  <inkml:trace contextRef="#ctx0" brushRef="#br0" timeOffset="455">26674 12008 8261,'-8'-19'906,"2"8"1,8-1 0,2 5-308,5 4 1,13 1 0,6 2 0,5 0 0,6 2 0,2 1-25,3 1 1,5 1-1,-6-4 1,-3 4 0,-4 2-1,-5 2 1,-6 0-532,-6 1 0,-4 2 0,-3 1 0,-3 2 0,-6 2 0,-8 2 0,-8 2 0,-8 4-518,-4 4 0,-3 1 0,-2 4 0,-1 0 0,2 0 0,2 5 474,5 4 0,3-8 0,5 4 0</inkml:trace>
  <inkml:trace contextRef="#ctx0" brushRef="#br0" timeOffset="456">26100 11008 7951,'2'-20'0,"1"2"0,3 3 0,1 2 0,4-1 0,0-5 278,3 4 0,-1-4 0,0 6 1,1-1-1,-1 1 0,-1 0 0,-3-1 1,-5 1 518,-2 0 1,-10 5 0,-4 7 0,-5 8-472,-4 11 0,-7 13 0,-9 9 0,-5 7 0,-2 5 0,-1 3-4,0 3 0,3-3 0,-2 2 0,2-2 0,2-3 0,2-3 0,4-5-342,7-2 0,2-8 1,7-3-1,2-3 1,1-3-1,3-3-2732,3-4 0,3-7 2752,6-11 0,12-15 0,3-19 0</inkml:trace>
  <inkml:trace contextRef="#ctx0" brushRef="#br0" timeOffset="457">25607 10835 7943,'-37'-18'0,"6"0"0,6 7 583,12 6 0,5 10 0,5 3 0,8 6 1,8 4-1,8 5 489,4 7 0,7 4 0,6 7 0,4 4 0,6 4 0,1 3 0,0 1-495,1 0 1,-3-4 0,1-2 0,-2-1-1,-3-3 1,-3 0-578,-5 2 0,4-4 0,-5 5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5T03:36:21.222"/>
    </inkml:context>
    <inkml:brush xml:id="br0">
      <inkml:brushProperty name="height" value="0.053" units="cm"/>
      <inkml:brushProperty name="color" value="#FF0000"/>
    </inkml:brush>
  </inkml:definitions>
  <inkml:trace contextRef="#ctx0" brushRef="#br0">6239 5611 26889,'-8'-18'-7344,"4"9"5183,2 3 2303,2 18 0,2-11 0,2 4 0,5-4 0,4-1 1,5 0 179,4 0 1,3 2 0,4 1-1,0 3 1,4 0 0,1 0-1,4-2 1,2 1-79,0-1 1,6 0-1,-9-4 1,0 0-1,2 0 1,-1 0 52,2 0 1,-4 0 0,-1 0 0,2 0-1,2 0 1,1-1 0,1-2 24,4-1 0,-7-2 0,5 3 0,2-2 0,-1 2 0,4 2 0,-1 1-438,3 0 0,2 1 1,0 2-1,-2 3 0,-1 2 1,2 0 330,0 0 0,3-2 0,-1-6 0,0 0 0,1 0 0,-2 0 0,-1 0 202,3 0 0,-4 0 1,8-2-1,-3-2 0,-2-4 1,0 0-91,1-1 1,-1 1 0,-1-2-1,-2 2 1,-2 3 0,-1 0-1,-1 1-286,0-1 0,4-1 1,-2 3-1,0-3 0,1 0 1,0-1-1,-1 0 0,-1-2 0,-4-3 0,1 2 0,1 1 0,-1-2 1,1-2-42,-2-5 0,-2 3 0,-1-1 0,0 4 0,0 3 0,0-1 0,0-2 0,0 0 0,-1 2 0,-2 1 0,-2 0 0,2 0 0,0 0-68,-1-1 0,1 3 0,-6-2 0,-2 0 1,0 0-1,-4 0-8,-3-1 1,2-2 0,-7-1-1,-2-1 1,-3-1 0,-4-1-72,-3-2 0,4-1 0,-4 3 1,-2-3-1,-2-2 0,-1-4 1,-1-3-141,-4-4 0,-2 0 0,-5 2 0,0-2 0,0-1 0,-4 1 0,-2 2 10,-1 2 1,-5-2-1,2 2 1,-3 4 0,-3 2-1,-2 3-156,-1 0 1,-4 1 0,0 3-1,-2-1 1,-4-2 149,0 2 0,2 5 321,-1 2 0,2 2 1,-10-3-1,2 2 1,3 2-1,0 2 0,2-1-538,1 1 1,-8-5-1,7 5 1,-3 1 0,-4 1-1,2 1 694,0-4 0,-4 4 0,1-4 0,-1 4 0,-2 1 0,2 0 0,-2 0 155,1 0 0,5 0 1,-1 0-1,1 0 0,3 0 1,2 1-1,1 2 2,0 2 1,4-1 0,1-4 0,-1 0-1,0 0 1,1 2 0,-1 1-94,2 1 1,-4 1 0,4-5 0,-2 1 0,1 2-1,-2 1 1,-2 1-147,-1 1 1,0-3 0,0 4 0,0-1-1,0-1 1,0-1-51,0 0 0,0 2 0,-1-3 0,-2 2 0,-2-2 0,2-2 0,2-2 0,1-2 210,0-2 1,0-4 0,0 4 0,0-3 0,0-1 0,0 0-255,0 0 0,-4 7 0,-1-3 0,2 4 0,3 1 0,3 0 0,2 1-88,-2 4 1,-2-3 0,-1 7 0,0 2 0,2-1 0,1 0 0,1-1-225,-1 2 1,4 1 0,1 1 0,1-1 0,0-2 0,-1-1 298,0 1 1,4-2-1,-3 1 1,1 1-1,0 2 1,-1 1 0,0 2-141,-1 3 1,-1-2 0,-4 6 0,3 3 0,0 4 0,1 2-328,1-2 1,-1 5 0,5 0-1,0 0-319,3-2 1,7-3 0,0 1 362,3 1 1,8 4 0,2-4 0,5-1 0,6-2-1,9-1 1,12 0 537,11-1 0,11-4 0,12-2 0,7-3 0,5-2 0,-35-7 0,1 1-110,0-2 1,0 0-1,2 1 1,1 1 0,0-1-1,1 0 1,0 2 0,1 1-1,-2 0 1,0 1 0,1 2-1,-1 0 1,-3 0 0,0 1-525,-2-2 0,-1 2 1,1 2-1,0 1 1,25 19-1,-3 0 1,-2 2-1,-5-2-568,-4-2 1,3 7 0,-4-5 1042,5 0 1,-2 0-1,10 3 1</inkml:trace>
  <inkml:trace contextRef="#ctx0" brushRef="#br0" timeOffset="1">3932 18045 8138,'-28'-33'0,"9"8"0,12 10 0,14 9 0,11 5 0,8 0 0,3-4 138,5-2 1,6-13-1,10-3 1,6-7-1,5-4 1,3 0 0,-1 1-1,3 2 1,-3-1-1,1-2 1,-3-3 1328,-4-2-1467,-2 5 0,-1-4 0,-1 4 0</inkml:trace>
  <inkml:trace contextRef="#ctx0" brushRef="#br0" timeOffset="2">5505 17405 8196,'-6'-20'0,"-2"2"0,-3 7 0,2 3 1008,3 5 0,0-3 1,-1 7-1,0 4 668,2 3 1,-1 9 0,2 1-1308,1-2 0,1 3 0,2 0 0,0 2-254,0 3 0,2-4 0,2 1 1,5-2-1,3-2 0,3-2 0,1-4-270,2-2 1,1 2-1,-3-7 1,2-1 0,-1-1-1,-3-2 1,0-2-7,-1-2 1,-1 1-1,-2-6 1,-1 0 781,1 1 0,-4 0-110,-1 8 0,-4 3 1,1 10-1,2-1 1,5-2-404,3-1 1,6-6 0,1 1-1,0-2 1,2-2 0,-2-2-1,2-4-322,0-7 0,-5-2 0,2-5 0,-3-1 1,-2 0-1,0-1-250,1 1 1,-7-3 0,-3 7 0,-2 0 0,-2 3 0,-2 0-321,-2 1 0,1 6 1,-6 2-1,0 5-450,2 5 0,2 0 1,11 4 1233,8-4 0,11-4 0,9-1 0</inkml:trace>
  <inkml:trace contextRef="#ctx0" brushRef="#br0" timeOffset="3">6318 17152 7990,'-25'-19'1248,"9"16"0,-5 3 1,8 9-1,6 4-936,1 0 0,1 1 0,5-1 1,0 2-1,0 3 0,0 4 1,2 3-143,2 2 1,2-1 0,4-1 0,-1-1 0,2-3-1,-1-2 1,0-3-581,-1-1 0,0-1-246,4-1 1,-4-6 482,0-2 0,-4-8 1,2-3-1,-1-2 0,-3-2 1,-2-2-1,-1-1 2231,0 0 0,0 4-1471,0 0 0,0 7 1,2 2-1,2 8 0,5 5-768,3 5 0,1-3 1,1 2-1,-1-2 1,2-1-1,1-1-1017,2 0 1,4-1-1,-3-3 1,1-5 0,0-2-1,0-2 1,0-3-2012,1-6 3209,-5 0 0,4-22 0,-7 3 0</inkml:trace>
  <inkml:trace contextRef="#ctx0" brushRef="#br0" timeOffset="4">6678 17405 7990,'-13'-7'541,"0"1"1,-1 6 0,1 1 444,0 4 0,4-4 1,1 5-626,3 0 0,0 2 0,7 3 1,1 0-661,1-2 0,11-5 1,-2 4-1,3-3 1,2-2-1,1-3 0,1-5-1262,-1-9 1561,5-5 0,-10-8 0,6 1 0</inkml:trace>
  <inkml:trace contextRef="#ctx0" brushRef="#br0" timeOffset="5">6838 17085 7990,'0'-13'2376,"0"7"-1702,0 6 0,0 6 1,2 7-1,2 1 1,7-1-1,5 0-1066,6 1 0,2-2 1,0-2-1,-2-1 1,0 0-1,0 0 1,-1-2-2370,-2-1 0,-1-2 3190,-5-4 1,-7 2 0,-6 1-1,-7 3 1,-5 1 594,-1 4 0,4 2 1,1 3-1,2 2 1,3 0-1,3-1 1,8 3 1186,10 0-1734,2-3-514,19-4 1,-5-3 0,4-5-1,1-2 1,-2-2-391,0-1 0,-6 0 0,-10-1 1,-2-2-1,-4-3 299,-5-1 0,-4-2 0,-9-3 0,-4 3 0,-6 4 0,-2 4-44,0 1 1,6 0-1,2 1 1,2 4 0,8 4 171,9 3 0,13-5 0,9-1 0</inkml:trace>
  <inkml:trace contextRef="#ctx0" brushRef="#br0" timeOffset="6">3626 6690 23305,'-18'-9'0,"0"0"0,2 1 0,0 0 0,-2 4 1198,-4 2 1,-3 2-405,-2 0 0,-4 0-710,0 0 1,-8 0 0,1 0 0,-5 0 0,-2 2 0,-1 2 0,-3 5-1,-2 3 1,-4 3 853,-3 2 0,2 0 0,-5 4-794,2-2 0,-8 0 0,2-3 1,-2 4-1,-4-1 0,0 0-22,-1-3 1,32-6 0,1 0 0,2-1-1,0-1 1,-33 9 0,2-1 0,6 0-115,1 2 1,4 4 0,5-3 0,3 2 0,6 3 0,4 1-29,4 2 1,7-1 0,1 1 0,8 1-1,4 3 1,2 5-354,-1 2 1,7 11 0,2 3-1,4 3 1,2 5 0,2 4-1,3 6 126,-2-33 1,0 1-1,5 33 1,-3-31-1,1 0 1,0-1-1,-1-1 1,0 0-1,0 0 1,0 0-1,0 1 139,1 1 0,-1 1 0,-3-2 1,0 1-1,4 2 0,0 2 1,-1 0-1,-1 0 0,1-1 1,0 0-1,1 1 0,0 0 23,0-1 1,-1 1 0,-1-1 0,-1 1-1,0 6 1,1 1 0,0 0 0,0 0-1,0 1 1,0 0 0,1 3 0,-1 1-1,-1 1 1,-1 0-84,0 1 1,0 1 0,2 8 0,-1 1-1,-1-2 1,0 0 0,0-1 0,0 1-1,1 2 1,-1-1 0,0-3 0,0 0-124,0-3 0,0 2 0,2 6 1,-1 0-1,-1-10 0,0 0 1,0 1-1,0 0 0,0-1 1,0-1-1,-1-1 0,0-1 114,1-2 1,0 1 0,-2-1 0,0 0-1,1 0 1,0-1 0,0 1 0,-1 0 0,0 0-1,1 0 1,0-1 0,0 1 0,1-2-1,-1-1 1,0 0 0,0 0 193,0 0 1,1 1 0,1 2 0,1 0 0,-2-2 0,0-1-1,-1 3 1,2-1 0,-1 2 0,1 0 0,-1-1 0,0 1-62,0 2 1,0 0-1,-1 3 1,0 0-1,-2 2 1,0-1 0,0-1-1,0 0 1,0 1-1,0-1 1,0 0 0,0-1-97,0 0 1,0 0 0,2-1-1,1 0 1,0-5 0,0 0 0,-1 0-1,1 0 1,1-2 0,0 0 0,-1-2-1,0 0 1,0-3 0,1 1-39,0-3 0,0 1 0,-2-2 0,0 0 0,2-4 0,1 0 0,-1 0 0,1-1 0,4 36 1,0-1 380,1-4 1,-4 1 0,0 1 0,-4-34 0,0 1 0,1 2-1,0-1 1,0 1 0,0 0 0,0 0 0,0 0-289,-1 0 1,-1 0 0,2 0 0,0 0 0,0 0 0,0 1 0,0 1 0,0-1-1,0 1 1,1 1 0,-1-2 0,0 0-59,0 0 1,0 0 0,0-1-1,0 0 1,-2 0 0,1 1-1,1 1 1,0-1 0,0 2-1,0-1 1,0-2 0,1 0 8,4 32 0,-4 2 0,3-9 0,-1 0 1,-1 2-1,-1-5 289,1-1 1,4-3-1,-5-3 1,-1-1-1,0 1 1,0-3-1,1 0 272,-1 0 0,-1-3 0,-1-2 1,2 0-1,2-1 0,-2 2 0,-2-3-337,-1 1 0,0 3 1,0-3-1,0 0 1,0 0-1,0-5-88,0-4 0,-4 5 0,-1-5 1,2-2-1,2 1 0,-1-3 37,-2-1 0,2 4 1,-2-5-1,2-2 0,2 0 1,0-4 100,0-3 1,2-3 0,4-5 0,6-3-1,7-2 1,6-4 0,8-4 506,4-1 1,4-1 0,5-4 0,6-4 0,6-2 0,4-3-455,6 1 1,-3 4-1,9 2 1,-34 3 0,0 2-1,2-1 1,-1 1 0,3 0-1,0 0 1,-2-1 0,0 1 111,-1 0 1,0 1-1,3 5 1,0 3 0,-3 0-1,0 1 1</inkml:trace>
  <inkml:trace contextRef="#ctx0" brushRef="#br0" timeOffset="7">7398 9529 6313,'-7'-24'0,"2"-1"0,4 1 0,1 5 2238,0 4 0,6 6 888,3 1-2687,3 5 0,1-3 0,2 6 0,1-2 1,2-1-1,0-1 0,1 1 0,3 1 0,2 2 1,-1 0-1,1 0 0,3 0 0,4 0 1,4 2 466,7 2 0,-1-2 0,8 2 0,5-1 0,3 0 0,8 2 0,2-1-319,3 2 0,-1-5 1,-2 4-1,0-2 1,-1 0-1,-1 1 1,-1-1-509,-2-1 0,-2-2 0,3 0 0,1 0 0,-3 0 0,-2 0 166,-1 0 1,-5 0-1,-4 0 1,0 0 0,0 1-1,-2 2-202,-1 2 0,0-1 0,-3-3 0,3 2 0,0 3 0,1 0 1,-1 2-44,0-1 0,3 0 0,-3 4 0,0-4 0,1-1 0,-1-3 0,0-1 0,0-2 0,-3 0 0,1 0 0,1 0 0,-1-2 0,2-1 0,1-1 0,-7-7 0,3 4 0,2-2 0,-2 2 0,1 1 0,-1 3 0,-10 1 0,11-2 0,-8-1 0,1 2 0,0 2 0,-3 1 0,-2 0 0,5 4 0,-3 1 0,2-1 0,0 1 0,1-1 0,1-1 0,8-1 0,1-2 0,2 0 0,2 0 0,0 0 0,4-2 0,2-2 0,-6-2 0,7-5 0,-2 4 0,1 0 0,0 1 0,0 0 0,3-3 0,0 4 0,-1 1 0,-3 0 0,2-1 0,0 2 0,1 2 0,-1 1 0,-5 0 0,0 0 0,1 1 0,-1 2 0,0 2 0,-4 0 0,0-2 0,2 2 0,2-2 0,3 0 0,3 0 0,2 1 0,-3 1 0,3-7 0,1-1 0,3-3 0,6-1 0,2-4 0,-34 5 0,0 1 0,35-4 0,-34 5 0,0 0 0,0 1 0,0 0 0,0 1 0,0 0 0,0 0 0,-1 0 0,-1-1 0,-1 1 0,34-2 0,-6 4 0,-1-2 0,0-1 0,-5-1 0,-3 1 0,-2 1 0,-7 2 0,-4-1 0,-4-2 0,-5-2 0,-3 2-80,-6 2 0,0 1-48,-7 0 0,5 6 1,-2 1-1</inkml:trace>
  <inkml:trace contextRef="#ctx0" brushRef="#br0" timeOffset="8">4959 10942 32040,'-6'-8'-3258,"-3"4"1,2 2 2785,-2 2 668,0 0 1,-5 0 0,1 0 0,1-1 0,2-2 341,1-2 0,6-5 0,-3 3 0,2-2 0,-2 1-37,-2 2-446,0 2 1,-6 4 0,1 0-1,0 0 1,-2 0 17,-3 0 0,3 1 0,-4 2 1,1 2-1,-1-1 0,0 1 1,-1-1 46,4-1 1,-3-1-1,0-2 1,-1 0 0,1 0-1,3 0 285,1 0 0,2 0 0,-2 0 0,-2 0 0,0 0-405,0 0 0,-2 4 0,1 2 0,2 1 0,1 4 0,2 1-74,0 1 0,4 0 0,0 1 0,0-1 0,2 0 0,1 1 9,0-1 1,4 2 0,-4 0 0,2-1 0,-1-2 173,2 0 0,2 0 0,-1 1 1,0 1-1,-3-1 0,2 0 1,2 0-110,1 1 0,0 1 0,0 1 0,1 2 0,2-1 0,3 1-46,1 0 0,2 4 1,6-3-1,1 1 1,2 0-1,0 0 1,0-1 98,0-3 0,4-1 0,-3-2 0,0 1 0,2-1 1,0 0-54,2 1 0,3-2 0,0-2 0,1-3 0,0 1 0,-1-2 0,1 0 0,4 4 0,0-3 0,-1 2 0,-1-1 0,1-1 0,1-1 0,-1 0 0,2 0 0,1-3 0,1 1 0,1-1 0,1-1 0,0-2 0,-1 0 0,5 0 0,0 0 0,-1 0 0,-2 0 0,-2 0 0,1 0 0,2-2 0,-1-1 0,-3-1 0,0 1 0,0 1 0,1 2 0,0 0 0,4-6 0,-7 5 0,5-4 0,-3 2 0,-1-1 0,2 3 0,-4-4 0,-1 4 0,-2-1 0,-1-1 0,0-1 0,-1-1 0,1 5 0,0 0 0,-1 0 0,1 0 0,0 0 0,-1 0 0,1 0 0,0 0 0,-1 2 0,1 1 0,0 1 0,-1-1 0,1 0 0,-1 0 0,1 3 0,0 0 0,-1 0 0,1-3 0,0 3 0,-1-2 0,1 1 0,0-1 0,-1 0 0,1-1 0,0-1 0,-1-2 0,1 1 0,0 2 0,-1 2 0,1-2 0,0-2 0,-1-1 0,1 0 0,-2 0 0,-1 0 0,-2 0 0,2 0 0,0 0 0,-1 0 0,-2 0 0,0-1 0,-2-2 0,0-2 0,3 1 0,-2 2 0,-1-1 0,2-2 0,-2-1 0,2-2 0,-1 1 0,1 2 0,1-3 0,2 5 0,-5-3 0,1 0 0,-1-3 0,4 1 0,-2 0 0,0-1 0,-2 0 0,-1 0 0,0-1 0,0 2 0,-4-1 0,3-1 0,0-2 0,0-1 0,-2-1 0,-2 1 0,-1 0 0,-2-1 0,-3 0 0,-1-3 0,-1 0 0,1 0 0,-5-2 0,4 0 0,-4-1 0,-1 0 0,0-1 0,0-3 0,-1 4 0,-2-3 0,-2 1 0,2 0 0,0 0 0,-1-2 0,2 5 0,-3 0 0,0 1 0,-1 0 0,0 0 0,-1 0 0,-1 1 0,0-1 0,-7 5 0,-2-1 0,-2 1 0,-2 0-400,-2-1 1,-5 5-1,-2 1 1,3-1 0,1 0-1,2 0 317,-1-1 1,0 2 0,-2 1-1,2-1 1,1 1 0,2-2 221,-2 2 1,-1-4 0,-2 5 0,1 0-1,-1 0 1,0 2-15,1-2 1,-2 5 0,-2-4-1,-3 4 1,-1 1 0,-1 0-1,-1 0-190,1 0 1,4 1 0,-5 2-1,0 2 1,1-1 0,1 0 189,1 1 1,1-1 0,2-4 0,-1 0 0,1 0 0,2 0 0,0 0-13,-3 0 0,1 0 0,-4-1 0,0-2 0,0-3 1,-1 0-114,0 0 0,-7-3 0,0 5 0,-4 1 0,-4 1 0,-1 2 0,3 0 0,-3 0 0,5 2 0,2 2 0,-1 5 0,4 3-347,-2 1 0,0 1 1,3-1-1,0 0 0,0 1 1,2-1-1,0-1-168,3-3 0,1 3 0,-3-4 0,1 4 0,1 2 0,-2 0-1484,-3 4 1916,9-3 1,-20 4-1,10-5 1</inkml:trace>
  <inkml:trace contextRef="#ctx0" brushRef="#br0" timeOffset="9">22088 11341 8444,'-1'-26'0,"-4"-1"0,10 12 235,-4 3 0,12 8 0,1 0 0,-1 1 0,0 1 0,1 2 0,1 0 0,1 0 0,3 2 0,0 1 0,1 1 0,-3-1 748,3-2 1,-1 1-1,5 1 1,-2 1-1,1-1 1,3-1-1,0-2 1,-1 0-1286,-2 0 0,2 0 1,-4 0-1,1 0 1,-1 0-1,-2 0 302,-3 0 0,5 0 0,0 0 0</inkml:trace>
  <inkml:trace contextRef="#ctx0" brushRef="#br0" timeOffset="10">23128 11128 17409,'0'-6'-110,"0"6"1118,0 6-398,0 8 1,0-1 0,1 0 0,2 0 0,2 1-98,-2-1 1,-2 5-1,1 0 1,1-1 0,1 1-1,-1 1 1,-2 1 0,-1-1-315,0-3 0,5-1 0,-1-2-1242,-1 1 1,-1-8 0,-2-6-1,0-8 560,0-4 0,0-2 0,1-4 1,4-3-1,4-1 0,2 1 1112,3 2 0,4-3 0,-1 4 0,1 3 0,0 5 1,1 4-1,0 1 254,1 1 0,-1-1 1,-3 7-1,2 2 0,-2 5 1,-1 5-617,-2 3 1,-1 0 0,-1 3-1,-4 1 1,-1-2 0,-3 2-1,-2-2-468,-1 1 1,0 2 0,0-4-1,0-2-504,0-1 0,0-9 1,0-8-1,2-10 120,2-8 1,8-10 0,7-3-1,2-1 1,3-1 0,1-1 757,2 1 1,-2 7 0,-1-1-1,-4 7 1,0 3 0,-4 4-1,-1 5 860,-2 5 0,-4-1 0,-2 3 0,1 5 0,-2 5-893,0 5 1,-2 3 0,-4 3-1,0 4 1,0 3 0,0 2-1,0-1-251,0 1 1,0-2 0,0-1 0,0-2-1,0 0 1,0-1-54,0-3 1,4 1 0,2-1 0,0-2 0,2-2 0,-1-4 291,3-1 1,8-6-1,3 3 1</inkml:trace>
  <inkml:trace contextRef="#ctx0" brushRef="#br0" timeOffset="11">24194 11328 8378,'0'-18'343,"0"1"1873,0 5 0,0 7-1352,0 10 0,6-2 1,3 4-1,3 0 0,1-1 1,2 0-430,3-3 1,-3 0 0,2 0-1,-2 2 1,-1-2 0,-1-3-628,0-5 0,1 1 0,-3-8 1,-2-3-1,-3 0 0,-1-1 1,-1 0-82,-1-2 1,-6 0-1,-3 3 1,-1-1 0,-4-2-1,0 3 664,-3 5 1,1 0 0,0 5 0,-1 2-1,1 2 1,0 1 656,-1 0 0,2 6 0,2 3 0,3 4 1,-1 3-1,2 4-938,0 0 1,2-2-1,4 4 1,0 0-1,0 1 1,0-3-1,1 0-1482,4-4 0,-2 3 1,6-1-1,1-2 1,2-2-25,1-6 1,5-2 0,3-6 0,2 0 1395,6 0 0,12-6 0,1-1 0</inkml:trace>
  <inkml:trace contextRef="#ctx0" brushRef="#br0" timeOffset="12">24727 11288 8474,'-13'-21'3872,"6"10"-2745,2 11 0,5 0 0,5 4 0,4-1 0,2 0 0,3 1-507,-1-1 0,0-1 1,1-2-1,-1 0 0,0 0 1,1 0-1338,-1 0 1,-4-2 0,-2-2 0,-1-5-1,-3-3 170,-1-1 1,-8 4-1,-3 0 1,-3-1-1,-1-1 1,-1 1 1106,1 1 0,-5 6 0,1-1 0,0 2 0,2 2 1,2 0-1,-2 2 536,-2 2 1,5 3-1,-3 7 1,2-1-1,2 0 1,1 1-955,2-1 0,-2 5 1,4 1-1,0 0 1,0 2-1,3-2 1,2 1-1182,1-4 1,6 2 0,3-4 0,4-2-1,5-1 1,4-4-285,3-2 1,8-4 0,4-2 0,4-4 0,4-5 1322,-2-7 0,4-3 0,0-7 0</inkml:trace>
  <inkml:trace contextRef="#ctx0" brushRef="#br0" timeOffset="13">25421 10755 16949,'0'-37'-1242,"0"6"1,-6 7 2325,-3 15 0,3 5 1,1 8-1,2 5 1,1 5-1,-3 3 1,2 8-1,2 7-199,1 3 0,-2 14 1,-1 0-1,-1 9 1,1 4-1,1 0 0,2 0-1559,0-1 0,0-2 0,0-7 223,0-3 0,5-5 1,1-7-1,0-3 447,0-1 1,4-8-1,-3-6 1</inkml:trace>
  <inkml:trace contextRef="#ctx0" brushRef="#br0" timeOffset="14">24994 11208 8546,'4'-47'1562,"4"4"0,2 12 175,5 13 0,7 11 0,1 7 0,2 0-1834,1 0 1,5 0-1,1 0 1,-1 1 0,0 2-1,0 3 1,0 3-1,0 4 97,0 3 0,0 2 0,-4-4 0</inkml:trace>
  <inkml:trace contextRef="#ctx0" brushRef="#br0" timeOffset="15">23621 11835 13896,'-4'-23'2301,"-1"1"1,2 6 0,9 11-1193,7 4 0,11 5 0,12 2 1,7 2-1,14 2 0,13 2 0,-29-5 1,1-1-953,3 1 0,0 0 0,3-3 0,1 0 0,4 0 1,0 0-1,1-1 0,-1 0 0,0-2 0,1 1 0,-1-1 1,0-1-1,-1 0 0,0-1 0,-2-1 0,1 1-646,-2-1 1,-1-1-1,-5-1 1,-1-1 0,0 2-1,-1 0 1,28-2-1,-11-1 514,-8 3 0,2 1 0,-4 2 0</inkml:trace>
  <inkml:trace contextRef="#ctx0" brushRef="#br0" timeOffset="16">22355 14433 8055,'-14'-32'0,"2"5"0,4 8 219,2 10 1,12 3-1,1 8 1,3 2-1,2 6 1,3 7-1,0 6 1,0 7-1,-2 7 1,0 6-1,1 7 1,-3 4 871,-2-1 0,-3 12 0,-6-6 0,0 3 0,-1 5 0,-4 0 0,-4 2 1,-2 1-1,-4 2-493,-3 1 0,3-5 1,-1-7-1,4-2 1,3-4-1,0-5-903,2-5 0,-3-8 0,5-3 0,1-2 0,-1-4 0,1-2-845,1-4 521,1-6 0,2 3 0,2-7 0,4-3 1,6-4-775,4-4 1,8-7 1402,-2-3 0,9-15 0,3-4 0</inkml:trace>
  <inkml:trace contextRef="#ctx0" brushRef="#br0" timeOffset="17">22768 14473 8163,'-18'-22'0,"0"0"0,2 4-122,1 6 0,6 6 0,0 6 1,-1 0 846,-2 0 1,-1-4 0,1-2-1,5 0-46,7 0 1,6 2 0,7 4-1,2 0 1,3 0 0,4 0-161,3 0 1,7 0-1,4 0 1,4 0-1,4-2 1,5-1 0,6-3 159,7-1 0,-2-2 1,9-4-1,2-1 1,-1 3-1,1 0 1,-4 4-527,-2 1 0,-1-3 0,-10 5 0,1 2 0,-3 6 0,-3 8-216,-6 5 0,1 12 1,-8 4-1,1 8 1,-2 13-1,-4 8 1,-16-26-1,-1 2 135,-1 1 1,0 2-1,0 3 1,-1 2 0,1 4-1,-2 1 1,0 1-1,-1 1 1,0-1 0,-1 1-1,0 1 1,-2 0-15,1 0 1,-1-1-1,1-8 1,-1 0 0,0 1-1,1 0 1,0-4 0,0-1-1,-1-3 1,-1-1 0,8 36-1,-5-9-23,-2-7 1,2-5-1,-5-3 1,-1-6 0,-3-6-1,-6-6-242,-7-3 0,-6-7 0,-9-2 0,-5-3 0,-8-1 0,-11-4 28,-9-4 0,-8-2 0,-7-5 0,36 0 0,0 0 0,-4 0 0,-1 0 0,-1 0 0,-1 0 0,-3-1 0,1 0-46,-1-1 0,0 0 1,0 1-1,0 0 0,3-1 1,0 0-1,1 1 0,0 2 1,3 0-1,1 2 0,0 1 1,1 1-157,2 1 0,1 0 0,-31 3 0,13 0-382,6 1 0,10 0 0,12 1 763,8-2 0,9-1 0,11 6 0</inkml:trace>
  <inkml:trace contextRef="#ctx0" brushRef="#br0" timeOffset="18">22555 16446 7935,'0'-14'0,"0"1"790,0 6 1,-2 1-1,-2 7 1,-7 4 0,-5 5-1,-6 6 1,-5 7-1,-4 3-20,-4 5 1,-10 8 0,-4 8 0,-3 2 0,-2 3 0,25-27 0,0 0 0,-2 2 0,0 0-444,-2 1 0,0 0 0,2-2 0,-1 0 0,0 2 0,0 0 0,-1 0 0,-1 0 0,1 0 0,0-1 0,-1 0 0,0-1 1,2-1-1,0-1-22,-27 21 1,1-1 0,3-3 0,5-2 0,1-2 0,4-3-652,4-3 1,1-3 0,12-3-1,4-2 1,3-6 0,5-3 0,3-4-1182,4-1 0,6-6 1,13 1-1,13-2 1,14-5-1,11-6-198,10-9 1,-19 4 0,1-1 1724,0-2 0,0-2 0,4-5 0,1-2 0,1-2 0,1 1 0</inkml:trace>
  <inkml:trace contextRef="#ctx0" brushRef="#br0" timeOffset="19">23154 16339 7906,'-11'-25'0,"2"3"509,9 8 1,9 13-1,8 8 1,6 5 0,3 7-1,5 5 1,6 4 0,6 3-1,5 6 1,2 5 0,2 2 718,3-1 1,1 3 0,-3 0 0,1-2-1,-1 1 1,0-5 0,1 0 0,-1-3-871,0 1 0,-4-4 0,-1 0 0,-4 0 0,-4-1 0,-4 1-1779,-4 0 1,-5-3 0,-6 5 0,-2 1 0,-3 1-1,-3 2 1421,-4 0 0,-3 6 0,-6 2 0</inkml:trace>
  <inkml:trace contextRef="#ctx0" brushRef="#br0" timeOffset="20">20328 17885 8049,'-13'-30'0,"1"4"0,3 8 0,5 11 0,2 11 104,2 18 0,0 3 0,0 14 0,0 7 0,0 6 1,-1 10-1,-3 4 0,-4 9 0,4-38 0,-1 1 0,1 2 1,-1 0-1,0 0 0,0 0 0,0 2 0,0 0 0,0-1 1,1 0-1,1-1 0,1 0 1319,1 32 1,1-8 0,1-8-1895,4-5 0,7-8 0,7-11 0,0-7 1,2-5-1,-2-9-478,0-5 1,4-6 0,-6-6-1,0-8 949,-3-12 0,0-24 0,-1-12 0</inkml:trace>
  <inkml:trace contextRef="#ctx0" brushRef="#br0" timeOffset="21">20355 17898 8031,'0'-34'640,"0"-1"1,2 10-1,4 8-141,7 10 1,11 7-1,10 4 1,4 4 0,10 1-1,8-2 1,12-1 0,-29-4-1,0-1-480,5 0 0,0-1 0,4 1 1,2 0-1,0 0 0,0 1 1,1 0-1,1 0 0,-2 1 0,0-1 1,-1 0-1,0 0 0,-2 1 1,-1 0-127,0 1 0,-1 0 1,-4-2-1,-1 0 1,0 1-1,0 1 1,31 4-1,-9-1 1,-8 4-1,-10 2 17,-7 5 1,-10-2 0,-9 6 0,-5 3-1,-4 5 1,-5 5 326,-2 4 0,-8 7 0,-3 4 0,-4 6 0,-5 8 0,-4 6-108,9-33 0,0 1 0,0 1 0,-2 1 1,1-1-1,-1 0 0,-1-1 0,-1 0 1,0-2-1,0 0 0,0-1 0,-2-2 1,-18 33-371,-3-6 0,-2-8 1,-12 0-1,-1-11 1,1-8-1,-3-6-101,1-5 0,-2-9 1,-7-8-1,0-5 1,1-5-1,-1-5 46,1-6 1,1-7 0,-2-6-1,1-4 1,5 1 0,2-3 295,5 1 0,2-1 0,-3-5 0</inkml:trace>
  <inkml:trace contextRef="#ctx0" brushRef="#br0" timeOffset="22">19449 17392 8727,'0'-4'2518,"0"6"-2362,0 10 0,0 12 1,0 3-1,0 7 0,-2 4 1,-1 2-1,-1 2-227,1 2 0,1-1 1,2 4-1,0-1 1,0-4-1,0-4 1,2-5-1,2-4-4259,5-3 4330,-3-9 0,12 3 0,-3-7 0</inkml:trace>
  <inkml:trace contextRef="#ctx0" brushRef="#br0" timeOffset="23">19235 17472 8369,'-6'-19'0,"1"-1"100,-4-2 1,4 9-1,10 8 1,4 4-1,2 1 1,4 0-1,3 0 1,4 0 227,3 0 1,8 0-1,3 0 1,2 0-1,4 0 1,0 0-910,3 0 1,4 0 580,-5 0 0,1 6 0,-5 1 0</inkml:trace>
  <inkml:trace contextRef="#ctx0" brushRef="#br0" timeOffset="24">19209 17965 8131,'-24'-10'541,"6"-4"1,8 4 0,17 6 0,10 2 0,8 2-668,3 0 0,6 0 0,3 0 1,6 0-1,4-1 0,4-2 126,2-2 0,3-5 0,11 2 0</inkml:trace>
  <inkml:trace contextRef="#ctx0" brushRef="#br0" timeOffset="25">19849 17645 8330,'-12'-26'4244,"4"0"-4254,-5 4 1,4 19 0,6 14 0,-1 6 0,-1 7 0,1 1 0,-1 2 0,2 1-59,2 3 1,1-1 0,0 5 0,1 2-1,4 0 1,4 0 0,3-3 0,1-3-524,0-5 1,1-6-1,-1-8 1,0-3-1,1-5 655,-1-2 0,-1-8 1,-2-4-1,-2-7 1,-3-5-1,-2-3 305,-1-2 1,2 2-1,1 1 1,-2 4-1,-2-1 1,1 2 247,2 0 1,4 5-1,6 7 1,4 1-1,4 1 1,5 1-1,4 0-765,5 1 0,5-3 0,1 0 0,-4-2 0,-1-2 0,-3-2-628,-3-1 1,-4-5-1,-3-1 1,-4-3-1,0-5 1,-4-3 143,-1 1 0,-2-8 1,0 0 631,1 0 0,5 0 0,2-3 0</inkml:trace>
  <inkml:trace contextRef="#ctx0" brushRef="#br0" timeOffset="26">24261 17685 8167,'-5'-25'503,"1"3"0,0 10 24,4 12 1,0 12-1,0 11 1,-2 7 0,-1 7-1,-3 8 1,-1 8-1,-4 6-349,0 2 0,-3 8 1,2-1-1,2 4 1,3 0-1,1-4 1,3-1-603,1 0 0,4-10 0,2 7 0,5-6 0,3-6 0,3-8 0,1-9 0,2-6 424,-2-9 0,-1-9 0,-2-5 0</inkml:trace>
  <inkml:trace contextRef="#ctx0" brushRef="#br0" timeOffset="27">24234 17792 7983,'0'-45'1314,"0"2"1,0 6-746,0 9 1,6 12 0,3 9 0,4 1-487,5 3 0,4-5 0,9 1 1,6-2-1,8 0 0,7-1 1,7-1-1,5 2-33,4 5 1,6-2-1,-2 2 1,3 2-1,-38 4 1,1 1-1,36 8 1,-3 7-1,-6 4-216,-7 7 0,3 5 0,-12 10 0,-3 6 0,-3 10 0,-24-27 0,-1 2 235,-2 1 0,-1 2 0,1 9 0,-1 2 0,-5-1 0,-1 0 0,1 4 0,-2 0 1,-2 3-1,0 0 0,-2-3 0,-1 1-168,-1-4 1,-1 1-1,0-1 1,0 0-1,-2-8 1,0-2 0,-5 27-1,-7-11 1,-9-12 103,-8-6 0,-10-10 0,-10-11 0,-7-6 0,-5-5 0,-2-4 0,1-4 206,1-6 0,4-7 1,-1-14-1,4-1 1,7 2-1,5-1-630,3-1 0,12 3 0,6-2 0,7 5 0,6 3 0,5 0 0,4-1 419,4 1 0,16 0 0,8-5 0</inkml:trace>
  <inkml:trace contextRef="#ctx0" brushRef="#br0" timeOffset="28">25527 17658 8076,'5'-14'0,"1"-1"513,1 2 0,3 2 1,7 13-193,0 2 0,1 5 1,-4 7-1,-1 5 1,-1 3-1,-2 4 0,-2 1 1,-3 6-253,-2 4 1,-1-3 0,-2 3 0,0-4 0,0-2 0,0-1 0,0-2-3210,0-2 3140,0-7 0,6 4 0,1-4 0</inkml:trace>
  <inkml:trace contextRef="#ctx0" brushRef="#br0" timeOffset="29">25501 17565 8198,'-14'-18'520,"2"1"2298,4 0-2790,2 8 0,12 4 1,2 5-1,4 0 1,2 0-1,0-2 0,4-1 1,4-1-1,4-1-378,0-1 1,2 5 0,2-4 0,3 4 0,-1 2 349,1 4 0,4 2 0,-3 7 0</inkml:trace>
  <inkml:trace contextRef="#ctx0" brushRef="#br0" timeOffset="30">25301 17992 7963,'-12'-14'645,"3"1"1,6 6-1,12 2-740,9 4 0,11 1 0,8 0 1,5 0-1,4 0 0,1 0 0,3 0-1595,2 0 1690,2-6 0,5-2 0,2-5 0</inkml:trace>
  <inkml:trace contextRef="#ctx0" brushRef="#br0" timeOffset="31">26074 17579 8197,'-18'-9'1018,"0"0"1,5 3 0,5 13-1050,3 7 0,0 6 0,5 0 0,0-1 0,0 2 0,0-1 0,0 2 0,0 1 0,0-1-354,0 2 0,2-5 0,2-1 0,5-4 0,3 0 0,1-2-1549,0-4 1934,1-2 0,-1-6 0,0 0 0</inkml:trace>
  <inkml:trace contextRef="#ctx0" brushRef="#br0" timeOffset="32">26060 17698 8121,'-13'0'377,"0"0"0,5 2 0,4 2 0,2 5 1,2 5-1,2 3 0,4 4 190,7 0 1,3 3 0,10-7-127,2 0 1,7-4 0,2-4 0,3-5 0,3-2-400,0-2 1,-9-8-1,5-5 1,-5-8-1,-6-4 1,-3-5 0,-6-2-1,-2-7-409,-5-2 1,-8 2 0,1-5-1,-5 3 1,-5 1 0,-4 1-2068,-3 4 2434,-7 2 0,-2 6 0,-5 1 0</inkml:trace>
  <inkml:trace contextRef="#ctx0" brushRef="#br0" timeOffset="33">8985 10595 8416,'0'-43'0,"0"3"0,-2 8 0,-1 6 0,-1 9-50,-1 8 0,-2 3 1,-5 6-1,-7 0 1,-6 0-1,-7 0 0,-2 0 1,-1 0-1,-2 0 1,-2 0-1,-1 0 126,0 0 1,0 1 0,0 4-1,-1 4 1,-2 2 0,-3 3 724,-1-1 1,-1 2-627,-1 3 0,-6 1 0,5 6 0,0 0 0,-1 5-192,4 3 1,1-1 0,9 7-1,4 2 1,10 2 0,6 4-1,10 7-58,4 6 1,22 6 0,-4-32 0,4 0 0,7 1 0,5-1 0,7 3 0,5-3 0,7 1 0,4-2 108,5 1 0,3-4 0,-12-10 0,3-3 0,1-1 0,3 0 0,1-3 0,1 0 0,2-1 0,2 0 1,1-2-1,3-1 0,0-1 0,2-1 0,-1-1 0,1-1 0,1 0 0,1-2 0,1 0 0,0-2-14,2 1 1,1-1 0,-2-1 0,-6-1 0,-1-2 0,1 0 0,4-1 0,0 0 0,0-1 0,-2-2 0,-1 0 0,0-2 0,-4 0 0,1-1 0,-2 0 0,-2-1 0,0-1-1,-2-1 1,-4 1 0,-2-1 0,0 0 96,21-7 1,-3 0 0,-3-2 0,-4-1 0,-13 1 0,-3-2 0,-3 2 0,-2-1 0,-6-1 0,-3-1 0,19-24-145,-16-2 0,-17-14 1,-25 2-1,-17-6 0,0 33 1,-5 1-1,-8 1 0,-4 2 1,-10-2-1,-4 3-75,-7-1 0,-3 4 0,16 11 0,-2 1 0,-2 2 0,-5 0 1,-3 3-1,-1 0 0,-2 2 0,-2 2 0,-1 1 0,-1 2 1,-2 1-1,-1 1 0,13 3 0,-1 0 0,0 2 0,-1 1 1,-1 2-1,0 1 0,-1 1 0,0 1 102,-3 2 0,1 1 0,-2 1 0,1 1 0,-3 1 0,0 1 0,0 0 0</inkml:trace>
  <inkml:trace contextRef="#ctx0" brushRef="#br0" timeOffset="34">5399 11155 12150,'-27'0'0,"0"0"0,1 1 0,-1 4 0,0 4-882,1 2 464,5 3 397,-10-1 1,13 0 0,-9-1 0,2-1 0,2-4-1,-1 0 1,3-1 0,0 2 0,2-2 0,0 0-1,1-3 268,-1-2 1,0 1 0,-5 1-1,3 1 1,0-1 0,2-2-1,-2-1 1,2 2 241,0 2 0,1-2 1,5 4-1,1 0 0,2 3 1,2 2-1,4 3-112,5-1 1,8-1 0,13-2 0,12-1-1,12 0 1,14-2-66,8-2 0,-28-2 1,3 0-1,2-1 1,2 0-1,-1 0 0,1-1 1,2 0-1,0 0 1,-2-1-1,0 0-179,-1 0 1,-1 0 0,2 0-1,1 0 1,-7 0 0,-1 0 0,1 0-1,-1 0 1,34 0 0,-10 0 0,-10 0-887,-9 0 1,-11 0-1,-8 1 1,-16 2-4248,-17 2 4749,-14-1 0,-31-4 1,-6 0-1,-7 0 1,-6 0-1,33 0 0,-1 0-147,-2 0 1,-1 0 0,3 2 0,0 0 0,-3 1 0,1 0 384,-1 1 0,1 0 0,-1 2 1,1 3-1,1 1 0,0 0 1</inkml:trace>
  <inkml:trace contextRef="#ctx0" brushRef="#br0" timeOffset="35">24794 15899 8081,'2'-19'0,"2"6"0,5 7 317,-3-2 1,0 5 0,-8-4-1,-4 1 1,-7 5 0,-6 4-1,-3 5 1,-1 4 0,0 2 0,-3 0 533,0 4 1,5 3 0,3 6-1,5-1 1,4 2 0,6 3-1,8 5 1,8 1-571,8-1 0,10 1 0,4-6 1,4-3-1,2-4 0,4-7-202,4-2 1,-4-7 0,0-4-1,-5-3 1,-5-2 0,-5-5-435,-6-7 1,-6-2 0,-10-9 0,-5-2-1,-6-6 1,-8-2 48,-10-3 1,-3 0 0,-11 2 0,-1 4-1,0 4 1,2 5 374,2 4 0,2 5 1,8 4-1,4 4 1,6 7-721,8 7 0,13 0 0,19 10 0,12 0 1,12 2 650,9 0 0,-24-11 0,3-1 0,0-2 0,1-1 0</inkml:trace>
  <inkml:trace contextRef="#ctx0" brushRef="#br0" timeOffset="36">25661 16019 8282,'-27'-32'1361,"-3"11"0,2 3 1,3 12-1192,0 9 0,4 5 1,0 6-1,2 3 1,4 0-1,5 1 1,7 0 196,6 0 0,10 5 0,11 0 0,6 0 0,5 1 0,5-3 0,4-2-63,5-3 1,-3-7 0,-1-4-764,-4-4 0,-1-2 0,-1-5 0,-4-6 263,-4-4 1,-8-13 0,-6 1 0,-3-3-1,-5-4 1,-5-1 0,-3-2 398,-1 1 1,-4 4 0,-2 0 0,-1 4 0,-2 5 0,0 3 1248,0 5 0,6 1-2732,-1 2 1,-1 6 194,5 2 1,5 8 0,12 5 1084,6 3 0,2 0 0,1 8 0</inkml:trace>
  <inkml:trace contextRef="#ctx0" brushRef="#br0" timeOffset="37">26234 15899 8145,'-22'-19'0,"-1"9"0,0 13 790,-3 13 1,0 8-1,1 4 1,2 1-916,6 2 1,2-1-1,1-6 1,1-3 0,1-2-1,2-3 125,1-1 0,0-8 0,-4-1 0</inkml:trace>
  <inkml:trace contextRef="#ctx0" brushRef="#br0" timeOffset="38">26047 15833 8145,'19'-52'0,"2"6"0,1 9 0,1 9 0,2 4 0,3 5 977,3 6 0,-1 1 0,-7 7 0,0 2 0,0 2 0,1 2-977,-2 4 0,-3 8 0,-5 8 0</inkml:trace>
  <inkml:trace contextRef="#ctx0" brushRef="#br0" timeOffset="39">24368 16339 7923,'-14'0'752,"1"2"-226,0 2 1,-5 3-1,-3 7 1,-4-1-1,-9 2 1,-8 1-1,-8 3-238,-6 2 1,-12 1-1,29-8 1,-1-1 0,-3 0-1,0 1 1,-2 0-1,0 0 1,-3 1 0,0 1-1,-2 1 1,-1 1-1,-4 3 1,0 0 622,-4 3 0,0 1 0,1-1 1,0 2-1170,-2 5 0,0 0 1,5-1-1,1 0 1,-2 2-1,1 1 1,-1 0-1,2 2 1,2-1-1,2 0 32,0 0 1,2 0-1,2-1 1,2-1-1,0 0 1,0-2 0,3 0-1,1-2 1,0-1-1,1-1 1,3-1-1,1-1-280,2-1 1,1-1-1,-30 16 1,7-5-1,5-7 1,4-3-1,6-6 209,3-3 0,9-5 0,1 0 0,11-5 0,16-3-1146,22-1 1443,18 0 0,23-4 0,4 0 0,3-1 0</inkml:trace>
  <inkml:trace contextRef="#ctx0" brushRef="#br0" timeOffset="40">25101 16339 8019,'-31'-62'544,"-1"9"1,3 16-164,1 14 1,3 12 0,2 11 0,7 1-1,6 3-220,5 5 0,11 14 1,9 9-1,10 11 1,11 16-1,-15-25 1,2 0 195,4 5 0,-1 1 1,1 3-1,0 0 1,3 1-1,0 1 0,1 0 1,-1 1-1,2 2 1,0 1-1,-1-2 0,0 0 1,-1 1-1,-1 1-115,-2-1 0,-2 0 1,0-1-1,-2-1 0,-4-1 1,0-1-1,-1 2 0,0 0-792,-2 2 0,-1 0 0,-3 2 0,-2 1 0,0 2 0,-1 0 0</inkml:trace>
  <inkml:trace contextRef="#ctx0" brushRef="#br0" timeOffset="41">4559 12821 7955,'0'-14'0,"0"1"17,0 0 381,0 5 1,-2-2 0,-2 6 0,-5 1 965,-3 1 1,0 8-1,4 3 1,5 1-1,6 1-548,5-2 0,6-5 0,4 3 0,4-1 0,4-3 0,4-1-167,1-2 1,6 0 0,-1 0 0,4 0 0,3 0 0,3 0 0,-1-2-186,1-2 1,5-2 0,-2-4 0,2 1 0,3 0 0,-1 0-459,0 0 1,4 5 0,-1-4 0,-1 2 0,0 3 0,-4 2 0,0 1-7,-1 0 0,2 0 0,1 0 0,1 0 0,-3 0 0,1 0 0,-1 0 0,-1 0 0,3 0 0,-8 0 0,-2 0 0,-2 0 0,-1 0 0,0 0 0,-4 0 0,-2 0 0,-2 0 0,-2 0 0,-2-2 0,-1-1 0,-1-1 0,-5-1 0,-3 4 0,-3-2 0,-2-1 0,0 1 0,1 1-207,-7 2 0,-2 0 0,-10 2 0,-4 2 1,-3 5-1500,-1 3 0,4-3 0,2 0 1,1 1-1,3 2 1706,1 1 0,2 0 0,0 1 0</inkml:trace>
  <inkml:trace contextRef="#ctx0" brushRef="#br0" timeOffset="42">19235 12274 8539,'-8'0'0,"-1"0"0,6 0 616,-3 0 1,21 0 0,4-1-1,3-2 1,2-2 0,-2 1 0,0 0-1,2-2 1,0 0 0,-2-2-1,-3 2 440,0 0 1,-2 1 0,3 2-1,1-2 1,-2 2 0,1 2 0,-3 1-1508,3 0 0,-6 0 1,4 0-1,-3 0 0,-2 0 1,1 0-1364,-1 0 1,0 0-1,2 0 1,1 0 1813,2 0 0,6 6 0,-3 1 0</inkml:trace>
  <inkml:trace contextRef="#ctx0" brushRef="#br0" timeOffset="43">20262 12008 8421,'13'-18'437,"0"0"0,-4 2 1,0 6-52,2 1 0,-4 6 0,0-3 0,-1 3 0,-3 3 594,-1 6 0,-7 6 0,-1 5 0,1 6 0,-3 2 0,2 3 0,-1 3 0,1 5-62,0 2 0,1 2 0,5 1 0,0 2 0,0 2 0,0-2-1746,0-2 1,0-2 0,2-4-1,1-4 1,1-2 0,-1-4-1,0-2-4044,2 0 4872,-4-7 0,-1 3 0,-7-6 0</inkml:trace>
  <inkml:trace contextRef="#ctx0" brushRef="#br0" timeOffset="44">20062 12461 14822,'7'-21'1735,"5"3"1,-3 10 0,4 3-903,5 4 1,-3 1-1,3 0-575,-3 0 0,-2 0 1,2 0-1,1 0-1013,2 0 1,0 1 0,-4 4 0,3 2-1,0 2 689,0 0 0,3 0 0,1 4 1</inkml:trace>
  <inkml:trace contextRef="#ctx0" brushRef="#br0" timeOffset="45">20595 12421 12203,'5'-13'1082,"0"10"-100,3 13 1,-4 3 0,4 5 0,-1-3 0,1-2 0,0 1 0,0-1 0,-2 0 0,-2 1 85,1-1 1,1 0 0,-3 1 0,1-1-1948,-1 0 0,-2-7 1,-1-6-1,0-7 4,0-5 0,0-7 0,0-4 0,0-2 0,0-1 0,0 0 0,2 3 1254,2 0 1,-1 3 0,6-2 0,0 4-1,0 3 1,0 2 984,1-1 0,2 2 0,1 4 0,1 3 0,-1 4-2088,0 1 0,1 4 0,-1 3 0,0 4 0,1 4 0,-1 1-3120,0 3 0,5-3 3821,0 7 1,6-1-1,-4 5 1</inkml:trace>
  <inkml:trace contextRef="#ctx0" brushRef="#br0" timeOffset="46">21195 12394 10593,'0'-35'612,"-10"5"0,-4 21 0,-1 5 209,1 2 1,0 8 0,1 2 0,0 1 0,-1-2 0,1 0 0,1 2 0,2 5 0,2 3-606,2 4 1,2-3 0,4 3-1,1-2 1,5-3 0,6-3-1,6-2-581,3-2 0,-5-6 0,3 1 0,-1-2 1,0-4-1,-3-2-461,-5-5 0,0-3 1,-5-1-1,-2-1 1,-2 1 1716,-1 0 1,0 4 0,-1 1 0,-2 4 89,-2 5 0,1 5 0,4 9 1,0 1-1,1 4 0,2-1-1767,2 0 0,5-1 1,-1-3-1,1 1 0,1 0 1,-2-2-3250,1-4 1,2-3 3993,1 2 1,1-3 0,-1-6-1</inkml:trace>
  <inkml:trace contextRef="#ctx0" brushRef="#br0" timeOffset="47">21488 12461 8549,'8'-6'0,"-2"6"0,-6 0 968,0 7 0,-5 5 0,-1 2 0,-1-1 0,-4 2 1259,0 2 0,2-2 1,1 3-3071,2-3 0,3-8 0,8-2 0,2-5 0,2-5 0,0-5 416,1-6 1,-4-1-1,0-3 1,-1 0 0,-1 3-1,1-1 3038,0 0 1,-3 0 0,4 6-1907,0 4 0,1 3 0,7 8 0,-3 3 0,0 1 0,-2 4-1142,1 1 1,2 2 0,1 3 0,1 0 0,-1 0 0,0-4-6624,1-4 7060,-1 3 0,6-5 0,2 7 0</inkml:trace>
  <inkml:trace contextRef="#ctx0" brushRef="#br0" timeOffset="48">21875 12448 8578,'0'-14'4931,"0"1"-4085,0 6 0,1 5 0,2 8 0,3 3 0,2 4 0,2 5 0,0 1-682,-1 0 0,2 5 1,-6-3-1,1 1 1,2 0-1,-2 0 1,0-1-1,-3-3-779,-2-3 1,-2-2 0,-2 0 0,-3-1-1,-2-3 1,-2-4-236,-2-4 1,-1-1 0,-1 0 0,3-1 0,0-4 0,4-4 434,1-3 0,1-1 0,5 0 0,2-1 1,4 0-1,6-4 0,5-6 415,4-5 0,1-5 0,5-6 0</inkml:trace>
  <inkml:trace contextRef="#ctx0" brushRef="#br0" timeOffset="49">22315 12074 8329,'1'-19'1968,"2"7"-1033,2 11 0,3 11 0,-3 9 0,-2 1 0,-2 2 1,-1 2-1,0 7 0,0 3-1040,0 3 1,-1 10 0,-4-4-1,-3 3 1,-4-2 0,-2-2-1,1-4 1,1-2-3784,3-5 3888,-3-3 0,5-1 0,-6-1 0</inkml:trace>
  <inkml:trace contextRef="#ctx0" brushRef="#br0" timeOffset="50">22261 12421 8329,'9'-13'1085,"-1"-1"1,-1 1 195,0 0 1,-2 7 0,2 6 0,1 7 0,-2 5 0,1 1-1629,0 1 1,1-1 0,2-1-1,-2-2 1,-1-2 0,0-3-1,2 0 1,0-1-183,0 1 1,-4-1 0,3-4-1,4 0 1,3 0 1388,3 0 0,1 0 0,-1 0 0,4 0 0,3 0 0,2 2-400,0 2 1,4-1 0,1 6 0,1 0-461,-1-2 0,11 11 0,-1-3 0</inkml:trace>
  <inkml:trace contextRef="#ctx0" brushRef="#br0" timeOffset="51">12037 12647 8346,'-6'-20'0,"-3"3"0,-3 6 0,-1 3 0,-2 2 0,-2 3 0,-4-4 0,-6 0 0</inkml:trace>
  <inkml:trace contextRef="#ctx0" brushRef="#br0" timeOffset="52">12810 11661 7805,'-6'-18'0,"-1"4"0,1 5 0,6 7 0,7 4 0,5-1 159,-4-1 1,-4 0 0,-8 0-1,-5 0 1,-3 0 0,-1 0-1,-1 2 1,-1 1 0,-1 1 573,-2-1 0,-5-1 0,0-2 0,-2 0 0,-1 0 0,-2 0 1,-2 0-1,-1 0 0,1 0 292,2 0 1,1 0 0,1 0 0,-1 0 0,0 0 0,1 0 0,-2 0-894,-4 0 0,4 1 0,-4 2 1,1 1-1,0-1 0,-1 0 113,0 2 0,4-4 1,-5 5-1,1-1 0,-3-1 1,1 1 147,3 1 0,3-4 1,2 7-1,0 0 0,3 0 1,2 0-1,0 1-303,0 2 0,4 3 0,-6 3 1,1 3-1,0 1 0,0 0 1,0 0-261,1-1 1,-4 7-1,4-4 1,0-1-1,3 3 1,5-1 314,4 1 0,-1 1 0,5 0 1,2-1-1,2 1 0,2 1 1,5 2-146,8 1 0,0 6 0,9-3 0,0 2 0,4-2 0,4 1 0,3 1 0,0 1 0,3 4 0,-4-7 0,1 2 0,3-2 0,0-2-86,-1-2 1,-4-2 0,-5-3 0,-2-1 0,-1-3 0,-2-2 0,2-3 170,1-1 0,3-6 0,2 0 0,2 0 0,2 0 0,5-2 1,4-1-86,6-3 0,-2 3 0,3 0 0,2 0 0,3 0 0,0-2 0,1 2 0,-1-5 0,-5 5 0,-4-1 0,-1-1 0,-4-1 0,2-1 0,-2-2 0,1 0 0,-4 0 0,1 0 0,-1 0 0,4 0 0,-1-2 0,1-2 0,7 1 0,1-5 0,0 1 0,2 0 0,0-2 0,1 1 0,1-2 0,-1 4 0,0 0 0,-1-1 0,-3 1 0,-4-2 0,-4 1 0,-1 4 0,-6-4 0,-3 4 0,-3-3 0,0-2 0,1-1 0,-3 2 0,8-5 0,-6 3 0,4-3 0,3-1 0,2 0 0,5-1 0,7 1 0,-2-2 0,3-1 0,1-2 0,-1 2 0,-4 1 0,-3 2 0,-3-1 0,-6 1 0,-4 0 0,-7 0 0,-5-1 0,-3 1 0,-2 0 0,-4-7 0,-2-2 0,-1-3 0,-3-2 0,-1-1 0,-2-3 0,1 1 0,2-4 0,3 0 0,0 0 0,1-3 0,1-1 0,2-2 0,-2 4 0,-1 2 0,0 0 0,-1 1 0,0 1 0,-1 4 0,1 4 0,-5 0 0,2 5 0,-6 0 0,-6 0 0,-3 2 0,-1 3 0,-6 0 0,-5 1 0,-5-2 0,-7-1 0,-4-2 0,-6 0-190,-7-1 0,-4 4 0,-6-3 0,-4 2 0,-1 0 0,31 6 0,0 1 0,-1-1 0,0 0-84,1 1 0,-1-1 1,-2-1-1,0 0 0,3 2 1,0 0-1,-36-7 0,-1 1 1,2 3-446,1 3 0,33 5 0,0 1 0,-35 0 0,7 0 1,4 4-1,5 7 0,2 7 719,2 7 0,6 0 0,1 11 0</inkml:trace>
  <inkml:trace contextRef="#ctx0" brushRef="#br0" timeOffset="53">15796 12847 7814,'-12'-17'0,"5"6"0,7 10 0,0 4 0,6-9 22,-6-3 1,-2 3 0,-4 0-1,-5 2 1,-7-1 0,-1 2-1,-2 2 1,0 1 0,-1 0-1,0 0 1,1 0 0,2 0-1,2 0 1,3 0 7488,0 0-7012,7 0 1,1 1 0,9 2 0,4 2-60,7-2 1,8-2 0,2-1-1,7 0 1,9-1 0,9-4-1,8-2-115,10-1 1,-3-4 0,8 5 0,-33 3 0,-1-1-1,2 1 1,0-1 0,1 1 0,0-1-191,0 2 0,-1-1 0,34-6 1,-33 7-1,1 1 0,0 0 0,-1 0 1,-1 0-1,0-1 0,0 1 0,0 0 1,-1 0-1,-1 1-118,0 0 1,1 0-1,1 1 1,0 0-1,31 0 1,-3 0 0,-3 0-1,-5 2-94,-5 2 1,-10-2 0,-11 2 0,-2-2 0,-6-2 0,-4 0 237,-2 0 0,-7 0 0,-7 0 0,-6 0-297,-10 0 0,-8 0 0,-10 0 0,-3 0 0,-8 0 0,-7-2-143,-7-2 0,-14 1 0,-2-5 0,-5 3 0,33 2 0,0 1 0,0 0 0,-1 0 0,-1-1 0,0 0-10,3-1 1,0 0 0,1 3 0,1-1-1,-28-4 1,2 2 0,8 0 0,4 1 0,4 1 642,4 2 1,10 0 0,7 2-1,8 1 1,6 3-464,4 1 0,15 0 1,16 4-1,15-4 1,18 0-1,11-1 1,-27-2-1,1-2-108,3 0 1,1-1-1,1 0 1,1 0-1,4-1 1,2 0-1,-1 0 1,1 0-1,2 0 1,-1 0 216,3 0 0,-1 0 0,-1-3 0,0 0 0,3-1 0,-1 0 0</inkml:trace>
  <inkml:trace contextRef="#ctx0" brushRef="#br0" timeOffset="54">7891 12741 7825,'-4'-28'0,"0"5"0,5 13-58,8 6 0,1-4 1,1-1-1,-2-1 1,1 0-1,2 1 1,1 0-1,2 1 1,1 4-1,3 2 983,2 2 1,1 0 0,7 2 0,2 1 0,6 3 0,4 1 0,7 2 0,3 0-388,9 0 0,8-2 0,4 2 1,1-4-1,1-4 0,0-1-421,-35 0 1,-1 0 0,35 0 0,-2-1 0,-5-2 0,-2-3 0,-5-2 0,-2-1-167,-6 2 0,-8-3 1,-3 4-1,-7 0 0,-6-2 51,-5 1 1,-4 3-1,-11-4 1,-7 2-1,-10 3 1,-13 2-127,-12 1 1,-14 0-1,-13 0 1,-5 0-1,29 0 1,-1 1-1,-2 1 1,-1 1 129,-3 1 0,-2 1 0,1 0 0,1 1 0,0 1 0,1 0 0,1-1 0,0 1 0,-1 0 0,0-1 0,2 1 0,0 0 216,0 0 0,1-1 0,-30 3 1,9-2-1,13-1 0,10-3 1,10-1-1,5-1 2177,6 4-2600,9-4 0,5 5 0,11-6 1,11 0-163,12 0 1,20-4 0,11-2-1,11 0 1,-32 2 0,0 0 0,4 1-1,1 0 1,1 0 0,0-1-119,2 0 1,0 1-1,4 1 1,0 1 0,-2-2-1,1 1 481,-1 1 0,-1 1 0,-2 0 0,-1 0 0,4 0 0,-1 0 0</inkml:trace>
  <inkml:trace contextRef="#ctx0" brushRef="#br0" timeOffset="55">4999 11848 8187,'-9'-31'0,"0"9"0,6 8 0,-3 14 0,2-1 413,-1-4 0,-5-2 1,2-6-1,1-1 0,3 1 1,2 0-1,2-1 0,0 1 1,0-2-1,0-1 143,0-2 0,-1 0 1,-2 5-1,-3 0 1,-2-1-1,-2 2 1,-3 4-1,-4 3-379,0 4 1,-7 2-1,0 5 1,-5 6-1,-7 6 1,-1 2-1,1 6 4,5 3 1,3-4-1,0 5 1,0 0-1,0-2 1,3 1-1,-1-1 116,1-1 1,5 6 0,2-8-1,3 2 1,3 2 0,3-1-266,5 0 0,2 4 0,2-1 1,2 0-1,4 1 0,9 2-40,10 0 1,13 5 0,14-4-1,7 2 1,-24-18 0,1-1-1,4 1 1,0-2 0,6 2 0,2-1 156,2 2 0,2-1 0,0-1 1,1-1-135,5 1 0,0 0 0,-4-3 0,1-1 0,1 1 0,-1 0 1,0-2-1,0-1 0,0-1 0,-1 0-26,2 1 0,0 0 1,1-2-1,1-1 0,-2 0 1,-1 0-1,0-2 0,0-1 1,-1 0-1,0-1 1,-2-1-1,0-1 0,-3 0 1,-1 0-76,-3-1 1,-1-1-1,-3-1 1,0 0 0,33-5-1,-8-6 1,-8-9 0,-8-8 119,-5-4 0,-10-5 1,-5-9-1,-8-8 1,-8-8-1,-10-9 1,-6 32-1,-2 0 25,-3-3 1,-4 1-1,-1-4 1,-4 1-1,-5 1 1,-4 0 0,0 0-1,-2 2 1,-2-1-1,-2 2 1,-2 3 0,-2 2-142,-3 1 1,-1 2 0,-5 5 0,-1 3-1,-2 3 1,-3 3 0,-3 3 0,-2 2 0,-4 3-1,-2 2 1,-1 3 0,-2 1-426,0 3 1,-2 2-1,-2 7 1,0 4-1,-2 4 1,1 5-1,-1 3 1,0 3-1,24-5 1,0 0-1,1 3 1,0 1-1,0 1 1,1 3 506,0 0 0,1 3 0,0 0 0,0 1 0,0 2 0,0 0 0,-1 2 0,-1 1 0</inkml:trace>
  <inkml:trace contextRef="#ctx0" brushRef="#br0" timeOffset="56">11011 13087 7974,'-36'-47'0,"2"5"0,2 11 0,3 12 0,6 9 0,5 4 0,3 1 0,2 1 298,-1-1 0,-3-5 0,-3 0 0,0-5 0,-4-3 0,-3 2 0,-4 3 0,-3 2 0,-1 4 0,-1-1 197,-1 1 1,-1 4 0,-4-1 0,-1 2 0,-3 2-1,-1 0-151,-4 0 0,1 0 1,0-1-1,2-2 1,1-3-1,1 0-34,0 0 1,0-5 0,3 4-1,-1-2 1,-1 2 0,-1-1-1,-2 2 306,-4 1-670,4 0 1,-4 5 0,2 0 0,-5 0 0,-5 0 0,-3 0-60,0 0 1,-10 6 0,5 3 0,-3 1 0,-3 1 0,0-4 76,35-4 0,1 0 0,-1 2 0,1-1 0,-2-2 0,1 0 0,1 0 0,1-1 1,-2 0-1,1 0 0,-36-1 0,35 0 0,1 0 69,-38 0 1,2-6-1,36 2 1,0-1 0,0-1-1,-1 0 1,2 0-1,-1-1 1,-1 0 0,-1-1-1,2 0 1,-1 0-37,1-1 1,-1 0 0,0-2 0,0 0 0,-2 1 0,-1 0 0,1 1 0,0-1 0,-1 0 0,0-1 0,1 2 0,-1-1 0,-1 0 0,-1 1-33,-2 0 0,0 2 0,4 0 0,-1 0 0,-6 2 0,-2 1 0,1 2 0,1 0 0,0 1 0,0 1 0,-3-1 0,0 2 23,-3-2 0,0 2 0,7 1 0,-1 1 0,-6 1 0,0 1 1,0 2-1,1 0 0,-1 0 0,0 2 0,-3 0 0,0 1 1,1 0-1,0-1 41,1 1 0,0 0 0,-4 3 0,0 2 0,5-2 0,2 0 0,-2 2 0,0 0 0,2 0 0,1 1 0,2 0 0,1 1-40,2 0 1,2 0 0,2-1 0,1 2 0,6 0 0,1 1 0,-25 16 0,8 2 0,10 2 0,10 2-170,9 4 1,13-4-1,7 5 1,8 0-1,9 2 1,15 0 0,14 1 125,13 2 0,-19-25 0,3-1 0,4 2 0,2-2 0,5 1 0,2-3 0,4-1 0,3-1 0,3-1 0,3-1 138,4-1 0,2-1 1,1-4-1,2-1 1,-22-3-1,1 0 1,0 0-1,1-1 0,0 0 1,0 0-1,2-1 1,0 1-1,1-1 1,0 0-1,0 1 1,0-1-1,5 1 0,0 0 1,1 0-72,2 0 1,0 0-1,0 1 1,1 0 0,-1 1-1,1-1 1,5 1-1,0 0 1,1 0 0,0 0-1,1 0 1,-1 1-1,-16-3 1,-1-1 0,1 1-1,0 0 1,2 0 0,1-1-1,1 1 1,-1 0-1,1 0 1,-1 0 0,1-1-1,0 1-90,-1 0 0,0-1 1,1 0-1,-1 1 0,2-1 1,1 1-1,-1 0 0,0 0 1,-4-1-1,-1 0 0,1 0 1,-1 0-1,0-1 0,0 0 1,0 0-1,0 0 0,1-1 1,1 0-1,-1 0 0,1-1 1,-1-1-1,0 1 0,0-2 1,0 1 65,1-1 0,-1-1 1,0 1-1,0-1 1,17-1-1,0 0 0,0 0 1,-1-2-1,-1 0 1,1 0-1,-2-2 1,-1 0-1,0-2 0,0 0 1,0-2-1,-1 0 1,-1-1-1,-1-1 1,0 0-1,-2-2 0,0 0 1,0 0 83,-2 0 1,0-1 0,-1 0 0,-4-1 0,-2-1 0,0 1 0,-1-2 0,0 1 0,-2-2 0,0 0 0,-1-2-1,-1 0 1,-3 1 0,-1-1 0,-2-1 0,21-11 0,-3-1 0,-7 1 0,-3-1-8,-4-1 0,-2-2 1,-2-2-1,-2 0 0,-9 0 1,-3 0-1,-3-1 0,-2 0 1,-4-1-1,-3 0 0,-6 0 1,-3 1-125,-2-1 1,-5-1 0,-5-1 0,-6-1 0,-6-1-1,-6 0 1,-6 0 0,-6 2 0,-9-1 0,-6 2 0,-8 2-1,-6 2 1,13 12 0,-2 2 0,-3 0-72,-7 0 0,-2 1 0,-1 2 0,-1 2 0,0 1 1,-2 2-1,10 4 0,-2 1 0,0 1 0,-1 1 0,-2 0 1,0 0-1,-1 2 0,1 0 0,0 1 0,-1 0 1,1 1-1,-1 1 0,-2 0 0,0 1 0,-1 0 0,1 2 1,2 0-1,0 0 0,0 1 0,0 1-699,0 0 1,1 1-1,-1 1 1,0 1-1,-5 2 1,-1 3-1,0 0 1,2 2 827,5 0 0,1 1 0,1 1 0,-1 1 0,-3 0 0,-1 1 0,0 1 0</inkml:trace>
  <inkml:trace contextRef="#ctx0" brushRef="#br0" timeOffset="57">5505 14593 8656,'-6'-18'0,"8"10"0,11 14 0,12 11-26,9 10 0,12 8 20,8 1 0,-18-15 0,2 1 63,3 1 1,2-2-1,13 2 1,4-3 0,0-1-1,1-2 1,6-1 0,2-3-1,-18-3 1,0-2 0,1 0-1,4-1 1,0 0-1,1-1 1,5 2 0,2-1-1,0-1 1,2 0 0,2 0-1,-1 0 1,4-1 0,0 0-1,1 0 1,-1-2 0,1-1-1,1 0 1,2-1-1,0 0 1,0-1 0,0-1-1,-1-1 1,1 0 0,0-1-1,0-1 1,0-1 0,-3 0-1,-1-2 1,1 0-1,-1-2 1,0 0 0,0-1 196,-2 0 1,0-1-1,0-1 1,-1 1-1,-1-1 1,0-2-1,-5 0 1,0 0-1,-1-2 1,-3 0-1,0-1 1,-1-2-1,-4 0 1,-1-2 0,-1-1-1,-3-1 1,-1-2-1,-2-1 1,16-14-1,-5-2-402,-6 3 1,-6-5 0,-8-4 0,-7-3 0,-9 1-1,-6 0 1,-4-1 0,-5 1 0,-7-1 0,-5 1-1,-9 2 1,-5 3-39,-7 1 1,-6 3 0,-17 3-1,-7 5 1,-9 5 0,-6 5-1,20 9 1,-2 3 0,-2 1-1,-8 3 1,-2 1 0,-2 2-1,-5 1 1,-1 2 0,-1 2-1,13 0 1,-1 1 0,0 0-1,-2 2 50,-3 0 1,-1 1 0,-1 1-1,2 1 1,2-1 0,2 2 0,-1-1-1,-2 1 1,9 0 0,-2 0-1,0 1 1,0 0 0,0 0 0,0 1-1,1 0 1,0 1 0,0-1-1,0 1 1,-13 3 0,1 0 0,0 0-1,0 1 1,2-1 0,1 1-1,0 1 1,0-1 69,3 0 1,-1 0-1,2 0 1,1 1-1,-10 3 1,2 1-1,0 0 1,4 1-1,0 0 1,2 1-1,6-1 1,2 0-1,2 1 1,8-3-1,2 1 1,1 0-1,-13 7 1,3 1 9,10-4 0,5 0 1,-18 24-1,19-4 1,23 5-1,26 3 1,33 3 55,-7-26 0,4-1 0,4 3 0,4-1 0,8 3 0,0 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5T03:36:21.280"/>
    </inkml:context>
    <inkml:brush xml:id="br0">
      <inkml:brushProperty name="height" value="0.053" units="cm"/>
      <inkml:brushProperty name="color" value="#FF0000"/>
    </inkml:brush>
  </inkml:definitions>
  <inkml:trace contextRef="#ctx0" brushRef="#br0">5025 1533 7985,'-13'7'0,"1"-1"0,3 0 0,3-5 0,6 11 0,0-9 659,0 6 0,0-5 0,2 4 0,1-1 0,3 1 0,1 1 0,4-1 0,0 1 0,4 3 0,0 3 0,1 4 0,-2 2 433,-2 3 0,2 2 0,-6 4 0,1 3 1,-2 1-1,-1 1 0,-3 1 0,-2-2 1,-1-3-973,0-6 0,0 2 0,-1-8 0,-2-1 0,-1-5 0,-1-3 0,-1-2 0,-3-5-819,-3-6 1,4-12 0,0-12-1,2-7 1,2-4 0,-1-4 414,1-2 1,-1-4 0,5-5-1,0 0 1,0 1 0,2 3-1,1 5 547,1 2 1,7 8 0,-4 3 0,2 4 0,0 5 0,1 4 626,2 4 1,-2 6 0,2 4-1,3 2 1,0 2 0,1 2-1,1 1-833,0 1 1,3 8-1,-4 0 1,2 4-1,-4 1 1,-2-1-58,-3 2 0,-1-4 0,0 4 0,-3-3 0,-4-2 0,-1 1-398,0-1 1,0-4-1,2-2 1,2 1-1,5-2 1,3-1 488,1-2 1,5 3 0,1 0 0,2 2 0,1 2 0,1 2 213,-1 1 1,-1 5 0,1 1-1,-4 2 1,-5 4 0,-3 3-306,-1 3 0,-6 2 0,-1-2 0,-8 3 0,-9 0 0,-4-3 0,-5-3 0,-1-1 0,-2 0 0,0-2 0,1-3 0,-1-4 0,0-3-3277,1-2 0,5-6 0,6-4 3273,9-6 1,20-16 0,14-9 0</inkml:trace>
  <inkml:trace contextRef="#ctx0" brushRef="#br0" timeOffset="1">5892 1799 7891,'-13'-7'1878,"-1"1"0,2 7 1,2 2 87,1 2 0,2 5 0,-2 0 0,4 5 0,4 3-1294,1-2 1,0 5-1,1 1 1,4 3-1,5 2 1,5-2-944,3-3 0,8 2 0,0-6 0,-1-3 1,2-5-1,-5-5 0,0-4-599,-1-1 1,-7-3-1,0-4 1,-8-8-1,-5-4 1,-2-5 908,-4-1 1,-4 3 0,-8 1-1,-6 0 1,0 3 0,-1 2-1,3 4 847,2 0 0,6 5 1,7 0-1,4-1-1834,8 1 1,12 4 0,9-3 0,7 1 0,6-1 0,4-1 0,4-3 947,-1-2 0,5-7 0,-5-2 0</inkml:trace>
  <inkml:trace contextRef="#ctx0" brushRef="#br0" timeOffset="2">6692 1186 7883,'-6'-18'2936,"-3"1"0,-3 0-2355,-1 8 1,5 5 0,4 10 0,2 9 0,1 10-1,-2 12 1,-1 7 620,1 5 1,1 12-1,2-3 1,0 4-1,0 2 1,0-4-1,0 1-1862,0 0 0,2-7 0,1 0 0,2-7 0,3-4 0,2-1 0,2-7-7307,1-5 7967,7-7 0,-6-9 0,6-1 0</inkml:trace>
  <inkml:trace contextRef="#ctx0" brushRef="#br0" timeOffset="3">6998 1040 7973,'-7'-12'1668,"-6"3"1,5 15-1,-2 13 1,4 8-652,1 4 1,-5 6 0,1 0 0,-1 6 0,-1 9 0,4 5 0,1 8 0,3 1-453,2-1 0,1-3 0,0-9 1,1-1-1,4-3 0,2-3-565,0 0 0,5-5 0,-4 5 0</inkml:trace>
  <inkml:trace contextRef="#ctx0" brushRef="#br0" timeOffset="4">6692 1653 7918,'0'-18'5297,"1"2"-4820,4 4 1,8 0 0,9 7-1,3 1-1095,2-2 0,1 5 0,5-4 0,7 4 618,7 1 0,11-6 0,3-2 0</inkml:trace>
  <inkml:trace contextRef="#ctx0" brushRef="#br0" timeOffset="5">7158 1679 7914,'-35'-4'675,"2"1"1,7 6 0,8 6 639,6 3 1,9 4-1,-2-7 1,4 3-1,2 1 1,4 0-1,5 2 928,7 3 0,5-8 0,7 2-2808,3-5 0,3-2 0,-5-5 0,-4 0 0,-3-2 0,-6-2-132,-5-5 0,-4-7 0,-8-4 0,-2 1 1,-4-2-1,-7 2 214,-8 0 1,-4-2 0,0 6 0,3 4 0,4 0 0,3 4 28,2 2 1,8 4-1,11 1 1,13 0-1,12 0 1,6 0 453,5 0 0,7 0 0,-2 0 0</inkml:trace>
  <inkml:trace contextRef="#ctx0" brushRef="#br0" timeOffset="6">7545 1653 7910,'-13'13'1595,"-1"-4"-735,1 0 0,1 0 0,2 4 0,1 0 0,0 1 0,1-1 0,4 2 142,3 2 1,6 0-1,3 3 1,1 1 0,0-2-1,1 1 1,2-4-1584,1-1 0,-1-2 0,-2-1 0,-1-2-324,2-1 1,-5-12-1,-2-3 1,-2-7 0,-2-6-1,-2-1 1,-1 0 1400,-1-1 0,-1 5 0,5-2 0,0 3 0,0 2 0,2 1 0,1 2 380,1 1 0,6 6 0,-1-2 0,3 4 0,3 1 0,1 0 0,2 0-137,-2 0 1,4 4 0,-3 2 0,0 2 0,-3 1 0,0-1 0,-1 0-740,0-2 0,-1 0 0,-1-3-1418,-2 1 0,-5 0 278,5-4 1,1 0-1,7 0 1,2 0-1,2 0 1,2 0-1,2 0-5773,2 0 6913,12 0 0,-4 0 0,11 0 0</inkml:trace>
  <inkml:trace contextRef="#ctx0" brushRef="#br0" timeOffset="7">8318 1479 7932,'0'-13'9830,"4"7"-8887,1 6 1,4 7 0,-3 11 0,0 6 0,1 6-1,-1 5-529,0 4 1,4 2-1,-2 2 1,1 1-1,-1-2 1,4-4 0,3-4-801,3-1 1,6-3 0,-2-10 0,1-5 0,1-6 0,-2-5-416,2-5 1,0-8 0,-2-13 0,-4-8 0,-3-5-1,-2-4 1,-1-4 0,-3-1 402,-5-2 1,-2-3-1,-1 5 1,2 2-1,1 4 1,1 4-98,1 1 1,-2 6 0,8 7-1,4 0 1,4 6 0,3 2-1790,3 3 2284,0 6 0,7-9 0,1 5 0</inkml:trace>
  <inkml:trace contextRef="#ctx0" brushRef="#br0" timeOffset="8">9171 1293 7872,'8'1'0,"-4"4"-1,-3 4 0,-5 13 1,0 6-1,1 4 981,1 5 1,2 6 0,0 5-1,2 2 1,1 3 0,3-1-1,1-3 1,2-3 462,-2-3 0,5-6 0,-5-3 0,2-3 0,-1-4 0,-1-5-2605,1-3 1,-5-8 0,1-13 0,-4-13 0,-3-13 128,-1-10 0,-1-16 0,5 0 0,0-6 0,2-5 0,1-1 1113,1-1 0,6 0 1,-1 14-1,2 7 0,-1 8 1,-1 7 962,1 2 0,2 10 0,0 4 0,-2 6 1,-1 4-1,2 2 0,-1 3-2,-1 4 1,3 3-1,-3 7 1,1-1 0,0 0-1,-1 2 1,0 2-1002,-2 0 0,4 5 0,-7-2 1,-1-1-1,0 0 0,0-2-885,2-3 1,-2 0 0,-9-2 0,-6-2 0,-6-1 0,-3 0 0,-2-2-630,-3-3 0,1-2 0,3-2 0,4 0 0,3 0 1474,2 0 0,6-12 0,1-3 0</inkml:trace>
  <inkml:trace contextRef="#ctx0" brushRef="#br0" timeOffset="9">10011 1413 7789,'-31'-15'1808,"0"-3"0,23 3 0,17 11 0,12 2 0,7 1-1333,3-4 1,0 4-1,9-5 1,6 2 0,6-1-1,6 2 1,1 2 0,0 1-1156,-1 0 1,-6 0 0,4 0-1,-5 1 1,-7 2 0,-3 2-1,-2-2-1138,-3-2 1,-4 3-1,-7 1 1,-1-2 1817,-2-2 0,0-7 0,5-1 0</inkml:trace>
  <inkml:trace contextRef="#ctx0" brushRef="#br0" timeOffset="10">10464 1080 7739,'-25'-2'0,"3"-1"2991,4-1-1899,9-1 0,11 5 0,11 2 0,9 4 1,6 5-1,6 6 0,3-1 0,6 0 1,0 1-499,-1 0 0,-1 1 0,-10-3 0,-1 1 1,-3 2-1,-5-2 0,-6-1 0,-6-2-1664,-5 1 1,-4-1 0,-1 0 0,-3 1 0,-4-1 0,-8 0-220,-4 1 0,-3-5 0,-5-1 0,2 1 1,3 0 1288,4 0 0,-3 0 0,0 4 0</inkml:trace>
  <inkml:trace contextRef="#ctx0" brushRef="#br0" timeOffset="11">12384 1346 7813,'-14'0'1538,"7"6"0,1 1 0,2 2-817,-1 0 1,-4-4 0,3 2 0,-1 0-1,-3-1 1,-2 2 0,-2-2-30,1 0 1,0 2-1,-1-2 1,1 2 0,0 2-1,-1 2-782,1 1 1,0-1-1,1-1 1,3-3 0,5 3-1,2 1 1,2 1-273,0 0 0,8 1 0,5-1 0,8 0 0,4-1 0,1-2 688,1-1 1,-5-1 0,-1 2 0,0-1 0,-2 0 0,0 0 0,-4 0 521,-5 1 1,-4 2-1,-6 1 1,0 1 0,0-1-1,-1 0-822,-4 1 0,-6 3 0,-9 1 1,1-2-1,0-2 0,3-4 1,1-3-2746,1-1 1,6 0 2718,8-10 0,14-7 0,20-15 0</inkml:trace>
  <inkml:trace contextRef="#ctx0" brushRef="#br0" timeOffset="12">12837 1186 7812,'7'-29'4091,"-2"3"-2384,-4 6 0,1 8 0,2 7 0,5 5 0,3 6-1204,1 8 1,1 9-1,-1 11 1,0 5-1,-1 7 1,-3 4-1,-3 3-2351,0 1 1,-5-1 0,4 0-1,-4-1 1,-1-2 1847,0-1 0,-6-6 0,-1 3 0</inkml:trace>
  <inkml:trace contextRef="#ctx0" brushRef="#br0" timeOffset="13">12930 1506 7838,'14'-13'815,"-4"4"1,2 1 0,4 2 0,3 2-1016,5-2 0,-2 5 0,3-4 0,4 4 1,-1 1-1,0 0 0,-1 1 0,-1 2-410,1 2 1,-6 3 0,-5-2-1,-4 0 1,-5 2 1560,-1-1 1,-7-4-1,-8 3 1,-3-2-1,-1 1 1,-1-1 1124,1 2 0,0-4 1,-1 4-1,2 0-1582,3 2 0,5 3 0,8-1 1,5-2-1,3-1 0,3-1 1,3 1-622,4 1 0,3-5 0,2 1 0,-2-2 0,-1-4 0,-4-1-566,0-1 1,-3-7-1,-5 2 1,-3-2 0,-4-3 599,-4 1 1,-2 4 0,-4 2 0,-4 1 7820,-3 3-7461,5 1 1,7 8 0,9 2 0,3 1 0,1-1 0,2 1-321,3-1 1,1-1-1,5-4 1,-2 1-1,2-1 1,1-1-1233,1-2 0,0-5 0,-3 0 1,-2-1-1,-2-2-763,-2 1-1,-7 2 1560,-1-3 1,1 5-1,6-2 1,5 4-1,3 1 489,4 0 0,8 0 0,-2 0 0</inkml:trace>
  <inkml:trace contextRef="#ctx0" brushRef="#br0" timeOffset="14">13557 1626 16471,'0'-25'0,"0"-3"0,4-1 0,11 9 1295,16 8 1,11 0 0,8 3 0,-1-3-1943,1-1 0,6 0 0,5-1 647,4 1 0,5-6 0,-30 8 0,0 1 0</inkml:trace>
  <inkml:trace contextRef="#ctx0" brushRef="#br0" timeOffset="15">14796 2226 7820,'-7'-6'602,"1"3"1,8-5 0,1 1 0,3 1 0,-1-1 1854,1-1 1,0 5-1,-3-3 1,0 2-2147,-4-1 0,-7 2 0,-6 8 0,-3 4 0,4 4 0,-2 5 0,3 3 0,-1 1-99,3 0 1,5 0 0,1 3 0,2-1-1,4-3 1,2 0 0,5-2 0,3-1-291,1-7 1,2 1 0,1-7 0,4-2 0,-1-2 0,0-2 0,-3-2 0,-1-3-323,-2-2 1,-1-2 0,-1-6 0,-4-2 0,-1 2 0,-3 1 1341,-2 2 0,-1 4-254,0 0 1,2 12 0,2 1 0,5 5 0,2 1-1,-1-1-1102,-1 2 1,0-5 0,4 0 0,2-2-1,1 0 1,3-1 0,1-1 0,0-2 0,0 0-1515,-1 0 0,-1-6 0,-5-1 0,-1-2 1928,-3 0 0,-3 0 0,-6-4 0</inkml:trace>
  <inkml:trace contextRef="#ctx0" brushRef="#br0" timeOffset="16">15676 1666 7803,'0'-13'1984,"0"-1"-806,0 1 1,0 4-1,-1 2-667,-4 1 1,4 3 0,-5 9 0,1 8 0,0 10 0,-3 9 0,-2 5 110,-2 8 0,3 3 0,0 3 0,0-2 0,0 2 0,2-3 0,1 0-1100,3-2 1,2-4 0,1 0 0,0-4 0,0-5 477,0-2 0,6-7 0,1-5 0</inkml:trace>
  <inkml:trace contextRef="#ctx0" brushRef="#br0" timeOffset="17">15516 2092 7817,'0'-17'1865,"0"-1"1,2 6 0,5 8 0,9 2 0,10 2-2497,2 0 1,1-4 0,1-2-1,4 0 1,5-2 0,8 1 630,8-3 0,0-2 0,4-2 0</inkml:trace>
  <inkml:trace contextRef="#ctx0" brushRef="#br0" timeOffset="18">16556 1546 10036,'12'19'528,"-3"3"0,-3 5 239,0 4 1,-5 9-1,4 9 1,-4 1 0,-1 2-1,-1-1 1,-4 0 0,-2 0-681,-1 1 0,-2-7 0,4 0 0,0-5 0,0-5 0,3-4 0,2-2-87,1-3 0,6 1 0,1 0 0</inkml:trace>
  <inkml:trace contextRef="#ctx0" brushRef="#br0" timeOffset="19">17103 2039 7757,'-6'-18'9268,"-3"1"-11568,-3 5 2456,5 6 1,2 6-1,8 1 1,3 4-1,0 4 1,0 4-1,-2 3 279,2 2 1,-4 0 0,2-5 0,-1 0-1,0 1 1,1-1-305,-1 0 0,-1-4 0,-2 0 1,1 0 1010,4-2 0,-4 1 1,5-5-3038,0 1 0,-3 1 1065,6-5 1,0 0 0,6 0 0,1-2 0,3-2 0,1-5 0,0-3-1837,1-1 1,1-1 2665,5 1 0,0-6 0,-1-2 0</inkml:trace>
  <inkml:trace contextRef="#ctx0" brushRef="#br0" timeOffset="20">17529 1986 10354,'-13'-5'0,"-1"1"0,1 1 1450,0 1 0,4 2 0,2 2-1097,1 2 1,1-1 0,5 6 0,0 2 0,0 0 0,2 3 0,1-1 0,3 2 174,1 3 1,2-4 0,3 6 0,-2-3 0,-3 1 0,-1-1 0,-3-1 0,-1 0-824,-2 2 0,0 0 1,-2-5-1,-2-1 0,-6-2 1,-5-2-637,-3-2 0,5-2 0,4-4 0,0-2 1,3-3-2982,6-9 3912,18-11 0,4-9 0,10-6 0</inkml:trace>
  <inkml:trace contextRef="#ctx0" brushRef="#br0" timeOffset="21">17969 1453 12353,'-1'-12'0,"-4"3"826,-4 4 1,-3 7 0,-1 5 0,0 10-496,-1 6 1,6 7 0,-1 11 0,-2 2-1,-1 5 1,-1 2 0,1 5 0,2 0 0,2-1-793,3 0 0,-1-7 0,3-2 0,-3-5 0,0-3 461,0-2 0,-10-5 0,1 2 0</inkml:trace>
  <inkml:trace contextRef="#ctx0" brushRef="#br0" timeOffset="22">17676 1999 7757,'7'-27'846,"1"5"1,-5 1-1,4 2 1,5 3 494,7 1 0,6 6 0,6 2-2302,5 1 0,4 1 0,3 5 961,1 0 0,13-5 0,-3-3 0</inkml:trace>
  <inkml:trace contextRef="#ctx0" brushRef="#br0" timeOffset="23">18955 1613 7824,'-17'-14'1710,"-1"1"1,-4 1-1,4 3-1192,2 5 1,1 5 0,2 8 0,1 9 0,1 7 0,2 6 0,1 5-1,-1 4-44,0 4 1,1-4-1,-1 2 1,5-5-1,3-2 1,1-2-1,0-5 1,0-6-918,0-3 1,1-5 0,3-7 0,5-1 0,5-5-341,3-4 0,-2-11 0,5-13 0,-1-7 1,1-8-1,1-3 0,-2-7 409,1-3 0,-5 3 0,2-4 0,-2 6 0,-2 5 0,-1 5 0,-1 5 1304,-2 3 0,-6 10 0,2 4 33,1 4 0,-3 8 1,5 6-1,-2 7 0,-3 5-643,-2 1 0,1 5 0,1 1 1,1 1-1,-1 0 0,-2 0 1,-1-1-182,0-3 0,0-1 1,0-2-623,0 1 1,6-1-1,3-1 1,3-2 124,1-1 0,-4-6 0,-1 3 1,-2 0-1,-3 3 487,-2 3 1,-1 1-1,-3 2 1,-4 1-1,-7 3 1,-2 2-1,-3 3 322,-3 1 1,1-3-1,0-1 1,2-1 0,3 0-1,2-1 1,4-4-1514,1-5 0,9 1 0,6-7 0,15-3-1643,11-4 0,19-16 2705,6-12 0,-25 10 0,0-1 0,1-1 0,1-1 0</inkml:trace>
  <inkml:trace contextRef="#ctx0" brushRef="#br0" timeOffset="24">19622 1453 7824,'-13'0'842,"-5"1"0,0 4 0,2 3 0,1 4 0,2 2 500,-1-1 0,2 5 1,2 1-1,3 0-417,1 0 1,-3-1 0,4-4-861,3-1 1,2-6-1,5-2 1,7-5-1,6-6 1,3-7-194,2-8 0,1-9 0,1-2 0,1-1 0,2-1 0,1 1-4998,4 1 5126,1-5 0,12 9 0,1-5 0</inkml:trace>
  <inkml:trace contextRef="#ctx0" brushRef="#br0" timeOffset="25">11157 16886 7919,'9'5'0,"0"4"0,-6-1 0,2 1-32,-4-6 0,-1 4 1,-1-4-1,-4 3 0,-4 0 1,-3 0-1,-1-3 1,0-2 1739,-1-1 0,1 0 1,0 0-1,-1-1 2000,1-4-3517,6 4-1327,1-5 1,7 6 310,4 0 2981,-4 0-720,5 0 1,-6-2-1391,0-2 1,-4 4 0,-1 0 0,2 7-108,2 5 1,5 1 0,2 1-1,1-1 1,4-1 0,1-3-85,1-5 1,5-2 0,0-2 0,-2 0 0,-1-2 0,-3-2 0,-2-5 13,-1-3 0,-6-7 1,1-2-1,-2-1 1,-2 0-1,-2 0 110,-2 1 0,-4 0 0,-5 6 0,-2 0 0,-1 5 1,-3 1-1,-2 3 533,-3 0 0,-1 2 0,0 5 0,3 4 1,4 5-1,3 5-405,2 3 1,5 1-1,4-3 1,2 4-1,2-1 1,3 2 0,6-2-147,9 0 1,6-6-1,4-4 1,3 0-1,4-1 1,4-6-468,1-4 1,-6-1-1,-3-8-46,-3-4 1,-7 1-1,-5-9 1,-5 0 290,-7-2 1,-5-2 0,-10 2 0,-9 2 0,-12 6 0,-6 3 0,-9 5 394,-8 5 0,-4 3 0,-4 2 0,6 5 0,3 7 0,5 8-224,5 4 1,13 8 0,7 2 0,9 7 89,12 7 0,20 5 0,11 13 0</inkml:trace>
  <inkml:trace contextRef="#ctx0" brushRef="#br0" timeOffset="26">13983 18205 8148,'-1'-13'0,"-4"1"0,-2 1 0,-2 4 0,0 1 0,5 2 1125,-5 4 0,6-2 0,-3-1 1,3-1-1,2 2 0,4 5-147,2 6 1,0 3-1,4 3 1,0 1-1,-2 3 1,-2 2 0,-3 3-1,1 1 1,2 2-1,-2-1-1438,-2 1 1,-5-1 0,-2 1 0,0-2 0,-1-1 0,1-3-7062,0-2 5356,1-1 2165,5-5 0,6 6 0,2 2 0</inkml:trace>
  <inkml:trace contextRef="#ctx0" brushRef="#br0" timeOffset="27">14543 18698 7968,'0'-25'3471,"0"3"0,0 7-2731,0 6 0,-1 7 0,-2 2 0,-2 9-115,2 8 0,-4 8 0,-2 6 0,-1-1 0,-1-1 0,2-1 0,-1 2 0,0-3-885,1-2 0,3-3 1,6-9-215,0 1 0,0-19 0,0-8 0,0-9 0,0-5 0,0-1 0,0-3 88,0-5 0,0 4 1,0 0-1,0 6 1,0 2-1,0 3 946,0 2 0,1 6 0,4 5 0,4 3 0,3 2 0,2 1-715,4 2 1,-2 7 0,7 5 0,3 5 0,7-1-1,7-1 1,1-3 154,1-4 0,4 4 0,1-4 0</inkml:trace>
  <inkml:trace contextRef="#ctx0" brushRef="#br0" timeOffset="28">14930 18618 7968,'0'-13'2818,"-6"5"0,10 7 0,2 5-2394,9-1 1,6-1 0,5-2 0,1 0 0,1-2-614,3-2 0,-3-4 0,2-5 0,-5-2 0,-4-3 0,-3-2 0,-6-2-394,-6-1 1,-5 3-1,-2-3 1,-4 6 0,-5 2-1,-5 3 1067,-3 3 1,-4-1 323,4 5 1,-4 4 0,3 8 0,-1 8 0,3 6-272,5 7 0,0 0 0,8 6 0,1 0 0,3-1 0,5-1 0,9-2-1328,7-2 1,4-7 0,4-3 0,7-5 0,8-4 0,7-6-2997,2-6 0,0-6 3787,1-9 0,-1-9 0,0-7 0</inkml:trace>
  <inkml:trace contextRef="#ctx0" brushRef="#br0" timeOffset="29">15396 18232 7968,'-22'1'0,"0"3"541,0 10 0,5 2 1,4 5 681,1-2 0,6 5 0,2-2 0,2 3 0,2 2 0,0-1 0,2 1 1,2 0-854,5-1 0,3 6 0,3-3 0,1-2 0,3-5 1,2-3-1,3-2 0,1-4-7161,2-4 6791,-1 3 0,1-11 0,0 5 0</inkml:trace>
  <inkml:trace contextRef="#ctx0" brushRef="#br0" timeOffset="30">15396 18525 7941,'-26'-19'392,"3"10"0,4 1 850,4 10 1,6 1 0,14 4 0,5-1-643,7-3 1,2 3 0,5-2 0,-2 1 0,1-1 0,3 1-1110,0-2 1,4-2-1,-2 1 1,-3 1-1,-1 1 1,-2 0 508,0 2 0,1 2 0,3 5 0</inkml:trace>
  <inkml:trace contextRef="#ctx0" brushRef="#br0" timeOffset="31">15836 18578 7918,'-6'-13'614,"-3"-1"0,-5 6 1,-1 0-1,3 2 254,0 3 0,5 3 0,-1 5 0,1 4 0,1 4 0,0 5 0,3 4 0,2 5-496,1 4 1,4 0 0,3 3 0,4-6-1,7-1 1,4-5 0,6-3-1000,0-7 1,2-5-1,-1-7 1,1 0-1,-3-1 1,-5-4-111,-3-4 1,-3-8 0,-7-6 0,-4-2 0,-4-3 0,-1-1 1093,0-3 0,-7 1 0,-5 6 219,-4 3 1,-4-2-1,4 8 1,0 3-825,4 2 0,-1 8 0,5 2 1,2 5-1190,6 5 1,12 10 1436,10-5 0,15 2 0,5-3 0</inkml:trace>
  <inkml:trace contextRef="#ctx0" brushRef="#br0" timeOffset="32">16383 18671 9864,'-14'6'1358,"1"3"0,6-1 0,1-1-928,0-1 0,6 3 0,0-5 0,7-1-702,5-1 0,3-2 1,1-2-1,3-2 0,1-5 1,0-2 271,1 3 0,1-10 0,5 3 0</inkml:trace>
  <inkml:trace contextRef="#ctx0" brushRef="#br0" timeOffset="33">16676 18631 9841,'7'9'2979,"-2"0"-2199,-4 2 0,-1 0 0,2 3 1,1-1-1,1 0-411,-1 1 0,5-2 1,0-2-1,4-3 1,2-1-830,-1-3 1,0-7 0,2-5 0,3-3 0,3-3 0,1-1 0,-1-2 538,-2 2 1,3 1 0,-3 3 0,1 3 0,-1 5 0,-1 2 0,1 2 156,3 0 1,5 11-1,2 4 1,4 5 0,3 8-237,5 6 0,5-1 0,7 0 0</inkml:trace>
  <inkml:trace contextRef="#ctx0" brushRef="#br0" timeOffset="34">17916 14740 8131,'0'-13'-4,"0"5"1,-2 2 500,-2 6 0,2 2 0,-2 2 0,2 5 0,2 4 0,0 5 271,0 4 0,0 1 0,0 2 1,0 3-1,0 0 0,0 0 1,0-1-1,2-1 0,1 1-1721,1 0 1,1-2-1,-5-1 1,0-4-1,0 0-5077,0-4 6030,6-7 0,1-3 0</inkml:trace>
  <inkml:trace contextRef="#ctx0" brushRef="#br0" timeOffset="35">17742 14766 7987,'0'-20'2054,"0"1"1,0 5-1556,0 1 1,0 0 0,3-1 0,5 2-1,7 2-233,4 1 0,3 5 1,5-4-1,1 2 1,2 3-1,1 2 1,0 1-1,0 0-878,0 0 0,0 4 0,-6 1 0,-1-1 0,-2 2 0,0 3 612,-1 3 0,-2 7 0,-5 2 0</inkml:trace>
  <inkml:trace contextRef="#ctx0" brushRef="#br0" timeOffset="36">17756 15113 7971,'-14'7'1329,"1"-2"1,12-5 0,7-3 0,7-3-1184,5-1 1,11-2 0,2-5 0,5 1-1,1 0 1,-3-1 0,0 3 0,-1 2-514,-1 4 1,-1-1 0,-5 2 0,-3 1 0,-2 1 366,-2 2 0,5-6 0,-3-1 0</inkml:trace>
  <inkml:trace contextRef="#ctx0" brushRef="#br0" timeOffset="37">18489 14766 7846,'0'-26'0,"1"1"884,4 2 0,-2 10-229,6 9 0,-5 8 0,4 5 0,-1 4 0,-1 5 0,1 6 0,-1 5 0,2 5-442,-1 1 1,-4 6 0,3-4 0,-2 0 0,1 2 0,-1-2 0,1-2-723,-1-4 1,2-7-1,-3-3-98,1-2 0,1-9 0,-5-11 0,0-11 0,0-10 0,0-6 778,0-4 0,0-5 0,0 3 0,0 0 0,-2 3 0,-1 5 1357,-1 3 1,0 4-1,5 6 1,5 1-1101,7 3 1,2 9 0,7 7 0,4 2-1,2 0 1,6 2-479,4 0 1,-5-3-1,7-4 1,-2-2-1,-2-2 1,-4 0-1,-5-2-677,-2-2 0,-5-8 1,-4-7-1,-6-2 1,-5-4-1,-4-3 352,-1-3 1,0-5 0,-1 2 0,-4-2 0,-4-1-1,-1 5 1,0 4 3,1 6 0,6 2 0,-2 7-23,4 0 1,8 11 0,5 7 393,4 5 0,8 9 0,-3 2 0</inkml:trace>
  <inkml:trace contextRef="#ctx0" brushRef="#br0" timeOffset="38">19249 14633 7953,'0'-18'2322,"0"1"-1531,0 0 1,1 9 0,4 3-1,4 5-586,2 5 1,3-4-1,1 5 1,1-2-1,5 1 1,1-1-1,4 2 1,1 2-222,3-1 1,-2 5 0,-4-3 0,-2 4-1,0 3 1,-3 2 15,-5-2 0,-1-1 0,-6-1 0</inkml:trace>
  <inkml:trace contextRef="#ctx0" brushRef="#br0" timeOffset="39">19329 14980 7953,'-18'7'2918,"0"-2"0,5-4-2721,4-1 0,12 0 0,1 0 0,8 0 1,6 0-1,6 0 0,5-1-140,7-4 0,-2 4 0,1-5 0,1 1 0,0 1-57,-1 1 0,1-5 0,4 1 0</inkml:trace>
  <inkml:trace contextRef="#ctx0" brushRef="#br0" timeOffset="40">20142 14673 7953,'-6'-21'0,"-3"4"577,-3 2 0,-1 6 0,-2 2 0,-1 1 111,-2 3 1,-6 1-1,2 4 1,-2 2-1,1 5 1,2 4-1,2 5 1,2 6-401,3 5 0,6 6 1,4 4-1,2 0 0,2-2 1,3-1-1,6-1 1,9-1-604,6-3 0,2-4 1,2-6-1,2-7 1,3-5-1,-2-3-245,-3-3 1,0-7-1,-10-7 1,-3-5-1,-5-6 1,-6-3 419,-2-2 1,-4-4-1,-4-2 1,-7-1 0,-6-1-1,-3 1 1,-1 3 577,0 3 0,3 7 2,3 3 1,2 3-835,2 2 0,8 1 0,10 3 1,12 5-1,11 2 0,10 2-862,4 0 1,10-10 1255,6-3 0,0-16 0,-5 1 0</inkml:trace>
  <inkml:trace contextRef="#ctx0" brushRef="#br0" timeOffset="41">20555 14340 7953,'-19'-10'338,"-5"-2"0,-4 1 1,-5 8-1,-1 11 0,-4 14 1,-4 14 149,-2 13 1,17-16 0,1 3 0,0 0 0,1 1 0,1 0 0,-1 1 0,1 2 0,1 0 0,1 1 0,1 0-489,0 0 0,1 2 0,-3 7 0,0 2 0,-1-1 0,0 0 0</inkml:trace>
  <inkml:trace contextRef="#ctx0" brushRef="#br0" timeOffset="42">18889 18018 8357,'-8'-13'0,"4"0"0,1 1 0,-1 3 0,2-3 505,-4 11 1,6-7-49,0 4 0,-6 1 0,-3-5 0,-2 2 0,-3 4 0,1 0 0,-2 2 0,-1 0 0,-2 0-33,2 0 0,1 0 0,0 0 0,-1 2 0,-2 0 0,0 4 0,0 2-385,1 2 1,-3 3-1,4 4 1,-2 2-1,2 2 1,1 2 165,2 3 0,1 0 0,3 1 1,5 1-1,2 2 0,2 2 1,0 1 23,0-1 1,11 1 0,3-3 0,6 1 0,3-2-1,3-2-153,0-5 1,1 2-1,0-6 1,-2-2-1,-2-3 1,-2-4 0,-2-4-165,-2-4 1,-2-1-1,-2-1 1,0-4 0,-1-5-1,-2-6 7,-1-7 0,-6-2 0,2-3 1,-4-2-1,-1-1 0,-1 0 1,-4-1-24,-4-4 1,-2 3 0,-3 2 0,1 3 0,-2 3 0,-1 1 168,-2 2 1,0 6-1,3 0 1,-1 4 0,-2 4 60,2 2 1,1 2 0,2 4-832,0 0 0,5 1 0,4 4 0,4 4-1074,4 3 1,5 1-1,9 0 1779,4 1 0,21-1 0,6 0 0</inkml:trace>
  <inkml:trace contextRef="#ctx0" brushRef="#br0" timeOffset="43">19289 18205 13440,'0'-19'142,"0"-4"1,0 4-1,0 1 158,0 4 0,4 0 1,1 1-1,-1 0 1,1-1 217,-1 1 1,0 7 0,-5 6 0,-4 7 0,-2 7 0,-2 4 94,0 4 1,2 3 0,-3 2-355,1-1 0,6 4 0,-2-2 1,4-3-85,1 0 0,6-1 1,3-2-1,2-4 1,4-3-1,3-2 0,3-1-287,-1-3 1,1-3-1,-5-6 1,2 0 0,-1 0-1,-3-2-304,0-2 1,-1-4 0,-1-5-1,-3-2 1,-3-1 0,-2-3 0,1 0 162,-2-1 0,-2-3 1,-1 2-1,0-1 1,0 1-1,0 0 255,0 0 0,0 5 0,0-2 0,0 4-944,0 0 1,0 5 0,3 3-4656,6 5 5590,0-2 0,22 21 0,-3-3 1</inkml:trace>
  <inkml:trace contextRef="#ctx0" brushRef="#br0" timeOffset="44">20035 18072 8392,'0'-20'0,"0"0"991,0-1 1,2 8 0,1 7 1018,1 0 1,2 4-1781,-2-2 1,-1 2 0,5 4 0,-1 2 0,-1 7 0,0 5-261,-3 6 0,3 3 1,-2 3-1,-1 4 1,-1 2-1,-2 1 0,0-1-714,0-1 0,0 2 0,0-4 0,0-1 1,-2-2-1,-1-3-3206,-1-2 3950,-6-4 0,-4 0 0,-6 2 0</inkml:trace>
  <inkml:trace contextRef="#ctx0" brushRef="#br0" timeOffset="45">19769 18058 10733,'-8'-34'414,"-2"-1"0,5 8 305,2 6 1,8 5 0,2 3 0,4 1 0,1 3 0,4 3 0,3 2-356,5-1 0,5 1 0,4 4 0,1 1 1,2 2-1,-1 3-2157,1 1 0,-1 2 0,5 5 1784,0-1 0,6 0 0,2 1 0</inkml:trace>
  <inkml:trace contextRef="#ctx0" brushRef="#br0" timeOffset="46">20528 18058 8301,'-7'0'4642,"1"-1"-4329,6-4 1,6 2-1,3-4 1,4 1-1,4 2-603,0-2 0,10 4 0,-3-2 0,-1 2 0,3 2 0,-3 0 1,1 2-1,-3 1 290,-2 1 0,5 7 0,-4-4 0</inkml:trace>
  <inkml:trace contextRef="#ctx0" brushRef="#br0" timeOffset="47">20462 18272 8559,'-15'0'1666,"-3"0"1,23 1-1,2 2-1669,12 1 1,5 5 0,12-4 0,-1-1-1,1 1 3,-1-1 0,7 6 0,5-2 0</inkml:trace>
  <inkml:trace contextRef="#ctx0" brushRef="#br0" timeOffset="48">21795 18058 8064,'0'-17'0,"0"-3"0,0 1 0,0 0 0,0 2 184,0 3 0,0 0 0,0 0 0,0-3 0,0-1 0,-2 4 0,-1 2 0,-3 4 0,-1 3 0,-5 5 2453,-4 7 0,-2 9 1,-7 15-2385,-3 5 0,0 8 0,2 7 0,3 3-97,-1 4 1,2 4-1,10-4 1,3-3-1,5-5 1,5-7 0,8-4-1,10-7-49,9-4 1,11-4 0,8-12-1,4-3 1,5-6 0,2-6-284,1-6 1,-6-13 0,-4-8 0,-1-4 0,-4-7 0,-7-4-372,-7-7 0,-8-2 0,-13-1 0,-6 0 0,-8 2 0,-10 5 0,-10 7 428,-9 5 0,-10 10 1,-4 8-1,1 5 1,3 4-1,4 4-158,4 4 0,5 2 0,9 4 0,5 5 0,7 5 0,7 4 0,9 0 277,12 1 0,20 3 0,17-2 0</inkml:trace>
  <inkml:trace contextRef="#ctx0" brushRef="#br0" timeOffset="49">22515 17738 8091,'-40'-11'1152,"-9"-1"0,-2-3 0,3 16 152,0 19 1,-7 23 0,27-15-1,0 1 1,-3 4 0,-2 0-1291,-2 2 0,-2 1 0,-2 0 0,1 2 0,-2 1 0,0 2 0,0-2 1,0 0-1,0 0 0,0 1 0,0-1 0,0 0 0,0 2 0,0 1 0,0 1 1,1 0-995,1 2 1,1 0 0,1-2-1,2 0 1,4-1 0,1-1 979,2-2 0,1-1 0,1 1 0,2 0 0,1-1 0,0 0 0,3 1 0,-1 0 0</inkml:trace>
  <inkml:trace contextRef="#ctx0" brushRef="#br0" timeOffset="50">19835 15846 8214,'0'-13'-569,"-1"5"569,-4 4 0,-2 2 0,-6 2 0</inkml:trace>
  <inkml:trace contextRef="#ctx0" brushRef="#br0" timeOffset="51">19795 15846 7329,'0'-7'0,"0"1"0</inkml:trace>
  <inkml:trace contextRef="#ctx0" brushRef="#br0" timeOffset="52">19822 15819 8197,'7'0'878,"-1"-6"428,-6-2 1,0 0 10,0-1 1,0 5-400,0-5 0,0 4 0,0-3 450,0-3 1,-4-1-1097,-1-1 1,-5 6 0,1 2 0,-4 5 0,-3 5 0,-2 5 57,1 6 0,-2 1 0,1 5 0,1 3 0,0 3 0,3 5 1,3-1 185,4 1 0,-2 7 0,4-3 0,2 0 0,3 1 0,6-1-497,8-1 0,1-3 1,8-7-1,2-1 0,4-1 1,0-5-287,5-4 1,2-3-1,1-9 1,-3 1 0,0-2-1,0-7 1,2-6-346,-2-6 1,-6-6-1,-7 0 1,-2-3 0,-3-5-1,-3-6 290,-4-6 1,-3 1 0,-7-2 0,-5 2 0,-8 2 0,-6 0 0,-5 3 571,-2 6 0,-4-3 0,-2 12 0,1 3 0,-1 4 0,5 6 464,4 5 0,0-2 0,5 1 0,0 4 0,0 2 0,4 5-1049,5 1 0,-1 2 0,5 6 0,0 3 0,0 4 0,3 2 0,2 0-1357,1-2 1,1-4 0,5 2 0,8 0 0,6-4 1691,6-1 0,12-8 0,4-1 0</inkml:trace>
  <inkml:trace contextRef="#ctx0" brushRef="#br0" timeOffset="53">20355 15513 8176,'0'-34'3670,"0"3"1,-1 13-3130,-4 5 1,2 8-1,-6 1 1,-1 2 0,-2 4-1,-3 2 1,-2 6 0,-7 8-49,-6 9 0,-5 7 0,-8 12 0,-3 6 1,0 5-1,22-26 0,1 1 0,-1 1 0,2 0-258,-1 2 0,0 0 0,-2 5 0,-1 0 0,3-2 0,-1-1 0,1 0 0,0-1 0,2-1 0,1 0 0,-15 28 0,6-5-888,4-9 1,7-6-714,0-3 0,9-6 0,5-3 0,2-3-1191,2-1 0,0-7 0,0-2 2557,0-3 0,12-8 0,3-1 0</inkml:trace>
  <inkml:trace contextRef="#ctx0" brushRef="#br0" timeOffset="54">20662 15926 8198,'0'-13'0,"-2"1"548,-2 3 0,1 3 0,-6 6 0,-1 0 0,-2 0 803,-2 0 1,6 0 0,0 1-420,2 4 0,3 2 0,8 5 0,4-3 1,4-5-1,5-2-46,4-2 0,5-2-774,4-2 1,-2-2-1,5-4 1,0 1-160,0-2 1,-4 1 0,0 0 0,-7 1 0,-5 0 0,-3 0-1,-2 2-391,1 1 1,-7 0 0,-4 3 0,-7-2 0,-10 2 505,-6 2 0,-12 1 1,-3 0-1,-5 0 1,-3 0-1,-2 1 380,3 4 1,2-2 0,4 4 0,5 1 0,4-2 0,5 0-249,4-3 0,9-1 0,6 1 0,8 2 0,10-2-859,10-2 0,7 1 0,10 1 1,2 1-1,5-1 0,5 0 659,3 2 0,-2-4 0,4 5 0</inkml:trace>
  <inkml:trace contextRef="#ctx0" brushRef="#br0" timeOffset="55">21555 15539 8448,'9'-13'-7,"0"0"0,-3-1 0,5 1 1,4-2-1,0-2 0,6 2 228,1-3 1,-3 3-1,0 2 1,-1 0 0,0-1-1,-2 2 1,-2 2 0,-4 1-1,-3-1 1,-1-2 7359,-3-1-6668,-1-1 1009,-8 1-1301,-2 6 1,-6 1-1,-3 6 1,0 0-345,0 0 1,-2 6 0,1 2 0,3 4-1,4 2 1,3-1-347,2 0 0,2 1 0,4 0 1,0 3-1,0 0 0,1 0 1,4-2-644,4-2 1,3 0 0,1 1 0,0-1 0,0 0-188,1 0 0,-2-4 0,-3 0 985,-5 2 0,-4-4 0,-4 0 0,-7 1 0,-4-2 0,-2 1 1439,0 1 0,3 0 0,0 6-608,1-1 0,4 0 0,2 1 1,1-1-818,3 0 0,1 2 1,4 3-1,2 3 1,6-1-1,5-2 1,5-1-899,0 0 1,-3-2 0,2 3 0,-1-3 0,-1-2 0,0 0-1024,-3 1 1,-2-1 0,-1-1 0,-4-2 0,-1-1-84,-3 1 0,0-2 0,1-1 1904,5-1 0,9-7 0,3-7 0</inkml:trace>
  <inkml:trace contextRef="#ctx0" brushRef="#br0" timeOffset="56">22128 15606 8304,'13'-19'2018,"-4"8"-1048,0-2 1,-1 10 0,0 3-1,-2 8 1,-1 5-72,-1 5 0,5 1 0,-4 5 0,-1-2 0,0 2 1,1 1-1,-1 1 152,2 1 1,-4-5 0,2-1-1,-1-2 1,0-2 0,2-3-2250,-2 0-1,-2-8 1,-1-6 0,0-11 0,0-7 304,0-4 0,0-10 0,0 5 0,0-3 0,2-1 0,0 0 1314,3 2 0,1 5 1,-3 3-1,3 3 1,0 5-1,0 3 1,-2 1 728,2 1 0,1 2 0,7 6 1,-1 0-1,0 2-1792,1 2 0,3 2 0,3 5 0,0-2 0,4-1 0,1 0-3103,2-4 0,4 2 3746,0-1 0,6-7 0,-3-5 0</inkml:trace>
  <inkml:trace contextRef="#ctx0" brushRef="#br0" timeOffset="57">22755 15420 11807,'0'17'0,"0"3"0,0 0 1228,0 4 1,0 6 0,0 1 0,0 0-1,1 0 1,2 1 0,3 1 0,0 0-1592,0-4 1,4 2-1,-1-3 1,4-4-1,5-3 1,4-5 0,5-3 362,4-4 0,3-15 0,6-8 0</inkml:trace>
  <inkml:trace contextRef="#ctx0" brushRef="#br0" timeOffset="58">23208 15140 8125,'-6'-30'0,"-3"3"0,2 10 625,-2 12 0,7 4 0,2 1 0,8 0 0,5 1 0,5 2 129,4 2 0,3 3 0,2-2 1,-1 0-1,1 2 0,-2-1 0,-3 3-988,-4 2 1,-4-3 0,-4 0 0,-3 1 0,-2 2 0,-7 3 0,-5 1-94,-5 2 1,-7 0 0,-3-5 0,-4 1 0,0-1 0,1 0 1193,2 1 1,4-1 0,7 0 0,3 1-1,5-1-194,2 0 1,10-1-1,5-2 1,9-1-1,8 2 1,4-1 0,2 2-308,-1 1 0,-1-2 0,2 6 0,-5-2 0,-4 0 0,-4 1-323,-1 2 1,-7 6 0,-1-4 0,-8 4-1,-5 1 1,-2 3-99,-4 1 0,-8 0 0,-8 1 0,-3 2 0,-1-1 0,-4-1 1,-4-5-478,-4 0 1,4-5 0,1-1 0,1-3 0,-2-1 0,-1-3-280,-3 0 0,-6 0 0,-6 1 811,-7 0 0,-2 6 0,-14 2 0</inkml:trace>
  <inkml:trace contextRef="#ctx0" brushRef="#br0" timeOffset="59">18942 16019 8123,'0'-19'0,"0"-2"0,0 1 0,0 2 0,0 3 1132,0 2 1,0-1-1,0 1 1,0 3-1,0 7 1,0 12-296,0 10 1,0 7-1,0 6 1,2 3-1,1 2 1,1 0-1,-1-1 1,-2 1-1215,-1 1 0,2-4 1,1-1-1,1-4 1,-1 0-1,-1-6 0,-2-2 1,0-5-8549,0-1 8925,0-8 0,0 5 0,0-4 0</inkml:trace>
  <inkml:trace contextRef="#ctx0" brushRef="#br0" timeOffset="60">18689 16219 8123,'-18'-18'698,"0"1"1,5-1-1,6 5 1,2-1-1,7 2 1,8 3 529,11 5 1,1 1 0,11 0 0,-1-1-1,4 1 1,2 1 0,2 2 0,0 0-683,0 0 1,-1 2-547,-4 2 0,4-2 0,-5 4 0</inkml:trace>
  <inkml:trace contextRef="#ctx0" brushRef="#br0" timeOffset="61">19769 15020 8224,'-2'-15'0,"-1"-1"215,-1-2 0,-1 5-255,5 4 0,-4 4 0,-2-4 0,-1-1 666,-4-2 0,-1 6 0,-1 6 0,-2 9 0,-1 9 1,-3 10 4595,-2 10-4845,5 8 1,-10 17 0,4 8-1,10-30 1,-1 2 0,0 3-1,-1 1 1,1 2 0,0 0-1,0 0 1,1 0-3,0 0 1,1 1 0,-1 0-1,1 1 1,1 1 0,2 1 0,0-1-1,1-1 1,1-1 0,2-2 0,1-1-1,1 0 1,1-5 0,1 0-776,-1-2 0,2 0 0,5 34 0,4-12 0,6-6 0,8-4 0,6-6-1843,5-4 0,10-5 0,6-14 1308,10-5 1,6-2 0,-27-13 0,3-4 696,1-1 0,2-2 1,10-7-1,1-3 1,0-7-1,1 0 1</inkml:trace>
  <inkml:trace contextRef="#ctx0" brushRef="#br0" timeOffset="62">23554 14780 8325,'14'-2'0,"1"-2"0,2-5 953,-2 3 0,16 2 0,0 10 1,8 8-1,4 13 0,1 10 1,1 9-300,1 6 1,-11 6 0,-16-24 0,-2 3 0,-2 1 0,-2 1 0,-2 0 0,-1 0 0,-3 1 0,-1 0 0,-2-1 0,-2-1-462,-1 2 1,-1 0 0,-2 3 0,-3 0 0,-1 0 0,-3 0 0,-2 0 0,-3 0-1,-3 1 1,-2-1 0,-2 0 0,-2 0 0,-2 0 0,-2 0 0,-1-2 0,-2-1-1178,0-1 1,0-1 0,-1 1 0,1-1 0,-2-1 0,0-1 0,1 0 0,0 0 0,-1 1 0,0 0 379,0 1 1,-1-2 0,-3-3 0,0-2 0,-2 2 0,1-1-1</inkml:trace>
  <inkml:trace contextRef="#ctx0" brushRef="#br0" timeOffset="63">16623 15913 8398,'-2'-12'0,"-2"3"594,2 3 1,-4 7 1194,6 4 1,0 2-1,0 7-721,0-1 0,0-4 1,2 0-1,1 3-775,1 4 1,1-1 0,-5 2 0,0 0 0,0-1-187,0 2 1,0 4-1,0-4 1,0-2-1,0 0 1,0 1-284,0 0 1,0 1 0,0-4 0,-2-3 552,-2-2 1,1 3 0,-5-3 0,2 3 0,4 1-1,0 0 41,2 1 0,0 4 1,0 1-1,0 0 1,2 0-1,2-1-795,5 1 0,-2-2 1,2 3-1,0 0 1,-2-4-1,-1-1-1129,0-2 0,-4 0 0,4-1 1,-2-1-1,2-4 1506,1-1 0,2 4 0,5-2 0</inkml:trace>
  <inkml:trace contextRef="#ctx0" brushRef="#br0" timeOffset="64">16916 16272 7232,'0'-13'823,"0"4"1,1 2 0,4 1-68,4 3 1,-2 1-1,2 2 1,1 2 0,2 2-268,2 5 1,-7-1 0,-4 1 0,-6-1 205,-6 0 1,2-4 0,-1-8 0,2-6-387,3-7 1,2 1 0,1-5 0,0 0 0,1 1 0,4-2 0,2-1-234,1 1 1,4 1 0,-5-1-1,2 4 1,-2 4 0,-1 0-110,-3 1 0,3 4 1,0 2-1,0-1 1,1 2-138,1 0 0,1 2 0,4 4 1,0 0-1,1 0 0,-1 0-932,0 0 0,1 0 0,-1 0 1102,0 0 0,6 0 0,2 0 0</inkml:trace>
  <inkml:trace contextRef="#ctx0" brushRef="#br0" timeOffset="65">16916 16073 8240,'-13'-5'0,"-1"-1"0,1 0 0,1-1 0,3-1 588,3 0 1,6-1-1,0 0 1,2 0 0,2 0-1,5 0 1,3-1 0,3-2-1,1 0 1,3 2-1,1 2 1,-1 2 2094,-3 3 0,-1-2 1,-2 0-2164,1 2-404,-1 2-223,0 1 1,-4 6 0,-1 4 0,-3 5 77,-2 2 1,-1 1 0,-2-3-1,0 1 1,-2 4 0,-2-1-1,-5 2 289,-3-1 1,0-3 0,2 0 0,3-2 0,-1-1 0,2-1 0,0 0 109,3 1 0,3-1 0,5-1 0,4-2 0,3-3-301,1-1 1,5 3 0,-1-4-1,0-2 1,-1-2 0,0-1-1,2 0-733,-2 0 1,-1 0-511,-1 0 1,0 0 0,3 0 0,2 0-968,2 0 1,-4 0-1,6-1 2141,0-4 0,3-2 0,0-7 0</inkml:trace>
  <inkml:trace contextRef="#ctx0" brushRef="#br0" timeOffset="66">17436 16232 8351,'0'-13'492,"0"4"270,0 0 1,1 5 0,4-3-1,4 1-48,3 3 1,-5 7 0,-3 5 0,-2 4-1,-2 4 1,0 2 0,0 2-504,0 2 0,-5 2 0,-1 2 0,1-2 0,-1-1 0,1-3-5944,-1-2 5733,5 5 0,-5-10 0,6 6 0</inkml:trace>
  <inkml:trace contextRef="#ctx0" brushRef="#br0" timeOffset="67">17569 15926 8277,'0'-9'2991,"0"0"0,2 2-2332,2-2 0,3 3 0,7 4 0,-1 0 0,0-3-465,1 2 0,-1 2 0,0 1 0,1 1 0,-1 4-120,0 3 0,-5 0 0,-4 1 0,-2 1-684,-2 2 0,0 1 0,0 1 571,0-1 0,6 0 0,3-1 0,2-3 0,1-3 147,-3 0 1,6-3 0,-5 4 0,1 1 0,1-1 992,-1 3 0,-3-2-858,-4 1 1,2 1-1,-1 6 1,-4 2 59,-4-2 1,-6 1-260,-9 0 0,4-2 319,-4 3-518,3-9 1,-1 3 0,0-5 0,2 2 0,1-2-1565,2-1 0,7 0 1719,0-1 0,2 2 0,2 6 0</inkml:trace>
  <inkml:trace contextRef="#ctx0" brushRef="#br0" timeOffset="68">18049 16086 8078,'-9'0'0,"0"0"1098,-1 0 1,4 1 0,2 4 0,2 4-867,2 3 1,0 1-1,0 0 1,-1 1 0,-2 0-1,-2 3 1,2 2 0,2 0-643,1 0 0,-5-1 0,1-3 0,-1 0 410,-1-2 0,5 9 0,-5-7 0</inkml:trace>
  <inkml:trace contextRef="#ctx0" brushRef="#br0" timeOffset="69">18169 15779 8109,'-13'-20'455,"-1"2"1,1 9 54,0 5 0,7 2 1,6 2-1,9 0 0,5 0-27,4 0 1,6 0-1,-3 0 1,1 0-1,-1 0 1,-2-1-1,-3-2-285,-1-2 1,-6 1-1,-2 5 1,-1 4-1,-3 4-56,-1 2 0,-4 3 0,-2 1 1,-4 1-1,-1 2 0,2-2-600,1-1 1,2-1-1,4 3 1,0 1 0,0-2-4144,0-1 4601,6-2 0,7 0 0,8 1 0</inkml:trace>
  <inkml:trace contextRef="#ctx0" brushRef="#br0" timeOffset="70">18489 15819 8604,'0'-13'356,"6"6"1,-3 2 0,4 10 55,-1 3 1,-1 9 0,-7 2 0,-1 2-1,-3 4-246,-1 5 1,-2-5-1,-4 4 1,-1 2-1,1 1 1,1 0 0,2-2-167,1-2 0,6-7 0,-3-2 0</inkml:trace>
  <inkml:trace contextRef="#ctx0" brushRef="#br0" timeOffset="71">18729 15553 8109,'-21'-6'0,"2"-2"0,1 1 937,0 3 0,6 4 1,7 3-1,0 3-712,1 1 1,-1-3 0,7 5 0,2 2-1,5 2 1,3 3 0,1 3 0,1 2 0,0 3 55,4 1 1,-3 3-1,1 2 1,-4 1 0,-5-1-1,-1-2 1,-3-2-178,-1 1 0,-4 0 0,-2-1 0,-5-1 0,-3-2 0,-1-6-560,0-2 1,-2-3 0,-2-3-1,-2-5 1,0-2 0,0-4-1,1-2 12,-1-5 0,5-9 0,-1-4 1,7-6-1,2-5 0,3-5 0,1-2 615,2-3 1,6-4-1,5 2 1,3 2-1,4 3 1,-2 5 781,-1 4 0,-1 4 0,-1 3 0,0 4 0,1 2-959,-1 6 1,0 5 0,1 7 5,-1 0 0,6 5 0,2 3 0</inkml:trace>
  <inkml:trace contextRef="#ctx0" brushRef="#br0" timeOffset="72">18849 15260 8256,'1'-17'5338,"4"4"-5282,2 9 0,2 17 1,-2 9-1,-1 5-445,-3 4 0,0 0 318,2 9 545,-4-3 1,5 15-1,-6-3 1,-1 2-1,-2 4 1,-3 0-212,-2-2 0,1 2-263,-2-10 0,-3 11 0,5-1 0</inkml:trace>
  <inkml:trace contextRef="#ctx0" brushRef="#br0" timeOffset="73">24261 15513 8354,'0'1'-17,"6"4"16,3-10 835,8 4 1,0 1-1,5 0 1,3 0-1,3 0 1,5 0 0,-1 0 201,1 0 0,-2 0 1,-3 0-1,2 0 1,1 1-1,-3 2-1036,-4 2 0,1 5 0,-4-3 0</inkml:trace>
  <inkml:trace contextRef="#ctx0" brushRef="#br0" timeOffset="74">24221 15779 8131,'-12'-1'277,"6"-1"1,11 2 0,11 5 575,8 1 0,8 0 0,7-6 1,5 0-854,5 0 0,18-6 0,-5-2 0</inkml:trace>
  <inkml:trace contextRef="#ctx0" brushRef="#br0" timeOffset="75">23568 13967 8586,'0'-21'-21,"0"3"20,0 15 0,1-1 470,4 8 0,-4 4 0,4 1 0,-4 4 0,-1 3 0,0 2 0,2-2 0,0-1 0,3-1 0,-2-1 1096,-2 0 1,4 0 0,-1 1 0,1-2-1698,1-3 0,-5-5 1,4-8-1,-4-7 0,-1-4 349,0-2 0,-4-7 0,-2 3 1,0-1-1,0 1 0,3 1 1,1 0 390,2 1 1,0 1-1,0 5 1,0 0 0,2-1-714,2 1 1,8 1-1,6 2 1,-2 2-1,1 1 1,-1 1-1,3 0 1,0 3-753,1 2 0,2-4 1,-3 1-1,0 1 1,1 1-1,-4 2 857,-1 0 0,4-6 0,2-1 0</inkml:trace>
  <inkml:trace contextRef="#ctx0" brushRef="#br0" timeOffset="76">24034 13700 8322,'0'-13'5818,"2"6"-5362,2 2 0,4 4 0,5 1 1,0 0-1,2 0 0,1 0 1,4 1-187,0 4 0,-2-2 0,3 5 0,-2 1 1,-3 0-1,-2 0 0,-4 1 0,-2 2-693,-3 2 0,0-1 1,-5 2-1,-2 1 1,-2 2-1,-5-2 42,-3-1 1,-4 3 0,1-2 0,3-3 0,2-2 0,1-2 0,2-1 779,1 1 0,3-6 1,7 2-1,5-4 0,3-1-787,1 0 1,5 0 0,1 0 0,2 0 0,3 0 0,-1 0 387,0 0 0,8-6 0,-3-1 0</inkml:trace>
  <inkml:trace contextRef="#ctx0" brushRef="#br0" timeOffset="77">24581 13900 9175,'0'-7'1816,"0"2"1,0 10-1118,0 4 0,0-2 0,0 2 0,0 1 0,0 2 0,0 2 0,-2-1-1236,-2 0 0,2 5 1,-2 0-1,2-2 0,4-3-1746,2-4 2278,-2 3 0,16-10 0,-4 3 0</inkml:trace>
  <inkml:trace contextRef="#ctx0" brushRef="#br0" timeOffset="78">24847 13767 17161,'2'13'0,"1"1"423,1-1 0,1 5 0,-5-1 0,0 0 17,0-2 1,0-2-1,0 0 1,-2-1-1,-1-2-985,-1-1 1,-1-7 0,5-2 0,0-9 33,0-7 1,0-5-1,0-6 1,0-1-1,0-2 1,2-1-1,1 2 462,1 1 1,2 1 0,-3 2 0,2 3 0,-2 4 0,0 5 0,0 2 262,1 2 1,2 5-1,-2-4 1,5 2-1,3 4-924,1 0 0,2 4 0,3 0 0,4 4 1,2 2 709,-2 2 0,9 2 0,-3 1 0</inkml:trace>
  <inkml:trace contextRef="#ctx0" brushRef="#br0" timeOffset="79">25194 13554 8251,'-6'-27'1473,"5"6"1,-4 8 0,10 9-943,3 2 0,4 1 1,3-2-1,1-2-252,2 2 0,0 2 0,-5 1 1,1 1-1,-1 2 0,-1 3-881,-3 2 0,1 0 0,-5 6 0,-3 1 0,-2 1 289,-4 2 1,-2-1-1,-4-5 1,2-1 0,1-3-1,1 3 901,0 1 0,3-5 0,8-1-71,3 0 0,4-5 0,2 4 1,-1-4-1,0-1 0,1 2 188,-1 2 1,0-1-1,-1 6 1,-2 1-665,-1 2 0,-6 2 0,2-1 0,-5 0 0,-5 1 0,-4-1 0,-2 0-313,-3 1 0,1-1 0,-2 0 0,-1 1 0,-3-1 0,-1 0 0,1 1-963,3-1 1,2 0 0,4 1 1234,1-1 0,6 0 0,-3 1 0</inkml:trace>
  <inkml:trace contextRef="#ctx0" brushRef="#br0" timeOffset="80">25634 13847 8497,'0'-33'3230,"1"17"1,4 3-2841,4 8 1,3 5 0,-1 2 0,-2 2-859,-4 5 1,-4 7-1,-1 4 1,-3 0 0,-4 4 467,-6 1 0,-4 2 0,4 0 0</inkml:trace>
  <inkml:trace contextRef="#ctx0" brushRef="#br0" timeOffset="81">25874 13620 8270,'-9'-9'-1078,"0"1"1283,0 5 1,3-3 0,6 6 325,8 0 1,3 0 0,1-2 761,-3-2 0,-4 2 0,-8-4 1,-3 2-269,-2-1 0,5 0 1,-1 0-834,2-4 1,4-3 0,2-1 0,4 0 0,1-1-279,0 1 1,-1 0 0,6-1-1,-1 1 1,-1 0 0,-2 1-758,-1 3 0,-4-1 0,2 4 1,1 0 838,-1 0 0,-3 1 0,5 7 0,2 1 1,0 3-1,3 0 0,-1 1-209,0 1 0,1 0 1,1 6-1,1-2 1,2-2 212,-2-1 0,5 6 0,-1 5 0</inkml:trace>
  <inkml:trace contextRef="#ctx0" brushRef="#br0" timeOffset="82">26380 13301 9981,'0'-21'506,"0"3"0,2 8-492,2 1 0,4 6 0,5-2 110,0 4 1,1 1 0,-1 1 0,0 2-1,1 3 1,-1 0 383,0 0 1,1 0 0,-1-2 0,0 4 0,-1 1 136,-3 0 0,3 0 0,-5 4 0,1 0 1,-4 0-573,-2 1 0,-2 4 1,-3 1-1,-3 0 1,-6 2-1,-1 0-243,-4 2 0,0-2 1,0 0-1,-1-2 1,2-1-1,0-1 1,1 1-438,2-1 1,-2 2 0,10-1 0,3-2 0,0-1 0,4-2 606,2 0 0,9 1 0,8-1 0</inkml:trace>
  <inkml:trace contextRef="#ctx0" brushRef="#br0" timeOffset="83">25647 14687 8376,'9'-3'2457,"0"3"1,-6 3-1,1 10 1,-2 0-1586,-2 1 1,1-1 0,2 0-1,2 0-1674,-2 1-6,-2-1 0,-1-7 0,0-6 1,0-9-1,0-7 0,0-6 1,0-5 622,0-4 0,5-3 0,-1-5 1,-1 2-1,0 3 0,0 2 1114,1 2 1,1 6 0,-4 4 0,2 0 0,3 6-781,2 3 0,-4 5 1,5 6-1,1 0 0,2 0 1,2 0-799,-1 0 0,6 0 1,3 2-1,3 1 0,2 1 649,0-1 0,5 5 0,2-1 0</inkml:trace>
  <inkml:trace contextRef="#ctx0" brushRef="#br0" timeOffset="84">26047 14327 8294,'-13'0'200,"7"0"1,6 0-1,9 0 294,7 0 1,-1 0-1,3 1 1,-2 2 0,0 2-1,3-1 1,1 0-292,-1 1 0,-1 4 1,-5-3-1,0 1 0,1 5 1,-1 3-1,-1 3 0,-2-2-23,-1-1 1,0 4 0,3 3-1,-2 2 1,-2-1 0,-2 0-253,-3 0 1,-2 3 0,-2 0 0,-4-1 0,-4-2 0,-4-6 49,-5-2 0,-3-3 0,-7-2 1,-1-2-1,-4-2 0,0-3 1,1-2 186,2-1 1,7-6-42,0-3 1,13-4 0,1-3 0,6-5 0,6-3 78,6-4 0,12-6 1,17 2-1,8-3 0,6 0 1,1 1-68,2 3 1,-10 7 0,3 3 0,-6 2 0,-7 1 0,-5 2-328,-6 3 0,-11-8 0,-10 8 1,-7-2-1,-11 0 0,-10 2 0,-11-1-207,-7 1 1,-7 1 0,-9 3 0,-5 5 0,2 2 0,1 2-676,5 0 1,10 6 1072,1 3 0,13 9 0,-7 3 0</inkml:trace>
  <inkml:trace contextRef="#ctx0" brushRef="#br0" timeOffset="85">21515 13927 18538,'-13'1'-299,"-1"4"1,2 8 0,2 9 262,1 4 1,5 11-1,-4 3 1,2 1-1,3 0 1,2-1-1,1 2 1,0 1-1,1 1 1,4-1-1,2-1 1,2-4-1,-1-1 1,-1-3-748,0-1 1,2-7 0,5-6 679,-1-5 0,0-17 0,1-13 0</inkml:trace>
  <inkml:trace contextRef="#ctx0" brushRef="#br0" timeOffset="86">21382 14113 9856,'-18'-11'-179,"0"2"1,0 3 0,5 6-167,0 0 1,2 3-1,7-2 776,8-2 1,13-8-1,5 0 1,3-3-1,3-3 1,3-1 0,3-2 1706,0 2 1,0 1-2059,-3 2 0,-2 0 1,2-1-1,-5 2 0,-3 3 360,-6 5-1191,-2 3 1,-2 1 750,1 0 0,5 0 0,2 0 0</inkml:trace>
  <inkml:trace contextRef="#ctx0" brushRef="#br0" timeOffset="87">21222 14393 8431,'-8'-13'1138,"2"6"1,17 1-1,3 6 1,6 0 0,5-2-1187,5-2 1,2-4-1,5-5 1,-1 1-532,1 3 1,-3-1 578,1 5 0,7-5 0,5 3 0</inkml:trace>
  <inkml:trace contextRef="#ctx0" brushRef="#br0" timeOffset="88">21848 14047 8580,'8'-22'1609,"-3"-1"-401,1 4 1,2 9 0,5 5-1057,0 4 1,1 7 0,-1 3 0,-1 4 0,-2 5 0,-1 3 0,2 2 0,-1 2-1,0 5-237,-1 3 1,-4-4-1,2 4 1,0-2-1,-1-2 1,2-2-1,-2-5-402,0-2 0,3-3 0,-4-5 0,1-4 0,2-8 177,-1-8 0,-4-8 1,2-5-1,-4-3 0,-1-5 1,0-2 823,0-2 0,0 2 0,0 3 1,0 0-1,2 0 0,1 4 1,2 3 307,3 5 0,1-3 0,4 2 0,0 4 0,2 4 1,3 2-778,4-1 1,3 5 0,2-1-1,0 3 1,-1 1 0,0 0-344,-4 0 1,-2-2 0,-3-1-1925,1-1 1,-1-1 1414,-3 5 1,-7-1 0,-1-2 0,-2-3 0,1-3 806,-2-6 0,4-4 0,1-8 0</inkml:trace>
  <inkml:trace contextRef="#ctx0" brushRef="#br0" timeOffset="89">22541 13900 9115,'-19'-21'0,"4"5"4456,5 6-4185,7 4 1,3 6 0,9-2-1,3-1 1,1-1 0,0 1 0,2 2-1,1 1 234,2 0 0,-2 6-518,-7 2 0,3-2 1,-4 0-1</inkml:trace>
  <inkml:trace contextRef="#ctx0" brushRef="#br0" timeOffset="90">22461 14247 8385,'3'-15'1239,"6"6"0,9 6 0,6 2 1,4-4-614,3-4 0,4 2 0,8-2-626,2-1 0,5-8 0,-2-3 0</inkml:trace>
  <inkml:trace contextRef="#ctx0" brushRef="#br0" timeOffset="91">23248 13354 8371,'-14'-6'-35,"1"-2"243,0 1 0,-1 1 0,1 6 1,0 0 86,-1 0 1,1 0-1,1 2 1,2 1 0,3 3-1,1 1 1,1 5 340,-1 4 1,5 5 0,-4 5-205,4 1 0,1 4 0,0 2 0,0 1-427,0 3 0,4 0 1,2-2-1,2-3 1,2-4-1,2-2 1,1-1-705,0-2 1,2-4-1,2-6 1,0-1 0,0-2-178,-3-1 0,-8-4 1281,-6 4 0,-6 1 0,-5 6 1,0 2-1,4 0 0,1 1 328,3 3 0,1 4 1,2 0-1,0 2 1,3 2-1,5 3 0,5-1-650,2 1 0,6 2 0,2-2 0,7-1 0,6 1 0,2-5-1740,2-4 0,6-5 1657,3-6 0,3 1 0,1-1 0</inkml:trace>
  <inkml:trace contextRef="#ctx0" brushRef="#br0" timeOffset="92">26620 13967 15919,'-7'-13'-2348,"0"1"2918,2 3 0,5 3-239,0 6 1,6 1-1,9 2 1,1 3-1,3 2 1,1 2 0,0 2-1,1 1-203,3 1 1,1-1-1,2 0 1,-2 1-1,-2-1 1,-2 0-370,-2 0 0,4 1 0,-6-2 0,0-2 0,-4-1 0,-4 1 194,-5 2 1,2 1-1,-1 1 1,-2-1-1,-3 0 1,-3 1-1,-3 1 540,-2 2 1,4 4-1,-3 4 1,1 0 0,1-1-1,1 3 1,-1-2-194,2 0 0,2 3 0,1-4 0,0 4 0,0 3 0,0-1-357,0-2 0,-2-3 0,-1-1 1,-2-2-1,-3 2 0,-1-1-213,2 0 1,-9 5 0,-1-3 0,-5 2 0,-6 2-1,0-2 1,-2-1-828,-1 1 0,1-3 0,-5 8 1025,-2 1 1,-8 1 0,-2 6 0</inkml:trace>
  <inkml:trace contextRef="#ctx0" brushRef="#br0" timeOffset="93">13570 14700 11035,'9'-5'-45,"0"1"0,-2-6 1,4 2-1,-4-1 1,0 0-1,-1-1 522,0-2 1,-3 5 0,-9 2 0,-6 4 0,-7 1 0,-4 1 0,-9 2 0,-3 3 0,-8 2-451,-3 2 0,-4-3 1,-7 2-1,-2 3 1,-2 3-1,-2 4 0,-1 0 70,2 1 0,0 8 1,7 0-1,4 3 0,4 3 1,6 0 239,4 3 1,10 6-1,11 2 1,5-1-1,10 0 1,11 1-287,17-2 1,22 1 0,-15-23 0,4-2 0,3-1 0,3-3 0,6-1 0,3-3 0,4-2 0,2-2-37,3-1 1,2-1 0,8-2-1,1-2 1,-2-3 0,0-2-1,1-2 1,1-3 0,-22 2-1,0-1 1,0-2 0,0 0-1,-1-2 1,1 0 0,1 0-1,0-1 1,0 0-242,0-1 0,0 1 1,-1 0-1,18-7 0,-1 0 1,1 0-1,-1 0 0,-6 0 1,-4 0-1,-7 1 0,-4-1 1,-6 1-1,-2 0-319,25-21 0,-21 7 0,-14-7 1,-14 0-1,-16-1 0,-19-5 1,-20 0 434,-19 0 0,20 23 0,-5 2 1,-5 0-1,-2 2 0,-4-1 0,0 1 1,-5 1-1,0 2 0,-1 2 0,1 3 109,-1 3 1,-1 1 0,-6 0 0,1 2 0,5 2 0,1 2 0,1 0 0,1 0-1,4 2 1,2 1 0,6 2 0,2 1 0,5 1 0,2 1-561,-30 11 1,22-2-1,7 7 561,13 0 0,12 3 0,8 0 0</inkml:trace>
  <inkml:trace contextRef="#ctx0" brushRef="#br0" timeOffset="94">15116 14793 9586,'5'-18'-14,"-1"1"0,1 17 0,-7 13 0,-1 9 701,-1 5 0,-5 4 1,3 0-1,-1 0 1,-4 2-1,-1 1-713,-1 0 0,0-2 0,-1-3 0,3-1 0,2 0 0,3-5 0,1 0 0,1-4-2173,1 0 2191,1-7 0,8-6 0,2-6 0</inkml:trace>
  <inkml:trace contextRef="#ctx0" brushRef="#br0" timeOffset="95">14796 14953 8421,'-4'-27'463,"0"2"0,1 3 0,3 4 1,4 5-1,6 4-274,7 5 1,5 2 0,9 1 0,3-2 0,3-2-1,3 1 1,6-1 0,3 1 286,0 1-476,3 1 0,-11 8 0,5 2 0</inkml:trace>
  <inkml:trace contextRef="#ctx0" brushRef="#br0" timeOffset="96">14810 15126 8253,'-34'-6'248,"3"5"0,10-1 0,8 8 1,7 8-45,4 1 1,4-1-1,2 0 1,8-3-1,7 0 1,9-4-1,6-1-1001,8-3 797,4-1 0,7-2 0,0 0 0</inkml:trace>
  <inkml:trace contextRef="#ctx0" brushRef="#br0" timeOffset="97">15396 15020 8248,'-1'-23'159,"-4"1"1,4 3-1,-4 15-207,4 8 0,1 6 1,-1 5-1,-2 1 0,-2 4 1,2 0 310,2 4 1,-4 3 0,1 2 0,1 1 0,1-3-1,2-4 1,2 0 0,1-1 14,1 0 1,7-10-1,-3 0 1,4-5 0,2-4-1,-1-1 1,0-4-412,1-2 1,-5-5 0,-1-8 0,1 0 0,0-1 0,-1 0 239,-2 0 1,-2 1 0,-4 3 358,0 1 0,0 7 0,0 6 1,1 6-1,4 3 0,5-2-369,7-1 0,3-1 1,8-5-1,2-2 0,3-2 1,-1-5-1,2-4-436,0-5 1,-4-3 0,0-6 0,-5-1 0,-4-1 0,-1-3 338,1 3 0,1-11 0,5-2 0</inkml:trace>
  <inkml:trace contextRef="#ctx0" brushRef="#br0" timeOffset="98">19742 13167 15836,'7'-16'-953,"-1"4"1,-1 3-1,1 3 898,1 0 0,-4 0 1,0 3-1,-6 1 499,-6 3 0,-4 0 0,-3 8 0,-4 3 1,1 3-1,-2 3 0,2 0 166,0 1 1,0-3 0,2 6 0,1 1 0,3-1 0,4-2-304,3 0 1,1 2 0,7-3 0,4 0 0,7 1-1,8-6 1,4-2-125,2-3 0,5-6 0,4 2 0,1-4 0,0-1 0,-3-3-777,-2-6 0,0 0 0,-7-10 0,-2 0 0,-3-3 0,-4-5 0,-6-3 122,-2-1 0,-5-1 0,-8 2 1,-4-1-1,-4 1 0,-3 4 867,-2 4 1,-4 2 0,4 7 0,3 0 0,3 1-241,3 3 1,9-1-1,3 5 1,12 2 0,7 2-990,7 1 0,11 1 0,1 2 1,4 2-1,3-1 872,4 2 1,-1-5 0,8 5-1</inkml:trace>
  <inkml:trace contextRef="#ctx0" brushRef="#br0" timeOffset="99">20382 13087 8506,'-14'0'485,"1"0"0,0 2 1,1 2-108,3 5 1,3 7 0,6 2 0,0-2-1,2-1 1,2 0 0,5 1 0,4 2-129,5-2 1,1-1 0,5-1 0,-2-1 0,2 0-1,3-1 1,2-3-441,2-5 0,2-2 0,-3-2 0,-1-2 0,-2-2 0,-5-6 0,-3-7-8,-2-5 0,-4-3 0,-4-2 1,-5 1-1,-2-1 0,-2 0 276,0 1 1,-6 3-1,-3 3 1,-1 0 0,-1 4 105,2 1 1,6 2-1,0 1 1,8 3 0,8 5-925,8 2 1,6 2 0,4 0 739,4 0 0,10 0 0,2 0 0</inkml:trace>
  <inkml:trace contextRef="#ctx0" brushRef="#br0" timeOffset="100">21142 12861 8506,'-8'0'507,"-4"3"1,5 6 0,0 10 0,2 9 0,4 6-410,1 0 1,0 9 0,0-3 0,0 1 0,0 1 0,0-4 0,0-1 0,0-3-3787,0-1 3688,0-8 0,0 0 0,0-4 0</inkml:trace>
  <inkml:trace contextRef="#ctx0" brushRef="#br0" timeOffset="101">20835 12981 8506,'6'-45'550,"3"2"0,4 3 0,5 5 1,3 4-1,2 4 0,4 6 1,6 5-1,2 4 0,4 0 2167,1 0-3210,-9 5 0,18 1 493,-9 6 0,9 0 0,-2 0 0</inkml:trace>
  <inkml:trace contextRef="#ctx0" brushRef="#br0" timeOffset="102">2626 13847 25288,'0'-13'-6710,"0"-1"6801,0 7 0,-1-4 0,-4 7 0,-4 1 0,-3 2 0,-1 1 0,0 1 399,-1 4 1,1 2 0,-2 6-1,-1 1 1,-2 0 0,2 3 0,1 2-1,2 0-485,-1 0 1,3 1 0,2-4 0,4 2 0,4 0 0,1-1 0,3 1 11,6-2 0,2-1 0,15-3 0,3-3 0,5-5 0,6-2 380,3-2 1,3-2-429,-1-2 0,-8-4 0,1-5 1,-4 0-1,-6-2-344,-4-3 0,-9 2 0,-8-5 0,-2 1 1,-7-1-1,-7-1 126,-7 1 1,-5 0 0,-7 5 0,-1-2 0,-4 3 0,2 3 0,1 5 626,5 1 1,7 2-1,2 2-675,6-2 1,13 4 0,14-2 0,14 5 0,11 0 430,7-1 1,9-8 0,2-2-1</inkml:trace>
  <inkml:trace contextRef="#ctx0" brushRef="#br0" timeOffset="103">3279 13820 17819,'-13'-10'-877,"1"7"1163,3 12 1,3 9 0,8 10 0,1 1-482,1 2 1,5-1-1,-2-6 1,4-2 0,7 0-1,4-1 1,6-3-1,2-5 274,2-4 0,-2 1 1,5-5-1,1-2 1,-2-5-1,-3-5 1,-4-8-565,-5-4 1,-3-3 367,-6-5 0,-5-1 0,-4-3 0,-2-3 90,-2-1 0,-3-3 1,-5 5-1,-5 2 0,-2 5 1,0 2-1,2 3 181,0 3 1,1 4 0,2 2 0,2 1-939,2 3 1,8 5 0,8-2 0,8 4 836,9 1 1,11 0 0,9 0 0</inkml:trace>
  <inkml:trace contextRef="#ctx0" brushRef="#br0" timeOffset="104">4119 13567 8511,'1'-6'251,"-1"8"1,-8 2 0,3 14-98,4 10 0,1 2 1,0 5-1,0 4 1,0 1-1,0 1 1,0-4 174,0-3 1,4 2 0,1-5-1,-1-3 1,0-3 0,1-4-330,-2-2 0,4-7 0,1-6 0</inkml:trace>
  <inkml:trace contextRef="#ctx0" brushRef="#br0" timeOffset="105">3852 13580 8509,'0'-46'1500,"0"8"-1073,0 10 1,2 13 0,2 11 0,7 2-456,5 2 0,-1 0 0,4-1 0,0-2 0,4-3 1,2 0-1,3 0 0,1 3-99,3 1 0,0-2 1,-1 0-1,5 1 1,1 1 126,-2 2 0,4-6 0,-5-1 0</inkml:trace>
  <inkml:trace contextRef="#ctx0" brushRef="#br0" timeOffset="106">4426 13620 8422,'0'-14'1893,"1"-1"-1449,4 1 0,2 4 0,9 10 1,3 0-1,5-1-349,0-4 1,-5 4 0,3-4 0,1 2 0,-1 0-1,-1-1-95,-2 1 0,4 13 0,-2 5 0</inkml:trace>
  <inkml:trace contextRef="#ctx0" brushRef="#br0" timeOffset="107">4559 13927 11882,'0'-28'1593,"12"8"0,8 16 0,12 3 1,8 1-1562,1 0 1,1 0-1,-2 0 1</inkml:trace>
  <inkml:trace contextRef="#ctx0" brushRef="#br0" timeOffset="108">5345 13900 11352,'-11'2'0,"0"2"0,4 5 0,1 3 0,3 1-1039,1 1 625,2-1 873,0 0 0,0 1 0,0-1 0,2 0 0,1 1 0,3-1 0,1-1 0,2-2 0,0-3 0,0-1 0,1-3-237,2-1 1,-5-8-1,-4-3 1,-4-4 0,-5-4-1,-1-2 1,-2 0-1,0-2-12,0 0 1,5 5 0,-4-3 0,2 1-1,3 0 1,2 2 0,2 3 2676,4 4-2751,-4-3 1,15 6 0,-2-4 0,1 2 0,1 2 0,0 3-985,2 2 0,6-4 1,-4 1-1,1 1 0,-2 2 1,-1 1 873,0 0 1,6-6 0,-4-2 0</inkml:trace>
  <inkml:trace contextRef="#ctx0" brushRef="#br0" timeOffset="109">5745 13727 8441,'6'-21'440,"-3"3"0,6 10 0,1 3 0,2 4 1333,2 1 0,0-2 0,3-1-1305,0-1 0,1-1 0,-4 5 0,-1 2 0,0 1 0,-1 3-468,-3 1 0,-3 2 0,-6 6 1,0 1-1,0 3 0,0 1-352,0-1 1,-5 5 0,0-4 0,-3 2 0,-1-1-1,0-2 1,2-2-158,1-2 1,2-2-1,4 0 1,1-1 768,4-3 1,3-2 0,9-4-1,0 2 1,0-2 0,-2-2 0,-2-1 176,0 0 0,1 0 1,-1 0-1,0 0-621,1 0 0,-1 5 0,0 1 1,1-1-1,-1 1-2212,0-3 0,1 0 2396,-1 2 0,6-4 0,2 5 0</inkml:trace>
  <inkml:trace contextRef="#ctx0" brushRef="#br0" timeOffset="110">6518 14047 8509,'0'-15'376,"0"5"1,0 16 251,0 7 1,0 0 0,-1 5 0,-2-3 0,-1 0 0,-1 1 0,1 3-1,-2 0-443,-2 1 1,1 2 0,-3-3-1,2 0 1,1 1-186,-1-4 0,5 5 0,-3-1 0</inkml:trace>
  <inkml:trace contextRef="#ctx0" brushRef="#br0" timeOffset="111">6865 13994 8449,'-1'-24'1138,"-2"9"0,-2 14 0,2 11 221,2 5 1,1 4 0,0-1 0,0-2 0,0-1-1488,0-2 1,0 0 0,0 1 0,1-1-1639,4 0 0,-4-7 1220,4-6 1,-4-6-1,-1-8 1,0-4 351,0-4 0,0-3 0,0-2 0,0 0 0,0-1 0,2 0 0,0 0 933,3 3 0,5 2 1,-2 1-1,1 4 0,-1 4-117,3 0 0,1 2 0,1 4 0,0 5-2515,1 6 1893,-1 4 0,0 0 0,1-1 0</inkml:trace>
  <inkml:trace contextRef="#ctx0" brushRef="#br0" timeOffset="112">7212 13740 8375,'0'-22'0,"0"0"2094,0 3 0,6 8 0,2 5-1386,4 0 1,2 5 0,-3-2-1,0 6 1,-4 6-1132,-1 3 0,-1 1 0,-5 0 1,0 1-1,0 0 0,0 3 0,-2 1 1,-1-2-392,-1-1 0,-1-2 0,5 0 0,0 1 0,2-3 1127,2-2 1,5-3-1,7-6 1,4 0-1,0 0 1,3 0 396,-3 0 0,4 0 0,-6 2 0,0 1 0,-2 3 0,-1 0-189,-3-1 0,-4 6 1,1-2-1,-3 3 0,-1 2 1,-2 1-504,-5-2 1,-4 7 0,-7-10 0,0 0 0,-2 2 0,-2 0-992,0 2 1,-3-1 0,4 0 0,-2-1 0,2-2 0,1-1-5242,2 2 6214,6-5 0,1 5 0,6-3 0</inkml:trace>
  <inkml:trace contextRef="#ctx0" brushRef="#br0" timeOffset="113">7745 14047 8305,'12'-16'0,"-2"-4"1319,-1 3 1,-5 3-1,4 16 1,-1 2-1144,1 5 0,-5-2 1,1 2-1,-3 2 0,-2 2 1,-3 3-1,-5 4 0,-3 0-982,-2 4 0,3 1 0,0 2 1,4-2-1,-1-3 806,1-4 0,-2-3 0,-4-2 0</inkml:trace>
  <inkml:trace contextRef="#ctx0" brushRef="#br0" timeOffset="114">8011 13940 8359,'0'-9'2092,"0"0"1,0 5-1468,0-5 1,5 5 1013,-1-5 1,2 6-2495,-1-2 0,-2 4 0,6 1 855,1 0 0,2-6 0,1-1 0</inkml:trace>
  <inkml:trace contextRef="#ctx0" brushRef="#br0" timeOffset="115">8251 13674 8544,'0'-14'-217,"0"1"0,5 4 0,-1 0 0,1 0 999,1 2 0,-3 1 1,4 5-1,0-2 1,1-2-388,2 2 1,3 2 0,4 1 0,1 0 0,-1 1-1,1 2 1,1 3 164,2 1 0,-3-2 0,3 4 0,-2 0 0,-3 0 0,-1-1-153,-2 3 0,-1 1 0,-3 1 1,-5 0-1,-2 2 0,-2 1-528,0 2 0,-2 4 0,-2-2 0,-5 0 1,-3 3-1,-1-1 0,1-1-1006,3-2 1,-3 3 0,5-4 0,0-2 0,2-1 1126,4-2 0,12 1 0,4-1 0</inkml:trace>
  <inkml:trace contextRef="#ctx0" brushRef="#br0" timeOffset="116">8985 13820 13566,'0'14'0,"0"-1"534,0 0 1,0 2 0,0 3 0,0 3-577,0-1 0,-2 5 0,-2-1 0,-5 4 1,-3 3-1,-1-1 0,-2-2 0,0-3 42,2-2 0,-10 2 0,9-5 0</inkml:trace>
  <inkml:trace contextRef="#ctx0" brushRef="#br0" timeOffset="117">9384 13727 8118,'0'-25'0,"-1"4"15,-3 8 0,-2 11 114,-3 11 1,-3 7-1,3 2 1,-1 0-1,-1 1 1,4 3 0,-1 4-1,2-1 1,1-2-1,2-2 1,1-2 2062,2-2 0,0-5-2378,0-8 0,0-11 1,0-16-1,0-3 1,0-5-1,2-3 0,1-2 161,1 1 1,0 5 0,-4-1-1,0 3 1,0 3 0,2 2 440,2 6 1,-2 2-1,4 3 1,0 3 0,3 3-1,2 2 1,4-1-1255,3 2 1,4 3 0,8 5 0,4 2 837,4 0 0,5 5 0,11-4 0</inkml:trace>
  <inkml:trace contextRef="#ctx0" brushRef="#br0" timeOffset="118">9758 13447 8281,'0'-27'142,"1"14"1,4 9 0,3 10 364,4 5 1,6 7-1,1 0 1,1 0-1,0 1 1,1 3-1,3 5 1,-1 2-87,0 3 0,0 9 1,-6-1-1,-5 3 1,-7 1-1,-3 2 0,-4 0-621,-2 0 1,-5-6 0,-7-6-1,-2-1 1,0-5 0,1-4-1,-1-7-430,1-2 0,7-7 0,1-4 0,0-4 0,2-6 393,2-7 1,10-7 0,4-9-1,4-5 1,5-8 0,4-4 364,3-4 1,-4 4 0,-2 0-1,-1 3 1,-2 2 0,-2 4-1,-5 1 729,-4 2 1,-2 5 0,-7-2 0,-6 4 0,-7 3 0,-6 3-583,-7 2 0,-4 6 0,-6 5 0,0 3 0,0 2 0,0 3 0,3 4-5661,6 5 5386,0 3 0,10 7 0,-6 2 0</inkml:trace>
  <inkml:trace contextRef="#ctx0" brushRef="#br0" timeOffset="119">21488 12847 8335,'0'-14'0,"2"-1"178,2 1 0,4 4 0,5 10 0,0 0 0,1 0 0,0 0 0,3 0 0,2 0 455,2 0 0,-5 0 1,2 0-1,-3 0 1,-2 0-1,0 0 0,-1 2-139,-3 2-494,-3 3 0,0 7 0,1-1 0</inkml:trace>
  <inkml:trace contextRef="#ctx0" brushRef="#br0" timeOffset="120">21555 12981 8335,'6'6'29,"3"-6"0,0 0 1,4-5-1,6 4 0,5 1 1,4 0-1,2 1 0,2 2 1,2 2-30,3-2 0,2-2 0,1-1 0</inkml:trace>
  <inkml:trace contextRef="#ctx0" brushRef="#br0" timeOffset="121">22368 12794 8313,'0'-19'1837,"0"11"0,0 4 0,0 10-1705,0 6 0,0 1 0,0 0 1,0 1-1,0-1 0,0 0 663,0 1 1,0-5-539,0-1 1,0 1-1742,0 5 578,0-7 1,1-7 0,2-10 675,2-7 1,-1-3 0,-4-7 0,0-1 218,0-3 0,0 3 1,2-3-1,1 2 0,1 4 1,-1 2-1,0 2 448,2 2 0,-2 1 0,5 5 0,3 1 0,1 3 0,1 4-564,0 4 1,5 1 0,1 0-1,1 0 127,-1 0 0,10 0 0,0 0 0</inkml:trace>
  <inkml:trace contextRef="#ctx0" brushRef="#br0" timeOffset="122">22755 12514 11340,'13'-31'0,"2"9"869,2 12 1,0 7 0,4 3-1,-1-2 1,1-1-573,3-1 1,-1-1 0,0 5 0,-6 0 0,-2 0 0,-1 2-763,-1 2 1,-12 4 0,-7 6 0,-8 3 0,-9 2 0,0 0 0,-1 2 0,3-2-2178,2 0 2210,1 5 482,5-9 0,5 4 0,4-6 0,4 1 0,6-1 1,7 0 803,8 1-775,4-7 0,3 1 1,2-5-1,1 1 30,-1-1 1,2-2 0,-1-1-110,-1 0 0,4 0 0,0 0 0</inkml:trace>
  <inkml:trace contextRef="#ctx0" brushRef="#br0" timeOffset="123">23328 12741 8284,'0'-14'435,"-6"7"0,4 3 1,-2 10-1,1 5 1,0 6-1,-1-1-244,1-1 0,-3-6 1,1 0-1,2 1 1,0 3-1,0 3-191,-1 2 0,-6 6 0,2-3 0</inkml:trace>
  <inkml:trace contextRef="#ctx0" brushRef="#br0" timeOffset="124">23541 12701 8249,'0'-19'652,"-1"5"0,-2 2 130,-2 11 0,-1 7 1,3 7-1,-3-1 1,0-2-1,-1-2-726,0-2 0,5-3 1,1-8-606,4-4 0,7-7 0,-1-3 0,3-3 0,1-5 1,-1-3 300,-3 1 0,1-4 1,-4 2-1,0 1 0,0 4 1,-3 4-1,-2 4 395,-1 3 1,5 2-1,1 1 1,1 3 0,4 4-1,0 4-322,3 1 0,2 0 0,5 0 175,5 0 0,10 0 0,-2 0 0</inkml:trace>
  <inkml:trace contextRef="#ctx0" brushRef="#br0" timeOffset="125">23994 12301 8436,'0'-24'1155,"2"1"-156,2 3 0,4 6 1,5 11-713,0-2 1,1 1 0,-1 4 0,0 1 0,1 4-1,-1 3 1,-1 6-184,-3 4 0,1-4 0,-6 6 0,-1-3 0,-1 1 1,-2-2-1,-2 1-1057,-2 1 1,1-4-1,-4 4 1,1-3 761,3-2 0,3-1 0,4-3 0,5-5 0,3-2 0,1-2 460,1 0 0,3 0 1,1 0-1,-2 1 1,-1 2 411,-1 2 0,-3 5 1,-2-1-1,-4 3 0,-4 1 1,-1 1-304,0-1 0,-6 5 0,-4-1 1,-5 1-1,-4 0 0,0 0-956,-1-2 1,-2-1 0,4-3-1,2-2 1,3-1 0,2 0-1186,2-2 0,2 5 1763,-2-3 0,15-9 0,9-2 0</inkml:trace>
  <inkml:trace contextRef="#ctx0" brushRef="#br0" timeOffset="126">24554 12754 8227,'0'-30'1189,"0"4"0,0 10 0,0 16 0,0 7-2270,0 5 971,0 1 1,0 0 0,0 1 0,-1-1 0,-2 0 109,-2 1 0,-5 5 0,2 2 0</inkml:trace>
  <inkml:trace contextRef="#ctx0" brushRef="#br0" timeOffset="127">24914 12541 8412,'-13'-9'632,"-1"0"1,3 5 280,2 5 1,-2 7-1,5 5-440,-1 0 0,4 1 0,-1-1-284,2 0 1,4-5-1,1-5 1,2-8 0,1-7-1,2-6 1,-2-2-640,0-4 0,3 0 1,-4-1-1,3 1 0,1-1 1,0 2-96,0-3 1,-2 6-1,3-1 1,-1 2 0,2 2-1,-1 3 777,-1 0 0,3 2 0,-5 2 0,2 3 0,0 1 0,1 3 609,2 1 1,-3 2 0,0 0-1,3 2-732,4 2 1,0 4-1,5 5 1,-2-1 0,-1-2-1,1-1 1,3 1-3849,4 2 3739,0-4 0,7 4 0,1-5 0</inkml:trace>
  <inkml:trace contextRef="#ctx0" brushRef="#br0" timeOffset="128">25514 12181 8253,'0'-13'945,"0"-1"1,1 7 0,4 3-499,4 2 1,7 2 0,3 0-1,1 0-224,-1 0 0,3 0 0,-3 2 0,2 2 0,1 3 0,-1 2 0,-3 0 0,-3 2-32,-2 0 1,-1 4 0,-3 1 0,-5 4 0,-2-1 0,-4 2-417,-2-1 0,-4 1 1,-7 3-1,-1-2 0,-3 2 1,1 1-436,3 2 1,-1-5 0,9 0 0,-1 0 0,4-1-1,2-2 660,2 0 0,18-4 0,4 4 0</inkml:trace>
  <inkml:trace contextRef="#ctx0" brushRef="#br0" timeOffset="129">26020 12488 8491,'0'5'713,"-1"-3"1,-2-4-152,-1 4 1,-1 8 0,4 8 0,-2-2 0,-3 1 0,0-1 176,0 2-909,-4-1 0,2-2 1,-7 2-1,-1 2 0,-3 0 1,0 2 169,-1 0 0,-3 1 0,2 4 0</inkml:trace>
  <inkml:trace contextRef="#ctx0" brushRef="#br0" timeOffset="130">26474 12194 8265,'0'-13'-547,"1"7"0,2 6 561,2 8 0,3-1 0,-3 2 1,-1 1-1,1 3 0,-1 4 0,1 2 1,-1 2 779,1 2 0,-1 3 1,-4 0-1,0-1 1,0-1-1,0-3 0,-1 0-350,-4-1 1,2-3-1,-4 0 1,-1-3 0,1-5-416,-3-5 1,2-2 0,1-5-1,1-5 1,3-7 0,1-5-259,2-9 0,0 1 0,2-7 0,2-2 0,5-2 1,2-1-63,-3 0 0,4 5 0,-3 1 0,2 1 1,-3 4-1,-2 2-195,0 5 0,0 2 1,3 7-1,-3 1 0,0 3 12,3 5 1,-2 2-1,2 2 1,1 2 473,2 2 0,8 4 0,0 5 0</inkml:trace>
  <inkml:trace contextRef="#ctx0" brushRef="#br0" timeOffset="131">26860 11994 8265,'8'-11'81,"-2"2"1,-5-5 0,2 8 0,3 2 0,0 1 0,0 5 297,-3 5 1,3 5 0,0 4 0,0 5 0,1 7 0,-1 5 0,1 5 138,1 5 0,-4-2 0,4 4 1,-3-4-1,-2-1 0,-1 0 1,-4-3-390,-2-6 1,-5 3-1,-7-11 1,-2-4 0,2-3-1,1-4 1,2-3-1205,-1-5 934,1-2 1,6-13 0,2-3 0,7-7-105,6-7 0,6-3 1,9-6-1,0 1 1,0-1-1,0 0-84,-6 2 1,0-1-1,-13 8 1,-1 4-1,-3 2 1,-6 3-1,-7 1-16,-8 6 0,-6 0 0,-2 8 0,-5 1 345,-5 1 0,-10 8 0,-11 2 0</inkml:trace>
  <inkml:trace contextRef="#ctx0" brushRef="#br0" timeOffset="132">20568 9875 8253,'0'-35'0,"2"-1"0,1 5 0,3 6 0,0 7 17,0 4 0,-2 5 180,-4 0 1,0 4 0,0-1 0,0 5-1,0 7 1,0 6 0,0 5 0,0 7-1,2 6 1,1 5 0,1 4 373,-1 1 0,4 0 0,1 0 0,1-2 0,0-1 1,-1-1-1,1 1 0,0 0-790,2-2 1,-1-2-1,0-6 1,1-2 0,2-3-1,3-4-3045,1-3 3264,-3-8 0,0-7 0,-1-7 0</inkml:trace>
  <inkml:trace contextRef="#ctx0" brushRef="#br0" timeOffset="133">20328 9835 8440,'-34'-34'278,"9"3"0,10 11 0,7 5 0,3 4 1,8 3-1,10-1 0,13 1 0,8 2 3327,4 3-3556,8-4 1,3 5-1,7-2 1,1 4-1,-4 4-497,-3 5 0,-5 3 0,1 2 1,-4-1-1,-4 2 0,-4 2 448,-5 6 0,5 2 0,0 1 0</inkml:trace>
  <inkml:trace contextRef="#ctx0" brushRef="#br0" timeOffset="134">20568 10142 8521,'-20'-13'1375,"8"5"-1378,12 4 0,10 2 0,11 2 0,3 0 0,5 0 0,2 0 0,3 0 0,1 0-854,2 0 857,1 0 0,2-6 0,0-1 0</inkml:trace>
  <inkml:trace contextRef="#ctx0" brushRef="#br0" timeOffset="135">21222 9676 17586,'-15'-14'1000,"-1"5"0,11 8-1118,2 10 1,3 11 0,3 1 0,3 3 0,0 3-1,1 4 1,1 3 169,2 1 1,2-1 0,1 3-1,1-3 1,0 0 0,3-2-1,0-3 1,0-5-607,-2-3 0,-2-4 1,0-5-1,1-3 1,-3-7 89,-2-10 203,-3-1 79,-6-16 0,0 0 0,0-8 0,-1-1 1,-2-1 158,-2 1 0,-4-2 0,5 8 0,1 4 0,2 4 523,1 3 1,3 4 0,5 6 0,10 7 0,7 7-95,6 5 1,4 6 0,6 1-1,2 2 1,3 2 0,0 1-1,0-2-457,-3-4 1,-3-3-1,-5-3 1,-2-4-1,-4-3 1,0-4-1,-6-2-345,-2-4 0,-3-8 0,-5-11 0,-1-4 0,-3-6 0,-5-3-17,-2-4 1,-2-2 0,-2 3 0,-1 1 0,-3 2 0,0 3 0,-1 3-1281,0 6 0,4 0 1707,-2 7 0,16 0 0,3 5 0</inkml:trace>
  <inkml:trace contextRef="#ctx0" brushRef="#br0" timeOffset="136">22115 9702 17479,'-9'-18'-1588,"1"1"1619,3 0 0,2 8 0,7 5 0,6 4 0,5 3 0,3 4-545,-2 5 0,3-1 0,-1 8 0,-1 0 0,-3 3 418,0 3 0,-1 8 0,0 1 0</inkml:trace>
  <inkml:trace contextRef="#ctx0" brushRef="#br0" timeOffset="137">22088 10022 11190,'-7'0'992,"4"-1"1,13-2-1,12-2 1,14 2-73,11 2 0,1 1 0,14 0 0,6 0-913,3 0 1,-29 0 0,0 0 0,-1 0-1,0 0 1</inkml:trace>
  <inkml:trace contextRef="#ctx0" brushRef="#br0" timeOffset="138">23061 9955 8550,'0'-10'0,"-1"6"0,-2 10 0,-2 8 0,2 9 0,2 2 0,-5-5 0,4 6 443,-2-4 1,-2 3-1,2 0 1,-1-1 0,1-3-1,-1-2 1,2-3 0,0-3-1,0-2 1,-1-2 784,1 1 1,2-11 0,2-8 0,2-11-1,3-5 1,0-1 0,0-3 0,-3-2-1636,-2-4 1,4-2 0,-1 1 0,-1 5 0,0 5 0,0 3 559,1 6 0,7 2 0,-2 3 0,2 3 274,3 5 1,-1 2 0,0 2-1,1 0 1,-1 0 0,0 0-180,1 0 0,4 0 1,-1 0-1,1 0 0,0 0 1,1 0-1,0 0-1576,1 0 1,2 0 0,-4 0 0,-1 0-1,1-1 1,1-2-100,2-2 0,-5 1 0,2 2 1427,-3-2 0,4-4 0,2-5 0</inkml:trace>
  <inkml:trace contextRef="#ctx0" brushRef="#br0" timeOffset="139">23661 9716 8550,'12'-14'640,"-2"2"423,-1 3 0,0-1 0,4 6-410,1 1 0,-1 1 0,0 4 1,-1 2-1,-1 5 0,-3 3 1,1 1-1,0 2 0,-1 3 1,-2 4-359,-3 3 1,-3 2 0,-5-1-1,-4 3 1,-4 2 0,-3 3 0,-2 1-1,1-1-3965,3-1 0,0-2 3670,1-4 0,6-1 0,1 1 0</inkml:trace>
  <inkml:trace contextRef="#ctx0" brushRef="#br0" timeOffset="140">23968 10155 11006,'7'-28'1847,"-1"10"1,-6 20 0,0 8-1594,0 7 1,-2 9 0,0-2 0,-4-2-1,-2 0 1,-1-2 0,0-1 0,2-1 0,0-1-1539,-1 1 1,4 6 0,-4-3 1274,2-1 0,2 5 0,4-4 0</inkml:trace>
  <inkml:trace contextRef="#ctx0" brushRef="#br0" timeOffset="141">24394 10062 9240,'19'-37'2818,"-5"6"-2083,-8 9 1,0 13 0,0 7 0,-1 7 0,1 2-382,-3 4 0,3 2 0,-1 3 0,-2 2 0,-2 0 1,-1 1-1,0 2 0,-1 2 552,-4 4 1,-2-6 0,-5 8 0,2-1 0,2-2 0,2-4 0,2-3-1636,-2-3 1,4-1 0,-1-4-69,6-7 0,0-11 0,5-17 0,-1-6 0,-1-7 0,2-6 0,-3-6 644,1-2 1,0-3-1,-3 3 1,3 0-1,0 4 1,2 1-1,-1 4 1283,3 5 0,1 9 0,-1 9 0,-1 3 0,1 5 1,2 4-388,1 4 0,5-3 0,2 2 0,-1 1 0,1 3 0,1 3-1488,3 1 1,-3 6 0,1-1 0,2 2 0,-1-1 0,1-1 0,-2 1-871,2 2 1,-3 3 0,-1 1 0,0 1 1627,-4-6 1,5 3-1,-1-7 1</inkml:trace>
  <inkml:trace contextRef="#ctx0" brushRef="#br0" timeOffset="142">25314 9782 9240,'-6'-27'1657,"3"8"1,-4 4-1930,1 5 0,1 9 0,5 1 1,0 7-352,0 5 1,0-3 0,2 0 0,2 1 0,4 2-1,1 1 593,-1 0 0,-5-4 0,3-1 1926,0-2 0,-4-3 0,4-6-905,0-2 0,-3-4 0,5 5 1,3 1-631,1 1 1,-3 8 0,-1 3 0,1 3 0,0 3 0,0 3 0,1 2 128,2 1 0,2 9 0,-1-2 0,0 3 0,1 3 0,-1-1-370,0-1 1,-5 5 0,-4-3 0,-2 0 0,-2-1 0,-2-2-233,-2 0 0,-5 0 0,-9-6 0,-4-2 0,-3-4 0,-4-3 0,0-1-351,-2-3 0,-6-3 1,3 0-1,0-5 1,2-3-1,6-2 0,4-3 35,4-5 1,4-5-1,6-3 1,5-6-1,7-2 1,9-1 590,8-1 1,10 2 0,6 0 0,5 1 0,2 0 0,1 3 0,-1 1 419,0-3 0,2 3 0,-4-1 0,-1 0 0,-4 1 0,-4-4-339,-8-1 1,-1 1-1,-9-1 1,-5-3-1,-3 0 1,-5-1 0,-7 3 25,-8-1 0,-12 0 0,-12 2 0,-5 3 0,-3 6 0,-1 5-321,0 7 0,1 3 1,7 2-1,4 3 1,6 7-1,5 5 1,6 6-3470,5 3 1,4 12 3504,8 3 1,6 3-1,2-3 1</inkml:trace>
  <inkml:trace contextRef="#ctx0" brushRef="#br0" timeOffset="143">960 9782 9240,'0'-47'-145,"0"8"0,-2 13 106,-2 6 0,2 13 208,-2 7 1,2 6-1,2 7 1,0 2 0,0 4-1,0 6 1,0 7-1,2 2 1,1 3 0,3 1-1,1 2 1,4 0 945,0 0 0,3-1 0,-1-2 0,0-3 0,1 0 0,-1-3-1673,0-3 0,5 4 0,0-8 0,-3 0 0,-3 0 0,-3-4 0,-1-2-4493,0-3 5060,-2-8 0,0-7 1,1-7-1</inkml:trace>
  <inkml:trace contextRef="#ctx0" brushRef="#br0" timeOffset="144">706 9995 9240,'-17'-37'720,"2"8"0,8 11 0,11 9 1,12 5-37,11-1 0,7-5 0,9 2 0,3 1 1,1 1-1,4 2-961,0-1 1,4 1-1,0 4 1,0 0-1,-5 0 1,-4 1 0,-6 4 280,-3 4 0,-7 8 0,2 4 0</inkml:trace>
  <inkml:trace contextRef="#ctx0" brushRef="#br0" timeOffset="145">826 10235 26115,'-20'-12'-722,"2"11"0,9-4 1,5 11-1,4 5-4869,4-2 6104,3-3 0,8-2 0,5 0 0,6 1 0,7-1 0,4 2-83,3 2 0,-3-5 1,7 3-1,-2-2 1,-4 0-1,-1-1 1,-3-1-666,-1-2 0,-3 0 1,-7 0-1,-2 0 229,-2 0 1,5-12 0,-3-3 0</inkml:trace>
  <inkml:trace contextRef="#ctx0" brushRef="#br0" timeOffset="146">1586 9889 8498,'-9'-25'231,"2"2"619,1 6 1,0 8-495,2 4 0,2 5 0,-2 5 0,2 5 1,2 6-1,0 7 0,0 2 62,0 1 0,0 6 0,0-1 0,0-2 0,0-1 1,0-2-1,2-4-506,2-4 1,-1-4 0,6-2 0,1-3-258,2-5 0,-4-14 0,-4-8 0,-2-5 1,-2-5-1,0-2 404,0-1 1,-5 0-1,1 4 1,1 2 302,1 3 1,2 5 0,2 13 0,4 10 0,7 9 0,9 5-9,8 1 0,1 3 1,6-5-1,3 0 1,1-1-1,5-5-418,0-2 1,0-8-1,-7 1-268,-4-2 0,1-4 0,-8-2 0,-4-7 137,-4-5 1,-6-6 0,-7-9-1,-1-5 1,-4-2 0,-4-2-1,-4 0-57,-1 0 0,-1 0 1,-2 1-1,1 2 0,0 5 1,2 2-175,2 5 1,4 3 0,2 0-282,4 4 0,7 9 0,8 4 0,4 4 707,4 1 0,14 0 0,-1 0 0</inkml:trace>
  <inkml:trace contextRef="#ctx0" brushRef="#br0" timeOffset="147">2466 9596 17998,'-12'-27'511,"3"0"0,5 12 0,8 7-419,5 5 1,8 3 0,0 0-1,1 0 1,1 1 0,4 4-1,2 3 1,0 4 0,-1 2-1536,-2-1 1,-6 2 0,0 2 1237,-5 6 0,1 2 0,-5 2 0</inkml:trace>
  <inkml:trace contextRef="#ctx0" brushRef="#br0" timeOffset="148">2546 9849 15519,'-18'7'915,"1"-2"0,-1-4 0,6 1-337,3 2 0,8-2 1,12 2-1,13-3 1,7-1-1,9 0 1182,8 0-1779,-5 6 0,26 2 0,-7 5 1</inkml:trace>
  <inkml:trace contextRef="#ctx0" brushRef="#br0" timeOffset="149">3253 9449 7923,'8'0'1872,"1"0"0,0 1 1,0 4-1,-1 4 1,-3 4-890,-2 5 0,0-2 0,0 5 0,2 0 0,-2-1 0,-2 3 0,-1-3 0,0-2 0,0-3 0,2-2-1376,2 1 1,-2-9-394,2-5 0,-7-11 0,-1-12 0,-1-2 0,1-1 1,-2-1 1231,-2 0 0,5 2 0,-1 1 0,3 2 0,1 0 0,0 1 0,0 3 58,0 4 1,1 0 0,3 1 0,5 1 0,3 3 0,2 3-1,-1 2-1789,0-1 1,1 1 0,-1 3 0,0-2 0,1-2-1,-1 2 1285,0 2 0,6 1 0,2 0 0</inkml:trace>
  <inkml:trace contextRef="#ctx0" brushRef="#br0" timeOffset="150">3692 9249 7866,'8'0'1651,"4"-4"1,-5-2 0,2 0-854,0 0 1,0-3-1,4 3 1,0 0-1,1 0 1,-1 3 0,0 2 242,1 1 1,-1 4-1,-1 4 1,-3 2 0,-5 5-1,-2 0-1575,-2-1 1,0 6-1,0 0 1,0 1 533,0-3 0,-6 3 0,-2-1 0</inkml:trace>
  <inkml:trace contextRef="#ctx0" brushRef="#br0" timeOffset="151">3826 9209 7838,'0'-13'703,"0"-1"0,0 6 0,0-1 0,-2 0 0,-1 0 0,-3 1 285,-1 3 1,3-4 0,-4 6 0,2 4 0,3 8 0,2 6 154,1 3 0,0 10 0,0 0 1,0 3-1,0 3 0,0 0 0,0 2 1,0-1-888,0 1 0,0-7 0,0 2 0,0-4 0,0-3 0,0-3-274,0-2 0,0-6-579,0-4 1,-2-8-1,-1-1 1,-3-10-1,0-9 1,1-8-1,2-2 129,1-4 1,2 3 0,0-5 0,0-1 0,0 1 0,2 1 438,2 1 0,-2 2 1,3 6-1,0 3 0,-1 4 1,-1 3 2115,-1 2 0,2 4 0,1 4-1955,-2 8 0,-2 3 0,-1 17 1,0 0-1,0 4 0,0 5 1,0 5-133,0 2 0,0 7 0,-1-9 0,-2 0 0,-2 0 0,2-3 0,2-3 0,1-4 0,0-4 0,0-2 0,0-2-9831,0-2 9713,0-2 0,0-2 1</inkml:trace>
  <inkml:trace contextRef="#ctx0" brushRef="#br0" timeOffset="152">3986 9489 7887,'7'0'272,"1"-2"1,-4-1 488,5-1 1,1-2-1,1 3 1,-3-1 0,1 2-1,0 5 1,-1 6 453,-2 3 0,-2 3 0,-4 3 1,0 4-1,0 3 0,0 2 1,0-1-1058,0 1 0,0-2 1,0-1-1,0-4 0,0 0-158,0-4 0,-6-7 0,-1-3 0</inkml:trace>
  <inkml:trace contextRef="#ctx0" brushRef="#br0" timeOffset="153">4346 9249 12587,'0'13'3395,"0"1"0,0-1-2792,0 0 1,0 5-1,0 1 1,0 1 0,0 0-1,0 0 1,0-1 0,0-3-435,0-1 0,1-3 1,2-2-1,2-4 0,-3-6-1178,0-10 1,-2-8-1,0-10 1,0-2-1,0-4 1,0-3 1251,0-4 0,0 2 1,0 4-1,0 1 1,0 1-1,0 5 1,0 3 472,0 5 0,1 4 1,2 3-1,3 1 0,0 2 1,2 2-1,-1 2-1382,3 3 0,7-3 0,0 2 0,0 1 0,-1 2 0,0 1 666,2 0 0,6-6 0,-3-2 0</inkml:trace>
  <inkml:trace contextRef="#ctx0" brushRef="#br0" timeOffset="154">4599 8956 10936,'1'-13'0,"4"1"0,2 1 0,4 2 0,0-1 1404,4-2 0,2 3 0,-3 2 1,3 1-1,0 3 0,0 0 1,-2 0-655,-2-1 0,-6 5 1,-2 8-1,-4 3 0,-1 3 1,0 2-1,-1 6-1401,-4 2 0,-7 2 0,-5-1 0,0 1 1,3-2-1,0-1 0,2-4 33,3 0 1,2-4-1,4-6 1,-1-1 918,1 2 1,3-6 0,4 0 0,5-4-1,3-1-726,1 0 1,2 0-1,1 0 1,4-1 424,0-4 0,3 4 0,3-5 0</inkml:trace>
  <inkml:trace contextRef="#ctx0" brushRef="#br0" timeOffset="155">5025 9102 12231,'0'14'0,"0"-1"2295,0 0 0,0 7 1,0 3-1,2 6-2440,2 2 1,-2 4 0,4-4 0,-2-1 0,1-2 0,-2-1 0,-2-2 144,-1-3 0,6-3 0,1-5 0</inkml:trace>
  <inkml:trace contextRef="#ctx0" brushRef="#br0" timeOffset="156">5372 8809 11748,'0'9'2679,"0"0"1,0 1-1952,0 2 0,6 7 0,3 2 0,3 1 0,0-1 0,-2-2 0,-1-2 0,1-2-393,2-2 1,-3-1 0,0-3 0,0-6 0,-2-6-1397,-2-6 1,-5-9-1,-5-6 1,-2-4-1,-2-3 1,0 0-1,0 0 85,2 0 1152,1 0 0,1 5 0,1 4 0,1 4 0,1 4 0,2 0 370,0 1 0,2 6 0,2 2 1,5 4-1,3 1-287,1 0 0,1 0 0,1 0 0,1 1 0,2 2 0,-2 2-584,-1-2 0,2-1 325,1 3 0,6-4 0,-3 5 0</inkml:trace>
  <inkml:trace contextRef="#ctx0" brushRef="#br0" timeOffset="157">5759 8569 7790,'-8'0'4927,"4"0"-4095,8 0 0,-1 5-217,6-1 1,0 1-1,4-5 1,1 0-1,0 1-155,4 4 0,-3-4 0,3 5 0,-2 0 1,0 1-1,2 2 0,-2 0-280,-1 1 1,-3 2 0,-2 3-1,-2 3 1,-2 4 0,-3 3-1,-2 2 84,-1 0 1,-6-1-1514,-3 1 0,-4-5 1,-5-1-1,-2 0 1,-3-4 1248,1-2 0,0 1 0,-5-8 0</inkml:trace>
  <inkml:trace contextRef="#ctx0" brushRef="#br0" timeOffset="158">5785 8569 7790,'8'-13'1312,"-4"0"1,-1 1 0,0 1-983,2 3 0,0 0 0,1-2 0,6 2 0,7 1 1152,7 0 1,-3 2 0,11-4 0,2 0 0,4 1 0,1 0-1483,1 2 0,-2-4 0,0 2 0</inkml:trace>
  <inkml:trace contextRef="#ctx0" brushRef="#br0" timeOffset="159">6279 8703 7786,'0'13'748,"0"6"1,0 3 114,0 10 0,0-9 1,0 4-1,0-3 1,-2-2-440,-2 0 1,2-4 0,-2 2-1,2 0 1,2-4 0,0-1-425,0-2 0,6 0 0,2 1 0</inkml:trace>
  <inkml:trace contextRef="#ctx0" brushRef="#br0" timeOffset="160">6572 8449 7765,'0'-7'4917,"-3"3"-3355,3 8 0,-2 3 1,13 7-1,2-1 1,3 2-513,1 3 1,-1 2 0,0 7 0,0 0-538,-4-1 0,0-3-845,-7-1 1,-1-1 0,-4 2 0,0-2-830,0-2 0,-6-3 1,-3-7-1,-4-4 0,-2-5 1,0-6-1,3-6 627,1-4 1,5-12 0,1-2 0,4-6 0,1-5 0,0 0 596,0-1 1,0 2 0,1 2 0,4 2 0,4 5 2379,2 3 1,-2 7-2088,0 3 0,0 5 0,3 3 0,-2 2 1,-1 2-1,2 3-353,0 2 1,3 1-1,-1 0 217,0 0 0,2 0-220,3 0 0,-3 6 0,4 1 0</inkml:trace>
  <inkml:trace contextRef="#ctx0" brushRef="#br0" timeOffset="161">7012 8210 7848,'-6'-8'2195,"-3"4"0,4 2-1990,5 2 0,6 6 1,8 3-1,0 4 0,4 5 1,3 4-1,1 3 0,0 4 787,2 2 1,-5 3 0,-1 6 0,-3-2 0,-2-1 0,-1-1-1,-3-1 98,-5-1 0,2 3-1039,-1-5 0,-5-1 0,-6-6 0,-2-3 0,-2-4-843,-2-3 0,-5-4 0,-3-2 0,1-4 0,0-4 0,2-2 0,1-4-24,-2-4 0,8-10 1,-2-4-1,5-6 1,4 0-1,1-7 0,4-2 603,2-2 1,4-6-1,6 7 1,3 1-1,3-2 1,3 4 808,0 2 0,6 3 307,-7 4 0,-2 5 0,1 2 0,-2 0 0,-2 4-215,-2 1 1,-4 2 0,0 0-1,-4-1 1,1 2 0,-2 2 0,-1 1-299,-2-1 1,-1-2 0,-5 0 0,-4 2 0,-8 2 0,-3 2-597,-1 3 0,-9-3 0,-1 2 0,-2 3 0,-3 4 0,2 5 206,-1 4 0,-4 2 0,3-1 0</inkml:trace>
  <inkml:trace contextRef="#ctx0" brushRef="#br0" timeOffset="162">9398 10395 8379,'-23'-35'0,"0"1"0,2 1 0,0 0 0,-16-27 0,2 6 0,-2 9 0,-3 9 0,1 9 0,-10 10 58,-1 8 0,-12 7 0,-9 8 0,31-1 0,0 2 0,-5 1 0,-1 2 0,-1 0 0,0 0 0,-2 2 0,0 0 0,0 1 0,0 1 0,0 1 0,0 1 0,0 2 0,1 1 0,-1 2 0,1 2 0,2 3 0,0 2 32,3 1 0,1 2 0,3 4 1,2 1-1,1 4 0,1 2 0,1 3 1,3 3-1,1 6 0,3 2 0,4 3 1,4 2-1,3 4 0,3 3 0,4 2 1,4 2-1,3-22 0,1 1 1,2 1-185,1 0 1,2 1-1,2 0 1,3-1 0,3-1-1,3 0 1,3 2 0,4-1-1,3-1 1,1-3 0,3 0-1,2-2 1,2-2-1,2-2 1,3-2 0,3-2-1,2-2 1,2-2 0,1-3-1,2-2 1,2-2 130,1-1 1,2-1 0,1-3 0,5-3 0,1-2 0,0-2-1,1-2 1,0-2 0,1-2 0,1-1 0,1-1 0,0-3 0,3-1-1,1-2 1,0-2 0,1-1 0,0-3 0,0-1 14,4-2 0,0-2 1,-1-2-1,-1 0 1,-1-2-1,-1-3 1,2-2-1,-2-2 1,0-1-1,-2-1 1,-1-1-1,0-1 1,-2-2-1,0-2 1,-1-1-1,-3-2 0,0-1 1,-2-1-1,-2-3 1,0 0-1,-3-2-19,-2 0 0,-2-1 0,-2-1 0,-4 2 1,-3-2-1,-1 0 0,-3-2 0,-1-1 1,-3-1-1,-2-1 0,-3 0 0,-2-1 0,-4 0 1,-1-1-1,-4-1 0,-1-1 0,-3-1 1,-1-1-117,-3 1 0,-1-1 0,-3 0 1,-5 0-1,-3-1 0,-3 1 1,-3-3-1,-2 1 0,-3 0 1,-3 2-1,-4 1 0,-2 2 1,-2 1-1,-3 1 0,-3 2 1,-4 1-1,-2 2 0,-2 3 0,-3 1 1,-2 3-1,-2 2-81,-4 2 0,-1 2 1,-3 4-1,-6 2 1,-1 4-1,-2 4 0,-3 4 1,-1 4-1,0 3 1,-2 2-1,0 3 1,0 3-1,-3 4 0,1 3 1,0 3-1,5 2 1,1 3-1,1 2 164,2 2 0,2 2 0,0 1 0,-1 2 0,1 1 0,2 1 0</inkml:trace>
  <inkml:trace contextRef="#ctx0" brushRef="#br0" timeOffset="163">17383 10182 13926,'-41'-15'22,"0"0"0,-3 1 1,-1 2-1,-2 1 0,-1 2-43,-1 2 0,-2 3 0,-7 6 0,0 6 0,0 3 1,1 3-1,-4 3 0,0 2-183,-2 3 1,-1 2 0,14-6 0,-1 2 0,-1 1 0,1 0 0,0 0 0,-1 0 0,0 1-1,-1-1 1,0 0 0,-1 1 0,1 0 0,0-1 0,2 0 0,1 0 0,0 1 0,0 0-1,2 0 1,-1 1 494,1 0 0,0 1 0,2 0 0,-14 6 0,3 2 1,2 4-1,3 3 0,7 0 0,3 2 0,4 2 1,5 2-1,2 6 0,4 4 0,3 3 0,4 3 0,2 7 1,4 2-1,4 2 0,4 2-260,3-21 1,1 1 0,4 1 0,5 0 0,3 1 0,3 0 0,3 0 0,3 1 0,4-3 0,3-1 0,3-2 0,4-2 0,7-1 0,4-2 0,3-3-1,5-2 1,3-3 0,4-3-157,5 0 0,2-3 1,2-4-1,0-3 0,1-2 1,1-4-1,3-3 1,0-2-1,-1-3 0,-1-1 1,-1-1-1,0-3 1,-1-1-1,0-2 0,0-2 1,-3-1-1,-1-1 1,-1-2-1,1-2 0,-1-1 1,0-2 155,-2-2 1,0-1 0,-1-2 0,-3-2 0,-1 0 0,0-3 0,-1-1 0,-1-1 0,0-1 0,-1-2 0,-1 0 0,-2-3-1,-2 1 1,-2-2 0,-1-2 0,-1-1 0,-2-2 0,-2-1 0,14-17 0,-5-3-18,-5-1 0,-5-3 0,-7-6 0,-7-2 0,-6-3 1,-6-3-1,-3-2 0,-6-1 0,-4 21 0,-2-1 0,-3 0 1,-3-2-1,-2-1 0,-2 0-47,-2-2 0,-2-1 0,-3 1 0,-3-2 0,-4 0 0,-1 1 0,-2 2 0,-3 1 0,0 2 0,-2 2 0,0 2 0,-4 2 0,-1 2 0,-4 3 0,-1 2 0,0 4 0,-2 3 0,-3 3 0,-2 2 0,-2 4 0,-1 3-206,-3 3 1,-1 2 0,1 4 0,3 5 0,0 2 0,-1 4 0,-8 3-1,-1 4 1,0 4 0,-2 4 0,1 4 0,0 3 238,-2 6 0,1 4 0,-1 0 0,0 1 0,0 2 0,0 1 0</inkml:trace>
  <inkml:trace contextRef="#ctx0" brushRef="#br0" timeOffset="164">23688 9649 7895,'-14'0'-25,"1"-6"237,12 4 1,-2 1 0,11 5 0,3-1 0,2-1 0,3-1-1,2 2 938,-1 2 1,-10-1-1,-7-2 1,-6 2 0,-3 4-1,0 0 1,-3 3 0,-2 2-459,-4 3 1,0 7 0,5-4 0,-1 2 0,3 2-1,0 2-223,2 2 0,0 0 0,-4-1 0,1 1 0,2 1 1,2 0-1,1 0-129,0-2 1,4-4 0,-2 2 0,4-4 0,1 0 0,0-4-476,0-1 1,1-6 0,4-2 0,4-3 0,1-7-515,-1-8 0,3-10 0,-2-12 0,5-5 0,3-7 0,-1-2 367,3-3 1,-6-1-1,6 1 1,-3 3-1,1 1 1,-1 3-1,-3 3 280,0 4 0,-5 5 0,-2 9 0,0 4 0,-1 3 872,0 2 1,-1 7 0,-5 6-221,0 7 1,0 13 0,-2 5 0,-2 7 0,-5 5 0,-3 6 0,-3 2-651,-3 1 0,4 7 0,-4-3 0,4-1 0,4 0 0,1-4 0,-1-4 0,2 5 0,1-11 0,1-3 0,2-6 0,-1-5-193,1-2 1,-2-7 0,3-9 0,-2-9-1,3-12-222,0-11 0,9-14 0,7-8 0,5-3 0,3-6 0,0 1-111,2 0 0,0 1 1,-2 6-1,-4 3 1,-3 6-1,-3 8 1,-4 7 620,-3 4 0,-4 8 0,-1-2 0,-1 5 0,-4 5 597,-3 8 0,-4 8 0,-3 11 0,-1 6 0,-2 8 0,1 4-335,3 4 1,5 2 0,1-1-1,2 1 1,3 2 0,2 1 0,1 0-995,0-3 1,6-6 0,1-3-1,2-1 1,0-4 0,0-2-2477,-2-5 0,-1-2 3113,-6-7 0,-6-12 0,-1-2 0</inkml:trace>
  <inkml:trace contextRef="#ctx0" brushRef="#br0" timeOffset="165">16916 8250 9035,'0'-27'0,"0"2"0,0 2 0,0 6-2,0 2 2,0 7 0,0 1 597,0 3 0,-6-2 0,-3-3 0,-3 4 0,-1 4 0,0 2 0,-1 4 94,1 4 0,-2 0 0,0 2 1,1 4-1,2 0 0,0 0 0,1 0 1,1 1 139,1 2 0,6 5 0,-1 0 0,2 2 0,4 1 0,2 1-590,5 0 1,4-1-1,5 3 1,4-1 0,4 0-1,2-3 1,0-1-141,-1-4 1,7-2 0,-8-7-1,2-4 1,1-1 0,-3-3-439,1-2 1,-6-2 0,-4-2 0,-2-4 0,-1-4 0,-3-5 80,-2-3 1,-3-4 0,-6-3 0,0-2 0,-3-4 0,-3 0 0,-5-1 444,-4 2 0,3 11 1,-6-6-1,2 4 0,-1 3 1,0 1-1,0 5 683,3 2 0,0 7 0,1-3-1724,0 1 0,5 3 1,5 7-1,8 5 0,8 4-2304,8 5 1,10-3 3203,4 3 0,10-4 1,2 0-1</inkml:trace>
  <inkml:trace contextRef="#ctx0" brushRef="#br0" timeOffset="166">17596 8223 14701,'-12'-21'-1904,"2"-4"2254,1 0 0,4 8 0,-2 15 0,1 4 623,3 7 1,9 5 0,6 3-1,6 6 1,2 3 0,4 4 0,3 1-1,2-1-811,2-2 0,5-2 0,-5 1 0,-1-2 1,-1-1-1,1-5 0,-1-2 0,-2-7-327,-3-3 0,-8-2 0,2-5 0,-5-2 0,-4-4 0,-3-6-347,0-4 1,-5-12 0,4 0 0,-5-5 0,-3-2 0,-3-1 0,0 2-74,0 2 0,0 1 0,3 4 0,-1 2 0,1 1 0,1 3-261,2 2 0,0 1 1,2 6-1,4 4 0,6 3 882,4 4 1,8-11 0,-4-3 0</inkml:trace>
  <inkml:trace contextRef="#ctx0" brushRef="#br0" timeOffset="167">18529 7956 8461,'13'0'822,"1"0"1,-1 0-265,0 0 0,-1 6 0,-3 3 1,-3 3-1,-2 1 0,1 2 0,-2 3 1,-2 4-14,-1 3 0,0 3 0,0 2 1,0 3-1,-1 1 0,-2 1 1,-3-1-985,-2-3 1,4 2-1,-3-2 1,-1-1 0,2-4 438,0-4 0,-4 4 0,3-6 0</inkml:trace>
  <inkml:trace contextRef="#ctx0" brushRef="#br0" timeOffset="168">18262 8010 13567,'-4'-37'733,"1"0"1,4 5 0,7 13 0,4 12 0,1 5-1,2 2-366,3 0 1,-2-4-1,5-1 1,-1 3-1,1 0 1,3 4-1,2 0 1,4 4-1535,1 2 1,6 2-1,-1 6 1177,2 2 1,8-6-1,2-6 1</inkml:trace>
  <inkml:trace contextRef="#ctx0" brushRef="#br0" timeOffset="169">18915 7996 8534,'2'-12'548,"2"4"0,7 5 0,4 6-160,2 5 1,1 0 0,-3 1 0,1 1 0,3 3 0,1 4 0,-1 0-2568,-3 0 2179,5 4 0,-6-1 0,4 7 0</inkml:trace>
  <inkml:trace contextRef="#ctx0" brushRef="#br0" timeOffset="170">18915 8516 8265,'6'-27'263,"9"8"1,12 6 0,7 7 1052,4 4 1,5 4 0,0 1 0,-3 1-1317,-1-1 0,8-1 0,-5-2 0</inkml:trace>
  <inkml:trace contextRef="#ctx0" brushRef="#br0" timeOffset="171">19675 8409 8474,'0'-13'0,"2"1"0,2 3 0,5 5 152,3 2 1,-3 2 0,0 2 0,1 2 0,0 5 0,1 3-1,-4 1 1,1 1 0,-2 1 0,0 1 0,-4 2 0,0-2 1134,-2-1 0,0 2 0,-2 1 0,0-1 0,-4-4-1114,-2-4 0,1-5 0,-2-10 1,4-6-1,4-5 0,1-6-246,0-5 0,1-3 0,4-6 0,4 2 0,3-1 0,1 4 0,2 3 46,3 6 1,-4 2 0,4 0 0,-3 6 0,-2 5 0,1 1-17,-1 2 0,-4 1 0,0 6 0,1 0 0,2 0 0,1 0-262,1 0 0,0 1 1,3 2-1,2 3 0,2 2 1,2 1-1,3-2-962,0-3 0,2 2 0,2-1 1267,1-2 0,12-8 0,-2-2 0</inkml:trace>
  <inkml:trace contextRef="#ctx0" brushRef="#br0" timeOffset="172">20408 8050 8577,'2'-12'0,"2"3"86,5 4 1,3 0-1,1 0 1,1 2-1,1 3 1596,2 5 1,-2 2-1401,3 6 1,-3 2 0,-3 3 0,-3 4-1,-5 3 1,-3 2 0,-1 0 0,0 1-1,-1 1 1,-3 4 20,-5 1 0,1-4 0,1 1 0,-1-3-3477,1-2 1,0 0 3173,-2-4 0,-3 3 0,4-4 0</inkml:trace>
  <inkml:trace contextRef="#ctx0" brushRef="#br0" timeOffset="173">20942 8396 8456,'-2'-18'44,"-1"9"1,-1 12 0,-1 8 128,-1 2 1,5 0-1,-4 1 1,3-1-1,-1 2 1,-2 1-1,2 3 1,2 2-211,1 3 0,0-3 0,0-1 1,1 1 36,4 0 0,8-5 0,8 3 0</inkml:trace>
  <inkml:trace contextRef="#ctx0" brushRef="#br0" timeOffset="174">21382 8303 11776,'8'-14'-100,"1"1"0,-6 7 1,2 6-1,-2 8 682,1 3 0,-2 3 0,2 1 1,-2 1-1,-2 3 0,0 2 1,0 3-1,0-1-321,0-1 1,0 2-1,0-5 1,0 1-1,0-1 1,0-3-1,1-2-492,3-6 0,-2-5 0,2-11 0,-2-10-172,-2-6 1,0-11 0,0-4 0,0 1 0,0-4 0,0 2 203,0-3 1,1 0 0,2 5 0,3 2 0,0 5 0,2 4 531,-1 5 0,0 1 1,4 7-1,-2-1 1,1 3-1,2 2 1,1 2-151,1 4 0,-1 2 1,2 2-1,1 2 0,3 2 1,2 5-1,3 4-1823,1 5 0,1-3 1698,1 3 0,6 3 1,1-1-1</inkml:trace>
  <inkml:trace contextRef="#ctx0" brushRef="#br0" timeOffset="175">22035 8090 17133,'1'-8'-3930,"2"2"4596,2 0 0,1 5 0,-2-4 0,3 5 0,2 5 1,-1 4-1,-1 3-365,1 1 0,-1 6 0,3 3 0,-1 2 0,0 0 0,0-2 1,-2 2-1,-1-1-635,-3 0 1,-1 5-1,-2-5 1,0 0 0,0-1-1,-2-3-540,-2 0 1,-4-1-1,-6-6 1,-4-3 0,-4-5-1,-4-2 934,0-2 1,-7-6 0,-1-2 0</inkml:trace>
  <inkml:trace contextRef="#ctx0" brushRef="#br0" timeOffset="176">21888 8130 10609,'13'-39'-408,"2"4"1,2 5 1115,0 6 0,6 2 0,-3 6 0,4 2-70,4 3 1,3-3-1,-1 10 1,1 1 0,2 1-1,1 4-74,1 2 1,7 4-1,-7 6 1,2 3-549,-1 1 1,8-1-1,-2-3 1</inkml:trace>
  <inkml:trace contextRef="#ctx0" brushRef="#br0" timeOffset="177">22008 8103 8576,'-9'-5'0,"0"1"241,0-6 1,2 7 0,4-5 0,5 4 0,3 4 0,1 4 0,2 5 0,-1 5 0,2 3 307,-2 4 0,1 0 0,-5 4 1,3 0-1,0 2 0,1-2 0,-1-1 1,1-2-826,1-1 0,-5-2 0,1-6 0,-1-1 322,2-3 1,-5-6 0,1-11 0,-5-6-1,-4-6 1,-2-5 228,-2-4 0,-1-1 1,-1-4-1,1 1 0,1 4 1,2 1-1,1 2 521,-1 4 1,2 7 0,-1 8 0,-1 1-753,-2 3 0,3 8 1,2 3-1,-1 6 0,2 4 1,1 4-1,2 3-341,1 2 1,4-1 0,2 1-1,5 0 1,4-2 0,4-2-1,0-2-449,0-2 1,-3-2 0,0-8 552,-1-5 1,-6-4 0,-5-4 0,-6-5 0,-8-3 0,-2-2 0,-3 3 225,-3 2 1,4-2 0,-2 7 0,8 1-300,10 1 0,15 2 266,20 0 0,22 6 0,5 2 0</inkml:trace>
  <inkml:trace contextRef="#ctx0" brushRef="#br0" timeOffset="178">22648 8156 12258,'-13'-13'-740,"-1"1"1,1 2 564,0 1 1,-1 6-1,2-3 1,2 1 493,1 1 1,6-2 0,-3 3 506,0-1 1,11-1 0,1 5 0,7 0 0,8 0 0,1 0 0,3 2-245,-1 2 1,0 2-229,2 3-543,-5 3 1,-2-5 0,-5 7 0,-3-1 50,-2 0 1,-3 2 0,-9 1 0,-4 4-1,-9 0 1,-8 4 0,-9 0 98,-4-2 1,2 3 0,1-4 0,1 0 0,5-2 0,4-1 257,6-1 1,5 1 0,4-5 0,5 1 0,5-2 0,8-2 0,9-1-349,6 1 0,7-4 0,1-1 0,2-4 0,3-1 0,0 0-1255,-1 0 1,1 0 0,-6 0 0,-1 0 1383,-2 0 0,4-6 0,3-1 0</inkml:trace>
  <inkml:trace contextRef="#ctx0" brushRef="#br0" timeOffset="179">23221 8503 9250,'-4'-14'0,"-1"11"0,1 14 0,-1 10 0,-1 2 0,-1-1 486,-3-4 0,-2 3 0,-2 0 1,0 1-1,-3 0 0,-2 2 1,0 2-852,0 6 0,-2-6 0,6 2 0,3-4 0,2-2 0,2-1 365,4-3 0,8-9 0,4-3 0</inkml:trace>
  <inkml:trace contextRef="#ctx0" brushRef="#br0" timeOffset="180">23688 8409 8238,'13'-13'1510,"0"1"-907,1 3 1,-5 5-1,-2 8-262,-1 5 1,-3 8-1,-8 2 1,-5 2-1,-5 1 1,-4 1-1,0 1-74,-1 0 0,3 2 1,3-6-1,1-1 1,1 0-1,2-2-502,1-3 1,6-8 0,0-6-1,6-9 1,6-7 67,3-6 1,5-9 0,1-6 0,0-5 0,0-2 0,0 1 283,-2 1 0,3 0 0,-1 0 0,-2 5 0,0 3 0,1 6 0,1 3 223,-2 2 1,-6 7-1,-1-2 1,1 5-1,2 4 1,2 5-1020,-1 2 0,2 4 1,3 2-1,4 5 0,4 3 1,4 1 678,1 1 0,6-1 0,-3 0 0</inkml:trace>
  <inkml:trace contextRef="#ctx0" brushRef="#br0" timeOffset="181">24314 8076 8565,'14'-15'19,"-6"4"1,0 12 0,-1 4-1,1 2 40,2 0 0,-3 4 1,2-5-1,2 3 0,1 4 1,1 5-1,0 1 0,1 2 1,-1-1 435,0 4 0,-5 1 0,-3 3 1,0 2-1,-2 3 0,-3-1-458,-3 1 0,-9-2 1,0-5-1,-4 1 1,-2-2-1,-1-3 1,-2-2-1602,0-1 1,-2-9 1563,5 4 0,-6-10 0,4 2 0</inkml:trace>
  <inkml:trace contextRef="#ctx0" brushRef="#br0" timeOffset="182">24368 8036 8572,'14'-49'1038,"4"11"1,4 11 0,4 11-681,0 6 1,-1 4 0,-1 6 0,-2 0 0,3 0 0,4 0-400,2 0 1,1 6-1,-2 2 1,2 4-1,3 2 1,0-1 40,-1 0 0,11 7 0,-4 0 0</inkml:trace>
  <inkml:trace contextRef="#ctx0" brushRef="#br0" timeOffset="183">24994 8663 8461,'-7'-20'2637,"-5"6"0,4 5-2296,1 18 0,-5 11 1,2 7-1,-5-2 1,-3-1-1,3-3 1,4-1-1,2 0-341,-2-1 0,5 5 0,0-4 0</inkml:trace>
  <inkml:trace contextRef="#ctx0" brushRef="#br0" timeOffset="184">25394 8276 8227,'0'-13'-642,"6"5"1,3 4 872,3 3 0,-1 2 0,0 3 0,-2 4 1,1 2-1,2 2 0,0 4 0,-2 2 0,-2 3 376,-3 0 0,0 2 0,-5 7 0,-2 1 0,-1-1 0,-2-2 1,-3-2-736,-2 1 1,-2-2-1,-1-1 1,-1-3 0,1-4-180,0-5 1,-1-7-1,2-13 1,4-7-1,5-5 326,6-8 0,4-5 1,8-8-1,3-2 1,4-3-1,3-2 1,2 1 308,-1 4 0,1-4 0,0 10 0,-2 1 0,-3 3 0,-3 8 52,0 6 1,-5 4 0,1 3-1,-5 4 1,0 3 0,2 4-993,2 1 0,-1 6 0,2 4 0,2 6 1,4 5-1,1 1 612,1 0 0,5 1 0,6 3 0</inkml:trace>
  <inkml:trace contextRef="#ctx0" brushRef="#br0" timeOffset="185">26007 8090 8473,'0'-40'12,"2"23"0,1 13 1,3 11-1,1 7 1,3-1-1,2 2 27,1 3 0,5 4 0,0 9 1,0 4-1,0 4 0,-1 2 1,0 2 483,-3 2 1,-2 4 0,-3-5 0,-4-1 0,-4 0 0,-2-2 0,-4 1-1,-4-5-671,-3-3 0,-1-9 0,-2-7 0,-1-3 1,-2-4-1,2-2 113,1-4 0,6-5 0,0-5 0,0-5 0,2-6 0,3-7-64,2-2 1,8-3 0,3-1 0,3-4 0,1-1 0,0-3 0,2-2 210,3-1 1,-3 2 0,4 2 0,-1 5 0,0 5 0,-2 2 0,-1 3 335,-2 2 0,0 3 0,1 5 1,1 2-1,1 1 0,2-1-378,-2 0 0,-1 4 0,-2-2 0,0 0 0,1 1 0,-2-2 0,-4 1-146,-3-4 0,-5 0 0,-6-3 0,-7 1 0,-8 0 0,-6 1-1071,-4 3 650,-3 3 0,-10 6 1,-1 3-1,1 4 0,-2 8 497,-3 4 0,3-2 0,0 2 0</inkml:trace>
  <inkml:trace contextRef="#ctx0" brushRef="#br0" timeOffset="186">4466 5091 7985,'-14'0'0,"1"0"0,6 0 553,1 0 0,6 6 0,0 3 0,0 4 1,0 3-1,1 4 0,2 0 0,3 4 1,0 0-1,1 1-73,1 2 1,-4-5-1,4 6 1,-1-6 0,-1-3-1,0-1 1,-2-2-1,1-1-480,-1-3 0,7-7 0,-4 0 0</inkml:trace>
  <inkml:trace contextRef="#ctx0" brushRef="#br0" timeOffset="187">4292 5198 7986,'-13'-6'1737,"0"4"0,7-10 1,6 3-640,7-2 0,12-3 0,7-1-1230,3-2 0,8 0 1,-1-3-1,4-1 1,3 2-2151,1-1 0,-4 3 2282,-4 3 0,-1 1 0,5 0 0</inkml:trace>
  <inkml:trace contextRef="#ctx0" brushRef="#br0" timeOffset="188">4426 5358 8009,'-14'7'-8,"2"-1"7,4 0 0,3-3 0,11 4 0,6-1 0,6-4 98,2-5 1,9 0 0,6-6-1,5-3 1,3-3 0,3-4-98,1-2 0,-4-1 0,3-5 0</inkml:trace>
  <inkml:trace contextRef="#ctx0" brushRef="#br0" timeOffset="189">5012 5024 10558,'-19'6'0,"6"3"0,7 3 874,4 1 1,2 2-1,2 3 1,1 4-1,3 3 1,-1 0 0,3 1-1,-1-3 1,4 2-1433,0-1 1,-2-6 0,0 0-1,2-5 1,-1-3 0,0-2-330,-1-2 1,-6-5 0,2-8 0,-4-7 0,-1-2 1043,0-3 0,0 0 1,0-4-1,0 4 0,0 1 1,2 2-1,1 3 685,1 2 1,2 9 0,-2-3 0,5 2 0,3 0 0,3-1 0,1 1-97,2 1 0,4 2 1,-3 0-1,2 0 1,3 0-1,1-1-729,2-4 0,-2-2 0,-1-8 0,-4-3 0,0-4 0,-4-3 0,-3-2-394,-4 1 1,-3-2-1,-6-2 1,0-1 0,0 1-1,-1 2 1,-2 3-1338,-2 3 1,-4 2-1,3 9 873,-1 2 1,5 3 0,2 7 0,8 2 0,4 3 0,1 2 840,0 2 0,7 2 0,0 1 0</inkml:trace>
  <inkml:trace contextRef="#ctx0" brushRef="#br0" timeOffset="190">5559 4784 10888,'13'0'0,"2"0"0,3 0 0,4 0 0,3 0 734,2 0 0,-1 0 1,1 0-1,0 0 0,-1 0-734,1 0 0,0 0 0,-1 0 0</inkml:trace>
  <inkml:trace contextRef="#ctx0" brushRef="#br0" timeOffset="191">5559 5104 11894,'19'0'300,"5"0"0,5 0 0,8-3-300,6-6 0,5-5 0,5-13 0</inkml:trace>
  <inkml:trace contextRef="#ctx0" brushRef="#br0" timeOffset="192">9251 7370 19724,'-21'-15'0,"4"-1"0,0-2 0,1 2-1219,-2 1 1440,0 8 0,10-4 209,-1 7 1,3-5 0,4 4 0,14 4 0,15 2-1,11 5 1,13 2-234,8 2 0,12 2 0,-33-5 0,0 1 0,1 0 0,2 2 0,0 0 0,0 0 0,2 1 0,-1-1 0,0 0 0,0-1 0,0 0 0,-1-1-23,-1-2 1,0 1-1,2 1 1,-1-1-1,33-3 1,0-1-1,-4-3 1,-3-4-1,-4-7-108,1-5 0,-2-11 0,-7-8 0,1-5 0,1-6 0,-6-6-373,-5-4 0,-7-8 0,-8 0 1,-10-4-1,-10-4 0,-8-1 1,-8-1 138,-3 37 0,-2 0 0,-23-25 0,9 32 0,-4 2 0,-2 4 0,-2 4 0,-4 2 0,-2 3 0,-4 4 0,-2 3 0,-3 3 0,-2 4 115,-4 4 0,-2 3 0,-8 5 0,-2 3 0,-4 6 0,-1 3 0,22-6 1,-1 1-1,1 2 0,-2 1 0,0 2 0,0 1 0,2 0 0,0 0 1,1 0 21,1 0 1,0 0 0,1 1-1,0 3 1,-1 0 0,3 0 0,-13 9-1,2 0 1,4 2 0,2-1 0,5 0-1,3 0 1,6-2 0,2 1-1,4-3 1,2 1-392,4-1 1,3 0 0,-3 27-1,16-3 1,15-2 421,17 2 0,13-3 0,-13-26 0,1-1 0,0 0 0,0-1 0</inkml:trace>
  <inkml:trace contextRef="#ctx0" brushRef="#br0" timeOffset="193">6239 4918 7888,'0'7'0,"0"9"803,0-2 1,4 8 0,2 0 0,0 3-1,1 3 1,1 2 0,1 1 0,-1-3 0,0-3-1,-2-4 1532,-3-2 0,4-2 0,0-10-2575,1-7 0,-2-12 1,-6-11-1,0-6 1,0-3-1,0-2 0,-2-2 188,-2 2 0,2 0 0,-2 5 1,2-1-1,2 3 0,0 5 0,0 1 726,0 1 1,2 3-1,1 0 1,3 2-1,1 3 1,2 2 318,-1 1-2027,3 6 0,-3-3 0,5 4 1,0-1-1,1-1 0,-1 1-2046,0 1 0,5 2 3080,0 0 0,6-5 0,-4-3 0</inkml:trace>
  <inkml:trace contextRef="#ctx0" brushRef="#br0" timeOffset="194">6732 4651 7952,'7'0'2888,"1"0"1,-4 0-1720,5 0 1,4-4 0,3-1-1,4 2 1,-1 2 0,0 1 0,-2 0-863,-3 0 1,0 0 0,-1 1 0,0 2 0,-1 5-1,-3 2 1,-4 5-1606,-4 0 1,-2 5 999,-4 3 0,1-3 1,-8 3-1,-3-1 0,0-1 1,0-2 134,2 0 1,1-4-1,2 1 1,2-4-1,2-3 621,4 1 0,2 1 0,4-3 0,6-3 0,5-4 1,4-1-652,2 0 0,-3 0 0,4 0 0,0-1 0,1-2 0,-3-2 0,1 1 0,0-2 193,2-3 0,3-3 0,0-1 0</inkml:trace>
  <inkml:trace contextRef="#ctx0" brushRef="#br0" timeOffset="195">7358 4811 7825,'-7'2'3353,"2"2"1,4 5-1348,1 3 1,0-2-1,0 3-1799,0 7 1,0-1-1,0 3 1,0 2-1144,0 1 0,0-3 922,0 0 0,0-5 0,0 2 14,0 0 0,0-4 0,0 4 0</inkml:trace>
  <inkml:trace contextRef="#ctx0" brushRef="#br0" timeOffset="196">7652 4665 11962,'-8'1'5052,"4"3"-4639,2 5 0,2 3 0,2 3 1,1 1-1,3 4 0,-1-1 1,3 1-1,-2 1-229,0 3 0,3-5 0,-5-1 0,-1-3 1,0-3-1,0-2-1709,1-1 1,1-8 0,-5-2 0,-2-10 0,-1-8 0,-3-4 1428,-1-6 0,4-3 0,-1 2 0,2 2 0,2 0 0,0 3 0,0 1 1686,0 0 0,0 5 0,0 1 1,2 4-1,2 2-743,5 3 1,3-2 0,1 7 0,2 1-1,1 2-1499,2 1 0,4 0 1,-2 0-1,0 0 652,4 0 0,1 0 0,2 0 0</inkml:trace>
  <inkml:trace contextRef="#ctx0" brushRef="#br0" timeOffset="197">8091 4451 7888,'-7'0'25,"3"0"1,8 0 31,5 0 1,3 0-1,1 0 1,-1 2 0,-2 1-1,-1 3 1,0 1 617,-2 3 1,1 1 0,-5 1 0,3-1 0,0 4 0,1 2 0,-1 2 715,0 3 1,3 5 0,-3 2 0,1 2-1,2-1 1,0 0 0,0-1-2154,1 2 0,2-1 0,1-8 0,1-3 0,-1-1-2001,0 0 2763,-5-6 0,-2-6 0,-6-6 0</inkml:trace>
  <inkml:trace contextRef="#ctx0" brushRef="#br0" timeOffset="198">8145 4398 7927,'0'-13'-3,"1"1"1069,4 3 0,4 2 0,7 4 0,2-3 0,1 0 539,5 0 1,1-5 0,13 4 0,7-2 0,5 0-1606,9-1 0,5-8 0,3-3 0</inkml:trace>
  <inkml:trace contextRef="#ctx0" brushRef="#br0" timeOffset="199">4079 5717 7980,'7'-25'0,"7"4"0,8 8 0,8 7 0,8 6 0,10 5 0,-6 2 0,25 6 88,-9 1 1,-17-7 0,2-1-1,1 1 1,1-1 0,5 1-1,2 0 1,5-1 0,0 1-1,4 0 1,0-1 0,4 0-1,2 0 1,2 0 0,1-1-1,4-1 1,2-1 0,-25-1-1,1 0 1,0 0-146,1-1 0,0 0 1,1 0-1,1-1 1,0 1-1,1-1 0,0 0 1,0 0-1,1 0 1,-1 0-1,0 0 1,1 0-1,2 0 0,0 0 1,0-1-1,0-1 1,0 1-1,0-2 49,0-1 1,1 0 0,0-1-1,1-1 1,1-1 0,0-1 0,0-2-1,0-1 1,1-1 0,0 0 0,1-2-1,0 0 1,2-1 0,0-1 0,0-2-1,1 0 1,-1-1 0,1-1 0,0-2-1,0 0 1,0-1 10,0-1 1,0 0 0,-1-2 0,0 0 0,-2-2-1,0 1 1,0-1 0,-1-1 0,0 0 0,-1-1 0,1-1-1,-3 0 1,-3 0 0,-2 0 0,-1 0 0,-2-1-1,-1-1 1,-1 0 0,-5 1 0,-1-1 0,-2 0 31,0 1 0,-1-1 0,-2-1 1,-3-2-1,-2-1 0,0-1 1,11-17-1,-2 0 0,-4 1 1,-4-1-1,-3-1 0,-4-1 1,-5 2-1,-2-1 65,-2 0 0,-4 0 0,-5-1 0,-3 0 0,-4 2 0,-2 1 0,-4 3 0,-4 0 0,-6 2 0,-4 1 0,-4 2 0,-4 3 0,-6-1 0,-5 3-149,-4 0 0,-5 4 0,-6 5 1,-4 5-1,-11-1 0,-4 4 0,19 9 1,-2 3-1,-1 2 0,-5 1 0,-1 1 1,-1 2-1,-5 2 0,-2 1 0,-1 2 1,-1 0-1,-1 2 0,-1 2-43,0 0 0,-1 1 1,-3 2-1,12 1 0,-3 1 1,0 2-1,0 0 0,3 2 1,1 1-1,0 1 0,-1 1 1,-3 0-1,-1 1 1,0 1-1,0 1 0,10-2 1,-1 1-1,0 1 0,0 0 1,0 1-1,0 0 0,-1 1 1,1 1-1,-1 1 1,1-1 69,-2 2 1,0 1 0,0-1 0,-1 2 0,0 0-1,-4 3 1,-2 0 0,1 2 0,-1-1 0,2 1-1,4 0 1,0 0 0,0 0 0,1 0 0,0 1 0,0 1-1,-1 0 1,1 1 0,0 0 0,1 0 0,1 1-1,-1 1 1,1-1 0,1 1 0,1 1 0,2-2 0,2 0-1,0 1 1,1 0 0,0 0 0,-11 8 0,1 1-1,2 1 1,0-1-294,4-1 1,1 0 0,2 0 0,1 0-1,7-5 1,2 0 0,1 1 0,2 0-1,-11 13 1,3 0 0,2 1 314,6-6 0,2 1 0,2-1 0,0-1 0,1 0 0,2 0 0,6-4 0,0 1 0</inkml:trace>
  <inkml:trace contextRef="#ctx0" brushRef="#br0" timeOffset="200">12384 4638 7963,'0'-13'0,"0"-1"0,0 1 0,0 0 0,0 5 0,0 1 2178,0 2 264,0 4 1,0-7-1403,0 4-705,0 2 1,-6-3 0,-3 5 0,-3 0 71,-1 0 1,-2 1 0,-1 2-1,-2 3 1,0 1 0,0 4-1,1-1-106,0-1 0,2 3 0,2-3 1,0 3-1,1 1-311,3 0 1,3 1 0,6-1 0,2-1 0,2-2 0,5-1-35,3 1 0,6-4 0,1 0 1,2-1-1,1 1 0,0-1 0,0 3 308,2-1 0,-5 1 0,-1 2 1,-3-1-1,-2 1 0,-1 2 1,-3 1-117,-5 1 0,-2 4 1,-4 1-1,-2 0 0,-7 2 1,-3-2-475,-4 0 0,-6 3 1,2-2-1,-3-1 0,-2 0 1,2-4-1,1-3-1177,2-3 0,6-5 1,-2 4-1,5-4 1,4-5-2391,4-7 3893,4-10 0,13-2 0,2-7 0</inkml:trace>
  <inkml:trace contextRef="#ctx0" brushRef="#br0" timeOffset="201">12744 4438 18451,'0'13'0,"0"2"0,-2 4 0,-1 8 0,-3 9 0,0 5 0,-1 5 0,0 0 377,-4 0 1,4-2 0,-1-4 0,1 0-1,1-1 1,0-4 0,3-4 0,2-3-378,1-1 0,0-6 0,0-2 0</inkml:trace>
  <inkml:trace contextRef="#ctx0" brushRef="#br0" timeOffset="202">12664 4838 9467,'6'-8'353,"-3"2"0,5 6-285,3 0 1,2 0 0,3 2 0,4 1-1,0 1 1,4-1 0,1-1 4097,2-2-4166,6 0 0,-5 0 0,4 0 0</inkml:trace>
  <inkml:trace contextRef="#ctx0" brushRef="#br0" timeOffset="203">12984 4811 7986,'-14'0'818,"1"0"1,0 0 0,-1 0 0,1 0-319,0 0 0,5 6 0,4 3 1,4 3-1,4 1 0,5-1 536,3-3 0,1 3 1,2-5-1,1 0 0,4-2 1,-1-4-1,2-1-2095,-1 0 1,-3 0-1,0 0 1,-3-1-1,-4-2-122,-1-1 1,-12-5-1,-1 4 1,-7 2-1,-2 2 1814,0 1 1,-1 0 0,2 1 0,2 2 499,1 2 1,6 1-1,0-2 1,6 3-1,6 1-1270,3-4 0,3-2-925,2-2 0,1-2 0,7-4 0,4-7 0,-1-6-1331,0-2 0,1-9 2393,-2 4 0,9-16 0,-8 1 0</inkml:trace>
  <inkml:trace contextRef="#ctx0" brushRef="#br0" timeOffset="204">13477 4398 11822,'7'6'0,"-2"3"0,-4 4 1011,-1 5 1,0-2 0,0 6 0,0 2-827,0 1 1,0 6 0,0 2 0,0-1 0,2 1 0,1-3 0,2-2-1,1-2 1,2 0-76,-1-4-110,-4-3 0,3 0 0,-6 2 0</inkml:trace>
  <inkml:trace contextRef="#ctx0" brushRef="#br0" timeOffset="205">13197 4864 7958,'-13'0'401,"-1"0"0,14 0 0,12-1 0,16-4 1,18-3-1,13-6 0,14-5-401,-33 6 0,1-1 0,3 1 0,0 0 0,2-4 0,1 1 0</inkml:trace>
  <inkml:trace contextRef="#ctx0" brushRef="#br0" timeOffset="206">4412 5851 8014,'-41'-11'0,"7"-1"0,9 2 165,11 3 1,16 14 0,10 5 0,5 4-1,4 2 1,6 0 0,5-1 0,11 1 1084,8 2 1,2-10 0,12 3-1136,3-1 0,-28-8 0,0-2 0,1 0 1,1 0-1,2-1 0,1 0-35,2-1 0,1 0 0,1 0 0,1 0 1,-2 0-1,-1 0 0,-1-1 0,0 0 0,0 0 1,1-1-1,0 0 0,1-1 0,2 0 1,1 0 116,1 0 1,1 0 0,-6-2 0,0-1-1,4 2 1,1 1 0,-1-1 0,0-1 0,0 1-1,0-1 1,2 0 0,1 0 0,-1-1 0,0 0-169,1-1 1,0 1-1,8-1 1,-1 0-1,-2 0 1,-1-1-1,2 1 1,0-2-1,2 0 1,-1-1-1,-2 0 1,-1 1-40,0-1 0,0 0 0,8-3 0,0 0 0,-5 0 0,-1 1 0,2-1 0,-1-1 1,1-1-1,0-1 0,-3 0 0,-1 1 19,0-1 1,0-1-1,7-1 1,-1-1-1,-7 2 1,-2-1-1,0-1 1,0-1-1,-1 0 1,0 0-1,-2 0 1,0 0-1,-1 0 1,0 0-11,-2 0 1,0 0-1,-4 2 1,0-1-1,-1 0 1,0 0-1,-1-3 1,1 1-1,-2-1 1,0 1-1,1-1 1,-1-1-1,-2 2 1,0-1-14,-1-1 0,0-1 1,-1 2-1,0 0 0,-4-1 1,-2 0-1,1 0 1,0 1-1,-2 0 0,0 0 1,25-21-25,-6 1 1,-5-3-1,-8-4 1,-3-2-1,0 0 1,-1 0 0,-1-1 10,-2 2 0,-4 0 0,-3-4 0,-6 1 0,-2 0 0,-3-1 0,-3 3 23,-5 2 0,-4 0 0,-5 6 1,-7 3-1,-8 0 0,-5 3-202,-7-2 0,-5 7 0,-5 1 1,-2 4-1,-7 3 0,-6 4 1,-9 0 114,-3 4 0,30 10 0,-1 2 0,1 0 0,0 0 0,-4 1 1,0 0-1,-2 2 0,0-1 0,-3 2 0,-1-1 0,1 1 0,-1 0 82,-1 0 0,0 0 0,-3 0 0,-2 1 1,2 1-1,0 1 0,-1 1 0,-1 1 1,0 0-1,-1 2 0,1 0 0,-1 0 44,1 2 0,-1 0 0,-9 1 0,-2 1 0,5 2 0,0 1 0,-1-2 0,0 1 1,-2-1-1,0-1 0,2 1 0,1-1 0,-2 0 0,-1 1-23,1 1 1,0 0 0,4-2-1,0 0 1,-5 0 0,-1 0-1,0 1 1,0 0 0,1-1-1,0 1 1,-3 1 0,0 0 0,0-2-1,1 1 89,-1 0 1,0 0-1,-1 2 1,0 0-1,5-2 1,1 0 0,-2 1-1,1 2 1,-3 1-1,1 0 1,0 1-1,1 1-85,2 0 1,-1 1-1,-4 0 1,1 2 0,4 0-1,2 0 1,-1 2 0,1 0-1,-2 1 1,1 0 0,5 0-1,0 1 1,1-1 0,1 0-197,3 1 0,2-1 0,2 0 0,1 1 0,-1 1 0,0 2 1,2-1-1,0 0 0,3 0 0,0 1 0,2 0 0,1 0 83,2 0 1,2 1-1,4-3 1,1 1-1,4 3 1,1 1-1,2 0 1,2 0-1,-16 30 1,7 2-1,10-2 304,9 1 1,10 9-1,19-4 1,-2-33 0,5 0-1,8 1 1,5-2-1,8 1 1,4-3-71,8 2 0,5-4 1,8 0-1,4-4 1,-18-9-1,1-2 1,1 0-1,2 0 1,2-1-1,1-1 1,6-1-1,1-1 1,0 0-1,2-2 1,-1 0-1,2-2 1,5 0-1,1-1 0,0-1-314,-16-1 1,-1-1 0,1 0-1,1 0 1,-1 0 0,0-1-1,1 1 1,0-1 0,4-1-1,1 0 1,0 0 0,0 0-1,3-1 1,1 1 0,0 0-1,-1-1 1,1 0 0,0 0-1,1 0 1,-1 0 0,3-1-1,0 0 1,1-1 0,-1 1 176,1-1 0,0 0 0,0 0 0,0 0 0,0 0 0,-1 0 0</inkml:trace>
  <inkml:trace contextRef="#ctx0" brushRef="#br0" timeOffset="207">6678 5318 21880,'-13'-8'0,"0"4"0,-2 2 0,-1 2 0,-2 0 897,2 0-631,7 0-296,-3 0 1,7 0 0,1 0 0,8 0 0,10 0 487,8 0 1,2 0 0,11 0-1,4 0 1,4 0 0,7 0-1,5 0-54,3 0 1,13-6-1,-2-3 1,2-2-1,3-3 1,-1 1-1,1-2-138,-35 6 0,-1 0 0,29-7 0,-30 6 0,1-1 1,-1 1-1,0 0 0,36-10 0,-1 0 0,-2 0-310,-3 1 1,5 1-1,-7 4 1,-1-3-1,1-1 1,-5 2-57,-3 1 1,7 1 0,-12-3 0,-2-1 0,-2 1 0,-4-1 0,1-1 161,-3-2 1,0-1 0,-4-5 0,-1 0 0,-1 1 0,1-1-1,0 0-120,-1 1 1,2 1-1,-2 1 1,1 2 0,-2 0-1,-4-1 1,-3 3-344,-1 0 1,-2-2-1,-2 4 1,-6 1 0,-3-1-1,-5 0 35,-5 2 1,-4-1 0,-6 1 0,-7-2-1,-9 2 1,-10 1 0,-8 1 106,-7-4 1,-5 3-1,-3-3 1,-1 5-1,-2 2 1,2 4 184,1 1 0,2-3 1,0 5-1,-1-1 0,2 1 1,2-1-1,3 1 0,-1 0 149,1-1 1,2-1-1,-2 3 1,0-1-1,-1 1 1,-1 1 93,2 2 1,-9 2 0,1 2 0,-4 5 0,-5 3 0,0 1-206,2 1 1,-2 3 0,5 1-1,0-1 1,0-1 0,4 0 0,3 2 40,3-2 1,0-1 0,-4-2-1,1 1 1,3-3 0,3 0 0,2-2 223,-1 1 0,1 2 0,3 1 1,-2 1-1,-2-1 0,2 0 1,0 2-98,-1 3 1,2 3 0,-2 5-1,2 2 1,4 3 0,1 5 0,3 1-357,1-1 1,2 2-1,4-2 1,1 1 0,-1 0-1,1-2-33,-1 2 1,5-4-1,1-2 1,2-3-1,2-3 1,3-1 291,0-2 0,7-1 0,2 1 0,4-3 0,4-1 0,4 0 0,10 0 298,6 1 1,8-4 0,14 2 0,7-2 0,8-1 0,14-3 0,-32-6 0,1-1-201,3-1 0,1-1 0,5-1 0,0-1 1,-2 0-1,1 0 0,-3 0 0,1 0 0,0 0 1,0-1-1,-3-1 0,0 1-282,-3-1 1,0-1-1,2-1 1,0-1 0,-5 2-1,-1 0 1,35-2 0,-2-1-1,-5 3 1,-2 1-3581,-3 2 0,-11 2 3788,-2 2 1,-1 9 0,0 8-1</inkml:trace>
  <inkml:trace contextRef="#ctx0" brushRef="#br0" timeOffset="208">6732 5784 26971,'-15'-41'-4916,"6"6"1,8 13 5003,5 13 0,3 3 0,8 11 0,3-4 0,4-2 0,5-4 0,5-5 0,8-6 0,11-8 1,8-4-1,-23 12 0,1 1 0,3 0 0,1 0 0,5 1 0,1 0 0,1 1 0,-1 1 344,2 0 0,0 2 0,0 0 0,0 0 0,-2 3 0,-1 1-180,0 0 1,0-1 0,-7 0-1,-1 1 1,3-1 0,1 2-1,-4-1 1,-1 1 0,31-4 0,-4-1-146,-6-2 0,-14 2 0,-5-1 0,-7-2 0,-6 0 0,-7-3-253,-4 1 0,-8 0 0,-4 2 0,-6-2 0,-7-2 0,-10 1-207,-11 4 389,-3-1 1,-25 13 0,-5 1 0,27 4 0,-1 2 0,-5 4-1,-2 2 1,0 2 0,-1 3-141,-2 1 0,1 2 0,-3 2 1,2 2-1,5 0 0,2-1 28,-2 2 0,3 0 0,4 0 0,2 1 0,1 0 0,1 0 0</inkml:trace>
  <inkml:trace contextRef="#ctx0" brushRef="#br0" timeOffset="209">11890 5358 10338,'0'-35'0,"2"6"0,2 11 1110,5 14 665,9 15 0,7 10-1540,6 6 1,6-2-1,0-1 1,6-5-1,9-3 1,7-5-1,13-4 1,-33-5-1,2-1 1,5 0-1,1-1 1,3 0-1,1-1 1,3 0-1,1-1 1,0-1-1,1 0 1,3 0-1,-1-1 1,1-1-1,-1-1 90,0 1 0,1-1 1,7-3-1,0 0 1,-7-1-1,-1 0 1,1 0-1,-1 0 1,1-2-1,1 0 1,-3 0-1,0-1 0,1-1 1,-1 0-1,-2-1 1,0-1-1,-1-2 1,-2 0-290,-1-1 1,-2 0-1,-8 0 1,-1-1-1,-3 0 1,-1-1-1,-3-2 1,-1-2-1,23-25 1,-9-6-270,-9-5 0,-11-1 0,-9-2 1,-9-3-1,-9 1 0,-12-2 77,-13 4 0,5 31 1,-5 2-1,-4 2 0,-4 1 1,-3-3-1,-3 2 1,-2 1-1,-2 2 0,-4-1 1,-1 2 32,-4 0 1,-1 2 0,0 2 0,0 1 0,-3 3 0,-2 1 0,-2 2 0,-1 2 0,1 2-1,0 2 1,-3 2 0,2 2 0,2 1 0,1 1 23,1 2 0,1 2 0,-1 4 1,2 4-1,1 3 0,1 2 1,2 1-1,1 2 0,0 2 0,1 1 1,2 3-1,0 1 93,0 3 0,1 1 0,3 0 0,1 2 0,0 3 0,3 0 0,2 1 0,2 0 0,3 1 0,2 1 0,4-1 0,2 0-86,3 0 1,1 1 0,3-2 0,2-1-1,-2 30 1,9-3 0,9-2 0,12-4 138,15-5 1,13 0 0,-11-26 0,4-3 0,3 1 0,2-1 0,6 0 0,3-1 0,2 1-1,2-2 1,5 1 0,1 0-78,3 1 1,1-2 0,3-1 0,1 0 0,-16-6 0,1 0 0,1-1 0,1 1 0,0 0-1,1 0 30,0-1 0,0 0 0,1 1 0,1 1 0,0 0 0,1 1 0,-2-1 0,1 0 0</inkml:trace>
  <inkml:trace contextRef="#ctx0" brushRef="#br0" timeOffset="210">5732 5837 31427,'-21'-22'53,"3"0"0,10 4 1,5 11-1,6-2 1,7-2-1,9-3 1,12-3-1,17-2 1,15-3-1,-22 9 1,3 1-1,5-2 1,3 1-1,6 0 1,2 1-1,3 0 1,1 2-1,5 0 1,2 2-1,0 0 1,1 1-42,2 0 1,0 1 0,-21 1 0,-1 1-1,0-1 1,22-1 0,-1-1 0,0 0-1,-1 1 1,1-1 0,-1 0 0,-2 1-1,-2-1 1,-1 1 0,-1 0 0,-6 1 0,-1 0-13,-3 0 0,-1 1 0,-8 2 0,-2 0 0,-2-2 0,0 0 0,31-2 0,-11 3 0,-12 2 0,-11 1 0,-14 0 0,-11 0 0,-13 1-64,-20 4 0,-18-2 0,-32 6 0,28-5 0,-3 0 1,-7 1-1,-3-2 0,-4 0 0,0-2 121,-6 0 1,0 0-1,-7 1 1,0 0-1,3 0 1,0 1-1,-1-1 1,1 0-1,-1 0 1,1 1-114,0-2 0,2 2 0,9 2 0,1 2 0,-2-2 0,0 2 0,4 1 0,1 3 0,3 1 0,2 1 0,0 3 0,2 1 56,3 0 0,1 3 0,4 2 0,0 2 0,-1 0 0,0 1 0,1 0 0,-1 1 0</inkml:trace>
  <inkml:trace contextRef="#ctx0" brushRef="#br0" timeOffset="211">3986 5984 21120,'-20'-46'-531,"3"6"1,-7 0 0,-3 7-1,1 7 1,-5 4 841,-2 4 1,-4 3 0,-7 3 0,-10 3 0,-8 5-1,-12 2 1,35 2 0,-1 0-211,-1 0 1,-1 0 0,-4 3 0,-1 0 0,1 1 0,-1 1 0,0 1 0,1 0 0,0 1-1,1-1 1,4 0 0,1 0 0,-33 5-462,11-3 0,9 0 0,8 2 1,10-1-1,7 1 0,7 2 140,7 2 1,7 5-1,7 2 1</inkml:trace>
  <inkml:trace contextRef="#ctx0" brushRef="#br0" timeOffset="212">2133 6384 22876,'9'-52'-1813,"1"0"1,0 5 0,-1 2 1375,0 7 1,-1 1 209,3-25 1,-12 35 0,-3 9 106,-5 11 0,-11 5 0,-6 2 0,-10 2 0,-7 1 0,-6 3 0,-2 1 0,-3 5 473,1 4 1,-3 5 0,-1 8 0,4 6 0,1 6 0,6 6 0,5 8 0,7 3 57,7-2 0,12 8 1,11-9-1,5 1 0,11-3 1,15-4-336,14-6 0,-11-20 0,2-2 0,4-3 0,1-3 0,2 1 0,1-2 0,1-2 1,2-2-1,-2-2 0,1-1 0,1-2 0,0-1 0,-2-2 0,1-1-313,0-2 1,0-1 0,-3-4 0,-1-3 0,30-19 0,-8-9 0,-13-9 0,-11-5 58,-14-3 1,-9-9 0,-17 1 0,-10 0 0,-15 3 0,-16 7 123,-13 5 1,27 24-1,-1 3 59,-35-16 0,-2 9 0,2 10 1,6 3-1,6 5 0,6 6-346,5 6 0,8 5 0,8 7 228,9 2 1,7 4-1,12 6 1</inkml:trace>
  <inkml:trace contextRef="#ctx0" brushRef="#br0" timeOffset="213">2973 5851 31945,'-45'-11'43,"1"1"0,-3 1 0,0 2 1,-1 3-1,-1 5 0,-5 5 0,0 5 1,-3 8-1,1 4 0,-5 6 0,1 4 1,-2 4-1,1 3 0,17-10 0,0 0 1,0 2-1,-1 1 0,1 1 1,-1 1-113,0 1 1,-1 1 0,1 0-1,1-1 1,0 2 0,2-1 0,3-2-1,2 1 1,0-1 0,-15 18 0,1-1-1,2 1 1,1 0 0,5-2 0,0 1-1,3 0 1,2 0 0,3-2 0,0-1-3761,3-1 1,1 0 3828,3-4 0,2 0 0,1-3 0,1-1 0,4-2 0,0 0 0,2-1 0,-1 1 0</inkml:trace>
  <inkml:trace contextRef="#ctx0" brushRef="#br0" timeOffset="214">6412 5851 21881,'-33'-26'-1159,"8"4"1,13 7 0,14 10-1039,10 9 2418,16 0 0,-3 2 1,18-6-1,10-1 0,14-4 1,-29 0-1,2-1 0,5-3 1,1-2-1,3-2 0,1-2 1,2-1-1,1 0 1,2-3-1,0 1 0,1-1 1,0 1-1,4-1 0,0 2 1,1 1-1,0 1 145,0 0 1,1 2 0,-2 0 0,0 1 0,-7 0 0,0 1 0,-1 2 0,0 1 0,-2 0 0,1 1 0,-4 1 0,-1 0 0,-2 1 0,-1 0 0,-4 1 0,-2 0-1126,29-2 0,-14 2 1,-13 4-1,-11 0 1,-9 0-1,-8 0 707,-11 0 0,-18 0 0,-28 0 0,-18 0 0,24 0 0,-3 0 1,-7 0-1,-2 0 406,-6 0 0,-1 0 0,1 2 0,0 0 1,-3 1-1,-2-1 0,-2-1 0,0 1 1,0-1-1,1-1 0,0 1 0,0 0-193,5 1 0,0 0 0,4-1 0,0 0 0,6 1 0,1 0 1,2 0-1,1-1 0,7 0 0,1 1 0,-25 2 0,16-1-442,12-1 1,14 4 0,22 1 0,16 1 0,23-4 174,20-3 0,-16 0 0,5-2 0,7 2 0,3-2 0,6 1 0,4-1 0,-18 0 0,1 0 0,0 0 0,3 0 0,-1-1 0,2 1 1,1-1-1,1 1 0,0 1-274,1-1 1,1 0 0,-1 1 0,-7 1-1,-1 2 1,1-1 25,6 0 0,1 1 1,-1 1-1,-5 3 1,-2 1-1,2 1 1,3 0-1,0 0 1,1 1-1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0EFAFD4-BDD6-4B0B-8ED4-3AA6485649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5399EA76-98CA-44C3-AAB1-056CB7CF164D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9739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17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84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14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815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033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239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469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59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52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832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0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74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chemeClr val="tx1"/>
                </a:solidFill>
              </a:rPr>
              <a:t>- </a:t>
            </a:r>
            <a:fld id="{0FD84B8F-6BBE-4303-AB83-CA7103046490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/>
              <a:t>EECS 583 – Class 5</a:t>
            </a:r>
            <a:br>
              <a:rPr lang="en-US" altLang="en-US" sz="4800" dirty="0"/>
            </a:br>
            <a:r>
              <a:rPr lang="en-US" altLang="en-US" sz="4800" dirty="0">
                <a:solidFill>
                  <a:schemeClr val="accent1"/>
                </a:solidFill>
              </a:rPr>
              <a:t>Dataflow Analysis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January 23, 2023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A940E04-0171-7FF0-C0A3-4EAD39C4FACC}"/>
                  </a:ext>
                </a:extLst>
              </p14:cNvPr>
              <p14:cNvContentPartPr/>
              <p14:nvPr/>
            </p14:nvContentPartPr>
            <p14:xfrm>
              <a:off x="7447680" y="5191200"/>
              <a:ext cx="788760" cy="6332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A940E04-0171-7FF0-C0A3-4EAD39C4FAC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38320" y="5181840"/>
                <a:ext cx="807480" cy="651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38200"/>
            <a:ext cx="8077200" cy="615950"/>
          </a:xfrm>
        </p:spPr>
        <p:txBody>
          <a:bodyPr/>
          <a:lstStyle/>
          <a:p>
            <a:r>
              <a:rPr lang="en-US" altLang="en-US" dirty="0"/>
              <a:t>Liveness Class Problem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958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3</a:t>
            </a:r>
          </a:p>
          <a:p>
            <a:pPr algn="ctr"/>
            <a:r>
              <a:rPr lang="en-US" altLang="en-US" b="1"/>
              <a:t>2. r2 = r3</a:t>
            </a:r>
          </a:p>
          <a:p>
            <a:pPr algn="ctr"/>
            <a:r>
              <a:rPr lang="en-US" altLang="en-US" b="1"/>
              <a:t>3. r3 = r4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4958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+ 1</a:t>
            </a:r>
          </a:p>
          <a:p>
            <a:pPr algn="ctr"/>
            <a:r>
              <a:rPr lang="en-US" altLang="en-US" b="1"/>
              <a:t>5. r7 = r1 * r2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3528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6. r4 = r4 + 1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6388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r4 = r3 + r2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482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8. r8 = 8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46482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9. r9 = r7 + r8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52578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43434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52578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43434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54864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53340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48006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31242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31242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31242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46482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Text Box 3"/>
          <p:cNvSpPr txBox="1">
            <a:spLocks noChangeArrowheads="1"/>
          </p:cNvSpPr>
          <p:nvPr/>
        </p:nvSpPr>
        <p:spPr bwMode="auto">
          <a:xfrm>
            <a:off x="609600" y="1506538"/>
            <a:ext cx="24717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OUT = Union(IN(succs))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IN = GEN + (OUT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213" name="Rectangle 4"/>
          <p:cNvSpPr>
            <a:spLocks noChangeArrowheads="1"/>
          </p:cNvSpPr>
          <p:nvPr/>
        </p:nvSpPr>
        <p:spPr bwMode="auto">
          <a:xfrm>
            <a:off x="609600" y="1506538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14" name="TextBox 1"/>
          <p:cNvSpPr txBox="1">
            <a:spLocks noChangeArrowheads="1"/>
          </p:cNvSpPr>
          <p:nvPr/>
        </p:nvSpPr>
        <p:spPr bwMode="auto">
          <a:xfrm>
            <a:off x="5943600" y="2105025"/>
            <a:ext cx="1027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r3, r4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r1, r2</a:t>
            </a:r>
          </a:p>
        </p:txBody>
      </p:sp>
      <p:sp>
        <p:nvSpPr>
          <p:cNvPr id="8215" name="TextBox 24"/>
          <p:cNvSpPr txBox="1">
            <a:spLocks noChangeArrowheads="1"/>
          </p:cNvSpPr>
          <p:nvPr/>
        </p:nvSpPr>
        <p:spPr bwMode="auto">
          <a:xfrm>
            <a:off x="5943600" y="3275013"/>
            <a:ext cx="1027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r1, r2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r7</a:t>
            </a:r>
          </a:p>
        </p:txBody>
      </p:sp>
      <p:sp>
        <p:nvSpPr>
          <p:cNvPr id="8216" name="TextBox 25"/>
          <p:cNvSpPr txBox="1">
            <a:spLocks noChangeArrowheads="1"/>
          </p:cNvSpPr>
          <p:nvPr/>
        </p:nvSpPr>
        <p:spPr bwMode="auto">
          <a:xfrm>
            <a:off x="7086600" y="4395788"/>
            <a:ext cx="1027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r2, r3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r4</a:t>
            </a:r>
          </a:p>
        </p:txBody>
      </p:sp>
      <p:sp>
        <p:nvSpPr>
          <p:cNvPr id="8217" name="TextBox 26"/>
          <p:cNvSpPr txBox="1">
            <a:spLocks noChangeArrowheads="1"/>
          </p:cNvSpPr>
          <p:nvPr/>
        </p:nvSpPr>
        <p:spPr bwMode="auto">
          <a:xfrm>
            <a:off x="2020888" y="4348163"/>
            <a:ext cx="11033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r4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NULL</a:t>
            </a:r>
          </a:p>
        </p:txBody>
      </p:sp>
      <p:sp>
        <p:nvSpPr>
          <p:cNvPr id="8218" name="TextBox 27"/>
          <p:cNvSpPr txBox="1">
            <a:spLocks noChangeArrowheads="1"/>
          </p:cNvSpPr>
          <p:nvPr/>
        </p:nvSpPr>
        <p:spPr bwMode="auto">
          <a:xfrm>
            <a:off x="6096000" y="5229225"/>
            <a:ext cx="1074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NULL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r8</a:t>
            </a:r>
          </a:p>
        </p:txBody>
      </p:sp>
      <p:sp>
        <p:nvSpPr>
          <p:cNvPr id="8219" name="TextBox 28"/>
          <p:cNvSpPr txBox="1">
            <a:spLocks noChangeArrowheads="1"/>
          </p:cNvSpPr>
          <p:nvPr/>
        </p:nvSpPr>
        <p:spPr bwMode="auto">
          <a:xfrm>
            <a:off x="6096000" y="6167438"/>
            <a:ext cx="1027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r7, r8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r9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D010A5B-EB14-578E-99A7-CE770A3A9269}"/>
                  </a:ext>
                </a:extLst>
              </p14:cNvPr>
              <p14:cNvContentPartPr/>
              <p14:nvPr/>
            </p14:nvContentPartPr>
            <p14:xfrm>
              <a:off x="1382040" y="2634480"/>
              <a:ext cx="8007480" cy="44467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D010A5B-EB14-578E-99A7-CE770A3A926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2680" y="2625120"/>
                <a:ext cx="8026200" cy="4465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18944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38200"/>
            <a:ext cx="8077200" cy="615950"/>
          </a:xfrm>
        </p:spPr>
        <p:txBody>
          <a:bodyPr/>
          <a:lstStyle/>
          <a:p>
            <a:r>
              <a:rPr lang="en-US" altLang="en-US" dirty="0"/>
              <a:t>Liveness Class Problem Answer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958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3</a:t>
            </a:r>
          </a:p>
          <a:p>
            <a:pPr algn="ctr"/>
            <a:r>
              <a:rPr lang="en-US" altLang="en-US" b="1"/>
              <a:t>2. r2 = r3</a:t>
            </a:r>
          </a:p>
          <a:p>
            <a:pPr algn="ctr"/>
            <a:r>
              <a:rPr lang="en-US" altLang="en-US" b="1"/>
              <a:t>3. r3 = r4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4958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+ 1</a:t>
            </a:r>
          </a:p>
          <a:p>
            <a:pPr algn="ctr"/>
            <a:r>
              <a:rPr lang="en-US" altLang="en-US" b="1"/>
              <a:t>5. r7 = r1 * r2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3528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6. r4 = r4 + 1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6388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r4 = r3 + r2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482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8. r8 = 8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46482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9. r9 = r7 + r8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52578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43434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52578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43434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54864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53340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48006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31242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31242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31242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46482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Text Box 3"/>
          <p:cNvSpPr txBox="1">
            <a:spLocks noChangeArrowheads="1"/>
          </p:cNvSpPr>
          <p:nvPr/>
        </p:nvSpPr>
        <p:spPr bwMode="auto">
          <a:xfrm>
            <a:off x="609600" y="1506538"/>
            <a:ext cx="24717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OUT = Union(IN(succs))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IN = GEN + (OUT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213" name="Rectangle 4"/>
          <p:cNvSpPr>
            <a:spLocks noChangeArrowheads="1"/>
          </p:cNvSpPr>
          <p:nvPr/>
        </p:nvSpPr>
        <p:spPr bwMode="auto">
          <a:xfrm>
            <a:off x="609600" y="1506538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14" name="TextBox 1"/>
          <p:cNvSpPr txBox="1">
            <a:spLocks noChangeArrowheads="1"/>
          </p:cNvSpPr>
          <p:nvPr/>
        </p:nvSpPr>
        <p:spPr bwMode="auto">
          <a:xfrm>
            <a:off x="5943600" y="2105025"/>
            <a:ext cx="1027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r3, r4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r1, r2</a:t>
            </a:r>
          </a:p>
        </p:txBody>
      </p:sp>
      <p:sp>
        <p:nvSpPr>
          <p:cNvPr id="8215" name="TextBox 24"/>
          <p:cNvSpPr txBox="1">
            <a:spLocks noChangeArrowheads="1"/>
          </p:cNvSpPr>
          <p:nvPr/>
        </p:nvSpPr>
        <p:spPr bwMode="auto">
          <a:xfrm>
            <a:off x="5943600" y="3275013"/>
            <a:ext cx="1027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r1, r2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r7</a:t>
            </a:r>
          </a:p>
        </p:txBody>
      </p:sp>
      <p:sp>
        <p:nvSpPr>
          <p:cNvPr id="8216" name="TextBox 25"/>
          <p:cNvSpPr txBox="1">
            <a:spLocks noChangeArrowheads="1"/>
          </p:cNvSpPr>
          <p:nvPr/>
        </p:nvSpPr>
        <p:spPr bwMode="auto">
          <a:xfrm>
            <a:off x="7086600" y="4395788"/>
            <a:ext cx="1027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r2, r3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r4</a:t>
            </a:r>
          </a:p>
        </p:txBody>
      </p:sp>
      <p:sp>
        <p:nvSpPr>
          <p:cNvPr id="8217" name="TextBox 26"/>
          <p:cNvSpPr txBox="1">
            <a:spLocks noChangeArrowheads="1"/>
          </p:cNvSpPr>
          <p:nvPr/>
        </p:nvSpPr>
        <p:spPr bwMode="auto">
          <a:xfrm>
            <a:off x="2020888" y="4348163"/>
            <a:ext cx="11033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r4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NULL</a:t>
            </a:r>
          </a:p>
        </p:txBody>
      </p:sp>
      <p:sp>
        <p:nvSpPr>
          <p:cNvPr id="8218" name="TextBox 27"/>
          <p:cNvSpPr txBox="1">
            <a:spLocks noChangeArrowheads="1"/>
          </p:cNvSpPr>
          <p:nvPr/>
        </p:nvSpPr>
        <p:spPr bwMode="auto">
          <a:xfrm>
            <a:off x="6096000" y="5229225"/>
            <a:ext cx="1074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NULL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r8</a:t>
            </a:r>
          </a:p>
        </p:txBody>
      </p:sp>
      <p:sp>
        <p:nvSpPr>
          <p:cNvPr id="8219" name="TextBox 28"/>
          <p:cNvSpPr txBox="1">
            <a:spLocks noChangeArrowheads="1"/>
          </p:cNvSpPr>
          <p:nvPr/>
        </p:nvSpPr>
        <p:spPr bwMode="auto">
          <a:xfrm>
            <a:off x="6096000" y="6167438"/>
            <a:ext cx="1027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r7, r8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r9</a:t>
            </a:r>
          </a:p>
        </p:txBody>
      </p:sp>
      <p:sp>
        <p:nvSpPr>
          <p:cNvPr id="8220" name="TextBox 2"/>
          <p:cNvSpPr txBox="1">
            <a:spLocks noChangeArrowheads="1"/>
          </p:cNvSpPr>
          <p:nvPr/>
        </p:nvSpPr>
        <p:spPr bwMode="auto">
          <a:xfrm>
            <a:off x="5821363" y="6554788"/>
            <a:ext cx="10715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OUT = NULL</a:t>
            </a:r>
          </a:p>
        </p:txBody>
      </p:sp>
      <p:sp>
        <p:nvSpPr>
          <p:cNvPr id="8221" name="TextBox 30"/>
          <p:cNvSpPr txBox="1">
            <a:spLocks noChangeArrowheads="1"/>
          </p:cNvSpPr>
          <p:nvPr/>
        </p:nvSpPr>
        <p:spPr bwMode="auto">
          <a:xfrm>
            <a:off x="5867400" y="5913438"/>
            <a:ext cx="8429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IN = r7, r8</a:t>
            </a:r>
          </a:p>
        </p:txBody>
      </p:sp>
      <p:sp>
        <p:nvSpPr>
          <p:cNvPr id="8222" name="TextBox 31"/>
          <p:cNvSpPr txBox="1">
            <a:spLocks noChangeArrowheads="1"/>
          </p:cNvSpPr>
          <p:nvPr/>
        </p:nvSpPr>
        <p:spPr bwMode="auto">
          <a:xfrm>
            <a:off x="5867400" y="5591175"/>
            <a:ext cx="28908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OUT = r7, r8 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OUT = r1, r2, r3, r4, r7, r8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3" name="TextBox 32"/>
          <p:cNvSpPr txBox="1">
            <a:spLocks noChangeArrowheads="1"/>
          </p:cNvSpPr>
          <p:nvPr/>
        </p:nvSpPr>
        <p:spPr bwMode="auto">
          <a:xfrm>
            <a:off x="6705600" y="4810125"/>
            <a:ext cx="244316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OUT = r7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OUT = r1, r2, r3, r4, r7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4" name="TextBox 33"/>
          <p:cNvSpPr txBox="1">
            <a:spLocks noChangeArrowheads="1"/>
          </p:cNvSpPr>
          <p:nvPr/>
        </p:nvSpPr>
        <p:spPr bwMode="auto">
          <a:xfrm>
            <a:off x="5632450" y="3871913"/>
            <a:ext cx="30591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OUT = r2, r3, r4, r7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OUT = r1, r2, r3, r4, r7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5" name="TextBox 34"/>
          <p:cNvSpPr txBox="1">
            <a:spLocks noChangeArrowheads="1"/>
          </p:cNvSpPr>
          <p:nvPr/>
        </p:nvSpPr>
        <p:spPr bwMode="auto">
          <a:xfrm>
            <a:off x="5619750" y="2695575"/>
            <a:ext cx="1406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OUT = r1, r2, r3, r4</a:t>
            </a:r>
          </a:p>
        </p:txBody>
      </p:sp>
      <p:sp>
        <p:nvSpPr>
          <p:cNvPr id="8226" name="TextBox 35"/>
          <p:cNvSpPr txBox="1">
            <a:spLocks noChangeArrowheads="1"/>
          </p:cNvSpPr>
          <p:nvPr/>
        </p:nvSpPr>
        <p:spPr bwMode="auto">
          <a:xfrm>
            <a:off x="1828800" y="4818063"/>
            <a:ext cx="24431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OUT = r7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OUT = r1, r2, r3, r4, r7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7" name="TextBox 36"/>
          <p:cNvSpPr txBox="1">
            <a:spLocks noChangeArrowheads="1"/>
          </p:cNvSpPr>
          <p:nvPr/>
        </p:nvSpPr>
        <p:spPr bwMode="auto">
          <a:xfrm>
            <a:off x="5862638" y="4995863"/>
            <a:ext cx="21399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IN = r7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IN = r1, r2, r3, r4, r7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8" name="TextBox 37"/>
          <p:cNvSpPr txBox="1">
            <a:spLocks noChangeArrowheads="1"/>
          </p:cNvSpPr>
          <p:nvPr/>
        </p:nvSpPr>
        <p:spPr bwMode="auto">
          <a:xfrm>
            <a:off x="6757988" y="4143375"/>
            <a:ext cx="2344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IN = r2, r3, r7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IN = r1, r2, r3, r7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9" name="TextBox 38"/>
          <p:cNvSpPr txBox="1">
            <a:spLocks noChangeArrowheads="1"/>
          </p:cNvSpPr>
          <p:nvPr/>
        </p:nvSpPr>
        <p:spPr bwMode="auto">
          <a:xfrm>
            <a:off x="5673725" y="2971800"/>
            <a:ext cx="3060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IN = r1, r2, r3, r4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IN = r1, r2, r3, r4 (same!)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30" name="TextBox 39"/>
          <p:cNvSpPr txBox="1">
            <a:spLocks noChangeArrowheads="1"/>
          </p:cNvSpPr>
          <p:nvPr/>
        </p:nvSpPr>
        <p:spPr bwMode="auto">
          <a:xfrm>
            <a:off x="5715000" y="1573213"/>
            <a:ext cx="8429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IN = r3, r4</a:t>
            </a:r>
          </a:p>
        </p:txBody>
      </p:sp>
      <p:sp>
        <p:nvSpPr>
          <p:cNvPr id="8231" name="TextBox 40"/>
          <p:cNvSpPr txBox="1">
            <a:spLocks noChangeArrowheads="1"/>
          </p:cNvSpPr>
          <p:nvPr/>
        </p:nvSpPr>
        <p:spPr bwMode="auto">
          <a:xfrm>
            <a:off x="1846263" y="4108450"/>
            <a:ext cx="2344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IN = r4, r7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IN = r1, r2, r3, r4, r7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32" name="TextBox 3"/>
          <p:cNvSpPr txBox="1">
            <a:spLocks noChangeArrowheads="1"/>
          </p:cNvSpPr>
          <p:nvPr/>
        </p:nvSpPr>
        <p:spPr bwMode="auto">
          <a:xfrm>
            <a:off x="265738" y="2208387"/>
            <a:ext cx="40062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Blue sets are the first iteration IN/OUT,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Red sets are the second iteration IN/OUT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FBD278A-00B4-8701-973E-0AC04CFED4E6}"/>
                  </a:ext>
                </a:extLst>
              </p14:cNvPr>
              <p14:cNvContentPartPr/>
              <p14:nvPr/>
            </p14:nvContentPartPr>
            <p14:xfrm>
              <a:off x="426960" y="2793600"/>
              <a:ext cx="7755480" cy="41540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FBD278A-00B4-8701-973E-0AC04CFED4E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7600" y="2784240"/>
                <a:ext cx="7774200" cy="4172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08364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Reaching Definition Analysis (rdefs)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 </a:t>
            </a:r>
            <a:r>
              <a:rPr lang="en-US" altLang="en-US" u="sng"/>
              <a:t>definition</a:t>
            </a:r>
            <a:r>
              <a:rPr lang="en-US" altLang="en-US"/>
              <a:t> of a variable x is an </a:t>
            </a:r>
            <a:r>
              <a:rPr lang="en-US" altLang="en-US" u="sng"/>
              <a:t>operation</a:t>
            </a:r>
            <a:r>
              <a:rPr lang="en-US" altLang="en-US"/>
              <a:t> that assigns, or may assign, a value to x</a:t>
            </a:r>
          </a:p>
          <a:p>
            <a:pPr>
              <a:lnSpc>
                <a:spcPct val="90000"/>
              </a:lnSpc>
            </a:pPr>
            <a:r>
              <a:rPr lang="en-US" altLang="en-US"/>
              <a:t>A definition d </a:t>
            </a:r>
            <a:r>
              <a:rPr lang="en-US" altLang="en-US" u="sng"/>
              <a:t>reaches</a:t>
            </a:r>
            <a:r>
              <a:rPr lang="en-US" altLang="en-US"/>
              <a:t> a point p if there is a path from the point immediately following d to p such that d is not “killed” along that path</a:t>
            </a:r>
          </a:p>
          <a:p>
            <a:pPr>
              <a:lnSpc>
                <a:spcPct val="90000"/>
              </a:lnSpc>
            </a:pPr>
            <a:r>
              <a:rPr lang="en-US" altLang="en-US"/>
              <a:t>A definition of a variable is </a:t>
            </a:r>
            <a:r>
              <a:rPr lang="en-US" altLang="en-US" u="sng"/>
              <a:t>killed</a:t>
            </a:r>
            <a:r>
              <a:rPr lang="en-US" altLang="en-US"/>
              <a:t> between 2 points when there is another definition of that variable along the path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r1 = r2 + r3 kills previous definitions of r1</a:t>
            </a:r>
          </a:p>
          <a:p>
            <a:pPr>
              <a:lnSpc>
                <a:spcPct val="90000"/>
              </a:lnSpc>
            </a:pPr>
            <a:r>
              <a:rPr lang="en-US" altLang="en-US"/>
              <a:t>Liveness vs Reaching defs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Liveness </a:t>
            </a:r>
            <a:r>
              <a:rPr lang="en-US" altLang="en-US">
                <a:sym typeface="Wingdings" panose="05000000000000000000" pitchFamily="2" charset="2"/>
              </a:rPr>
              <a:t> variables (e.g., virtual registers), don’t care about specific users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ym typeface="Wingdings" panose="05000000000000000000" pitchFamily="2" charset="2"/>
              </a:rPr>
              <a:t>Reaching defs  operations, each def is different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Forward dataflow analysis as propagation occurs from defs downwards (liveness was backward analysis)</a:t>
            </a:r>
            <a:endParaRPr lang="en-US" altLang="en-US" sz="1800"/>
          </a:p>
          <a:p>
            <a:pPr>
              <a:lnSpc>
                <a:spcPct val="90000"/>
              </a:lnSpc>
            </a:pPr>
            <a:endParaRPr lang="en-US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77A0DB2-47C4-A6E3-C022-A6849EB75F4F}"/>
                  </a:ext>
                </a:extLst>
              </p14:cNvPr>
              <p14:cNvContentPartPr/>
              <p14:nvPr/>
            </p14:nvContentPartPr>
            <p14:xfrm>
              <a:off x="297360" y="690840"/>
              <a:ext cx="9267120" cy="58273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77A0DB2-47C4-A6E3-C022-A6849EB75F4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8000" y="681480"/>
                <a:ext cx="9285840" cy="5846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69244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7848600" cy="615950"/>
          </a:xfrm>
        </p:spPr>
        <p:txBody>
          <a:bodyPr/>
          <a:lstStyle/>
          <a:p>
            <a:r>
              <a:rPr lang="en-US" altLang="en-US"/>
              <a:t>Compute Rdef GEN/KILL Sets for each BB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362200" y="3048000"/>
            <a:ext cx="5502275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sng" dirty="0">
                <a:solidFill>
                  <a:schemeClr val="tx1"/>
                </a:solidFill>
              </a:rPr>
              <a:t>for </a:t>
            </a:r>
            <a:r>
              <a:rPr lang="en-US" altLang="en-US" sz="2000" dirty="0">
                <a:solidFill>
                  <a:schemeClr val="tx1"/>
                </a:solidFill>
              </a:rPr>
              <a:t>each basic block in the procedure, X, </a:t>
            </a:r>
            <a:r>
              <a:rPr lang="en-US" altLang="en-US" sz="2000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GEN(X) = 0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KILL(X) = 0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</a:t>
            </a:r>
            <a:r>
              <a:rPr lang="en-US" altLang="en-US" sz="2000" u="sng" dirty="0">
                <a:solidFill>
                  <a:schemeClr val="tx1"/>
                </a:solidFill>
              </a:rPr>
              <a:t>for</a:t>
            </a:r>
            <a:r>
              <a:rPr lang="en-US" altLang="en-US" sz="2000" dirty="0">
                <a:solidFill>
                  <a:schemeClr val="tx1"/>
                </a:solidFill>
              </a:rPr>
              <a:t> each operation in sequential order in X, op, </a:t>
            </a:r>
            <a:r>
              <a:rPr lang="en-US" altLang="en-US" sz="2000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</a:t>
            </a:r>
            <a:r>
              <a:rPr lang="en-US" altLang="en-US" sz="2000" u="sng" dirty="0">
                <a:solidFill>
                  <a:schemeClr val="tx1"/>
                </a:solidFill>
              </a:rPr>
              <a:t>for</a:t>
            </a:r>
            <a:r>
              <a:rPr lang="en-US" altLang="en-US" sz="2000" dirty="0">
                <a:solidFill>
                  <a:schemeClr val="tx1"/>
                </a:solidFill>
              </a:rPr>
              <a:t> each destination operand of op, </a:t>
            </a:r>
            <a:r>
              <a:rPr lang="en-US" altLang="en-US" sz="2000" dirty="0" err="1">
                <a:solidFill>
                  <a:schemeClr val="tx1"/>
                </a:solidFill>
              </a:rPr>
              <a:t>dest</a:t>
            </a:r>
            <a:r>
              <a:rPr lang="en-US" altLang="en-US" sz="2000" dirty="0">
                <a:solidFill>
                  <a:schemeClr val="tx1"/>
                </a:solidFill>
              </a:rPr>
              <a:t>, </a:t>
            </a:r>
            <a:r>
              <a:rPr lang="en-US" altLang="en-US" sz="2000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     </a:t>
            </a:r>
            <a:r>
              <a:rPr lang="en-US" altLang="en-US" sz="2000" dirty="0">
                <a:solidFill>
                  <a:srgbClr val="FF0000"/>
                </a:solidFill>
              </a:rPr>
              <a:t>G = op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             K = {all ops which define </a:t>
            </a:r>
            <a:r>
              <a:rPr lang="en-US" altLang="en-US" sz="2000" dirty="0" err="1">
                <a:solidFill>
                  <a:srgbClr val="FF0000"/>
                </a:solidFill>
              </a:rPr>
              <a:t>dest</a:t>
            </a:r>
            <a:r>
              <a:rPr lang="en-US" altLang="en-US" sz="2000" dirty="0">
                <a:solidFill>
                  <a:srgbClr val="FF0000"/>
                </a:solidFill>
              </a:rPr>
              <a:t> – op}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             GEN(X) = G + (GEN(X) – K)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             KILL(X) = K + (KILL(X) – G)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</a:t>
            </a:r>
            <a:r>
              <a:rPr lang="en-US" altLang="en-US" sz="2000" u="sng" dirty="0" err="1">
                <a:solidFill>
                  <a:schemeClr val="tx1"/>
                </a:solidFill>
              </a:rPr>
              <a:t>endfor</a:t>
            </a:r>
            <a:endParaRPr lang="en-US" altLang="en-US" sz="2000" u="sng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    </a:t>
            </a:r>
            <a:r>
              <a:rPr lang="en-US" altLang="en-US" sz="2000" u="sng" dirty="0" err="1">
                <a:solidFill>
                  <a:schemeClr val="tx1"/>
                </a:solidFill>
              </a:rPr>
              <a:t>endfor</a:t>
            </a:r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u="sng" dirty="0" err="1">
                <a:solidFill>
                  <a:schemeClr val="tx1"/>
                </a:solidFill>
              </a:rPr>
              <a:t>endwhile</a:t>
            </a:r>
            <a:endParaRPr lang="en-US" altLang="en-US" sz="2000" u="sng" dirty="0">
              <a:solidFill>
                <a:schemeClr val="tx1"/>
              </a:solidFill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981200" y="1600200"/>
            <a:ext cx="58039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GEN = set of definitions created by an operation</a:t>
            </a:r>
          </a:p>
          <a:p>
            <a:r>
              <a:rPr lang="en-US" altLang="en-US"/>
              <a:t>KILL = set of definitions destroyed by an operation</a:t>
            </a:r>
          </a:p>
          <a:p>
            <a:r>
              <a:rPr lang="en-US" altLang="en-US"/>
              <a:t>- Assume each operation only has 1 destination for simplicity</a:t>
            </a:r>
          </a:p>
          <a:p>
            <a:r>
              <a:rPr lang="en-US" altLang="en-US"/>
              <a:t>  so just keep track of “ops”..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BB3E667-CED6-87C1-11B4-04ADF5031C67}"/>
                  </a:ext>
                </a:extLst>
              </p14:cNvPr>
              <p14:cNvContentPartPr/>
              <p14:nvPr/>
            </p14:nvContentPartPr>
            <p14:xfrm>
              <a:off x="561600" y="738720"/>
              <a:ext cx="9036360" cy="52254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BB3E667-CED6-87C1-11B4-04ADF5031C6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2240" y="729360"/>
                <a:ext cx="9055080" cy="524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10142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GEN/KILL Rdef Calculation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810000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1. r1 = MEM[r2+0]</a:t>
            </a:r>
          </a:p>
          <a:p>
            <a:r>
              <a:rPr lang="en-US" altLang="en-US" b="1" dirty="0"/>
              <a:t>2. r2 = MEM[r1 + 1]</a:t>
            </a:r>
          </a:p>
          <a:p>
            <a:r>
              <a:rPr lang="en-US" altLang="en-US" b="1" dirty="0"/>
              <a:t>3. r8 = r1 * r2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5908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4. r1 = r1 + 5</a:t>
            </a:r>
          </a:p>
          <a:p>
            <a:r>
              <a:rPr lang="en-US" altLang="en-US" b="1"/>
              <a:t>5. r3 = r5 – r1</a:t>
            </a:r>
          </a:p>
          <a:p>
            <a:r>
              <a:rPr lang="en-US" altLang="en-US" b="1"/>
              <a:t>6. r7 = r3 * 2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1816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7. r2 = 0</a:t>
            </a:r>
          </a:p>
          <a:p>
            <a:r>
              <a:rPr lang="en-US" altLang="en-US" b="1"/>
              <a:t>8. r7 = r1 + r2</a:t>
            </a:r>
          </a:p>
          <a:p>
            <a:r>
              <a:rPr lang="en-US" altLang="en-US" b="1"/>
              <a:t>9. r3 = 4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4038600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10. r3 = r3 + r7</a:t>
            </a:r>
          </a:p>
          <a:p>
            <a:r>
              <a:rPr lang="en-US" altLang="en-US" b="1"/>
              <a:t>11. r1 = r2 – r8</a:t>
            </a:r>
          </a:p>
          <a:p>
            <a:r>
              <a:rPr lang="en-US" altLang="en-US" b="1"/>
              <a:t>12. r3 = r1 * 2</a:t>
            </a:r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flipH="1">
            <a:off x="3581400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4800600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flipH="1">
            <a:off x="5105400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3505200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3200400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19653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46323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3429000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-76200" y="1417609"/>
            <a:ext cx="282481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>
                <a:solidFill>
                  <a:schemeClr val="tx1"/>
                </a:solidFill>
              </a:rPr>
              <a:t>G = op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K = {all ops which define </a:t>
            </a:r>
            <a:r>
              <a:rPr lang="en-US" altLang="en-US" sz="1400" dirty="0" err="1">
                <a:solidFill>
                  <a:schemeClr val="tx1"/>
                </a:solidFill>
              </a:rPr>
              <a:t>dest</a:t>
            </a:r>
            <a:r>
              <a:rPr lang="en-US" altLang="en-US" sz="1400" dirty="0">
                <a:solidFill>
                  <a:schemeClr val="tx1"/>
                </a:solidFill>
              </a:rPr>
              <a:t> – op}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GEN(X) = G + (GEN(X) – K)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KILL(X) = K + (KILL(X) – G)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0" y="1493809"/>
            <a:ext cx="2667000" cy="87790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4829F85-4F9E-32DA-6380-DE54CCF8CFD7}"/>
                  </a:ext>
                </a:extLst>
              </p14:cNvPr>
              <p14:cNvContentPartPr/>
              <p14:nvPr/>
            </p14:nvContentPartPr>
            <p14:xfrm>
              <a:off x="460800" y="1496880"/>
              <a:ext cx="9420480" cy="58478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4829F85-4F9E-32DA-6380-DE54CCF8CFD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1440" y="1487520"/>
                <a:ext cx="9439200" cy="5866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06379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7848600" cy="615950"/>
          </a:xfrm>
        </p:spPr>
        <p:txBody>
          <a:bodyPr/>
          <a:lstStyle/>
          <a:p>
            <a:r>
              <a:rPr lang="en-US" altLang="en-US"/>
              <a:t>Compute Rdef IN/OUT Sets for all BBs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905000" y="2362200"/>
            <a:ext cx="6065838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>
                <a:solidFill>
                  <a:schemeClr val="tx1"/>
                </a:solidFill>
              </a:rPr>
              <a:t>initialize IN(X) = 0 for all basic blocks X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initialize OUT(X) = GEN(X) for all basic blocks X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change = 1</a:t>
            </a:r>
          </a:p>
          <a:p>
            <a:r>
              <a:rPr lang="en-US" altLang="en-US" sz="2000" u="sng" dirty="0">
                <a:solidFill>
                  <a:schemeClr val="tx1"/>
                </a:solidFill>
              </a:rPr>
              <a:t>while</a:t>
            </a:r>
            <a:r>
              <a:rPr lang="en-US" altLang="en-US" sz="2000" dirty="0">
                <a:solidFill>
                  <a:schemeClr val="tx1"/>
                </a:solidFill>
              </a:rPr>
              <a:t> (change) </a:t>
            </a:r>
            <a:r>
              <a:rPr lang="en-US" altLang="en-US" sz="2000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change = 0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</a:t>
            </a:r>
            <a:r>
              <a:rPr lang="en-US" altLang="en-US" sz="2000" u="sng" dirty="0">
                <a:solidFill>
                  <a:schemeClr val="tx1"/>
                </a:solidFill>
              </a:rPr>
              <a:t>for</a:t>
            </a:r>
            <a:r>
              <a:rPr lang="en-US" altLang="en-US" sz="2000" dirty="0">
                <a:solidFill>
                  <a:schemeClr val="tx1"/>
                </a:solidFill>
              </a:rPr>
              <a:t> each basic block in procedure, X, </a:t>
            </a:r>
            <a:r>
              <a:rPr lang="en-US" altLang="en-US" sz="2000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</a:t>
            </a:r>
            <a:r>
              <a:rPr lang="en-US" altLang="en-US" sz="2000" dirty="0" err="1">
                <a:solidFill>
                  <a:schemeClr val="tx1"/>
                </a:solidFill>
              </a:rPr>
              <a:t>old_OUT</a:t>
            </a:r>
            <a:r>
              <a:rPr lang="en-US" altLang="en-US" sz="2000" dirty="0">
                <a:solidFill>
                  <a:schemeClr val="tx1"/>
                </a:solidFill>
              </a:rPr>
              <a:t> = OUT(X)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</a:t>
            </a:r>
            <a:r>
              <a:rPr lang="en-US" altLang="en-US" sz="2000" dirty="0">
                <a:solidFill>
                  <a:srgbClr val="FF0000"/>
                </a:solidFill>
              </a:rPr>
              <a:t>IN(X) = Union(OUT(Y)) for all predecessors Y of X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        OUT(X) = GEN(X) + (IN(X) – KILL(X))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</a:t>
            </a:r>
            <a:r>
              <a:rPr lang="en-US" altLang="en-US" sz="2000" u="sng" dirty="0">
                <a:solidFill>
                  <a:schemeClr val="tx1"/>
                </a:solidFill>
              </a:rPr>
              <a:t>if </a:t>
            </a:r>
            <a:r>
              <a:rPr lang="en-US" altLang="en-US" sz="2000" dirty="0">
                <a:solidFill>
                  <a:schemeClr val="tx1"/>
                </a:solidFill>
              </a:rPr>
              <a:t>(</a:t>
            </a:r>
            <a:r>
              <a:rPr lang="en-US" altLang="en-US" sz="2000" dirty="0" err="1">
                <a:solidFill>
                  <a:schemeClr val="tx1"/>
                </a:solidFill>
              </a:rPr>
              <a:t>old_OUT</a:t>
            </a:r>
            <a:r>
              <a:rPr lang="en-US" altLang="en-US" sz="2000" dirty="0">
                <a:solidFill>
                  <a:schemeClr val="tx1"/>
                </a:solidFill>
              </a:rPr>
              <a:t> != OUT(X)) </a:t>
            </a:r>
            <a:r>
              <a:rPr lang="en-US" altLang="en-US" sz="2000" u="sng" dirty="0">
                <a:solidFill>
                  <a:schemeClr val="tx1"/>
                </a:solidFill>
              </a:rPr>
              <a:t>then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    change = 1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</a:t>
            </a:r>
            <a:r>
              <a:rPr lang="en-US" altLang="en-US" sz="2000" u="sng" dirty="0" err="1">
                <a:solidFill>
                  <a:schemeClr val="tx1"/>
                </a:solidFill>
              </a:rPr>
              <a:t>endif</a:t>
            </a:r>
            <a:endParaRPr lang="en-US" altLang="en-US" sz="2000" u="sng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    </a:t>
            </a:r>
            <a:r>
              <a:rPr lang="en-US" altLang="en-US" sz="2000" u="sng" dirty="0" err="1">
                <a:solidFill>
                  <a:schemeClr val="tx1"/>
                </a:solidFill>
              </a:rPr>
              <a:t>endfor</a:t>
            </a:r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u="sng" dirty="0" err="1">
                <a:solidFill>
                  <a:schemeClr val="tx1"/>
                </a:solidFill>
              </a:rPr>
              <a:t>endwhile</a:t>
            </a:r>
            <a:endParaRPr lang="en-US" altLang="en-US" sz="2000" u="sng" dirty="0">
              <a:solidFill>
                <a:schemeClr val="tx1"/>
              </a:solidFill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27125" y="1638300"/>
            <a:ext cx="45227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IN = set of definitions reaching the entry of BB</a:t>
            </a:r>
          </a:p>
          <a:p>
            <a:r>
              <a:rPr lang="en-US" altLang="en-US"/>
              <a:t>OUT = set of definitions leaving BB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1B5BDAC-F5C4-5548-A2EE-209926CBC486}"/>
                  </a:ext>
                </a:extLst>
              </p14:cNvPr>
              <p14:cNvContentPartPr/>
              <p14:nvPr/>
            </p14:nvContentPartPr>
            <p14:xfrm>
              <a:off x="1017000" y="1578600"/>
              <a:ext cx="8643600" cy="50806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1B5BDAC-F5C4-5548-A2EE-209926CBC48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07640" y="1569240"/>
                <a:ext cx="8662320" cy="5099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21059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In/Out </a:t>
            </a:r>
            <a:r>
              <a:rPr lang="en-US" altLang="en-US" dirty="0" err="1"/>
              <a:t>Rdef</a:t>
            </a:r>
            <a:r>
              <a:rPr lang="en-US" altLang="en-US" dirty="0"/>
              <a:t> Calculation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749675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1. r1 = MEM[r2+0]</a:t>
            </a:r>
          </a:p>
          <a:p>
            <a:r>
              <a:rPr lang="en-US" altLang="en-US" b="1" dirty="0"/>
              <a:t>2. r2 = MEM[r1 + 1]</a:t>
            </a:r>
          </a:p>
          <a:p>
            <a:r>
              <a:rPr lang="en-US" altLang="en-US" b="1" dirty="0"/>
              <a:t>3. r8 = r1 * r2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304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4. r1 = r1 + 5</a:t>
            </a:r>
          </a:p>
          <a:p>
            <a:r>
              <a:rPr lang="en-US" altLang="en-US" b="1"/>
              <a:t>5. r3 = r5 – r1</a:t>
            </a:r>
          </a:p>
          <a:p>
            <a:r>
              <a:rPr lang="en-US" altLang="en-US" b="1"/>
              <a:t>6. r7 = r3 * 2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1212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7. r2 = 0</a:t>
            </a:r>
          </a:p>
          <a:p>
            <a:r>
              <a:rPr lang="en-US" altLang="en-US" b="1"/>
              <a:t>8. r7 = r1 + r2</a:t>
            </a:r>
          </a:p>
          <a:p>
            <a:r>
              <a:rPr lang="en-US" altLang="en-US" b="1"/>
              <a:t>9. r3 = 4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978275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10. r3 = r3 + r7</a:t>
            </a:r>
          </a:p>
          <a:p>
            <a:r>
              <a:rPr lang="en-US" altLang="en-US" b="1"/>
              <a:t>11. r1 = r2 – r8</a:t>
            </a:r>
          </a:p>
          <a:p>
            <a:r>
              <a:rPr lang="en-US" altLang="en-US" b="1"/>
              <a:t>12. r3 = r1 * 2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>
            <a:off x="3521075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4740275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5045075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3444875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140075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905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572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368675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1472284"/>
            <a:ext cx="2204386" cy="539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600"/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0" y="1472284"/>
            <a:ext cx="220438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IN = Union(OUT(preds))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OUT = GEN + (IN – KILL</a:t>
            </a:r>
            <a:r>
              <a:rPr lang="en-US" altLang="en-US" sz="160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7" name="TextBox 18"/>
          <p:cNvSpPr txBox="1">
            <a:spLocks noChangeArrowheads="1"/>
          </p:cNvSpPr>
          <p:nvPr/>
        </p:nvSpPr>
        <p:spPr bwMode="auto">
          <a:xfrm>
            <a:off x="723107" y="3921919"/>
            <a:ext cx="16111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/>
              <a:t>GEN = 4,5,6</a:t>
            </a:r>
          </a:p>
          <a:p>
            <a:r>
              <a:rPr lang="en-US" altLang="en-US" sz="1200" dirty="0"/>
              <a:t>KILL = 1,8,9,10,11,12 </a:t>
            </a:r>
          </a:p>
        </p:txBody>
      </p:sp>
      <p:sp>
        <p:nvSpPr>
          <p:cNvPr id="18" name="TextBox 18"/>
          <p:cNvSpPr txBox="1">
            <a:spLocks noChangeArrowheads="1"/>
          </p:cNvSpPr>
          <p:nvPr/>
        </p:nvSpPr>
        <p:spPr bwMode="auto">
          <a:xfrm>
            <a:off x="5923148" y="2169467"/>
            <a:ext cx="11110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/>
              <a:t>GEN = 1,2,3</a:t>
            </a:r>
          </a:p>
          <a:p>
            <a:r>
              <a:rPr lang="en-US" altLang="en-US" sz="1200" dirty="0"/>
              <a:t>KILL = 4,7,11 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034158" y="3937685"/>
            <a:ext cx="14244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/>
              <a:t>GEN = 7,8,9</a:t>
            </a:r>
          </a:p>
          <a:p>
            <a:r>
              <a:rPr lang="en-US" altLang="en-US" sz="1200" dirty="0"/>
              <a:t>KILL = 2,5,6,10,12 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832261" y="5743753"/>
            <a:ext cx="13475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/>
              <a:t>GEN = 11,12</a:t>
            </a:r>
          </a:p>
          <a:p>
            <a:r>
              <a:rPr lang="en-US" altLang="en-US" sz="1200" dirty="0"/>
              <a:t>KILL = 1,4,5,9,10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E45C371-1FE0-B97B-6A4A-BA878DE5DBE9}"/>
                  </a:ext>
                </a:extLst>
              </p14:cNvPr>
              <p14:cNvContentPartPr/>
              <p14:nvPr/>
            </p14:nvContentPartPr>
            <p14:xfrm>
              <a:off x="762840" y="1506240"/>
              <a:ext cx="9075240" cy="56764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E45C371-1FE0-B97B-6A4A-BA878DE5DBE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3480" y="1496880"/>
                <a:ext cx="9093960" cy="5695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655984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Rdefs</a:t>
            </a:r>
            <a:r>
              <a:rPr lang="en-US" altLang="en-US" dirty="0"/>
              <a:t> Homework Problem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9624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3</a:t>
            </a:r>
          </a:p>
          <a:p>
            <a:pPr algn="ctr"/>
            <a:r>
              <a:rPr lang="en-US" altLang="en-US" b="1"/>
              <a:t>2. r2 = r3</a:t>
            </a:r>
          </a:p>
          <a:p>
            <a:pPr algn="ctr"/>
            <a:r>
              <a:rPr lang="en-US" altLang="en-US" b="1"/>
              <a:t>3. r3 = r4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9624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+ 1</a:t>
            </a:r>
          </a:p>
          <a:p>
            <a:pPr algn="ctr"/>
            <a:r>
              <a:rPr lang="en-US" altLang="en-US" b="1"/>
              <a:t>5. r7 = r1 * r2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28194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6. r4 = r4 + 1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51054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r4 = r3 + r2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41148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8. r8 = 8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41148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9. r9 = r7 + r8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47244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38100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47244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38100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49530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48006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42672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H="1">
            <a:off x="25908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V="1">
            <a:off x="25908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25908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41148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76200" y="1454150"/>
            <a:ext cx="282135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Compute reaching </a:t>
            </a:r>
            <a:r>
              <a:rPr lang="en-US" altLang="en-US" sz="1400" dirty="0" err="1"/>
              <a:t>defs</a:t>
            </a:r>
            <a:endParaRPr lang="en-US" altLang="en-US" sz="1400" dirty="0"/>
          </a:p>
          <a:p>
            <a:r>
              <a:rPr lang="en-US" altLang="en-US" sz="1400" dirty="0"/>
              <a:t>    Calculate GEN/KILL for each BB</a:t>
            </a:r>
          </a:p>
          <a:p>
            <a:r>
              <a:rPr lang="en-US" altLang="en-US" sz="1400" dirty="0"/>
              <a:t>    Calculate IN/OUT for each BB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9EE3D9E-F791-9B92-B206-717280FCA17D}"/>
                  </a:ext>
                </a:extLst>
              </p14:cNvPr>
              <p14:cNvContentPartPr/>
              <p14:nvPr/>
            </p14:nvContentPartPr>
            <p14:xfrm>
              <a:off x="2471400" y="1708560"/>
              <a:ext cx="3973680" cy="42505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9EE3D9E-F791-9B92-B206-717280FCA17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62040" y="1699200"/>
                <a:ext cx="3992400" cy="4269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785886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610600" cy="615950"/>
          </a:xfrm>
        </p:spPr>
        <p:txBody>
          <a:bodyPr/>
          <a:lstStyle/>
          <a:p>
            <a:r>
              <a:rPr lang="en-US" altLang="en-US" dirty="0" err="1"/>
              <a:t>Rdefs</a:t>
            </a:r>
            <a:r>
              <a:rPr lang="en-US" altLang="en-US" dirty="0"/>
              <a:t> Homework Problem –</a:t>
            </a:r>
            <a:r>
              <a:rPr lang="en-US" altLang="en-US" b="1" dirty="0">
                <a:solidFill>
                  <a:srgbClr val="FF0000"/>
                </a:solidFill>
              </a:rPr>
              <a:t>Answer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2860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3</a:t>
            </a:r>
          </a:p>
          <a:p>
            <a:pPr algn="ctr"/>
            <a:r>
              <a:rPr lang="en-US" altLang="en-US" b="1"/>
              <a:t>2. r2 = r3</a:t>
            </a:r>
          </a:p>
          <a:p>
            <a:pPr algn="ctr"/>
            <a:r>
              <a:rPr lang="en-US" altLang="en-US" b="1"/>
              <a:t>3. r3 = r4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2860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+ 1</a:t>
            </a:r>
          </a:p>
          <a:p>
            <a:pPr algn="ctr"/>
            <a:r>
              <a:rPr lang="en-US" altLang="en-US" b="1"/>
              <a:t>5. r7 = r1 * r2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1430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6. r4 = r4 + 1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4290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r4 = r3 + r2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24384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8. r8 = 8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24384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9. r9 = r7 + r8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30480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21336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30480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21336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32766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31242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25908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9144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9144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9144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24384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6319838" y="1487488"/>
            <a:ext cx="3687762" cy="258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Compute reaching defs</a:t>
            </a:r>
          </a:p>
          <a:p>
            <a:r>
              <a:rPr lang="en-US" altLang="en-US"/>
              <a:t>    Calculate GEN/KILL for each BB</a:t>
            </a:r>
          </a:p>
          <a:p>
            <a:r>
              <a:rPr lang="en-US" altLang="en-US"/>
              <a:t>    Calculate IN/OUT for each BB</a:t>
            </a:r>
          </a:p>
          <a:p>
            <a:endParaRPr lang="en-US" altLang="en-US"/>
          </a:p>
          <a:p>
            <a:r>
              <a:rPr lang="en-US" altLang="en-US">
                <a:solidFill>
                  <a:srgbClr val="FF0000"/>
                </a:solidFill>
              </a:rPr>
              <a:t>For solution IN/OUT sets specified as</a:t>
            </a:r>
          </a:p>
          <a:p>
            <a:r>
              <a:rPr lang="en-US" altLang="en-US">
                <a:solidFill>
                  <a:srgbClr val="FF0000"/>
                </a:solidFill>
              </a:rPr>
              <a:t>A </a:t>
            </a: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 B  C, A = initial state of sets,</a:t>
            </a: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B = after first iteration of analysis</a:t>
            </a: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C = after second iteration of analysis</a:t>
            </a: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- = empty set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8213" name="TextBox 1"/>
          <p:cNvSpPr txBox="1">
            <a:spLocks noChangeArrowheads="1"/>
          </p:cNvSpPr>
          <p:nvPr/>
        </p:nvSpPr>
        <p:spPr bwMode="auto">
          <a:xfrm>
            <a:off x="3751263" y="1989138"/>
            <a:ext cx="1047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1, 2, 3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4</a:t>
            </a:r>
          </a:p>
        </p:txBody>
      </p:sp>
      <p:sp>
        <p:nvSpPr>
          <p:cNvPr id="8214" name="TextBox 21"/>
          <p:cNvSpPr txBox="1">
            <a:spLocks noChangeArrowheads="1"/>
          </p:cNvSpPr>
          <p:nvPr/>
        </p:nvSpPr>
        <p:spPr bwMode="auto">
          <a:xfrm>
            <a:off x="3827463" y="3313113"/>
            <a:ext cx="8572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4,5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1</a:t>
            </a:r>
          </a:p>
        </p:txBody>
      </p:sp>
      <p:sp>
        <p:nvSpPr>
          <p:cNvPr id="8215" name="TextBox 22"/>
          <p:cNvSpPr txBox="1">
            <a:spLocks noChangeArrowheads="1"/>
          </p:cNvSpPr>
          <p:nvPr/>
        </p:nvSpPr>
        <p:spPr bwMode="auto">
          <a:xfrm>
            <a:off x="4953000" y="4413250"/>
            <a:ext cx="769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7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6</a:t>
            </a:r>
          </a:p>
        </p:txBody>
      </p:sp>
      <p:sp>
        <p:nvSpPr>
          <p:cNvPr id="8216" name="TextBox 23"/>
          <p:cNvSpPr txBox="1">
            <a:spLocks noChangeArrowheads="1"/>
          </p:cNvSpPr>
          <p:nvPr/>
        </p:nvSpPr>
        <p:spPr bwMode="auto">
          <a:xfrm>
            <a:off x="3954463" y="5218113"/>
            <a:ext cx="7397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8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-</a:t>
            </a:r>
          </a:p>
        </p:txBody>
      </p:sp>
      <p:sp>
        <p:nvSpPr>
          <p:cNvPr id="8217" name="TextBox 24"/>
          <p:cNvSpPr txBox="1">
            <a:spLocks noChangeArrowheads="1"/>
          </p:cNvSpPr>
          <p:nvPr/>
        </p:nvSpPr>
        <p:spPr bwMode="auto">
          <a:xfrm>
            <a:off x="4003675" y="6107113"/>
            <a:ext cx="7413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9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-</a:t>
            </a:r>
          </a:p>
        </p:txBody>
      </p:sp>
      <p:sp>
        <p:nvSpPr>
          <p:cNvPr id="8218" name="TextBox 25"/>
          <p:cNvSpPr txBox="1">
            <a:spLocks noChangeArrowheads="1"/>
          </p:cNvSpPr>
          <p:nvPr/>
        </p:nvSpPr>
        <p:spPr bwMode="auto">
          <a:xfrm>
            <a:off x="0" y="4411663"/>
            <a:ext cx="769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6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7</a:t>
            </a:r>
          </a:p>
        </p:txBody>
      </p:sp>
      <p:sp>
        <p:nvSpPr>
          <p:cNvPr id="8219" name="TextBox 26"/>
          <p:cNvSpPr txBox="1">
            <a:spLocks noChangeArrowheads="1"/>
          </p:cNvSpPr>
          <p:nvPr/>
        </p:nvSpPr>
        <p:spPr bwMode="auto">
          <a:xfrm>
            <a:off x="3827463" y="1549400"/>
            <a:ext cx="1150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-  -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20" name="TextBox 27"/>
          <p:cNvSpPr txBox="1">
            <a:spLocks noChangeArrowheads="1"/>
          </p:cNvSpPr>
          <p:nvPr/>
        </p:nvSpPr>
        <p:spPr bwMode="auto">
          <a:xfrm>
            <a:off x="3773488" y="2717800"/>
            <a:ext cx="20796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1,2,3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1,2,3  1,2,3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21" name="TextBox 28"/>
          <p:cNvSpPr txBox="1">
            <a:spLocks noChangeArrowheads="1"/>
          </p:cNvSpPr>
          <p:nvPr/>
        </p:nvSpPr>
        <p:spPr bwMode="auto">
          <a:xfrm>
            <a:off x="3886200" y="3067050"/>
            <a:ext cx="2363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1,2,3,8  1,2,3,4,5,6,7,8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22" name="TextBox 29"/>
          <p:cNvSpPr txBox="1">
            <a:spLocks noChangeArrowheads="1"/>
          </p:cNvSpPr>
          <p:nvPr/>
        </p:nvSpPr>
        <p:spPr bwMode="auto">
          <a:xfrm>
            <a:off x="4933950" y="4133850"/>
            <a:ext cx="23241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2,3,4,5,8  2,3,4,5,6,7,8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3" name="TextBox 30"/>
          <p:cNvSpPr txBox="1">
            <a:spLocks noChangeArrowheads="1"/>
          </p:cNvSpPr>
          <p:nvPr/>
        </p:nvSpPr>
        <p:spPr bwMode="auto">
          <a:xfrm>
            <a:off x="3954463" y="5021263"/>
            <a:ext cx="25939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2,3,4,5,6,7,8</a:t>
            </a:r>
            <a:r>
              <a:rPr lang="en-US" altLang="en-US" sz="1200">
                <a:solidFill>
                  <a:srgbClr val="FF0000"/>
                </a:solidFill>
              </a:rPr>
              <a:t> 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2,3,4,5,6,7,8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4" name="TextBox 31"/>
          <p:cNvSpPr txBox="1">
            <a:spLocks noChangeArrowheads="1"/>
          </p:cNvSpPr>
          <p:nvPr/>
        </p:nvSpPr>
        <p:spPr bwMode="auto">
          <a:xfrm>
            <a:off x="3911600" y="5908675"/>
            <a:ext cx="25939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2,3,4,5,6,7,8  2,3,4,5,6,7,8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25" name="TextBox 32"/>
          <p:cNvSpPr txBox="1">
            <a:spLocks noChangeArrowheads="1"/>
          </p:cNvSpPr>
          <p:nvPr/>
        </p:nvSpPr>
        <p:spPr bwMode="auto">
          <a:xfrm>
            <a:off x="-76200" y="4164013"/>
            <a:ext cx="23241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2,3,4,5,8  2,3,4,5,6,7,8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6" name="TextBox 33"/>
          <p:cNvSpPr txBox="1">
            <a:spLocks noChangeArrowheads="1"/>
          </p:cNvSpPr>
          <p:nvPr/>
        </p:nvSpPr>
        <p:spPr bwMode="auto">
          <a:xfrm>
            <a:off x="3736975" y="3840163"/>
            <a:ext cx="26558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4,5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2,3,4,5,8  2,3,4,5,6,7,8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27" name="TextBox 34"/>
          <p:cNvSpPr txBox="1">
            <a:spLocks noChangeArrowheads="1"/>
          </p:cNvSpPr>
          <p:nvPr/>
        </p:nvSpPr>
        <p:spPr bwMode="auto">
          <a:xfrm>
            <a:off x="4953000" y="4883150"/>
            <a:ext cx="2501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7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2,3,4,5,7,8  2,3,4,5,7,8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8228" name="TextBox 35"/>
          <p:cNvSpPr txBox="1">
            <a:spLocks noChangeArrowheads="1"/>
          </p:cNvSpPr>
          <p:nvPr/>
        </p:nvSpPr>
        <p:spPr bwMode="auto">
          <a:xfrm>
            <a:off x="3944938" y="5595938"/>
            <a:ext cx="27336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8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2,3,4,5,6,7,8  2,3,4,5,6,7,8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9" name="TextBox 36"/>
          <p:cNvSpPr txBox="1">
            <a:spLocks noChangeArrowheads="1"/>
          </p:cNvSpPr>
          <p:nvPr/>
        </p:nvSpPr>
        <p:spPr bwMode="auto">
          <a:xfrm>
            <a:off x="3868738" y="6561138"/>
            <a:ext cx="30019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9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2,3,4,5,6,7,8,9  2,3,4,5,6,7,8,9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30" name="TextBox 37"/>
          <p:cNvSpPr txBox="1">
            <a:spLocks noChangeArrowheads="1"/>
          </p:cNvSpPr>
          <p:nvPr/>
        </p:nvSpPr>
        <p:spPr bwMode="auto">
          <a:xfrm>
            <a:off x="-76200" y="4829175"/>
            <a:ext cx="2540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6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2,3,4,5,6,8  2,3,4,5,6,8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31" name="Rectangle 2"/>
          <p:cNvSpPr>
            <a:spLocks noChangeArrowheads="1"/>
          </p:cNvSpPr>
          <p:nvPr/>
        </p:nvSpPr>
        <p:spPr bwMode="auto">
          <a:xfrm>
            <a:off x="6300788" y="2590800"/>
            <a:ext cx="3605212" cy="157321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80745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DU/UD Chains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Convenient way to access/use reaching defs info</a:t>
            </a:r>
          </a:p>
          <a:p>
            <a:r>
              <a:rPr lang="en-US" altLang="en-US" sz="2800"/>
              <a:t>Def-Use chains</a:t>
            </a:r>
          </a:p>
          <a:p>
            <a:pPr lvl="1"/>
            <a:r>
              <a:rPr lang="en-US" altLang="en-US" sz="2400"/>
              <a:t>Given a def, what are all the possible consumers of the operand produced</a:t>
            </a:r>
          </a:p>
          <a:p>
            <a:pPr lvl="1"/>
            <a:r>
              <a:rPr lang="en-US" altLang="en-US" sz="2400"/>
              <a:t>Maybe consumer</a:t>
            </a:r>
          </a:p>
          <a:p>
            <a:r>
              <a:rPr lang="en-US" altLang="en-US" sz="2800"/>
              <a:t>Use-Def chains</a:t>
            </a:r>
          </a:p>
          <a:p>
            <a:pPr lvl="1"/>
            <a:r>
              <a:rPr lang="en-US" altLang="en-US" sz="2400"/>
              <a:t>Given a use, what are all the possible producers of the operand consumed</a:t>
            </a:r>
          </a:p>
          <a:p>
            <a:pPr lvl="1"/>
            <a:r>
              <a:rPr lang="en-US" altLang="en-US" sz="2400"/>
              <a:t>Maybe producer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B201A8C-B9D3-9405-65BD-32BCC7E97C1C}"/>
                  </a:ext>
                </a:extLst>
              </p14:cNvPr>
              <p14:cNvContentPartPr/>
              <p14:nvPr/>
            </p14:nvContentPartPr>
            <p14:xfrm>
              <a:off x="1113480" y="406080"/>
              <a:ext cx="8148600" cy="5733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B201A8C-B9D3-9405-65BD-32BCC7E97C1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04120" y="396720"/>
                <a:ext cx="8167320" cy="5752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95562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Reading Material + Announcements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534400" cy="5216525"/>
          </a:xfrm>
        </p:spPr>
        <p:txBody>
          <a:bodyPr/>
          <a:lstStyle/>
          <a:p>
            <a:r>
              <a:rPr lang="en-US" altLang="en-US" dirty="0"/>
              <a:t>Reminder – HW 1 due tonight at midnight</a:t>
            </a:r>
          </a:p>
          <a:p>
            <a:pPr lvl="1"/>
            <a:r>
              <a:rPr lang="en-US" altLang="en-US" dirty="0"/>
              <a:t>Submit uniquename_hw1.tgz file to:</a:t>
            </a:r>
          </a:p>
          <a:p>
            <a:pPr lvl="2"/>
            <a:r>
              <a:rPr lang="en-US" altLang="en-US" dirty="0"/>
              <a:t>eecs583a.eecs.umich.edu:/hw1_submissions</a:t>
            </a:r>
          </a:p>
          <a:p>
            <a:pPr lvl="1"/>
            <a:r>
              <a:rPr lang="en-US" altLang="en-US" dirty="0">
                <a:solidFill>
                  <a:srgbClr val="FF0000"/>
                </a:solidFill>
              </a:rPr>
              <a:t>Before asking questions: 1) Read all threads on piazza, 2) Think a bit</a:t>
            </a:r>
          </a:p>
          <a:p>
            <a:pPr lvl="2"/>
            <a:r>
              <a:rPr lang="en-US" altLang="en-US" dirty="0">
                <a:solidFill>
                  <a:srgbClr val="FF0000"/>
                </a:solidFill>
              </a:rPr>
              <a:t>Then, post question or talk to Aditya if you are stuck</a:t>
            </a:r>
          </a:p>
          <a:p>
            <a:r>
              <a:rPr lang="en-US" altLang="en-US" dirty="0"/>
              <a:t>Today’s class</a:t>
            </a:r>
          </a:p>
          <a:p>
            <a:pPr lvl="1"/>
            <a:r>
              <a:rPr lang="en-US" altLang="en-US" i="1" dirty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dirty="0">
                <a:cs typeface="Arial" panose="020B0604020202020204" pitchFamily="34" charset="0"/>
              </a:rPr>
              <a:t>,</a:t>
            </a:r>
            <a:br>
              <a:rPr lang="en-US" altLang="en-US" dirty="0">
                <a:cs typeface="Arial" panose="020B0604020202020204" pitchFamily="34" charset="0"/>
              </a:rPr>
            </a:br>
            <a:r>
              <a:rPr lang="en-US" altLang="en-US" dirty="0">
                <a:cs typeface="Arial" panose="020B0604020202020204" pitchFamily="34" charset="0"/>
              </a:rPr>
              <a:t>A. </a:t>
            </a:r>
            <a:r>
              <a:rPr lang="en-US" altLang="en-US" dirty="0" err="1">
                <a:cs typeface="Arial" panose="020B0604020202020204" pitchFamily="34" charset="0"/>
              </a:rPr>
              <a:t>Aho</a:t>
            </a:r>
            <a:r>
              <a:rPr lang="en-US" altLang="en-US" dirty="0">
                <a:cs typeface="Arial" panose="020B0604020202020204" pitchFamily="34" charset="0"/>
              </a:rPr>
              <a:t>, R. </a:t>
            </a:r>
            <a:r>
              <a:rPr lang="en-US" altLang="en-US" dirty="0" err="1">
                <a:cs typeface="Arial" panose="020B0604020202020204" pitchFamily="34" charset="0"/>
              </a:rPr>
              <a:t>Sethi</a:t>
            </a:r>
            <a:r>
              <a:rPr lang="en-US" altLang="en-US" dirty="0">
                <a:cs typeface="Arial" panose="020B0604020202020204" pitchFamily="34" charset="0"/>
              </a:rPr>
              <a:t>, and J. Ullman, Addison-Wesley, 1988.</a:t>
            </a:r>
            <a:br>
              <a:rPr lang="en-US" altLang="en-US" dirty="0">
                <a:cs typeface="Arial" panose="020B0604020202020204" pitchFamily="34" charset="0"/>
              </a:rPr>
            </a:br>
            <a:r>
              <a:rPr lang="en-US" altLang="en-US" dirty="0">
                <a:cs typeface="Arial" panose="020B0604020202020204" pitchFamily="34" charset="0"/>
              </a:rPr>
              <a:t>(Chapters: 10.5, 10.6 Edition 1; Chapters 9.2 Edition 2)</a:t>
            </a:r>
            <a:endParaRPr lang="en-US" altLang="en-US" dirty="0"/>
          </a:p>
          <a:p>
            <a:r>
              <a:rPr lang="en-US" altLang="en-US" dirty="0"/>
              <a:t>Material for next Monday</a:t>
            </a:r>
          </a:p>
          <a:p>
            <a:pPr lvl="1"/>
            <a:r>
              <a:rPr lang="en-US" altLang="en-US" i="1" dirty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dirty="0">
                <a:cs typeface="Arial" panose="020B0604020202020204" pitchFamily="34" charset="0"/>
              </a:rPr>
              <a:t>,</a:t>
            </a:r>
            <a:br>
              <a:rPr lang="en-US" altLang="en-US" dirty="0">
                <a:cs typeface="Arial" panose="020B0604020202020204" pitchFamily="34" charset="0"/>
              </a:rPr>
            </a:br>
            <a:r>
              <a:rPr lang="en-US" altLang="en-US" dirty="0">
                <a:cs typeface="Arial" panose="020B0604020202020204" pitchFamily="34" charset="0"/>
              </a:rPr>
              <a:t>A. </a:t>
            </a:r>
            <a:r>
              <a:rPr lang="en-US" altLang="en-US" dirty="0" err="1">
                <a:cs typeface="Arial" panose="020B0604020202020204" pitchFamily="34" charset="0"/>
              </a:rPr>
              <a:t>Aho</a:t>
            </a:r>
            <a:r>
              <a:rPr lang="en-US" altLang="en-US" dirty="0">
                <a:cs typeface="Arial" panose="020B0604020202020204" pitchFamily="34" charset="0"/>
              </a:rPr>
              <a:t>, R. </a:t>
            </a:r>
            <a:r>
              <a:rPr lang="en-US" altLang="en-US" dirty="0" err="1">
                <a:cs typeface="Arial" panose="020B0604020202020204" pitchFamily="34" charset="0"/>
              </a:rPr>
              <a:t>Sethi</a:t>
            </a:r>
            <a:r>
              <a:rPr lang="en-US" altLang="en-US" dirty="0">
                <a:cs typeface="Arial" panose="020B0604020202020204" pitchFamily="34" charset="0"/>
              </a:rPr>
              <a:t>, and J. Ullman, Addison-Wesley, 1988.</a:t>
            </a:r>
            <a:br>
              <a:rPr lang="en-US" altLang="en-US" dirty="0">
                <a:cs typeface="Arial" panose="020B0604020202020204" pitchFamily="34" charset="0"/>
              </a:rPr>
            </a:br>
            <a:r>
              <a:rPr lang="en-US" altLang="en-US" dirty="0">
                <a:cs typeface="Arial" panose="020B0604020202020204" pitchFamily="34" charset="0"/>
              </a:rPr>
              <a:t>(Chapters: 10.5, 10.6, 10.9, 10.10 Edition 1; Chapters 9.2, 9.3 Edition 2)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940D30B-BA54-B4D3-261F-CC36C76AAB78}"/>
                  </a:ext>
                </a:extLst>
              </p14:cNvPr>
              <p14:cNvContentPartPr/>
              <p14:nvPr/>
            </p14:nvContentPartPr>
            <p14:xfrm>
              <a:off x="884520" y="3733200"/>
              <a:ext cx="497880" cy="8683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940D30B-BA54-B4D3-261F-CC36C76AAB7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75160" y="3723840"/>
                <a:ext cx="516600" cy="887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DU/UD Chains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41148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1. r1 = 3</a:t>
            </a:r>
          </a:p>
          <a:p>
            <a:r>
              <a:rPr lang="en-US" altLang="en-US" b="1" dirty="0"/>
              <a:t>2. r2 = r3</a:t>
            </a:r>
          </a:p>
          <a:p>
            <a:r>
              <a:rPr lang="en-US" altLang="en-US" b="1" dirty="0"/>
              <a:t>3. r3 = r4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1148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4. r1 = r1 + 1</a:t>
            </a:r>
          </a:p>
          <a:p>
            <a:r>
              <a:rPr lang="en-US" altLang="en-US" b="1"/>
              <a:t>5. r7 = r1 * r2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9718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6. r4 = r4 + 1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52578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7. r4 = r3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42672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8. r8 = 8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42672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9. r9 = r7 + r8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48768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39624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48768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39624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51054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49530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44196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27432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V="1">
            <a:off x="27432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27432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42672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6ED8076-5011-4A31-7463-824C7DC13530}"/>
                  </a:ext>
                </a:extLst>
              </p14:cNvPr>
              <p14:cNvContentPartPr/>
              <p14:nvPr/>
            </p14:nvContentPartPr>
            <p14:xfrm>
              <a:off x="407880" y="1789560"/>
              <a:ext cx="8739000" cy="42224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6ED8076-5011-4A31-7463-824C7DC1353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8520" y="1780200"/>
                <a:ext cx="8757720" cy="4241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824701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Generalizing Dataflow Analysis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Transfer function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How information is changed by “something” (BB)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OUT = GEN + (IN – KILL)  /* forward analysis */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IN = GEN + (OUT – KILL)  /* backward analysis */</a:t>
            </a:r>
          </a:p>
          <a:p>
            <a:pPr>
              <a:lnSpc>
                <a:spcPct val="90000"/>
              </a:lnSpc>
            </a:pPr>
            <a:r>
              <a:rPr lang="en-US" altLang="en-US"/>
              <a:t>Meet function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How information from multiple paths is combined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IN = Union(OUT(predecessors))  /* forward analysis */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OUT = Union(IN(successors))  /* backward analysis */</a:t>
            </a:r>
          </a:p>
          <a:p>
            <a:pPr>
              <a:lnSpc>
                <a:spcPct val="90000"/>
              </a:lnSpc>
            </a:pPr>
            <a:r>
              <a:rPr lang="en-US" altLang="en-US"/>
              <a:t>Generalized dataflow algorithm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while (change)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change = false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for each BB</a:t>
            </a:r>
          </a:p>
          <a:p>
            <a:pPr lvl="3">
              <a:lnSpc>
                <a:spcPct val="90000"/>
              </a:lnSpc>
            </a:pPr>
            <a:r>
              <a:rPr lang="en-US" altLang="en-US"/>
              <a:t>apply meet function</a:t>
            </a:r>
          </a:p>
          <a:p>
            <a:pPr lvl="3">
              <a:lnSpc>
                <a:spcPct val="90000"/>
              </a:lnSpc>
            </a:pPr>
            <a:r>
              <a:rPr lang="en-US" altLang="en-US"/>
              <a:t>apply transfer functions</a:t>
            </a:r>
          </a:p>
          <a:p>
            <a:pPr lvl="3">
              <a:lnSpc>
                <a:spcPct val="90000"/>
              </a:lnSpc>
            </a:pPr>
            <a:r>
              <a:rPr lang="en-US" altLang="en-US"/>
              <a:t>if any changes </a:t>
            </a:r>
            <a:r>
              <a:rPr lang="en-US" altLang="en-US">
                <a:sym typeface="Wingdings" panose="05000000000000000000" pitchFamily="2" charset="2"/>
              </a:rPr>
              <a:t> change = true</a:t>
            </a:r>
          </a:p>
        </p:txBody>
      </p:sp>
    </p:spTree>
    <p:extLst>
      <p:ext uri="{BB962C8B-B14F-4D97-AF65-F5344CB8AC3E}">
        <p14:creationId xmlns:p14="http://schemas.microsoft.com/office/powerpoint/2010/main" val="32822083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About All Path Problems?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Up to this point</a:t>
            </a:r>
          </a:p>
          <a:p>
            <a:pPr lvl="1"/>
            <a:r>
              <a:rPr lang="en-US" altLang="en-US"/>
              <a:t>Any path problems (maybe relations)</a:t>
            </a:r>
          </a:p>
          <a:p>
            <a:pPr lvl="2"/>
            <a:r>
              <a:rPr lang="en-US" altLang="en-US"/>
              <a:t>Definition reaches along some path</a:t>
            </a:r>
          </a:p>
          <a:p>
            <a:pPr lvl="2"/>
            <a:r>
              <a:rPr lang="en-US" altLang="en-US"/>
              <a:t>Some sequence of branches in which def reaches</a:t>
            </a:r>
          </a:p>
          <a:p>
            <a:pPr lvl="2"/>
            <a:r>
              <a:rPr lang="en-US" altLang="en-US"/>
              <a:t>Lots of defs of the same variable may reach a point</a:t>
            </a:r>
          </a:p>
          <a:p>
            <a:pPr lvl="1"/>
            <a:r>
              <a:rPr lang="en-US" altLang="en-US"/>
              <a:t>Use of </a:t>
            </a:r>
            <a:r>
              <a:rPr lang="en-US" altLang="en-US" u="sng"/>
              <a:t>Union operator</a:t>
            </a:r>
            <a:r>
              <a:rPr lang="en-US" altLang="en-US"/>
              <a:t> in meet function</a:t>
            </a:r>
          </a:p>
          <a:p>
            <a:r>
              <a:rPr lang="en-US" altLang="en-US"/>
              <a:t>All-path: Definition guaranteed to reach</a:t>
            </a:r>
          </a:p>
          <a:p>
            <a:pPr lvl="1"/>
            <a:r>
              <a:rPr lang="en-US" altLang="en-US"/>
              <a:t>Regardless of sequence of branches taken, def reaches</a:t>
            </a:r>
          </a:p>
          <a:p>
            <a:pPr lvl="1"/>
            <a:r>
              <a:rPr lang="en-US" altLang="en-US"/>
              <a:t>Can always count on this</a:t>
            </a:r>
          </a:p>
          <a:p>
            <a:pPr lvl="1"/>
            <a:r>
              <a:rPr lang="en-US" altLang="en-US"/>
              <a:t>Only 1 def can be guaranteed to reach</a:t>
            </a:r>
          </a:p>
          <a:p>
            <a:pPr lvl="1"/>
            <a:r>
              <a:rPr lang="en-US" altLang="en-US"/>
              <a:t>Availability (as opposed to reaching)</a:t>
            </a:r>
          </a:p>
          <a:p>
            <a:pPr lvl="2"/>
            <a:r>
              <a:rPr lang="en-US" altLang="en-US"/>
              <a:t>Available definitions</a:t>
            </a:r>
          </a:p>
          <a:p>
            <a:pPr lvl="2"/>
            <a:r>
              <a:rPr lang="en-US" altLang="en-US"/>
              <a:t>Available expressions (could also have reaching expressions, but not that useful)</a:t>
            </a:r>
          </a:p>
        </p:txBody>
      </p:sp>
    </p:spTree>
    <p:extLst>
      <p:ext uri="{BB962C8B-B14F-4D97-AF65-F5344CB8AC3E}">
        <p14:creationId xmlns:p14="http://schemas.microsoft.com/office/powerpoint/2010/main" val="5740172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Reaching vs Available Definitions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447800" y="16002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1:r1 = r2 + r3</a:t>
            </a:r>
          </a:p>
          <a:p>
            <a:pPr algn="ctr"/>
            <a:r>
              <a:rPr lang="en-US" altLang="en-US" b="1"/>
              <a:t>2:r6 = r4 – r5</a:t>
            </a:r>
          </a:p>
          <a:p>
            <a:pPr algn="ctr"/>
            <a:endParaRPr lang="en-US" altLang="en-US" b="1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276600" y="33528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3:r4 = 4</a:t>
            </a:r>
          </a:p>
          <a:p>
            <a:pPr algn="ctr"/>
            <a:r>
              <a:rPr lang="en-US" altLang="en-US" b="1"/>
              <a:t>4:r6 = 8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447800" y="49530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5:r6 = r2 + r3</a:t>
            </a:r>
          </a:p>
          <a:p>
            <a:pPr algn="ctr"/>
            <a:r>
              <a:rPr lang="en-US" altLang="en-US" b="1"/>
              <a:t>6:r7 = r4 – r5</a:t>
            </a:r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2209800" y="2895600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2209800" y="28956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H="1">
            <a:off x="3048000" y="46482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V="1">
            <a:off x="2971800" y="2514600"/>
            <a:ext cx="685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3505200" y="5788025"/>
            <a:ext cx="1365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1,2,3,4 reach</a:t>
            </a:r>
          </a:p>
          <a:p>
            <a:r>
              <a:rPr lang="en-US" altLang="en-US"/>
              <a:t>1 available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3717925" y="2095500"/>
            <a:ext cx="1352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1,2 reach</a:t>
            </a:r>
          </a:p>
          <a:p>
            <a:r>
              <a:rPr lang="en-US" altLang="en-US"/>
              <a:t>1,2 available</a:t>
            </a:r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2286000" y="53340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3657600" y="53340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3657600" y="4800600"/>
            <a:ext cx="1752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5486400" y="4645025"/>
            <a:ext cx="152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1,3,4 reach</a:t>
            </a:r>
          </a:p>
          <a:p>
            <a:r>
              <a:rPr lang="en-US" altLang="en-US"/>
              <a:t>1,3,4 available</a:t>
            </a:r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1295400" y="3581400"/>
            <a:ext cx="9144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609600" y="3730625"/>
            <a:ext cx="1352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1,2 reach</a:t>
            </a:r>
          </a:p>
          <a:p>
            <a:r>
              <a:rPr lang="en-US" altLang="en-US"/>
              <a:t>1,2 available</a:t>
            </a:r>
          </a:p>
        </p:txBody>
      </p:sp>
      <p:sp>
        <p:nvSpPr>
          <p:cNvPr id="19474" name="Oval 18"/>
          <p:cNvSpPr>
            <a:spLocks noChangeArrowheads="1"/>
          </p:cNvSpPr>
          <p:nvPr/>
        </p:nvSpPr>
        <p:spPr bwMode="auto">
          <a:xfrm>
            <a:off x="2133600" y="52578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75" name="Oval 19"/>
          <p:cNvSpPr>
            <a:spLocks noChangeArrowheads="1"/>
          </p:cNvSpPr>
          <p:nvPr/>
        </p:nvSpPr>
        <p:spPr bwMode="auto">
          <a:xfrm>
            <a:off x="2133600" y="35052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76" name="Oval 20"/>
          <p:cNvSpPr>
            <a:spLocks noChangeArrowheads="1"/>
          </p:cNvSpPr>
          <p:nvPr/>
        </p:nvSpPr>
        <p:spPr bwMode="auto">
          <a:xfrm>
            <a:off x="2895600" y="31242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77" name="Oval 21"/>
          <p:cNvSpPr>
            <a:spLocks noChangeArrowheads="1"/>
          </p:cNvSpPr>
          <p:nvPr/>
        </p:nvSpPr>
        <p:spPr bwMode="auto">
          <a:xfrm>
            <a:off x="3581400" y="47244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0150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Available Definition Analysis (Adefs)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definition d is </a:t>
            </a:r>
            <a:r>
              <a:rPr lang="en-US" altLang="en-US" u="sng"/>
              <a:t>available</a:t>
            </a:r>
            <a:r>
              <a:rPr lang="en-US" altLang="en-US"/>
              <a:t> at a point p if along </a:t>
            </a:r>
            <a:r>
              <a:rPr lang="en-US" altLang="en-US" u="sng"/>
              <a:t>all</a:t>
            </a:r>
            <a:r>
              <a:rPr lang="en-US" altLang="en-US"/>
              <a:t> paths from d to p, d is not killed</a:t>
            </a:r>
          </a:p>
          <a:p>
            <a:r>
              <a:rPr lang="en-US" altLang="en-US"/>
              <a:t>Remember, a definition of a variable is </a:t>
            </a:r>
            <a:r>
              <a:rPr lang="en-US" altLang="en-US" u="sng"/>
              <a:t>killed</a:t>
            </a:r>
            <a:r>
              <a:rPr lang="en-US" altLang="en-US"/>
              <a:t> between 2 points when there is another definition of that variable along the path</a:t>
            </a:r>
          </a:p>
          <a:p>
            <a:pPr lvl="1"/>
            <a:r>
              <a:rPr lang="en-US" altLang="en-US"/>
              <a:t>r1 = r2 + r3 kills previous definitions of r1</a:t>
            </a:r>
          </a:p>
          <a:p>
            <a:r>
              <a:rPr lang="en-US" altLang="en-US"/>
              <a:t>Algorithm</a:t>
            </a:r>
          </a:p>
          <a:p>
            <a:pPr lvl="1"/>
            <a:r>
              <a:rPr lang="en-US" altLang="en-US"/>
              <a:t>Forward dataflow analysis as propagation occurs from defs downwards</a:t>
            </a:r>
          </a:p>
          <a:p>
            <a:pPr lvl="1"/>
            <a:r>
              <a:rPr lang="en-US" altLang="en-US"/>
              <a:t>Use the Intersect function as the meet operator to guarantee the all-path requirement</a:t>
            </a:r>
          </a:p>
          <a:p>
            <a:pPr lvl="1"/>
            <a:r>
              <a:rPr lang="en-US" altLang="en-US"/>
              <a:t>GEN/KILL/IN/OUT similar to reaching defs</a:t>
            </a:r>
          </a:p>
          <a:p>
            <a:pPr lvl="2"/>
            <a:r>
              <a:rPr lang="en-US" altLang="en-US"/>
              <a:t>Initialization of IN/OUT is the tricky part</a:t>
            </a:r>
          </a:p>
        </p:txBody>
      </p:sp>
    </p:spTree>
    <p:extLst>
      <p:ext uri="{BB962C8B-B14F-4D97-AF65-F5344CB8AC3E}">
        <p14:creationId xmlns:p14="http://schemas.microsoft.com/office/powerpoint/2010/main" val="41243314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763000" cy="615950"/>
          </a:xfrm>
        </p:spPr>
        <p:txBody>
          <a:bodyPr/>
          <a:lstStyle/>
          <a:p>
            <a:r>
              <a:rPr lang="en-US" altLang="en-US"/>
              <a:t>Compute GEN/KILL Sets for each BB (Adefs)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362200" y="3349625"/>
            <a:ext cx="497840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 dirty="0">
                <a:solidFill>
                  <a:schemeClr val="tx1"/>
                </a:solidFill>
              </a:rPr>
              <a:t>for </a:t>
            </a:r>
            <a:r>
              <a:rPr lang="en-US" altLang="en-US" dirty="0">
                <a:solidFill>
                  <a:schemeClr val="tx1"/>
                </a:solidFill>
              </a:rPr>
              <a:t>each basic block in the procedure, X,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GEN(X)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KILL(X)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>
                <a:solidFill>
                  <a:schemeClr val="tx1"/>
                </a:solidFill>
              </a:rPr>
              <a:t>for</a:t>
            </a:r>
            <a:r>
              <a:rPr lang="en-US" altLang="en-US" dirty="0">
                <a:solidFill>
                  <a:schemeClr val="tx1"/>
                </a:solidFill>
              </a:rPr>
              <a:t> each operation in sequential order in X, op,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>
                <a:solidFill>
                  <a:schemeClr val="tx1"/>
                </a:solidFill>
              </a:rPr>
              <a:t>for</a:t>
            </a:r>
            <a:r>
              <a:rPr lang="en-US" altLang="en-US" dirty="0">
                <a:solidFill>
                  <a:schemeClr val="tx1"/>
                </a:solidFill>
              </a:rPr>
              <a:t> each destination operand of op, </a:t>
            </a:r>
            <a:r>
              <a:rPr lang="en-US" altLang="en-US" dirty="0" err="1">
                <a:solidFill>
                  <a:schemeClr val="tx1"/>
                </a:solidFill>
              </a:rPr>
              <a:t>dest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     </a:t>
            </a:r>
            <a:r>
              <a:rPr lang="en-US" altLang="en-US" dirty="0">
                <a:solidFill>
                  <a:srgbClr val="FF0000"/>
                </a:solidFill>
              </a:rPr>
              <a:t>G = op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     K = {all ops which define </a:t>
            </a:r>
            <a:r>
              <a:rPr lang="en-US" altLang="en-US" dirty="0" err="1">
                <a:solidFill>
                  <a:srgbClr val="FF0000"/>
                </a:solidFill>
              </a:rPr>
              <a:t>dest</a:t>
            </a:r>
            <a:r>
              <a:rPr lang="en-US" altLang="en-US" dirty="0">
                <a:solidFill>
                  <a:srgbClr val="FF0000"/>
                </a:solidFill>
              </a:rPr>
              <a:t> – op}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     GEN(X) = G + (GEN(X) – K)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     KILL(X) = K + (KILL(X) – G)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 err="1">
                <a:solidFill>
                  <a:schemeClr val="tx1"/>
                </a:solidFill>
              </a:rPr>
              <a:t>endfor</a:t>
            </a:r>
            <a:endParaRPr lang="en-US" altLang="en-US" u="sng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 err="1">
                <a:solidFill>
                  <a:schemeClr val="tx1"/>
                </a:solidFill>
              </a:rPr>
              <a:t>endfor</a:t>
            </a:r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u="sng" dirty="0" err="1">
                <a:solidFill>
                  <a:schemeClr val="tx1"/>
                </a:solidFill>
              </a:rPr>
              <a:t>endwhile</a:t>
            </a:r>
            <a:endParaRPr lang="en-US" altLang="en-US" u="sng" dirty="0">
              <a:solidFill>
                <a:schemeClr val="tx1"/>
              </a:solidFill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660525" y="2247900"/>
            <a:ext cx="62499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Exactly the same as reaching defs !!!</a:t>
            </a:r>
          </a:p>
        </p:txBody>
      </p:sp>
    </p:spTree>
    <p:extLst>
      <p:ext uri="{BB962C8B-B14F-4D97-AF65-F5344CB8AC3E}">
        <p14:creationId xmlns:p14="http://schemas.microsoft.com/office/powerpoint/2010/main" val="19710062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458200" cy="615950"/>
          </a:xfrm>
        </p:spPr>
        <p:txBody>
          <a:bodyPr/>
          <a:lstStyle/>
          <a:p>
            <a:r>
              <a:rPr lang="en-US" altLang="en-US"/>
              <a:t>Compute IN/OUT Sets for all BBs (Adefs)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133600" y="1597025"/>
            <a:ext cx="5811838" cy="535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U = universal set of all operations in the Procedure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IN(0)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OUT(0) = GEN(0)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for each basic block in procedure, W, (W != 0), 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IN(W)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OUT(W) = U – KILL(W)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change = 1</a:t>
            </a:r>
          </a:p>
          <a:p>
            <a:r>
              <a:rPr lang="en-US" altLang="en-US" u="sng" dirty="0">
                <a:solidFill>
                  <a:schemeClr val="tx1"/>
                </a:solidFill>
              </a:rPr>
              <a:t>while</a:t>
            </a:r>
            <a:r>
              <a:rPr lang="en-US" altLang="en-US" dirty="0">
                <a:solidFill>
                  <a:schemeClr val="tx1"/>
                </a:solidFill>
              </a:rPr>
              <a:t> (change)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change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>
                <a:solidFill>
                  <a:schemeClr val="tx1"/>
                </a:solidFill>
              </a:rPr>
              <a:t>for</a:t>
            </a:r>
            <a:r>
              <a:rPr lang="en-US" altLang="en-US" dirty="0">
                <a:solidFill>
                  <a:schemeClr val="tx1"/>
                </a:solidFill>
              </a:rPr>
              <a:t> each basic block in procedure, X,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dirty="0" err="1">
                <a:solidFill>
                  <a:schemeClr val="tx1"/>
                </a:solidFill>
              </a:rPr>
              <a:t>old_OUT</a:t>
            </a:r>
            <a:r>
              <a:rPr lang="en-US" altLang="en-US" dirty="0">
                <a:solidFill>
                  <a:schemeClr val="tx1"/>
                </a:solidFill>
              </a:rPr>
              <a:t> = OUT(X)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dirty="0">
                <a:solidFill>
                  <a:srgbClr val="FF0000"/>
                </a:solidFill>
              </a:rPr>
              <a:t>IN(X) = </a:t>
            </a:r>
            <a:r>
              <a:rPr lang="en-US" altLang="en-US" b="1" dirty="0">
                <a:solidFill>
                  <a:srgbClr val="FF0000"/>
                </a:solidFill>
              </a:rPr>
              <a:t>Intersect</a:t>
            </a:r>
            <a:r>
              <a:rPr lang="en-US" altLang="en-US" dirty="0">
                <a:solidFill>
                  <a:srgbClr val="FF0000"/>
                </a:solidFill>
              </a:rPr>
              <a:t>(OUT(Y)) for all predecessors Y of X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OUT(X) = GEN(X) + (IN(X) – KILL(X))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>
                <a:solidFill>
                  <a:schemeClr val="tx1"/>
                </a:solidFill>
              </a:rPr>
              <a:t>if </a:t>
            </a:r>
            <a:r>
              <a:rPr lang="en-US" altLang="en-US" dirty="0">
                <a:solidFill>
                  <a:schemeClr val="tx1"/>
                </a:solidFill>
              </a:rPr>
              <a:t>(</a:t>
            </a:r>
            <a:r>
              <a:rPr lang="en-US" altLang="en-US" dirty="0" err="1">
                <a:solidFill>
                  <a:schemeClr val="tx1"/>
                </a:solidFill>
              </a:rPr>
              <a:t>old_OUT</a:t>
            </a:r>
            <a:r>
              <a:rPr lang="en-US" altLang="en-US" dirty="0">
                <a:solidFill>
                  <a:schemeClr val="tx1"/>
                </a:solidFill>
              </a:rPr>
              <a:t> != OUT(X)) </a:t>
            </a:r>
            <a:r>
              <a:rPr lang="en-US" altLang="en-US" u="sng" dirty="0">
                <a:solidFill>
                  <a:schemeClr val="tx1"/>
                </a:solidFill>
              </a:rPr>
              <a:t>then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    change = 1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 err="1">
                <a:solidFill>
                  <a:schemeClr val="tx1"/>
                </a:solidFill>
              </a:rPr>
              <a:t>endif</a:t>
            </a:r>
            <a:endParaRPr lang="en-US" altLang="en-US" u="sng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 err="1">
                <a:solidFill>
                  <a:schemeClr val="tx1"/>
                </a:solidFill>
              </a:rPr>
              <a:t>endfor</a:t>
            </a:r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u="sng" dirty="0" err="1">
                <a:solidFill>
                  <a:schemeClr val="tx1"/>
                </a:solidFill>
              </a:rPr>
              <a:t>endwhile</a:t>
            </a:r>
            <a:endParaRPr lang="en-US" altLang="en-US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8521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</a:t>
            </a:r>
            <a:r>
              <a:rPr lang="en-US" altLang="en-US" dirty="0" err="1"/>
              <a:t>Adef</a:t>
            </a:r>
            <a:r>
              <a:rPr lang="en-US" altLang="en-US" dirty="0"/>
              <a:t> Calculation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749675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1. r1 = MEM[r2+0]</a:t>
            </a:r>
          </a:p>
          <a:p>
            <a:r>
              <a:rPr lang="en-US" altLang="en-US" b="1" dirty="0"/>
              <a:t>2. r2 = MEM[r1 + 1]</a:t>
            </a:r>
          </a:p>
          <a:p>
            <a:r>
              <a:rPr lang="en-US" altLang="en-US" b="1" dirty="0"/>
              <a:t>3. r8 = r1 * r2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304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4. r1 = r1 + 5</a:t>
            </a:r>
          </a:p>
          <a:p>
            <a:r>
              <a:rPr lang="en-US" altLang="en-US" b="1"/>
              <a:t>5. r3 = r5 – r1</a:t>
            </a:r>
          </a:p>
          <a:p>
            <a:r>
              <a:rPr lang="en-US" altLang="en-US" b="1"/>
              <a:t>6. r7 = r3 * 2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1212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7. r2 = 0</a:t>
            </a:r>
          </a:p>
          <a:p>
            <a:r>
              <a:rPr lang="en-US" altLang="en-US" b="1"/>
              <a:t>8. r7 = r1 + r2</a:t>
            </a:r>
          </a:p>
          <a:p>
            <a:r>
              <a:rPr lang="en-US" altLang="en-US" b="1"/>
              <a:t>9. r3 = 4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978275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10. r3 = r3 + r7</a:t>
            </a:r>
          </a:p>
          <a:p>
            <a:r>
              <a:rPr lang="en-US" altLang="en-US" b="1"/>
              <a:t>11. r1 = r2 – r8</a:t>
            </a:r>
          </a:p>
          <a:p>
            <a:r>
              <a:rPr lang="en-US" altLang="en-US" b="1"/>
              <a:t>12. r3 = r1 * 2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>
            <a:off x="3521075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4740275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5045075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3444875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140075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905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572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368675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1472284"/>
            <a:ext cx="2204386" cy="539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600"/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0" y="1472284"/>
            <a:ext cx="220438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>
                <a:solidFill>
                  <a:schemeClr val="tx1"/>
                </a:solidFill>
              </a:rPr>
              <a:t>IN = Intersect(OUT(</a:t>
            </a:r>
            <a:r>
              <a:rPr lang="en-US" altLang="en-US" sz="1400" dirty="0" err="1">
                <a:solidFill>
                  <a:schemeClr val="tx1"/>
                </a:solidFill>
              </a:rPr>
              <a:t>preds</a:t>
            </a:r>
            <a:r>
              <a:rPr lang="en-US" altLang="en-US" sz="1400" dirty="0">
                <a:solidFill>
                  <a:schemeClr val="tx1"/>
                </a:solidFill>
              </a:rPr>
              <a:t>))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OUT = GEN + (IN – KILL</a:t>
            </a:r>
            <a:r>
              <a:rPr lang="en-US" alt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7010400" y="3998913"/>
            <a:ext cx="15399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7, 8, 9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2, 5, 6, 10, 12</a:t>
            </a:r>
          </a:p>
        </p:txBody>
      </p:sp>
      <p:sp>
        <p:nvSpPr>
          <p:cNvPr id="20" name="TextBox 12"/>
          <p:cNvSpPr txBox="1">
            <a:spLocks noChangeArrowheads="1"/>
          </p:cNvSpPr>
          <p:nvPr/>
        </p:nvSpPr>
        <p:spPr bwMode="auto">
          <a:xfrm>
            <a:off x="838200" y="3938971"/>
            <a:ext cx="1765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4, 5, 6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1, 8, 9, 10, 11, 12</a:t>
            </a: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6002303" y="2229793"/>
            <a:ext cx="11494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1, 2, 3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4, 7, 11</a:t>
            </a: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5813425" y="5655426"/>
            <a:ext cx="13090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11, 12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1,4,5,9,10</a:t>
            </a:r>
          </a:p>
        </p:txBody>
      </p:sp>
    </p:spTree>
    <p:extLst>
      <p:ext uri="{BB962C8B-B14F-4D97-AF65-F5344CB8AC3E}">
        <p14:creationId xmlns:p14="http://schemas.microsoft.com/office/powerpoint/2010/main" val="2478812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</a:t>
            </a:r>
            <a:r>
              <a:rPr lang="en-US" altLang="en-US" dirty="0" err="1"/>
              <a:t>Adef</a:t>
            </a:r>
            <a:r>
              <a:rPr lang="en-US" altLang="en-US" dirty="0"/>
              <a:t> Calculation - Answer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749675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1. r1 = MEM[r2+0]</a:t>
            </a:r>
          </a:p>
          <a:p>
            <a:r>
              <a:rPr lang="en-US" altLang="en-US" b="1" dirty="0"/>
              <a:t>2. r2 = MEM[r1 + 1]</a:t>
            </a:r>
          </a:p>
          <a:p>
            <a:r>
              <a:rPr lang="en-US" altLang="en-US" b="1" dirty="0"/>
              <a:t>3. r8 = r1 * r2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304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4. r1 = r1 + 5</a:t>
            </a:r>
          </a:p>
          <a:p>
            <a:r>
              <a:rPr lang="en-US" altLang="en-US" b="1"/>
              <a:t>5. r3 = r5 – r1</a:t>
            </a:r>
          </a:p>
          <a:p>
            <a:r>
              <a:rPr lang="en-US" altLang="en-US" b="1"/>
              <a:t>6. r7 = r3 * 2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1212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7. r2 = 0</a:t>
            </a:r>
          </a:p>
          <a:p>
            <a:r>
              <a:rPr lang="en-US" altLang="en-US" b="1"/>
              <a:t>8. r7 = r1 + r2</a:t>
            </a:r>
          </a:p>
          <a:p>
            <a:r>
              <a:rPr lang="en-US" altLang="en-US" b="1"/>
              <a:t>9. r3 = 4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978275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10. r3 = r3 + r7</a:t>
            </a:r>
          </a:p>
          <a:p>
            <a:r>
              <a:rPr lang="en-US" altLang="en-US" b="1"/>
              <a:t>11. r1 = r2 – r8</a:t>
            </a:r>
          </a:p>
          <a:p>
            <a:r>
              <a:rPr lang="en-US" altLang="en-US" b="1"/>
              <a:t>12. r3 = r1 * 2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>
            <a:off x="3521075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4740275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5045075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3444875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140075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905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572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368675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1472284"/>
            <a:ext cx="2204386" cy="539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600"/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0" y="1472284"/>
            <a:ext cx="220438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>
                <a:solidFill>
                  <a:schemeClr val="tx1"/>
                </a:solidFill>
              </a:rPr>
              <a:t>IN = Intersect(OUT(</a:t>
            </a:r>
            <a:r>
              <a:rPr lang="en-US" altLang="en-US" sz="1400" dirty="0" err="1">
                <a:solidFill>
                  <a:schemeClr val="tx1"/>
                </a:solidFill>
              </a:rPr>
              <a:t>preds</a:t>
            </a:r>
            <a:r>
              <a:rPr lang="en-US" altLang="en-US" sz="1400" dirty="0">
                <a:solidFill>
                  <a:schemeClr val="tx1"/>
                </a:solidFill>
              </a:rPr>
              <a:t>))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OUT = GEN + (IN – KILL</a:t>
            </a:r>
            <a:r>
              <a:rPr lang="en-US" alt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7010400" y="3998913"/>
            <a:ext cx="15399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7, 8, 9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2, 5, 6, 10, 12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032625" y="3629025"/>
            <a:ext cx="11224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IN = 0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1,2,3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046913" y="4530725"/>
            <a:ext cx="226812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1,3,4,7,8,9,11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1,3,7,8,9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0" name="TextBox 12"/>
          <p:cNvSpPr txBox="1">
            <a:spLocks noChangeArrowheads="1"/>
          </p:cNvSpPr>
          <p:nvPr/>
        </p:nvSpPr>
        <p:spPr bwMode="auto">
          <a:xfrm>
            <a:off x="838200" y="3938971"/>
            <a:ext cx="1765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4, 5, 6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1, 8, 9, 10, 11, 12</a:t>
            </a: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6002303" y="2229793"/>
            <a:ext cx="11494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1, 2, 3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4, 7, 11</a:t>
            </a: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5813425" y="5655426"/>
            <a:ext cx="13090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11, 12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1,4,5,9,10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800018" y="6381750"/>
            <a:ext cx="230088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2,3,6,7,8,11,12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3,11,12</a:t>
            </a:r>
            <a:r>
              <a:rPr lang="en-US" altLang="en-US" sz="1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55588" y="4566951"/>
            <a:ext cx="20814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2,3,4,5,6,7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2,3,4,5,6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800018" y="2807494"/>
            <a:ext cx="150438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1,2,3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1,2,3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771558" y="1829259"/>
            <a:ext cx="9300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IN = 0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0</a:t>
            </a:r>
            <a:r>
              <a:rPr lang="en-US" altLang="en-US" sz="1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68173" y="3513550"/>
            <a:ext cx="11993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IN =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 0  1,2,3</a:t>
            </a:r>
            <a:r>
              <a:rPr lang="en-US" altLang="en-US" sz="1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813425" y="5254625"/>
            <a:ext cx="9300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IN = 0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3</a:t>
            </a:r>
            <a:r>
              <a:rPr lang="en-US" altLang="en-US" sz="12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6226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Looking Inside the Basic Blocks:</a:t>
            </a:r>
            <a:br>
              <a:rPr lang="en-US" altLang="en-US" sz="2800"/>
            </a:br>
            <a:r>
              <a:rPr lang="en-US" altLang="en-US" sz="2800"/>
              <a:t>Dataflow Analysis + Optimization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/>
              <a:t>Control flow analysis</a:t>
            </a:r>
          </a:p>
          <a:p>
            <a:pPr lvl="1"/>
            <a:r>
              <a:rPr lang="en-US" altLang="en-US" sz="1800"/>
              <a:t>Treat BB as black box</a:t>
            </a:r>
          </a:p>
          <a:p>
            <a:pPr lvl="1"/>
            <a:r>
              <a:rPr lang="en-US" altLang="en-US" sz="1800"/>
              <a:t>Just care about branches</a:t>
            </a:r>
          </a:p>
          <a:p>
            <a:r>
              <a:rPr lang="en-US" altLang="en-US" sz="2000"/>
              <a:t>Now</a:t>
            </a:r>
          </a:p>
          <a:p>
            <a:pPr lvl="1"/>
            <a:r>
              <a:rPr lang="en-US" altLang="en-US" sz="1800"/>
              <a:t>Start looking at ops in BBs</a:t>
            </a:r>
          </a:p>
          <a:p>
            <a:pPr lvl="1"/>
            <a:r>
              <a:rPr lang="en-US" altLang="en-US" sz="1800"/>
              <a:t>What’s computed and where</a:t>
            </a:r>
          </a:p>
          <a:p>
            <a:r>
              <a:rPr lang="en-US" altLang="en-US" sz="2000"/>
              <a:t>Classical optimizations</a:t>
            </a:r>
          </a:p>
          <a:p>
            <a:pPr lvl="1"/>
            <a:r>
              <a:rPr lang="en-US" altLang="en-US" sz="1800"/>
              <a:t>Want to make the computation more efficient</a:t>
            </a:r>
          </a:p>
          <a:p>
            <a:r>
              <a:rPr lang="en-US" altLang="en-US" sz="2000"/>
              <a:t>Ex: Common Subexpression Elimination (CSE)</a:t>
            </a:r>
          </a:p>
          <a:p>
            <a:pPr lvl="1"/>
            <a:r>
              <a:rPr lang="en-US" altLang="en-US" sz="1800"/>
              <a:t>Is r2 + r3 redundant?</a:t>
            </a:r>
          </a:p>
          <a:p>
            <a:pPr lvl="1"/>
            <a:r>
              <a:rPr lang="en-US" altLang="en-US" sz="1800"/>
              <a:t>Is r4 – r5 redundant?</a:t>
            </a:r>
          </a:p>
          <a:p>
            <a:pPr lvl="1"/>
            <a:r>
              <a:rPr lang="en-US" altLang="en-US" sz="1800"/>
              <a:t>What if there were 1000 BB’s</a:t>
            </a:r>
          </a:p>
          <a:p>
            <a:pPr lvl="1"/>
            <a:r>
              <a:rPr lang="en-US" altLang="en-US" sz="1800"/>
              <a:t>Dataflow analysis !!</a:t>
            </a:r>
          </a:p>
          <a:p>
            <a:pPr lvl="1"/>
            <a:endParaRPr lang="en-US" altLang="en-US" sz="1800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990600" y="16764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r1 = r2 + r3</a:t>
            </a:r>
          </a:p>
          <a:p>
            <a:pPr algn="ctr"/>
            <a:r>
              <a:rPr lang="en-US" altLang="en-US" b="1"/>
              <a:t>r6 = r4 – r5</a:t>
            </a:r>
          </a:p>
          <a:p>
            <a:pPr algn="ctr"/>
            <a:endParaRPr lang="en-US" altLang="en-US" b="1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2819400" y="34290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r4 = 4</a:t>
            </a:r>
          </a:p>
          <a:p>
            <a:pPr algn="ctr"/>
            <a:r>
              <a:rPr lang="en-US" altLang="en-US" b="1"/>
              <a:t>r6 = 8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990600" y="50292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r6 = r2 + r3</a:t>
            </a:r>
          </a:p>
          <a:p>
            <a:pPr algn="ctr"/>
            <a:r>
              <a:rPr lang="en-US" altLang="en-US" b="1"/>
              <a:t>r7 = r4 – r5</a:t>
            </a:r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1752600" y="2971800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752600" y="29718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 flipH="1">
            <a:off x="2590800" y="47244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ECFF007-DDD8-8470-AD89-44A500EBA5E6}"/>
                  </a:ext>
                </a:extLst>
              </p14:cNvPr>
              <p14:cNvContentPartPr/>
              <p14:nvPr/>
            </p14:nvContentPartPr>
            <p14:xfrm>
              <a:off x="392040" y="628560"/>
              <a:ext cx="9348120" cy="58104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ECFF007-DDD8-8470-AD89-44A500EBA5E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2680" y="619200"/>
                <a:ext cx="9366840" cy="5829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Dataflow Analysis Introduction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648200" y="3349625"/>
            <a:ext cx="3517900" cy="366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Which VRs contain useful </a:t>
            </a:r>
          </a:p>
          <a:p>
            <a:r>
              <a:rPr lang="en-US" altLang="en-US">
                <a:solidFill>
                  <a:schemeClr val="tx1"/>
                </a:solidFill>
              </a:rPr>
              <a:t>data values? (liveness or upward</a:t>
            </a:r>
          </a:p>
          <a:p>
            <a:r>
              <a:rPr lang="en-US" altLang="en-US">
                <a:solidFill>
                  <a:schemeClr val="tx1"/>
                </a:solidFill>
              </a:rPr>
              <a:t>exposed uses)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Which definitions may reach</a:t>
            </a:r>
          </a:p>
          <a:p>
            <a:r>
              <a:rPr lang="en-US" altLang="en-US">
                <a:solidFill>
                  <a:schemeClr val="tx1"/>
                </a:solidFill>
              </a:rPr>
              <a:t>this point? (reaching defns)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Which definitions are guaranteed</a:t>
            </a:r>
          </a:p>
          <a:p>
            <a:r>
              <a:rPr lang="en-US" altLang="en-US">
                <a:solidFill>
                  <a:schemeClr val="tx1"/>
                </a:solidFill>
              </a:rPr>
              <a:t>to reach this point? (available defns)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Which uses below are exposed?</a:t>
            </a:r>
          </a:p>
          <a:p>
            <a:r>
              <a:rPr lang="en-US" altLang="en-US">
                <a:solidFill>
                  <a:schemeClr val="tx1"/>
                </a:solidFill>
              </a:rPr>
              <a:t>(downward exposed uses)</a:t>
            </a:r>
          </a:p>
          <a:p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648200" y="2968625"/>
            <a:ext cx="3638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solidFill>
                  <a:schemeClr val="tx1"/>
                </a:solidFill>
              </a:rPr>
              <a:t>Pick an arbitrary point in the program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990600" y="16764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r1 = r2 + r3</a:t>
            </a:r>
          </a:p>
          <a:p>
            <a:pPr algn="ctr"/>
            <a:r>
              <a:rPr lang="en-US" altLang="en-US" b="1"/>
              <a:t>r6 = r4 – r5</a:t>
            </a:r>
          </a:p>
          <a:p>
            <a:pPr algn="ctr"/>
            <a:endParaRPr lang="en-US" altLang="en-US" b="1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819400" y="34290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r4 = 4</a:t>
            </a:r>
          </a:p>
          <a:p>
            <a:pPr algn="ctr"/>
            <a:r>
              <a:rPr lang="en-US" altLang="en-US" b="1"/>
              <a:t>r6 = 8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990600" y="50292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r6 = r2 + r3</a:t>
            </a:r>
          </a:p>
          <a:p>
            <a:pPr algn="ctr"/>
            <a:r>
              <a:rPr lang="en-US" altLang="en-US" b="1"/>
              <a:t>r7 = r4 – r5</a:t>
            </a:r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1752600" y="2971800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1752600" y="29718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H="1">
            <a:off x="2590800" y="47244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3505200" y="1520825"/>
            <a:ext cx="4394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Dataflow analysis</a:t>
            </a:r>
            <a:r>
              <a:rPr lang="en-US" altLang="en-US"/>
              <a:t> – Collection of information</a:t>
            </a:r>
          </a:p>
          <a:p>
            <a:r>
              <a:rPr lang="en-US" altLang="en-US"/>
              <a:t>that summarizes the creation/destruction of</a:t>
            </a:r>
          </a:p>
          <a:p>
            <a:r>
              <a:rPr lang="en-US" altLang="en-US"/>
              <a:t>values in a program.  Used to identify legal </a:t>
            </a:r>
          </a:p>
          <a:p>
            <a:r>
              <a:rPr lang="en-US" altLang="en-US"/>
              <a:t>optimization opportunities.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4648200" y="2971800"/>
            <a:ext cx="4267200" cy="3810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4226597-B67B-5241-1D31-07E23A2946B3}"/>
                  </a:ext>
                </a:extLst>
              </p14:cNvPr>
              <p14:cNvContentPartPr/>
              <p14:nvPr/>
            </p14:nvContentPartPr>
            <p14:xfrm>
              <a:off x="1074960" y="1895040"/>
              <a:ext cx="8607240" cy="37519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4226597-B67B-5241-1D31-07E23A2946B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65600" y="1885680"/>
                <a:ext cx="8625960" cy="3770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Live Variable (Liveness) Analysis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Defn: For each point p in a program and each variable y, determine whether y can be used before being redefined starting at p</a:t>
            </a:r>
          </a:p>
          <a:p>
            <a:r>
              <a:rPr lang="en-US" altLang="en-US"/>
              <a:t>Algorithm sketch</a:t>
            </a:r>
          </a:p>
          <a:p>
            <a:pPr lvl="1"/>
            <a:r>
              <a:rPr lang="en-US" altLang="en-US"/>
              <a:t>For each BB, y is live if it is used before defined in the BB or it is live leaving the block</a:t>
            </a:r>
          </a:p>
          <a:p>
            <a:pPr lvl="1"/>
            <a:r>
              <a:rPr lang="en-US" altLang="en-US"/>
              <a:t>Backward dataflow analysis as propagation occurs from uses upwards to defs</a:t>
            </a:r>
          </a:p>
          <a:p>
            <a:r>
              <a:rPr lang="en-US" altLang="en-US"/>
              <a:t>4 sets</a:t>
            </a:r>
          </a:p>
          <a:p>
            <a:pPr lvl="1"/>
            <a:r>
              <a:rPr lang="en-US" altLang="en-US">
                <a:solidFill>
                  <a:srgbClr val="FF0000"/>
                </a:solidFill>
              </a:rPr>
              <a:t>GEN</a:t>
            </a:r>
            <a:r>
              <a:rPr lang="en-US" altLang="en-US"/>
              <a:t> = set of external variables consumed in the BB</a:t>
            </a:r>
          </a:p>
          <a:p>
            <a:pPr lvl="1"/>
            <a:r>
              <a:rPr lang="en-US" altLang="en-US">
                <a:solidFill>
                  <a:srgbClr val="FF0000"/>
                </a:solidFill>
              </a:rPr>
              <a:t>KILL</a:t>
            </a:r>
            <a:r>
              <a:rPr lang="en-US" altLang="en-US"/>
              <a:t> = set of external variable uses killed by the BB</a:t>
            </a:r>
          </a:p>
          <a:p>
            <a:pPr lvl="2"/>
            <a:r>
              <a:rPr lang="en-US" altLang="en-US"/>
              <a:t>equivalent to set of variables defined by the BB</a:t>
            </a:r>
          </a:p>
          <a:p>
            <a:pPr lvl="1"/>
            <a:r>
              <a:rPr lang="en-US" altLang="en-US">
                <a:solidFill>
                  <a:srgbClr val="FF0000"/>
                </a:solidFill>
              </a:rPr>
              <a:t>IN</a:t>
            </a:r>
            <a:r>
              <a:rPr lang="en-US" altLang="en-US"/>
              <a:t> = set of variables that are live at the entry point of a BB</a:t>
            </a:r>
          </a:p>
          <a:p>
            <a:pPr lvl="1"/>
            <a:r>
              <a:rPr lang="en-US" altLang="en-US">
                <a:solidFill>
                  <a:srgbClr val="FF0000"/>
                </a:solidFill>
              </a:rPr>
              <a:t>OUT</a:t>
            </a:r>
            <a:r>
              <a:rPr lang="en-US" altLang="en-US"/>
              <a:t> = set of variables that are live at the exit point of a BB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C0E2043-5BC4-BE69-657F-C12939FBDFB8}"/>
                  </a:ext>
                </a:extLst>
              </p14:cNvPr>
              <p14:cNvContentPartPr/>
              <p14:nvPr/>
            </p14:nvContentPartPr>
            <p14:xfrm>
              <a:off x="489600" y="244800"/>
              <a:ext cx="9257400" cy="69091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C0E2043-5BC4-BE69-657F-C12939FBDFB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0240" y="235440"/>
                <a:ext cx="9276120" cy="6927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Computing GEN/KILL Sets For Each BB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pPr>
              <a:buFont typeface="Monotype Sorts" pitchFamily="2" charset="2"/>
              <a:buNone/>
            </a:pPr>
            <a:endParaRPr lang="en-US" altLang="en-US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219200" y="1600200"/>
            <a:ext cx="7596188" cy="526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>
                <a:solidFill>
                  <a:schemeClr val="tx1"/>
                </a:solidFill>
              </a:rPr>
              <a:t>for </a:t>
            </a:r>
            <a:r>
              <a:rPr lang="en-US" altLang="en-US" sz="2400">
                <a:solidFill>
                  <a:schemeClr val="tx1"/>
                </a:solidFill>
              </a:rPr>
              <a:t>each basic block in the procedure, X,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GEN(X) = 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KILL(X) = 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</a:t>
            </a:r>
            <a:r>
              <a:rPr lang="en-US" altLang="en-US" sz="2400" u="sng">
                <a:solidFill>
                  <a:schemeClr val="tx1"/>
                </a:solidFill>
              </a:rPr>
              <a:t>for</a:t>
            </a:r>
            <a:r>
              <a:rPr lang="en-US" altLang="en-US" sz="2400">
                <a:solidFill>
                  <a:schemeClr val="tx1"/>
                </a:solidFill>
              </a:rPr>
              <a:t> each operation in </a:t>
            </a:r>
            <a:r>
              <a:rPr lang="en-US" altLang="en-US" sz="2400" u="sng">
                <a:solidFill>
                  <a:schemeClr val="tx1"/>
                </a:solidFill>
              </a:rPr>
              <a:t>reverse</a:t>
            </a:r>
            <a:r>
              <a:rPr lang="en-US" altLang="en-US" sz="2400">
                <a:solidFill>
                  <a:schemeClr val="tx1"/>
                </a:solidFill>
              </a:rPr>
              <a:t> sequential order in X, op,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for</a:t>
            </a:r>
            <a:r>
              <a:rPr lang="en-US" altLang="en-US" sz="2400">
                <a:solidFill>
                  <a:schemeClr val="tx1"/>
                </a:solidFill>
              </a:rPr>
              <a:t> each destination operand of op, dest,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     </a:t>
            </a:r>
            <a:r>
              <a:rPr lang="en-US" altLang="en-US" sz="2400">
                <a:solidFill>
                  <a:srgbClr val="FF0000"/>
                </a:solidFill>
              </a:rPr>
              <a:t>GEN(X) -= dest</a:t>
            </a:r>
          </a:p>
          <a:p>
            <a:r>
              <a:rPr lang="en-US" altLang="en-US" sz="2400">
                <a:solidFill>
                  <a:srgbClr val="FF0000"/>
                </a:solidFill>
              </a:rPr>
              <a:t>             KILL(X)  += dest</a:t>
            </a:r>
            <a:endParaRPr lang="en-US" altLang="en-US" sz="2400" u="sng">
              <a:solidFill>
                <a:srgbClr val="FF0000"/>
              </a:solidFill>
            </a:endParaRP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endfor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for</a:t>
            </a:r>
            <a:r>
              <a:rPr lang="en-US" altLang="en-US" sz="2400">
                <a:solidFill>
                  <a:schemeClr val="tx1"/>
                </a:solidFill>
              </a:rPr>
              <a:t> each source operand of op, src,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     </a:t>
            </a:r>
            <a:r>
              <a:rPr lang="en-US" altLang="en-US" sz="2400">
                <a:solidFill>
                  <a:srgbClr val="FF0000"/>
                </a:solidFill>
              </a:rPr>
              <a:t>GEN(X) += src</a:t>
            </a:r>
          </a:p>
          <a:p>
            <a:r>
              <a:rPr lang="en-US" altLang="en-US" sz="2400">
                <a:solidFill>
                  <a:srgbClr val="FF0000"/>
                </a:solidFill>
              </a:rPr>
              <a:t>             KILL(X) -= src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endfor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</a:t>
            </a:r>
            <a:r>
              <a:rPr lang="en-US" altLang="en-US" sz="2400" u="sng">
                <a:solidFill>
                  <a:schemeClr val="tx1"/>
                </a:solidFill>
              </a:rPr>
              <a:t>endfor</a:t>
            </a:r>
            <a:endParaRPr lang="en-US" altLang="en-US" sz="2400">
              <a:solidFill>
                <a:schemeClr val="tx1"/>
              </a:solidFill>
            </a:endParaRPr>
          </a:p>
          <a:p>
            <a:r>
              <a:rPr lang="en-US" altLang="en-US" sz="2400" u="sng">
                <a:solidFill>
                  <a:schemeClr val="tx1"/>
                </a:solidFill>
              </a:rPr>
              <a:t>endfor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2B88D68-8048-1FF1-BDB6-237FAB97D599}"/>
                  </a:ext>
                </a:extLst>
              </p14:cNvPr>
              <p14:cNvContentPartPr/>
              <p14:nvPr/>
            </p14:nvContentPartPr>
            <p14:xfrm>
              <a:off x="1266840" y="670320"/>
              <a:ext cx="8225640" cy="60181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2B88D68-8048-1FF1-BDB6-237FAB97D59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57480" y="660960"/>
                <a:ext cx="8244360" cy="6036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GEN/KILL Liveness Computation</a:t>
            </a:r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4114800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MEM[r2+0]</a:t>
            </a:r>
          </a:p>
          <a:p>
            <a:pPr algn="ctr"/>
            <a:r>
              <a:rPr lang="en-US" altLang="en-US" b="1"/>
              <a:t>2. r2 = MEM[r1 + 1]</a:t>
            </a:r>
          </a:p>
          <a:p>
            <a:pPr algn="ctr"/>
            <a:r>
              <a:rPr lang="en-US" altLang="en-US" b="1"/>
              <a:t>3. r8 = r1 * r2</a:t>
            </a:r>
          </a:p>
        </p:txBody>
      </p:sp>
      <p:sp>
        <p:nvSpPr>
          <p:cNvPr id="26628" name="Rectangle 6"/>
          <p:cNvSpPr>
            <a:spLocks noChangeArrowheads="1"/>
          </p:cNvSpPr>
          <p:nvPr/>
        </p:nvSpPr>
        <p:spPr bwMode="auto">
          <a:xfrm>
            <a:off x="28956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+ 5</a:t>
            </a:r>
          </a:p>
          <a:p>
            <a:pPr algn="ctr"/>
            <a:r>
              <a:rPr lang="en-US" altLang="en-US" b="1"/>
              <a:t>5. r3 = r5 – r1</a:t>
            </a:r>
          </a:p>
          <a:p>
            <a:pPr algn="ctr"/>
            <a:r>
              <a:rPr lang="en-US" altLang="en-US" b="1"/>
              <a:t>6. r7 = r3 * 2</a:t>
            </a:r>
          </a:p>
        </p:txBody>
      </p:sp>
      <p:sp>
        <p:nvSpPr>
          <p:cNvPr id="26629" name="Rectangle 7"/>
          <p:cNvSpPr>
            <a:spLocks noChangeArrowheads="1"/>
          </p:cNvSpPr>
          <p:nvPr/>
        </p:nvSpPr>
        <p:spPr bwMode="auto">
          <a:xfrm>
            <a:off x="54864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r2 = 0</a:t>
            </a:r>
          </a:p>
          <a:p>
            <a:pPr algn="ctr"/>
            <a:r>
              <a:rPr lang="en-US" altLang="en-US" b="1"/>
              <a:t>8. r7 = r1 + r2</a:t>
            </a:r>
          </a:p>
          <a:p>
            <a:pPr algn="ctr"/>
            <a:r>
              <a:rPr lang="en-US" altLang="en-US" b="1"/>
              <a:t>9: r3 = 4</a:t>
            </a:r>
          </a:p>
        </p:txBody>
      </p:sp>
      <p:sp>
        <p:nvSpPr>
          <p:cNvPr id="26630" name="Rectangle 8"/>
          <p:cNvSpPr>
            <a:spLocks noChangeArrowheads="1"/>
          </p:cNvSpPr>
          <p:nvPr/>
        </p:nvSpPr>
        <p:spPr bwMode="auto">
          <a:xfrm>
            <a:off x="4343400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10: r3 = r3 + r7</a:t>
            </a:r>
          </a:p>
          <a:p>
            <a:pPr algn="ctr"/>
            <a:r>
              <a:rPr lang="en-US" altLang="en-US" b="1"/>
              <a:t>11: r1 = r2 – r8</a:t>
            </a:r>
          </a:p>
          <a:p>
            <a:pPr algn="ctr"/>
            <a:r>
              <a:rPr lang="en-US" altLang="en-US" b="1"/>
              <a:t>12: r3 = r1 * 2</a:t>
            </a:r>
          </a:p>
        </p:txBody>
      </p:sp>
      <p:sp>
        <p:nvSpPr>
          <p:cNvPr id="26631" name="Line 9"/>
          <p:cNvSpPr>
            <a:spLocks noChangeShapeType="1"/>
          </p:cNvSpPr>
          <p:nvPr/>
        </p:nvSpPr>
        <p:spPr bwMode="auto">
          <a:xfrm flipH="1">
            <a:off x="3886200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10"/>
          <p:cNvSpPr>
            <a:spLocks noChangeShapeType="1"/>
          </p:cNvSpPr>
          <p:nvPr/>
        </p:nvSpPr>
        <p:spPr bwMode="auto">
          <a:xfrm>
            <a:off x="5105400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11"/>
          <p:cNvSpPr>
            <a:spLocks noChangeShapeType="1"/>
          </p:cNvSpPr>
          <p:nvPr/>
        </p:nvSpPr>
        <p:spPr bwMode="auto">
          <a:xfrm flipH="1">
            <a:off x="5410200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2"/>
          <p:cNvSpPr>
            <a:spLocks noChangeShapeType="1"/>
          </p:cNvSpPr>
          <p:nvPr/>
        </p:nvSpPr>
        <p:spPr bwMode="auto">
          <a:xfrm>
            <a:off x="3810000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Text Box 13"/>
          <p:cNvSpPr txBox="1">
            <a:spLocks noChangeArrowheads="1"/>
          </p:cNvSpPr>
          <p:nvPr/>
        </p:nvSpPr>
        <p:spPr bwMode="auto">
          <a:xfrm>
            <a:off x="3505200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6636" name="Text Box 14"/>
          <p:cNvSpPr txBox="1">
            <a:spLocks noChangeArrowheads="1"/>
          </p:cNvSpPr>
          <p:nvPr/>
        </p:nvSpPr>
        <p:spPr bwMode="auto">
          <a:xfrm>
            <a:off x="22701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6637" name="Text Box 15"/>
          <p:cNvSpPr txBox="1">
            <a:spLocks noChangeArrowheads="1"/>
          </p:cNvSpPr>
          <p:nvPr/>
        </p:nvSpPr>
        <p:spPr bwMode="auto">
          <a:xfrm>
            <a:off x="49371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6638" name="Text Box 16"/>
          <p:cNvSpPr txBox="1">
            <a:spLocks noChangeArrowheads="1"/>
          </p:cNvSpPr>
          <p:nvPr/>
        </p:nvSpPr>
        <p:spPr bwMode="auto">
          <a:xfrm>
            <a:off x="3733800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714038B-CB58-AE6D-F50D-4EBE6B3E113F}"/>
                  </a:ext>
                </a:extLst>
              </p14:cNvPr>
              <p14:cNvContentPartPr/>
              <p14:nvPr/>
            </p14:nvContentPartPr>
            <p14:xfrm>
              <a:off x="249480" y="230400"/>
              <a:ext cx="9679680" cy="70380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714038B-CB58-AE6D-F50D-4EBE6B3E113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0120" y="221040"/>
                <a:ext cx="9698400" cy="7056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7696200" cy="615950"/>
          </a:xfrm>
        </p:spPr>
        <p:txBody>
          <a:bodyPr/>
          <a:lstStyle/>
          <a:p>
            <a:r>
              <a:rPr lang="en-US" altLang="en-US"/>
              <a:t>Compute IN/OUT Sets for all BBs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914400" y="1600200"/>
            <a:ext cx="7023100" cy="489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>
                <a:solidFill>
                  <a:schemeClr val="tx1"/>
                </a:solidFill>
              </a:rPr>
              <a:t>initialize IN(X) to 0 for all basic blocks X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change = 1</a:t>
            </a:r>
          </a:p>
          <a:p>
            <a:r>
              <a:rPr lang="en-US" altLang="en-US" sz="2400" u="sng">
                <a:solidFill>
                  <a:schemeClr val="tx1"/>
                </a:solidFill>
              </a:rPr>
              <a:t>while</a:t>
            </a:r>
            <a:r>
              <a:rPr lang="en-US" altLang="en-US" sz="2400">
                <a:solidFill>
                  <a:schemeClr val="tx1"/>
                </a:solidFill>
              </a:rPr>
              <a:t> (change)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change = 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</a:t>
            </a:r>
            <a:r>
              <a:rPr lang="en-US" altLang="en-US" sz="2400" u="sng">
                <a:solidFill>
                  <a:schemeClr val="tx1"/>
                </a:solidFill>
              </a:rPr>
              <a:t>for</a:t>
            </a:r>
            <a:r>
              <a:rPr lang="en-US" altLang="en-US" sz="2400">
                <a:solidFill>
                  <a:schemeClr val="tx1"/>
                </a:solidFill>
              </a:rPr>
              <a:t> each basic block in procedure, X,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old_IN = IN(X)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>
                <a:solidFill>
                  <a:srgbClr val="FF0000"/>
                </a:solidFill>
              </a:rPr>
              <a:t>OUT(X) = Union(IN(Y)) for all successors Y of X</a:t>
            </a:r>
          </a:p>
          <a:p>
            <a:r>
              <a:rPr lang="en-US" altLang="en-US" sz="2400">
                <a:solidFill>
                  <a:srgbClr val="FF0000"/>
                </a:solidFill>
              </a:rPr>
              <a:t>        IN(X) = GEN(X) + (OUT(X) – KILL(X))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if </a:t>
            </a:r>
            <a:r>
              <a:rPr lang="en-US" altLang="en-US" sz="2400">
                <a:solidFill>
                  <a:schemeClr val="tx1"/>
                </a:solidFill>
              </a:rPr>
              <a:t>(old_IN != IN(X)) </a:t>
            </a:r>
            <a:r>
              <a:rPr lang="en-US" altLang="en-US" sz="2400" u="sng">
                <a:solidFill>
                  <a:schemeClr val="tx1"/>
                </a:solidFill>
              </a:rPr>
              <a:t>then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    change = 1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endif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</a:t>
            </a:r>
            <a:r>
              <a:rPr lang="en-US" altLang="en-US" sz="2400" u="sng">
                <a:solidFill>
                  <a:schemeClr val="tx1"/>
                </a:solidFill>
              </a:rPr>
              <a:t>endfor</a:t>
            </a:r>
            <a:endParaRPr lang="en-US" altLang="en-US" sz="2400">
              <a:solidFill>
                <a:schemeClr val="tx1"/>
              </a:solidFill>
            </a:endParaRPr>
          </a:p>
          <a:p>
            <a:r>
              <a:rPr lang="en-US" altLang="en-US" sz="2400" u="sng">
                <a:solidFill>
                  <a:schemeClr val="tx1"/>
                </a:solidFill>
              </a:rPr>
              <a:t>endfor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9FA6ABC-1CF5-BD35-C8EB-8EB963BEF91D}"/>
                  </a:ext>
                </a:extLst>
              </p14:cNvPr>
              <p14:cNvContentPartPr/>
              <p14:nvPr/>
            </p14:nvContentPartPr>
            <p14:xfrm>
              <a:off x="566280" y="1612080"/>
              <a:ext cx="8983440" cy="52966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9FA6ABC-1CF5-BD35-C8EB-8EB963BEF91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6920" y="1602720"/>
                <a:ext cx="9002160" cy="5315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Liveness Computation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6781800" y="1524000"/>
            <a:ext cx="24717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OUT = Union(IN(succs))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IN = GEN + (OUT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6781800" y="1524000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810000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MEM[r2+0]</a:t>
            </a:r>
          </a:p>
          <a:p>
            <a:pPr algn="ctr"/>
            <a:r>
              <a:rPr lang="en-US" altLang="en-US" b="1"/>
              <a:t>2. r2 = MEM[r1 + 1]</a:t>
            </a:r>
          </a:p>
          <a:p>
            <a:pPr algn="ctr"/>
            <a:r>
              <a:rPr lang="en-US" altLang="en-US" b="1"/>
              <a:t>3. r8 = r1 * r2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25908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+ 5</a:t>
            </a:r>
          </a:p>
          <a:p>
            <a:pPr algn="ctr"/>
            <a:r>
              <a:rPr lang="en-US" altLang="en-US" b="1"/>
              <a:t>5. r3 = r5 – r1</a:t>
            </a:r>
          </a:p>
          <a:p>
            <a:pPr algn="ctr"/>
            <a:r>
              <a:rPr lang="en-US" altLang="en-US" b="1"/>
              <a:t>6. r7 = r3 * 2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51816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r2 = 0</a:t>
            </a:r>
          </a:p>
          <a:p>
            <a:pPr algn="ctr"/>
            <a:r>
              <a:rPr lang="en-US" altLang="en-US" b="1"/>
              <a:t>8. r7 = r1 + r2</a:t>
            </a:r>
          </a:p>
          <a:p>
            <a:pPr algn="ctr"/>
            <a:r>
              <a:rPr lang="en-US" altLang="en-US" b="1"/>
              <a:t>9: r3 = 4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4038600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10: r3 = r3 + r7</a:t>
            </a:r>
          </a:p>
          <a:p>
            <a:pPr algn="ctr"/>
            <a:r>
              <a:rPr lang="en-US" altLang="en-US" b="1"/>
              <a:t>11: r1 = r2 – r8</a:t>
            </a:r>
          </a:p>
          <a:p>
            <a:pPr algn="ctr"/>
            <a:r>
              <a:rPr lang="en-US" altLang="en-US" b="1"/>
              <a:t>12: r3 = r1 * 2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3581400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4800600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5105400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3505200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3200400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19653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46323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3429000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8689" name="TextBox 2"/>
          <p:cNvSpPr txBox="1">
            <a:spLocks noChangeArrowheads="1"/>
          </p:cNvSpPr>
          <p:nvPr/>
        </p:nvSpPr>
        <p:spPr bwMode="auto">
          <a:xfrm>
            <a:off x="2755900" y="2193925"/>
            <a:ext cx="1027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GEN = r2</a:t>
            </a:r>
          </a:p>
          <a:p>
            <a:r>
              <a:rPr lang="en-US" altLang="en-US" sz="1200"/>
              <a:t>KILL = r1,r8 </a:t>
            </a:r>
          </a:p>
        </p:txBody>
      </p:sp>
      <p:sp>
        <p:nvSpPr>
          <p:cNvPr id="28690" name="TextBox 18"/>
          <p:cNvSpPr txBox="1">
            <a:spLocks noChangeArrowheads="1"/>
          </p:cNvSpPr>
          <p:nvPr/>
        </p:nvSpPr>
        <p:spPr bwMode="auto">
          <a:xfrm>
            <a:off x="1563688" y="3973513"/>
            <a:ext cx="10271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GEN = r1,r5</a:t>
            </a:r>
          </a:p>
          <a:p>
            <a:r>
              <a:rPr lang="en-US" altLang="en-US" sz="1200"/>
              <a:t>KILL = r3,r7 </a:t>
            </a:r>
          </a:p>
        </p:txBody>
      </p:sp>
      <p:sp>
        <p:nvSpPr>
          <p:cNvPr id="28691" name="TextBox 19"/>
          <p:cNvSpPr txBox="1">
            <a:spLocks noChangeArrowheads="1"/>
          </p:cNvSpPr>
          <p:nvPr/>
        </p:nvSpPr>
        <p:spPr bwMode="auto">
          <a:xfrm>
            <a:off x="2568575" y="5768975"/>
            <a:ext cx="12922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GEN = r2,r3,r7,r8</a:t>
            </a:r>
          </a:p>
          <a:p>
            <a:r>
              <a:rPr lang="en-US" altLang="en-US" sz="1200"/>
              <a:t>KILL = r1 </a:t>
            </a:r>
          </a:p>
        </p:txBody>
      </p:sp>
      <p:sp>
        <p:nvSpPr>
          <p:cNvPr id="28692" name="TextBox 20"/>
          <p:cNvSpPr txBox="1">
            <a:spLocks noChangeArrowheads="1"/>
          </p:cNvSpPr>
          <p:nvPr/>
        </p:nvSpPr>
        <p:spPr bwMode="auto">
          <a:xfrm>
            <a:off x="7046913" y="3887788"/>
            <a:ext cx="11922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GEN = r1</a:t>
            </a:r>
          </a:p>
          <a:p>
            <a:r>
              <a:rPr lang="en-US" altLang="en-US" sz="1200"/>
              <a:t>KILL = r2,r3,r7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980E6C7-DD0B-E9CC-BB51-9F35D6D731AF}"/>
                  </a:ext>
                </a:extLst>
              </p14:cNvPr>
              <p14:cNvContentPartPr/>
              <p14:nvPr/>
            </p14:nvContentPartPr>
            <p14:xfrm>
              <a:off x="240120" y="366840"/>
              <a:ext cx="9477360" cy="65037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980E6C7-DD0B-E9CC-BB51-9F35D6D731A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0760" y="357480"/>
                <a:ext cx="9496080" cy="6522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8693</TotalTime>
  <Words>3174</Words>
  <Application>Microsoft Office PowerPoint</Application>
  <PresentationFormat>Custom</PresentationFormat>
  <Paragraphs>521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hp new</vt:lpstr>
      <vt:lpstr>EECS 583 – Class 5 Dataflow Analysis</vt:lpstr>
      <vt:lpstr>Reading Material + Announcements</vt:lpstr>
      <vt:lpstr>Looking Inside the Basic Blocks: Dataflow Analysis + Optimization</vt:lpstr>
      <vt:lpstr>Dataflow Analysis Introduction</vt:lpstr>
      <vt:lpstr>Live Variable (Liveness) Analysis</vt:lpstr>
      <vt:lpstr>Computing GEN/KILL Sets For Each BB</vt:lpstr>
      <vt:lpstr>Example – GEN/KILL Liveness Computation</vt:lpstr>
      <vt:lpstr>Compute IN/OUT Sets for all BBs</vt:lpstr>
      <vt:lpstr>Example – Liveness Computation</vt:lpstr>
      <vt:lpstr>Liveness Class Problem</vt:lpstr>
      <vt:lpstr>Liveness Class Problem Answer</vt:lpstr>
      <vt:lpstr>Reaching Definition Analysis (rdefs)</vt:lpstr>
      <vt:lpstr>Compute Rdef GEN/KILL Sets for each BB</vt:lpstr>
      <vt:lpstr>Example GEN/KILL Rdef Calculation</vt:lpstr>
      <vt:lpstr>Compute Rdef IN/OUT Sets for all BBs</vt:lpstr>
      <vt:lpstr>Example In/Out Rdef Calculation</vt:lpstr>
      <vt:lpstr>Rdefs Homework Problem</vt:lpstr>
      <vt:lpstr>Rdefs Homework Problem –Answer</vt:lpstr>
      <vt:lpstr>DU/UD Chains</vt:lpstr>
      <vt:lpstr>Example – DU/UD Chains</vt:lpstr>
      <vt:lpstr>Generalizing Dataflow Analysis</vt:lpstr>
      <vt:lpstr>What About All Path Problems?</vt:lpstr>
      <vt:lpstr>Reaching vs Available Definitions</vt:lpstr>
      <vt:lpstr>Available Definition Analysis (Adefs)</vt:lpstr>
      <vt:lpstr>Compute GEN/KILL Sets for each BB (Adefs)</vt:lpstr>
      <vt:lpstr>Compute IN/OUT Sets for all BBs (Adefs)</vt:lpstr>
      <vt:lpstr>Example Adef Calculation</vt:lpstr>
      <vt:lpstr>Example Adef Calculation - Answer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Mahlke, Scott</cp:lastModifiedBy>
  <cp:revision>213</cp:revision>
  <cp:lastPrinted>2001-10-18T06:50:13Z</cp:lastPrinted>
  <dcterms:created xsi:type="dcterms:W3CDTF">1999-01-24T07:45:10Z</dcterms:created>
  <dcterms:modified xsi:type="dcterms:W3CDTF">2023-01-25T03:37:24Z</dcterms:modified>
</cp:coreProperties>
</file>