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08" r:id="rId3"/>
    <p:sldId id="481" r:id="rId4"/>
    <p:sldId id="475" r:id="rId5"/>
    <p:sldId id="476" r:id="rId6"/>
    <p:sldId id="477" r:id="rId7"/>
    <p:sldId id="478" r:id="rId8"/>
    <p:sldId id="479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FFFF"/>
    <a:srgbClr val="CCECFF"/>
    <a:srgbClr val="FFFF00"/>
    <a:srgbClr val="FF6600"/>
    <a:srgbClr val="FF9999"/>
    <a:srgbClr val="FF00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348" y="84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096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8.xml"/><Relationship Id="rId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C371A57D-C228-48AD-A957-E593F4A6C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25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0.601"/>
    </inkml:context>
    <inkml:brush xml:id="br0">
      <inkml:brushProperty name="height" value="0.053" units="cm"/>
      <inkml:brushProperty name="color" value="#FF0000"/>
    </inkml:brush>
  </inkml:definitions>
  <inkml:trace contextRef="#ctx0" brushRef="#br0">22435 14380 7616,'-50'16'0,"0"-1"0,4 1 0,1 1 0,6-1 0,2 0 0,-21 17 0,18-5 0,12-4 0,12-1 0,8-5 247,3-2 1,7 5-1,12 1 1,10 6 0,8 5-1,11 6 1,7 2 0,10 5-1,-29-23 1,0 0 0,1 0-1,1 0-49,0 0 0,1 0-161,-3-3 1,1 1-1,7 6 1,-1 1-1,-1-3 1,-1-1-1,0-2 1,1 0 0,0-1-1,1-2 1,0-2-1,0-1 1,1-1-1,0-1-2,0 0 0,-1-2 1,0-6-1,1-1 0,0 1 1,1-3-1,-2-2 1,1-2-1,35-8 0,-2-11 1,-36 5-1,-2-3 1,0-4-1,0-2 0,-1-2 1,-1-3-1,0-2 0,-2-3 1,-1-1-1,-1-2 1,-3-3-1,-1-2 0,-3 0 1,-2 0-1,-3-1 1,-1 0-1,-3 2 0,-2 0 1,-2 3-1,-3-1 410,1-32 1,-6 15 0,-6 9 0,-6 10 0,-5 10-2,-4 8 1,-6 11 0,-4 13-151,1 16 1,-2 17-1,-1 30 1,17-26 0,1 2-1,0 5 1,2 1-227,1 3 0,3-1 0,3 2 0,3-1 0,3-7 0,3-2 0,4-3 0,3-2 0,24 28 0,16-12-128,-18-32 0,3-3 0,8-4 0,3-4 0,4-4 1,2-4-1,3-3 0,1-2 0,2-5 0,1-3 1,-1-4-1,-1-2-129,0-3 1,-1-3-1,1-5 1,-1-3-1,-7 1 1,-2-3 0,-2-1-1,-1-2 1,-4-3-1,-3 0 1,-5-1 0,-4 0-1,-2-1 1,-4 0 131,-3 0 0,-3 1 0,-3 1 0,-2 1 1,5-35-1,-7 6 0,-10 10 0,-11 6 0,-9 8 896,-4 4 1,-8 10 0,-2 11 0,-4 7 0,-2 12 0,-1 15-755,2 16 0,6 14 1,18 13-1,15 1 0,23 5 1,0-34-1,6-2-1042,7 1 0,7-4 0,19-3 1,6-8 956,5-6 0,2-4 0,-20-3 0,1 0 0,1-2 0,4-2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1.952"/>
    </inkml:context>
    <inkml:brush xml:id="br0">
      <inkml:brushProperty name="height" value="0.053" units="cm"/>
      <inkml:brushProperty name="color" value="#FF0000"/>
    </inkml:brush>
  </inkml:definitions>
  <inkml:trace contextRef="#ctx0" brushRef="#br0">18222 5731 10308,'-4'-54'0,"-2"10"0,0 11 0,-1 11 1111,-1 9-687,-1 5 0,-4 8 0,1 2 1,3 2-1,8 5 0,10 2 0,16-1 1,16-1 189,16 1 1,-18-6-1,3 0 1,4-1-1,1 1 1,5 0-1,2-1 1,4 1-1,2-2 1,4 1-1,2 0 1,7 0-1,1-1-387,-21 0 1,1 0 0,0 0 0,0-2 0,0 1 0,1-1 0,6 1 0,1 1 0,1 0 0,-2-1 0,0 0 0,0 0 0,-1-1 0,0 1 0,-1 0 0,2 1 0,-1 0 0,0-1 0,-1 0 0,-1 0 0,0 0-227,0 0 0,0-1 0,1 0 0,-2-1 0,1-1 1,-2-1-1,-2 1 0,-1-1 0,-1 0 0,-1-1 0,0 0 1,-1 0-1,24-3 0,-1-1 0,-4 0 0,0-2 22,-3-1 0,0 0 0,0-1 0,-2 0 0,-8 1 0,-1 0 0,-2 2 0,-1 0 0,-3 2 0,-1-1 0,-6 2 0,-2 1 0,35-4-305,-10 4 0,-11 4 1,-11 1-1,-6 1 0,-7 4 1,-6 4-1807,-6 2 1507,-10 3 0,-2 5 0,-6 5 0,-3 4 1,-5 4 580,-10 2 0,-4 5 0,-10 1 0,-5-3 0</inkml:trace>
  <inkml:trace contextRef="#ctx0" brushRef="#br0" timeOffset="1">7905 10715 8552,'0'-13'0,"6"5"0,-3-2 241,6 5 0,-1-3 0,6 3 1,1 1-1,1-1 0,3 1 0,2 1 1,3 1-1,-1 2 0,1 0 1,-2 0-1,0 0-103,-1 0 0,3 0 0,-5 0 0,2 0 1,1 0-1,0-1 0,0-2 45,2-1 1,1-5 0,3 4 0,2 2 0,1 0 0,-1 0-84,-2-1 0,3-1 0,0 5 0,0 0 0,0 0 0,0 0-126,-1 0 0,3 2 0,-2 1 0,-2 1 0,0-1 0,-4 0 106,-3 2 0,3-4 0,-3 4 1,4-2-1,0 0 0,1 1 0,0-1 194,-1-2 1,2-1 0,2-1 0,3-2 0,-1-1 0,2 1 675,0 1-884,2-4 0,2 5 0,-1-4 0,-1 4 0,1 1 0,0 0-278,-2 0 0,4 0 1,-3 1-1,1 2 0,0 3 1,-3 0 289,-2 0 1,-1-2 0,-3-4 0,1 0 0,0 0-1,-1 0 228,2 0 1,0 0-1,-4 0 1,1-1 0,1-2-1,2-3 1,2 0-328,2 0 0,0 2 0,3 2 1,-1-1-1,1-1 0,2 1 1,1 1-243,0 2 1,0 0-1,0 0 1,-2 0-1,-1 0 1,-3 0 394,-1 0 1,2 0-1,-4 0 1,-1 0 0,0 0-1,1 0 85,4 0 1,-1 0-1,0 0 1,0 0-1,1 0 1,2 0-1,3 0-294,4 0 1,-1 0-1,6 0 1,1 0-1,2 0 1,1 0-1,2 0-4,3 0 1,-3-4 0,2-2 0,-2-1-1,-1-5 1,-3-3 184,-2-3 0,3-1 1,-3 3-1,1-4 1,1 1-1,-4 0 383,-1 3 0,-3-4 1,-6 3-1,-1-1 1,1 0-1,0 0-815,-2 2 0,-1 0 0,-4-1 0,1 0 1,-1 0-1,-4 3 0,-2 0-3,-2 1 1,-4-2 0,3 0 0,-2-1 0,-4 1 0,-3-1 616,-4 1 1,-3-4 0,2 0 0,-1-1 0,-4 0 0,-5-1 0,-6-1-469,-3 1 0,-1-3 0,-2 5 1,-1 0-1,-4-2 0,1 2-100,0 0 1,-3 1 0,2 3 0,1-1 0,-2-2 0,1 0 148,-4-1 1,-1 4 0,-2-3-1,0 4 1,-1 0 0,-1 2 0,-5 2 490,-5 1 0,5 6 0,-9-3 1,-1 2-1,-1-1 0,-2 2-668,-1 2 0,4 1 0,-3 0 0,1-2 0,4-1 0,2-1-1013,0 1 1540,9-4 1,-13 4 0,8-6 0,-1-2 0,-1 0 0,-1-3 263,-2 1 0,-4-5 1,1 0-1,-4 2 0,-1 1 1,2 3 246,1 4-841,-4-4 0,7 10 1,-5-2-1,1 2 1,1 2-1,-1 0-258,-1 0 0,5 0 0,-1 0 1,2 0-1,4 0 0,1 0 1,1 2 439,-1 2 0,-1-2 1,-1 2-1,2-2 1,0-2-1,-1-2 287,-1-2 1,-8 2-1,7-4 1,-3 2-1,-3-1 1,-3 2-284,-3 2 0,3 1 1,1 0-1,-3 0 1,-2 1-1,-3 4 1,-2 4-161,2 3 1,5 1 0,4-1 0,-1 0 0,2-2-1,1 2 62,2-2 51,1 1 1,7-3 0,-1 1-1,-1 0 1,-1-1 0,-2-4 361,0-2 1,1 2 0,1 0 0,-1-1 0,-2-1 0,-1-2-375,1 0 0,-2 0 1,1 1-1,4 2 1,-1 2-1,2-1-246,2 2 0,-2-3 1,4 6-1,-1 0 1,-2 0-1,1-2 1,1 1 32,1-1 1,-4 0 0,2 4 0,-4-2 0,-1 1-1,0 2 563,0 1-203,0 0 1,-4 1 0,-1-1-1,2 2 1,0 1 0,2 3-116,1 2 1,-5 0-1,11 4 1,3 0 0,-1 5-1,2 1-219,2 2 0,0 2 1,10-4-1,3 0 1,3 0-1,5 1 21,1-3 1,3 4 0,7-4-1,8-2 1,8-3 0,8-1 0,7 3 17,11 0 1,9-2 0,16 1 0,-33-11 0,1 0 113,2 0 1,1 0 0,1 3-1,1 0 1,3 0 0,0 0 0</inkml:trace>
  <inkml:trace contextRef="#ctx0" brushRef="#br0" timeOffset="2">11691 11568 8565,'-9'-4'0,"0"-1"0,-2 2-96,5 2 0,-5 1 1,2 0-1,-2-2 273,2-2 1,4 1 0,6-5 0,2 1 0,3 1 196,1 0 1,2 2 0,5 4 0,0 0 0,4 0 0,3 0-344,0 0 0,4 0 0,-3 0 0,5 0 1,2 0-1,2 0 0,-1 0 111,-2 0 1,0-5-1,2-1 1,1 0 0,0-1-1,0 1 74,0 0 1,2-3 0,-3 5 0,2 1 0,2 1 0,2 2-108,-2 0 1,9 0 0,-3 0 0,1 0 0,2 0-1,2 0 1,3 0-287,4 0 0,2 0 0,0 0 0,3 0 0,0 0 0,0 0 322,-2 0 1,-2 0 0,0 0 0,1-1 0,-3-2 0,0-2 0,-4 3-25,-1 0 0,-2 2 0,-2 0 0,1 0 0,3 0 0,0 2-369,0 2 1,4-1 0,-3 4-1,2 1 1,2-2 0,0 0 216,1-3 0,5-1 1,-9 1-1,3 2 1,-1-2-1,-2-2 0,-2-2 95,-4-4 0,4 4 1,0-5-1,2 2 1,1-1-1,-1 1-11,1-2 1,-4 4 0,4-2 0,1 2-1,0 2 1,2 0 0,0 0-139,3 0 1,0 0 0,-4 0 0,0 0 0,-1 2 0,-2 1 169,-1 1 1,-6 1 0,5-5 0,-1 0 0,1 0 0,0 0 0,1 0 140,0 0 1,-4 0-1,3 0 1,-1 0 0,1 0-1,0 0-169,-1 0 1,4 0 0,-4 0 0,-1 0 0,1 0 0,1 0 0,-1 0-167,1 0 1,-1 4-1,-4 1 1,2-1 0,2 0-1,-2 2 200,-2 2 0,-2-5 0,-2 1 0,-2-1 0,2 0 0,2 2 63,1-2 0,-5-2 0,2-1 0,2 1 1,2 2-1,-1 2 0,2-2-290,-1-2 0,-5 4 1,7 1-1,0 0 0,-2 0 1,2-2-1,-1 0 98,-2 1 1,4 4-1,-7-5 1,3-1-1,-1-1 1,-2-2 125,-3 0 0,3 0 0,-5 0 0,1 0 0,-1 0 0,-2 0 0,0 0 64,1 0 0,-2 0 1,7 0-1,-1 0 1,1 0-1,1 0-263,4 0 0,-3 0 0,4 0 0,0-2 0,-4-1 0,-1-1 0,1-1 72,0-1 0,2 3 0,0-4 0,-1 0 0,-2 1 0,-2-2 244,2 1 0,0 2 0,0-2 1,-3 1-1,-1 2-209,-4-2 0,1 4 1,0-2-1,2 2 0,1 2 1,1 0-1,-1 0 0,-1 0-180,-2 0 0,2 0 0,1 0 0,1 0 1,3 2-1,1 1 0,2 1 274,0-1 0,0 3 1,2-1-1,1-2 0,1-2 1,-1 0 53,-1 4 0,-2-4 0,0 4 0,-2-4 0,-1-1 0,-1 0 0,-1 2-205,-1 2 0,5-2 0,-5 2 1,2-2-1,-2-2 0,0 0 70,0 0 0,-3 0 0,4 0 0,2 0 1,2 0-1,2 0 0,2 0 154,2 0 0,4 0 0,-3 0 0,1 0 0,3 0 0,2 0-146,2 0 1,-3 0 0,0 0 0,-2 0-1,-1-2 1,0-1-54,-4-1 1,2-5 0,-1 3-1,-2-1 1,-2-4 0,-2 1-1,-1-1 34,2 3 0,-7-1 1,5-5-1,-2 1 0,-4 0 1,2-1-218,0 1 1,-4 0-1,3 1 1,-2 2-1,1 1 1,1-2-1,-1-1 0,-2-1 1,-2 0 0,-1-1 0,0 1 0,-1 0 0,-1 1 241,-2 3 0,2-3 1,-4 3-1,-1-3 0,0-1 1,-3 0 35,1-1 1,0 1-1,-3 0 1,1 0-1,2-1 1,-2 1-1,-1 0-364,-2-1 0,2 2 1,1 2-1,2 1 0,-2 0 1,-1 0 245,-2 0 0,1 5 0,-1-3 1,0-1-1,1 2 0,-1 0 1,-1 2 220,-3-2 0,3 0 1,-5-4-1,1 1 1,-3 0-1,0 0-147,-1 0 0,1 5 0,-4-5 1,2-2-1,2 0-419,-2-3 327,-2 1 0,-7 0 1,-3-1-1,-3 2 0,-1 2 1,-2 1 19,-2-1 1,0 2 0,-5 0 0,-2-3 0,-1-1 0,0 0 0,1 1 137,2-3 1,0 7-1,-5-8 1,2 2-1,1 1 1,2-3 219,-2-1 1,4-2 0,-3 5 0,0-1 0,-2 1-1,-4 0 1,0 1-430,-2 3 0,-5-1 0,4 4 1,-3 0-1,-2-2 0,0 2-34,2 1 1,1-1 0,4 3 0,-1-3 0,0 0-1,0 0-9,0 3 1,0-3 0,3 0 0,-4 0-1,-2-1 1,-1 1 0,-1 0 252,-1 3 0,-6-3 0,-3 2 0,-1 1 0,-3 1 0,-5 2-440,-7 0 283,11 0 0,-21 0 0,12 0 0,0 0 1,-4 0-1,3 0 21,2 0 0,-5 0 0,14 0 0,1 0 0,0 0 0,5 0 0,-1 0 150,2 0 1,9 0 0,-6 0 0,2 0-1,-1 2 1,-2 1-45,-4 1-70,4 0 0,-11 2 0,2 3 1,-5 3-1,-4 1 0,-1 2-222,1 3 1,0-2 0,4 7-1,3-1 1,8 0 0,7 0 167,4 2 0,8 0 0,7-1 0,5-2 0,4 1 0,5 0 0,4 5 133,4 1 0,14-1 0,12 7 0,7 1 0,10 2 1,8 3-120,7-3 0,-30-16 0,1-2 0,32 16 0,-1-1 0,-2-3 1,2-2-1,0 1-1306,-2 1 1364,-3 6 0,-12-3 0,-1 6 0</inkml:trace>
  <inkml:trace contextRef="#ctx0" brushRef="#br0" timeOffset="3">6678 15126 8492,'0'-6'0,"0"6"1,-3 5 421,3 4 1,-1-5 0,10-7 0,1-1 0,4-1 0,2 1-153,2-1 1,1 1 0,-1 4 0,2 0 0,3 0 0,-1 0 0,2 0-388,1 0 1,-3 4-1,0 1 1,2-1-1,1 1 1,2-1 265,-1-1 1,2-1 0,2-2-1,3 0 1,-1 0 0,2 0 1618,0 0-1733,2 0 1,2-5 0,1 1 0,-1 1 0,4 0 0,1 0-179,3-2 0,-3 1 0,4 4 0,1 1 0,-3 2 1,3 3 35,-1 2 1,-4-5-1,3 3 1,-3-2-1,0 2 1,-2 0 216,2 0 0,0 3 1,-3-5-1,0 1 1,0-1-1,0 1 1,2-3 0,2 0 1,-1 2 0,5 1 0,-1-2 0,-1-2 0,1-1 0,1 2-261,2 2 1,0-2 0,1 2-1,-4-1 1,1 0 0,-1 2 138,3-3 1,-4 0 0,0-1-1,-1 2 1,-1 2 0,-1-1 131,-2 2 0,-5-3 1,0 5-1,1-1 1,1-1-1,2 0-69,0-3 1,5-2 0,0-1-1,3 0 1,2 0 0,2 0-62,1 0-93,1 0 0,-1 0 1,0 0-1,1 0 1,0-1-1,1-2 108,-1-2 1,2 1 0,-9 4 0,2 0 0,-1 0 0,-3 0 0,-3 0 73,-5 0 0,1 0 0,-2 0 0,1 0 0,0 0 1,-3 0-136,-1 0 1,-2 1 0,-3 2-1,2 2 1,1-2 0,-2-2 35,-1-1 0,-1 0 1,0 0-1,-1 0 1,1 0-1,0 0 153,-1 0 1,1 2 0,1 1 0,2 1 0,1-1 0,-1-1 0,-1-2-65,2 0 0,-1 4 0,4 0 1,0 1-1,-1-1 0,2 2-186,4 2 1,-8-5-1,6 1 1,-3-2 0,0-2-1,3 0 1,0 0 230,0 0 0,4 0 1,-5 0-1,3-2 1,2-2-1,2-4 93,1 1 1,2-5 0,-3 5 0,0-2 0,-1 1 0,-2 1-364,1-1 0,2 6 1,-3-3-1,0 2 0,0 0 1,-1-1-1,-4 1-163,-4 1 0,2 2 0,-2 0 0,-1 0 0,-4 0 0,-2 0 366,-2 0 0,0 0 1,5 2-1,0 1 1,-2 1-1,0-1 1,-1 0 42,-1 2 1,6-3 0,-6 6 0,5-2 0,5-2 0,0 1-173,-1-1 0,5 1 0,-1-5 1,1 0-1,1 0 0,1 0 204,2 0 0,8 0 0,-1-2 0,0-2 1,0-4-1,-1-1 0,-1 0 186,0-1 0,0 3 0,-3-1 0,1 2 0,1 2 0,-1 0 0,2-1-368,1 2 0,1 2 1,4-1-1,0-1 0,2-1 1,1 1-179,0 1 1,-2 2-1,1 0 1,-1 0 0,2 0-1,1 0 203,2 0 1,0 0-1,-4 0 1,3 0 0,0 0-1,0 0 278,-3 0 0,0 0 0,-1 0 1,-1 0-1,-3 0 0,-5 0-536,-2 0 0,-2 0 1,0 0-1,0 0 0,0 0 1,0 0-1,1 0-31,4 0 1,-7 0 0,5 0 0,0 0 0,-2 0 0,1 0 319,-2 0 0,0 0 0,0 0 0,1 0 0,2 0 0,2 0 1,-2 2 121,-2 2 1,4-1 0,1 5 0,1-1 0,3-1 0,1 1-119,-2 1 1,5-4 0,-5 4 0,-1-1 0,-2-1 0,-2 0 66,-1-3 0,3 3 0,0-2 0,0 1 0,0-1 1,-3 0-1,-1-1 36,3-1 0,-4-1 0,4 2 0,-2 2 0,1-2 0,7-2-162,5-1 49,-7 0 0,10 0 0,-7 0 0,4-1 1,3-2-1,1-3 21,-3-2 0,13 4 1,-11-3-1,2-1 1,1 2-1,-3-1-120,1-1 1,6 6 0,-2-3-1,-2 4 1,2 1 0,-2 0 88,2 0 0,8 0 0,-4 1 0,4 4 1,-35-2-1,1 1 0,36 5 0,-35-5 0,-1 1 115,1 0 0,-1 0 0,36 2 0,-32-3 1,1 0-1,-2-1 0,1 0 0,-2-1 1,1-1-1,1 0 0,-1-1 0,0 0 0,-1 0 62,2 0 0,-1 0 1,2 0-1,-1 0 0,-1 0 1,-1 0-1,1 0 0,0-1 1,-2-1-1,0-1 0,1-1 1,0-1-175,2 0 0,-1-1 0,0 1 0,0 1 0,0-1 0,1 1 1,-3-1-1,0 1 0,-1-1 0,0 1-97,0 0 1,1-1-43,0 1 1,0-1-1,1 1 1,0-1 0,0 2-1,0-1 1,-1 0-1,1 1 1,-2 0 0,1 0-1,-2-1 1,1 0-107,1 0 1,-1 1 0,36 0 0,0-2 0,-1 2 0,-4 1 0,0-3 0,-3 2 156,1 2 0,0 1 1,-4-2-1,-2-1 1,-6-1-1,-2 1-444,-3 1-70,-5 2 1,-1 0 0,-8 0 616,-5 0 0,-3 6 0,-1 2 0</inkml:trace>
  <inkml:trace contextRef="#ctx0" brushRef="#br0" timeOffset="4">11464 16339 8505,'-7'-35'0,"2"-1"0,5 5 0,3 6 0,3 7 0,1 3 0,2 8 0,0 1 0,0 4 118,1-2 1,4 1 0,4-4-1,2-1 1,2 2 0,1 0 0,2 3-1,4 2 1,7 1 0,3 0 0,2 0 262,3 0 0,2 1 0,11 4 0,6 4 0,5 3 0,-30-6 0,0 1 0,2 0 0,1 1-266,2 1 1,2-1-1,7 0 1,2-1 0,0 3-1,-1-1 1,4 1 0,0-2-1,3 1 1,0 0 0,0-1-1,0 0-28,0 0 1,2-1 0,4-2 0,1-1 0,-6 0 0,-1-1-1,0 1 1,-1-2 0,1 0 0,0-1 0,-2 0 0,1 0 0,2-2-1,1-1 28,0-2 0,0-1 1,-5 1-1,0-2 0,5-5 1,1-1-1,-4 1 1,0-1-1,-4-1 0,0 0 1,-1 0-1,0 0 0,-3 0 1,0 1 92,0 0 0,-1 1 1,-4 2-1,-2 1 1,-4 3-1,-1 1 1,29-1-1,-11 4 1,-8 1-1966,-9 0 0,-7 6 1,-12 6-1,-8 7 1757,-7 8 0,-3-2 0,-8-3 0,-5 0 0</inkml:trace>
  <inkml:trace contextRef="#ctx0" brushRef="#br0" timeOffset="5">5519 18298 12894,'32'8'0,"4"-2"0,4-1 0,3 4 0,3 2-446,1-2 316,8 2 175,-6-3 0,20-1 1,-3-2-1,6-4 1,-34-1-1,1 0 1,1 0-1,0 0 1,3 0-1,0 0 1,2 0-1,0 0 1,3 0-1,1-1 1,-1-1-1,1 1 1,3-2-1,0 1 1,0 1-1,0-1 158,-1 2 1,1-1-1,7-1 1,-1-1-1,-4 1 1,1 0-1,3 0 1,1 1-1,3 0 1,0 1 0,-1-1-1,-1 2 1,3-1-1,-1 0 1,-1 0-1,-1 0-238,3 0 1,0 0-1,4-1 1,-1 2-1,-1-1 1,-1 1-1,-1 0 1,0 1 0,2 0-1,1 0 1,-2 1-1,0-1 1,4 0-1,1 0-56,-1 0 1,0 1 0,0-1 0,0 0 0,3-1 0,0-2 0,1 1 0,0-1 0,-1-1 0,0 1 0,3-2 0,-1 0 0,0-1 0,-1 0 107,0-1 1,0 0 0,-22 2 0,0-1 0,1 1 0,23-3 0,0 1 0,0 1 0,0-1 0,-23 2 0,0 0 0,0 1-1,23-2 1,1 0-88,0 2 1,0 0 0,0 1-1,1 0 1,-2 1 0,0 0-1,-3 1 1,0 0 0,1 1 0,0 0-1,-2 2 1,1 0 0,0 0-1,0 0-389,1 1 1,-1-1 381,-8 1 1,-1-1 0,11 2-1,0 0 1,-7-1 0,-1 0-1,2-1 1,1 0 0,2-1 0,0 0-1,-1-2 1,0 1 83,-1-1 1,0-1-1,8 0 1,-1-1-1,-7-1 1,-1-1-1,2-1 1,1-1-1,2-1 1,0-1-1,-1-1 1,-1 0 55,-1-1 0,1 0 0,3-2 0,-1 0 0,-4 1 0,-1 1 0,1-2 0,0 1 0,2-2 0,-1 0 0,-1 0 1,-1-1-52,-1 0 1,0-1-1,5 2 1,-1-1 0,-7 1-1,0 0 1,0 1 0,1 0-1,1-1 1,-1-1 0,-2 0-1,-1-1-162,-3 2 0,1-2 0,2-4 1,-1 0-1,-5 3 0,0 1 1,1-3-1,0-1 0,0 1 1,-2-1-1,-2 0 0,-2-1 1,-2 0-1,-1-1 259,-1 1 1,-2-2 0,-5 1 0,-1-1 0,0 0 0,-2-1 0,-2 0 0,-2 0 0,24-21 0,-4 1-320,-3 2 0,-11 0 1,1 0-1,-5 0 0,-6 0 1,-4 0-1,-7 0-101,-2 0 0,-8-4 0,-2 0 0,-5 1 0,-6 1 0,-7 2 483,-8 0 0,-12 2 1,-7 1-1,-9 3 1,-10-1-1,-9 4-40,32 17 1,-2 0 0,-6-1 0,-2 1 0,1 3 0,1 1-1,-3-1 1,-1 1 0,-5 1 0,-1 2 0,-1 1 0,-1 2 0,-5 1-1,-1 1-192,-1 1 1,-1 1-1,2 0 1,0 0-1,-6 0 1,-1 0-1,0 0 1,-1 0-1,-1 0 1,0 0 0,-3 0-1,0 0 1,0 0-1,0 0-157,0 0 1,0 0-1,0-1 1,1 0 0,-1 0-1,0-1 1,-1 0 0,0 0-1,0 0 1,-1-1 0,26 2-1,0-1 1,-1-1 365,0 1 1,0-1-1,1-1 1,-24-1-1,1-1 1,-2-1-1,0-1 1,2-1-1,0 0 1,-1-1-1,0-1 1,0 1-1,-1 0 50,1 0 1,0 2 0,2 1 0,-1 0-1,1 2 1,-1 0 0,1 1 0,-1 1 0,-1 0-1,0 0 1,0 1 0,0-1-394,0 0 1,0 0-1,0 3 1,1-1 0,-2-2-1,0 0 1,1 1 0,-1 0-1,0-1 1,0 1-1,4 0 1,0 1 0,1 0-1,-1 1 105,1 0 1,1 0 0,1 0 0,0 0 0,-2 0 0,-1 0 0,-1 0 0,0 0 0,3 0 0,1 0 0,-1 0-1,0 0 134,1 0 0,1 0 1,4-3-1,0 0 1,-2-1-1,-2-1 1,0-1-1,0 0 1,1-1-1,0-1 1,-3 0-1,0 0 1,2-1-1,1 0 12,-1 1 1,0 0 0,-4-2 0,0 1-1,2 0 1,1 1 0,-3 2 0,-1 1 0,22 2-1,0 1 1,-1 1 0,0 0 0,0 0 0,-1 1-180,1 0 1,-1 0 0,0 0 0,-5 2 0,0 0 0,0 0 0,1 1 0,1-1 0,-1 2 0,1 0 0,0 0 0,1 1 0,-1 0 0,1 1-1,1 0 1,-22 2 0,1 1-7,3-1 0,1 1 1,-3 0-1,1 1 1,3 0-1,1 1 1,0 0-1,0 1 1,-1 2-1,-1 0 1,2 0-1,0 1 145,0-2 1,1 2-1,-4 0 1,0 1-1,4-1 1,0 1-1,3-1 1,0 1-1,-1 0 1,1 1 0,3-1-1,2 2 1,-1-1-1,1 1 352,2 0 0,2 0 1,6-1-1,1 1 1,0 2-1,2 2 1,2-1-1,3 2 1,4 1-1,2 1 1,2 1-1,2 3 1,4 0-1,2 2-275,3 1 0,3 3 0,1 9 0,3 4 0,3 1 0,3 3 0,2 3 0,2 2 0,4 6 1,4 1-1,3 3 0,3 1-323,1 4 1,5 0 0,-1-20 0,2 1 0,1-1 0,1-2 0,0-1 0,3 0 0,1 1 0,1-1 0,3 0 0,2-1 0,1 0 0,3-2 0,0-1 0,1-1 0,2-1 0,3-1 0,2-1-1,1-1-1749,2 0 1,2-1 0,0-3 1977,-1-3 0,0-2 0,3 0 0,6 4 0,3-1 0,-1-1 0,-3-4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023"/>
    </inkml:context>
    <inkml:brush xml:id="br0">
      <inkml:brushProperty name="height" value="0.053" units="cm"/>
      <inkml:brushProperty name="color" value="#FF0000"/>
    </inkml:brush>
  </inkml:definitions>
  <inkml:trace contextRef="#ctx0" brushRef="#br0">8425 17872 8011,'7'-6'0,"-1"-2"0,0 1 0,-5 1 1404,5 6 3076,-6 0-4189,0 0 1,-6 2 0,-2 1-1,-4 2-239,-2 3 0,-3-5 1,-1 3-1,0-2 1,-1 2-1,-2 1 1,-1 2 27,0-1 1,-1 2 0,-2-4-1,1 1 1,2 2 0,-1-1-1,-1-2-39,2 0 1,-4-3-1,4 4 1,-3-1 0,-2-3-1,1-2-9,-1-1 1,0 0 0,1 0 0,1 0 0,-1 0 0,3 0 0,-2 0 115,1 0 0,0 0 0,-1 0 1,1 0-1,2 0 0,-2 0-52,-1 0 0,3 0 0,0 0 1,-2 0-1,-1 2 0,-3 1 1,-2 3-204,-1 1 0,0-4 0,3 3 0,-2-2 0,-2 1 0,-3-2 218,-2-2 1,0 1-1,0 1 1,2 1-1,-1-1 1,1-1 100,-1-2 1,2-5 0,-4 1-1,1-1 1,-2 1 0,4-1 0,-1 2-177,2 2 1,3-3-1,-3-1 1,1 2-1,4 2 1,-1 1-233,-1 0 1,1 0-1,-4 0 1,0 0-1,1 0 1,1 0 105,2 0 0,-4 0 1,0 1-1,-1 2 1,-1 2-1,-1-2 156,-1-2 1,-2-1-1,0 0 1,-2 0 0,-1 0-1,-3 0 1,2 0-44,2 0 0,-5 0 1,5 0-1,-2 1 0,-2 2 1,2 2-1,-1-2-22,1-2 1,-2 4-1,3-1 1,-3-1-1,0-1 1,-1-2-21,-1 0 1,4 4 0,-4 1 0,1-3-1,0 0 1,-2-2-45,1 0 1,-3 0 0,3 0-1,-1 0 1,2 0 0,-1 0-1,3 0 106,-1 0 0,1 0 0,4 0 0,-2-2 0,-3 0 1,1-3-48,4 2 0,-6 2 0,5 1 0,-2 0 0,-2 0 0,3-2 0,0-1-142,-2-1 0,4-1 0,-3 5 0,1 0 0,1 0 0,1-1 210,2-4 1,2 4 0,-3-4 0,0 4-1,2 0 1,1-2 0,3-3-53,1-2 0,2 4 1,4-5-1,0-1 1,2-2-1,2-2 4,0 1 1,6 0-1,-4-2 1,2-1-1,2-2 1,1 0 52,-2-1 0,3 4 0,-2-4 0,2 1 0,2 0 0,-1 0 1,-1 1-96,-2-1 0,2-1 0,-3 2 1,3-2-1,2 0 0,-2-2-34,-3 0 0,4 4 0,-4-4 0,3 0 0,2 0 1,-1-2 71,1-2 1,0-2 0,-2 0 0,-1-1 0,-2 0 0,1-2-1,1 2 119,-2-1 1,4-2 0,-6-1 0,3-2 0,-1-1 0,1-1 93,3-1 1,0-1 0,1-4 0,1-1 0,2-3 0,2-1 0,2-2-335,3 2 0,2-6 0,1 1 0,0-6 0,-1-3 0,-2-2-226,-2-3 0,-1 7 0,2 0 0,-5-5 0,-3 1 1,-1-4 411,-1 3 0,0 4 0,-4-4 1,-3-3-1,-1 2 0,1-2 1404,2 4-1352,-5-1 0,9-5 0,-2-1 1,2 2-1,3-2 0,2 2-96,1 0 0,7 31 1,1-2-1,-2 1 0,1-1 1,1 1-1,1-1 0,0 0 1,0 0-1,0 0 0,0-1 1,0 1-1,0-1-184,0-1 0,0 2 1,-1 0-1,0 1 0,0-2 1,-1 1-1,0-2 1,0 1-1,0-1 0,-1 0 1,1 0-1,0 1 122,0 0 1,0 0 0,-3 1 0,-1 1-1,2-1 1,-1-1 0,0 0 0,0-1 0,0 0-1,0 0 1,1 0 0,0-1 0,0 2 0,1-1 61,-1 1 1,0 0 0,3-6-1,-1 0 1,0 3 0,0 0 0,1-1-1,0 0 1,1-2 0,0 0-1,0 1 1,0 1 0,0 2 1,0-1-1,0-3 1,0-1-1,1 4 1,0 0-1,0 0 1,1-1-1,0 0 1,0 1-1,1 1 1,-1 1-1,0-1 1,0 1-97,0-2 0,1 1 1,-1 2-1,0-1 1,-2-1-1,0-1 0,0 3 1,0-1-1,0 2 1,0 0-1,0-1 1,0 1 84,0-1 0,0 0 0,-2 2 0,0 1 1,-1-4-1,0 0 0,-1 2 0,0 1 0,0 0 1,-1-1-1,1 0 0,1 0 289,0-1 0,2 0-274,0-3 0,0 0 0,1 2 1,0 0-1,0-1 0,0 0 0,0 1 1,0 1-1,0-1 0,0 0 1,1 0-1,0-1-42,1 0 0,0 0 0,1-3 0,0 1 0,2 1 1,0 1-1,0 1 0,-1 0 0,1 0 0,1 0 1,-1 1-1,0 0-76,-1 0 1,1 0 0,1 0-1,0 0 1,-2 0 0,-1 0-1,2 0 1,-1 0 0,0 0-1,-1 0 1,1 0 0,0 0 8,0 0 1,-1 0 0,-1 0 0,-1 0 0,2 1 0,0 0 0,-1 0 0,1 1 0,-1 0 0,1 0 0,0-1 0,0 0 0,1-2 0,0 1 96,0-2 1,-1-1 0,-1-1 0,1 1 0,1 1 0,1-1 0,-1 0 0,2-1 0,0 2 0,0 1 0,0-1 0,1 0 27,-1-2 0,1 2 0,2 3 0,0 1 0,0-5 0,0 0 0,0 1 1,0 1-1,0 2 0,-1-1 0,1 0 0,0 0-38,-1 2 1,1-1 0,0 2 0,1-1 0,-1 0 0,0 0 0,7-34 0,-1 2 0,-1 2 0,1 3-201,-1 0 1,6-3 0,-6 0 0,1 2 0,-1 1 0,0 0 89,-1-1 1,5-1-1,1-1 1,0 0-1,2-2 1,0 0 0,-9 34-1,1 0 148,1 0 1,2-1-1,-2-1 1,1 1 0,2 1-1,2 1 1,0-3 0,0 0-1,2 1 1,0 0 0,1-1-1,0 1 46,0 1 0,-1 1 0,0 1 1,0 1-1,19-31 0,0 1 1,-2 3-1,-1 4-298,-1 3 0,-5-1 0,3 3 0,-2 0 0,-1 2 1,1-1-1,-1 0 97,-2 1 0,-1-1 1,-1 5-1,1 1 0,2-1 1,1 1 128,-1 1 1,4-3 0,1 2-1,4-1 1,1 1 0,0-1 0,0 4-36,0 4 1,0 0 0,0 4-1,0 1 1,0-1 0,0 3-98,0 2 0,0 2 0,-2-1 1,-1 0-1,-1 2 0,1 1 14,1 2 0,2 2 1,0-4-1,0 2 1,2-2-1,2 0 1,3 1 14,1 0 1,4 3 0,-5-4 0,2 3 0,0 0 0,0 2 38,-2 0 1,4 0-1,-6 2 1,1 0-1,0 0 1,-4 4 77,-5 4 1,1-3 0,-4 3 0,0-1 0,-1 1 0,-2 3 0,2 2 613,1-1-618,-5 1 0,5 2 0,-2-1 0,3-1 1,4 1-1,1 2-239,0 1 0,-2 0 0,-1 0 0,-3 0 0,0 0 0,-1 0 97,-1 0 0,0 1 1,-6 2-1,-1 3 1,-1 1-1,-3 2 202,-2-1 0,3 4 1,-2-4-1,-1 4 1,0 2-1,-1-3 1,1 0-23,3-2 0,-1 0 0,1 2 0,2 0 0,1-4 0,3 1 0,2-1-67,1 3 0,0-2 0,-4 1 1,-2 1-1,-1 3 0,-4 4-91,0 0 0,2 6 0,-4-4 0,-2 2 0,-3 2 0,-2 2 90,-3 2 0,0 0 1,2-1-1,-1 1 1,0 0-1,0-1 1,0 2 70,1 4 0,2-4 0,1 3 0,1-3 1,0-1-1,3-1 90,1 1 0,-1 0 1,-3-1-1,-1 1 0,0 1 1,1 2-1,-3 2-202,-2 2 0,3 0 1,-4 3-1,1-1 1,-2-1-1,0-1-202,1-2 1,-1-4-1,2-2 1,-3 0-1,-2-4 1,1-4-572,-2-4 1,0-2 363,1-3 1,-2-6 0,2-10 0,-2-8 0,-1-4-1,2-5 1,1-1 441,-1-2 0,5 0 0,-1 1 0</inkml:trace>
  <inkml:trace contextRef="#ctx0" brushRef="#br0" timeOffset="1">7078 5731 7999,'-13'9'648,"0"-1"0,1 3 536,3 1 0,3 1 0,6 0 0,0 1-926,0-1 0,12 0 1,4-1-1,6-3 0,5-5 1,7-2-1,8-4 1,9-3-259,10-9 0,1-11 0,-25 8 0,-1 0 0</inkml:trace>
  <inkml:trace contextRef="#ctx0" brushRef="#br0" timeOffset="2">9598 9369 8262,'0'-18'0,"1"2"0,4 4 148,4 6 1,2 5-1,3 2 1,-1 2-1,0 3 1,-1 1-1,0 4 1,-2 1-1,4 1 1,-1 2 337,3 3 0,1-4 1,-3 6-1,4-3 0,4 3 1,4-1-197,0 0 1,5 3 0,3-2 0,2-1-1,4 2 1,1-2 0,5 2 0,3-2-54,5 0 0,-6-1 0,9-5 0,-2 1 1,2-3-1,3 0-169,-3-2 0,-2-2 1,-2 2-1,-1-5 1,-3-2-1,-4-2 0,-2 0 80,1 0 0,-1-2 0,4-2 0,-1-5 0,-3-3 1,0-1-135,2 0 0,-4-2 0,4-2 0,-3-2 0,1-2 1,2-2-1,-4-2 54,-4-2 1,-1-4 0,-8-2-1,-3-1 1,0-3 0,-1 0-1,-2 0 250,-4 2 0,-8-2 1,-2-5-1,-1-1 0,-1 3 1,0-1-19,-3-1 1,0 8 0,0-6 0,1 2 0,1-1 0,1-1 0,3 0-464,3 0 0,1-4 0,0-1 0,2 2 0,1-1 1,2-2-1,-2-4-132,-1-1 0,-6 1 0,-2-2 0,1 0 0,-2 2 0,1-3 368,1-2 0,-5 2 1,3-7-1,-2 1 0,2 3 1,0-3-1,1 2 72,1 0 0,0-4 0,7 0 0,2 1 0,0-4 0,1 3-493,1-1 1,-4-8 0,3 5 0,-3 0 0,-3-3 0,-2 3 0,-3-3 299,-1 0 0,-1 2 0,-5-5 1,0 2-1,0 1 0,0-2 1,0 3 344,0 2 0,0-6 0,0 7 0,0 2 1,0 0-1,0 3-452,0 0 0,0-4 0,0 4 1,-2 0-1,-2 0 0,-5 2 1,-4 3-1,-4 2-160,0 3 0,-9-3 0,1 3 0,-6-1 1,-1 0-1,-3 2 401,1 2 0,-4-3 0,-5 4 0,3-1 0,0 0 0,3 4-33,-2 5 1,1-6 0,-2 5-1,1-1 1,2 2 0,2 2-1,-2 1 1,0 3-296,1 2 1,-7 3 0,3-1 0,-1 2-1,-2 3 1,-2 4 136,-3 3 1,-4 6 0,-2 2 0,1 1-1,-2 3 1,-1 2 0,-2 1 45,2 0 1,-5 5 0,0 3 0,-1 1 0,2 0 0,-1 1 0,2 2 124,-1 1 1,-2-4 0,4 0 0,2 1 0,1 1-1,3-1 192,4-1 0,-3-2 0,7 4 0,1-2 0,1-1 1,4 1-210,2 0 0,-1 0 1,5 4-1,-1 1 1,1-1-1,2 2 1,0 1-254,-1 2 0,3 1 0,-3-3 0,3 4 0,1 0 0,0 3 1,1-1 137,-1 0 1,2-1 0,1 3-1,2-2 1,-2 0 0,1 0 0,-1-1 218,2-2 1,0 3 0,-4-2 0,3-1-1,0 2 1,0-2-63,-2 0 1,-2 3 0,2-2-1,1 0 1,2 3 0,0-1-1,1-2-147,3 0 0,3 6 0,2 0 0,0 0 0,-1 4 0,2-2 1,4 0-77,3-1 0,2-1 0,0 1 0,-1 0 0,1-2 0,1-1 0,2-4-431,0 0 0,-4-3 1,-1-3-1,2-1 0,2 0 1,1 1 562,0-1 0,0-6 0,0-1 0</inkml:trace>
  <inkml:trace contextRef="#ctx0" brushRef="#br0" timeOffset="3">8585 5677 8099,'-27'-14'1037,"0"-4"0,7 2 0,2 8 0,4 4 0,4 7-889,1 8 0,5 4 0,-4 7 1,2 2-1,5 3 0,7 5 0,12 7-148,11 4 0,26 1 0,7-4 0</inkml:trace>
  <inkml:trace contextRef="#ctx0" brushRef="#br0" timeOffset="4">22421 17112 8030,'2'-13'0,"1"-1"0,3 1 0,0 0 0,0-1 0,-2 1 683,2 0 1,-5-1 0,5 3-1,-1 0 1,1 4-256,1 1 1,-4 3 0,1 7-1,-2 5 1,-2 3-57,0 1 1,0 2-1,0 2 1,0 2-1,0 2 1,0 2-1,0 2 7,0 2 0,0 1 1,0 2-1,0 2 1,0 1-1,0 1 1,0 0-153,0 3 1,0 0-1,-2 2 1,0-2-1,-3 0 1,2-3-1,2-2-184,1-1 1,0 2 0,-2-3 0,-1 1 0,-1-2-1,1 1 671,1 1-510,-4-9 1,5 9 0,-4-8 0,4 0 0,1 1 0,0-2 16,0 2 1,0 0-1,0-1 1,0-2-1,0 0 1,1-2-271,4 0 0,-2-1 0,4-5 1,1 1-1,-2-1 0,0 0 0,-2-1-81,2-3 1,0 3 0,4-5 0,-1 1 0,1-4 277,2-2 0,2 2 0,0 0 1,4-1-1,4-1 0,4-2-54,0 0 1,7 0-1,2 0 1,4 0 0,2 0-1,2 0 1,3 0-383,2 0 0,-5 0 1,3 0-1,-2 0 1,-1 0-1,-2 0 220,1 0 0,-5 0 1,7 0-1,-2 0 1,-4 0-1,1 0 1,-1 0 310,4 0 0,1-5 0,-2 1 1,2 0-1,3-1 0,0-1 45,0-1 0,3 4 0,-5-2 0,-1 4 0,-1 1 0,-4 0 0,-1 0-915,-1 0 595,-7 6 1,2-3 0,-7 4 0,-3-1 0,-2-1 0,-1-1 8,1 0 0,-4 2 0,3-3 0,-3 2 0,-1-2 0,3-2 292,0-1 1,1 0 0,-3 0 0,1 0 0,4 0 0,0 0 0,3 0-154,-3 0 0,4 0 0,-5 0 0,0-1 0,1-2 0,-4-3 0,-1-2-521,-2-2 1,-4-2 0,-2-1 0,1-2-1,-2-3 1,0-4 450,-3-3 1,3-3 0,-2-3 0,0-5 0,1-2-1,1-4 1,1-2-157,4-5 1,-4-3 0,2-3-1,1 1 1,2-1 0,1 4-1456,1 4 1198,-1 3 0,-4 4 0,0 0 0,0 1 0,-2 4 1,-2 3 273,-4 4 1,-1 2-1,0 1 1,0 1 0,0 3-1,-1 2 1,-2 3 328,-2 1 1,-4 1 0,3 3 0,0 0 0,-1 4-497,0 1 1,-2-5 0,-5 3 119,1-4 0,0 0 0,-1 2 0,0 2 0,-3 1 1,-2 1 333,-2 0-134,5-4 1,-9 8 0,1-4 0,-4 2 0,-5-1 0,-1 2-36,-3 2 1,-1 1 0,-5 0 0,-4 0 0,-8 0 0,-6 1-4,-7 4 0,0-2 0,30 1 1,-1 1-1,-1 0 0,0 0 0,-2 1 1,-1 0-1,0 0 0,0 1 0,0 0 1,0-1 11,2 1 0,0 0 1,-1 0-1,1 1 1,-1 0-1,1 0 1,-2 1-1,1 0 1,1-1-1,-1 0 0,2-1 1,0 1-1,2-2 1,1 1-364,-34 6 0,4-4 0,5-1 1,6-2-1,7-3 0,9 0-3175,7 1 3504,5-3 0,7 17 0,2-3 0</inkml:trace>
  <inkml:trace contextRef="#ctx0" brushRef="#br0" timeOffset="5">23594 18285 7881,'-13'0'0,"0"0"0,-1 0 0,1 1 0,0 2 0,-1 2 379,7-1 1,-3-2-1,5 2 1,4 4-1,4 0 1,6 0 0,4-1-1,3 1 398,2 2 1,6 2 0,-2 1 0,2 0 0,-1 1 0,-1-1-534,2 0 1,0 1 0,0 1 0,-2 1 0,0 3 0,0 0 0,-1 2-130,-2 0 0,5-3 0,-3 2 0,1 0 0,0-3 0,2 1 0,1 0-9,2-2 1,-1-1-1,1-2 1,0 1-1,-1-1 1,1-1 120,0-3 1,4-3-1,0-6 1,-3 0-1,-1 0 1,-2 0-79,3 0 1,2-2-1,-4-2 1,1-5-1,0-3 1,1-3 0,1-1-157,2-2 1,0-1 0,-2 3 0,0-4 0,2 0 0,-1-4 0,-2-1-229,-1-2 1,-2 5 0,-1 0-1,-4-2 1,0-1 0,-4-2 331,-1 0 1,-6 1-1,-2-1 1,0 1 0,-1-1-1,2 0 132,-1 1 0,1-6 0,2 1 0,-1 2 0,1-1 0,2 1 0,3-3-102,3 3 1,-7-1-1,6 2 1,-1-2-1,-3 2 1,-1-3-1,-3 0-151,2-1 1,-4 0 0,0 6 0,-1-1 0,-3-1 0,-1-2 278,-2-1 0,1 0 0,2 3 0,2-2 0,-1-2 1,2-1-1,3-2-12,3-4 1,2 7-1,4-8 1,4 1 0,2 1-1,0-2-274,-2 0 1,-1-2 0,3 1-1,-4-2 1,0 1 0,-4-2 0,-3 0-270,-4-2 1,-3 0-1,-6 1 1,0-2 0,-2-2-1,0 0 371,-3-1 1,-4-2 0,3-1 0,0-1 0,-1 0 0,1-1-38,0 2 1,2-8 0,4 6 0,0-1 0,0-2 0,0 3 0,1-3-366,4-1 1,-2 3-1,4-2 1,-1 2 0,-3 0-1,-2-4 1,-1 1 277,0 0 0,0 0 1,0 1-1,0-3 0,0-1 1,0 0 404,0-2 1,-1-1 0,-2-2-1,-2 1 1,2-2 0,2-3 0,1-3-306,0-1 1,2 37-1,0-1 1,3-32-1,-1-1 1,1-2 0,-2 35-1,0 1 1,0-1-1,0 1-331,0-2 0,0 1 0,1-33 0,-4-1 0,0 2 0,0-1 0,0-1 142,0 0 0,-2-2 0,0 2 0,-4-1 0,3 36 0,0-1 0,-1 1 0,0-1 412,0 2 0,1-1 0,1-1 0,1 1 0,-5-35 0,2-1 0,1 36 0,1-1 0,0-1 0,1 0 0,0-1 0,1-1-185,0 0 1,0 0-1,0 1 1,0 0 0,0 2-1,0 0 1,0-2 0,0 1-1,0-1 1,0 0-1,0 0 1,1 1-305,1 0 1,1 0 0,-3-1 0,1 0 0,1 0 0,0-1 0,-1 0 0,0 0 0,-1 0 0,0 1 0,0 0 0,0 1 0,0 0 0,0 1 131,0-36 0,0 33 0,0 1 0,0 1 0,0 0 0,0-1 0,0 0 0,0 0 0,0 1 0,0 0 0,0 1 212,0-36 1,-2 33 0,0 1-1,-1 1 1,1 0 0,0-1 0,1 0-1,0 1 1,1-1 0,0 1-1,0 0 1,0-1 0,0-1-94,0-2 0,0-1 1,0 4-1,0-1 1,0-2-1,0-1 1,-1 4-1,0 0 1,0 1-1,-1 0 1,0-1-1,0 0-107,0-1 1,1 0-39,-1-34 1,0 34 0,0 0 0,0 4-1,-1 0 1,1 0 0,0-1 0,0 0-1,0 0 1,-1 1 0,0 0 92,-5-34 0,7 30 0,-1 1 0,-4-32 0,2-1 0,2 36 0,-1-1 0,2 2 0,-1-1 0,1-1 0,-1-1 74,0 2 0,0-1 1,1 1-1,1-1 1,-3 0-1,1 0 1,1-1-1,1 1 1,-1 1-1,2-1 1,-1-1-1,1 0-13,1-1 0,1 1 0,-3 1 1,1 1-1,1-3 0,0 0 1,0 2-1,-2 0 0,0 0 0,0 1 1,0-1-1,0 1 0,0-36-88,0-2 1,0 5 0,0-3 0,0 2 0,0-2 0,0 3-77,0-1 0,-4 3 0,-2 1 1,0-2-1,0-1 0,1 1 55,-1 2 0,3 2 1,-4-1-1,0 0 1,1 1-1,-2-1 0,2 1 119,0-1 1,-4 8-1,3-1 1,-1 0-1,2 1 1,2-1-1,-1 3 60,2 0 1,-2-2 0,-1 1 0,0 2 0,-2 1 0,2 2-163,0 0 1,1 1-1,2 1 1,-2 3-1,2-3 1,0-1 0,0-1-142,-1 0 1,-5 4-1,3 2 1,-1-1-1,-2 2 1,0 0-1,0 3 247,-1 2 0,-2-2 0,-2 2 1,1 2-1,0 2 0,-2 1-130,-3 1 1,3 4 0,-4-3 0,0 1 0,-2 4 0,-1 2 0,0 3-174,-2 2 1,-1 1 0,-2-2 0,-1 2 0,-2 0 0,-1 2 232,2 0 1,-4-1 0,0 4 0,-1-2 0,-1 2 0,-1 1 0,1 2 152,-2 0 0,0-1 0,0 1 0,3 0 0,-2-1 0,0 2-101,-1 4 1,-4-4 0,5 3 0,-1-2 0,-1 1 0,-1 3 0,-2 1-325,-1 3 0,1-3 1,1 1-1,-1 2 1,-2 2-1,-3 1 161,-2 0 1,4-2-1,-4 0 1,1-3 0,1 2-1,-1 0 1,1 0 182,0-1 0,-3-7 0,3 4 0,2-2 0,-1 0 0,4-1 104,-2-2 1,0-1 0,3-1-1,1 2 1,2 2 0,2 1-1,-2-1-205,-2-2 0,4 3 1,1 0-1,0 0 1,-1 0-1,-2 1 1,-1-1-117,-2 1 0,0 1 0,0 4 0,0-3 0,-1 0 0,-2 0 62,-2 3 0,-4-3 1,5 2-1,-1 1 1,1 1-1,0 1 0,-1-2 195,-1-1 0,3-1 0,-4 5 0,1 0 0,3 0 0,0 0 0,2 0-156,1 0 1,-8 0 0,10 0 0,-1 0 0,2 0 0,0 0-62,-1 0 0,-2 5 0,1-1 0,2 0 0,1 2 1,-1 2-1,-1 1 166,-2 0 0,1-5 0,2 5 0,2 1 0,-1 1 0,1-1 0,-1-1 85,-1 1 1,-1 2 0,-2 1 0,1 1 0,2-1 0,2 0-164,-2 1 1,-2-1 0,-1 0 0,2 1 0,-1 0 0,2 1 0,-1 0-50,1-3 1,1-2-1,0 4 1,5-1-1,3-1 1,2-2-1,-1-2 111,0-3 0,1 4 0,-1-3 1,0 0-1,1 2 0,-1-1 82,0 3 0,1 1 0,-1-1 1,0 0-1,-1 4 0,-2 2 1,-1 2-113,2 1 0,-1-3 1,1 7-1,-3-1 1,3 0-1,1-1 0,1 0-60,0-1 1,2-3-1,1 2 1,2-1-1,0-1 1,1 0 132,3-3 0,-1 0 0,1-1 0,2 0 0,1 1 0,2-1 0,0 2 22,-1 3 1,1-4 0,0 6-1,-1-3 1,1 3 0,1 0-1,2 3-54,1-3 0,2 6 1,-4-4-1,4 3 0,1 0 1,3-1-211,1-2 1,-2-1 0,0 2 0,1-2 0,1 0-1,2-2 1,0 2 0,0 0 0,0-4 0,0 4 0,-1-2 0,-2-2 0,-3-3 0,0 0-927,0-1 0,-5 0 134,3 1 0,2-10 1,1-7-1,4-10 1,1-6-1,0-5 505,0-1 0,0 3 1,0 1-1,0 2 1,-2 2-1,-1 3 1,-3 0 658,-1 1 1,-2 1 0,-4 2 0,-1 2 0,1 2 0,1 2 293,3-2 0,-2 4 0,2-2 0,-3 3 1,-2 1-1,1 0 0,0 0-87,-1 0 1,3 1-1,2 3 1,4 5 0,5 3-1,5 0-211,4-3 1,10 1-1,8-5 1,8-2-1,11-3 1,10-6-221,9-8 0,-27 6 1,0-3-1,-1-2 1,-1 0 20,33-14 0,-4 0 0,-11 1 0</inkml:trace>
  <inkml:trace contextRef="#ctx0" brushRef="#br0" timeOffset="6">10611 9556 9227,'0'-14'0,"-2"2"667,-2 4 893,2-4-1208,-9 10 1,5-10-1,-3 3 1,4-2-1,4-3 645,1 1 1,0 16 0,0 7 0,0 10 0,1 6 0,4 5-752,4 3 0,-2 0 0,2 3 0,0-3 1,1-1-1,2-3 0,4-4 30,4-3 1,-3-10 0,6-9 0,2-2 0,3-5 0,4-6 0,3-10-326,2-9 1,0-6 0,0-8 0,-3-2 0,-3-5 0,-6-2-155,-6 3 1,-4-9 0,-2 4 0,-1 0 0,-3 2 0,-4 8 175,-4 6 0,-1 11 1,0 8-1,-1 5 0,-4 4 1,-4 6 446,-3 6 1,3 6-1,1 8 1,-1 7-1,1 4 1,4 5-108,2 1 0,4 0 1,2 1-1,5-3 1,5-4-1,3-3 1,5-1 33,4-2 1,0-7-1,0-2 1,-3-6 0,-1-2-1,1-2-276,-3-5 0,4-4 0,-5-9 0,1-2 0,-1-6 0,-1-2-360,1-1 1,-4-5-1,2-1 1,-3 1 0,-5 2-1,-5 1 1,-1 4 518,2 3 0,-4 3 47,3 5 1,-7 7-1,-1 6 1,1 8-1,3 5 1,5 3-1,3 2-59,4-2 0,6 3 0,3-2 0,2-4 0,6-4 1,-1-3-140,0-3 1,2-8 0,-1-5-1,-2-6 1,-2-6 0,-6-4-3,-2 0 0,0-7 0,1-2 0,-3-2 0,-3 0 0,-3 1 0,0 2-1013,-2 4 1,3 1-1,-4 11 1,0 5 0,2 10 650,-1 16 1,-4 12-1,3 15 1</inkml:trace>
  <inkml:trace contextRef="#ctx0" brushRef="#br0" timeOffset="7">20648 9089 8175,'-8'-6'0,"2"-1"0,4-1-13,11 8 0,6 3 0,3 6 0,-4 2 0,-2 0 0,-3 3 0,-4-1 0,-2 0 413,1 1 1,-3-1 0,4 0 0,-2 2 0,1 3 0,5 4 0,3 3-79,1 2 1,5 0 0,1 1-1,2 3 1,3 4 0,1 4-328,2 1 0,-1 0 0,2 1 0,1 2 1,-1 2-1,-5-1 0,0 1 63,-3-1 0,-3 2 0,0-3 0,-2 1 0,-3-1 0,-1 0 0,-3 0 277,3 2 0,2 3 0,3-2 1,4 2-1,0 4 0,4 2-199,1 4 1,6 0-1,2-3 1,0 1-1,1 3 1,-2 0-210,1 1 1,2 3-1,-4-2 1,-1 0-1,-2-2 1,-1-1-1,-2-1 78,-3 0 1,-3-5 0,-5-1 0,-1 4 0,-1 0 0,-3-2 137,-5-4 0,4 4 0,-1-1 0,4 4 0,0 1 0,6-1 0,2-1-96,5-2 1,5 8-1,4-8 1,-1 2-1,1 0 1,-3-2-101,-2 0 1,-3 1-1,-1-3 1,-4 0 0,0-2-1,-6 0 1,-3-1 33,-7 1 0,2-4 0,-1 2 0,-2 0 1,-3 1-1,-3 2 0,-3 2 57,-2 1 0,5-4 0,-1 0 0,4 0 1,4 0-1,5 0-87,3 1 0,6 0 1,1 1-1,2-4 1,3 1-1,-1-3 0,1 3 17,-2-1 0,-6-2 0,2 1 0,-3-2 1,-3-3-1,-2 4 0,-2-1 188,-2 2 1,-2-1 0,-4-4 0,0 2 0,0 3 0,0 1-279,0 4 1,0-4-1,0 2 1,0 0-1,1 0 1,2-3 0,3-2 178,2-1 1,1-8-1,4 7 1,0-2 0,-1-3-1,-1 1 1,-3 1 248,3 1 0,-4-2 1,1-1-1,-1-1 0,-1-1 1,0 1-332,-3 0 0,3-1 1,-2 5-1,1 0 1,1 0-1,1 0-193,0 0 1,5 0-1,-3 0 1,3 0 0,1-2-1,1-1 1,-1-1 154,0 1 0,-1-4 0,-2-2 0,-1-3 0,0-3 0,0-1 243,0-2 0,-2-1 0,2 2 0,-3-2 1,-1 0-1,-1 0 0,-1 1-155,-1-2 0,-2 6 0,0-3 0,0 5 1,0 4-1,1-3-263,3-1 0,-2 5 1,4 1-1,-2 1 0,2 1 1,2 0-1,2-2 128,2-3 1,1-2-1,2 1 1,1 0 0,2-4-1,-2-4 428,-1-2 0,-6-3 1,0-5-1,0-1 0,-2-2 1,-1-1-123,0 0 1,-4 4 0,2-3-1,-1 2 1,0 3 0,1 1-656,-1 2 1,3-2 0,0 4 0,2-1-1,2 1 1,3 1-149,5-1 0,-3-1 1,4-5-1,-1 0 1,0-1-1,-2-1 1,-1-4-77,-2-1 1,0-2 0,-1-2 682,-3 2 0,3-2 0,-5 4 0</inkml:trace>
  <inkml:trace contextRef="#ctx0" brushRef="#br0" timeOffset="8">23101 16592 7841,'-22'-49'1103,"0"9"0,1 18 0,12 27-1438,5 11 0,4 6 0,3 2 1,3-3-1,1-1 0,2 0 0,0 0 1,-2 0 405,-1-1 0,3 5 1,-3-2-1,3 3 1,4 2-1,5-2 1,4-3-1,5-4 655,2-3 0,13-4 1,-1-2-1,4-6 0,2-6 1,-1-6-681,0-2 0,3-9 1,-5-2-1,-2-3 0,-2-2 1,-3 2-2683,0 3 2636,4-3 0,-7 4 0,6-6 0</inkml:trace>
  <inkml:trace contextRef="#ctx0" brushRef="#br0" timeOffset="9">5412 17259 8416,'-52'-46'0,"3"7"0,0 13 0,-1 14 0,-6 16 0,-5 17 0,-6 12-22,30-15 1,-1 2 0,-2 3 0,0 0 0,-5 1-1,0 1 1,-3 0 0,1 0 0,-1 0 0,-1-1 0,3-1-1,1 0 1,2-1 0,1 0 0,3 1 0,1 2 0,3 0-1,1 2 1,1 2 0,3 2 0,3 2 0,3 1 105,1 1 0,4 1 0,4 4 0,3 1 0,4 1 0,3-1 0,3 3 0,3 1 1,3 3-1,5-1 0,5 1 0,5-1 0,5 0 0,6-1 1,7 0 0,5-3 1,3-1-1,5-4 0,12-2 1,6-4-1,-19-11 1,2-2-1,2-1 0,4-2 1,2-3-1,1-1 1,4-2-1,2-1 0,1-3 1,0-1-1,1-2 0,0 0-236,-2-1 1,1-1-1,0-1 1,0-3 0,0-2-1,0-1 1,-2 0 0,-1-2-1,0-1 1,-2-3 0,-1 0-1,-1-3 1,-1-1 0,-1-1-1,-1-2 1,-5 0 0,-1-1-1,0-1 83,-4 0 0,-1 0 0,-2-3 0,18-13 0,-4-3 1,-9 1-1,-4-3 0,-5 0 0,-2-2 0,-4-1 1,-3-2-1,-4 0 0,-3-2 64,-4-1 0,-3-2 1,-3-3-1,-3-1 0,-7 0 1,-4 1-1,-3 1 0,-4 1 1,-7 0-1,-5 1 0,-5 3 1,-6 3-1,-9 3 0,-5 5 228,-11 3 0,-3 5-321,7 5 1,-5 5 0,3 9 0,-6 2 0,1 4 0,5 2 0,1 3 0,-1 2 0,-5 1-1,0 3 1,-1 1 96,-2 2 0,0 3 0,-1 1 0,-1 2 0,0 2 0,1 1 0,2 2 0</inkml:trace>
  <inkml:trace contextRef="#ctx0" brushRef="#br0" timeOffset="10">19262 17365 8245,'9'-20'0,"0"3"0,1 7 0,2 5 0,1 4 80,1 1 0,-5 4 1,-1 2-1,1 2 1,0 2-1,-1 2 1,-2 1-1,-3 2 0,0 3 1,-1 4-1,4 2 1,0-1 251,0 0 0,5-3 0,-4 3 0,2-4 0,0-1 1,3-1-1,4-2 248,6-4 0,3-1 0,3-6 0,2 1 1,3-1-1,1 1-316,3-2 0,6-2 0,1-1 0,-1 0 0,0 0 1,-1 0-1,-1 0-322,-2 0 1,-2 0-1,1 0 1,-2 0-1,-5 0 1,-3 0 26,-1 0 1,1 0-1,1 0 1,4 0 0,-1 0-1,3 0 1,-3 0 183,1 0 1,7-6 0,-2-3-1,2-2 1,5-3 0,-1 2-18,2 3 1,-2-2-1,-2 2 1,-1-2 0,2 1-1,-1 3-389,1 1 0,-6-3 0,-5 4 0,-2 2 0,-2 2 0,-3-1-85,0-2 451,-5 2 1,3-3 0,-3 5-1,-1 0 1,2 0 0,-1 0 59,4 0 1,3 0 0,2 0-1,4 0 1,1 0 0,3 0-80,2 0 1,1 0 0,0-2-1,0-1 1,0-1 0,-2 1-1,-2 1-130,-5 2 1,1 0-1,-1 0 1,-1 2-1,-3 1 1,-4 1 3,0-1 0,-3 3 0,5-2 0,-1-1 0,3 0 0,-1 0 0,4 2 77,-2-2 1,5-2 0,-2-1 0,0 0-1,0 0 1,-1 0-645,-5 0 56,2 0 0,-13 0 0,4 0 0,-3 0-327,-2 0 1,-2 2 0,-7 1 0,-8 3-748,-7 1 1,-2 2 1616,0 4 0,-1 1 0,1-1 0</inkml:trace>
  <inkml:trace contextRef="#ctx0" brushRef="#br0" timeOffset="11">22075 17512 8560,'-5'-49'2525,"1"9"-2494,-1 3 1,11 28 0,5 0-1,6 6 1,9 3 0,5 0-1,3 0 1,1 0 262,-1 0 1,3 5 0,-4 1 0,0 1 0,-2 5 0,-6 3 0,-7 4 89,-8 2 0,-4-4 0,-9 6-464,-6 0 0,-13 7 0,-20 3 0,-8 1-595,-6 3 0,-8 3 1,3 4-1,30-20 0,0-1 675,0 1 0,0 0 0,-3 4 0,0 2 0,-3-3 0,0 0 0</inkml:trace>
  <inkml:trace contextRef="#ctx0" brushRef="#br0" timeOffset="12">6905 15993 7604,'-24'-51'0,"-13"-11"0,14 27 0,-3 0 0,0 1 0,-1 0 0,-19-20 0,9 11 0,10 13 0,16 9 1632,15 12 1,30 3-1633,28 6 0,-8 3 0,5 0 0,10 1 0,0 0 0</inkml:trace>
  <inkml:trace contextRef="#ctx0" brushRef="#br0" timeOffset="13">20622 14367 7575,'0'-28'0,"0"-2"0,-2 5 0,-4 7 0,-7 8 0,-8-1 0,-5-1 0,-5-1 0,2 0 0,-9-1 0,4 1 0</inkml:trace>
  <inkml:trace contextRef="#ctx0" brushRef="#br0" timeOffset="14">19289 17512 8527,'-9'-15'0,"1"-1"0,1-2-7,0 2-3,4 1 300,-3 8 1,7-4 0,2 5 0,3 0 1279,2 0-1306,-6 2 1,4 5-1,-6 4 1,0 4 408,0 3 1,0 1-540,0 0 0,0 2 0,0 1 1,2 4-1,1-1 0,3 0 352,1-3 0,-2-2-915,4-5 1,-5 2 433,5-2 1,-8-3 257,-1-1 0,-1-14 1,-7-5-1,3 0 362,2-1 1,1 6-239,2 0 1,0 8-258,0 1 0,5 1 0,-1 8 1,-1 1-200,-2 2 1,1 2 0,1-1 0,1 0-1,1-1-365,1-3 1,-3 1 16,5-5 0,-3 4 477,4-5 0,-6-1 0,1-7 0,-2-5 0,-2-3 0,0-1 0,0-1 700,0 1 0,0 0 0,0-1 1,-2 1-129,-2 0 1,-4 1 0,-5 3-623,0 4 1,4 10 0,1 5 0,3 5 0,2 3-621,1-2 1,2-1 0,2-2 0,1 1 0,2-3 0,1 0-52,0-2 1,5-2-1,-4 3 1,2-2 0,0-1-1,0 1-484,-2 2 0,5 2 0,-3 1 1145,3 0 0,7 1 0,2-1 0</inkml:trace>
  <inkml:trace contextRef="#ctx0" brushRef="#br0" timeOffset="15">20888 13660 7570,'-13'-1'0,"0"-2"0,-1-2 0,0 1 0,-3 0 0,-1-1 0,7 1 0,0 2 0,8-1 0,6-1 0,11 1 0,11 1 0,9 2 0,10-6 0,4-1 0</inkml:trace>
  <inkml:trace contextRef="#ctx0" brushRef="#br0" timeOffset="16">20902 14633 7570,'-8'0'0,"2"-18"0,6-4 0</inkml:trace>
  <inkml:trace contextRef="#ctx0" brushRef="#br0" timeOffset="17">21342 2412 7910,'7'-35'0,"-3"-1"0,-2 5 0,-4 6 0,-2 7 0,-5 3 0,-7 2 0,-5 1 42,-4 3 0,-2-1 0,-11 5 0,-5 2 0,-5 2 0,-6 1 0,-4 1 0,-1 4 0,2 4 1,1 3-1,1 1 0,2 0 0,3 1-14,1-1 0,6 5 0,-2 1 0,2 0 0,0 2 1,-3 0-1,-2 2-67,-7 3 0,-4-1 0,-10-2 0,33-11 1,0 0-1,-2 1 0,-1-1 0,-2 2 0,-1 0 1,-1 0-1,0 1 92,-3-1 1,0 1-1,-2 2 1,0 0-1,0 0 1,0-1-1,-1 1 1,0 0-1,1 1 1,0-1-1,0 1 1,1 0 11,0 0 0,0-1 1,1 1-1,1 0 1,0 2-1,1 0 1,2-1-1,1 0 0,1 1 1,1-1-1,1 1 1,1 0-109,-2 2 1,1 2 0,1 0 0,0 1 0,-1 1 0,0 0 0,0-1 0,1 1 0,-2 2 0,1-1 0,-1 1 0,-1 0 0,-1 1 0,-1 0 50,-1 0 0,0 0 0,1 3 0,0 0 0,-2-2 0,0 0 0,-1 2 0,0 0 0,0-1 0,0 0 0,-3 1 0,1-2 39,0 0 0,1 0 1,3-1-1,1 1 1,-3 2-1,0 1 0,2-2 1,1 0-1,4-2 1,-1-2-1,2 0 0,0 0 1,3-2-1,0 2 2,2 0 1,1 0-1,1-1 1,2 0-1,-24 25 1,2 2-1,24-24 1,0 0-1,1 0 1,-1 1-185,0-1 0,1 1 0,-2 4 0,0 0 0,-1 0 0,-2 0 0,1 1 0,-1 0 0,1 0 0,-1 0 0,1-3 0,0 1 0,-1-1 0,-1 1 138,0 0 0,-1-1 0,1-1 0,0 0 0,0 0 0,-1-1 1,0 1-1,-1 0 0,0 0 0,0 0 0,-2 2 0,0 1 110,0 0 0,0 0 0,4-3 0,0 0 0,-2 3 0,-1 0 0,2 0 0,-1 0 0,3 0 0,1-1 0,-1 3 0,1 1 0,2-1 0,0 2-102,0 0 0,1 1 0,3 3 0,0 0 0,1-3 1,0-1-1,1 1 0,2-1 0,0 1 0,1-1-78,0-1 1,0 0 0,3 3 0,-1 0 0,-1-2 0,0 0 0,0 2 0,0 0 0,0-1 0,0 0 0,-1 3 0,-1-1 0,0-1 0,-1 0 22,0 0 0,0 0 0,1 2 1,0 0-1,0-3 0,-1-1 0,1 0 1,0 0-1,-2-1 0,0 0 0,1-2 1,0 0-1,1-1 0,0 0 68,-17 32 1,2-2-1,-3 1 1,19-31-1,1 0 1,-19 33-1,1-1 5,-1 1 1,3-6 0,15-27 0,-1 1 0,0 0 0,0 0 0,0 0 0,1 0 0,-2 1 0,0 2 0,0 0 0,0 1 16,0 0 0,0 0 1,-4 6-1,1 0 1,3-3-1,1-2 1,0-1-1,0 0 1,0 0-1,2-1 1,0-1-1,1-1-25,1 0 1,1 1-1,0 3 1,1 1-1,1-1 1,0 0 0,1 1-1,0-1 1,0 1-1,0 0 1,0-1 0,1 0-71,1 0 0,0 0 1,2 0-1,0 0 1,0 0-1,0 0 1,1 0-1,-1 0 1,0 0-1,1 1 1,-1 0-1,0 0 1,1 1-1,-1 0-14,0 2 0,1-1 0,-1-3 0,0 0 1,0 5-1,0-1 0,-1-1 0,-1-1 0,0-2 1,0 1-1,1 1 0,0 0 0,1 0 0,-1 1 126,2 0 0,-1 1 1,0 0-1,1-1 0,-1-2 1,0-2-1,1 1 0,-1 0 1,0 1-1,1 0 0,-1 0 1,0 1 3,1 0 0,-1 0 1,-2 5-1,0 1 1,0-1-1,1 1 1,-1 0-1,1 1 1,0 2-1,0-1 0,0 0 1,0-1-931,-1 1 0,0 0 838,-3 1 0,0 1 0,4-1 0,0-1 0,-2 2 0,-1 1 0,1-1 0,1 0 0,0-2 0,2 0 0,-1 0 0,2 0-61,2-2 0,-1 0 90,-1-1 0,1 1 0,3-2 0,2 1 0,-2 0 0,0-1 0,1 1 0,0 1 0,1 1 0,0 0 0,0 2 0,0 0 38,0 1 1,0 1 0,0 0-1,0-1 1,0 1 0,0 1 0,0 0-1,0 1 1,0 3 0,0 0-1,0 0 1,0 1-29,0 0 0,0-1 0,0-5 1,0-1-1,0 2 0,0 0 0,0-1 1,0-1-1,0 1 0,0-1 0,1-1 1,0-1-14,0-1 1,2 0 0,0 2 0,1-2 0,3-4 0,0-2 0,0-2 0,1 1 0,0 0 0,1 0 0,2-1 0,1 0 0,0 2 0,2 0-78,1-1 0,1 0 1,-1-5-1,1-2 0,2 3 1,1 0-1,1-1 0,0 0 1,0-2-1,0 0 0,2 0 1,-1 1 75,0-2 0,0 0 0,0-1 0,-1-1 0,0 0 0,0 1 1,0 2-1,0 0 0,0 0 0,0 1 0,0 1 0,-1 0 1,-1-1-1,-1 0 71,-1 0 1,-1 1 0,2 2 0,1 0 0,-1 0 0,1-1 0,1 1-1,-1-1 1,1 4 0,-1-1 0,0-1 0,0-1-50,0-1 0,1-1 0,0 5 0,0-1 1,2-3-1,0-2 0,1 3 0,0-1 1,2 2-1,1 0 0,0-2 0,0 0 1,1 0-1,0-1-408,1 1 1,0-2 343,-6-1 0,2 0 1,8 3-1,0 1 1,-4-3-1,0 1 0,-1-2 1,1 1-1,-1-1 1,1 1-1,-1-3 0,0 0 45,1 0 1,1 0 0,2 1 0,1 0 0,-2-3-1,1 0 1,-1 1 0,0-1 0,0 2 0,1 0 0,-2-2-1,0 1 15,0 0 1,0 0-1,6 2 1,0-1-1,-4-4 1,0 1-1,0-1 1,0 1-1,2 1 1,0-1 0,-1-1-1,0 0-6,1-2 0,0 0 0,4 2 0,1-1 0,-3-4 0,0 0 0,0 2 0,1-1 0,1 1 0,-1 0 0,0-1 0,-1 0 0,1 1 0,1 1-16,0 1 0,0-1 1,0-1-1,-1 0 1,2 3-1,0 0 1,1-2-1,0 0 1,-1 0-1,1 0 1,2 0-1,0-1 1,0 0-1,0 0 2,2-2 0,-1 1 1,1 0-1,-1 0 0,-1-2 1,0 0-1,0-1 1,-1 0-1,1 0 0,0-1 1,0-1-1,0-1-2,0 0 0,1 0 0,4 0 1,-1-1-1,-4 2 0,-1-1 0,0-1 1,0 1-1,2 0 0,0 0 1,-2 0-1,2-1-22,0 2 1,0-1 0,1 0 0,-1-1 0,0 1 0,-2-1 0,1 0 0,-1 0 0,0-1 0,-1 1 0,0 0 0,-1 0 27,2-1 0,-1 1 0,1-1 0,-1 0 0,1 2 0,0-1 0,-2-1 0,0 0 0,0 0 0,1-1 0,0-1 0,1-1 0,2 0 0,1-1 26,1-2 0,0 0 1,0 1-1,0 0 0,2-2 1,2-2-1,1 0 1,0-1-1,1-2 0,1 0 1,2-2-1,0 0 1,1-1-1,1 0 47,1 1 0,1-1 0,-3 0 0,0 0 0,2-1 0,0-2 0,-2 1 0,-1 0 0,1 1 0,-1 0 0,-1 0 0,-1 1-83,-2 0 1,0 0 0,3 1 0,-1 0 0,-3-1 0,1-1 0,0 2 0,0 0 0,0 0 0,0 0 0,-2 0 0,-1 1-75,-2 0 0,1 0 42,1 0 1,0 1 0,-5-1 0,0 0-1,3 1 1,0-1 0,2 1 0,-1-1 0,0 0-1,-1 0 1,2-2 0,1 0 24,0-1 0,0 0 1,-1-1-1,1 0 0,5 0 1,1 0-1,-1-1 1,1 0-1,1-1 0,0 0 1,0-2-1,0-1 0,0-1 1,1 0 59,-1-1 0,0 1 1,4-1-1,-1 0 0,0 0 1,-1-1-1,-2 0 0,-1 0 1,1 0-1,-1 0 0,-2 1 1,-2 1-609,-2 0 1,0 1 583,5 1 0,-1-1 0,22-4 0,-30 5 1,1 1-1,-3 0 0,0 0 0,-2 1 1,1 0-1,0-1 0,0 1-205,1 0 1,0 0 244,31-9 1,-27 8 0,1-1 0,-3-2-1,-1-1 1,2 0 0,1 0 0,2 0 0,0-1-1,-1 1 1,1-2-97,0 1 0,-1-2 0,1-1 0,-1 0 0,-1 2 0,1-1 0,-3 0 0,0-1 0,0 0 0,-1-1 0,-1-1 0,0 0 50,-2 0 0,0 0 22,0 0 0,-1-1 0,18-11 1,3 1-1,-5 2 0,-6 0 1,-7 1 792,-7 3-762,-5 3 0,-1-2 0,1-3 1,0 1-1,2-2 0,-1 2-56,5 0 1,3-5 0,5 1-1,2-6 1,7-3 0,3-4-48,4-5 1,-26 20 0,0 0 0,0-3 0,0-2 0,1 0 0,0 0 0,1 0 0,-1-1 0,-2 1 0,0 0 0,-2 0 0,0 0 146,24-26 0,-2 2 0,-13 0 1,-2-2-1,-5 3 0,-5 2 37,-3 4 0,-4-3 0,-7 1 0,-2 1 0,0-2 0,4-3 0,4-3-226,2-1 0,2-9 1,7-3-1,2-3 0,-13 31 1,1 0-1,1-2 0,1 1 28,1-2 0,1 0 0,1 0 1,1 0-1,-3-1 0,0 0 1,0 0-1,-1-1 0,0 0 0,-1-2 1,0 1-1,-1-1 0,-1 0 1,-1-1 141,0 1 0,-2 1 0,-3 0 0,-1 0 0,0 3 0,-1 0 0,-1 0 1,0 0-1,-3 0 0,0 0 0,-3 0 0,0 0 0,-2 0 0,1 0-17,0 0 1,0 0 0,-1-2-1,-1 0 1,3 0 0,-1-1-1,-1 1 1,-1 0 0,1-1 0,0 0-1,1 0 1,0 0-257,2 2 1,1-1 0,2-7 0,1-1-1,2 3 1,1 1 0,2-3 0,0 0 0,2-1-1,0-1 1,0 1 0,1 0-359,-1 0 0,1-1 561,3-5 0,-1 1 0,-1 2 0,0 1 0,3-6 0,-1-1 0,-1 0 0,-1 1 0,-1 1 1,-2 1-1,-1 1 0,-1-1 0,-1 1 0,-1 1 197,0-2 0,-1 0 1,-1-1-1,-3-1 0,0 2 1,-2 1-1,0 1 1,0 0-1,-1 1 0,-1 1 1,0 1-1,-1 1-194,0 0 1,0 1-1,1-3 1,0 0-1,0 1 1,2 0-1,1-1 1,1 0 0,1 0-1,0-1 1,1 1-1,1-1-94,0-1 0,1 0 0,1-2 0,1 1 0,2 0 0,1 0 0,-1 0 0,1-1 0,-1 1 0,0-1 0,1 1 0,-1-1 0,0 0 0,-1 0-191,-1-1 1,0 0 0,2-2 0,-2 1 0,-2-2 0,-2 0 0,0-1 0,0 0 0,-3 3-1,0-1 1,0-1 0,-2 0 461,0 1 1,-1 0-1,0 0 1,-2 1-1,0-4 1,-2-1-1,-1 2 1,-1 1-1,-1 3 1,0 0-1,-1 0 1,-1 0 653,0 1 0,-1 1-848,1 2 1,1-1-1,-3-2 1,1 0 0,1 2-1,2 0 1,0 0 0,0 1-1,2 0 1,-1-1 0,2 3-1,1 0-172,-2 0 1,2 0 0,1-2 0,0-1-1,-1 3 1,0-1 0,1-1 0,0-1-1,1-1 1,0 1 0,0-1 0,0 0-1,0-1 1,0-1 31,0 1 1,0 0-1,-2-2 1,0-1 0,0 1-1,-1 0 1,1-3 0,0-2-1,0 1 1,-1 0-1,1-2 1,-1 0 0,0 4-1,0 0 265,0 3 0,0-1 1,-3-6-1,0 1 0,0 4 1,0 1-1,-2-2 0,-2 1 1,1 0-1,-1 0 0,0 2 1,-1 1 33,1 3 1,-1-1 0,1-2 0,0 0 0,-2 3 0,0 1-1,1 1 1,0 1 0,-1 0 0,0 1 0,0 1 0,0 1-252,1 0 1,0-1 0,0 2 0,1-1-1,2 0 1,0-1 0,-1 1 0,0 0 0,1-2-1,-1 1 1,0 1 0,0-1 0,-1 0 0,1-1-122,-2-1 1,1 1 0,1 1-1,0 1 1,-2-3 0,0-1 0,-1-1-1,0-1 1,0 0 0,-1 1-1,0-2 1,-1 1 0,1 1 0,0 1 319,0-1 0,-1 0 1,-1-2-1,-1 0 0,0 3 1,-1 0-1,1-1 1,0 0-1,-2-1 0,0 1 1,1 0-1,-1 2 17,-1 0 1,1 0 0,-3 0 0,2 0 0,3 5 0,1 1 0,-1-1 0,0 0 0,1-1 0,-1 1-1,1 2 1,-1 0-172,1 3 0,1-1 1,-1-1-1,0 1 1,0 3-1,0 0 1,0 0-1,-1-1 1,1 1-1,-1-1 1,1 2-1,-1 0 0,0 0 1,-1 0-187,1 0 0,-2 0 0,1 0 0,-1-1 1,-2-1-1,0-1 0,-1 2 0,0-1 0,0 2 1,-1 0-1,0 0 0,-1 0 0,-1 1 0,0 0 309,-1 0 1,0-1-1,-1-1 1,0-1-1,-1 1 1,1 1-1,-1-1 1,0 0-1,0 1 1,-1 0-1,1 2 1,-2 0 146,0 1 0,0-1 0,0 1 0,1 0 0,1 2 0,0 2 0,1 0 0,-1 2 0,-26-26 0,-1 6 0,1 3-252,0 4 0,-2 2 1,-1 4-1,-4 4 1,-2 2-1,-4 3-1436,-4-1 1311,31 14 1,1-1 0,-32-11 0,32 13 0,-1-1 0,0 1 0,-2 0 0,-1 0 0,-2-1 0,0 1 0,0 1 136,-1-2 0,-1 0 1,-3 1-1,-1 1 1,3-1-1,1 0 1,-2 1-1,-1 0 1,1-1-1,-1 0 1,-1 0-1,0-1 1,1 0-1,-1 1 1,0 0-1,1 0 174,1 1 0,0 0 0,1 2 1,0 0-1,1-1 0,0-1 0,1 2 1,0-1-1,-1 1 0,0 0 1,2 1-1,-1 0 0,0 0 0,0 1-186,-1 1 0,0 0 0,1 4 0,-2 0 0,-3 0 0,-2 0 0,1 0 0,0 2 0,0 0 0,0 2 0,-1 0 0,0 1 0,0 3 0,-1 2-67,1 1 1,-1 2-1,-8 4 1,-1 2-1,2 1 1,1 2 0,-1 2-1,0 2 1,-3 4-1,1 2 1,-1 2-1,1 2 87,-1 4 0,-1 1 0,18-11 0,0 1 0,1 0 0,-16 14 0</inkml:trace>
  <inkml:trace contextRef="#ctx0" brushRef="#br0" timeOffset="18">25887 8863 10401,'0'-14'0,"2"2"0,2 2 0,5 1 826,3-1 1,6-2-467,-1-1 1,7-1 0,-3 2 0,0 2 0,-4 3 0,-2-1 0,-2 2 0,-2 2-1,-7 5 1,-11 10 0,-17 9 0,-5 4 0,-8 6 0,-5 2 0,-5 5 0,-5 2-348,-7 1 0,-1 6 1,29-22-1,0 1 1,-1 0-1,0 0 0,0 1 1,-1 0-1,0 0 1,0 0-1,0 1 1,0 0 59,2 1 1,0-1 0,-1-1-1,1-1-156,1-1 0,2 0 0,-26 25 0,7 3 0,1-2-172,3-1 0,2-6 1,2 2-1,4-4 0,4-1 1,2 0-1,3-1-331,-1-4 0,2-2 1,3-8-1,2-1 1,3-5-1,0-3-2015,6-4 2477,-3-8 1,7-4-1,-7-7 1</inkml:trace>
  <inkml:trace contextRef="#ctx0" brushRef="#br0" timeOffset="19">24567 9102 8429,'-14'-34'843,"3"9"-474,16 12 0,2 11 0,9 13 0,7 5 0,9 9 0,8 8 0,8 8 1,3 5-226,-21-21 1,0 1 0,1 1-1,0 2 1,1 1 0,0 1 0,-2-1-1,0 2 1,1 1 0,1 2-1,-1-1 1,0 1 0,1 3 0,1 0-208,-1-1 1,0 1 0,-4 2 0,-2 0-1,3 3 1,-1 0 0,0 2 0,1 1-1,1-2 1,0 0 0,1 1 0,1-1-1,0-1 1,0 0-408,-1 0 1,0 0-1,7 8 1,1 0-1,-1 0 1,0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054"/>
    </inkml:context>
    <inkml:brush xml:id="br0">
      <inkml:brushProperty name="height" value="0.053" units="cm"/>
      <inkml:brushProperty name="color" value="#FF0000"/>
    </inkml:brush>
  </inkml:definitions>
  <inkml:trace contextRef="#ctx0" brushRef="#br0">4412 5637 7690,'0'-19'0,"2"0"259,2 3-167,-2 4-3,4 12 1,-5 0 0,4 0-1,3 0 1,4 0 0,3-2-1,1-2 1,5-4 528,4 1 0,6-5 0,12 5 0,5-2 0,2 1 1,8 3-1,3 2 0,7 1 0,0 2-440,1 0 1,-29 0 0,-1 0-1,32 0 1,-33 0 0,1 0-1,2 0 1,1 0 0,0 0-1,0 0 1,2 0 0,0 0-2,-1 0 0,0 0 0,-3 0 0,1-1 0,3-1 1,0-1-1,0-1 0,0-1 0,0 0 0,0-2 0,1 1 1,0-1-1,-2 0 0,0 1 146,-1-1 0,1 0 1,-1 1-1,0-1 1,32-5-1,-36 7 1,0 1-1,0 1 1,1 1-1,33-3 1,-2 1-449,-4 1 1,-3 3-1,-3 3 1,0 3-1,-6 1 1,-3 2 0,-7 0 8,-2 0 0,-4-5 0,-2 3 0,-5-1 0,-3-3 1,-1 0 134,-1 2 0,-1-4 1,-1 5-1,-3-1 1,-2 1-1,-3 1 187,-1 3 1,-1 8-1,-1 3 1</inkml:trace>
  <inkml:trace contextRef="#ctx0" brushRef="#br0" timeOffset="1">4519 7703 12452,'-13'-7'0,"-1"2"0,1 4 514,0 1-372,-1 0 1,1 0 0,0 1 0,-1 2 0,4 2 459,5-2 0,7-3 1,11-3-1,1-2 0,-1 2 1,2 2-1,1 1-283,2 0 0,0 0 0,-4 0 0,4 0 0,4 1 0,4 2 0,0 3-252,1 2 1,4-4 0,2 3 0,1 1 0,3-2-1,0 0 81,-2-3 1,5-2 313,0-1 0,-4 0 1,4 0-1,-2 0 1,1 0-70,1 0 1,0-4-1,1-2 1,1 0 0,1 0-1,-3 3-458,-2 1 1,8 2-1,-4 0 1,1 0-1,1 0 1,-4 0-52,-2 0 0,7 0 1,-7 0-1,2 0 1,3 0-1,-1 0 1,-1 0-1,-1 0 334,0 0 0,0 0 0,0 0 0,0 0 0,0-1 0,-1-2-54,-4-1 0,2-1 1,-4 5-1,-1 0 1,3 0-1,-3 0-283,1 0 0,-1 0 1,-1 2-1,3 1 0,2 1 1,0-1-73,1-2 0,1 4 1,1-1-1,-2 1 0,-2-1 1,2 1-1,2-2 491,1-2 1,-5-1 0,1 0 0,-1 0 0,-1 0 0,-1-1 46,0-4 0,-4 2 0,5-4 0,0-1 0,-1 2 0,1-1 0,0 1-263,3 0 0,2-3 1,1 5-1,-2-1 1,1 1-1,-1 0-435,4 1 1,1-3 0,-3 1 0,-2 2 0,-1 0 0,-3-1 291,-1-5 1,4 2 0,-3-2 0,0 0 0,-2 0 0,1 0 0,3-3 285,2-4 0,1 1 0,-2-3 1,-2 4-1,2-1 0,2-2-115,1 0 0,0-1 1,0 5-1,0-1 1,0 1-1,-2 0-243,-2-1 1,-4 5 0,-5 0-583,0-1 1,-2 0 0,-3-1 0,-4 2-557,-3-1 718,-2-2 494,0-1 0,-1 0 1,-2-1-1,-2 1 0,-1 0 1,-1-1 88,0 1 1,3-5 0,-3-1 0,1-2 0,2-2 0,0-1 148,0 2 0,-6-4 0,1 6 0,-2-2 0,-2 1 0,-2 2-302,-2 2 1,-3-2-1,-10 1 1,-3 2-1,-9 1 1,-3 2-1,-5-2-428,-2-3 0,-1 3 1,0-2-1,2 2 1,1 2-1,1-2 394,-1-3 0,-1 3 0,-1-4 677,4 0 1,-2 2-1,4-5 1,0 0-38,1 1 0,-5-2 1,1 5-1,-2 1 0,-5 3 1,-2 2-1,-2 1-280,1 3 1,0 5-1,-6-2 1,2 4 0,3 1-1,-1 0 1,2 0-549,0 0 0,-1 0 1,4 1-1,3 2 1,0 2-1,3-1 520,-2 2 0,2-5 0,0 4 0,3-4 0,2-1 0,1 0 0,0 0 211,-1 0 0,0 0 0,2-1 0,-1-2 0,0-2 0,0 2-103,0 2 1,-6 0 0,3-2-1,-2-2 1,1 2 0,-1 2 0,1 2-416,-1 4 0,5-2 0,-3 4 0,1-1 1,2-2-1,0 1 262,0-1 1,0 1 0,3-5 0,-2 0 0,-1 0-1,1 0 199,2 0 1,2 0 0,-1 0-1,0 0 1,-1 0 0,-2 0 0,-2 0-332,-2 0 0,3 0 0,-3 0 0,0 0 0,-1 0 0,0 0 0,1 0 0,-5 4 0,4 2 0,-4 1 0,-1 2 0,0 0 0,0-1-37,0-2 1,2 2 0,1-2 0,1 0-1,1 0 1,1-3 67,3-1 0,-2-1 0,2 2 0,1 1 0,2-1 0,1-1 1,1-2-32,-1 0 0,-1 0 0,-3 0 0,3 0 0,-3 0 0,1 1 0,-1 4 0,1-2 0,-5 6 0,-2 0 0,0-1 0,0 1 0,3 0 0,1-1 0,-3 2 0,7-4 0,2 0 0,3 0 0,2-2 0,2 2 0,-4-4 0,6 2 0,2-2 0,1-2 0,2 0 0,-1 1 0,1 3 0,0-2 0,-1 2 0,-1-1 0,-1 0 0,-2 3 0,2 2 0,0 1 0,0 4 0,-2 0 0,0 1 0,0-1 0,-1 0-82,-2 0 0,3 5 1,-4 2-1,0-1 0,1 0 1,4-3-1,2-1 1,1 3 0,1 0-1,0-2 1,1-1 0,1-2-66,3 0 0,3 1 0,-2-1 0,1 0 0,3 1 0,1-1-222,2 0 1,0 2 0,0 1-1,0 2 1,0 0 0,0 0-1,0 0 106,0-2 1,5 3-1,1 0 1,1 1 0,4-1-1,0-1 388,3 1 0,3-4 0,3 4 1,0-1-1,4-1 0,1 0 1,2-2 73,0-2 0,-1-1 1,1-2-1,0-1 1,-1 1-1,1 1-144,0-2 1,1 2-1,1-2 1,4 2-1,0-1 1,1-1-1,0 0-564,3-2 0,-3 5 1,0-3-1,-2 1 1,0 1-1,-1-2-314,0 1 1,0 2 0,-4 1-1,-1 0 1,2 1 1103,3-1 1,-2 0 0,3 1 0</inkml:trace>
  <inkml:trace contextRef="#ctx0" brushRef="#br0" timeOffset="2">23368 8756 13676,'4'-25'0,"2"3"0,2 5 0,2 5 2789,2 4-2346,-5 5 1,2-8 0,-9 8 0,-4 5 0,-2 5-26,1 5 0,-1 3 0,2 1 1,1 3-1,3 2 0,3 3 1,1 1-298,-1 2 1,3-1-1,0 1 1,0 0 0,0-1-1,-3-1 1,-2-1 0,1-3-243,2-2 1,-2-1-1,1-6 453,-6-3 1,0-5 0,-5-8 0,1-7 0,1-5 0,0-6-332,3-3 0,0-2 0,0 0 0,-1 1 0,1-1 0,3 0 0,3 1 280,1-1 1,2 6 0,-3 3 0,2 4 0,-1 0-168,2 1 1,-3 4 0,6 2-1,1 1 1,2 3-540,1 1 0,1 2 0,-2 2 0,-2 1 0,-1 3 0,1 3-308,2 5 1,1 1 0,1 7 0,-1 1 0,2-1-1,3 0-1591,4 2 2601,3 1 0,8 2 0,1-1 0</inkml:trace>
  <inkml:trace contextRef="#ctx0" brushRef="#br0" timeOffset="3">24074 8503 13188,'0'-48'-2213,"2"13"2812,2 13 1,-2 14-514,2 8 1,-1 5 0,0 6 0,1 1 0,-1 5-1,0 2 1,0 6 0,2 3 45,-2 3 0,-2 6 0,1-1 0,1 2 0,1 2 1,1-1-1,-1-1 0,2 1-201,1 2 0,4 2 0,5-3 0,2-1 0,0-2 1,-1-5 93,1-4 0,6 2 0,-3-9 0</inkml:trace>
  <inkml:trace contextRef="#ctx0" brushRef="#br0" timeOffset="4">24594 8663 17915,'0'-31'-1319,"0"-1"1,0 12-1,2 8 1725,2 4 0,8 0 0,7 3 0,2 2 0,4 2 0,5 1 0,4 1 182,0 4 1,9 1-1,-3 4 1,1-1 0,1 3-1,-4 2-543,-2 4 1,2 0 0,-4-5 0</inkml:trace>
  <inkml:trace contextRef="#ctx0" brushRef="#br0" timeOffset="5">24594 8943 27159,'-13'-11'-1080,"-1"-2"1,9 2 1326,5 7 0,11 3 0,13 1 0,4-2 1,5-1-1,1-1 0,4 1 0,4 1-1140,2 2 1,1 0 1005,-5 0 1,6 6 0,1 2 0</inkml:trace>
  <inkml:trace contextRef="#ctx0" brushRef="#br0" timeOffset="6">24941 10209 25227,'-14'0'0,"3"-2"0,0-1-1975,2-1 2220,6-7 1,3 4-1,11-8 1,6-1-1,10-2 1,6 0 0,2 1-1,-1-1 1,0 3-1,-1 3 1,0 5 365,-4 1 1,-5 1 0,-2 5 0,0 0 0,-1 0 0,-3 0-1441,-3 0 0,-4 6 0,0 3 1,-4 3-1,-1 1 0,-3 1 1,-1 0 469,-2 4 0,-12 3 0,-3 6 1</inkml:trace>
  <inkml:trace contextRef="#ctx0" brushRef="#br0" timeOffset="7">24834 10582 9437,'2'-28'345,"2"5"1,8 3 0,7 15 0,2 1-353,3-2 0,1 4 0,1-4 1,1 2-1,1 0 0,2 1 0,1 1 1,-1 2 17,-2 0 0,4 0 0,2 0 0</inkml:trace>
  <inkml:trace contextRef="#ctx0" brushRef="#br0" timeOffset="8">25794 10235 25547,'-6'-22'-6250,"3"0"6942,-6 17 0,2 2 1,-4 6-1,4 3 1,-1 2-1,3 4 0,-1 4-1110,3 6 0,-3-1 231,1 1 0,1 2 0,4 4 0,0 0 0,0-4 0,0-2-107,0-1 0,6-5 0,3 0 0,3-5 0,1-8 0,0-6-91,1-6 1,-3-9 0,0-6 0,-4-5 0,1-7 0,-3-2 419,1-2 1,-1-5 0,-5 1 0,0 2 0,1 4 0,2 4 0,3 1 642,2 4 0,-4 2 0,5 5 0,1 5 0,2 6 0,1 3-661,1 2 0,5 2 1,3 5-1,3 4 1,2 5-1,0 5 0,1 4-926,3 2 0,-3 4 1,5 5-1,-2-4 0,1 1 1,1-3 1072,0 1 0,4-12 0,-3-1 0</inkml:trace>
  <inkml:trace contextRef="#ctx0" brushRef="#br0" timeOffset="9">26607 10035 11876,'-1'-44'477,"-4"8"0,4 17 0,-5 21 1,0 11-1,-3 12-373,-3 9 0,-1 0 0,-1 2 0,2 2 0,2 5 0,3 8 0,1 5 0,3 6-185,1 3 1,8 8-1,2 1 1</inkml:trace>
  <inkml:trace contextRef="#ctx0" brushRef="#br0" timeOffset="10">24234 9409 15864,'-12'-6'0,"3"-3"-843,5-3 0,3-1 20,1 0 1,1-1 1322,3 1 0,4 1 0,5 2 0,2 1 0,1-1 0,2-1 0,0 1 0,0 2 1,-1 2 1,1 2 0,-3 4-1,1 2 1,4 2 0,-1 5-1,2 3-452,-1 1 0,2 2 0,4 1 0,-1 3 0,-1 1 1,2-1 59,2-3 1,-2-1-1,5-2 1,-2 1 0,1-1-1,2 0 1,1 1 224,0-1 1,2-1 0,-2-2 0,1-1 0,1 0-1,1 0-801,-1 0 0,0-2 1,0 3-1,-4-1 1,-3 2-1,-1-1 1,-2 0-1,-3-1-412,-4 2 0,-5-4 1,-2 2-1,-4 1 0,1 2-37,-1 2 1,2-6 932,4 1 0,1 0 0,-1 5 1</inkml:trace>
  <inkml:trace contextRef="#ctx0" brushRef="#br0" timeOffset="11">25221 9502 28242,'0'-22'-4331,"1"1"1,4 7 4641,3 6 0,9 7 0,2 1 0,0 0 13,1 0 1,3 1 0,-2 2-1,0 3 1,-4 1 0,-2 5 0,-1 3-1,-3 4-473,-2 2 0,2 1 0,-8 6 1,-6 2-1,-9 3 0,-9-1 1,-4 2-145,-2 0 1,1-4 0,-1 1 0,0-4 0,1-4-1,-1-2-169,0-2 1,1-1 0,0-5-1,3 2 430,1 3 1,-1-3 0,-3 4 0</inkml:trace>
  <inkml:trace contextRef="#ctx0" brushRef="#br0" timeOffset="12">24554 11501 8424,'0'-17'0,"0"-1"0,0 2 0,0 1 0,0 1 0,0 1 0,0 0 413,0-1 0,6 1 0,3 0 0,3-1 0,1 3 0,0 0 0,1 4 1,-1 1-1,0 3 0,1 1 0,-1 2 133,0 0 1,1 0 0,-1-1 0,0-2 0,2-1 0,2-1 0,0 1 0,1-2 917,1-2-1215,2 5-299,6-8 0,1 9 1,2-4-1,1 2 1,-2-1-1,-1 2-212,-1 2 0,-5 2 0,-3 4 0,-2 5 0,-7 5 1,-2 4-1,-5 2-212,-2 3 1,-1 5 0,-1 2 0,-4-1 0,-4 0 0,-1-1 20,1 2 1,3-1-1,6-5 1,0-1-1,3 1 1,4-3 452,7-1 0,14 3 0,0-4 0</inkml:trace>
  <inkml:trace contextRef="#ctx0" brushRef="#br0" timeOffset="13">25087 11688 9498,'-22'-22'1217,"0"1"1,3 6-1035,2 8 0,4 11 0,0 5 0,-2 4-180,-3 5 1,3-2 0,-5 8 0,-1 3 0,-4 5 0,-2 7 0,-3 10 0,2 9 281,0 8 0,13-28 1,0 1-1,2-2 1,0-1-1,-8 32 0,6-3 1,6-4-1,5-4-1143,2-2 1,4-7 0,2-2 563,5-1 0,-1-3 290,1 2 0,-1 4 0,6-1 0</inkml:trace>
  <inkml:trace contextRef="#ctx0" brushRef="#br0" timeOffset="14">24621 13047 8345,'0'-13'-212,"1"1"158,4 3 1,-4-3 569,4 4 0,-4 3 1,-2 7-1,-2 8 234,-2 6 0,-5 8 1,2-2-1,0 5 0,-1 2 1,0 2-1,0-1 0,2-2-416,1-1 1,-3 0-1,4-1 1,1-1-1,-1-1 1,1-3-679,1-2 0,-3-6 0,2-4 0,-1 0-252,-1-1 1,-1-3 0,-7-5-1,1-1 960,0-3 1,0 2 0,-1-2-1,1 2 1,0 4 45,-1 2 1,1 3-1,0 7 1,-1 1-1,2 1 1,2 3-1,3 2 128,1 3 1,1-1-1121,5-1 1,0 2-1,0-6 1,2 0-238,2 1 1,4-4 0,6 3 0,4-4 0,4-2 818,4-3 0,12 3 0,3-5 0</inkml:trace>
  <inkml:trace contextRef="#ctx0" brushRef="#br0" timeOffset="15">24941 13514 8084,'-9'-33'1259,"0"7"1,5 11-835,-5 10 0,1 5 0,-2 5 0,2 4 0,3 2 0,0 4-147,-1 3 0,3-3 0,-4 3 0,1-2 0,3 0 0,1 2 0,2-2-265,0-1 1,0-6-1,0 0-379,0 1 1,0-5 0,-1-4 236,-4-4 1,-2-7 0,-6 2 0,-1 1 0,1 3 0,0 1 515,-1-2 0,1 4 0,0-4 0,-1 5 1,3 5-230,2 4 0,3 2 0,7 3 1,2-1-1,5-1 0,2-2-737,5-1 0,3 0 0,-1 3 1,6-3-1,3-5 0,4-2 579,1-2 0,6 6 0,-3 1 0</inkml:trace>
  <inkml:trace contextRef="#ctx0" brushRef="#br0" timeOffset="16">25261 13367 8101,'-5'-31'223,"1"1"1,1 5 862,1 6 1,2 9 0,2 1-550,2-2 0,-2 7 0,2 5 0,-2 11-301,-2 9 1,0 6 0,-2 4-1,-2 4 1,-5 5 0,-2 5-1,1 2-561,1 0 1,5 4 0,-4-7-732,2-1 1,2-7 0,5-5-1,4-5-2197,4-3 3253,3-10 0,7-7 0,2-6 0</inkml:trace>
  <inkml:trace contextRef="#ctx0" brushRef="#br0" timeOffset="17">25287 13620 8101,'-7'-26'0,"-3"5"0,4 3 260,-2 3 1,2 5-1,2 6 1,8 7-1,10 4 1,6 2-319,7 1 1,9-2 57,-1 0 0,4 1 0,1 5 0</inkml:trace>
  <inkml:trace contextRef="#ctx0" brushRef="#br0" timeOffset="18">25634 13554 8101,'-6'-14'0,"-6"3"293,-6 2 0,1 3 0,3 6 1,1 0-1,0 0 244,-1 0 0,1 1 0,1 4 1,3 4-1,5 2 0,2 3-309,2-1 0,6 0 1,3 1-1,3-2 0,1-2 1,1-3-1,0-1-578,4-3 0,-2-1 0,5-2 1,-2-2-1,-2-2 0,-2-5-306,-2-3 1,-6-1 0,-2-1 905,-4 1 0,-2 6 1,-2 4-1,-3 6 1,0 6 178,0 2 1,2 7-1,4 1 1,0 2-1,0 3 1,0 0-1,1-1-903,3-1 0,4-5 1,5 0-1,2-3 474,3-5 0,3-3 0,5-6 0</inkml:trace>
  <inkml:trace contextRef="#ctx0" brushRef="#br0" timeOffset="19">26154 13274 8286,'0'-21'229,"-5"2"0,-1 7 1,0 2 93,1 1 1,-6 6 0,2-2 0,-3 4 0,-1 1-35,0 0 1,1 6-1,2 3 1,1 4-1,0 3 1,1 2 0,4 1 11,2 5 1,2-5 0,0 11-1,0 2 1,2 3 0,2 5-563,5 1 1,-1-1 0,-1 7 0,-1-1 0,-3-4-1,-2-5 261,-1-6 0,0-3 0,0-1 0</inkml:trace>
  <inkml:trace contextRef="#ctx0" brushRef="#br0" timeOffset="20">25954 13674 8286,'1'-33'955,"4"-2"1,-2 3 0,6 4 0,1 6-718,2 3 1,1 1 0,2 5 0,1-1-1,3 3 1,1 2 0,0 4 0,0 4-1514,-1 1 1,3 0 1274,-4 0 0,12 6 0,-2 1 0</inkml:trace>
  <inkml:trace contextRef="#ctx0" brushRef="#br0" timeOffset="21">26367 13380 8248,'-10'-17'625,"-4"-1"1,2 6-1,5 11 1,0 7 0,1 7-307,0 2 1,-3-1 0,5 0 0,1-1-1,0 2 1,0 4 0,-2 8-103,2 7 0,2 3 0,1 1 0,0 1 0,0 1-217,0-3 0,6-3 0,1-7 0</inkml:trace>
  <inkml:trace contextRef="#ctx0" brushRef="#br0" timeOffset="22">26527 13754 8194,'-22'-5'669,"-2"1"1,0 2-452,-1 5 0,6 3 0,1 5 144,3-3 0,6 0 1,4 1-1,2-3 1,7-2-1,6 0-577,10-1-1,2-6 1,2-4 0,-2-3 0,1-5 0,1 0 0,0 0-484,-2 2 1,-6 0 0,2 1 0,-4 1 336,-6 3 1,-3 5 0,-8 0-1,-3 4 1,0 5 361,0 1 0,2 2 0,-2 5 0,-2-1 0</inkml:trace>
  <inkml:trace contextRef="#ctx0" brushRef="#br0" timeOffset="23">26620 13740 8194,'9'-1'0,"0"-4"0,0-4 0,0-2 0,0-3 553,-6 1 1,9 0-1,-5-1 1,2 2 65,0 4 0,-5 3 1,5 10-1,0 3 0,0 4 1,0 0-751,1-3 1,-2 3 0,0-5-1,3 1-10,1-4 0,-1-4 0,-2-4 1,-4-5 566,-4-3 1,-2 5 0,-2 4-254,-2 6 1,1 4 0,4 8 0,0 3 0,1 4 0,4 3 0,5 0-1056,7-3 0,-3-2 0,4-7 0,-2 0 0,1-1-2982,0-3 3864,1-3 0,-16-6 0,-4 0 0</inkml:trace>
  <inkml:trace contextRef="#ctx0" brushRef="#br0" timeOffset="24">24514 14167 8125,'-56'-15'1104,"4"-1"1,11 2-500,11 7 0,15 7 0,15 4 1,12 5-454,15 3 1,23 0-1,21-2 1,-26-6-1,3 0 1,10-1-1,1 0 1,7-1-1,2-1 1,-18-1-1,1 0 1,0 0 0,4-1-1,0 0 1,1 0-1,4-1 1,2 0-1,0 0-14,3-1 0,0 1 1,0-1-1,-4 1 0,-1-1 1,0-1-1,3 0 0,1 0 1,0-1-1,-2 1 1,-1 0-1,0 0 0,-4 1 1,1 0-1,-1 0 0,0 1 1,0 1-1,-1 0 0,-3 0 1,-1 1-1,0-1-1004,22 1 1,0 0 0,2 0 0,-2 0 865,-14 1 0,0-2 0,0 0 0,0-2 0,-7 1 0,0 0 0,0-1 0,1 1 0</inkml:trace>
  <inkml:trace contextRef="#ctx0" brushRef="#br0" timeOffset="25">5785 13554 8506,'-4'-22'0,"-2"1"0,0 2 0,0 2 0,0 4 45,2 4 1,1 3-1,-6 6 1,-3 0-1,-3 2 1,-4 1-1,-2 2 1,-2 3 0,-3 2-1,0 2 1,-1 0-1,0-2 1,2-1-240,3 2 0,-3-4 428,3 2 0,-2-2 1,0 4-1,3-3 1,2 1-1,3 0 326,1 0 1,-1 2 0,1 5 0,3 2 0,0-1 0,2 1-694,1 0 1,-3 9 0,5-2 0,-2 1 0,1 4 0,1 0 46,0 2 0,4-5 1,-2 1-1,4-4 0,1-2 1,0-1-1,0-4 204,0-2 1,0-1-1,0-1 1,1 0-1,4-1 1,4-2 775,2-1 0,3 0-764,-1 4 0,6-4 1,4-1-1,2-1-80,1 1 0,3 0 0,0 6 0,4-1 0,-1 0 0,4 1-445,2-1 0,-5 2 1,7 1 234,-2 2 0,1 0 0,1-5 0,-2-1 88,-2-3 0,3 1 0,-2-5 0,4-2 0,3-2 0,1-1 260,1 0 0,1 0 0,7 0 0,-1 0 1,0 0-1,-1-1 0,0-2 81,1-2 1,-2 1 0,6 4 0,-2 0 0,-2 0 0,2 0-450,3 0 1,-3 4-1,3 2 1,-4 1-1,0 2 1,-1 0 49,0 0 1,-4-4-1,-1 2 1,-1-1-1,-1-3 1,1-2-1,1-2 462,2-4 0,2 4 0,0-5 0,-2 2 0,-1-1 1,0 2-249,-2 2 1,8 1-1,-5 0 1,1 0 0,1 0-1,-1 0-252,3 0 0,1 0 1,1 0-1,2 0 1,-1 0-1,1 0 1,1 0 221,2 0 1,1 0-1,3 0 1,1 0-1,-3-2 1,4-2 74,1-5 0,-7 1 0,5 0 0,0-3 1,-1-1-1,1-1-86,1 0 0,-5 4 0,-1 0 0,0-1 1,-2-2-1,2 0 0,-2 2 13,0 1 1,-1 1-1,-3-2 1,1 1-1,2 0 1,0 0 79,1 0 1,-4 2 0,4-3 0,-1 1 0,2-2-1,3-1-165,0-1 1,4 4 0,-8 0-1,0-1 1,1 0 0,-4-1-113,-1 2 0,-3 1 0,-3-6 1,-5 1-1,-3 0 0,-1-1 1,-1 1 351,-4 0 1,0-2-1,-7-2 1,0 0-1,-3 0 1,-1 1 165,-4-2 1,-2 2 0,-7-5 0,-4 2 0,-1 3 0,-3 1-490,-2 2 1,-1-2 0,-1-1 0,-5-2 0,-6 1 0,-7 1-762,-6-2 1,4 4-1,-9-6 538,1 1 0,-5 3 1,1-6-1,0-1 745,1 3 1,-8-10 0,1 3 0,-2-1 0,-7 0-1,-3 3-87,-7 3 1,-7 0-1,28 13 1,-2 3-1,-2-1 1,-1 2-1,-4-1 1,-3 2-1,-2-1 1,-1 1-1,-4 0 1,-1 0-663,-3 1 1,0 0 0,1 1 0,0 0-544,-6 2 1,1 0 0,3 0 0,0 0 0,-4 0 0,0 0 0,3 0 0,1 1 673,4 1 1,0 1 0,1 0 0,1 1 0,0 3 0,-1 1-1,-1 0 1,0 0 0,-1 1 0,0 0 0,1 0 0,0 0 0,1 0-1,1 0 239,3-1 1,-1 1 0,-1 1 0,0-2 0,3-2 0,1 0-1,1-1 1,0 0 0,0 0 0,-1-1 0,1 1 0,0-1 36,0 0 0,-1 0 0,-2 1 0,1 1 1,-1-1-1,1-1 0,0 2 0,-1 0 1,0 1-1,1-1 0,4 2 0,0-1 1,2 1-1,1 1-847,1-1 0,1 1 0,6 3 1,0 0 778,-2-1 0,0 0 0,-33 14 0,3 2 0,1 0 0,4-1 0</inkml:trace>
  <inkml:trace contextRef="#ctx0" brushRef="#br0" timeOffset="26">5345 13874 26211,'8'0'3173,"-2"0"-1959,-6 0 0,0-2-1847,0-2 0,-2 2 0,-2-2 1,-5 2 646,-3 2 1,-1 0-1,-1 0-93,1 0 0,-5 0 1,1 0-1,0 0 276,2 0 1,1 0 0,-3 0 0,0 0 0,0 0-1,2-1 231,2-4 1,-5 4 0,1-4-1,-1 4 1,0 1 0,-1 0-465,-2 0 0,3 4 0,-2 2 0,-1 2 0,2 1 0,-2-1 1,2 1-109,-1 2 0,-2-4 0,3 2 0,0 0 0,-2 0 0,2 0 138,-1 1 1,1-3 0,3 2 0,-2 0 0,2 0-1,-1-2 1,1 1 197,-2-1 0,1-2 0,3 2 0,1 1 0,0-1 0,-1 3-192,1 2 0,-5 1 0,0 1 0,2 1 0,1 1 0,2 3-103,0 2 1,-1-3 0,1 2 0,-2 1 0,-1-2-1,-2 1 49,2-4 1,1-1 0,2 0 0,-1 1-1,1 2 1,0-4 0,-1 0 217,1-1 1,0-7-1,1 7 1,1-1-1,3 0 1,-3 1-451,-1 1 1,-1 3 0,1 3 0,2 0 0,1 4 0,-1 1-26,-2 2 0,-2 0 0,1-1 0,0 1 0,1 0 0,1-2 0,3-2 145,-3 0 0,4-6 0,-1 4 0,1-2 0,1-1 0,-1 0 240,-1 0 0,5-1 0,-3-2 0,2 2 0,-2 2 0,0 0-204,0 0 1,2 3 0,4-2 0,-2 0-1,-1 4 1,-1 1 0,1 2-219,1 0 0,2-1 0,0 1 0,0 1 1,0 0-1,0 0 172,0-2 0,0-9 0,0 1 0,0-2 0,0 1 448,0 0 1,2 0 0,1-7-1,3-1 1,0 1-112,0 2 1,0 0 0,-2-2 0,5-1 0,3 2-1,1 0-317,0 3 1,1 1-1,-1 1 1,-1 2-1,-2-1 1,-1 1 0,1 0-2,2-2 0,0-1 0,-1-2 1,-4 1-1,0-2 0,1-2 801,2-1 0,2-6 1,1 1-1,1-1 1,-1 0-1,0 2 45,1-2 1,5-2-1,3-1 1,3 0-1,3 0 1,2 0-690,1 0 1,0 2 0,-4 0-1,-2 4 1,-1 0 0,-3 2 0,-1-1-1,1 4 0,-5 0 0,2 1 0,-3-1 0,-2-3 0,1 1 0,-1-1 0,0 2 0,1-5 0,-1-1 0,0 0 0,1 1 0,-6-1 0,1-4 0,2 0 0,1 0 0,1 0 0,0 0 0,1 0 0,-3 2 0,-2 2 0,3-2 0,-3 2 0,1-1 0,-1 2 0,3-4 0,-5 5 0,1 0 0,-1-5 0,-4 5 0,3-1-1412,2-1 1,0 1-1,6-5 1640,-1 0 1,6 0 0,2 0 0</inkml:trace>
  <inkml:trace contextRef="#ctx0" brushRef="#br0" timeOffset="27">4892 15659 15480,'2'-11'721,"2"2"0,3 3 0,7 6 0,-1 0-360,0 0 1,1 4-1,1 2 1,1 0 0,2 0-75,-2-3 0,5 3 1,-1 0-1,3 0 0,-3 1 1,0 1-1,-4 0-186,-1 0 1,-2 4 0,-1-3 0,-3 2 0,-5 4 0,-2 1-220,-2 2 1,-2 4-1,-4-2 1,-5-1-1,-7 2 1,-2-2 167,1 0 1,-7 3 0,2-4 0,0 0-1,-1 0 1,0-1 0,-2 0-523,0-2 1,5-2-1,2-1 1,0-2 0,4-1-1,1 1-4081,2 2 4524,0 7 0,-1 2 1,1 6-1</inkml:trace>
  <inkml:trace contextRef="#ctx0" brushRef="#br0" timeOffset="28">6518 15273 8468,'-7'-13'-31,"3"-1"21,2 7 329,2 1 0,2 2 1,2-1-1,5 2 0,3 2 1,1 1-1,0 0-496,1 0 1,5 0 323,3 0 1,5 0-1,3 0 1,4 0-1,1 1 180,2 4 1,9-4-1,-4 5 1,5-2-1,6 2 1,5 0-314,3 0 1,1 5-1,6-4 1,2 2 0,1 0-1,-2 0 1,1-1-29,1 1 0,-7-4 91,2 4 1,-3-6 0,-1 1 0,-3-2 0,-1-2 87,0 0 1,4-2 0,-1-2 0,1-5 0,3-5 0,0-2-72,5-2 1,1-5 0,-33 12-1,1 1 1,-1-1 0,-1 0 0,1 0-1,0 1 1,-1 0 0,0-1 0,34-8-472,-3 0 0,-7-3 204,-3 4 0,-5-4 0,-4 2 0,-6 0 0,-6-3 159,-6 3 0,-3-4 0,-3 5 0,-2-2 0,-6-3 0,-3-1 280,-5-2 0,1 1 1,-6-1-1,-1 0 1,-1 1-1,-2 1-268,0 2 0,0-2 0,-2 5 1,-2-1-1,-5 3 0,-4 3 1,-7 2-555,-6 0 1,-8-1 0,-11 1-1,-7 1 1,-7 3 0,-9 3 454,-5 0 0,-2 5 0,36-1 0,-1-1 1,1 2-1,0 1 0,0 0 0,1 0 0,-2 1 1,0-1-1,0 2 0,0-1 269,-1 1 1,-1 1 0,0 1-1,1 1 1,0-2 0,-1 0-1,0 0 1,0 1 0,-3 1 0,1 0-1,0 1 1,0 0-82,0 1 1,0 0-1,-2-1 1,0-1 0,1 1-1,1 0 1,-2-1-1,0 1 1,-3 0 0,0-1-1,0 1 1,-1 0-131,-3 2 1,-1 1-1,3-3 1,-1 1-1,-3 2 1,0 0-1,2-2 1,1 1-1,0-1 1,0 0-1,3 1 1,0 1-114,3-1 1,1 1-1,5 1 1,1 0-1,-29 7 1,7 4 0,7 1-1,8 2 1,9 4 31,10 6 0,3 6 1,11 3-1,7 6 1,9 4-1,15 8 0,14 0-213,-10-30 0,4-2 0,8 1 0,4-3 0,3-2 0,1-1 1,6-2-1,2-1 337,5-2 0,1-1 0,3-1 0,1-2 0,1-1 0,2-1 0,1 0 0</inkml:trace>
  <inkml:trace contextRef="#ctx0" brushRef="#br0" timeOffset="29">7278 14207 7901,'-13'-5'0,"0"1"0,-1 1 365,1 1 0,6 4 0,1 1 0,1 0 0,1-5 282,1-5 0,3 0 0,3-2 0,3-2 0,0-1 997,-1-1 1,4 4-1374,-4 0 0,4 8 1,-5 1-1,-1 7 0,-1 5 1,-1 1-1,2 2 196,1 3 0,5-3 0,-3 3 0,0-2 0,2 0 0,-1 2 0,3-2-62,2-1 0,2 3 1,-1 1-1,2 0 1,1 2-1,2-2-528,-2 1 1,0-3 0,1-3 0,0 0 0,0 3 0,-4 1 0,-3-2-606,-1-1 0,-4-1 0,2 3 1,-1 0-1,-1-2 0,-1-3-256,0-3 1,1 0 0,-4 3 0,4-3-1129,4-5 1,-2-2 2111,2-2 0,0-6 0,4-2 0</inkml:trace>
  <inkml:trace contextRef="#ctx0" brushRef="#br0" timeOffset="30">7358 14633 7977,'-19'-6'1910,"4"-1"1,2-2-1628,8 0 1,10 6 0,4-1-1,4 2 1,3 2 95,2 0 1,6 2 0,-3 2-1,1 4 1,-1 0 0,-1 0-1,1-2 1,1-2 45,-1 2 1,3-4 0,-7 2 0,0-2 0,-1-4 0,0-2-294,2-5 0,0-8 1,-3-2-1,1-2 0,2-2 1,-2-1-1,-1 0-1056,-2 2 1,0 0 0,1-3 0,-1 3-1,0 4 924,1 3 0,5-4 0,2-2 0</inkml:trace>
  <inkml:trace contextRef="#ctx0" brushRef="#br0" timeOffset="31">18982 13021 8246,'9'-43'0,"0"-3"0,1 4 0,2 14 0,1 19 0,-4 18 332,0 9 0,-6 3 1,2 5-1,-4 4 1,-1 4-1,-1 10 0,-2 10 1,-3 14-1,2-29 1,0 2-1,-1 6 1,0 2-1,-1 3 0,0 1 370,-1 2 0,1 1 0,1 3 0,1 1 0,0-3 0,1 0 1,-1-2-1,2-1 0,0-1 0,1-1 0,0-5 0,2-2 0,0-3 1,2-2-1114,6 32 1,4-18-1,4-1 1,0-10 0,0-8-1,-1-5-604,2-6 1,-3-9 0,4-8-1,0-3 1,3-7 0,3-11 1014,2-16 0,6-16 0,1-15 0</inkml:trace>
  <inkml:trace contextRef="#ctx0" brushRef="#br0" timeOffset="32">19249 13221 8279,'-8'-39'-10,"4"5"1677,2 7 0,10 14 0,7 14 0,10 11-1404,9 9 1,9 3 0,4-1 0,5 0 0,9-1 0,5 0 0,-29-10 0,0 0 0,1 1 0,0 0-126,0 2 1,1 0 0,6 3 0,0 1 0,-2-1 0,-1 0-1,0 1 1,-1 2 0,-1 0 0,-2 2 0,-2 1 0,-2 1-1,-2 0 1,0 2 0,-4-1 0,0 1-461,22 26 0,-11 5 0,-13 1 0,-8 1 0,-10 0 0,-13-2 93,-11-3 0,-21 4 0,-14-9 0,21-25 1,-3-1-1,-5 1 0,-1-2 0,-3-2 1,-1-1-1,-2-1 0,-2-1 141,0-2 1,0-1-1,2-1 1,1-1-1,-3-1 1,1-2-1,1-1 1,1 0-1,3-1 1,2-1-1,1-1 1,0-1 53,-31 4 1,6 3 0,7-1 33,6 5 0,-2 5 0,4 5 0</inkml:trace>
  <inkml:trace contextRef="#ctx0" brushRef="#br0" timeOffset="33">18102 15286 8181,'0'-37'-4,"0"6"1,0 15 0,0 19 432,0 9 0,-1 10 1,-4 2-1,-3 4 0,-6 6 1,-4 3 537,-4 4 0,1 8 0,-1 1 0,-1 5 0,-1 6 0,2 0 0,4 1-1060,3-3 0,8-6 1,2 4-1,4-7 1,1-7-1,1-6 0,5-6-6319,7-3 6412,7-7 0,6-8 0,1-7 0</inkml:trace>
  <inkml:trace contextRef="#ctx0" brushRef="#br0" timeOffset="34">18316 15140 7990,'-15'-34'1741,"3"14"1,15 17 0,4 14-1321,7 9 1,8 7 0,-1 4 0,1 6-1,0 5 1,2 5 0,1 5-216,2 7 0,-1 11 0,-13-33 0,-1 0 1,0 0-1,-1 1 0,-2-1 0,-1 0 1,7 36-1,-3-6 0,-2-7-734,-1-6 0,-6-16 0,0-4 0,-4-9 0,-7-7 0,-3-5 307,-9-4 0,-3-3 1,-6-6-1,-2-1 1,-4-4-1,-4-4-55,-1-2 1,0 2-1,0 1 1,2 1-1,2 1 1,5 0-1,4 3 188,5 2 88,9 6 0,7 3 0,6 5 0</inkml:trace>
  <inkml:trace contextRef="#ctx0" brushRef="#br0" timeOffset="35">20102 15246 8011,'-13'-12'0,"-1"5"0,1 10 1126,0 13 1,-5 15 0,-1 17 0,-2 2 0,-3 6-1,-1 4 1,-3 3 0,-2 1-1377,-1-2 1,1 2-1,8-8 1,6-4 0,6-5-1,5-4 1,4-4-6977,1-10 7226,11-6 0,4-10 0,12 0 0</inkml:trace>
  <inkml:trace contextRef="#ctx0" brushRef="#br0" timeOffset="36">20089 15273 8011,'0'-30'1282,"0"4"0,1 6 0,3 9-506,5 6 0,9 10 0,4 5 0,4 5 0,2 5 0,3 4 0,4 6 293,4 2 1,-1 4-1169,-2 4 1,-2 1 0,-6 4 0,-1 2 0,-7 1-136,-3-4 1,-10-3-1,-2-2 1,-5-2-1,-8-3 1,-8-1 0,-12-5-1,-8-5 68,-5-5 0,-8-3 0,0-2 1,-3 1-1,-1 0 0,1 3 1,0 2-1789,-1 2 0,2 1 1954,-6 5 0,-4 5 0,0 2 0</inkml:trace>
  <inkml:trace contextRef="#ctx0" brushRef="#br0" timeOffset="37">18862 16219 11024,'11'13'0,"0"2"741,4 3 1,7 7-1,1 8 1,2 1-893,1 3 1,7 6 0,3 3 0,1 1 0,0 2 0,-2-3 0,4-5-3050,4-4 3200,-8-7 0,21-3 0,-7-8 0</inkml:trace>
  <inkml:trace contextRef="#ctx0" brushRef="#br0" timeOffset="38">19129 16806 7887,'0'-20'1707,"-6"13"1,-2 2-1392,1 11 1,-5 17-1,3 5 1,-3 4-1,-1 7 1,-2 4-1,-2 9 1,-4 5 652,0 6-1136,-4 5 0,10-14 1,-1 3-1,4-5 0,5-7 1,1-2-622,3-4 1,1-10 0,4-2 0,2-8 0,6-5 787,7-5 0,3-15 0,7-9 0</inkml:trace>
  <inkml:trace contextRef="#ctx0" brushRef="#br0" timeOffset="39">19195 16779 10680,'6'-13'449,"3"8"1,13 14-1,5 10 1,1 2-336,0 3 1,3 1 0,2 3 0,0 2-1,-1 2 1,-4 2 0,-2 5 0,-7 2-1,-3 4 117,-4-2 1,-8-6-1,-1-3 1,-7-2-1,-9-4 1,-10-4 0,-5-6-373,-3-3 0,-6-8 0,2-3 1,-4-2-1,1-2 0,2 0 246,5 0 1,4-4 0,4-2 0,3-2-1,5-2-105,8-2 0,4-7 0,3-2 0</inkml:trace>
  <inkml:trace contextRef="#ctx0" brushRef="#br0" timeOffset="40">20169 16086 7990,'-18'-21'580,"-2"5"0,1 5-105,0 7 0,-5 3 0,-1 2 1,-7 5-1,-10 7 0,-2 8 0,-5 6 1,-2 4-75,-3 4 1,-7 5 0,5 5 0,2 2 0,5 3 0,3 2 0,4 3-395,0 0 0,11 6 0,3-2-7,3-3 0,-9 2 0,5-11 0</inkml:trace>
  <inkml:trace contextRef="#ctx0" brushRef="#br0" timeOffset="41">19462 14660 8189,'-9'-21'0,"0"5"135,-1 5 0,-6 6 0,-5 5 0,-4 3 592,-8 5 0,-10 9 0,-6 14 0,-3 3 0,-2 3 0,-1 1 0,0 5-622,3 3 0,8 0 1,1 4-1,6 2 1,7-3-1,6-1 0,8-5 1,6-4-631,5-3 1,7-5 524,7-9 0,11-2 0,15-7 0</inkml:trace>
  <inkml:trace contextRef="#ctx0" brushRef="#br0" timeOffset="42">19675 14647 11168,'2'1'1683,"2"12"1,10 20-1,8 22 1,4 8-1571,-10-28 1,0 0 0,1 5 0,3 0 0,1-1 0,1 0 0,-2 1 0,1-1 0,0 2 0,1-1 0,-1 0-1,-1 0-113,1 1 0,0 1 0,-1 2 0,0 1 0,0-1 0,0-1 0</inkml:trace>
  <inkml:trace contextRef="#ctx0" brushRef="#br0" timeOffset="43">18369 15046 8114,'0'-31'0,"0"2"0,0 3 0,0 7 0,0 4 0,0 2 0,0 0 0,0-1 0</inkml:trace>
  <inkml:trace contextRef="#ctx0" brushRef="#br0" timeOffset="44">18342 14860 8114,'-15'-14'0,"-1"1"84,-2 0 1,-1 1 0,1 2 0,-2 1 0,-1 0-1,2 0 463,-1 0 1,0 6 0,-7-1 0,0 4 0,1 6-412,-1 7 0,-4 8 1,-3 13-1,-3 10 0,-6 14 1,21-24-1,-1 1 0,-1 6 1,0 1-1,-1 5 0,1 1 1,-2 6-1,0 2 0,0 4 1,1 1-1,0 5 0,2 1 1,0 3-1,3 1 72,1 2 0,2 1 0,3-3 0,1 0 0,3 2 0,3-1 0,3-5 0,3-1 0,4-5 0,5-3 0,4-6 0,4-2 0,3-7 0,3-3-365,3-6 0,4-3 0,0-4 0,2-4 0,4-5 1,1-5-1,2-1 0,1-3 0,2-2 0,1-2 0,3-2 1,1-3-1,0-1 0,1-2 68,-1-3 1,1-2 0,6-5 0,-1-5 0,-2-3 0,-2-2 0,1-3 0,0-2 0,-1-2 0,-1-2 0,-3-2 0,-1-3 0,-2-2 0,-3-2 0,-3-2 0,-2-3-245,-2-2 0,-3-1 0,-6-1 0,-3 0 0,-2-1 0,-4 0 0,-3 1 0,-4 1 0,-3 1 0,-3 0 0,-3 3 0,-3 1 202,-3 1 0,-4 1 0,-6 2 0,-5 2 0,-4 6 0,-4 3 0,-2 2 0,-2 2 0,-3 3 0,-2 3 0,0 2 0,-1 3 0,-1 1 0,-1 2-6,2 1 1,-1 2-1,0 3 1,-1 2 0,2 0-1,1 1 137,1 1 0,1 1 0,1-1 0,-1 2 0,-27-1 0,5 0 0,5 0 0</inkml:trace>
  <inkml:trace contextRef="#ctx0" brushRef="#br0" timeOffset="45">19075 13900 8353,'0'-13'60,"0"11"1,-5 4-520,-4 11 1,-3 1 0,0-1 0,2 0 212,1 1 246,6-1 0,-3 0 0,6 1 0</inkml:trace>
  <inkml:trace contextRef="#ctx0" brushRef="#br0" timeOffset="46">19249 14553 8254,'0'-13'-21,"0"0"14,0 5-236,0 2 0,1 6 406,4 0 1,-5 2 414,0 2 0,-6-1 0,-8 5 0,1-1-476,0 0 0,-1-2 1,1 2-1,0-1 0,-2-1 1,-3-1-1,-4 0-115,-3-1 0,-3-1 0,-3-2 0,-5 0 0,-3 0-5,-1 0 1,2 0 119,2 0 0,-5-5 0,4 1 1,1 1-1,1 2 0,4 1 526,3 0 0,-5 0 0,9 1 0,1 4 0,-3 5 0,3 6-477,1 6 0,1 8 0,4 3 0,0 1 1,2 3-1,3 0-345,3-2 0,6 2 0,-1-4 1,2-2-1,2-1 0,0-7 1,2-2-868,2-5 0,1-1 0,7-3 1,2-2-1,3-2 1061,2-2 0,2-2 0,5-4 0</inkml:trace>
  <inkml:trace contextRef="#ctx0" brushRef="#br0" timeOffset="47">18569 14647 7684,'-13'0'302,"-2"5"1,-2 4 0,0 5 73,0 3 1,-2 4-1,0 7 1,0 2 0,1 1-1,5-1 97,2-2 1,8-2 0,-1 0 0,4-3 0,4-2 0,7-2 0,6-2-386,10-3 1,7-6 0,12-4 0,7-2-89,8-2 0,10 0 0,3 0 0</inkml:trace>
  <inkml:trace contextRef="#ctx0" brushRef="#br0" timeOffset="48">20328 15286 8170,'-17'0'0,"-1"0"0,0 0-12,-1 0-62,4 0 1,-9 0 0,5 0 0,-2 0 0,-2 0-1,-2 0 1,-2 2 0,0 2 0,1 5 0,-1 4 651,0 5 1,-4 9 0,0 8 0,1 5 0,4 6 0,4 6 0,4 7-346,3 6 0,8 1 0,4 8 0,7 0 0,9-2 0,-3-35 0,1 0-393,1 1 1,1-2 0,5-1-1,1-2 1,1 1 0,2-2-1,25 21 1,8-13 0,6-13-1379,4-13 1319,2-6 0,-1-11 1,1-8-1,-2-9 1,-1-13-1,-5-7-3,-4-6 0,-27 17 0,-1-1 1,17-29-1,-23 26 0,-2-1 1,-2-2-1,-1-2 0,-4 1 1,-2 0 177,6-36 0,-12 35 1,-2-1-1,-4-24 1,-9 1-1,-13 1 1,-7 8 272,-5 7 0,-11 7 0,4 14 0,-4 3 0,-1 6 0,2 5-127,3 7 1,3 2 0,6 4 0,8 2-103,6 5 0,5 9 0,2 3 0</inkml:trace>
  <inkml:trace contextRef="#ctx0" brushRef="#br0" timeOffset="49">19795 14580 8561,'6'-13'487,"5"1"1,5 1-366,6 2 0,8 2 0,2-2 1,2 5-1,5 2 0,1 2-116,0 0 0,6 2 0,-9 4 1,-2 7-1,1 8 0,-5 4 0,-1 3-169,-5 3 1,-7-1 0,-1 5 0,-3 2-1,-5 0 1,-4 0 0,0-1 86,-1 1 0,1-3 0,-5 0 0,0-1 0,0-4 0,0-1-43,0-1 0,0 0 0,1-2 119,4-3 0,2 3 0,6-4 0</inkml:trace>
  <inkml:trace contextRef="#ctx0" brushRef="#br0" timeOffset="50">20262 15126 8020,'-21'-7'28,"2"-3"148,6 5 0,5 2 1,4 8-1,2 3 1,4 4-1,2 0 103,5-3 1,9 3-1,4-3 1,5 3-1,4 1 1,3 0-1,3-1 1,1-1 70,4-3 1,1-5-1,-3 2-350,0-4 0,0-1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105"/>
    </inkml:context>
    <inkml:brush xml:id="br0">
      <inkml:brushProperty name="height" value="0.053" units="cm"/>
      <inkml:brushProperty name="color" value="#FF0000"/>
    </inkml:brush>
  </inkml:definitions>
  <inkml:trace contextRef="#ctx0" brushRef="#br0">5652 6757 11021,'1'-33'0,"2"7"0,3 8 0,2 8 2392,2 5-989,-4 4 0,6 1-1159,-3 0 1,3 4-1,1 0 1,2-1-1,3-1 1,4-1-1,4 2 1,6 3-1,5 0 1,7 2-1,9-2 175,8-1 1,7 1-1,-31-4 1,2-1-1,3 2 1,2-1-1,2-1 1,2 1-1,3-1 1,1-1-1,0 0 1,1 0-1,1 0 1,1 0-119,3 0 0,0 0 0,-4 2 0,0 1 1,4-1-1,1 0 0,0 0 0,-1 1 0,-1-1 1,0 0-1,1 1 0,1 0-270,1 1 1,-1-1 0,-5 0-1,0-1 1,3 1 0,0 1-1,-2-1 1,1 0 0,-2-1-1,0-1 1,1 0 0,0 0-1,-2-1 1,0 0 112,-2 0 0,0 0 1,0 0-1,-1 0 1,-7 0-1,-1 0 1,-2-1-1,1 2 1,-1-1-1,-1 1 1,33 2-1,-4 1-172,-7-1 0,-5 0 1,-5 0-1,-4 3 1,-6 0-1,-2 2 1,-6-3-1066,-4 1 1,-2 3 0,-1-4 0,0-1 1092,-4 2 0,-1 0 0,-4 3 0,4-3 0</inkml:trace>
  <inkml:trace contextRef="#ctx0" brushRef="#br0" timeOffset="1">24821 1399 8146,'-22'-9'0,"-1"1"0,4 2 0,3 3 0,8 3 438,2 0 0,9 4 0,6 1 1,12-1-1,9 2 0,8 1 1,2 2-1,3 0 0,-1 3 790,-1 4 1,3 5 0,1 6 0,-2 1-1,-2 1 1,-2 4 0,-2 1 0,-3 3-1198,-1 2 1,2-4 0,-4 1-1,-1-1 1,-4-1 0,-3-3-1564,-6-3 1,-2 4 0,-3-1-1,-3-2 1532,-5-1 0,-14-1 0,-5 0 0</inkml:trace>
  <inkml:trace contextRef="#ctx0" brushRef="#br0" timeOffset="2">24847 2066 8151,'-26'-25'320,"2"-1"0,6-6 0,9 7 652,6 4 0,11-7 0,7 1 1,11-3-1,14-5 0,12-7 1,-21 18-1,2 0 0,2-1 0,1 1-609,1 0 0,1 0 0,2 2 1,0 1-1,-3 3 0,-1 1 0,0 1 1,-1 1-1,35-13 0,-7 2 0,-3 4-363,-9 4 0,-3-2 0,-8-1 0</inkml:trace>
  <inkml:trace contextRef="#ctx0" brushRef="#br0" timeOffset="3">24994 5198 8151,'-13'1'0,"1"4"-4,3 3 0,5 4 444,8 2 1,3-6-1,7 0 1,1-1 0,1-1-1,5 0 1,2-1 0,4-1-87,-3 0 1,1 1 0,-7-5 0,-2 0 0,-3-2-391,-4-2 0,-3-3 0,-9-8 0,-4-2 1,-8-2-1,-4 0 0,-5-2 299,-1 0 1,1 10-1,0-1 1,1 3 0,3 3-1,4 0 1,3 5 321,-1 4 1,5 4-1,2 8 1,1 3 0,3 4-1,3 3 1,3 3-150,2 3 1,5-3 0,-1 5 0,3-2 0,1 0 0,2 0-618,3 2 0,2-5 1,7 3-1,0-4 1,-1-4-1,2-2 0,2-3-2792,1-6 2973,6-5 0,3-1 0,8 1 0</inkml:trace>
  <inkml:trace contextRef="#ctx0" brushRef="#br0" timeOffset="4">25421 5318 8127,'-20'0'1105,"6"1"1,-3 3-1,7 5-680,5 3 0,4-3 0,2 0 0,4 0 1,4 0-1,4 0 0,6 1 0,8 0-446,7-1 1,0-1-1,2-5 1,-1 1-1,1-1 1,-2-2 0,-2-1-3247,-2 0 1,-3 0 3266,-5 0 0,-3-5 0,-5-3 0</inkml:trace>
  <inkml:trace contextRef="#ctx0" brushRef="#br0" timeOffset="5">25741 5398 8076,'-21'-9'58,"3"1"1,3 2 0,2 3 0,0 2 0,1-1 0,1-1 2440,2-1 0,2-2-1900,-2 2 1,2-2 0,4-5 0,-3 4 0,-2 1 0,-2 3-7,-2 2 1,-1 2 0,0 3 0,-1 5 0,1 3 0,1 2 0,3 0-549,5 4 1,2 3-1,2 5 1,3 1 0,5-2-1,6-1 1,6-2-729,3 2 0,4-5 0,4 0 1,5-2-1,4-2 683,4-4 0,-2-6 0,4 1 0</inkml:trace>
  <inkml:trace contextRef="#ctx0" brushRef="#br0" timeOffset="6">25860 5344 8077,'-19'0'1921,"4"0"0,2 2-2015,9 2 0,4 4 1,4 5-1,6 0 0,7 1 1,5-1 351,3 0 1,2 0-1,-2 1 1,-3-1 0,-4-1-1,-3-2 1,-2-2-3085,0-2 1,1-2 2727,-1-4 0,-5-6 0,-6-3 0,-4-1 0,-7 0 794,-3 1 1,-6 6 0,-1-2-1,0 4 1,-1 1 0,4 1-214,1 4 0,6 1 1,2 6-1,1-1 0,3 4 1,1 0-1,4 1-5,2 2 1,5-3 0,8 3-479,0-4 0,13 0 0,-2-1 0</inkml:trace>
  <inkml:trace contextRef="#ctx0" brushRef="#br0" timeOffset="7">26154 5424 8077,'-14'0'1418,"1"0"1,1 2-1468,3 2 1,3-1 0,6 6 281,0 1 1,2 1 0,2-1 0,7-1-1,5 0 1,6-2 0,3-2-234,2-4 0,0-1 0,-1 0 0</inkml:trace>
  <inkml:trace contextRef="#ctx0" brushRef="#br0" timeOffset="8">26340 5291 8147,'-14'13'664,"-3"3"0,0 5 12,0 6 0,7 5 1,2-2-1,1-2-312,0 2 1,4-1-1,-2 0 1,4 0-1,2 1 1,4-4 0,4-5-1,2-6-364,3-8 0,5-4 0,2-3 0</inkml:trace>
  <inkml:trace contextRef="#ctx0" brushRef="#br0" timeOffset="9">25047 2172 8462,'0'-14'0,"-1"-4"-27,-4-4 73,-2 2 0,-2 1 1,0 6-1,-1-1 1,-2 1-1,-1 1 1,-1 2-1,1 2 0,0 3 1,-1 2-1,1 3 1,0 4 585,-1 5 1,1 7-1,0 3 1,-2 2-581,-3 3 1,3 4-1,-4 2 1,1-2-1,1 3 1,0 0 0,1 2 29,-2-4 1,3-1 0,-2-1 0,2 0 0,1-2 0,1-3 0,0-3-133,-1 0 0,3-4 0,0 3 0,4-3 0,1-2 1,1 2-241,0 3 1,2 1 0,-6 5 0,-2-2 0,-2 3 0,-3 5 0,-5 5 460,-4 4 0,1 1 1,-7 0-1,1 0 1,1 1-1,-2 2-62,1 1 0,2 5 0,1-4 402,1-2 1,5 1-1,3-1 1,5-1-413,4 1 1,3-2-1,6-4 1,0-3-1,1 0 1,4-1-599,4-1 0,3-1 0,1-4 0,0 0 0,1 1 0,-1 1 0,0 3 317,1-3 1,-1-1 0,-1-1 0,-3 1 0,-5 2 0,-2 2 0,-2 2 359,0 3 0,-6 0 1,-5 2-1,-4-1 1,-2 4-1,0-1 105,3 1 0,-4-8 0,0-2 0,3-1 1,3-1-1,5-3-74,1-4 0,2-6 0,7 2 0,4-1 0,9-2 0,6-3 0,8-2-374,3-1 0,4-4 0,6-2 1,4-2-1,3-2 0,5 0-913,0 0 1,1 0 745,2 0 0,-8 0 0,2 0 1,-4 0-1,-7 0 185,-4 0 0,-6 4 1,-9 2-1,-4 0 1777,-3 0-410,-8-1 0,1-7 1,-4-1-1,7-1-1204,5 1 1,5-3 0,5 1 0,1 2-1,0 3 1,-1 5-319,1 4 1,-5 9 0,-1 4-1,-2 3 1,-4 2 0,-3 1-1,-5 1-274,-1 2 0,-1 0 0,-5-4 1,0-2-1,-2-1 0,-1-3 963,-1-2 1,-1 3 0,5-4 0,2-2 0,2-1-1,7-3-320,5-3 0,9 3 0,8-5 0,1 0-67,3-2 0,7-4 0,4-1 0</inkml:trace>
  <inkml:trace contextRef="#ctx0" brushRef="#br0" timeOffset="10">25234 4931 8082,'-18'2'0,"0"2"557,2 5 1,3 7 0,4 3 0,4 1-354,4-1 0,1 0 1,0-1-1,1 3 1,5 1-1,8-1 0,6-2-2757,6-3 2553,6-7 0,14-9 0,9-7 0</inkml:trace>
  <inkml:trace contextRef="#ctx0" brushRef="#br0" timeOffset="11">25514 2052 8271,'-21'-14'-28,"3"-4"0,8 7-66,1-2 0,14 4 1,2 0-1,8 5 1,3 2-1,1 2 333,3 0 1,8 0 0,2 0 0,2 0 0,3 0-1,2 0 1,1-1 0,1-2-113,4-1 1,-1-7 0,7 2 0,0-3-1,0-1 1,2-2-275,3-2 0,1 2 0,2-2 0,-6 6 0,-8 3 0,-10 2 0,-7 3-276,-7 2 1,-11 2 0,-5 4 0,-4 4-1,-2 2 613,-4 3 0,-6-1 0,-7 2 0,0 3 1,0 4-1,0 2 0,2-1 459,1 0 0,6-1 0,2 3 0,1 0 0,3-1 0,3 1 1,5-1-505,4 1 0,8 0 0,6 0 0,0-1 0,1-3 0,-2-1-663,2 1 1,0-3-1,-2 3 1,-4-1-1,-5 1 1,-3 3 498,-1 1 0,-6 2 1,2 1-1,-4 1 1,-1 4-1,0-1 107,0 1 1,0 4-1,-1-1 1,-2 2 0,-3 1-1,-2-2 13,-2-2 1,2-1 0,1 3 0,0-4-1,1-4 1,0-3 0,1-1-82,-1 0 0,5-4 0,-4-4 0,3-2 0,-1-1 0,-2-1 0,1 0-54,-2 1 0,4-1 0,-4 0 0,0 1 1,-2 0-1,-4 3-223,-2 0 0,0 7 0,-6 0 0,-5 4 0,-6 3 0,-3-1 4,-3-2 0,0 3 0,-2 1 0,2 1 0,-1 0 0,1-4 301,-2-1 1,2-1 0,0 0-1,3-1 1,-1 1 0,-1 0 0,-2-1 217,1 1 1,5-2 0,1-1 0,3-2 0,2 0 0,0 0 0,4-1-418,4-2 0,5-1 0,3-3 0,1 1 0,0 2 0,0 0-187,0 1 1,6-4 0,-3 3-1,2-4 1,-1 0 0,1-1 367,-2 0 0,3-1 1,-4-1-1,1-2 1,1-1-1,-1 1 1,-1 0 358,0 2 0,-4 0 0,7 3 0,1 1 0,1 1 0,2 3-497,0 2 0,0 2 0,0 7 0,0 3 1,2 1-1,1 1 0,3-1 98,1-3 1,0 2-1,4 0 1,-2-1-1,1 1 1,2-4 1,1-1 1,-1-1 0,-2-2 0,-1-1 0,2-3 0,1-1 0,2 1-865,4 3 872,-3-5 0,10 6 0,-4-4 0</inkml:trace>
  <inkml:trace contextRef="#ctx0" brushRef="#br0" timeOffset="12">25381 4718 8095,'-37'-18'834,"-3"0"1,8 9 0,12 14 0,8 11-1122,7 8 1,11 11 0,6 4 0,6-1 0,6 2 286,8-3 0,2 0 0,12 3 0</inkml:trace>
  <inkml:trace contextRef="#ctx0" brushRef="#br0" timeOffset="13">25354 4331 8326,'0'-25'0,"1"1"0,4 4 0,4 0 0,4 3 0,5-3 0,1 1 0,3-3 95,4-3 1,-9 10 0,3-1 0,-9 4 0,-2 3-1,-4 0 1,-5 2 0,-11 2 0,-6 4 225,-4 1 1,-9 6 0,4 3 0,-3 4 0,1 5 0,3 2 0,1 3 0,2 0-294,-2 5 1,-1 4 0,-1 5 0,0-2 0,3 2 0,1 2-58,-2 1 1,3 0-1,-1 0 1,0 0-1,1 1 1,3 0-1,3 1 28,2-4 0,6-6 0,4-1 0,7-3 0,9-3 0,11-3 0,10-6-101,11-5 1,5-7-1,6-10 1,4-7-1,3-8 1,-1-5-95,-1-5 0,-5-2 0,-5-6 1,-5 1-1,-5-5 0,-8-1 23,-8-2 0,-7-3 0,-9 4 0,-5 2 1,-2 1-1,-5 0 0,-6 1 901,-9 2 1,-3 8-513,-5 0 1,0 9 0,-8 5 0,0 7-351,0 6 1,5 2 0,-1 2 0,6 3 0,6 4 0,5 8 0,4 5 133,5 3 0,2 8 0,2 3 0</inkml:trace>
  <inkml:trace contextRef="#ctx0" brushRef="#br0" timeOffset="14">25927 4358 8672,'-7'-6'412,"2"6"0,10 6 0,4 7-541,2 1 0,3 3 0,-1 1 0,0 0-176,1 1 0,4-7 0,1 3 0,0-2 305,0-2 0,11-7 0,-2 2 0</inkml:trace>
  <inkml:trace contextRef="#ctx0" brushRef="#br0" timeOffset="15">26340 4331 8353,'-7'-19'1102,"-5"6"0,-4 7 1,-2 7-723,-1 8 1,3 5-1,-7 15 1,0 11 0,-3 9-1,-2 12 1,-1 5-688,13-31 1,1 1 0,-3 4-1,1 0 1,3-1 0,2-1 306,1 1 0,1-1 0,-12 33 0,1 2 0</inkml:trace>
  <inkml:trace contextRef="#ctx0" brushRef="#br0" timeOffset="16">5919 8663 8391,'-15'-39'0,"6"4"137,6 8-122,3 20-73,0 8 0,4 12 1,2 1-1,3-1 0,5 0 1,5 1-1,4-2 0,9-2 1,3-3-1,10-1 0,3-1 1,10-1-1,4 1 441,7-2 1,-31-3 0,2 1 0,0 0-1,0-1 1,2 2 0,0-1-186,4 1 0,0 1 1,2 1-1,-1 1 0,1-2 1,0 0-1,1 0 1,0 1-1,2 1 0,0-1-167,1 0 1,0-1 0,0 3 0,1-1-1,5-3 1,0 0 0,-1 0 0,0 1-1,-1-1 1,0 0 0,1 0 0,0 1 0,0-2-1,-1 0 1,1 0 0,0-2-32,-1-1 1,0 0 0,2 1 0,0-1 0,-2-2 0,1-1-1,2 0 1,0 0 0,1 0 0,0-1 0,2 1 0,0 0-1,-1 1 1,0 1 104,-3 0 1,1 0-1,5 0 1,-1 1-1,-5 2 1,0 0-1,0 1 1,1 0-1,2 1 1,1 0-1,-1 2 1,-1 1-118,1 1 1,0 0-1,5 0 1,1 1-1,-4 0 1,0 1 0,-1 0-1,0 0 1,3 1-1,-1 0 1,-2-1 0,-1-1-1,1-1 1,-1 0 34,-1-1 0,-1-1 1,-6-3-1,0 1 65,7 0 0,0 0 0,-6-1 0,0-2 0,5 0 0,-1-2 0,-1-2 0,-1-1 0,-1-1 0,1-1-27,-1 0 0,-1-1 0,-1-2 1,0 0-1,-3 1 0,0 0 0,-3 1 1,0-1-1,-2 0 0,-1-1 1,-4 2-1,0 1 137,-2 0 0,-1 1 1,30-10-199,-5 9 0,-6-3 0,-1 2 0,-9 5 0,-8 2 0</inkml:trace>
  <inkml:trace contextRef="#ctx0" brushRef="#br0" timeOffset="17">6692 5917 6760,'-8'-49'0,"5"11"0,5 11 0,2 9 1522,-1 4-1499,-1 0 1,-2 1 64,0 0 0,0-2 0,-2-1 0,-2-4 0,-5 1 0,-6 0 0,-6 3 0,-8 2 0,-8 5 277,-9 5 0,-12 4 0,-9 4 0,30 1 0,-1 1 0,-3 1 0,-1 2 0,-3 2 0,0 2 0,-3 1 0,-1 1-66,-2 3 1,0 0 0,-1 1-1,0 2 1,1 0 0,0 1 0,2 0-1,0 2 1,3-2 0,1 2 0,2-2-1,1 1-248,3-1 1,3-1 0,-22 21-1,11-4 1,9-1 0,13-1-1,10 1 1,13 1-34,9 2 0,26 5 0,-6-21 0,6-2 0,8 1 0,4 0 0,13 1 0,4-2 0,-14-8 0,2 0 0,2-1 301,5 0-1,1 0 1,3-2 0,8 1 0,1-1 0,3-1 0,-15-3 0,1-1 0,1 0 0,0 0 0,2 0 0,0-1 0,0 1 0,2-1 0,4 0 0,1 0 0,0-1 0,1 0 0,-1 0 0,0-1 0,0 0 0,1 0 0,0 0 0,2-1 0,-1 0 0,0 0-295,-1 0 1,0-1 0,0 0 0,-2-1-1,-3 0 1,-2-1 0,1-1 0,-1 0 0,1-1-1,1 0 1,-1-1 0,-1 0 0,-1 0 0,0-1-1,0-1 1,-2 0 0,16-2 0,-2-1 0,0 0-1,-4-1 1,-1-1 0,-1-1 6,-5 0 0,-1-2 0,-2 0 1,-6 1-1,-2-1 0,-2-2 0,14-9 1,-4-3-1,-8-1 0,-4-3 1,-10 0-1,-5-4 0,-8-2 0,-4-2 1,-8-2-1,-4-1-19,-5-1 1,-7-1 0,-8-3-1,-9 2 1,-8 0 0,-8 3-1,-7-3 1,-7 1 0,10 15 0,-4 1-1,-2 1 1,-6 1 0,-3 1-1,-1 2-80,-4 1 0,-3 2 0,-1 1 1,-7 2-1,-2 1 0,0 2 0,16 6 1,-1 1-1,1 2 0,-1-1 0,0 2 1,0 0-1,-1 1 0,0 1 1,-3 1-1,0 1 0,-1 1 0,1 1 1,1 1-1,0 2 0,1 0 0,-1 1 68,1 1 0,0 2 0,1 0 0,0 1 0,0 0 0,1 1 0,0 1 0</inkml:trace>
  <inkml:trace contextRef="#ctx0" brushRef="#br0" timeOffset="18">12557 7970 20231,'13'0'-557,"-5"0"1,-2 0-1,-6 0 1</inkml:trace>
  <inkml:trace contextRef="#ctx0" brushRef="#br0" timeOffset="19">12530 7970 20231,'-23'-15'-223,"-5"-3"0,-4-3 0,-2-2 0,0-3 0,-1-2 0,-1 0 0,2 0 328,2 1 1,-1 2 0,3 2 0,-2 2-1,-4 0 1,-5 3 0,-7 2 0,-6 6 0,-7 1-116,-6 1 1,30 7 0,-1-1 0,-1 0 0,-1 0 0,-2 1 0,-2 0 0,-3 1 0,-1 0 0,-1 0 0,-1-1 4,-1-1 1,-2 0 0,-3 1 0,-2 0 0,-1-1 0,-2 0 0,0 1 0,0 0 0,-4 1 0,1-1 0,-1-1 0,1 1 0,-2-2 0,0 0 0,1 0 0,1 0 71,2 0 1,0 0 0,-5-2 0,0 1-1,4 1 1,1 0 0,-1 0 0,0 0-1,-1 0 1,0-1 0,3 1 0,1 0 0,-2-1-1,1 0 214,1 1 1,0-1 0,3 0-1,0-1-244,-3-1 1,0-1-1,1 2 1,1 1 0,2 0-1,1 1 1,-2-1 0,0 0-93,0 0 1,1 1 0,3 1 0,0-1 0,-3 0-1,0-1 1,1 0 0,-1 1 0,1 0 0,-1 0 0,-1-1-1,-1 0 1,0 1 0,0-1 14,-2-1 0,0-1 1,2 3-1,-1-1 1,1 0-1,-1 1 1,0-1-1,0 2 1,-2 0-1,0 1 1,1-1-1,-1 1 59,0-2 1,-1 1-1,-2 1 1,1 1-1,-2-1 1,1 0-1,-2 3 1,0 2-1,-3 3 1,0 1-1,0 1 1,0 1-1,-2 2 1,0 2-52,-1 0 1,1 1-1,-2 0 1,0 1-1,1 2 1,-1 1-1,24-6 1,0 0-1,1 0 1,-22 5-1,0-1 1,2 1-1,0 0-22,2-1 1,2 0-1,5-2 1,1 1 0,0 0-1,2 1 1,2-2-1,3-1 1,5-2 0,3 0-1,4-2 1,2 1 70,-27 5 0,17-1 1,13-2-1,9 0 1,8 1-1,10-1 1,14 0 36,19 1 0,24 6 0,-12-7 0,4 1 0,8 3 0,4 2 0,12 2 0,4 2 0,-18-5 0,2 0 0,0 1-118,4 2 0,1 1 1,2 0-1,2 0 1,2 1-1,1 0 0,3 3 1,0 1-1,2 0 1,-17-6-1,2 1 0,-1-1 1,2 1-1,3 1 1,1 1-1,0-1 1,1 0-1,0 0 0,1 0 1,0 0-1,1-1 1,2 0-1,1-1 0,0 1 1,1-2 36,1 1 1,0-1 0,1-1 0,-1 0 0,-3-2 0,0 0 0,0-2 0,1 1 0,3 0 0,2-1 0,-1 0 0,0 0 0,-1-1 0,0-1 0,0 0 0,-1-1 0,-1-1 0,-1-1 0,1 1 0,0-2 0,1 0 0,-1 0 0,1-2 0,0 1 8,0-2 0,0 0 0,0-1 0,0 0 0,-2-2 0,-1 0 0,1-1 1,0 0-1,1 0 0,1-1 0,0-1 0,0 0 0,0 0 0,-1-1 0,1 0 1,-1-1-1,-1-1 0,0 0 0,-1 0 0,1-2 0,-1 1 0,1-2 1,0 1-1,-1-2 0,-2 1 0,0-2 0,-1 1 0,-1-1 111,-1-1 0,-2 1 0,1-1 0,0-1 0,4-1 1,1-1-1,0-1 0,-2 0 0,-6 0 0,-1 0 0,-1-1 1,0-1-1,0 1 0,0-1 0,0 0 0,0-1 0,16-6 1,-1-1-1,-1 0 0,-5-1 0,0-1 0,-3 0-183,-2 0 0,-3-1 0,0-2 0,-3-2 0,0-3 0,-4 0 0,-5 0 0,-2-1 0,-2-1 0,16-18 0,-5-1 0,-7 1 0,-5-2 0,-8 2 0,-4-1-106,-6 1 1,-4 0 0,-5-1 0,-6 1 0,-8 1 0,-5 0-1,-6 2 1,-7 3 0,-9 1 0,-7 4 0,-11 1 0,-8 5 0,9 13-1,-5 2 1,-2 2 87,-10-1 1,-4 4 0,-1 1 0,13 5 0,-1 1 0,-1 2 0,-2 1 0,-9 1 0,-3 1 0,-1 2 0,-1 1 0,12 0-1,0 0 1,-1 1 0,0 1 0,0 0 0,-3 0 0,0 2 0,0-1 0,0 2 0,-1-1 107,-1 1 0,-1 1 0,1 0 0,-1 1 0,0-1 0,1 1 0</inkml:trace>
  <inkml:trace contextRef="#ctx0" brushRef="#br0" timeOffset="20">23648 13900 8438,'-5'-18'0,"1"1"0,1 0-61,1 3 56,2 6 1,0 1 0,2 4-1,1 0 1,3 6 0,1 9 0,2 10-1,-2 6 333,-2 3 0,-4 12 0,-1 1 0,0 8 0,0 6 0,0 1 0,-1 2 1076,-4 1 0,4-3 0,-3 13 1,2-6-1,2-2 0,0-3 1,0-5-1098,0-9 0,0 2 0,2-12 0,0-3 0,4-3 0,2-7-995,2-3 1,-2-4 0,0-5-1,3-3 1,1-4-1629,1-4 0,6-2 0,5-5 2316,6-8 0,10-23 0,7-12 0</inkml:trace>
  <inkml:trace contextRef="#ctx0" brushRef="#br0" timeOffset="21">23994 13820 8331,'-20'-47'1249,"0"4"1,8 12-1,4 9-943,3 5 0,4 8 0,1 1 0,0-3 0,0-1 0,1-2 0,4-3 0,5-2 347,6-2 0,11 1 1,8-4-1,5 3 1,6 0-1,6 1 0,6-3-595,3 3 1,-1 0 0,3 7-1,-6 1 1,-5 2 0,-4 3-290,-4 1 1,-10 3-1,5 7 1,-5 6-1,-6 7 1,-4 8-1,-7 9 426,-2 10 0,3 14 0,0 10 0,-10-29 0,0 1 0,0 4 0,-1 2 0,0 3 0,1 1 155,0 3 0,1 1 0,-1 0 0,-1 0 0,3-1 0,-1-1 0,0-1 0,0-1 1,0-1-1,0 0 0,-1-5 0,0-1-373,0-2 1,-1-1-1,0 30 1,-2-12 0,-4-5-1,-1-4 1,-1-5-1,-4-4-383,-3-4 1,-12-4-302,-6-5 1,-8-2-1,-11-3 1,-4-5 237,-3-7 0,-4-4 0,-3-6 0,-3 0 0,1 0 0,3 0 0,5-1 39,5-4 1,3 4 0,5-4-1,6 4 1,5 1 0,7 0-1078,4 0 1,9 1 1506,5 4 0,14 2 0,5 6 0</inkml:trace>
  <inkml:trace contextRef="#ctx0" brushRef="#br0" timeOffset="22">24114 14207 8100,'-1'-14'2410,"-4"1"-1486,4 6 0,-4-4 0,10 7 0,5 1-477,7 1 0,-3 4 0,4 2 0,-2 5 0,1 3 1,0 1-1,0 1-541,-2-1 1,-2 5 0,0 1 0,-1 0-1,-2 1 1,-2-4 0,-2-1-723,-3-2 1,3 0 0,-2 1-1,1-2 1,-1-2 0,2-3-2804,1-1 3619,8-1 0,6-5 0,6 0 0</inkml:trace>
  <inkml:trace contextRef="#ctx0" brushRef="#br0" timeOffset="23">24594 14153 8100,'-13'-19'613,"-1"6"0,1 0 0,0 5 0,-1 4 0,1 1 117,0 4 0,-6 5 0,-2 9 0,-1 3 0,-1 5 0,0 7 0,-4 6 0,-1 4-813,1 4 1,-1-1 0,10 6 0,2 0 0,1 1 0,3 0-1319,3 1 0,4 2 1401,5-9 0,0 7 0,0-4 0</inkml:trace>
  <inkml:trace contextRef="#ctx0" brushRef="#br0" timeOffset="24">25394 11301 8373,'4'-22'0,"1"0"0,-1 0 0,1 1 0,1 3 0,0 3 0,1 2 0,0 0 0,-2 4 434,4 0 0,-6 5 0,0-2 0,-6 4 0,-6 10 1,-5 8 452,-3 11 0,0 5 0,-5 11 1,-2 6-1,1 9 0,1 5 1,4 4-524,3 0 1,8-2 0,2-3 0,4-6 0,1-5 0,1-7-552,4-2 0,-2-8 0,7-3 0,3-3 1,5-3-1,1-3 0,2-6-7799,0-5 7986,1-5 0,11-12 0,1-2 0</inkml:trace>
  <inkml:trace contextRef="#ctx0" brushRef="#br0" timeOffset="25">25647 10942 8689,'-9'-39'-73,"2"5"448,1 7 1,-3 11 552,5 7 0,-1 5-486,5-5 0,6 4 1,3-2-1,4 0 0,5 1-293,4 0 0,8-3 1,1 4-1,0 2 0,2 2 1,1 0-1,0-2 73,-3-2 1,2 1 0,-1 4 0,1 1-1,-1 4 1,-1 3 0,1 4 129,-1 2 1,-2 5 0,-5 3 0,-2 5 0,2 5 0,0 8-17,-2 8 1,-1 5-1,-5 6 1,2 5 0,-2 4-1,-1 0-133,-2 2 0,0-1 0,-1-1 0,-1-1 0,-4-2 0,0-5 0,-1-3-389,0-2 0,-1-11 0,-5-5 0,0-5 0,-2-4 1,-2-4-255,-5-3 0,-9-4 0,-6-6 0,-5-1 0,-7-3 0,-4-5 378,-4-2 1,-2-4-1,-4-2 1,1-5-1,0-3 1,1 0-1,4 2-187,2 1 0,4 6 0,1-1 1,4 2-1,2 4 0,5 2-2206,0 5 1,4 7 2454,9 2 0,-6 12 0,-2-2 0</inkml:trace>
  <inkml:trace contextRef="#ctx0" brushRef="#br0" timeOffset="26">25607 11381 8251,'-6'-16'1475,"-3"3"-1039,3-4 0,1 22 0,6-1 0,3 5 0,7 3 0,5 0 0,6 3 937,4 0 1,2 5-1513,3 3 1,-3-3-1,3 2 1,-3 2 0,-1 0-1,-1 0 1,0-2-355,-4 1 1,3-2-1,-3 0 1,2-2 492,-2-3 0,9-7 0,-3-3 0</inkml:trace>
  <inkml:trace contextRef="#ctx0" brushRef="#br0" timeOffset="27">26034 11448 8252,'-27'-28'1086,"0"4"1,1 9-152,-1 7 1,0 9-1,1 9 1,-1 5-781,1 3 0,-4 4 0,2-3 0,3 2 0,1 3 0,3 2 0,3 6 0,4 3-1317,0 4 1,7 5-1,2 0 1162,4-1 0,1-1 0,0-2 0</inkml:trace>
  <inkml:trace contextRef="#ctx0" brushRef="#br0" timeOffset="28">24221 12381 9319,'4'-13'0,"2"-1"0,0 1 0,2 1-429,-1 3 757,-4-3 1,9 6 0,-3-4 0,1 1 0,0-1-1,-2-2 1,-2 2 234,-3 5 0,-3 4 1,-3 13-1,-3 5 1,0 7-1,-1 9 1,1 4-205,0 3 0,-3 4 0,4 2 0,2 0 0,2 0 0,1-3 1,0-2-107,0-1 1,1-1 0,2-4 0,3-2 0,0-4 0,2-1-556,-1-2 0,-3-4 0,4 0 0,-1-4 0,2-5 0,4-4-1249,4-4 1,5-4-1,-1-4 1529,4-6 1,-1-6 0,8-11 0</inkml:trace>
  <inkml:trace contextRef="#ctx0" brushRef="#br0" timeOffset="29">24461 12341 8406,'6'-18'-219,"3"-1"1,1 0 177,-1-1 0,3-2 1,-3 3-1,2 0 319,3-1 0,-1 3 1,0 3-1,1 1 0,-1 0 1,0-1 265,1 1 1,-1 6 0,0 2-1,1 4 1,-2 2-135,-3 4 1,2 2 0,-3 6 0,1 1 0,0 1 0,1 2-51,2 6 1,6 5 0,1 3 0,2 1 0,2 7 0,2 1-205,2 1 0,4 2 1,0-1-1,-1-5 1,-2-2-1,-1-2 0,-2 1-258,-3 0 1,-3-4-1,-7 1 1,-1-3-1,-4-3 1,-1-1-1,-3-4-293,-2 0 1,-7-3 0,-4-3-1,-6-1 1,-6 0 0,-4 1 279,0-1 0,-7-4 0,-2-2 0,-4-1 0,-2-3 0,-1-1 71,2-2 1,-7 4 0,7 1 0,0-2 0,3-2 0,6-1 0,4 0-556,5 0 0,2 4 0,7 1-2757,0-2 3356,11-2 0,10-1 0,12 0 0</inkml:trace>
  <inkml:trace contextRef="#ctx0" brushRef="#br0" timeOffset="30">24594 12647 8564,'0'-13'299,"0"0"1,0-1 0,2 3 35,2 2 1,-1-2-1,6 5 1,1 1 0,1-3-1,-1 2 30,-1 0 1,0 2 0,4 4-1,0 0 1,1 1-394,-1 4 1,-5-2 0,-4 6 0,-3 1 0,-1 2-1,0 1 1,-1 0 39,-3 1 0,-5-1 0,-9 0 0,-4 1 0,-2-1 0,0 0 175,2 1 1,6-1 0,-2-1 0,3-2 0,2-2 0,1-1 0,3 1 31,5 2 0,2-3 0,4 2 0,2 0 0,5 0 0,3 0-319,1 1 1,11-2 0,3-1 0,1 0 0,0-1 0,-2 0-442,1-3 0,-2 3 0,-1 0 1,-2 0-1,2 0 0,1-3 0,2 0 541,-1 1 0,1-2 0,0 4 0</inkml:trace>
  <inkml:trace contextRef="#ctx0" brushRef="#br0" timeOffset="31">25674 12168 8115,'0'-14'0,"1"1"0,4 0 0,4-1 0,3 1 0,1 6 0,5-4 0,2 5 22,6-1 1,-3 0 0,7-4 0,-5 2 0,-4 0 0,-2 1 0,-3 0 0,-1 1 460,-2-1 0,-8-1 0,-8-2 0,-10 2-67,-7 4 1,1 10 0,-6 4 0,-5 4 0,-1 5-1,-3 4 1,0 3-120,-3 2 0,0-1 0,0 1 0,1 0 0,-1-1 0,-1 1-164,-2 0 0,1-2 0,2-3 1,2-3-1,-1-1 0,2 0 1,5-2-146,5-1 1,5-6 0,5 0 0,1 0-1,1-1 1,3 1 11,5 2 0,2 1 0,2 1 0</inkml:trace>
  <inkml:trace contextRef="#ctx0" brushRef="#br0" timeOffset="32">24567 13061 8195,'-1'-14'0,"-2"1"0,-1 0-1,-1-1 1,7 2 823,2 4 1,-2-1 0,2 9 0,-3 7-567,-1 8 0,-5 3 0,-4 7 0,-5 4 0,-3 4 0,-6 4 0,0 2 16,0 1 0,-2 0 0,3 0 1,-2-1-1,2 1 0,4-1-568,4-3 0,0 2 0,2-4 0,3 0 0,5-1 295,3-1 0,12-4 0,4 5 0</inkml:trace>
  <inkml:trace contextRef="#ctx0" brushRef="#br0" timeOffset="33">6025 14713 9374,'-4'-32'0,"-1"5"0,2 8 0,3 5 783,5 5 151,-4 4 1,11 0-411,-3 1 1,7-2-1,4 1 1,2-4-1,6-2 1,7-3-1,7 1 1,4 1-1,0 2 1,1 2-1,2 2 243,6 3 1,-6 2 0,4 2 0,-3 4 0,-1 5 0,-1 5-1538,-2 3 1,2 4 0,-2-3 880,2 2 1,1 1 0,4 5 0</inkml:trace>
  <inkml:trace contextRef="#ctx0" brushRef="#br0" timeOffset="34">14530 14633 24966,'-9'-22'-5875,"0"0"5834,6 6 1,-4 10 0,5 6-1,4 0 1,10 0 0,14-2-1,17-1 428,13-1 1,19-7 0,-34 7 0,0 1 0,3-1-1,1 1 1,3 0 0,1 1 0,-1 1 0,1 1-1,2 0 1,-1 0-599,1 0 0,-1 0 0,-3 0 0,-1 1 0,2 1 0,-1 1 51,-1 1 1,0 0 0,4 0 0,0-2 0,-2 1 0,-1 0 0</inkml:trace>
  <inkml:trace contextRef="#ctx0" brushRef="#br0" timeOffset="35">24354 13727 8394,'24'-53'0,"4"-1"0,3 8 0,3 9 0,-1 14 0,-1 6 0,-1 3 31,-4 9 1,-2 1 0,-2 4 0,-10 0 0,-13-2-1,-18-1 1,-14-3 240,-11-1 1,-12 4-1,-12-1 1,29 3-1,-1 2 1,-3 1-1,-2 3 1,-2 2-1,-1 4 1,-1 3-1,0 3 1,-2 4-1,0 4-184,-1 4 0,0 4 1,1 3-1,1 5 1,0 9-1,2 4 0,2 2 1,2 2-1,4 1 1,4 3-1,5 0 1,4 2-284,4 1 0,5 0 0,5-6 0,5-1 1,7 2-1,5-1 0,3-6 0,6-1 0,5-6 1,6-2-1,7-3 0,4-3 185,9-2 0,2-4 0,0-7 0,2-3 0,11 0 0,2-2 0,1-4 0,1-3 0,1-4 0,1-3 0,4-4 0,2-4 0,1-4 0,0-4 44,-22 1 1,0 0 0,0-3 0,4-2 0,1-3 0,-1-1 0,-4 0 0,-2-2-1,1-1 1,-2-1 0,1 0 0,-1-2 0,-2-2 0,1 0 0,-3-2 0,-1 0 0,-2-1-1,0-1-47,16-16 0,-2-2 0,-18 12 0,-2-3 0,-3 0 0,8-14 1,-4-2-1,-4 0 0,-2-1 0,-5-1 0,-3 0 0,-5 3 1,-4 0-87,-3 1 0,-4 1 0,-4 0 0,-5 2 0,-5 8 0,-4 2 1,-3 2-1,-4 2 0,-4 2 0,-4 2 0,-2 4 0,-3 2 0,-1 3 1,0 3-1416,-30-9 1514,0 6 0,3 12 0,-2 2 0,3 3 0</inkml:trace>
  <inkml:trace contextRef="#ctx0" brushRef="#br0" timeOffset="36">25874 10742 8509,'-51'7'-45,"1"1"0,1 4 0,2 2 0,3-4 0,2 1 1,2 1-1,1 1 178,2 1 1,0 2-1,2 3 1,1 3 0,3 0-1,1 2 1,-23 29 0,8 8-1,10 6 1,21-30 0,3 3-33,1 2 0,5 2 0,4-1 0,5 1 0,4 0 0,6-1 0,5 2 0,5-2 0,5 0 0,4-2 0,7 2 0,3-3 0,4-1 0,2-2 0,5-2 1,2-1-50,2-2 0,1-3 0,-5-5 0,2-4 0,2-1 0,1-4 0,-2-1 0,1-4 0,-2-3 0,-1-2 0,0-4 0,0-4 0,-3-3 1,-1-5-95,-1-4 1,-2-4-1,1-5 1,-2-4-1,-3-5 1,-3-4-1,0-2 1,-2-2-1,-2-4 1,-2-3 0,-3-1-1,-3-1 13,-1-2 1,-4-1-1,-3-10 1,-3 0 0,-5 2-1,-3 0 1,-3-1 0,-5 0-1,-5-1 1,-4 1 0,-5 5-1,-4 0-48,-3 4 0,-5 1 0,-8 3 1,-6 5-1,-4 7 0,-3 4 0,-7 4 1,-3 5-1,-8 6 0,-3 6 0,-5 9 1,-3 6-848,21 3 0,0 2 0,-1 5 0,-8 8 0,-1 5 0,1 3 924,3 1 0,0 3 0,0 1 0,9-6 0,0 1 0,0 0 0,1 1 0</inkml:trace>
  <inkml:trace contextRef="#ctx0" brushRef="#br0" timeOffset="37">13677 18871 8477,'-18'-6'0,"0"-1"0,2-2 0,1 2 0,3-1 0,3 1 450,-2 4 1,9-9 86,-2 3 0,8-1 0,8-1 1,7 4-1,9 0 0,6 1 1,8 0-1,5 3 0,8 1 1,6 2-1,7 0-311,4 0 1,-33 0-1,-1 0 1,4 0 0,-1 0-1,3 0 1,0 0 0,1 0-1,2 0 1,2 0 0,1 0-1,1 0 1,2-1-1,0 0 1,0-1-38,0 0 1,1-1 0,0 1 0,0 0 0,1 2 0,0 0 0,0 0 0,1 0 0,-1 0 0,1 0 0,-1 0 0,1 0 0,-1 0 0,-1 0-141,-1 0 0,0 0 1,2 1-1,1-1 1,-4 2-1,1-1 1,-1 2-1,1 0 0,-1 1 1,0 0-1,-1 0 1,0 1-182,-1-2 1,1 1-1,0 2 1,1 0 0,-2-2-1,-1 1 1,1 0-1,0 0 1,0 0 0,0 1-1,0-2 1,0 0 14,-1 2 1,1-1-1,0-1 1,1-1-1,-3 1 1,0 0 0,-1-1-1,-1-1 1,2 1-1,-1-1 1,-2 0-1,0 0 1,1 1 0,0-1 148,-1 0 1,1-1 0,-3-1-1,1 0 1,4-2 0,0-1 143,-2-1 0,-1-1 0,-1 0 1,0-1-1,-1-1 0,-1-1 1,-1 0-1,1 0-68,-1-1 1,1 0-1,4-5 1,1 0-1,-6 0 1,-1 1-1,0-1 1,-1 0-1,0-1 1,-1 0-1,-3 1 1,0-1-259,28-17 0,-2-7 1,-17 1-1,-1 1 0,-4-1 1,-7-1-1,-8-2-366,-8-3 0,-2 1 0,-16-5 0,-10-1 0,-13 1 0,-18-4 0,15 26 0,-3 1 327,-4-1 0,-4 1 0,-8-3 0,-2 1 0,-2-2 0,-2 1 1,-2 1-1,-1 1 0,-5 0 0,-1 0 0,0 3 0,-2 0 108,-2 1 0,-1 1 0,-2 2 0,-1 0 0,-1 0 0,-1 1 1,1 1-1,-1 1 0,-2 1 0,0 1 0,0 1 0,0 1 92,22 3 0,-1 0 0,1 1 1,-2 1-1,-1 1 0,1 0 0,-4 0 1,0 0-1,0 0 0,2 1 0,0 0 1,0 1-1,-3-1 0,-1 1 1,1 1-1,0-1 0,1 1 0,-1 1 1,-2 0-1,-1 0 0,1 1 87,1 1 0,0-1 0,1 1 0,2 0 0,1 1 0,0-1 0,-1 1 0,0 1 0,0 0 0,1 1 0,0 0 0,0 1 0,1 1 0,1 0 0,0 2 0,-1-1 0,0 2 1,0 0-134,2 0 0,-1 0 1,1 1-1,1 0 1,-1 0-1,1 1 0,-19 5 1,0 0-1,2 0 1,0 1-1,7-1 0,1 1 1,4 0-1,0 0-44,5 2 0,1 0 1,2-1-1,1 1 1,5 1-1,1 1 1,-1 2-1,1 0 1,2 2-1,0 1 1,0 2-1,2 1 1,2-1-1,1 1-91,2-1 1,0 1 0,2 0 0,0 1 0,3 1 0,1 0 0,2 0 0,0 0-1,0 3 1,1 0 0,1 0 0,0 2-164,0 0 1,0 1 0,2 0 0,1 0-1,-11 29 1,10-5 0,12-4 0,17-6 0,21-5 256,26-8 0,-20-22 0,4-4 0,12-1 0,5-2 0,5-1 0,4-1 0,5 0 0,2-3 0,-20-1 0,1 0 0,0-1 581,4 0 0,1-1 0,1 0-505,0-1 0,0-1 0,2-1 0,3 1 0,0 1 0,0-2 0,-1 1 0</inkml:trace>
  <inkml:trace contextRef="#ctx0" brushRef="#br0" timeOffset="38">15756 19231 8091,'-7'-22'0,"-5"1"0,-4 9 0,-1 12 0,1 12 0,0 3 0,-2 0 515,-6 4 1,1-3 0,-7 7 0,0 2-1,-5 6 1,-5 7 0,-6 10 0,2 4-1,-1 5 1,4 1 0,-2 3 0,3-4-1,3 0 252,6-2 1,8-11 0,6 5-1,3-8 1,5-4 0,5-3-1,2-1-4722,2-3 0,8-7 3955,5-1 0,6 1 0,8 3 0</inkml:trace>
  <inkml:trace contextRef="#ctx0" brushRef="#br0" timeOffset="39">15543 20071 8308,'-7'-23'1459,"-7"1"0,1 6 0,-6 13 0,1 6-470,0 6 1,-1 7 0,3 3 0,-2 1 0,0 2-1,0 3 1,0 8-512,2 4 1,1 0-1,3 3 1,4 4-1,3 2 1,4 0 0,2-2-1145,4 1 1,2-1 0,6-4 0,1-1 0,-1-2-1,0-5 1,-1-4 665,-3-7 0,3 1 0,-5-1 0</inkml:trace>
  <inkml:trace contextRef="#ctx0" brushRef="#br0" timeOffset="40">15316 20444 8308,'0'-33'1952,"0"7"1,2 11-1,2 10 1,5 4-1758,3 1 1,1 4-1,1 1 1,2-1-1,5 1 1,7 1-1,4 0-195,5-1 0,8-6 0,2-6 0</inkml:trace>
  <inkml:trace contextRef="#ctx0" brushRef="#br0" timeOffset="41">15836 20311 8308,'-13'-9'5117,"0"0"-4062,-1 3 0,7 9 0,1 6 1,1 3-1,1 2-198,1 4 0,-3-3 0,2 4 0,1 0 0,0 2 0,0 1 0,-2-1-999,2-2 0,2-1 0,1-4 0,0-1 0,1 0 0,4-1-994,4-3 0,3-3 0,1-6 1,-1-2-1,-2-2 0,-2-6 205,-3-7 0,4 2 0,-4-2 0,-2 2 0,0 3 1637,1 3 0,-1 3 1,6 6-1,1 2 1,2 2-394,2 5 1,-1 3 0,2 1 0,1 1 0,3 0-1,2 1 1,3 0-1272,1-3 1,2-3 0,-1 0 0,1-5 0,-2-3 0,-1-2 957,-2-3 0,-6-10 0,3-7 0</inkml:trace>
  <inkml:trace contextRef="#ctx0" brushRef="#br0" timeOffset="42">16209 20417 8308,'-13'0'0,"4"0"1028,0 0 0,6 2 0,-1 2 1,2 5-336,2 3 1,0 6 0,2-1 0,2 1 0,5 0 0,3 1 0,1 0-723,1 1 1,4-4 0,1-6 0,0-2 0,2-2 0,0-3 0,1-2-5540,-1-1 5568,-2-6 0,0-13 0,2-9 0</inkml:trace>
  <inkml:trace contextRef="#ctx0" brushRef="#br0" timeOffset="43">16503 20391 8308,'-12'8'1522,"3"1"0,3 0 0,2 0-306,-1 0 0,1 0 1,4 4-1,0 1 0,0-1 1,0 0-1,0 1-1084,0-1 1,4-4 0,4-2-1,2-1 1,5-3 0,1-2 0,2-2-890,0-3 1,1-4-1,-3-7 1,3-1 0,1-3-1,-1 0 1,-4-1 67,-5 4 1,2 1-1,-3 3 1473,3 3 0,1 5 0,-1 10 0,-2 7 0,-2 8 0,-1 6-990,0 4 0,4 3 1,7 4-1,4-1 206,3-1 0,8-6 0,1 2 0</inkml:trace>
  <inkml:trace contextRef="#ctx0" brushRef="#br0" timeOffset="44">17756 20471 8308,'-14'-18'1285,"1"0"0,-5 0 1,1 6-1,0 2-670,2 1 1,2 5 0,-2-4 0,-1 2-1,-2 3 1,2 2-93,1 1 1,2 1 0,1 4-1,2 4 1,2 4 0,2 3 0,3 4-723,2 0 0,1-2 0,1 3 0,5 0 1,8-4-1,6 0 0,7-7-484,4-3 0,-1-2 1,4-7-1,-2-4 1,-2-5-1,-2-7 409,-1-3 1,-7-1 0,-2-5 0,-3 2-1,-3 1 1,-2 2 0,-2 0 1522,-2 1 1,-2 2-1,-4 6 20,0-1 1,0 8-1,0 6-957,0 8 0,3 4 1,3 2-1,6 3 1,1 0-1,5 1 1,1 0-833,5 0 0,1-5 0,2-4 1,-1 0-1,1-2 0,-2-2-2188,-3-4 0,7-1 0,-6-1 2708,1-4 0,6-8 0,4-8 0</inkml:trace>
  <inkml:trace contextRef="#ctx0" brushRef="#br0" timeOffset="45">18649 20444 8308,'-2'-19'2116,"-2"5"0,8 7-1865,1 7 0,5-6 0,4-1 0,-1-2 0,2 0 0,1-2 0,3 0 0,0-3-470,1 1 0,2 0 1,-4-2-1,-3-2 1,-5 0-1,-6 0 0,-2 1-406,-2-2 1,-3 5 0,-5-2 279,-5 5 0,-8 2 0,2 0 0,-2 3 941,-2 4 1,3 2 0,3 4-1,2 3 1,3 6 0,2 2 0,2 3 635,2 2 0,3-3 1,8 4-1,4 2 0,4-1 1,5 1-1317,4-2 0,11-5 0,5-1 0,7-6 0,2-5 0,5-5 84,4-5 0,-7-8 0,3-8 0</inkml:trace>
  <inkml:trace contextRef="#ctx0" brushRef="#br0" timeOffset="46">19302 19778 14962,'-13'-8'911,"-1"16"1,1 15-1,1 11-797,3 5 1,-3-1 0,4-8-1,-3 2 1,1 3 0,1 2-1,0 1 1,2 2 128,2 0 1,4-2-1,1 0 1,0-4-1,3-2 1,4-2-1,6-2-8826,2-1 8583,6-7 0,6-6 0,7-8 0</inkml:trace>
  <inkml:trace contextRef="#ctx0" brushRef="#br0" timeOffset="47">19529 20271 8308,'-14'0'1847,"1"0"-1103,0 0 1,-1 4-1,3 2 1,0 0-94,2 0 0,6 0 0,0-3-813,6 1 0,6 1 0,9-5 0,4 0 0,3 0 0,2 0 1,0 0-1,-2-2-1248,-3-2 1,-3 1 0,-5-5 0,-1 2 1464,0 3 0,-7-3 1,-6 2-1,-7 1 1,-5 0 1869,-1-1 1,-1 2 0,1-2 0,0 2 0,-1 4-869,1 2 1,6-1 0,4 6-1,6 0 1,7 0 0,6-2-1439,6-1 0,4 3 0,0-5 0,1-1 0,0-1 0,-1-2-490,1 0 0,-6 0 195,-4 0-1259,-8 0 1,2 1 0,-7 4 1934,-1 4 0,-1-3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199"/>
    </inkml:context>
    <inkml:brush xml:id="br0">
      <inkml:brushProperty name="height" value="0.053" units="cm"/>
      <inkml:brushProperty name="color" value="#FF0000"/>
    </inkml:brush>
  </inkml:definitions>
  <inkml:trace contextRef="#ctx0" brushRef="#br0">2839 5624 5577,'-7'-31'0,"2"1"0,5 5 0,3 6 0,3 6 3768,2 4-2680,-5 3 0,4 6 0,-5 1 0,-4 4 0,-7 4 0,-7 4-278,-5 5 1,-2-1-651,-9 10 1,3-2 0,-5 9 0,0 0 0,1 0 0,-1 3 0,0 3-24,-3 5 0,-2 1 1,-1 6-1,-1-1 0,-2 6 1,-3 2-107,23-27 1,-1 0 0,-1-2-1,-1 0 1,-1 1 0,-2 1-1,0-1 1,0 0 0,0 0 0,1 1-1,-1 0 1,0 0 0,-1 1-1,-1 1-2,-1 0 0,-1 0 1,1-4-1,-1 1 0,-4 2 1,0 0-1,0 0 0,0-1 1,1 0-1,0 0 0,2 0 1,0 0-1,4-2 1,0-1 772,1-2 1,1 1-868,-19 28 1,7-16 0,9 0 0,4-7 0,5-5-468,4-2 0,5-5 1,2-3-1,4-3 1,1-2-46,3 0 1,2-4-1,2-1 1,4-1 0,5-3 680,6-2 1,-1-17-1,4-13 1</inkml:trace>
  <inkml:trace contextRef="#ctx0" brushRef="#br0" timeOffset="1">2853 5717 28784,'0'-20'-9831,"0"2"9408,0 3 1,-2 9 0,-1 6 0,-1 8 0,1 3 0,1 3 0,2-1 48,0 0 1,0 7-1,3 2 1,5 3-1,7 5 1,4 2 768,4 4 0,9 10 0,5-5 0,4 4 0,6 3 0,4 1 0,-23-23 0,0 0 9,2-1 1,-1 0-1,28 26 1,-28-25 0,-1 0-1,29 24 1,-3-4-1,3-3 1,-4-5-359,-1 1 0,-2-2 0,-7 0 0,0-3 0,-3 0 0,-4 0-515,-4 3 1,-1 0 0,-5 2 0,-4-1-1,-6 4 1,-4 0 0,-5 3-638,-1-1 1,-1 5 0,-5-4 0,-2-2 0,-1-2 0,-3-1 1232,-1 0 1,-2-12-1,-4-3 1</inkml:trace>
  <inkml:trace contextRef="#ctx0" brushRef="#br0" timeOffset="2">1266 7850 15085,'5'-17'0,"-1"4"434,-1 1-2344,5 0 1241,-7 5 0,4 1 0,-10 6 1,-4 0-1,-3 0 1293,-1 0 1,4 0-1,2-1 1,-1-2 957,1-2-1993,4-5 1,-4 8 674,2-2 0,-2 4 0,-7 3 1,1 1 245,0-1 1,-1 3 0,1-1-1,0-2 250,-1-2 0,6-1 0,0-1 0,1-2-63,-1-2 1,4 1-1,-4 5 1,1 4-1,0 5-689,-4 6 0,4 1 1,-2 5-1,-3 2 0,-3 1 1,-4 1-1,0 0-71,0-4 0,-4 3 1,4-3-1,-2 2 1,-2-1-1,-1-2 315,2-2 1,1 4 0,5-6 0,-2 0-1,2-2 1,1-2 0,1 0 453,1 1 0,4-1-1421,0 0 0,5 1 0,-3-1-354,1 0 1,1 0 0,5 1 584,0-1 1,0-5 0,0-3 0</inkml:trace>
  <inkml:trace contextRef="#ctx0" brushRef="#br0" timeOffset="3">1333 7863 25327,'7'-19'-1555,"1"4"0,-4-3 0,4 3 1834,-1 2 1,5 6-1,-3 2 1,3 4 0,1 2-795,0 4 1,-5 7-1,-2 7 1,0 1 0,1 4-1,2 0 236,0-2 0,0 8 1,5-4-1,3 2 1,1 1-1,-1-3 1,1 1 311,0 0 1,1-5 0,-3-1-1,4-1 1,-1 1 0,0 3-1,-3-1-381,-1 0 1,3 3 0,-2-1 0,-2 5 0,-4 1-1,-1 0-638,-2 0 1,-1 5 0,-4-4 0,1 0 467,1-4 0,1 1 0,-5-8 0</inkml:trace>
  <inkml:trace contextRef="#ctx0" brushRef="#br0" timeOffset="4">813 8596 24003,'-7'-21'-9537,"1"2"10013,6 6 0,0 7 1,1 6-1,4 9 1,2 5-1,2 7-2498,0 4 1,0-4 1820,4 10 1,0-6 0,2 6 0,2-2-1,2-1 276,2 3 0,-4-4 0,6 1 1,0-6-1,4-1 0,1-2 1,2 2-158,-1-1 1,-4-3 0,7 0 0,-4 0-1,-3-1 1,-1 2 0,-4-2-505,0-1 1,2-2 395,-4 0 0,11-5 1,-1-2-1</inkml:trace>
  <inkml:trace contextRef="#ctx0" brushRef="#br0" timeOffset="5">1960 8676 20909,'-21'-6'0,"3"-1"-471,3-1 1,2 2 0,-2 6 0,-1 0 940,-2 0 0,0 0 0,3 2 0,-1 2 0,-3 5 0,-2 3 0,-3 4 0,-1 5-190,-1 6 1,-6 4 0,1 0 0,3 3 0,3 1 0,4 0-665,2-3 1,1 4 0,6-5 0,4-2 0,3-1 0,4-1 0,1 0-1952,0-1 0,6 0 1949,2-4 1,4-9 0,2-7-1</inkml:trace>
  <inkml:trace contextRef="#ctx0" brushRef="#br0" timeOffset="6">1573 9382 25601,'0'-13'-2920,"0"6"0,0 7 0,0 8 2665,0 4 1,0 3 0,0 1-1,0 4 1,1 2 0,5 6 276,8 6 1,1 6-1,7 3 1,1 4 0,4 5-1,3 7 1,2 4-24,2-1 0,2 2 0,4-7 0,-2 0 0,-1-3 0,-1 0-285,1-1 1,-3-6 0,0-2-1,-1-5 1,-2-3 0,0-3-1,-1-2 71,-5-2 1,0-8 0,-7-4 0,-2-3-1,-1-2 1,-2-1 0,0-3 164,1-5 0,-1-2 0,3-2 0,5-2 0,7-4 52,5-7 0,2-18 0,5-11 1</inkml:trace>
  <inkml:trace contextRef="#ctx0" brushRef="#br0" timeOffset="7">4292 7530 27209,'6'-21'-7563,"-4"2"7849,2 6 1,-4 5 0,-6 7 0,-6 7 0,-7 8 0,-5 6 0,-5 3-537,-4 3 0,2 2 0,-3 3 0,0 4 0,1 5 0,-1 8 0,2 6 0,-2 12 80,17-30 0,0 0-18,-1 0 0,0 1 187,-2 11 1,0 1 0,-1 0 0,1 0-1,-1 7 1,0 1 0,0 3 0,-1 1-1,1 1 1,1 1 17,-2-1 1,1 3 0,6-17-1,1 2 1,0 0 0,-6 20 0,0 1-1,6-22 1,1 1 0,0 0 0,0 0-1,0 0 1,0 0 0,-5 21-1,-1 0 1,2-3 0,-1 0-199,0 0 0,-1-1 0,0-7 0,-1 0 0,0 1 0,0 1 0,1-4 0,0-1 0,0-3 0,1-1 1,0-2-1,0 0 196,0-1 0,-1-2 0,0-5 0,0 0 0,-1 1 0,1-1-126,1-3 1,1-2-1,0 1 1,1-2-1,-11 30 1,2-7 571,3-3 0,-2-6 1,6 0-1,2-5 0,1-5 1,3-5-1,2-4-745,1-1 1,6 0 0,-1-4 0,2 0-1,2-1 1,2 1 283,2 0 0,-4 4 0,9 0 0,3 0 0</inkml:trace>
  <inkml:trace contextRef="#ctx0" brushRef="#br0" timeOffset="8">9638 7090 9083,'0'-13'0,"0"-1"0,-2 3 0,-1 0 1030,-1 2-430,-1 0 0,5 1-368,0-1-1753,0 6 1930,0-3 1,-1 7-169,-4 4 1,2 1 0,-5 4 0,-3-3 0,1 1 0,-1-1 0,1 4 7,-5 0 1,2-2-1,-5 0 1,2 2-1,0 0 1,-2 1-1,2-1 157,1-3 0,-3 0 1,0 2-1,2-1 0,0 1 1,-1 2-262,0 2 1,-1-1 0,4 0 0,0 1 0,-4-1 0,-3 0 0,-1 1-54,0-1 1,4 5-1,-4-1 1,-3 1-1,-2 0 1,-3 0 0,2 0 243,-2 1 0,1-4 1,1 2-1,-2-2 0,-1-1 1,1-1-42,2 0 0,3 1 0,1-1 0,2 0 0,0 1 0,0-1 1,-1 0-176,0 0 0,2 5 0,0 0 0,1-2 0,0 1 0,0-1 0,-1 2-198,-3-2 0,5-6 0,1-1 1,2 0-1,0 0 0,-2-2 67,1-1 1,4 0 0,3-3 0,1 2 0,-1-2 0,-2-2-1442,-2-1 1615,1 0 0,6 0 1,1 0-1</inkml:trace>
  <inkml:trace contextRef="#ctx0" brushRef="#br0" timeOffset="9">8638 7503 28822,'-18'-10'-826,"0"-4"0,7 4 0,-9 7 1,3 6 822,-1 6 1,-6 3 0,3 1 0,1 1 0,0-1 0,1 2 0,-2 1 0,-1 3-217,0 2 0,6 0 0,-2 2 0,3-2 0,3 0 1,2-2-1,2 2 0,2-2-333,4 0 1,2 1 0,4-6 0,5 1 0,4-3 1070,5 0 0,1 0 0,5 1 0,-2-1 0,3-2 0,3-1 0,6 0-1175,5-2 1,1-1 869,13-6 0,-2 0 1,8 0-1</inkml:trace>
  <inkml:trace contextRef="#ctx0" brushRef="#br0" timeOffset="10">10931 7130 17492,'0'-21'-6214,"-2"8"5700,-2 9 1,-4 2 1259,-5 2 0,6 2 1,4 0-1,6 4-331,6 2 0,2-4 0,3 5 0,-1 2 0,2 0 0,3 3-142,4-1 0,-1 2 1,1 1-1,0 3 1,0 2-1,0 1-178,2-1 1,3 4-1,2-4 1,3 1 0,-1 0-1,0 1 1,0-1 39,-2 0 0,4-6 0,-2 2 0,2-2 0,1 1 0,3 0 0,0 0-48,1-2 1,1-2-1,1 0 1,0 0 0,-2 1-1,-1-1 9,-1 0 0,-5 1 0,3-2 1,-3-2-1,-4-3 0,-5 1 0,-3-2-240,-2 0 0,-3 0 0,0-3 0,-2 2-553,-3 3 1,-4-4-1,-5 5 1,0 2-2134,0 0 2767,6-3 0,2 4 0,5-5 0</inkml:trace>
  <inkml:trace contextRef="#ctx0" brushRef="#br0" timeOffset="11">12090 7663 16796,'-4'-13'-3590,"0"-1"3722,-1 7 1,11 6 0,3 7 0,3-1 0,1 1 0,0-1 0,2 1 0,2 1 0,0 2 181,0 0 0,2 0 0,-3 4 0,-3 0 0,-4 1 0,-3-1 0,-3 0-364,-1 1 0,-2-1 1,-2 0-1,-2 1 0,-7-1 1,-3 0-47,-4 1 0,-9-1 0,2 0 0,-2 1 0,-2-2 0,2-2 0,2-1-161,3 1 1,-1-4 0,-2 0-1,3-2 1,4 2 308,3 2 0,-4-5 0,-2 3 0</inkml:trace>
  <inkml:trace contextRef="#ctx0" brushRef="#br0" timeOffset="12">13983 15220 8644,'0'-26'0,"0"4"0,0 4 0,0 10 0,2 2 88,2 6 0,-1-2 0,6-1 1,1-1-1,2 1 0,2 1 1,-1 4-1,0 1 0,1 3 128,-1 1 0,0 1 1,1 2-1,-1-3 1,2 1-1,1-2 0,2 1 248,-2 0 0,5-4 1,0 2-1,2-4 1,2-1-1,4 0 1,0 0-268,4 0 1,-4 0 0,7 0 0,1 0 0,2 0 0,1 0 0,0 0-258,0 0 0,-1 0 1,1 0-1,-1 0 0,-2 2 1,-3 1 65,-1 1 0,4 5 0,-3-3 1,1 0-1,1 0 0,1-2 0,0 1 68,-2-1 0,8 1 0,-3-5 1,2 0-1,-1-2 0,-1-1 43,0-1 1,5-5 0,-1 3 0,-1 0 0,-1 0 0,-2 3 0,0 0 69,0-1 0,0 2 0,0-2 0,-2 2 0,-2 2 0,-4 0 0,1 0-422,2 0 0,-1 0 0,0 0 0,1 0 0,-1 0 0,1 0 236,-1 0 0,5 0 1,-4 0-1,2 2 1,2 1-1,-1 1 1,4-1-2,-1-1 1,1-2-1,-2 0 1,0 0-1,0 0 1,0 0-1,0 0 1,0 0-1,-2 0 1,-1-2-1,-1-1 1,-1-1 0,1 1 141,-1 1 1,-3-2 0,3-1 0,1 2 0,-2 2-1,-2 1 1,-1 1 0,2 2-203,1 2 0,0 1 0,3-3 0,-1 1 1,-1 1-1,1-1-40,-1 1 1,1-1 0,2-4 0,-1 0 0,-1 0 0,1-2 0,1 0 0,2-4 0,0 0 94,0 0 1,0-3 0,-1 4 0,-2 1 0,-3 0 0,0-1 0,-1 2 0,-1 2 0,-2 1 391,-2 0 1,-1 0 0,-1 0 0,1 0 0,1 0 0,2 0 0,2 0-555,2 0 1,-2-5 0,2 1-1,-2-1 1,-1-1 0,0-2 408,1-4 0,3 3 1,-2 0-1,-1-1 1,2-1-1,-1 1 1,-1 1-246,-2-1 0,-2 2 0,-1 1 1,-2 1-1,-3 3 0,-4 0-272,-3-2 1,-2 4-1,1-5 1,-1 2-1,-1-2 1,-2-2 179,-1-2 0,-5-2 1,4-1-1,-1-1 1,-1 0-1,0-3 148,-3 0 1,4-3 0,1 4 0,-1-2 0,-1 0-1,-1 1 1,-1-1-54,-1 2 0,-2 1 0,-1 1 0,0 1 0,0 0-209,0 0 1,-5-1 0,-4 1 0,-3 0 0,-2-1 0,0 1 0,-3 0 168,0-1 0,-6 5 0,4 0 0,-2-1 0,-1 0 0,0-1 16,0 2 0,0 5 0,-4-3 0,3-1 0,0 2 0,0-1-65,-2-1 0,-4 4 0,0-3 0,-4 1 0,1 1 0,-2 1 0,1-2 22,0-1 1,-7 2 0,2-2 0,-2-1 0,-3 2 0,1 0 107,1 3 1,1-2 0,-1 0 0,-2 2 0,-2 2 0,2 1-1,2 0 189,1 0 0,-2 0 1,-1 0-1,-1 0 1,2 0-1,4 0-236,2 0 0,5-5 1,-1 1-1,1-1 1,4 1-1,0-2-276,4-1 0,-1 2 1,-1-4-1,1-1 1,2-2-1,-3-1 1,-4 1 314,-2 3 1,-1-1-1,1 4 1,-3 0 0,-2 0-1,0 3 1,-1 1-7,-1 2 1,2 0 0,1 0 0,-2 2 0,-2 1 0,-1 1 0,0 1-219,0 1 0,0-5 0,0 4 0,0-2 0,-1-1 0,-1 3 348,2-2 0,-7-2 0,7-1 0,-1 0 0,-1 0 0,2 0 0,0 0-55,0 0 0,0 0 0,2 0 0,1 0 0,1 0 0,-1 0-215,-1 0 1,-1 0 0,2 0 0,1 0 0,-1 0 0,0 2 0,-1 1-6,-2 1 1,4 1 0,-7-5-1,3 1 1,-3 2 0,-1 2 147,-2-2 0,-3-1 0,3 1 0,0 2 1,-1-2-1,1 0 0,-1 0-39,-1 1 0,4 7 1,-5-4-1,-1 3 0,-2 2 1,-3 3-151,-3 0 0,5 1 1,-5 0-1,-1 4 0,3 0 1,-2 3-1,3-1-9,0 0 1,2 0 0,0 5 0,-1 1 0,2 2 0,5 1 115,7-2 0,2-1 1,6 1-1,4 0 0,5 2 1,6-1-1,7-2-15,5-1 0,5-2 0,6-1 0,8-2 0,6 0 0,9 0 0,3-1-133,4-2 0,10 3 1,-5-2-1,4 0 0,2 4 1,-1 1 194,0 2 1,4 0 0,-2-1 0</inkml:trace>
  <inkml:trace contextRef="#ctx0" brushRef="#br0" timeOffset="13">12570 7263 6838,'0'-13'0,"0"0"-14,0-1 6,0 7 1059,0 1 0,-1 6 1,-4 0 2242,-3 0-2552,2 0 0,0-6 1,7-1-1,4-2 222,3 0 0,4 0 1,3-4-1,3-1 1,4 1-1,5-2-485,4-3 1,-1 4 0,4-4-1,-2 3 1,-1 2 0,0-1 0,0 1-656,-1 0 0,-3 4 0,-5 1 1,-4 3-1,-3 2-95,-2 1 1,-6 4 0,-2 2-596,-4 5 1,7 3-1,3 1 1331,6 0 0,12-5 1,0-2-1</inkml:trace>
  <inkml:trace contextRef="#ctx0" brushRef="#br0" timeOffset="14">13730 6664 29222,'2'-12'-2033,"2"3"0,-1 7 0,4 8 1638,-1 2 1,3 1 0,-3 4 0,0 2 0,0 1-57,-3 2 0,3 4 1,-2-1-1,-1 1 1,0 3-1,0-1 1,2 1 45,-2 0 1,0 3 0,-1 2 984,3 1 0,1 0 1,-3-3-1,1 0-966,-1-1 1,-1 3 0,-2-10-1,0 1 256,0-3 0,6-3 0,1-2 0</inkml:trace>
  <inkml:trace contextRef="#ctx0" brushRef="#br0" timeOffset="15">13703 7010 15756,'0'-21'-2964,"0"2"3206,0 6 0,0-1 0,2 3 0,2 2-19,5 4 1,3 4-1,3 1 1,3 0-1,2 0 1,4 0-1,1 0-809,3 0 0,2 0 0,-2 0 0,2 0 680,1 0 0,6 6 1,-3 1-1</inkml:trace>
  <inkml:trace contextRef="#ctx0" brushRef="#br0" timeOffset="16">14397 6584 29868,'0'-27'-2420,"0"0"0,5 4 1,4 3-1,2 7 2815,-2 1 1,2 5-1,-2-1 1,3 2-1,0 5 1,-2 4-1,-2 6 1,-2 4-285,-3 5 0,0 4 1,0 9-1,1 6 1,-2 6-1,-4 5 1,-2 0-765,1 1 1,-3 3-1,1 3 1,2-3 0,3 0-1,3-1-2196,2 3 2669,11-1 0,-7-6 1,10-1-1</inkml:trace>
  <inkml:trace contextRef="#ctx0" brushRef="#br0" timeOffset="17">8051 7583 5870,'0'-21'0,"0"4"0,0 2-64,0 2 1,0 4 47,0 0 1,0 0 502,0-4 1,0-1 0,0 1 0,-1 0 0,-4-1 0,-2 1 0,-2 0-1,0-2 1,-1-2 0,-3 0-248,-5 0 0,3-3 0,-4-4 1,0-4-1,-4-5 0,-2-1 1,-2-3 147,1-1 1,-1-7 0,-1-1-1,-2 0 1,-1 2 0,2 4-1,2 6-17,5 6 1,-6 0-1,4 11 1,2 4-1,1 4 1,5 3-968,1 3 0,2 2 0,-1 2 1,2 4-1,3 4-990,5 3 1821,8 1 1,10 6-1,7 2 1</inkml:trace>
  <inkml:trace contextRef="#ctx0" brushRef="#br0" timeOffset="18">6558 6690 30401,'-7'-32'-9831,"3"-1"8274,2 3 0,2 1 1,2 13 1532,2 4 1,3 0 0,7 7 0,-1 2-1,0 2 1,2 1 233,3 0 0,-2 0 0,7 0 1,0 0-1,2 0 0,2 0 1,0 0-1,-1 0 37,1 0 1,0 0 0,-1-1 0,1-2 0,0-2 0,1 2 0,3 0-365,4-1 1,0 1 291,0-6 1,1 0 0,4-4 0</inkml:trace>
  <inkml:trace contextRef="#ctx0" brushRef="#br0" timeOffset="19">7385 6037 30436,'0'-40'-3277,"0"-3"0,0 3 0,0 8 2721,0 7 1,-2 13-1,-2 13 1,-3 10-1,-2 8 1,0 4-201,-2 6 0,0 11 1,-1 1-1,1 3 1,4 7-1,1 2 1,5 8 388,4 1 0,10-4 0,8 1 0</inkml:trace>
  <inkml:trace contextRef="#ctx0" brushRef="#br0" timeOffset="20">4546 9622 18633,'7'-10'0,"-1"-3"-1623,0-2 893,7 6 1124,2 3 0,4 6 0,-5 0 1,-1 0-1,2 0 0,1 0 0,2 0 1,0 0-1,-1-3-151,1-6 0,6-6 1,-3-11-1</inkml:trace>
  <inkml:trace contextRef="#ctx0" brushRef="#br0" timeOffset="21">4919 9236 23010,'-8'-21'-6778,"2"2"7042,6 5 0,6 3 0,5 0 1,4 4-1,4-1 0,3 1 1,5-2-1,4 2 0,1 1 132,1 0 0,3 4 0,-5-2 0,-3 4 1,-5 4-184,-5 5 0,-3 3-643,-2 1 1,-5 2 0,-4 3-1,-4 3 1,-4-1 0,-5 0 0,-3-3 493,-1 1 0,-1 0 0,1-6 0,0-2 1,1-1-1,2 0 673,1-2-1009,6-1 1,-2-1 0,11 1-1,8 0 1,6 0 338,5-3 0,2-1 0,1 3 0,3 2 0,5 2 0,2 0-60,2 1 0,0-4 1,0 0-1</inkml:trace>
  <inkml:trace contextRef="#ctx0" brushRef="#br0" timeOffset="22">9931 8956 28173,'-6'-21'-3087,"3"3"0,-4 8 0,-1 4 3292,1 5 1,2 4-1,-3 11 1,-1 4-1,0 4 1,0 4-1,0 2-791,2 3 1,-4-2 0,7 5-1,1 0 1,1-1 0,2 0-1,0-2-126,0 1 0,2-8 0,2 1 1,5-4-1,2-5 0,-1-1 783,-1-2 0,0-5 0,4-2 1</inkml:trace>
  <inkml:trace contextRef="#ctx0" brushRef="#br0" timeOffset="23">9838 9222 20962,'0'-32'-2710,"0"5"1,0 1 2278,0 6 0,0 13 1,0 7-1,0 7 1,1 7-1,4 2 375,3 2 1,10-1 0,3-3 0</inkml:trace>
  <inkml:trace contextRef="#ctx0" brushRef="#br0" timeOffset="24">10304 9076 20948,'-6'-42'-6765,"0"10"6136,-3 14 1,5 9-1,7 6 1,3 5 560,1 2 1,1 6-1,2-1 1,-2 5-1,-3 3 1,-2 6-1,-3 2 1,-6 3 230,-7 3 0,0-3 0,-5 3 0,3-3 0,2-1 0,1-2 0,3-3 79,5-4 1,4-3 0,6-3 0,8-3 0,12-5 230,8-2 1,4-7 0,5-1 0,5 0-1,5 0-216,2 3 1,-6-4 0,-4 0 0</inkml:trace>
  <inkml:trace contextRef="#ctx0" brushRef="#br0" timeOffset="25">5225 12048 8530,'-13'-19'0,"0"5"0,5 7 134,2 7 0,8 0 0,2 0 0,5 0 0,5 0 0,2-2 1,3-1-1,0-1 168,1 1 0,3 0 1,0 0-1,0-1 0,1-1 1,-2 1-303,2-1 0,1-5 0,2 2 0</inkml:trace>
  <inkml:trace contextRef="#ctx0" brushRef="#br0" timeOffset="26">5785 11715 26111,'-10'-14'-1354,"-3"1"1,-2 7 0,4 6 1106,3 7 0,5 5 0,-2 2 0,4 0 1,1 3-1,0 0 0,1 1 0,5-2 215,7-2 0,7 2 0,6-8 0,2-1 0,4-3 260,3-2 0,4-14 0,1-3 0</inkml:trace>
  <inkml:trace contextRef="#ctx0" brushRef="#br0" timeOffset="27">6065 11688 20293,'0'-13'-282,"-10"1"1,-3 3-1,-2 4 1,-2 4-1,0 2 1,-4 4 1004,0 4 1,-3 13 0,7 5 0,0 4-1,4 4 1,3 5 0,2 3-1473,2 3 0,2 0 0,4 6 0,1-3 0,5 0 472,8-4 0,11-5 1,9 6-1</inkml:trace>
  <inkml:trace contextRef="#ctx0" brushRef="#br0" timeOffset="28">9211 11835 21872,'0'-6'-87,"2"4"1,2 7 0,5 0-1,3 1 139,1-3 1,2-1-1,1-2 1,3 0-1,2 0 1,3 0-1,3-2-38,4-2 1,3-3 0,6-7 0</inkml:trace>
  <inkml:trace contextRef="#ctx0" brushRef="#br0" timeOffset="29">9744 11621 17015,'-7'0'248,"-5"2"347,3 2 0,5 4 1,5 5-1,11 0-478,9 1 1,0-1 0,1 2 0,0 1 0,0 3 0,-1 2 0,-3 3 0,-5 1-1028,-3 2 1,-7-1 0,2 1-1,-5-2 1,-5-1 878,-4-2 0,-8-6 0,-4 3 1</inkml:trace>
  <inkml:trace contextRef="#ctx0" brushRef="#br0" timeOffset="30">9624 11715 13850,'0'-43'-2127,"2"3"2863,2 6 1,4 4 0,4 5 0,-1 3 0,1 4-364,3 3 0,7 3 1,2 3-1,6 5 1,5 2-1,5 2 1,6 0-1,6 0-298,4 0 1,14 6 0,-2 2 0</inkml:trace>
  <inkml:trace contextRef="#ctx0" brushRef="#br0" timeOffset="31">7252 14287 8422,'-14'-18'0,"1"0"0,0 2 0,5 7 86,2 3 0,8 6 1,2 0-1,5 0 1,4 2-1,5 1 1,3 1-445,0-1 1,8-3 0,-1-3 0,5-3 357,4-1 0,7-8 0,4-6 0</inkml:trace>
  <inkml:trace contextRef="#ctx0" brushRef="#br0" timeOffset="32">7918 13767 9258,'0'-13'-303,"-1"5"362,-4 4 0,2 2 1,-6 2-1,0 2 0,1 2 124,-1 5 0,4 3 1,-2 3-1,1 1 1,1 3-1,1 1 1,0 0-150,1 1 0,0-3 0,0 4 1,-2 2-1,2 1 0,2 0 21,1-3 0,0 2 0,0-6 0,0-1 0,0 1 0,0 0 0,0-2 339,0-1 0,0-6 0,0 0 1,0 1-1,0 2 0,-2 1-120,-2 1 1,2-1-1,-2 0 1,2 1-1,4-1 1,2 0-539,5 1 0,0-2 0,3-2 0,3-3 0,3-1 0,2-3 63,3-1 1,8-4 0,-8-2-1,1-5 1,1-3 0,0-3 0,2-3 201,0-4 1,-7 2 0,-2-1-1,-3 0 1,-3 2 90,-3 0 1,-5 2 0,-8 8-1,-8 6 1,-7 8 0,-9 8-429,-5 8 1,3 9-1,-1 2 1,3 2-1,3 3 346,3 2 1,-3 1-1,4 0 1</inkml:trace>
  <inkml:trace contextRef="#ctx0" brushRef="#br0" timeOffset="33">11917 12061 8588,'2'-50'0,"4"5"0,5 11 0,7 11 0,3 9 0,1 8 0,0 3-136,1-1 0,-7 1 1,2-6-533,-4-1 436,0 4 0,4-6 232,-1 3 0,7-9 0,-3-2 0</inkml:trace>
  <inkml:trace contextRef="#ctx0" brushRef="#br0" timeOffset="34">12557 11368 14071,'13'0'515,"2"-4"0,1-1 0,4 2 0,0 2 0,3-1 0,-3-1-307,-2-1 0,3-1 0,0 5 0,-1 2 1,0 1-1,-3 3 0,1 0-703,-2 0 1,-1 4 0,-1-1 0,-3 3 0,0 0-1,-4-2 1,-1-1 245,-3 1 0,-1 2 1,-2 1-1,-2-1 0,-1-1 1,-3-3 888,-1 3 1,4 1-1,0 1 1,7-1-209,10-3 0,0-2 0,9-4 0,0 3 0,3 1 0,-1 4-539,-3 1 0,2 1 0,-7 0 1,0 2-1,-2 1 0,-4 4-97,-2 0 0,-3-2 0,-6 3 0,-1 0 0,-4-2 0,-5 0 0,-6-1 213,-7 1 0,-3-4 1,-4 3-1,-4-3 1,-3-2-1,-4 2-78,-1 2 0,-5 4 131,-2 6 1,-9 5 0,-3 2-1</inkml:trace>
  <inkml:trace contextRef="#ctx0" brushRef="#br0" timeOffset="35">11171 4971 7887,'0'-18'0,"-2"0"0,-1 2 0,-3 1 0,-1 2 2760,-3 0-1746,-2-1 0,-2 6 1,1-1-725,0-2 0,-1-1 0,1-1 0,0 0 0,-1-1 1,0 1-1,-3 0 0,-1-1 0,1 1 0,-3 1 95,-2 3 0,-9 3 1,-6 6-1,-6 0 0,-7 2 1,-5 4-1,-6 7-350,-4 8 1,-3 0 0,30-10 0,-1 0-1,0 1 1,1 1 0,-1 1 0,-1 0-1,-1 2 1,-1-1-39,-1 0 0,-1 0 102,5-1 0,-2 0 1,-9-1-1,-1 1 1,6 0-1,0 0 0,1 0 1,-1 0-1,1 1 1,-1 0-1,2-1 0,0 0 118,0 0 0,1 1 0,2 0 1,1 0-1,2-1 0,0 0 0,1 1 1,-1 0-1,0 1 0,-1 2 0,1 0 1,0 1-1,-2 2 0,-1 1-114,0 0 0,0 2 0,3 0 0,-1 2 1,-4 2-1,1 0 0,-1 2 0,1-1 0,-1 2 1,1 1-1,-1 1 0,0 0-110,-1 2 0,1 0-32,0-3 1,0 1 0,-4 3 0,0 1 0,-1-2 0,-1-1 0,1 1 0,-1 0 0,-1 0 0,0 1 0,3-2 0,-1 0-43,1 0 1,0 0 0,1-1 0,0-1 0,-1 0 0,0-2 0,3 0 0,0-2 0,0 0-1,0-1 1,1 0 0,0-1 127,-1 1 0,0 0 1,-1-1-1,1-1 0,1 1 1,1 0-1,0 0 0,0 0 1,0 1-1,-1 1 0,2 0 1,-1 0-1,-1 2 0,-1-1-42,-1 2 1,0 1-1,4-2 1,1 2 0,-3 1-1,0 0 1,1 3 0,2 0-1,-1 0 1,1 2 0,-1-1-1,0 0 1,1 0 0,0 0-149,1 0 0,0 0 1,-1 1-1,0 1 1,1 1-1,2 1 1,-1 0-1,1 0 0,1-2 1,2 0-1,2 0 1,1-1 38,2-1 1,1 0-1,-1 2 1,2-1-1,2-2 1,2-1-1,-1 0 1,0 0-1,0 0 1,0-1-1,1 1 1,1 0-1,-1 1 1,1 1 105,-2-1 1,1 2-1,3-2 1,0 0-1,-2 2 1,-1 1-1,0 1 1,1 0-1,0 0 1,1 0-1,-1 2 1,0 0-28,1 1 0,0 0 0,-2 4 0,0 0 0,-1 1 0,1 1 0,1 0 0,-1 0 0,1-1 1,1 0-1,0 0 0,0 1 0,0-1 0,0 0-119,-1 2 0,2 1 0,1-2 0,2 1 0,0 0 0,1 0 0,1 0 0,1 0 0,1-2 0,2 0 0,0-1 0,2 1 20,0-2 0,1 1 0,1 0 0,0-1 1,1 1-1,1 0 0,2-1 0,0 1 1,1-1-1,1 1 0,0 0 0,1-1 1,1 2-1,0-1-24,2 2 0,1 0 0,1-3 0,0 0 0,1 2 1,0 0-1,-1 1 0,1 0 0,0 0 0,1 1 1,0 2-1,0 0-585,0 0 1,2 1 614,2-3 1,-1 0-1,-1 3 1,0 0 0,1-2-1,1 1 1,0 3 0,-1 0-1,0 2 1,0 0 0,0 0-1,0 0 39,0-1 1,0-1 0,0-2 0,0 1 0,3-2 0,1 1 0,-1-1 0,1 1 0,1 0 0,-1 0 0,0 0 0,0 0 0,-1-2 0,-1 0-10,-2-2 1,0 1 0,2 0 0,1-1 0,-3-1 0,1-1 0,2 0 0,0 1 0,0-3 0,0 0 0,2 0 0,0-1 266,0 0 1,0-1-167,2-1 0,0-1 0,1 6 0,2-1 0,0-1 0,1-2 0,1-1 0,1 0 0,2 1 0,1 0 0,1-1 0,1-1 59,0 0 1,1-1-1,1 6 1,2-1 0,1-3-1,1-1 1,-1 0 0,0 1-1,2 0 1,-1 0-1,0-1 1,0-1 0,1 2-1,1-1 11,0 2 0,0-1 1,-5-3-1,-1 0 1,6 3-1,0-1 1,-1 0-1,0 0 1,-2-3-1,0 1 0,0-2 1,1 1 514,1 1 1,-1-1-485,-1-6 0,0 0 0,5 6 0,0-1 0,-3-6 0,0-2 0,0 0 0,1 1 0,0 1 0,1 0 0,0 0 1,1-1 16,1-1 1,2 1 0,4 3 0,1-1 0,1-4 0,0-3 0,2 2 0,1 0 0,3-1 0,0 0 0,0-2 0,0-1 2,0 0 0,2 0 0,6 2 0,0-1 0,-4-2 0,-2-1 0,0-1 0,-1 0 0,2-2 0,-1 1 0,-3-2 0,1 0 0,0-1 0,0-1 0,-4-2 0,0 1 128,0-1 1,0-1-1,-1-3 1,1-1-1,-2 0 1,0-2-1,-2-3 1,0 0 0,1-2-1,-1-1 1,-1 0-1,1-1 10,0-1 0,1-1 0,5 0 1,0-3-1,-2-2 0,0-1 0,4-2 1,0-1-1,5-1 0,-1-2 0,1-1 1,0 0-1,2-3 0,0 1-97,1-1 1,-1 1 0,-1-1 0,-1 1 0,2-2 0,1 0 0,-1 0 0,-1 0 0,-2-1 0,-2 0 0,0 0 0,-1-1 10,-3 0 1,0 0-69,2-3 1,-1-1 0,-8 5 0,-1 0 0,0-3-1,0-1 1,-2 0 0,-1 1 0,0-1 0,-2-1 0,1 1-1,-1-1-43,-1-1 1,-1-1 0,1-2 0,0 1 0,-3 0 0,0 0 0,-1 0 0,0-1 0,1-3 0,1 0 0,-1 0 0,1-2 0,1-1 0,0 0-65,0-2 0,0 0 0,1-2 1,1-1-1,2-2 0,1 0 1,1-3-1,0 0 0,0 0 1,0-1-1,1-2 0,-1 0 1,-1 1-1,-1 0-175,-2 1 1,-1-1-1,5-4 1,-1-1-1,-6 3 1,0 1 0,1-1-1,-1-1 1,0-1-1,-1 0 1,-3 1 0,-1 0-159,0 0 1,-1-1 0,-1-6 0,-2-1-1,-2 3 1,-2 1 0,-2-1 0,-2 0 0,-2 1-1,-2-1 1,0 2 0,-1-1 124,-1 0 1,0-1-1,1-5 1,-1 0-1,1 1 1,0-1-1,1-1 1,0 0-1,1-2 1,0 0-1,1 1 1,0 0-1,2-1 1,1-1-287,1 0 1,1-1 431,-2 1 1,1-1 0,5-3-1,0-1 1,-1 3 0,0-1 0,2 1-1,1 0 1,1-1 0,0-1-1,0 1 1,0 0-54,-9 21 0,0 0 0,-1 1 0,9-23 0,-1 0 0,1 0 1,0 2-1,-3 1 0,-1 1 0,-3 2 0,-2-1 0,-2 1 1,-1 0-433,-2 1 1,0 0 448,-3-2 0,-2 0 1,1 7-1,-2 0 0,-2-2 1,-3 0-1,0 0 1,-1 1-1,-1 0 0,-1 0 1,0 1-1,0-1-442,0 1 1,0 0 426,-2 0 0,-2 1 0,1 1 0,-1-1 0,-2 0 0,0 0 0,0-1 0,1 0 0,1-2 0,0 1 0,-1-1 0,1 1-95,0 0 1,0 0 0,1-2 0,0-1 0,3 1 0,0 0 0,0-1 0,-1 0 0,0-1 0,-1-1 0,0 1 0,-1 1 0,1-2-1,0 1 94,-1 1 0,0 1 0,2 0 1,-1 1-1,-2 1 0,-1 1 1,0-1-1,-2 0 0,0 3 1,-2-1-1,-1 1 0,-2 1 0,0 2 1,-1 0 279,0 2 0,-1 1 0,-3-2 0,-1 1 1,-1 1-1,-1 2 0,0 3 0,-1 1 1,-3 0-1,-1 1 0,-1 3 0,0 1-193,0 1 1,-1 0-1,-5-2 1,0 1 0,4 6-1,0 0 1,-1 1 0,1-1-1,-1-1 1,0 1 0,2 0-1,0 0 103,-1 1 0,1 0 0,-2-1 1,0 0-1,-1 1 0,-1 1 0,-1-1 1,-1 0-1,-2-1 0,-2 0 0,-2 2 1,-1 1-1,-2 0 0,-2 0 373,-2 0 1,-1 1-288,4 3 1,-1 1-1,-10-5 1,-1 0-1,3 4 1,-1 1-1,-3-1 1,-2 0-1,-4-1 1,-2 2 0,0 0-1,-1 2 98,1 0 1,-2 2-1,17 6 1,-1 0-1,0 1 1,-21-3-1,-1 2 1,22 5 0,-1 1-1,0 0 1,-2 1-1,-1 1 1,1 1-1,0 1 1,1 1 0,0 0 762,1 1 1,0 0-1,0 1-908,-3 0 1,-2 0 0,3 2 0,-11 4 0,1 2 0,-5 1 0,0 3 0,3 2 0,2 4-1,6 1 1,2 2 0,2 2 0,4 2-1150,4 1 0,4 2 1023,4 0 0,3 2 0,3 2 0,2 2 0,3-1 0,2 2 0,1 2 0,2 1 0,1 1 0,1 1 0</inkml:trace>
  <inkml:trace contextRef="#ctx0" brushRef="#br0" timeOffset="36">7625 5171 17758,'-18'-27'0,"0"1"0,2 5 0,0 6 0,-1 8 2068,0 1 1,-6 1-684,6 5 0,-1 0-1426,5 0 1,-1 2 0,1 1 0,0 3-1,1 1 1,3 3 0,4 4 0,4 2 13,1 2 1,1 7 0,4 0 0,5 5 0,8 1 0,7 0 0,8 0 4789,5-1-4173,5-2 0,12-1 0,3-1 1,2 1-1,4-1 0,0 0-547,0-4 0,4 3 0,-6-3 1,0 2-1,0 0 0,-2-2 1,0 0-186,-2-1 1,-2 4 0,-4-3 0,-1 3 0,-3 2 0,1 0 0,-3-2-1544,-6-3 1,-1 3 0,-7-4 0,-1 0 0,-1-5 1610,-5-6 0,5-4 0,4-6 0</inkml:trace>
  <inkml:trace contextRef="#ctx0" brushRef="#br0" timeOffset="37">9038 5691 31681,'-12'-43'-7355,"2"4"7901,1 10 1,6 15-1,-2 19 1,4 10-1267,1 4 1,0 10 0,0 0-1,-2 2 1,-1 4 0,-3 2-1,-2 5 1,-6 1 465,-2 3 0,-12-4 1,0 7-1,-3 0 1,-5-1-1,-1-3 1,-4 0-243,-1-1 0,1 2 544,1-1 0,0-10 1,0 4-1</inkml:trace>
  <inkml:trace contextRef="#ctx0" brushRef="#br0" timeOffset="38">8838 16552 8086,'0'-49'0,"0"2"0,0 7 141,0 10 0,1 11 0,4 9 0,4 2 0,3 3 0,1 0 1,0 1-1,1-1 707,-1 2 0,0 2 0,2 1 0,1 1 0,4 2 0,0 3-495,4 2 0,0 0 0,-1 6 0,-2-2 0,0-2 0,-2-1 0,0 1-300,-2 2 0,2-3 1,-1 0-1,-1 0 0,1-2 1,1-1-1,1-2-716,-1 1 0,0 4 0,-2-5 0,0 1 0,0 1 147,-3 3 0,-6 2 0,-4 4 0,-2 1 0,-4 2 0,-2 0-375,-5 1 0,2 0 0,-1 4 0,2-6 891,3-2 0,2-1 0,1-1 0</inkml:trace>
  <inkml:trace contextRef="#ctx0" brushRef="#br0" timeOffset="39">9424 16632 8086,'14'-22'102,"-2"0"0,-4 0 409,-3 1 1,-4 2 0,-2 7 0,-5 3 0,-7 5-1,-7 5 1,-2 6 541,0 7 0,-5 12 0,-7 5 1,-3 9-1,-3 11 0,2 2-1428,1 2 0,9 7 1,-1 2-1,7-1 0,3 3 1,4-3-1,5 1 0,4-3 375,0-2 0,-1 5 0,-7-4 0</inkml:trace>
  <inkml:trace contextRef="#ctx0" brushRef="#br0" timeOffset="40">8478 18538 8297,'6'-27'340,"1"2"-525,1 3 0,8-2 0,-1 5 0,3 0 0,2-2 0,1 0-127,3-2 1,-1-2 0,0-2-1,-6 2 1,-2 2 1443,-1 6 0,-3 2 0,-2 5 2144,-4 5 1,-4 8 0,-2 15-2086,-4 4 0,-2 3 0,-6 3 0,-1 2-911,1 1 1,1 5 0,2-5 0,2-2-1,1-1 1,1-2-1072,0-4 0,2-3 0,4-6-184,0 1 1,0-14 0,3-11-1,4-11 1,6-10 0,2-7-1,0-7 761,-2-4 1,1-1-1,-1 1 1,0 0 0,-1 5-1,-3 8 1,-3 9 858,0 5 1,-3 8 0,6 1 0,1 8-1206,2 5 1,1 11 0,1 5-1,-1 6 1,0 6 559,1 2 0,5-4 0,2-5 0</inkml:trace>
  <inkml:trace contextRef="#ctx0" brushRef="#br0" timeOffset="41">9238 18232 8319,'3'-33'3006,"-3"-3"1,-8 11-1,5 21-2745,5 10 1,4 1-1,6 2 0,-2 0 1,-1 0-1,1-2 1,2 1-328,1-1 1,1-4 0,-1 3-1,0-2-1532,1 1 0,-8-1 0,-6-4 1693,-8 0 0,-4 2 0,-1 1 0,0 4 0,1 3 0,2 8 1,2 3 301,2 3 1,-3 8 0,5-5 0,1 1 0,1 0-1,4-1-839,2-1 1,10 0 0,9-4 0,6-6 441,2-6 0,18-4 0,-1-6 0</inkml:trace>
  <inkml:trace contextRef="#ctx0" brushRef="#br0" timeOffset="42">9811 17858 8089,'-6'-43'2873,"-3"12"-2048,-3 17 1,3 21 0,2 12-1,0 8 1,-1 4-536,-2-1 0,-2 2 0,-1 1 0,-2 2 1,-3 7-1,-3 5 0,1 5-721,2 1 0,5-1 1,4-3-1,4-5 431,4-2 0,1-2 0,0 0 0</inkml:trace>
  <inkml:trace contextRef="#ctx0" brushRef="#br0" timeOffset="43">9731 18325 8089,'7'-34'1687,"-4"4"1,-4 6-11,-4 7 1,1 9-1824,4 8 1,0 8-1,0 9 1,0 4 0,1 1-1,4 1 1,4 0-1,4 1-397,5-2 1,3-3 0,5-5-1,1-1 1,1 0 0,0-1 0,0-3-1,-2-4 322,-1-4 0,-6-1 0,-1 0 0,-5-1 1,-4-4-1,-3-4 1773,0-3 1,-5-1-1,4 0 1,-2 1-921,1 3 0,4 3 0,5 6 0,0 2 0,2 1 0,1 1-561,2-1 0,0 3 1,-5-2-1,1-1 0,-1-1-1380,0-2 1,-4 0-1,0 0 1,1 0 290,2 0 1,2 0 0,-1 0 0,-1 1 0,-2 2 496,-1 2 0,-5 1 1795,5-2-84,-6-2 0,5 3 0,-4-5 1,5 0-1,4 2-827,5 2 1,3-2-1,6 2 1,-1-2-1,1-2 1,-1 0-1,1 0-604,0 0 0,-1 0 1,0-2-1,-3-2 1,-2-5-1,0-3 1,-2-1 85,0-1 0,-2 1 0,-7 0 0,-1 0 388,1-1 1,2 7 0,0 4 0,-2 7 0,1 8 0,2 6 0,5 3 132,3 2 0,1 2 0,7 2 0,5 0 1,8-2-1,5-1-823,8-2 0,3-6 0,7 0 1,2-4 456,5-3 0,-33-5 0,-1 1 0,2 2 0,0-1 0</inkml:trace>
  <inkml:trace contextRef="#ctx0" brushRef="#br0" timeOffset="44">9304 6957 29088,'-19'-6'-3585,"4"4"2375,2-9 1,6 5 0,11-3 0,12 6 0,13 4 1301,11 4 1,19 9 0,-22-7 0,3 0 0,4 0-1,2 1 1,6-1 0,1-1 0,5-1 0,1-1-1,6-1 1,2-2 0,4 0 0,0 0-23,-20-1 0,0 0 0,0 0 0,1 0 0,-1-1 0,1 0 0,2 0 1,-1-1-1,0-1 0,0 0 0,-1-2 0,0 0 0,1-1 0,-1-2 0,-1 0 1,21-6-1,0-2 30,-3-1 0,-2-1 0,-5-2 1,-3 0-1,-5-2 0,-1-1-54,-2 0 0,-3-3 0,-10 3 1,-3-2-1,-4-1 0,-3 0 0,16-31-240,-14-2 1,-15 0 0,-18-8 0,-5 31 0,-3-2 0,-7-2-1,-4-1 1,-7-4 0,-5 1 0,-5-1 0,-3 1 107,-4 1 1,-4 2-1,-10-2 1,-3 4-1,-3 5 1,-2 3-1,-1 2 1,-2 3 0,20 11-1,0 2 1,-1 1-1,-2 3 1,-1 1-1,-1 2 86,-2 0 1,-1 3-1,-1 1 1,-6 4 0,-1 3-1,0 2 1,-2 0-1,-1 2 1,1 1 0,0 2-1,-1 2 1,0 2-1,-2 2 1,0 2 0,0 1-1,2 1 1,0 2 0,1 1-1,2 1 1,1 1-1,2 2 2,4-1 0,2 2 0,3 0 0,8-2 0,3 0 0,3 2 0,-11 17 0,6 4 1,10-2-1,6 3 0,9-1 0,6 1 0,8 4 0,5 2-1272,8 7 0,5-1 1270,3-10 0,4 0 0,7 17 0,4-1 0,-3-16 0,1 0 0</inkml:trace>
  <inkml:trace contextRef="#ctx0" brushRef="#br0" timeOffset="45">9278 15766 8446,'-25'-31'0,"2"1"0,6 7 0,2 8 0,1 9 271,7 10 1,-3 4-38,5 5 1,1 0 0,7 1 0,4-2-1,11-2 1,10-3 0,18-1 0,15-3-186,14-1 0,-26-2 0,2 0 0,2 0 0,2 0 0,4 0 0,2 0 0,3-1 0,2 0 0,2 0 0,0-2 0,4-2 0,1-1 30,-22 2 0,1-2 0,-1 0 0,1-1 0,-1 0 1,0-1-1,2-2 0,0 0 0,-2-1 0,23-6 1,-2-2-1,-6 1 0,-2-2 0,-4 0 0,-2-2 1,-5 1-1,-2-2-249,-3 0 0,-3-3 1,-7-2-1,-3-2 1,-5 0-1,-4-2 1,-4 0-1,-4-1 1,6-35-1,-18-3 66,-9 33 0,-4 0 1,-6-1-1,-6 0 1,-9-2-1,-6 2 1,-4 0-1,-4 2 1,-6 2-1,-5 2 1,-3 4-1,-3 3 1,-6 4-1,-2 3-33,-2 4 1,-3 5 0,21 4 0,-1 2 0,0 2 0,-2 3-1,1 3 1,-2 1 0,-1 2 0,-2 2 0,1 2 0,-3 2-1,0 2 1,0 3 0,-2 2 0,0 3 0,0 0 106,-1 3 1,1 1 0,0 0 0,-1 2 0,1 1-1,1 0 1,4 1 0,2 1 0,1 0 0,3 0 0,1 0-1,1 0 1,4-1 0,2 1 0,1 0 0,-16 16 0,5 0-1,6-1 1,3 0-190,7-2 1,5 0 0,8-5-1,6 0 1,3 32 0,20-2 218,20-3 0,-10-29 0,3-1 0,5-3 0,0 0 0</inkml:trace>
  <inkml:trace contextRef="#ctx0" brushRef="#br0" timeOffset="46">18196 7317 27485,'-2'-12'-8759,"-2"3"7600,-5 4 1408,-3 4 0,-1 1 0,-1 0 1,1 0-1,1-2 0,2 0 1,2-4-1,1 0 0,1-2-18,0 1 0,-4 2 0,2-3 0,-1-1 0,1 1 1,-3 2-1,-1 2 127,-1-1 0,0 1 0,-2 5 0,-3 2 1,-4 3-1,-3 3-443,-2 6 0,-4 0 0,0 9 1,1 2-1,2 4 0,1 1 1,2 0 22,3 0 0,3 5 0,7-5 0,3 0 1,5 0-1,5 0 0,8-3 195,9-4 1,10 1-1,6-4 1,3 0-1,6-5 1,1-4-1,4-5 556,-1-1 1,-4-3-1,2-9 1,-4-6-1,-4-6 1,-4-4-1,-7-6-1162,-1-6 1,-11-5 0,-5-2 0,-6 0 0,-5-2-1,-4 3 97,-7 1 1,-5 4 0,-6 8 0,4 3 0,-1 5-1,0 7 1,-1 5 205,1 4 1,2 1-1,7 4 1,2 4 0,2 6-1,2 5-3711,4 4 3804,6 1 0,15 5 1,9 0-1</inkml:trace>
  <inkml:trace contextRef="#ctx0" brushRef="#br0" timeOffset="47">18489 7130 26880,'-13'-25'-515,"-1"3"0,-5 10 1,-5 15-1,-5 12 323,-7 10 1,-8 10-1,-7 1 1,-3 2 0,23-16-1,-1-1 1,-1 3-1,0 0 1,-3 2 0,1 1-1,1 0 1,1 1 33,2-1 0,1 1 1,1-1-1,0 2 1,2-1-1,1 0 1,-21 25-1,4 1 1,4-5-1,4-2-193,4-4 1,8-2 0,4-1 0</inkml:trace>
  <inkml:trace contextRef="#ctx0" brushRef="#br0" timeOffset="48">18009 11901 11486,'7'-21'-587,"-2"4"1,-10 8 596,-3 4 1,-9 4 0,-2 1 0,0 0 0,-2 0-1,0 0 1,-2 0 0,-1 0 206,2 0 1,-2 0 0,5 1-1,-1 5 1,1 6 0,3 6-1,1 3 180,2 2 1,-1 2-438,1 2 0,6 1 1,2 0-1,4 1 1,2-4 103,4 0 1,7-1 0,7-2 0,2-4-1,2-5 1,2-4-27,2-5 1,4-2-1,2-2 1,1-2-1,1-4 1,-1-6-224,-2-4 1,-6-6 0,-4 3 0,-5-2 0,-7-3 0,-5-1-1,-7-3-7,-7-3 0,-7 3 1,-15-2-1,-5 5 1,-1 4-1,-1 2 1,-1 4 338,-2 5 1,-1 4 0,5 6 0,3 0 0,0 0 0,3 1-259,3 4 1,0 2 0,11 7 0,4 0 0,4 3 0,5 2 0,7 2-1434,9 2 1583,7-3 1,19 5 0,4-5-1</inkml:trace>
  <inkml:trace contextRef="#ctx0" brushRef="#br0" timeOffset="49">18596 11661 28624,'-17'-25'-6295,"-3"4"6205,-7 8 1,-7 9 0,0 12-1,-5 12 53,-7 8 1,-8 1 0,-9 8 0,31-17 0,-1-1 0,-3 2 0,0-1 0,-1 1 0,0 0 0,-3 1 0,0 0 0,0 1 0,1 0 174,0 2 1,1 1-1,-2 1 1,0 2 0,3 1-1,1 1 1,2 0 0,2 1-1,1 2 1,1 2-1,3-1 1,2 2 0,2 3-1,0 0-885,2 4 0,1 0 1,2-2-1,2 0 58,-1 4 1,3 1 0,2-1-1,1-1 1,2 1 0,-1 1 0</inkml:trace>
  <inkml:trace contextRef="#ctx0" brushRef="#br0" timeOffset="50">7518 8103 24653,'-28'-5'0,"0"0"0,0-3 0,3-2 0,1-2-1690,3-1 1516,-4 5 0,6-2 121,-3 5 1,-4 2 0,4 8 0,-3 5 0,-2 9 0,-1 11 0,-3 12 0,-3 8 0,0 9 0,3 6 0,4 5 0,6-1 0,8-2 0,7-6-248,5-6 1,18-5-1,12-12 1,12-3-1,14-9 1,12-8-1,-28-12 1,1-2 660,6-1 0,0-1 1,3-1-1,2-1 1,2 0-1,0-1 0,1-1 1,0-2-1,2-2 1,-1-1-1,2-3 0,0-1 60,0-1 1,0-1-1,2-1 1,-2 1-1,-4 0 1,-2-1-353,-5 1 1,0 0-1,-6 0 1,-2-1-1,20-13 1,-12 1-589,-12-1 1,-11-4 0,-15-2 0,-10 1 0,-12-2 0,-16 0 0,-16-2 405,-13 2 0,22 17 0,-2 1 0,-7 3 1,-3 1-1,-3 1 0,-2 2 0,-4 1 1,-1 2-1,-4 3 0,0 2 0,-1 2 1,-1 4 221,1 2 1,-2 4 0,16-2 0,-2 2 0,1 1 0,1 4 0,0 0 0,1-1 0</inkml:trace>
  <inkml:trace contextRef="#ctx0" brushRef="#br0" timeOffset="51">10224 5904 12373,'8'-21'0,"-2"5"0,-2 4-176,0 3 669,1 6-281,-5-3 1,-6 11 0,-1 1 0,-2 1 0,0 3 0,0 2 0,0 3-1,2 1 1,1 4 231,3 0 1,1 3 0,2 3-1,0 1 1,0 0 0,2-1-1,1 2 124,1 3 0,6-2 1,-1 3-1,3-1 1,0 2-1,-2-1-497,-1 1 1,-4 4 0,2-1-1,-1 1 1,-3 1 0,-1-1 0,-2 2-248,0-2 0,-5-5 1,-1 2-1,0-1 1,-1-4-1,1-2-411,0-5 0,-3-2 1,3-7-1,0 0 1,0 1-1,2-3-1295,-2-2 0,6-4 2028,0-10 0,12-8 1,9-8-1</inkml:trace>
  <inkml:trace contextRef="#ctx0" brushRef="#br0" timeOffset="52">9931 7130 12166,'4'-25'0,"2"3"0,2 5 0,2 7 2175,2 6-1949,-5-4 0,10 1 0,-4-7 1,2 1-1,-2 0 0,-3-1 1,-2 1-123,-2 0 1,-3 5 0,-8 4 0,-4 4 0,-2 3 0,-1 3 341,3 1 1,-3 1 0,3 2 0,-4-1 0,-3 1-1,-2 1-69,1-3 0,-3 4 0,-3-3 0,-2 3 0,-1 0 0,-2-2 0,-4-1 91,-3 2 0,-4 0 0,-1 4 1,0 1-1,-1 2 0,-2 0-286,-1 1 0,-2 1 0,3 3 0,-2-1 0,1 4 0,-1 2-88,1 3 0,-6 4 0,2-2 1,1 0-1,1 2 0,1 1 0,-2 2-120,-5-1 1,8-4 0,-5 1 0,6-2 0,4-4 0,4-2 0,4-6 5,3 0 0,2-3 0,3-3 1,2-2-1,2-4 0,2-2 129,3 0 0,0-4 0,1 2-1470,0-2 0,4-2-223,0 0 0,7 0 0,2 0-381,8 0 2027,4 0 1,7 0 0,2 0 0</inkml:trace>
  <inkml:trace contextRef="#ctx0" brushRef="#br0" timeOffset="53">8665 7596 30808,'-5'-25'-1340,"1"3"1,-1 10-1,4 12 1,-2 8 1530,-2 4 0,-6 1 0,-1 2 118,-5 2 0,-8 1 1,0 7-1,-5 5 1,1 1-163,1 2 0,-2 1 0,2-5 1,4-1-1,5 1 0,7-4 1,6-3-1,5-3-241,1-2 1,9-3-1,8-2 1,14-3-1,14-5 1,11-2-247,9-2 0,11-2 0,-2-2 0,0-5 0,-1-1 0,-4 1 0,-1 4-1593,-3 4 1974,-7 1 0,1-12 0,-5-3 0</inkml:trace>
  <inkml:trace contextRef="#ctx0" brushRef="#br0" timeOffset="54">17542 8316 8506,'-7'-6'0,"3"-3"0,-4-3 1470,7 5 0,-5 0-1270,6 2 0,6 8 0,3-3 0,2 3 0,3 2 0,-1-1 1,0-1 86,1-2 0,-5-1 1,0 0-1,1 0 0,2 0-998,1 0 1,-4 0 0,0 0 0,1 0-529,2 0 1,-3 0 0,0 0 1238,1 0 0,8 0 0,3 0 0</inkml:trace>
  <inkml:trace contextRef="#ctx0" brushRef="#br0" timeOffset="55">18089 8143 23704,'0'-13'-7449,"0"-1"6781,0 7 0,1 1 0,2 7 0,3 4 1056,2 4 1,-5-2 0,1 2 0,-2 1 0,-4 2 0,-1 2 0,-3 0 113,-1 4 1,2-3-1,-2 4 1,0-1 0,1 1-1,-2 0-474,1 1 1,4 2-1,-1-3 1,2 0-1,1 1 1,-2-3 0,-2 1-656,2 0 0,2 1 0,1-2 0,0 0 0,0 0 545,0-3 1,-6 0 0,-2-1 0</inkml:trace>
  <inkml:trace contextRef="#ctx0" brushRef="#br0" timeOffset="56">7478 9289 8374,'0'-13'0,"2"5"0,2 4 0,-2-4 0,4 1 0</inkml:trace>
  <inkml:trace contextRef="#ctx0" brushRef="#br0" timeOffset="57">7492 9249 8372,'-2'-12'977,"-2"3"1,2 5-786,-2 8 0,-2-1 0,0 6 0,0 2 0,-1 0 0,-1 3-52,-2-1 0,-2-1 0,-1-3 142,-1-5 0,1-2 0,0-1 0,-1 2 0,1 3-295,0 1 1,-5-2 0,-1 4 0,-2 1 0,-4 3 0,-4 4 0,-3 2 208,-2 2 1,0-3 0,-3 2 0,3 1 0,1-2-1,2 0 20,-2-2 0,5-2 1,-3-2-1,5 0 1,2-1-1,3-2 1,0-1-68,1 2 1,2-1-1,-3 0 1,0-1-1,2 2 1,-2 1-314,1 1 0,-3 0 1,-2 1-1,2-1 0,0 0 1,0 0-1,-1 1-183,2-1 0,-2-4 0,6 0 1,2 0-1,1-2 0,3-1-281,3 0 1,2-4-77,11 2 0,2-7 0,15-1 704,-2 1 0,11-11 0,-2-1 0</inkml:trace>
  <inkml:trace contextRef="#ctx0" brushRef="#br0" timeOffset="58">6638 9609 14516,'-6'-8'-1408,"4"3"-1,-7 5 1680,-2 0 0,1 1 0,0 3 0,1 4 0,-3 2 0,-3 2 0,-3 3 0,0 0 0,1 1 181,-1 2 1,-4 3 0,4 4-1,0-3 1,0-3 0,1-1-1,2 0 12,4-2 1,1-1 0,6-2-1,2 0-566,5 1 1,9-5 0,7-2 0,2-1 0,3-3 0,1 0-1,1 0-653,1 1 1,1 2-1,2-3 1,1 2 0,-1-1-1,-1 1 1,1 0 718,1 3 0,6 1 0,-3 4 0</inkml:trace>
  <inkml:trace contextRef="#ctx0" brushRef="#br0" timeOffset="59">17542 9755 18396,'-13'0'0,"0"0"0,-1 0 0,7 6 169,-5-4 0,12 2 0,0-7 0,8-1 0,3-1 0,3 1 1,-1-2 458,0-1 0,1 4 0,-1-2 0,0 4 1,1 1-1259,-1 0 1,0 0 0,1 0 0,1 0 647,2 0 0,4 0 0,6 0 1</inkml:trace>
  <inkml:trace contextRef="#ctx0" brushRef="#br0" timeOffset="60">17969 9582 25955,'2'-13'-1887,"2"0"0,3 5 1,7 4 2164,-1 2 1,5 2 0,1-1 0,0-2 0,2-2 0,0 2 0,1 2 0,0 1-16,0 0 1,-5 0 0,1 1 0,-5 4 0,-4 4 0,-5 3-744,-2 1 1,-5 2 0,-5 1 0,-7 3 0,-4 2 0,-4 1 429,-3-1 0,0 4 0,-1-4 0,2 1 0,3 0 0,5 0 0,5-1-54,4-3 1,5 1 0,0-1 0,7-2 0,9-2 0,8-4 167,4-1 1,8-6 0,2 1 0,3-2 0,-1-2-1,-3 1 1,-2 2-3612,-2 2 3693,-2-1 0,5 2 0,1 1 1</inkml:trace>
  <inkml:trace contextRef="#ctx0" brushRef="#br0" timeOffset="61">17716 10488 24895,'4'-13'-6266,"1"0"5534,5-1 1,-7 6 517,6-1 0,-6 0 1,3-3 661,0 3 0,-5 5 0,4 8 0,-5 6 0,-3 5-125,-2 3 0,-1 1 0,3-1 0,-1 3 0,1 1 1,1 0-345,2 2 0,0-3 0,0-1 0,-1 1 0,-2-2 0,-1 1 0,1-4-3134,1-1 1968,2-2 1,0 0-1,2-1 1267,2-3 1,3 3 0,7-5 0</inkml:trace>
  <inkml:trace contextRef="#ctx0" brushRef="#br0" timeOffset="62">17742 10635 18509,'-5'-16'-667,"-4"2"0,3 6 566,1 12 1,14-3 0,6 4-1,3-4 1,2-1 0,1 0 214,3 0 0,7-6 0,3-1 1</inkml:trace>
  <inkml:trace contextRef="#ctx0" brushRef="#br0" timeOffset="63">18209 10422 29415,'12'-13'-3339,"-2"1"0,-1 3 3917,1 4 1,2 4 0,2 1 0,-1-2 0,0-1 0,1-1 0,-1 1-181,0 2 1,-1 2 0,-1 2-1,-4 3 1,-1 1 0,-3 4-1928,-2 1 1,-1 1 1047,0 0 0,-6 0 0,-3 2 1,-2 2 568,-3 0 1,5-3 0,1-5-1,-3 1 1,1 2 0,-1 1-294,3 0 1,0 1-1,-1-1 1,5 0 348,2 1 1,4-2-1,1-2 1,3-3 0,3 1-1,5-2 1,7 1 353,4 0 1,2-4-1,1 2 1,3-4-1,5-1 1,2 0-760,2 0 0,-1 0 1,-2 0-1,-2 0 1,1 0-1,-1 0 279,1 0 0,-6 6 0,2 2 0</inkml:trace>
  <inkml:trace contextRef="#ctx0" brushRef="#br0" timeOffset="64">7385 9276 9124,'0'-14'0,"0"1"0,0 0 0,0 5 446,0 2 0,-2 6 1,-1 2-1,-4 4 0,-5 7 1,-9 9 273,-7 8 1,-7 1 0,-10 8 0,-5 3 0,-6 3 0,25-22 0,0 0 0,-2-1 0,0 0-530,0 1 1,0 0 0,-1-3 0,1 0 0,-1 1 0,0 0 0,0-3 0,0-1 0,-33 17 0,6-1 0,5-1-82,3-2 0,10-6 1,4-4-1,5 0 0,6-4 1,4-1-1,7-2-684,2 0 0,7-4-1,5 0 1,8 0 0,8-2-352,8-2 1,10-4-1,6-2 1,6-4 1048,6-3 0,3-10 0,1-3 0</inkml:trace>
  <inkml:trace contextRef="#ctx0" brushRef="#br0" timeOffset="65">6585 9649 27764,'-15'-9'798,"-1"0"168,-2 3 0,5 6 1,3 9-1,-4 7-924,-2 4 0,-3 9 0,2-2 0,0 1 0,2 0 0,3-1 0,5-2 0,1-1-511,3-2 1,13-4-1,11 2 1,11-2-1,14-5 1,11-4-1,11-3-2067,-30-4 0,2-1 2602,5 1 1,2-2 0,3-5 0,1-2 0,2-1 0,0 1 0</inkml:trace>
  <inkml:trace contextRef="#ctx0" brushRef="#br0" timeOffset="66">8185 9262 12555,'-21'-17'-924,"3"0"1579,3 5 0,2 7 0,1 9 0,2 5-371,1 3 0,6-3 1,-1-1-1,2 3 1,4 1-1,3 3 29,9 2 0,10-2 1,10 4-1,4-1 1,8 1-1,4 2 1,4 3-1,-2-1-620,-4 0 1,7 6 0,-6-2 0,-3 1 0,-3 2-1,-5-1 1,-1 2-1288,-1-1 1,-9-2 0,1-3 1578,-3-2 0,3 2 0,-7-5 1</inkml:trace>
  <inkml:trace contextRef="#ctx0" brushRef="#br0" timeOffset="67">8785 9569 29043,'-14'-40'-421,"1"9"1,6 16 0,2 16 0,5 11-286,5 9 1,2 9-1,6 1 1,1-2 501,-1 0 0,5-1 0,1 1 0,0 4-147,0 1 1,4-3 0,-6 3 0,-2 0 0,-4 0 0,-7 2 0,-4-1-1186,-4 1 1,-11-7-1,-12 3 1669,-7-4 1,-16-2 0,-5 1 0</inkml:trace>
  <inkml:trace contextRef="#ctx0" brushRef="#br0" timeOffset="68">11144 7197 16621,'-15'0'0,"-1"0"0,-2 0 0,2 0 0,1 0 0,2 0 0</inkml:trace>
  <inkml:trace contextRef="#ctx0" brushRef="#br0" timeOffset="69">12277 7730 9222,'0'-36'0,"0"13"0,0 14 0,0 13 185,6 6 1,0 4 371,3-1 0,3-1 1,-2 0-1,3 0 0,2 2 1,-3 3 45,0 2 0,-2-3 0,-1 6 0,-4 1 1,-4-3-1,-4-2-591,-6-3 1,-3 3-1,-14 0 1,-5-2-1,-3-1 1,-4-4-1,-2 0-236,-2-2 1,-9 1 0,2 6 0,-3 2-1,1-2 1,2 1-4077,4 1 4365,4 2 0,1 7 0,0 0 0</inkml:trace>
  <inkml:trace contextRef="#ctx0" brushRef="#br0" timeOffset="70">17676 8836 30603,'1'-13'-9831,"4"-1"8996,-4 7 0,7 1 0,-5 7 0,1 4 497,-1 4 1,-2 0-1,-1 2 1,0 4-1,0 0 1,0 0-1,0-2 348,0 1 0,0 3 0,0 3 0,0-1 0,2 2 0,1-2 0,1 0-326,-1-3 1,-1 4 84,-2-3 1,4-3 0,1-5 0,-2 1-3394,-2 2 3085,-1-5 0,-6-1 0,-1-6 0</inkml:trace>
  <inkml:trace contextRef="#ctx0" brushRef="#br0" timeOffset="71">17556 9036 29933,'1'-16'-4916,"4"2"1,4 5 5107,2 2 0,3 5 0,-1-3 0,2 0 0,3 1 0,2 1 0,3 1 1,-1 2 37,2 0 0,-4 0 0,1 0-38,-2 0 1,5 6-1,-3 2 1</inkml:trace>
  <inkml:trace contextRef="#ctx0" brushRef="#br0" timeOffset="72">18236 8796 30429,'7'-27'-4660,"3"7"0,-4 3 4622,2 7 0,-5 5 0,1 10 0,-2 5 0,-2 7-438,0 5 0,-5 3 1,1 3-1,1 2 1,1 2-1,2 1 1,0 1-542,0 0 0,6-4 0,3 1-272,3-3 1,3-2 1349,3 1 0,2 0 0,7-1 0</inkml:trace>
  <inkml:trace contextRef="#ctx0" brushRef="#br0" timeOffset="73">7625 12394 6821,'1'-55'0,"2"8"0,2 10 0,-2 10 0,-2 8 4030,-1 4-3364,0 8 1,-1 1 0,-5 6 0,-8 0 0,-8 2 0,-7 0-1,-10 6 1,-7 2 0,-10 5 0,-6 1-491,-6 4 0,-4-1 1,1 6-1,34-12 0,0 1 1,0 1-1,0 1 1,1 0-1,1 2 0,-31 17 1,5 1 260,7-2 1,3 3 0,8-4 0,4 1 0,7 3-1,6 1-551,9 2 0,5 10 0,13 4 0,5 1 0,10 1 0,14-1 83,13-2 0,-11-24 0,3-2 0,3-3 0,2-2 0,4 0 0,1-1 0,5-2 0,2-2 0,3-2 0,1-2 0,5-2 0,1-2 130,3-1 0,1-2 0,2-2 0,1-1 0,6-3 0,1-1 0,-24 0 0,-1-1 0,0 0 0,1-1 0,-1-1 0,1-1 0,-2 0 0,0-2 0,1-1 26,-2-2 0,1 0 1,-1-1-1,20-8 1,-2-1-1,-2-1 1,-1-1-1,-4 0 1,-2-2-1,-5 1 1,-3-1-1,-4-2 1,-2-1-1,-5-2 1,-3 0 21,-2-1 1,-2-2 0,-3-4 0,-4-1 0,-6 3 0,-4 0 0,11-37 0,-13-3-1,-15 0-193,-4 35 0,-4 1 1,-24-29-1,7 35 1,-4 2-1,-4 1 0,-4 3 1,-8 1-1,-3 3 1,-9 1-1,-2 3-1,-9 2 0,-3 4 0,17 6 0,-2 1 0,-1 3 0,-3 1 0,-2 1 0,0 2 0,-1 1 0,-2 2 0,1 1 1,-1 1-1,0 3 0,0 1 0,0 1 0,0 2 0,1 1 0,-1 2 0,1 2 0,0 1 47,2 2 0,0 1 0,0 1 0,-1-2 0,1 0 0,0 3 0</inkml:trace>
  <inkml:trace contextRef="#ctx0" brushRef="#br0" timeOffset="74">6265 11395 8461,'0'-14'0,"-1"3"0,-2 0 0,-2 2 0,-5 6 315,3-9 1,-7 10 0,2-7 0,3-2 304,5-1 0,3-1 0,1 0 0,0-1 1,1 1-1,3 0-284,5-1 0,-1 7 0,-1 4 0,-1 6-425,-3 6 0,0 4 0,0 5 0,1 4 0,1 3 0,1 2 0,3 0 312,3-1 0,1 1 0,2 0 1,1-1-1,3 0 0,2-3 1469,3-1-1471,1-5 1,6 6 0,0-5 0,0 0 0,0 0 0,0 1-50,-1 2 1,3-5 0,-2 3 0,-3-1 0,-3 1 0,-3 2 0,0 1 0,-1 0-212,-3 1 1,-3-3 0,0 4 0,1-3 0,3 0 0,0-2 106,1 0 1,3 3-1,-1-3 1,2 1 0,0-1-1,-2-3 1,2-1 85,1-2 0,-3-1 0,0-1 0,1-2 0,-3-1 0,-2 1 0,-3 0-184,-2 2 1,-1-4-1,-2 2 1,-2 1-1,-2 2-726,-3 1 1,-2 1-1,1-1 1,1 0-1,1 1 1,-1-1 0,0-1-154,2-3 1,2 3 0,6-5 0,1 2 0,-1-2 0,0-1 908,1-3 0,-1 5 0,0-1 0</inkml:trace>
  <inkml:trace contextRef="#ctx0" brushRef="#br0" timeOffset="75">6932 12141 8400,'-12'-25'648,"3"3"0,3 2 0,8 9 0,2 2 430,5 4 0,7 4-772,2 1 0,6 4 0,-2 2 1,4 2-1,4 3-82,1 6 0,3-1 1,-1 5-1,4-2 0,0-3 1,1-1-1,1-2-531,1 1 0,4-7 0,2-2 1,0-4-1,0-1 0,-3 0 1,-1 0-1343,-2 0 1,-3-6 0,0-3 1648,0-3 0,16-13 0,-4-3 0</inkml:trace>
  <inkml:trace contextRef="#ctx0" brushRef="#br0" timeOffset="76">9478 11408 8086,'-9'-13'-226,"0"-1"1,5 7-1,-4 1 1,1 2 17,-1-1 0,-1-1 1,-4 3-1,0-1 236,-1 1 1,6 1 0,-1 2 0,-2 0 549,-1 0 0,5-6 0,1-1 381,0 0 1,3-4-1,-6 7-660,-1 1 0,3 3 0,-4 4 0,-2 5 0,-5 3 0,-3 1 4,-2 1 0,2 5 0,-1 2-154,-2-1 0,-1 6 1,-2-4-1,1 2 87,-1-2 1,-1 3-1,-2-3 1,-1 2 0,1 0-1,2-4 1,0 1 4,-3 0 0,3-1 0,-3 4 0,1-3 0,0 0 0,-2-1-161,-2 4 1,3-3-1,-3 1 1,0 2 0,1-1-1,-1 1 1,0-2-166,-3 2 0,3 0 0,0-1 0,1-2 0,4 0 1,2-2-68,5 0 1,2-5 0,6-5 0,-1 1 0,0 0-585,3-1 0,9-3 0,5-6-982,9 0 1,4-1 0,7-2 1717,2-2 0,7-5 0,3 2 0</inkml:trace>
  <inkml:trace contextRef="#ctx0" brushRef="#br0" timeOffset="77">8505 11914 8400,'-6'-22'0,"-3"0"0,-3 1 0,-1 12 142,-1 5 0,0 13 0,-4 4 0,-3 4 1,-1 2-1,-2 3 0,-1 5 0,-2 2 1,2 2 199,0-1 0,6-2 0,1-1 0,5-2 0,4-3 0,4-3 0,5-2-344,5-4 0,8 2 1,12-11-1,8-1 1,8-3-1,5-3 1,4-3-416,2-1 1,6-2-1,0-3 1,-2 3-1,-3 5 417,-4 2 0,-3 2 0,-6 0 0</inkml:trace>
  <inkml:trace contextRef="#ctx0" brushRef="#br0" timeOffset="78">9758 7077 17488,'-9'-6'0,"0"-2"-575,-1 1 665,4 1 1,0 6 0,6 0-1</inkml:trace>
  <inkml:trace contextRef="#ctx0" brushRef="#br0" timeOffset="79">9744 7037 23820,'8'-9'-2812,"-4"0"1700,-2-1 0,-2 2 1338,0-1 0,-2 2 0,-2-2 1,-5 5-1,-3 4-44,-1 4 0,-1-1 1,0 6-1,-3 1 0,-2 2 1,0 1-1,-2 1 0,0-1 44,-2 0 0,-3 5 0,0 0 0,-1 0 1,-1 1-1,-2 2 0,-4 1 0,-1 0-18,-2 2 1,-9-1-1,4 3 1,-1-3-1,-1 3 1,1-3-1,-3 2-37,0 1 1,-1 0 0,4 1 0,-3 0 0,0-2 0,0-2-182,3 0 0,6-1 1,4 4-1,4 0 0,4-3 1,1-2-1,3 0-42,3 0 1,5-5-1,4 2 1,3-5 0,2-3-1,-1-1-154,2 2 1,3-6-1,5 0 1,5-4 0,7-2 494,5-4 1,4-3 0,6-9-1,2-2 1,3-2 0,1-2-1,5-4-143,3-4 0,-2 3 0,5-3 0,0 3 0,-1 1 0,-2 2 0,-4 2-167,-2 6 0,3-3 1,-9 3-1,1 0 0,-4 3 1,-5 0-260,-3 1 0,-3 0 1,-3-1-1,-1 1 265,-4 0 1,-6 1 0,-11 1 194,-4 3 0,-3 5 0,-2 0 0,-4 6 1,-6 5-1,-5 6 0,-7 2-156,-3 2 0,-9 6 1,-4-1-1,-2 4 1,-3 2-1,-1 0 325,-1 0 0,-2 1 1,6-3-1,5-2 0,1-2 1,4 0-1,4-1-397,7-1 0,10-2 0,6-7 0,5-2 0,4-1-538,5 1 0,4-2 1,6-1-1,9-1 0,11-2 1,14 1 579,12-1 1,13 1-1,9-5 1</inkml:trace>
  <inkml:trace contextRef="#ctx0" brushRef="#br0" timeOffset="80">7865 9156 24768,'-19'-12'0,"-4"3"0,-3 5 0,-7 4 1285,-7 4 0,-7 14-1408,-11 8 1,25-4 0,-1 2 0,-3 1 0,-1 1 0,-2 2 0,1 1 0,-1 2 0,0 1 0,1-1 0,0 0 0,0 0-1,1 0 1,1 0 0,1 0 0,1 0 0,1 0 0,1 0 0,2-1 0,0-1 0,1 0-181,2-3 1,0 0-1,-21 17 1,6-11-1,6-2 1,7-6-1,7-4 1,6-3-1154,7-3 963,4 0 1,18-7-1,3-1 1</inkml:trace>
  <inkml:trace contextRef="#ctx0" brushRef="#br0" timeOffset="81">7891 9276 30692,'20'-25'-820,"2"2"0,8 10 0,2 12 1,2 8 648,3 11 0,3 16 1,5 9-1,4 6 0,-23-21 1,1 3-1,0 1 1,1 1-1,-1 4 0,0 1-977,0 2 0,-2 0 1,0-1-1,-1 1 307,1 2 1,-1 0 279,-1-1 1,0 0-1,-1-2 1,0-1 489,0-2 0,1-1 0,2 1 1,0-1-1,-1-5 0,0 1 1</inkml:trace>
  <inkml:trace contextRef="#ctx0" brushRef="#br0" timeOffset="82">17476 11355 8552,'0'-14'0,"1"3"0,2 0 0,2 2 642,-1 6 0,-4-4 0,-1 4 0,-2 0 335,-2 5 1,11-2 0,8 4 0,2-3-1,3-1 1,2 0-971,0 0 1,4 0 0,-5 0 0,1-1-1,-2-2 1,-1-1-1946,0 1 1,0 1 0,-5 2 0,0 0 1937,1 0 0,-1 6 0,0 1 0</inkml:trace>
  <inkml:trace contextRef="#ctx0" brushRef="#br0" timeOffset="83">18036 11155 12150,'-9'4'975,"1"4"0,1 2-785,0 5 1,2 6-1,-2-2 1,-1 2 0,2 4-1,0 3 1,4 3 0,0-1-1269,2-2 0,0 3 0,0 0 0,-1-1 1078,-4-2 0,4-2 0,-5 1 0</inkml:trace>
  <inkml:trace contextRef="#ctx0" brushRef="#br0" timeOffset="84">5665 8583 9801,'-26'-18'0,"0"0"0,3 3 0,2 3 32,2 4 0,1 5 109,5-2 51,-1-2 0,7-1 0,4-3 0,9 0 0,10 4 0,12 1 0,9 3 572,9 1 0,11 2 1,6 2-1,4 2 1,3 5-1,-2 3 1,1 3-1,-2 1-684,-3 2 1,-7 4 0,-9-3 0,-8 2 0,-8 3-1,-5 0-513,-5-2 0,-3-2 0,-7-3 0,-3 1 0,-4-2 0,-4-1-138,-1-2 1,-1-1 0,-4-2 0,-4-1 0,-3 1-1,-1 1-1,0-2 0,1 3 1,2-4-1,2 4 1,1 2 548,-1-1 1,5-6-1,-3-1 1</inkml:trace>
  <inkml:trace contextRef="#ctx0" brushRef="#br0" timeOffset="85">6452 8783 17005,'-19'-6'-120,"4"-6"0,-3-6 1,3 3-1,2 5 1,-2 4 892,-3 0 1,-3 6-1,-7 0 1,-3 7 0,-6 7-1,-6 2 1,-4 3-144,-1 2 1,-5 1-639,0 5 0,-8 7 1,25-15-1,0 2 0,-3 3 1,-1 1-1,-2 2 0,0 2 1,-3 3-1,1 1 1,-2 2-1,0 1-132,0 2 0,0 0 0,-2 3 0,0-1 0,3-2 0,1 0 0,-1 1 0,0 0 1,0 2-1,1 0 0,2 0 0,1 1 81,2-1 0,1 2 0,-6 3 0,0 1 0,1 0 1,0 0-1,-1 1 0,0 1 0,-2 4 0,0 0 0,0 0 1,1 0 63,1 1 1,0 0-1,-3 4 1,0 0-1,3 1 1,-1 0-1,1 1 1,0 0-1,13-19 1,-1 1-1,1 0 1,0-2-1,0 1 1,0 0-1,-1 2 1,0-1-1,0 1-61,-1 1 1,0 0 0,1 0 0,-12 15 0,2 2-1,12-16 1,1 1 0,-1 0 0,1 0 0,0 0 0,0 0-1,0-1 1,1 1 0,0-1 0,0 1 0,1 1 0,-1-1 54,1 2 0,-1 1 0,2-2 1,-9 16-1,2 0 0,8-17 0,0 1 1,1 1-1,0-3 0,1 1 0,0-1 1,-8 20-1,1 0 0,3 0 0,1-1-9,2-2 0,2 0 0,5-4 1,2 0-1,-3 2 0,0 1 0,3-1 1,0-1-1,2-3 0,1 0 0,0 1 1,0 0-1,2 0 0,0-1-89,0-1 1,0 1 0,3 7 0,1 0 0,2-10 0,1-1-1,0 0 1,0 1 0,1-1 0,1 0 0,0-3 0,0 1-171,1-1 1,0 0 0,0 3 0,0-1 0,0-4 0,0-2-1,0 0 1,0 0 0,1 1 0,0-1 0,0-4 0,1-1-1049,-1-2 1,2 0-1,6 1 1,3 0 1316,10 28 0,11 1 0,1-3 0,-15-32 0,0 1 0,3 1 0,-1-1 0</inkml:trace>
  <inkml:trace contextRef="#ctx0" brushRef="#br0" timeOffset="86">6172 13114 29337,'-6'-2'-1624,"7"8"0,10 9 1949,5 7 1,8 4 0,-1 2 0,4 1 0,3 2 0,-2-1 0,2-2-28,-2-1 0,0-1 1,-2 1-1,3 0 1,0-1-1,4 0 1,-1-4 85,1-4 1,-2 1 0,-6-1-1,-3-4 1,-4-2 0,-4-3-773,-6 2 0,3-4 1,-7 2-1,-2 1 1,-7 2-1,-7 1 392,-4 1 1,-12 5-1,0 3 1,-5 3-1,-4 2 1,-1 0-1,-2 1-234,0 3 1,4-2-1,1 6 1,-1-3-1,4-2 1,3-2-1276,6-1 0,6-1 0,1 1 1,6-1-1,8 1 1392,10 0 1,12-6-1,15-2 1</inkml:trace>
  <inkml:trace contextRef="#ctx0" brushRef="#br0" timeOffset="87">6425 13847 28042,'-32'-28'365,"-4"-3"0,2 3 0,0 11 1,1 7-1,1 7-27,-5 6 1,0 4 0,-12 7 0,-5 0 0,-5 3 0,-9 2 0,-5 2-302,35-10 1,-1 1-1,0 3 1,-2 1 0,0 2-1,-2 0 1,-1 2 0,-1 0-1,-1 1 1,0 1 0,-1 1-1,0 1 1,-2 1 0,1 1-38,-1 1 0,1 0 0,-2 2 0,2-1 0,1-1 0,0 1 0,1-1 0,1 2 0,0 0 0,1 0 0,1-1 0,1 0 0,3-1 0,0 1 0,3-2 0,1 1 0,-5 2 0,1 0 0,5-1 0,0 1 0,1 0 0,1-1 0,0-1 0,0 0 0,2 0 0,1 0-116,-1-1 1,1 1-1,0 0 1,2-1-1,-22 26 1,4-3-1,5-4 1,5-5-497,4-5 1,2-2 0,4-8 0,3-1 0,4-4 0,3-1-933,2-2 0,1-2 0,5-4 1357,7-2 0,12-3 0,8-6 0</inkml:trace>
  <inkml:trace contextRef="#ctx0" brushRef="#br0" timeOffset="88">2933 14780 26313,'-5'-37'-6390,"1"0"6547,1 4 0,3 12 0,4 19 0,5 6-201,3 9 0,3 7 0,3 6 0,4 1 0,4 1 0,6 3 0,3 5 240,4 2 0,2-1 0,3 0 0,7 2 0,2-2 0,2 0 0,-3-3 199,0-3 1,-2-3 0,-1-3 0,-5-3 0,-4-4 0,-4-3 0,-4-2-822,1 1 1,-3-7 0,4-3 0,0-2 0,-2-2 0,1 0 592,-3 0 1,-2-12 0,-2-3 0</inkml:trace>
  <inkml:trace contextRef="#ctx0" brushRef="#br0" timeOffset="89">4092 15126 11413,'8'-6'-202,"-4"-2"1,4 2 0,-1 0 0</inkml:trace>
  <inkml:trace contextRef="#ctx0" brushRef="#br0" timeOffset="90">1946 16486 8123,'25'-12'0,"-2"3"0,2-3 0,-4 5 0</inkml:trace>
  <inkml:trace contextRef="#ctx0" brushRef="#br0" timeOffset="91">2239 16366 8123,'12'-25'692,"-3"2"1,-3 0 0,-6 5-329,0 2 0,-6 7 1,-3 4-1,-4 5 1,-5 5-1,-4 5 91,-3 6 1,-8 7 0,-1 6-1,-1 5 1,-1 3 0,1 5 0,0-1-1,4 1 1,5-4 0,3-1 0,7-1-748,6 1 0,4-5 0,9-1 1,6-2-1,10-4 0,9-3 0,9-4-2089,6-3 2381,10-8 0,14-7 0,7-7 0</inkml:trace>
  <inkml:trace contextRef="#ctx0" brushRef="#br0" timeOffset="92">2733 16499 8055,'-27'-38'1008,"-6"14"1,1 0-1,-2 24 1,6 8 0,5 3-1,4 1-387,3-3 1,1 3 0,3-3 0,3 3 0,5 3 0,2 1 0,2 3-622,0 2 1,6 1 0,5 3 0,5-1-1,5-3 1,2-2 0,1-4-571,0-5 0,4-4 0,-7-6 0,-1-2 0,-2-2 0,-4-5 0,-6-4 0,-3-5 546,-4-4 1,-2-3 0,-4-2 0,-3 2 0,-4 3 0,-2 4 481,1 3 0,0 3 1,1 2-1,1 2-1263,3 2 0,11 4 1,1 6-1,8 5 1,4 3-1,5 1 805,4 0 0,5 1 0,10-1 0</inkml:trace>
  <inkml:trace contextRef="#ctx0" brushRef="#br0" timeOffset="93">3146 16459 8055,'7'-21'3663,"-2"7"-2779,-10 14 0,-2 2 0,-6 19 0,-1 0 0,1 3 0,0-1 0,-1 2-523,1 1 0,1 0 0,2-1 1,2-1-1,2-3 0,3-2-1022,2-3 0,2-7 0,4-4 0,5-5 1,5-5-1,4-5 28,2-6 0,-5-7 1,4-6-1,-3-4 1,1 1-1,-2-1 960,-1 4 0,-3 5 0,-3 3 0,-3 3 0,-2 5 562,1 3 0,1 13 1,-3 1-1,1 8 1,-1 6-1,-1 5-1072,-2 7 1,0 3 0,0 4 0,0-3 0,1-2 0,2-2 0,4-4-3071,5-3 1,0-4 3252,10-6 0,1-11 0,3-4 0</inkml:trace>
  <inkml:trace contextRef="#ctx0" brushRef="#br0" timeOffset="94">3719 16086 8165,'-6'-34'1149,"3"15"0,-6 17 0,0 15-64,2 13 0,-3 8 0,4-2 0,0 1-698,0-1 0,1-1 0,5-2 0,0 2 0,0 4 0,0 4 0,2 1 1,2-2-475,5-2 0,8 1 0,0-6 0,0-3 87,-3-4 0,6 1 0,0-4 0</inkml:trace>
  <inkml:trace contextRef="#ctx0" brushRef="#br0" timeOffset="95">3652 16526 8181,'-5'-34'119,"3"10"1,-2 15-1,4 11 1764,4 3 0,5 6-1778,9-7 0,-2 7 1,5-2-1,1 2 0,2 3-1342,4-1 0,3 0 1237,0 1 0,-3-7 0,5-1 0</inkml:trace>
  <inkml:trace contextRef="#ctx0" brushRef="#br0" timeOffset="96">4079 16486 8181,'-9'-14'2601,"0"3"-1074,-1 2 1,-2-2-1,0 5-1260,3-1 0,5 4 0,8-1 0,7 2 0,5 4 0,6 1 0,5 2-1088,4 3 0,2-4 0,4 4 0,-3-1 821,-2 0 0,11 2 0,-1 5 0</inkml:trace>
  <inkml:trace contextRef="#ctx0" brushRef="#br0" timeOffset="97">4452 16499 8154,'-13'-6'0,"0"-1"0,-1-1 0,1-2 0,0 5 0,-1 3 1078,1 0 0,1-1 1,5 2-1,7 2-296,7 1 1,5 1 0,1-1-1,1 3 1,-1-1 0,0 1 0,1-1-1143,-1-1 0,-6 0 0,-2 2 0,-4 4 0,-1 2 367,0 3 1,0-1 0,0 2 0,0 1 0,0 2 0,2 0 0,4-1 682,7 1 1,8 0 0,10-6 0,6-3 0,6-5 0,4-4 0,4-6-496,2-7 1,-3-6 0,7-10 0,-6-2 0,-3-4 0,-4-5-1185,-5-5 0,-5-3 0,-9-9 1,-4-3-1,-8-1 0,-7-1 1,-6 5 555,-4 4 1,-14 7 0,-12 17 0,-5 11-1,-10 12 1,-4 12 511,-6 12 0,-1 13 0,0 18 0,26-22 0,1 2 0,-3 5 1,0 1-1,0 5 0,2 0-221,-1 4 1,1 1-1,3 1 1,2 0-214,3 0 0,0 1 0,-2 8 0,0 1 0,1 2 0,-1 0 0</inkml:trace>
  <inkml:trace contextRef="#ctx0" brushRef="#br0" timeOffset="98">2439 17445 8368,'-6'-19'1813,"5"20"1,-3 4-1,4 7-1289,4 3 0,-1 2 0,7 3 1,4-1-1,3 2 0,6-2-119,5 0 0,0-1 0,6-5 0,-1-1 0,-2-3 0,-2-5 0,-1-2-607,-2-2 0,-9-2 0,1-2 0,-4-6 0,-6-5 0,-3-5 0,-5 1-598,-5 0 0,-2-5 0,-9 2 0,-5-2 0,-6 2 1,-1 4 997,0 4 0,-2 6 0,1 4 0,2 2 0,0 4 0,5 2 0,2 5 350,3 3 1,4 3 0,3 3 0,2 2-1,2 2 1,5 1-467,4 0 0,6 3 0,8-1-1447,6-3 1,12 2 1364,5-7 0,9 1 0,-2-5 0</inkml:trace>
  <inkml:trace contextRef="#ctx0" brushRef="#br0" timeOffset="99">3306 17525 8356,'-15'-16'689,"-3"3"1,2 4 0,-5 12 0,2 3 0,3 0 13,1-1 1,2 4 0,-1-4 0,2-1 0,4 2-267,3 3 0,5 3 1,5 0-1,3-2 1,6-3-1,5-1 0,8-3-1156,7-1 0,4-2 0,2 0 1,0 0-1,-1-2 0,-4-1 223,-4-1 0,-4-5 0,-5 3 1,-4-1-1,-5-4 0,-4 0 1038,-4-3 0,-5 5 1,-6 2-1,-6 1 1,-6 3 432,-3 2 1,-1 1 0,-3 0 0,1 0 0,4 0 0,-1 0-358,0 0 1,9 4 0,-1 0-1,3 1 1,2 1-1078,4 3 0,14 1 0,11-1 0,10-5 0,10-2 0,4-2-272,1 0 0,-2-2 0,-5-1 0,-4-2 0,-5-1 1,-6 0-1,-7 3 324,-2 1 1,-10 4 0,-10 4 607,-11 7 0,-18 8 0,-9 10 0,-8 6 0,-8 4 0,28-18 0,0 0 0,-1 1 0,0 1 436,1 2 1,0 1 0,-21 21 0,0 3 0,7-4 0,6-2 0,6 2 0,7-4-1196,4-2 0,8-1 1,10-8-1,5-2 1,8-3-1,9-9-61,6-7 0,13-6 1,4-8-1,4-4 1,2-8-1,-3-10 1,1-9 33,-2-5 0,-6 1 0,3-9 1,-8 2-1,-5 1 0,-6 3-1675,-8 3 2260,0 1 0,-11 2 0,4 1 0</inkml:trace>
  <inkml:trace contextRef="#ctx0" brushRef="#br0" timeOffset="100">3839 17552 8185,'0'13'338,"-1"1"1,-2-1 0,-3 0 0,0 2-1,-2 1 548,1 2 1,4 6 369,-1-2 1,-2 3-1,1 2 1,2-2-787,2-3 0,1 2 1,1-5-1,4 0 0,5 1 1,5-4-1,4-3 1,2-4-676,3-4 1,1-4 0,1-4 0,0-4-1,-3-8 1,-1-4-633,2-5 1,-6-6 0,-3-1-1,-6 2 1,-3 2 0,-3 5 0,-3 2-190,-5 1 0,-2 9 0,-7-2 1,1 5-1,0 4 219,-1 1 1,7 4 806,3 2 0,8 9 0,3 8 0</inkml:trace>
  <inkml:trace contextRef="#ctx0" brushRef="#br0" timeOffset="101">4426 17685 8185,'-2'-7'206,"-2"2"1,-5 5 0,-2 5 0,1 5 0,1 5 259,-1 3 0,-2 8 0,-1-2 0,1 0 0,1 1 1,4 0-1,1 2-4927,3-1 4461,2-5 0,-5-8 0,-2-7 0</inkml:trace>
  <inkml:trace contextRef="#ctx0" brushRef="#br0" timeOffset="102">4346 17579 8182,'0'-33'660,"0"6"-317,0 8 1,6 10-1,2 5 1,4 2-1,3 4 1,1 2-1196,2 5 1,1 3 851,-1 1 0,3 1 0,6-1 0</inkml:trace>
  <inkml:trace contextRef="#ctx0" brushRef="#br0" timeOffset="103">4772 17592 10230,'-6'-6'0,"-1"6"0,-1 9 0,3 7 0,0 6 0,-1 3 428,-1 2 0,-1 0 1,-1-1-1,4 1 1,0 0-1,1-2 1,1-1 118,1-2 0,8-4 0,3 2 0,4-2 0,5-6 0,4-6 0,2-5-463,-2-1 0,8-6 0,-2-5 0,3-7 0,2-7 1,-5-2-1246,-4-3 1,-1 1 0,-5 4 0,0 1 1160,1 2 0,-4-1 0,4-3 0</inkml:trace>
  <inkml:trace contextRef="#ctx0" brushRef="#br0" timeOffset="104">5225 17712 8181,'8'0'2783,"-1"0"0,-4-2-2104,2-2 0,-2 2 1,-8-2-552,-4 2 1,-3 8 0,1 3 0,2 3 0,4 1-1,4 1 1,1-1-167,0 0 0,0 2 0,1 0 1,4 0-1,4-3 0,2-2-186,3-3 0,-1-1 0,0-6 0,1 0 0,-1-1 0,-1-4 449,-3-3 0,1 0-613,-5-1 0,-2 8 0,-6 1 0,-2 7-283,2 5 1,2 1 0,4-1 0,6-3 670,8-4 0,13 2 0,4 0 0</inkml:trace>
  <inkml:trace contextRef="#ctx0" brushRef="#br0" timeOffset="105">5799 17312 8151,'0'-34'1164,"0"3"0,0 3 0,-2 17-451,-2 7 0,-4 11 0,-5 17 1,0 6-1,-1 7 0,1 4 0,1 5-732,3 1 0,-1 2 0,4 5 0,0-1 1,0-1-1,5-3 0,2-5 19,4-3 0,11-1 0,-1 0 0</inkml:trace>
  <inkml:trace contextRef="#ctx0" brushRef="#br0" timeOffset="106">5932 17672 10410,'-13'-28'433,"1"10"1,1 18 0,4 7-165,1 5 1,2 1 0,5 1 0,2-1 0,3 0 0,1-1 3000,4-3-3017,1 3 0,1-9 1,0 4 531,1-1-882,-7-1 1,3-11-1,-5-3 1,-2-3-1026,-2-1 1,-2 5 1057,-4 4 1,2 7 0,-4 4 0,1 4 0,3 3 0,2 3 100,1 2 0,0-4 1,0 4-1,0-1 0,1 0 1,4-2-1,3-3-728,4-4 1,2 1-1,-1-5 1,2-2-1,1-2 1,3-1-68,2 0 1,-3-6-1,3-4 1,-1-5-1,-1-4 1,1-2 1350,-4-2 0,-3 3 1,-2 1-1,-4 1 1,-1 1 1688,-3 0 1,-1 5 0,-2 8-1896,0 8 0,0 2 1,0 3-1,0 2 1,1 0-1,2 3 1,3-1-384,1 0 1,2 1-1,5-2 1,-1-4 0,0-2-1,0-1-489,1-1 0,-1 1 1,0-7-1,1-2 0,-2-5 1,-2-3-721,-1-1 1,-2-1 0,4 3 951,-2 2 1,-6 4 0,1 10 0,-3 5 0,-1 5-1211,0 3 1,5-1 1462,-1-3 0,13-1 0,-3 0 0</inkml:trace>
  <inkml:trace contextRef="#ctx0" brushRef="#br0" timeOffset="107">6905 17379 8073,'25'-40'349,"-3"1"1,-5 5 0,-7 10 0,-5 17-1,-5 17 1,-6 16 274,-8 6 0,-5 5 1,-9 8-1,-3 3 1,-5 4-1,-4 3 1,-4 3-1,21-27 1,0 0-625,2 2 0,-1-1 0,-3-1 0,0-1 0,-17 29 0</inkml:trace>
  <inkml:trace contextRef="#ctx0" brushRef="#br0" timeOffset="108">6492 17858 8073,'44'-60'0,"-21"28"0,0 0 1320,1-1 0,0 1 1,-1 2-1,2 2 0,30-15 1,1 8-35,2 8 0,9 11 1,-2 8-1,0 2 1,-1 3-1287,-9 2 0,-6 1 0,-9 0 0</inkml:trace>
  <inkml:trace contextRef="#ctx0" brushRef="#br0" timeOffset="109">3959 15166 8518,'-50'-38'588,"-2"2"-468,-3 5 1,-15 9 0,33 13 0,-1 2 0,-4 1 0,-2 3-80,-1 2 0,-2 2 0,-2 1 0,-1 3 0,-3 4 0,-1 3 0,-4 2 1,-1 2-1,-5 3 0,-1 2 0,-2 1 0,0 1 0,-3 2 0,0 1-73,23-9 0,0 0 0,-1 1 0,1 0 0,-1 1 0,1 0 1,-1 1-1,-1 1 0,1 0 0,-2 2 0,1 1 0,0 0 0,0 2 1,0 0-1,0 1 0,1 0 0,0 1 0,0 1 0,3 0 0,0 0 1,1 2-1,1 0 0,1 1 0,1 1 128,1 2 1,1 0 0,2 2 0,2 0-1,2 0 1,1 3 0,1 2 0,2 3 0,1 0-1,-9 20 1,3 3 0,6 1 0,4 1-1,5 3 1,6 1 0,7-23 0,2 1 0,2 0-92,1 3 1,2-1-1,3 1 1,4 2-1,4-1 1,2 0-1,4 2 1,3-2-1,3 1 1,1-2-1,2 0 1,3-1-1,4 0 1,1-1-1,3-2 1,2 0-1,2-2 1,2-1-82,3 1 0,2-1 1,3-2-1,4-2 1,2-2-1,3-3 1,-13-9-1,2-1 1,1-2-1,0 0 1,1-1-1,1-1 1,1-1-1,0-1 1,3-1-1,2-1 1,0-2-1,0 0 1,2-1-1,0-1 1,1-1-1,0-2 92,3 1 0,0-2 0,2-1 1,0 0-1,4 1 0,1-1 1,0-1-1,0-1 0,-2-2 0,0-2 1,0 0-1,0-1 0,1 0 1,0 0-1,0-2 0,0 1 0,3-2 1,0 0-1,0 0 0,1-1 1,-2-1-1,0 0 0,-1 0 0,1-2 19,0 1 0,0-1 0,0 0 0,0-1 0,1-1 0,1 0 0,-1-2 0,-1 0 0,-2-1 0,-1-1 0,0-1 0,-1 1 0,-1 0 0,0-1 0,0 1 0,-1-1 1,0-1-1,0 1 0,0-2 0,-1 1 0,-3-1 0,-1 0 0,0-1 0,0 0 0,-1-1 0,-1-1 0,1 0 0,-2 0 35,-2 0 0,-1-1 1,0 0-1,-1 0 0,13-6 1,-2 0-1,0-1 0,-4 0 1,-1-1-1,-1-1 0,-3 0 1,-1-1-1,-1-1 1,-5 1-1,-2-2 0,-1 0 1,-2-2-1,-2-1 0,-2-2 1,14-16-1,-5-3-406,-5 0 0,-6-3 0,-6-6 0,-8-3 1,-9-3-1,-8-1 0,-8-5 0,-9 0 1,-4 20-1,-4-1 0,-5 1 0,-5-2 1,-4 0-1,-3 1 169,-5-4 0,-3 1 0,-4 1 1,4 12-1,-2 0 0,-3 0 1,-1 2-1,-4-1 0,-3 1 1,-1 1-1,-1 0 0,-4 0 1,0 1-1,-2 0 0,-1 2 0,9 6 1,-2 1-1,0 0 0,-1 1 1,0 1-1,-1 0 0,-1 1 1,0 1-1,-1 0 0,-1 1 152,-2-1 1,-2 1 0,1 0 0,-2 1 0,0 1 0,-1 0 0,-2 1 0,1 1 0,-1 0 0,-1 1 0,1 1-1,-2 1 1,1 0 0,0 1 0,0 0 0,2 2 0,0-1 0,0 1 0,0 1 0,0 0 0,-1 1 0,1 1-1,-1 0 1,1 1 0,0 0 0,3 1 0,0 1 0,0 1 0,1 0 0,-1 0 0,1 2 0,1 0 0,-1 0-1,0 2 1,1 0-110,3 0 1,-1 1 0,1 1 0,1 1-1,1 0 124,-9 3 0,1 1 0,1 0 0,0 1 0,3 0 0,0-1 0,1 1 0</inkml:trace>
  <inkml:trace contextRef="#ctx0" brushRef="#br0" timeOffset="110">9358 13021 8460,'0'-14'0,"0"1"0,0 4 0,0 0 1656,0 0 0,4-4-1367,1 0 1,-7 5 0,-7 4 0,-3 2 0,-1 2-1,-2 0 1,-1 0-228,-2 0 0,-4 0 0,3 2 0,-2 2 0,-3 5 0,-1 3 0,-2 3-18,1 3 1,-1 2 0,2 7-1,1 1 1,4 3 0,0 5-179,4 2 1,7-4 118,5-3 1,5-4 0,8-5 0,9-4 0,7-5 66,6-4 1,8-3 0,8-7 0,2-4 0,3-5-1,-3-6-81,-2-7 0,0-2 0,-4-4 0,-3-4 0,-3-4 0,-8 1-345,-9 2 1,-6-1 0,-7 4-1,-9 1 1,-11 3 0,-12 7-1,-9 6-671,-5 9 1,2 6 1044,-3 8 0,3 6 0,-9 11 0</inkml:trace>
  <inkml:trace contextRef="#ctx0" brushRef="#br0" timeOffset="111">9411 13087 9099,'-1'-13'0,"-2"0"389,-2-1 20,1 7 194,4 1 1,1 6-1,4 0 1,5 0 0,5 0-1,6-2 1,2-2-348,5-5 0,9-3 0,2-2 0,5-3 0,5-4 0,5-2 0,3-5-58,4 0 1,1-7 0,-28 18 0,0 0 0,1 0 0,0-1-1,1 0 1,-1 0 0,1 0 0,-1-1 0,1 1 0,-1-1-74,1 2 0,-1-1 0,1-1 1,-2-1-1,28-14 0,-4-1 1,-5-1-1,-2 1-300,-2 1 0,-6-5 1,-1 5-1,-3-2 0,-5 1 1,0-2-1,-1-3 581,-1-5 1,4 4-1,-4-5 1,1 0-1,1-3 1,-1-3-1,-1 1-8,-2 2 0,1-6 0,-3 5 1,-3-1-1,0-1 0,-1 2-418,-2 1 1,-2-1 0,-7 4 0,0-1 0,-1-4-1,-3 1-424,-5 1 1,-2-3 0,-2 3 0,0-2 0,0-1 0,0 1 312,0 3 1,0 0 0,-2-4 0,0 0 0,-3-4 0,2-2 0,0-2 49,-1-1 0,2 2 0,-4-6 1,2-3-1,-2 1 0,0 0-1508,0 1 1410,-4 14 1,2-21 0,-5 14-1,0-2 1,-1-1 0,1 3-84,0 0 0,-5 1 1,-1 5-1,-2 1 1,-3 1-131,-1 3 333,-2 5 0,-4-6 0,0 6 0,0 1 0,0-1 0,1 2 0,2-1 47,0 2 1,4 0 0,-7 0-1,2-1 1,-1 0 0,-3-2-1,1 1-9,-1-1 0,1 2 0,1 4 0,-4 3 0,0 1 0,1 3 70,1 2 1,1 3 0,2 1-1,-1 4 1,1 0 0,2 6 61,2 3 1,-6-1 0,1 5-1,2-2 1,-1 2 0,0 1-1,-1 1 28,2-1 1,1 4 0,1-6 0,0 1 0,1 1 0,-3-2 0,0 2 159,-2 1 1,-5-4-1,4 3 1,-1 0 0,-1-2-1,1 2 64,1 1 1,1-4-1,3 3 1,-2 0 0,-3 0-1,1 3-93,-1 1 1,1 2 0,2 2-1,-1 2 1,1 5 0,2 3-1,1 1-247,1 1 24,5-7 1,-3 5 0,7-3 0,0 3-1,2 0 1,4-2-213,2-1 0,3-5 0,7 4 300,4-2 1,8-2-1,8-4 1</inkml:trace>
  <inkml:trace contextRef="#ctx0" brushRef="#br0" timeOffset="112">9478 8236 30112,'-20'-28'-8072,"6"4"6011,-4 15 0,3 4 2163,2 5 0,-1 5 0,0 3 1,-3 1-1,0 0 0,0 1 1,2 2-1,2 1-85,0 1 0,-5 0 0,0 3 0,2 2 0,1 0 0,3 2 1,2-2-120,1 0 0,2-1 0,-2-3 0,6 1 0,6 2 316,6-2 1,4-1 0,5-3 0,4-2 0,5-2 0,4-1 0,4 0 31,4 4 0,7-4 0,1 2-371,0 2 0,11 6 0,-3 4 0</inkml:trace>
  <inkml:trace contextRef="#ctx0" brushRef="#br0" timeOffset="113">6279 8449 9921,'-2'-11'0,"-2"2"0,-4 6 1686,1 6 1,-11 4-1,3 6 1</inkml:trace>
  <inkml:trace contextRef="#ctx0" brushRef="#br0" timeOffset="114">6199 8476 29865,'-9'-4'-3488,"1"-2"2896,2-2 1,0 1 0,3-3 0,-3 2 0,1 1 0,-3 1 578,1 0 1,2 0 251,-4 2 1,1 2-1,-6-1 1,1 6-1,0 7-352,-1 7 1,-4 2 0,1 5-1,0-2 1,4 2 0,4 1 0,5 1-190,2 1 1,2-6 0,2-2 0,4-3-1,7-1 1,9-5 0,6-2 232,3-5 1,11-2 0,-1-1 0,4 0-1,1-1 1,-3-4 0,-2-3 0,-2-6 0,-4-2 18,-4-2 0,-8-6 1,-6 4-1,-3-4 1,-5 0-1,-7-2 1,-6 0-1,-9 0-96,-8 2 1,-10 6-1,-5 2 1,-2 4 0,-2 5-1,0 1 1,1 4-29,4 5 0,2 6 1,8 9-1,3 3 1,6 1-1,5 0 1,7 2-153,2 1 0,14-4 0,3-2 0</inkml:trace>
  <inkml:trace contextRef="#ctx0" brushRef="#br0" timeOffset="115">6318 8596 31848,'-1'-19'-9831,"-2"4"8069,-1 5 0,-7 7 1,2-2 2215,-2 4 0,-4 1 0,-3 0 0,-3 0 0,-1 0 0,0 0 0,-2 1-73,-1 4 0,-6 1 0,-2 5 0,-1 1 0,-1 5 0,-1 2 0,2 3 1,0 0-250,0 0 1,0 2 0,-2 6 0,4 4 0,1 3 0,-2 6 0,-1 1-308,-3 2 1,0 9-1,0-2 1,3 2-1,0 1 1,1 1-33,0 0 0,-2 1 0,4-3 0,1 0 0,2 2 0,1 1-87,1 3 0,-5 4 1,0-4-1,1 1 1,2 3-1,1-1 1,0 1 368,1 0 0,4 3 0,-1 0 0,0 2 0,-3-1 0,13-32 0,0 0-108,0 2 0,-1-1 1,0 1-1,0-1 1,-1 1-1,0-1 1,0 2-1,-1-1 0,1-1 1,1-1-1,-1 1 1,2 0-138,-1-1 0,1 0 1,-1-1-1,1 1 1,0 1-1,1 1 1,0 0-1,2 0 0,0-1 1,2 0-1,1-1 1,1 1-1,-5 33-148,2-3 1,6 0 0,-1-8 0,3-1 0,1 0 0,0-3 207,0-1 1,5 1 0,4-1 0,3-3 0,3 0 0,3-2 0,4 1 88,3-3 0,2-9 0,1 1 0,2-2 0,2-1 0,2 2 206,3 1 0,-3-7-33,2 7 1,-5-8-1,3 2 1,-1 0 8,-4 0 1,-2-4 0,-3 1-1,-2-3 1,2-1 0,1-1-1,0 1 206,-3 0 1,5-2-1,-2-1 1,6-4-1,3 1 1,2-2-74,-2 1 0,4-4 0,-2-6 0,2-2 1,2-1-1,-1-1 0,-2 0 110,-2-3 0,1 3 0,2-2 0,0-1 0,-3 0 0,1 0-152,-2 2 1,3-1 0,-5-4 0,1 0 0,1 0 0,-1 0-1,-1 0-188,-2 0 1,-2-2-1,-1 0 1,-2-4-1,-3 0 1,-4-2-1485,-3 1 1552,-2 4 0,0-9 0,0 5 1</inkml:trace>
  <inkml:trace contextRef="#ctx0" brushRef="#br0" timeOffset="116">6412 12927 25110,'0'-46'-1877,"0"6"0,6 20 0,3 18 0,2 17 1441,3 15 0,2 5 0,-1 1 1,-3-5-1,-2-3 0,-2-3 1,-4 0-1,-3-1 269,-1 0 1,-5 8 0,-6-4 0,-4 4 0,-4 2 0,-2-2 0,-4 1 117,-4-4 1,-1-1-1,-6-1 1,-1 0-1,-1-1 173,-2 1 0,-12 12 0,-3 2 0</inkml:trace>
  <inkml:trace contextRef="#ctx0" brushRef="#br0" timeOffset="117">7971 12594 14971,'-7'-13'-654,"-5"0"1,5-1 0</inkml:trace>
  <inkml:trace contextRef="#ctx0" brushRef="#br0" timeOffset="118">8051 8236 29441,'0'-43'-1639,"0"3"1,-1 17-1,-4 6 1,-5 14 0,-6 11-1,-8 2 1633,-5-1 1,-7 1-1,-8-4 1,-5 0-1,-5 0 1,-3-3-1,-6-1 1,-3-2 367,-5 0 0,-2 1 0,35 1 1,-1 0-1,-35 7 0,3 3 0,6 2 1,4 0-1,5 6 0,2 5-148,7 4 1,10 8-1,7 0 1,8 8-1,9 8 1,8 6-457,8 2 1,28 3 0,-6-34 0,5-1 0,7 1 0,5-1 0,8 1 0,3-3 0,7-2 0,2-2 0,5-2-1,2-3 303,3-2 0,1-3 0,-22-5 1,0-2-1,0-2 0,0-1 1,-1-2-1,1 0 0,1-1 0,0 0 1,0 0-1,-1-1 0,-1-1 1,0-1-1,23-3 0,-1-3 1,-5-2-1,-2-2 478,-6 0 1,-1-3-1,-3-4 1,-3-2-1,-12 2 1,-3-1-1,-3-1 1,-3-2 0,18-28-1,-15-3 1,-14-5-704,-8-6 0,-21 1 1,-3 27-1,-5 1 1,-7-2-1,-4 1 0,-7-1 1,-4 2-1,-7 0 1,-3 3 160,-6 1 0,-4 4 0,-6 6 0,-3 4 0,17 9 0,-1 1 0,-1 2 0,0 2 0,-1 2 0,0 2 0,-2 1 0,1 3 0,-2 1 0,-2 3 0,-1 2 0,0 2 3,-4 2 0,0 3 0,0 1 0,-2 1 0,1 1 0,-1 3 0,11-2 0</inkml:trace>
  <inkml:trace contextRef="#ctx0" brushRef="#br0" timeOffset="119">19315 8223 10168,'8'-25'0,"-4"2"0,-1 6-718,2 2 1378,-4 7 1,5 1 0,-7 4 0,-4-1 0,-5 1 0,-7 3 0,-6 4 0,-5 5 0,-6 3 0,-2 1 0,-4 2-152,-1 3 1,5-3 0,-5 2 0,2-2 0,6-1 0,5-1 0,6 0 0,4 0-142,3 1 1,8-1 0,3 0-1,2 1 1,4-1 0,2 0 102,5 1 0,9 1 0,5 1 0,7 2 0,7-1 0,5 1 0,3 1-2004,3 2 0,1-5 1,4 2 1704,0-3 0,1-8 0,-1-1 0</inkml:trace>
  <inkml:trace contextRef="#ctx0" brushRef="#br0" timeOffset="120">19235 8383 18740,'-20'-34'-716,"3"10"1,13 14 0,10 10 1253,9 6 0,13-2 0,12 3 0,10 1 0,9-1 0,10 2 0,3 1-346,-34-3 0,1 0 0,2-2 0,0 0 1,1 4-1,0 1 0,0 0 0,0 0 1,3 1-1,-1 0 0,0 1 0,0 0 1,0-1-1,-1 1 0,-2-1 0,0 0-135,-3 1 1,1 0 0,0 2 0,0 2 0,-2 0 0,0 0 0,0 0 0,0 1-1,-2 0 1,0 2 0,28 18 0,-3 5-209,-1 4 0,-3 3 0,-25-22 0,-1 1 0,0 0 0,1 0 0,-2 1 0,1 0 0,0 0 0,-1 0 0,0 0 0,-2 0-45,1-1 0,-1 1 0,-1 0 0,0 0 1,23 23-1,-6-3 0,-5-3 0,-3-2 453,-3 0 1,-1 1 0,-4-5-1,-2-2 1,-3-1 0,-4-1 0,-3 1-244,-2 1 0,-1 8 0,-2 3 0,-2 5 0,-2 3 0,-3 6-512,-2 2 0,1 1 0,2-1 0,5-2 0,3-6 0,1-2 70,1-2 0,-1-7 1,-1-4-1,-2-5 1,-3-2-1,-1-1 1,-4-2 946,-5-4 0,-6-6 1,-9-1-1,-2-2 1,-4-1-1,-1-2-132,-4-3 1,-2 4 0,-1-7 0,-8 5 0,-8 3-1,-3-2-581,-3-1 0,-8 4 0,-5 3 0,-2 2 0,31-12 0,-1 1 0,0-1 0,-1 0 19,-1-1 1,-1 1-1,-1 3 1,-1-2 0,1-1-1,0-1 1,1 0-1,0 1 1,0 0 0,1 0-1,1-1 1,1-1-1,0 0 1,1 1 392,1-1 0,0 0 1,-37 4-1,6 0 1,-2 0-1,2-4 0,-1 2 1,2 0-140,3 1 0,-2 0 0,6 2 0,5 2 1,2 0-1,4 0-501,5-3 1,1 0 0,12-1 0,3 0-1,2 1-1094,4-1 0,10-1 0,6-3 1551,14-5 0,19-8 1,1-4-1</inkml:trace>
  <inkml:trace contextRef="#ctx0" brushRef="#br0" timeOffset="121">19489 11221 8423,'-18'-53'1536,"0"10"-749,2 18 0,5 15 1,3 16-1,-4 5-947,-5 6 0,-5 6 1,-9 0-1,-4 2 1,-4 3-1,-2 2 0,-1 2 1,1 2-155,2 3 1,4 2-1,1 1 1,7-2-1,9-1 1,8-3-1,7-1 1,6-5 537,6-4 0,20-1 0,13-6 0,10-4 0,7-3 1,2 1 651,2 1 0,7 2-876,1 4 0,-33-11 0,1 1 0,-2 2 0,0-1 0</inkml:trace>
  <inkml:trace contextRef="#ctx0" brushRef="#br0" timeOffset="122">22635 10315 25773,'4'-21'-7332,"2"5"6109,1 6 1700,-4 4 1,-3 6-1,-10 0 1,-6 0-1,-7 0 1,-3 0 0,-4 1 442,-1 4 0,0 1 0,3 4 0,-2-1 0,-1 1 1,1 2-1,4 3-927,4 3 1,-2-2 0,8 5 0,4 0-1,6-2 1,4 2 0,2-1-200,0 4 0,12-3 0,6-1 0,6 1 0,4-2 0,0 1 99,-1-4 1,7 3 0,-9-1 0,-1-2 0,-5-1 0,-4-2 19,-2 1 1,-6 1-1,-4 1 1,-7 2 0,-11-1-1,-9 1 1,-7 1 260,-3 2 1,-1-5-1,-4 2 1,2-3 0,3-3-1,1-2 1,5-1-721,5 1 1,3 1 0,7-1 0,1-1 0,3 1 0,6 1 373,6-2 0,22 3 0,11-5 0</inkml:trace>
  <inkml:trace contextRef="#ctx0" brushRef="#br0" timeOffset="123">23074 10728 8438,'-13'-47'2993,"0"3"0,4 14-2746,0 21 1,2 8 0,-2 5-51,4 5 0,8 3 1,3 1-1,2 0 1,2 1-1,2-2 0,1-2-362,0-1 1,1-2 0,-1 4-1,0-4 1,1 0 0,-1-1 2749,0 0 488,1-1-3359,-7-5 0,1 6 1,-5 2-1,3 3 0,1-1-606,3-1 0,2-6 0,1 2 0,1-4 0,1-1 1,1 0 150,2 0 0,4 0 0,-3 0 0,2-1 0,1-2 0,0-3 0,1 0 187,0 0 0,-2-5 0,0 3 1,-2-4-1,-3-2 601,-1 1 0,-8 0 1,-2-1-1,-4 1 1,-2 1 1445,-4 3 0,-2 3 0,-5 8 0,3 2-311,5 5 0,2 3 0,2 1 0,0 1 0,2 1 0,1 1-1112,1 2 1,7-2-1,-4-6 1,2-1-1,0 0 1,1-2-408,2-2 0,-3-4 0,0-1 1,1 0-1,1-1 0,-1-2 1,-1-5-697,1-3 1,-2 0-1,-1-7 1,0 2 0,-1 0-1,0-2 1800,-3 2 1,3 5-1,-1 3 1,-1-1 114,2 1 1,1 4 0,7 8 0,-1 4-1,0 1-971,1-1 1,0 1 0,3 5-1,2-1 1,2 0 0,2 1-560,3-1 1,0-4 0,1 0 0,-2 0 0,-1-2 0,-3-2 0,-2-4 168,-3-1 0,-1 0 1,-2 0-1,1-1 1,-1-2 1307,0-2 0,-4-5 0,0 2 1,1-1-1,2 1 0,3-1 1,1 0-4,2 0 0,4 6 0,-2-3 1,-1 2-1,0-1 0,-3 2-1764,-1 2 1,-3 2 0,-3 4 0,-5 4 0,-5 2-259,-8 3 1,-6 0 0,-13 3 0,-5 2 0,-5 2 0,-8 2-1076,-6 3 2271,2 6 0,15-15 0,-1 0 0,2 3 0,0 0 0</inkml:trace>
  <inkml:trace contextRef="#ctx0" brushRef="#br0" timeOffset="124">22875 11861 11554,'4'-43'682,"0"3"1,7 15 0,-2 16 0,1 5-332,-1-1 0,1 2 0,-4-4 0,0 0 0,0-1 309,-3-2 0,-3 4 1,-6 1-1,-6 4 1,-4 1-1,0 1 1,-1 4-461,0 4 1,6 3-1,-1 1 1,5 0-1,4 1 1,3-1 0,3 0-351,1 1 0,11-1 0,-1 0 1,0-1-1,0-2-441,-5-1 0,1 0 0,-7 5 1,-6-1-1,-7 0-650,-7 0 1,-6 1 0,0-1 0,-2-1 0,0-2 1221,3-1 0,-3 0 0,4 4 0</inkml:trace>
  <inkml:trace contextRef="#ctx0" brushRef="#br0" timeOffset="125">23248 11795 10769,'16'-26'-627,"-4"4"379,-5 4 2137,4 9 1,-8-1 0,4 4 0,-1-1 807,-3-4-2462,-2 6-776,5-1 0,-10 6 0,-1 0 0,-5 0 0,-3 0 375,-1 0 1,3 1 0,2 4-1,4 3 1,4 4 295,1 2 0,10-1 0,5 0 0,4 2 0,8 1 0,5 2 0,10 0-1731,4 1 0,1-9 1,4 2 1637,-3-4 1,1-4 0,5-4 0</inkml:trace>
  <inkml:trace contextRef="#ctx0" brushRef="#br0" timeOffset="126">23981 11368 8395,'1'-47'827,"2"4"0,3 12 0,2 14 0,2 16 0,2 10 0,0 7 0,-2 8 0,-1 5-469,1 7 0,-4 7 1,-1 6-1,-4 5 0,-1 10 1,-1 4-1,-4 5-2572,1-35 0,-1-1 2214,-6 36 0,-1-34 0,-2 0 0,0-2 0,0 0 0</inkml:trace>
  <inkml:trace contextRef="#ctx0" brushRef="#br0" timeOffset="127">23728 11821 11132,'4'-38'928,"1"-1"1,5-30 0,3 18 0,7 22 0,5 18 0,6 10-1,3 4-1309,1 1 0,-5 1 0,3-5 1,-1 1-1,5 4 401,6 3 0,-1 4 0,4 2 0</inkml:trace>
  <inkml:trace contextRef="#ctx0" brushRef="#br0" timeOffset="128">24874 11461 8444,'0'-23'0,"2"-3"0,1 3 0,1 4 582,6 10 0,-4 9 0,3 10 0,-3 5 1,-1 4-1,-1 2 0,-1 3 0,-3 1 0,-3 1 1,-1 1-1,1-2 0,0-1 223,-2-2 1,4-6-1,-4 2-1638,4-3 0,1-9 0,0-6 0,0-8 1,0-3-1,0-4 857,0-3 0,0-1 0,0-5 1,0 2-1,0 0 0,1 1 1,2 2 834,2-1 1,4 10-1,-4-2 1,1 6 0,0 8-273,-3 5 1,3 9 0,-1 4 0,-1 0-1,0 4 1,1 1-776,-2 2 1,3 3 0,0-2 0,1-5 0,2 0 0,0-6-274,0-2 0,-5 0 1,5-11-1,2-1 1,-1-3-1,0-4-105,-1-5 0,-4-9 0,2-2 0,0-4 0,-1 0 0,0-1 1275,-3 1 0,-1 7 0,-1-1 0,2 3-600,2 2 1,-1 11-1,-3 8 1,2 9-1,3 9 1,2 5-1593,2 7 1,3 2 0,5 2 1482,4 0 0,10 0 0,2 0 0</inkml:trace>
  <inkml:trace contextRef="#ctx0" brushRef="#br0" timeOffset="129">25647 11808 14457,'0'-61'1094,"-6"11"1,-1 14 0,-2 13 12,0 6 0,5 10 0,-5 4 1,-2 6-2162,0 6 1,-1 4 0,1 3 0,2 2 0,-1-2-1,-2-1 1,-1-1 0,0-3 1252,-1-2 1,7 3 0,1-4-1,1 0 2288,1 1 0,6-6-2664,6 2 1,4 1 0,3 0 0,1-1 0,4 3-3129,0-1 3250,3 2 1,3 5 0,1-1 0</inkml:trace>
  <inkml:trace contextRef="#ctx0" brushRef="#br0" timeOffset="130">25781 11848 15754,'7'-25'-1505,"-1"4"1,-5-4 2082,4 10 0,2 8 0,7 7 0,-1 0 0,2 0 0,1 0-325,2 0 1,4 0 0,-1 0 0,1 1 0,3 2 0,-3 3 0,0 0 0,-4 1 0,-1-1-1,-6 0-2408,1-3 0,-7-1 0,-5-4 3408,-8-2 0,1 2 1,-1-4-1,4 2-162,6-1 0,5 1 0,11 7 0,2 4 0,4 8 0,1 3 0,3 3-1535,1-1 0,3 3 0,-2 3 0,-4 2 0,-3 3 0,-4 5 264,-3 2 1,-1 2 0,-2 0-1</inkml:trace>
  <inkml:trace contextRef="#ctx0" brushRef="#br0" timeOffset="131">26460 12021 8400,'21'-40'0,"-3"8"262,-9 5 1,1 11 238,-5 7 1,-7 6 0,-7-3 0,-3 1 0,-4-1 0,-5 1 0,-5-3-1,-4 2 1,-1-1 108,0-1 0,0 5 1,4-1-1,0 3 0,2 1 1,3 0-348,4 0 1,8 1 0,2 3 0,3 5 0,3 3 0,6 2-1,10-1-1301,7 0 1,8 0 0,4 1 0,-1-1-1,1 0 1,-3-1-123,-2-3 0,-8 2 0,-2-6 0,-4 3 0,-6 2 895,-3 2 1,-14 3 0,-7 4 264,-8 8 0,-6 11 0,-10 10 0</inkml:trace>
  <inkml:trace contextRef="#ctx0" brushRef="#br0" timeOffset="132">26180 11981 8426,'-17'-46'364,"-1"6"0,0 14 0,6 29 1,2 11-1,1 13-68,-1 6 0,-2 2 0,0 4 0,2-1 0,1 1 0,-2 7 0,-1 5-237,-1 9 1,4-20 0,-1 1-1,-1 0 1,0-1 0,-2 4-1,0 0 1,0 2 0,0 1 0,-1 0-1,1 1 1,0 1 0,0 1-128,-1 0 0,1 1 0,-2-1 1,-1 1-1,0 0 0,1 0 130,0-2 0,0-1 0,-1 0 1,-1-1-1,1 1 0,0-1 0,-1 1 1,-2 0 18,-1 1 1,-1 0 0,0 3-1,0 0 1,-3 0 0,-2 1 0,0 2-1,-1 1 1,-2 3 0,-2 0 0,-1 2-1,-1 1-70,-3 4 0,0 0 0,10-22 0,1 1 0,-1-1 0,-1 3 0,0 0 0,-1 0 0,1-1 0,-1 0 0,0 0 0,-1 0 0,0 0 0,-2-1 0,0 1 0,0 0 0,-1 0 0,-3 2 0,-1 0 0,0 0-237,-2 0 1,-1 1 0,0-1 0,2-3 0,-1-1 0,-1 0 0,-1 3-1,-2 0 1,0 0 0,-1-1 0,0 0 0,-1-1 0,-2 1 0,0-1 0,-2-1-1,-1 1 1,-2 0 0,0 0 0,-1-1 0,-1 0 0,0 0 197,-1-1 1,-1 0 0,-1 0 0,1-1 0,0-1 0,-2 0 0,-1-1 0,-1-1 0,0 0 0,-1 1 0,-1-1 0,0 1 0,-2 0 0,-1 1-1,0-1 1,14-9 0,1-1 0,-1 0 0,0-1 166,-1 1 0,0-1 0,0 0 0,0 0 0,-2 1 0,0 0 0,-1 0 0,0-1 0,0-1 0,-2 1 0,1-1 0,0-1 0,0 1 0,1-1 0,0-1 0,-1 1 0,-1 1 0,0-1 0,-1 1 0,1-1 0,0-1 0,0 0 0,0 0 0,0 0-72,0-1 1,-1 1 0,0 0 0,-1-1 0,0 0-1,-2 0 1,1 0 0,1-1 0,1 0 0,0-1-1,1 0 1,-1 0 0,1 0 0,0-1 0,0 0-1,-1 0 1,-1 1 0,-1 0 0,0-1 0,1 0-1,0 0 1,1 0 0,-1-1 0,0 0 0,-1 1-1,-1-1 1,0 0 0,0 0-170,0-1 1,0 0-1,0-1 1,0 0-1,4-1 1,-1-2 0,1 1-1,-1-1 1,-3 0-1,-1 1 1,0-1-1,0 0 1,-1 0 0,0 0-1,0-1 1,1 0-1,-1 0 1,1-1-1,0 1 1,0-1 0,-1 0-1,-1 0 1,0 0-1,1 0-40,0 0 1,-1-1 0,1 0 0,0-1 0,2-1 0,1-1-1,0 0 1,-1 1 0,-3-1 0,0 1 0,0 0 0,0-1-1,-2 1 1,0 0 0,0 0 0,1-1 0,-1 1 0,1-1 0,0 0-1,-1-1 1,-1 1 0,-1-1 0,1 1 0,0-2 0,0 1-1,1-1 1,0 0 0,0 0 182,0 0 1,-1 0 0,1 0 0,-1 1 0,-3-1 0,0 0-1,-1 1 1,1 0 0,2 0 0,0 1 0,0 1 0,0-1-1,-1-1 1,1 1 0,-1 0 0,0-1 0,-2 1 0,1-1 0,-1 0-1,0 0 1,2 0 0,0 0 0,0 0 0,0 0-27,0 0 0,-1 0 1,1 0-1,-1 1 1,-3-1-1,0 0 1,0 0-1,0 1 1,3-1-1,0 0 1,0 1-1,-1-1 1,2 0-1,-1-1 1,0 1-1,0 0 1,-1 0-1,0 1 0,0-1 1,0 0-1,2 1 1,0-1-1,0 0 1,0 0-67,-1 0 1,1 0 0,-1 0 0,1 0 0,-3 0 0,0 1 0,0-1 0,1 0-1,1-1 1,2 0 0,-1 0 0,1 0 0,-1 0 0,1 0 0,0 0 0,-1 0 0,0-1-1,0 1 1,-1-1 0,1 0 0,2 0 0,0-1 0,0 0 0,-1 0 0,0 0-1,0 0 1,-1 0 0,1 0 14,-1-1 1,0 1 0,1-1-1,0 0 1,4 0 0,1 0-1,0 0 1,-1-1 0,-2 0-1,-1-1 1,0-1 0,1 1-1,-1-1 1,0 1 0,1-1-1,0 0 1,2-1 0,1 0-1,0 0 1,0 0 0,0 0-1,0-1 1,0 0 0,0 1 133,2-1 1,-1 0-1,1 0 1,1 0 0,-13-1-1,1 1 1,0-1-1,14 0 1,0 0 0,-1-1-1,2 0 1,-18-1-1,1-1 1,0-1 0,4 0-1,1 0 1,0-1-1,1 0 1,1 0 0,2 0-1,2 0 1,1 0-1,1-1-30,3 0 1,1 0 0,-1-1 0,-2-1-1,0 1 1,1-2 0,6 1 0,2-1 0,-1 0-1,1-1 1,-1 0 0,1 0 0,-23-6-1,1 0 1,3-1 0,2 0-53,2 2 0,1-2 1,1-1-1,1 0 1,8 2-1,0 0 0,1-1 1,0 0-1,3 1 1,0 0-1,5 1 0,0 0 134,5 1 1,0 0 0,2-1 0,1-1 0,-27-14 0,9 2 0,6 1 0,8 2 0,5 4 212,10 4 0,2 4 0,9 0 0,5 1 0,2 0 0,5-1-1243,2 1 0,7 6 0,3 2 0,3 4 1,1 1-1198,0 0 1,0 1 2076,1 4 0,-7-4 0,-1 5 0</inkml:trace>
  <inkml:trace contextRef="#ctx0" brushRef="#br0" timeOffset="133">5985 18965 14642,'-35'-33'96,"-1"-3"1,2-1 0,13 15 0,7 6 0,5 4 1250,3 3 0,1 5 0,7-5 0,2 0-1279,5 2 0,4-4 1,5 5-1,4-1 0,4-3 1,0-2-1,1-2-191,0 1 0,-1-5 1,1 0-1,-2 1 1,-1-1-1,-3 0 584,-2 2 1,0 1 0,-3 2 0,2-1 0,0 3 0,0 0 0,-1 4-189,0 1 1,3-3 0,1 5 0,3 1 0,1 1 0,6 4 0,5 2-5068,5 5 4726,8 9 1,4 8 0,8 8 0</inkml:trace>
  <inkml:trace contextRef="#ctx0" brushRef="#br0" timeOffset="134">18636 9396 9885,'-14'0'0,"1"0"0,0 0 0,-1 0 0,7-6 36,1-2 0,12-9 0,4-3 0,5 1 0,4-2 1,2 2-1,3 0 0,1 3 0,3 1 45,3 1 1,-7 3-1,2 2 1,0 4 0,-3 4-1,1 2 1,-2 4-213,2 4 1,0 8 0,-1 7 0,-2 4 0,0 6 0,-2 3 0,2 6 117,0 3 1,-5 0 0,2 6 0,-4 4 0,0 2 0,-2 3 0,-2-2 189,-1 0 1,-5 3-1,4-4 1,-1 0-1,-1 1 1,1 2-183,1-1 1,-5 4 0,3-3 0,-2 1 0,1 3-1,-4-3-522,-4-1 1,-4-3 0,-10-3 0,-3 1 503,-7 2 0,-14-1 0,-1-3 0</inkml:trace>
  <inkml:trace contextRef="#ctx0" brushRef="#br0" timeOffset="135">7438 12274 8637,'18'-38'0,"0"1"0,0 1 0,-1 1 0,3 1 3,0 3-3,-3-3 1,0 11 292,-8 1 1,2 6 0,-7 2 0,-2 3-1,-7 3 1,-8 8 0,-11 9 0,-9 7-1,-11 8 1,-8 4-278,-7 3 1,24-12 0,-1 1 0,2-1-1,0 2 1,-1 1 0,0 2 0,0 0-1,1 2 1,1-1 0,2 2 0,-1 2-1,2 1 0,-1 4 1,1 0 0,4-1-1,2 1 1,-2 5 0,3 2 0,2-2-1,2 0 1,2 0 0,3-1-1,2 1 1,3-1 60,1 0 1,4 0 0,7 28 0,15 3 0,14-3 0,-10-34 0,2-2 0,5 2 0,3-3 0,4-1 0,2-1 111,5-1 1,3-2 0,4 2-1,2-3 1,6-2 0,1-2 0,2-1-1,1-2 1,5-1 0,2-2 0,3-1-1,1-3 1,-20-4 0,0 0 0,0-2-127,1 0 0,0-1 1,1-1-1,-1 0 1,1-1-1,-1-1 1,21 0-1,-2-2 1,-5-2-1,-1-1 0,-6-1 1,-1-2-1,-3-1 1,-1-2-15,-3 0 0,-1-1 0,-3-3 1,-2-2-1,-4-1 0,-1-1 0,-2-2 1,-2-2-1,-3-1 0,-2-1 1,-2-3-1,-3-2-119,-2 0 0,-4-1 0,-4-4 0,-4-2 0,-6-1 0,-5-1 0,-3-2 0,-5 0 0,-5-2 0,-5 2 1,-5-1-1,-6 1 0,-6 2 0,-5 3 73,-6 1 1,-3 4 0,-8 3 0,-5 5 0,-9 3-1,-5 5 1,22 6 0,-1 2 0,-2 2 0,-5 2-1,-2 2 1,-1 2 0,-4 2 0,-1 2 0,-1 2-43,-4 2 1,-1 2-1,0 3 1,16 0-1,-1 1 1,1 1-1,0 1 39,0 1 0,0 0 0,1 1 0,-1 1 0,-1 2 0,-1 0 0,1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335"/>
    </inkml:context>
    <inkml:brush xml:id="br0">
      <inkml:brushProperty name="height" value="0.053" units="cm"/>
      <inkml:brushProperty name="color" value="#FF0000"/>
    </inkml:brush>
  </inkml:definitions>
  <inkml:trace contextRef="#ctx0" brushRef="#br0">13383 5584 29372,'-20'-1'0,"2"-2"0,3-2 0,2 2-402,-1 2 305,7 7 1,-3-3-1,8 4 1,8-1 0,12-3-1,10-3 1,11-5 0,7-2 744,7 0 0,3-5 1,-3 4-1,1 0 0,1 0 1,1 1-1,2 1-739,-2 0 1,-3 1 0,-5 5-1,-7 0 1,-7 0 0,-4 0 0,-7 0-806,-2 0 1,-7 5-1,-7 1 1,-1 1-1,-5 2 216,-4-1 1,-4 2 0,-6-6 806,-1-1 0,1-1 1,0-2-1</inkml:trace>
  <inkml:trace contextRef="#ctx0" brushRef="#br0" timeOffset="1">13997 5531 10237,'0'-14'0,"0"1"0,0 0 395,0-1 1,0 1-1,1 0 1,4 1 439,3 3 1,4-1 0,3 4-1,1 0 1,2 0 0,-2 3-1,-1 2 1,-1 1 0,-1 0-847,0 0 0,-5 7 0,-4 5 1,-4 7-1,-4 5 0,-8 5-823,-9 4 0,-4 4 1078,-15 7-551,3-2 1,-12 8 0,8-4 415,2 1 0,2-4 0,-3 3 1</inkml:trace>
  <inkml:trace contextRef="#ctx0" brushRef="#br0" timeOffset="2">8385 17245 7938,'7'-17'0,"-1"0"0,0 5 0,-5 5 358,5 7 1,-6 2-17,0 2 0,-4 3 0,-2 7 0,-1-1 0,-2 0 0,1 1-342,4-1 0,-4 6 0,1 2 0</inkml:trace>
  <inkml:trace contextRef="#ctx0" brushRef="#br0" timeOffset="3">8251 17579 8076,'-13'-9'108,"0"0"0,-1 12 1,3 13-1,0 3-845,2-1 1,5-8 0,-4-1 736,2 2 0,2 0 0,4 3 0</inkml:trace>
  <inkml:trace contextRef="#ctx0" brushRef="#br0" timeOffset="4">8131 17845 7946,'-6'-12'311,"-2"3"1,0 5-1,-1 10 1,-1 4-738,-2 2 1,0 4 0,2-8 0,1 1 0,-1-1 0,-1 3 0,1-1 425,1-1 0,0 9 0,-4-3 0</inkml:trace>
  <inkml:trace contextRef="#ctx0" brushRef="#br0" timeOffset="5">7931 18138 7953,'-13'0'826,"0"3"0,1 6 0,2 7-1107,1 4 1,0 3 0,-3-5 0,2 0 280,1 1 0,0 2 0,-5 6 0</inkml:trace>
  <inkml:trace contextRef="#ctx0" brushRef="#br0" timeOffset="6">3679 4625 16878,'-21'-27'0,"4"2"-362,2 2 658,-4-2 1,2 15 0,-5-3-1,-3 2 1,-5 2 0,-7 2-1,-4 1 1,-7 3 0,-2 2-1,-8 1 1,-3 1 0,-5 4-65,-2 3 0,6 4 1,-7 3-1,4 3 0,7 3 1,7 2-1,8 2 0,4 7-423,4 5 0,11 1 0,3 11 0,9 3 0,12 3 0,14 2 0,18 0 511,17-3 0,-15-29 1,3-2-1,6 0 0,3 0 1,4-1-1,2-1 0,6-1 1,3 0-1,3-3 0,2 0-77,5-2 1,2-1 0,1-3 0,1-3 0,-21-2-1,0-2 1,0 0 0,0-2 0,-1 0 0,1 0-1,1-1 1,-1-1 0,0 0 0,22 0 0,-1-1 0,-4-1-1,-3-1 1,-6-1 0,-4-1-79,-4 0 1,-2-1-1,-4-3 1,-2-2-1,-7 1 1,-4-2-1,26-15 1,-15-4-1,-13-4-382,-11-4 0,-13-11 1,-14-6-1,-17-7 0,3 29 1,-5 0-1,-5 0 1,-3 0-1,-5 0 0,-3 0 1,-3 1-1,-2 2-8,-2 2 1,-1 1 0,-12-1 0,-3 4-1,3 6 1,-2 4 0,-5 3 0,-2 4 0,-4 2-1,-2 4 1,24 3 0,0 1 0,0 1-367,0 2 0,0 0 0,-1 3 0,-1 2 0,-2 1 0,2 3 558,1 4 0,0 1 0,0 2 0,0 2 0,0 1 0,1 2 1,2 3-1,0 0 0,0 0 0</inkml:trace>
  <inkml:trace contextRef="#ctx0" brushRef="#br0" timeOffset="7">9984 18165 8449,'-31'-19'0,"0"-4"0,1-2 0,1-3 0,-2-1 0,-5-4 0,-2-1 185,-8 10 1,-2-1 0,-6 13-1,-1 3 1,-3 6 0,0 5 0,-1 5-1,4 4 1,3 5 0,5 3 0,3 5-1,5 1-93,5 2 1,9 1 0,8 4 0,7 7-1,6 7 1,5 4 0,10 6 0,11 2-22,10 1 0,-6-24 0,3-2 1,3 1-1,1-2 0,5 1 1,1-1-1,6-1 0,2-1 1,4-2-1,2-2 47,3 0 0,2-4 1,7-5-1,2-3 0,1-3 1,1-1-1,2-4 1,1-2-1,3-3 0,1-4 1,-26 1-1,1-2 1,0-1-1,1-2 0,1-1 1,-1-1-57,2-1 0,0-2 0,-2 0 0,18-8 1,-1-2-1,-20 5 0,1-1 0,-2-1 0,19-10 1,-2-2-1,-7 0 0,-2-1 0,-4-1 1,-2-1-1,-6 2 0,-2 0 47,-4 2 1,-2 0 0,-5-1 0,-4 1-1,11-23 1,-11 7 0,-12 7 0,-12 8-454,-11 3 1,-27 7 0,-32 3 0,23 11 0,-4 1 0,-10 0 0,-4 2 0,-4 0 0,-2 0 0,17 2 0,0 0 0,-1 0 50,-3 1 1,-1 0 0,1 0-1,0 3 1,0 0 0,-1 0-1,-9 2 1,-2 0 0,0 2 0,1 0-1,0 2 1,0 0 0,2 1-1,1 1 1,0 1 292,4 0 0,1 0 0,0 2 0,1 1 0,0 1 0,1 1 0,5-1 0,1 2 0</inkml:trace>
  <inkml:trace contextRef="#ctx0" brushRef="#br0" timeOffset="8">7985 4771 6440,'0'-34'0,"0"4"0,0 7 0,0 5 0,0 3 0,0 2 201,0 5 1,-2-2 0,-2 4 0,-5 0 0,-3-1 0,-3-1-1,-1 0 1,-3-1 0,-2 1 0,-3 2 0,-1 3-44,-2 2 1,-1 2-1,-3 5 1,-6 8-1,-6 8 1,-7 9-1,-8 9-103,25-17 1,-1 1 0,0 3 0,-1 0 0,-3 1 0,-1 0 0,0 1 0,-1 1 0,2 0-1,-1-1 1,0 1 0,0 0 0,1-3 0,0 0-3,2-1 1,1-1 0,2 0-1,3 0 1,-19 21 0,6 0 0,7 1-1,9-1-145,8 0 0,10 9 0,8 1 0,10 6 0,16 8 0,-6-34 0,3-1 0,7 3 0,3 0 216,5 1 0,3 0 0,6 0 1,3 0-1,9 5 0,2 0 0,-17-15 1,0 1-1,0-2 0,3 1 0,0-1 1,1 0-1,3 0 0,0-1 0,2-1 1,1-1-1,1-1 0,1-2 41,4 0 0,2-2 1,0-1-1,3-2 1,2-2-1,0-3 1,2-1-1,1-3 0,1-2 1,0 1-1,1-2 1,0-2-1,0 0 1,0-2-1,0-2 0,0-1 1,-1-1-1,1-2-5,-1-2 0,1-2 1,-2-2-1,-1 0 1,-2-2-1,-1-3 1,-5-2-1,-2-2 1,-1-1-1,-6 0 0,-1-2 1,-2-1-1,17-14 1,-5-4-1,-8-2 1,-4-4-1,-5-1 1,-4-3-204,-6 1 0,-4-3 0,-6-3 0,-5-1 0,-4-2 1,-5-2-1,-3-3 0,-4-1 0,-2-2 0,-4 1 1,-4-3-1,-5 1 30,-4-1 1,-4 2 0,-5 2-1,-4 2 1,5 20 0,-1 0 0,-3 3-1,-3 1 1,-2 1 0,-3 2-1,-3 1 1,-2 2 0,-3 2 0,-6 1-1,-4 3 1,-2 3 0,-5 1 0,-2 3-1,-3 3 17,13 6 1,-1 2 0,-2 1 0,0 2-5,-6 1 0,-2 1 0,0 1 0,0 1 0,0 1 0,-1 0 0,0 1 0</inkml:trace>
  <inkml:trace contextRef="#ctx0" brushRef="#br0" timeOffset="9">18169 10968 29738,'1'-12'-9831,"4"4"6107,-4 2 3524,5 0 0,-4 0 1,1-5-1,3 4 1,0 0 382,0-1-294,-2 5 0,-5-3 1,-4 5-1,-4-2 576,-3-2 0,3 1 0,1 4 1,-3-2-1,-1 0 0,-1-3 1,0 2-219,-1 2 1,-3 7 0,-1 2 0,2 4 0,1 2 0,1 0-603,1 4 1,0-2 0,-1 7-1,3 0 1,2 3 0,3 0-1,1 1 453,1 0 1,-1 4 0,7 0 0,1-2 0,3-1-1,1-1 311,4 0 0,0-2 0,4-1 0,1-4 0,4 1 0,-1-2-106,0 1 0,8-4 0,-2-7 1,2-5-1,2-2 0,0-2 0,0 0-390,2 0 1,-3-6 0,2-3 0,-5-4 0,-4-4 0,-3 0-8,-6 0 1,-4-2 0,-5 0 0,2-1 0,-4 0-1,-4-1 1,-6-1-29,-2 1 0,-7 2 0,-1 5 0,-2 1 0,-3 0 0,0 1 8,2 3 1,-6 2-1,3 4 1,-2-2 0,-2 2-1,2 2-79,3 1 1,1 0-1,5 0 1,2 0-1,1 1 154,1 4 0,7-2 0,5 4 383,10-1 0,7-1 0,11-5 1</inkml:trace>
  <inkml:trace contextRef="#ctx0" brushRef="#br0" timeOffset="10">18622 10875 29496,'0'-13'-3277,"0"7"0,-1 4 0,-2 7 2561,-2 2 1,-5-2-1,3 3 1,-2 3-1,0 1 886,-2 1 1,-5 2-1,-3 1 1,-2 3 0,-4 2-1,-3 1 1,-5 0 279,-1 1 0,-1 0 1,-5 7-1,-3 4 1,-3 3-1,-6 6 1,0 1-860,0 2 0,-1 2 0,7-5 0,2-2 0,2 1 381,8-5 1,-2-3-1,2-8 1</inkml:trace>
  <inkml:trace contextRef="#ctx0" brushRef="#br0" timeOffset="11">18076 17685 8562,'-6'-12'0,"-3"3"0,-3 3 437,-1 6 0,4 0 1,0 2-1,-1 1 0,-2 1 1,-2 1-79,1 1 1,4 1 0,0 8 0,0 1 0,2 3 0,1 2 0,2 3-427,-1 1 1,1 6 0,4 2 0,0 2-1,0 4 1,0 1 0,1-2 0,4-1 327,4-3 0,4 0-283,5-2 1,-4-10 0,6 0 0,-3-6 0,3-4 127,0-3 0,-2-3 0,4-8 0,2-4 1,0-7-1,0-8-182,-2-4 0,-1-3 0,1-2 0,-5-2 1,-2-1-1,-3-1-84,-3 0 0,-5 5 1,-8-2-1,-5 4 0,-3 3 1,-3 3-1,-1 4-81,-2 5 0,-5 0 1,2 8-1,-1 1 1,1 1-1,2 2 323,2 0 0,3 0-220,0 0 0,5 2 0,2 2-388,1 5 1,6-2-1,8 1 1,3-2 525,9-3 0,9-2 0,5-1 0</inkml:trace>
  <inkml:trace contextRef="#ctx0" brushRef="#br0" timeOffset="12">18542 17525 29917,'-13'-21'-1383,"0"8"1,-1 10-1,-1 6 976,-2 6 0,-4 9 1,-7 4-1,-3 5 1,-3 2-1,-2 4 0,-1 1 1,-3 3 433,-3 1 0,-6 14 1,3 6-1,23-27 1,0 2-1,0 1 1,-1 0-1,1 0 0,0 0 1,0 1-1,2 0-38,1 0 1,1-1 0,-15 25-715,7 4 1,7-12 0,3-3 0,6-2 490,2-3 0,0-2 0,-5-1 0</inkml:trace>
  <inkml:trace contextRef="#ctx0" brushRef="#br0" timeOffset="13">6625 6943 12313,'6'-11'0,"3"2"1429,3 4-371,1 4 1,-4 1-880,0 0 0,-5 0 0,4-2 0,-2-2 0,-5-4 43,-4 1 0,-4-9 0,-7 1 0,1-3 0,-2-4 0,-1-2 0,-3-4 0,-3 0 267,-7 0 1,-3-2 0,-13 2 0,-6 4 0,-15 4-1,29 11 1,-1 1-659,-4 0 0,-2 2 0,-7 1 0,-2 2 0,-2 0 0,-1 0 0,-1 1 0,0 0 0,-3 0 0,-1-1 0,1 2 0,0-1 0,-2 2 0,-1-1 22,-1 1 0,1 0 0,3 0 0,0 0 0,-9 0 0,-1 0 1,1 0-1,1 0 0,2 0 0,1 0 0,-1 0 0,1 0-1177,4 0 0,1 0 1626,2 0 0,0 0 1,5 1-1,1-1 1,1 2-1,1-1 0,4 2 1,1 0-1,4 1 1,2 0-1,-28 8-357,12 4 0,8 0 0,10 6 0,6 1 1,10-1-1,9 0 0,11 0 55,8-1 0,5 4 0,6-3 0,-7 4 0</inkml:trace>
  <inkml:trace contextRef="#ctx0" brushRef="#br0" timeOffset="14">2199 7183 28450,'-4'-31'-4916,"0"2"1,1 3 4660,1 7 1,8 10 0,3 5 0,3 2 0,3 2 0,1 0 0,3 0 645,2 0 0,6 0 0,5 0 0,2 0 0,3 0 0,0 0 0,0 0-252,-1 0 1,2-1 0,4-2 0,-4-1-1,1-1 1,-2-1 82,-2-3 1,4-3 0,-5-1 0</inkml:trace>
  <inkml:trace contextRef="#ctx0" brushRef="#br0" timeOffset="15">2999 6717 30058,'14'-28'-8590,"-1"-3"8366,0 0 1,1 13-1,-3 10 169,-2 10 0,-1 11 1,-5 11-1,1 6 0,-1 7 1,-3 5-1,-3 9 0,-3 4-1112,-1 2 0,2 6 0,-2-6 0,1 0 0,5-3 826,4 0 1,4-7 0,6-1-1</inkml:trace>
  <inkml:trace contextRef="#ctx0" brushRef="#br0" timeOffset="16">9158 6504 29316,'-9'0'-2074,"0"0"1284,6 0 1,-3-6 0,8-2 0,1-1 0,3 2 0,1 0 1148,3-1 0,2-1 0,3-4 0,3 0 0,5-1 0,7 1 0,7-2-251,6-3 0,6 4 0,9-6 1,5 3-1,7-3 0,-33 10 1,2 0-1,0-2 0,0 0-204,1 0 1,0-1 0,1 0 0,1-1-1,0 1 1,0-1 0,0 1 0,-1 0 0,2 0-1,0 1 1,-1 0 0,-1 1 4,1 2 1,1 1 0,-2 0 0,-1 1 0,-1 1-1,-1 0 1,36-3 0,-3 5 0,-4 2 0,-6 2-55,-7 0 1,-3 0-1,-13 0 1,-2 0-1,-7 2 1,-5 1-373,-6 1 1,1 2-1,-1-2 1,-2 4 390,-1-1 1,4-1 0,2-6 0</inkml:trace>
  <inkml:trace contextRef="#ctx0" brushRef="#br0" timeOffset="17">11691 5784 29318,'13'-22'-4370,"0"0"1,-5 4 4549,-4 9 1,-2 7 0,-4 2 0,-2 8 0,-5 4 0,-3 1 0,-1 2-550,-1 3 1,2 2 0,2 7 0,1 0-1,-1 2 1,-1 5 0,1 5 0,3-1-254,1-1 1,1-1 0,5 4 0,2-2 0,2-2 0,4-5-1127,-1-3 1631,5-1 0,-5-1 0,7 1 0</inkml:trace>
  <inkml:trace contextRef="#ctx0" brushRef="#br0" timeOffset="18">11491 6117 29359,'-9'-19'-2987,"0"6"0,7 7 0,2 9 3147,8 1 0,5 2 0,3-3 0,4 3 0,0 0 449,4 0 1,6 3-349,1-5 0,6 0 0,-3-4 0</inkml:trace>
  <inkml:trace contextRef="#ctx0" brushRef="#br0" timeOffset="19">12237 5744 28783,'-1'-24'-1286,"-4"7"0,2 12 1,-7 18-1,-4 8 749,-2 4 0,-7 12 0,2 5 0,0 4 0,3 6 1,5 2-1,4 6-6032,5 0 6206,2 2 0,14-1 0,3-2 1</inkml:trace>
  <inkml:trace contextRef="#ctx0" brushRef="#br0" timeOffset="20">7811 6344 26291,'-11'-2'0,"0"-1"0,2-1-2083,-1 1 2356,-2-5-626,5 1 1,-4-2 0,5 0 0,1-1-1,-1-2 1,1 0 0,1 2 224,-1 1 0,-1 10 0,3 1 1,-3 4-1,-1 4 0,-2 2 1,-1 3-1,-4 1 94,-5 2 0,-4 6 1,-6-2-1,0 3 1,-4 2-1,1-1 1,-4 1-1,-1 1 142,-4 3 0,-2-3 1,1 6-1,-1 0 1,-1 2-1,2-2 1,5-1-1,6-2-304,3-2 1,1 0-1,2-3 1,3 1 0,4-2-1,3-1-199,2-2 1,0-6-1,1 3 1,3-1-1,3 0 1,2-2-353,-1-1 0,1-2 0,4 1 0,0-1 272,0 0 1,6-5-1,1-2 1</inkml:trace>
  <inkml:trace contextRef="#ctx0" brushRef="#br0" timeOffset="21">8051 6490 30803,'9'-22'-9635,"3"1"9100,3 2 0,-3 3 1,6 7-1,-4 5 736,0 2 0,-1 2 0,0 0 0,1 2 0,1 3 0,1 7 0,3 6-381,2 3 0,3 1 203,7 5 0,0 1 0,7 1 0,7 5 0,4 3 0,5 5 0,1-1-243,0 1 0,1 2 0,1 2 1,-3 0-1,3 0 0,-3-2 164,1 2 0,-1 2 0,-1 5 0</inkml:trace>
  <inkml:trace contextRef="#ctx0" brushRef="#br0" timeOffset="22">17769 12088 8568,'-1'-12'0,"-2"2"0,-3 2 0,-2 2 0,4 2 0,-5 4 491,6 0 0,-3-6 375,6-3 1,2 3 0,2 2 0,5 2-1,3 2-538,1 0 1,-1 2-1,0 1 1,1 2 0,5 1-986,1 0 1,2-1 0,-3-5 0,2 0 0,4 0 0,1 0 656,3 0 0,8-6 0,-2-2 0</inkml:trace>
  <inkml:trace contextRef="#ctx0" brushRef="#br0" timeOffset="23">18369 11821 24726,'-2'-7'-147,"0"4"1,-3 6 0,2 6-1,2 3 1,1 1-1136,0 0 0,-5 5 1140,1 0 1,-1 4-1,5-1 1,0 2-880,0 5 0,0 7 0,0-3 0,0 1 865,0-1 1,6-1 0,2-4 0</inkml:trace>
  <inkml:trace contextRef="#ctx0" brushRef="#br0" timeOffset="24">17942 12781 8443,'-1'-9'0,"-4"0"108,-2 6 1,1-1-1,5 8 1,5 5 0,2 3-1,1 1 1,-1 0 559,0 1 1,0 3-1,-3 1 1,2 0-1,-2 0 1,-2 1-936,-1 2 0,0-3 0,0 2 0,0 0 0,0-3 267,0 3 0,-6-12 0,-1 4 0</inkml:trace>
  <inkml:trace contextRef="#ctx0" brushRef="#br0" timeOffset="25">17942 12887 8456,'5'-25'0,"1"4"0,1 8 238,4 7 0,-4 5 0,0 2 0,1 2 0,-2 3 0,1 0 2537,0 0-2775,2 4 0,5-2 0,-1 5 0</inkml:trace>
  <inkml:trace contextRef="#ctx0" brushRef="#br0" timeOffset="26">18502 12607 16511,'0'-19'251,"0"7"1,0 5 0,0 14-81,0 13 0,-6 9 1,-1 2-1,-2-1 1,2 0-1,-1 1 1,2 6-1,0 4-2483,3 4 0,2 9 2209,1 0 0,-6-4 0,-1-4 1</inkml:trace>
  <inkml:trace contextRef="#ctx0" brushRef="#br0" timeOffset="27">6358 8503 18185,'5'-9'0,"1"0"0,1 0 857,4 2 0,-4-5-1112,2 3 1,-5 3-1,4 0 1,-1 2 0,-1 1 978,0 4 0,-3-1-537,-7 5 0,1-5 8,-6-5 0,0 4 0,-5-4 1,1 5-124,0 5 1,-1-2 0,1 4 0,1 0-1,2-1 1,1 2 565,-1-1-419,-2-4 1,-1 8-1,-1-7 1,1 0 0,0 1-1,-1-1 128,1-1 0,-5 3 1,0 0-1,1 1 1,-3 2-1,0 0-224,-1 0 1,-4 2 0,1 5 0,-4 3 0,-5 0 0,1 2 0,-2-2-159,-1 1 1,0 2-1,-5-3 1,0 2-1,0 1 1,0 0 0,0-1 360,0-2 1,1 0 0,2-2-1,3 0 1,2 0 0,2-2-1,2-2-73,1 0 1,2-4 0,2-2 0,2 1 0,2-1 0,2 2 0,2 0-455,2 0 1,1 0 0,2 4 0,1 0 0,-1 1 0,-2-1-424,-2 0 0,1 5 1,0 0-1,-1-2 0,1-1 1,0-2-1,-1 1-1209,1-1 1,4-4 1560,0 0 0,12-6 0,-1 3 0</inkml:trace>
  <inkml:trace contextRef="#ctx0" brushRef="#br0" timeOffset="28">6665 8676 28832,'-13'0'0,"-1"0"-284,1 0 1,4 0 0,0 0 0,0-1 0,1-2 0,0-3-1,1 0 252,-1 0 1,4 1 0,-4 7-1,3 2 1,2 5-431,1 3 0,4 6 0,2 1 0,5 0 0,3 2 0,1 0 0,0 2 254,1 3 1,1-4-1,1-1 1,2-1-1,-1 0 1,1 0 0,1 1 295,2 3 0,0-1 0,3 3 0,-2-1 0,2 3 0,1 0 1,3 2-90,3 1 1,-6-2 0,5 5 0,-1 0 0,-2-1 0,-2 1-292,-3 0 0,-1-3 1,3 5-1,-2 1 0,0 0 1,2 0-21,3-2 1,-7-8 0,10 3 0,0-1-1,-2-1 1,0 1 0,-3-3 174,-3 1 0,3-1 0,-2 1 1,2 0-1,0-1 0,-1 1-33,-2 0 1,-4 5 0,2 2-1,0 2 1,-5-2 0,-4 0 0,-3 0 249,-2 3 1,3 0 0,-5 0 0,1-3 0,-1 0 0,2-1-181,1-1 1,2 0 85,4-6 1,1 1 0,-1-1 0,2 0-1,1-3 54,2 0 0,6-3 0,-2 4 0,2-2 0,-1 0 0,0 1-8,0-1 1,-2-1 0,0 2 0,-2-2-1,-3 0 1,-1-1 0,-3 4-101,-3 1 0,1-2 0,-5-1 0,-1 1 0,1 3 1,-1-1-1,0-2-341,2 0 1,-4-7 0,4 2-1,0-3 1,3-4 162,2-2 0,3-3 1,1-4-1,2 1 1,6 1-1,0-1 784,-1-1 0,4-14 0,-6-3 0</inkml:trace>
  <inkml:trace contextRef="#ctx0" brushRef="#br0" timeOffset="29">17729 13767 8450,'0'-13'0,"-1"1"410,-4 3 0,4 4 160,-4 10 1,5-4 0,5 4 0,4-4-1,2-1 1,3 0 0,-1 0-153,0 0 0,5 0 0,1 0 0,2 0 0,3 0-418,1 0 0,2 0 0,-1 0 0</inkml:trace>
  <inkml:trace contextRef="#ctx0" brushRef="#br0" timeOffset="30">18076 13594 7858,'1'-8'820,"2"2"-533,2 0 0,3 3 0,-2-4 1,2 1-1,2 2 0,2-1 1,1-1 117,1-1 1,3 3-1,1-4 1,-1 2-1,-1 3 1,0 2 0,2 1-1,-2 0-110,-1 0 1,-2 0-1,-1 1 1,-1 2 0,-4 3-370,-1 2 0,-2 0 1,-4 6-1,-1-1 1,-2 0-1,-3 2 1,-1 1 15,-4 2 0,1 0 0,-1-5 0,3 1 0,-1-1 0,0 0 84,0 1 0,4-3 0,-2 0 1,1-2-1,3 1 0,2 2 217,1 1 1,1-4-1,4 0 1,5 1 0,6 1-206,6-2 1,-1-3 0,1-6 0,2 0 0,1 0 0,0 0-270,-2 0 0,0 0 0,-3 0 0,-1 0 1,0 0-1,-3 0 231,-1 0 0,4-6 0,2-2 0</inkml:trace>
  <inkml:trace contextRef="#ctx0" brushRef="#br0" timeOffset="31">6492 8903 11025,'0'-14'0,"0"1"0,1 1 66,4 3 0,-2-3 1034,6 3 1,-1 4-1,4-1 1,-1 1-1,-4 2 1,0 5-1,-1 5-546,0 5 1,3 1 0,-3 1 0,2-1 0,0 0-1,1 1-264,0-1 1,0 0 0,4 1-1,1-1 1,-1 0 0,2 1 236,3-1 0,-4 2 0,4 1 0,-1 2 0,-1-2 0,2 0-602,-2 2 0,-1-2 0,-2 5 1,-1 0-1,-2-2 0,-1 2 1,2-2 93,0 0 0,1-1 0,-1-3 1,-3 1-1,3 2 0,1-2 500,1-1 1,0-2 0,2 1 0,1-1 0,2 0 0,-1 1-165,-3-1 0,0 0 0,-1 2 0,-1 1 0,-2 2 0,-1 0-549,1 1 0,-2-3 0,-1 5 0,1-2 0,-2-1 0,1 0 0,0 1 172,4 2 0,-4-5 1,2 2-1,1-3 0,2-2 1,2-1 2151,-1-3-2099,0 3 1,1-6 0,0 4-1,3-3 1,2 1 0,0-2-32,0 0 0,1 3 0,-4-3 0,3 1 0,1 3 0,0 2 0,1 1 0,-5 1 0,2-1 0,-3 0 0,-2 1 0,1-1 0,-1 0 0,0 1 0,-4-1 0,0 0 0,1 1 0,1-1 0,-1 0 0,-1 1 0,0-1 0,4 0 0,1 1 0,-1-2 0,0-2 0,0-1 0,1 1 0,-1-2 0,0 0 0,1 3 0,-1-1 0,0 1 0,1-3 0,-1 1 0,0 5 0,1 0 0,-1 3 0,-1 2 0,-2 0 0,-1 0 0,-1 1 0,2-4 0,-1 3 0,0 1 0,0-1 0,0-3 0,1-1 0,0-2 0,1 2 0,-2 1 0,1 2 0,0-2 0,-1-1 0,3-2 0,-5 2 0,2 2 0,0 0 0,0 0 0,-2-3 0,1 4 0,-5 1 0,3 2 0,0 1 0,0 1 0,-2-3-337,2 0 0,-3-1 0,4-3 0,1 2 0,-2-2 0,1-1 448,1-2 0,0 1 0,6-2 1,-2-2-1,-2-1 0,-1 0-151,1-2 0,2 5 0,1-3 0,1 3-1076,-1 1 0,0 0 1,-1 1-33,-3-1 0,-1-6 1,-4-2-1766,5-4 3226,3 5 1,1-4 0,0 4-1</inkml:trace>
  <inkml:trace contextRef="#ctx0" brushRef="#br0" timeOffset="32">8465 10608 12328,'-6'-19'-44,"-3"6"0,-2 7 0,1 10 1,1 5-1,0 3-141,2 1 1,1 1 0,6 1-1,1 1 1,4 2 1160,4-2 0,7 0 0,2 0-583,-2 2 1,-1 0 0,-2-5 0,-1 1-297,-3-1 1,1 5 0,-5 0 0,-2-2 0,-2-1 0,-2-2 0,-4 2-261,-4 3 1,-4-4 0,-3 4 0,-3-3 0,-1-2 0,0 1 9,-1-1 0,3-4 0,-3-2 1,1-1-1,-1-3 0,-1-1 0,-1-2-328,1 0 0,0 0 0,-5 0 1,1-2-1,-2-1 0,-2-1 489,-1 1 0,-12 1 1,1 2-1</inkml:trace>
  <inkml:trace contextRef="#ctx0" brushRef="#br0" timeOffset="33">5305 10622 15551,'0'-21'-2803,"0"8"2495,0 7 0,0 7 599,0 4 1,2-4 0,1 5-1,3-1 1,1 0 0,4 1 90,0 0 1,3 0 0,-1-1-1,0 2 1,2 2 0,1 0 0,2 0-106,-1-2 1,3 3 0,3-4 0,2 2 0,3 1 0,1-2-15,3-2 1,3 0 0,-2 1 0,1 0 0,4 0 0,2-3 15,0-1 0,6-2 1,-9 1-1,0 2 1,2 3-1,-2 0-303,-2 0 1,-2 3-1,-6-3 1,-1 0-1,-1 1 1,-2 0 0,-4 2 57,0-1 1,-4 2 0,3-4 0,-3 0 0,-2 1 0,0-1-1,0 2 221,1-1 1,-1-4-1,0 3 1,1-2 0,1 1-1,1-2 53,2-2 1,4-1 0,-3 2 0,2 1-1,3 1 1,-1-1-208,0-1 1,5-2 0,-3 1 0,0 2 0,2 2 0,-4-1-148,3 2 0,-3-3 1,1 4-1,-2 1 1,0-2-1,-1-1 1,-2 0 67,1 1 1,-6-3 0,4 4 0,-3-1 0,-2-1 0,1-1 43,-1 0 1,2 1-1,1-4 1,2 2 0,-2 2-1,0-2 1,1-2-15,1-1 0,4 0 1,-4 0-1,-1 0 1,1 0-1,0 0-67,-2 0 0,-1 0 1,-2 0-1,1 0 0,-1 2 1,0 1-429,1 1 0,-1 1 0,0-5 1,1 0-1,-3 1 4,-2 3 0,3-2 1,-4 4-1,0-2 1,1 1-1,0-1-668,-1 2 1,3-3 0,-3 6 318,-1 1 0,-1-2 0,-6 1 590,0 1 0,0-4 0,0 0 1</inkml:trace>
  <inkml:trace contextRef="#ctx0" brushRef="#br0" timeOffset="34">7318 10942 26605,'14'-21'-1927,"-1"3"1,0 9 2142,1 5 0,-1 2 0,0 2 0,1 0 1,-1 0-1,0 0 0,1 0 381,-1 0 0,0 5 0,1 1 0,-1 1 0,0 3 0,1 2 1,-1 3-542,0 3 1,-4-2 0,-2 5 0,-1 0 0,-3-2 0,-1 2-1,-4-1-288,-2 4 0,-3-5 0,-8 1 0,-3-3 1,-4 1-1,-3-3 204,-2-5 1,0 1 0,-1-5 0,-2-1 0,-1 1 0,0-3-283,-1-1 0,-1-1 0,-4 2 0,2 2 0,-1-1 0,0 2 81,1 3 1,-1 3 0,-4 1 0</inkml:trace>
  <inkml:trace contextRef="#ctx0" brushRef="#br0" timeOffset="35">7625 6557 8096,'0'-13'0,"0"-1"0,0 1-207,0 0 750,6-1 0,-3 1 553,6 0 0,-5-1 1,5 1-1,0 0 1,0 1-737,0 3 0,-12 10 0,-3 11 0,-9 6 0,-9 3 1,-4 2-1,-6 1 971,-5-2 1,1 4-957,-11-4 1,2 1 0,-4 1 0,2-3-1,1 0 170,0-1 0,-2-3 1,5 0-1,4-3 0,1-4 1,4-1 436,4 1 0,-1-4 1,14-1-1,0-2 449,-1 1-1228,9-2 0,6 9 0,11-3 1,6-1-254,4-2 0,8-4 0,0-1 1,4-1-1,6-4 0,4-4 1,7-4 234,1-5 0,7 1 0,-3-7 0,4-1 1,-2-1-1,-2-2-48,-3-1 0,-7 2 0,-9 6 0,-4 2 0,-5 3 0,-4 2 0,-5 4-233,-4 1 1,-3 5 0,-7-4 0,-5 2 111,-8 3 0,-3 2 0,-9 1 0,0 1 0,-7 4 1,-4 4 35,-3 3 0,-4 1 0,-4 2 0,0 1 0,-4 3 0,1 1 1,-2 0-53,-3 1 0,10-3 0,-2 3 0,5-1 0,6 0 0,6-1 0,8-3 0,5-1 0,5-2 0,4 1 0,6-1 0,7-1-54,9-3 1,20-5-1,16-10 1,12-7-1,10-9 1,-32 8-1,0-1 1,3-1 0,1 0-52,0-1 1,1 0 0,-3-1 0,0 0-1,-1-1 1,-1 0 0,-2 1 0,-2 0 0,25-11-1,-9 3 1,-11 4 66,-6-1 1,-9 3 0,-9 1 0,-5 1 0,-8 0 264,-6 2 1,-11 7 0,-9 5 0,-7 2 0,-9 4 0,-7 2 0,-5 5-221,0 3 1,-5 3 0,6 1 0,1 3 0,1 2 0,5 3-1,3 1-913,5 2 0,2-1 0,8 2 1,4 4 555,8 3 0,0 4 0,5 1 0</inkml:trace>
  <inkml:trace contextRef="#ctx0" brushRef="#br0" timeOffset="36">8358 11395 8576,'6'-20'0,"1"6"0,7-6 0</inkml:trace>
  <inkml:trace contextRef="#ctx0" brushRef="#br0" timeOffset="37">8331 11341 8576,'-13'0'0,"0"0"0,-1-8 676,1-1 1,-2-11-588,-3 7 1,-1-2 0,-5 6-1,2 5 1,-1 2 0,-3 2 0,0 2-208,-1 2 1,0-1 0,-1 5 0,-3-1 0,-3-1 0,-1 1 0,-1-1 0,-1 2 0,-2-1-1,-1 4 1,0 0 0,0 3 206,1-1 0,-1 2 0,1 1 0,2 5 0,3 4 0,0 9 0,1 8-126,1 6 0,-4 12 1,5 8-1,16-31 0,0 1 1,2 3-1,0 0 1,1-1-1,2 1 0,1 1 1,1-1-1,2-1 0,2-1-102,-1 33 1,14-4 0,8-13 0,6-5 0,10-4 0,5-7 321,7-7 0,8-11 0,11-8 1,5-7-1,-30-5 0,1-2 1,2-1-1,0-2-42,2-2 0,1-1 0,7-1 0,0-2 0,-2-1 0,1-1 1,1 1-1,1-1 0,2 1 0,-1-1 0,0 0 0,-1 0 1,0 0-1,-1 0-260,0 1 1,-2 0 0,-3 2 0,-2 0 0,1-1 0,0-2 0,-2 1 0,-1-1 0,-1-1 0,-2-1 0,-1-1 0,-1-1-1,-3-1 1,0-2-183,28-19 0,-5-10 1,-9-3-1,-6-6 0,-8-2 1,-9-3 376,-12-5 1,-14-7 0,-14 3 0,-15 3 0,9 36 0,-4 2 0,-5 2 0,-3 2-244,-3 2 0,-2 3 0,-8 4 0,-2 5 0,-5 2 0,-3 3-257,-7 1 0,-2 4 0,-5 9 0,-2 3 0,17-3 0,1 0 0,0 1 0</inkml:trace>
  <inkml:trace contextRef="#ctx0" brushRef="#br0" timeOffset="38">17902 15286 8178,'6'-7'0,"-3"-4"-115,6 7 1,-4-5-1,2 3 1,-1-1 0,-2-2-1,1 0 1052,-1 0 0,1 5 1,-7-4 532,-2 2 0,2 3 1,-2 8-945,2 4 1,2 3 0,0 1-1,0 2 1,0 1 0,0 2-326,0-2 0,0 3 0,0-1 0,0 0 0,0 0 0,2 1-722,2 2 0,-2-5 0,2 2 1,-2-2-1,-1 0 0,2 2 1,2-2 520,-2-1 0,4-2 0,0 1 0</inkml:trace>
  <inkml:trace contextRef="#ctx0" brushRef="#br0" timeOffset="39">17916 15326 8282,'-12'2'1465,"3"2"-622,3-2-538,6 9 1,6-9 0,3 2-1,3-2 1,1-4 0,0-1-1,1-2 41,-1-3 1,2 5 0,0-3-1453,-2 0 1,8 5 1105,-8-4 0,3-8 0,-2-2 0</inkml:trace>
  <inkml:trace contextRef="#ctx0" brushRef="#br0" timeOffset="40">18342 15113 8357,'0'-13'1008,"0"-1"0,0 1-469,0 0 0,6-1 0,3 1 1,3 1-1,1 2-251,1 1 0,-1 6 1,2-1-1,1 2 1,2 2-1,-2 0 1,0 0-1,1 0-96,0 0 1,1 0 0,-6 2 0,-2 2 0,-1 5 0,0 3-173,-1 1 1,-2 0-1,-6 1 1,0-1 0,-2 2-1,-2 1 60,-5 2 1,-3 0-1,-1-5-45,-1 0 1,1 1 0,0-1 0,-1 0-72,1 1 1,4-1 0,2 0-1,1 1 1,3-1 51,1 0 1,2 1-1,0-1 1,2 0-1,1 1 1,3-1 365,1 0 1,2-4-1,4-1 1,1-3 0,-1 0-1,2-1-194,2 1 1,-2-1 0,5-2 0,-3 1 0,3 1 0,-1-1-1,0-1-1122,-3-2 0,4-2 0,-3-1 0,0-1 0,-2 1 934,-2 1 0,0 2 0,1 0 0</inkml:trace>
  <inkml:trace contextRef="#ctx0" brushRef="#br0" timeOffset="41">4692 10542 11733,'0'-21'-565,"0"3"1,0 8 188,0 1 224,6 6 1,-6-3 0,2 8 0,-7 1-1,-2 3 230,-4 1 0,0-3 424,-3 5 1,7-4 0,1 4-162,0 1 0,4 3 1,-2 4-1,4 2 0,3 2 1,1 2-165,-1 2 0,3 9 0,-1 5 1,-2 5-1,0 4 0,0 4 0,1 1-82,-1 0 0,-1 12 1,-2-5-1,0 2 1,1 1-1,2-3-106,1-7 1,1-3 0,-4-8 0,2-4 0,2-1-1,-1-4 1,1-5-178,-1-4 0,2-8 1,-2 2-1,5-5-297,3-4 0,2-5 267,-1-8 190,6-3 0,-4-24-1,4-5 1</inkml:trace>
  <inkml:trace contextRef="#ctx0" brushRef="#br0" timeOffset="42">4999 10582 11395,'0'-14'-401,"1"7"0,4 4 704,4 6 1,13 6-1,4 9 1,6 4 0,5 3-1,7 2 1,9-2-1,8-1-185,6-2 1,-30-14-1,1 0 1,1 1 0,-1 0-1,3-1 1,0-1-1,1-1 1,0 1 0,0 0-1,-1-1 1,0 1 0,0 0-1,-2-1 1,0 0-393,-1-2 1,0 0 0,33 13-1,-9-3 1,-4 4 0,-5 4-1,-4 4 248,-5 6 0,-8 5 0,-4 3 0</inkml:trace>
  <inkml:trace contextRef="#ctx0" brushRef="#br0" timeOffset="43">17782 14500 8549,'-11'-2'0,"0"0"-36,2-3 29,6 1 999,-3-2 0,6 3 1,2-6-1,2-2 0,4 0 1,1-1 242,0 3 0,-5 3 0,5 5 0,1-2 0,2-2-1332,1 2 0,1 2 0,-1 2 1,0 2-1,1 2 0,-1-1-1402,0 2 0,1-5 0,1 4 0,1-4 1499,2-1 0,5 0 0,-2 0 0</inkml:trace>
  <inkml:trace contextRef="#ctx0" brushRef="#br0" timeOffset="44">18356 14180 8348,'0'-9'1860,"0"0"1,4 0 92,1-4-1327,-1 6 1,0-1-363,1 4 1,-1 4 0,-4 0-1,0 7 1,0 5-191,0 1 19,0 7 0,-1-5 0,-2 4 0,-2-1 1,2-1-1,0 0-138,-1-3 0,3 0 0,-4-1 0,4 0 1,1 1-1,1-1-271,4 0 1,-2-5-1,4-2 1,0-2 0,1 1-1,2-2 1,2-2-2403,1-1 2196,1 0 1,-1 0-22,0 0 0,2 0 0,1 0-126,2 0 1,0 0 0,-5 0 668,1 0 0,-1-6 0,0-1 0</inkml:trace>
  <inkml:trace contextRef="#ctx0" brushRef="#br0" timeOffset="45">18782 14140 8256,'-1'-13'317,"-4"-1"1,-4 3 758,-2 2 0,-3 3 0,1 7 1,0 4-1,-1 5 0,1 6-535,0 7 0,-1 3 1,1 5-1,0 5 1,-1 4-1,1 4 1,0 4-1,-1 1-1155,1-1 0,0 6 1,-1 3-1,1 0 0,0-2 1,1-2-1,1-1 614,2-3 0,7-4 0,-4-5 0</inkml:trace>
  <inkml:trace contextRef="#ctx0" brushRef="#br0" timeOffset="46">5532 10635 8985,'0'-33'0,"0"7"0,0 7 0,0 10 72,-6 3 0,-1 10 1,-7 2-1,1 2 0,0 0 1,1 1-1,1-1 1902,3-2-1259,5-2 1,-2-4 0,8 2 0,3 2-546,1 5 0,2 4 0,5 4 0,-1 2 0,0 3 1,2 5-1,3 2-241,4 1 0,3-2 1,2-1-1,1-2 0,3-1 1,5-4 315,2 0 1,8-3-1,3-3 1,3-1-1,1 0 1,2-1-1,3-2 349,4-1 0,2-4 0,-1 2 0,-2 1 1,1-2-1,1 1-465,0 0 1,8 2 0,-7 6-1,-3 1 1,-3 4 0,-5-1-323,3 0 0,-7 5 0,3-4 0,-5 1 0,-4-2 0,-1-1 0,-4 0 222,-2-2 1,1-5 0,-8-4 0,-2 0 0,-5-1 0,-3 0 770,-2-3 1,-7-1 0,-2-4-966,-3-2 0,-6 1 0,-9-5 0,-7 1 0,-5 1 0,-5-1-100,-4-1 1,2 4 0,-7-5 0,-1-1-1,-1-2 1,-2-2 0,-2 0 221,-2-4 1,-1-3-1,-5-4 1,-2 1 0,2 2-1,-1-2 925,4-1-676,1 4 1,3-4 0,2 5-1,2-3 1,2 3 0,3-1 116,3 0 0,3 5 0,1 0 0,2 4 1,1 3-1,4 0-438,0 2 1,-2 1 0,4 6 0,2 0 0,1 0 0,2 0 0,0 0-222,-1 0 1,7 1 0,1 2 0,1 3 0,1 1 116,1 4 1,3-1 0,3 1-1,4-4 1,4 0 0,5 1-1,3 1 536,5-2 0,6 5 1,4-5-1,1 2 1,5 0-1,0 1-201,3 2 0,0 2 1,-1-1-1,1 2 1,2 1-1,1 2 1,2-2-255,-1-1 0,-2-2 0,1 1 0,-4-1 0,-5-1 0,-2-2 176,-6-1 1,-2-5 0,-5 4 0,-4-2 0,-3-2 11,-2 2 1,-1-3 0,-5 4-159,-7-1 0,-6-1 0,-7-5 0,-2 0 1,-3 0-1,-4 0 74,-3 0 1,-2 0-1,-1 0 1,-1-2 0,-4-2-1,0-4 1,-1 0 87,0-1 1,3 0-1,-3-4 1,0-1 0,1 1-1,1 0-452,2-1 87,2 1 1,1 5-1,2 4 1,3 3-1,4 1-210,3 0 494,2 0 1,6 5 0,1 3 0</inkml:trace>
  <inkml:trace contextRef="#ctx0" brushRef="#br0" timeOffset="47">7452 10848 23007,'-11'-12'0,"-2"4"0,-2 3 0,0 4 0,2 1 1556,0 0 1,-2 1-1593,-3 4 0,3-4 1,-3 4-1,5-5 1,4-5-479,5-4 1,2 2-1,4-2 1103,2-1 0,-1 4 0,5 3 0,-1 6 0,-1 5 0,0 4-823,-3 2 1,3-1 0,-2 2-1,-1 1 1,0 3 0,0 1 0,3-1 280,1-3 0,2 3 0,5-1 0,0-2 0,4-1 1,4-1 1436,4-1-1291,0 0 1,4-4 0,-1 0 0,-2 0 0,-2 0-1,-5 0-493,-4 1 0,-7-3 0,-2 2 1,-1 2-1,-3 1 0,-4 1 105,-8 0 1,-6 0 0,-15 2 0,-4 2 0,-7 0 0,-4 1 0,-2 0 94,-1 0 1,4-1 0,-2-3 0,3 1 0,8 1 0,4 2 0,7-1-47,3 3 1,3 0 0,5 7 0</inkml:trace>
  <inkml:trace contextRef="#ctx0" brushRef="#br0" timeOffset="48">19115 15499 8269,'2'-11'0,"1"0"0,3 4-2,1 1 1,-2-4 479,4 1 0,-2 1 0,3 1 0,-2-1 1,-1 3-1,-1-3 0,1 2 551,1 0 0,-4 3 0,4 8 1,-2 4-1,-5 4 0,-2 3-917,-4 2 0,-5 1 0,2-2 1,0 2-1,-1 0 0,-2 2 0,1-2-2000,1 0 1,3-1-1,6-5 1888,0 1 0,0-1 0,0 0 0</inkml:trace>
  <inkml:trace contextRef="#ctx0" brushRef="#br0" timeOffset="49">19542 15060 8150,'0'-23'1352,"0"1"0,0 10-520,0-1 1,0 10 0,0 3-545,0 8 1,0 3 0,1 4 0,2 3 0,2 3 0,-2 1-1,-2 0 1,-1 0-899,0-1 1,0 4-1,0-3 1,0 4-1,0-1 1,0-2 609,0 0 0,6-7 0,2 3 0</inkml:trace>
  <inkml:trace contextRef="#ctx0" brushRef="#br0" timeOffset="50">19515 15206 8150,'0'-13'450,"0"0"0,2-1 0,2 2 203,5 4 0,3-3 0,1 7 0,1 1 1,-1 1-1,0 2 0,1 0-878,-1 0 1,2 0-1,1 0 1,3 0 224,2 0 0,1 6 0,5 2 0</inkml:trace>
  <inkml:trace contextRef="#ctx0" brushRef="#br0" timeOffset="51">19889 14980 8150,'0'-14'1286,"0"1"1,0 4-377,0 0 1,0 8 0,0 1-1,1 7 1,4 5 0,2 1-895,0 1 1,5-1 0,-1 0-1,3 1 1,4-1 0,-2-1-1,1-3 1,0-3-1555,6 0 1,-3-5-1,1 4 1538,-2-4 0,5-7 0,-3-1 0</inkml:trace>
  <inkml:trace contextRef="#ctx0" brushRef="#br0" timeOffset="52">20222 14886 8150,'0'-17'656,"0"-1"1,0 2-1,0 1 612,0 1 0,1 9 0,2 5 0,2 8 0,-2 9 0,0 5-802,1 3 0,-2 6 0,2 2 0,-2 1 0,-2 1 0,-2 1-1105,-2-1 0,2 0 1,-4 2-1,2-2 1,-1 1-1,1-2 639,-2-3 0,-1-3 0,-7-1 0</inkml:trace>
  <inkml:trace contextRef="#ctx0" brushRef="#br0" timeOffset="53">6758 9062 8281,'-4'-17'0,"-2"-1"0,0 2 0,-1 1 0,-1 2 141,5-1 1,-9 1-1,5 0 1,-2 1-1,2 1 1,1 2 914,3-1 1,3 4 0,4 2 0,5 4 0,3 4-712,1 5 1,1 4 0,1 4-1,1 2 1,2 2 0,-1 2-1,1 2-14,0 2 0,1 1 1,-3 3-1,4 6 1,0 6-1,4 6 1,1 3 133,2 1 0,4 10 0,2 0-358,1 1 0,1 3 0,-15-33 0,0 0 0,1-2 0,0 1-29,1 0 1,0-1-1,21 27 1,-19-30 0,1 0-1,25 26 1,2-3 0,3-4-1,0-5 146,-2-6 0,3 0 0,-8-6 0,-1-1 0,-4-3 0,-6-5-70,-6-4 0,-3-2 0,-2 0 0,-4 2 1,-4-2-1,-4-1 0,0-1-411,-1-1 0,-4 5 0,-2-1 0,1 1 1,-2 0-1,0 0 0,-2-1-445,2 3 1,-3-5 0,4 2 0,1-2 0,-1-3-254,4-3 0,-4-2 1,2-4-1,1 2 1,2-2-1,0 0-2197,-3 1 3152,3-3 0,-5 5 0,6-6 0</inkml:trace>
  <inkml:trace contextRef="#ctx0" brushRef="#br0" timeOffset="54">8038 10635 8281,'-13'-13'632,"1"-1"1,3 1 0,6 3 212,6 5 1,4 2 0,7 12 0,-1 3 0,0 4 0,1 7 0,-1 2 0,0 3-833,1 3 1,-5-1 0,-2 5-1,-1 2 1,-3 2 0,-5 1-99,-6 0 1,-1 0 0,-11 0 0,0 0 0,-6 0 84,-3 0 0,-14-1 0,1 1 0</inkml:trace>
  <inkml:trace contextRef="#ctx0" brushRef="#br0" timeOffset="55">5745 11088 8449,'-12'-10'113,"4"-3"0,-4-4 0,4 4 0,-1 1 588,1 3 1,3-3 0,-2 3 153,1-2 0,7 2 0,11 1 149,9 2 1,14 2-1,20 4 1,12 0-735,-28 0 1,0 0 0,2 0 0,1 0 0,5 0 0,1 0 0,3 0 0,0 1 0,3 1 0,0-1 0,1 2 0,0 0 0,-1 0 0,-1 0 2,-2 0 0,0 0 0,-1 2 0,-1-1 0,-3-1 0,0 0 0,-2 0 0,-1 0 0,-2 0 0,-2 1 0,32 4-211,-7 2 0,-6 2 0,-9 1 1,-6 1-1,-8-1 0,-8 0-1467,-8 1 1,-6 3 0,-4 3-1,-4-1 1,-4 0 0,-4-1-1,-6 0-4458,-8-1 5863,-7 1 0,-9-10 0,-1-3 0</inkml:trace>
  <inkml:trace contextRef="#ctx0" brushRef="#br0" timeOffset="56">6985 11102 8387,'-9'-18'0,"0"0"0,8 3 0,1 12 0,7 12 503,5 10 1,1 7 0,2 2 0,1 1 0,2 5 0,-3 2 0,-5 4 0,-5 0-1370,-4 3 0,-2 0 0,-7-3 0,-8-2 866,-9-2 0,-17 2 0,1-4 0</inkml:trace>
  <inkml:trace contextRef="#ctx0" brushRef="#br0" timeOffset="57">6852 9276 8353,'-12'-14'0,"1"3"0,3 2 0,-3 4 174,5 10 1,-4 2-1,5 6 1,3 1-1,0 1 1,4 2-1,2 5 1,5 5-1,4 4 1,5 5-1,4 2 1,6 4 601,8 2 0,-4 1 0,11 5 0,0 2 0,0-2 1,2 2-1,-1-2-904,-1-1 1,3 3-1,-3-5 1,-3 1-1,-3-4 1,-1-2-428,-2-2 1,-2-2-1,-7-1 1,-2-3-1,-6-1 1,-3-4-1,-5 0-3616,-5-3 4171,-8 1 0,-16-6 0,-8-2 0</inkml:trace>
  <inkml:trace contextRef="#ctx0" brushRef="#br0" timeOffset="58">7305 10102 8454,'-7'-49'980,"2"14"0,10 26-429,3 12 0,10 17 0,4 9-630,4 3 0,-4-1 0,0 5 1,2 1-1,1 3 198,2 4 0,-1-1 0,1 4 0,-2 1 0,-1-1 0,-2 4 0,0 0 0,-1 3-232,-3-1 1,-4-7-1,0-5 1,-2-4-1,-3-1 113,-5-2 0,-8-7 0,-4-8 0</inkml:trace>
  <inkml:trace contextRef="#ctx0" brushRef="#br0" timeOffset="59">5545 11155 8460,'2'-28'37,"2"-3"1,2 2 0,5 13 0,-3 6 533,3 5 0,11 4 1,8 1-1,5 1 1,11 4-1,7 4 1,13 4-659,5 5 0,-34-10 1,0 0-1,2 3 0,0 0 1,2 1-1,0 0 0,-3 0 1,1 1-1,-1 0 0,1-1 1,30 11-1,-2-4 87,-5 0 0,-11-4 0,0 4 0</inkml:trace>
  <inkml:trace contextRef="#ctx0" brushRef="#br0" timeOffset="60">6625 11022 8571,'-21'-49'369,"4"9"1,2 10-1,3 24 143,3 11 0,3 4 0,6 11 0,2 1 0,1 0 0,2 4 0,1 3-821,0 3 0,-1 6 0,-5 0 0,-2 5 0,-2 4 1,-7-1-1,-5 4-2969,-6 3 3278,-9-7 0,-3 12 0,-6-9 0</inkml:trace>
  <inkml:trace contextRef="#ctx0" brushRef="#br0" timeOffset="61">6318 13914 11202,'0'-45'0,"0"10"0,2 12 0,2 12 1078,5 6 1,3-8 0,1-2 0</inkml:trace>
  <inkml:trace contextRef="#ctx0" brushRef="#br0" timeOffset="62">6358 13700 26055,'0'-34'-1610,"0"-9"1,-1 3 0,-3 0 0,-5 2 0,-3 4 1722,-2 1 0,-5 8 1,-4 9-1,-6 5 0,-5 7 1,-3 4-74,-4 4 0,-12 14 0,-2 10 0,-5 5 0,28-14 0,-1 0 0,0 2 0,0 0 0,-3 2 0,1 0 0,0 0 0,0 1-91,0 1 0,0 0 1,-3 3-1,1 1 1,4 1-1,2 0 1,0 1-1,1 1 1,0 1-1,1 2 1,3 0-1,0 1 1,1 3-1,1 2 0,4 0 1,0 2 114,1 2 0,3 1 0,4-1 0,3 1 1,3 2-1,2-1 0,2 1 0,2 0 1,5 1-1,2 0 0,4 0 0,3-2 1,5 2-1,4-1-169,3 2 0,4-3 1,4-6-1,3-3 1,7-1-1,4-3 1,4-5-1,4-5 1,4-5-1,3-5 0,8-4 1,3-4-1,-22-4 1,-1-2-1,2 0 93,0-2 0,0 0 1,2-2-1,8-4 0,2-2 1,-2-1-1,-3-2 0,-1-1 1,0-1-1,1-1 1,0-2-1,1 0 0,0-1 1,1-1-1,-2-1 0,-1-1 1,-1 1-1,0-2-105,0 0 0,0-1 0,-1-1 0,4-2 1,0-1-1,-2 0 0,-2-1 0,-2 0 1,-1-2-1,-3 1 0,-1-1 0,-1-1 0,-5 0 1,-1-1-1,-3-1 0,13-16 0,-4-3 1,-7 0-1,-4-2 61,-5-1 1,-5-2 0,-8 6 0,-5-1 0,-3-8 0,-6-2 0,-2 3 0,-5 1 0,-3 2 0,-5 2 0,-6 1 0,-4 3 71,-5 2 1,-6 3-1,-7 4 1,-6 5 0,-7 4-1,-5 6 1,-6 3 0,-4 5-1,-7 4 1,-4 6 0,21 6-1,-2 2 1,-1 2 0,-4 3-1,-1 2 1,0 2-834,-5 3 0,0 2 0,-2 1 817,12-1 0,0 1 0,-1 1 0,0 1 0,-1 1 0,-1 2 0,0 0 0</inkml:trace>
  <inkml:trace contextRef="#ctx0" brushRef="#br0" timeOffset="63">5252 12754 8056,'-15'-21'0,"-1"4"0,-2 3 0,2 5 0,1 5 0,2 2 71,-1 2 1,-3 0 0,-1 0 0,2 0 0,1 0 0,1 0-1,3-1 1,2-3 702,4-5 0,14-3 0,6-2 0,3 1 0,4 1 0,2 2 0,5 3 0,2 1-462,2 3 0,3 1 1,-4 2-1,1 2 0,1 4 1,-2 5-83,1 6 1,-2 6-1,-4 0 1,-1 2 0,1 3-1,0 2 1,-1 2 88,1 2 0,0-3 0,-1 3 0,2 0 0,2-1 0,3 0 0,1-4-231,3-1 1,0-1 0,0 0 0,-3-2 0,-2-2 0,-2-2-462,-2-2 1,-7-1 0,-3-4 0,-5-1-1,-3 0 1,-2 2 0,-2 1-611,-3 2 1,-3 1-1,-3-2 1,-3 2 0,0 0-1,0 0-3101,3-2 4084,2-8 0,1-4 0,0-5 0</inkml:trace>
  <inkml:trace contextRef="#ctx0" brushRef="#br0" timeOffset="64">5839 13287 8056,'-45'-10'739,"1"-2"1,4 2-1,6 2 1,9 4-1,4-1-216,4 2 0,16 3 0,11 5 0,14 2 1,13 2-1,9 0 0,9 0 0,4 0-706,5 0 0,5-2 1,2 3-1,-1-1 0,-2 2 1,-3 0 182,-2 3 0,2 5 0,-5 2 0</inkml:trace>
  <inkml:trace contextRef="#ctx0" brushRef="#br0" timeOffset="65">8118 12781 8008,'-7'-20'469,"-7"7"0,-3 6 1,-6 7-1,4 3-167,0 6 1,-6 5 0,-8 13-1,-2 0 1,-5-1 0,-3 3 156,0 2 0,1-3 0,2 3 0,2-3 0,1-1 0,3-1 0,-1-1-344,1-2 0,5 0 1,-1-3-1,6-1 1,7 0-1,2-1 0,2 0-1237,-1-1 0,2 6 0,3-4 0,4 2 0,0 1 1122,1-1 0,-1-8 0,5-7 0</inkml:trace>
  <inkml:trace contextRef="#ctx0" brushRef="#br0" timeOffset="66">7678 13181 8210,'-40'-20'-19,"2"8"541,2 11 1,1 13 0,5 13 0,3 8-631,2 7 0,-6 7 0,9-3 0,3-1 1,2 0 107,4 2 0,0 8 0,-1 8 0</inkml:trace>
  <inkml:trace contextRef="#ctx0" brushRef="#br0" timeOffset="67">7718 6504 11468,'0'-14'0,"0"1"0,0 0-1,0-1 0,0 1 1,0 0-29,0-1 146,6 7 0,-4-5 1,2 3-1,-3-3 1,-1-1-1,0 0 0,0-1 157,0 1 0,-1 6 0,-3 2 0,-5 4 1,-3 1-1,-3 0 93,-3 0 0,2 6 1,-6 3-1,-3 2 1,-4 4-1,-3 3 1,-2 4-147,-3 3 1,-2 4-1,-2 0 1,-2 2 0,-5 2-1,0 2-118,-3 5 1,-4 3 0,6-3 0,-2 0 0,-3 0 0,2-1 0,4-2-33,3-2 1,4-5 0,2-1 0,4-3-1,5-6 1,5-2 0,6-5 325,4-2 1,1-8 0,17 0-241,12-6 0,12-11 0,17-9 1,8-7-1,7-5 0,-26 15 0,1 0 1,1-2-1,1-1-114,3-1 0,-1-1 1,-5 4-1,1-1 0,3 1 1,1-1-1,-1 2 1,-1-1-1,-2 1 0,0 2 1,28-17-1,-7 6 0,-6 4 1,-5 5-1,-8 0 1,-5 2 0,-4 5-1,-7 2-194,-6 1 1,-7-2-1,-8 0 1,-5 2-1,-8 2 1,-8 2 406,-7 4 0,-7 0 1,-8 2-1,-5 2 1,-2 2-1,0 5 1,-1 3 44,-3 1 0,-1 5 1,2 0-1,2-1 0,4 1 1,3 1-482,4 2 1,7-2-1,3 7 1,4 3-1,5 4 1,4 4-3455,3 1 3432,8 20 0,1-2 1,6 17-1</inkml:trace>
  <inkml:trace contextRef="#ctx0" brushRef="#br0" timeOffset="68">4706 8609 14591,'-20'-17'0,"-2"-1"0,-3 3 0,-2 3 0,2 3 464,3-1 1,-9 4-163,0 2 0,-8 2-310,-5 2 1,-8 2 0,-9 3 0,-4 7 0,28-3 0,0 2-1,-4 0 1,-1 1 0,-4 2 0,0 0 0,-2 1 0,0 0-1,-2 1 1,1 1 0,-2 1 0,-1 1 19,-1 1 0,0 3 0,-2 2 0,0 3 0,1 3 0,0 3 0,0 1 0,0 3 1,-1 3-1,0 2 0,1 3 0,0 3 0,18-15 0,0 2 0,0 0-55,1 1 0,0 0 0,1 0 1,0 4-1,1 0 0,1 0 0,-12 20 1,1 0-1,15-19 0,1 0 0,0 1 1,2 1-1,0 0 0,1 0 0,-11 22 1,2 1-81,2-1 1,1 0-1,6-2 1,2-1-1,3 1 1,1 0-1,3-1 1,2 1-1,4-3 1,2-1-1,2 2 1,3-1 51,0-1 0,2-1 0,5-3 0,2 0 0,1-1 0,3 0 0,3-1 0,3-1 0,4-2 0,3 0 1,3-1-1,4-1 57,1-3 1,4-2-1,3 1 1,3-1-1,3-1 1,2-2 0,3 2-1,1-1 1,1 0-1,2-1 1,4 1-1,1-1-109,3 1 1,1-1 46,-1-2 1,2 0-1,-16-10 1,2 1-1,0-1 1,-1-2-1,1-1 1,0-1-1,2 0 1,0-1-1,1 0 1,4 0-1,0-1 1,1 1 0,1-2-1,0 1 1,1-2 48,1 1 1,2-1 0,0 0 0,2-1 0,0-1 0,2 0 0,0-2 0,1-1 0,1 0 0,0-1 0,1-1 0,1 0 0,3-1 0,1-1 0,0 0 0,-19-4 0,0-1 0,0 0 0,1 0-26,1 0 1,1-1 0,1-1 0,-1 1-1,-1-1 1,1 0 0,-1-1 0,1 0 0,-1-1-1,1-1 1,-1 0 0,1-1 0,16 1 0,0 0-1,0-1 1,0 0 0,-1-1 0,0 0-1,-3 1 1,-2-2 0,0 1 0,-1 0 0,0 0-1,-1 0 76,-3 0 1,-1 1-1,0-2 1,-4 1-1,-1 0 1,-1-1-1,1 0 1,-1 0-1,0 0 1,1 0-1,1-1 1,-1 1-1,-1-1 1,1 1-1,-1-1-24,1 0 0,0 0 0,1 0 0,-1 1 0,0 0 0,0-1 0,-1-2 0,-1-1 0</inkml:trace>
  <inkml:trace contextRef="#ctx0" brushRef="#br0" timeOffset="69">9518 10702 28422,'-28'-69'-642,"-1"0"0,1 1 1,5 14-1,-1-1 1,-1 1-1,0-1 1,-2 0-1,0-1 0,-1 1 1,0-1 220,-1-1 1,-1 0 0,0 1 0,-1 0 0,0 1 0,0 0 0,0 1 0,0 1 0,0 4 0,1 1 0,-1 1 0,0 0 0,-10-14 0,-1 0 0,0 1 348,-1 0 0,0 1 0,-3 0 0,-2 2 0,-1 0 0,-3 3 0,-2 3 0,-2 3 0,-2 2 0,0 1 0,-2 2 0,-2 3 0,13 11 0,-1 1 0,-1 2 1,-1 1-1,-1 1 0,0 2 0,-2 2 0,0 0 72,-1 3 0,0 1 0,0 1 0,-1 0 0,-2-1 0,0 1 0,0 0 0</inkml:trace>
  <inkml:trace contextRef="#ctx0" brushRef="#br0" timeOffset="70">17902 16246 8166,'-13'-5'0,"0"1"0,5-1 0,4 4 332,8-3 0,8 1 1,7-6-1,2 0 1,3 0-1,1 0 1,2 0-1,-2 0 0,-1 0 228,-2-1 0,-6 4 1,2 0-1,-3 2 1,-2-1-2027,0 2 0,-5 3 1466,-4 5 0,4 2 0,-1 7 0</inkml:trace>
  <inkml:trace contextRef="#ctx0" brushRef="#br0" timeOffset="71">18436 15899 8374,'-6'-13'471,"4"7"369,-2 6 0,2 6 0,2 7 0,2 2 0,1 1 0,3 5 0,1 3-280,3 4 0,-2 6 0,-1-1 1,-1-1-1,-1 2 0,-1 0 0,0 3-710,-1 2 0,-1-4 1,-2 1-995,0 1 1,0-3-1,0 0 1,0-1 1143,0-4 0,0-1 0,0-1 0</inkml:trace>
  <inkml:trace contextRef="#ctx0" brushRef="#br0" timeOffset="72">7998 15766 8467,'-13'-27'0,"-1"4"0,1 5 0,0 9 0,-1 8 0,1 5 0,-6 8-88,-3 6 0,-4 5 0,-2-2 0,-1 0 0,-4-2 0,-1-1 0,-2-2 0,2-3 0,2-2 162,-1-1 0,5 2 0,-3 1 0,4 1 1,4 0-1,0 4 0,1 4 0,1 5 267,4 4 0,6 5 0,4 8 0,1 8 1,3 7-1,5 12 0,1-31 0,2 0-372,3 5 1,2 1-1,4 1 1,2 0 0,2 0-1,1 0 1,1-1 0,3-1-1,1 0 1,4-2 0,1-3-1,4-2 1,4-3 0,3-5-49,4-3 0,2-3 1,3-3-1,1-4 0,4-5 1,1-3-1,1-1 0,2-3 1,1-1-1,2-3 1,1-2-1,1-3 182,1-1 0,-2-3 1,0-1-1,-1-3 0,4-3 1,-1-2-1,1-2 0,1-2 1,-2-2-1,0-2 1,2-1-1,0-1 0,0-1 1,-1-2 2,0 0 0,0-2 0,-5 0 0,0 0 0,-1 1 0,-1-1 0,-5 1 1,-1 0-1,-4 0 0,-1-1 0,-6 2 0,-2-2-202,-5 1 1,-3 0-1,-4 1 1,-4-1 0,7-34-1,-12-2 1,-11-4-1,-7 34 1,-3-1-46,-2-2 1,-3 0 0,-2 1 0,-2 1 0,-9-5 0,-3 1 0,-1 2 0,-3 1 0,-5 0 0,-2 3 0,-5 3 0,-2 1 167,-3 3 0,-3 4 1,-1 5-1,-1 5 1,-6 5-1,-1 3 1,-4 3-1,-2 3 0,-9 4 1,-1 5-1,19-1 1,0 3-1,-1 2 1,-4 3-1,-1 2 1,1 2-454,-2 2 1,-1 1-1,1 3 426,-1 1 0,0 2 0,0 1 0,-1-2 0,1 1 0,0 1 0</inkml:trace>
  <inkml:trace contextRef="#ctx0" brushRef="#br0" timeOffset="73">9824 8503 8865,'-4'-14'0,"-1"1"0,2 0-36,-4 5 0,6 1 198,-4 2 0,2 4 0,-1-3 0,-4 4 0,-1 3 218,1 1 1,5 2 0,-2-2 0,4 5 0,1 3-173,0 1 0,0-4 1,0 0-1,1 2 1,2 0-1,2 3 39,-2-1 0,-1 0 1,1 2-1,2 1 1,-2 2-1,-2 0 1,-1 0-32,0 0 1,-4 4 0,-2-3 0,0 2 0,-1 2 0,1 1 520,0-2-626,-5 4 1,8-6 0,-4 5 0,0-1 0,1-2 0,0 2 553,3 1-579,-5-4 1,7 4 0,-3-3-1,2 3 1,2 2 0,0-2 8,0-2 0,0 2 0,0-3 0,0 3 0,0 2 1,0-1 87,0 1 1,0 0 0,0-1-1,0 2 1,0 2 0,0 3-64,0 1 0,0-3 1,0 3-1,0-2 1,0 0-1,0-1 0,-1 0 74,-4-2 1,4 1-1,-5 0 1,1 2 0,1 1-1,1-1 59,1-2 1,2-2 0,0-1 0,0-1 0,0 1 0,0 0 0,0-1 3,0 1 1,5 4 0,1 2-1,0-1 1,0 2 0,-3 0-135,-2 3 0,1 0 1,0 0-1,3-1 1,-2 1-1,-2 0-105,-1-1 1,0 2 0,2-2 0,1 2 0,1 1 0,-1-2 0,-1-3 80,-2-2 1,4 1 0,1-4-1,-1 4 1,0 0 0,2 1-1,0 0-51,0 3 1,3-3 0,-4 1 0,-2 1 0,-2-1 0,-1 1-67,0 1 0,0 6 0,0 1 0,0-1 0,0-1 0,0-2 0,0-2-52,0-2 1,0 1 0,0-6 0,0-2 0,0 0 0,0-3 141,0 1 1,0-5 0,0 0 0,0 2 0,0 0 0,0 1 0,1 0 7,4 3 0,-4 2 0,4-2 0,-4 2 1,-1 2-1,0 2-92,0 3 1,0-3 0,0 0-1,0 0 1,0-1 0,0 0-11,0-4 0,-1 4 0,-2-2 1,-2-2-1,2 1 0,2-2 1,0 2 53,-4-1 1,2-3-1,-4 5 1,1-3 0,3-1-1,0 1 1,0 1 46,-2 2 0,-3 5 0,3-4 0,1 3 0,-1 0 0,-1 1-17,-1-1 0,2 1 0,-2 4 0,1 0 0,2-2 117,-2-2-179,4 2 0,-8-5 0,5 2 0,3-4 0,-1-2 0,0-3-1,-2 1 1,1 4-1,4 0 1,0-1 0,0-1-1,0 1 1,0 1-68,0-1 0,-2 2 0,-1 1 1,-1 1-1,-1 1 0,-1 1 0,-1-1 147,0 2 1,-4 0 0,5 1-1,0-4 1,-1 0 0,1-2-80,0 1 0,0-2 0,3-4 0,-1-1 0,1 1 0,1 0-148,2-1 0,0-1 1,0-1-1,0-3 0,0-1 1,0 1 97,0 3 0,-1-3 0,-2 1 0,-3 0 0,0 0 1,-1 0 227,-1 2 0,4 1 1,-4 2-1,1 0 1,1-1-1,-1 1-164,-1 0 0,5 4 0,-3 0 0,2-2 0,0 0 0,1-3 0,1 1-232,2 0 1,0-5-1,0-2 1,0 1-1,0-2 1,0 1 485,0-4-101,0 5 0,-4-5 1,-1 5-1,1-1 0,-1 0 1,-1 0-160,-1 1 0,4 1 1,-1 5-1,2 0 0,2-1 1,0 1-9,0 0 0,0-5 0,0 0 0,0 0 0,0 1 0,0-3-120,0 0 1,0-3 0,0-3 0,0-1 0,0 0 0,0 1-1,0-1 284,0 0 1,0-4 0,0 0 0,-1 1 0,-2 2-163,-2 2 0,1-6 0,4 1 0,-2 2 1,-1 1-339,-1 1 0,-1 0 0,5 1 0,0-1 0,0 0-886,0 0 0,0 1 0,0-1-226,0 0 1,0-4 456,0 0 0,2-6 0,4 0 0,6-6 1,7-7-1,5-5 991,4-3 0,7-11 0,-1 1 0</inkml:trace>
  <inkml:trace contextRef="#ctx0" brushRef="#br0" timeOffset="74">9344 15193 8146,'-20'0'-79,"2"0"640,3 0 1,3 1 7,3 4 0,3-2 0,6 6 0,0 1 0,0 2 0,2 1 10,2 1 1,4-1 0,4 0 0,-1 1 0,1-1 0,3 0-95,0 1 0,0 0 0,-2 3 0,0 0 0,1 0 0,-1-2 0,0-2-202,1 0 1,-1 1-1,0-3 1,-1 0-1,-1-4-100,-2-1 1,-1-2-1,6-4 1,-1 0 0,0-1-1,1-3-105,-1-5 1,0-5 0,1-2 0,1-3 0,1-2 0,2-3 59,-2-1 1,0-1-1,0-1 1,4 0-1,-1 2 1,0 1-588,-2 2 1,-1 6-1,2-2 1,4 5 0,3 2 448,2 3 0,5 5 0,2-3 0</inkml:trace>
  <inkml:trace contextRef="#ctx0" brushRef="#br0" timeOffset="75">18649 17192 8021,'-10'-12'0,"-4"3"0,4 3 503,4 6 1,7 0 0,4 0-1,4 2 1,3 1 748,1 1 0,0 1 1,1-5-1,-1 0 1,0 1-1,1 2-2210,-1 2 1,0-1-1,1-4 1,-1-1 0,2-2-1,1-3-625,2-2 0,1-1 1583,-1-4 0,-3-12 0,4-3 0</inkml:trace>
  <inkml:trace contextRef="#ctx0" brushRef="#br0" timeOffset="76">19022 16886 8117,'-12'-9'1129,"3"0"1,-1 4-519,6-4 0,-1 5 0,7-3 0,1-1-217,1 1 1,6 2 0,1-2-1,4 0 1,2 1 0,1 0-1,0 3 1,0 1-12,-2 2 0,3 0 0,-1 0 1,-2 0-1,-2 2 0,-4 2-313,-1 5 1,-6 3-1,1 3 1,-2 1-1,-2 3 1,-2 2 0,-1 1-69,-1-1 1,-7 0 0,4-5 0,-2 2 0,2-2 1,1-1 1,-3-2 0,6-1-176,5-3 0,-1-2 1,8-4-1,1 2 1,2-2-1,1 0 498,1 1 0,-1-1 1,0 6-1,1 0 1,-1 1-1,0 2 67,1 3 0,-1 3 0,0-2 0,-1 2 0,-1-2 1,-4 0-1,-1 0-135,-3 2 1,-2 0-1,-1-5 1,-1 1-1,-4-2-658,-3-4 0,-6 3 0,-2-5 0,-5 0 0,-2 1 1,-6-1-1,1 0-514,0-3 1,1 3 0,1 0 0,-1 0 0,2 1 0,1 0 60,2 4 0,6-1 0,-1 0 0,7-1 852,6 2 0,2-5 0,2 0 0</inkml:trace>
  <inkml:trace contextRef="#ctx0" brushRef="#br0" timeOffset="77">7412 6784 26633,'0'-14'-3751,"0"1"1,0 0 3378,0-1 1,0-4 0,0 1 0,0 0-1,0 3 1,0 0 0,0 1 0,1 0 237,3-1 1,-1 7 0,6 2-1,2 4 1,1 1 274,1 0 1,0 0 0,1 0 1125,-1 0 0,-4 0-173,0 0 0,-6-2 1,0 0-1104,-6-3 0,-5-4 1,-5 5-1,0 2 0,-2 5-108,-3 6 1,3-1-1,-3 0 1,2 3-1,0 1 1,-3 2-1,-1 3 357,1 0 0,-3 6 0,3-6 0,-2 0 0,-3-1 0,0 0 252,2 2 1,-3 0 0,3-3 0,-3 1 0,-2 2 0,0-1-313,1 3 0,-1-4 1,0 5-1,1-1 0,-1 0 1,2-1-1,3-3-407,4-1 0,3-6 0,2-2 0,-1-1 383,1-3 0,6-3 1,4-3-1,7-4-618,9-5 616,13 2 0,8-15 1,9 1-1,4-4 1,8-5-1,3 1-396,1-1 0,-3 2 0,-4 4 0,-3 2 1,-2 1-1,-5 4 262,-2 0 1,-3-2 0,-2 4-1,-4 2 1,-4 1 0,-5 2 0,-4 1 198,-3 3 0,-3-3 0,-2 5-350,-1 0 0,-8 1 0,-1 6 0,-8 0 0,-7 0 0,-5 1 0,0 4 141,-4 3 0,-10 9 0,-3 1 1,1-1-1,-1 3 0,2 0 23,-2 1 0,-3 3 0,6-7 0,-2 1 0,-1 0 1,5 0 312,2-2 1,0-1-1,4-3 1,3-2-1,4-1-199,1 1 0,4-4-390,9-1 1,24-16 0,21-6 0,9-7-1,6-4-376,3-3 638,-3 2 0,8-6 0,-6 7 0,-6 3 1,-6 1-1,-10 5 348,-8 5 0,-2 1 0,-7 6 0,-5-1-354,-7 4 1,-23 14 0,-20 8 0,-6 4 0,-6 3 43,-3 2 0,0-3 1,-9 7-1,2-3 0,4-1 1,3-1-1,5 1-30,1 0 0,2-2 0,5-2 0,5 0 0,6-1 0,6 0-901,2 0 0,9 5 1,6 5-1,5 1 198,5 0 0,14 4 0,9-3 1</inkml:trace>
  <inkml:trace contextRef="#ctx0" brushRef="#br0" timeOffset="78">17876 17192 8039,'-14'0'0,"3"-1"0,2-4 0,-2 2 613,7-6 0,-1 0 1,5-4-1,0 0 0,0-1 1,0 1-1,2 1 1,1 2-1,3 2 3336,1 3-3845,-4-6 1,9 10 0,-3-4-1,3 5 1,0 5-208,-4 4 0,4-2 1,-3 2-1,2 1 1,-1 2-1,-1 0-422,1-3 0,2 3 0,3-5 525,3 0 0,2 5 0,7-4 0</inkml:trace>
  <inkml:trace contextRef="#ctx0" brushRef="#br0" timeOffset="79">18236 16886 9925,'-9'-12'3457,"0"3"-2824,6 3 1,-3 7 0,6 4-1,0 7 1,0 7 0,0 8 0,0 2-520,0 4 0,0-4 0,0 7 1,0 1-1,0 0 0,1 0 1,4-3-115,4-1 0,9-2 0,2-5 0</inkml:trace>
  <inkml:trace contextRef="#ctx0" brushRef="#br0" timeOffset="80">18476 17459 8379,'0'13'2860,"0"0"-2182,0 1 0,0-1 0,0 2 0,0 2 0,-2 6 0,-1 0 1,-1 3-506,1 0 0,-5-2 0,1 7 0,-2-3 0,0 0 0,-1 3-173,-2 5 0,-1-4 0,-1 1 0</inkml:trace>
  <inkml:trace contextRef="#ctx0" brushRef="#br0" timeOffset="81">21502 10688 13916,'-12'-17'0,"4"0"-908,8 5 217,12 5 809,15 7 0,5 2 1,11 2-1,11 6 0,6 7 1,-24-7-1,1 2 1,2 1-1,2 1 0,4 0 1,0 1-1,2 1 0,0 1 1,1 0-1,1 1 1,0 1-1,0 1 0,1 0 1,1 1-1,-2 0 0,1 0-117,2 0 0,-2 1 1,-3 1-1,-2 2 0,1 1 1,-2 0-1,-1 2 1,-1 2 1,-2 0 0,0 2 1,-1 6-1,-1 3 1,-5-3-1,-2 1 1,-1 2-1,-1 1 1,-2 2-1,-1 2 1,0 0-1,-2 0 18,0 1 1,0 1-1,2 6 1,0 1-1,-2-4 1,1 0-1,0 2 1,0 1 0,0 1-1,0 0 1,-1-2-1,-2 2 1,0-1-1,-1 1 1,-1-1 0,-1 0-1,0 3 1,0 0 173,1 4 0,-1 0 0,-2-3 0,0 1 0,-1 5 0,-1 2 0,-1 1 0,-1 1 0,-1 1 0,-1 2 0,-3-19 0,-2 0 0,1 1-437,0 3 0,-1 0 0,0 0 1,0-3-1,0 1 0,-1 0 283,-2 5 1,0 1-1,-1-1 1,1-3-1,-1 1 1,-1 0-1,0 8 1,-1 2-1,-1 0 1,1-1-1,0 1 1,-1-1-1,0 0 1,-1 0-1,0-1 15,0 0 0,-1-1 1,0 0-1,-1 0 0,0 0 1,0-1-1,-1-3 1,1-1-1,-1 0 0,1-2 1,-1 0-1,1 0 1,0 0-1,-1-1 0,1 0 1,-1-2-1,1-2 1,-1 1-248,-2 22 0,1-1 0,2 0 0,1-1 0,0-4 0,1 0 1,1-4-1,1 0 0,-1-2 0,2 0 0,-1-5 0,1-1 108,1-1 0,1-1 0,-1 0 1,2-2-1,0 0 0,2-2 1,-2-3-1,1 0 0,-1 0 0,1-1 1,-1 0-1,1 1-25,-1 1 1,0 0 0,-1 0 0,-1-1-1,1-1 1,1 0 0,0-1 0,0 1 0,-1 0-1,0-1 1,0 0 0,1 0-17,0-1 0,-1-1 0,-1-1 0,-1 0 0,1-3 0,-1 0 0,-1-1 0,-3 0 1,-1-1-1,-2 0 0,-12 33 0,-8-3-65,-8-1 0,-14-11 0,20-29 0,-3-2 0,-5-1 0,-4-1 0,-4-1 0,-3-3 0,-6 0 0,-1-2 525,-5-2 1,-1-3 0,1-4 0,-2-2 0,-2-2 0,-2-3 0,-3-1 0,-1 0 0,0-2 0,-1-1 0,-3-1 0,-1 0-1,1-2 0,0 0 0,1 1 0,0 2 0,2 1 0,1 1 1,1 3-1,1 4 0,3 3 0,2 4-336,2 5 0,2 2 0,2 3 0,2 2 0,4 3 0,2 2 0,2 1 0</inkml:trace>
  <inkml:trace contextRef="#ctx0" brushRef="#br0" timeOffset="82">7265 14793 8049,'-18'-1'0,"0"-2"0,2-2 0,1 1 0,2-2 0,4 4 876,0-2 0,6-3-175,-1-2 0,2 9 1,2 4-1,0 6 1,0 4-384,0-1 0,5-4 0,-1 0 0,1 1 0,1 1 0,2-1-181,4-1 1,2 0 0,0 3 0,3-2-1,2-1 1,2 3 0,2 3-4,3 2 1,0 3 0,2-4 0,2 3 0,3 2 0,-1 1 49,1-1 0,2 4 1,-4-4-1,-1 1 0,-2 0 1,-1 0-109,-1-1 0,4 3 1,-2-6-1,-3-1 0,1 1 1,-3 0-41,0-2 1,0-1-1,-4-2 1,1 1-1,-1-1 1,-3 0 0,-1-1-96,-2-3 1,2 3-1,0-3 1,0 1-1,-3 0 1,0-1-426,-1 2 0,-2 1 1,-1 1-1,-2 0 0,-3 2-176,-2 3 1,-1-3 0,0 2-1,0-2 1,0-2 0,2-1-1,3-3-2226,9-4 2886,5-4 0,14-1 0,1 0 0</inkml:trace>
  <inkml:trace contextRef="#ctx0" brushRef="#br0" timeOffset="83">8091 15486 8105,'-46'-6'363,"8"-1"0,10-1 565,9 4 0,10 1 0,6 0-604,6-1 0,9-7 0,7 2 0,2-1 0,4 0 1,3 2-1,3 2 0,-1 3 0,-2 3-230,-2 5 0,-3-1 0,-3 8 0,0 4 0,-4 2 0,-3 3 0,-4 0-176,-4 2 1,-5 8-1,-6 5 1,-8 2 0,-6 1-1,-6-4 1,0-3 305,-1-4 1,0-3-586,1-3 1,5 2 0,3-6 0,3-2 0,4-1 360,2-2 0,-3 0 0,4 1 0</inkml:trace>
  <inkml:trace contextRef="#ctx0" brushRef="#br0" timeOffset="84">19409 11795 18998,'-8'-6'-985,"2"10"0,6-7 0,-1 12 1127,-4 1 0,4 7 1,-3 0-1,2 0 1,4-2-1,2-1 1,6 3-1,8-1 1,9-4-1,10-6 1,10-5-1,12-4 279,10-6 1,-32 0 0,1-4-1,3-5 1,1-2 0,2-3 0,1-2-1,1-1 1,0-1 0,2-4-1,0 0 1,-2-1 0,0-1-662,-1-2 0,-1 0 0,-3 1 0,-1 0 0,-3 2 0,-3 0 0,-3 2 1,-1-1-1,-3 2 0,-2-1 0,18-25-1137,-6 5 0,-11 7 0,-8 11 1289,-3 5 0,-8 3 0,-1-2 0</inkml:trace>
  <inkml:trace contextRef="#ctx0" brushRef="#br0" timeOffset="85">19622 16006 8514,'-1'-12'0,"-2"2"0,-3 2 0,-2 2-68,-2 3 0,2 3 45,0 5 435,-1 2 1,-3 8-1,1 1 1,4 2 0,1-2-1,3-1 1,3-1 0,5-1-1,5-1 1,9-3 0,11-5-198,8-2 1,19-14 0,5-8 0,-26 7 0,0-2-1,4-2 1,0-3 0,2-1 0,1-1 0,1-2-1,1-1 1,0 0 0,0-1-436,0-1 1,-1 0-1,0 1 1,-1 1-1,-4 0 1,-1 1 0,-3 1-1,-2 1 1,30-18-1,-9 5 1,-3 5 219,-7 6 0,-8 5 0,-4 6 0</inkml:trace>
  <inkml:trace contextRef="#ctx0" brushRef="#br0" timeOffset="86">20555 17072 8150,'-13'-7'0,"-1"2"89,7 4 1,0 1-1,4 1 1,-2 4 0,1 4-1,-1 2 1,1 3 0,-1 1-1,1 2 1,0 4 0,1 3 751,1 2 1,2-6 0,3 6-1,7-2 1,13-5 0,11-5-808,9-8 0,10-8 0,11-7 1,7-12-1,-32 7 0,0-3 1,3-3-1,1-1-212,0-1 0,1-2 0,1-3 1,-1-1-1,2-2 0,0-1 1,0 0-1,0 0 178,1 0 0,-1 0 0,-4 0 0,0 0 0,4-2 0,0-1 0</inkml:trace>
  <inkml:trace contextRef="#ctx0" brushRef="#br0" timeOffset="87">14876 17232 14127,'-7'-13'0,"1"1"0,2 1-516,-1 3 590,1 5 207,4-9 1,6 10 0,3-2-1,2 2 1,4 2 0,3 0 0,3 0-1,2 0 1,3-1 0,3-2 0,4-1-1,4 1 111,1 1 0,1 2 1,-2 0-1,-3 2 1,-1 1-1,-4 1-330,-1-1 0,-1 3 0,0-2 1,-2-1 177,-3-1 0,3-2 0,-4 0 0</inkml:trace>
  <inkml:trace contextRef="#ctx0" brushRef="#br0" timeOffset="88">15476 16965 29406,'2'-20'-2134,"2"2"1,-1 9 0,6 5 0,3 2 2413,4 2 0,5 2 0,6 1 0,1 3 0,1 1 1,4 3-1,-2 2 0,-1 3 0,-7 1-787,-2 2 1,-8 1 0,-5-1 0,-4 4 0,-7 3 0,-9 2 0,-10 0 172,-7-1 1,-7 5-1,-7 1 1,-3-3-1,-1-1 1,-2-1 457,2 0 1,-5 5-1,4 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424"/>
    </inkml:context>
    <inkml:brush xml:id="br0">
      <inkml:brushProperty name="height" value="0.053" units="cm"/>
      <inkml:brushProperty name="color" value="#FF0000"/>
    </inkml:brush>
  </inkml:definitions>
  <inkml:trace contextRef="#ctx0" brushRef="#br0">4799 6077 28340,'0'-25'-4826,"0"3"0,0 4 4735,0 3 0,-2 8 1,-2 2-1,-5 4 1,-3 1-1,-1 0 1,0 0-1,-1 0 1,1-2-1,0-1 0,-1-1 237,1 1 1,-5 2-1,-1-1 1,0-1 154,-1-1 1,-2-1 0,1 5 0,-1 0 0,-3 2 0,0 1 0,-3 4-212,-2 5 0,-7 0 0,1 10 0,-2 2 0,-4 2 0,-2 5 1,-3 3-1,-1 2-172,4 0 1,-2-2-1,3 3 1,3-2 0,4 2-1,5 2-6,6 1 0,0 0 0,7 0 1,3 0-1,5 1 0,6 4 0,2 5-282,2 6 0,0 5 0,0 5 0,2 3 1,1 2-1,2 3 337,3 0 1,-4-35 0,1 0 0,1 0-1,1-1 1,0 2 0,-1 0 0,1 2-1,0 1 1,-1-1 0,0 0-116,-2 1 0,0 1 0,2 2 0,-1 0 0,-3-3 0,0-1 0,0-1 0,-1 1 0,0-1 0,0 0 1,-1 1-1,0-1 0,0 2 0,0 0 39,0 1 0,0 0 0,0-2 0,0 0 0,0 1 0,1 0 0,0-1 0,1 0 0,1-1 0,0 0 0,1 1 0,0 0-57,0 1 0,2 0 0,0 2 1,0 0-1,0 3 0,0 1 1,-1 1-1,0 0 0,-1 2 1,1 0-1,0 2 0,0 0 3,1 0 1,0 0 0,1 2-1,-1 1 1,0-2 0,0 1-1,0-1 1,-1 1 0,-1 0 0,-1 0-1,0 1 1,0 0 0,-1 1-1,0 0-11,2 0 0,-2-1 0,-1-2 1,0-1-1,1 0 0,0 1 0,-1-1 1,0 0-1,-1 1 0,0 0 0,0-1 1,0 0 118,0-3 0,0 0 1,0-2-1,0 0 0,0-2 1,1 1-1,1-3 0,1 1 1,1 2-1,1-1 1,0-2-1,0 0 81,-1 0 1,1-1 0,0 2-1,0 0 1,-2-1 0,0-1-1,0 0 1,0-1 0,1 3-1,-1 0 1,0 0 0,0 0-1,0 2 1,0 0 83,-1 0 0,-1-1 0,2 1 1,0 0-174,-1 1 0,1 0 0,-1-1 0,0 0 0,-2 2 0,0 1 0,0-1 0,0 1 61,0-1 0,0 0 1,0-1-1,0 0 1,0 0-1,0 0 1,0-2-1,0-1 1,0-3-1,0 0 1,0-1-1,0 0 1,0-1-1,0-2 39,0 0 0,0-1 0,-2 0 0,0 0 0,-3 31 0,2-2 0,2-2 0,1-6 143,0-2 1,0-5 0,0-2 0,0-3 0,0 1 0,0-2-125,0-1 0,0 9 0,0-4 0,0 0 0,0 2 0,0 0-30,0 1 1,0 1 0,0-1-1,0-1 1,-2-2 0,-1-2 0,-3-2 2,-1-4 0,4 0 0,-3-2 0,2-2 0,-1-2 0,2-3 0,2-4 49,1-2 1,0 1-1,0-9 1,0 0 0,0 2-1,0 0 11,0 3 1,0-1-1,0 2 1,0-1-1,0 3 1,0-1-43,0 4 0,-5 4 0,-1-1 0,0-1 1,-1 4-1,0-1 0,-2 4-10,1-2 1,-4 0-1,5 3 1,-2-2-1,0-1 1,0-1 0,2 1 0,-3 0 1,4 0-1,0-1 1,0 1-1,3 1-13,1 2 0,2 0 0,0 1 0,0 2 1,0 3-1,0 3 0,0 6 102,0 6 0,0 4 0,0 1 0,2 0 1,1-1-1,1-2-208,-1 1 1,-1 0 0,-2-8 0,0 2 0,-2 0 0,-1-1-54,-1 1 1,-2 0-1,3-5 1,-2 0-1,3 1 1,0-2-1,4-4 65,2-3 1,3-5 0,7-5 0,-1-3 0,0-4-1,2-2 321,3 1 1,-2-5-1,6-1 1,2-2-1,1-3 1,3-1 7,4-1 1,3-1 0,10 0 0,3 1 0,4-1 0,2 2 0,-1 1-251,0 2 0,4 5 0,-1 0 1,-1 2 296,1 1 0,6 13 1,-1 2-1</inkml:trace>
  <inkml:trace contextRef="#ctx0" brushRef="#br0" timeOffset="1">23381 5358 8075,'-13'-2'0,"1"-2"0,2-4 0,2-1 0,1 0 0,-1-1 247,5-2 1,-3-6-1,6 1 1,0 0-1,0 3 1,0 0-1,0 1 1,0 0-1,2 1 1358,2 3 0,-1 3 0,6 6 0,2 0 0,0 3 0,4 4-611,3 7 0,-2 3 0,7 1 1,0 4-1,4 4 0,3 0 1,2 2-699,2 3 1,-3-2-1,3 2 1,0-2-1,-1 1 1,1 1-297,0-1 0,-4-4 0,1-2 0,-3-3 0,-3-1 0,-3 0 0,-4-1-1218,-3-3 0,-2-5 0,1-4 0,-3 0 0,0-1-829,-2 0 0,-2-3 0,3-7 2047,-1-5 0,-6-9 0,3-3 0</inkml:trace>
  <inkml:trace contextRef="#ctx0" brushRef="#br0" timeOffset="2">23914 5171 8075,'-12'-13'1752,"4"-1"1,-4 1-705,3 0 0,1 5 1,1 5-1,0 8 1,-1 8-1,-2 9-195,-2 8 0,-3 5 0,-1 10 0,-3 2 0,-2 5 1,-1 1-1,-1 4 0,1-4-1367,-1 0 1,3-1-1,3 1 1,3-2 0,4-4-1,2-5-1689,2-4 1,-2 1 0,3-13 2202,2-5 0,-4-5 0,-1-2 0</inkml:trace>
  <inkml:trace contextRef="#ctx0" brushRef="#br0" timeOffset="3">23221 5011 8101,'-25'0'1445,"3"0"1,2 1 0,9 4-1195,2 4 0,3 3 1,6 2-1,0 4 1,0 4-1,0 2 0,0 1 35,0 2 0,0-6 0,0 8 1,0 1-1,0-2 0,0 0 1,0-1 195,0 0 1,0 5 0,0 4 0,0 4 0,0 4 0,0 3-1,0 4-113,0 2 0,3-1 0,4 9 1,7-1-1,2-2 0,5 1 1,4-1-350,4 3 1,8-1-1,0-6 1,6-2-1,8-2 1,4-6-430,2-7 0,7-3 0,0-17 0,4-5 0,6-8 1,-37-4-1,1-3 0,2-2 0,-1-2 274,0-2 0,-1-2 0,0 0 0,-1-2 1,2-4-1,-2-2 0,-1 0 0,-1-2 0,-1-1 1,-1-2-1,-1-3 0,-1-2 121,1-2 1,-1-2 0,-5 1 0,-2-2-105,1-5 0,-1-2 1,-4 1-1,-2-2 0,-1-3 1,-1-3-1,-1-2 0,-2-1 1,-2-1-1,-3-1 15,-1-4 0,-2-1 0,-1-3 0,-2 0 0,-3 1 0,-1 0 0,-1 4 0,-1 0 0,-3 1 1,-3 2-1,0 5 0,-3 1 33,-2 3 0,-3 2 0,-2 4 0,-3 2 0,0 6 0,-3 2 0,-25-19 0,-4 10 0,-2 12 240,0 10 1,-6 16-1,4 19 1,0 12-1,0 14 1,30-19-1,1 1 1,1 4-1,1 1-332,1 2 1,1 1 0,3-1 0,2 1 0,4 1 0,2 0 0,2 0 0,3 0 161,-1 37 0,6-1 0,3-2 0,0-6 0</inkml:trace>
  <inkml:trace contextRef="#ctx0" brushRef="#br0" timeOffset="4">23888 6610 8046,'-14'-19'0,"2"0"0,4-3 0,3 4 536,4 3 0,5-3 0,2 0 1,0 2 598,0 1 1,-2 9 0,-5 6 0,-5 9 0,-7 8 0,-8 6-64,-4 7 0,-3 5 1,-2 10-1,-3 4 0,-1 3 1,-1 1-569,1 0 1,0 2-1,4 1 1,-3 3 0,2-1-1,2-2 1,3-4-1070,1 0 1,2-2 0,-1-1 0,2-4 0,-1-5 0,3-3-391,2-2 1,-1-5-1,1 0 1,2-7-1,2-5 1,4-3-2919,1-2 1,8-5 3872,1-4 0,5-14 0,9-5 0</inkml:trace>
  <inkml:trace contextRef="#ctx0" brushRef="#br0" timeOffset="5">23301 7197 7966,'-27'0'827,"2"0"0,3 1 1,6 4-149,5 3 0,4 6 0,4 2 1,-1 5-1,1 3 0,1 5 1,2 2-186,0 2 1,0 2-1,0-2 1,0-1-1,0 1 1,0-3 0,2-2-458,2-2 1,3 0 0,7-3-1,-1-3 1,2-4 0,3-6-1,4-2-894,3-5 0,3-2 0,2-2 0,2-5 1,3-8-1,0-5 857,-1-2 0,5-10 0,-5 3 0</inkml:trace>
  <inkml:trace contextRef="#ctx0" brushRef="#br0" timeOffset="6">22808 8476 8045,'-27'-24'6155,"1"7"-5984,11-1 0,9 22 0,15 1 0,3 5 1,1 5-1,2 3 0,1 4 116,2 3 0,1 3 0,-3 2 1,2 1-1,0-3 0,0-3 0,-1-4 1,0 0-1079,-2-1 1,4-3 0,2-1 0,1-6 790,0-5 0,0-4 0,5-1 0</inkml:trace>
  <inkml:trace contextRef="#ctx0" brushRef="#br0" timeOffset="7">23248 8329 7989,'-21'0'0,"-3"0"1473,-1 0 1,3 11 0,12 4 0,2 5-852,2 9 1,2 5-1,4 10 1,0 5-1,-2 3 1,-1 2-1,-1 3 1,1 1-685,1-2 1,1-1 0,-2-2 0,-1-1 0,1-3-1,1-6 1,1-6-3489,-4-6 1,4-8 3549,-4 0 0,10-7 0,2 3 0</inkml:trace>
  <inkml:trace contextRef="#ctx0" brushRef="#br0" timeOffset="8">22741 8196 8217,'-40'0'323,"2"-4"0,2-1 0,7 2-252,5 2 0,3 1 1,5 0-1,-3 0 1,-2 0-1,-1 1 0,-2 5 340,-3 8 1,5 8-1,-6 12 184,4 6 1,8 19 0,0 8 0,10-29 0,1 2-390,2 5 1,2 1 0,0 3 0,2 1 0,1 1 0,2 0 0,2 1 0,3 0 0,2 1 0,3 0 0,2-3 0,3-1 0,2-1 0,1-1 13,2-3 1,1-2-1,2-5 1,1-1-1,1-4 1,1-1-1,2-2 1,1-3-1,1-4 1,0-2-1,4-5 1,0-2-1,2-5 1,0-2-357,2-1 1,0-4 0,7-2 0,0-4-1,-1-1 1,-1-4 0,0-3 0,-1-5 0,1-4-1,-2-3 1,-2-3 0,-1-2-236,-4 0 0,-1-1 1,1-3-1,-2-1 0,-5 1 1,-3 0-1,-1-2 1,-2-1-1,-2-2 0,-3-2 1,-4-1-1,-2 0 87,-2-2 1,-3-1-1,-5-9 1,-3 0 0,-2 0-1,-3 1 1,-6-2 0,-3-1-1,-4-3 1,-4 0 0,-3 1-1,-3 2 1,-2-2 0,-2 1-412,-3 2 0,-2 2 0,1 12 0,-2 2 969,-7-2 0,-1 2 0,5 8 0,1 3 0,1 3 0,-1 3 1,3 5-1,0 3 109,-34-3 1,17 13-1,1 14 1,12 13-1,10 11 1,6 12-1,8 8-383,6 7 0,4 10 0,6-9 0,0 1 0</inkml:trace>
  <inkml:trace contextRef="#ctx0" brushRef="#br0" timeOffset="9">5332 7317 29580,'6'-8'-2435,"-5"-4"0,5 5 1</inkml:trace>
  <inkml:trace contextRef="#ctx0" brushRef="#br0" timeOffset="10">5305 7303 29511,'-7'0'-1099,"1"-1"0,6-4 0,0-4-4742,0-2 5309,0 3 0,-1 2 0,-4 6 0,-4 0 416,-3 0 0,-1 2 0,0 1 0,-1 1 0,1 1 1,0-1 463,-1 1 1,1-1-1,0-4 1,-1 0-1,1 0 1,0 0-1,-1-2 1,1 0 108,0-3 0,-5 1 1,0 2-1,2-1 0,1-1 1,0 1-1,-1 1-426,-2 2 0,-5 5 1,2-1-1,-1 1 0,-1 1 1,1 1-182,1 0 1,-4 5 0,5-4 0,-3 0 0,3 1 0,0 0 0,4 0 177,1 0 0,2 0 0,1 4 0,2 1 0,2-1 104,2 0 0,0 5 0,3 1 0,-1 0 0,1 2 0,2 0-136,1 3 0,0 1 0,0 1-1,0 1 1,0 1 0,0 2 0,-2 2-358,-2 3 1,2-4 0,-2 4 0,2 2 0,1 0-1,-2 2 67,-2 1 1,1-6 0,4 9-1,0 1 1,0 1 0,0 2-1,0-1-33,0 0 1,0 3-1,-2-4 1,-1 3-1,-1 1 1,0 0-21,-2-1 1,0-5-1,-5 3 1,2-1-1,-1-1 1,0-1 188,1-1 1,-2-4 0,6 1 0,-1-2-1,0 1 1,3-1 0,1 3-21,2 3 0,0-4 0,0 3 1,2 3-1,1-1 0,1 4 76,-1-1 0,-1-2 0,-1 3 1,2 1-1,1 0 0,-1 0 0,-1 0 145,-2-2 1,0 4 0,0-5 0,-2-2-1,-1 0 1,-2-4 94,-3-1 0,4 2 0,-4-5 0,2 1 0,2 0 0,-1-3 111,1-1 1,0 2-1,2-2 1,-1 1-1,-1 4 1,1 2-1,1 3-271,2 0 0,-4 1 0,-1 10 1,1-1-1,-1 0 0,0 1 1,-3-2-63,-2-4 1,2 7 0,1-6 0,1-3-1,3-5 1,0-4 184,-1-1 1,2-6 0,-2 1 0,2-5-1,2 0 1,0-1 237,0 3 1,0 1-1,0-2 1,0 1-1,0 3 1,0 5 0,0 2-356,0 2 1,0 0 0,2 0 0,1 2 0,1 1 0,1 3-1195,1 1 1087,-5 2 0,5 1 0,-5-2 0,2-5 0,2-2 0,-1-2 703,2-2 1,-4-8 0,2 4-1,-1-2 1,0 0 0,1-1 0,-1-2-472,-1-2 1,2-2-1,1 1 1,-2 3 0,-2 2-1,-1 1 36,0 0 0,0 6 0,0-3 0,0 2 1,2-1-1,1 2 0,1 0-509,-1-1 1,-1 5-1,-2-4 1,0-1-1,0-1 1,0-2 420,0 0 0,1-2 0,2-6 0,1-1 0,-1-2 0,-1 0 144,-2-1 1,1-1 0,2-3 0,2 2 0,-2 2 0,-2 1 0,-1 2-169,0 2 0,0-5 0,0 7 0,0 0 0,2-1 0,1 4 0,3 0-349,1 2 0,-4-2 0,3-5 1,-2 0-1,1-3 0,-2 0 367,-2 0 1,4-2-1,-1 0 1,-1-2-1,-1-3 1,-2 1-1,0-1 118,0 2 1,1 4-1,2-3 1,1 2 0,1 2-1,-1 3-383,1 0 1,5 5 0,-1 2 0,1 0-1,1-1 1,-2-1 0,0 0 27,-2 0 1,3 1 0,-4-6 0,0 1 0,0-2 0,-3-1 398,-1-2 1,-2-6 0,1 2 0,2-3 0,1-2 0,-1 0-17,-1 1 1,-2 4-1,0-1 1,0 1 0,1 1-1,2 4 1,2 2-460,-2 1 0,3-2 0,0 1 0,0 3 0,1 2 0,-1 3-465,0 2 696,-2-2 1,-2 5 0,1-2 0,1 1-1,-1 0 1,-1-3 266,-2-2 0,4-2 0,0-6 1,-1-2-1,-1 2 0,-2 1-54,0 1 0,0 0 1,1-3-1,2-1 1,3 2-1,0 1-386,0 2 1,3-2-1,-3-1 1,1-2-1,2 2 1,0 1-1,0 3 12,1 3 1,-2-3 0,-1 3 0,1-1 0,-3-2 0,1 0 0,-3-3 220,-1 1 0,2-3 1,1 1-1,-2-3 1,-2-1-1,-1 1 119,0 3 1,0 6 0,0 1 0,0 0 0,0 1-1,0 2-297,0 0 0,0 8 0,0-4 0,0 2 0,0 3 0,0-3 0,0-1 145,0-4 1,0-4-1,-1 3 1,-2-1-1,-2-3 1,2-2 167,2-2 1,-4 3 0,1 0 0,0 4 0,-1-1 0,1 2 0,1-1-375,1 0 1,-2 2-1,-1-5 1,2-5-1,2-4-849,1-2 3073,-6-4-2244,4-2 0,-2-7 0,8-6 1,5 0-1,3 1-200,2 4 0,-1-2 0,2 4 0,1-1 0,2-3 0,-2 0 164,-1 2 1,-2-4-1,0 3 1,1-1-1,-1 0-44,0 2 0,-4 5 0,0 1 0,0 5 1,0 8-1,0 4 0,1 6-2401,2 4 2660,1-1 1,1 15-1,-1-5 1</inkml:trace>
  <inkml:trace contextRef="#ctx0" brushRef="#br0" timeOffset="11">4972 8489 11148,'-13'-13'0,"-1"0"131,1-1 23,0 7 0,4 1 0,0 6 1,-1 0-1,-1 2 0,1 1 1,3 2-1,1 3-179,3 2 1,3-2-1,4-1 1,5-1 0,3-2-1,3 1 1,1-1-1,3-1 290,2-1 0,-3-2 1,2 0-1,1 0 1,-2 0-1,2 0 1,0 0-206,3 0 1,-5 0 0,0 0-1,-1 0 1,1 1 0,0 2-2046,1 2 2016,3-1 1,-8 2 0,4 1 0</inkml:trace>
  <inkml:trace contextRef="#ctx0" brushRef="#br0" timeOffset="12">5359 8516 23501,'0'-25'-2284,"0"3"0,0 10 0,0 12 2019,0 7 0,0 10 0,-2 0 0,-1 0 0,-3-3 0,-1 1 0,-3 1 0,-2 4 0,-3-1 272,-3 0 1,-3 3 0,-5-2 215,-1 0 0,0-9 0,1 1 1</inkml:trace>
  <inkml:trace contextRef="#ctx0" brushRef="#br0" timeOffset="13">24927 4798 8241,'-7'-12'0,"-6"3"0,-7 5 0,0 2 0,2 2 0,-3 0 0,11-1 677,-4-4 0,6 2 0,0-6 0,8 0 103,8 2 0,9-5 0,6 3 1,2-3-1,1-1 0,1 0 1,0 0-1,-1-1-1067,1 1 1,0 0-1,-1 1 1,0 3-1,-4 3 1,-4 1-669,-4 1 1,0 0 0,-1 4 0,0 0-1,1 0 955,-1 0 0,0-6 0,1-2 0</inkml:trace>
  <inkml:trace contextRef="#ctx0" brushRef="#br0" timeOffset="14">25541 4291 8200,'-21'-14'0,"3"5"0,3 6 0,2 3 0,0 0 0,-1 4 687,1 1 0,6 5 0,1-1 0,1 3 0,1 2 1,1 3-1,3 2 0,4 2-1017,5 2 1,3-3-1,1-1 1,1-1-1,0-1 1,3-2 0,0-4 329,0-7 0,-2 4 0,-2-1 0</inkml:trace>
  <inkml:trace contextRef="#ctx0" brushRef="#br0" timeOffset="15">25447 4145 8164,'-25'-18'167,"3"2"1,4 4 514,3 6-349,8-1 1,2 7-1,11 0 1,8 5 0,6 4-1,6 0 1,2 2-334,3 0 0,-3 3 0,5-1 0</inkml:trace>
  <inkml:trace contextRef="#ctx0" brushRef="#br0" timeOffset="16">25741 4145 8267,'-20'-14'1383,"5"7"1,2 3 0,10 7-1098,6 1 0,2 2 1,6-2-1,6 5 1,2 3-74,5 1 1,-1 5 0,1 1 0,-3 2 0,0 3-1,-2 0 1,2-1-402,-1-1 1,-3-4-1,-1 3 1,-4 0 0,-3-2-1,-1 0-396,0-3 0,-2-5 1,-8-4-1,-2-1 1,-5-4 348,-3-5 1,-1-11 0,-1-8 0,1-3 0,0-3 0,-1-2 337,1-1 0,4-4 0,0 3 0,1 4 1,-1 3-1,1 4 2012,2 2 1,2 1-1791,4 5 0,6 6 1,3 2-1,2 5 0,3 5 1,1 4-693,2 2 0,-2 7 1,2 0-1,-6 0 0,-2-1 1,0 1-353,-1-1 1,-3-3 0,-5 0 0,0-1 0,0 0-423,0 1 1,0-8 1140,0-6 0,0-12 0,0-9 0</inkml:trace>
  <inkml:trace contextRef="#ctx0" brushRef="#br0" timeOffset="17">26167 3678 8402,'-30'-4'0,"2"2"1335,3 8 1,12 2-1,1 9 1,5-2-1030,4-1 0,3 0 1,4 3-1,6 2 1,7 2-1,5 2 1,3 1-1,2 0-692,-1-2 1,1-1 0,0 2 0,-2-2-1,-1-2 1,-4-2 0,0-3-1320,-4 0 0,-7-5 0,-5 0 1461,-2 1 1,-4-4 0,-4-2-1,-7-2 569,-8-2 1,-8 0-1,-4 1 1,0 2 0,-1 2-1,2-2 525,-1-2 0,8-1 1,7 0-1,3 0-508,2 0 1,12 5-1,7 0 1,8 1-1,9 2 1,3-2-1,7 0-1532,7-3 1,3-2 0,6-1 1189,-3 0 0,7 0 0,-12 0 0</inkml:trace>
  <inkml:trace contextRef="#ctx0" brushRef="#br0" timeOffset="18">26500 3998 8363,'-31'-4'819,"0"-1"0,2 1 0,6 4-556,6 0 1,8 1 0,7 2 0,8 3 0,9 0 0,4 2 0,5-3-546,1 1 1,6-1 0,0-5-1,0 0 1,-1 0 0,-2-2-650,-3-2 1,-5-2-1,-1-4 831,-4 1 0,-5 4 0,-10-4 0,0-1 435,0-2 0,-10 3 0,-5 0 0,-3 1 1,-3-1-1,1 1 0,-4 1 1138,-1-1 0,4 4 0,3-3-804,3 1 0,9 1 1,8 5-1,8 0 1,8 0-747,3 0 1,-3 0-1,4 0 1,1 0-1,1 0 1,0 0 0,-3 0-483,-2 0 1,-1-4 0,-5-2 0,0 0 0,-1-1 971,-3-1 1,-2 4 0,-4-5-344,2-2 0,7 1 1,1 1-1,8 5 1,5 2-1,6 2-728,3 0 0,8 0 1,1 0-1,1 0 658,1 0 0,-11 6 0,4 2 0</inkml:trace>
  <inkml:trace contextRef="#ctx0" brushRef="#br0" timeOffset="19">25287 2945 8652,'-4'-9'0,"-2"2"-23,-1 1 241,-2 2 1,0 4 0,1 1 0,2 4-1,3 3 1,2 6 0,1 4 0,0 5 485,0 7 0,4 2 1,2 7-1,0-2 0,2 1 1,-1-1-1,2 2-1072,-2-1 1,5 2-1,-3-1 1,3-2-1,1-3 1,2-1-376,3-4 0,-3-7 1,2-4-1,0-4 742,1-6 1,-4 4 0,6-4 0</inkml:trace>
  <inkml:trace contextRef="#ctx0" brushRef="#br0" timeOffset="20">25581 3345 8682,'-18'-15'1307,"0"6"1,5 6-1146,4 3 1,7 6-1,1 3 1,5 2 0,4-1-1,2-1-219,2 1 1,1 1 0,-1-1-1,-2-3 1,-1 1 0,2-2-1,1 0 1,1-3-410,0-2 0,-4-1 0,-1-1 0,-1-4 0,-1-4 0,0-4 494,-3-5 1,-2 2 0,-1-5-1,0 2 1,-1 3 0,-2-1-1,-3 3 206,-2 0 0,5-2 0,-1 7 0,3-3 1,1-1-295,0 0 0,5-1 0,4-1 0,5-1 0,2-2 60,2 2 0,11-11 0,0-1 0</inkml:trace>
  <inkml:trace contextRef="#ctx0" brushRef="#br0" timeOffset="21">26047 2812 10883,'5'13'879,"-1"1"0,6 0 0,-1 3 0,3 2-768,1 2 1,1 1 0,-1 5 0,0-2 0,1-2 0,-2-2 0,-2 0-2093,-1 0 1784,-6-5 1,3 3 0,-6-5 0,0-1-290,0 0 0,-6-5 1,-3-4-1,-3-1 1,-1 0-1,-1 3 486,1 1 0,-6 8 0,-2 6 0</inkml:trace>
  <inkml:trace contextRef="#ctx0" brushRef="#br0" timeOffset="22">23634 4478 8267,'-13'0'45,"-6"-6"1,2 5-1,-5-4 1,-1 4-1,-3 1 1,1 0 0,2 0-1,2-2 690,2-2 1,1 2-1,6-4-735,3 0 1,2 0-1,2-4 1,-5 3 86,-6 1 0,-5 1 0,-6 5 0,-1 0 0,-3 0 0,-5 2 0,-2 1 128,-2 1 1,4 5-1,2-3 1,2 0 0,2 1-1,3-1-140,5 0 1,-2 5-1,5-3 1,0 3-1,0 1 1,1-1 0,0 4-149,0 0 1,-5 6 0,2 0 0,-1 2 0,-1 2-1,-2 4 164,-4-1 0,1 0 0,-2-2 0,5 1 0,4-2 1,2-1-1,2-3-70,3-2 0,5 3 0,1-3 0,2 2 0,3 3 1,2 0-90,1-2 1,-4 3-1,-1-3 1,1 3-1,-1 3 1,-1 2 136,-1 1 0,-1 5 0,-2-2 0,1 1 0,-1 4 0,-2-2 0,0 1 12,3 1 1,-1-5 0,5-2 0,2 0 0,3-1 0,3 0-1,3 0-86,2 0 1,5 0 0,6-3 0,2 2 0,3 1 0,1 0-18,2 2 0,4-4 0,0 7 0,-2-1 0,0 2 0,-3 2 72,1 2 1,-5 2 0,-1-3 0,0 0 0,-2-1 0,2-4 6,-1-4 1,3 2 0,5-2-1,1-1 1,5-4 0,5-2 0,8-3-108,8-2 1,3-1-1,6-5 1,2 0-1,-2 1 1,1-1-158,-1 0 0,-12 1 161,10-1 1,-10 0 0,2 2-1,-5 1 1,-1 2 99,-1-2 0,-4-1 1,3-1-1,-2-1 0,2 0 1,2-1 90,2-3 0,6-3 1,5-6-1,3-2 0,8-4 1,-33 1-1,-1-3-215,3-1 1,0-3-1,6-2 1,1-1 0,-5-1-1,0-1 1,0 1 0,-1 0-1,1-1 1,-1 0-1,-4 0 1,-1 0 0,-1-2-1,-2 1 56,27-21 1,-5 3 0,-6 2-1,-4 0 1,-7 2 0,-5-2-28,-5 0 1,-2 3 0,-3-5 248,-2-1 1,-6-1 0,2-4-1,-3-1-159,-2-1 0,1-5 1,-1 0-1,0-3 0,1-7 1,-3 0-169,-2-4 0,2-5 0,-7 6 0,-2 3 0,-5-2 0,-8 5 0,-5-2 218,-6 3 0,-11 5 0,-5 3 1,-8 1-1,-6 3 0,-7 1 22,-5 2 0,31 20 0,-1 0 1,1 1-1,0 0 0,-1 0 0,0 1 1,-2 0-1,0 0 0,0 1 0,-2-1 1,1 0-1,-1 0-108,0 0 0,0 1 0,1 2 0,0 0 0,-1-1 0,-1 0 0,1 0 0,1 0 0,-1 1 0,0-1 0,0 1 0,1 1-83,-1-1 0,0 2 0,1 0 1,-1 0-1,-3 1 0,0 1 0,0 0 1,-1 1-1,0 0 0,0 1 1,0 1-1,1 1-89,0 1 0,0 2 0,1 0 0,0 2 0,0 1 0,0 2 0,2 0 0,-1 1 0,-33 6 1,7 10-1,5 6-1988,9 3 1,9 8 2146,11 10 0,3 2 0,1 12 0</inkml:trace>
  <inkml:trace contextRef="#ctx0" brushRef="#br0" timeOffset="23">24807 11475 8188,'-26'-18'0,"1"0"0,2 2 0,-2 5 332,3 3 1,3 5-1,-1-2 1,1 5 0,-2 5-1,2 4 1,4 2 0,5 3-214,0-1 0,2 0 1,1 2-1,1 1 1,3 4-1,3-1 1,4 2-255,5-1 0,-1 3 1,1 3-1,-1 1 0,0 1 1,-4 2-1,-2 2 39,-2 2 1,-11-3 0,-3 5 0,-6 0 0,-3-2 0,-4-2 302,-4 1 1,3-5-1,-3 3 1,4-3-1,3 0 1,4 2 237,0 1 1,3 2 0,3-4 0,2 2 0,3 0 0,5 2-531,3 2 0,6 4 0,6 1 0,5 0 0,8 1 0,4 1 0,5 1-209,1 0 0,-3-6 1,4 4-1,2-4 0,0-1 1,0-2 42,-1-3 0,-6-7 1,1-4 384,-3 0 1,-3-3-1,-3-3 1,-4-1-1,-2 0 123,2 1 1,-2-7 0,5-1 0,0-2 0,0 1 0,4-2 146,4-2 0,2-1 1,6 0-1,3-1 1,0-4-1,5-3-178,1-4 0,4-3 0,6-3 0,4-4 1,0-5-1,4-4 0,0-4-229,-2-4 1,-28 17 0,0 0 0,-1-2 0,-1 0 0,2-1 0,-1-2 0,2-2 0,1-1 0,0-1 0,-1-1-111,1-1 1,1-1-1,0-1 1,0-1 0,-3 0-1,0-1 1,-1 1 0,-1 0-1,0-1 1,0 0-1,-2 1 1,0 1-25,0 1 1,-2-1 0,-1-1 0,-2 0-1,-2 4 1,-2 0 0,14-31 0,-10-1 0,-9 3-1,-6 3 201,-5 4 1,-7 0 0,-8 2 0,-12 2-1,-12 4 1,-11 2-52,-8 1 0,-2 9 0,-9-5 0,30 22 0,-1 0 1,-3 3-1,-1 0 0,-3 1 0,-1 1 0,1 1 1,0 1-97,1 1 1,1-1-1,-6-1 1,0 0 0,3 1-1,0 2 1,-1 0 0,0 1-1,0 1 1,0 0 0,1 2-1,1 1-296,1 0 0,1 0 1,-3 0-1,1 2 0,-30 2 1,4 5-1,2 10 379,6 14 0,0 10 0,7 13 0</inkml:trace>
  <inkml:trace contextRef="#ctx0" brushRef="#br0" timeOffset="24">24834 11941 9306,'-4'-25'0,"-1"3"0,2 4 93,2 3 543,7 8 1,1 1-1,5 7 1,-2 4-1,-1 4 1,0 3 0,-2 1-1,-1 2 1,-1 2-1,-1 6 1,1 2-625,1 1 1,-5 1 0,5 0 0,-1-1 0,0 1 0,1-2-740,0-3 0,3 4 1,-3-4-1,0 2 1,1-4 807,1-6 0,1-1 0,4-6 0</inkml:trace>
  <inkml:trace contextRef="#ctx0" brushRef="#br0" timeOffset="25">25101 12128 19704,'-2'-18'-4840,"-1"0"4763,-1 2 1,-2 3 0,3 2 481,-2 2 0,1 8 1,4 1-1,0 9-457,0 7 1,0 3 0,1 5 0,2-2-1,3 0 1,2 1 0,2-3 0,2 0-91,1-4 1,7-3 0,2-2 0,2-4 0,-1-1-1,-2-3 145,-2-2 1,3-7 0,-4-2-1,-2-4 1,-2-3 0,-4-3-228,-1-4 0,-6-3 1,1-2-1,-2 2 1,-2 1-1,-2 3 348,-2 2 0,-3 1 1,-5 5-1,1 0 0,3 1 1,-1 2-1,0 2-71,0 2 1,6 0 0,0 3 0,7-3 252,10-1 1,11-2 0,9-4-1</inkml:trace>
  <inkml:trace contextRef="#ctx0" brushRef="#br0" timeOffset="26">25741 11528 13652,'-2'-24'-243,"-2"7"1,2 6 327,-2 16 0,2 6 1,2 7-1,0 0 1,0 1-1,0 3 1,0 5-1,0 3 51,0 1 0,6 9 0,3-3 0,3-2 0,1-1 0,1-4-123,-1-2 1,5-3 0,-1-4-1,0-6 1,-3-6 0,0-3-1,-1-5 1,0-4-187,1-6 0,-5-3 0,0-2 0,1-3 0,0-2 0,1 0 928,-2 0 0,-6 1 0,1 5-254,-3-1 0,-2 8 1,-2 6-1,-3 9 0,-1 7 1,-4 7-712,-1 2 1,-1 3 0,0 2 0,-1 2 0,1 2-1,-2 2-1429,-2-2 1,2 0-1,-3-4 1718,3 1 0,-4 0 0,-2-5 0</inkml:trace>
  <inkml:trace contextRef="#ctx0" brushRef="#br0" timeOffset="27">9598 8503 13055,'-9'-12'0,"1"2"-96,2 1 473,2 6 0,6-3 0,2 6 0,5 1 0,3 2 0,3 2 0,1-2 0,3-2 0,2-1 0,3 0 0,1 0 367,1 0 0,5 0 0,1 0 1,-3 0-1,1 0 0,-1 0 0,3 0 1,-3 0-1323,-1 0 0,-1 0 0,1 0 0,3 2 672,5 2 1,2-3 0,2 5 0</inkml:trace>
  <inkml:trace contextRef="#ctx0" brushRef="#br0" timeOffset="28">10864 8329 23623,'0'-20'-6901,"0"2"7093,6 3 1,-12 8 0,-1 2 0,-10 4 0,-2 1 0,-2 0 0,1 1 507,-4 4 1,0-2 0,1 6 0,0-1 0,1 1 0,1 0 0,4 0 0,3 0-635,5 0 0,-1 0 1,6 4-1,2-1 0,5-2-323,6-1 0,4-1 0,5 2 0,6-1 0,4 0 0,4 0 0,1 0 299,0 1 0,-2-3 1,-5 2-1,0 2 1,-3 0-1,-3 3 1,-4-1-19,-4 0 1,-8 1 0,1 1 0,-5 1-1,-6 2 1,-6-2-37,-4-1 0,-7 1 1,4-1-1,0-3 1,0-2-1,4-1 1,3-2-78,3-1 1,3-1-294,2-5 0,7 0 1,14-2 328,6-2 0,8-16 0,3-8 0</inkml:trace>
  <inkml:trace contextRef="#ctx0" brushRef="#br0" timeOffset="29">11317 8183 28360,'0'-24'-3308,"0"-2"1,0 9 3455,0 13 0,-4 13 0,-2 10 0,-1 0 0,-2 2 0,0 0 0,1 2 0,1 4-471,0 4 1,-2 3 0,-5 8 0,1-1-1,1 2 1,3-2 0,5 1-5652,2-5 5679,2-3 1,12-7 0,3-1 0</inkml:trace>
  <inkml:trace contextRef="#ctx0" brushRef="#br0" timeOffset="30">11331 8449 16903,'-14'-23'-492,"1"5"1,6 16 0,2 16 0,4 1-358,1-1 1,0 0-1,1-1 1,5 0 796,7 1 0,7 5 0,6 2 0</inkml:trace>
  <inkml:trace contextRef="#ctx0" brushRef="#br0" timeOffset="31">11597 8543 16903,'-13'0'515,"3"0"0,-2 1 0,-3 4 1,0 4-141,0 2 0,3 4 0,4 3-739,3 4 0,4-1 0,2 0 0,4-2 1,5-3-28,6-1 0,0-2 0,5-1 0,-2-3 0,-2-5-60,-2-2 1,-8-8 0,-4-3 0,-6-3 0,-6-3 0,-1-1 0,-1-2 617,2 2 1,1 1-1,-4 2 1,3 0 0,4-1-1,4 1-90,1 0 0,1 4 0,4 1 0,4 2 0,4 2 0,5 0 0,3-1-67,-1 2 1,11-4 0,-2-1 0</inkml:trace>
  <inkml:trace contextRef="#ctx0" brushRef="#br0" timeOffset="32">11917 8476 16903,'9'2'327,"-2"2"0,-1 6-193,-3 7 0,-1-1 1,-2 6-1,0 0-218,0-1 0,0 4 0,0-4 0,0 1-64,0 0 1,0-1 0,0 1 0,0-4-124,0-3 0,0-9 1,0-8-1,0-8 0,0-8 1,0-2-1,1-4 276,4-1 0,-2-6 1,6-1-1,1 1 1,2 2-1,0 1 1,-2 4 270,-1 3 1,-6 8 0,3 5 0,-2 4-212,1 5 0,-5 5 0,-6 8 0,-2-1 0,-2 2 0,0 1-363,1 2 1,-2 0 0,7-5 0,1 0-1,4 1-308,8-1 0,2-4 0,11-2 0,3-1 0,3-3 828,3-1 0,6-2 0,-3 0 0</inkml:trace>
  <inkml:trace contextRef="#ctx0" brushRef="#br0" timeOffset="33">12370 8489 16903,'-7'-13'-1341,"0"6"1,4 4 1711,-2 6 0,1 4 1,4 6-1,0 2 0,1 3 22,4 4 0,-2-1 0,4 0 0,0-1 0,-1 0 0,0-1 0,-1-3 1,-1-1-696,1-2 0,-2-1 1,-8-3-1,-4-6-27,-3-6 1,-1-6 0,1-9 0,2-4 0,2-3-1,3-3 1,2-2 48,1-1 1,2 0 0,0 4-1,0 1 1,2 1 0,1 2 680,1 6 0,2 6 0,-3 7-432,1 7 0,1-2 0,-5 16 0,0 0 0,0 1 0,0 3 0,0-2-332,0 0 1,0-1 0,0-3 0,0 1 0,1 2-752,4-2 1,2-1 0,8-3 1289,3-3 0,2-3 0,7-6 1</inkml:trace>
  <inkml:trace contextRef="#ctx0" brushRef="#br0" timeOffset="34">12690 8463 16903,'0'-8'-1317,"-1"4"1702,-4 8 0,2-1 0,-4 6 0,0 2 1,-1 0-570,-2 3 0,4-1 0,1 2 0,3 0 0,-1-1 0,-2-2-28,2 0 1,8-6-1,2 0 1</inkml:trace>
  <inkml:trace contextRef="#ctx0" brushRef="#br0" timeOffset="35">12704 8396 16903,'0'-28'-1638,"0"3"1,0 11 1900,0 1 1,0 3 0,1 5 0,4 10 0,3 5-1027,4 3 1,2 7 0,-1 0 0,0 3 702,1-1 0,-1 0 1,0 5-1</inkml:trace>
  <inkml:trace contextRef="#ctx0" brushRef="#br0" timeOffset="36">12997 8463 16903,'0'-27'-309,"6"6"0,-5 2 0,4 6 451,-4-1 1,-2 9 0,-2 5 0,-3 7 0,0 6-400,0 5 0,2 1 0,4 3 0,0-2 1,0-2-1,1-1 0,3 0-95,5-3 1,2 0 0,-1-2 0,-1-2 0,1-3 0,1 1 0,-1-2 663,-1 0 1,-5 2 0,4-2-1,-2 2 1,-3 4 0,-2 4-1,-2 8 386,-4 5-766,-2-1 1,-11 15 0,-1-1 0,-2 1 0,-1 0 0,1-6-710,3-3 1,1-9-1,2-7 1,6-6 957,6-8 1,7-11-1,14-16 1,4-3-1,4-5 1,2-5-1,1-2 34,2-2 0,1 0 0,-6 1 1,-1 4-1,-2 3 0,-4 6-107,0 4 0,-4 2 0,4 7 0</inkml:trace>
  <inkml:trace contextRef="#ctx0" brushRef="#br0" timeOffset="37">13650 8463 12151,'6'-18'-542,"3"2"0,3 2-504,1 4 0,0 7 1095,1-1 1,-1-4 0,0 1 0</inkml:trace>
  <inkml:trace contextRef="#ctx0" brushRef="#br0" timeOffset="38">13757 8383 11486,'7'1'2,"-2"4"0,-4 4 215,-1 2 0,0 3 0,0 1 1,0 1-1,0 3 0,0 2 1,-1 1-1,-2 2 0,-3-1 19,-2 1 1,-1 7 0,-2-7 0,0-2 0,4 0 0,1-2 0,3-1 0,1-3-558,2-1 0,6-9 0,2-6 0,-1-9 0,-2-6 1,-2-6 208,1-4 1,-1 0 0,4-10-1,1-2 1,-1-2 0,4-1 0,0 0 394,3 0 0,-1 6 0,0 1 0,1 4 0,-1 2 0,-1 6 0,-2 5 883,-1 3-1079,0 5 0,0-2 1,0 6-1,1 2-298,2 5 1,-5 0 0,-2 6 0,-4 1 0,-1 4 0,0 2 0,-1 2 59,-4-2 1,2-1 0,-5-2 0,-1 0 0,0 1 0,1-1 0,2 0-227,4 1 1,0-1 0,5 0 0,6 1-1,10-2 394,9-4 0,12 4 0,8-4 0</inkml:trace>
  <inkml:trace contextRef="#ctx0" brushRef="#br0" timeOffset="39">14357 8396 12151,'-27'-10'898,"0"-4"1,7 0 0,0 3 0,2 4-663,1 1 0,-1 1 0,5 5 0,-1 0 0,2 2 0,4 2 0,3 5-367,4 3 1,7 0 0,2 0 0,6 0 0,4 2 0,4 1 0,3 0-762,2-2 0,-5-1 1,-1-1 258,-2-2 0,-1-7 492,-5 3 0,-7-5 1,-6-5-1,-8-5 0,-2-5 1,0-4 177,1-2 0,0 4 1,-3-4-1,3 2 1,5 2 216,2 2 0,4 4 0,2 2 1,7 4-1,5 4-217,6 1 0,15 0 1,5 0-1</inkml:trace>
  <inkml:trace contextRef="#ctx0" brushRef="#br0" timeOffset="40">14663 8343 13381,'-4'-28'-2192,"-2"7"2558,-2 9 1,4 6 0,-3 8 0,-1 2-1,1 6-713,-4 7 0,4-2 0,0 4 0,-1 0 0,2 2 0,0 1 0,3-1 257,2-2 0,1 5 1,0-4-1</inkml:trace>
  <inkml:trace contextRef="#ctx0" brushRef="#br0" timeOffset="41">14610 8423 13381,'0'-31'-1018,"0"1"0,0 5 1210,0 6 1,6 1 0,3 3 0,3 3-405,1 0 1,0 6-1,0 2 1,1 3-1,-1 1 1,0 0-123,1 0 351,-1 5 0,0 3 1,1 5-1</inkml:trace>
  <inkml:trace contextRef="#ctx0" brushRef="#br0" timeOffset="42">14983 8329 13381,'7'-10'813,"-2"6"1,-4 5 0,-1 14 0,0 1-1310,0 2 1,0 0 0,0-5 0,0 0 0,2 1 406,2-1 1,-2-4 0,4-2-1,-2 1 1,2-2 0,2 0-10,2-3 0,0-3 1,1-5-1,-2-4 1,1-3-1,2-1 1,1-2 44,0-2 1,1 0 0,-1-5 0,0 0 0,1 1 0,-2 3 205,-4 3 1,4 4 0,-4 0 0,1 4-1,-1 1 1,3 3 0,1 2-213,1 1 0,0 5 0,1 4 0,-1 3 0,0 3 0,1 1-578,-1 2 1,-1 0-1,-2-3 1,-1 1 564,1 2 1,8-1 0,3-3 0</inkml:trace>
  <inkml:trace contextRef="#ctx0" brushRef="#br0" timeOffset="43">15516 8196 13381,'-20'9'81,"0"0"29,1 1 0,-2 4 0,-5 3 0,0 4-224,4 0 1,4-2-1,8-6 1,1-1-1,0-1 209,2-2 1,1-8 0,7-1 0,4-6-120,4-1 0,9-5 0,5 4 0,5 0 0,7 0 1,2 2-853,4 3 909,8 2 1,-2 1 0,7 0 0</inkml:trace>
  <inkml:trace contextRef="#ctx0" brushRef="#br0" timeOffset="44">7798 10249 10947,'-12'-26'0,"2"6"11,1 6 51,6 7 0,-3 8 245,6 4 1,8 2-1,5 7 1,9-1-1,8 0 1,8 2 0,8 1-1,10 4 1,8 0 1,-28-8 1,1 0 0,6 1 0,1-1-1,3 1 1,-1 1 0,1-1 0,0 1-1,-1-2 1,1 1 0,-1-1 0,1-1 0,3 0-1,1-2 1,2-1 0,1-2-223,1-1 1,1-2 0,1-1-1,1-1 1,-1-2 0,0-1-1,1-2 1,0-1 0,2-4 0,0-3-1,-1-2 1,-1-3-169,-1-2 1,0-2 0,-1-4 0,-1-3 0,-7 1 0,-3-2 0,-1-2 0,-2-1 0,-2-2 0,-3-1 0,-4-1 0,-2-1 0,-4-1 0,-4-1-32,-3 0 1,-3 0 0,-4 0-1,-3 1 1,-3-2 0,-3 0-1,-3-2 1,-5-1 0,-3 1-1,-5 0 1,-6 1 0,-4 2 132,-5 1 0,-4 3 0,-2 6 0,-5 4 0,-9 1 0,-3 5 0,-5 3 0,-2 4 0,-3 3 0,-2 4 0,-9 5 0,-2 3 0,22 2 0,-1 2 0,-1 2-19,-1 2 0,-1 2 1,0 1-1,-5 4 1,0 3-1,1 0 1,0 0-1,1 2 0,1 1 1,2-1-1,1 1 1,0 1-1,2 1 1,1 0-1,0 1 1,5 0-1,1 0 0,0 2-159,3-1 0,0 2 1,2 1-1,-1 1 1,2 1-1,0 1 1,-15 16-1,3 2 1,5-2-1,3 2 0,4 0 1,4 1-1,7-2 1,4 0-1,5 0 1,4-1 156,7 0 0,3-1 0,0 1 0,3 1 0,5 2 0,-1 1 0</inkml:trace>
  <inkml:trace contextRef="#ctx0" brushRef="#br0" timeOffset="45">8505 11275 8474,'0'-61'0,"0"6"0,0 9 0,0 11 0,0 7 0,0 5 0,-6 4 0,-6 12 27,-6 2 0,-17 5 0,-5 5 1,-11 5-1,-7 5 0,-4 4 1,-4 3-1,-4 5 0,35-12 1,0 1-95,-30 18 1,6 2-1,10 4 1,5 0-1,5-2 1,7-1-1,8-3 360,8-1 1,5-2-1,13-3 1,4 0 0,8 0-1,15-2-136,13-1 1,22-2 0,-22-10 0,4-2 0,3-1 0,2-1 0,9 0 0,2-1 0,4-2 0,1-2-1,5 0 1,1-1-113,0 0 0,1-3 0,-1 0 1,-1-1-1,-1-2 0,-1-1 0,-2-3 1,-2-1-1,-5-1 0,-2-2 1,-4 0-1,-1-1-1074,-5 0 0,-1-1 1018,-5-3 0,-3-1 1,-2 1-1,-2-1 0,19-21 1,-13-1-1,-13-3 0,-13-4-41,-8-5 1,-21-5 0,-17-3 0,6 28-1,-5 3 1,-8-2 0,-3 2 0,-6 1-1,-3 3 1,-4 2 0,-2 3-127,-5 1 0,0 3 0,-2 6 0,-1 2 0,-8 3 0,-1 4 1,-3 4-1,0 5 178,23 1 0,-1 2 0,0 2 0,-3-1 0,0 2 0,0 1 0,-3 2 0</inkml:trace>
  <inkml:trace contextRef="#ctx0" brushRef="#br0" timeOffset="46">22408 9129 8362,'-21'-1'0,"3"-2"0,4-2 0,0 2 0,1 2 0,6 1 748,-5-6 1,10 3 0,-1-5 1073,6 3 0,5 2-1682,5 7 1,2-1-1,1 6 1,3 0-1,1 0 1,0 0 25,1 1 0,1-3 0,6 2 0,2 2 0,3-1 0,1 0 149,3-1 0,-3-4 0,1 2 0,2-1 0,2-3 1,1 0-1,0 0 55,0 1 1,0 1 0,0-5 0,0 0 0,0 0 0,-2 0-178,-2 0 0,1 0 0,-4-2 0,-1-1 0,1-1 0,-4-1-170,-1-1 1,2 5 0,-2-5 0,-3 2 0,1-1 0,-3 2 0,1 2-27,-2 1 1,-1-2 0,3-1 0,-4-1 0,1-1-1,-2 1 28,1 0 1,3-5 0,-2 3 0,1 0 0,-1-2 0,0 1 0,-2-3 49,0-2 1,0-2 0,-2 0 0,1-3 0,-2 0 0,-3 0-55,-4 2 1,3-2 0,-5-3 0,2 1 0,-1-2 0,-2 2-56,-4 0 0,0-3 1,-2 3-1,0-2 0,0-3 1,0-1-1,0 0-1,0 3 0,0-4 1,-2 4-1,0-3 1,-3-2-1,1 1 11,-2-1 0,4 5 1,-2 0-1,1-2 1,0 0-1,-2 1 0,1 2-31,-2 2 1,3-1-1,-6 4 1,0-2-1,0 2 1,1 1-112,-3 2 1,-1-1-1,-1 1 1,1 0-1,2-1 1,1 1 105,-1 0 0,-2-5 1,-2 0-1,1 2 0,0 0 1,-1-1-1,1 0 265,0 0 0,2-2-7,-2 1 1,6-1 0,-10 3 0,0-2-188,-3 2 0,2 1 1,-2 2-1,-1-1 1,0 1-1,-2 1 1,-3 2-314,0 1 1,-1 6 0,-1-2 0,-3 4 0,-5 1 0,-1 0 112,2 0 1,-7 0-1,4 0 1,-2 0-1,-3 0 1,3 0 0,0 0 281,0 0 0,1 1 1,-8 2-1,1 3 1,3 2-1,0 1 1,0 0-1,-1-1 0,-1 1 1,4 6-1,-1 1 0,-1 4 1,2 0-156,-2 4 1,0-3 0,3 1 0,0 2 0,2 2 0,0 4 0,4 3-144,2 1 1,1-3-1,6 3 1,1 0 0,5-2-1,4 1 212,7-3 1,5-2 0,5-3 0,4-1 0,6-2 0,7 0-48,6-1 1,6 2-1,12-5 1,5-1 0,0-3-1,4 1 1,-1 1-692,0 2 0,0 0 0,-2-3 0,-3 1 1,-2 3-1,-1 2-4070,-4 3 4817,1-5 1,-12 6 0,4-4-1</inkml:trace>
  <inkml:trace contextRef="#ctx0" brushRef="#br0" timeOffset="47">21195 8636 13294,'0'-25'-2154,"0"3"2864,0 4 1,0 7-436,0 3 0,1 5 0,4-2 0,5 4 1,7 1 38,5 0 0,4 0 1,4 0-1,4 1 0,3 4 1,6 4-1,2 2 0,0 3 35,-2-1 0,-3 0-346,-4 1 0,-3-2 1,-7-2-1,-1-1-33,-2 1 0,-4 1 0,-7-1 0,-3-1 0,-5 1-38,-3 2 1,-2-3 0,-3 0 0,-7 1 0,-5 0 0,-5 1 95,0-2 1,-4 0 0,3 4-1,-3 0 1,-2 1 0,1-1-1,-1-1-336,0-3 0,2 2 0,1-3 0,4 1 0,0 0 0,4 0-1421,1-2 0,8 0 1642,2-2 0,4 2 0,1 7 0</inkml:trace>
  <inkml:trace contextRef="#ctx0" brushRef="#br0" timeOffset="48">21555 8796 28275,'-19'-22'-5430,"-2"2"5357,0 6 1,-4 3-1,3 11 1,-3 2 513,-2 2 1,0-1 0,-1 5-1,-2-2 1,-2-2 0,-2 0 0,-3 2-1,-2 0 213,-1 0 0,-4 3 0,-2-3 0,-1 0 0,-2 0 1,0-2-1,1 1 22,2-1 1,2 1 0,4-5-696,0 0 0,2 4 1,1 0-1,4 1-597,5 1 0,-2-3 1,9 6-1,1 0 0,2-1 1,3 1-1,3 2-5592,3 1 6152,-2 1 1,9 0 0,-4 1-1</inkml:trace>
  <inkml:trace contextRef="#ctx0" brushRef="#br0" timeOffset="49">19795 8396 17113,'-13'0'-699,"0"0"1,-1 0 0,1 0 1107,0 0 0,-2 0 0,-1 0 0,-2 0 0,1 2 0,3 2-143,0 5 0,7 3 0,2 1 0,4 0 0,1 1 0,-1-1 0,-2 2 51,-2 3 1,1-1 0,4 10 0,-2 4 0,-1 3-1,-3 5 1,-1 4-119,-3 4 0,-1 8 1,1-6-1,1 3 1,0 2-1,2 1-464,2-2 1,4-2 0,1-11 0,0-2 0,0-2 0,0-5 0,0-3-837,0-1 0,1-7 1,2 0-1,3-3 1,0 1-909,0-2 0,0-7 2011,-2-4 0,-2-10 1,4-2-1</inkml:trace>
  <inkml:trace contextRef="#ctx0" brushRef="#br0" timeOffset="50">19329 9062 24633,'7'-16'-1490,"-2"-6"1,-4 0-1,1 5 2146,2 7 0,3 3 0,8 2 1,1-2-1,5-2 0,4 0 1,8-1-1,4-1-148,3 2 1,3-1 0,0 4 0,-2 0 0,2 0 0,-1 3-280,-1 2 1,-1-5 0,0-1 0</inkml:trace>
  <inkml:trace contextRef="#ctx0" brushRef="#br0" timeOffset="51">23808 6877 8024,'13'-28'0,"0"0"0,2-1 0,1 6 0,2 2 0,7 3 0,2 5 0,0-12 0,5-3 0</inkml:trace>
  <inkml:trace contextRef="#ctx0" brushRef="#br0" timeOffset="52">23941 6650 8063,'-7'0'67,"2"-1"1,10-2 0,5-3 0,5 0 193,3 0 1,4-4-1,-5 2 1,-2-1-210,-4 1 1,-5 3 0,-8-2 0,-2 1 0,-5 3 0,-3 1 0,-1 4 0,1 2 181,3 5 0,-3 1 0,3 1 0,-1-2 1,-1 3-1,3 2 0,-1 4 0,0 0 23,0 1 1,-4-3 0,-7 7-1,0 0 1,-6 3 0,-2 0-1,-4 2 1,-1 2 134,0 1 1,-2 10 0,2-1 0,1 2 0,-2 1 0,1 0 0,1 3-145,2 1 1,3 2-1,5 3 1,4-2-1,3-4 1,2-2-426,0-1 1,-1-9 0,1 4-1,1-7 1,3-6 0,3-2-94,1-2 0,3-6 0,-1-11 1,6-8 81,6-15 0,9-12 1,4-15-1,3-6 1,2-7-1,-1-5 146,1-4 0,-12 33 1,1 0-1,15-31 0,-1 1 1,-2 1-1,-3 5 1,-1 2-4,-2 6 1,-7 11-1,0 3 1,-6 5-1,-3 9 1,-3 2 450,-2 5 0,-1 1 104,0 2 0,-1 4 0,-4 1 0,-4 2 0,-3 3-164,-1 2 1,0 8 0,-4 7 0,-3 8 0,-7 9 0,-1 9-65,0 7 1,-3 11-1,-2 6 1,0 4-1,17-33 1,0 1-1,-12 34-460,4-2 0,6-3 1,9-2-1,5-3 1,2-4-1,2-6 0,2-4-958,2-7 1,4-5 0,5-8 0,-1 0-1,-2-3 1,-1-3 1135,2-6 0,-6 9 0,1-9 0</inkml:trace>
  <inkml:trace contextRef="#ctx0" brushRef="#br0" timeOffset="53">22928 9636 8455,'9'-20'-16,"0"7"252,-6 6 1,5 7-1,-6 1 1,-6 3-1,-4 5 1,-5 3-1,-1 2 1,-2 0 279,1 4 1,5-3-1,1 4 1,0-1 0,2 1-1,2 2 1,4 1 0,1 2-77,0 2 1,0-2 0,0 7 0,1-1 0,2 0 0,2 1 0,-2-2-610,-2-1 0,4-1 1,-1 0-1,-1-1 0,-1 1 1,-2 0-441,0-1 1,0-4-1,0-1 1,1-2-1,2-1 1,1 0-1,-1 0-1134,-1-2 1,-2-1 1742,0-2 0,6 1 0,1-1 0</inkml:trace>
  <inkml:trace contextRef="#ctx0" brushRef="#br0" timeOffset="54">22728 10382 8383,'-12'-13'1292,"3"-1"1,5 8-936,8 6 1,4 2 0,5 7-1,2 1 1,2 2 0,6 1-1,2 2 1,2 3-322,-1 4 0,2-1 0,2-1 0,1 0 0,-1-4 1,-4-1-1,-2-2 0,-2-1-1499,2-3 0,0-3 0,-2-6 1463,-4 0 0,2-6 0,1-2 0</inkml:trace>
  <inkml:trace contextRef="#ctx0" brushRef="#br0" timeOffset="55">22888 10755 8469,'0'-27'0,"0"2"0,0 3 0,0 4 0,0 3 64,0 8 1,-2-3 0,-2 7 0,-5 4-1,-3 7 1,-3 5 0,-2 5 136,-6 4 1,-3 9-1,-4 4 1,-2 4-1,-3 2 1,0 2-1,1 3 36,3 2 1,3-4 0,2 4-1,6-1 1,6-3 0,10-1-1,8-4 2,10-1 1,11-7 0,12-4-1,7-8 1,8-4 0,6-3-1,3-3-481,2-5 1,-2-10 0,0-6 0,0-7 0,-4-4 0,-2-7-279,-7-3 1,-7-2 0,-5-7 0,-8-2-1,-9-5 1,-10-1-1292,-6 1 1802,-9-3 1,-13 9-1,-14-4 1,-7 2 0,-7 7-1,-4 7-32,-4 7 1,-2 11 40,-1 8 0,3-2 0,-4-1 0</inkml:trace>
  <inkml:trace contextRef="#ctx0" brushRef="#br0" timeOffset="56">20089 9196 8580,'-57'-33'0,"1"-4"0,3 2 0,-1 5 34,4 14-29,11 7 1,-3 10 0,10 4 0,4 4 0,3 4 0,4 3 0,2 2 0,3-2 0,2-1 0,6-2 0,3 1-173,4-1 0,5-1 0,8-3 498,10-5 0,18 2 0,8-1 1,11-2-241,12-2 0,-33-3 0,1-2 0,1 0 0,0-1 1,-1 0-1,0-2 0,0 0 0,-1 0 0,0-1 1,-2-1-20,37-8 1,-8-7-1,-10 2 1,-9-4 0,-12 0-1,-10-1 66,-11 1 1,-6-6 0,-10 0 0,-5-1 0,-12 1 0,-9 2 0,-13 2 86,-10 1 0,-11 8 0,-10 6 0,-1 7 1,35 5-1,0 0 0,-3 2 0,1 0 1,-3 1-1,0 0-122,0 2 0,1 1 0,0 3 0,1 2 0,4 0 0,1 2 0,-33 13 1,8 2-1,9-2-161,7-3 0,12 2 0,7-5 0,9 0 0,8 1 0,6-4-68,2-1 0,20-3 0,11-3 0,16-5 0,13-3 0,7-2 62,6-3 0,3-8 0,-34 2 0,0-1 0,-1 0 0,0-2 0,-1 0 0,-1-2 0,28-13 0,-12 0-52,-12 1 1,-12 1-1,-13-1 1,-7 0-1,-11 2 1,-11 1 335,-12 2 0,-11 7 1,-11 1-1,-9 5 1,-8 3-1,-7 6 231,-2 7 0,5 5 0,10 13 0,6 6 0,12 6 0,11 11 0,14 5-1560,12 5 0,21 8 1063,13-3 0,-5-21 1,3 1-1,2-1 1,0-1-1</inkml:trace>
  <inkml:trace contextRef="#ctx0" brushRef="#br0" timeOffset="57">20315 10195 30837,'-13'-6'-981,"-1"0"0,1-2 1256,0 3 0,1 5 1,2 5-1,1 5 1,0 6-1,0 8 0,2 6-677,1 5 1,1 4-1,5 2 1,0 3-1,2 5 1,2 3-1,6 0 1,8-2 180,9-1 0,11-6 0,13 2 0,7-5 0,7-5 0,-29-19 0,2-2 261,3-2 1,1-1 0,-4 2-1,1-2 1,5-1 0,2-2-1,-1 0 1,0-1 0,-2-1-1,0-1 1,0 0 0,0-2 0,-3 0-1,0 0-138,-1-2 0,1 1 0,0 1 0,0 0 0,29 1 0,-5-1 0,-9 0 0,-11 0-632,-7 1 0,-6 7 549,-8-2 0,2 3 0,-4 1 0</inkml:trace>
  <inkml:trace contextRef="#ctx0" brushRef="#br0" timeOffset="58">21595 10622 11018,'-16'-36'276,"2"1"1,-2 7 0,9 16 0,-1 10-327,4 10 1,2 9-1,4 6 1,2 2-1,5 1 1,1 0-1,1-4 134,-2-4 1,0 2 0,2 1 0,0 1 0,-4-1 0,-1 0 0,-3-1 0,-1 4-334,-2 1 1,-8 2 0,-4 1-202,-4 3 0,-8-3 0,2 2 0,-3-5 479,-2-3 0,1-5 0,-1 2 0</inkml:trace>
  <inkml:trace contextRef="#ctx0" brushRef="#br0" timeOffset="59">19462 10275 29981,'-13'-9'-2618,"-1"0"1,1 4 2516,0 2 1,-2 9-1,-3 4 1,-4 8-1,-3 7 12,-2 4 0,-1 8 0,0-1 0,0 2 0,5 2 0,6 0 0,6 0 392,4 0 1,5 0-1,11 0 1,9 0-1,7-1 1,6-2 0,6-3-1,5-3-240,2-6 0,1-4 0,-5-8 1</inkml:trace>
  <inkml:trace contextRef="#ctx0" brushRef="#br0" timeOffset="60">19115 10742 15634,'-11'-31'-778,"2"1"1,7 6 1207,10 9 1,12 8-1,17 10 1,6 4 24,6 7 0,9 4-427,4-1 1,-24-7 0,1 1 0,2 2 0,0 1 0</inkml:trace>
  <inkml:trace contextRef="#ctx0" brushRef="#br0" timeOffset="61">25514 11328 8001,'0'-13'-91,"0"5"1,0-3 0,-2 3 0,-2 1 0,-5 2 0,-3 2 0,-1 0-1,0-1 476,-1 1 1,1 1 0,0 1-1,-1-2 1,1-1 0,0 1 121,-1 1 1,1 2-1,0 0 1,-1 0-515,1 0 1,-5 0 0,-1 0 0,0 0 0,-4 0-1,1 0 1,-4 0 347,-3 0 0,4 0 1,-7 0-1,1 0 1,-1 2-1,1 2-5,-1 5 0,8 0 0,-3 3 0,2 4 1,0 5-1,-2 7-299,1 6 0,-2 3 1,-1 4-1,-2 8 0,0 3 1,-4 6-1,-1 0 64,-2 1 1,18-24 0,1 1 0,-1-2-1,0 0 1,1 0 0,0 0 0,0 1 0,2 0-1,2-1 1,0 1 7,-8 35 1,-1 1-1,6-1 1,2-1-1,3 4 1,5-1-137,8-1 1,8 0-1,12-2 1,10-4 0,-10-33-1,2-1 1,1 0 0,2-2-1,3-2 1,2-1-39,1-2 0,2-2 0,-1-3 0,2-1 0,5-1 0,1-2 0,2 0 0,0-1 0,2-3 0,0-2 0,3-1 0,1-1 32,1-2 0,1-1 0,-4 0 0,0-2 0,6-3 0,1-1 0,0-2 0,0-1 0,0-3 0,0-2 0,1-1 0,0-3 0,-1-1 0,-1-1-91,0-1 1,0-2-1,4-2 1,-1-3-1,-7-2 1,0-2 0,1-1-1,0-2 1,-1-3-1,-2-1 1,-2-1-1,-2-2 6,-2-1 0,-3-2 1,4-5-1,-3-2 1,-6-1-1,-2-2 1,0-1-1,-2-1 1,-1-2-1,-2-1 1,-3 2-1,-1-1 1,-3-1-1,-1-1 223,-3 1 1,-1 1-1,-2 3 1,-3 0 0,-3 2-1,-2 0 1,-3 5 0,-3 1-1,-4 3 1,-3 2-1,-4 0 1,-3 1 120,-2 1 1,-3 1 0,-5 3 0,-3 3 0,-2 1-1,-4 3 1,-2 1 0,-2 3 0,-2 2 0,-2 2 0,-4 3-1,-2 2 1,-3 4 0,-1 2-624,-3 2 1,-1 3-1,-1 3 1,-1 4-1,0 1 1,1 4-1,-2 3 1,2 3 396,-2 5 0,2 1 0,0 3 0,1 1 0,-2 0 0,0 1 0,-2 0 0</inkml:trace>
  <inkml:trace contextRef="#ctx0" brushRef="#br0" timeOffset="62">23621 9076 11456,'-6'-14'3208,"11"6"-2542,-1-1 1,12 0 0,5-5 0</inkml:trace>
  <inkml:trace contextRef="#ctx0" brushRef="#br0" timeOffset="63">23728 8996 11609,'4'-9'8661,"1"0"-5774,-1 6-2419,-4-3 0,-1 6-4820,-4 0 2311,4 0 570,-5 0 1614,6 0 0,0 2 0,-2 1 0,-1 3 681,-1 1 1,-5-3-1,3 4-1213,-1-2-1035,4-2 2002,-3-4-280,6 0 0,-2 0-645,-2 0 164,2 0 0,-4-1-356,6-4 0,-1 4 219,-4-4 1,2 4 0,-5 1-1472,-3 0-344,5 6 1693,0-5 1568,6 5 0,-1-6-858,-4 0 0,2 0-522,-5 0-80,5 0 711,-3 0-177,6 0-598,0 0 73,-6 0 1,4 2 0,-4 1 287,0 1 0,5 6 0,-3-1 1,2 3-1,1 1 331,-4 1 167,4 5 1,-5 2 0,6 5 0</inkml:trace>
  <inkml:trace contextRef="#ctx0" brushRef="#br0" timeOffset="64">6105 13301 14817,'-15'-8'0,"1"-4"0,-1-6 0,3-1 1415,0 0-2309,6-5 441,-6 9 1,9-8 749,-6 5 0,5 0 0,-3 5 1,-1 0-1,1 1 0,-4 1 0,0 4 1,-4 1-1,-3 3 0,-4 2 0,-3 1-76,-2 0 1,-6 10-1,-1 5 1,-1 4 0,1 5-1,0 1 1,0 3 0,-2 3-65,2 5 0,-5 4 0,5 3 1,-1 4-1,1 2 0,1 4-11,4 2 1,0-3 0,4 6 0,2-2 0,0 3 0,1 6 0,1 6-249,12-34 0,1 0 0,-7 34 0,8-32 0,0-1 1,1 2-1,1 0 0,-1 2 0,1-1 0,1 1 1,1 1 44,0 0 1,0 0 0,-2-1 0,1 0 0,1 2 0,2 1 0,-1-2 0,1 0-1,0 1 1,2 1 0,0-2 0,2 1 0,2 0 0,2 1 6,2-1 1,3-1 0,2 2 0,3-1 0,5 2-1,3 0 1,2-1 0,2 0 0,3-1 0,2-1-1,3 1 1,3-2 13,1 1 1,3-3 0,3-3-1,1-3 1,1-1 0,2-2 0,2-2-1,2-2 1,0-2 0,2-4-1,3-1 1,0-3 0,-1-2 0,-1-3 10,0-1 0,0-3 0,4-2 1,0-1-1,0-2 0,1 1 0,-1-1 1,1 0-1,3-2 0,0-1 0,-1-1 1,1-1-66,-1-2 0,1-1 0,7 0 0,1 0 0,-3 0 0,0 0 0,1 1 0,1 0 0,-22 2 0,0-1 0,0 1 0,0 0 0,1 0 0,-1 0-64,1 0 1,-1 0-1,2 0 1,2-1-1,2-1 1,-1 1-1,1-1 1,-1 1-1,0-1 1,1 0-1,-1-2 1,2 0-1,1-1 1,1 0-1,0-1 1,-3 0-1,1-1 1,-1-1 16,-2 0 0,0 0 0,0-1 0,4-1 1,0-1-1,0-2 0,-5-1 0,0-2 0,-1 0 1,1 0-1,0-1 0,0-1 0,0-2 0,0 1 1,-1-2-1,-2 2 0,-2-1 0,1-1 1,-2-1-1,0-1 0,-1 0 248,0-2 1,0 0 0,-1-1-1,17-10 1,-1-1 0,-19 10 0,-1-2-1,-1-1 1,0 1 0,-1 0 0,-1-1-1,17-16 1,-2-1 0,-2-1-1,-2-2 914,-2 0 1,-3-1-875,-7 8 1,-3-2 0,3-9 0,-2-2-81,-8 7 1,-3 0-1,1-2 1,-3 0-1,-4-1 1,-2 1-1,-2 0 1,-2-1-214,-2 1 1,-3-2 0,-1-1 0,-5 0 0,-5 5-1,-4 1 1,-4-1 0,-3 1 0,-6 1 0,-5 1-1,-5 1 1,-4 2-1,-2 2 1,-5 1 0,-10-2-1,-6 2 1,-3 5 0,-3 2-1,18 12 1,-2 1 0,-1 2-1,-4-1 1,-1 2 0,-1 1-1,-1 1 1,0 2 0,-2 1-1,-4 0 1,-1 1 0,0 2-258,-3-1 1,0 2-1,-1 0 1,-1 2 0,-2 2-1,1 0 369,-3 0 0,0 2 0,-1 0 1,16 2-1,0 0 0,-1 0 1,0 1-1,0 1 0,-1 0 1,1 1-1,-1-1 0,-1 1 1,0 1-1,-1-1 0,0 1-23,-2 1 1,0 0 0,0 1-1,0 0 1,4 0 0,0 1-1,0 0 1,-2 1 0,-4 1-1,-1 1 1,-1 0 0,1 1-1,0-1 1,1 1 0,0 1-1,0 0 1,3-1 0,0 2-1,0-1 1,0 1 0,0 1 0,-1 0-1,0 0 1,1 1 0,2 0-1,0 0 1,0 1 0,1 1 94,-1 0 0,0 1 0,1 0 0,0 0 0,0 1 0,0 0 0,0 1 0,2 0 0,-12 5 0,3 2 0,0 0 0,2-1 0,1 2 0,2 1 0,2-1 0,1 2 0,1 0-42,3 1 0,1 0 0,0 1 0,4-2 0,1 1 0,0 1 0,0 3 0,1 2 0</inkml:trace>
  <inkml:trace contextRef="#ctx0" brushRef="#br0" timeOffset="65">5919 15659 8434,'-15'-20'0,"6"2"0,7 5 0,7 4 0,4 4 0,14 4 0,9 4 37,16 6 1,3 0-1,11 8 1,6-2-1,6-2 1,-32-6-1,1 0 1,1-1-1,0 1 1,5 0 0,0-1-1,1 1 1,1-2-1,3 1 1,0-1 108,4 0 1,0-2-1,-5-1 1,0-1-1,9 2 1,2-1-1,1-1 1,-1-1-1,0 0 1,-1 0 0,3 0-1,0 0 1,-1 0-1,-1 0-187,2 0 0,1 0 1,2 1-1,0 0 1,-1 0-1,0 1 0,-1 1 1,0 0-1,-1 0 1,1 0-1,-3 0 0,-1 0-80,-1-2 0,-1 1 1,0 0-1,-2 1 1,-5 0-1,-1-1 1,-3 0-1,-1-1 0,-2-1 1,-2 0-1,-4-2 1,-1-1-1,34-8 59,-7-10 0,-15-3 0,-3-11 1,-8-5-1,-7-5 0,-7-8 1,-8-5 166,-4-7 1,-8-9 0,-4 36-1,-1-1 1,-2-2 0,-2-1-1,-1-2 1,-4-1 0,-3-1-1,-4 0 150,-3 0 1,-3-1 0,-3 0 0,-3 1 0,-4 0-1,-3 3 1,-3 2 0,-2 2 0,-4 5 0,-2 3-1,-2 3 1,-3 4 0,-4 4 0,-2 3-453,-4 3 1,-2 4-1,-2 3 1,-1 2 0,-8 7-1,-2 2 1,23 1 0,-2 0-1,0 2 1,-3 1 0,-1 3-1,-1 1 1,-6 2 0,0 2-1,-1 1 0,-1 2 1,-1 0 0,0 2-1,-2 2 1,-1 2 0,0 0-1,1 0 1,0 2 0,0-1-1,-1 2 1,1 0 0,-1 1-1,1 0 1,-1 1 0,2 0-1,0 0 1,1 1 0,0 1 120,3 0 0,1 0 1,1 0-1,2 0 1,1 1-1,1 0 1,8-2-1,0 0 1,2 0-1,3 1 1,0 0-1,2 0 1,3 1-1,2 0 1,1 1 75,-15 16 0,3 2 0,4 2 0,2 0 0,5-3 0,1 0 0,-1 2 0</inkml:trace>
  <inkml:trace contextRef="#ctx0" brushRef="#br0" timeOffset="66">4559 5051 8396,'-18'-36'0,"0"-1"0,1 2 0,-1 1 0,0 4 0,2 2 0,-4 1 24,3 1 0,-7-1 0,2 2 62,-3 3 0,-8 0 0,-3 7 0,-3 4 0,-6 4 0,-4 4 0,-3 3 0,-2 6 0,-3 7 0,-2 9 0,0 8 0,0 6-458,2 2 0,-2 7 1,1 0 286,2 3 0,1 1 0,28-23 1,-1 1-1,0 0 0,0 1 0,-1 0 1,-1 2 75,-1 0 1,1 2-1,1-1 1,-1 0-1,-2 1 1,-1 1 0,-2 2-1,0 0 1,0 1-1,-1 0 1,0 2 0,-1 1-1,2 0 1,1 1-1,-2 1 1,1 1 0,-2 1-1,1 1 43,-1 2 0,-1 1 0,-3 3 0,2 1 0,2-1 0,3 1 0,-1-1 0,1 2 0,1 1 0,1 2 0,2-1 0,1 2-26,1 0 0,1 2 0,-1 1 1,1 0-1,4-2 0,2 0 1,0 1-1,0 1 0,1 4 0,0 0 1,2 1-1,-1 1 0,0 2 1,0 0-88,0 0 0,1 0 0,1-3 0,1 1 1,-1 3-1,-1 0 0,-1-1 0,1 1 0,-1-2 1,1 1-1,-1 2 0,1 0 0,-1-1 0,1 0 69,-3 1 1,0-1 0,2 0 0,0-1 0,-3 0 0,1 0-1,1-2 1,0 1 0,-1 2 0,0-1 0,1-1 0,-1 0 102,0 1 1,0 1-1,2-2 1,0 1-1,0-1 1,1 0 0,1-1-1,1 0 1,1 2-1,2-1 1,2-1 0,1 1-1,2-1 1,0 1-49,1 0 0,1-1 1,1-5-1,2 1 1,1 5-1,0 0 1,1 1-1,0 1 1,1-3-1,0 1 1,0 3-1,0-1-60,0-2 0,0-1 0,3 1 0,0 0 0,1 2 0,0 0 0,0 4 0,-1 0 1,0 0-1,-1 0 0,-1 2 0,1 0 0,-1-1 0,0 0 7,2 1 1,-1 1-1,0-23 1,-1 0 0,0 0-1,-1 0 1,0 0 0,-1 0-1,0 24 1,-1-1 0,1-24-1,-1 0 1,0 0-1,0 24 1,0 1-22,0-26 0,0 0 0,0 1 0,1 0 0,1 0 0,0 1 0,-3 23 0,1-1 0,2-2 0,0 0 0,2-1 0,2 0 0,2-1 0,1-1 17,3 0 1,1 0-1,3 1 1,2 1 0,0-2-1,0-1 1,1-2-1,0 0 1,2 1 0,-1-1-1,1-1 1,1 1-1,0 1 1,1 0-13,2 1 0,-1-1 0,-3-5 0,-1 1 0,2 1 0,0 2 1,-1 0-1,-1 1 0,-1 0 0,0 1 0,-1 3 0,-1 0 1,-1-1-1,0 1 54,0-1 1,-1 0 0,-4-20 0,0 0 0,0 0 0,-1 0 0,1-1-1,-1 1 1,0 2 0,0-1 0,-1 0 0,1 1 0,-1-1 0,1 0-1,-1 0 1,1-1 0,0 1-12,5 21 0,0 1 0,0-1 1,2-1-1,0-2 0,1-1 1,2-2-1,1-1 0,1 1 0,3-1 1,1-4-1,1-1-52,0-2 1,1 0 0,5 1-1,1 0 1,0-5 0,1-1-1,0-1 1,1 1 0,1-2-1,2 0 1,-1-3 0,1-1-1,1 0 1,1-1-4,-1-1 1,1 0-1,-2 1 1,1-1-1,5 1 1,2-1-1,-2 1 1,0-1 0,-3-2-1,1 1 1,0 0-1,-1 1 119,3 1 1,-1 0-1,-2-1 1,1 0 0,6 4-1,1 0 1,0-1 0,0-1-1,0-2 1,1 0 0,2-1-1,3-1 1,1-1 0,1-2-113,5 0 1,1-2 0,0 1 0,2-2 0,2-4 0,1-1 0,-21-11 0,0-1 0,1 0 0,2-2 0,-1 0-1,2-1 1,1-1 0,0-1 0,1-2-86,1 1 1,0-2 0,1-1 0,1 1 0,1-2 0,0 0 0,0-3 0,0 0 0,0-1-1,-1-1 1,1 0 0,0-1 0,2-2 0,-1 0 0,1-1 0,0 0 0,0 0 0,0-1 91,1 0 1,0 0 0,0 0 0,3-1 0,0-1 0,-1 1 0,-3-2 0,-1 1 0,0-1 0,0 0 0,0 0 0,0-1 0,0-1 0,-1 0 0,1 0 0,-2 0 0,0-1 0,-1 1 0,1-1 0,-1-1 0,0 0 116,-1 0 0,-1 0 0,0-1 0,1 1 0,0 0 0,0 0 0,-3 0 0,0 0 0,-1-1 0,26-4 0,-2-1 0,1-1 0,-1-2 0,-23 5 0,0-1 0,0 0-28,0 0 1,1-1 0,0-1 0,2-1 0,0-1 0,0 0 0,2-1 0,0-1 0,1 0 0,1-2 0,1-1 0,0 0-1,1-2 1,1-1 0,0-1 0,3 0 0,0-2 0,1-1 0,1-1 0,1-1 0,0-1-99,-15 7 0,0-2 0,0 1 1,0-1-1,2 1 0,0-1 0,0-1 1,0 0-1,1-1 0,1-1 0,-1 0 1,1 0-1,-3 1 0,0 0 0,0 0 1,0 1-1,1-1 0,0 0 0,0 0 1,-1 1-1,15-9 0,-1 1 0,1-1-61,-17 9 0,1 0 0,-1 1 0,0-1 0,14-5 0,-1-1 0,0 1 1,-4 0-1,0 0 0,-1 1 0,-2 1 0,0 1 0,-1 1 0,0-1 1,-1 1-1,-1 0 0,-2 1 0,-1-1 0,0 0 77,0-1 0,0 0 1,-1 0-1,-2 1 0,0 0 1,-1 0-1,-1-1 0,-1 0 1,0 1-1,19-14 0,-2-1 1,1 0-1,-2-1 0,-2-1 1,-1 0-1,-18 13 0,0 0 1,0-1 115,0 1 1,0-1 0,0-1 0,1 0 0,-1-1 0,1-1-1,0-1 1,1-1 0,-1-1 0,3-2 0,1 0 0,0-1-1,1-3 1,1 0 0,0-2 0,5-3 0,0-1 0,0-2-63,-10 12 0,0-2 0,0 1 0,0-1 1,-1 2-1,0-1 0,-1 0 0,1 0 1,1-1-1,1 0 0,-1 0 0,1 0 1,-1 0-1,0 0 0,0 0 0,0 1 1,-2 0-1,0 1 0,0-1 0,0 1 1,12-14-1,-1 0 0,0 0 0,-3 3 1,-1 0-1,-1-1-70,-3 3 0,0-1 0,-1 0 0,-1 1 0,-1-1 0,-1 1 0,-2 0 0,-2 0 0,0 0 0,-2 1 1,0 0-1,-1-1 0,-1 1 0,0-1 0,-1 0 0,-2 1 0,0 0 0,-1 0 7,-2 1 1,0 1 0,0-2 0,1-1 0,0 0 0,-2-1 0,-2 2 0,-1-1 0,0 0-1,-1 0 1,0 0 0,0-1 0,1-2 0,0-1 0,0 1 0,-1 1 0,0 0 0,0 0 6,1 2 0,-1 0 0,2-1 1,1-6-1,2-1 0,-1 0 1,1 2-1,0 1 0,1-1 1,1-4-1,1 0 0,1-1 1,2-2-1,0-1 0,1 0 1,0 0-1,1 1 0,-1-1-21,2 0 0,-1 0 1,1 0-1,-6 12 1,1 1-1,-1-1 0,1 1 1,-1 0-1,-1 1 1,1-1-1,-1 1 1,9-15-1,0 0 0,-1 0 1,0 0-1,1-1 1,-2 1-1,-1 3 1,-1 0-1,0 0 0,-2 0 1,0 0-1,0 1 114,-1 0 1,-1 0 0,-1 1 0,-2 5-1,0 1 1,-2 0 0,0-3 0,-1 0-1,0 0 1,-2 2 0,0-1 0,-1 2-1,-2 1 1,0 2 0,-2-1 0,-1 1-1,0 0 1,-2 1 0,4-22 0,-2 1-18,0 4 0,-2 0 0,-3-3 0,-1 0 0,0 2 0,0 0 0,-1-2 0,-1 0 0,0-1 0,0 1 0,1 0 0,2 1-139,0 1 0,1-1 0,-1-3 1,1-2-1,-2 24 0,0 0 1,1 0-1,0-1 0,-1 0 1,1-1-1,1 0 0,0 1 1,0-1-1,1 0 0,0 0 0,0 0-53,0 1 0,0 0 1,1-1-1,1-4 1,1-1-1,-1 0 1,-1 2-1,0-1 0,-1 1 1,1 1-1,-1-1 1,-1 1-1,-1 0 1,-1 1-1,-1-1 1,-1 1-1,-1 1 0,-1 0 87,-1 0 0,-1 0 1,0 0-1,-1 0 1,0 0-1,-1-1 1,-1 3-1,-1-1 1,-1 1-1,-5-24 1,-3 0-1,-3 2 1,-3 1-1,-3 2 1,-2 1-1,-2 2 1,-2 1 314,-1 0 1,-2 1-1,0 1 1,-2 1 0,-2-1-1,-1-1 1,-1 1 0,-1 0-1,1 2 1,-1 1-1,1 0 1,-2 1 0,2 2-1,-2 0-158,0 1 0,-1 0 1,0-1-1,0 0 0,-2 2 1,0 0-1,0 2 0,-1 0 1,-1-1-1,-1 1 0,0 2 1,-1 0-226,1 0 0,-2 1 0,-7 1 0,-1 0 0,2 3 1,-1 1-1,-3 0 0,-1 2 0,-1 2 0,-2 1 1,-2 2-1,-2 2 5,20 12 1,-2 2 0,0 0 0,-3-1 0,-1 2 0,-1 1 0,-1 2 0,-1 1 0,0 2 0,-1-1 0,0 1 0,-1 1 0,-2 2 0,0 0 0,-1 2 0,-1 1 0,0 1 0,-1 1 0,-3 2 0,-1 0 0,0 2 223,-1 0 1,0 1 0,-2 1 0,-3 2 0,-1 2-1,0 2-171,1 1 0,-1 2 1,-1 0-1,15-1 0,0 1 1,-1 1-1,1 1 1,-2 3-1,0 2 0,-1 1 1,1 1-1,-5 1 0,1 0 1,-1 2-1,0-1 1,-1 2-1,1 1 0,-1 0 1,1 1-41,-1 1 0,0 0 1,0 1-1,-1 1 1,-2 1-1,-1 2 1,-1 0-1,2 0 1,1 1-1,0 1 1,1 1-1,-1-1 1,13-4-1,-1-1 0,1 1 1,-1 0-1,1 1 1,-2 1-1,0 0 1,1 1-1,-1 0 1,0 0-1,1 1 1,0 0-1,0 0 1,0 0-1,0 1-470,0-1 0,0 1 1,1 0-1,0 0 1,-1 1 565,1-1 0,1 1 0,-1 1 0,1-1 0,-1 1 0,0-1 0,0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491"/>
    </inkml:context>
    <inkml:brush xml:id="br0">
      <inkml:brushProperty name="height" value="0.053" units="cm"/>
      <inkml:brushProperty name="color" value="#FF0000"/>
    </inkml:brush>
  </inkml:definitions>
  <inkml:trace contextRef="#ctx0" brushRef="#br0">18529 5091 8486,'0'-13'0,"-2"1"682,-2 3 0,-3 3 1,-7 7-467,1 4 0,-2-4 0,-1 4 0,-3-4 0,-2-1 0,-3 0 0,-1 0 0,-2-1 0,-1-4 0,-1-2 0,-3-2 0,1 0 0,0 0 0,-1 0 297,-2 1 1,2 0 0,-2-1 0,0 5 0,2 2 0,-4 2 0,-1 0 0,-4 2-90,-1 2 1,-7 4-1,-1 4 1,-5-2-1,0-3 1,-2 1-301,-3-1 0,-2-2 0,-4 2 0,-3 0 0,0-1 0,-4 2 0,-1-2 92,36-3 0,-1 0 0,1 0 0,-1-1 0,1 0 0,-1-1 0,1 2 0,1-1 0,-2 0 0,1 0 0,0 1 0,0 0 83,-33 6 0,-3 3 1,10 1-1,0 2 0,-1 3 1,-1 4-1,-4 3-124,35-12 1,-1 1 0,0 0-1,-1 0 1,2 1 0,-1 1-1,-1 2 1,0 0 0,-1 1 0,1 0-1,-1 1 1,0 0-80,0 0 1,-1 0 0,1 0 0,-1 0-1,-1 0 1,-1 0 0,-3 1 0,0 0 0,0 0-1,-1 2 1,0 0 0,0 1-144,1 0 0,1 0 0,-1 0 0,0-1 0,3-1 0,-1-1 1,0 2-1,0 0 0,1 0 0,0 1 0,1 1 0,0 1 19,0-1 0,0 2 0,4 0 0,0 0 0,-4 2 0,0 0 0,1 2 0,-1 0 0,1 1 0,0 0 0,-1 0 0,0 0 0,0-1 0,1 0-51,2 1 1,-1-1 0,-1 2 0,-1 0 0,3 0 0,-1 0 0,-1 1 0,1 0 0,0 2 0,0-1 0,3 2 0,1 1-63,1-2 0,2 2 0,1 2 0,1 1 0,2-2 0,0 0 0,1 1 0,1-1 0,0 2 1,1-1-1,1 0 0,1 0-36,1 2 1,1-1 0,-2 3 0,1 0-1,0-1 1,0 0 0,3-1 0,-1 1-1,1 2 1,1-1 0,0 0 0,1 0 0,0 0-1,0 1-20,1-2 1,0-1 0,1-1 0,0 0-1,1 2 1,1 1 0,0 1 0,0-1-1,1 0 1,0-1 0,0 3 0,0 0-1,0-1 1,1-1 60,1 0 0,0 1 0,1 5 0,1-1 0,0-6 0,1 0 0,0 0 0,0 0 0,1 1 0,0-1 0,1-1 0,0 1 8,1 0 1,0 1-1,1 6 1,0 1-1,2-4 1,0 1 0,0-2-1,0-1 1,0 1-1,0 0 1,0-1-1,0 0-29,0 3 0,0-1 1,0 3-1,0-1 0,0 0 1,1-1-1,1-2 0,-1 1 1,2 1-1,0 0 0,0 0 1,0-1-37,0 1 0,0 0 0,2 5 0,1-1 1,-2-3-1,0-1 0,1 1 0,1 1 0,0 0 1,0-1-1,-1-1 0,1-1 31,2-3 0,-1 1 0,1 6 0,1 0 0,-2-5 0,0 0 1,2 1-1,0 0 0,2 4 0,0-1 0,2-1 0,0 0 0,0 0 1,0 0 91,0-4 1,1 0-1,1-1 1,1-1-1,0 3 1,-1 0-1,1 0 1,-1 0-1,1-1 1,1 0-1,0 1 1,1 0-1,1-1 1,1 0 104,0 1 0,0 0 0,0-3 1,0 0-1,0 1 0,1-1 1,0 0-1,1 0 0,1 1 1,2 0-1,-1-2 0,2 0-16,1 0 0,1 1 0,2 0 1,1 1-1,-2-1 0,1 0 1,-1-2-1,1 1 0,1-1 0,0-1 1,1-2-1,0 0 25,2-1 0,0 1 1,1 2-1,0-1 1,-1-3-1,1 0 1,1 0-1,-1-1 1,3 1-1,0-1 1,-1 0-1,1-2 1,2 2-1,0 0 56,0-1 0,0 0 1,2 0-1,1 0 1,-1-1-1,0-1 1,2 1-1,1-2 1,-1 0-1,1-1 1,1 0-1,1 1 0,0-2 1,1 1 45,1 0 1,1-1 0,0 0 0,0 0 0,2-2 0,1-1 0,-1 1-1,1-1 1,2 1 0,1-2 0,0 0 0,1-1 29,-2-1 0,2-1 0,4-1 1,1-1-1,-5 0 0,0 0 0,2 0 1,1 0-1,2 0 0,0 0 0,0 0 1,-1 0 20,-1 0 1,1 0 0,4-1-1,-1 0 1,-3 0 0,0-1-1,-1 0 1,1 0 0,3 0-1,-1 1 1,0 0 0,-1-1-48,-1 0 0,1 0 0,1-2 0,0 0 0,-3-2 0,0 0 0,0 1 0,1 0 0,2 0 0,0 1 0,-1-1 0,-1 0 0,1-1 0,0 0 12,-1-1 0,0 0 1,-2-1-1,0 0 0,0 0 1,1 0-1,1 0 1,1-1-1,0-1 0,0 0 1,2-1-1,0-1-29,-1 2 0,1-2 0,-3-2 0,-1-1 0,2 1 0,1 1 0,0-2 0,1 0 0,-2 0 0,1-1 0,1 0 0,0 0 0,-2-1 0,-1 1-20,-1 0 0,0-1 0,8-1 0,1-1 0,-8 2 0,1-1 0,0-1 0,0 1 0,0-1 0,0 1 0,-2 0 0,-1 0-65,-1 0 0,1-1 0,-1 2 0,-1 0 0,3 0 0,-1 0 0,0 0 0,-1 0 1,0 0-1,-1 0 0,1-1 0,0-1 0,0 0 0,0-1 20,-1 0 0,1 0 0,0 0 1,0-1-1,1-1 0,2-1 1,-2-1-1,0-2 0,-1-1 1,0-1-1,-2-2 0,0-1 5,1-1 0,-1-1 0,-2-1 0,0-1 0,1-5 0,1-2 0,-1 0 0,-1 0 1,1-2-1,-1 0 0,1-1 0,1-1 35,1-3 1,0 0-1,-5 2 1,1 0-1,5-5 1,1-1 0,0 2-1,-1 0 1,-2 2-1,-1-1 1,0 0 0,0-1-1,-5 2 1,0-1-98,-1 1 0,0-1 0,3-2 0,-2 0 0,-4 2 0,-1-1 0,-1 0 0,-1 0 0,0 0 0,0-2 1,-3 1-1,-2-1-116,0 1 1,-2-1 0,4-2 0,-1 1 0,-5 2-1,-1 0 1,0-1 0,0-1 0,1-2 0,-1 0 0,-1-1-1,0 0 1,0-4 0,-1 0-24,-1 0 1,0-1 0,0-2 0,0-2 0,0-2-1,0-2 1,0 0 0,0 0 0,1-1 0,0-1-1,1-1 1,-1-2 68,0 0 1,0-1-1,-2 4 1,0-1-1,0-5 1,1-1 0,-1 1-1,0 1 1,-3 0-1,1 1 1,0-3-1,1 0 1,-2 1 0,1 2 25,1-1 1,0 1 0,0-4-1,-2 0 1,-2 4 0,-1 1 0,-1 0-1,-1-1 1,0-1 0,0 0-1,-2 2 1,0 0-170,0 0 1,-1-1 0,-5 0 0,-1 0 0,1 0-1,-1 1 1,0 0 0,-1 0 0,-2 0 0,1-1-1,0 2 1,-1 0-58,-1-2 1,0 1-1,2 2 1,0-1 0,-1-3-1,-1 0 1,1 1-1,-1 0 1,-1-1 0,1 0-1,-2 1 1,1-1-1,0-2 1,1 0-20,1-4 0,-1 0 0,0 0 0,-1-2 1,2-3-1,0-1 0,-1-1 0,-1 1 1,0 0-1,-1 0 0,1-2 0,0 0 139,-1-1 0,1 0 0,0 0 0,-1 0 1,0 2-1,0 0 0,-1 0 0,0 1 0,-1 2 1,0 2-1,0-1 0,-1 0 175,1 1 1,0 1-1,-2 4 1,0 0-1,2 1 1,-1 1-1,1 2 1,-2 0-1,1 2 1,-1 0-1,0-1 1,0 0-1,1 1 1,-1 0-262,-1 0 0,1 0 0,-1 1 1,-1 1-1,0 0 0,0 1 1,0 2-1,0-1 0,0 1 1,0 1-1,0-2 0,0 0-5,0 0 0,0 0 0,0 1 0,-1 1 0,-1-1 0,-1-1 0,-1 2 0,-2 0 0,-1 0 0,-1 0 0,-1 1 0,-1 0 129,0 2 0,-1-1 1,0-3-1,0 0 1,-2 3-1,-1 0 0,1 0 1,0 0-1,-1-1 1,-1 1-1,1 1 0,-1 1 1,-1 0-1,-1 1 208,0 1 0,0 1 1,1 1-1,0 1 0,-3 0 1,1 0-1,-2-1 1,1 0-1,1 0 0,-1 1 1,0 1-1,-1 1 57,1 0 0,0 1 1,-1 2-1,0 0 1,-20-30-1,19 32 1,0 1-1,-21-30 0,-4 3 1,-2 4-31,-2 2 1,-3 3-1,24 24 1,0 1-1,-2 1 1,0 2-1,-3-1 1,-1 2-1,0 0 1,-2 2-45,0-1 1,-2 2 0,-3 0-1,-2 2 1,3 1 0,-1 1 0,-1 0-1,-1 1 1,-2-1 0,0 2-1,2 1 1,-1 1 0,0 0 0,-1 0 47,-3 0 0,1 2 0,4 1 0,-1 0 0,-4-3 0,-1 0 0,2 1 0,0 1 0,1 0 0,1 1 0,-4 0 0,0 0 107,-1 2 1,-1-1-1,0-1 1,0 0-1,-3 2 1,-1-1-1,1 0 1,0 0 0,1 0-1,0 0 1,-2 1-1,0 0 96,-4 1 1,1 0 0,3-1 0,0 0 0,-8 1 0,-1 1 0,1 0 0,0 1 0,3 0 0,-1 1 0,-2 0 0,0 0 0,-1 0 0,-1 0-175,-1-1 0,-1 2 1,-6 2-1,-1 1 1,3 1-1,0 2 1,-2 1-1,0 2 1,22-4-1,1 1 1,-1 0-1,0 1 1,0-1-1,0 1-137,0-2 1,-1 1 0,0 0 0,-7 3 0,0 0 0,0 0 0,5-1 0,1 1 0,-1-1 0,0 1 0,0 1 0,-1-1 0,-1 1 0,-1 1-1,1-1 1,1 0 0,1 0 0,-1 0-20,0 0 0,0-1 0,-1 1 0,-6 2 0,0 1 0,-1-1 0,4 0 0,-1-1 0,0 0 0,-1 1 0,-1-1 0,0 0 0,-3 2 0,0-1 0,0 0 0,0 1 0,1-1 0,0 0 0,-2 1 0,0 0 0,0 0 20,1-1 0,0 0 0,1-1 1,0 1-1,1-1 0,-1 0 1,-3 1-1,-1 0 0,0 0 0,-1 0 1,1 0-1,-1-1 0,1 1 1,1-1-1,-1 0 0,-1 1 0,1 0 1,-1 0-1,4-1 0,0 0 1,0-1 1,0 1 0,0-1 0,1 0 0,0 2 0,1-1 0,0 0 0,3 0 0,-1 0 0,2 0 0,1 0 0,2 1 0,-1 1 0,1-1 0,0 1 1,1 1-1,2 1 0,1 1 0,0 1-125,0 1 1,0 2 0,1 1 91,-2 1 0,1 0 0,0 2 0,0 2 0,0 1 0,0 0 0,-2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492"/>
    </inkml:context>
    <inkml:brush xml:id="br0">
      <inkml:brushProperty name="height" value="0.053" units="cm"/>
      <inkml:brushProperty name="color" value="#FF0000"/>
    </inkml:brush>
  </inkml:definitions>
  <inkml:trace contextRef="#ctx0" brushRef="#br0">7878 6437 12450,'6'-13'0,"1"-1"0,2 1 0,0 1 513,2 3-102,0 3 1,-3 5 0,-2-2-447,0-2 1,-5 0 0,4 0 0,-5-2 0,-5-1 1473,-4 4-239,-3 2 0,1 4 0,0 2-478,2 5 1,5 2 0,-5-1-1,-1-1-140,-2 1 0,-2-4 0,1 0 0,0-2 0,-1 1 0,1-1-122,0 2 1,-1-4 0,1 4 0,0-2 0,-1 1-1,1-1 1,-2 0 2,-2 1 1,2 4 0,-4-3-1,1 1 1,0 2-1,0 0-282,-1 0 1,4-2 0,-4 4-1,1-3 1,0 3 0,2 1-1,0 1-174,-2 0 0,3-4 0,-3 0 0,2 0 0,0 0 0,-2-2-7,2-1 0,1 3 0,2-3 0,-1 0 0,1 0 0,0-3 0,-1-2 0,5 4 0,0 1 0,-1 0 0,-2 1 0,-3 0 0,-1 2 0,-2-1 0,-4 3 0,3-2 0,0 3 0,-2 2 0,0 0 0,-2 4 0,2-3 0,0 3 0,0-3 0,2-2 0,0-1 0,1-2 0,-1-1 0,8-5 0,-2 4 0,1-1 0,0 1 0,-1 2 0,0-3 0,-1 1 0,1-2 0,0-2 0,-2 1 0,-3-1 0,2 5 0,-6-3 0,-1 0 0,1 1 0,1-1 0,2 0 0,-3 0 0,4-3 0,2 1 0,1-1 0,2-1 0,-1-2 0,6 0 0,-1 0 0,-2 0 0,5 0 0,2 0-1201,8 0 0,5 0 0,9 0 0,4-2 1267,3-2 0,8-4 0,1-5 1</inkml:trace>
  <inkml:trace contextRef="#ctx0" brushRef="#br0" timeOffset="1">6718 6610 29457,'-7'0'-911,"-3"-1"798,5-4 0,-1 4 0,3-5 280,-1 0 0,-7 5 0,3-4 466,-4 4 0,3 7 0,1 2 0,3 4 1,0 2-1,1 0-590,-1 4 0,-4 1 1,3 5-1,-1-2 0,-3 2 1,-2 1-44,-2 2 0,1 0 0,0 1 0,-1 0 0,1 0 0,0-4 0,-1-4 0,1 3 0,1-6 0,3 1 0,3-2 0,2-1 0,0-3 0,-1-2 0,5 4 0,2-2 0,2-4 0,8-3 0,9-4 0,7-1 0,13 0 0,4 0 0,4 0 0,5-1 0,4-2 0,0-2 0,12-3 0,-13 3 0,0 2 0,-4 0 0,-6 0 0,-1-1 0,-7-1 0,-8 5 0,-5 0 0,-3 0 0,-6 0-2,-2 0 1,-6 0 0,-1 2 2,-3 2 0,6 10 0,-4 6 0</inkml:trace>
  <inkml:trace contextRef="#ctx0" brushRef="#br0" timeOffset="2">9304 5451 13674,'-8'-21'0,"0"3"-80,2 4-21,2 6 753,4 2 1,6 6 0,3 0-1,4 0 1,6 0 0,6-1-1,6-2 1,5-3 0,5-2-1,5 0 926,2 0 0,4-4 0,-3 3 0,2-2 0,3-3 0,-2 1-1251,-4 0 1,3-1 0,-7 1 0,-2 1 0,-4 2 0,-5 2 0,-4 1-935,-3-1 0,-9 6 0,1-4 0,-3 1-265,-2 1 0,-4 1 0,0 6 1,1 3-1,2 0-564,2-1 0,9 4 1946,4-4 0,14-1 0,1-4 1</inkml:trace>
  <inkml:trace contextRef="#ctx0" brushRef="#br0" timeOffset="3">10624 4931 29221,'-13'-28'-6225,"1"6"4648,3 5 1589,3 10 1,6 0-1,2 4 1,4-2-1,7 2 1,8 2-1,4 2 838,1 4 1,4 2-1,1 6 1,0 2 0,5 3-1,-2 3 1,1 2 0,-2 1-306,0 0 1,7 4 0,-3-6 0,-2 2 0,-1 1 0,-4-1-423,-2-1 0,-1 4 0,-1-8 0,0 1 0,-4-1 0,-5-1 0,0-1-1098,1 1 1,-4-2-1,4-5 1,-2-2-1,1 0 1,2-2-666,2-3 0,1-4 0,3-6 1736,-3-7 1,4-12 0,-6-9-1</inkml:trace>
  <inkml:trace contextRef="#ctx0" brushRef="#br0" timeOffset="4">11504 5024 29221,'-13'-17'-402,"-1"-1"1,1 0 0,0 5 0,-2-1 0,-3 3 1194,-4 2 0,-5 3 0,-4 7 0,-6 5 0,-4 6 0,-4 6 1,1 2-815,-2 4 0,4 7 1,-2 5-1,2 2 1,4 1-1,2-2 1,5-2-1,5 2-1815,3 2 0,4 1 0,7 0 0,3 0 1294,5 0 1,2 6 0,2 1-1</inkml:trace>
  <inkml:trace contextRef="#ctx0" brushRef="#br0" timeOffset="5">5559 7383 5710,'0'-18'0,"0"1"0,0 0-68,0 3 464,-6 0 1,3 5-1,-6 1 216,-1-3 0,1-1 0,-3-1 0,-4-2 0,-2-3 0,-3-4 0,-1-3 0,-6-3 0,-5 0 550,-1 1 0,-10-7 1,-2 6-1,-8-3 1,-6-2-1,-3 5 1,-3 3-984,-2 3 0,1 5 1,30 8-1,0 1 0,-1 1 1,0 0-1,1 2 1,-1 0-1,-1 1 0,-1 1 1,-34-3-341,5 3 1,1 1 0,10 2 0,4 0 0,7 0-1,10 0 341,7 0 0,2 0 0,10 0 1,2 0-573,1 0 1,9 2-1,6 1 1,8 3-1,5 1 1,5 3 883,4 2 0,-3 1 1,1 1-1</inkml:trace>
  <inkml:trace contextRef="#ctx0" brushRef="#br0" timeOffset="6">2946 6677 30392,'-16'-25'-8249,"1"3"5642,3 4 2908,2 3 1,2 9 0,4 6-1,2 7 1,2 5-246,0 2 1,5-1 0,1 0 0,1 2 0,3 1 0,2 4-1,2 0 1,0 3 44,4-3 1,-3 4 0,4-5 0,-1 2-1,1 3 1,1 1 0,0 1-960,1 1 1,-3-5-1,4-1 1,2-2-1,1-2 1027,2-3 0,5 0 0,2-1 0</inkml:trace>
  <inkml:trace contextRef="#ctx0" brushRef="#br0" timeOffset="7">3799 6437 29768,'0'-43'-4916,"0"5"1,0 8 5363,0 9 0,-6 12 0,-3 6 0,-3 6 0,-4 8-44,-6 5 1,-2 6-1,-10 9 1,0 6-1,0 5 1,-3 5-1,-2 5-437,0 7 0,-1 5 0,19-30 0,0 0 0,0 1 0,1 0 0,-1 1 0,0 0 1,2 0-1,1 1 0,1-1 0,0 0-585,2-1 1,0 0 0,-13 34 0,3 0-1,1 0 1,2-2 0,-2-1 0,-1-2-5081,-1 1 5658,13-29 1,-1-1 0,-19 22 0,-1 0-1</inkml:trace>
  <inkml:trace contextRef="#ctx0" brushRef="#br0" timeOffset="8">18289 7716 27819,'-21'0'0,"3"-1"0,4-2 0,0-1-735,1 1 1,0 0 517,-1-2 123,1 4 1,0-10 0,-1 5 0,2-1 0,2-2 0,1 0 0,-1 2 0,-2-1-1,-3 3 1,-1-1 212,-2 3 1,0 1 0,5 2 0,-2 0 0,-1 2 0,-2 1 0,0 3-206,-1 1 1,4-3-1,-4 4 1,3-1-1,-1 1 1,3 0-1,-3 1 215,3 0 0,3-4 0,2 2 0,-1 0 0,0 1 0,-1 2-668,2 2 283,0-5 0,2 5 1,1-1-1,2 4 0,-2 4 1,0 0-91,0 0 0,1 5 0,4-3 0,-2 1 1,-1-1-1,1-2 26,1-3 1,4 3-1,2-1 1,5-3-1,3-3 1,1-3 0,2 1 576,3 2 1,-2 0 0,6-2 0,3-1 0,4 0-1,3 0 1,1 0-193,-1 1 0,5 0 1,-1 1-1,2-2 1,4 1-1,1 0-62,1-1 0,5 2 0,-3-7 0,-2 1 0,1-1 1,-4 0-1,4-1 239,1-1 1,-2-2 0,4 0 0,-3 0-1,0 0 1,-1 0 32,1 0 1,1 0 0,-2 0 0,5 0 0,3 0 0,1 0 0,0 0-115,1 0 0,-2 4 1,-2 1-1,-1-1 0,1 1 1,2-1 177,1-1 0,-4 3 0,2-2 1,2-1-1,3-1 0,0-2 267,-1 0 1,-1 0 0,-1 0 0,0-2 0,1-1-1,-3-1 1,0 1-596,-2 2 1,0 1-1,2 0 1,0 0-1,-4 0 1,1 0 0,-3 0-12,1 0 0,5 0 0,-2 0 0,2 0 0,3 0 0,-1 0 0,0 0 0,5 0 0,1 0 0,1 0 0,0 0 0,0 0 0,-1 0 0,3-5 0,-1-1 0,1 0 0,2 0 0,-5 3 0,-1 0 0,-1-1 0,-6 1 0,2-4 0,-1-1 0,-2 2 0,2-1 0,1-1 0,-8 0 0,13-6 0,-9 1 0,1 0 0,2-2 0,-2-2 0,0 0 0,4-1 0,-8 5 0,0-1 0,0 1 0,-2 0-93,2-1 1,-5 2 0,4 2 0,-5 1 0,-3-1 0,-3-2 0,0-1-306,0-1 0,-4 0 0,-1-3 0,-4-1 0,-4 2 0,-2 1 0,-2 1-8,-2-4 1,-4-1 0,0-5-1,-4 2 1,-1-2 0,-4-1 404,-5-2 0,-6 2 0,-9 3 0,-4 4 0,-6 3 0,-6 2 1,-6 0-404,-2-1 1,-1 2 0,0 2 0,-3 1-1,-1 0 1,-4 0 0,1 2 260,1 1 0,-11-4 1,-1 2-1,-4-1 1,-6 0-1,-2-2 369,35 3 0,-1-1 0,-2 2 0,-1-1 0,-1 0 0,-1-1 0,-2 1 0,0 1 0,-3 0 0,-1 1 0,-2-1 0,0 0-105,-1 0 1,-1 1 0,-6 0 0,-1 0 0,-2 1 0,0 1 0,-1 2 0,-1 0 0,-1 1 0,-1 0 0,-2 2 0,0 0 0,-3 1 0,-1 0-135,-2 2 1,0 1 0,3 1 0,1 0 0,0 0 0,1 1-1,-2 0 1,0 1 0,2 0 0,-1 0 0,3 1 0,0 0-245,2-1 0,2 0 0,6 1 0,0-1 0,-1 0 0,0 0 0,-1 1 0,1 1 0,1 0 0,1-1 0,1 1 0,1 0 0,4-2 0,1 0 222,5 0 1,1-1 0,-1 0 0,1-1 0,5 1 0,1 0 0,-36 6-1,3 0 1,7 0 34,4 1 0,-2 2 0,4 0 0,1 1 0,3 0 0</inkml:trace>
  <inkml:trace contextRef="#ctx0" brushRef="#br0" timeOffset="9">8265 5744 16100,'-20'7'126,"4"1"0,-5-5 0,2 1 0,3 1 0,1-1 0,2 2 48,-1 1 1,7 2-360,3 5 0,-4-1 0,1 0 1</inkml:trace>
  <inkml:trace contextRef="#ctx0" brushRef="#br0" timeOffset="10">8278 5957 15893,'13'15'-2521,"1"3"2207,-1-3 1,0 16-1,1-3 1</inkml:trace>
  <inkml:trace contextRef="#ctx0" brushRef="#br0" timeOffset="11">9371 7730 15035,'2'23'-1623,"1"6"0,2 3 849,3 5 1,5 3 0,5 6 0,-2 6 625,-1 4 0,-2 9 0,-1 0 0,-1 5 119,-2 0 1,-8-31 0,0 2 0,2-1 0,0 1 0</inkml:trace>
  <inkml:trace contextRef="#ctx0" brushRef="#br0" timeOffset="12">7678 6664 11678,'0'-21'0,"0"3"-490,0 3 804,0 2 0,0 4 1,0 0-1,2 0 1,1 0-1,3 2 1,1 0-1,3-1 1,2-1-1,0 0 295,-3 1 0,-2 3 0,-4-4 0,2-1 0,-2-2 1,-3 0-1,-3 2 77,-2 1 0,-5 1 0,0 0 1,-7 3-1,-5 4 0,-5 1-421,-4 0 0,-3 6 1,-7 2-1,-4 4 1,-4 3-1,-2 3 1,-4 4 1090,-3 3-1229,3 8 1,-4-5 0,6 5 0,1-2 0,1 0 0,6-2-121,3 0 0,5-3 1,12-1-1,3-1 1,5-3-1,7-2-233,6-3 1,2-5 0,5-4 0,6-1 0,10-3 0,9-3 0,9-6 143,6-7 131,5-7 0,11-14 0,5-4 0,-31 16 1,2 0-1,0-1 0,1 0 0,-2 0 1,0 0-31,-2 1 1,0 1-1,2-2 1,0 0 0,-3 0-1,0 0 1,27-21 0,-6 1-1,-9 7 84,-6 6 0,-5 1 1,-7 8-1,-4 0 1,-6 4-1,-6 2 333,-3 1-237,-2 7 0,-10 1 0,-4 6 0,-6 0 0,-7 2 0,-3 2 96,-5 5 0,-8 7 0,-7 3 1,0 2-1,-3 3 0,0 1-140,-1 2 1,-5-1 0,8 1 0,-2 0-1,2-1 1,1 1 0,3 0-587,1-1 200,8 1 0,2-2 0,6-1 0,4-2 0,4 0 0,5 0-875,4 1 0,3-7 1,8 3-1,2 0 935,5 4 1,9 2 0,3 1 0</inkml:trace>
  <inkml:trace contextRef="#ctx0" brushRef="#br0" timeOffset="13">7691 4851 28385,'-5'-7'-1209,"-3"1"0,-5 6 0</inkml:trace>
  <inkml:trace contextRef="#ctx0" brushRef="#br0" timeOffset="14">7625 4851 28385,'0'-13'-4916,"0"-1"1,0 1 3605,0 0 0,-2-5 1,-1 0-1,-1 2 1347,1 1 0,-4 3 1,-2 3-1,-3 5 1,-1 2-1,-1 2 0,1 0 1230,0 0-937,-1 0 0,2 2 1,2 1-1,1 1 1,-1-1-1,-2-1 16,-1-2 1,4 0 0,1-2 0,1-1 0,-1-1 0,-2-1-114,-2 0 0,-1 3 0,0-2 0,-1 2 0,1 4 7,0 2-11,-1 3 0,-1 7 0,-1-1 1,-3 0-1,0 1 0,-1-1 1202,4 0-1256,1 1 0,2-2 0,0-2 0,-1-3 1,1 1-1,0-2 67,-1 0 0,1 0 0,0-3 0,-1 1 0,2 0-315,4 2 1,-4-3 0,3 6-1,-3 2 1,-1 0 0,1 4-255,3 3 1,-7-2 0,2 6 0,-1 2 0,1 1 0,0 1 0,1-3 26,0-1 1,-1-4 0,3 3 0,0-2 0,2-3 171,-1-1 0,2-3 0,1-2 1,1-1-1,2 0 90,-2-1 0,4-1 1,-2-3-1,2 5 0,1 3 1,-2 2-302,-2-1 0,1 5 1,3 1-1,-2 2 0,-2 1 1,2 0-62,2 0 0,1 0 1,0 4-1,1-3 0,2-2 1,2-2-2217,-2-2 2393,4-3 0,-4 0 1,4-1-1,1 0 0,-2 1 1,1-1 958,0 0-796,-4 1 0,9-1 1,-4 0-1,1 2 1,-1 3-1,1 3-219,-1-1 1,4 6 0,-5-3 0,2 5 0,0 4 0,1-3 196,2-1 0,6-1 0,0 0 1,-2-2-1,0-3 0,2-4 0,4-3 492,3-2 0,-2-1 0,-1-2 0,1-3 0,3-1 0,0-3 118,1-1 1,0 2 0,-1 2-1,2 0 1,2 2 0,1 0-1,0 6-416,2 2 0,-1 3 0,5-1 1,-3 3-1,1 1 0,-1-1 2,3-2 1,0-3 0,1-5-1,1-4 1,2-1 0,1-3 2099,-1-2-1445,5-1 1,-2-6 0,7-2 0,-1-4 0,-4-2 0,-1 1 2672,-1 0-3086,-3 5 0,10-2 0,-7 6 0,-1 1 0,-1 1 0,-2 2-400,0 0 1,-2 0 0,-1 0 0,-1 0 0,1 0-1,0 0 81,-2 0 0,2-6 0,-3-3 1,3-3-1,5-2 0,-1-4 318,1-4 0,2-4 0,1 0 0,-1-2 1,1-2-1,-1 0 0,-1 2-300,-2 0 0,-1 9 1,0-6-1,-1 3 0,-2 2 1,-3 0-982,-1-1 701,-2 5 1,-5-8 0,1 5 0,0-2-1,-2-3 1,-1-1 56,-2-2 1,-6-1-1,2-1 1,-3-4-1,-2-2 1,-1-5-1643,-3-3 1460,3-2 1,-11-1 0,4-3 0,-3-2 0,1 0-1,2 4 4,-2 2 0,-2 11 1,-1-4-1,0 4 1,2 6-1,1 2-145,1 4 1,1 6 0,-5-2 0,-2 3 0,-1 1 0,-3-3 0,-1 0 46,-3 0 1,-4 2 0,-2 2 0,-3 0 0,-2-1 0,-1 1 228,1 0 1,-6-5-1,2 0 1,-5 0 0,1 1-1,-1-3 70,-1 0 297,3 3 0,-9-6 0,4 4 0,1-1 0,-1 1 0,2 3 0,0 2 145,0 6 0,0 0 0,3 5 0,-3-1 0,-4 1 0,0 3-105,-1 4 1,-4 2 0,-4 4-1,1-2 1,0-1 0,0-1-1,-3 0 147,-1-3 1,2-1 0,-2-1 0,0 2 0,-1 1-1,-1-1 2853,2-1-2862,-5-8 0,6 4 0,-4-2 0,2 1 0,2 0 0,4-1-103,0 1 0,-7 1 0,-3 2 0,-1 0 0,-5 3 1,-1 5-1,-6 6-331,-5 6 0,-1 3 0,33-8 0,-1 1 0,-1 2 0,0 0 0,1 0 0,0 1 1,-2 0-1,0-1 0,2-1 0,1 0-161,1-1 1,0 1-1,0 0 1,2 1-1,-23 13 1,3-3-1,5-2 1,7-4-941,6 2 646,-2-5 1,12 6 262,1-3 1,-1-3 0,6 1 0</inkml:trace>
  <inkml:trace contextRef="#ctx0" brushRef="#br0" timeOffset="15">12810 16312 8240,'0'-17'0,"0"-1"0,0 2 0,6-5 0,2 0 0</inkml:trace>
  <inkml:trace contextRef="#ctx0" brushRef="#br0" timeOffset="16">12837 16193 8240,'-7'-14'104,"-5"-4"1,3 1 0,-2-1-1,1 0 1,3 0 0,-1 2-1,2 1-61,0 2 1,0 5 0,4 3 0,-4 0 0,-2 1-1,-2 1 1,-2 1-181,-1 2 1,-2 0-1,-3 0 1,-3 2-1,-2 2 1,-3 5 0,-3 3 267,-4 1 1,2 1-1,-3-1 1,0 2-1,1 1 1,-1 2 0,2-2-152,-1-1 0,4 3 0,5-1 0,2 0 0,-2-3 0,-1 0 13,-2-1 1,2 0 0,1 1 0,2 1 0,-2 1-1,-1 2 126,-2-2 0,1-1 1,-1 0-1,2 1 0,1 3 1,2 0-1,0 2 238,1 0 0,-4 3-519,3 7 1,2-3-1,3 3 1,2-2 8,2 3 1,4-4-1,0 3 1,0-3-1,0-1 1,2-1-1,1-1 129,3-2 1,-3 2 0,0-3 0,0 2 0,0-1 0,2 0 167,-2 0 1,4 2 0,-2 4-1,2 2 1,2 4 0,0 4 0,0 2-128,0 4 1,6 2-1,5 6 1,5 2-1,6 0 1,5 0-36,4-3 0,4-7 1,8 3-1,2-2 1,-1-5-1,1-4 1,1-7 208,1-7 1,2 1 0,6-6 0,1-2 0,3-1 0,2-2-114,3 1 1,7-1-1,-33-6 1,1-1-1,2 1 1,1 0 0,2-1-1,0 1 1,2 0-1,0-1-99,1 1 1,0 0 0,1 2-1,1 1 1,0 0 0,0 1 0,-1 0-1,0 0 1,1 0 0,-1 0 0,0 0-1,0 0-78,1 0 1,0-1 0,1 0-1,0-1 1,-3-2 0,0-2-1,-3 0 1,1-1 0,-2-1 0,-1-2-1,0 0 1,-1-3 0,0-1-1,-2-3 320,0-2 1,-1-2 0,32-15 0,-35 10 0,0-2-1,-2-2 1,-1-1 0,-1-1 0,0-1 0,1-1-1,0 0 125,0-2 0,1 0 1,-2 1-1,-1-1 1,-2-3-1,0 0 1,22-26-1,-5 4 1,-4-3-1,-2-1-448,-4-2 1,-4-5 0,-8 1 0,-7-1-1,-6-3 1,-5 1-322,-4-8 1,-14 1 0,2 34 0,-2-1 0,-5 2 0,-2-1 0,-6-1 0,-2 0 0,-3 0 0,-3 0 393,-2 1 0,-2 0 0,-7-4 0,-3 1 0,-2 5 0,-1 2 0,0-2 0,-2 1 0,-1 0 0,-1 1 0,1 2 0,0 2-52,0 2 1,-2 2 0,-6-1 0,-2 4 0,6 6 0,1 3 0,0 2-1,1 1 1,1 3 0,0 2 0,4 2 0,0 4 80,1 0 0,1 3 0,1 1 0,1 1 0,7 2 0,0 0 0,0 2 0,0 0 0,0 2 0,0-1 0</inkml:trace>
  <inkml:trace contextRef="#ctx0" brushRef="#br0" timeOffset="17">13837 16459 8141,'0'-21'0,"1"5"0,4 6 0,-4-2 99,5 4 1,-2 0 0,2-1 0,0-2 0,2-1 0,-1-1 0,4 0-1,2-2 1,3-1 0,3-4 0,2 0 590,3-4 1,1-1 0,3-3 0,3-2 0,5-1-924,2 1 0,2-2 0,0-1 0,0 1 0,-1-1 0,-4 3 1,-4 4-327,-2 4 1,-9-2 0,-3 6 0,-7 2 64,-6 1 0,-8 8 0,-5 2 1,-3 5 493,-1 5 0,0 2 0,-1 6 0</inkml:trace>
  <inkml:trace contextRef="#ctx0" brushRef="#br0" timeOffset="18">14743 14966 8264,'0'-20'752,"0"2"1,0 10 0,0 8-588,0 8 1,2 4 0,1 3 0,3 2 0,-1 6-1,3 2 34,-1 1 0,-2 7 0,4 2 0,-1 5 1,1 6-1,-1 5 0,-1 2-326,1-1 0,0-3 0,6 0 0,-1-5 0,-1-3 0,-2-2 0,-1-3-270,2-5 1,0-3 0,1-3 0,-1-3 0,-2-4 396,1-3 0,2-2 0,1 0 0</inkml:trace>
  <inkml:trace contextRef="#ctx0" brushRef="#br0" timeOffset="19">15170 15446 8264,'0'-13'925,"0"0"1,1 5 0,2 5 0,2 6-650,-2 6 0,0 3 0,1 3 0,3 1-209,1 2 1,4 5 0,-3-2 0,2 1 0,4-1 0,1-2 0,2-2-270,-1-3 0,-3-2 0,0-3 1,-1-4-1,0-4 0,1-2 1,-1-4 108,0-4 0,-1-8 0,-1-7 1,-4-4-1,0-5 0,-1 1 129,0-1 0,-1-3 0,-5 4 0,0-1 0,0 1 0,0 2 12,0 2 0,0 7 1,0 3-1,-2 4 1,-1 0-1,-1 1-370,1 0 0,3-1 0,4 2 1,7 1-1,3-1 322,4-3 0,12-7 0,-2 1 0</inkml:trace>
  <inkml:trace contextRef="#ctx0" brushRef="#br0" timeOffset="20">15716 14687 8269,'0'-14'335,"0"1"0,2 5 0,1 6 1,3 4 127,1 7 0,2 8 0,4 2 0,1 3 0,-1 6-239,0 6 1,1 8 0,-1 4-1,0 4 1,-1-1 0,-2-2-1,-1-5-514,2-5 0,-4-6 0,1-9 1,-1-4 139,0-3 1,2-8 0,3-4 0,-2-6 0,-1-7 167,2-7 1,1-2 0,1-5 0,0 2 0,1 0 0,-3 0 0,0 1 285,-2 2 1,-2 5-1,3 7 1,-1 0-1,2 1 1,0 0-33,3 3 1,-1 7 0,0 5 0,1 5 0,-1 2-1,-1 3 1,-3 2-396,-5 3 1,2 5-1,-3 2 1,-4-1-1,-7-2 1,-5-1-289,-5-1 0,-3-1 0,-7-2 0,-3-6 0,-4-2 0,-4-3-10,-1-3 0,-4 1 0,1-5 0,4-2 0,7-2 0,4 1 421,1 2 0,0-2 0,1 4 0</inkml:trace>
  <inkml:trace contextRef="#ctx0" brushRef="#br0" timeOffset="21">6025 7223 26838,'8'-14'-5095,"-4"-4"4599,3 3 0,-5-4 1,2 5-1,-2 1 1,-2 0-1,-2 1-94,-2 3 1,1 3 0,-6 6 0,-1 0 1111,-2 0 0,3 0 1,2 2-1,-1 0 259,1 3 0,2-1 0,-4-4 0,-1 0-511,-2 0 1,-1 5-1,0 1 1,-2 0 0,-2 1-1,0-1-185,0 0 0,-3 3 0,-1-3 0,0 0 0,2 1 1,1-1-1,-1 0 0,0-3 171,-1-2 1,3 4 0,3-1-1,1-1 1,0 0 0,-1 0 251,1 2 1,0 3-1,1-2 1,1 0 0,4 2-510,1-1 0,-4 2 0,2 4 0,-1 1 0,2-1 0,0 0 0,1 2 0,-2 1-138,1 2 1,2 0 0,-2-3-1,1 2 1,2 3 90,-2-4 0,4 2 1,-2-9-1,1 3 1,0 1-1,-2 0-117,3 1 0,0-1 1,2 0-1,0 1 1,0 0-1,0 3-279,0 0 1,0 6 0,2-4 0,0 0 0,4 2 0,0-2 0,2 0 12,-1-2 0,-2-3 0,2 0 0,0-1 0,-1 0 0,0 1 246,-3-1 0,3 0 1,0 1-1,0-1 0,1 0 1,1 1-14,2-1 1,-2 5 0,0 0 0,3-1 0,2 1 0,3 1 0,2 1 46,-1-1 0,3 3 1,2-4-1,2-2 1,0-1-1,-2-2 407,2 1 1,5-3 0,2-2 0,-1-4 0,0-4 0,-1-1-1,2 0 546,-1 0 0,0 0 1,-1 0-1,4-1 1,1-2-1,3-2 1,2 1-659,1-2 1,-2 4 0,1-2 0,-2 3 0,1 1 0,-1 0 0,2 0-72,-1 0 1,2 0 0,0 0 0,0-2-1,-1-1 1,-2-3 583,-2-1 1,1 2 0,4-4 0,0-1 0,0-2 0,-2 0 0,-2 2-269,-5 1 0,1 2 0,1-4 0,0 4 0,-1 0 0,-2 1-389,-2 0 0,-1 0 0,-1 3 0,1-2 0,0 1 0,-1 0 0,1-2 0,-2 0 0,-3 0 0,3-5 0,-2 3 0,2-4 0,2-3 0,-2-1 0,-3-2 0,2-1 0,-5 1 0,2-3 0,1-1 0,0 0 0,-1-2 0,-2-1 0,-1-2 0,-5 0 0,0 1 0,-1 1 0,-3 1 0,-3 3-30,0 2 0,-4-3 0,1 4 1,-6 2-1,-8-1 0,-4 1-399,-2-2 0,-7 1 0,2 3 1,-2 1-1,-1-2 0,0-1 1,-4-2 153,1 2 1,0-5-1,2 0 1,-3-1-1,0 0 1,-2-2-1,0-1 258,-2-2 1,3 5-1,-5 1 1,-2 2-1,-3 3 1,-6 3-423,-7 4 0,-7 3 0,-8 6 0,-3 1 1,-3 2-1,1 3 0,7 1 50,7 4 1,2-4 0,2 1 0,2-1-1,6-1 1,4 0 169,3-3 1,6-2 0,3-1 0,4 0 0,5-1 0,4-2 0,3-3 136,2-1 296,0-2 1,-1-5-1,1 1 1</inkml:trace>
  <inkml:trace contextRef="#ctx0" brushRef="#br0" timeOffset="22">7785 6464 9484,'0'-14'0,"0"1"0,1 0 249,4-1 100,2 7 1,8-8-153,3 6 0,-3-6 0,2 7 0,-2-3 0,-3 1 0,-2 2 51,-1 3 0,-6 2 0,0 6 0,-6 1 0,-4 0 0,-2 1 250,0-1 1,5 1 0,-5-5-1,-2 0 67,-1 0 0,4-2 0,-1-2 1,-2-4-291,-1 1 1,-1 1 0,0 6 0,-2 2 0,-3 2-1,-4 5-240,-3 3 0,-8 8 0,-1 6 0,-3 3 0,-1 2 0,-4 0 57,1 1 1,-2 3 0,1-2 0,1-1 0,2 1 0,4-5 0,2-3 26,2-3 0,10-1 0,-4 1 0,4-2 0,5-3 0,1 1 0,2-3-318,0-5 0,5 2 0,4-3 1,1 1-1,0 1-660,-2-2 0,1-1 0,4 6 1,0-1-1,0 0-1148,0 1 1,0-1 1379,0 0 652,0-5 1,6-14-1,1-9 1</inkml:trace>
  <inkml:trace contextRef="#ctx0" brushRef="#br0" timeOffset="23">7012 6784 19642,'-9'0'746,"0"0"-396,-1 0 0,2 0 1,-1 1-1,-1 2 1,-1 4-1,1 4 1,1 5-1,0 2-362,2 1 1,-3 5-1,5-2 1,2 2 0,3-1-1,6 0 1,7-1-273,8-2 1,10-2 0,6-7 0,8-4 0,8-1-1,8-3 1,4-2 347,2-1 1,-29 0-1,2 0 1,1 0-1,0 0 1</inkml:trace>
  <inkml:trace contextRef="#ctx0" brushRef="#br0" timeOffset="24">18556 11448 9882,'0'-15'0,"0"-1"0,0-2 0,0 2 0,0 1 0,-6 2 97,4-1 1,-4 1 0,6 0 0,0-1-1,-1 1 1,-2 0-76,-2-1 1,-4 6 0,4 0 0,-3 2 0,-2 3-1,-2 2 1,-1 1 320,-1 0 1,1 0 0,0 0-1,-2 1 1,-3 4 0,-4 4-22,-3 2 0,-2 3 0,-1-1 0,-2-1 0,-1 0 0,1-2 0,1 2-82,-2-2 1,3 1 0,-4 2-1,4 0 1,2-1 0,-1-1-1,2-3 15,3 3 1,-2 1 0,5 1 0,-1 0 0,1 1 0,3-1-169,1 0 0,2 1 0,-1-1 0,1 0 0,0 1 1,1-1 13,3 0 0,-1 1 0,4 0 0,0 3 0,0 0 0,3 0-42,1-2 0,2-2 1,0 2-1,0 1 0,0 2 1,0-2-19,0-1 1,2-2 0,2 1-1,4 0 1,2 3 0,0 0 0,4 1-103,1 1 0,-2-2 0,8 3 0,-1 1 0,1 0 0,3 1-10,1-1 1,3 0-1,2-5 139,1 2 1,6-1-1,0-3 1,3-2 124,0-4 0,7 3 1,-5-7-1,2 1 1,2-1-1,-1 1-3,1-2 1,-1 2 0,6 1-1,-4 0 1,1 2 0,-2-1-1,2 4 271,4 0 1,-6 1-424,7-3 0,-4 3 0,2-3 1,-1 1 171,5-1 1,-2-3-1,6-6 1,-1 0-1,0 0 1,0 0 0,-1 0 150,1 0 1,4-4-1,-2-2 1,-1 0-1,2-2 1,-4 2-215,-2 0 1,6 1 0,-9 2 0,0-2 0,-2 2 0,-1 2-386,-2 1 1,4 0 0,-5 0 0,-1 0-1,3 1 1,-4 2 0,1 2 256,-2-2 1,-3-2-1,7-1 1,0 0-1,-1 0 1,2 0 242,-1 0 0,-2 0 0,3-1 0,3-2 0,-1-2 1,1 1-1,-3-1-142,3 1 1,-4-1-1,2 4 1,0-2 0,0-3-1,-2 0-227,-1 0 0,2-3 1,-6 3-1,0-1 1,1-3-1,-2-2 1,2-2 288,2 1 1,-7 0 0,4-2-1,-1-1 1,-2-4 0,2 1-248,1 0 0,-8-5 0,6 3 0,-2-2 1,-1-2-1,-1-4 0,-5 1-143,-3 0 1,-1 3 0,-2 1 0,-3 2 0,-4-2 0,-5 1-57,-4 1 0,-3 1 1,-6 4-1,0 0 1,-3 0-1,-4 3-114,-7 0 1,-2 1 0,1 0 0,-3-1 0,-4 1 0,-3 0 111,-2-1 0,5 1 1,0 0-1,-2-1 1,-1 1-1,-2 1 320,1 3 0,-1-3 1,0 4-1,1-4 0,-1-2 1,-1 1-1,-2 0 106,-1-1 0,-1 6 1,1 0-1,-4 2 1,0 3-1,-1 2-183,-1 1 1,-1-5-1,-2 1 1,-2 1-1,-1 1 1,-1 2-263,1 0 1,0 5-1,0-1 1,-3-1-1,0-1 1,-1-2 0,1 0 414,0 0 1,-3 4-1,3 1 1,0-2 0,-1-2-1,1-1 280,0 0 1,0 0 0,3 0 0,-3 0 0,0 0 0,1 0-292,2 0 0,-3 5 0,0-1 0,0-1 0,-2 0 0,4 0-223,3 1 0,-7 5 0,7-4 0,-4-2 0,-1 0 0,3 0 0,0 1 246,-1-1 0,5-2 0,-2-1 1,0 0-1,2-1 0,-2-2 37,-1-1 0,7-2 1,-7 1-139,4-4 1,-4-1-1,5 0 1,-3 1-56,0-2 0,-7 4 0,5-1 0,-2 1 0,-5 1 0,0 0 0,-4 3-285,-2 2 1,3 2 0,-6 2 0,2 3 0,0 2 0,-2 2-366,2 2 0,1 6 0,2 1 0,-2 3 585,-3 6 0,9-1 0,-3 5 0</inkml:trace>
  <inkml:trace contextRef="#ctx0" brushRef="#br0" timeOffset="25">6225 13860 7899,'-12'-25'0,"2"1"0,3 4 0,1 0-1063,3 4 1115,1 1 1,1 2 304,-4 0 0,4-1 0,-4 1 0,4 0 1,1-1-1,-2 1 0,-2 0 0,-5-1 2,-3 1 1,-1 6 0,-2 2-1,-1 5 1,-3 5 0,-4 5 0,-3 5 45,-4 3 0,-6 10 1,4-2-1,-2 4 0,-3 3 1,-2 2-1,-1 5-298,0 4 1,6-1-1,3 6 1,3 0-1,3 0 1,1 0-95,2 1 0,12-2 1,1-1-1,6-1 0,6-3 1,7 0-1,11-2 144,7-1 1,19 3-1,5-7 1,10 1-1,-24-19 1,1-1-1,4-1 1,2-4 78,2-1 0,3-2 0,13-2 0,2-2 0,0-6 0,0-1 0,4-2 0,1-3 0,4-3 0,1-3 0,-2-4 0,0-2-118,-2-1 0,0-3 0,-21 6 0,-1-2 0,-1 0 0,13-8 0,-2-2 1,-2-1-1,-1-2 0,-5-2 0,-2-2 0,-6 2 0,-4-1 0,-5 0 0,-3-1-78,-4 1 1,-4 0 0,-4 0 0,-4-1 0,-2-3 0,-3-1 0,-4 2 0,-4-1 0,-5-33 0,-13 2-137,-13 5 1,-20 9 0,15 28 0,-3 4 0,-6 2 0,-2 4 0,-3 3 0,-3 3 0,-5 5 0,-2 4-125,-4 4 0,-1 5 220,0 8 0,-2 5 0,13-4 0,-2 3 0,1 1 0,1 2 0,0 1 0</inkml:trace>
  <inkml:trace contextRef="#ctx0" brushRef="#br0" timeOffset="26">18436 13820 6394,'0'-20'0,"0"2"-167,0 3 4215,6 8-3078,-5-5 1,6 10-61,-2-2 0,-5 2 329,0 2 1,-2 0-1,-7 0 1,-1-1 0,-2-2-502,-1-2 1,-5 1 0,0 4 0,2 0 0,0 0 0,0 0-707,-2 0 0,-4 0 1,2 1-1,1 2 0,-3 3 1,0 2-1,-2 1 214,5-2 0,-2 3 1,3-4-1,0 0 0,1 0 1,-1-1 347,2 1 0,5-4 1,2 6-1,-1-2 0,0-2 1,-1 2-310,2 3 0,0-2 0,-2 2 0,0 2 0,2-1 1,-1 2 502,-2 1-917,5-2 1,-5 8 0,3-6 0,-1 1 0,-1-1 0,4 0-37,1 1 0,-3-1 0,5 0 0,1 1 0,1-1-24,2 0 0,0-4 1,2 0-1,2 1 1,5 1-1,3-1 111,1-1 0,2 0 0,1 4 0,3 0 1,1 1-1,0-2 0,0-2 33,-1-1 0,3 0 1,-3 4-1,1 0 0,0 1 1,1-1 284,3 0-172,-5 1 1,5-1 0,-5 0 0,0 1 0,3-1 0,1-1 137,0-3 0,10 3 0,-5-4 0,5 3 0,2-1 1,1-2-113,-1-2 0,-1-1 0,5-2 1,-2 2-1,1-2 0,0 0 1,0 0 125,1 1 0,-4 2 0,1-3 0,-1 2 0,-1-1 0,-1 0-220,-1 1 0,-3 1 0,2-3 0,-3 3 0,-2 0 0,3 1 0,0-1 0,2 0 0,2 4 0,-3-2 0,2 0 0,2 0 0,2-1 0,-2 1 0,4-5 0,-1 1 0,5-2 0,2-2 0,-1 0 0,-1 0 0,2-5 0,2-1 0,0 0 0,1 0 0,-1 2 0,0-2 0,0 5 0,-3-4 0,1 4 0,1 1 0,-2 0 0,0 0 0,0 0 0,-5 0 0,7 0 0,-4 0 0,-1 0 0,0 0 0,0 0 0,0 0 0,-1 0 0,-1 0 0,-1 0 0,2-2 0,-2-2 0,-2 1 0,2-5 0,-3 1 0,0 0 0,-1-2 0,0 1 0,4-4 0,-3 9 0,4-5 0,-1-1 0,0 0 0,2 0 0,-1-1 0,10-1 0,-8 1 0,1 1 0,1-1 0,-2-2 0,0-2 0,0 1 0,-2-2 0,-1-1 0,-1-3 0,-1-1 0,-1 1 0,0-3 0,-4 3 0,1-2 0,-1-3 0,-2-1 0,-2-2 0,1 1 0,-5-1 0,-1 1 0,-2 0 0,-2 3 0,-3 2 0,0 2 0,-5-4 0,-2 6 0,-1 0 0,-3 3 0,-2 0-436,-1 1 1,0 0 0,-1-1 0,-3 1 0,-5 0 0,-3-1 208,-2 1 0,3 4 0,-1 0 0,0-1 0,-3-2 0,0-1 461,0-1 1,2 1 0,-2 0-1,-1-1 1,-3 1 0,0 0-435,-1-1 0,-3 5 0,-1 2 0,-4 1 0,-3 2 0,0-1 34,-2 1 0,3-1 0,-5 4 0,-1-2 0,1-2 0,1 3 0,1 0 66,3 2 0,-4 0 0,0 0 1,0 0-1,3 0 0,1 0 737,-1 0 0,3-1 1,-3-2-1,3-2 1,1 2-1,-1 2-430,-3 1 0,6-2 0,-3-1 0,1-1 0,3 1 1,-1 1-143,0 2 1,3 0-1,1 0 1,2 0-1,3 0 1,-1 0 0,1 0-66,-2 0 0,0-4 0,5 0 0,-2 1 0,-1 1 0,-3 2 0,-2 0 0,0 0 0,-4-1 0,0-2 0,-3-2 0,-2 2 0,-2 2 0,3 1 0,-3 1 0,-1 4 0,-2 2 0,-2 2 0,1 0 0,-2-2 0,2 4 0,-1-3 0,0 1 0,1 0 0,-1 0-123,-1 2 1,1-4 0,0 2 0,-3 0 0,0 0 0,-3-2 244,1-1 0,4 0 0,-2-3 0,-6 1 0,-4 1 1,-4-1-123,1 1 0,0-1 0,-1-4 0,3 0 0,2 0 0,4 0 0,5 0 0,5 0 0,-4 0 0,4 0 0,-4 0 0,1 0 0,1 0 0,1 1-12,-1 4 1,3-4 0,-2 5-1,1-1 1,-1-1 0,1 1-393,-2 1 1,-3-3 0,-3 5-1,-2 1 1,2 0 0,2 0 0,1 1-4164,0 2 4489,0 8 0,0 0 0,0 7 1</inkml:trace>
  <inkml:trace contextRef="#ctx0" brushRef="#br0" timeOffset="27">8118 15819 9797,'-9'-17'0,"0"0"0,-1 5 466,-2 7-391,5 9 1,-5-1-1,4 6 1,0 1 0,-1 1-1,-2-3 1,-1-2 0,-1-1-1,-2-1 1,-1 1 0,-3-1-166,-2 1 1,-1 3 0,-5-2-1,0 2 1,-1 2 0,-1 2-1,-2 1 1521,1 1-1436,2 5 1,3-3 0,2 6 0,4 2-1,1 3 1,1 2-43,0 2 1,7 6 0,3 0 0,1 6 0,3 6-1,1 3 7,2 1 0,12-5 1,7-4-1,9-2 1,11-2-1,8-2 1,13-2 133,8-5 1,-32-18 0,2-2 0,4-1 0,3-1-1,5-1 1,2-1 0,4-3 0,1-1 0,5-1 0,0-1-7,3 0 0,1-2 1,-3-2-1,1-1 1,4-2-1,0 0 1,1-3-1,-1-2 1,-1 0-1,-1-3 1,-1-1-1,-1-2-120,-3-1 1,-2-1 0,-4-2-1,-2-1 1,-5-1 0,-1 0 0,-4-2-1,-2-1 1,-4 2 0,-3-2-1,-4 0 1,-2-1-75,18-29 1,-11-5-1,-17-6 1,-9 1-1,-9-1 1,-10 2-1,-14 4 30,-13 8 1,7 28-1,-4 4 1,-5 3-1,-3 3 1,-4 2-1,-3 4 1,-5 3-1,-3 5 1,-5 3-1,-2 3-482,-5 5 0,-3 2 558,16-1 0,-2 2 0,1 0 0,0 2 0,2 1 0,-2 1 0,-7 0 0</inkml:trace>
  <inkml:trace contextRef="#ctx0" brushRef="#br0" timeOffset="28">19009 15953 9919,'-8'-21'0,"4"3"-837,2 3 1255,2 8 1,-1 1 0,-3 6 0,-5 0 0,-3 0 0,-3 0-1,-1 0 1042,-2 0 0,-4 0 1,2 0-1,0 1 1,-2 2-1,-1 2-714,1-2 1,4-2-1,-2-1 1,0 0-1,3 0 1,-1 0-1,0 0-442,2 0 1,-1-4 0,1-1 0,-3 1 0,0 0-1,-2-1 1,0 2-99,-3 2 1,1 1 0,-2 0-1,-1 0 1,-2 0 0,0 0-18,0 0 0,-3 4 0,-2 2 0,1 1 0,-1 2 0,3 0 133,2 0 1,2-2 0,0 4 0,3-2 0,2 0 0,0-1 0,2 1-323,0 2 0,1 1 0,5 1 0,-1 0 0,1 1 0,0-1 0,-1 0 0,1 2 0,0 1 0,-1 2 0,3-2 0,0 1 0,2-1-131,-1 2 0,-2 4 0,-1-4 1,1-1-1,2 1 0,2 0-220,2-2 0,2-1 1,4-2-1,0 1 1,0-1-1,1-1 209,4-3 1,2 3 0,6-3 0,2 1 0,3 0 0,3-1 68,-1 2 0,6 0 0,-4 1 0,3-1 0,2-3 1,-2 3-1,0 1-6,2 1 1,-4 0 0,9 1-1,-3-1 1,1 0 0,1 1 0,0-2 292,2-4 1,-1 3-1,7-7 1,-1-1-1,4-1 1,-1-2 57,1 0 1,6 0 0,4 0-1,0 0 1,3 0 0,-2 0-153,4 0 0,-1 0 0,-1 0 0,-1 0 1,3 0-1,-4 0 13,-1 0 0,3 0 0,-8 0 0,0 0 1,-1 1-1,-3 2 0,-1 2-97,-4-3 0,-1 0 1,3-2-1,0 0 0,0 0 1,0 0-37,0 0 0,-3 0 0,0 0 0,3 0 0,-1 0 0,2 0 0,-2 0 0,-1 0 0,7 0 0,-8-2 0,0 0 0,1-3 0,1 2 0,1 2 0,0 1 0,0 0 0,0 0 0,1 0 0,1-2 0,-2-2 0,7 2 0,-7-4 0,2 2 0,1-2 0,0 0 0,1 0 0,5 0 0,-3 3 0,1-3 0,3 0 0,2-1 0,2 1 0,-1 0 0,-4-3 0,-2 3 0,1-1 0,-2-3 0,-1-1 0,-2 2 0,-6-3 0,-1 4 0,0-4 0,-1-2 0,-1 1 0,-1 1 0,-4 3 0,4-7 0,0 3 0,-1-2 0,1-1 0,-2-1 0,1 0 0,-2-1 0,4 3 0,-1 0 0,-4-1 0,-2 1-15,-5-1 1,-3 0 0,-5 2 0,-2 1-1,-2 1 1,-3 0-340,-1-1 0,-7-2 0,-8-7 0,-4 4 0,-4 3 0,-3 2 284,-6 0 0,1-1 0,-10 2 1,-2 2-1,0 1 0,-2 0 1,1 0-176,-4 0 1,-5 5 0,1-3 0,0 1 0,0 1 0,3 1 319,2-1 0,-5-3 1,-3 2-1,-3 0 0,-1-2 1,-1 1 234,1-4 1,-5 0 0,0-1-1,2 1 1,-2 3 0,-1-3-1,-5-1-54,1-1 0,4 4 0,-4 2 0,0 1 0,-1 3 1,-1 1-257,-2 2 0,6 0 0,-5 2 0,1 2 0,4 4 0,-4 1 0,1-1-440,-1 3 1,-8 1-1,5 1 1,-2-1-1,-1-2 1,2-1 586,-5 1 1,36-4 0,0-1 0,-2 0 0,0 0 0,0-1 0,0 0 0,-2-1 0,0 1 0,0-1-1,1 0-159,-1 0 1,-1 0 0,3 1 0,0 1 0,-32-1 0,8-1 0,6 0 0,8 0-1,1 1-2702,2-1 2680,10 5 1,-14-1-1,10 7 1</inkml:trace>
  <inkml:trace contextRef="#ctx0" brushRef="#br0" timeOffset="29">22581 11555 10556,'-13'0'-46,"0"0"334,-1 0 1,1 0 0,0 0-1,4-2 1,9-1 0,16-3-1,17-3 1,14-4 43,8-3 1,-19 4-1,2 0 1,0 1-1,1 0 1,2-1-1,1-1 1,2-1-1,1 0 1,-1-1 0,1 0-1,0-1 1,1 1-1,0 0 1,-1 0-362,1 1 1,0 0 0,-1 1 0,0 1 0,0 0 0,-1 0 0,-2 2 0,0 0 0,-2 0 0,0 0 0,-2 2 0,0 0 0,31-5-747,-5 4 0,-11-2 0,-10 7 0,-4 1 784,-4 2 1,-5-5-1,3-2 1</inkml:trace>
  <inkml:trace contextRef="#ctx0" brushRef="#br0" timeOffset="30">22488 13714 8424,'-19'-40'1676,"5"3"-947,8 6 1,5 10 0,5 13-1,10 1-599,12 0 1,16-1 0,11-2-1,11-1 1,-26 5 0,1-1 0,3-1-1,2-2 1,3 0 0,1 0-1,1-1 1,1-1-447,0 2 1,1 0-1,3-2 1,1 0-1,-2 3 1,1 0 0,0 1-1,0 0 1,0 0-1,0 1 1,-1 1 0,1 0 315,-1 2 0,0-1 0,3-3 0,1-1 0,0 1 0,0 1 0</inkml:trace>
  <inkml:trace contextRef="#ctx0" brushRef="#br0" timeOffset="31">22595 16446 8160,'-4'-41'0,"0"0"0,-2-28 0,9 21 0,8 16 182,11 11 0,21 2 1,19-1-1,-26 10 1,2 0-1,6-3 1,2-1-1,4-2 1,1 0-1,6-4 1,2 0-1,2-1 1,1 0-547,2 0 1,2 1-1,3 0 1,0 3-185,-3 1 1,1 0 0,-17 4 0,1-1 0,-1 1 0,18-2 0,0 0 0</inkml:trace>
  <inkml:trace contextRef="#ctx0" brushRef="#br0" timeOffset="32">15930 11808 13135,'-21'-40'0,"3"1"0,5 5 0,4 8-860,4 6 419,4 12 0,4 2 815,6 6 1,3 1-1,14 4 1,8 3 0,8 3-1,10-1 1,7-2 0,9-3-1,5-2 1,-34-1 0,2-1 36,2 2 0,1-1 0,-1-1 1,0 1-1,4 2 0,1 1-179,-3-1 0,1 2 1,5 2-1,-1 2 0,-2 0 1,-1 1-1</inkml:trace>
  <inkml:trace contextRef="#ctx0" brushRef="#br0" timeOffset="33">15890 14020 30105,'-17'-38'-3007,"-1"-1"1,3 3 0,-1 1 2368,-6-12 1,9 4-1,10 21 1,6 5 0,6 7-1,4 5 1,5 4 0,6 4-1,10 6 696,14 9 0,7 7 0,-17-10 0,3 1 1,2 1-1,1 1 0,2 2 0,0 0 72,1 2 0,1 1 1,4 3-1,1 1 0,1 3 1,0 1-1</inkml:trace>
  <inkml:trace contextRef="#ctx0" brushRef="#br0" timeOffset="34">16729 16059 29975,'5'-74'-9831,"7"13"10003,10 17 1,7 22 0,4 14 0,7 11 0,9 11-70,7 6 0,6 13 0,-27-14 0,0 1 0,2 2 0,0 1 0,1 2 0,0-1-59,0 1 0,1 1 0,-1 1 0,-1 0 0,-3-3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527"/>
    </inkml:context>
    <inkml:brush xml:id="br0">
      <inkml:brushProperty name="height" value="0.053" units="cm"/>
      <inkml:brushProperty name="color" value="#FF0000"/>
    </inkml:brush>
  </inkml:definitions>
  <inkml:trace contextRef="#ctx0" brushRef="#br0">9944 8449 8279,'-4'-17'0,"-1"-1"0,2 2 0,2 1 0,1 7 0,-2 2 0,0 5-62,-3-3 0,-1 2 0,3-4 0,-3 2 0,0-2 0,-1 0 0,1-2-241,0 1 0,2 3 3263,4-5-362,-6 6-2333,4-3 1,-5 7 0,4 4-1,-3 4 1,0 2 0,0 3 29,3-1 0,-4 0 1,-1 1-1,1-1 1,1 2-1,2 1-83,-1 2 0,1 6 0,4-2 0,0 3 0,0 2 0,0-1 0,1 2 0,2 2 49,2 1 1,-1 2 0,-3-4 0,2 3 0,2-1 0,-2 0 100,-2 0 1,-1 0 0,0-4 0,-1-1 0,-2 1 0,-2 0 0,2 1-110,2 3 1,1-6 0,0 5-1,0-1 1,0-1 0,0 2-72,0 1 0,0 2 1,0 4-1,0-2 1,0 1-1,0 1 1,0 1 203,0 4 0,-4 1 0,-2-3 1,-2 0-1,-2 1 0,-2 3-188,-1 5 0,1-1 0,1 1 0,3-1 0,-3 3 0,1-1 0,-1 2 1,4-2-199,1 2 0,-3-4 0,5-1 0,1-1 0,0-3 0,0-2 0,-2-1 0,0 0 0,2 0 0,-2-1 0,2-2 0,2-3 0,1 0 0,0 0 0,0-5 0,0 6 0,0-6 0,0 4 0,0 1 0,0 1 0,0-1 0,4 9 0,1-3 0,-1 2 0,0 1 0,1 0 0,-2 1 0,3 0 0,-2-4 0,-1-1 0,-1-2 0,-2-3 0,0 0 0,0 0 0,0-4 0,-2 1 0,-1-3 0,-1-1 0,-1-1 0,1 1 0,-1 0 0,-3 4 0,3 0 0,2 0 0,0 1 0,0 3 0,-1-1 0,-1 9 0,4-2 0,-2 2 0,-2 1 0,3-2 0,-1 1 0,-2-2 0,4 1 0,-5-4 0,0-1 0,-2-3 0,-1 2 0,1-1 0,-3 2 0,-1 3 0,1-7 0,0 0 0,2 1 0,0 0 0,2 3 0,0 1 0,4 4 0,-2 1 0,2 1 0,0 0 0,0 2 0,-1 3 0,-1 3 0,1 0 0,0-2 0,1-2 0,1-3 0,2-2 0,0-1 0,-4-8 0,-1-1 0,1-1 0,-1 2 0,1 0 0,-1-1 0,1-2 0,0 0 0,-5 6 0,4-1 0,2 1 0,2 1 0,1-1 0,0 0 0,0 5 0,0-5 0,0 3 0,0 1 0,0-2 0,0-1 0,0 1 0,0-5 0,0-3 0,0-3 0,0-3 0,0-1 0,0-2 0,0-4 0,0 2 0,0 1 0,0-2 0,0 1 0,0-3 0,0 3 0,0-4 0,0 6 0,0 0 0,0 2 0,0 1 0,-2 3 0,-1 2 0,-1 3 0,-1-5 0,5 4 0,0-1 0,0 2 0,0 0 0,0-1 0,0-1 0,0-4 0,0 0 0,0-1 0,0-1 0,0-1 0,0-3 0,0-2 0,0 5 0,0-4 0,0 1 0,0-2 0,0-1 0,0 0 0,0 6 0,0-2 0,0 2 0,0-1 0,0-1 0,0 2 0,0 1 0,0 2 0,0 0 0,0-2 0,0-1 0,0-4 0,0-1 0,0 1 0,-1-4 0,-2 2 0,-1-2 0,1-1 0,1-2 0,2 1 0,0-1 0,0 0 0,0 1 0,0-1 0,0 0 0,0 1 0,0-1 0,0 0 0,0 0-747,0 1 0,0-5 0,0 0-1711,0 1 0,2-6 1,4-5-1,5-12 2423,6-13 1,12-18 0,-1-11 0</inkml:trace>
  <inkml:trace contextRef="#ctx0" brushRef="#br0" timeOffset="1">9118 15113 9106,'-14'-4'2064,"1"-1"-1722,6 1 0,2 4 0,10 0 0,4 0 0,1 1 124,-1 4 1,1-2-1,-5 5 1,-1 1 0,1 0-1,1 0 1,-1 1 76,1 2 1,0 3-1,-3 1 1,3 2 0,2-2-1,0 1 1,1-1 9,0 2 1,0 4 0,4-3-1,1 2 1,1 3 0,1-1-223,2 0 0,-1 0 0,-2-3 1,2-1-1,0 0 0,0-3 0,-1-2-360,2-5 0,-4 1 0,4-6 0,-1-1 0,-1-1 0,2-4 0,-1-2 372,3-5 1,-4-4-1,5-5 1,-1-3-1,0-1 1,0 0-170,1-2 1,-3-1-1,3-2 1,-1-1-1,0-2 1,0-1 0,0 2-175,-1 1 0,0 1 0,-1 0 0,-3 5 0,3 1 0,-4 1-1047,0-1 1,-3 5 0,0-1 0,-2 5-1,1 5 1,2 1-5860,1 3 6906,-5 8 0,4 2 0,-5 6 0</inkml:trace>
  <inkml:trace contextRef="#ctx0" brushRef="#br0" timeOffset="2">7851 6544 15094,'14'-31'0,"-1"1"0,-1 5 0,-2 5 4369,-1 6-4430,-6 0 0,3 5 1,-6 1-317,0-3 1,-1-1 0,-2-1-1,-3 0 1,-2-1 0,-2 1 1111,-2 0 0,-1 5 0,-2 5 0,-1 9 0,-5 11 0,-3 11-557,-4 9 0,-10 4 0,-5 14 0,16-24 0,-1 0 0,-3 2 0,0 1 0,-3 2 1,0 0-267,-1 1 1,1-1 0,2-1 0,-1 0 0,2-3 0,0-1 0,0 1 0,0 0 0,2-3 0,2 0 0,-27 22 0,8-8-244,3-6 1,5-5 0,1-10-1,4-4 1,4-5 0,5-4-579,3-5 951,3-8 0,5-10 1,0-6-1</inkml:trace>
  <inkml:trace contextRef="#ctx0" brushRef="#br0" timeOffset="3">7012 6797 26137,'-15'0'902,"-1"1"0,-2 4-1022,1 4 1,3 3 0,2 1 0,3 0-1,7 2 1,11 1 0,17 2 0,15-2 418,15-1 1,-17-8 0,2-1-1,5 1 1,2 0-266,4-1 1,2 1-1,1 2 1,1 1 0,7 1-1,0-1 1</inkml:trace>
  <inkml:trace contextRef="#ctx0" brushRef="#br0" timeOffset="4">12264 7130 16921,'-8'-7'0,"2"-5"0,2-5 0,0 1-1499,1 1 652,1 2 962,2 0 1,-1 4 0,-4 1 0,-2 4 847,-1 5 0,2 5 0,8 8 0,2 1 0,5 2 0,5 6 0,3 2 0,6 3 188,2 3 1,7-3 0,2 5 0,2-2 0,-1 1 0,3 1 405,0-1 0,-2 4-1557,-1-5 0,-5 5 0,1-4 0,-3 1 0,-1-1 0,-7-1 0,-2-4 0,-5 0 0,-4-2 0,-3-1 0,-1-4-1303,-1 0 1,2-4 0,-3-6 0,3-2-276,1-2 0,2-3 1,5-8 1839,-1-4 1,0-9 0,1-2 0</inkml:trace>
  <inkml:trace contextRef="#ctx0" brushRef="#br0" timeOffset="5">12930 7250 29455,'-7'-40'-2307,"-5"3"0,5 6 0,-2 10 3535,0 9 1,0 6 0,-6 6 0,-1 0-1,-5 2 1,-4 2 0,-8 7 0,-4 5-1185,-3 6 1,-6 9 0,-2 8 0,-3 7-1,1 8 1,2 4 0,25-28 0,0 1 0,-18 28-45,4 0 0,6 2 0,9-5 0,4-2 0,5-1 0,4-4-923,4-2 0,-1-4 0,2-4 0,1-2 0,1 0 0,4-5 644,2-2 1,4-3-1,5-1 1</inkml:trace>
  <inkml:trace contextRef="#ctx0" brushRef="#br0" timeOffset="6">6199 16646 8359,'-8'-14'605,"2"7"0,6-1 0,0 7 0,2 1 0,1 7 0,3 8 0,-1 6 0,3 3 0,-2 1 114,0 3 0,4 7 1,-1 1-1,3 3 1,1 1-1,1-2 1,-1-1-834,0-1 1,2-2 0,1 1 0,2-4-1,-2-3 1,-1-2 0,0-3-1024,3-1 0,-2-7 0,6 0 0,0-6 1,2-3 1136,3-3 0,-3-2 0,8-1 0</inkml:trace>
  <inkml:trace contextRef="#ctx0" brushRef="#br0" timeOffset="7">6985 16686 8388,'-18'-45'1942,"0"10"1,1 11-1,3 20-1503,1 8 0,0 11 1,-2 4-1,-1 3 1,-5 5-1,-3 4 1,-4 5-1,-2 5-200,-2 6 0,2 7 0,-4 5 1,2 6-1,16-30 0,2 1 1,0 1-1,0 0 0,1 1 0,1 0-325,0-1 0,1 0 1,-1 1-1,1 1 0,-7 30 1,2-4-1,1-4 0,1-3 1,1-2-1360,0-4 0,-1 1 1,1-4-1,0 3 1445,-1 1 0,7 7 0,1 0 0</inkml:trace>
  <inkml:trace contextRef="#ctx0" brushRef="#br0" timeOffset="8">7678 15979 16287,'-28'-32'0,"6"5"0,6 8 0,2 5 95,1 6 240,5 2 0,-8 12-343,3 2 0,-8 9 1,2 1-1,-2-2 1,-3 0-1,-1 2 1,-1 3-1,-1 1 0,2 0-430,3 2 1,-4 2 570,4 5 0,3 1 0,1 5 0,3 3 1,2-2 1,0 1 0,4 6 0,1-3 0,2 2 0,3 4 0,2-2-249,1 0 0,6 2 0,4-2 0,7 0 0,6 0 0,8-3 0,9-3 225,8-4 1,11-5-1,6-11 1,9-6 0,-34-10-1,2-2 1,3-2-1,1 0 798,3-2 0,0-1-785,5 1 0,0-3 0,2-6 0,1-2 1,2 0-1,0-2 0,0-1 0,-1-1 1,2-1-1,0-1 0,0 0 0,0 0-112,2-1 1,-1 0 0,2 1 0,-1-1-1,-2 2 1,0-1 0,-2 2 0,-1-1-1,1 0 1,-2-1 0,-3 0 0,-1 1-156,-3 0 1,-1 0-1,-5-1 1,-2 0-1,-4 1 1,-1 0 0,27-20-1,-8-2 1,-12 0-1,-10 0 57,-10 0 0,-9-2 0,-13-1 1,-10-2-1,-13-3 0,-15-2 1375,-15-2-1130,25 25 1,-2 1 0,-14-4 0,-4 2-1,0-1 1,-1 0 0,-4 1 0,-3 1-1,-3 1 1,-2 2 0,-2 2 0,-1 1-358,0 2 1,-3 1 0,-6 2 0,-1 2 0,3 4 0,0 3 0,-2 2 0,0 2 0,1 3 0,0 3-1,2 3 1,1 2 197,4 1 0,1 2 0,2 1 0,2 1 0,5 1 0,1-1 0,0 0 0</inkml:trace>
  <inkml:trace contextRef="#ctx0" brushRef="#br0" timeOffset="9">23234 8063 8157,'-45'0'0,"6"1"0,11 4 0,10 4 0,8 3 0,5 1 109,4-6 1,1 1 0,1-5 0,5 1-1,9-2 1,12-8 0,13-12 0,13-15-1,-20 12 1,1-4 0,6-5 0,3-2 313,6-6 0,2-1 1,-1 2-1,1-1 1,8-7-1,1-1 1,0 2-1,0 0 1,-3 2-1,1 2 1,-1 1-1,-1 1 1,-6 4-1,0 1-803,-3 3 0,0 0 1,-2 0-1,-2 2 1,-8 7-1,-1 1 1,29-17-1,-2 2 0,-6 7 380,-5 5 0,2-3 0,-5 6 0</inkml:trace>
  <inkml:trace contextRef="#ctx0" brushRef="#br0" timeOffset="10">9784 7090 9152,'0'-27'0,"-1"1"0,-2 1 0,-3 2 447,-1 6 1,2 8 0,-4 4-320,-1 4 1,-3 1-1,-5 1 1,-6 5 0,-6 8-1,-5 5 1,-5 3 0,-5 0-1,-3 3 1,-4 3-1,-2 5 1,-2 0 0,-3 1-17,-3 0 0,28-17 0,0 1 323,-29 22 1,4 0 0,3-1 0,7-4 0,9-2-241,7-1 0,7-3 0,5 3 1,8-1-1,7 0 0,6 0 1,6 1-141,7-1 0,18 6 0,15-3 0,10-2 0,-21-17 1,1-2-1,5-1 0,1-1 2,3-1 1,2-1 0,9 0 0,1 0 0,-1-3 0,0 0 0,7-2 0,2 0 0,5-1 0,2-1 0,1-1 0,0-1 81,1 1 1,1-2-1,-21 0 1,2-1 0,-2-1-1,19-1 1,-1 0 0,0-3-1,-2 0 1,-2-1 0,-1-2-1,-5 0 1,-2-2-87,-3 0 0,0-1 1,-3-2-1,-2-1 1,-7 0-1,-2-2 1,-3 0-1,-2-1 1,-3-2-1,-3-3 1,20-23-1,-15-8-209,-14-4 0,-21 0 1,-15-12-1,-2 35 1,-5 2-1,-4-1 1,-5 2-1,-6-1 1,-4 1-1,-4 2 1,-3 2 28,-4-1 1,-3 3-1,-4 4 1,-2 2-1,-6 2 1,-2 4-1,-1 4 1,-2 3-126,0 2 0,-3 4 0,13 5 0,-2 4 0,0 0 0,5 0 0,0 0 0,-1 1 0</inkml:trace>
  <inkml:trace contextRef="#ctx0" brushRef="#br0" timeOffset="11">14223 17405 27985,'14'-6'531,"0"3"0,4-4 1,4 1-1,5 2 0,3-1 1,2 1-1,2 1 0,3 1 1,0 2-811,-1 0 0,1 0 1,-4 0-1,-1 0 0,1 0 1,-5 2-1,-3 1 0,-4 1-1688,-2-1 1,-1-1 0,-5-2 0,0 0 0,1-2 1068,-1-2 0,-5-16 0,-3-8 0</inkml:trace>
  <inkml:trace contextRef="#ctx0" brushRef="#br0" timeOffset="12">15143 16965 8036,'-13'-17'2742,"-1"-1"1,8 6-2363,6 8 0,6 2 0,6 4 0,-1 2 0,-4 5 1,0 3-1,1 3 0,2 2 210,2 6 1,-3 2-1,-2 3 1,-1 2 0,-1 2-1,-1 2 1,1 3 129,-2 2 0,-2-4-548,-1 1 1,0-1 0,0 5-1,0-1-1218,0-4 0,0 2 0,0-6 1,2 1-1,0-3 1046,3-2 0,11-3 0,-1-11 0</inkml:trace>
  <inkml:trace contextRef="#ctx0" brushRef="#br0" timeOffset="13">15583 17339 8017,'-13'-5'2441,"-1"1"-1544,1 1 1,4 1 0,2 4 0,-1 2-557,1 5 1,4 3 0,-2 1 0,2 1 0,1 2 0,-3 5 0,4 5 0,2 1 0,6 0 102,5-1 0,0-6 0,10 5 0,2-3 0,1-4 0,3-2 0,2-6-708,1-2 0,5-4 1,-5-5-1,-3-5 0,-4-8 1,-7-5-458,-2-2 1,-3-8 0,-2 1 0,-2-3 0,-2-3 0,-3 1 492,-2 0 0,-5 2 1,-2 5-1,0-1 1,-1 2-1,1 3-232,0 4 1,1-1 0,7 1 0,2 3 459,5 5 0,9-2 0,3 4 0</inkml:trace>
  <inkml:trace contextRef="#ctx0" brushRef="#br0" timeOffset="14">16356 16766 8082,'0'-9'0,"0"9"0,0 9 545,0 4 1,0 5 0,0 1 0,2 2 0,1 4 0,2 4 0,1 8 0,2 5 447,-1 2 1,-2 5 0,2-4 0,0-2 0,-1-2 0,2-1 0,-1-1-1169,4-4 1,-4-2 0,2-7-871,1 1 1,1-6 0,-3-4-33,-3-2 0,-5-7 1,-3-7-1,-3-7 1018,-1-7 0,-2-9 0,-3-2 0,2-4 0,2-5 0,2 1 0,3-1 396,2 4 1,1 2-1,1 5 1,4 4 0,4 5-1,2 4 466,3 4 1,-1 4 0,0 2 0,2 5 0,2 7 0,0 8 0,0 4-364,-3 2 0,4 6 1,0 2-1,-2 2 0,-1 2 1,-2-2-44,1 0 1,-2 3 0,-4-8-1,-2 1 1,-1-1 0,-1-3-246,-1-6 0,-7 1 0,-7-8 0,-3-2 0,-6-6 0,0-2 0,-6-3-1217,-3-1 1,-4-2 665,-2 0 0,-5 0 0,3 0 0,-5 0 399,-1 0 0,-1 0 0,-10 0 0</inkml:trace>
  <inkml:trace contextRef="#ctx0" brushRef="#br0" timeOffset="15">9878 13234 20768,'-5'-25'-4640,"1"2"3019,-1 16 2101,5 3 1,5 11-1,1-4 1,1 1-1,3-1 1,2-1-1,3-2-669,3 0 0,-2 0 0,6-2 0,1-2 484,-3-5 1,11-9 0,-2-2 0</inkml:trace>
  <inkml:trace contextRef="#ctx0" brushRef="#br0" timeOffset="16">10238 12927 8720,'-20'-19'-583,"5"10"1,2-4 557,9 8 1,7 2-1,3-4 1,1 1 0,3 2 160,2-2 1,2 4-1,-1-2 1,2 2-1,1 2 1,3 0-1,1 0 124,-1 0 1,-1 0-1,-5 2-199,0 2 1,1-2 0,-1 2 32,0-2 0,-4-1 164,0 4 0,-6 2 0,3 5-143,0-3 0,-3-3 0,6-6 1,1 1-1,2 2 0,3 2-109,2-2 1,-2 2 0,4 1 0,-1 0 0,0 2 0,-2-1-21,-1 3 1,-7-2 0,-4 1-77,-3 1 0,-1 2 0,-1 1 0,-5 1 159,-7-1 0,-7 0 1,-6 1-1,-2 0 1,-2 3-1,-3 0-183,-1 0 0,0-2 0,-3-2 1,5 0-1,2 1 0,6-1 0,4 0 115,3 1 0,3 5 0,0 2 0</inkml:trace>
  <inkml:trace contextRef="#ctx0" brushRef="#br0" timeOffset="17">7931 16126 9644,'-4'-13'0,"0"-1"0,1-1 0,1-1 901,2-2-1094,0 1 0,0 2 0,0-2 0,0 0 1,-1 2-1,-4 5 0,-4 5 0,-1 5 1,0 5 830,1 3 1,-2 4 0,-5 2 0,-2-1 0,2 0-1,1 1 1,2-3-147,-1-2 0,3 3 0,0-4 0,2 0 0,-1 1 0,-2 0 25,-1-1 1,-1 2-1,3-4 1,0 0 0,2 1-1,-1 1 1,0 3-454,1 6 0,-3-1 0,5 6 1,-2 3-1,1 5 0,2 4-295,3 0 1,2 3 0,1-6 0,0-1 0,0-3 0,0-4 276,0-1 1,6-4-1,1 3 1,2-2 0,0-2-1,0-3 1,0 0 133,0-1 1,0 6 0,4 2 0,0 1 0,2 0 0,1 2-183,2 1 1,10 6 0,-1 2-1,1-1 1,2 1 0,1-5 0,6-3-145,6-2 0,3-7 1,4 2-1,-1-4 0,1-2 1,1-3 271,-3-4 1,4-4 0,-4-1 0,1 0-1,-2-1 1,0-4 0,1-4 158,2-3 1,6 4 0,4-1 0,-1 0 0,3 0 0,0 0 0,3-1-514,-1-2 1,0 0 0,1 2 0,-1 1 0,-4-3 0,1-3 211,0-3 0,-5-1 1,2 1-1,-3-4 1,-3-3-1,-4-3 0,-3-2 526,-4-1 0,-2-4 1,-4 2-1,-3-1 1,-6-5-1,-2-2-167,-2-4 1,-6-3 0,1 0 0,-5-1 0,-5-4 0,-1-2-300,-3-5 1,-8 3 0,-5 1 0,-6 6 0,-8 2 0,-6 7 0,-8 2-219,-10 5 0,-5 3 0,-13 9 0,-7 4 1,36 10-1,-2 1 0,-2 1 0,-1 1 0,0 0 1,0 1-142,0 1 1,0 1 0,-1 1 0,1-1 0,1 1 0,-1-1-1,2 0 1,-1 0 0,-1 0 0,1 1 0,0 0 0,0 0 222,1 1 1,-1 0 0,0 0 0,0 0-1,2 0 1,0 0 0,-34 0 0,1 2 0,2 1-1,-1 1 65,1-1 0,10 0 0,-7 2 0,3 5 0,4 5 0,2 6-703,3 4 686,8 4-328,1 11 1,6 6 0,0 2-1</inkml:trace>
  <inkml:trace contextRef="#ctx0" brushRef="#br0" timeOffset="18">18929 11261 9187,'0'-13'0,"0"0"-1,0-1 1,-6 7 549,4-5 1,-9 11 0,2-4-1,-3 4 1,-2 1-143,1 0 0,4 4 1,0 2-277,-1 2 1,-2-5 0,-3 2-1,-1 0 43,-2-1 0,-1 1 1,3-4-1,-4 2 0,0 2 1,-4-2-1,-1 0 187,-2 1 1,4-2-1,-3 3 1,-2 0 0,0 1-1,0 1-153,1 4 1,1 0 0,-1 3 0,0-1 0,1 0 0,-1 1-1,0-1-4,1 0 0,-1 1 1,0-1-1,2-1 0,1-2 1,2-1 134,-1 2 1,-1-4-1,0 2 1,3 0-1,1 0 1,0-1-213,1 3 0,0-4 1,3 2-1,-2 1 1,0 4-1,0 2 1,-1 2-258,-2-2 1,5 5 0,-2 0 0,3 1 0,2 0-1,1 0-1146,3-1 1144,-2 4 1,9-6 0,-2 4 0,1-6 0,0-2 0,-2-1 97,2-1 1,3 0-1,3 1 1,3-1-1,2 0 1,2 0 94,2 1 1,6-1-1,1 0 1,2 1 0,2-1-1,2 0 1,4 2-73,2 3 0,-2-3 0,7 3 0,1-2 0,0 0 1,0 2 29,-2-2 1,2-1 0,6-2 0,3 1 0,0-2-1,2-2 1,-2-3 353,-1-1 0,4 0 0,-3-3 0,2 2 1,4-2-1,1-2-78,0-1 1,8 0-1,-8 0 1,2 0-1,1 0 1,-1 0-275,-2 0 0,8 0 1,-8 0-1,1 0 1,-1 0-1,-3 0 1,4 0 78,1 0 0,-5 0 0,5 0 0,-5 0 0,-1 0 0,0 0 99,0 0 0,0 0 0,2 0 0,1 0 0,-1 0 1,0 0-1,-2 0-5,-1 0 1,2 0-1,-1 0 1,1 0 0,1 0-1,-2 0-22,1 0 0,-3-4 0,2-2 0,2 0 0,0 0 0,1 1-86,-3-1 0,1 5 0,-4-5 0,0 2 1,2-1-1,-2 1 0,0-1-441,-4 1 301,0-1 1,-2 1 0,1-1-1,2 1 1,2 0 0,-2-1 129,-2 2 1,-1-3-1,0 0 1,0-1-1,0-2 1,0 0 20,0 0 0,3 0 1,-1-4-1,-4 0 1,-1 1-1,-1 2-140,-1 1 0,-5 0 0,1-5 0,-3 1 0,-1-2 0,-2-1 0,-1-2-334,-2 2 1,-7 1 0,-1 0-1,-5-1 1,-3-2 0,-3 1 0,-1-3 106,-2-2 0,-11-2 0,-3 1 0,-6 0 0,-3 0 0,-3-1 191,0 2 0,-5-3 1,0 2-1,1-2 0,0-1 1,1 0 81,-2 4 1,-2-3 0,3 4 0,-1 1-1,2 2 1,1 2 0,-1-1-246,-2 0 0,-3 3 0,-4 5 0,-1 0 1,1 2-1,-7 1-471,-5 0 625,5 5 1,-17-5 0,9 6 0,-2 0 0,-3 0 0,-1 0 45,-3 0 1,-9 0 0,7 0-1,2 0 1,-2 0 0,1 0 187,-6 0 1,-5-5-1,2-1 1,-1 0-1,36 3 1,-1 1-1,0 0 1,0 1-35,0 0 1,-1 0 0,-4 1-1,0 0 1,2 0 0,1 0-1,-2 0 1,1 0 0,-2 1-1,0 0 1,1 0 0,-1 2-1,-1 1 1,-2 1-188,-1 0 1,1 2 0,2 0-1,0 1 1,-1 0 0,0 0 0,2 1-1,0 0 1,4-1 0,0 1 0,1 0-1,0 0-1437,-30 9 870,9 6 1,-1-8 641,7 6 0,3-4 0,2 4 0,4 2 0,0 1 0</inkml:trace>
  <inkml:trace contextRef="#ctx0" brushRef="#br0" timeOffset="19">9944 8583 8503,'-9'-6'0,"1"-2"0,-1-1 0,1 1 0,2 5-135,6-3 0,0 4 0,0-2 0,2-4 0,2-1 0,4 1 25,-1-3 0,3 4 1,-7-1 537,-4 3 0,-5 0 0,-7 5 0,1 2 0,1 1 0,3 2-338,-3 3 0,4 1 0,-2 4 0,0 2 0,0 1 0,0 2 0,0 0 93,2 1 0,-3-3 1,5 5-1,2 0 1,2-2-1,1 2 1,0-1 44,0 4 0,0 1 0,0 2 0,0 1 0,0 3 0,1 3-163,4 0 1,-2 9 0,4-3 0,-1 2 0,-2-1 0,1-1 19,-1 0 0,1 3 1,-5 0-1,0-3 0,-2 0 1,-2-3-1,-4 1 353,1 1 0,-3-5 0,5-3 0,1-3 0,-1-1 0,1 1 0,1 2-75,1 1 1,2 1 0,0-1-1,0 5 1,2 4 0,1 6-336,1 7 0,1 5 0,-5 6 0,0-4 0,0 1 0,0 0 1,-2 1-110,-2-1 0,-2-1 0,-6-5 0,0 1 0,-3-2 0,0-1 1130,1-3-799,0-5 1,1 4 0,0-6 0,-1-2 0,3 1 0,0-4-26,2-1 1,2-1 0,-2 4 0,5 0 0,2 0 0,2 1-475,0 3 0,0 4 1,0 5-1,0 2 1,0 1-1,0 2 1,0-2 44,0-1 1,0-6 0,0 0 0,2 1 0,0 0 0,3 1-1,-2-5 553,-2-5 1,-1 2 0,0-7 0,0 1-1,-1 0 1,-2-2-87,-2 2 1,1 2 0,3 2 0,-2 2 0,-2 3 0,2 1 0,0 5-441,-1 4 1,2 2 0,-2 6 0,2 1-1,2-4 1,0-2 0,0-4 195,0 1 0,0-1 0,0-5 0,0-2 0,-1-1 0,-2-3 762,-2-2-589,-5 7 0,7-17 0,-6 10 1,0-1-1,1-1 0,-1 3 1,0-1 35,1-1 0,1 2 0,4 0 1,-1-2-1,1 4 0,1 1-392,2 4 0,5 0 0,-1 2 1,-1-1-1,-2 0 0,-1 0-1038,0 1 1201,0-6 1,0-1 0,0-5-1,0 0 1,-1 0 0,-2-1 608,-1-4-339,-7 4 1,5-6-1,-4 2 1,2-4-1,1-3 1,1 0 56,0 4 1,-3-4-1,5 3 1,1-2-1,1 1 1,2 3-410,0 1 0,0 1 0,0 7 0,0 1 0,0 1 0,-1-1 0,-2 0 0,-1-2-179,1-1 0,-3 3 0,0-7 0,0 2 1,-2 1-1,2-4 288,1-4 0,-4 2 0,4-3 0,1-4 0,-1-2 0,1-2 1,1-1-282,1-3 1,2-2 0,0 0 0,0 2 0,0-2-1333,0-1-715,0-2 1,0-4 783,0 0 1,6-7-1,2-2 1,1-8-1,0-4 373,1-1 0,-3-5 1145,2 1 0,-6-13 0,3 2 0</inkml:trace>
  <inkml:trace contextRef="#ctx0" brushRef="#br0" timeOffset="20">9251 15313 8426,'-13'0'1612,"-1"0"1,7 1-1258,3 4 0,2 2 1,4 8-1,2 1 1,5 4-1,3 0 1,1 5-1,0 4-50,1 2 0,-1 0 1,0-6-1,2-1 0,2-4 1,0 0-1,0-4 0,-1-3-161,2-4 1,1 2 0,5-7-1,-2-1 1,2-3 0,1-5-413,1-3 0,1-10 0,0-4 0,-1-4 0,1-2 1,0-1-1,-1-4-639,1-1 1,-5 1-1,-1-4 1,0-3 906,-1-1 0,3 3 0,3-8 0</inkml:trace>
  <inkml:trace contextRef="#ctx0" brushRef="#br0" timeOffset="21">8451 6397 8186,'-9'0'-73,"1"0"1,5-6 0,-3-1-1,1-2 1,-1 0 0,0-1-1,-1-2 1,1-2 0,-1 1 1101,-1 0 0,4 1 1101,-5 3-1782,6 3 1,-2 6 0,10 0-1,2 2-13,1 2 1,5-1 0,-1 6 0,6 3 0,2 3 0,4 2-86,1 0 1,6 3-1,3 3 1,2 2 0,4 1-1,0 1-111,3 0 1,6-5 0,-2-1 0,1-1 0,-2 0 0,-2-1 0,2-3-234,1-1 0,-4 0 1,2 1-1,-4 2 1,-1-2-1,-1-1 1,-4-3-53,-4-3 0,-3 2 0,-2-2 1,-4 2-1,-4-1 41,-4-1 0,-5-6 0,-4 1 0,-7-4 38,-8-4 1,-17-9 0,-4-10-1,-6-3 1,-6-5 0,-6-5-1,-7-2 1,-3-2-111,1 0 1,8 4-1,2 2 1,2 3-1,3 4 1,3 5 243,5 3 1,2 3-1,7 5 1,0 2-1,3 0 1,2 1 181,2-1 1,1 6 0,5-3 228,-1 0 1,4 6 0,5 0-1,10 9-86,5 7 1,14 5 0,6 5 0,7 1 0,9 1 0,4 3 0,5 5-173,2 2 1,3 2-1,2-1 1,-3-2-1,-3-3 1,1 0-1,-5-3-479,-5-3 0,0-4 1,-13-11-1,0-1 1,-4-2-1,-6-2-688,-6-2 1,-5-3 0,-4-9-1,-8-6 1,-8-7 391,-11-7 1,-10-2 0,-5-9 0,-2 2 0,-4-1 0,-2 1-1,1 2 555,1 5 0,-2-2 0,7 10 0</inkml:trace>
  <inkml:trace contextRef="#ctx0" brushRef="#br0" timeOffset="22">9158 6744 8103,'7'0'0,"-1"5"0,-4 3 0,2 1 314,5 0 1,3 0 0,3 4-1,2 2 1,7 2 0,4 4-1,6 1 152,5 1 1,-5-1 0,9 3 0,0-1 0,-2-4 0,1 0 0,-4-6 0,-1-3 0,-4-7-300,-5-2 1,2-2 0,-10-2 0,1-2 0,-3-5 0,-5-4-161,-4-5 0,-3-3 0,-6-7 0,-3-3 0,-4-5 0,-7-1 0,-2 0-271,-3 2 0,4 4 0,-3-3 0,3 0 0,2 1 1,1 0-1,3 4-1299,5 1 1,2-3 1562,2-1 0,6 1 0,2 5 0</inkml:trace>
  <inkml:trace contextRef="#ctx0" brushRef="#br0" timeOffset="23">9464 4878 7938,'-17'6'0,"0"3"0,4 2 0,3 3 2040,7-1-1281,-3-6 1,12-1 0,3-7 0,2-2-1,3-3 1,1-1 0,1-4-416,2-1 1,4-1-1,-3 1 1,0 2-1,2 1 1,0-1 0,1-2-336,-1-2 0,2 3 0,-3 0 0,0 2 0,4 0 0,0 1-1153,-2-1 1,2 6 0,-5-2 0,0 2 0,2 0 1143,0-1 0,-5-6 0,3 2 0</inkml:trace>
  <inkml:trace contextRef="#ctx0" brushRef="#br0" timeOffset="24">9731 4451 7960,'-19'14'0,"0"3"0,-4 1 0,7-2 0,4-1 0,5-1 0,1-1 0,-3 5 1572,4-1 0,-3 12 0,3-1 0,2 3 0,2 4-1174,1 4 0,6-5 1,3 9-1,2 1 1,3 1-1,-1 1 1,2-3-805,3-2 1,-2-4-1,5-4 1,-1-8-1,1-5 1,1-3 0,1-4 405,-1-4 0,0-3 0,5-6 0</inkml:trace>
  <inkml:trace contextRef="#ctx0" brushRef="#br0" timeOffset="25">11064 6277 7899,'-13'0'0,"-1"2"0,1 2 0,4-3 492,0 4 211,6-4 0,-1-1 1,10 2-1,6 1 0,5 3-181,4 1 0,-3-4 1,4 3-1,2-1 1,0-1-1,-1-1 1,-1-2-633,2-1 0,1 0 0,0 0 0,-1 0 1,-2 0-1,1 0-694,-3 0 1,6 0 0,-6 0 803,1 0 0,4 0 0,-4 0 0</inkml:trace>
  <inkml:trace contextRef="#ctx0" brushRef="#br0" timeOffset="26">11344 5851 7861,'-15'38'833,"-3"7"1,-1 2 0,10-1 0,5-8 0,2-2-151,2-2 0,2-1 1,2 5-1,5 3 1,4 1-1,5 1 1,6-2-392,6-1 0,2 2 0,7-13 0,-1-3 0,4-7 0,-1-4 1,1-4-293,-2-2 0,-6-9 0,-2-7 0</inkml:trace>
  <inkml:trace contextRef="#ctx0" brushRef="#br0" timeOffset="27">12344 7383 20258,'-27'0'0,"0"0"0,1 0 0,1 0 0,2 0 0,6 0-444,2 0 0,6-1-292,0-4 782,6 4 0,-1-7 1,8 5-1,8-2 1,7-1-1,11-2 1,7 2-1,10-1 1,6-1-1,7 0 0,0 0 6604,4 4-6454,-5 2 0,-4-2 0,-9-1 1,-3 2-1,-6 2-344,-3 1 1,-9 4 0,-8 2-1,-7 2 1,-7 2-53,-6 2 0,-16 0 1,-14-2-1,-8-1 0,-8 1 1,-3 1-1,-1-1 504,-1-1 1,2-5-1,4 4 1,5-1-1,6-1 1,6 2 1510,2-1-1661,3-4 0,9 7 0,6-4 1,3 2-1,5 2 0,2 3-310,1 5 0,12-2 0,7 5 0,9 0 0,8-2 0,2 2 0,4-2-2363,2 0 2252,-9-1 0,13-5 0,-13-1 1,-3-1-1,-7-4 0,-8 0 21,-2 1 0,-7-4 0,-5 4 0,-8-1 0,-8 1 0,-11 2 499,-10 2 0,-3 1 1,-10 0-1,1 1 1,4-1-1,5 0 1907,6 1-1566,3-7 1,7 5-517,4-3 0,15 1 0,12-1 1,13-4-1,9-3 0,4 1 0,4 2-590,1-2 1,-4 0-1,3 0 1,-7 3-1,-6 0 1,-7 3-1,-6 1-119,-9 5 1,-5 2 0,-8 1-1,-13 4 1,-16 4 0,-11 0 0,-5 1 461,3 0 1,-4-7 0,9-2 0,2-5 0,10-2 0,11-4 802,8-1 0,6 0 1,2-3-1,10 3 1,14 1-1,10 5-704,8 4 0,14 11 0,5 7 0</inkml:trace>
  <inkml:trace contextRef="#ctx0" brushRef="#br0" timeOffset="28">6212 16979 8453,'-70'-18'0,"4"2"0,6 4 0,10 6 0,11 4 0,11 2 119,8 6 0,11 0 1,1 5-1,4-2 1,5-1-1,10 1 1,9-1-1,13-2 1,10-3-1,10-2 1,8-1 664,4 0 1,0 5 0,-2 0 0,-6 1 0,-3 2-1,-5-1 1,-7 4-979,-4 0 1,-12 0 0,-10 1 0,-5 4 0,-7 3 0,-5 5 0,-10 1 283,-11 2 1,-6 1-1,-9 1 1,-1 3 0,1-3-1,-2-1 1,2-3 583,1-2 1,1 0 0,7-3 0,4-1 0,3 0-393,5-3 0,3 5 0,5 0 0,8 0 1,9-4-354,7-2 0,7-1 0,8-1 0,4-1 0,4-2 0,1-3 0,0-1-439,0-3 0,-6 3 0,-3-1 0,-4-1 0,-5 1 1,-6 1 615,-5 1 19,-6 2 0,-10 4 1,-7 2-1,-8 3 1,-9 4-1,-7 3 608,-5 2 0,-1-1 0,7 1 0,4-2 0,4-3 1,5-4 1946,4-3-2856,3-2 0,8 1 1,4-2-1,9-2 1,12-3-1,13-1-157,10-3 0,12-1 0,10-4 0,2-1 0,0-3 0,-3 0 0,-7-1-915,-9 0 1,-9 4-1,-15-2 1,-4 4-1,-6 2 1,-9 4 1133,-12 3 1,-16 9-1,-15 4 1,-6 2-1,-3 8 1,0 5 244,-1 5 1,10 8-132,4 0 0,12 15 0,5 4 0</inkml:trace>
  <inkml:trace contextRef="#ctx0" brushRef="#br0" timeOffset="29">9664 7290 8322,'0'-21'0,"0"3"0,-1 5-962,-4 4 1922,-2 3 122,0 6 0,-11 0 1,3 0-1</inkml:trace>
  <inkml:trace contextRef="#ctx0" brushRef="#br0" timeOffset="30">9558 7223 27526,'-14'0'-238,"1"0"1,-5 0 0,-1-1 0,-2-2 0,-2-2 0,-1 1 286,2-2 0,-5 5 0,2-4 0,-6 4 0,-2 2 0,-1 5-20,0 7 1,-2 7-1,-5 8 1,-3 4-1,-5 7 1,-3 5-1,-1 4 1,2 1-1,7-1-340,8 1 1,8-6-1,6 2 0,6-5 1,5-3-1,7-2 1,4 1-1,6-1 56,7 1 0,8 1 0,10 6 0,7 4 0,10 3 0,-19-21 0,2-1 0,5 1 0,1 0 0,6 1 0,1-1 231,5 0 1,2-2-1,4-1 1,4-3-1,5-1 1,4-3 0,3-1-1,1-3 1,2-3-1,0-3 1,-21-5 0,1 0-1,-1-2 1,1-1-1,0-2 1,0 0 32,0-2 1,-1-1 0,1-1-1,1-2 1,1-1 0,-2-1-1,16-7 1,-3-2 0,-3 0-1,-3-3 1,-5 0 0,-1-3 0,-7-1-1,-1-1-20,-6 1 0,-2-3 0,-4-2 0,-4-2 1,-6 0-1,-2-1 0,-3-1 0,-3-1 0,-4-2 1,-3-1-1,-4-2 0,-3 0-33,-2-2 1,-3 0-1,-8-5 1,-4 0-1,-5 1 1,-3 0-1,-5-1 1,-4 1 0,-7-2-1,-3 1 1,-2 3-1,-4 1 1,-4 2-1,-2 4 84,-3 0 0,-2 5 0,5 8 0,-2 4 1,-9 1-1,-2 4 0,-2 5 0,0 5 1,-1 5-1,0 5 0,-4 5 0,1 5-109,22-2 0,-1 3 0,2 1 1,-22 7-1,1 3 0,20-4 0,-1 1 1,1 1-1,2-1 0,0 0 1,1 2 68,1-1 0,0 0 0,1 2 0,0 0 0,1 1 0,0 1 0,-18 13 0,0 0 0</inkml:trace>
  <inkml:trace contextRef="#ctx0" brushRef="#br0" timeOffset="31">16050 16819 9986,'-14'-52'0,"1"5"113,0 7 18,5 12 0,-4 10 0,2 9 0,-6 4 0,-5 4 1,-3 1-1,-1 0 0,-5-2 0,-2-2 0,-5-6 1,-2-7-1,-2-5-91,-4-3 0,2 1 0,-5-1 0,-4-3 0,-5-2 0,-5 1 0,-3 2 368,-2 6 0,28 15 1,-2 2-1,-1 1 1,-2 2-1,0 0 0,-2 3 1,-3 2-1,-1 2 1,0 5-1,-1 2 1,-3 5-1,0 3-427,-3 4 0,0 1 1,3 1-1,0 1 0,-4 3 1,-1 0-1,0 2 1,1 1-1,2 1 0,1 1 1,0 3-1,2 2 0,3 0 1,2 3-1,0 2 1,3 2-124,0 2 0,4 2 0,4 3 1,3 2-1,2 4 0,3 2 1,2 2-1,4 2 0,1 0 0,4 2 1,1 2-1,4 0 118,2 1 1,3 0 0,4-7-1,5 0 1,5 2 0,7-2-1,4-5 1,6-3 0,6-6-1,6-4 1,8-4 0,5-4 135,7-3 0,4-6 0,7-5 0,3-4 1,-18-12-1,1-2 0,1-1 0,2-2 0,1-2 1,0-1-1,3-2 0,0-1 0,1-2 0,4-3 1,1-1-1,0-2 0,1-3 0,1-1 1,0-1 37,3-2 0,1-2 0,1-1 0,-15 3 0,0 0 0,0-1 0,0 0 0,2-1 0,1 0 0,-1-1 0,0 0 0,-1-1 0,-1 0 1,0-1-1,-1 0 0,2-1 0,0-1 0,-1 0 0,0-1 0,-2-1 0,-1 0 0,-1 0 0,1-2-190,1 0 1,-1-1-1,0-1 1,-1 0 0,-3 2-1,-1-2 1,0 1 0,-3-2-1,13-10 1,-3-2 0,-2 0-1,-4 1 1,-2 0 0,-2-2-1,-4 1 1,-2-1 0,-2-2-1,-4 1 1,-3-1 0,-1-1-134,-3 0 0,-1-2 0,-2 0 0,-5 2 0,-1-1 0,-3 0 0,1-22 0,-3 2 0,-3 4 0,-5 1 0,-4 1 0,-5 1 0,-4 3 0,-6 3 0,-7 1 0,-6 3 204,-5 4 1,-7 4 0,-6 4 0,-6 7 0,-12 6 0,-6 9 0,18 7 0,-3 3 0,-1 3 0,-5 2 0,-1 3 0,-1 3 0,-8 3 0,-1 3 0,0 2 0,14 0 0,-1 1 0,0 2 0,0 0-32,-4 3 0,1 1 0,-1 1 0,-1 0 0,-2 2 0,-1 0 0,-1 0 0</inkml:trace>
  <inkml:trace contextRef="#ctx0" brushRef="#br0" timeOffset="32">23914 14540 8381,'-9'-13'0,"2"-1"0,1 1 0,2 0 0,8 4 145,1 0 1,5 0-1,-1-4 1,3-1-1,1 1 1,0 0 0,2-1-1,1 1 1,4 0-1,0-1 1,4 1 236,1 0 0,2-1 1,0 1-1,1-2 0,1-1 1,2-2-1,-1 2-849,-2 1 1,-3 2 0,-1 1 0,-3 2-1,0 1 1,-2 0-667,0 1 1,3-3 1132,-4 2 0,12-3 0,-2-2 0</inkml:trace>
  <inkml:trace contextRef="#ctx0" brushRef="#br0" timeOffset="33">24701 13687 7950,'-14'0'0,"1"0"133,0 0 1,-1 0-1,1 0 289,0 0 1,4 0 0,2-1 0,1-4 0,4-4-113,5-3 1,6 3 0,7 2 0,3 0-1,2-1 1,3-1 0,3 0-208,4 1 1,1 0 0,4-2 0,-4 2 0,0 1 0,-1 1 0,-3 0-304,-5 3 1,1 2 0,-6 1-1,-2 0 1,-1 0-42,-2 0 0,-5 1 1,-4 4-1,-4 4 386,-4 2 0,1 3 1,-5-1-1,2 0 1,4 1-66,0-1 0,2 0 0,0 1 0,0-1 0,2-1-59,2-3 1,3-2 0,8-4 0,1 3 0,4 0 0,-1 1 18,0 1 0,0-4 1,-2 5-1,1 1 1,-2 4 93,-1 4 1,-4-4-1,-2 6-76,-4-1 0,-4-3 0,-1 5 0,0 0-29,0-1 1,-1-3 0,-4 2 0,-2-1 0,-2-1 0,-1 0 0,-4-2-43,-2-2 1,-8-4 0,2 0 0,-3-1 0,-3 1 0,-2-1-129,-1-2 0,-1 0 0,2-3 0,-1 1 0,3 0 0,3 1-406,2-1 0,7 5 0,0-3 0,5 2 547,7 2 0,8 2 0,4 1 0</inkml:trace>
  <inkml:trace contextRef="#ctx0" brushRef="#br0" timeOffset="34">24954 13794 8529,'-13'0'0,"-1"0"0,1 0-21,0 0 357,-1 0 1,1 0 0,0 0 0,1 1 0,2 2 0,1 3 0,0 3 0,1 4 0,4 5-1,2 1 1,2 2 135,0 0 0,0-4 0,0 6 0,2-1 0,2-1 0,5-4-658,3-2 0,1-1 0,1-3 0,-1 0 0,2-4 0,3-1 0,2-3-20,1-2 1,4-2-1,-4-3 1,1-5-1,-1-3 1,-2-3-226,-2-3 462,-3 3 0,-6-5 0,-4 3 0,-2 0 0,-4 0 0,-2 3 299,-5 0 0,-4 1 0,-5 1 0,-4 3 0,-4 5 1,0 2-1,-1 2 94,0 0 0,5 2 0,1 1 0,2 3 0,4 1 0,4 3 558,2 2-1132,6 2 0,-3 3 1,9 1-1,4-2 1,9-1-1,7-1-374,5-1 1,3-6 0,-2-2 0,3-2 0,-4 0 0,-5 1-33,-5-1 0,-4-3 1,-9-3-1,-8-3 1,-11-1 1363,-10-4-666,0 5 1,-14-4 0,4 6 0,0-1-1,3 1 1,2-1-154,3 2 0,5 2 0,6 1 0,9 0 11,11 0 0,17-12 0,6-3 0</inkml:trace>
  <inkml:trace contextRef="#ctx0" brushRef="#br0" timeOffset="35">24448 12954 8485,'0'-13'-44,"0"4"0,1 0 201,3-1 1,-2-2 0,2-2-1,-1 1 1,0 0 0,2-1 0,-2 1 377,-2 0 1,-1-1-1,-1 3 1,-2 0-1,-3 4 1,-2 1 56,-2 3 1,-2 7-371,-1 5-215,0 3 1,-7 7 0,0 4-1,-3 3 107,1 5 1,1 2 0,-1 2-1,4-2 1,5-2 0,3 0 68,1-1 0,7-2 0,2-1 0,8-2 0,7-2 0,5-3-493,7-5 0,13-1 0,1-9 0,7-2 0,4-3 0,1-5 0,0-5-2181,4-6 1,-10-1 2490,2-5 0,0-12 0,-2-7 0</inkml:trace>
  <inkml:trace contextRef="#ctx0" brushRef="#br0" timeOffset="36">24941 12394 16842,'-5'-28'-2694,"1"6"3237,1 6-138,1 8 0,4 4 0,2 8 0,5 7 0,3 3 0,1 7-186,1 4 1,1 2 0,1 11 0,2 5 0,-1 0 0,1 2 0,0-4 0,-2 4-392,-1 1 1,3-8 0,0 1-1,-1-5 1,1-6 0,0-5 0,-2-5-1795,-1-3 1747,-8-2 0,-11-5 0,-11-4 0,-4-4 0,-5-4 0,-1-4 276,-2 1 0,1 1 0,-1 6 0,2 0 1,1 0-1,2 0 491,-2 0 0,5 6 0,1 4 0,3 5 0,4 4 0,2 1-484,4-1 1,4 3-1,2-3 1,5 1-1,7-1 1,8-3-1,6-1-869,4-2 1,2-5-1,4-4 1,0-2 0,3-4-1,3-2-3253,-1-5 4139,-6-3 0,8-13 1,-2-3-1</inkml:trace>
  <inkml:trace contextRef="#ctx0" brushRef="#br0" timeOffset="37">25514 12128 8664,'-15'-6'0,"-1"-2"608,-2 1 0,0 1-343,5 6 1,1 6-1,2 3 1,2 4-1,2 5 1,3 6 0,2 4-1,1 4 1,0 2 1,6 8 0,3 7 0,3 3 0,1-1-1,2 0-565,3-2 1,1-2 0,4 2-1,0-6 1,0-6 0,3-6 0,2-4-1,1-5-545,2-4 1,1-5 0,-4-4 0,1-5 843,2-2 0,6-8 0,-3-2 0</inkml:trace>
  <inkml:trace contextRef="#ctx0" brushRef="#br0" timeOffset="38">25940 12248 8500,'-10'-30'543,"-3"3"0,1 1 0,5 11 901,1 3-1328,1 8 0,7-2 0,2 7 0,5 2 0,3 2 0,1-1 0,0 2 0,1 3-529,-1 3 0,0 3 1,-1 2 237,-3 5 1,-3-2 0,-6-2-1,0-4 190,0 0 0,2-3 0,2-2 0,5-4 0,3-4 209,1-1 0,0 0 1,1 0-1,-1 0 0,0 0 1,1 2-1,-1 1-22,0 1 0,1 2 1,-1-1-1,0 3-272,1 4 1,-5 2 0,-2-1 0,-1 0 0,-3 1 106,-2-1 1,-1-4-1,0 0 1,0 1-1,-1 2 90,-4 1 1,3 1-1,-6-1 1,1-1-1,1-2-11,0-1 0,-5 0 1,4 4-1,-2 1 0,2-1-179,1 0 0,-3-4 0,3 0 0,-1 1 0,-4 1 0,-1-1-131,-1-1 1,4-2 0,0 4 0,-1-4 0,-2 0 0,-1-1-989,-1 0 1,6-1 1181,-1-5 0,18-6 0,-1-2 0</inkml:trace>
  <inkml:trace contextRef="#ctx0" brushRef="#br0" timeOffset="39">26340 11661 11650,'-1'-13'0,"-2"0"-799,-2-1 630,1 1 0,3 4 0,-2 0 1,-3-1-1,0-2 786,0-1 0,3 5 0,7 4 0,5 4 0,5 4 1,3 7 603,6 5-836,-4-1-135,12 10 1,-7 0 0,10 8 0,0 1 0,-2 3-89,1 1 1,2 2-1,-3 2 1,-3 2-1,-2 5 1,-5 1-106,-4-1 0,-5 6 1,-4-3-1,-5 1 1,-4 3-1,-4-1-596,-5 0 0,-9 1 0,-5-1 0,-7-5 0,-6-2 0,-2-5 0,-2-2-7,0-1 0,1-1 0,2-2 1,3-3-1,3-3 0,6-6 513,6-6 1,10 2 0,3 0 0</inkml:trace>
  <inkml:trace contextRef="#ctx0" brushRef="#br0" timeOffset="40">27034 11661 8425,'-14'-19'0,"2"4"0,3 5 0,4 7 395,5-9 1,1 9-1,3-4 1,7-1 0,5 2-1,6-1 1,4 0-603,0-4 1,2 4 0,2-1-1,3 1 1,-1 1 0,1 0 0,-2 3-1447,1 2 1653,-3 1 0,-3 0 0,-7 0 0</inkml:trace>
  <inkml:trace contextRef="#ctx0" brushRef="#br0" timeOffset="41">27100 11914 8425,'-13'0'64,"8"0"1,10-1-28,11-3 0,9-1 1,5-7-1,3-3 0,1 1 1,3-1-1,1 2 1,2-1-38,0 1 0,0-6 0,0-2 0</inkml:trace>
  <inkml:trace contextRef="#ctx0" brushRef="#br0" timeOffset="42">27380 12474 8440,'-1'-12'1,"-4"3"1,4 5-1,-4 8 1,4 5 287,1 3 0,-5 9 1,1 6-1,-1 5 0,1 5 1,0 2-1,1 4-22,1 3 1,4 2-1,2 4 1,6-1-1,5-3 1,3 1-1,0-1 1,0-5-4281,-1-6 4013,7-5 0,-3-11 0,5-2 0</inkml:trace>
  <inkml:trace contextRef="#ctx0" brushRef="#br0" timeOffset="43">27180 13101 8425,'-26'-34'144,"6"7"1,8 11 319,11 5 1,11-1 0,10 4 0,0-4 0,5-2-1,5 1 1,6 0 219,2-1 0,7 1-684,-1 0 0,6-1 0,-2 1 0</inkml:trace>
  <inkml:trace contextRef="#ctx0" brushRef="#br0" timeOffset="44">27807 12568 8425,'-12'-27'3306,"4"15"-3259,-5 12 0,6 13 0,7 20 0,0 5 1,0 7-1,0 4 0,0 5 0,0 7-455,0 4 0,2-27 0,0 0 408,0-1 0,1 1 0,2 9 0,0 0 0,-1-3 0,-1 1 0</inkml:trace>
  <inkml:trace contextRef="#ctx0" brushRef="#br0" timeOffset="45">7078 15033 8280,'-22'-18'0,"1"0"0,2 2 0,3 1 0,1 2 0,2 6 0,4 1 0,1 4 411,2-2 0,-4 2 0,3-4 0,-2 2 1412,0 0 0,4-1 43,-3 5-1425,5 0 0,7 0-244,9 0 0,4 0 1,-4 2-1,0 2 0,1 5 1,0 3-1,3 1 38,1 0 1,4 5 0,-3 1-1,0 1 1,3 0 0,1 1 73,0 3 0,6-3 1,-6 1-1,5 0 1,5 0-1,1-1 1,3-2-1,2-3 65,1-1 0,-2-1 1,-1 0-1,-1 3 1,-1 0-1,-1-2-64,-3-4 1,-2 5 0,-3-3-1,1 2 1,-1 0 0,0-2-157,-4 1 1,3 5 0,-3 2 0,2 1-1,0 0 1,-2 2 0,2-1-57,1 0 0,0 0 0,-1-5 0,-2-2 0,0-1 0,0-2 0,-1-1-155,-2-3 0,4 2 1,-4-6-1,0 1 0,0 0 1,-2-3-1356,-3-1 0,0-2 0,-1 0-1161,0 0 1,-5 6 0,-2 1-2669,0 0 5241,-5-1 0,5-6 0,-6 0 0</inkml:trace>
  <inkml:trace contextRef="#ctx0" brushRef="#br0" timeOffset="46">8105 15539 8180,'-18'-29'845,"2"2"-267,4 6 0,4 10 0,8 2-254,0-2 1,6 1 0,3 0-1,3 2 1,3 2 0,1 3 0,3 2-1,2 1 1,3 1 302,1 4 1,2 7 0,-2 7 0,-1 3 0,-4 5 0,1 2 0,-2 2-370,1 2 1,-7 1 0,-6 6-1,-1-1 1,-4-2 0,-5-2 0,-6 1-71,-3-2 0,-7 0 0,-3-6 0,-5 2 0,-4-4 0,-5 1 0,-2-5-239,-2-1 1,1-8-1,2-5 1,3-3-1,2-2 1,3-1-1439,6-2 1,-1-5 1488,6 1 0,0-6 0,5 2 0</inkml:trace>
  <inkml:trace contextRef="#ctx0" brushRef="#br0" timeOffset="47">7145 15393 12249,'7'-37'0,"-2"0"0,-4 4 0,-1 10-622,0 6 417,0 10 678,0 1 1,-1 7-1,-4 4 1,-4 5 0,-2 5-1,-3 4 1,1 1 581,0-1 1,-7 9-1,-3-1 1,-7 2-1,-7 4 1,-4 1-1,-8 1-777,-8 1 1,1-5-1,20-13 1,-2 0 0,-2 0-1,-1-1 1,-2 0 0,0 0-1,-5 0 1,-1-1-286,-2 0 0,-1 0 1,5-2-1,0-1 0,-7 1 1,-1 0-1,1-2 1,0 0-1,1-1 0,1 0 1,-2 0-1,1 0 0,1 0 1,0 0-195,0 1 0,1 0 1,-1 0-1,1 0 1,4 0-1,1 1 1,1-1-1,0 0 1,1 0-1,0 1 1,3-1-1,1 0-218,0 0 1,1 1 0,2 1 0,0 1 547,-25 16 1,3 1-1,6-6 1</inkml:trace>
  <inkml:trace contextRef="#ctx0" brushRef="#br0" timeOffset="48">1653 17325 8402,'-15'-16'0,"-1"3"0,-2 5 0,2 7 0,1 5 261,8 4 0,-5 5 1,4 0-1,-1 1 0,2 0 1,1 4-1,3 4 0,2 4 1,2 0 1137,4 1 1,3 4-1,10-1 1,4-4 0,5-2-1,3-3-1132,1-5 0,9 2 1,-3-11-1,0 1 1,0-4-1,-3-3-232,-3-1 0,-7-5 0,-3-3 0,-4-1 1,-3-1-1,-6-3-676,-2-4 1,-1 0 0,-7 2-1,-4-2 1,-5 0 0,-6 0-1,0 3-757,-3 0 0,4 2 0,-5 2 0,2 3 654,3 1 1,8 1 0,10 5 0,10 0 0,7-1 743,2-4 0,10-8 0,-3-8 0</inkml:trace>
  <inkml:trace contextRef="#ctx0" brushRef="#br0" timeOffset="49">2239 17232 8248,'-7'-13'2887,"1"7"-2022,6 6 0,0 1 1,2 8-1,1 2 0,3 2 1,1 3-1,3 3 1,2 2-279,1 3 0,-4 1 1,0 0-1,2-3 1,0-2-1,3-4 1,-1-1-974,0-3 1,-1-7 0,-1 3 0,-4-4 0,-1-5-335,-3-7 0,-6-8 0,-4-2 1,-4 1-1,-4-1 0,1-1 774,-1-2 1,1 5-1,1-2 1,0 3-1,1 2 1,3-1 642,5 1 1,-2 0 0,1-1 0,4 1 128,4 0 0,4 4 1,6 1-1,1 2 1,-1 4-987,0 0 0,1 8 0,-1 1 0,0 4 0,1 1 0,-1 2 0,-1 3-652,-3 2 0,3 0 0,-3 5 1,2-2-1,1 0 0,-1 1-411,-2-1 0,-1-6 1,6 2-1,-1-3 1,0-4-1,1-2-282,-1-4 0,-4-5 1505,0-5 0,-6-8 0,3-8 0</inkml:trace>
  <inkml:trace contextRef="#ctx0" brushRef="#br0" timeOffset="50">2613 17205 8279,'0'-17'1034,"0"-1"-466,0 6 1,1 6-1,2 8 1,3 1 0,0 2-1,1 3 209,1 2 0,-1 2 0,4 3 0,-3 1 1,3 2-1,1-2 0,1-1 0,-1-2-848,-3 1 0,3-5 0,-4-2 0,4-1-1423,2-3 1,-7-3-1,-2-5 1,-4-3-1,-4-6 666,-6-4 0,0 4 0,-9-4 0,4 3 0,0 2 0,1 1 835,0 3 1,1-3-1,1 5 1,4-2-1,1 0 102,3-1 1,2 2 0,2 1 0,4-1 0,4 1-268,2-3 1,3-1 157,-1 2 0,0-8 0,1 2 0</inkml:trace>
  <inkml:trace contextRef="#ctx0" brushRef="#br0" timeOffset="51">2733 16992 10559,'-14'-1'0,"3"-4"0,2-4 0,6-1 0,6 0 2764,6 1-2880,-4 6 1,12-5 0,-4 5 0,2-1 0,0 1 0,-2 3-321,0 4 1,1 4 0,-1 5 0,-1 2 0,-2 1 435,-1 2 0,-6 0 0,3-5 0</inkml:trace>
  <inkml:trace contextRef="#ctx0" brushRef="#br0" timeOffset="52">2919 17125 11541,'0'-8'4912,"2"0"-4413,2 2 1,-1 2 0,6 4 0,1 0 0,2-2-1,2-1-1180,-1-1 0,-4-2 0,-2 1 0,1-3 0,-2-6 0,1-3 0,-1-4 322,0 0 1,0-3-1,-3 5 1,1 0-1,-1 0 1,-1 2 2252,-2 3 1,0 0 0,1 2-1221,4 3 0,-3 4 1,7 6-1,0 3 1,0 5-1,0 5-933,1 3 0,4 0 0,2 3 1,2 1-1,-2-2 0,-1 1 0,-2-4-8918,1-1 9177,-1-2 0,0 0 0,1 1 0</inkml:trace>
  <inkml:trace contextRef="#ctx0" brushRef="#br0" timeOffset="53">3266 16646 8267,'-5'-34'3276,"1"2"1,4 12 0,6 20-3066,1 7 0,1 5 1,2 4-1,-1 5 0,1 9-430,2 7 0,2-5 1,-1 8-1,0-3 0,-1-3 1,-3-3 218,-5-2 0,4-9 0,-1-1 0</inkml:trace>
  <inkml:trace contextRef="#ctx0" brushRef="#br0" timeOffset="54">3373 16952 8239,'-5'-31'0,"1"1"0,1 5 661,1 6 0,8 10 0,3 3 0,3 2 0,3-2 0,2 0 0,6 0 2505,2 3 1,-3 2-4244,0 1 1,-1 0-1,1 0 1,-4 0-1676,-3 0 1,-5 0 2873,-5 0 1,-11 0 0,-12-2 0,2-2-1,1-4 1,1-1 1718,1 0 0,1 1 1,3-6-1708,5 1 0,10 6 1,6 2-1,6 4 1,2 2-1,4 2 1,1 4-135,2 5 0,5-7 0,2 7 0</inkml:trace>
  <inkml:trace contextRef="#ctx0" brushRef="#br0" timeOffset="55">3786 16832 8262,'-14'-25'926,"3"3"0,2 4 160,4 3 1,4 2 0,1 0 0,0-1-859,0 1 1,6 4 0,3 2 0,2 1 0,3 3 0,-1 1 0,0 2-1340,1 0 1,-5 2-1,0 1 1,1 3-569,2 1 1,-5-5 0,-4-2 2218,-6-8 1,-3 1-1,-4-1 1,1 1-1,-1 1 2705,-2 0 0,3 2-2970,0 4 1,7 4-1,1 2 1,5 1-1,4 5 1,1 3-1,0 3-311,0-2 0,-1-1 1,6-2-1,-2 1 0,-2-3 1,-1 0-1025,1-2 1,-4 0-1,0 2 1,-1 0-732,-1-2 0,-1 0 1,-8 4 1107,-3 0 0,-3 1 683,2-1 0,3-18 0,6-3 0</inkml:trace>
  <inkml:trace contextRef="#ctx0" brushRef="#br0" timeOffset="56">4026 16033 8200,'-6'-17'800,"-3"4"523,-3 6 1,5 5-1,2 8 1,4 7-1063,1 8 1,0 6 0,0 5 0,0 7 0,1 5 0,4 4 0,4 2 0,2 2-1014,3 1 0,-1-1 0,0-3 0,1-5 0,-2-4 0,-4-4 752,-3-5 0,2-9 0,1-3 0</inkml:trace>
  <inkml:trace contextRef="#ctx0" brushRef="#br0" timeOffset="57">4079 16526 8122,'-6'-34'603,"-1"1"0,-1 17-119,4 2 0,4 10 1,4 0-1,5 4 1,3 3-1,3 2 1,1 3-1175,2 2 0,4 5 0,-4 0 0,-2-5 690,-1-2 0,-2 2 0,1-3 0</inkml:trace>
  <inkml:trace contextRef="#ctx0" brushRef="#br0" timeOffset="58">4252 16499 8122,'-1'-12'0,"-2"2"474,-2 1 1,2 6 0,8-1 0,4 5 0,4 8-1,3 7 286,2 3 0,0 11 1,-5-2-1,1 3 0,-1 3 1,0 0-1,1 2 1,-1-1-1022,0 1 0,-4-2 1,-1 3-1,-3-3 1,-3-1-1,-4-5 1,-3-3-245,-3-3 1,-5-7-1,-5-2 1,0-7 0,1-4-1,-1-2 1,1-3 841,3-6 0,6-6 0,4-14 0,4-7 0,4-8 0,7-7 0,5-4 488,6-2 0,5 11 1,4 0-1,4 4 1,2 8-1,0 3-3327,-1 6 2502,-6 13 0,2-11 0,-5 8 0</inkml:trace>
  <inkml:trace contextRef="#ctx0" brushRef="#br0" timeOffset="59">2293 18405 8341,'-21'-25'0,"3"2"507,9 10 0,5 7 0,8 6 0,7 2 0,4 1 0,4 3 0,0-1 0,3 3 0,2-2 0,4 1-57,0 1 1,0-4 0,-2 3-1,-3-1 1,-2-3 0,-2-1 0,-2-2-1418,-3 0 1,-5 0-1,-1-2 1,-4-2 0,-5-4-1,-8 0 755,-8-1 1,-3 4 0,-7-2 0,0-1-1,1 3 1,-1-1 0,0 3 2245,1 1-1044,5 2 1,2 0 0,5 2 0,3 2-415,2 5 1,13 3-1,11 0 1,4-2-1,6-3 1,5 1-1,6-2-1294,2 0 0,4-3 0,2-8 0,5-5 0,3-6 718,1-7 0,6-14 0,2-4 0</inkml:trace>
  <inkml:trace contextRef="#ctx0" brushRef="#br0" timeOffset="60">2866 17898 8134,'-18'-17'3153,"0"-1"0,8 7-2729,10 11 1,6 6-1,7 8 1,2-1-1,1 2 1,4 1 0,-1 3-1,2 2 221,-1 3 1,1-5-1,3 0 1,-3-1-1,-1 0 1,0-2-1288,-1-1 0,-6-6-360,-4 0 1,-6 0 0,-2 2 0,-6 0 502,-9-2 0,-11-2 0,0 3 0,-2-1 0,-2 2 0,0-1 939,1-1 1,3 3 0,3-3 0,4 1 0,5 0 0,4-1 1845,4 2 1,10 1-2386,4 1 0,10-4 0,6-2 0,8-1 0,4-3-447,4-1 0,11-2 0,0-2 0,1-2 546,4-5 0,-1-15 0,-3-4 0</inkml:trace>
  <inkml:trace contextRef="#ctx0" brushRef="#br0" timeOffset="61">3506 18085 8192,'-18'-4'328,"2"2"1,4 6 840,6 8 0,5 11 0,1-3 0,0 2-769,0 1 0,1-7 1,2 3-1,1-1 0,-1 1 1,-1 2-1,-2 1 0,1-1-928,4-3 0,-4-3 0,4-2 0,-4-3-6188,-1-5 6716,0-13 0,0-18 0,0-8 0</inkml:trace>
  <inkml:trace contextRef="#ctx0" brushRef="#br0" timeOffset="62">3626 17992 8174,'0'-14'1305,"0"1"0,0 4 0,1 2 0,4-1 1,4 1-330,2-3 1,3-2-1,-1-2 1,-1 1-1,-2 0 1,-1-1-1,0 0-372,-1-4 1,-3 3-846,-5-3 0,-1 3 0,-3 4 1,-5 2-1,-5 3 0,-3 1 511,-6 1 1,3 5-664,-3 8 1,3 9 0,-4 6 0,5 5 246,4 7 1,0 2 0,11 1-1,4-1 1,7-1 0,12 2-1,11-4 188,10-1 1,7-4-1,14-9-42,10-8 0,-3-5 0,-29-8 0,1 0 0</inkml:trace>
  <inkml:trace contextRef="#ctx0" brushRef="#br0" timeOffset="63">5079 12874 8033,'-42'-24'0,"7"7"107,11-1 0,18 10 0,6-5 1,0 0-1,0-1 0,0 1 1,0 0 1085,0-1 0,-4 1 0,-1 0 0,4 1-800,4 3 0,0-1 0,6 5 0,2 2 0,6 2 0,5 1-66,3 0 1,6 0 0,3 3 0,3 4 0,5 6 0,-1 4 0,4 4 667,4 5-855,-12 1 1,22 11-1,-13-1 1,1 3-1,1 3 1,-5-1 160,-2 1 1,3 4 0,1-3 0,-2-1-1,-2-1 1,-2-2 0,-2 0-671,-2 0 1,-1-2 0,3-1 0,-2-3 0,-3-1 0,-1-3 0,0-4-873,0-4 0,1 2 0,-6-8 0,-1-4 0,-1-6 1,-3-4 1240,-2-2 0,5-12 0,-4-3 0</inkml:trace>
  <inkml:trace contextRef="#ctx0" brushRef="#br0" timeOffset="64">6025 13354 8084,'-44'-5'932,"-1"1"1,7-1 0,22 7 0,7 1 3464,9 1-4393,6 1 0,19-5 0,9 0 1,10-2-1,13-2 0,6-5 0,11-4 1,-34 4-1,0 0-2474,2-2 1,1 0 2469,5-1 0,0-1 0,-1-3 0,1-1 0,5 0 0,0 0 0</inkml:trace>
  <inkml:trace contextRef="#ctx0" brushRef="#br0" timeOffset="65">8225 12581 8428,'0'-13'3966,"0"-1"-1580,0 7-2081,0 1 1,-2 7 0,-2 5 0,-7 8 0,-6 8 0,-10 7 0,-10 8 0,-9 5-41,-7 2 0,22-19 0,0 1 1,-1-3-1,1 1 0,0 0 0,-1 1 1,-1-1-1,0 1 0,2-1 0,0-1 12,-28 20 1,27-20-1,0-1 1,-17 12 0,5 0-1,5-3 1,8-5 0,5-3-1061,3-6 0,6-2 1,8-1-1,6-3 0,6-2-3405,6-4 0,8-4 4188,6-1 0,8-12 0,3-2 0</inkml:trace>
  <inkml:trace contextRef="#ctx0" brushRef="#br0" timeOffset="66">7718 12967 8002,'-34'-20'879,"7"6"1,10 11 0,2 5-1,2 4-329,-1 1 0,-1 2 1,-1 4-1,-3 2 0,-2 3 1,-3 6-1,-2 5 0,-4 7-300,-1 2 1,-2 8-1,5 0 1,2-2-1,5-5 1,6-5-1,6-4-559,5-2 1,8-6 0,10-3 0,11-4 0,18-8-1,16-8-666,-22-4 0,1-3 0,6-2 0,1-3 975,3-5 0,2-4 0,13-5 0,1-3 0,2-1 0,-1 0 0</inkml:trace>
  <inkml:trace contextRef="#ctx0" brushRef="#br0" timeOffset="67">10318 8796 8015,'-14'-6'0,"1"-3"0,1-4 0,2-5 0,1-3 0,-2 1 0,5-6 0,2 4 0,1 1 147,-1-1 0,2 6 0,-2-2 1,2 3-1,2 2 0,-1 1 526,-4 3 1,-1 5 0,-3 8 0,5 5 0,3 5 0,1 2-362,0 2 0,1 5 1,3-1-1,5 4 0,3 0 1,3 2-113,3 4 0,-2 0 0,5 5 0,-2-3 0,-1 0 0,0 0 0,1 3-56,2 2 1,-5-4 0,2-1 0,-3-1 0,-2-3 0,0-2 0,1-3-66,-1-3 1,0 2-1,0-5 1,1 0-1,-1 1 1,0-4-254,1-1 1,-5-2-1,0 2 1,-1 1-1,1 0 1,-1-2 160,-2-4 1,-2-1-1,-2 3 1,1-2 0,1-1 4,-1 1 0,-2-2-2167,-1 1 2175,0 0 0,0-8 0,0-2 0</inkml:trace>
  <inkml:trace contextRef="#ctx0" brushRef="#br0" timeOffset="68">10557 9396 8083,'-4'9'704,"-2"-2"-391,-1-1 1,4 4 0,-2 1 0,4 3-137,1 4 1,1 6-1,4-2 1,4 5-1,2 5 1,4 8 0,3 8-1,4 4 65,3 1 0,2 9 1,3 5-1,2 1 0,-13-31 1,1 1-1,0 1 0,0-1 1,2 4-1,0 1 0,0-2 1,-1-1-181,0-1 0,0 1 1,0 0-1,-1 1 1,-3-2-1,-1 1 1,1-1-1,0 1 1,1 1-1,-1 0 1,1-2-1,-2-1-34,0-1 1,0-1 0,10 30 0,-1-2 0,-1-3-1,1-2 1,-1-3-5,1-1 1,-1-3-1,0-3 1,-4-5-1,1-1 1,-2-2-1,2 2-34,0 0 1,-4-3 0,4 8 0,-2-1-1,-2 0 1,-2 4-93,-2 1 1,0 1 0,1 2 0,-1 2 0,0 3-1,-1 0 1,-2 0-10,-1 0 1,-4 11 0,2-3 0,-1 2-1,-1 1 1,-1-4 55,0-2 0,5 3 0,-3-6 1,2 0-1,1 1 0,-1-6 1,0 1-18,-2-5 1,4-1 0,-2 0 0,0 0 0,1-2-1,2 2 1,-1-3-5,-1-2 1,3-2 0,-5-4 0,2 2 0,0 3-1,0 0 93,-2 0 0,5 3 1,-3-3-1,3 0 1,1 1-1,0-1 17,1 0 1,-1 3-1,2-3 1,1-1-1,4 1 1,-1-4-1,2-2-34,-1 0 1,-2-8 0,4 8 0,2-1-1,0-1 1,-1 2 0,0 0-4,0 0 1,1 5 0,0-1 0,-2 1 0,0 0-1,0 3 15,1-1 1,-7 4 0,3-6 0,-1 1 0,0 2 0,-1-2-107,3 0 1,-6-2-1,4-4 1,-3 0-1,-2 0 1,1-2-1,-1-2-75,0-5 0,1-3 0,-1-1 0,0 0 1,-1-2-1,-1-3 0,-4-4-327,-1-4 0,-2 4 0,-4 0 0,0-2 0,-1-2-434,-4-5 1,-2-4 929,-6-5 0,-1 6 0,1 2 0</inkml:trace>
  <inkml:trace contextRef="#ctx0" brushRef="#br0" timeOffset="69">12424 15793 7845,'9'13'612,"-1"0"0,3 1-566,1-1 1,7 5-1,3 0 1,3-2 0,3-1-1,2-2-196,1 0 1,2-1 0,-4-2 0,1-2 0,-3-2 0,-4-5 0,0-4-1369,-3-6 1518,0-8 0,-7-10 0,0-7 0</inkml:trace>
  <inkml:trace contextRef="#ctx0" brushRef="#br0" timeOffset="70">7345 12981 8554,'-18'7'0,"0"-2"0,2-4 0,7-1 0,3-6 107,6-3 0,0-3 0,2-1 0,1 0 0,3 1 0,0 1 0,1 3 0,0-1 772,4 1 0,-4 5 1,2 11-1,0 7 0,0 4-880,0 4 0,4 3 0,5 2 0,-2 1 0,0 3 0,1-4 0,0-5-85,0-5 1,2-3-1,-1-3 1,-2-2-1,-1-2 1,-2-3 278,1-2 0,-6-7 1,0-5-1,-1-3 1,-1-3-1,0-2 1,-1-6-195,0-2 1,-3 0-1,2 1 1,-2 2-1,-4 0 65,-2 1-134,-3 2 1,-1 13 0,4 6 0,2 9 0,4 6 0,2 3 0,6-2 230,7-1 0,1-4 1,7 0-1,3-4 0,0-1 1,0-3-34,-1-1 1,-1-4 0,0-2 0,-3-5 0,-2-3 0,-2-1-163,-2-1 0,-7-5 1,-3-2-1,-1-1 0,-3 0 1,-1 0-1,-2-1-117,0 1 0,-5 4 0,-1-4 0,0 0 1,-1 1 813,0 4 0,4 2 0,0 3-623,6 3 1,10 2 0,9 4 0,5-2 0,4 2-1,5 0 1,4 0-460,4-1 0,3-2 1,5 3-1,-1-3 1,-6 0-1,0 0 1,-5 3 418,-2 2 0,-2 1 0,-9 0 0</inkml:trace>
  <inkml:trace contextRef="#ctx0" brushRef="#br0" timeOffset="71">5092 12687 13001,'-13'5'587,"1"1"-274,3 1 0,2-2 1,2 4-1,-4-1 64,-3 0 1,-1 4 0,1-3 0,3 2-1,5 3 1,2 1 0,2 2 0,2 6 20,2 2 0,5 1-757,9 1 0,3-2 1,7-3-1,2-4 190,1-3 1,4-8 0,-4-1-1,0-1 1,-1-1 0,-2-1-1,-4-1 423,-3-2 1,-5-2-60,-7-2 1,-5 2-1,-10-1 1,-7 5-1,-6 4 1,-2 1-1,2 3-48,-1 2 0,6 3 0,-3 1 0,6 2 0,3-2 0,2-1-227,3-1 0,8-1 0,5 0 0,6-1 0,7-3 0,3-5 1,5-2 69,5-2 0,2-2 0,4-1 0,-1-2 1,-1-3-1,-6-1-207,-4 2 1,-9 1 0,-3 6 0,-5 1 0,-4 4 40,-5 4 0,-14 8 0,-8 6 0,-4 2 0,-2 3 0,3 3 0,2 3 99,3 0 1,3 5 0,5-5 0,10 1-1,9 1 1,13 1-1807,10 1 1799,14-4 1,12-1 0,7-6 0</inkml:trace>
  <inkml:trace contextRef="#ctx0" brushRef="#br0" timeOffset="72">7438 15060 8485,'-40'0'0,"0"0"0,6 4 202,3 1 1,3 3 0,3-2 0,3 0-1,4 2 166,3-1 1,9-4 0,8 2 0,9-4-1,13-1 1,9 0 0,7 0-43,1 0 1,6-4 0,1-1-1,1 1 1,-3-1 0,-3 1-654,-5 1 0,-2 1 0,-2 2 1,-6 0-1,-7 2 0,-5 2 1,-6 5-8,-2 3 1,-4 3 0,-5 1-1,-2 3 1,-5 1 0,-2-1 411,-5-3 1,3 3 0,3-1 0,0-2 0,1-1 0,0-1-1,2-1 441,3 0 1,2 1-1,2-3 1,4 0-1,4-4 1,4 1-665,5-1 0,4-4 1,8 1-1,1-2 1,-2-2-1,-1 0 1,-2 0-310,-4 0 1,0 1 0,-7 2 0,-3 3 0,-2 2 544,-2 2 1,-4 2-1,-10 1 1,-6 1-1,-4-1 1,0 0 188,1 0 0,1 2 0,1 2 0,1 0 1,3 1-1,5 0 0,2 1-297,2 2 0,2-3 0,2 4 0,5 0 0,5 0 0,5-1-327,8-2 1,5 1-1,10-4 1,3 0 0,9-3-1,8-4-651,8-3 1,4-4 994,-30-6 0,1-1 0,-3-2 0,1-1 0,10-5 0,0-1 0</inkml:trace>
  <inkml:trace contextRef="#ctx0" brushRef="#br0" timeOffset="73">10704 9995 17366,'-7'-13'-3954,"2"0"4089,4-1 0,7 3 0,3 2 0,2 4 0,3 4 0,-1 1-84,0 0 0,5 6 1,1 3-1,2 2 1,3 3-1,1 1 1,2 1-1,-1 3-198,1 2 1,1-3 0,0 4-1,0 1 1,-4 4 0,-3 3-1,-5 2 12,-1 2 0,-3 0 0,-3 3 0,-5 0 0,-2 3 0,-4 3 212,-2 0 1,-4 3-1,-6 0 1,-3 0-1,-1 0 1,2-3 28,1-2 0,4 2 0,2-1 0,4-5 0,4-3 0,2-5 0,4 1-221,4 1 1,8-7 0,6 3-1,3-4 1,4-2 0,4-3 104,4-3 1,-5-2 0,7 0 0,-3 1-1,-3-1 1,-3 0 0,-3 0-225,-1 1 1,-2 4-1,-4 1 1,-6 2 0,-6 2-1,-4 2 259,-2 2 0,-3 4 0,-4 2 0,-6 1 0,-5 3 1,-3 1-1,2 4 93,1 2 0,2-2 0,-1 4 1,2-2-1,4 0 0,3-1 1,4-1-225,1-2 0,6-2 0,4-1 0,5-3 0,5 0 0,4-1 0,4 1-204,0 0 0,5-4 389,-2 1 1,5-2-1,-5 1 1,-2 3-53,0 1 0,-10 1 0,-4 5 0,-7 2 0,-2 2 0,-4 5 0,-5 3 24,-6 1 0,-3 3 0,-1 1 1,0-1-1,-1 3 0,2-1 0,3-2-115,5-1 0,4-9 1,4 6-1,7-3 1,5-3-1,8-1 1,5-3-65,7-5 1,8 4-1,5-4 1,3-1-1,1-1 1,-1-2 0,-1 1-1,-2 0-3,1 3 0,-9 2 0,-4 2 0,-7 4 0,-11 5 0,-7 6 0,-10 8 0,-11 5 0,-2-30 0,-2 1 292,-4 4 0,-3-1 1,-3 0-1,-1 0 1,-3 4-1,-1 1 1,0-1-1,1 1 157,1-1 0,0 0 0,4-3 0,0 0 0,0 1 0,1 0 0,2-1 1,2 0-1,3-3 0,3 0-293,2 1 0,3-1 1,2 4-1,2-1 1,5-5-1,2-1 1,2 0-1,3 0 0,6 1 1,3-1-1,3-1 1,4 0-1,6 2 1,3-1 34,4 1 0,2-1 0,6-1 0,2 0 0,8 6 0,0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1.652"/>
    </inkml:context>
    <inkml:brush xml:id="br0">
      <inkml:brushProperty name="height" value="0.053" units="cm"/>
      <inkml:brushProperty name="color" value="#FF0000"/>
    </inkml:brush>
  </inkml:definitions>
  <inkml:trace contextRef="#ctx0" brushRef="#br0">5465 9649 11271,'8'6'-550,"-4"3"1,-4 3 70,-4 1 7,2 0 0,-5-4 777,2 0 0,5-8 0,0-1 0,9-5-43,8-3 0,-1-2 0,6 5 1,2 2-1,1 2 0,2 1 1,-2 0-300,-3 0 1,6 0 0,-3 0 0,2 0 0,4-2 0,0-1 69,2-1 1,2 0 0,-1 2 0,2-1-1,4-3 1,0-1 87,3-4 0,0 4 0,-2 0 0,1-1 0,1 2 0,-2-1 0,2 1-61,-1 0 0,-1 2 0,-1 4 1,0 0-1,0 1 0,0 3-48,0 5 0,-3-1 1,2-1-1,2 1 0,1-3 1,1 3-461,1-1 586,-8-4 0,12 3 0,-6-6 0,2 0 1,4 0-1,-1 0-96,3 0 1,1 0-1,-1 0 1,-2 0-1,-1 2 1,-1 1-60,0 1 1,-2 1 0,-2-5 0,1 1 0,1 2 0,-1 1 116,-2-1 0,4-1 0,-1-2 0,-1 0 1,0 0-1,0 0 0,3 0 12,2 0 0,-4 0 0,3 0 0,1 0 0,-2 0 0,1 0-204,0 0 0,-4 0 1,2 0-1,-4 0 0,-1 0 1,0 0 19,0 0 0,-4 0 1,-1 0-1,2 0 0,0 0 1,0 0 577,-1 0-345,-6 0 0,7-5 0,-5 1 0,1 1 0,1 2 0,-2 1-58,1 0 1,4 0 0,-3 0 0,2 0 0,-1 0-1,1 0-362,-2 0 0,4 4 0,-2 0 1,1-1-1,0-1 0,-1-2 1,1 0 241,1 0 0,2 0 0,0 0 0,2 0 0,0 0 0,4-2 177,2-2 1,-4 2 0,5-3 0,1 0-1,2 1 1,3 1 0,1 1-265,2 2 0,4 0 0,-2 0 0,-1 2 0,3 1 0,0 3-52,2 1 0,4 0 1,-4 4-1,4-4 0,3 1 1,-1-3-1,-2 3 235,-2-1 1,3-4 0,-1 2 0,1-4 0,-2-1 0,0 0 631,-4 0-633,1 0 0,-3 0 0,-2 0 0,-3 0 1,-1 0-1,-3 0-157,0 0 0,-6 0 1,0 0-1,-4 0 1,0 0-1,-4 0-123,1 0 0,-1 0 0,2 0 0,-1 0 0,-2 2 0,-3 1 1,0 1 73,0-1 0,-3-2 0,3-1 1,0 0-1,-1 0 0,1 0 1,-1-1 329,-1-3 1,8 2 0,-4-2 0,-2 1-1,0 0 1,0-2-242,0 2 0,3 2 1,-4 1-1,1 0 1,1 0-1,1 0-81,-1 0 1,-1 0 0,3 0 0,-1 0-1,1 0 1,2 0 0,2 0 294,3 0 1,-2 0 0,4 0 0,-2 0 0,2 0 0,2 0-159,2 0 0,2 0 1,1 0-1,0 0 1,-1 0-1,0 0 1,-2 0-233,1 0 0,2 1 0,-7 2 0,1 2 0,2-2 0,-1 0 238,-4 1 0,2-2 0,-1 2 0,-1-3 0,0-1 1,2 0 322,2 0 0,-1 0 0,3 0 1,-1 0-1,2 0 0,-1 0-279,-1 0 1,7 0 0,-2 0-1,0 0 1,0 0 0,-4 0-1,-1-1-230,1-3 0,2 2 0,1-2 0,1 2 0,-2 2 1,-2-1-1,-1-2 189,1-2 0,1 1 0,-1 4 0,-1-2 0,1-1 0,2-1 42,1 1 0,1 2 1,-1 1-1,0 0 1,4 0-1,2 0-86,3 0 0,9 0 0,-6 0 0,2 0 0,4 0 0,0 0 1,3 0 27,0 0 0,-4 0 0,1 0 0,-2 0 0,1 0 0,3 0 0,-1 0-29,1 0 1,2 0-1,-2 1 1,1 3-1,-36 0 1,0 0-1,-1 0 1,1 1-80,0-1 0,0 1 0,31-1 0,4 3 0,-4-1 0,1-1 0,-3-1 51,-2 1 0,2-1 1,-7-4-1,2 0 0,4-1 1,-4-2 283,-1-2 1,1-5-1,-3 1 1,-1-1-1,-2-1 1,-6 4-1,-1-1-180,-1 1 1,-1 4 0,2-1-1,-3 2 1,-2 2 0,2 0-1989,2 0 1717,-5 0 1,11 0 0,-3 2 0,-1 1 0,0 3 0,-2-1-184,-4 1 1,1 3 0,-4-4 0,-2-2 0,-2 0 0,-3 0 0,-5 3 396,-5 1 0,1 2 0,-4 4 0</inkml:trace>
  <inkml:trace contextRef="#ctx0" brushRef="#br0" timeOffset="1">19129 10409 17477,'0'-14'-4230,"0"1"4154,-6 0 1,4-1-1,-2 1 1,2 0-1,1-1 1,-2 1-1,-1 0 1,1-1 174,1 1 1,1 6-1,-4 2 1,-4 4 22,-3 1 1,-1 0-1,0 0 1,-1 0-1,1 0 1,0 0-1,-1 0 118,1 0 1,0 0-1,-1 0 1,1 0-1,0 0 1,-1 0-95,1 0 0,-2 0 0,-1 0 0,-2 1 0,1 2 0,-1 1 0,0-1-80,2-1 1,-5 2 0,-1 2-1,-3 2 1,-4 2 0,0 2-172,-2 1 0,-2 1 0,3-1 0,-1-1 0,2-2 0,1-1 331,1 1 0,5-4 0,0 0 1,-1-1-1,1 1 0,0-1 1,0 1-33,1-3 0,0 3 0,5 0 0,-2 0 0,2 2 0,1-3-116,2 1 1,-5 5-1,0-2 1,0 2-1,1 3 1,-1-1-349,1 0 1,3 1 0,0 1 0,1 1 0,1 2 0,3-2 97,5-1 0,-2 0 0,1 1 1,3 2-1,2-2 0,4-1 252,5-2 1,4 0 0,3 1-1,2-1 1,0-1 0,0-2-57,0-1 1,4 0-1,-3 4 1,2 1 0,1 0-1,0 3-73,0 1 0,1-1 0,3-2 1,1 1-1,0 2 0,1-2 1,1-1 115,2-1 1,7-1-1,-3-1 1,2-2-1,2-2 1,1-3 247,6-2 0,2 3 0,3-1 0,-2-2 0,2-2 0,4-1-155,3 0 1,1 5 0,-2 1 0,0 1 0,0 3-1,-4 1 1,-1-1-347,1-1 0,-7 4 1,7 4-1,2-4 1,1-3-1,5 1 1,-2-1 361,4-1 1,-6-3 0,3-6-1,-3 0 1,1 0 0,-2 0 210,-1 0 0,-1 0 0,0 1 0,3 2 0,0 3 1,0 0-555,-3 0 1,0 3 0,-1-3 0,-1 1-1,-2 4 1,-2 0 0,-1 1-15,0-3 0,-7 3 0,3-5 0,2 1 1,-1-2-1,4-2 388,-1 1 0,-1-1 0,4-4 0,2 0 1,-1 0-1,0 0-87,1 0 1,2 0-1,-1 0 1,2 0-1,1 0 1,2 0-1,-1 0-363,3 0 1,-5 0 0,2 0-1,-2 0 1,-2 0 0,1 0 228,-1 0 0,0 0 1,1 0-1,-2 0 0,-2-1 1,-3-2 221,-1-2 1,5 1 0,-3 4 0,3 0-1,-1 0 1,-1 0 0,1 0-407,2 0 1,2 0 0,-1 0 0,-1 0-1,-2-2 1,-1-2 0,0-4 51,-2 1 0,-1-5 1,-4 3-1,1-3 1,1-2-1,-3-3 309,-3 0 0,0-1 0,-4 3 0,2-1 0,-1-2 0,1 2 120,-2 1 0,4 2 1,-4-1-1,2 1 1,-2-2-1,-1-1-852,-4-2 0,2 0 0,-3 5 1,-4 0-1,-3-1 0,-5-1 214,-1-2 0,-3 2 1,-3-4-1,-5-1 1,-2-2-1,-2-2 1,0-1 522,0-1 0,-6 2 0,-3-7 0,-5 3 1,-2 1-1,-3 0 0,0 2 56,-1 3 1,-8-2 0,2 5 0,-3 0-1,0 0 1,-1 2-96,-1 2 0,-10-2 1,1-1-1,-3 3 1,-3 3-1,-2 3-605,1-1 0,-6 0 0,1-1 0,-4 2 1,-2-1-1,0 0 500,0 1 1,-4-3 0,4 5 0,2-2 0,0 0-1,1-2 1,-1 0 183,-1-3 0,3 5 0,-10 2 0,-3 0 0,1-1 0,-6-1-205,0 2 0,34 1 0,0 1 0,-1 3 0,0 0 0,-1 0 0,0 1 0,-1 0 0,0 1 0,-3-1 0,0 0 0,-2 0 0,1-1-35,-1 0 1,0 0 0,0-1 0,-1 1 0,4 2 0,0 0 0,1 0 0,0 0 0,0 0 0,1 0 0,1 0 0,1-1 66,0-1 1,0-1 0,0 3 0,1-1-1,-2-1 1,1-1 0,-36 2 0,36 1-1,1 0 1,-38 0-17,36 0 1,0 0-1,0 0 1,-1 0-1,-1 0 1,1 0 0,-1 0-1,-1 0 1,-1 0-1,0 0 1,0-1-1,0 0-68,0-1 1,-1 0 0,-3 1 0,0 1 0,2-3 0,0 1 0,1 1 0,0 1 0,-2 0 0,0 0 0,2 0-1,0 0 1,-2 0 0,-1 0-54,2 0 1,1 0 0,0-1 0,1 0 0,-1 0 0,1-1 0,-1-1 0,-1 0 0,3 0 0,-1 0 0,0 0 0,-1 0 57,3 2 1,0-1 0,0 0-1,1-1 1,1 0 0,1 1 0,0 0-1,0 1 1,0 0 0,-1 1-1,0-1 1,-1 2 0,0-1 0,0 1-132,1 1 0,-1 1 0,1 0 0,0 1 0,0 3 0,0 1 0,0 0 0,0 2 156,0 0 1,0 2-1,0 0 1,0 1-1,0 0 1,0 1-1</inkml:trace>
  <inkml:trace contextRef="#ctx0" brushRef="#br0" timeOffset="2">4532 12114 8359,'0'-14'0,"2"-3"0,1 0 0,1 0 0,-1 2 0,-1 2 535,4 6 1,-4-5 0,7 4 0,0 0-1,-1 2 1,-4 6 102,-2 10 0,-8 8 0,-3 10-376,-3 3 1,-1 3 0,-2 8 0,-2 2 0,-2 5 17,-2 3 1,5-2 0,-2 0 0,4 4-1,0-3 1,2 3-58,4-4 0,-3-4 0,7 0 1,1-3-1,1-6 0,4-3-250,2-4 0,4-2 1,6-3-1,3-1 0,2-4 1,2 1-1,2 0-808,3 2 1,5 7 0,1 6 0,1 5 834,-1 9 0,0 11 0,-6 0 0</inkml:trace>
  <inkml:trace contextRef="#ctx0" brushRef="#br0" timeOffset="3">11397 12847 8216,'-13'0'0,"0"0"0,-1 0 0,2-1 0,4-4 15,3-3 0,-1-4 0,2-3 1,1-3-1,3-3 0,3-1 0,3 0 1,0 0-204,0 1 1,4 0-1,-3 5 1,2-2 0,-1 2-1,-2 1 420,-4 2 1,-2 5 0,-4 4-1,-5 3 1,-3 1 0,0 1-1,2 2 1,3 3 405,1 1 0,1 2 0,5 6 0,2 1 1,2 4-1,5-1-286,3 0 1,6 3 0,0-3 0,-2 2 0,0 4 0,0 2 0,2 3-11,-2-1 1,-1-4-1,-1 7 1,-1-4 0,0-2-1,2 1-441,3 0 0,-2-5 1,5-1-1,0-2 0,-1-3 1,4-3-1,3-4-1197,4-4 0,-2-4 1,7-2-1,1-4 1296,2-4 0,6-8 0,3-4 0</inkml:trace>
  <inkml:trace contextRef="#ctx0" brushRef="#br0" timeOffset="4">12637 13101 8356,'1'-14'730,"4"1"1,-2 6 0,6 2-416,1 4 0,-4 2 0,-2 4 0,-2 5 0,-2 6 0,-2 6 0,0 4-374,-3 0 0,1 7 0,4 2 0,0 2 0,0-1 0,1-5 0,4-4 59,3-5 0,4-3 0,2-6 0</inkml:trace>
  <inkml:trace contextRef="#ctx0" brushRef="#br0" timeOffset="5">12917 13047 8348,'-13'-13'564,"-5"0"1,0 1 0,0 3-450,-1 4 1,0 5 0,-3 5 0,4 2 0,3 4 0,2-1 0,1 3-1,3 1-54,4 2 0,5 0 0,6-4 0,8-2 0,6-2-61,6-2 0,6-2 0,2-4 0</inkml:trace>
  <inkml:trace contextRef="#ctx0" brushRef="#br0" timeOffset="6">13490 12821 8146,'-18'-9'-127,"1"-2"21,0 1 0,7 1 734,1 0 0,6 5 0,-1 8-80,2 5 0,2 3 1,0 3-1,-1 1 1,-2 3-1,-2 2 1,2 4-1,2 3-212,1 4 1,-5 5-1,1-2 1,1 5-1,1 3 1,2 1 0,0 1-1,0-1-893,0 1 0,0 2 0,0-4 0,0-4 0,-2-2 0,-6-8 557,-5-2 0,-15-5 0,-1-9 0</inkml:trace>
  <inkml:trace contextRef="#ctx0" brushRef="#br0" timeOffset="7">13104 13367 8146,'0'-47'475,"3"1"0,7 4 1,11 1-1,10 1 0,6 6 1,4 6-1,2 6-17,3 4 0,-3 4 1,4 6-1,-1 3 1,-1 4-1,-2 1-458,-3 0 0,9 11 0,-8 4 0</inkml:trace>
  <inkml:trace contextRef="#ctx0" brushRef="#br0" timeOffset="8">13863 13474 9786,'14'-21'290,"5"3"0,3 9 1,3 5-90,2 2 0,1 7 0,2 1 1,2 0-1,2 0 0,3-2 1,0 1 34,-1-1 1,1 0 0,-4-2 0,-1 1-237,1 1 0,4 1 0,-3-5 0</inkml:trace>
  <inkml:trace contextRef="#ctx0" brushRef="#br0" timeOffset="9">14890 13354 8326,'-14'-19'185,"3"4"1,0 6 549,2 3 0,0 2 1,-5 4-1,-4 0-369,-4 0 0,-4 4 0,-2 2 0,-1 1 0,-4 4 0,1 0 0,-3 3-500,1-1 1,5 5 0,-2 1 0,4 0 0,5 1-1,4-4 1,3-1 0,3-2-271,3 0 1,4-4 0,6-1-200,3-2 1,10 3 0,10-5 0,5 0 602,7 2 0,14 2 0,5 5 0</inkml:trace>
  <inkml:trace contextRef="#ctx0" brushRef="#br0" timeOffset="10">15103 13594 8068,'-21'-20'0,"4"1"0,6-2 789,2 8 0,5 6 0,-5 7 0,-1 0 0,-2 0 1,0 1-825,3 4 1,-3 2-1,5 6 1,-2 1 0,1-1-332,3 0 0,6-5 1,8-4-1,3-2 0,1-2 1,0-2 402,1-2 0,-2-4 1,-2-5-1,-1 0 1,0-1-1,0 1 1,-2-2 211,-1-3 0,-3 4 0,-8-3 0,-3 7-256,-4 6 0,-3 2 0,-1 2 0,-2 2 0,2 2 1,2 5-712,5 3 0,-1 3 0,6 1 0,1 2 0,1-2 718,2-1 0,12 4 0,3 2 0</inkml:trace>
  <inkml:trace contextRef="#ctx0" brushRef="#br0" timeOffset="11">15303 13580 8068,'12'-6'484,"-3"-2"0,-5 3 0,-8 5 1,-5 8-283,-3 3 0,-6 3 0,0-1 0,2 0 0,1-1 0,2-1 0,0-4 448,-1-1 1,5 3-559,1-5 1,6 1-238,2-5 1,6-6 0,9-2-1,3-1 1,4 1 0,3-3 0,2-1-471,-1-1 1,2 1-1,1 2 1,-1 2 0,-5 2-1,0 4 1,-6-1 157,-2-2 1161,2 4 1,-16-4 0,2 8 0,-4 3 0,-4 1 8,2 4 0,3 1-713,5 1 0,8 6 0,8 2 0</inkml:trace>
  <inkml:trace contextRef="#ctx0" brushRef="#br0" timeOffset="12">15810 13660 8068,'-8'-25'679,"4"3"1,4 10-1,4 11-206,5 4 0,4 1 0,4-4 0,2 0 0,0 0 0,2 0 0,0 0-689,2 0 0,-3 0 0,-3 0 0,-2 0 0,-1 0 1,-3-1-1,0-2-854,-2-2 0,-5-5 0,3 1 2243,-1-3-890,-1-1 1,-5 7 0,0 6 0,0 7-642,0 5 1,0 1 0,1-1 0,4-3 229,4-4 0,-2-4 0,2-1 0,1 0 0,2 0 945,1 0 0,1-1 309,-1-4 0,-4 4-864,0-4 1,-8 4 0,1 2 0,-5 4 0,0 4-471,1 2 0,2 3 0,2-2-301,2-4 0,4-2 1,5-6-1,0 0-202,1 0 0,-1 5 1,0-1-1,-1 1 711,-3 1 0,3 1 0,-5 6 0</inkml:trace>
  <inkml:trace contextRef="#ctx0" brushRef="#br0" timeOffset="13">16489 13727 8068,'12'-13'386,"-1"-1"0,-2 1 206,1 0 1,2-1-1,0 1 1,-2 0-398,-1-1 0,-2 1 0,4 1 0,-4 2 0,0 2-779,1 2 0,-4 4 584,5 6 0,0 3 0,4 7 0</inkml:trace>
  <inkml:trace contextRef="#ctx0" brushRef="#br0" timeOffset="14">16943 13567 8068,'7'-6'566,"-1"-1"1,-8-5 0,-2 2 0,-5 2 459,-3 2 1,-1 2-1,0 4-881,-1 0 0,2 6 0,2 3 1,3 2-1,1 4-167,3 3 0,1-3-147,2 3 1,0 1-1,2-1 1,2-2 0,5-1-394,3-2 0,1 0 0,1-1 1,-1-1 391,0-3 0,1-5 0,-1 2 0,0-4 0,1-1 0,-1-1 0,2-2 320,3-2 1,1-1-1,4 4 1,0-3-1,-1 2 1,-1 2-197,-4 1 0,-2 0 0,-1 0 0,-1 0 279,0 0 1,-5 1 431,-4 4 0,-1-4 0,1 3 1,5-2-1,5-2 0,5 0 0,8-2-443,7-2 0,12 1 1,4-6-1,5 0 0,1 2 1,3 2-1,-1 4-579,-5 1 0,4 0 0,-8 1 0,-4 4 0,-2 5 0,-4 7 357,-4 5 0,4 9 0,-5 3 0</inkml:trace>
  <inkml:trace contextRef="#ctx0" brushRef="#br0" timeOffset="15">4586 15126 8384,'-40'5'0,"0"-1"0,0 1 0,0-1 0,0 1 233,-6 5 0,-2-9 0,-6 5 0,-3-1 0,-2-1 1,0 1-1,-3 1 0,-1 2 0,-2 6 0,3 4 91,1 4 1,5 9 0,6 6 0,2 6 0,2 6-1,6 3 1,6 4 0,11 4-327,6 7 0,11-28 0,2 2 0,4 0 0,1 1 0,2 3 0,0 0 0,3 5 0,2 1 0,1 2 0,2 1-115,2 0 1,0 3-1,-2 9 1,0 1-1,0 0 1,0-1 0,0 0-1,0 0 1,1 1-1,0-1 1,0-3 0,1-1-1,1-2 1,2 0-147,-1-4 1,2-3 0,1-8 0,1-2 0,3-3-1,1-2 1,0-4 0,3-3 0,27 23 0,6-10-216,-26-24 0,1-3-1052,32 10 1530,-27-17 0,1-1 0,33 6 0,-33-8 0,1 1 0,2-2 0,0 1 0,1-2 0,-1 0 0</inkml:trace>
  <inkml:trace contextRef="#ctx0" brushRef="#br0" timeOffset="16">4346 17765 8487,'13'0'0,"3"0"0,5-1-27,6-4 24,14-2 0,-4-1 43,12 4 0,3 2 0,7 2 0,6 0 1,3 0-1,6 0 0,2 0 0,-36 0 0,0 0 1,1 0-1,-1 0 70,3 0 1,0 0 0,3 0 0,0 0 0,-3 0 0,0 0-124,1 0 1,-1 0-1,1 1 0,0-2 1,2 1-1,1-1 1,2 0-1,0-1 1,0-1-1,0 0 38,2-1 1,0 1 0,0-1 0,0 0-1,2-1 1,1 0 0,-1 0 0,0 1 0,3 0-1,-1-1 1,1 1 0,0-1 0,2 1 0,1-1 3,1 0 0,1 0 0,-3 2 0,0 0 0,2 1 0,1 0 0,2 0 0,1 1 0,1-1 0,1 1 0,2-2 0,1 1-120,1 1 1,0-1 0,-3 1-1,0 1 1,2 0 0,-1 0 0,0 0-1,0 0 1,-3 0 0,0 0-1,2 0 1,0 0 17,-1 0 1,1 0 0,-1 0 0,0 0 0,3 0-1,1 0 1,1 0 0,0 0 0,-1-1 0,-1 0-1,3 0 1,0-2 0,-1-1 0,0-1 188,1-1 0,0 0 0,-2 0 1,1-1-1,2 0 0,0 1 1,2-1-1,0 2 0,-24 1 1,1 0-1,0 1 0,1 1 1,0-1-1,0 1-131,1 0 0,0 0 0,-1 0 0,23-1 0,-1 2 0,-22 0 0,0 1 0,0 1 0,-1-1 0,0 0 0,-1 0 0,1-1 0,0 1 0,0 1 0,-1-1 0,1 0 0,-1 1 0,0 0 0,0 1 0,-1-1-114,1 2 0,-1 0 0,1 0 0,23 3 0,0 0 0,-2 1 1,1 0-1,0-1 0,0 1 0,0 0 0,0-1 0,-2 1 0,0 0-69,-2-1 1,1 1 0,0-2 0,-1-1 117,0 0 0,0 1 1,-2-1-1,-1 0 1,4 2-1,-1 0 1,2 0-1,1-1 214,-1-1 1,0 1 0,-3-1 0,0 2 0,2 2 0,1 0 0,1 1 0,1 0 0,0 0 0,1 0 0,0 0 0,0 0 0,-2 0 0,1-1-144,-2 1 1,0-1 0,-20-3 0,1 0 0,-1-1 0,0 1 0,-1-1 0,0 1 0,1-1 0,0 0 0,0 0 0,0-1 0,0 1 0,-1-1 0,25 1 0,0-1-51,-3 0 1,1 0-1,-21 0 1,0 0 0,0 0-1,23 0 1,1-1 0,-1-1-1,1 1 1,-1-2 0,-1 1-1,-1-1 1,-1 0 0,1 0-1,0 0 137,0 0 1,0 0 0,-1 0 0,0 0 0,3 0 0,1 0 0,-2 0 0,-1 0-1,-2 0 1,0 0 0,-1 0 0,-1-1-64,1-1 0,-1-1 0,-3 1 0,0-2 0,1-1 0,1 0 0,-1 0 0,1 1 0,-2-1 0,-1 0 0,3-2 0,-1 0-83,1-1 0,-1-2 1,-3 3-1,-1-2 1,3-1-1,-1-2 1,-2 0-1,0 0 1,-4 1-1,0-1 1,1-1-1,-1 0 1,-3 1-1,0-1 74,0 0 0,-1-2 1,4-2-1,-1-1 1,-4 0-1,-1 0 1,0-1-1,-1 0 0,0-2 1,0-1-1,-4 0 1,0-1 144,-2 1 0,0 0 0,3-4 0,-2 0 0,-7 6 0,-1 0 0,-1-1 0,1 0 0,-2 1 0,0-1 0,-2 1 0,-1 0 0,1 0 0,-2 0-345,0 0 1,0 0 0,24-21 0,-2-1-1,-7-2 1,-10-1 0,-2-5-271,-2-3 1,-11 1 0,0-6 0,-7 2 0,-4 1-1,-3 0 598,-5 3 0,-4 2 1,-6-2-1,-9 2 0,-8 2 1,-8 3-1,-4 0 233,-2-1 1,3 5 0,-3-5 0,-3 1 0,-6 1 0,-4 0-395,-5-2 0,-5 4 0,29 19 0,-1-1 0,0 1 0,-2 0 0,-4-2 0,0 1 0,-1 0 0,0 1-25,-3-2 0,1 1 0,-1 0 1,1 0-1,0 3 0,-1 1 0,-1-1 1,0 1-1,-2-1 0,0 2 0,0 1 1,-1 1-1,0 2 0,-1 1 86,-1 0 1,0 1 0,-2 2 0,0 1 0,-2 1 0,-1 1 0,-1 0 0,0 1 0,1 0-1,0 1 1,-3-1 0,0 0-134,1 1 1,-1-1-1,-2 0 1,-1 1 0,2-1-1,0 0 1,-3 0 0,-1-1-1,1 0 1,0 0 0,-3-1-1,0 0 59,-1 1 1,1 0 0,3-2-1,0-1 1,-5 0 0,-1 0-1,0-1 1,0-1 0,1 0 0,0-1-1,-2 1 1,1 0 0,1-1-1,1 1 143,0 0 1,1-1 0,-1 0 0,0-1 0,2 0 0,0 2 0,0 0 0,-1 2 0,-1 0 0,0 1 0,0 2 0,0 0-20,1 0 1,-1 1-1,-3 3 1,0 1-1,2 0 1,-1 0-1,0 0 1,0 1-1,-2 0 1,0 0-1,0 0 1,1 1-110,-1 0 1,0 0 0,-4 1 0,0 0 0,4 0 0,1 0 0,-2 0 0,-1 0 0,-1 0 0,0 0 0,0 0 0,1 0 0,0 0 0,1 0-66,-1 0 0,0 0 1,2 0-1,0 0 1,-1 1-1,-1-2 0,0 1 1,1-1-1,1 0 1,0-1-1,-2-1 0,0 0 1,3 0-1,-1 0 120,2 0 1,-1 0 0,-4-1 0,0-1 0,3 2 0,0 0 0,0 0 0,1 1 0,-1-2 0,0 2 0,2-1-1,0 1 2,0-1 0,0 0 0,-3 2 0,0-1 0,3-1 0,0-1 0,1 0 0,-1 0 0,-2 1 0,1 1 0,1-2 0,0 0-19,0 0 1,0 1 0,-3 1 0,0-1 0,3 0 0,1-1 0,-1 0 0,0 0 0,-2 2 0,1-1 0,1-1 0,0 0 0,-1 1 0,-1-1 24,1-1 0,0-1 1,2 1-1,-1 0 0,-3 0 1,-1 0-1,-1 1 0,0 0 1,1 0-1,1 1 1,-2 0-1,1 0 0,1-1 1,-1 1-60,-3-1 0,1 0 1,-2 2-1,0 1 0,0-1 1,1 0-1,0 1 0,-1 0 1,0 1-1,-1 0 1,-1 0-1,1 0-15,-1 0 1,1 0 0,21 1 0,1-1 0,0 1 0,-23 0 0,0 1 0,25-1 0,-1 2 0,0-1 0,-2 0 0,0 0 0,1 0 0,-1 0 0,0 0 0,0-1 27,0 1 0,1-2 0,-1 1 0,-4 1 0,0 0 1,0 0-1,6 0 0,0-1 0,-1 1 0,0-1 1,-1 0-1,0 0 0,-1-1 0,-1 1 0,1-1 0,1 0 1,0 0-1,1 0 0,-2 0 0,0 0 0,0 0 11,0 0 1,0 0 0,1 0-1,1 0 1,1 0 0,0 0 0,-4 0-1,0 0 1,0 0 0,2 0 0,0 1-1,-1 0 1,3 0 0,-1 0-1,0 1 1,-1 1 0,0 0 0,1 1-109,-1 1 1,1 1 0,0 0 0,1 0 0,1 2 0,0 0 0,-3 2 0,1 1 0,0 1 0,0 0 0,0 2 0,0 1 104,-2 1 0,-1 2 0,1 0 0,1 1 0,1 2 0,-1 0 0,-6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601"/>
    </inkml:context>
    <inkml:brush xml:id="br0">
      <inkml:brushProperty name="height" value="0.053" units="cm"/>
      <inkml:brushProperty name="color" value="#FF0000"/>
    </inkml:brush>
  </inkml:definitions>
  <inkml:trace contextRef="#ctx0" brushRef="#br0">18196 5158 6998,'-2'-20'0,"-1"0"0,-1-3 450,1 1-368,-5 6 1,5-5-1,-5 6 359,-3 2 1,-1-2 0,-2 9 0,-4 0 0,-4 0 0,-4 4 0,-2 0 0,-1 2 0,-5 0-1,-3 0 1,-6 2-83,-3 2 1,-2-1-1,-7 6 1,-7 1 0,-4 1-1,-8-1 1,36-6 0,0 1-161,1 0 0,-2 0 0,-3 0 1,-1 1-1,0-1 0,0 0 0,-3-1 1,0-1-1,-5 1 0,0 0 1,-1-1-1,0 0 0,-1 0 0,-1 1 268,1 0 1,0-1 0,3 0-1,0-1 1,-3 2 0,0 1-247,0 0 1,1 0-1,0 1 1,0 1 0,-1 2-1,-1 0 1,2 1-1,-1 1-77,2-1 0,-2 1 0,-4 3 0,-1 1 0,7-1 0,0-1 0,-3 2 0,0 0 1,-2 0-1,1 1 0,-1 0 0,0 0 0,1 1 0,-1 0 48,0 2 0,0-1 0,6-1 0,1-1 0,-1 0 0,0-1 0,3 0 0,1 0 0,3-1 0,2 1 1,0 1-1,2 1 81,0 0 0,2 0 1,2 0-1,0 1 1,0 2-1,-1 0 1,3 0-1,0 0 1,-30 19-1,6-1 0,3 1-319,6 2 1,-7 7 0,4-2-1,2 1 1,-1 5 0,1 3-113,24-27 1,0 1-1,-2 3 1,1 0-1,3-1 1,1 0-1,-19 31 1,2 1 0,7-4-1,2 5-55,5 2 1,7 1 0,9-31-1,0 2 1,2-1 0,1 1 0,0 1-1,2-1 1,0 3 0,0 0 48,1-1 0,0 1 0,1 1 0,0-1 0,1 0 0,2 0 0,-1 1 0,1 0 0,2 1 0,0 0 0,2 3 0,2 1 0,1 1 0,2 0-35,0 2 0,1 0 0,-1 1 1,2 0-1,1-1 0,0 1 1,1 0-1,-1 1 0,0 3 0,-1 1 1,0 1-1,0 0-34,-1 1 1,0 1 0,-2 3 0,0-1 0,1-2-1,1-1 1,-1 0 0,-1 1 0,-1 2 0,0 1 0,0-1-1,-1-1-3,0 2 0,-1 1 0,1 1 0,0 1 0,-1-2 0,0 1 0,-1-1 0,0 0 0,-1 3 0,-1 1 0,1 0 0,-2 1 73,0 3 1,-1 0 0,0-2 0,0 0-1,-1 1 1,0 0 0,0 0 0,0 0-1,0 1 1,0 0 0,0-2 0,0 1-1,0 1 1,0 0 44,0 0 0,0 0 1,0-3-1,1-1 0,0 6 1,1 1-1,0 0 1,1 0-1,-2-1 0,1 0 1,-2 2-1,1 0 0,-1-1 1,0 0 249,0-2 1,0 1-1,0-22 1,-1 0 0,1 0-1,-2 22 1,-1-1-1,0-2 1,-1-1 0,-1 0-1,1 0 1,-1-3 0,1-1-157,-1 1 1,0 0 0,-1 2-1,0-1 1,-1-4 0,0 0-1,1-2 1,-1-1 0,0 1-1,1 0 1,0-4 0,0 0-1,1 0 1,1 0 55,1 1 1,2-1 0,-1-6 0,2-1 0,0 2 0,2 0 0,-1-4 0,2 0 0,1-4 0,1 1 0,1 0 0,1 0-68,2 1 1,0 0 0,-1-5 0,0 1 0,3 3 0,0 0-1,2 0 1,0-1 0,0-2 0,2-1 0,1-1 0,2 0-1,0-3 1,1-2 16,1 0 1,1-2-1,5 3 1,2-2 0,-1-3-1,2-1 1,1 0-1,1 1 1,2-2 0,2-1-1,0 0 1,1-2 104,2-1 0,2-2 1,3-1-1,2-2 1,0-2-1,0-2 0,3 0 1,0-1-1,5-1 1,1-3-1,3 0 0,2-3-3,2 1 0,2-3 0,7-1 0,1-2 0,-1-1 0,0 0 0,4-1 0,1 0 0,-24-2 0,0 1 0,1-1 0,-1 0 0,1 0 0,0-1 1,2-1-1,1-1 0,0 0 7,3 0 1,0-2 0,0 0 0,-4 0 0,0-1 0,1-1 0,5 0 0,1-1 0,0 0 0,-2 0 0,0 0 0,-1 0 0,-1 0 0,-1 0 0,0 0 0,2 0 0,1 1 0,0-1 0,0 0 0,-1 0 0,1 0-49,2 0 0,0 1 0,1-2 1,2 0-1,1 0 0,-1-1 0,-2 1 1,0-1-1,0 1 0,1 0 0,0 0 1,-1 1-1,3-1 0,-1 1 0,0-1 1,-2 1-1,1 1 0,-1-1 13,-2 0 1,1 0-1,0 0 1,0 1 0,1-1-1,-2 1 1,-2 0 0,-2-1-1,1 1 1,-2 0 0,0-1-1,1 1 1,-1-2 0,0 0-1,1 0 1,-3 0 0,1-1-1,0-1 1,2 0 0,0 0-1,-1-1 12,1 1 0,-1-1 0,0 0 0,-1 0 0,-1-1 1,0 1-1,1 0 0,-1-1 0,0 1 0,-1-1 1,-1 1-1,0-2 0,0 1 0,0-1 0,0 0 1,0-1-1,0 0 0,-1-1 13,0 0 0,0 0 0,0-1 0,-1 0 0,-1 0 0,0 0 0,19-10 0,-2-1 0,0 0 1,0-1-1,-2 0 0,0-1 0,-1-1 0,-1-1 0,-3 0 0,0-2-66,-3 0 0,-1-1 0,0-2 0,-1-1 0,-4 1 0,-2-1 1,1-2-1,-1-1 0,1-3 0,0-2 0,0-2 0,0-1 1,1-4-1,0-2 7,-16 18 1,0-1 0,-1-1 0,0 1 0,0 0 0,-1-1 0,-1-3 0,0-1-1,0-1 1,1-1 0,0-1 0,-1 0 0,0-1 0,-1 1 0,1-1-45,-1-1 0,1 0 0,-2-1 0,-1 2 0,0-1 0,-1 0 0,0 0 0,-1-1 0,0 1 0,0-1 0,1 0 1,0 0-1,0-2 0,0 0 0,0-1 0,1 1 0,0 1 0,-1-1 0,1-1 0,0-1 0,-1 1-125,1-1 1,0 1 0,-1 0 0,0 2 0,-1 0 0,0 0 0,-1-2 0,0 0 0,0-1 0,0 1 0,-1-1 0,0 0 0,-2 1 0,1 0 0,-1 0 0,0 1 0,-1-1 0,1 0 0,-2 2 0,1-1 0,-1 1 40,-1 1 0,0 0 0,0-1 0,1-1 0,0 0 0,0-1 0,-3 1 0,0-1 0,-1 1 1,1 0-1,0-1 0,-1 1 0,0 0 0,0-1 0,-2 1 0,0 1 0,0-1 0,-2 1 36,0 1 0,0 0 0,-2-1 0,1-1 0,-1-1 0,1 0 0,-1-1 0,-1 1 1,1 0-1,0-1 0,0 0 0,0 0 0,0 0 0,0 0 0,0-1 0,-1 2 0,1-1 1,-1 0-1,0-1 0,0 1 0,-1-1 15,1-1 1,-1 0 0,1 0 0,-1 5-1,-1 0 1,1-1 0,1-3 0,0-1 0,0 0-1,-1 0 1,0-1 0,0 1 0,0 1 0,0 0-1,0 1 1,-1-1 0,0 1 0,1 0-1,0 2 1,0 1 0,0 0-80,3-24 0,0 0 1,-4 23-1,-1-1 1,1 1-1,3-16 1,-1 0-1,0 2 1,-2 0-1,-1 1 1,-1 0-1,-2 5 1,0 0 34,0 2 0,-2-1 0,-3-3 0,-2 1 0,-1 6 0,-1 1 1,-3-2-1,-2 1 0,-3 0 0,-3 1 0,-2 4 0,-3 0 0,-4 0 1,-2 1 2,-4-2 1,-2 1-1,-1 3 1,-2 1 0,-8-6-1,-2 1 1,-3 2 0,-1 1-1,-4 0 1,-1 2 0,16 15-1,-2 0 1,0 0 58,-3 0 1,0 0 0,0 1-1,2 2 1,1 0 0,-2 0-1,-4-3 1,0 0 0,-1 0-1,1 0 1,1 0 0,0 1-1,0 1 1,1 1 0,-2 0-1,-2 0 1,-1-1 0,0 2 0,-1 1-1,0 1 1,0 0 200,-2 1 0,0 0 0,-1 0 1,-1 0-1,-2 0 0,0 2 0,1 3 1,-2 2-1,1 0 0,-2 1 0,0 0 1,-1 2-1,-3 0 0,-1 1 0,0 2 1,0 0-1,-1 1 0,0 1-95,-3 0 0,-2 1 1,1 1-1,0 2 0,1 0 1,-1 2-1,-2 1 1,-1 1-1,0 1 0,1 1 1,1 0-1,-2 1 1,17 1-1,-1 1 0,0 0 1,0 2-1,0 0 1,0 1-1,-1 1 0,0 0 1,-4 2-1,0 2 0,0 0 1,-1 0-190,-2 2 1,0 0 0,0 1 0,0 1 0,1 2 0,1 0 0,-1 2 0,0 0 0,-5 3 0,0 1 0,-1 1 0,1 1 0,13-4 0,0 1 0,1 0 0,0 1-1,0 1 120,1 0 0,0 1 0,0 0 0,1 1 0,-1-1 0,1 0 0,-1 0 0</inkml:trace>
  <inkml:trace contextRef="#ctx0" brushRef="#br0" timeOffset="1">17742 12048 8246,'2'-12'0,"2"3"0,4-3 0,5 5 0</inkml:trace>
  <inkml:trace contextRef="#ctx0" brushRef="#br0" timeOffset="2">18062 12261 8254,'-13'-18'0,"0"0"263,5 7 1,4 5 0,8 4 0,7-2-1,6-5 1,10-3 0,7-1 0,6-1 360,5 1 1,-2 0-1,7-1 1,3 0-1,4-3 1,2-2 0,0-2-439,-1-2 0,7-3 0,-13 0 0,-2 1 1,-4 1-1,-6 3 0,-3 0-228,-1 1 0,-7 2 0,2-3 0,-3 0 0,-1 2 0,0-1 0,-2 0 180,-3 1 0,3-3 0,-2 3 0,2-2 0,3-3 0,2-1 16,1-2 0,4 1 0,-2-2 0,1-2 1,3-3-1,1 1 0,2-2-66,0 0 0,-4 3 0,-2-4 0,0 1 0,-1 2 0,-1-1-101,-2 4 0,-6 1 0,-4 1 0,0 0 0,-4 1 1,-1-1-1,-4 0 58,-2 1 0,2-6 1,-5 1-1,1 2 0,2-1 1,0 1 47,0-3 0,-2-5 1,3 2-1,-1-4 1,2-2-1,1-2 0,1-1-31,0 1 1,1 0-1,-1 0 1,0-2 0,1 2-1,-1 2-195,0 1 134,-5 0 0,3 1 0,-3 2 0,-1 2 0,-2-1 0,-2 1-59,1-1 0,-2 5 1,2-4-1,-2-1 0,-4 1 1,-1 0 72,-1 3 1,-5-4 0,4 4-1,1-1 1,-1-1 0,1 2-1,1-1 59,2 3 0,1-2 1,0 1-1,-2 1 1,-1 2-1,-1 1 1,1 1-97,1-1 0,-2 2 0,-2 1 0,-2 2 1,-2-2-1,-2-1-31,-1-2 1,-2 1-1,-1-1 1,-3 0-1,-2 1 1,-1-1-1,-1 0-451,1 1 520,6-1 1,-8 1 0,6-1 0,2 2 0,0 1-1,0 2 73,-2-2 0,0 0 1,5 1-1,-1 0 1,1 0-1,0-1-164,-1 2 0,1-2 0,0 5 0,-1-2 0,0-2 0,-3-1 0,-1 0 62,2 2 0,-3 1 1,1-3-1,0 4 0,-1 1 1,-3 1-1,-2 0 71,2 0 1,1-1-1,5 3 1,-2-2-1,2 2 1,0 1-21,-2 1 0,3-3 1,-3-1-1,3 2 1,2 1-1,0 2 1,-1-1 112,1 1 0,0 0 0,-1-1 0,1 1 0,0 1 0,-1 2 58,1 1 0,0 1 0,-1-2 0,0 3 0,-3-1 0,0 2 0,0-1-98,2-1 0,-4 6 0,-2-4 0,-1 1 0,0-1 1,0 0 99,1 0 0,-7-4 1,4 3-1,1-2 1,-1 0-1,2 0 1,1 0 182,2 0 1,-4 2 0,4-4-1,0 4 1,-2 0 0,0 1 0,-1 0-104,1 3 1,-4 1 0,3 2 0,-5 0 0,-2 0 0,-2 0-183,1 0 1,-4 0 0,0 0 0,0 0 0,1 0 0,2 2 57,0 2 0,-1-2 1,2 2-1,-1-2 1,0-1-1,0 2 0,-2 2 2194,-1-3-2301,4 0 0,-2-2 0,5 0 0,0 0 0,1 0 0,-1 0-60,0 0 0,2-4 0,2-1 0,2 2 0,0 0 0,2 0 0,0-1 0,2 1 0,2 1 0,2 2 0,0-1 0,-1-2 0,1-2 0,6 1 0,-5 4 0,3 0 0,-3 0 0,-1 0 0,-1 0 0,1 0 0,0 4 0,0 1 0,1-1-569,3 2 0,-2-3 0,8 6 1,5 1-1,5 1 396,5-2 1,7 3 0,2-5 0</inkml:trace>
  <inkml:trace contextRef="#ctx0" brushRef="#br0" timeOffset="3">17542 7863 31288,'-5'-13'-9010,"2"-1"6733,-6 1 1,7 6 1874,2 2 0,0 4 1,6 1-1</inkml:trace>
  <inkml:trace contextRef="#ctx0" brushRef="#br0" timeOffset="4">17556 7810 31288,'7'-2'-1636,"-1"-1"0,-1-3 1,-2-1 1645,-5-3 1,1 4 0,-8 1 0,-2 4 0,-1 1 0,-2 0 0,-3 0 281,0 0 0,-3 4 1,4 2-1,-2 0 0,1 1 1,-3-1-1,-2 2 1,-2-2-58,2 0 1,-2 4-1,5-3 1,-2 2-1,-1 0 1,0 2 0,1 0-258,2 3 0,1-1 1,5 2-1,1 1 1,2 2-1,2 0-291,2 1 0,2-3 0,4 5 0,0-2 0,1-1 0,5 0 0,8-1 315,6 0 1,7-2 0,6-2 0,5 0 0,7-1 0,2-2-450,3-1 0,1-4 0,-1 2 0,-3 1 0,-1-1 0,-3 3-993,-1 2 1,-2 2 1531,0-1 1,-6 6-1,-2 2 1</inkml:trace>
  <inkml:trace contextRef="#ctx0" brushRef="#br0" timeOffset="5">9638 8729 21620,'0'-13'-4641,"0"6"3929,0 1 1,0 7 0,-2 4-1,-1 3 432,-1 4 1,-1 2 0,5-1-1,0 0 1,0 1 247,0-1 0,2-1 0,1-2 0,1-1 76,-1 1 1,-1 2-1,-2 2 1,0-1-1,0 0 1,0 1-1,-2-1 13,-2 0 1,2 2-1,-2 3 1,2 3-1,2 1 1,0 0-1,0 0-74,0-1 1,0 4 0,0-3 0,0 2 0,0-2-1,0-3 1,2 1-149,2 2 1,-1-3 0,5 0 0,-2-1 0,-2 0 0,0 0 0,1-1 287,-2 1 0,3 6 0,0-2 0,0 2 0,0 1 0,-3 0-98,-2 3 1,3 8 0,1-1 0,-2 4 0,-2 2 0,-1 1-100,0-2 1,-1 7 0,-2-8-1,-2-1 1,3-1 0,0-1 0,2-2 76,0-3 0,0-3 0,0-3 0,2 0 0,2-1 0,3 3 0,4-1-257,2 4 1,-3 4-1,8-1 1,-3 1 123,-2 3 0,1 1 0,-1 2 1</inkml:trace>
  <inkml:trace contextRef="#ctx0" brushRef="#br0" timeOffset="6">9691 10675 8498,'-28'0'-238,"4"2"0,14 2 0,2 5 230,2 3 0,2 5 1,4 1-1,2-3 0,2-5 1,5-5-1,4-4-39,5-1 0,4-1 0,9-2 47,5-2 0,8-11 0,4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608"/>
    </inkml:context>
    <inkml:brush xml:id="br0">
      <inkml:brushProperty name="height" value="0.053" units="cm"/>
      <inkml:brushProperty name="color" value="#FF0000"/>
    </inkml:brush>
  </inkml:definitions>
  <inkml:trace contextRef="#ctx0" brushRef="#br0">7811 5851 18518,'-34'-27'0,"5"2"0,7 3 0,7 5-975,4 7 1324,8 4 0,-3 12 1,8 3-1,2 1 1,8 1-1,9-4 0,15-1 1,14-3-1,20-2 1,-29-1-1,3 0 0,7 0 1,2 0-1,4 0 1,2 0 118,1 0 0,3 0 0,8 0 0,1-1 0,3 0 0,0-1 0,-23 0 0,1 1 0,0-1 1,4 1-1,1 0 0,-1 0 0,0 1 0,-1-1 0,1 1 0,2 0 0,0 0 0,0 0 0,-2 0 1,0 0-1,1 0-460,-1 0 1,0 0-1,2 0 1,3 1-1,2 1 1,-2-1-1,-4 1 1,-1-1-1,0 1 1,0-1-1,0 0 1,1 0-1,-1-1 1,1 1-1,0-1 1,-3 0-1,-1 0 1,0 0-9,-2 0 0,0 0 0,-1 0 0,1 0 0,0 0 0,-2 0 0,16 0 0,-3-1 0,-1 0 0,-1-1 0,-3-1 0,0 0 0,-6 0 0,-1-1 0,-2-1 0,-1-1 0,-4 0 0,-1 0 0,-2 0 0,-1-1 0,33-5 0,-9 3 0,-11 5 0,-7 2-1347,-8 2 1347,-3 0 0,-13-4 0,0-1 0,0 1 0</inkml:trace>
  <inkml:trace contextRef="#ctx0" brushRef="#br0" timeOffset="1">17689 5851 29588,'-41'-2'-107,"5"-2"0,21-2 248,15-3 0,27-3 1,32 3-1,-18 3 0,3 0 1,12 0-1,5-1 1,7 0-1,4 1 0,-17 1 1,1 2-1,1-1 0,3 0 1,0 1-1,2-1 1,3 1-1,2 0 0,-1 1 1,2-1-1,0 0 0,1 0 1,0 0-1,1 0 1,0 1-142,0 0 0,0 1 0,0 0 0,0 0 0,0 1 0,0-1 0,2 1 0,-1 0 0,1 0 0,1 0 0,0 0 0,0 0 0,0 0 0,0 0 0,0 0 0,0 0 0,0 0 0,-1 0 0,-2 0 0,0 0 0,-1 0 0,-2 0 0,-1 0 0,-1 0 0,-1 0 0,0 0 0,-2 0 0,-6 2 0,-2-1 0,0 1 0,2-1 0,0 1 0,0-1 0,-4 0 0,0 0 0,-1 0 0,21 1 0,-2-1-1134,-4 1 1,-1 1 1133,-2-2 0,0-1 0,-8 1 0,-1 0 0,0-3 0,-1-1 0,-4 1 0,0 0 0</inkml:trace>
  <inkml:trace contextRef="#ctx0" brushRef="#br0" timeOffset="2">5279 7370 16397,'-18'-19'0,"-1"-2"11,-2 0 215,-7 2 0,-2 6 0,-7 1 1,-3 1-1,-6 4 0,-4 1 1,-5 3-1,0 0 0,-1 0 0,1-1 43,2 1 0,-8 3 0,6 4 0,-2 5 0,-3 3 1,6 1-1,2 2 1524,3 3-1756,6 3 1,-4 7 0,4 3 0,0 4 0,3 5 0,4 5-235,3 4 1,7 2-1,7 4 1,4 3-1,7 4 1,5 5 0,3 5 46,0-32 0,0 0 0,1 3 0,0 2 0,0 4 0,1 1 0,0 5 1,0 1-1,1 6 0,-1 2 0,0 6 0,0 2-170,0 3 0,1 1-77,0-23 0,1 1 0,-1 0 237,0 4 0,-1 0 0,0 0 0,2-2 0,-1 1 0,1 0 0,0 2 0,0 0 0,1 1 0,1 1 0,0 1 1,1 0-1,1-1 0,0 0 0,0-1 15,0 0 0,1-1 0,1 0 1,0-1-1,1-1 0,0-1 0,1-4 1,0-2-1,0 1 0,0 0 0,1 0 1,0-1-1,0 1 0,1-1 0,-1-1 1,7 22-1,0-1 0,0-4 0,0 0 80,0-2 1,0-1-1,-2-7 1,0 0 0,-1 2-1,0 0 1,-1-2-1,-1 0 1,-1 0 0,-1-1-1,-1 0 1,-1 0-1,1-1 1,-1 0-20,-1-2 0,0 0 1,0 3-1,0 1 1,-3-3-1,-1 1 1,1-1-1,-1 0 1,1-1-1,0-2 0,-1-3 1,-1 0 112,0-4 0,-1-1 0,2-2 0,0-1 0,3 32 0,1-9 0,1-7 0,-2-6-17,1-5 0,2-8 1,1-7-1,1-5 1,2-8-1,3-5 1,8-7 185,5-2 1,-2-8 0,14-5 0,4-3 0,2-4 0,5 3-199,3 5 0,1-5 0,6 6 0,2 3 0,2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611"/>
    </inkml:context>
    <inkml:brush xml:id="br0">
      <inkml:brushProperty name="height" value="0.053" units="cm"/>
      <inkml:brushProperty name="color" value="#FF0000"/>
    </inkml:brush>
  </inkml:definitions>
  <inkml:trace contextRef="#ctx0" brushRef="#br0">13957 5851 21860,'0'-18'-3134,"0"0"0,0 8 3382,0 10 0,1 6 1,4 5-1,3-2 0,6-3 1,2-1-1,3-1 0,2 1 1,4-1 626,5 1 1,5 0 0,8-2-1,3 2 1,2-2 0,2-2-1,2-1-467,1 0 1,5 0 0,1-1-1,0-2 1,4-2 0,-3 2 0,4 2-1,-3 1-66,1 0 1,5 0-1,-5 0 1,2 0-1,-1 0 1,-1-2-95,2-2 0,1 3 0,2-4 0,1 2 1,2 0-1,1-1-23,-2 1 1,0 1-1,-3 2 1,1 0-1,0 0 1,-2 0-1,-3 0-15,-4 0 0,1 0-210,-1 0 0,-1 0 0,-3 0 0,-1 0 0,0 0 0,1 0 0,1 0 0,1 0 0,2 0 0,-1 0 0,1 0 0,0 0 0,4 0 0,-4 0 0,-2-1 0,0-2 0,1-2 0,0 2 0,-3 2 0,-7 1 0,1 0 0,-3 0 0,1 0 0,-1 0 0,1 0 0,-5 0 0,4 0 0,-2 0 0,0 0 0,0 0 0,-4 0 0,-1 0 0,-3 0 0,7-2 0,-1 0 0,2-3 0,-3 2 0,-2 2 0,7-1 0,-7-1 0,1-1 0,1 1 0,-3 0 0,1 0 0,1-2 0,-3 1 0,-2 4 0,0-1 0,-2-2 0,2-2 0,0 2 0,-4 2 0,1 1 0,-1 0 0,-2 0 0,1 0 0,0 0 0,0 0 0,1 0 0,-2 0 0,2 0 0,1 0 0,-2-2 0,-1-1 0,-1-1 0,0-1 0,-1 5 0,3-1 0,-1-2 0,1-2 0,1 2 0,-5 1 0,6-1 0,-1-2 0,0 2 0,2 2 0,1-1 0,-1-2 0,5 2 0,-1-2 0,2 2 0,2 2 0,-1 0 0,-4 0 0,4 0 0,-5 0 0,0 0 0,-1 0 0,-2 0 0,0 0 0,4-1 0,-4-2 0,-2-2 0,-3 1 0,-2 0 0,1-2 0,-1-2 0,-2 5 0,2-3 0,-2 2 0,0-1 0,-1 1 0,-2 0 0,0-1 0,-4 1 0,5 4 0,-3 0 0,1-2 0,-2-1-925,-1-1 0,-1-1 0,-1 5 0,0 0 0,0 0 1,-1 2 1009,-3 2 0,3-2 1,-5 4-1</inkml:trace>
  <inkml:trace contextRef="#ctx0" brushRef="#br0" timeOffset="1">7225 7090 9890,'0'-22'0,"0"1"0,0 2 0,0 3 442,0 7 1,-6 3 0,-4 6 0,-5 0 0,-3 1-1,2 2 1,-1 2 0,1-2 0,-2-2 0,2-1-1,1 0 1,2 0 0,0 0 218,-1 0 1,1 0 0,1-1 0,2-2 0,1-3 0,-1 0-102,-2 0 0,3 1 0,0 5 0,-3 0 0,-3 0 0,-3 0 0,1 0-415,-3 0 1,4 5-1,-6-1 1,-2 1-1,1 1 1,-1 1-1,2 2 1,-1-2 154,3-1 0,-4 0 0,5-3 0,-1 2 0,1-2 0,3-2 204,1-1 1,2 0 0,-1 0 0,1 0 0,0 2-1,-1 1 2226,1 1-2646,-6 6 1,4-2 0,-4 5-1,1 0 1,-1 2 0,0 1-414,-1 2 1,2 0 0,5-3 0,0 1 0,-1 2-1,3-2 307,2-1 0,-2-2 0,7 1 1,0-3-1,-1 0 0,1-2 328,1 1-549,1 2 0,2 1 0,0 1 1,2-1-1,2 0 113,5 1 0,3-1 1,1 2-1,0 1 1,2 2-1,3-2 1,4 0-49,3 2 0,-1-3 1,1 3-1,5-2 1,0-1-1,1 1 60,-2 0 181,2-4 0,3 3 0,-1-6 0,-2 1 1,0 1-1,-1-1 280,-2-1 1,3-2 0,2 4 0,-1-4 0,1 0 0,-2-1-153,2 0 0,-4 5 0,5-2 0,0 1 0,0 0 0,2-1 0,0 0-89,-1-2 0,1 4 1,4-5-1,0 0 0,0 1 1,-2-1-1,-1 1-2,-1 1 1,-1-5 0,5 1 0,-1-2 0,-2-1 0,-2 2-101,2 2 0,2-1 0,1-4 0,0 0 0,1 2 0,2 0 0,3 3 0,0-1 0,0 2 0,0-3 0,-3 5 0,1-2 0,1-2 0,-1 0 0,1 1 0,0 1 0,-2-3 0,2 1 0,-2-1 0,-2-1 0,1-2 0,2 0 0,-1 0 0,6 0 0,1 0 0,1 0 0,-1 0 0,-1 0 0,0 0 0,3 0 0,-2 0 0,-3 0 0,1 0 0,-2 0 0,0 0 0,3 0 0,-5 0 0,-3 1 0,-1 2 0,-1 2 0,2-2 0,-2 2 0,-4 0 0,3-1 0,0 1 0,2-1 0,0-1 0,0-1 0,6-2 0,-5 0 0,5 0 0,0 0 0,-4 0 0,2 0 0,-2 0 0,1 0 0,0 0 0,-4 0 0,3 0 0,-4 0 0,1 0 0,2 4 0,-5 2 0,3 0 0,1 0 0,-1-3 0,3 0 0,2 1 0,-5-2 0,2 2 0,1-2 0,-2-4 0,4-1 0,1-1 0,1 1 0,2-3 0,-3 1 0,-2 2 0,0 2 0,-2 1 0,-1 0 0,8 0 0,-8 0 0,1 0 0,1 0 0,-2 0 0,0 0 0,-2 0 0,-1 1 0,-1 2 0,-1 2 0,-1-2 0,-1-2 0,-1-1 0,-2 0 0,4 0 0,0 0 0,-1 0 0,1 0 0,0 0 0,-4 0 0,7-4 0,-5-1 0,1 2 0,1 2 0,-2 1 0,1 0 0,3 0 0,-4 0 0,2 0 0,5 0 0,1 0 0,0 0 0,3 0 0,-8 0 0,4 0 0,1 0 0,-2 0 0,-1 0 0,-1 0 0,-1 0 0,4-2 0,-2 0 0,-3-3 0,-1 2 0,-4 2 0,-1 1 0,3-5 0,2 1 0,0 1 0,1 1 0,0 2 0,3 0 0,1-4 0,2-1 0,-1 2 0,-1 2 0,1 1 0,4 0 0,3 0 0,-2 0 0,2 0 0,-2-1 0,-2-2 0,2-2 0,1 2 0,1 2 0,-2-4 0,-2 1 0,-1-1 0,2 1 0,-2-2 0,2-1 0,2 2 0,-2-2 0,3 1 0,1 3 0,3 0 0,2 0 0,2-2 0,-4 1 0,0 3 0,2-2 0,-1-2 0,0 2 0,1 2 0,-4 1 0,2 0 0,-4 0 0,0-2 0,1-1 0,-2-1 0,-4 1 0,6 0 0,-7 0 0,2-2 0,-1 1 0,-1 0 0,0-1 0,0-4 0,0 5 0,0-1 0,0 1 0,0-2 0,2 0 0,2 0 0,-5 0 0,4 3 0,0-1 0,-3-1 0,0 1 0,-2 0 0,4 1 0,1-3 0,-5 1 0,-1 1 0,-1-1 0,-1-1 0,-1-1 0,-1 4 0,-6-3 0,-1 0 0,1-3 0,0-1 0,-1 1 0,-4-3 0,-1 3 0,-2-3 0,-2-1 0,-3 0 0,0-1 0,-1 1 0,-1 0 0,-2 0 0,-1-1 0,2 1 0,0 0 0,3-1 0,-5 2 0,-2 2 0,0 1 0,-1-1-14,0-2 1,3-1 0,-4-1-1,-2 1 1,0 0-1276,1-1 933,-2 1 1,3 0 0,-6-1-1,-5 1 1,-6 0 38,-4-1 0,-2 1 1,3 0-1,-1-1 1,-3 1-1,0 0 0,-2-1 282,0 1 0,3 0 1,-2-1-1,-1 1 0,2 0 1,-2-1-1,2 1 529,-1 0 1,-3-1-1,0 3 1,-2 0-1,-1 2 1,-3 0-432,-2 2 0,-3-3 0,-7 5 1,-2 1-1,-3-1 0,1 1 1,1 1-246,1 1 0,5-2 0,-7 0 0,5 1 0,3 1 0,3 2 0,1 0 437,4 0 0,1-4 1,0-1-1,-1 2 0,0 0 1,1-1 19,-2-5 0,-4 2 0,0-1 0,-3 1 0,-6-1 0,-3-1 0,-4 1-275,-2-1 0,-6 6 0,0-2 0,2 4 0,1 1 0,2 0 0,1 0 0,3 0 0,-1 0 0,5 0 0,2 0 0,2 0 0,2 0 0,4 0 0,-2 0 0,4 0 0,1 0 0,-2 0 0,1 0 0,-1 0 0,0 0 0,3-5 0,-5 1 0,-1-1 0,-1 1 0,-2-2 0,0 0 0,0 0 0,-5 0 0,-1 3 0,0-1 0,-1 1 0,1 0 0,0-1 0,0 2 0,3-2 0,-1 2 0,0 2 0,1 0 0,0 0 0,0 0 0,4 0 0,-5 0 0,2 0 0,4 0 0,-1 0 0,2 0 0,0 0 0,-9-4 0,6-1 0,-1 2 0,-2 2 0,0 1 0,-2 0 0,0 0 0,0 0 0,-2 0 0,-2 0 0,0 0 0,-1 0 0,-2 0 0,-2 1 0,3 2 0,-1 2 0,1-2 0,0 0 0,2 0 0,1 1 0,-2 0 0,1-4 0,-1 0 0,1 0 0,4 0 0,4 0 0,1-4 0,0-2 0,1-1 0,2-4 0,2 0 0,-2-1 0,-2 3 0,2-3 0,0 5 0,-1-2 0,1 1 0,-3 2 0,-2 3 0,-2 2 0,-1-4 0,4 1 0,-4 1 0,-3 2 0,-3 1 0,1 1 0,1 3 0,5-1 0,-4 5 0,2-2 0,3-2 0,3 1 0,5-1 0,-4 1 0,5-5 0,-1 1 0,1 2 0,0 1 0,1-1 0,0-1 0,-4-2 0,3 0 0,-1 0 0,-1 0 0,1 0 0,-1 0 0,1 0 0,0 0 0,-2 0 0,2 0 0,-2 0 0,-2 0 0,-1 1 0,0 4 0,5-4 0,-1 5 0,-1-1 0,-1-1 0,-2-1 0,0-1 0,0 2 0,0 0 0,1 1 0,2-1 0,2 1 0,-2-2 0,-2-2 0,5-1 0,-3 0 0,4 0 0,1 0 0,-2 0 0,1 0 0,1 0 0,-4 2 0,5 1 0,1 1 0,1-1 0,-1-2 0,-2-1 0,-3 0 0,4 5 0,-3-1 0,0-1 0,0-1 0,-1-1 0,1 4 0,-5-4 0,6 7 0,-4-5 0,2 1 0,-1 0 0,1 1 0,-1-1 0,2 2 0,-1-3 0,2 2 0,2-1 0,0 1 0,0 0 0,-2 3 0,4-4 0,-7 4 0,-1-1 0,0-1 0,-2 1 0,2-1 0,0 0 0,-9 3 0,5-3 0,-3 0 0,-4 1 0,2-1 0,0 0 0,-3 3 0,5-3 0,1 2 0,0 0 0,2 1 0,-1-1 0,4-2 0,5 2 0,-1-2 0,1 0 0,4 0 0,1-1 0,1-1 0,0 1 0,2 1 0,1-4 0,2 3 0,-1-1 0,-1 2 0,2 3 0,-4-1 0,6 0 0,-3 1 0,3 0 0,-1 0 0,2 1-1005,0 2 1,1 3-1,4 1 1,1 4-1,1 0 1,3 4-1,5 3 432,2 4 0,2-3 1,0 5-1</inkml:trace>
  <inkml:trace contextRef="#ctx0" brushRef="#br0" timeOffset="2">3426 12448 12094,'4'-20'0,"2"0"0,0-1-8,0 3-110,4 3 0,-8 2 0,2 0 0,-2-1 0,-4 1 0,-2 1 1,-5 2-1,-3 2 874,-1 2 1,0 2 0,-2 4-1,-2 0 1,-2 0 0,-2 1-1,-1 2 3789,1 2-4243,-4 5 0,5-2 0,-7 3 0,0 0 1,1-2-1,-1 1-40,0 2 0,1 1 1,-3 1-1,-2-1 1,-3-1-1,-1-2 0,-1-1 29,-1 1 1,2 2-1,-2 3 1,-2 1-1,4 2 1,-1 0-30,2 1 0,3-3 0,-5 7 0,1-1 0,1 0 0,3 0 0,2 2-116,3 1 1,4 2 0,-1-1 0,1 1 0,1 0 0,4-2 24,2-3 1,3 3-1,2-2 1,2 2-1,1 0 1,1-1-331,0-2 1,1-1 0,5 2 0,0-1 0,0 2-1,0 1 1,2 2-249,2 0 1,5-1 0,8-1 0,2-1 0,2-2 0,2 2 387,2 1 1,7-3-1,0-1 1,2-2-1,3-2 1,2-1 0,1-1 189,0-2 1,4 3-1,2-7 1,0 3-1,1 1 1,-1 1 451,0-1 0,3 0 0,-3 1 0,0-1 1,1 0-1,1 1 0,1-1-1014,-2 0 1,5 1-1,-3-1 1,3 0 0,-1-1-1,0-1 371,-2-3 1,-1-3 0,6 2 0,1-1 0,1-3 0,2-3 0,-1-3 421,3-1 1,-6-5 0,6 3 0,-3-1 0,3-2 0,-1 0-263,0 0 1,6 6-1,-2-1 1,-3 2-1,5 2 1,-1 0 0,3 0-141,-4 0 0,-3 0 0,0 2 0,1 0 0,-2 4 0,1 0 0,-4 0 0,-1-3 0,5-1 0,3-2 0,-3 0 0,4 0 0,-5 0 0,-2 0 0,8 0 0,-4 0 0,2 0 0,4 0 0,-5-2 0,2-1 0,1-1 0,-6-1 0,6 5 0,-4 0 0,-5 0 0,1 0 0,0 0 0,-2 0 0,3 0 0,-5 0 0,-2 0 0,-2 0 0,-1 0 0,0 0 0,4 0 0,-5 0 0,2 0 0,-2 0 0,1 0 0,-2 0 0,0 0 0,-1 0 0,-2-1 0,5-2 0,-1-2 0,2 1 0,-3-2 0,0 5 0,6-5 0,0 1 0,-2 1 0,2-1 0,-2-1 0,-1 5 0,1-5 0,-1 2 0,2-2 0,0 0 0,4-2 0,3 1 0,-2 0 0,5-4 0,-2 4 0,-1-1 0,0 1 0,0-3 0,4 2 0,-4-1 0,-2 0 0,-1 1 0,-2-1 0,0 0 0,1 1 0,-1-2 0,0 4 0,2 0 0,1-1 0,4 1 0,0 0 0,-2 1 0,4 4 0,2-2 0,0-1 0,1 1 0,-2 1 0,1 2 0,3 0 0,-9 0 0,-1-1 0,1-2 0,0-2 0,-2 2 0,-5 2 0,-3 1 0,3 0 0,1-2 0,2-1 0,3-3 0,0-1 0,4 3 0,-2-5 0,5 0 0,-2 0 0,1 2 0,-3 1 0,-2 1 0,3 5 0,-1 0 0,0 0 0,-1 0 0,-3 0 0,-1 0 0,0 0 0,1 0 0,2 0 0,-2 0 0,-3 2 0,-4 2 0,3-2 0,-3 2 0,4-2 0,4-2 0,0 0 0,1 0 0,1 0 0,-7 0 0,5 0 0,0 0 0,1 0 0,3 0 0,0 0 0,-10 0 0,3 0 0,-2 0 0,-1 0 0,4 0 0,0 0 0,-2 0 0,2 4 0,-9 2 0,0 0 0,0 1 0,-3 1 0,-2 2 0,4-3 0,-1 1 0,-2-1 0,-2-1 0,-3 2 0,0-1 0,7-4 0,-7 1 0,0-1 0,2 0 0,-1 2 0,2-2 0,0-2 0,0-1 0,-1 0 0,-1 0 0,1 0 0,2 0 0,1 0 0,-1 0 0,-1 0 0,0 0 0,0 0 0,0 0 0,-1 2 0,-4 2 0,2-2 0,-4 2 0,-1-3 0,2-1 0,0 0 0,3 0 0,2 0 0,-3 0 0,-2 0 0,-2 0 0,-1 0 0,2 0 0,2 0 0,0 0 0,-1 0 0,-2 0 0,-1 0 0,0 0 0,2 0 0,1 0 0,-3 0 0,3 0 0,-1 2 0,-2 1 0,0 1 0,2-1 0,1-1 0,-3-2 0,4 0 0,1 1 0,-1 2 0,1 2 0,1-2 0,1-2 0,2-1 0,0 2 0,0 1 0,0 1 0,-1-1 0,-4-2 0,8 1 0,-3 1 0,2 1 0,1-1 0,-2-1 0,-1-2 0,8 4 0,-8 1 0,3-2 0,1-2 0,2-1 0,0 0 0,0 0 0,0-1 0,-3-2 0,3-3 0,0 0 0,-1-2 0,-2 2 0,-1 1 0,2-4 0,1 3 0,-2 0 0,0-2 0,0 2 0,1 1 0,0-4 0,-4 3 0,0-2 0,2-1 0,-1 1 0,2-1 0,0-2 0,-4 4 0,5-2 0,-1-1 0,0-2 0,3-1 0,0-1 0,0 1 0,-3 0 0,-5-1 0,-1 1 0,0 0 0,-3-2-8,1-3 0,-7 3 0,1-4 0,-4 1 0,-2-1 0,-1 0-358,-1-1 0,2 3 0,-3 2 0,-1-1 0,0-2 0,-1 1 0,0 3 35,-1 0 1,6 1 0,-4 0 0,0-1 0,0 3 0,-2 0 0,-2 2 120,-2-1 0,0-2 1,-1-1-1,-3-1 1,-3 1-1,-2 0 145,1-1 1,-1 1 0,-4-2 0,-1-1 0,-4-2 0,-4 0 0,-3 1 38,-1-1 1,-6 0-1,-3 3 1,-5 1-1,-3-1 1,-2 3-1,-1 0-119,1 0 1,-8 0-1,1 2 1,1 1-1,-4 0 1,2 0 114,-3 0 0,-4 2 1,1-3-1,0 2 0,-1 1 1,1-1-1,0 0 286,3 0 0,-3-4 0,0 3 1,-1-2-1,-2-3 0,-3 1 1,-3 0 6,-4-1 1,-9 2 0,3 2 0,-5 1 0,-1-1-1,-2-1-347,35 7 1,1 0-1,-36-7 1,2 5-1,4 0 1,2-1-1,0 1 1,-3 0-1,1 2 206,4-2 1,-1 3-1,5-5 1,-2 1 0,-3 0-1,1-4 383,0-1 0,-2 3 0,1 1 0,-4-3 0,-4-1 0,-1-1-340,1 0 1,34 8 0,0 1 0,-34-4 0,-3 2 0,38 4 0,-1 0 0,-36-2 0,1-1-334,1 2 0,2 2 0,-4 1 1,1 0-1,4 0 0,1 0 0,3 0 59,2 0 0,-2 0 1,3 0-1,-3-2 1,-3-1-1,-2-1 184,-1 1 0,33 0 0,-1 0 0,1 0 0,0 0 0,-1 0 1,0 0-1,-2-1 0,0 1 0,-1-1 0,0 0 0,-2 0 1,-1-1-52,-1 2 0,0-1 1,0-1-1,-1 0 1,1 2-1,0 1 0,1 1 1,1-1-1,3 1 1,-1 1-1,3 0 0,0 0-717,-37 0 543,13 0 1,-11 0 0,10 0 0,2 0 0,-1 0 0,4 0 104,0 0 1,0 0-1,1 0 1,-3-2-1,-2-1 1,-1-3 0,-3 0 145,-1 1 1,-3-4 0,32 6 0,-1 0 0,1-1 0,0 0 0,1 0 0,0-1 0,1 1 0,-1 0 0,-32-4-109,4 2 1,-1 2 0,6 2-1,-1-1 1,-3-1 0,1 1-130,-1 1 1,1 2 0,1 0 0,2 0 0,-1 0 0,0 0 0,-5 0 120,-1 0 0,1 0 0,-7 0 1,-1 0-1,36 0 0,0 0 0,-1 1 1,-1-2-1,1 1 0,0-1 121,1-1 1,1 0 0,0 0 0,0 1-1,-31-7 1,2 1 0,-1 1 0,3 0-83,0 3 1,-2-3-1,8 0 1,0 0 0,-1 0-1,4 3 1,0 2-190,-2 1 0,2 0 0,-6 0 0,-2 0 1,-1 0-1,-3 0 265,-4 0-93,4 0 1,-4 4-1,4 1 1,-1-2-1,1-2 1,5 1 49,2 2 1,-6-2-1,4 2 1,0-3-1,1-1 1,3 0-1,-2 0 29,0 0 0,5-1 1,-3-2-1,0-1 0,-2 1 1,-1 1-1,0 2-88,-2 0 0,-1 2 1,-2 1-1,0 3 1,1-1-1,-1 3-4,0-1 1,1-2 0,-1 4 0,1-1 0,-3 0 0,1-2 0,-1-2 73,-1 1 1,8 1 0,-8-3-1,-1 1 1,0-1 0,-3-2-1,0-1 2,35 0 0,1 0 0,-1 2 1,1 1-1,-1 0 0,-1 0 1,1 0-1,-2 0 0,-1 0 1,0 1-1,-1 0 0,0 0-70,1 1 0,0 0 0,-1 0 0,1 0 1,0 1-1,0 0 0,-1 0 0,0 0 0,-3 1 1,0 1-1,-1-1 0,1 1 0,-2 0 1,1 0-1,0 1 0,1 0 0,2-1 0,2 0 0,-1 2 0,1 1 0,-1-1 0,0 0 0,2 0 0,-1 0 0,0-1 0,0 1 0,2-1 0,0 0 0,1 0 0,1 1 0,-33 5 0,9 2 0,2 0 0,4-1 0,1 3-697,4 2 1,2-3-1,-2 4 1,4 2-1,1 1 1,3 2 0,2 1-58,1 3 676,6 3 1,-11 18 0,4 2-1</inkml:trace>
  <inkml:trace contextRef="#ctx0" brushRef="#br0" timeOffset="3">6852 15100 8794,'-6'-9'0,"-3"1"0,-3 2 65,-1 4 0,4 0-92,0 2 0,6-1 0,-1-4 0,2-4 1,4-3-1,2-2 0,5-4 0,3-4 1,3-4 144,2 0 0,0-2 0,3-2 0,0-1 0,-4 3 0,-1 3 0,-3 4 1,-2 2-185,-1 2 0,-5 7-709,5 1 0,-6 12 0,2 1 765,-4 7 0,-1 2 0,0 0 1</inkml:trace>
  <inkml:trace contextRef="#ctx0" brushRef="#br0" timeOffset="4">6905 14766 9984,'-9'-1'-296,"0"-3"0,6 1 1,0-5 353,6 2 0,6 2 0,7 4 1,2 1-1,0 2 0,0 3 1,1 0-1,3 2 373,6-1-440,-1 2 1,12 4 0,-5 0 0</inkml:trace>
  <inkml:trace contextRef="#ctx0" brushRef="#br0" timeOffset="5">8758 14913 9140,'-13'-13'0,"-1"1"34,1 3 21,6 3 1,1 5 0,7-4 0,4-4 0,3-3 0,4-2 0,3-4-1,3-3 62,4 0 1,3-5-1,2 2 1,0-4-1,-1 1 1,1 1-1,0 3-176,-1 3 1,-4-1 0,-1 6 0,-2 3 0,-2 2 0,-2 3-238,-2 2 0,-4 4 1,0 1-1,-1 1 78,0 4 1,-2-3-1,-6 7 1,1 0-1,2 0 1,2 0-550,-2 1 751,-2 2 1,5 2-1,1-1 1</inkml:trace>
  <inkml:trace contextRef="#ctx0" brushRef="#br0" timeOffset="6">8851 14473 20651,'-13'-10'-3122,"0"-3"3067,-1-4 1,8 10-1,6 2 1,9 5 0,7 3-1,7 3 1,2 0 154,2 0 0,4 3 1,3-2-1,1 2 1,4 5-1,-2-1 1,1 3-97,1-1 1,-4 1-1,-1 2-420,-1 4 1,-2-1 313,-4 1 1,-1 1-1,1 3 1</inkml:trace>
  <inkml:trace contextRef="#ctx0" brushRef="#br0" timeOffset="7">11184 14820 24655,'15'-2'0,"1"-1"0,2-1 0,0 1 0,1 3-928,3 4 565,3 4 0,8 5 0,1 0 0</inkml:trace>
  <inkml:trace contextRef="#ctx0" brushRef="#br0" timeOffset="8">14157 14980 8452,'31'-17'0,"0"4"0,12 21 0,-2 14 0</inkml:trace>
  <inkml:trace contextRef="#ctx0" brushRef="#br0" timeOffset="9">3879 15073 9800,'-4'-18'0,"-1"0"0,1 2 0,-1 1 166,1 2-97,-1 0 1,1 4 58,0 0 0,-7 6 1,2-1-1,-3 1 1,-1 0-1,0-2 1,-1 1-1,1-1-31,0 1 1,-5-5-1,0 5 1,0 1 0,-1 0-1,-3 0 1,-3-2 0,-3 2 228,-3 2 0,1 1 1,-6 0-1,-1 1 0,-1 4 1,-4 4-232,-2 2 0,1 9 1,-6 0-1,0 3 1,0-1-1,2 2-79,1 1 0,-3 1 1,3 1-1,0 0 1,-1-1-1,1 1 0,0 0 226,3-1 0,2-1 0,2-1 0,2-3 0,3-2 0,2-1-27,2 1 1,8-4 0,2 3-1,4-2 1,1 0 0,5 4-1,3 0-249,4 4 1,1 0 0,4 1 0,3 0 0,9 3-1,7 0-20,4 0 0,12 4 1,3-1-1,3-2 1,4-1-1,5-2 132,4-4 1,8 1-1,0-5 1,2-2-1,4-2 1,-1-4-38,6-1 0,-38-5 0,1-1 0,1 3 0,1-1 0,-2-1 0,1-1 0,0 1 0,0 0 0,0-1 0,-1 0-16,1-1 1,1 1 0,-1 2 0,0-1 0,2-1 0,0 0 0,0 1 0,1 0 0,0 1 0,0 0 0,0 1 0,-1 0 0,0 0 0,-1 1-42,0 0 1,0 0 0,1 0 0,0 0-1,0 1 1,-1 1 0,1 0 0,0-1 0,-2 1-1,0-1 1,0-1 0,-1 1-16,36 5 1,0 0 0,-4 1 0,3-1 0,-1 0 0,2-1 63,0-3 1,-1 3 0,-35-8 0,1-1 0,1 2 0,0-1-1,0 0 1,0 1 0,1-1 0,1 1 0,-2-1 0,1 1 87,0-1 1,0 1 0,0-2 0,1 1 0,-2 1-1,1-1 1,-1-1 0,0 0 0,0-1 0,0 0-1,0 1 1,0 0-69,-1 1 0,0 0 1,-1-1-1,0 1 0,1 1 1,-1 0-1,0 0 1,0-1-1,-1 1 0,1 1 1,0-1-1,0 0 1,-1 0-1,1 0-26,1 0 0,-1-1 0,36 5 0,0 3 1,0-2-1,-1-2 0,-35-5 0,0 0-13,1-2 1,0 1-1,34-1 1,-34-1-1,2 0 1,-2 0 0,0 0-1,0 0 1,1 0-1,0 0 1,1 0 21,1 0 0,0 0 0,-2 0 0,-1 0 0,3 0 0,0-1 0,1-1 0,0 1 0,0-2 0,0 1 0,0 1 0,0-1 0,-1 1 0,-1 1 2,-1 0 1,0 0 0,4-2 0,1-1 0,-4 1 0,1 0 0,1 0 0,0 1 0,-1 0 0,0 0 0,-1 1 0,0 0-36,-1 1 0,0-2 0,0-1 0,0-2 0,0 1 1,1-1-1,0 0 0,1-1 0,0 1 0,0-1 0,0 0 1,-1 0-1,1-1 0,-1 0 34,2 0 1,-1-1 0,-2-2 0,1 0 0,1 0 0,1 0 0,-3 1 0,1 1 0,-1 1 0,0 1 0,0 0 0,0 1 8,0-1 0,0-1 0,0 1 0,0 0 0,0 0 0,0 0 1,0 1-1,0 0 0,-1 1 0,0 0 0,0 1 0,-1 0 1,37-3-41,-3 1 1,-1 0 0,-3 2-1,2-1 1,1-1 0,-1-1 6,-2-1 0,1 3 1,1-6-1,-2 1 1,3-1-1,0 0 44,2-2 0,-35 6 1,-1-1-1,35-8 1,-3 1-1,1 0 1,-1 1-46,2 3 1,4-2 0,-6 6 0,-2-1 0,1 0 0,-1 3 0,2 1-341,-1 2 0,0 0 292,-1 0 1,0 0-1,1 0 1,1 0-1,4 0 40,1 0 1,0 0 0,-35 0-1,1 0 1,35-1 0,-36-1 0,-1-1-1,0 0 1,0-1 36,2 0 1,0 1-1,0-3 1,1 0 0,1 2-1,-1 0 1,1 0-1,1-1 1,1 1 0,0-1-1,1 1 1,-1 0 29,3 0 0,0 0 1,-1 0-1,1 1 0,-2 1 1,0 1-1,-1-1 0,0-1 1,0 2-1,1-1 0,-1 2 1,0-1-90,1 1 0,1 0 0,2 0 0,0 0 0,-3 0 0,0 0 0,0 0 0,1 0 0,2 0 0,0 0 0,-1 0 0,-1 0-53,1 0 1,0 0-1,2 0 1,-1 0 0,-2 0-1,0 0 1,0 0-1,0 0 1,1 0 0,1 0-1,-2 0 1,0 0-1,1 0 1,0 0 110,1 0 0,-1 0 0,-4 0 0,-1 0 0,3 0 0,0 0 1,1 0-1,0 0 0,-1 0 0,0 0 0,2 0 0,0 0 0,-3 0 1,0 0-17,0 0 1,0 0 0,0 0 0,1 0 0,-2 0 0,1 0 0,0 0 0,1 0-1,0 0 1,0 0 0,-2 0 0,0 0-42,-1 0 1,-1 0 0,3 0 0,-1 0 0,1 1 0,-2-1 0,0 2 0,-1-1 0,1 2 0,-1-1 0,1 0 0,-1-1 0,2 0 0,0-1-3,2 0 1,0 0 0,-4 0 0,0 0 0,4 0 0,0 0-1,1 0 1,-1 0 0,-2 0 0,0 0 0,0 0 0,1 0 54,0 0 0,-1 0 0,-4 0 0,1 0 1,5 0-1,0 0 0,0 0 0,0 0 0,-1 0 1,0 0-1,1 0 0,0 0 0,-1 0 0,0-1-56,-2-1 1,2-1 0,4 3 0,1-1 0,-4-1 0,-1-1 0,2 2 0,0 1 0,-1 0 0,0 1 0,-2 1 0,-1-1-30,-2 1 1,1 1 0,3 1 0,1 1 0,0-2 0,0 0 0,0 0-1,-1 0 1,1 0 0,-1 1 0,-1-1 0,-1 0 24,-2 0 0,1 0 0,3 1 0,-1 1 0,-2-2 0,-2 0 0,2 0 0,0 0 0,0 0 0,-1-1 0,0 1 1,0-1-1,0 0 0,0 0 125,0 0 1,0 1-1,2 0 1,-1 0-1,0-2 1,0 1-1,-2 0 1,0 2-1,0-1 1,-1 1-1,1 0 1,-1 1-122,2-2 1,0 1 0,-2 2 0,0 0 0,2-2-1,1 0 1,-2-1 0,-1 1 0,1-1 0,-1 0-1,2-1 1,0 0 4,2 1 0,1-1 0,-2 0 0,1 0 0,1-2 0,1 0 0,0 0 0,-1 0 0,0 0 0,0 0 0,1 0 0,0 0 0,-1 0 0,0 0 51,-1 0 1,1 0 0,2 0 0,-1 0 0,-1 0 0,-1 0 0,-1 0 0,1 0 0,-1 0 0,1 0 0,-1 0 0,1 0-17,0 0 1,0 0 0,0 0 0,0 0-1,-1 0 1,-2 0 0,1 0 0,-1 0-1,0 0 1,0 0 0,1 0 0,-1 0-94,2 0 1,-1 0 0,2 0 0,-1-1 0,-1-1 0,0 1 0,0-1 0,0-1 0,0 1-1,0 0 1,1-1 0,0 0 0,0-1 0,-1-1 2,0-1 1,0 0-1,2 0 1,-1-1 0,33-6-1,-36 6 1,0 0 0,36-6-1,-2-2 1,-4-1 19,-4-2 0,-6 0 1,-9 3-1,-6-2 0,-5-4 1,-5-1-97,-5 0 1,-1 1 0,-13-3 0,-2 2 0,-1-2 0,-2-1-197,-1-2 1,-5 2 0,2 2 0,-4 0 0,-1 0 0,-1-3 92,-4 0 1,-2 1 0,-6 1 0,-2 2 0,-3-2-1,-4-1 202,-3-2 0,-2 2 0,-3 1 0,-2 2 0,-7 0 0,-2 0 0,-8 1 32,-6 2 0,-3 1 0,-5 5 1,-4-1-1,-1 1 0,-5 0 1,1-1-77,1 1 1,-2 0 0,1-1 0,-1 2 0,-1 2 0,0 1 114,36 4 0,-1 0 0,-1 1 0,0 0 0,-1 0 0,0 0 0,2-2 0,-2 1 0,-1 0 0,-2 0 0,2 0 0,-1-1 18,-1 2 0,0 0 0,-4-1 0,-2 1 1,2-2-1,0 0 0,-1 0 0,0 1 1,-1 1-1,-2 0 0,1-1 0,-1 1 0,-3-1 1,0 1-73,-3-1 1,0 1 0,5 0-1,0 1 219,-5-2 1,0 1-1,1-2 1,-1 0 0,-3 2-1,-1 0 1,-1 0-1,0 0-128,0-1 1,0 1-1,7 1 1,-1 1-1,-5-1 1,0-1 0,2 1-1,0 0 1,1 1-1,0-1 1,-1 1-1,1 0 1,1-1 0,1 0-79,1-1 0,0 1 1,-2 1-1,-2-1 1,-1-1-1,1-1 1,-2 1-1,1-1 0,-2 1 1,1 0-1,3 0 1,0 0 7,2 1 1,0 0 0,-9-1-1,0-1 1,3 2 0,1 0 0,0 0-1,-2 1 1,-1-2 0,0 2 0,3-1-1,0 1 1,-3 0 0,1 0-4,-1-1 0,1 1 0,2 0 0,0 0 0,-5 2 0,-1 0 0,0 0 0,1 0 0,2 0 0,0 0 1,-1 0-1,0 1-5,0 2 0,2-1 1,1-2-1,1 1 0,-5 1 1,-1 1-1,1-2 1,1 1-1,2-1 0,1 1 1,-1 0-1,0 0 1,2 0-1,0-1 5,-2 0 1,0-1 0,-1 1 0,0-2 0,3 1 0,1 0-1,2 0 1,0 0 0,-1 0 0,1 0 0,2 0 0,0 0 19,0 0 0,-1 0 1,-2 0-1,0 0 0,2 0 1,2 0-1,-1 0 1,1 0-1,1 0 0,0 0 1,2 0-1,-2 0-24,-1 0 0,0 0 1,0 0-1,-1 0 1,0 0-1,0 0 1,0 0-1,0 0 0,0 1 1,0 0-1,-1 1 1,-1 0-1,-1 2 1,0 0-22,-2-1 1,0 1 0,3 2 0,1 0 0,-2-2 0,1-1 0,1 2 0,1-1-1,0 0 1,0 0 0,-2-1 0,1 0 26,-2-2 1,1 1 0,0 0 0,0 2 0,1-2 0,0 0 0,1 0 0,0 0 0,-1 1 0,1-1 0,-3 0 0,1 0 0,0 0 0,0-1 30,0 0 1,1 0-1,3-1 1,0 1-1,-2 1 1,0-1 0,1 1-1,-1 1 1,0-1-1,0 0 1,1 0-1,0 1 24,-2-1 1,0 0 0,3 1-1,-1 0 1,-1-2 0,0 1 0,1 1-1,-1 0 1,1 0 0,0 0 0,1 0-1,0 1-49,-1 0 0,1 0 0,5-3 0,0 0 0,-3 2 0,0-1 0,2-1 0,0 1 0,0-1 1,0 1-1,1 0 0,1 0 3,0 0 1,1-1 0,2 0-1,1 0 1,-1-1 0,0 0-1,1-1 1,-1 0 0,1 0-1,-1-1 1,0 0 0,1 0 0,-1 0-1,0-1 29,0 0 0,1 0 0,1 3 0,2-1 1,0-2-1,-1 0 0,0 1 0,-1 0 0,1-1 1,0 1-1,-3 1 0,0-1 0,2 1 0,-1 1-17,2 0 0,-1 0 0,-4-2 1,0-1-1,4 1 0,0 0 0,-1 0 1,0 1-1,-2 0 0,1 0 0,1 1 1,1 0-12,0 1 1,0-2 0,0-1 0,-1 0 0,2 0 0,1 0 0,-1 0 0,0 1 0,-1-1 0,0 1 0,2-1 0,0 1-9,1-1 0,0-1 0,-4 0 0,0 0 0,3 2 0,1-1 1,0 0-1,-1 0 0,-1 0 0,0-1 0,1 1 0,0 0 22,-1 0 0,0 0 0,-3-1 0,0 1 0,2 1 0,-1 1 0,1-2 1,-1 1-1,-1-2 0,-1 1 0,2 1 0,0-1 0,-1 1 0,0-1 5,-1 0 1,1 0 0,6 1 0,0 0 0,-8-1 0,-1 0 0,1 1 0,0 0 0,1 1 0,-1 0 0,-1 0 0,-1 0-12,-1 0 0,1 0 1,5 1-1,0 0 0,-6 0 1,0 1-1,0 1 1,0 0-1,-1 0 0,0 1 1,-1 1-1,-1 1 1,1-1-1,0 0-14,-1-1 0,1 1 0,-2 1 1,-1 0-1,0-2 0,-1 1 1,1 0-1,0 1 0,-1 1 1,1 0-1,1-1 0,1 1-34,0 0 1,-1-1 0,-1 1 0,0 0 0,-1-1-1,0 1 1,-1 0 0,0-1 0,0 1 0,1 0-1,-1-1 1,0 1 30,1 0 1,0-1 0,-3 1 0,-1 0 0,2 0 0,1 1 0,-1 0 0,1 1 0,-2 2 0,0 0-1,0 1 1,1 0 0,-1 0 0,0 0-113,1-1 1,0 0-1,4 0 1,0 0 0,-4 3-1,0 0 1,1 1 0,0 2-1,2 0 1,1 1 120,1 1 0,0 1 0,-1-2 0,0 1 0,4-1 0,0 1 0,-1-1 0,-1 1 0</inkml:trace>
  <inkml:trace contextRef="#ctx0" brushRef="#br0" timeOffset="10">7212 18431 7836,'-9'-20'0,"1"2"0,2 3 0,8 6 467,7 0 1,4 1 0,5-4 0,4 1 0,3 2 0,2-1-1,1-2 1,2-1 0,1 0 0,0-1 0,0-1 0,0-1-29,-1-2 1,-2-4 0,-3 4 0,-1 2-291,-2 1 0,-7-3 0,0 1 0,-7 0 0,0 4 500,-1 4 1,-4-3 0,3 5-309,0 0 1,-3 1-1,4 7 1,1 5-1,-1 6 1,2 6 0,0 2-177,0 4 0,0 6 1,3 1-1,-2-2 0,-1 1 1,0 0-1,0 1-902,0-2 0,-2 0 0,3-4 0,-1-3 0,2-3 0,0-3-1509,3-2 0,1 1 1,2-11 2245,6-1 0,2-7 0,1-4 0</inkml:trace>
  <inkml:trace contextRef="#ctx0" brushRef="#br0" timeOffset="11">7958 18298 7836,'-31'5'547,"-2"2"1,2 3 1444,3 5 0,-4 7 0,8 1 0,2 3-1395,1 5 0,-3 3 0,1 8 1,-4 2-1,-3 7 0,4 3 0,-1 6 1,5-3-860,1-2 1,3 6-1,6-8 1,2 1-1,3-3 1,-1-3-1,2-2-1964,0-3 1,-4-2 0,1-1 2225,-3 0 0,-7-6 0,-2-1 0</inkml:trace>
  <inkml:trace contextRef="#ctx0" brushRef="#br0" timeOffset="12">22128 18152 7826,'-25'0'765,"7"0"91,-9 0 1,10 0 0,-1 0 69,3 0-695,8 0 1,2 0 0,11-2 0,7-1 0,10-4 0,6-5 0,7 0 0,7-9 0,1 1 1,-1 0-1,-1 0 0,-2 0-139,0 1 1,-6 1 0,-5 6 0,-5 2 0,-6 3 0,-3 1 272,-2 3 1,-7 1 0,-5 4-1,-4 2 0,-5 4 0,3 5 0,1 0 0,-1 2 1,1 1-1,2 4-432,5 0 0,3 1 0,6 3 0,0-3 0,3-1 0,-1 0-608,1-1 0,-1 3 0,-1-3 0,0 1 0,1-1 0,-1-1-2291,0 1 1,1-4 2964,-1 2 0,0-2 0,1-1 0</inkml:trace>
  <inkml:trace contextRef="#ctx0" brushRef="#br0" timeOffset="13">22621 18258 7826,'-19'0'1185,"-3"0"1,3 0 0,-1 2 0,3 2 0,-3 7-736,0 5 0,2 2 0,-4 8 0,-4 8 0,-2 8 0,-4 8 0,-1 6-339,0 7 0,16-29 1,-1 1-1,1 1 0,1 1 1,-1 0-1,0 0 0,-1 1 1,1 1-1,-1-1 1,2 1-1,0-1 0,2 1-1789,2-1 0,0-1 1,-7 33-1,7-1 1396,3-5 1,-3-5 0,5-5-1</inkml:trace>
  <inkml:trace contextRef="#ctx0" brushRef="#br0" timeOffset="14">9704 16246 8321,'-1'-14'0,"-4"3"0,-3 2 0,-4 4 0,-2 4 0,0 1 0,-4 1-9,-4 4 1,1-4 0,-1 4 0,-4-2 0,-2 0 0,-3 1 0,2-1 0,0-2 0,4-1 341,3 0 0,-3 2 1,4 1-1,-1 3 1,1 0-1,2 1 0,4 2-80,5 6 1,-1 4-1,7 9 1,1 3 0,3 6-1,4 6-354,5 6 135,3 3 0,7 12 0,5 1 0,7-1 1,9-4-1,9-4 41,-22-28 0,2-2 0,3-1 0,2-1 0,1-5 0,2-3 0,-1 0 0,1-2 0,0-2 0,1-2 0,0-2 0,1-3 26,1-1 0,2-2 0,3 0 0,2-2 0,-2-1 0,0-1 0,-1-1 0,1-2 0,-1-2 0,1-2 0,-2-1 0,-1-2 0,2-2 0,-2 0-110,0 0 1,-1 0-103,-2-3 0,-2 0 0,-1-2 1,-1-1-1,-3-2 0,-2-2 1,25-23-1,-9-4 0,-12 0 30,-9-3 1,-12-3-1,-8-4 1,-7-3-1,-8-4 1,-14 1-1,-13 4 121,-10 5 1,-9 8 0,24 26 0,-2 2-1,-4 0 1,-2 4 0,-3 2 0,-1 4 0,-4 2-1,-1 3-928,0 3 1,-1 2 651,-1 3 0,0 3 0,-6 4 0,-2 5 0,0 3 0,0 5 236,-2 3 0,0 2 0,4 1 0,-1 2 0,-4 4 0,-1 1 0</inkml:trace>
  <inkml:trace contextRef="#ctx0" brushRef="#br0" timeOffset="15">18036 16259 8358,'-8'-13'0,"4"-1"0,2 1 0,2 0 0,0 5-61,0 3 0,-6 5 0,-2 0 0,-4-2 1,-2-1-1,1-1 0,0 1 0,-1 1 0,1 2 279,0 0 1,-5 2-1,-1 1 1,-2 3 0,-3 2-1,-1 6 228,-2 2 1,-4 8-1,0-1 1,0 7-1,0 6 1,0 4-309,1 4 1,2 3 0,3 5 0,4-1 0,8-3 0,7 3 0,6-1 93,4-1 0,16-3 0,11-8 0,10-2 0,10-6 0,12-7 0,10-5-93,-32-10 0,1-1 0,5-3 1,2-1-1,-1-1 0,0-1 0,2-1 1,0-3-1,1-1 0,0-2 1,-2-2-1,1 0-212,1-3 1,0-1 0,0-2 0,0-1 0,1-1 0,-1-1 0,-3 1 0,-2-2 0,-1 0 0,-2-1 0,-4 0 0,-1 0-95,-3-1 1,-1 0 0,23-19 0,-19 1 0,-10-1 0,-10-4 0,-10-3-109,-13-4 1,-14-2 0,-23-1-1,-12 2 1,18 27 0,-2 3-1,-6 1 1,-1 2 0,-6 3-1,-1 1 252,-1 3 0,-2 1 1,-2 2-1,-1 1 1,1 2-1,0 1 1,-3 3-1,1 1 1,3 2-1,0 3 1,1 4-1,2 2-261,2 2 0,2 2 0,6 1 1,2 2-1,2 2 0,-1 0 0</inkml:trace>
  <inkml:trace contextRef="#ctx0" brushRef="#br0" timeOffset="16">7132 14487 8841,'-8'-21'0,"4"3"0,2 3 103,2 2 221,0 6 1,0-5-1,0 3 1,0-3 1627,0-1-1434,0 5 0,2 2 0,2 6-373,5 0 1,-1 0 207,0 0 428,-5 0-527,3 0 1,-6 2-510,0 2 184,0-2 1,0 5 624,0-2-535,0-4 0,0 6-562,0-2 662,0-4 1,-1 5 396,-4-6 1,-2 0 129,-6 0-1844,5-6 736,2 5 1196,6-5 0,0 5-353,0-4-899,0 4-582,0-5 1871,0 6 303,0 0-1729,0 6 1,0-3-24,0 5 0,2-5 950,2 2 1,-1-4 0,5-2 391,-2-4 1,-2 2 0,-4-5-62,0-3-2191,0 5 474,0 0 1057,0 6 0,0-1 0,0-4-76,0-3 1,1-3 0,2 1 0,3 1 0,2 0-3602,2 2 3776,2 1 0,7 6 0,2 0 0</inkml:trace>
  <inkml:trace contextRef="#ctx0" brushRef="#br0" timeOffset="17">9438 18778 8311,'-9'-19'0,"1"-2"0,3 0 0,0 8 0,7 7 240,2 6 1,-1 0 0,4-1 0,1-4-1,-1-4 1,4-3 232,0-1 0,4-6 1,3-5-1,3-4 1,1-5-1,0-1-368,2-3 0,4-1 1,2-2-1,-4 1 1,2 2-1,-2 3-289,-1 2 0,1 2 0,-8 6 0,-1 4 0,-3 2 0,0 5-939,-1 2 1219,-6 8 0,-1 3 0,-6 11 0,0 3 0,-1 6 1,-2 0-1,-2 3 8,2-3 1,3 8-1,5-4 1,4-2-1,3-1 1,1-5-454,0-1 1,5-2 0,1-1 0,1-1-1,-1-4 349,-3-1 0,5-2 0,0-4 0</inkml:trace>
  <inkml:trace contextRef="#ctx0" brushRef="#br0" timeOffset="18">9838 18072 12432,'-6'-40'-363,"-3"0"0,-2 6 1192,3 7 0,0 14-629,4 8 1,2 5-1,-1 3 1,6 3-104,6 1 1,-1-2 0,0 2 0,4 1 0,3-2 0,3 1 0,-2 0 217,-1 4 0,3-4 0,0 2-308,-2 1 1,3 4 0,-1 2 0,-2 2-329,-1-2 0,-8 9 0,-1 2 1,-1 3-1,-1 1 0,-2 0 1,-4 0-290,-2 1 0,-5-3 1,3 0-1,0-5 1,0-5-1,3-1-413,2 0 1030,1-1 1,6-3 0,1-1-1</inkml:trace>
  <inkml:trace contextRef="#ctx0" brushRef="#br0" timeOffset="19">17769 18591 8299,'-9'0'-493,"0"0"468,-1 0 1,-2 6 0,-1 3 0,-1 3 404,1 1 0,4-1 0,0-1-32,-1-3 0,4-6 0,3-2 0,6-7 0,6-7 0,4-4 277,5-4 0,3-3 0,5-3-451,1-3 0,0 3 0,-1-3 1,1 2-220,0 3 1,-1-1 0,0 1 0,-3-1-1,-2 0 1,0 2-435,-1 3 1,-8-2-1,2 5 1,-2 0-1,-2-1 1,0 6-1,-2 2 234,-2 3 0,-1 1 0,-2-2 1,3 3-7,2 1 1,-4 1 250,5 5 0,-6 6 0,3 2 0</inkml:trace>
  <inkml:trace contextRef="#ctx0" brushRef="#br0" timeOffset="20">17929 18218 11867,'-9'-6'-336,"0"-3"1,6-2-1,-1-3 492,2 1 0,7 0 0,1 1 0,1 1 0,4 2 0,0-1 0,3-2 0,-1 0-156,0 4 0,1-3 0,-1 7 1,0 1-1,2 1 0,1 4 0,2 2 42,-1 5 1,-3 4 0,0 4 0,-2 2 0,-2 2 0,-1 2-145,1 3 0,-2 5 0,0 1 0,1 1 1,-1 1-1,-2 0 0,-2 1 77,1 0 1,5 9 0,-3-3 0</inkml:trace>
  <inkml:trace contextRef="#ctx0" brushRef="#br0" timeOffset="21">18236 13221 25237,'-2'-12'-8030,"-2"3"7131,2 3 0,-4 7 1477,6 4 0,2-4 0,2 4 0,7-4 1,3-1-1,9 0 0,5 0 0,10 0 1,7 0-1,8-1 0,5-4 0,7-4 1,3-2-1,5-4 0,-1-2 0,-35 8 1,0-1-136,2 0 0,-1-1 1,32-9-1,-32 8 0,-1 0 1,32-9-1,-7 2 0,-6 3 1,-6 2-4661,-5 6 4304,2-4 1,-5-2 0,4-6 0</inkml:trace>
  <inkml:trace contextRef="#ctx0" brushRef="#br0" timeOffset="22">20328 12647 19624,'0'-26'-1755,"-1"7"2383,-3 5 0,-4 2 1,-7 8-1,-1 1 0,-2 2 1,2 2 80,1 3 0,-4 8 0,-3 9 0,-3 3 0,-2 4 0,2 1 0,1 4 0,3 3-29,2 2 1,6 2-1,5 0 1,2 0 0,5 0-1,4-1-549,6-4 1,8 2-1,6-7 1,2-4-1,3-3 1,3-6-799,5-5 1,2 0-1,2-8 1,-1-1-1,-1-1 818,2-2 0,-3-12 1,9-3-1</inkml:trace>
  <inkml:trace contextRef="#ctx0" brushRef="#br0" timeOffset="23">20862 12701 10377,'0'-34'1237,"0"3"1,0 10 0,0 21 0,0 7-1,0 7-603,0 3 0,0-2 0,0 3 0,0-2 0,1 1 0,2 2 0,2 2 143,-2 2 0,-2 5 1,-1 0-1,0-2 0,2-3 1,0-2-1364,3-3 0,4-3 0,-3-3 1,0-5-1,0-7-90,-3-7 1,-2-11-1,-1-6 1,0-6-1,0-4 1,0-3-1,0 0 720,0 0 1,4-3-1,2 9 1,0 2-1,0 2 1,-1 5 754,1 4 1,-3 3-1,4 2 1,0 1-1,1 3-833,2 5 1,2 2 0,1 4 0,2 2-1,3 6 1,4 5 0,3 5-3244,2 0 0,4-2 0,0 3 3202,-1-2 0,-2-1 0,-1-5 0</inkml:trace>
  <inkml:trace contextRef="#ctx0" brushRef="#br0" timeOffset="24">21328 12727 8574,'0'-41'2604,"8"14"1,4 18-1822,4 6 0,6 3 1,-3 0-1,2 0 1,3 0-1,-1-1 1,1-2-1,-2-1-533,2 1 1,-3 1 0,-1 2-1,-2-1-880,-6-4 1,-12-1 0,-13-3-1,-9 5 1,-7 2 0,-2 2 1149,2 0 1,-1 0-1,2 0 1,0 2-1,4 2 1,3 5-1,7 3 73,3 1 0,5 1 0,6 1 0,2 1 0,4 2 0,7-1-1233,8 3 1,10-1 0,6 3 0,6-4 0,6-3 0,3-3-4182,1-4 0,3-2 4821,-3-6 0,4 0 0,-10 0 0</inkml:trace>
  <inkml:trace contextRef="#ctx0" brushRef="#br0" timeOffset="25">21941 12701 8574,'-13'-27'1356,"1"11"0,2 4 1,2 3 33,3 2 1,2 5-1,7 1 1,5 5 0,3 4-1,1 2 1,0 2-1092,1 1 0,-1 0 1,0 1-1,1-2 1,-2-2-1,-4-1-1914,-3 1 0,1-2 0,0-1-1801,1-1 3551,-4-2 0,5-4 0,-5-1 0,2-2 1,3-1-1,2-1 0,2 1-1948,1-1 0,1-4 1813,-1 5 0,6-12 0,2 1 0</inkml:trace>
  <inkml:trace contextRef="#ctx0" brushRef="#br0" timeOffset="26">22381 12208 8587,'-9'-20'2008,"1"-2"-2392,5 9 1,-2 1 0,10 12-633,3 0 0,3-1 1,-2-4 1464,-5-4 0,-2 2 0,-4-1 0,-1 1 907,-1 0 1,-2 4 0,3 0 0,-2 7-1,2 8-662,2 4 0,1 12 0,0 1 0,0 3 0,0 5 0,0 2 1,1 4 1887,4 5 0,-2-3-2801,6 8 1,-6-2 0,3 0 0,-2-2-368,1-4 0,3-8 1,-2-3-1,0-2 0,2-4 586,-1-4 0,2 1 0,4-4 0</inkml:trace>
  <inkml:trace contextRef="#ctx0" brushRef="#br0" timeOffset="27">22341 12581 18257,'-7'-27'604,"2"1"0,5 6 236,5 20 0,2 0 0,7 6 0,-1 0 0,2 3 0,1 4 0,3 4 0,2 2-711,3 2 1,2-5-107,6 2 0,2 2 0,6 1 0</inkml:trace>
  <inkml:trace contextRef="#ctx0" brushRef="#br0" timeOffset="28">22755 12634 15586,'-14'-41'5346,"1"8"-4780,6 20 0,2 7 0,10 7 0,3 2 0,4 3-1470,2 2 1,-1-4 0,0 5-4932,1 1 5862,-7-4 1,-7-6 0,-7-7 0</inkml:trace>
  <inkml:trace contextRef="#ctx0" brushRef="#br0" timeOffset="29">22795 12581 15584,'-14'-6'-711,"1"-1"876,0-7 0,-1 5 1,1 0-1,0 1 1,1-1-1,4 1 0,10 2 522,10 3 1,2 2-1,9 1 1,0 0-1,3 0 1,2 0-1,1 0 1,2 0-653,-1 0 0,-3 0 0,-4 1 0,-2 2 0,-2 2 0,-2-2-1428,-2-2 1,-8 5 0,-3 3 0,-2 3-1,-2 3 1,0 1 2550,0 2 0,0 10 0,0 1 0,0 7 0,1 7 0,4 3 0,2 3 0,2 0-663,0-1 1,-2-3 0,4 2 0,-4-1 0,-1-4 0,-3-5-1,-2-8-1270,-1-5 1,-1-6-1,-3-12 1,-7-11-210,-5-11 0,4-9 1,-3-6-1,2-5 1,4-2-1,2-4 1,4-1 741,1-1 1,10-1 0,3 7 0,7 4 0,4 6 0,5 5-128,3 4 0,7 7 0,-3 9 180,0 6 0,-2 11 1,-5 6-1</inkml:trace>
  <inkml:trace contextRef="#ctx0" brushRef="#br0" timeOffset="30">21568 13434 8458,'2'-24'2290,"1"8"-1356,1 11 0,6 14 1,-1 10-1,3 2-261,2 3 1,-1 1 0,0 2 0,2-1-1,1 3 1,2 2 0,0 3 0,0 1-88,-1 1 0,1-7 0,-3 2 0,1-4 0,2-3-1207,-2-2 0,-1-7 0,-3-3 0,-5-12 10,-7-12 0,-6-10 0,-7-12 1,0-6-1,-1-3 0,1-3 560,0-3 0,5-3 1,4 0-1,2 2 1,2 2-1,0 4 1,2 6 1102,2 5 1,4 6 0,5 5-1,0 6 1,2 5 0,2 7-523,0 3 1,6 1-1,-6 1 1,0 3 0,-3 5-1,-2 5-575,-3 3 0,-3 4 1,-6 6-1,0-2 0,-1-1 1,-4-2-1,-4 0-889,-3-1 0,-2 3 0,-3-7 1,0 1-1,0 0 0,4 0-960,4-2 0,-1-6 0,5-1 0,4 2 1894,4 0 0,4-3 0,6-2 0</inkml:trace>
  <inkml:trace contextRef="#ctx0" brushRef="#br0" timeOffset="31">22208 13500 8398,'0'-23'946,"0"-2"1192,0 1 1,2 8-1,0 7-1803,3-2 1,1-1-1,-3-1 1,3 0 0,0-1-1,1 1 1,0 0-1,2 0-506,-1-1 0,4 5 0,-4 2 0,4 1 171,2 3 0,-1-4 0,0-1 0</inkml:trace>
  <inkml:trace contextRef="#ctx0" brushRef="#br0" timeOffset="32">22381 13327 8399,'-6'8'856,"3"-1"342,-5-3 1,5 4-1,-2 5 1,5-1-704,5-3 1,2 1 0,8-4-1,1 2 1,3 0 0,2 1-1,3-1 1,-1-2-724,0-3 1,0-2 0,-5-1 0,-2 0 0,-2-1-1054,-5-4 1,-5-2-1,-10-7 485,-7 1 1,0 0 0,-7-2-1,3-1 893,-1-2 0,0 2 0,6 5 1,2 4-1,2-1 0,5 3 473,9-1 1,5 1-1,14 5 1,6 0-1,5 0 1,6 0-2448,4 0 1877,3 0 0,5 0 0,-1 0 0</inkml:trace>
  <inkml:trace contextRef="#ctx0" brushRef="#br0" timeOffset="33">22995 13074 16494,'-14'-18'689,"-4"9"0,1-7 0,2 13 0,4 12-13,7 7 1,3 5-1,2 7 1,3 2-1,5 1 1,3 0-1,2 0-153,-1 0 1,2 2 0,1-4 0,2 4 0,0-2 0,-2-1 0,-1-7-1318,-4-2 1,-5-3 0,2-5-448,-2 0 0,-3-5 0,-8-4 0,-4-2 0,-3-4 198,-1-2 1,-5-4 0,1-6 0,0-3-1,1-2 1,1 0 1602,2 0 1,-2 1 0,11 4 0,1 1 63,1 0 1,8 5-1,4 5 1,7 5-1,5 4 1,3 1 0,2 4-1071,-1 0 1,6 3-1,0-1 1,2 0-1,2 1 1,-1-2 0,-1-2 510,-1-1 1,4-6 0,-3 3 0</inkml:trace>
  <inkml:trace contextRef="#ctx0" brushRef="#br0" timeOffset="34">23434 13287 15192,'0'-40'-3154,"0"9"6487,0 10-318,0 12-2905,0 4 1,6 9-1,2 2 1,2 0 0,2 1-1,3 1 1,1 2 0,2 3-1,1 4-302,2 0 0,-3 1 1,2-6-1,1-2 1,-2-2-1,1-1 1,-4-1-3104,-1 0 1,-2-2 3762,0-4 0,-5-5 129,-4-4 0,-8-3 1,-5 0 756,-3 3 0,3 3 0,2 8 0,1 2 0,3 5 0,1 3-1110,2 1 0,11 0 1,4 1-1,5-1 1,7-1-1,6-2-96,5-1 1,-1-6-789,7 2 1,2-5-1,-1-5 1,-4-4-1,-2-4-633,-4-5 1,-6-3 0,-1-5-1,-8-1 1,-3-2 0,-7-4 762,-3-3 1,2-9 0,-4 5-1,-2-2 1,-2 2 0,-1 5 898,0 3 1,0 6-1,0 4 1,2 5-1,1 8 344,1 9 0,2 12 1,-2 11-1,4 2 1,1 1-1,-2 2 0,-1 2-1036,-3 1 1,-1 9-1,-2-3 1,0-1 253,0-2 1,-12-3-1,-3-4 1</inkml:trace>
  <inkml:trace contextRef="#ctx0" brushRef="#br0" timeOffset="35">24048 13221 12480,'6'-40'-377,"1"1"0,9 5 0,6 7 1,10 10 1218,5 6 0,10 8 0,5 11-792,4 5 0,14 9 1,-2-1-1</inkml:trace>
  <inkml:trace contextRef="#ctx0" brushRef="#br0" timeOffset="36">23688 14833 25417,'-8'-19'-592,"4"-3"0,10 8 1,9 5-1,10 9 1096,9 9 0,12 3 0,9 15 0,10 5 0,-28-13 0,1 1 0,3 2 1,1 0-1,2 2 0,0 1 67,-1 1 0,1 0 1,2 4-1,0 1-451,-2 2 1,1 0-1,0 1 1,0 1-1,0 2 1,-1 1-1,-2 1 1,-1 1-1,-2 0 1,-3 1-1,-2 2 1,-2 1-1,-4 1 1,-3 2-319,-3 2 1,-3 1 0,-4 2-1,-3 1 1,-4 3 0,-3 0-1,-2 1 1,-3 1 0,-3 2-1,-3 1 1,-4 2 0,-3 0-331,-4 2 0,-3-1 0,-3 3 1,-2-2-1,-3-3 0,-3-3 1,-1-1-1,-1-2 0,-2-1 1,-1-2-1,-1-3 0,0-2 0,-1-1 1,-1-2-2716,0-3 1,-1-3 3242,3-3 0,0-2 0,-1-4 0,1-1 0,3-2 0,1 0 0,1-1 0,0 1 0</inkml:trace>
  <inkml:trace contextRef="#ctx0" brushRef="#br0" timeOffset="37">25674 15646 8435,'6'-35'709,"-6"-1"0,-6 6 0,-6 13 0,2 3-708,1 5 0,0-1 1,-6 6-1,-1 1 1,-3 1-1,-2 2 1,-1 0-1,-1 0 294,1 0 1,6 8 0,-2 5 0,3 6 0,3 5 0,4 1 323,3 3 1,4 3 0,1-1-1,1 2 1,4 1 0,3-2-1,6-4-499,4-4 0,1-2 0,4 1 1,0-5-1,-1-7 0,0-6-704,0-2 1,-5-2-1,0-2 1,-2-2-1,-3-5 1,-3-4 271,-5-5 1,2 2 0,-1-5 0,-2 0 0,-2 2 0,-2 0 0,-2 3 724,-2 1 0,-4 6 0,4 1 0,-3 3 610,-2 2 0,2 7 1,1 5-1,1 3 1,3 1-1,2 2 0,1 1-1326,0 2 0,4 4 0,2-3 1,1 1-1,4-1 0,2-3-1992,5-1 0,0-2 0,7-1 2295,3-3 0,13-3 0,1-6 0</inkml:trace>
  <inkml:trace contextRef="#ctx0" brushRef="#br0" timeOffset="38">26140 15486 15822,'-5'-26'1256,"-1"12"-1066,-3 10 1,3 8 0,6 10 0,0-1 0,0 0 0,1 0 161,4 1 1,-2-1-1,4 0 1,0 1 0,-1-1-1,2 0-1008,-1 1 0,-4-1 459,2 0 0,-4 1 1,-1-1-1,0 0-100,0 1 1,-6-1 0,-3 0 0,-3 1-1,-1-2 1,0-2-175,-1-1 0,6-5 0,-1 4 1,0-1-525,1 0 0,5-4 0,12 2 1111,9-4 0,12-7 0,4-1 1</inkml:trace>
  <inkml:trace contextRef="#ctx0" brushRef="#br0" timeOffset="39">26487 15433 18941,'7'-11'-1941,"-1"0"2155,0 0 0,-3 4 358,6 7 0,-6 1 0,2 4 1,-4 4-1,-1 3 0,0 1-367,0 0 1,-1 5 0,-2 1 0,-3 2 0,-2 3 0,-2-1 0,-2 1-142,-1-2 1,-1-4 0,3 3-516,2-2 0,-2-1 0,5-6 0,0-2-1670,0-1 0,4-6 2017,6 1 1,9-8-1,8-4 1</inkml:trace>
  <inkml:trace contextRef="#ctx0" brushRef="#br0" timeOffset="40">26634 15473 17114,'-14'-19'1054,"5"10"0,2 1 0,1 10-967,3 7 0,2 3 0,2 1 1,4 0-1,3 0 0,4 1-338,2-1 1,3 0 0,3 1-1,0-2 1,4-2 0,1-3-1,2-1 375,0-3 0,-7-1 1,0-2-1</inkml:trace>
  <inkml:trace contextRef="#ctx0" brushRef="#br0" timeOffset="41">26807 15486 14723,'-13'-6'-543,"-1"-4"1,1-5 518,0 3 1,7 8 0,6 1 0,9 6 800,7 6 1,0 3 0,8 1 0,3 0 0,2 2 0,1 3-1,-4 2 1,-3 3 0,-6-1 0,-2 2 0,-3 1-1175,-3 1 1,-3 6 0,-9 0 0,-6 2 0,-10 2 0,-8-2 0,-4-3-115,1-3 1,2-7 0,3-4-1,3-3 1,4-5 0,3-5 641,2-2 0,6-10 0,4-5 1,6-8-1,8-4 0,7-2-288,4 1 1,7-1 0,-9 2 0,2 3 0,-1 5 0,-2 7 87,-2 6 0,-2 8 0,-2 3 0</inkml:trace>
  <inkml:trace contextRef="#ctx0" brushRef="#br0" timeOffset="42">25461 16779 8583,'0'-18'0,"0"0"1715,0 2 1,1 7-1105,4 5 0,-4 8 0,3 5 1,-1 3-1,0 3 0,2 2-72,-2 6 0,3 6 0,-2 2 0,1-2 1,-1-4-1,0-3 0,1 2 0,-1-1-593,1 0 0,4-4 0,-3-7 0,1-2 0,3-3 1,1-2-735,-2-7 1,1-5 0,-6-11 0,1-4-1,-1-5 1,1-4 327,-2-4 1,-2-5 0,1-3 0,1-2 0,1 2 0,-1 3 0,-1 5 1105,-2 4 1,0 3 0,0 2 0,0 4 1489,0 4 1,0 8 0,-2 4-2043,-2 5 0,1 2 0,-5 10 0,2-3 0,3 3 0,2 1-586,1 1 1,-5-4 0,1 0 0,1 1 0,3 2 0,4 1-2716,5 1 0,5-7 3207,3-3 0,4 4 0,6-1 0</inkml:trace>
  <inkml:trace contextRef="#ctx0" brushRef="#br0" timeOffset="43">25860 16712 8355,'8'-19'705,"-4"-2"1,-1 2 409,2 6 0,1 4 0,4 6 0,-3-3-1094,-1-1 1,3-2-1,-3-5 1,0 1-1,2 0 1,-3-1-1,3 1 1,-1 0-1,2-1-1912,-1 1 1,3 0 1890,-2-1 0,3 1 0,1 0 0</inkml:trace>
  <inkml:trace contextRef="#ctx0" brushRef="#br0" timeOffset="44">26127 16406 11420,'-13'0'0,"-1"0"0,3 1 0,0 2 632,2 2 1,6 5 0,-1-1 0,2 3 0,2 1 0,2 0-541,2 1 0,4-2 0,5-2 0,0-3 1,1-1-1,1-3 0,1-1-764,2-2 0,1 0 0,-3-2 0,3-2 0,1-5 0,-3-3 278,-5-1 0,0-1 1,-7 1-1,-1-2 1,1-1-1,-1-2 474,-1 2 1,-2 1 0,-2 3 0,-2 2 0,-1 1-81,1-1 0,7-2 0,3-2 0</inkml:trace>
  <inkml:trace contextRef="#ctx0" brushRef="#br0" timeOffset="45">26554 15966 8561,'0'-13'1945,"0"2"0,-2 7-1411,-2 8 0,2 13 0,-2 5 1,1 3-1,0 3 0,-2 2 1,2 2-1,2 2 141,1 3 1,0-4 0,0-1 0,0 0-1,0-1 1,0-3-1168,0-4 1,1-1 0,2-5-1,2-2 1,-4-2-240,-4-6 1,-4-2-1,-6-7 1,-1-4-1,0-3 1,-3-4-1,-2-2 1216,-2 1 0,5 0 1,-2 1-1,3 2 327,2 1 0,6 7 1,2 2-1,5 8 0,5 3 1,5 4-1764,6 3 0,5-3 0,7 4 1,3-1-1,5 0 0,4-4-5935,4-3 6886,-2 1 0,10-5 0,-5 6 0</inkml:trace>
  <inkml:trace contextRef="#ctx0" brushRef="#br0" timeOffset="46">26847 16379 8561,'-13'-27'0,"-2"2"1367,-3 3 1,5 3 0,-2 7 0,5 3 0,-1 5-255,-1 2 0,5 8-1108,2 3 0,4 3 0,1 3 0,0 1 0,1 2-564,4-2 0,2 3 1,7-1-1,-1-2 0,0-2 1,1-6-1,-1-3-2936,0-4 1,-1-4 3494,-3-5 0,-3-1 0,-6-11 0</inkml:trace>
  <inkml:trace contextRef="#ctx0" brushRef="#br0" timeOffset="47">26847 16366 8561,'-6'-18'-236,"-3"-1"1,-1-1-1,-1 1 1186,2 3 0,5 1-611,-5 2 0,8 5 0,1 4 0,9 2 0,7 4 0,6 2 0,3 5 0,3 3-339,4 1 0,2 7 0,6 0 0</inkml:trace>
  <inkml:trace contextRef="#ctx0" brushRef="#br0" timeOffset="48">27114 16339 8561,'-14'-6'543,"-1"-1"1,-1-1-1,-2 2 1,2 2-35,1 0 1,3 1 0,3 7 0,5 5 0,3 3 0,1 1 0,1 0 0,3 2-817,5 3 1,3-3-1,2 3 1,-1-4-1,0 0 1,1-1-1,-1-1-2167,0-3 0,1-3 2474,-1-6 0,0 0 0,1 0 0</inkml:trace>
  <inkml:trace contextRef="#ctx0" brushRef="#br0" timeOffset="49">27140 16352 8561,'-13'-26'289,"0"5"0,-1 3 388,1 3 0,4 4 1,0 0-175,-1 2 0,7 8 1,6-1-1,10 7 0,6 1 1,5 1-1418,1 1 1,6-5 913,0 1 0,6 3 0,-3 1 0</inkml:trace>
  <inkml:trace contextRef="#ctx0" brushRef="#br0" timeOffset="50">27313 16033 8561,'-13'-14'191,"0"2"1,-1 4 0,1 3 0,1 5-1,2 5 1,3 3 0,1 6 282,3 3 1,1 4 0,4 6 0,1 1 0,3 2 0,1 1 0,3 0-159,2 1 1,-3-3-317,0 2 0,0 3 0,4 0 0</inkml:trace>
  <inkml:trace contextRef="#ctx0" brushRef="#br0" timeOffset="51">27247 16272 8506,'0'-40'1583,"0"12"0,0 11-1718,0 17 0,1 1 1,4 6-1,4 1 1,2-2 176,3 0 0,-1 0 1,0-3-1,1 1 1,-1-1-1,0-2-3118,1-1 3076,-1 0 0,-17 0 0,-5 0 0</inkml:trace>
  <inkml:trace contextRef="#ctx0" brushRef="#br0" timeOffset="52">25714 17259 8323,'-6'-21'0,"-4"5"696,-7 5 1,7 7 0,-2 8-1,3 5-44,2 3 0,4 1 0,-2 2 0,4 3 1,1 6-1,0 4 0,0 6-661,0 4 0,1-1 0,4 8 0,4-2 1,3 0-1,-1 0 0,0-3 9,-2-3 0,0-2 0,4 5 0</inkml:trace>
  <inkml:trace contextRef="#ctx0" brushRef="#br0" timeOffset="53">25527 17565 8537,'0'-40'885,"0"9"0,6 15 0,3 13 0,4 4-750,5 4 1,3-1-1,6-4 1,-1 0 0,4 0-1,4 0 1,7 0-2363,5 0 2227,3 0 0,4 6 0,1 2 0</inkml:trace>
  <inkml:trace contextRef="#ctx0" brushRef="#br0" timeOffset="54">26180 17472 8512,'-19'0'0,"1"0"0,-5 0 1105,-1 0 0,-7 6 0,7 3 0,0 3-660,-1 1 1,6 5 0,1 2 0,5 4 0,4 4 0,5 0 0,4 0 0,4-2-374,5-4 1,10 2 0,6-7 0,5-2 0,1-4 0,0-7 0,0-3-966,-1-1 0,-8-5 0,-4-4-45,-3-3 1,-8-7 0,-4-4 0,-6-3 607,-6-5 1,-7 2 0,-3 0 0,-2 4 0,-1 4 0,0 3 77,-1 6 0,6 5 252,-6 7 0,7 0 0,-3 0 0</inkml:trace>
  <inkml:trace contextRef="#ctx0" brushRef="#br0" timeOffset="55">25541 18778 8886,'4'-36'-160,"0"4"811,-1 4 1,-1 4 0,-2 11 324,0-1 1,0 5 0,1 4-479,4 3 0,-2 7 0,6 11 0,1 3 0,2 2 0,1 1 0,2 0 0,1-1-119,2-2 1,1 3 0,-2-4 0,0-3 0,0-3-1,-2-5-923,-2-1 1,-6-4-1,-4-10 1,-6-7-1,-7-5-474,-6-8 0,-1-1 0,-3-5 0,0 0 0,4 0 1,1-1 1140,2 1 0,1 1 0,3 8 0,5 3 0,2 2 312,2 1 0,6 6 0,3 0 1,3 7-1,3 4 0,1 2 0,3 0 277,2 0 0,-3 5 0,2 1 0,0 2 0,-4 6 0,-1 2-442,-2 0 0,-1 1 1,-2-1-1,-2 2 1,-2-2-1,-3-1-349,-2-2 0,-1 0 1,0 1-692,0-1 1,0-4 0,0 0 0,0 1 381,0 2 1,0 1 0,0 1 0,0-1 0,0 0 0,0 2 708,0 3 1,0-3 0,0 2 0,-1 0 0,-4-1 0,-4 2 0,-2-2-65,-3-1 1,-4 3-1,-1-1 1,-2-2-1,-2-3 1,-1-3-747,2 1 0,-2-2 0,6-1 0,2-1 489,1-3 0,8 4 0,1 1 0</inkml:trace>
  <inkml:trace contextRef="#ctx0" brushRef="#br0" timeOffset="56">26074 18565 8250,'-12'-25'900,"3"2"1,3 16 0,8 11-590,2 7 1,-1-2 0,6 0 0,1 1 0,1 3 0,-1 5-1,-1 3 1,1 1 209,2 0 0,0-1 0,-3 3 0,-3-4 0,-2 1 0,1-2 0,-1 1-1439,2-4 1,-5-6 347,4-1 1,-4-13 0,-1-5 0,0-9 0,0-6 0,0-1 0,0-5 519,0-2 0,0 2 0,0 1 1,0 4-1,0 2 0,0 1 1789,0 1 1,0 7 0,0 5-1301,0-2 1,5 7 0,-1 4 0,-1 7 0,-1 5-437,-2 1 1,0 1-1,0-1 1,0 0-1,0 1 1,1-2-224,4-4 0,-2 4 0,6-4 0,1-1 0,2-1 0,3-2 108,2 1 0,0-1 0,3-2 0,1 1 0,-2 3 0,1 1 0,-4 4-311,-1 0 1,-8 3 537,-2-1 0,-4 0 0,-2 2 1,-5 1-18,-8 2 1,-1 4 0,-8-2 0,-4-1 0,-1 2 0,0-2 0,3 0-14,1-3 1,0-5 0,8-2-986,-2 1 0,6-6 0,11-2 1,8-6 899,11-4 0,12-13 0,4-7 0</inkml:trace>
  <inkml:trace contextRef="#ctx0" brushRef="#br0" timeOffset="57">26767 18192 9090,'-2'-12'218,"-2"3"0,-2 9 1,-4 10-1,2 6-53,2 7 0,-4 6 0,1 5 1,-3 3-40,-1 5 0,1 7 1,3 0-127,5 2 0,2 3 0,2-1 0</inkml:trace>
  <inkml:trace contextRef="#ctx0" brushRef="#br0" timeOffset="58">26967 18711 8310,'-6'-43'1519,"-3"12"1,3 18-1,2 23 1,2 5-1538,2 3 0,0 0 1,0-5-1,-1 0 1,-2 1-1,-2 0 1,2 3-1,2 2 343,1 2 0,-2-5 1,-1 2-1,-2-3 0,-1-2 1,-2 0-1,1-1-757,-4-3 1,0-2-1,-4-4-361,-3 2 0,-4 4 0,-9-2 0,-6 3-2538,-6 5 3331,-11 7 0,-12-1 0,29-7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670"/>
    </inkml:context>
    <inkml:brush xml:id="br0">
      <inkml:brushProperty name="height" value="0.053" units="cm"/>
      <inkml:brushProperty name="color" value="#FF0000"/>
    </inkml:brush>
  </inkml:definitions>
  <inkml:trace contextRef="#ctx0" brushRef="#br0">8878 7050 17232,'0'-21'-1050,"0"4"0,0 2 0,0 1 0</inkml:trace>
  <inkml:trace contextRef="#ctx0" brushRef="#br0" timeOffset="1">8731 6983 17232,'-25'0'0,"3"0"-143,-3 0 0,10-1 0,-3-2 0,3-3 1,2 0-1,0 0 638,-1 3 0,7 3 1,2 5-1,4 4 0,1 2-1213,0 3 496,0-1 1,-4-4 0,-1 0 0,2 1 588,2 2 0,2 1 1,4-1-1,3-1 1,4-4-1,5 0 0,3 1 241,7 2 1,9-2 0,-1-1 0,5 0 0,4-1 0,4 2-344,-1-1 1,4-2-1,-5 2 1,-1 0-1,3-1 1,-2 0 0,0-3 21,-3-1 0,4-2 0,0 0 0,2-2 0,-3-2 1,-3-4-1,-4-1 1,-1 1 0,5-1 0,2-5 1,-2 1-1,-2 0 0,-2-1-320,-4 1 0,4 1 1,-5 2-1,0 1 1,-3-1-1,-3-2 1,-3-2 18,-3 1 1,2 4 0,-6 0 0,-2-1 0,-1-3 0,-2-4 0,-1 0 51,-3 0 1,1-2 0,-5-2-1,-2-1 1,-2-5 0,-1 1-63,0-4 0,0-5 0,0-1 0,0-1 1,-1 0-1,-2 3-1317,-2 1 1043,-5-4 0,7 9 1,-6-3-1,-1 3 0,-2 1 1,-1 1-1,-1 1-167,1 2 0,-11-2 0,-4 4 1,-3 1-1,-5 2 0,-1 3 352,-4 2 0,-6 1 0,1 3 1,-2 3-1,-2 2 0,-2-1 0,-1 1 414,-1-2 1,6 4 0,-1-2 0,0 2 0,1 2 0,2 0 0,2 0 58,0 0 1,-5 0 0,3 2 0,-2 1 0,-2 3 0,0 1-193,1 4 1,-3 5-1,3 3 1,-3 2 0,-1 3-1,0 2 1,1 4-122,3 1 1,4 2-1,10-4 1,5 2-1,7-1 1,5-1-1,4 0 177,6-3 1,5 4 0,12-8 0,10 3 0,10 0 0,10-2 63,4-6 0,21 3 1,1-1-1,4 0 0,-31-9 1,0-1-1,-1 0 1,1-1-1,2 0 0,0 0-793,3 1 0,-1 0 0,-4-1 0,-1 0 0,7 2 0,0 1 0,-2 0 0,0 0 560,-1 1 1,0 1-1,-1-1 1,1 0 0,-1 4-1,0 0 1</inkml:trace>
  <inkml:trace contextRef="#ctx0" brushRef="#br0" timeOffset="2">7811 18405 8926,'-13'0'0,"0"0"-181,-1 0 479,7 0 1,3 0-1,10 0 1,7 0 0,11-2-1,10-2 1,12-6-1,7-5 1,8-5 0,1 0-29,2-4 0,-28 11 0,2-1 1,-3-1-1,-1-1 0,2-1 0,-1-1 1,0-1-1,0-1 0,-2 0 0,-1 0 1,1 0-1,-1-1-331,0-1 0,0-1 1,-1 2-1,0-1 0,1-2 1,-2 0-1,0-1 0,-2-1 1,25-26-1,-2-2 0,-5-3-271,-5 0 0,1-6 1,-10 4-1,-1 0 0,-1-2 1,-6 1 110,-4-4 0,-3 5 0,-8-1 0,-6 3 0,-6-1 0,-8 2 0,-7 2 242,-8 5 1,-7 4 0,-8 6-1,-4 3 1,-4 5 0,-2 5 176,-3 4 0,1 8 0,0 10 0,-4 4 0,-2 6 0,-5 7 0,1 9-190,-2 8 1,4 4-1,29-13 1,0 1-1,-1 2 1,-1 1-1,-1 3 1,1 3-1,-1 3 1,0 2-17,0 3 0,2 1 1,3 0-1,1 0 0,2 4 1,2 0-1,4-1 0,2 1 1,4 2-1,3 0 1,4 0-1,3 0-325,3 0 0,3 0 1,3 3-1,5-1 1,3-2-1,4-1 1,2-1-1,3-1 333,1-1 0,3-1 0,1-2 0,3-3 0,1-4 0,2-1 0,2-2 0,0 1 0</inkml:trace>
  <inkml:trace contextRef="#ctx0" brushRef="#br0" timeOffset="3">9678 13514 9723,'0'-21'0,"0"3"0,0 3 0,0 2 0,0 0 774,0 5-1004,0 2 0,-2 6 1,-2 0-1,-5 0 1,-3 0-1,-1 0 392,-1 0 1,1 0-1,1 2 1,2 1-1,1 1 1,-1 1 911,-2 1-977,4-5 0,-4 10 1,4-6-1,-4 3 0,-2 2 1,1 1-4,0-3 1,-5 4 0,-1-3-1,-1 3 1,0 1 0,0 1 0,0-1 101,-1 0 1,3 2 0,-4 1 0,0 2-1,1-1 1,2-1 15,0 2 1,4-2-1,-3 6 1,3 2 0,2 1-1,-1 3 1,1 3-161,0 5 1,-1 2-1,1 2 1,0-1-1,0-1 1,-1 1 31,1 2 1,0 2 0,-1-4-1,2-2 1,2-2 0,1 1 6,-1-2 0,-2 4 0,0-4 0,2 0 0,2-1 0,2-2 0,3 0 108,2-1 1,1 2-1,0 1 1,0 1-1,0 3 1,1 2-517,4 0 293,2 1 1,7 0 0,-1 2-1,-1 1 1,-2 1 0,-1-1-4,1-1 1,2-7 0,2-1-1,-3-1 1,0-2 0,-4 0-1,1 0 154,-1-1 1,-4-2 0,3-1 0,-2-1 0,1-1 0,-1-1 0,1-2 86,-1 2 1,5 1-1,-3 2 1,0-2 0,1-1-1,1-2-243,2 2 0,-3 5 0,2 2 0,0-1 0,0-2 0,0-1 1,0-1-72,-2 1 1,5-6-1,-3-3 1,1-2-1,1 0 1,-2 2 213,1-2 0,2-5 0,1-3 0,2 3 1,1-1-1,3 0 0,2-2 169,3-2 1,3 3 0,2-5 0,2 1-1,0-1 1,1 0-204,-1-1 0,4 3 0,-2-1 0,-1-2 1,1 0-1,-3 0 17,-2 1 0,-2 1 0,1-5 0,-2 0 0,-1 0 0,-2 0 0,2 0 232,1 0 0,2-5 1,-1-1-1,2-1 0,2-4 1,3-2-1,-1-3-89,1-2 0,2 0 1,-4 5-1,-1 0 1,-2-2-1,-1-1-163,0-2 0,-5 0 0,-2 5 0,0-1 0,-2 1 0,-1 0-170,1-1 0,0 1 0,-5-2 0,1-1 0,-1-3 0,0-2 0,0-3 151,1-1 0,1-2 0,1 1 0,2-1 0,-1-1 0,1-2-19,0-1 1,4 0-1,-4 3 1,-2-2-1,1-2 1,-3-1-1,1 1-4,-3 2 1,-2-2 0,2-1-1,-1-1 1,-4-2 0,0 1-11,1-1 1,-4 2-1,5-3 1,0 2 0,0-2-1,0-2 1,1-1-177,2 0 1,1 0 0,-1 0 0,-1 0 0,-2 2-1,-1 1-1001,0 1 957,4 1 0,-9-1 0,4 1 0,-1-1 0,-3 0 0,-2 2-21,-1 2 0,0 1 0,0 3 0,-1-1 0,-4 0 0,-2 2 30,0 2 1,-5-3 0,3 6-1,-1-4 1,-1 0 0,2 1-1,0 1-52,2 2 1,-5 0 0,5-5-1,-2 2 1,1 1 0,1 2 70,0-2 0,-2 3 0,-5 1 0,0 0 0,-3 4 0,-2 1 0,-2 2 97,-2 0 0,-3-1 0,0 1 1,-1 0-1,-1-1 0,-2 1 66,-1 0 0,-1-1 1,2 1-1,-1 0 0,0-1 1,0 1-1,0-2-10,1-3 0,0 4 0,2-6 1,-1 3-1,0-1 0,0 2 0,1 1-3,0 1 1,1 3-1,-1 2 1,-2 4-1,-2 4 1,-2 1-76,-4 0 0,0 6 1,-5 4-1,-1 6 1,-4 7-1,2 2 1,-1 3-255,1 3 0,-1-1 0,5 4 1,1 0-1,5-2 0,5 1-297,6-4 1,9 6 720,2 0 1,7-2-1,7-1 1</inkml:trace>
  <inkml:trace contextRef="#ctx0" brushRef="#br0" timeOffset="4">12450 17925 8321,'-13'-1'0,"0"-4"0,-1 4 0,1-4 2485,6 4 0,-5 1-1394,3 0 1,3 1-1,3 2 1,4 3-261,4 1 0,5-2 1,-1 2-1,3-1 1,1-1-305,1 1 0,3-5 0,3 4 1,0-3-1,4 1 0,1 2-35,2-2 1,1-2-1,3-1 0,3 0 1,0 0-1,-1 0 1,0-1-452,2-4 0,-1 4 0,2-4 0,-1 3 0,2-1 1,0-3-42,0-2 0,8 5 0,-8-3 0,0 2 0,1-2 0,1 0 0,-1-1 0,-2-1 0,1 4 0,-6-4 0,0 2 0,0 4 0,0-1 0,-1-2 0,-3 4 0,-4-4 0,-2 4 0,0 1 0,-2-2 0,0-2 0,-1 2 0,-5-2 0,1 2 0,-1 2 0,0 0 0,1 0 0,-1 0 0,0 0 0,1 0 0,-1 0 0,-4 0 0,0 0-1238,1 0 0,-2 0-1271,0 0 0,-3-6 2509,4-2 0,6 2 0,5 0 0</inkml:trace>
  <inkml:trace contextRef="#ctx0" brushRef="#br0" timeOffset="5">18609 18205 8523,'-13'0'0,"-1"0"0,1 0-59,0 0 1680,-1 6 1,1-5 0,0 4 0,-1-4-988,1-1 0,4 0 1,0 2-1,-1 1 1,-2 3-1,-3 1 1,-3 3-1,-4 2-213,-3 2 0,-3 0 1,-2 3-1,-2 2 0,-1 0 1,-1 2 31,0 0 0,3-4 1,-5 4-1,1 0 0,-1-2 1,1 2-1,1-2 37,4 0 1,-7 1 0,7-4-1,-4 2 1,0-1 0,2 1-491,2 0 0,-3 4 0,1-3 0,-1 2 0,-1 3 0,2 0 0,-1-2 0,-3 3 0,4-3 0,-1 2 0,1-1 0,2 0 0,2 0-339,1 3 1,6-6 0,4 0 0,3-3 0,4 0 0,3-4-1004,1-3 0,1-1 0,7 3 0,2-3 1,7-5-175,5-2 1,6-8-1,9-4 1,5-7 1515,2-5 0,2-9 0,0-3 0</inkml:trace>
  <inkml:trace contextRef="#ctx0" brushRef="#br0" timeOffset="6">17476 18738 8238,'-13'-19'276,"-1"5"1,1 0 342,0 3 1,4 8 0,0-1 0,-2 2 0,1 4 0,0 1 0,1 3 0,-3 1-112,-4 3 1,-1 8 0,-3 3 0,-1 1 0,2 2 0,-2 3 0,2 2-15,-1 1 0,3-2 0,3-3 0,1-1 0,1-2 1,2 0-276,1-1 1,6-2 0,-2-5 0,4-1 0,2 0-1,4-1-958,4-3 0,0 1 1,2-5-1,6-2 1,2-2-1,6-1-456,5 0 1,1-1 0,7-4 0,5-4 1194,3-3 0,3-7 0,4-1 0</inkml:trace>
  <inkml:trace contextRef="#ctx0" brushRef="#br0" timeOffset="7">18742 18152 7700,'-18'1'0,"2"4"0,4 3 399,11-2 1,4 5 0,6-5 0,1 1 0,2 3 0,4 2 0,5 2 0,6-1 0,2 0 0,2 1 0,2-1 523,1 0 0,6 1 0,4-1 1,-1 2-1,-1 1 0,-2 3 0,1 0 1071,4 1-1855,-4 3 0,5-3 0,-6 3 0,-1 0 0,-2 0 0,-3 1 26,-2-2 0,-1 3 0,-4-2 1,-2 0-1,-1 1 0,-3-2 1,-1 2 41,1 1 1,1 2-1,3-2 1,1 0-1,-3-1 1,3 1 43,-3-1-648,1-1 1,3-2 0,-1-2 0,1-1-1,0 0 1,-2-2-228,-3-1 0,-3-2 0,-5-1 0,-1-3 0,0-5 0,1-2-1615,-1-2 0,-4 0 1,0-5 2238,1-8 0,2-3 0,1-17 0</inkml:trace>
  <inkml:trace contextRef="#ctx0" brushRef="#br0" timeOffset="8">19782 18711 7672,'-22'0'905,"0"0"0,4 2 119,6 2 0,6-1 1,6 6-1,0 1-663,0 2 1,6 2 0,4-1 0,7 0 0,6 1 0,7 0 0,7 1 1343,6-1 1,-2 2-1482,4-7 0,1-3 1,0-2-1,0-2 0,1-2-352,0 0 0,-4-11 1,3-4-1,-3-4 1,-1-6-1,-5-5 1,-2-5-3118,-1-4 0,-9-2 3245,2-4 0,-9 4 0,1-5 0</inkml:trace>
  <inkml:trace contextRef="#ctx0" brushRef="#br0" timeOffset="9">12410 18258 13531,'2'-12'0,"2"2"1296,5 1 1,3 6 2133,1-1-3327,-5 2 1,4 2 0,-3 0 0,2 0 0,3 0 0,-1 0 0,2 0 0,1 2 0,3 1 0,1 1 365,-1-1 0,5 0 0,-2 0-251,3 1 1,2 5 0,-1-4 0,1-2 0,1-2 196,3-1 1,-1 0-1,5 0 1,4 0 0,2 0-1,4 0-188,-2 0 1,0-6 0,0-1 0,3-2 0,-1 0 0,1-1-1,-3-2 67,-1-1 1,-2-1 0,-2 1 0,-1 0 0,-3-1 0,-1 1-235,-3 0 1,-1-5 0,1-1 0,1-2 0,-1-1 0,-4-1-81,-4 1 1,4 0-1,-4-6 1,3-2-1,0-2 1,-1-1-1,-3-1-125,-2 0 1,3 0 0,-4-3-1,-2 3 1,-2 0 0,-4 1-212,-1 1 0,-6 1 1,3 4-1,-2 0 1,1 2-1,-2 1 0,-3 4-106,-5 0 0,2-2 1,-4 4-1,-1 1 1,2-1-1,-1 0-48,0 2 0,2-3 1,-2-1-1,1 1 1,3-2-1,0 1 398,-2-4 0,4-1 0,-5 0 0,2 1 0,-1 2 0,1-1-86,-2 3 1,0-4 0,-5 5 0,3 0 0,-3-1 0,-2 4 0,-3 1-104,-2 2 1,-6 0 0,3 1 0,-2 1 0,-1 4 0,-1-1 100,1 1 0,0 3 0,-2-4 0,-1 2 0,0 2 0,1-1 235,-1 1 0,-1-6 1,-2 2-1,-1-1 1,2 2-1,-1 1 1,0 2 195,-1-2 1,-6 4-1,2-2 1,-2 2-1,0 2 1,1 0-214,-1 0 1,-1 2 0,-2 1 0,1 3 0,1 1 0,-1 3 0,-2 2 72,-1 2 0,1-4 0,1 2 1,-2 3-1,-1-1 0,-3 3 525,-1 0 1,4 0-100,-1 5 0,2-4 0,1 5 1,-2 4-366,-2 3 1,1 2-1,5-1 1,2 5-1,5 2 1,2 2-1,5 0-215,0 0 1,7 0-1,3 2 1,6 1 0,3 1-1,3-1-152,2-1 0,2-4 1,5-1-1,8-3 0,8-1 1,6-4 83,3-1 1,6-1-1,0 0 1,5-2 0,3-1-1,3-2 1,2 2-5,2 1 0,1 1 0,1 1 0</inkml:trace>
  <inkml:trace contextRef="#ctx0" brushRef="#br0" timeOffset="10">14477 18098 10911,'-15'0'0,"0"-1"0,0-2-4,3-2 1,8-1 0,-1 2-1,5-3 1,6-2 0,8 0-1,8 0 1,7 0 852,7 0 0,3 5 1,2-4-1,2 1 1,1 1-1,-1 0 0,-1 3-817,-2 2 1,-2 1 0,-1 0 0,-3 0 0,0 0 0,-1 0-729,0 0 0,-4 0 0,-5 0 0,-3 1 0,-1 2 675,1 2 1,1 11-1,5-1 1</inkml:trace>
  <inkml:trace contextRef="#ctx0" brushRef="#br0" timeOffset="11">8345 18032 8295,'-21'-21'0,"3"5"0,3 5 0,2 5 0,1 5 288,3-4 1,9 5-1,9-1 1,5 4 0,5 1-1,6 1 740,5-1 0,7 2 0,-2-3 0,4 2 0,2-1 0,1 0 1,1 1-883,-1-2 0,-7 0 1,5 0-1,-3 1 1,-5-1-1,-4-1 1,-5-2-405,-4 0 1,-6 0 0,-7 0 200,-4 0 1,-11-2-1,-14-1 1,-3-3 0,-7 0-1,-5 0 1,-7 3 86,-2 2 0,2 1 0,-3 0 0,-3 0 0,1 0 0,1 1 288,4 4 0,4-2 1,3 6-1,2 1 1,6 2-1,7 1 1,5 1-403,3-1 1,8 0 0,4 1-1,6-3 1,7 0 0,8-4-470,8-1 1,9 0-1,10-3 1,7 1-1,8-2 553,5-5 0,-28-3 0,1-1 0,6-4 0,0 1 0</inkml:trace>
  <inkml:trace contextRef="#ctx0" brushRef="#br0" timeOffset="12">11424 16193 8164,'-33'-2'0,"11"-2"0,18-5 0,20-5 0,15-3 0,16-1 442,11-9 0,-24 12 1,2-2-1,6-6 1,0-2-338,0-1 1,1-1-1,3-4 1,0 0 0,-6-1-1,0 0 1,0-2 0,1-2-1,1-2 1,-1-2-1,-1-1 1,0-2 0,0-4-1,0-1 1,-2-2 0,-2-1-1,0-4 1,-1-2-1,-3-1 1,-2-1-274,0-2 0,-2-1 0,-2-7 0,-2-2 0,0 1 0,-3 0 0,-3-1 0,-2-2 0,-7 22 0,-1 0 0,-1-1 0,-2 1 0,-1-1 0,0 0 0,-1-2 0,-2-1 0,1 1-6,-1-3 1,0 1-1,-2 0 1,0 5-1,-2 0 1,0 0-1,-1-4 1,0 0-1,-1 0 1,-2 2-1,0 1 1,-2 1-1,-4-20 1,-3 1-1,-2 6 1,-3 1 176,-1 5 0,-3 2 0,0 7 0,-2 2 0,-4 3 0,-3 2 0,-1 4 0,-1 3 0,-1 5 0,-2 3 0,-2 3 1,-2 3-1,0 4 0,-2 3 156,1 4 1,-2 2-1,-5 4 1,0 2-1,0 6 1,0 3 0,-4 2-1,0 4 1,-3 4-1,0 4 1,1 4 0,0 4-1,-2 4 1,0 3-1,-1 2 0,1 3 0,3 3 0,0 4 0,17-14 0,0 1 0,1 1 0,3 1 0,0 2 0,2 0 0,0 1 0,2 1 0,1 1 0,1 3 0,1 2 0,1 0-98,0 4 1,2 1-1,1-1 1,4-1-1,0-1 1,3 2-1,0 5 1,2 2-1,1 0 1,1-2 0,3 0-1,0-1 1,3-3-1,1 0 1,1 0-1,2 24 1,3-1-1,5-8 1,4-1-265,3-3 0,7-2 0,7-4 1,6-4-1,5-5 0,4-4 1,3-5-1,4-3 0,6-2 1,5-4-1,2-5 0,3-3-66,5-3 1,2-2 0,-22-7 0,1 0 0,0-2-1,2-2 1,0-1 0,0-1 0,0 0 0,0-1 0,1 0 268,-1 0 0,0-1 0,-1 0 0,1 0 0,-1 0 0,0-1 0,25-1 0,-1 0 0</inkml:trace>
  <inkml:trace contextRef="#ctx0" brushRef="#br0" timeOffset="13">12210 14020 12057,'-20'8'400,"0"-2"0,15-6 0,5 0 0,10-2-200,11-2 0,13-4 1,16-5-1,8 0 0,7-1 1,6-1-1,-33 7 1,1-1-118,4-2 1,0-1 0,-1 2-1,0 0 1,7-1 0,2-1-1,1 0 1,1-1 0,2 0-1,1 0 1,3-2 0,0 0-1,3 1 1,1 0-132,4-1 1,1 0 0,0 0 0,1 1 0,2 0 0,-1 1 0,0 0 0,-1-1 0,0 2 0,0-1 0,0 1 0,0 0-22,-1 1 1,1 0-1,3 2 1,0 0 0,-1-1-1,-1-2 1,0 1 0,1 0-1,-1 0 1,0 0-1,1 0 1,0 0 0,3-1-1,-1 0 123,1-1 1,0 1 0,-4 0 0,-1 2 0,-1-1 0,-1 1 0,1-1 0,-1 1 0,-1 0 0,0 1 0,1-1 0,1-1-16,-1 1 1,0-1 0,-3 1 0,0-2 0,2 0 0,0-1 0,-1 1 0,0 0 0,-1 1 0,1 0 0,1-1 0,0 0-6,-1 0 0,0-1 1,-2 0-1,0 0 1,0-1-1,0 1 1,0 0-1,0-1 1,-2 1-1,1 0 1,1-1-1,1-1 1,-1 1-1,0-1-22,1 0 1,1-1-1,1-2 1,0 0-1,-2 2 1,0 0-1,1-1 1,1 1-1,0 0 1,1-1-1,-3 2 1,-1 1-46,0 0 0,0 0 0,3 1 0,0 1 0,-1-1 1,0 2-1,-1 0 0,0 1 0,0 0 0,-1-1 0,-1 2 1,-1 1-1,1 0 1,-1 1 0,0-4 0,-2 1-1,-5 3 1,0 1 0,0-1 0,-1-1-1,0 0 1,-1 0 0,-3 0 0,0-1-1,-2 0 1,1-1 134,-3 0 0,0-1 0,-4 2 0,-1-1 0,1-1 0,0-2 0,-1 1 0,0-1 0,-2 1 0,1 1 0,-1-1 0,1 0 68,-2 2 1,0-1-1,0-1 1,0 0 0,33-5-1,2 2 1,1 3 0,1 5-373,0 1 0,-8 1 0,3 5 0,-3 0 1,-4 0-1,-1 2 0,-6 2-1042,-5 5 1,-5 1 0,-8 1 0,-3-1 0,-2 4-1,-3 2 1244,-6 0 0,-1-4 0,-8 1 0,-4 4 0</inkml:trace>
  <inkml:trace contextRef="#ctx0" brushRef="#br0" timeOffset="14">22741 12194 8204,'-25'-1'0,"-5"-2"0,-2-3 0,1 0 0,4-1 0,5-1 385,3 5 1,7-9 0,3 4 0,6-3 0,6 2 849,6 5 0,-2 4 0,2 4 0,3 7 0,1 3 0,4 7 0,-3 3-379,3 4 1,-1 3 0,-3-1-1,1 1 1,0 0 0,3-1-831,0-4 1,1 4 0,-4-9 0,-3-1 0,0-2 0,-4-3-754,-1-2 1,-4-8-1,-10-10 1,-5-13 356,-2-10 0,-4-7 0,0-10 0,-2-5 0,-1-5 0,-1-6 0,3-1 332,0-1 1,3 0 0,3 10 0,2 1 0,2 3 0,3 6 875,1 6 1,1 5 0,5 7-1,2 2 1,1 6 0,3 2 0,3 3-470,5 3 0,1-1 0,6 5 0,0 2 0,-1 2 0,3 1 0,-3 1-299,-2 4 0,1 2 1,-1 8-1,-3 1 1,-3 2-1,-5 0-256,-1 1 1,-1 0-1,-7 5 1,-2-3-1,-5 0 1,-2-2 0,1 2-450,1-1 124,0-3 0,2 2 1,4-7-1,6-3 511,6-5 0,8-14 0,4-5 0</inkml:trace>
  <inkml:trace contextRef="#ctx0" brushRef="#br0" timeOffset="15">22955 11501 8204,'-6'-7'831,"-6"-5"0,-6 3-125,2-3 1,7-1 0,4-2 0,5-1 0,6-3 0,8-1 0,6 0-1,7-1 25,4-3 0,3-1 0,6 0 0,-1 1 0,-2 4 0,-2 2 0,1 4-513,-2 4 0,-3 7 0,-7-1 1,-5 4-1,-3 4 0,-5 6 0,-4 7-271,-4 5 0,-13 9 0,-8 5 0,-6 4 0,-4 1 1,-2 0 57,-1-2 1,0-3-1,4 1 1,2-5 0,3-2-1,6-7 92,5-2 1,5-3-1,8-5 1,2-1 0,7-3-1,5-5 1,8-4-90,5-4 0,5 0 1,6-8-1,2-3 0,1-1 1,1-2-1182,-1 0 0,0-4 0,0 4 0,3 0 0,0 1 1173,0-1 0,-2 0 0,-4 5 0</inkml:trace>
  <inkml:trace contextRef="#ctx0" brushRef="#br0" timeOffset="16">23821 10942 8144,'-21'-5'0,"3"1"0,10-2 0,3 1 0,5 4 81,5-4 1,3 0 0,9 0-1,2 1 1,0-1 0,2 1 0,0 1-1,1 1-81,-1 2 0,4-6 0,-4-1 0</inkml:trace>
  <inkml:trace contextRef="#ctx0" brushRef="#br0" timeOffset="17">23888 11128 8144,'-14'5'780,"1"-1"0,9 1 0,6-7-422,10-2 0,11 2 1,-1-4-1,3 2 0,3-2-358,3-2 0,3 0 0,6-6 0</inkml:trace>
  <inkml:trace contextRef="#ctx0" brushRef="#br0" timeOffset="18">24301 10822 8128,'-21'-9'1385,"-6"0"1,7 0 511,-2 9 0,11 1-1640,7 4 1,8 2 0,5 7 0,3 0 0,1 1 0,2 2-1,1-3-630,2 3 0,4-1 0,-2-3 0,-1-1 0,2-2 0,-2-2 0,2-2-1309,-1-3 0,-2-2 0,3-1 1682,-2 0 0,11-12 0,-2-2 0</inkml:trace>
  <inkml:trace contextRef="#ctx0" brushRef="#br0" timeOffset="19">24687 10662 8059,'-19'-17'2200,"-3"4"0,3 3-1248,1 10 0,11-5-788,7 1 0,0 1 0,5 7 0,0 5 0,1 3 0,0 1 0,1 1-74,1-1 1,-4 0-124,5 1 1,-5-1 0,5 0-1,2 1 1,0-2 66,3-4 0,-5 3 0,0-7 0,1-1 0,2-1-44,1-2 0,-4 0 0,-2-2 0,-1-2 0,-3-5 113,-1-3 1,-2-1 0,0-1-1,-2 1 1,-2 0 0,-5-1 162,-3 1 1,3 0 0,2-1 0,-1 3-176,1 2 1,4 1 0,-1 4-107,2-5 1,4 3 819,2 2-390,-2 2 1,8 4 0,-4 2 0,0 5-97,0 3 0,3 6 0,-4-1 0,3 0 0,2-3 0,2 0-746,1-1 1,-1-4 0,-1-2 0,-2-1 0,1-3-469,2-1 1,0-4 0,-4-2 0,-3-5 0,-4-3 676,-1-1 1,-1-2-1,-2-1 1,-3-2 0,-1 2-1,-4 1 1,-1 1 804,-1 1 1,1 4-1,2 2 1275,1 1 0,7 1-1389,2 5 0,6 5 0,8 1 0,-1 0 0,0 0 0,2-3-181,3-2 0,-6 1 1,6 1-1,2 1-1016,4-1 0,-8 3 0,-2-2 0,-2-1 0,-1-1 724,3-2 0,-1 6 0,0 1 0</inkml:trace>
  <inkml:trace contextRef="#ctx0" brushRef="#br0" timeOffset="20">25207 10382 8903,'-20'-8'5516,"2"8"-4807,9 9 1,3 3-1,6 2 1,0-1-1,1 0 1,2 0 0,3 1-1,0-1 1,2-1-744,-1-3 0,-2 1 0,3-4 0,3 0-1187,1 0 1,-5-3-1,-3-7 1,-2-5-1,-4-5 1,0-2 1027,-3-2 0,-5-5 0,1 0 1,-3-2-1,-1-1 0,-1 0 0,1 3 1106,0 0 0,1 7 0,1-2 0,4 4 0,0 2 1504,-1 3 1,5 4-2207,-1 10 1,8 1 0,4 4 0,1 1 0,-1 2 0,3 3-1,1 0-861,1-1 1,0 0 0,1 1-1,-1 2 1,-1-2 0,-2-1-1466,-1-1 0,-2-1 0,4-1 0,-2-3 2115,1-5 0,2-3 0,1-1 0</inkml:trace>
  <inkml:trace contextRef="#ctx0" brushRef="#br0" timeOffset="21">25301 10329 8236,'0'-14'912,"0"7"1,-2-4-1,-1 6 1655,-1-3 0,-1 7-1544,5 1 1,6 4 0,3 6 0,3-1 0,1 2 0,1 1-1237,-1 1 1,0 0 0,-1 1-812,-3-1 0,-3-7 0,-6-8 1,-2-8 303,-2-6 0,1-7 0,-4 3 0,1-3 0,1-2 1,-1 2-1,-3-3 809,-2 1 1,2 0 0,0 3 0,-2 4-1,1 3 1,0 2 602,1 0 1275,6 5 0,-5-2-1091,4 5 1,4 1-1,0 5 1,7 4-1,5 4 1,2 3-689,-1 1 1,0 0-1,-1 1 1,-1-1 0,-4 0-1596,-1 1 1,-2-1-1,-4 0 1,-1 2-1,-2 1 1,-2 2 1406,2-2 0,2-1 0,1-1 0</inkml:trace>
  <inkml:trace contextRef="#ctx0" brushRef="#br0" timeOffset="22">25687 10129 8120,'-29'0'0,"3"1"528,6 4 1,8-2 445,7 5 1,4-3 0,2 2-1,5-1 1,6-3 0,6-1-975,3-2 0,1-12 0,5-3 0</inkml:trace>
  <inkml:trace contextRef="#ctx0" brushRef="#br0" timeOffset="23">25767 9862 8483,'-6'-13'717,"5"-1"1,-4 1-325,4 0 0,1-1 1,0 1-1,1 0 0,2-1 1967,2 1-1812,5 6 0,-10 7 0,2 10 0,-7 5-300,-2 3 0,4 5 0,-2 0 1,4 2-1,2 1 0,4 0 0,4-3-388,3 0 0,2-7 0,4 0 0,4-6 0,2-5 0,0-4 0,-2-2-776,2-4 0,-5-3 0,-3-9 0,-5-2 0,-7-2 1,-3-2 923,-1-3 1,-10 0 0,-5-1 0,-4 2 0,-5 1 0,-1 4 0,-3 0 464,-3 4 0,7 1 0,-1 3 1,4 2-1,5 3 0,3-1-270,4 1 1,4 4 0,10-2 0,5 4-1,8 1 1,7 0-2342,5 0 1,11-2 2137,-1-2 0,9-3 0,-2-7 0</inkml:trace>
  <inkml:trace contextRef="#ctx0" brushRef="#br0" timeOffset="24">26167 9489 8122,'-15'0'717,"-2"0"1,-4 0-1,2 1 103,5 4 0,1-4 1,5 5-1,1 2 1,3 4-1,4 5-282,4 4 1,5-3 0,7 4 0,3 2 0,2-1 0,1 0-1,1-6 1,-1-2-1281,2-1 0,-1-3 0,-1-2 0,-4-4 0,-3-4 0,-2-1 1,-1-1-138,-3-4 0,-3-2 0,-6-8 0,-1-1 0,-4-2 1,-4 2 1465,-3 1 0,-2 0 1,-3-1-1,0-2 1,0 3-1,2 3 1,2 5 1013,0 1 0,5-4 0,5 2 1,8-1-997,8 0 0,2 5 0,7-6 0,2-4 0,1-3 0,3-4-834,3-3 0,-3-1 0,2-3 0,-6-2 0,-6-2 0,-5-1 0,-4 0-739,-5 4 1,-2-4 0,-4 2 0,-2 2 0,-5 2 0,-3 5-4721,-1 4 5688,-1 3 0,-5 2 0,-2-1 0</inkml:trace>
  <inkml:trace contextRef="#ctx0" brushRef="#br0" timeOffset="25">26487 8609 8331,'-22'-23'492,"0"5"0,-5 6 0,8 14 0,-1 2 370,1 5 0,-5 9 0,2 5 0,-3 8 1,-3 11-1,0 8 0,0 9-236,2 7 0,9-7 0,0 6 0,7-3 0,7-3 0,9 1 0,10-6 0,12-2-556,9-3 0,8-12 0,11-3 0,6-9 0,4-8 0,5-7 0,0-6-70,4-2 0,-34-7 0,1-2 0,2 0 0,0-1 0</inkml:trace>
  <inkml:trace contextRef="#ctx0" brushRef="#br0" timeOffset="26">26394 8063 8477,'-15'12'0,"-1"-2"0,-4-1 0,1 1-87,0 2 346,1-4 0,6 3 0,5-3 0,8-1 0,11-1 0,9-1 0,4-1 533,2-1 0,1 4 0,3 2 0,3 3 0,3 2 0,0-1 0,2 2-561,-2 2 1,-6 0-1,1 3 1,-1 0 0,1-3-1,-4 1 1,-3 0-201,-3-2 1,-6-5-1,2-2 1,-3-1 20,-2 0 0,-4-2 0,-1-8 0,-3-2 1,-2-7-161,-1-5 1,-7-3-1,0-6 1,-3 1 0,-2-3-1,-2 1 1,-1-4 70,-1 2 0,5 4 1,0 4-1,1 0 1,0 4-1,4 1 972,2 2 0,2 4-583,0 0 0,6 12 1,3 2-1,3 6 0,1 6 1,1 0-1,0 1-189,4 1 0,-3-2 0,3 3 0,-3 1 1,-2-2-1,0 2 0,-1-2-378,-3 1 0,1-3 1,-5-3-1,-2-1 0,-2 0 1,-1 1-394,0-1 1,-1-4 0,-4-2 0,-4-1-1,-2-3 1,-3-1-77,1-2 0,0 0 0,1-2 0,1-2 0,4-7 684,1-5 0,-4-5 0,2-5 0</inkml:trace>
  <inkml:trace contextRef="#ctx0" brushRef="#br0" timeOffset="27">26767 7410 8165,'-27'0'0,"1"0"0,5 0 0,3 0 2455,3 0-1819,2 0 0,11 0 0,7 0 0,5 0 0,5-2 0,1-2 0,4-5 0,-1-3-639,0-1 0,5 0 0,-3-1 0,-1 1 1,-2 0-1,-3 1-1395,-2 3 0,-4-1 1576,0 5 0,-6 2 0,1 8 0,-2 3 1,-4 4-1,-1 2 0,-1-1 305,1 0 1,2 1 0,1-1 0,1 2-1,2 1 1,3 2-237,1-2 1,-2-1-1,4-2 1,1 1-1,2-3 1,1 0-902,1-2 1,-1 0 0,0 2-1,1 0 1,-1-4 0,2-1 0,1-3-1370,2-1 1,0-2 2022,-5 0 0,-6-12 0,-1-3 0</inkml:trace>
  <inkml:trace contextRef="#ctx0" brushRef="#br0" timeOffset="28">27127 7756 7801,'-8'-1'2153,"4"-4"1,3-3-1639,1-4 1,0-2 0,1 0 0,2-4-1,4-4 1,2-4-732,2 0 1,8-5 0,-6 0 0,2 1 0,0 0 0,-2 1 0,-1-4-1371,-3-1 1586,3 5 0,-11-16 0,5 4 0</inkml:trace>
  <inkml:trace contextRef="#ctx0" brushRef="#br0" timeOffset="29">26954 6770 8165,'-12'2'0,"1"1"0,2 1 0,7 1 269,-10 0 1,10 3 0,-2 5 0,2 1 0,4 0 0,2 3 0,7 2 0,3 0 0,6 2 0,0-2 0,4 2 0,1-2-137,2 0 0,4-1 0,0-5 1,-1-1-1,-2-1 0,-3-4 1,-1-1-368,-2-3 0,-6-2 1,2-2-1,-5-4 0,-4-3 1,-4-4-1,-4-3 104,-1-3 0,-7 2 0,-5-6 1,-6-1-1,-4 1 0,-5 0 313,-2-2 0,-7 1 1,3 0-1,-1 6 0,-1 2 1,1 3 179,3 3 0,4-1 1,5 5-1,4 2-836,3 2 0,15 1 0,11 0 0,12-2 0,10-2 473,1-5 0,-1-9 0,-7-2 0</inkml:trace>
  <inkml:trace contextRef="#ctx0" brushRef="#br0" timeOffset="30">26794 6437 8165,'-30'-19'617,"3"-3"0,10 2 0,12 3 1,5 0-572,5-1 1,3-2 0,12-7-1,5 0 1,7 1 0,5-1 0,6 0-1,3 1 148,5-1 0,1 6 1,2 4-1,1 3 0,0 5 1,-3 5-1,-2 4 89,-2 4 1,-8 11 0,-9 12-475,-3 7 1,-9 4 0,-4 5 0,-6 5 15,-3 5 1,-8 2 0,-7-3 0,-4-2 0,-5 2 0,-3-5 0,-1-4-3566,0-9 3740,6-4 0,-9-15 0,4-3 0</inkml:trace>
  <inkml:trace contextRef="#ctx0" brushRef="#br0" timeOffset="31">27034 5358 8165,'-17'1'674,"4"3"1,3 4-1,10 5-683,0 1 1,0-6 0,0 1 0,1 0 0,3 0 0,5 0 0,3 0 0,2 0-2,-1 0 0,0-6 0,2 1 1,1-3-1,2-1 0,-2 0 1,1 0-2449,0 0 2458,-8-5 0,9-9 0,-10-7 0</inkml:trace>
  <inkml:trace contextRef="#ctx0" brushRef="#br0" timeOffset="32">26940 5198 8165,'-22'4'304,"0"0"1,3-1 1291,2-1-1565,4-2 1,7-6 0,7-1-1,10-2 165,5 0 0,3 6 0,-1-3-196,4 0 0,-2-7 0,-1-8 0</inkml:trace>
  <inkml:trace contextRef="#ctx0" brushRef="#br0" timeOffset="33">26954 4758 8165,'-32'0'281,"1"0"1,6 6-1,7 1 1,5 2-79,4 0 0,3 0 0,6 4 0,2 0 1,4 2-1,7 2 0,8 0-263,4 0 0,3 3 0,2 1 1,2 0-1,2-2 0,2-1 1,-1 1-491,1 2 1,0-5 0,2 2 101,-2-3 0,5-4 0,-5-2 0,-5-4 448,-6-4 0,0-1 0,-4 0 0</inkml:trace>
  <inkml:trace contextRef="#ctx0" brushRef="#br0" timeOffset="34">27114 5158 8165,'-14'-6'143,"1"-2"0,5-1 0,4 1 0,3-3-23,1-1 1,7-5 0,6-3 0,8 0 0,6-4-1,2-1 1,4-3 0,-2-2-121,-3-1 0,2-6 0,-10 3 0</inkml:trace>
  <inkml:trace contextRef="#ctx0" brushRef="#br0" timeOffset="35">27194 4371 8165,'-35'-6'1603,"6"6"1,11 0-1677,9 8 0,12 4 0,7-1 0,5 0 0,5-2 0,2 1 0,6 3-61,6 5 1,4-3 0,2 3-1,2-3 1,-1-2 133,-1 0 0,3-5 0,-9-2 0</inkml:trace>
  <inkml:trace contextRef="#ctx0" brushRef="#br0" timeOffset="36">27114 4505 8165,'-27'-21'815,"2"-1"109,2 1 1,10-6 0,10 12 0,8-4-940,8-4 0,6-7 0,11-4 0,4-3 0,7-5 0,5 1 0,6-1 15,4 2 0,-7-5 0,3-3 0</inkml:trace>
  <inkml:trace contextRef="#ctx0" brushRef="#br0" timeOffset="37">18955 18285 19040,'-7'-11'0,"3"-2"-2402,2-2 457,2 6 1972,0 4 1,5 3 0,1-2 0,1-4 0,2-1 0,0 2-1,-2 0 1,1 1 1249,-1 0 1,2-3 0,3 6-1163,-3 4 0,-4 10 0,-5 8 0,0 2 1,0 4-1,2 3 0,1 5-112,1 1 1,8-3-1,0 3 1,6 0 0,1 0-1,3 1 1485,3-1-1171,-1 5 1,19-8 0,-1 3 0,4-4 0,5-1 0,4-2 255,3-3 1,4-1-1,-3-3 1,1 0-1,0 4 1,0 0-328,-1-2 0,-3 3 0,-7-3 0,-6 4 0,-6 0 1,-7-1-1,-7-1-722,-5-2 1,-3-4 0,-3 3-1,-3-2 1,-5-3 0,-2-1-109,-2-2 1,-2-1 0,-2-3-1,-5-4 1,-3-5 953,-1-5 1,-1-2 0,2-7-1,2 0 1,1-4 0,0-3-298,2 0 0,-4-4 0,7 3 0,0-2 0,-2-1 0,-3 0 0,-3-3-81,-1 0 1,-2 0-1,-3 1 1,-4-1 0,-5-2-1,-3-2 1,-2-1 12,-2 0 0,4 2 1,-1 5-1,3 1 0,1 1 1,1 3 22,-1 2 0,5 1 1,1 6-1,2 3 1,2 5-3,3 2-344,0 2 0,7 8 0,2 4 0,7 7 0,5 5 0,10 5 468,6 4 0,4 2 0,12 4 0,5-1 0,3 1 0,7 2 0,-2 1-515,-1-1 1,3-1 0,-8 2 0,-2-1-1,-1 1 1,-6-4-984,-3 1 1,-3-2 1399,-4-2 0,0-2 1,-1-7-1</inkml:trace>
  <inkml:trace contextRef="#ctx0" brushRef="#br0" timeOffset="38">9504 15979 10827,'-14'-18'0,"5"1"0,6 0 0,4 3-607,4 0 1026,8 7 0,9 1 1,11 6-64,7 0 1,6 0 0,9 0 0,1 0-1,5 1 1,2 4 0,5 4 0,2 3 0,4-1-421,-34-6 0,0-1 0,-1 2 0,0 0 0,4-1 0,0-1 0,2 2 0,1 0 118,1 0 1,-1 1 0,-6 0 0,0 0 0,2-1 0,0 1 0</inkml:trace>
  <inkml:trace contextRef="#ctx0" brushRef="#br0" timeOffset="39">11664 16126 25966,'-8'-30'-3534,"4"4"0,3 2 3913,1 11 1,5 5 0,6 5 0,5 8-1,8 6 1,5 7-319,7 3 0,8 1 0,4 5 1</inkml:trace>
  <inkml:trace contextRef="#ctx0" brushRef="#br0" timeOffset="40">18196 13714 8395,'-14'0'0,"1"0"0,0 0 0,-1 0-2,1 0 2,6 0 0,-5 0 114,3 0 1,1-3 0,1-5 0,1-5-1,3-2 1,2-1 0,1 0 0,1-2-1,2 2 432,2 1 1,-1 1 0,-4 1 0,-1 1-453,-4 3 1,-2 3 0,-8 8 0,-1 2 0,-4 7 0,1 3-1,-2 6 82,1 0 1,-3 3 0,-2 2 0,2-1-1,2-2 1,0 1 0,2 3 191,0 0 0,-4-1 0,6-1 0,0-2 1,1 2-1,0 1-98,-2 2 0,0 4 0,5 0 0,-1-1 0,1-1 0,0 2-191,-1 5 0,-2 2 0,0 2 1,3-1-1,-1-1 0,4 1 0,-1 4 30,4 3 1,1-3 0,6 1 0,0-2 0,0-2 0,2 0 0,2 0 65,5 0 0,-2-2 0,2-1 0,0-1 0,0-1 0,-2 1-8,-1-1 0,3-4 0,-3 5 0,0-1 0,0 1 0,-2-1 0,1 1-218,-1-2 0,7 5 1,-4-5-1,2 1 0,-2 1 1,1 1 99,-1 1 1,2-2 0,4-2-1,1 0 1,-1-2 0,2 1-1,1-5 124,2-4 0,4 1 0,-3-3 0,2 2 0,3-2 0,1-4-11,2-3 0,-1-2 1,3 0-1,0 1 1,4-1-1,-1 0 0,2 1-113,0-1 0,-2 0 0,3 1 0,1-2 0,-1-2 0,1-1 0,1 0 129,1-2 0,7 3 1,-1-5-1,1-2 0,-1-2 1,2-1 39,1 0 1,-2 0-1,4 0 1,0-1-1,1-2 1,0-3 0,4-3-168,0-6 1,-2 0 0,6-5-1,-3-1 1,-3 0 0,-2-2-1,-1-3-16,1 0 1,-4-1-1,0 0 1,-2 1 0,1-2-1,-2-2 41,-2-1 1,-1-6 0,0 3 0,-1-2 0,-2 1 0,-2-2 0,1-2-201,-2-1 1,3 0 0,-4 0 0,-1 0 0,1-1 0,-4-2 0,0-3-195,-3-1 0,1 4 0,0-3 0,-2 0 0,-3-3 0,-4-3-50,-3-1 1,-8 0 0,-3-1-1,-2 2 1,-2 2 0,0 3 0,-2-1 356,-2 1 0,-3 2 1,-5-2-1,1 1 0,4 3 1,-1 2-1,3 1-11,-1 0 1,-3 0 0,3 1 0,-2 2 0,-2 3 0,0 2-55,1 2 1,-8 2-1,4 1 1,-3 2-1,-3 1 1,-4 4-1,-2-1-173,-1 0 1,-7 5-1,-3-2 1,-4 3 0,-3 2-1,-2 0 21,-3-1 1,-5 3 0,-5 0 0,0 4 0,1-1 0,-4 2 0,-3 1 100,-4 2 0,-3 1 0,0 4 0,-3 1 0,35 0 0,1 1 0,-1 0 0,1 1 201,-1 0 1,1 0 0,-2 3 0,0 0 0,-31 4 0,1 5 0,2 0 0,4 1-514,6 0 1,-2 6 0,11-1 0,4 4 0,5 3-1,6-2 439,2 1 0,7 1 0,5-3 0</inkml:trace>
  <inkml:trace contextRef="#ctx0" brushRef="#br0" timeOffset="41">19102 15686 7966,'2'-12'0,"1"2"0,2 1 0,3-1 0,-5 4 0,9-5 16,-3 7 0,-2-5 0,0 3 0,1 0 0,-1 0 0,2 2 0,0-1-219,0 1 0,-6-2 664,1 2 1,-2 1 0,-2-6-99,0-2 1,4 4 0,1-2-1,-2-1 1,0-2 0,0-2-49,1 1 0,2-5 1,-3 1-1,1 0 0,-1 1 1,-1 0-1,-2-2-249,0 2 0,0-4 0,0 1 0,-2-2 0,-1-2 0,-3-2-467,-1-2 438,4 6 0,-9-4 0,3 3 0,-3-2 0,-1-1 0,0 1 185,-1 1 0,3-6 0,0 7 0,2-3 0,-1-2 0,0 1-60,1-1 1,-2 0 0,5-1 0,0 0-1,1 0 1,0 3 0,1 0-137,-1 0 0,-4-2 0,3 2 0,0 1 1,-1 2-1,0-2-82,-4-1 1,-1 3 0,-1 1-1,-2 0 1,-1 2 0,-3 0 144,-2 2 0,3-2 1,-2 0-1,0 0 0,3-2 1,-1 0-1,0-1 20,2 1 1,1-2 0,3 3 0,2 1 0,2-2 0,2 1-136,3-4 0,2 5 0,-1-1 0,-1 3 1,-1-1-1,1 0 0,0 0-121,-1 1 1,1-1 0,-6 5 0,-3-1 0,-3 1 0,-4 0-21,-2-1 121,-1 1 0,-9 1 0,0 2 1,1 1-1,0-2 0,1 0 178,-2-3 1,0 1-1,4 0 1,2-1 0,1 1-1,3 0-68,2-1 1,1 1-1,5 0 1,0-1-1,-1 2 1,1 2 0,0 3-114,-1 1 0,1 0 0,0 3 0,-1-2 0,1 2 0,0 2-69,-1 1 0,0 0 0,-3 0 1,-2-2-1,0 0 0,-1-3 1,3 2 169,-3 2 1,6 1 0,-4-2 0,3-1 0,2-1 0,-1 1 80,1 1 0,4 2 1,0 0-1,-1 0 1,-2 0-140,-1 0 0,-1 6 0,3 3 0,0 3 0,2 1 0,-1 1-540,-2-1 538,5 6 1,-5-3 0,4 5 0,0 0 0,-1 0 0,0 2 60,1 3 1,1-4 0,4 0 0,-1 2 0,1 1 0,1 2 0,2-1 0,0 1 0,0-1 1,0 3-1,0 0 0,0 4 1,0-1-29,0 1 1,5 2-1,-1-2 1,0 0-1,1-1 1,1-1-1,0 0-51,0 1 0,3-1 0,-5-5 0,-1 1 1,0 0-1,0-2 190,1-3 0,1 2 1,-5-5-1,1 2 1,2 1-1,3-1 1,2-4 0,-4 3 0,3-1 0,1 2 0,-1 2 0,2 1 0,0 0-167,0-2 1,0 2-1,4 4 1,0 1-1,-1-2 1,0 1-1,-2-3-132,1 0 0,4 2 1,-6-8-1,2 1 0,3 0 1,-1 0 242,0-1 0,1-1 1,-1-5-1,0 0 1,1 1-1,-1-1 0,2 0 121,3 1 1,-2-1 0,5 0-1,-1 1 1,0-1 0,0 2-283,1 2 1,0 0 0,3 5 0,-2 2 0,0 1-1,0 3 1,0 2-44,2 1 1,6 4-1,1-4 1,-2-3-1,1-2 1,0-6 233,1 0 1,6-4-1,-2-6 1,4-2-1,2-2 1,2-3 0,2-2-197,-2-1 0,-2 0 0,-2 1 0,-4 2 1,-2 2-1,-2-2-495,0-2 1,-1 4 0,-7 1 0,0 1 0,-1 2 0,0 1 0,-1 2 550,-2 3 0,5 13 0,-4 0 0</inkml:trace>
  <inkml:trace contextRef="#ctx0" brushRef="#br0" timeOffset="42">18462 16113 8297,'-6'-23'-3,"8"10"1,14 9-1,17 4 1,17-2-1,11-1 3,7-1 0,-28-1 0,1-1 1,-2 2-1,1-1 1,5-3-1,0-3 1,3-2-1,-1-2 0,0-2 1,-1-3-1,3-2 1,-1-2-1,-2-1 1,1-2-1,2-2 1,1-2-1,1-3 0,-1-1 1,2-3-1,0-2 1,-3-1-1,-1-2 1,0-3-1,-2-2 1,-3 1-1,-2-2 0,0-3 1,-2-1-179,-1-2 1,-3-1 0,-4 1 0,-3-1 0,-2-6 0,-2-2 0,-2-1 0,-2-2 0,-5 0 0,-2-2 0,-3-3-1,-4 0 1,-3 1 0,-3 0 177,-2 1 0,-3 1 0,-6 3 0,-5 2 0,-6 1 0,-3 3 0,-3 3 0,-4 3 0,-3 2 0,-4 3 0,-2 5 0,-4 4 0,-3 2 0,-4 4 67,-3 3 1,-3 3-1,-2 6 1,-3 3 0,-5 2-1,-2 4 1,-1 4 0,-1 3-1,-3 5 1,0 2 0,24 2-1,-1 2 1,0 1 0,0 1-1,0 1 1,0 2 60,2 0 1,-1 1 0,1 2-1,-2 2 1,1 1 0,0 2 0,-20 8-1,1 1 1,3 1 0,2 0 0,6 1-1,1 2 1,9-2 0,2 2-98,6-2 1,4 3-1,3 7 1,6 5-1,6 0 1,5 4-1,4 5 1,4 3-1,4 6 1,5 2 0,5 3-1,4-1-168,3 3 0,7 0 1,-1-17-1,4 0 1,3 0-1,3-1 1,3-1-1,2 0 137,3-1 0,3-1 0,0 0 0,0 1 0,0-1 0,3 0 0,6-1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713"/>
    </inkml:context>
    <inkml:brush xml:id="br0">
      <inkml:brushProperty name="height" value="0.053" units="cm"/>
      <inkml:brushProperty name="color" value="#FF0000"/>
    </inkml:brush>
  </inkml:definitions>
  <inkml:trace contextRef="#ctx0" brushRef="#br0">19129 4811 11022,'0'-13'0,"0"-1"0,0 1 0,0 6 0,-6 2 489,-3 10 0,2-2 0,-2 4 0,-2 0 0,-1-1 0,-1 0 147,0-3 0,5-3-143,4-4 1,1 2 0,-1-1-1,-5 6 1,-5 6 0,-2 3-433,-2 1-1,-5 2 1,2 2 0,-1 0 0,-1 0 0,1-3 0,0 0 141,0-1 1,5-1-1,0-2 1,2-1-1,2 2 1,-1 0 66,1 3 1,0-1 0,-1 2-1,1 1 1,0 3 0,1 2 0,1 3-184,2 1 1,2-1 0,-3 1 0,2 3 0,1 2 0,1 2-118,0 4 0,-3-2 0,5 1 0,1 1 1,1-1-1,1 1 0,-2-1-212,-2 0 1,1 3-1,4-4 1,0 2 0,0-2-1,-2 0 79,-2 0 1,2-5-1,-2 4 1,3-2 0,1 2-1,0-1 1,0 2-104,0 0 0,0 3 0,0 6 0,0 3 0,0 2 0,0 2 29,0 2 1,0 1-1,0 0 1,0 1-1,0-2 1,1-2 0,3-4 48,5-5 0,-1 2 0,1-7 0,1 1 1,2 0-1,1-5 286,1-4 1,3 7 0,1-9-1,-2 2 1,1 0 0,0-1 0,6 1 342,2 3 1,2-1-394,-1 5 1,1-3 0,1 2 0,3-2 102,5-2 0,2 2 0,2 0 0,2-3 0,1-2 0,2-4 0,3-2 357,2-2 0,2 4 0,1-6 0,1 0 1,-1-4-1,0-3-67,1-1 1,-2 0 0,-1 5 0,0-1 0,2 0 0,0-1 0,4-2-216,-3-1 1,3 0 0,-2 4-1,1 1 1,-1-1 0,2-1 91,3-3 0,-6 1 1,4-4-1,1 0 0,-2 0 1,0-2 6,-2 2 1,3-4 0,0 2 0,3-2 0,-2-2 0,3 0-1,0 0 10,0 0 1,7-5-1,-4 1 1,0 1-1,3 1 1,-1 2-206,2 0 1,1-4-1,-2 0 1,2 1 0,1 1-1,-2 2-60,-1 0 1,-7 0 0,-2 0 0,-1 0 0,0 0 0,-2 0 0,-2 0-70,-6 0 0,4-4 0,-3-1 0,3 2 0,0 0 0,-2 0 0,-1-1 0,1-5 0,7 3 0,0 0 0,1-1 0,0 1 0,0-2 0,-2 1 0,3 3 0,2-4 0,1 2 0,3 3 0,-1 2 0,1 1 0,-1-5 0,-2 1 0,-3 1 0,-2 0 0,-3 0 0,-2-1 0,-1-2 0,2 3 0,0-3 0,1-2 0,-1 0 0,0 0 0,1-4 0,-3 5 0,0-2 0,-2 0 0,0 0 0,-1 0 0,1 0 0,-4 1 0,2-6 0,1 1 0,-4 0 0,0-1 0,-1 1 0,-4-2 0,5-3 0,-2 4 0,-2-4 0,0 1 0,0 0 0,0-6 0,0 0 0,0-2 0,0-1 0,0-3 0,0-2 0,0-2 0,0-4 0,1 0 0,1-3 0,1-3 0,-3 2-266,-2-2 1,4 0 0,-7 3 0,2 1-1,0 1 1,-4 1-74,-5 0 1,4-3 0,-8 7 0,-2-1 0,1-3 0,-4-1 0,0-4 23,-3-2 1,-1 1 0,-1-5 0,-3 0 0,0 0 0,-2-1-71,1 3 1,-3 5 0,2-5-1,0 2 1,0 4 0,-2 0-1,1 3-299,-1-2 0,-2 7 0,2-1 1,-1 3-1,-3 1 0,-2 2-19,-1 2 0,-1-3 0,-3 6 470,-5-4 1,-3 4-1,-1 2 1,-2-1 169,-3 0 1,-1 3 0,-5-2-1,3 0 1,0 4 0,1 0 0,-4-2 49,-1-4 1,0-2-1,1-1 1,2 0 0,-2-3-1,-1-2 142,-2-3 1,1 5 0,-1-4 0,0 2 0,1 2-1,-3 3 1,-2 1 86,-4 3 0,1-2 1,-2 5-1,-2 3 1,-2 3-1,-3 5 1,1-1-152,-1 1 0,-4 4 1,4-3-1,2 2 0,2-1 1,0 2 156,2 2 1,5-4 0,-2 1 0,1-1 0,2 1 0,0 0 0,-2-1 208,-1-1 0,3 0 1,-3-4-1,0 1 1,0 0-1,-4 0 1,-4 2-184,-2 1 1,-1-3 0,5 5 0,0 1-1,-1 1 1,-2 1-248,-2-4 1,1 4 0,2-4 0,1 4 0,-2 1 0,2 0 86,-2 0 0,0 0 0,3 0 0,0 0 0,-2 0 0,-1 0 76,-1 0 0,-2 0 0,1-2 0,-2-1 0,-2-1 0,0-1 1,-1 1-1,-2 0-124,-1 1 1,-5 1-1,-1 2 1,0 0 0,-2 0-1,2 0-117,-1 0 1,-2 0 0,3 0 0,1 0 0,0 0-1,5 0 61,1 0 1,-3 0 0,7 0-1,-3 0 1,1 0 0,1 0-1,-1 0 147,-2 0 0,1 0 1,0 0-1,-6 0 1,-1 0-1,-2-1 1,1-2-85,-1-2 0,-5 1 1,4 4-1,4 0 0,-1 0 1,3 1-122,0 4 1,2-4 0,0 5 0,-1-1 0,2-1 0,2-1 124,1-2 1,2-1 0,-4 0 0,3 0 0,-3 0 0,1 0 57,1 0 0,-7 0 1,2 0-1,-2 0 1,-2 2-1,1 1 1,-3 3-1,1 0-137,1 0 0,-11 4 0,8-1 0,-3 3 1,-4 0-1,1-2-11,-2-1 0,31-5 1,0 1-1,-36 7 1,37-7-1,-1 0 1,0 0-1,0-1 0,0 0 1,1 1 95,-37 2 1,3 1 0,7-5-1,2 1 1,-1-1 0,3 0 0,2 0-209,3 1 0,-3 5 0,1-3 0,2 3 0,4 4 0,7 5 0,3 3-570,1 3 1,5 5-1,4 4 488,3 1 0,-4-5 0,-2 4 0</inkml:trace>
  <inkml:trace contextRef="#ctx0" brushRef="#br0" timeOffset="1">8598 8223 11338,'-13'-37'0,"-1"-2"0,1 2 0,0 5 0,1 5 518,3 5-15,-3 9 1,5 7-1,-8 6 1,-1 0-1,-4 1 1,0 2-1,-3 3 1,1 1 0,0 2-1,0 0 1,-1-1-619,1-3 0,2 4 0,-4-3 0,3 0 0,0 2 1,1-1-1,-4 3 3062,-1 2-2726,-2-4 1,-4 5-1,-2-1 1,1 4-1,-2 2 1,0 1-163,-3 3 0,-2 9 1,-2 5-1,-2 1 1,-3 1-1,0 0-84,0-1 1,-3 8 0,3-5 0,0 2 0,0-2 0,5-5 0,4-2 239,6 0 1,3-5 0,2 1 0,4-4-1,4-2 1,5 0-225,4 3 0,-1 2 0,5 1 1,4 4-1,4 1 0,7 4 1,8 5-328,9 6 0,5 2 0,10 0 0,1 0 0,4-1 0,5-4 206,7-3 1,3-5-1,4-1 1,-1-4-1,-30-17 1,1-2-1,1-2 1,1-1 0,4 0-1,1-1 298,2-1 1,0-2-1,1-1 1,0-1 0,4-1-1,1 1 1,0-1-1,0 1 1,1-1 0,1 0-1,3 1 1,1-1-63,1 1 1,1 1 0,1-1 0,1 2 0,0-1-1,-1 1 1,3 0 0,-1 1 0,0 0 0,0 0-1,4 1 1,0 1-122,3 1 1,0-1 0,1-1 0,1 0 0,-21-3 0,1 1 0,0 0 0,24 4 0,-2-1 0,-3 0 0,-1-1 0,-2 1 0,-2 0 366,-2-2 0,-1 0-272,-4-3 1,-1-1 0,1-1 0,0 0-1,-2-3 1,0-2 0,1 1 0,0-2 0,4-2-1,0-1 1,0-1 0,-1-2 325,2-1 0,1-2 1,-1 0-1,0-1 1,-1-1-1,0 1 1,-2 0-1,2 1 1,1 0-1,1 0 0,0 2 1,-1 0-1,0 0 1,0 0-342,-2 2 0,-1 0 0,-3 2 0,0 2 0,1-1 0,0 1 0,0-1 1,-1-1-1,-1 0 0,0-1 0,-2-1 0,0 0-424,-1-1 0,-2 0 282,-3 0 1,0 0-1,-2-1 1,0-1 0,-3 0-1,-1-3 1,-1-1 0,-2-1-1,-1 0 1,-2 0 0,28-18-95,-5 0 0,-5-8 1,-2-8-1,-5-7 0,-6-5 1,-9-3 74,-6-2 0,-19 28 0,-2-3 1,1-1-1,-1 0 0,-2-1 0,-2-1 1,-3-1-1,-2 0 0,-3 0 1,-3 1 84,-4-2 1,-4 0 0,-6 3 0,-3 1 0,-6 1 0,-3 3 0,-4 1 0,-3 3 0,-3 3 0,-4 3 0,-2 3 0,-3 3 0,-4 4 0,-2 3-136,-2 3 1,-2 2-1,-4 3 1,-2 1-1,21 4 1,-1 0 0,-1 1-1,0 0 1,-1 1-1,0 1 1,-1 0 0,0 1-1,0 1 1,-2 0-1,0 1 1,0 0-1,-1 1 1,1 0 0,0 0-30,-1 1 1,1-1 0,-2 1 0,-4-1-1,-2 0 1,1-1 0,6 1 0,1-1 0,0 1-1,2-1 1,0-1 0,1 2 0,2-1 0,0 1-1,2 1 1,-21 1 0,2 2 53,4 1 0,0 0 1,3 1-1,3-1 1,7 0-1,3 0 0,2 2 1,2 2 120,4 1 0,1 1 0,0 1 0,3 1 0,-30 19 0,3-4 0</inkml:trace>
  <inkml:trace contextRef="#ctx0" brushRef="#br0" timeOffset="2">13877 8823 30481,'-21'0'-101,"2"6"-556,5 2 0,-5 4 1,-2 2-1</inkml:trace>
  <inkml:trace contextRef="#ctx0" brushRef="#br0" timeOffset="3">13650 8956 30369,'-21'0'-1394,"2"0"0,6 0 1420,-1 0 0,3 1 0,2 4-57,4 4 0,10-3 0,5-2 0,5-2 0,6-2 1,2 0-1,7 0 372,3 0 1,4 0-1,5 0 1,3 1 0,-1 3-1,1 4 1,1 1-623,1 0 0,1-5 0,0 3 1,-3 1-1,-4-2 0,-2 0-18,-4-3 0,1-2 1,-6-1-1,-4 0 1,1 0-1,-5 0 367,-1 0 1,-3-1-281,-5-4 1,0-2 0,1-7 0</inkml:trace>
  <inkml:trace contextRef="#ctx0" brushRef="#br0" timeOffset="4">14423 8969 30022,'-7'-1'-2234,"2"-4"0,10-2 0,4-5 2688,3 3 1,7 3 0,3 6 0,2 2-1,-1 2 1,0 4 0,-1 0 0,-1 1-1334,-4 2 0,-8 1 1,-4 2-1,-4 3 1,-4 2-1,-6 0 1,-11 2 683,-13 0 1,-4-1 0,-10 4 0,-1-2-1,4 0 205,2-1 0,-7 10 0,8-3 0</inkml:trace>
  <inkml:trace contextRef="#ctx0" brushRef="#br0" timeOffset="5">21302 8823 7185,'0'-15'0,"-2"-2"0,-1 0 0,-3 2 2183,-1 5-1619,4 4 1,-9 1-1,3-1 1,-4 0 0,-4-1-393,0 0 0,-3 2 0,3-4 0,-6-1 0,-2-2 0,-1-1 0,-1 1 0,-1 1 0,-3 4 573,-5 1 0,-7 2 1,-3 5-1,-1 5 0,-5 7 1,-4 8-753,-6 4 1,-4 8 0,0 2-1,33-16 1,1 1 0,0 0-1,0 1 1,-29 22 0,2 3-100,3 2 1,7-4 0,6 3 0,6 1 0,7-4 0,8-1 0,9-6 90,7-3 1,6-3-1,7-4 1,12-2 0,18 0-1,18 1 283,15 2 1,-27-13-1,3 1 1,4-1 0,2 1-1,3 1 1,2 1 0,5 2-1,1 0 1,0 2 0,1-1-1,3 2 1,1 0-166,1 1 0,0 0 0,1-5 0,0 0 1,-20-5-1,0-1 0,0 0 0,3 0 1,0-2-1,1 1 0,1-1 0,0-1 1,1 0-1,1-1 0,1-2 0,0 0-113,0-1 0,1 0 0,-1-1 1,0 0-1,-1 1 0,1-2 1,4-2-1,1-2 0,0 0 1,3 1-1,0-2 0,1 0 1,0-1-1,0-1 0,0-1 1,1-1-1,0 0 0,-1-1 1,0-1-1,-1-1 0,0 1 72,-1-1 1,0-1 0,0 0 0,5-1 0,1 0 0,0-1 0,-1 1 0,-1 0 0,1-1 0,-1 1 0,0-1 0,0 1 0,2 0-1,1-1 1,-2 1 0,-1 0 0,0-1 0,-1 1 0,-1 0 0,-1 0 0,0 0 0,2 1 0,1-1 0,-2 1 0,-4 1 0,-1-1 0,0 1 0,-4 0 0,0 0 0,-1 0 0,-1 1 0,-1 0 0,0-1 0,-4 1 0,-1-1 1,0 1-1,22-4 0,-2 0-140,-3 0 1,-3-1 0,-9 2-1,-1-2 1,1-1 0,-2 0 0,-2-2-1,-2 0 1,-4-1 0,-2-1-1,0-2 1,-1-2 26,-2-1 0,-2-1 1,-6 1-1,-1-1 1,-1-6-1,-1-3 0,-2 0 1,-1-2-1,-3-1 1,-3-1-1,-1-3 1,-2-1-1,-4 0 0,-1-1 145,-1-1 0,-1-1 1,-4-1-1,-1 0 0,-2 1 1,-1 1-1,-1 1 0,-2 1 1,-2 1-1,-3 1 0,-15-30 1,-19 7-38,13 33 0,-4 3 0,-4 4 0,-4 3 0,-10 0 0,-4 2 0,-4 2 0,-3 3 0,-4 1 0,-2 2 0,17 3 0,-2 1 1,0 0-240,-4 0 0,-1 2 0,-1-1 0,1-1 0,0 1 0,-2-1 0,-7 2 0,-2 1 0,-1 0 0,-1 0 0,-1 0 0,0 0 0,0 0 0,1 1 0,-2 0 0,-3-1 0,-1 2 0,0-1 0,1 0 0,0 0 0,-1 0 118,16-1 0,0 1 1,0 0-1,-1 1 1,-3 0-1,-1 0 1,0 1-1,0-1 1,-1 2-1,0-1 1,0 1-1,-1 0 1,1 0-1,-1 1 1,0 0-1,0 1 1,-3 0-1,1 1 1,-1 0-1,1 1 1,0 0-1,1 0 0,-1 0 1,1 1-69,0 1 1,-1-1 0,1 1 0,-1 1 0,0 1 0,0 1 0,0 0 0,1 0 130,6 0 0,2 0 0,-1 1 0,0-1 0,-1 2 0,0 0 0,-1-1 0</inkml:trace>
  <inkml:trace contextRef="#ctx0" brushRef="#br0" timeOffset="6">20622 9236 19171,'-3'-12'0,"-6"3"0,-9 5 0,-7 2 5052,-6 2-3252,-3 0-1642,-12 0 0,-7 6 0,-8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720"/>
    </inkml:context>
    <inkml:brush xml:id="br0">
      <inkml:brushProperty name="height" value="0.053" units="cm"/>
      <inkml:brushProperty name="color" value="#FF0000"/>
    </inkml:brush>
  </inkml:definitions>
  <inkml:trace contextRef="#ctx0" brushRef="#br0">4412 5824 28927,'0'-13'-9831,"0"5"8472,0 2 1,0 8-1,-1 1 1,-4 1 1821,-4-1 1,11-1 0,5-2 0,8 0 0,3 0-1,1 0 70,3 0 0,-1 0 0,1 0 0,2 0 0,1 0 0,2 0 0,0 1-286,-1 4 0,1-4 0,0 3 0,-1-2 0,2-2 0,2 0 0,3 0 144,1 0 1,-5-2-1,4-2 1,-2-3 0,2-1-1,1 2 1,1 2-39,-1-1 0,5 0 1,-5 2-1,1-2 0,1 2 1,-1 2-509,-1 1 0,5 1 0,-3 2 0,1 2 0,0-2 0,-2-1 0,1 1 2448,-2 2-1814,4-1 1,-5-4 0,4 0 0,-3 0 0,0 0 0,0 0-161,3 0 0,-3-1 0,2-2 0,-1-2 0,1 2 1,-2 2-320,-2 1 0,4 0 0,-5 0 0,0 0 0,0 0 0,0 0 0,-1 0 0,-2 0 0,0 0 0,2 0 0,1 0 0,0 1 0,0 2 0,2 2 0,1-2 0,0-2 0,3-1 0,-1 0 0,-1 0 0,1 0 0,-1 0 0,-4-1 0,5-2 0,-1-2 0,1 2 0,-2 2 0,0 1 0,0 0 0,-4 0 0,7 4 0,-6 1 0,0-1 0,0 1 0,0-1 0,-1-1 0,4 3 0,0-1 0,0-3 0,-1 0 0,-2-2 0,0 0 0,4 0 0,-2 0 0,0 0 0,-1 0 0,-2-2 0,-1 0 0,2-3 0,-2-5 0,3 8 0,-5-2 0,0 2 0,1 2 0,1 0 0,2 0 0,2-1 0,-3-2 0,2-2 0,2 2 0,2 2 0,-1 1 0,1 0 0,1 0 0,0 0 0,1-1 0,-1-2 0,2-3 0,-3 0 0,-2 0 0,1-3 0,-2 4 0,-1 1 0,1 0 0,-3-1 0,-2 2 0,-2 2 0,-2 1 0,0 0 0,2 0 0,0 0 0,2 0 0,-2 0 0,4 0 0,0 0 0,-4 0 0,2 0 0,2 0 0,3 0 0,1 0 0,3 0 0,-3-2 0,0-1 0,-2-1 0,0-1 0,-1 1 0,0-1 0,-2 3 0,-1-4 0,-1 1 0,-2 2 0,-1 2 0,-2 1 0,2 0 0,0 0 0,-1 0 0,-2 0 0,0 0 0,-2 0 0,2 0 0,0 0 0,2 0 0,2 1 0,2 2 0,-2 2 0,-1-2 0,-2-2 0,2-1 0,1 0 0,2 0 0,-1 0 0,1-1 0,0-2 0,-1-2 0,1 2 0,-5 2 0,0 1 0,2-2 0,1-1 0,2-1 0,-2 1 0,-3 1 0,8 2 0,-3 0 0,1 0 0,1 0 0,1 0 0,1 0 0,0 0 0,-3-1 0,2-2 0,3-2 0,-1 1 0,2 0 0,0-1 0,-4-5 0,3 8 0,-5-4 0,1 2 0,2 0 0,-1 1 0,-2 1 0,-1 2 0,-1 0 0,1 0 0,0 0 0,-1 0 0,1 0 0,0 0 0,-1 0 0,1 0 0,0 0 0,-1 0 0,3 0 0,2 0 0,-6-1 0,3-2 0,-1-3 0,-4 0 0,3-2 0,-1 1 0,1-3 0,-3 2 0,-1 1 0,0 1 0,0 1 0,-1 1 0,-2 0 0,5-1 0,-3 5 0,1 0 0,-1 0 0,-2 0 0,-1 0 0,1 0 0,-4 0 0,5 0 0,-3 0 0,1 0 0,-2 0 0,-1 0 0,-2 0 0,-4 0 0,0 0 0,1 0-55,2 0 1,1 0 0,1 0-2510,-1 0 1,-6 2 2466,-2 2 0,2-2 0,1 3 1</inkml:trace>
  <inkml:trace contextRef="#ctx0" brushRef="#br0" timeOffset="1">16383 5971 16141,'-9'-20'0,"3"1"0,6 3-2819,10 7 4748,8 6 1,15 7-1646,2 1 0,11 1 0,10-3 0,11 1 0,-28-2 0,1-1 1,2 1-1,1-1 0,5 1 0,1 1 0,1 1 0,2 0 0,2 2 1,0 0-1,0 1 0,0 0 149,-1-1 1,1 1 0,1 2 0,-1 1 0,-2 0 0,-1 1 0,0-1 0,1 1-242,-1-2 0,1-1 0,3 0 1,1-1-1,-2 0 0,0 0 1</inkml:trace>
  <inkml:trace contextRef="#ctx0" brushRef="#br0" timeOffset="2">4626 7996 28045,'0'-20'-9831,"5"8"8543,4 12 1437,3 0 0,-3 12 0,0-5 0,1 0 1,2-2-1,2-4 0,-1-1 0,2 0 1,2 0-1,6 0 0,3 0 0,4 0 489,1 0 1,8-4 0,-1-1 0,7 1-1,2 0 1,2-1 0,0 2-182,0 2 0,4 1 1,5 1-1,-1 2 0,1 3 1,0 0-1,1 1-440,5 1 0,-6-4 1,8 4-1,-1-2 1,1-4-1,0-2 0,1-2 550,0-3 0,-1-5 1,1 1-1,-2-3 1,0-3-1,-1 0-350,0 2 1,2-3 0,-7 8 0,1 1 0,0 2 0,0 4 0,-1 1-183,-3 0 0,-1 6 1,-3 1-1,0 2 1,-2-1-1,3-1 124,2 0 1,-1-4-1,6 3 1,2-1-1,1-1 1,3-1 0,1-3-160,3-4 0,-1-4 0,-1-5 0,2 0 0,2-1 0,1 1 0,0 0 0,-36 7 0,1 0 0,33-5 0,-1 4 0,-2 1 0,-1 3 0,-1 2 0,-1 1 0,1 1 0,-3 2 0,3 3 0,-3 0 0,2 1 0,1 1 0,-4-5 0,-2 1 0,1-2 0,-2-2 0,1 0 0,-4 0 0,-1 0 0,1-5 0,-1 1 0,-3 1 0,-2 1 0,-1 2 0,0 0 0,-6 6 0,3 3 0,0 3 0,1 1 0,2 2 0,0 3 0,0 1 0,4 3 0,6 4 0,2-6 0</inkml:trace>
  <inkml:trace contextRef="#ctx0" brushRef="#br0" timeOffset="3">8451 8103 30130,'-19'0'-310,"-2"-5"1,-5 0 0,-1-1 0,0-2 0,-1 2-21,-3 0 1,1-3 524,-5 5 0,2-2 0,-5 3 0,-4-1 1,-1 1-1,-1 1 0,-2 2 0,-1 2 1,-2 2-1,0 5 0,0 4 0,-1 4-223,-2 0 0,3 7 1,2 0-1,-1 4 0,4 5 1,1-1-1,6 2-225,3 0 1,3 0 0,5 2 0,4-5-1,3-1 1,3-1 113,2 2 0,-1-1 0,11-6 0,1-2 0,2 1 1,2 1-1,4 0 0,5-2 217,6 2 0,5-1 0,9 1 0,5-2 0,11 2-576,9 1 468,11 2 0,-26-14 0,0-1 0,5 0 0,1 0 0,1-1 0,2-1 0,3-1 0,1 1 0,3-2 0,1 0 0,3 0 0,1-1-116,2 0 0,0-1 105,-4 1 1,-1 0-1,6-3 1,0 0-1,-4 0 1,0 0-1,-1 0 1,1-1-1,1 0 1,0 0 0,-3 0-1,-1 0 129,2-1 1,-1-1 0,0 2 0,0 0 0,2 0 0,0 0 0,-1 0 0,0 0 0,3 0 0,-1 0 0,0-1 0,0 0-1,1 1 1,0 0 18,-2 1 0,-1 1 0,1-1 0,0-1 0,-3 2 0,0-1 0,3 1 0,1 1 0,-1-1 0,0 1 0,2 1 0,-1 0 1,-2-1-1,-1 1-8,0 0 1,0-1 0,2 1-1,0 0 1,-2-1 0,1 1 0,-1 0-1,1-1 1,0 1 0,0 0 0,0-1-1,-1 0 12,0-2 0,0 0 0,4 2 0,2 0 0,-2-1 0,0-1 0,0 2 0,0 0 0,2 1 0,0-1 0,-3 1 0,1 0 0,1-1 0,1 1-106,1 0 1,0-1 0,-2 2-1,0-1 1,3 1 0,0 0 0,-1 1-1,0 0 1,-1 0 0,0-1 0,1-1-1,0-1 1,-2-1 0,0 0 4,-1 0 0,1-1 0,3-2 0,1-1 0,-5 1 0,-1 0 0,-1 0 0,1-2 0,1 0 0,-1-2 0,-2 1 0,-1-2 0,1-1 0,1-1 53,-1 0 0,-1-2 0,-4-2 0,0-1 0,3-1 0,1 0 0,-2-1 0,-1-1 0,-1 0 0,-1-1 0,0 0 0,-1 0 0,-2-1 0,-1-1-63,1-1 0,-2-2 0,-3-1 0,-1-3 0,-2 1 0,-1-2 0,-2 1 0,-1-1 0,0-1 0,-2-2 0,-2 0 0,-1-1-129,-2 0 0,0-1 0,-3-1 0,-1-1 0,17-25 1,-10 1-1,-10-1 0,-11 1 0,-10-1-185,-10-2 1,-17-1-1,4 27 1,-4 1-1,-5 2 1,-2 1 0,-4 0-1,-2 1 1,-6 0-1,-3 1 216,-5-1 1,-2 0-1,0 1 1,-2 0-1,-7 1 1,-3 2-1,-3 0 1,0 1-1,19 8 1,1 0-1,-2 1 1,-4-1-1,0 1 1,-1 1-1,-2 0 1,0 1 0,-1 0 79,-1 1 0,0 2 1,-1-1-1,-3 1 0,-1 0 1,-1 1-1,0 1 1,-1 1-1,0 1 0,-2 0 1,-1 1-1,0 0 0,-3 0 1,-1 0-1,0 1 1,0 1-1,-1 0 0,-1 0 17,18 1 0,0-1 0,-1 1 0,1 0 0,-2 0 0,0 0 0,-1 0 0,1 1 0,-3 0 0,1 0 0,-1 1 1,1 0-1,0 1 0,0 0 0,1 0 0,-1 1 0,-2 1 0,0 1 0,0-1 0,0 2 0,1-1 0,1 1 1,-1 0-1,1 1 0,0-1 0,0 1 0,0 0 0,1 0-126,3-1 1,0 0 0,0 1-1,2 0 1,-16 2 0,2 2 0,1 0-1,4-1 1,0 1 0,1 0-1,4 1 1,0-1 0,2 2 0,6-2-1,0 1 1,2 0 0,-17 5 0,3 1 126,8-1 0,2 0 0,4-2 0,1 2 0,5-1 0,1 1 0,4-1 0,1-1 0</inkml:trace>
  <inkml:trace contextRef="#ctx0" brushRef="#br0" timeOffset="4">9544 8449 27636,'-31'-31'-971,"0"0"1,0 2 0,6 6 0,3 7 1103,4 6 0,8-1 0,2 5 0,2-1 0,9-3 0,13-4 61,20-3 0,31-6 0,-24 8 0,3-1 0,8-2 0,4-1 0,10-2 1,3-1-1,-19 7 0,2-1 0,0 0 0,5 0 0,2-1 0,0 1 0,4-1 1,0 1-1,2-1-152,3-1 1,2-1 0,-1 1 0,2 0 0,-1 1 0,1-1 0,-18 3 0,1 1-1,0-1 1,-1 1 0,0 0 0,1 0 0,-1 1 0,0-1 0,18-3 0,0-1 0,0 1-1,-1 1 1,0-1 0,0 1-179,0 1 0,1 0 0,-1 1 0,-3 0 0,0 1 0,0 0 0,-2 1 0,-1 0 0,-1 0 0,-2 2 0,-2 0 0,1 1 0,-3 0 0,0 1 0,-1 0 0,-3 0 0,-1 2 0,0-1 0,-2 0 0,1 1 1,-1 0-64,22-3 0,-2 1 0,-5 1 0,-2 0 0,-5 0 0,-1 2 0,-2-1 0,0 1 0,-3 2 0,0-1 1,-2 0-1,-1 1 514,-1-1 1,-2 0-316,-3 3 0,-1-1 0,1-3 0,-1 0 0,-2 2 0,-1 1 0,-1 1 0,0-1 0,34 1 0</inkml:trace>
  <inkml:trace contextRef="#ctx0" brushRef="#br0" timeOffset="5">15570 7143 28302,'0'9'-626,"0"0"0,1 3 1,4 4-1,2 6 0,3 5 1,2 3-1,3 4 0,0 3 1,0 6 777,-2 3 1,-3-6 0,2 1 0,3-2-1,0-7 1,1-2 0,0-5-162,2-3 0,0-3 0,-5-7 1,2-3-1,1-4 0,2-4 0,0-2 123,1-4 0,-3 1 0,5-8 1,0-4-1,-2-2 0,0-3 1,-2 2-77,-2 0 0,-7 1 1,0 5-1,-4 1 389,-5 3 0,-7 6 0,-9 10 1,-6 7-1,0 0 0,-3 3 1,3-1-230,-1 2 1,-3-1-1,10-3 1,0-1-1,3 0 1,0-1-1018,1-3 0,5-1 1,3-5-465,-1 1 0,6 0 1,1-4-1,12 0 1934,13 0 0,6-5 1,8-3-1</inkml:trace>
  <inkml:trace contextRef="#ctx0" brushRef="#br0" timeOffset="6">16476 7610 28518,'2'-33'-9831,"2"8"11221,5 10 0,-2 8 1,1 8-1,-1 4-1480,1 4 0,-6-2 0,3 2 1,-2 0-1,0 0-885,1 0 0,2-6 871,-1 1 0,2-8 1,5-7-1,-2-5 1,-1-5-1,2-3 1,-1 1-221,-1-1 1,-2-4 0,-4 7-1,2 0 1,-2 4 0,0 3-292,1 6 0,-1 3 0,6 10 0,1 3 0,4 6 276,3 3 0,4-2 0,6 5 1</inkml:trace>
  <inkml:trace contextRef="#ctx0" brushRef="#br0" timeOffset="7">17089 7650 28518,'0'-14'-2357,"2"1"1,1 0-1,3 1 2862,1 3 0,-3-3 0,5 3 1,2-1-1,1 0 0,1 2 1,-1 1-1,-2 1 0,-1 0-42,1 3 1,-5 2-419,-5 1 1,-6 0 0,-7 0 0,-1 1 0,1 2 759,0 1 0,1 7-691,3-2 1,13-2 0,11 0-1,4-1 1,5-1 0,3-1-609,4 1 1,-3 4 0,3-3 0,-4-1 0,-4 3 0,-2-2-1585,-2 0 1,-7 4 0,-9-3 0,-6 1 3147,-6-4 0,2-1 1,-2 0-1,0 3-371,2 2 0,4-5 1,12 2-1,8 0 0,7-1 1,6-1-117,5-1 0,1-2 0,8 0 0,-1-2 0,-1-1 0,-1-3-1445,-2-1 1,-4-2 0,-1-4-1,-7-1 1,-8 1 0,-5-2 0,-6-1-2277,-3-2 0,-5-7 2904,-5-2 0,-8-11 0,-8-9 1</inkml:trace>
  <inkml:trace contextRef="#ctx0" brushRef="#br0" timeOffset="8">17756 7143 28415,'13'-35'-1075,"0"1"0,2 1 0,2 4 0,0 2 0,0 5 1,-3 4 2383,0 3-715,-1 8 1,0 1-1,-1 7 1,-3 4 0,-3 5-1,-1 6-803,-1 7 1,0 9 0,-5 8 0,-2 6 0,-1 3 0,1 1 0,1 4-871,2 2 0,7 2 1,7-7-1,7-2 1,7-6-1,4-6-748,4-6 0,4-8 1947,-9-6 0,0-2 1,-4-2-1</inkml:trace>
  <inkml:trace contextRef="#ctx0" brushRef="#br0" timeOffset="9">18142 7490 28468,'-13'-27'-1144,"0"1"1,1-1-1,3 0 1,5 2 0,2 3 1749,2 4 1,1 9 0,4 5-1,4 2 1,3 5 0,1 5-1,0 5-1443,1 2 1,-1 6 0,-1 1 0,-2 1 0,-2 1 0,-2-2-13,-3 2 1,-2-3-1,-1-1 1,1 0-1,2-4 1,2-1 0,-1-2 279,2 0 1,2 1-1,5-1 1,0 2 568,1 3 1,-1-3-1,0 4 1</inkml:trace>
  <inkml:trace contextRef="#ctx0" brushRef="#br0" timeOffset="10">15530 8596 22772,'6'-50'-1253,"2"8"0,6 16 2137,4 14 1,4 10-1,9 5 1,4 3-1079,4 2 1,7-1-1,6 2 1,8-5 0,13-2-1,-33-2 1,0 0-1,3 0 1,1 0 0,1 0-1,1 0-9,1 0 1,0 0 0,1 0 0,-1 0 0,-1 0 0,-1 0-1,-2 0 1,0 0 255,-3 0 1,1 0-1,6 0 1,1 0-1,-4 0 1,1 0 0</inkml:trace>
  <inkml:trace contextRef="#ctx0" brushRef="#br0" timeOffset="11">17662 8449 14897,'-1'-38'-2758,"-2"4"2848,-1 7 0,-7 11 0,2 9 1,-3 1-1,-1 3 186,0 1 0,-5 2 0,-1 0 0,0 2 0,-2 1 1,0 3 368,-3 1 0,8 2 1,1 6-691,3 2 1,-1 0-1,9 5 1,1 0-175,1-1 1,10 0-1,5-5 1,9 2-1,9-2 1,8-1 0,5-2 268,4 0 0,6 1 0,7-1 0</inkml:trace>
  <inkml:trace contextRef="#ctx0" brushRef="#br0" timeOffset="12">18102 8583 15887,'-25'-30'-271,"3"5"1,4 9 1121,3 8 1,2 8 0,0 3 0,-1 3-851,1 1 1,1 2 0,3 5 0,5-1 0,2 0-1,2 1 1,2-1 0,2 0-240,5 1 0,9-1 0,4 0 0,3-1 0,4-1 1,-1-4-1,0-1-85,-3-3 0,-7-2 0,0-1 0,-5-1 1,-4-4-1,-6-3 0,-6-6 352,-6-4 0,-9 4 0,-4-6 0,-3 3 0,-3-1 0,-1 2 1,3 1 942,5 1 0,2 1 1,4 1-1,5 2-1303,2 1 1,10 6 0,8-3-322,6 0 1,11 5 0,9-4 0,2 4-409,2 1 1,4 0 0,1 0 1184,-2 0 1,-2 6 0,-1 1 0</inkml:trace>
  <inkml:trace contextRef="#ctx0" brushRef="#br0" timeOffset="13">18476 8503 21317,'0'13'-2412,"0"0"2214,0 1 1,0-5 0,1-2 0,4 0 0,3-1-1,4 0-126,2-3 1,-1-1-1,0-4 1,1-1 0,-1-3-1,0-1 399,1-3 0,-1-2 0,0-2 0,1 1 1,-1 1-1,-1 2 717,-3 1 1,2 6-1,-2-1 1,3 2 0,2 4-801,-1 2 1,5 3 0,-1 7 0,0-1 0,-2 0 0,-1 1-843,4-1 1,-3 0 0,3-1 0,-2-1 791,2-3 1,-3-5 0,4 3 0</inkml:trace>
  <inkml:trace contextRef="#ctx0" brushRef="#br0" timeOffset="14">19115 8223 32767,'2'-33'-2148,"2"7"0,-2 12 1,2 14 1879,-2 8 1,-2 4 0,0 2-1,-2 4 1,-1 4 0,-3 4-1,-1 2 1,-3 3-249,-2 4 0,3 2 0,1 0 0,3-3 0,2-1 0,1-5 197,2-4 1,6 1 0,1-4 0</inkml:trace>
  <inkml:trace contextRef="#ctx0" brushRef="#br0" timeOffset="15">19075 8463 24970,'-4'-22'-1852,"0"-1"1,-1 1 1971,5 9 0,2 7 0,2 6 0,5 6 0,4 3 0,4 0-468,0 1 0,7 0 1,-2 1-1,2-2 1,0 1-1,-4 0 0,1-1-358,0-4 1,-5 1 0,2-2 598,-3-1 0,-2-2 1,0-1 603,1 0 1,-7-1-1,-1-4 577,0-3 1,-3 2 0,6 3 0,1 6-1,2 6 1,1 4-1045,1 5 1,5-2 0,3 5 0,3-1 0,3 0 0,2-1 147,1-3 1,0 2 0,-3-3 0,2-5-1,1-2 1,-3-5 0,-2-2 0,-6-1-189,-1 0 1,-2-6-1,-7-3 1,-2-3-1,-3-2 1,-2-3-173,-1-1 0,-2-1 1,0 3-1,0-2 0,-2 2 140,-2 1 0,1 8 0,-6 2 0,-1 4 0,-2 2 0,-1 4 0,-1 5-951,1 6 1,1 5 0,3 7-1,5 2 1,2 1 558,2-1 1,12-2 0,3-2 0</inkml:trace>
  <inkml:trace contextRef="#ctx0" brushRef="#br0" timeOffset="16">4732 10675 20606,'-12'-22'-4565,"3"0"4555,4 5 0,10 11 0,4 6 1,3 0-1,2 0 0,0-1 1,4-2-1,4-1 0,5 1 250,4 1 1,3-2-1,8-1 1,2 2-1,5 2 1,3 1 0,3 0-1,1 0-140,2 0 0,8 0 0,-1-2 0,2-1 0,4-1 0,0 1 0,2 1-46,-4 2 0,1-1 0,1-2 0,3-3 0,-36 3 0,0 0 0,36-4 0,0-1 86,0-2 1,-37 6 0,1 1 0,4-1 0,-1 0 0,2 0 0,0 1 0,2 0 0,1 0 0,-1 0 0,0 0-73,1 1 1,0 1 0,2 0-1,0 2 1,2 1 0,-1 0-1,1 2 1,0 1 0,0 1-1,0 0 1,0 1 0,0 1-167,-1 1 1,1 0-1,4-2 1,1 1 0,0 0-1,0 0 1,2-2 0,0 0-1,1-2 1,1 1 0,0-1-1,-1 0 1,1 0 0,1 0 185,-1-2 1,0 0-1,-1-1 1,0 0-1,4-1 1,1 0 0,0 0-1,-1 0 1,-2 0-1,0 0 1,2 0 0,0 0-55,3 0 1,1 0 0,-4 0-1,0 0 1,7 0 0,1 0-1,-1 0 1,-1 0 0,-1 0-1,0 0 1,5 0 0,0 0 133,-21 0 1,0-1-1,0 2-142,23 1 1,1 2 0,-23-2 0,1 0-1,-1 1 1,21 3 0,-2 1 0,-1 0-1,-1 0 1,1-1 0,-1 1 0,-1 0-1,1-1-68,-2 1 0,2 0 0,5-1 0,1 1 0,-3 0 0,-1-1 0,2 1 0,0 0 0,-23-3 1,1 0-1,-1 0 0,25 0 0,0 0 52,-2-1 1,0-1 0,-20 0 0,0 0 0,-2 0-1,21 0 1,-1 0 0,2 0 0,0-1 0,3 0 0,-1 0-1,1-1 1,-1 0 0,-23 0 0,-1 0 0,0 0 21,0 0 0,0 0 1,0 0-1,24-1 1,1 0-1,-24 0 0,0 0 1,0 0-1,-1 0 1,1-1-1,0 1 1,0 0-1,0 0 0,0 0 1,1 0-1,0 1 1,1-1-1,-2 1 1,1 0-1,0 0-50,1 0 1,0 0 0,0 0 0,-1 0 0,0 0 0,1 0 0,-1 0 0,0 0 0,0 0 0,0 0 0,-1 0 0,0 0 0,2 0 0,-1 0 0,0 0 0,0 0 0,-1 0 0,0 0 50,3 0 1,-1 0-1,0 0 1,1 0 0,-1 0-1,0 0 1,0 0-1,0 0 1,0 0 0,-1 0-1,1 0 1,0 0-1,1 0 1,1 0 0,-1-1-1,-1 0 1,0-1-1,0 0 1,0 0 0,0-1-1,0 0 5,0-1 1,-1 0 0,0 0 0,-1-1 0,0 1-1,0-1 1,-1 1 0,1-1 0,-1 1 0,1 0-1,1-1 1,-1 1 0,-1-1 0,0 1 0,0-1 0,0 1-1,0-1 1,1 0 124,-1-1 1,0 0 0,-1 0-234,22-2 1,0 1-1,-21 1 1,0-1 0,-1 1-1,21-2 1,-1 1-1,-2 0 1,0-1 0,0 0-1,-1 1 1,-3 2-1,-2 0-122,-3 1 0,0 1 0,3 0 0,-1 1 0,-6 2 1,-1 2-1,-2-1 0,-1 2 0,-1 2 0,-1 2 0,-4 2 1,-1 1 191,-2 3 0,-1 1 0,0-1 0,-2 2 0,28 16 0,-3 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737"/>
    </inkml:context>
    <inkml:brush xml:id="br0">
      <inkml:brushProperty name="height" value="0.053" units="cm"/>
      <inkml:brushProperty name="color" value="#FF0000"/>
    </inkml:brush>
  </inkml:definitions>
  <inkml:trace contextRef="#ctx0" brushRef="#br0">24834 5238 5975,'0'-39'0,"0"4"379,0 3 1,0 18 0,-1 8 0,-4 7 0,-5 2 0,-7-3 0,-5-3 467,-3-1 1,1-5 0,-1 3-1,-3 0 1,-2-1 0,-1-1-1,-1-2-151,-2-2 1,3-1 0,-5-1 0,-1 1-1,-1 1 1,-2 2 0,-2 2-346,-2 2 1,-5 1-1,-8 2 1,-3-2 0,-2 2-1,-5 2-241,-1 1 0,1 1 0,30 0 0,-1 1 0,0 0 0,0 1 0,0-2 0,0 1 0,1-1 0,-1 1 0,0-1 0,-1 0 1,0 1 0,-1 1 0,-2 1 1,0 1-1,-1-3 0,0 0 1,0 0-1,0-1 0,-1 1 1,-1-1-1,0 1 0,0-1 35,-2 1 0,-1 1 0,-1-1 1,-1 0-1,2-1 0,0-1 0,0 2 1,1-1-1,-2 2 0,0 0 0,0 0 1,0 0 100,0 0 0,-1 0 1,0 2-1,-1 1 0,3-3 1,0 1-1,1 0 1,-1 1-1,0-1 0,-1 1 1,0 0-1,1 0-104,1 1 1,0 0 0,-3-1-1,0-1 1,4 0 0,0 1-1,0-1 1,-1 1 0,-1-1 0,0 1-1,2-2 1,0 1 0,1-1-1,0 0-86,0-1 1,1-1 0,3 0-1,-1-1 1,-5 0 0,-1 0-1,1 0 1,1 0 0,2 0 0,0-1-1,1 0 1,-1-1 0,2-1-1,1 0 27,0-1 1,-1 1 0,-3 0 0,0 1 0,4-1 0,2-1-1,-1 0 1,0 0 0,0 1 0,0 0 0,1 0 0,1 0-85,-1 2 0,1-1 0,-3 2 0,0-1 0,-34 1 0,36 0 0,1 0 0,-1 0 0,1 0 0,-35 0 0,5 0 0,-7 0 0,5 0 0,-3 0 0,-1 0 0,2 0 0,-2 0-15,1 0 1,9 0 0,-4 0-1,0-2 1,3 0 0,-3-3-1,3 2 2,-1 2 1,-5-1 0,6-1-1,2-3 1,-3 0 0,6-1 19,-3 0 1,-2-1 0,6-2 0,0 1 0,-2 0 0,2 0 4,0 0 1,-4 2-1,4-4 1,0 4 0,-2 1-1,0 3-122,-2 2 0,-2 1 0,-2 0 0,0 0 0,-1 0 0,-2 0 64,-1 0 1,33 2-1,-1 0 1,-35 4-1,37-3 1,-1 0-1,0 1 1,0-1 0,0 0-1,1 0 1,-37 5 31,3-1 0,-2-4 1,0 3-1,-1-2 1,37-1-1,-1-1 1,0 0-1,0-1 0,-37 0 82,36-1 1,1 0-1,-35 2 1,1 1 0,2 3-1,0 0 1,4 1-33,1 0 1,-2 2 0,8 5 0,-1-1 0,0 2-1,0 1-158,1 2 0,6 6 0,4-2 0,0 3 0,0 2 0,2 1 0,1 1-153,3 2 0,1 2 0,4-3 0,1 2 0,3 1 0,0-1 0,1-2 32,1-2 1,1 3 0,4 2 0,0-1 0,1 2 0,0-1 19,4 0 1,1 7-1,5-2 1,-2 4-1,2 3 1,3 3 16,4 1 0,-3 2 1,5 7-1,-2 1 1,1 7-1,2 0-198,3 2 1,2-1 0,1 1 0,0 2 0,0 1 0,0-2-40,0 0 0,1 0 1,2 1-1,3-2 1,2 1-1,1-2 0,-1 0-1,1-1 0,-4-5 0,2 7 0,-1 0 0,-3-3 1,0 4-1,0-3 220,1 4 1,1 2 0,-5-1 0,0 1 0,-1-34 0,0 1 0,0-1 0,-1 1 445,1-1 1,-2 2-1,-1 5 1,-1 0 0,2-2-1,0 0 1,0 0 0,0 0-1,0 0 1,0 0 0,2-2-1,-1-1-344,1 2 1,1-1-1,0 3 1,0 0-1,0-2 1,0 0 0,0 0-1,0-1 1,0 1-1,0-1 1,0 0 0,0 1-1,0 0 1,0 0-135,0 0 1,0-1-1,0 0 1,0 0 214,0-1 1,0 0 0,0 0 0,1 1 0,1 0 0,-1 0-1,2 0 1,-1 0 45,-1 1 0,1-1 0,-1-1 0,-1-1 0,0 2 0,0 1 1,0-2-1,0 0 0,0-2 0,0 1 0,0 0 0,0 0 1,0 0-1,0-1 14,0 1 0,0 1 0,0-1 1,0 0-1,0 2 0,0 1 0,0 0 1,0 1-1,0 0 0,-1-1 1,-1-1-1,1 0-5,-1-1 1,-1 0 0,1 1 0,0 1 0,2 0 0,0 0-1,0-1 1,0 0 0,0-1 0,0 0 0,0-2 0,0 1 0,0 0-1,0 0-5,0 0 0,0-1 0,1 38 0,1-39 0,-1 1 0,5 35 0,2-4 0,2 1-15,2-1 1,-3-2 0,-2 6-1,1-2 1,-2-5 0,1 1 15,0-3 0,-4 1 0,2 3 0,-4 2 0,-1-4 1,0 2-1,0-1-28,0 2 0,0 4 0,0-3 0,0-2 0,2 3 0,1 0-104,1 1 0,1 0 0,-5-6 0,0 1 0,1-1 0,2 0 98,1-4 1,2 1 0,-3-5-1,2-1 1,-1-1 0,1 0-1,-1 2 179,-1-2 0,-1-6-159,-2-1 1,0 5 0,0 3 0,0 0 16,0-3 0,0 0 1,0-1-1,0 0 0,0 2 1,0 1-1,0 1-44,0-6 0,0 7 1,0-4-1,0 0 1,1 1-1,3-3 5,5-3 0,3 1 0,2-4 0,-1 0 1,0 1-1,-1-1 28,-3 0 1,1 5-1,-4-4 1,0 2-1,0 0 1,-3 0 0,-1-1 30,-2 1 0,0 0 0,0 4 0,0 2 0,0 0 0,0 1 0,0-1-64,0 1 1,0 5-1,0-3 1,0-3-1,0-4 1,0-3-41,0-2 1,4 3-1,0-5 1,-1-1-1,0-2 1,0-1 36,2 0 1,-1 0-1,-4 0 1,0 0-1,0 2 1,0-1 57,0-1 1,0 3-1,0-7 1,-1 2 0,-2 2-1,-2 0 1,2 0-95,2 0 1,1 0 0,0-1 0,0-2 0,1-3 0,2 0-21,2 0 1,5-3 0,-1 3 0,3-1 0,1-4 0,2-1 89,3-1 1,-3-5 0,2 0 0,-2 2 0,-2 0 0,1-1 0,-1 0 124,0 0 1,-1 3 0,-1 2 0,-4 1 0,0 4 0,1-1-131,2 1 1,1 3 0,-1-4 0,-1 1-1,1 1 1,2-2-130,1 1 1,5-2-1,0-4 1,0-1-1,1-1 1,3-1-1,3-3 249,2-2 0,-3 0 0,-1-2 0,4 0 0,-2 0 0,2-2 72,-3-2 1,-1 0-1,3 2-140,-4 3 1,1-3 0,-3 4-1,-1-1-83,0-1 1,-1 6 0,-5-6 0,2 1 0,1 0 0,2 0 0,0-2-25,1-1 0,-2-3 0,5-2 0,1-3 0,3-1 0,0-3 196,1-1 0,6-2 0,2 0 1,4 0-1,1 0 0,0 0 1,1 0 1,3 0 0,2 0 1,5 0-1,-2 1 1,2 2-1,4 2-140,3-2 0,4 4 0,-3 0 0,1 2 0,2-1 0,0-1-47,2 1 1,-26-7 0,1 0 0,33 5 0,-34-3 0,0-1 0,2 0 0,0 0 0,0 0 0,0-1 75,0 0 0,0 0 0,6-3 0,1-1 0,-2 0 1,1 0-1,1 0 0,2-1 0,1-1 0,1 0 1,-2-1-1,1 1 0,1-1 0,1 0 45,3-1 0,0 1 0,-6 3 0,0 0 0,6-3 0,1-1 0,-1 1 1,1 0-1,-1 1 0,0 0 0,0-1 0,1 1-97,0 1 1,0-1 0,-7 2 0,0-1 0,6-1 0,0 0 0,-2 0 0,0 1-1,-2-1 1,0 1 0,1-1 0,0 1 0,-1 0 0,0-1-29,0 0 1,1 0 0,5-1 0,1 0 0,-7-1 0,0 0 0,2 1 0,-1-1 0,2 0 0,-1-1 0,-1 0 0,0 0 63,-1-1 0,1 0 0,5-2 1,-1 0-1,-3 1 0,1 1 1,0-1-1,0 1 0,1-2 1,-1 1-1,0 0 0,0 1 1,1-1-1,-1 0-19,-2 2 1,1 0 0,-1 0 0,-1 1 0,2 0 0,0 1 0,-1-1 0,1 1 0,-2-1 0,0 0-1,0 1 1,-1-1 0,-3 0 0,0 1-74,0-1 0,0 0 0,-3 3 0,1-1 0,-1 1 1,0 0-1,-1-2 0,-1 0 0,2-1 0,-1-1 1,0-1-1,-1 0 104,0 1 1,0 0 0,3-2-1,-1 1 1,-4-1 0,0 0-1,1 1 1,-1-1 0,3 0-1,0-1 1,-1 1 0,-1 0 0,2-2-1,0 0-19,0-1 1,0 1-1,-2 0 1,0 2 0,1-1-1,0 1 1,0-1 0,0 1-1,-2 0 1,-1 1 0,-1-1-1,-1-1-81,33-10 0,-2 4 0,-3-6 1,-1 0-1,-3-3 0,0 0 1,-2-1 146,0 1 1,-3-6-1,-5 0 1,-4-2-1,-1-3 1,-3-2 55,-2-1 1,-1 0 0,0-1 0,-1-2 0,-2-3 0,-2-1-118,2-4 0,2-5 1,1-3-1,0-3 1,-20 29-1,0-1 1,0-1-1,-2-1-100,0-1 1,0 0 0,1-1 0,1 0-1,-3-2 1,1-1 0,1-1 0,1-1-1,0-1 1,0 0 0,0-3 0,0 0 0,-1-1-1,0-1 145,-1-2 0,0-1 0,0-1 1,1-2-1,-3-1 0,-1 0 0,0-3 1,1-1-1,0 1 0,0 0 0,2-3 1,0 1-1,1 0 0,1-1 67,-1-1 0,1-1 0,0-2 1,0 0-1,1 3 0,0 1 0,0 2 1,-1-1-1,1 2 0,0 0 0,-2 2 1,0 1-102,1 2 1,-1 0-1,0-3 1,-1 0 0,1 3-1,-1 1 1,-1-1 0,0 0-1,0 0 1,0 0 0,-1 1-1,1 1-206,-1 1 0,0 0 0,0-4 0,-1 0 0,-2 2 1,0 0-1,-1-1 0,-1 0 0,0-1 0,-1 1 0,0 1 1,-1 0-1,0-1 0,-1 0 53,-1-2 0,0 1 1,0 0-1,0 0 1,-1-2-1,1 0 1,0 0-1,-1 0 1,1 1-1,0-1 1,-1-1-1,1 0 1,0-1-1,-1 1 277,1 0 0,0-1 0,2-9 0,1-1 0,1 7 1,0 1-1,1-1 0,1 0 0,1-2 0,-1 1 1,0 1-1,1 1-26,-1 0 1,0 0 0,3-3-1,-1 0 1,1 4 0,-1 1 0,0 3-1,0 0 1,-1 0 0,0 0-1,-1 4 1,-1 1 0,0-1 0,-1 0-138,-2 2 1,-1 1 0,0 4 0,-2 0 0,-1-2 0,-1 0-1,-2 2 1,0 0 0,-1 3 0,0 1 0,-2-1 0,0 1-1,-1 1 1,0 0-93,-3-1 1,1-1 0,0 1 0,0 1-1,1 0 1,-1 1 0,0 1 0,1-1-1,0-1 1,0 0 0,-1 0 0,0-1 30,0-3 0,1 1 1,1-1-1,1 0 0,-1-1 1,-1 0-1,2 1 0,-1-1 1,1-2-1,-1-1 0,0 1 1,0-1 216,0 0 1,1-1 0,0-2 0,1 1 0,0 0 0,0-1 0,0 1 0,0 0 0,0-2 0,0 1 0,0 3 0,0 0-35,0 1 0,0 1 1,-2 0-1,-1 0 1,0 4-1,0 0 1,0 0-1,-1 1 1,-1-2-1,-1 1 1,0 3-1,-1 0 1,-1 1-1,0 0-94,-10-31 0,0 4 0,5 1 0,0-1 0,-1 3 0,1 1-300,0 5 1,-2-2-1,0-1 1,0-5-1,3 0 1,2-2 230,3-4 0,-1 0 0,5-4 0,-1 0 0,1 0 0,2 36 0,2-1 0,0 0 0,1-2 122,0-1 1,0 0-1,1 3 1,0 1 0,-1-2-1,-1 0 1,2 1 0,0 0-1,0-1 1,0 1 0,0-1-1,0 0 43,-1 0 0,-1 0 1,0-34-1,-1 3 0,-1 1 1,-2 1-1,-3-1-70,-1 5 1,-1-5-1,-2 5 1,1 0-1,-1-1 1,-2 2-12,-2-1 0,0 0 0,-3-2 0,-1 0 1,1 1-1,-1-1 0,0 0 92,2 1 0,0 8 0,-1 2 0,-2 1 0,0 5 0,-2 4-161,0 4 0,1 8 1,-4 3-594,2 3 0,5 9 1,0 5-1,0 8-1928,-1 5 0,4 19 2578,-4 8 0,3 22 1,2 7-1</inkml:trace>
  <inkml:trace contextRef="#ctx0" brushRef="#br0" timeOffset="1">20888 17085 8005,'-13'0'0,"0"0"150,-1 0 1,1 0 0,1-1 0,3-4 0,5-3 0,4-4 0,3-2 532,1 1 0,7 0 0,-4-1 0,2 1 1,-2 0 1158,-1-1 0,0 7-1047,-1 3 1,-2 2-1,5 4-419,3 2 0,2-1 0,3 7 1,4 4-1,2 2 0,5 2 0,4 0-61,3-1 1,1 6 0,4-4-1,-2 2 1,-3 1 0,1 0-57,4 0 1,-8 0 0,5 5 0,-7 0-1,-2-1 1,-2 1 0,-1 0 60,-2-1 1,-6 5 0,2 0 0,-3 1 0,-2 0 0,1 2-52,-1 0 1,-1-1 0,-2-5 0,-3 2-1,1 2 1,-2 1-231,0-1 0,3-1 1,-3-4-1,1 1 0,2 2 1,0 1-40,0-1 0,-5 2 0,3-1 0,-1 0 0,-1 2 0,-1 1 0,1 0 0,-1 5 0,-4-5 0,0 1 0,0 1 0,0 1 0,0 1 0,0 2 0,0-1 0,0-2 0,-1-2 0,-2 1 0,-2-1 0,2-1 0,2-1 0,-1-2 0,-1-4 0,-1-1 0,0 2 0,-1 2 0,1 1 0,-2 2 0,3-2 0,-2 3 0,1 1 0,-1 0 0,-1-1 0,-1 0 0,3-2 0,-4 5 0,1 2 0,-1-2 0,0 0 0,0-3 0,-4 3 0,5-6 0,-2 0 0,0 0 0,-1 0 0,-2-1 0,-1-2 0,4-1 0,1 1 0,1 1 0,-1 2 0,0 1 0,0 0 0,1-4 0,4 3 0,-2-2 0,1-1 0,-1 0 0,1-2 0,-2 4 0,3-9 0,-1 1 0,-1-1 0,1-2 0,-1-3-32,2-1 0,-3 0 1,2 1-1,0 2 1,-1-2-1,1-1-1014,1-2 0,-3 1 0,1 1 0,2 1 0,2 2 1,1-2-1,0-1-2231,0-2 0,0 0 0,-2 1 3040,-2-1 1,-3-12-1,-7-2 1</inkml:trace>
  <inkml:trace contextRef="#ctx0" brushRef="#br0" timeOffset="2">21235 19897 8005,'-6'-7'-6,"-1"3"502,-7 8 0,7 3 0,2 7 0,4-1 1,1 0-1,0 1 0,0-1 0,0 0 731,0 1 1,1-1 0,2 0 0,3 1 0,2-1 0,2 0 0,2 1 0,3-1-632,3 0 0,-4-5 0,6-4 0,-3-2 0,3-2 0,0 0-1189,4 0 1,0-6 0,1-5 0,-1-5 0,1-6 0,-3-3 0,0-3-1866,-1-4 1,-3 3 0,4-5 2457,2 1 0,7-10 0,3 2 0</inkml:trace>
  <inkml:trace contextRef="#ctx0" brushRef="#br0" timeOffset="3">22515 19551 7995,'-14'-9'5042,"1"0"-4400,6 6 1,2 2-1,10 7 1,3 1-289,4 3 0,6 2 1,1 3-1,1 1 0,0 4 1,0 0-1,-1 4 0,-3 0 268,-1-2 0,-3 3 1,-2-4-1,-2 0 1,-1-2-1,-1-1-1045,0-1 0,-2-3 1,-2-7 88,2-1 0,-1-4 0,5-10 0,-1-7 0,0-5 0,2-7 388,-1-3 1,3-1-1,-2 3 1,2 0-1,-1 0 1,-1 4-1,0 3 1578,-2 5 1,1 6-1,-4 2-873,5 2 0,1 9 0,-1 9 0,-4 6 0,-2 1-644,1 0 1,-2 4 0,2-4 0,-2 0 0,-2 0 0,0-2-285,0-2 1,-6 2 0,-2 1-1,1-2 1,1-2-5688,0-5 4100,4-4 0,2-5 0,11 0 0,5-2 1756,6-7 0,9-6 0,4-12 0</inkml:trace>
  <inkml:trace contextRef="#ctx0" brushRef="#br0" timeOffset="4">23221 19551 7995,'-7'0'9830,"2"1"-8642,10 4 0,-2-2 0,4 6 0,0 0 0,-1-1-881,0 1 0,-1-4 0,-4 2 0,4-1-1974,4-3 1,-2-3 681,2-4 1,-5-4 0,5-7 0,0-2 648,-1-6 0,-1 0 1,-4-1-1,3 3 0,0 1 1,0 0-1,-2 1-529,2 3 1,-3 5 0,6 4-1,1 1 1,2 3-1454,1 2 0,2 2 2318,3 4 0,-3 2 0,4 6 0</inkml:trace>
  <inkml:trace contextRef="#ctx0" brushRef="#br0" timeOffset="5">23528 19418 7977,'9'0'-915,"-2"-2"2069,-1-2 1,0-2-1,-2-3 1,5 5 2094,3 2 1,-3 2 0,0 0-6889,1 0 3256,-4 0 1,0 2 949,-6 2 1,2-3 0,2 5 0,5-1-837,3-1 1,1 1 0,0-4-1,1 2 1,-1 2 0,2-2 0,1-2-2017,2-1 0,6-6 0,-2-3 2285,3-3 0,8-7 0,1-2 0</inkml:trace>
  <inkml:trace contextRef="#ctx0" brushRef="#br0" timeOffset="6">24021 18911 7943,'-13'-13'1976,"-1"4"0,1 2 0,0 1-1485,-1 3 1,7 3 0,2 4 0,4 5 0,2 6 0,4 6-46,4 5 1,7 5-1,5 0 1,2 4 0,7-1-1,1-5 1,5-4 0,-1-4-4463,2-2 0,9-2 4016,-6-8 0,3 2 0,-3-3 0</inkml:trace>
  <inkml:trace contextRef="#ctx0" brushRef="#br0" timeOffset="7">24381 19124 7938,'-31'-17'530,"-2"-1"1,1 3-1,-2 5 1,-1 5 0,1 4-1,3 1 1,6 0 845,4 0 1,5 6 0,7 3 0,8 4 0,8 3 0,11 2-1,7 0-1276,6 1 0,11-6 1,11 1-1,9-8-100,8-5 0,-2-7 0,4-1 0</inkml:trace>
  <inkml:trace contextRef="#ctx0" brushRef="#br0" timeOffset="8">19262 17698 7850,'-7'6'193,"1"-4"0,7 4 0,5-6 0,6 1 0,6 2 0,3 2 709,2-2 0,2 4 0,2 0 0,1 2 0,2 0 0,2 0-583,2-1 1,-4 3 0,3-2 0,-4 3 0,1 1-1,-2 1-25,2-1 1,4 0-1,-2 1 1,1-1-1,2 0 1,2 1-1,5-1 175,-1 0-366,7-5 1,-1 4 0,7-5-1,0 2 1,4-2 0,3 1 115,0-1 0,2-4 0,-2 3 0,1-2 0,3 1 0,-2-1-136,-3 2 1,2-4 0,-1 2 0,1-2-1,4-2 1,-4 0 0,0 0-135,-1 0 0,-2-6 0,6-2 0,3-1 0,0 1 0,2-4 1,0-2 45,1 1 0,-33 3 0,-1-1 1,34-2-1,-1-2 0,0 0 1,-1 2-1,2 0 1,-1-1 0,-6 1 0,-4 0 0,1-2 0,-2-1 0,1-2-36,-4 2 63,5-5 0,-11 5 1,3-7-1,-2 1 0,-3 0 1,1 0 18,2-2 1,5-1 0,3-3-1,2-2 1,3-1 0,2 0 0,-31 15-1,0 1 8,0-1 0,1 1 0,0-2 0,-1 1 0,32-13 0,-1-3 0,1 3 1,0-1-35,-1-1 0,-5 3 0,-5-3 0,-4 3 0,-4 1 0,-1-1 1,-1-2 1,0-1 1,-3-4-1,-5 2 1,1-1 0,2-3-1,1-1-9,-1-2 0,-1 0 0,2-2 0,2-1 0,5-3 0,3-1 0,1-3 28,0-2 1,1 1 0,-1 0 0,-1-4 0,-3 0 0,-3 0 0,-2 3 146,1 3 0,2-5 0,-6 3 0,-2 1 0,-1-2 0,0 2-59,-3 1 0,-1-6 0,-4 3 1,2-1-1,2-5 0,2 1 1,0-4-195,-1 0 1,1 0 0,4-2 0,0 1 0,0-2 0,-20 31 0,0 1-19,0-1 1,0-1-1,0-1 1,0 0 0,0 1-1,0-1 1,0 1 0,0 0-1,-1 0 1,0 0 0,18-32-1,-3 3 190,-1-1 0,-2 0 0,-5 1 1,1 1-1,0-4 0,-2 0 1,-1-2 127,-2 3 0,-1-4 1,1-2-1,-3 0 0,-1 2 1,1-1-1,2 0-328,-9 34 0,0-2 0,-2 1 1,0-1-1,1-1 0,1-1 1,-1 2-1,1-1 0,1-1 0,-1 0 1,2 1-1,-1-2-19,0 0 1,1 0 0,-1-2 0,0 0 0,1 0-1,-1 1 1,0 1 0,1-1 0,-1-1 0,0-1 0,0 2-1,0 0 137,-2-1 1,0 1-1,-1-1 1,-1 0 0,-2 5-1,-1-1 1,1-1 0,0 0-1,-1 0 1,1-1-1,-1 1 1,0 0 0,-1 0-1,0 0 201,0 1 1,-1-1-1,-2-2 1,1 0-1,0 3 1,1 1-1,0-3 1,-1 1-1,1-1 1,0 0-1,0 0 1,1-1 240,-2 1 1,1 1-585,2-1 1,0 0 0,-3-1 0,0 0 0,2-2 0,0 1-1,0-2 1,-1 1 0,1-2 0,0 0 0,1 2 0,-1 1-19,-1 1 1,1 1-1,-1-4 1,-1-1-1,-1 4 1,-1 0-1,1-1 1,1 0-1,-2-2 1,0 0 0,0 1-1,0 0 1,-1-1-1,0 0 157,0-1 0,0 0 0,-1 3 0,0-1 0,0-3 0,0-1 0,-2 1 0,0 1 0,0 1 1,0 1-1,-1-1 0,0 0 56,0-2 1,1 2-1,1 4 1,1 0-1,-2-3 1,0-1-1,1 2 1,0-1-1,-1 1 1,1 0-1,0 0 1,0-1-1,-1 1 1,1 0-127,0 1 1,0 0 0,-1-7-1,1 1 1,2 5 0,0 0-1,0-1 1,0 0 0,0-2-1,0 0 1,0 1 0,0 1-39,0 2 0,0 0 0,0-5 1,0 0-1,0 3 0,0 1 0,0-2 1,0 0-1,0-2 0,0 2 0,0 2 1,0 0-1,0 1 0,-1-1 63,-1 1 0,-1 0 1,0 1-1,-1 1 0,-3-3 1,-1 1-1,0 1 0,0 1 1,-1 0-1,0 0 0,1 0 1,0 0-1,0 0 0,0 0 87,-1 0 1,0 0 0,1 1-1,1-1 1,-2 2 0,0-1-1,-6-35 1,9 37 0,0-1-1,1 0 1,0-1 2,0-2 0,1 0 0,3 0 1,-1-1-1,-1 3 0,0 0 0,1 1 1,0 0-1,-3-36 0,2 0 0,2 36 1,0-1 22,-2 1 1,1-1 0,1 2 0,-1-1-293,-2 0 0,-1 0 1,1-36-1,-5 5 1,-1-2 117,-2 1 0,-3 2 0,-1 1 0,-4 1 0,1-1 0,-2 0 0,2 1 95,0-1 0,-5 0 1,3 1-1,-1 1 0,0 1 1,0 3 45,1 2 1,-3-3-1,5 3 1,0 1-1,-2 0 1,2 3 0,0-1-80,2 1 0,-2-1 0,0 0 1,-2-2-1,-3 2 0,-1 2 1,-2 4 36,1 1 1,-1 2-1,-1-4 1,-3 4 0,-3 0-1,0 1-3,3 0 1,-2-3-1,2 5 1,1-1 0,2 1-1,3-1-207,3 2 1,-6-3-1,4 1 1,-1-1-1,-3 0 1,-2 3 0,-1 0 184,-2-2 0,1 8 0,-5-3 0,3 2 0,0 1 0,0-2 0,-3 2 381,-2 0 0,1 2 0,0 7 0,3-2 0,-2-1 0,-2 1-326,-1 2 1,5 2 0,-1-1 0,1 0 0,-1 1-1,2 0 1,0 1-241,0-1 1,-2 6 0,-2-5-1,1 3 1,1 1 0,-1-1 88,-1 1 1,-4-2-1,-1 5 1,-2 2-1,-1 1 1,-2 1 448,1 1-296,4 6 1,-8-4-1,4 7 1,-2-1-1,-3 1 1,2 0-91,-2 1 1,2 1 0,-1 2-1,4 0 1,0 0 0,1 0 91,0 0 1,1 0-1,4 0 1,-2 0 0,-3 0-1,-1 2 1,-2 2 61,1 5 0,-3-2 0,3 2 0,-1 2 0,0 0 0,-1 3 1,-2-1-283,-1 0 1,0 2 0,-2 3-1,-2 3 1,-2 1 0,0 0 35,0 2 1,-3 1 0,2 3 0,1 2 0,-2 2 0,4 1 0,0 1 259,5 0 0,5-1 0,-3 4 0,-2 3 0,3 0 1,0 3-1,3-2 85,0 0 0,-3 4 0,5 1 0,1 0 0,2 0 0,2-3-130,3-2 1,-2 0-1,4 2 1,0 0-1,3-1 1,3-2-12,1 1 1,5 1-1,1-5 1,2-2-1,2 2 1,3 0 0,0 0-139,1-1 1,0-2-1,1 3 1,1-3 0,3-1-1,-1-4-96,1-1 1,-2-2-1,5-3 1,1-2-1,0-2 1,-2-3-702,-2-1 0,4-1 0,-5-3 0,0 0-5673,2-2 6543,1-6 0,6-3 0,0-8 0</inkml:trace>
  <inkml:trace contextRef="#ctx0" brushRef="#br0" timeOffset="9">20822 4478 7828,'-34'0'779,"7"10"0,11 5 0,5 4-737,7 5 0,2 1 1,2 2-1,0-2 1,3-1-1,6-2 1,9 2-1,7 1 585,6 1 1,8-5-1,8-3 1,4-5-1,5-4 1,5-6 0,5-6-2985,4-6 2357,1-8 0,-35 2 0,1-3 0,0-3 0,0 0 0</inkml:trace>
  <inkml:trace contextRef="#ctx0" brushRef="#br0" timeOffset="10">25701 3079 8024,'-18'0'0,"1"-2"0,6-2 0,3 1 495,8-6 1,-1 6-1,-2 0 1,-3 6-1,0 7 1,-1 5 611,-1 3 1,5 1 0,-1-3 0,2 4-1,2 0 1,0 4-1291,0 1 0,0-3 0,2-1 1,1 0-1,3-2 0,1 0 1,5-2-983,4-3 1,-1-5 0,4-1 0,0-2 0,4-3 1164,2-2 0,2-13 0,-1-3 0</inkml:trace>
  <inkml:trace contextRef="#ctx0" brushRef="#br0" timeOffset="11">26047 3079 8305,'-13'0'0,"-1"0"841,1 0 1,4 0-1,0 1-521,-1 3 1,4 4-1,2 5 1,2 1-1,2-1 1,2 0 0,1 1-131,1-1 0,6 0 0,-1 1 0,3-3 1,3-2-1,1-3 0,3-1-595,2-1 1,-4-1 0,0-6 0,-2-4 0,-2-4 0,-1-4 0,-3 1 19,-4-1 1,-4-3 0,-1-1 0,0 0 0,-1-1 0,-2 4 0,-3 1 579,-2 2 1,5 0 0,-1-1 0,2 1-176,2 0 1,6 1-31,3 3 0,5-1 0,3 4 1,6-2 167,2-2-158,1-2 0,1-1 0,0-1 0</inkml:trace>
  <inkml:trace contextRef="#ctx0" brushRef="#br0" timeOffset="12">26407 2852 8016,'-13'7'510,"4"4"0,1-5 0,2 1 1,2 2-1,0 0 185,-1 0 1,2 0 0,6 4 0,3 0 0,1-1-1,2-1 1,0-4-512,0-1 0,0-2 0,4-4 1,1 0-783,-1 0 0,0-3 1,1-4-1,-1-8 0,0-3 1,1-2-1,-1-1 196,0-3 0,1-1 0,-2 0 0,-2 1 1,-1 3-1,0 2 0,0 4 423,-1 5 0,-3 0 1,2 4-1,1 0 2610,-1 0-2786,-4 1 0,9 5 0,-2 0-30,7 0 0,-1-1 0,5-4 0,-1-3 185,1-4 0,-5-2 0,4 1 0</inkml:trace>
  <inkml:trace contextRef="#ctx0" brushRef="#br0" timeOffset="13">26834 2585 8016,'-21'0'65,"-3"12"0,5 6 1,-2 7-1,-3 8 1,1 5-1,1 8 343,4 6 1,-1-3-1,1 6 1,3-8-1,5-5 1,4-7 0,1-4-1,1-4-703,1-6 1,-5-7-1,0-6 1,-4-11-1,0-12-111,3-10 0,3-9 0,6 0 0,0-2 0,3-4 0,6 0 0,10-3 4201,9 2-3795,6 5 0,18-8 0,3 2 0</inkml:trace>
  <inkml:trace contextRef="#ctx0" brushRef="#br0" timeOffset="14">7985 6650 8199,'-48'-26'0,"-1"0"0,2 2 0,0 1 0,2 2 0,1 2 0,0 3 0,0 1 0,3 2 0,0 2 0,0 2 0,-1 0 0,-7 2 0,0 1-19,2 1 0,0 1 0,-1 1 0,-1 0 0,-3 3 0,0 2 0,-1 0 0,-1 2 0,-2 1 1,-2 3-1,-3 3 0,-1 2 0,-5 3 0,0 2 0,-3 3 0,-1 2 0,22-6 0,-1 1 0,1 1 1,-2 0-1,1 2 0,-2 1 0,-2 1 0,-1 2 0,0 1 0,-2 1 0,0 2 0,-1 1-125,-2 1 0,-1 2 0,1 0 0,1 3 0,1 0 0,-1 2 0,-1 2 0,-1 1 0,1 1 0,0 1 0,1 2 0,-1 2 0,14-10 0,-1 2 0,1 1 0,0 1 0,1 0 0,0 0 0,1 2 0,0 0 0,0 3 0,-1 2 0,1 0 0,1 0 133,0 1 1,1 0 0,0 1 0,2 0 0,0 1 0,2-1 0,1 1-1,-1 2 1,0 2 0,0 1 0,0 2 0,1-1 0,0 3 0,0 0-1,0 1 1,1 1 0,1 1 0,0 1 0,0 1 0,1 1 0,6-11-1,0 1 1,0 0 0,1 1 0,0 0 0,1 1 0,1 0 0,0 0-1,0 0 1,1 0-73,0 1 0,0-1 0,1 1 1,0 0-1,1 1 0,-1 4 1,0 2-1,0 0 0,1 0 1,0 1-1,1-1 0,1 1 0,0-1 1,0 1-1,1 0 0,-1 0 1,1 1-1,0 0 0,0 0 1,1 0-1,0 3 0,0 0 1,0 0-1,1 1 0,1-1 0,0-3 1,1 1-1,0-1 0,1 0 1,1 1-1,0 0 0,1 0 1,0 0-1,1 1 0,0-1 95,1 1 0,0 0 0,1 0 0,0-1 0,1 0 0,1-5 0,0-1 0,0-1 0,2 1 0,0 0 0,1 4 0,1 0 0,0 1 0,1 0 0,0-1 1,1-3-1,0 1 0,0-1 0,1 0 0,0 0 0,1-2 0,1-1 0,0 0 0,0-1 0,2 1 0,1 14 0,2-1 0,0 0 0,2-1 9,1 0 0,1-1 1,1 0-1,1-2 1,1-3-1,0-2 1,2 0-1,1 1 1,0 1-1,2 1 1,1 0-1,1 0 1,0-2-1,1 0 1,2 0-1,0-1 1,2-1-1,0-1 1,2 0-1,1-1 1,1 0-1,2 1 0,0-2 1,2 0-1,1-2 1,1-1-1,1-1 1,1-1-20,0-2 1,1 0 0,2 0-1,1-2 1,2 2 0,3 0-1,0-2 1,1-1 0,-1-5 0,1 0-1,1-2 1,0-1 0,0-1-1,1-1 1,0-1 0,2-2-1,2 0 1,1-1 0,0-2 0,2-1-1,-1-3 1,1-1 0,1-2-1,0-2 10,3 0 0,-1-1 0,2-2 0,1 0 0,4-1 0,2-1 0,-1-1 0,1-2 1,-4-3-1,-1-3 0,1-1 0,0 0 0,1-1 0,-1-1 0,1 0 0,1-2 0,1 0 1,0-1-1,1-1 0,0 0 0,-2-2 0,1-1 0,0-1 0,0 0 0,1-1 0,1-1 1,-1 0-1,1-1-13,0-1 0,0-1 1,-1-1-1,1-1 1,-3-1-1,-1-1 1,0-1-1,1-1 1,4-2-1,1-2 1,1 0-1,-1-1 0,0-1 1,0 0-1,0-2 1,0 0-1,0-1 1,-1-2-1,0 0 1,0-1-1,0-2 1,0-1-1,0-1 0,0-1-36,-13 4 1,-1 0 0,0-2 0,0 0 0,0-1 0,0-1-1,-1 0 1,0-2 0,0-1 0,0 0 0,5-4 0,-1 0-1,1-2 1,-1 0 0,1 0 0,-2-2 0,1 0 0,-1-1-1,0 0 1,0-1 0,-1-1 0,-1 0 0,0-1 0,0-1-1,0-1 1,-1-1 0,1 0 0,-1-2 0,-1 0 0,1-1 4,0-2 0,0 0 0,-1-1 1,0 0-1,-2 0 0,-3 0 1,0 1-1,-2-1 0,0 0 1,0-3-1,-5 6 0,0-1 1,-1-2-1,0 0 0,0 0 1,-2-1-1,0 1 0,-1 0 1,-1-1-1,0-1 0,-1 1 1,-1-1-1,0 0 0,-2 0 1,0 0-1,-1-1 0,0 0 1,-1 0-1,0-3 0,-1 0 1,1 0-1,-2-1 0,0 0 1,-2-1-1,0 1 0,0-1 1,-2 0-1,0 0 0,-1-1 1,-1 0 31,1 0 0,-2-1 0,1 0 0,-2-1 0,-1 0 0,-1-1 0,-1-1 0,0-1 0,-2-1 0,-1 1 0,-1-1 0,-2 0 0,0 1 0,-3 0 0,0 1 0,-1-1 0,-1 0 0,-1 0 0,-1 0 0,0 0 0,-1-1 0,-1 1 0,-1 0 0,-1 0 0,0-2 0,-2 1 0,0-1 0,-2 1 0,0-1 0,-2 1 0,0 1 0,-1-1 0,-1 1 0,-1 0 0,-1 0 0,0 0 16,-1 0 0,-1 1 0,-1-1 0,-1 0 0,0 1 0,-2-1 0,-1 0 0,-2-1 0,0 0 0,-1 1 0,-1 0 0,0 0 0,-1 1 1,0 1-1,-2 0 0,1 0 0,-1 1 0,-1-1 0,0 1 0,0-1 0,-1 1 0,-1-1 0,0 1 0,0 0 0,-1-1 0,0 1 1,-2-1-1,1 1 0,-1 0 0,0 1 0,0 0 0,0 1 0,-1 1 0,0 0 0,0-1 0,-1 2 45,0 0 0,0 0 0,0 0 1,-1 1-1,0 0 0,-1 0 1,0-1-1,0 1 0,-1 0 1,0 0-1,0 1 0,-1 0 1,-5-7-1,0 1 0,-1 0 0,0 1 1,0 1-1,1 2 0,-1-1 1,1 2-1,-1 0 0,-1 1 1,1 1-1,-1 0 0,0 2 1,-1 0-1,0 1 0,2 2 0,-2 2 1,1 0-1,-1 1 0,-1 1 1,-1 2-1,0-1 0,0 2 1,-1 1-1,-1 0 6,-10-8 1,0 1 0,-1 2 0,-2 4-1,3 5 1,-1 2 0,-1 3 0,-2 2-68,-3 1 0,-1 2 0,-1 1 0,0 1 0,0 0 0,0 0 0</inkml:trace>
  <inkml:trace contextRef="#ctx0" brushRef="#br0" timeOffset="15">23101 6677 23040,'9'-6'0,"0"-3"0,1-1 0,2 1-196,1 4 132,1-2 0,5 6-229,3-4 0,2 5 0,1 5 0,-1 5 1,1 5-1,-1 2 0,-1 1 0,-2 0 1,-2 1-1501,1 2 0,-6-3 1565,4 4 0,-4-4 0,-4 2 0,-1 1 0,0-2 171,-2 1 1,5 5-1,-3 2 1,4 7-1,5 7 1,3 6-1,2 10 21,4 6 1,-2 8-1,-7-29 1,0 1-1,0 2 1,1 2 0,0 1-1,0 1 1,1 4-1,0 0 1,0 0 0,-1 0-143,-1 2 1,-1 0-1,2-1 1,-1 0 0,-2-2-1,0 1 1,-2-1-1,0 0 1,-2 1 0,-1 0-1,-1 0 1,-2 1 71,0 1 0,-1-1 1,-3-2-1,-1-1 0,0-3 1,-1 0-1,-1-2 1,-1 0-1,0 0 0,0 1 1,0-1-1,0 0 51,0-1 0,0 2 0,0 2 0,0 1 0,0-3 0,0-1 0,1 1 0,0 1 0,1 0 1,2 0-1,1 1 0,3 0 0,1 2 1,3 0 0,2 5 0,1 1 0,1 0 0,1 1 0,-1-2 0,1 1 0,0 1 0,0 1 0,-1-2 0,0 1 0,0 2 0,-1 0 0,-1-3 0,-3 0 0,0 0 0,-2 0 0,-4-2 0,-1 0 0,-2 0 0,0-1 0,-1-2 0,0-2 0,-2 0 0,-1 0 0,-1-4 0,-2-1 92,-1-1 1,-1-2 0,-4 2 0,0-2-1,-1-5 1,0-1 0,-16 30 0,-5-2-1,-1-8 215,-3-5 0,-1 6 0,-1-9 0,2 5 0,3 8 0,3 4-296,6 6 0,12-35 0,1 1 0,2 1 1,2 1-1,-1-2 0,0 0 0,-10 35 1,-3-2-229,-4-2 0,-5-3 1,-3-1-1,-4-5 1,-8-3-1,-3-7 0,0-6 214,5-9 57,2-10 0,4-6 0,2-10 0,5-3 0,3-4 0</inkml:trace>
  <inkml:trace contextRef="#ctx0" brushRef="#br0" timeOffset="16">15236 8103 29212,'-13'0'-189,"6"0"1,2 0 0,10 0-1,4 0 1,2 0 0,3 1 0,-1 2-1,0 3-515,1 2 1,3-4 708,1 5 0,1-5 1,-1 5-1,3 0 1,3-1 258,2-4 0,-5-1 0,10 0 0,3 1 0,3-1 0,3-3 0,0-4 110,0-5 1,6-3 0,2-1 0,0 0-1,1-1 1,2 1-316,1 0 0,-1-1 0,0 1 1,-4 0-1,-1-1 0,-4 1 1,-3 0-277,1-1 1,-8 5-1,3 1 1,-4-3-1,-1-1 1,1-1-397,-1 0 0,-7-5 473,0 0 1,-1-1 0,3 3-1,-1-4 1,-4 1 7,0 0 0,-3-5 0,-3 2 0,-1-3 0,-1-2 0,-3 2-210,-5 3 1,-2-2 0,-4 6-1,-2 2 1,-8 1 0,-7 3-20,-8 3 1,-10-1 0,-5 6 0,-8 1 0,-11 1 0,-5 2 0,-8 0 364,-2 0 1,38 2 0,-1 1 0,0-1 0,0 2 0,-1 0 0,1 0 0,1 3 0,1 0 0,-1 1-1,0 2 97,-35 10 0,2-2 1,34-7-1,0 0 0,-32 14 1,5 4-1,2 2-8,3-2 0,10-1 1,-2-1-1,8 1 1,11 2-1,8 1-1003,11-1 0,7-2 0,12 0 1,12 1 840,16 2 0,13 1 1,20-6-1</inkml:trace>
  <inkml:trace contextRef="#ctx0" brushRef="#br0" timeOffset="17">14916 10275 17389,'5'-13'0,"1"0"0,1 1-235,4 3 534,0-3 0,3 11-57,-1-4 0,5-1 0,1 2 0,0 1 0,2 1 0,0 2 0,1 0 0,0 0 0,-1 0 0,0 0 17,-1 0 1,-3 5-1,2 1 1,-1 0 0,0 1-1,-2-1-225,-1 0 1,-2 3 0,0-5 0,1-1 0,-2 0-220,-4 2 1,-3-3 25,-10 7 1,2-4 0,-5 2 0,-4 1-1,-2-1 1,0 3 0,2 2-747,0 2 0,0-1 1,0 0-1,3 1 809,5-1 1,2-6-1,2-1 1</inkml:trace>
  <inkml:trace contextRef="#ctx0" brushRef="#br0" timeOffset="18">15263 10249 11589,'-13'-6'212,"-1"0"0,1-3 1,0 6-195,-1 6 0,1 4 0,-2 7 0,-1-1 1,-3 2-1,-2 1 0,-3 3 0,-1 1 297,-2-1 0,2-1 0,2-4 0,2 3 0,0 2 0,2 2 0,0 1 0,4 0-258,4 0 0,0-1 1,2 3-1,-2-4 0,2 1 1,3-2-158,1 1 0,2 3 0,-6 0 0,-2 2 0,-1 1 1,-1 1 165,0 0 0,-1-1 0,1 2 0,0 2 0,-2 3 0,-1-1 0,-2 1 44,2-4 0,-4 1 0,3 0 0,0 1 0,4-3 1,3-3-100,1-3 0,4-1 0,-2 3 1,1-4-1,3 1 0,2-2 1,1 2-52,0 0 1,0-3-1,0 2 1,0 0-1,1-3 1,2 1-35,1 0 0,5 4 0,-3-3 1,2 1-1,2-1 0,0-3 150,-1-1 0,3 1 0,-2-1 1,5-3-1,3 0 0,0-2-3,1-1 1,-3 3 0,7-3 0,-1 1-1,0 0 1,0-1 0,2 0-102,1-1 1,-3 4 0,1-4 0,-1 3-1,0-1 1,-1-1 81,-2 1 1,3-2-1,-4-1 1,0 1-1,1-2 1,3 1-1,2-1 105,-2 0 0,3 3 0,-2-5 0,2 1 0,1-1 0,1 0-90,0-1 1,-2-1 0,-3-2 0,-4 0 0,-3 0 0,-2 0-405,0 0 1,-4 0 0,-1-2-2614,-2-2 2976,-2 2 0,-4-3 0,0 5 0</inkml:trace>
  <inkml:trace contextRef="#ctx0" brushRef="#br0" timeOffset="19">15450 11755 13193,'-21'-26'-612,"3"4"1,11 9 401,7 8 1,6 4 0,7-1 0,0-1 0,1-1 468,-1 1 0,0 2 0,-1 2 0,-1 4 0,-4 3 0,-1 4 0,-3 2 0,-2 0 136,-1 4 0,0-2 0,-1 5 0,-4 0 0,-4 0 0,-2 1-93,-3-1 1,-3 2 0,-1-5 0,0-2 0,0-1 0,0-2-258,2 1 0,-3-1 1,1 0-1,2-1 1,1 0-1,2 0-38,-1 3 1,-5 7-1,-2-1 1</inkml:trace>
  <inkml:trace contextRef="#ctx0" brushRef="#br0" timeOffset="20">14463 11635 12190,'6'-14'-1602,"3"1"1889,3 0 1,-3 4-1,-2 0 1,1 0 744,-1 2 0,-6 2 0,-1 10 0,-8 5 0,-9 6-430,-5 6 0,-5 4 0,-4 2 0,-6 3 0,-6 4 0,-6 2-321,-2-1 1,-9-2-1,-2-4 1,-2 1-1,1-2 1,2-1 0,3-2-1,6-4-603,7-4 1,0-1 0,5-2 0,6-3 0,6-2-1,6-2-3121,4-4 1,9-1 3332,5 2 0,-4-4 1,1 5-1</inkml:trace>
  <inkml:trace contextRef="#ctx0" brushRef="#br0" timeOffset="21">13144 12501 12264,'7'-13'-1502,"-4"1"1596,-6 3 1,1 6 0,-3 10 1021,-1 7 0,3 2 0,-6-1 0,0 2 0,0 6 0,0 2 0,-1 3-760,-2 3 1,3-1-1,2 4 1,-1-2-1,2-4 1,-1-2-1,1-6-578,0 0 0,-3-3-69,5-3 0,-1-19 0,7-7 0,2-8 0,5-7 0,3-6 101,1-4 0,5-3 0,1 2 560,2 2 0,-5 4 0,2 5 1,-3 2-78,-2 3 0,1 0 1,-3 7-1,0 4 1,-4 3-1,1 2-602,-1 0 1,-3 3-1,5 7 1,2 5-1,1 4 1,1 5-1,2 4-7623,2 4 7932,4 0 0,6 1 0,-1-1 0</inkml:trace>
  <inkml:trace contextRef="#ctx0" brushRef="#br0" timeOffset="22">13570 12781 8232,'-1'-27'7985,"-4"0"-7701,4 1 0,1 18 0,9 4 0,2 2 1,4 2-1,2 2 0,2 1-232,2 1 1,-4 2 0,4-3 0,-2 2 0,-4-1-650,-5 2 0,-7-3 1,-10 4-1,-8-1 0,-3-3 830,-1-1 0,-3 2 0,4 2 0,2 0 0,1 1 0,3 1 184,3 2 1,3 2-1,6 1 1,0 1-1,2 1 1,2 1 0,5 3-1138,3 2 0,7-5 0,4 2 0,2-3 1,3-2-1,2-1-2878,1-3 1,0-3 3597,-5-6 0,1-12 0,0-3 0</inkml:trace>
  <inkml:trace contextRef="#ctx0" brushRef="#br0" timeOffset="23">13930 12861 8232,'-4'-14'3990,"-2"1"-3232,-2 0 0,7 5 1,1 5-1,7 6 0,5 6 1,1 3-561,1 1 1,-5 5 0,-1 0 0,3-2 0,-1-1-1,1-3 1,-3-2 0,3-1-793,1 1 0,1-4 1,0-1-1,1-4 1,-1-1-1,0-1 0,1-4 641,-1-3 1,0-4-1,1-2 1,-1 1 0,0-2-1,1-1 1,-3-3 428,-2-2 1,2 0 0,-5-2 0,0 2 0,-1 2 0,0 2-99,1 2 0,-5-2 0,5-1 0,-1 2 0,-1 1-816,-1 1 1,-1 1 0,-2 0 0,-2 1 0,-2 3 0,-5 5 520,-3 2 0,-1 2 0,-2 0 0,-1 2 0,-2 2 0,1 6 0,3 7 97,0 5 1,2 9-1,2 5 1,3 4-1,1 4 1,3 5-1968,1 3 0,4 2 1,1 1 1786,1-1 0,7-4 0,-4-10 0</inkml:trace>
  <inkml:trace contextRef="#ctx0" brushRef="#br0" timeOffset="24">13184 13647 9316,'0'-13'1006,"0"4"0,0 0-474,0-1 1,-12 4-1,-5 1 1,-3 4-1,-1 1 183,2 0 0,-4 7 1,4 5-1,1 6 1,2 2-1,6 4 1,2 3-406,5 4 1,2 3 0,4 4 0,6-2 0,9-5 0,5-3 0,5-3-587,3-2 1,2-6-1,4-8 1,-4-4-1,-4-4 1,-5-2-1,-3-5-479,-5-8 0,-3-5 1,-4-7-1,-6-3 1,-6 0-1,-7-4 645,-6-1 1,-1 3 0,-3-3 0,-1 1 0,2 5 0,1 5 0,4 5 233,4 3 0,7 6 1,0 2-1,6 1 1,7 3-1,7 1-441,5 2 0,14 5 0,5 1 1,5 0-1,4 0 0,2-2 317,1 2 0,1-5 0,-1 5 0</inkml:trace>
  <inkml:trace contextRef="#ctx0" brushRef="#br0" timeOffset="25">13783 13594 8151,'-19'-14'443,"4"7"0,-2 3 0,2 2 0,1 4 489,1 2 0,1 8 0,3 9 0,5 2 0,2 7 1,4 1-1,4 4 0,6 1-490,4 1 1,8 5 0,-4-8-1,1-2 1,-2-4 0,-1-6-1,0-4-1013,-2-6 1,-1 0 0,-3-9 0,-2-6 0,-2-9 0,-2-9-98,-3-4 0,-2-12 0,-1-3 0,0-1 0,0-2 0,0 0 0,0-2 852,0 2 0,-1 8 1,-2 4-1,-3 4 1,0 5-1,0 4 1,1 5 803,-1 4 0,3 3 0,-4 9 0,1 4 0,2 8 1,-1 5-648,1 3 1,-1 7 0,7 1 0,2 0 0,7 0 0,5-1-454,6-5 0,9 0 0,6-6 0,6-1 0,8-2 1,3-5-1,6-2-638,0-2 0,-6-4 0,2 1 0,-1-2 0,-5-2 750,-4 0 0,1-6 0,1-1 0</inkml:trace>
  <inkml:trace contextRef="#ctx0" brushRef="#br0" timeOffset="26">15103 8130 25592,'0'-20'-6451,"-1"7"6689,-4 0 0,-2 7 0,-10 10 1,-5 7-1,-10 6 0,-10 8 1,-10 5 54,-8 0 1,-3 2-138,28-16 1,-1-1 0,1 4-1,1-1 1,-1 0 0,0 0 0,-2 1-1,0 0 1,-1 1 0,-1 0-103,-1 1 1,-1-2 0,-2 1 0,0-1 0,1 0 0,1-1 0,1-1 0,1 0 0,0-1 0,1 1 0,3-2 0,1-1 0,-33 13 35,8-5 0,10-1-432,9-3 0,10-4 1,9 4-1,4-3 1,5-2-1150,6 1 0,4-6 1678,2 1 0,18-6 1,4 3-1</inkml:trace>
  <inkml:trace contextRef="#ctx0" brushRef="#br0" timeOffset="27">12530 9182 8897,'0'-13'0,"0"0"0,0-1 0,0 1 0,0 0 0,0 4 294,0 0 1,0 8 0,0 1 0,0 8 0,0 9 0,0 5-1,-1 3 1,-2 3 317,-2 3 0,-3 2 1,3 4-1,1-3 0,-1-1 1,1-4-1,1-2-1141,1-5 1,2 2 0,0-7 445,0 0 1,2-11 0,1-9 0,3-11-1,1-5 54,3-5 1,-2-5 0,-1-4 0,1 1 0,-2 1 0,1 4 130,0 3 0,-4 8 1,2-2-1,-2 5 387,1 4 0,-1 3 1,5 8-1,-2 2 0,-2 5 1,0 3-202,1 1 0,4 2 0,-3 1 0,0 3 0,1 2 0,0 1 0,4-1-805,1-3 1,1 1 0,0 0 0,2 1 0,3 0-1,3 0-608,-1-1 1,6-6 1284,-4-4 0,9-6 1,3 3-1</inkml:trace>
  <inkml:trace contextRef="#ctx0" brushRef="#br0" timeOffset="28">12997 9382 14721,'-12'-6'-114,"3"-2"1,-3 2-1,5 3 1,0 6 707,2 5 0,4 4 1,2 2-1,4 0 1,5 3-1,5 2 0,2 0-402,0 0 1,2-1 0,0-4 0,1-3 0,-1 0 0,-3-4-747,-1-1 1,-3-3-1,-3-9 1,-5-6 0,-2-5-1,-4-4 1,-2-3 218,-5-1 1,-2-2-1,1 2 1,1 1 0,0 4-1,2 0 1,2 4 15,4 1 1,2 6 0,5 2 0,8 1 0,6 3 412,6 2 0,6 7 1,2 1-1</inkml:trace>
  <inkml:trace contextRef="#ctx0" brushRef="#br0" timeOffset="29">13517 9262 11326,'0'-32'-130,"0"5"1928,0 8-1521,0 10 0,4 9 0,2 9 1,0 3-1,0 3 0,-3 2 0,-2 6 1,-1 2-80,0 1 1,0-2 0,0 0 0,0 1 0,-1-3 0,-2-1 0,-1-5-741,1-1 1,1-2-184,2 1 0,0-13 666,0-5 0,6-11 0,3-6 0,1-3 1,1-4-1,-2 0 185,1 0 0,0 3 0,1 3 1,-4 4-1,-1 3 674,-3 2 0,3 7 1,-2 6-818,-1 7 0,0 5 1,0 3-1,3 1 1,0 3-1,1 2 1,1 3-880,2 1 0,2-3 1,3 0-1,3 1 0,4-3 1,3-2 953,2-3 1,-1-2 0,1 1-1</inkml:trace>
  <inkml:trace contextRef="#ctx0" brushRef="#br0" timeOffset="30">13863 9422 13327,'-7'-12'335,"1"9"0,6-14 309,0 8 0,2 1 0,2 1 0,6 1 1,5 3-1,4 2 0,2 1 0,3 0-485,1 0 0,0 1 0,-1 2 0,-3 2 0,-2-2-1948,-3-2 1133,-7-1 1,-10-6 0,-13-1 0,-6-2 526,-6 0 1,1 4-1,1-2 1,4 1-1,0 3 1,4 2-1,1 1 656,2 0 0,4 1 0,2 4 0,1 5 0,3 5-439,1 3 0,4 1 0,2-3-82,5 2 0,7 4 1,2-3-1,0 1-1953,1-1 1,-2-1 1898,5-5 0,0 0 1,5 1-1</inkml:trace>
  <inkml:trace contextRef="#ctx0" brushRef="#br0" timeOffset="31">14090 9462 28305,'0'-20'-2458,"1"5"1,4 7 0,4 2 3345,3 3 0,-3 3 1,-1 3-1,3 2 0,1-2 1,1-2-1,0-1-184,1 0 0,-1 0 0,0 0 0,1 0-1722,-1 0 1,-7 0-1354,-6 0 2653,-6 0 0,-7 0 0,-1 0 1,2 2-111,4 2 0,2 4 0,7 5 0,4 0 0,3 1-497,4-1 0,8-6 0,3-1 0,5-1 0,5-1 804,1-1 1,2-7 0,4-4 0</inkml:trace>
  <inkml:trace contextRef="#ctx0" brushRef="#br0" timeOffset="32">14530 9236 24841,'-9'-17'-955,"0"4"1,6 4 703,-1 14 0,2 7 0,2 7 0,0 0 1,0 2-1,2-1 0,1 4 0,3 0-108,1-2 0,0 2 0,4-5 1,-4 0-1,-1 1-108,-3-4 0,-3-7 1,-6-5-1,-6-2 1,-5-2-1,-3 0 1,0 0 1028,-1 0 1,4 0-1,0 0 1,2 1-1,2 4 1,1 5-687,3 6 0,3 5 1,6 6-1,0-1 1,0 2-1,0 2-86,0 1 0,-6 12 0,-1-2 1</inkml:trace>
  <inkml:trace contextRef="#ctx0" brushRef="#br0" timeOffset="33">12810 10142 11902,'0'-21'1613,"0"9"-1448,0 12 1,0 11 0,0 8-1,0 2 1,0 4 0,0 3-331,0 3 0,5 5 1,1-4-1,1 1 1,2 1-1,0-2 1,0 0-3767,1-7 3951,2-5 1,1-6 0,1-1 0</inkml:trace>
  <inkml:trace contextRef="#ctx0" brushRef="#br0" timeOffset="34">12864 10302 11902,'6'-19'120,"-4"5"1,7 1 0,2 7 0,-1 6-30,-1 5 0,3 0 0,-3 6 0,4-2 1,3 1-1,4 2 0,0 3-84,4 2 0,1-2 0,2 5 0</inkml:trace>
  <inkml:trace contextRef="#ctx0" brushRef="#br0" timeOffset="35">13303 10369 11710,'-5'-26'1309,"-3"16"-734,-5-3 0,5 10 0,4 7 0,3 5 0,1 3-892,0 1 0,5-4 0,4-2 1,2 1-1,-1-2-329,-1 0 1,-6-3 0,0-8 0,-5-4 0,-4-2 198,-1-3 1,0 1 0,-2 0 0,4-1-1,5 2 431,5 3 0,8-2 25,9 2 0,3-9 0,2-3 1</inkml:trace>
  <inkml:trace contextRef="#ctx0" brushRef="#br0" timeOffset="36">13890 10102 10546,'0'-34'543,"0"3"0,-1 4 1,-4 18-479,-4 5 0,2 8 0,-2 5 0,-1 3 0,-2 3 1,-2 3-1,3 4 96,2 3 1,-3 6 0,4 2 0,1-1 0,3 2 0,4-1-264,4-1 0,3-2 0,8-8 1,1-4-1,4-3 0,-1-3 0,0-3 1,-2-5-4,-3-2 0,0-4 0,-2-4 0,-4-7 1,-3-8-1,-5-4 11,-5-2 0,-2-4 1,-6 0-1,-2 1 1,-1 1-1,-2 1 0,2 0-133,1 2 1,3 4 0,3 0 0,5 4 0,4 5-1,5 2-283,9 3 0,2 3 0,9-2 558,3 1 0,8-5 1,-2 4-1</inkml:trace>
  <inkml:trace contextRef="#ctx0" brushRef="#br0" timeOffset="37">14263 10009 9031,'-9'0'83,"0"0"1,2 6 0,-3 5 0,2 7 321,2 4 0,-2 10 1,3-9-1,2 1 0,2 1 1,1 0-1,0 2 0,0-2-372,0-3 0,0-2 1,1-7-1,2 0 0,3-1-227,1-3 1,2-5-1,5-10 1,-3-7-1,0-6 1,-2-5-1,0-1-290,-2-3 1,5-11 0,-3 2 0,3 2 0,-1-1 0,0 5 470,-2 3 1,-6-5 0,1 11-1,-2 3 1,-2 3 477,0 2 1,-3 7 0,-5 3-1,-5 4 1,-2 4 0,0 5 65,2 3 0,0 1 1,1 0-1,1 1 0,4 1 1,1 1-1,3 3-608,2 2 1,7-5-1,2 3 1,6-1-1,4 0 1,4-2 139,3-1 1,0-2 0,0 2 0,-1 1 0,1 2 0,-1-2-87,1-1 0,-1 0 0,-1 3 0,-2 3 0,0 2 0,-2 2 19,0 4 1,5 12-1,-3 0 1</inkml:trace>
  <inkml:trace contextRef="#ctx0" brushRef="#br0" timeOffset="38">23861 5011 20717,'-9'-6'0,"2"-3"0,1-3-1931,3-1 0,1 4-264,2 0 2439,0 6 0,-1-1 0,-2 8 1,-3 4-1,-1-1 0,-4-2 0,-1-4 1,-2-1 1110,-4 0-955,3 0 0,-10 0 1,1 0-1,-4-1 0,-3-4 1,1-2 16,2-1 0,-3-4 0,0 5 0,1-2 1,1 2-1,-1-1-232,-1 1 1,-2 4 0,2-1-1,-4 2 1,-5 2 0,-3 0-1,-3 0-92,-2 0 1,1 0 0,-3 2-1,-1 1 1,-1 2 0,-1 1-1,0 2 163,-4-1 1,4-4 0,-6 2 0,1-4-1,-1-1 1,0 0 170,-1 0 0,-2 0 1,3-1-1,0-4 1,-3-2-1,-2-2 1,-4 0-249,0-1 1,-1-1 0,3 1 0,-1 2 0,0 1 0,1 1 0,-1-1-221,1-1 1,-9 1 0,1-3 0,2 1 0,34 4 0,0-1 0,1 1-1,-1 0 47,0 1 0,0-1 0,-2-1 0,0 0 0,2 2 0,1-1 1,-1 0-1,0 0 0,-2 0 0,0 0 0,0 0 0,0 1 1,-2-1-1,0-1 35,-3 0 1,1 0-1,4 2 1,0 0-1,-4 0 1,-1 0-1,1 1 1,1 0-1,0 1 1,0 0-1,0 0 1,1-1-21,1 1 1,1 0-1,0-1 1,0 2-1,-1 0 1,0 2 0,1-1-1,-1 0 1,-1 0-1,1 0 1,1 0-1,0 0 1,1 0 0,0 0-29,-34 0 0,34 0 0,-1 0 0,2 0 1,-1 0-1,-36 0 0,-1 0 0,4 0 0,-2 0 46,0 0 1,4-2 0,-1-1 0,1-1 0,2 1 0,-1 0 44,-1-2 0,9 2 1,-5-4-1,0 1 1,3 2-1,-1-1 1,3 1-168,2 1 0,-3 1 0,3 2 0,-1 2 0,-2 1 0,0 3 0,-3 1-90,1 3 0,0 1 0,-1-1 0,0-1 1,0 1-1,-3 1 136,0-2 0,0 1 1,1-4-1,-1 0 1,-2 0-1,-1-2 0,3 1 141,4-1 0,-2 0 1,3-2-1,3 1 1,-4 1-1,3-1-105,1-1 0,2 2 1,4 1-1,1-1 0,0 1 1,1-1-1,2 0-36,1 2 0,4 2 0,-2 4 0,0-2 0,2-1 0,1 1 0,4 1-3,1-3 1,-7 4 0,6-3 0,-1 3 0,-2 1 0,1 1-71,2-1 0,-7 5 1,7 0-1,-2-1 0,1 3 1,3 0-1,0 3-139,3-1 0,-1-4 0,-2 4 0,2 1 0,5 3 1,3 2-873,1 3 873,7-9 1,-4 14-1,5-10 1,-1 4 0,1 1-1,4 0-136,5-1 0,4 2 0,6 1 0,0-1 1,0 2-1,2-1 129,2 0 0,9 4 0,10-3 0,3 0 0,7-2 0,4-1 0,4 1 158,2-3 1,0-1 0,8-1 0,-3 0 0,1-1 0,0-1 0,-1-1 111,-2-2 1,2-4 0,-2 3 0,0-2 0,2-3 0,-1-1 75,3-2 0,1 1 1,1-1-1,-1 0 1,6 1-1,0-1 1,4-1 17,0-3 1,1 1 0,5-5 0,-1-2-1,1-2 1,1-1 0,0 0 99,-1 0 0,7 0 0,-6-1 0,5-2 1,-35 1-1,1-1 0,-1 1 0,1 0 1,-1-1 1,-1 0 0,2 2-1,-1 0 1,35-5 0,0 2 0,1 0-1,-2 1 1,2 1 141,0 2 1,-3 0-1,3 0 1,0 0-1,-1 0 1,0 0-125,-4 0 0,1 0 0,1 0 0,3 0 0,2 0 0,-2 0 0,-2 0 65,-2 0 0,2 0 0,-1 0 0,1 0 0,0 0 0,2 0-234,0 0 0,-32 0 0,1 0 0,-1 0 0,0 0 0,2 1 0,1 0 0,0 0 0,-1 1 0,-2 0 0,0 0 1,0 0-1,-1-1 0,1 0 0,1-1-9,1 1 0,0-2 1,1 1-1,-1 0 0,0 0 1,0 0-1,-3 0 0,1 0 1,-1 1-1,1-2 1,-2 1-1,1-1-39,0-1 1,0 0-1,-1 0 1,0 1-1,0-3 1,1 0-1,0 0 1,-1 1-1,3 0 1,-1 0-1,1 0 1,0 0-1,2 1 1,2 1-12,-1 0 0,1 0 0,-1 1 0,0 0 0,-2 0 0,1 0 0,-1 0 0,0 0 0,-1 0 0,-1 0 0,1 1 0,0 0 0,0 1 0,0 0 0,1 0 0,1-1 0,0 3 0,0 0 0,0 0 0,-1-1 0,-2 0 0,0 0 0,1 0 0,-1 0 0,-2-1 0,0-1-153,0 0 1,0-1-1,-2 1 1,1-2 0,0 1-1,0 0 1,37 0-1,-1 0 1,-2-1 323,-35-1 1,-1 0-1,34-6 1,2-5-1,-3 1 1,-1 2-1,1 2 1,2 1-172,1-1 0,-33 5 0,0-1 0,-2-1 0,0 0 0,0 0 0,1 1 0,35-8 0,0-3 0,-2-3-446,-1 2 1,0-5-1,-1-1 1,-2-3-1,2-2 1,-4 1 299,-2-1 1,-29 10 0,0-2-1,-2 0 1,0 0 0,1-1 0,0 0-1,1-1 1,-1-1 0,-1 1-1,0 1 1,1-2 0,-1 1-3,0-2 1,1 1 0,26-18 0,-2-1 0,-3 5 0,-3 4-1,-3 2 1,-6 3-215,-6 5 1,-6-2 0,-9 5-1,-4 0 1,-5 0 0,-6 1 210,-7-1 0,-17-2 0,-17-6 1,-14-1-1,-18-2 0,25 15 1,-3-1-1,-8 0 0,-3 0 106,-6-3 0,-2 1 0,0 0 0,-1 0 0,15 4 0,0-2 0,0 0 0,-23-6 0,0 0 0,3 0 0,1 0 1,1 0-1,2 1 14,1-1 0,2 2 119,5 3 1,1 0 0,-2 1 0,-1 1 0,6 4 0,1 1 0,1 3 0,-2 1 0,-1 2 0,-1 3 0,-1 3 0,-1 2-89,-2 4 0,0 2 0,-4-1 0,0 1 0,3 7 0,0 2 0,-3 0 0</inkml:trace>
  <inkml:trace contextRef="#ctx0" brushRef="#br0" timeOffset="39">20408 6650 25757,'-7'-6'-4123,"-5"5"4587,3-4 0,-3 2 1,-1 0-1,0-1-82,-1 1 0,6 2 1,-1 1-1,-2 0 1,-1 0-1,-1 0-240,0 0 0,4 0 1,0 0-1,-1 0 0,-2 0 1,-3 0-1,-1 0 25,-2 0 0,0 0 0,5-2 0,0-1 0,-2-1 0,-2-1 0,0 1 99,0-1 1,3-1-1,0 4 1,1-4 0,0 0-1,-1 0-152,1 3 0,0 1 0,-1 2 1,1 0-1,0 0 0,-1 2 1,1 1-247,0 1 1,-1 5 0,1-4 0,-2-1 0,-1 0 0,-3 2 0,-1 0 220,1 0 1,-5 0 0,4-3 0,-1 1 0,2-1 0,1 0-3,0 2 0,0-4 0,5 4 0,0-2 1,-1 0-1,1 3-147,0 1 0,-1-3 0,1 4 0,0-1 0,-1 1 0,1 1 0,0-1-131,-1 1 0,1 0 0,-2 5 0,-1-1 0,-2 0 1,2 1-1,1-1 0,0 0-24,-3 1 1,4-6 0,-4 1 0,2 2-1,-1 0 1,0 3 125,0-1 1,1-4-1,0 0 1,-2 0 0,2 0-1,1 0 1,1 1 70,1 2 0,0 1 1,-1-1-1,1-2 0,0-1 1,-1 2-86,1 0 0,0 3 0,1-1 0,2 0 0,2 1 0,1-2-448,-1-4 1,4 4 0,-3-3 0,1 3-24,3 1 1,1-4 0,4 0 0,1 1-870,1 2 1430,6-4 0,-2 4 1,5-4-1,0 3 0,1-1 1,-1-1 41,0 1 1,7 2 0,0 2 0,3-1 0,-1 0 0,0 1 0,0-1 205,1 0 1,-1-4 0,3 0 0,-1 1 0,-2 1-1,2-2 1,1-3 199,1-1 1,5-3-1,2 4 1,0-2 0,2 1-1,1-2-125,1-2 0,9-1 1,-6 0-1,1 0 0,1 0 1,-2 0-1,0 0-24,0 0 1,0 0 0,-2 0 0,-1 0-1,-3 0 1,0 0 0,-1 0 137,-1 0 0,0 0 0,-6 0 0,1 0 0,0 0 0,-1 0-186,1 0 0,-1 0 0,1 0 1,0 0-1,-1 0 0,1 0 1,1-1-239,3-4 0,-2 4 0,2-4 0,-2 4 0,1-1 0,1-1 0,-1-1 0,-2 1 0,3 2 0,0 1 0,-1 0 0,-2 0 0,-3 0 0,-3 0 0,6 0 0,-4-2 0,0-1 0,1-1 0,0 1 0,2 0 0,-1-2 0,1 2 0,0-4 0,-1 0 0,1 1 0,0-2 0,-1 1 0,-4 2 0,1-2 0,-1 0 0,0 1 0,-1-2 0,-2 2 0,-3 0 0,4-4 0,-3 3 0,-2-2 0,-3 0-70,-3-2 1,-6-2 0,1-3 0,-2-2 0,-2 2-1,0 0-448,0-2 1,0 3-1,0-4 1,0-1-1,0-2 1,0-3-1,0 0-26,0 3 1,0-3-1,0 4 1,0-1-1,-2 1 1,-1 0 101,-1 0 0,-6 5 0,1-2 0,-3 4 0,-3 0 0,-3 2 139,-4 3 1,-3-2 0,-2 3 0,1-1-1,-3 0 1,0 1 0,-4-1 120,-1 0 0,3 4 0,-3-2 0,0 0 0,1-1 0,-1-2 509,0-2-173,5-1 1,-8 4-1,4 0 1,-1-2-1,-2 1 1,1 0 243,-1 1 1,1 6 0,-5-3-1,0 2 1,0-1 0,0 2 0,0 3-625,0 5 1,1-2 0,4 5 0,4 3 0,2 1 709,3 1 1,5 0-1,2 1 1</inkml:trace>
  <inkml:trace contextRef="#ctx0" brushRef="#br0" timeOffset="40">20702 7557 6343,'0'-14'0,"0"1"-76,0 0 439,0 5 0,-2-2 1,-2 5-1,-5 2 0,-3 2 1,-1 1-1,-1 0 1,1 0 674,0 0 0,-5 0 1,0 0-1,2-2 0,1-1-411,2-1 0,-1 0 1,1 2-1,0-2 0,-1-4 1,1-1-186,0 0 0,-1 1 0,1-4 0,0 1 0,-1 4 0,1 1-298,0 3 1,-1 0 0,0 0-1,-3-1 1,-2 1 0,0 1-1,-2 2 35,0 0 0,1-4 0,-4-1 0,2 2 0,0 2 0,-1 1 1,3 0 441,0 0 0,-3-5 1,2 1-1,-1 1 1,1 2-1,0 1-155,0 0 1,1 0 0,-4 0-1,3 0 1,1 1 0,-1 2 0,-1 1-440,1-1 1,-3 3-1,5 0 1,-2 0-1,-1 0 1,0-3-64,0-1 0,1 2 1,-3 0-1,3 1 0,2-1 1,1 1-1,1-2 153,-1-2 1,0 4 0,5 1-1,-1 0 1,1-1 0,0 0 0,-1 1-123,1 3 1,0-2-1,-1 2 1,1 1-1,0 1 1,-1 1-1,1-2-344,0 0 1,-1 10-1,1-7 1,0 2-1,-1-1 1,3 0 53,2-1 1,-3 0-1,4 2 1,0 2 0,-1 0-495,-2 0 1,4 2 136,-2-1 0,6-1 0,-1-3 305,2-1 1,2 0 0,0 1 0,0-1 0,0 0 0,0 1-18,0-1 1,5 0 0,-1 1 0,0-1 0,2 0 0,2 1 235,-1-1 0,5 0 0,-3 1 0,3-3 1,1 0-1,0-2 0,2 0 404,3-2 0,1 5 0,5-5 0,-2 2 0,2 0 0,1 0 1,2-2 95,-1-2 0,5 1 1,1 0-1,-1 0 0,0 1 1,1-1-46,2 0 1,-2 3 0,2-3 0,-2 0 0,-1-1 0,0 0 0,2-1 36,1 1 0,-3 1 1,3-3-1,-1 1 1,-4-1-1,1-1 1,0-2 2768,1 0-2710,6 0 1,-8 0 0,5 0 0,1 0 0,-1 0-424,3 0 0,0 0 0,0 0 0,-2 0 0,1 0 0,-1 0 0,1 0 0,1 0 0,-3 0 0,0 1 0,0 2 0,-1 1 0,-1-1 0,-2-1 0,0-2 0,-1 0 0,4 0 0,1 0 0,1-2 0,-1-2 0,5 1 0,-5-4 0,2-1 0,-1 2 0,1-1 0,-1 1 0,1 0 0,-2-3 0,3 3 0,-3 0 0,-2-1 0,-3 1 0,-6 0 0,2-3 0,-4 3 0,0-1 0,-3-4 0,-3 1 0,-2 1 0,0-3 0,1 3 0,-1-2 0,0-3 0,1 1 0,-1 0 0,0-1 0,1 1 0,-1-2 0,0-1 0,0-2 0,-1 2-160,-3 1 0,3 0 1,-5-1-1,1-2 0,-4 2 1,-2 1-1,-2 2-587,0-1 1,0-3 0,-2-3 0,-2 1 0,-5-2 0,-1 2 385,1 0 1,-3-3 0,3 2 0,-3 1 0,-1-2 0,0 2 144,-1 0 1,-4-3-1,-1 2 1,0 1-1,-3 0 1,-2 3 25,-4 1 0,-3 2 0,-2-1 0,-5 2 1,-8 2-1,-3 3 0,-6 1-135,-4 3 1,5 0-1,-8 0 1,5-2-1,2 2 1,0 2 243,3 1 0,12 0 0,0 1 0,2 4 0,1 4 0,1 3-212,5 1 0,3 2 0,3 2 462,2 6 1,4-4 0,6 0 0</inkml:trace>
  <inkml:trace contextRef="#ctx0" brushRef="#br0" timeOffset="41">22088 7383 29586,'-13'0'3181,"-1"0"-3618,1 0 0,4-4 1,2-2-1,1-2 0,3-2 1,1-2-1,4-1 447,2 0 0,-1 5 0,6 4 0,2 2 0,0 2 0,3 0 207,-1 0 1,2 0-1,1 0 1,2 0-1,-2 0 1,1 0-1,-1 2-703,2 2 1,1-1 0,-1 6-1,2 0 1,3 0 434,-1 0 0,6 0 1,6 4-1</inkml:trace>
  <inkml:trace contextRef="#ctx0" brushRef="#br0" timeOffset="42">22301 8143 28308,'-7'-12'-2613,"1"12"0,7-1 1440,4 11 0,4 12 0,7-1 0,3 1 1051,2 0 1,7-5 0,6 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780"/>
    </inkml:context>
    <inkml:brush xml:id="br0">
      <inkml:brushProperty name="height" value="0.053" units="cm"/>
      <inkml:brushProperty name="color" value="#FF0000"/>
    </inkml:brush>
  </inkml:definitions>
  <inkml:trace contextRef="#ctx0" brushRef="#br0">7092 5611 28128,'-5'-14'-9771,"1"1"9582,-1 6 0,5 7 0,0 9 0,0 2 0,2 1 0,2-1 0,5-4 0,4 0 0,4 1 0,2 1 382,2-2 1,2 5 0,7-5 0,3 1 0,2-2 0,5-2 0,5 1 282,2-2 0,2-2 0,4-1 1,2 0-1,0 0 0,1 0 1,-1-1-84,1-4 0,0-1 1,-2-4-1,-2 1 1,-2-1-1,-3-2-277,-1-2 1,3-3-1,-4-3 1,-4 0-1,-2-4 1,-4-1-1,1-2-148,-2 0 1,-3 1-1,-7-1 1,-4-1 0,0-2-1,-4-2 1,-3-2-322,-4-3 0,1 0 0,-5 0 0,-2 1 0,-3-2 0,-6-4 355,-7-2 1,-5-1 0,-7 7 0,-4 1 0,-6 3 0,-8 3 0,-6 4 109,-6 3 1,-1 12-1,-9 1 1,-3 3-1,-2 7 1,-1 2-152,0 4 0,-2 7 1,2-1-1,34-2 1,0 0-1,-1 1 1,1 1-1,-1 0 1,0 2-1,0-1 1,1 1 12,0 0 1,0 0 0,-5 3 0,1 1 0,1 0 0,1 2-1,0-1 1,0 2 0,1 0 0,2 0 0,1-1 0,1 0-95,-26 17 0,11 1 1,10-4-1,11 1 0,10 3 1,8 1-163,6 2 0,8 5 0,8-1 1,10-2-1,15-4 0,15-2 1,-19-18-1,4-1 97,5 1 0,3-2 0,5 1 0,2-1 0,9-3 0,1-1 444,0-1 0,0 0 0,9 4 0,1 1 0,-1-2 0,0 0 0</inkml:trace>
  <inkml:trace contextRef="#ctx0" brushRef="#br0" timeOffset="1">4679 6011 12685,'-12'-21'0,"3"3"0,3 5-627,0 4 1235,5-3 1,-7 11-1,4-2 1,-6 6 0,-5 4-1,-3 2 1,0 0 0,-1 3-1,-5 4-810,-5 6 0,1 11 1,-4 7-1,1 10 0,-1 11 1,13-26-1,-1 2 0,0 4 1,0 1 158,-1 4 1,-1 1-1,0 6 1,1 1 0,0 7-1,1 2 1,-1 4 0,2 1-1,0 4 1,1 1 0,3 0-1,2-1 1,1 2 0,3 0-33,2 0 1,2-1 0,4 1 0,2-1 0,4-2-1,3 0 1,2-2 0,3 0 0,0-7 0,3-2 0,2-2-1,3-2 164,1-3 1,3-2-1,1-1 1,3-2-1,4-5 1,2-2 0,0-2-1,1-2 1,1-2-1,2-2 1,0-1 0,0-2-1,1-1 1,0-2 12,0-1 1,0-1 0,-3-2-1,0-2 1,-1-2 0,-1-1 0,32 16-1,-5 0 1,-5-1-535,-7-1 0,-6 5 0,-8 0 432,-5 6 0,-1-4 0,-5 5 0,-5 4 0,0 2 0</inkml:trace>
  <inkml:trace contextRef="#ctx0" brushRef="#br0" timeOffset="2">8198 8903 14916,'-43'-55'0,"2"7"0,5 14 0,6 14 1863,10 9-1678,3 5 0,10 14 1,3 4-1,2 4 0,5 2 1,7-1-1,16 1 0,20-2 1,22-1-1,-24-8 1,3 0-1,8 0 0,2 0 161,7 2 0,2 0 1,6-1-1,1 0 1,-21-1-1,1 1 1,1 0-1,0-1 0,1 1 1,0-1-1,4 0 1,0 1-1,1-1 1,-1 0-1,0 0 1,0 0-1,3-1 0,0 1 1,0-1-153,-1 0 0,1-1 0,-2 0 0,-5 0 0,-1 0 0,0 0 0,1-1 0,-1 0 1,0 0-1,-3-1 0,0 0 0,-2 0 0,20 0 0,-2-2 0,0 0 0,0-2-234,-1 0 1,0-2 0,-6 0 0,1-2 0,1-1-1,0-1 1,-2 0 0,-3 1 0,-3 0 0,-2 0-1,-3 1 1,-1 0 0,-4 1 0,-2 0 39,-2 1 0,-1 0 0,27 5 0,-6 5 0</inkml:trace>
  <inkml:trace contextRef="#ctx0" brushRef="#br0" timeOffset="3">5345 9995 22675,'6'-13'-225,"-4"6"1,2 1 0,-8 6 0,-5-2-1,-3-2 1,-1-5 0,-1-3 0,0-1 0,-4-1-1,-4 1 1,-4 0 0,0 1 0,-4 3 0,-4 5 1557,-6 2 0,-7 4-1267,2 2 1,-10 9 0,1 11-1,-6 4 1,-3 5-178,-2 1 0,-2 1 1,34-16-1,1 1 1,-32 17-1,3-2-103,2 2 1,3 2 0,7 1 0,6-2 0,4 1 0,5-1-1,2 5 239,2 3 1,1 5 0,-1 6-1,-1 10 1,16-29 0,0 1-1,0 6 1,1 2-108,-2 3 0,0 2 0,2 3 0,0 3 0,-1 4 1,1 3-1,1 3 0,2 2 0,1 2 0,2 1 0,3-22 1,1 0-1,0 1 0,0-1 0,1 1 0,1 0-54,0 1 0,1 0 1,0 0-1,0-1 0,0 0 1,1 1-1,0-1 1,0 1-1,0 0 0,0 0 1,0 0-1,0-1 0,0 2 1,1 0-1,0 0 1,0 0-1,0 0 0,1-1 206,1 1 1,0 0-1,0 0 1,-1-3-1,1-1 1,-1 0 0,3 23-1,1 0 1,0-1-1,1-1 1,1 0-1,0 1 1,1-1 0,-1-1-45,-1-3 1,0 1 0,0-1 0,0-1 0,0-3 0,1-2 0,0-1 0,1-1 0,2-2 0,1 0 0,0-5 0,1-2 0,0-5 0,2-1-97,0-6 1,1-2 0,14 30-1,4-12 1,-2-4 0,-2-10-1,-2-7 20,-1-8 1,1-7 0,1-2-1,4-6 1,1-5 0,3-4 121,2-1 0,2 0 0,1 0 0,1 0 0,-1 2 0,6 1 0,1 3-757,0 1 0,5 2 0,-3 7 1,-2 5 684,-2 5 0,3 9 0,-1-1 0,3 4 0,1 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784"/>
    </inkml:context>
    <inkml:brush xml:id="br0">
      <inkml:brushProperty name="height" value="0.053" units="cm"/>
      <inkml:brushProperty name="color" value="#FF0000"/>
    </inkml:brush>
  </inkml:definitions>
  <inkml:trace contextRef="#ctx0" brushRef="#br0">1453 5131 27844,'-13'0'0,"1"1"973,3 4-1488,-3 2 0,5 10 1,-7 5-1,1 9 73,0 6 0,-1 10 0,1 5 0,0 9 1,1 4-1,3 8 0,5 1 0,2-35 1,2 2-1,0-2 0,0 2-1017,0-1 1,0 1-1,2 5 1,0 1 1308,0-1 1,1 2 0,2 9 0,0 1 0,-1-2 0,0 1 0,0 3 0,1 2 0,-1 6 0,0 1 0,1 2 0,-1 1 77,-1-22 1,-1 0 0,1 1 0,1 9 0,0 1 0,0 1 0,-1-3-1,-1 0 1,1 0 0,1 3 0,0 1 0,0 0 0,1 4 0,-1 0 0,1 1-1,-1-1 1,1 0 0,-1 0 14,0 0 1,1 1 0,-1 0-1,1 5 1,0 1 0,0 0 0,0-6-1,1 0 1,-1 0 0,2 1-1,-1 1 1,1 0 0,-1-1 0,1 1-1,0 0 1,1-2 0,0-1-1,0 0-35,0-2 0,1 0 1,-1-1-1,1 4 0,0 1 1,0-3-1,0-7 1,0-2-1,0 0 0,0 1 1,-1 0-1,1 0 1,0 1-1,0 0 0,0 0 1,-1-2-1,1-1 1,-1 0-1,0 3 0,0 0 1,0-1-28,-1 2 1,1-1 0,-1 0 0,0-3 0,1-2 0,-1 2 0,2 5 0,0 1 0,0 0 0,0 0 0,0 0 0,0-1 0,-1 0 0,0 0 0,-1 1 0,0 1 0,0 0 0,-1 0 61,-1-1 0,-1 0 0,0-1 0,-1-3 1,0-1-1,0 0 0,0 3 0,0 1 1,0-1-1,-2 0 0,0 0 0,0-1 0,-2-2 1,0 0-1,0-1 0,-2 2 0,0-1 1,0 0 69,-1-1 0,1 0 0,-2-1 0,-1-2 0,0-2 0,-1 1 0,0 2 0,-1 0 0,0-1 0,-3 22 0,-1-2 0,0-3 0,0-2 0,1-2 0,0-2 0,0-2 0,0-1-28,0-1 0,1-1 1,0-2-1,1 0 0,2-6 1,0 0-1,1-3 1,-1 0-1,0-1 0,1 0 1,-1-3-1,2 0 15,0-1 0,1 0 0,-3 3 0,1 0 0,0-6 0,1 0 0,-1 1 0,0 0 0,1-1 0,0 1 0</inkml:trace>
  <inkml:trace contextRef="#ctx0" brushRef="#br0" timeOffset="1">1026 13887 24414,'-8'-15'-608,"8"6"0,20 12 0,25 21 1,5 5 212,3 7 0,1 3 1,-1 2-1,0 3 1,1 5-1,-1 2 1,2-1-1,3-3 0,-28-23 1,0-2 91,31 21 0,4-7 0,-4-4 0</inkml:trace>
  <inkml:trace contextRef="#ctx0" brushRef="#br0" timeOffset="2">19569 4291 30443,'13'-38'-2113,"2"4"0,1 7 0,2 8 0,-2 6 1747,-1 4 1,3 3 0,-3 4-1,-8-1 1,-11-1 0,-13-1-1,-9 1 1,-8-2 0,-5-1-1,-1-4 595,0-1 0,-4 4 0,-2-1 0,-2-2 1,-4-1-1,-4 1 0,-8 0 0,-4 4-44,-3 1 1,33 3 0,-1 1 0,0 2-1,0 0 1,-4 1 0,0 0 0,-4 1 0,-1 0-1,-2 2 1,-1 1-214,-2 1 1,-2 0 0,-2 1 0,-1-1-1,-4 1 1,1 0 0,1-1 0,0 1 0,-2 0-1,-1-1 1,1 1 0,0-2 114,-1 0 1,-1-1 0,-6 2 0,2-1 0,7-3 0,2 0 0,1 0 0,0-1-1,2 0 1,1 1 0,3-1 0,1 1 0,0 1 0,1 0 0,2 0 0,1 1-17,1 1 0,0 1 0,-1-1 0,-1 1 0,4 1 0,0 1 0,-2 1 0,1 0 1,-1 2-1,0 2 0,0 1 0,1 1-121,-3 3 0,1 0 1,-3-1-1,-1 0 1,1 0-1,1 1 1,-1 1-1,1 1 1,-2 0-1,1 1 1,0 2-1,1 0 180,-1 1 1,0 0-1,2-1 1,0 1-1,2 1 1,2 0-1,1 0 1,0-1-1,1 1 1,1-1-1,3 0 1,0 1 17,3-1 1,1 1 0,2-2-1,3 1 1,-17 27 0,8-3-1,4 4 1,4 5 0,2 5-255,1 3 0,15-29 0,2 2 0,-1 1 0,1 0 0,0 3 0,-1 1 0,2 0 0,-1 1 0,0 1 0,-1-1-1004,1 0 1,0-1 929,2 3 0,-1 0 0,-1-1 0,0-1 1,1 4-1,1 0 0,-1 2 0,-1 0 1,0 0-1,1 0 0,-1 1 0,1 0 27,0 0 0,1-1 1,-1 3-1,-1-1 1,1 0-1,0 0 0,1 2 1,0 0-1,1 2 1,1 1-1,0-2 0,1 1-18,0-2 1,1 0-1,3 3 1,-1 1 0,0-3-1,0 0 1,1 2 0,1 0-1,0 1 1,1 1 0,0 0-1,1 0 1,1 1 0,0 0-81,0-1 0,1 1 0,0-1 0,1 0 0,1 2 0,0 1 0,-1 2 0,0-1 1,0 1-1,-1 0 0,1 1 0,1 0 64,-1 1 0,1-2 0,1-4 0,0 0 0,0 6 0,-1 0 0,1 1 0,-1 1 0,1-2 0,-2 1 0,1 1 0,0 0 1,0-2-1,0 0 43,1 0 0,1 1 0,-2 7 0,0-1 1,-2-4-1,1 0 0,0-1 0,0 0 0,1 0 1,0 0-1,0-1 0,1-1 125,0 2 0,-1-1 0,1 4 0,0 0 0,0-5 1,1-1-1,0-2 0,0 1 0,1 0 0,0-1 1,-1-1-1,1-1-40,1 0 1,0 1 0,-2 6 0,0-1 0,2-4 0,1-2 0,-1 1 0,-1-1 0,0 1-1,0-1 1,0 0 0,0 0 0,0 3 0,-1 0 28,1 3 0,-1 0 0,-1-3 0,0 0 0,0 4 0,-2-1 1,1 1-1,-1 0 0,-1 0 0,0-1 0,1 3 0,-1-1 49,0 1 1,0-2 0,-1-3 0,0 0 0,-3 3 0,0 1 0,0 1 0,0 0 0,0 1 0,0 1 0,0 1-1,0 0 1,0-3 0,0-1-1,0-1 0,0-1 1,0 1-1,0 0 0,0-3 1,0-1-1,0-2 0,1 1 1,1-2-1,1 0 1,1-3-1,1 0-31,0 1 1,1-1 0,1-3 0,0-1 0,-1 1 0,1 0 0,-1-3 0,0 0 0,-1-1 0,0 0 0,0-3 0,-1 0 0,1 0 0,1-1 19,-1-2 1,1 0-1,-1-3 1,-1-1-1,0 1 1,0 1-1,-1 0 1,1 1 0,0-1-1,-1 0 1,2 1-1,-1 1-43,0-3 0,0 0 1,4 0-1,0 0 1,-1-1-1,-1 0 1,2 0-1,-1 1 1,1-1-1,0-1 1,1 2-1,0-1-110,2 0 0,0 0 0,0-3 0,1-1 1,13 34-1,4-3 0,3-4 0,3-5 92,4-5 247,4-10 1,16 0 0,5-8 0,-30-20 0,1-2 0,3-2 0,1-1 0,3-1 0,1-2 138,3 0 1,1-1-1,0-1 1,1 0 0,4-1-1,1-1 1,2-2-1,1 0 1,4-1 0,1 0-1,4-1 1,1 0-96,3 0 0,1 0 1,1-1-1,2 0 1,1-1-1,1 0 1,-23-1-1,0 0 1,0 0-1,2-1 1,0 0-1,1 0 0,0 0 1,0 0-1,1 0 1,-2 0-1,1 1 1,0 0-83,-1 0 0,0 0 0,-1 0 0,0 0 1,0 1-1,0-1 0,0 0 0,1-1 1,0 1-1,2 0 0,1 0 0,-1 0 1,1 0-1,0-1 0,-1 1 0,3-1 1,-1 0-1,0 0 0,-1 0 0,0 0 1,0 0 19,-2 1 0,1 1 1,0-2-1,4-1 1,1-1-1,-1 1 1,-3 0-1,0 1 1,0 0-1,1-1 1,0 0-1,0 0 1,-1 0-1,1 0 1,-1 0-1,-3 0 1,0 1-1,-1 0 3,-1-1 0,-1 1 0,0-1 0,2-1 0,1 0 0,-1-1 0,1 0 0,0 0 0,-1 0 0,2 0 1,-1 0-1,0-1 0,-1 1 0,0-1 0,0 1 0,-2-1 0,0 1 0,-1 0-23,23-4 1,0 1-1,-23 2 1,0-1-1,1 1 1,21-3-1,1 1 1,-2-1-1,0 0 1,-2 0-1,-2 0 1,-3-1-1,-2 0 1,-1 0-1,0-1-124,-2 0 1,0-1 0,-5-1-1,-1-1 1,2 0 0,-1-1-1,-4 0 1,-2-1 0,-3-2-1,-1-2 1,-1-1 0,0-2 0,-1-2-1,-1-1-22,0 0 0,-1-2 0,-1-3 0,-2-2 0,0 1 0,0 0 0,-1-2 0,0-1 0,1-3 1,-1-1-1,1-2 0,-1-2-20,-1 0 0,1-3 1,5-6-1,1-1 1,-6 3-1,0 0 1,1-2-1,0-2 1,2-2-1,-1-1 1,-1 0-1,0 0 1,1-3-1,0-1-103,-1 1 1,-2 0 0,-2 1 0,-2 1 0,3-3 0,0 0 0,0 0 0,-1 0 0,-2 2 0,-1 0 0,-1 0 0,-1 0 0,-2 2 0,-1 1-161,-1-1 0,-1 1 0,1-4 1,0 1-1,-3 0 0,1 0 0,-2-1 1,1 0-1,1-4 0,0 0 0,1 2 1,-1-1 149,0 0 0,2 0 1,-7 18-1,1-1 1,0 1-1,-1-1 1,1 1-1,-1 0 0,1-2 1,-1 1-1,1 0 1,1-3-1,0 1 1,0-1-1,-1 2 1,0 0-1,0-1 0,1-1 1,0-1-1,0 0 34,0-1 1,0 0-1,0 0 1,-1 3-1,-1 0 1,0-1-1,1 0 1,1-1-1,-1 0 1,0 1-1,-1-1 1,0 1 0,-1 1-1,0 0 1,-1 0-1,1 0 1,-1 0-1,0-1 1,0 3-1,-1-1 1,0 1-98,6-21 1,-1-1 0,-2-1 0,0 0 0,-4 4 0,-1 1 0,0-1 0,-2 0 0,-1 1 0,-2-1 0,0 3 0,-2 1-69,0 2 0,-1 0 0,-2-7 0,-1 0 0,2 6 0,0 1 0,0-1 0,0 0 1,0-4-1,1 0 0,1 3 0,-1 0 0,1-3 0,-1 0 20,1-1 1,0 1 0,1 3 0,0 0 0,1-7 0,0-2-1,-1 2 1,0-1 0,-1 2 0,0 1 0,-1-2 0,1 0-610,0-2 0,0 1 783,1 7 1,0 0 0,-2 14 0,1-2 0,-1 2 0,3-16 0,0 2 0,-1-1 0,-1 1 0,1-1 0,-1 1 0,-1 2 0,-1 0 49,0 1 0,0 0 1,0 0-1,-1 1 1,-2 4-1,-2 1 1,0 0-1,-2 0 1,-2 1-1,-1 0 1,-3 1-1,-1 1 54,-1 1 0,-1 0 1,-3-1-1,-2 0 1,-1 3-1,-2 0 1,-2 1-1,-1 0 1,-2 0-1,0 1 0,-1 1 1,-1 0-1,-1 0 1,-1-1-32,-3-2 0,-1 0 0,0 5 0,-2 0 1,-2-6-1,-2 0 0,-1 2 0,-1 2 0,0 1 1,-2 1-1,-2-2 0,-1 1 0,-3 0 1,-1 0 71,-4-2 1,-1-1-1,-3 2 1,-1 1 0,20 15-1,-2 2 1,0 0 0,0 0-1,-1 1 1,-1 0-1,-1 1 1,-1 1 0,-1 1-1,-1-1 1,-2 2 0,0 0-16,-2 0 0,-1 0 0,-2 2 1,-2 0-1,-2 2 0,1 1 1,0 3-1,1 1 0,0 0 1,0 2-1,1 0 0,0 1 0,0 1 1,-1 0-1,1 2 0,2 0 1,-1 1-1,1 1-70,-1 0 0,0 2 0,-1-1 0,1 0 0,-1-1 0,1 2 0,3 3 0,-1 0 0</inkml:trace>
  <inkml:trace contextRef="#ctx0" brushRef="#br0" timeOffset="3">16249 5224 32767,'0'-7'-3277,"0"-5"0,0 3 0,0-3 1465,0-1 0,-1 6 0,-3 2 0,-5 5 2826,-3 5 0,-2-4-612,1 3 0,-6 2 0,-2-1 0,-1-1 0,0 1 1,-2-1 320,-1-1 1,3-1-1,1-2 1,0 0 0,2 0-1,0 0-22,2 0 0,3 0 0,0-2 0,1-1 0,0-1 0,-1 1-334,1 1 0,0 8 0,-1 3 0,1 3 0,-2 1-965,-3 1 0,3 3 0,-2 1 0,2 0 0,0 0 1,0-1 946,2 0 0,-8-2 1,8-2-1,0 0 1,1 1-1,3-1-23,-2 0 1,4 0 0,0 1 0,1-1 0,3 0-687,1 1 1,2-1 0,0 0 0,0 1 0,2-1 0,1 0 65,1 1 1,7-1-1,-3 0 1,4 1-1,0-1 1,-2 2-1,-1 0 151,2-2 0,1 3 0,1-7 1,0 3-1,2 0 0,1-2 365,2-1 1,4-4-1,-2 2 1,0-1-1,4-2 1,1 1 38,2-1 1,4 1 0,0-5-1,0 1 1,0 2 0,2 2 0,1-1-204,3 2 0,-3-5 0,2 5 0,-1-1 1,1 1-1,-2 0 40,-2 0 0,4 4 0,-5-3 0,0 2 0,0-1 0,0-1 0,-1-1 279,-2 0 1,3-2 0,0-4 0,-1 0 0,0 0 0,-1 0-277,2 0 1,0 0-1,-3 0 1,2 0-1,1 0 1,-1 0 0,-1 0-102,3 0 0,-4 0 0,3 0 0,-3 0 0,-1 0 0,-1 0 0,1 0 0,0 0 0,-1 0 0,1 0 0,-2 0 0,0 0 0,0 0 0,4 0 0,0 0 0,-2 0 0,0 0 0,1 0 0,1 0 0,2 0 0,-1 0 0,-2-6 0,3 5 0,0-5 0,-1 2 0,0-1 0,-1 2 0,2 2 0,0 1 0,-2 0 0,-1 0 0,0 0 0,-3 0 0,0 0 0,0 0 0,2 1 0,0 2 0,-1 2 0,1-3 0,0 0 0,-1-2 0,1 0 0,4 0 0,2 0 0,-1-2 0,2 0 0,-1-3 0,0 2 0,4 2 0,-3 1 0,1 0 0,1 0 0,-1 0 0,-1 0 0,3 0 0,-6-2 0,-1-1 0,0-1 0,-1 1 0,2 1 0,-1 2 0,3-4 0,-1-2 0,2-1 0,2-4 0,1 1 0,1-1 0,4 3 0,1-1 0,-3-3 0,-2 1 0,-1 3 0,-1-1 0,1 1 0,-5-4 0,0 5 0,-4-2 0,-2 0 0,0-1 0,-3-2 0,-1-1 0,-5 4 0,1 0 0,-4-1 0,-2-4 0,-3-2 0,-3-2 0,0 2 0,-5 1 0,4 2 0,-4-1 0,-1 1 0,0 0-186,0-1 1,-1 1 0,-2 0-1,-3 1 1,-1 2 0,-5 1-3113,-5-2 3001,9 5 0,-15-5 0,10 3 0,-3-1 0,-4 0 0,-2 1 128,-3 0 0,-2-4 1,1 3-1,-1-2 0,-1-3 1,-2 1 359,-1 0 1,2-1 0,5 1-1,2 1 1,-2 2 0,-1 1 0,-2 0 6,0 2 0,1-4 0,-1 5 0,0 0 0,1 0 1,-2 3-1,-3 2-259,-5 1 1,-2 0 0,-4 0 0,-2 0 0,-5 0 0,-2 0 0,1 0 282,1 0 1,5 0 0,-4 1 0,1 2 0,2 2 0,1-1 1885,1 2-1867,5-4 1,-7 4 0,7-6 0,1 0 0,-3 0 0,1 0-242,1 0 0,-8-2 0,4-2 0,-2-4 0,-4-1 0,1 0 0,-3-1 0,-2-2 0,0 3 0,-1 2 0,-7 1 0,-2 3 0,-7 2 0,-3 1 0,33 0 0,-1 0 0,1 0 0,0 0 0,-2 0 0,0 1 0,-1 1 0,-1 1 0,-1 1 0,-1 0 0,2 2 0,0 0-154,2 1 0,-1 0 1,0-1-1,0 1 1,-32 6-1,4 1 1,2-1-1,6 0-120,1 1 1,-2 3-1,0 3 1,-2-1-1,-1 2 1,-1-1-1,-1 5-789,32-10 0,1 0 922,-28 19 0,25-12 0,-1 2 0,5 0 0,0-1 1</inkml:trace>
  <inkml:trace contextRef="#ctx0" brushRef="#br0" timeOffset="4">20675 8876 30134,'-13'-6'-2951,"5"4"3458,2-3 1,12 5 0,5 0-1,4 0 1,4 0 0,2 0-1,4 1 1,1 2 0,4 1-1,-2-1-435,2-1 1,-1-2-1,-1 0 1,2 0-1,0 0 1,-4 0 0,-2 0-73,0 0 0,-3 0 0,-1 0 0,0 0 0,-4 0 0,0 0 0,0 0-1753,2 0 0,1 4 1709,-1 1 0,3-1 1,6-4-1</inkml:trace>
  <inkml:trace contextRef="#ctx0" brushRef="#br0" timeOffset="5">20942 9769 26076,'-14'-12'-928,"1"3"1,6 5-1,2 8 1088,4 5 1,4-3 0,6-2 0,7-2 0,6-2 0,3 0 335,3 0 0,8 0 0,-1 0 0,4 0 0,-1-2 1,0-1-1,-4-3-2441,-2-1 1,4 4 1971,-5-1 1,0-4 0,-4 1 0</inkml:trace>
  <inkml:trace contextRef="#ctx0" brushRef="#br0" timeOffset="6">19062 12701 9402,'-13'-8'-50,"-1"-3"0,1 3 0</inkml:trace>
  <inkml:trace contextRef="#ctx0" brushRef="#br0" timeOffset="7">19009 12687 9402,'-9'2'-100,"0"1"0,-1 1 0,-2-1 736,-2-1 1,9-2-1,5 0-231,7 0 1,6-2-1,5-1 1,6-1 0,4 1-1,6 1 1,3 2-166,4 0 1,10 0-1,1 0 1,4 0 0,0-1-1,1-2-175,0-1 1,-3-5 0,0 3 0,-5 0-1,-3-2 1,-4 3 0,-5-1-188,-6 3 0,-5-3 1,-2 1-1,-3 2 1,-2 2-1,-4-1-1924,-5-2 2037,-4 2 1,-6-4 0,0 6-1</inkml:trace>
  <inkml:trace contextRef="#ctx0" brushRef="#br0" timeOffset="8">19022 8036 30105,'-13'0'0,"-1"0"-110,1 0-404,0 6 0,-1-3 191,1 6 0,0-6 0,-1 3 0,1-2 0,0 1 988,-1-2 0,9-2-383,5-1 1,7 0 0,11 0-1,2 2 1,4 2 0,1 4-348,4-1 1,5 5-1,-2-5 1,1 2 0,1 0-1,0 0 107,3-2 0,-3 4 0,0-7 0,0-1 0,-1-1 0,1-2 0,-2 0 61,1 0 1,-6 0 0,-7 0 0,0 0-178,-4 0 0,-9-2 0,-8-1 0,-11-1-63,-9 1 1,-5-3-1,-4 1 1,-3 1-1,-1-1 1,-1 1 217,1 1 0,-3 2 0,6 1 0,1 0 0,2 0 0,1 0 1,2 0 316,3 0 1,-2 0 0,6 0-1,2 0-528,1 0 1,9 0-1,6 0 1,9 0-1,9 1-506,9 3 1,11-2-1,12 2 696,7-2 0,9-2 1,8 0-1</inkml:trace>
  <inkml:trace contextRef="#ctx0" brushRef="#br0" timeOffset="9">12557 13114 15022,'0'-15'-874,"0"-3"1,0 8 0,0-3-31,0 1 1157,0 0 0,-1 3 1,-4 2-1,-4 1 1,-4 3-1,-5 1 1,-3 4-1,-1 4 0,0 6 1,-2 5-1,-1 6 1233,-2 5 0,7 0 0,2 6 1,3 0-1,3 1 0,3 5-729,5 3 1,2 3-1,4-1 1,4 2-1,6 3 1,5 2-1,4 3-634,3 0 1,0 0-1,-1-4 1,-2 0-1,-2-4 1,-2-1-1,-3-4-1762,0-5 1,-5 0-1,-2-6 1,-1-3 0,-5-4-1,-5-7 0,-9-2 1,-7-7-1,-6-4 1,-1-3 0,0-2-1,1-5 1566,-1-7 1,0-5 0,2-6 0,3 2 0,4-2-1,5 1 1,4-1-69,5 2 1,2 5-1,4 0 1,2 2-1,5 2 1,4 1 848,5 3-791,3 3 63,11 6 1,2-6-1,6-1 1</inkml:trace>
  <inkml:trace contextRef="#ctx0" brushRef="#br0" timeOffset="10">12864 13847 10635,'-14'-21'522,"7"8"1,2 11 0,10 7 66,4-2 0,4-2 1,5-1-1,4 0 0,5 0 1,2 0-1,4 0 0,0 0 1,-1 0-1204,-2 0 1,-4-1-1,-3-2 1,-7-3 0,-7 0 353,-9 0 1,-12 2-1,-12 4 1,-4 0-1,-4 1 1,-1 2-1,0 1 1424,4-1 1,2 3-1,5 0 1,4 2-1,5 2 1,4 2 4015,4 1-4839,16 1 0,4-1-551,11 0 0,8 1 0,5-3-1063,4-2 1,7 2-1,-1-7 1,1-1-1,1-1 1,-4-4 1272,-1-2 0,-2-10 0,-4-6 0</inkml:trace>
  <inkml:trace contextRef="#ctx0" brushRef="#br0" timeOffset="11">13450 13834 8531,'0'-14'999,"2"7"0,2 2 0,5 4 0,4 1 0,4 0-553,0 0 1,3 0 0,-3 0 0,4 0-1,1 0 1,-1 0-722,-2 0 1,4 1 0,-6 2-1,0 3-1054,-3 2 1,-8-5-1,-6 3 2622,-7 0 0,-5-5 1,-1 3-1,1-1-168,3 2 0,3-2 0,8 4 0,3 1 0,7-2 0,6 1-939,3 0 1,3-4 0,5 2 0,4-4 0,-1-1-1,1 0 1,-3 0-927,-2 0 1,-6-1 0,-1-2 0,-4-3 0,-3-2 0,-5-2-273,-3-2 0,-3-1 0,-8 0 0,-4 1 0,-3 1 1368,-1 2 1,0 7-1,-1-4 1,1 1-1,0 1 1402,-1 1 0,8 1 1,6 2-1,9 0-1481,8 0 0,5 0 1,9 0-1,4 0 0,4 0 1,1-1-576,0-4 0,-2 2 0,-2-5 0,-5-3 0,-4-1 0,-4 0 0,-3 2-915,-5 1 0,-1 0 1,-9-4-1,-2 0 2957,-2-1 0,-4 8 0,3 6-1374,6 8 1,12 5-1,9 5 1,8 4-1,7 5 1,5 4-849,5 4 0,-6-1 0,7 2 478,-1 1 0,0 2 0,1 1 0</inkml:trace>
  <inkml:trace contextRef="#ctx0" brushRef="#br0" timeOffset="12">12637 15100 8268,'-1'-23'1868,"-4"1"0,-1 9 0,-3 16-1346,5 9 1,2 6-1,2-2 1,0 3-1,0 0 1,0 2 0,0 0-1,0 4-312,0 5 0,0-2 1,0 3-1,2-5 1,1-3-1,3-6 0,0-2-1652,0-1 0,-1-3-2274,0-2 3716,-4-3 0,11-6 0,-4 0 0</inkml:trace>
  <inkml:trace contextRef="#ctx0" brushRef="#br0" timeOffset="13">12397 15060 8232,'-13'-34'1619,"1"3"-587,3 7 1,9 12 0,9 8-1,3 2-1032,1 2 0,8 0 0,4 0 0,6 0 0,3 0 0,3 0 0,0 0 0,-1 0 0,2 0 0,-4 0 0</inkml:trace>
  <inkml:trace contextRef="#ctx0" brushRef="#br0" timeOffset="14">12930 15020 8191,'-13'-8'523,"0"4"1,5 10 0,5 7 0,5 6 0,4 4 351,1-1 0,2-6 0,3 3 0,0-1 0,-1 0 0,4 0 1,0 1-1,1 2-859,2-1 1,-6 0-1,3-7 1,-2 0-1,-2-1-570,0-3 0,0-5 1,-2-8-1,-3-5 1,-2-4-1,0-5 1,-2-3 2,-5 1 1,0-4 0,-6 5 0,0-2-1,0-1 1,0-1 2735,-1 1 1,0 6 0,-1-2-1559,2 3 0,6 9 0,1 5 0,3 5 0,5 5 0,1 5 0,5 2-974,4 0 1,1 3-1,5-1 1,2-1-1,1-3 1,2 0 0,-1-1-7637,1 0 7983,0-5 0,5-2 0,2-6 0</inkml:trace>
  <inkml:trace contextRef="#ctx0" brushRef="#br0" timeOffset="15">13503 14886 8245,'9'-4'1112,"0"0"0,-4-1-535,4 5 0,-6 2 0,-1 2 0,-4 5 278,-7 3 1,-8 1 0,-2 2-1,0 1 1,0 2 0,2-2-1,4 1 1,3-1-1200,1 2 0,6-1 0,-2-3 0,7-2-1732,7-4 0,3-2 1608,14-6 1,-5 0-1,7-1 1,-1-4-428,-4-3 0,0-4 0,0-2 895,0 1 0,-7-6 0,3-2 0</inkml:trace>
  <inkml:trace contextRef="#ctx0" brushRef="#br0" timeOffset="16">13623 14833 8245,'0'-19'51,"0"4"1,0-3-1,2 3 1,2 1-1,5-3-94,3 0 0,1-1 0,1 6 0,-1 2 0,0 1 0,2 0 43,3 1 0,-3-3 0,4 3 0</inkml:trace>
  <inkml:trace contextRef="#ctx0" brushRef="#br0" timeOffset="17">13837 14513 8316,'-6'-13'1802,"3"1"-734,-6 3 1,6 6 0,-1 12 0,2 9-1,2 6 1,0 5-455,0 7 0,0-4 0,0 10 0,0-1 1,0-1-1,0 3 0,0-3-1066,0-3 0,0 0 0,0-6 1,2-3-1,0-4 0,4-8 452,2-5 0,1 1 0,4-5 0</inkml:trace>
  <inkml:trace contextRef="#ctx0" brushRef="#br0" timeOffset="18">13783 14806 8316,'-13'-20'599,"1"2"1,2 5 2173,1 4-2726,6-3 1,3 15-1,10-2 1,7 5 0,5 5-1,5-1 1,4 0-1,3-1-47,0 2 0,10 6 0,-2 4 0</inkml:trace>
  <inkml:trace contextRef="#ctx0" brushRef="#br0" timeOffset="19">14143 14886 8316,'-13'0'991,"1"-1"0,2-2-641,1-1 0,6-2 0,0 1 1,6-2-1,6-2 0,3 1 53,1 3 0,5-6 0,0 4 0,-2-2-403,-1 0 0,4-6 0,2-6 0</inkml:trace>
  <inkml:trace contextRef="#ctx0" brushRef="#br0" timeOffset="20">14237 14780 8316,'0'13'570,"0"0"1,0 1-73,0-1 1,1-1-1,4-3 1,3-3-1,4-2 1,2 1 0,-1-2 270,0-2 0,1-1 0,-1 0 0,0 0 0,1 0-1434,-1 0 0,-6-1 0,-1-2 1,-1-3-1464,-1-2 0,2 1 0,-2-2 331,5 5 1797,3-4 0,2 7 0,-1-5 0</inkml:trace>
  <inkml:trace contextRef="#ctx0" brushRef="#br0" timeOffset="21">14557 14740 9279,'-14'0'1213,"1"0"1,1-2 0,2-1-788,1-1 0,6 1 1,-2 7-1,4 5 0,2 3 1,4 1-1,4 1 0,4-1-839,5 0 1,-2-4 0,5 0 0,0 0-1,-2-1 1,2-4 412,-1-3 0,2-6 0,5-3 0</inkml:trace>
  <inkml:trace contextRef="#ctx0" brushRef="#br0" timeOffset="22">14730 14407 8316,'-9'-12'806,"2"1"-168,1 3 1,-3 6-1,4 2 1,2 7-1,2 7 1,1 2-1,0 3-84,0 2 1,0 6 0,0 4 0,0 0-1,0 0 1,0 2-980,0 1 1,6-5 0,1 2 0,2-2 0,0-4 424,1-3 0,2 3 0,1-4 0</inkml:trace>
  <inkml:trace contextRef="#ctx0" brushRef="#br0" timeOffset="23">14823 14607 8316,'-1'-8'0,"-4"4"476,4 2 1,-5 4 0,6 2 0,1 5 0,4 1 0,4 1-107,2-2 0,3-2 0,-1 3 0,2-2 0,1-2 0,2-3 0,0-2-1224,1-1 0,-4 0 1,3-1-1,-5-4 446,-4-4 0,-3-2 0,-6-3 0,-2 1 0,-2 1 2101,-5 3 1,-3 3-1,0 8-441,3 2 1,3 4 0,8 5-1203,2 0 1,-1 1 0,6-1 0,2 0-204,0 1 0,3-3 1,-1 0-1,0-4 0,1 1 1,-1-3-1,0 1-788,1-3 0,-2-3 1,-4-4-1,-3-5 1,-4-3 773,-1-1 1,-1 0 0,-2-1 0,-3 1-1,0 0 485,0-1 0,3 7 0,8 2 1,4 4-287,2 1 1,7 0-1,0 0 1,-2 0 0,-1 0-1,-2 0-1759,1 0 1,-1 4 0,-3 1 1846,-5-2 1,-2-2-1,-12-1 1,-1 0-1,-2-1 2381,-2-4 0,5 4-2198,1-4 1,11 4 0,1 1-1,6 0 1,4 0 0,-1 0-647,0 0 1,1 0 0,-1 0 0,-1 1-340,-3 4 1,-5-4 0,-8 5 0,-7 0-1,-5 2 1,-6 0 0,-5 1 422,-4 2 1,-3 1-1,-7 2 1,-2 4 0,-2 4-1,2 5 259,2 4 0,-5 3 0,-2 6 0</inkml:trace>
  <inkml:trace contextRef="#ctx0" brushRef="#br0" timeOffset="24">12957 15939 8199,'-13'-26'1705,"7"11"0,12 6 1,17 6-1589,20 3 1,27 0 0,-31-2 0,2 0-1,5-3 1,1-2 0,8-5 0,1-1 0,7-5-1,2-2 1,-17 5 0,1-2 0,2 1-1,3-2 1,1-1 0,0 1-89,3-1 1,0 0-1,1 1 1,5-2-1,1 1 1,0 0-1,-1 1 1,-1 0-1,1 1 1,-2 0-1,0 1 1,1 1-584,-2 1 0,1 0 0,0-1 0,2-1 0,0-2 0,0 0 0,-1 0 0,0 0 0,-1 0 0</inkml:trace>
  <inkml:trace contextRef="#ctx0" brushRef="#br0" timeOffset="25">21648 17325 8198,'8'-37'0,"-4"-1"0,-2 2 0,-2 8 0,0 7 0,1 4 0,3-1 0,-2-4 0,2 4 268,-2 0 0,-2 5 0,-2 1 0,-2 2 0,-5 2 0,-4 2 0,-5 3 0,-3 3 0,-3 6 766,-2 8 1,2 5-1,-5 7 1,3 4-1,4 4 1,0 8-1,3 3-550,5 6 1,2 1 0,8 2 0,1 3 0,5 0 0,6 1 0,10 0-543,6 0 1,4-5-1,3-4 1,5 0 0,2-2-1,2-2 1,-1-4-772,-4-1 1,2-4 0,-6-2-1,-1-3 1,-3-5 0,-5-2 0,-4-2 828,-4-1 0,0-8 0,-1-7 0</inkml:trace>
  <inkml:trace contextRef="#ctx0" brushRef="#br0" timeOffset="26">21622 18005 8198,'-21'-21'979,"-1"6"1,7 8 2588,3 1-3342,7 2 1,7 4 0,13 1 0,10 2-1,10 3 1,10 0-1081,8 0 1,9-3 0,8-8 0,-3-3 0,-2-6 853,-6-4 0,3 4 0,-1-6 0</inkml:trace>
  <inkml:trace contextRef="#ctx0" brushRef="#br0" timeOffset="27">22315 17778 8198,'-15'-11'0,"-3"2"597,-3 3 1,-4 6 0,1 1-1,2 4 1,0 4 0,1 2 142,4 3 1,6-1 0,4 0 0,1 1 0,3-1 0,1 0-1,2 1-499,0-1 1,2 0 0,2-1-1,7-3 1,3-4 0,6-4 0,0-1-1301,4 0 1,0-7 0,1-7 0,-1-6 0,1-7 1058,-1-4 0,-1-3 0,4-6 0</inkml:trace>
  <inkml:trace contextRef="#ctx0" brushRef="#br0" timeOffset="28">22341 17539 8198,'-13'5'0,"0"-2"1323,-1 6 0,2-4 1,2 2-568,1-1 0,8 3 1,1-5-1,9-1 0,7-1 1,8-2-1,5 0-633,7 0 1,2 0 0,4-2 0,-1-2 0,2-5 0,-1-3 0,-1-3-1216,-4-2 1,-3 2 0,-9-3 0,-2 3 0,-7 2 0,-6 0 1111,-5-1 1,-5 1 0,-5 1 0,-5 3-1,-6 3 1,-5 2 2301,0-1-1352,2 1 1,1 4 0,0 0-1,2 1-418,1 4 1,8 2 0,4 5 0,6-2 0,7-2 0,5-2-395,3-3 0,6 3 0,-1-2 0,5-1 0,3-1 0,-1-4-255,-2-2 1,-1 2-1,-2-4 1,-3 2-1,-2-1 1,-3 1-170,1-2 0,0 5 1,-5-4-1,1 4 1,-1 1 852,0 0 1,1-5 0,-1 1 0,0-1 0,2-1 0,3-4 0,2-5-266,1-3 1,9-11 0,-2-4 0,3-8-1,3-10 1,-1-3-572,-1-4 0,-1-4 0,-5 1 1,-4-3-1,-6-5 0,-4-1-2910,-3 2 2808,-7 30 1,-1 0-1,-1-22 1,-9-4-1,-3 14 1,-3 16-1,-1 11-494,-2 10 749,-5 9 1,2 11 0,-4 17-1,2 11 1,6 11 0,3 8 25,5 9 1,5 7 0,6-31-1,3 2 1,2-1 0,3 1-1,2 3 1,4 0 0,1-1-1,3-1 70,1 0 0,4-1 0,5 4 0,2-1 0,2-3 0,0 0 0</inkml:trace>
  <inkml:trace contextRef="#ctx0" brushRef="#br0" timeOffset="29">23834 17818 7994,'-20'-20'2721,"0"6"-404,7 10 0,4-2-944,0 2-1354,6-1 0,-3 13 0,6 3 1,0 6-1,0 0 0,0 3 0,2 2 1,2 3-486,5 2 0,3-5 0,3 0 1,1 0-1,3-1 0,4-3-2055,5-3 1,4-8 2520,8-3 0,12-8 0,3-3 0</inkml:trace>
  <inkml:trace contextRef="#ctx0" brushRef="#br0" timeOffset="30">24394 17685 7994,'-15'0'770,"-2"0"1,2 0-1,-4 0 1,1 0-201,0 0 1,0 0 0,5 2 0,0 2 0,1 5 0,1 3 857,2 1 1,6 0-1331,-1 1 0,8-2 0,5-2 0,5-3 0,2-1 0,3-3-643,2-1 0,-5-2 0,4 0 0,-3-2 0,0-2 1,-6-5 243,-5-3 0,-6-1 0,-6-1 0,-5 1 0,-6 0 0,0-1 1061,-3 1 0,5 1 1,-2 3-1,2 3-398,2 1 1,7-3 0,7-4-1,11 2 1,10 1-1921,8-1 0,4-7 1,7-3-1,2-4 1558,2-4 0,11-14 0,-1 1 0</inkml:trace>
  <inkml:trace contextRef="#ctx0" brushRef="#br0" timeOffset="31">24767 16992 7994,'-13'13'0,"-3"5"882,2 0 0,-2 6 0,9-2 0,-1 2 123,4-2 0,2 3 0,2-3 0,2 3 0,2 2 0,5-2-679,3-3 1,7 2 0,4-6 0,2-2 0,1-1 0,0-3 0,-3-3-463,0-5 1,-7-2 0,0-4-1,-7-1-479,-9-1 1,-10-7 0,-10 2 0,0-1 0,-6 1 0,-2 3 1060,-3 0 0,6 5 1,6-4-1,2 5 1,3 3-1,3 3 1,4 2-749,4 2 1,4-2 0,7 0-1,8 1 1,6 0 0,9-1-499,6-2 1,2-2 0,8-4-1,1 0 800,-1 0 0,2 0 0,4 0 0</inkml:trace>
  <inkml:trace contextRef="#ctx0" brushRef="#br0" timeOffset="32">25247 17325 7994,'-13'0'1500,"0"-1"1,-1-2-360,1-2 0,7-5 0,6 1 0,9-3 0,7-1 0,5 0 0,1-1 0,0 1-847,2 0 0,-5-1 0,-1 1 0,-5 0 0,-4-1 1,-6 3-272,-6 2 0,-11 3 1,-10 6-1,-4 3 1,-2 4-1,-3 8 1,2 4-352,5 5 0,1 1 0,8 2 1,5-1-1,6 1 0,5 0 1,5-1-1180,10 1 369,2-6 0,26 2 1138,2-5 0,9-6 0,14-6 0</inkml:trace>
  <inkml:trace contextRef="#ctx0" brushRef="#br0" timeOffset="33">17542 14580 7987,'-28'-59'0,"-1"4"0,-4 6 0,1 3 0,-4 2 0,-3-2 0,0 4 0,-15-2 0,-2-1 33,23 25 0,-1 1 0,2-3 0,1 2 0,-33-10 1,-3 4-1,-1 4 0,31 12 0,0 2 0,-1 1 0,-1 2 1,-1 2-1,-1 2 0,-1 2 0,-1 2 5,-1 2 0,-1 3 0,-3 3 0,-1 3 0,-4 5 0,0 1 0,-3 3 0,-2 1 0,-3 5 0,-1 2 0,-1 2 0,0 2-39,1 1 1,0 3 0,20-10 0,1 1 0,0 2 0,0 0 0,0 1 0,1 1 0,1 1 0,-1 2 0,2 0 0,0 3 0,0 1 0,2 1 0,0 1 0,2 0 0,1 2-1,2-1 1,0 2 0,2 0-1218,0-1 0,2-1 1,1 2 1232,-6 17 0,5 2 1,2 4-1,5 0 1,10-4-1,6 0 0,3-3 1,6-1-1,8-1 1,7-1-1,8-3 1,7-3 2,9 3 1,7-4 0,-8-16 0,4-3-1,2-2 1,4-2 0,3-2 0,1-2 0,5 0-1,2-2 1,1-1 0,-11-7 0,1-1 0,0-2-1,2 0 1,3-1 0,1-2 0,1 0 0,1-1-389,3 0 1,1-2-1,0 0 1,2-1 379,-8-1 0,1-1 0,1 0 0,-1-1 0,0 0 0,13-2 0,-2 0 1,2 0-1,0-2 0,-12 0 0,1 0 0,1-1 0,0 0 0,-1 0 0,0-1 1,1 0-1,-1-1 0,0 1 0,1-2 0,-1 1 0,1-1 0,0 0 0,0 0 1,0 0-1,2-1 0,0 0 0,0 0 0,1 0 0,-1-1-231,1 1 1,-1-1 0,1 0 0,-1 1-1,1-1 249,-2 0 1,1 0 0,-1 0 0,1 0-1,-1 0 1,-2 0 0,1 0 0,-1 1 0,0-1-1,0 0 1,-1 1 0,0-1 0,-1 1-1,0 0 1,0-1 0,0 1 0,-2 0 0,1 0-1,0 0 1,-1 0 0,1-1 0,-1 1 0,1 0-1,-1-1 1,0 1 0,13-2 0,-1-1-1,-1 1 1,1 0-30,-3 0 1,-1 0 0,1 0 0,-1 0 0,-1 0 0,0 0 0,0-1-1,-2 1 1,-6 1 0,-1 0 0,-2-1 0,1 0 0,14-3 0,0-1-1,-1 0 1,-4-2 0,-1 0 0,-2-1 0,-6 0 0,-2-1 0,-1-1-1,-6 1 1,-1-2 0,-2-1-294,14-9 0,-5-4 1,-10 0-1,-7-4 0,-8-4 1,-7-4-1,-6-2 0,-7-2 1,-8-4-1,-8-2 0,-11-6 1,-9-1 50,3 17 1,-5 0-1,-2 0 238,-3 1 0,-3 0 0,-5 1 1,-1 2-1,-5 0 0,-2 1 0,-1 0 1,-2 1-1,-2 1 0,-1 2 1,-2 0-1,-5-1 0,-2 1 0,-1 1 1,-2 1-1,8 5 0,-1 1 1,-1 1-1,0 1 0,-2 1 0,-1 0 1,-2 1-1,0 0 0,0 2 1,-1 0 9,-1 0 0,1 1 1,-1 1-1,-2 0 1,0 2-1,5 3 0,-1 0 1,0 1-1,-2 0 1,1 2-1,0 1 0,2 0 1,-1 2-1,0 1 1,0 0-1,0 1 1,0 1-1,-1 0 0,-1 1 1,0 0-1,0 1 1,0 2-1,0 0 0,-2 1 1,-1 2-1,1 0 1,-1 2-1,1 0 0,0 2 1,1 1-1,0 1 1,1 0-1,0 2 1,0 1-1,-1 1-5,1 1 0,0 2 0,0 0 0,1 2 0,-1-1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818"/>
    </inkml:context>
    <inkml:brush xml:id="br0">
      <inkml:brushProperty name="height" value="0.053" units="cm"/>
      <inkml:brushProperty name="color" value="#FF0000"/>
    </inkml:brush>
  </inkml:definitions>
  <inkml:trace contextRef="#ctx0" brushRef="#br0">4599 5118 7997,'-6'6'0,"-3"-5"0,-3-4 0,-1 0 0,0 2 0,-1 1-5,1 0 0,0 0 1,-1 0-1,1 0 1,0 0-1,-1 0 1,1 0-1,-2 0 1,-1 0 27,-2 0 0,0 0 0,3 0 0,-2 0 0,-6 0 0,-3 0 0,-4 0 0,-2 1 0,-2 2 0,-3 3 0,-1 1 38,3 4 0,-8 1 1,3 1-1,-1 0-43,-1 1 1,-2 3 0,-1 3 0,2-1 0,0 2 0,0-1 0,-1 4-9,1 1 1,1 2 0,4 0 0,1-1 0,1 1 0,1 1-9,1 3 1,1-3-1,7 3 1,-1-3-1,0-1 1,2 1-1,3 2 74,4 1 0,3 0 0,2-1 0,1 4 1,3 6-1,3 1 226,0 1 1,5 3 0,-2 4 0,4 3 0,4 1 0,-1 1-792,2-1 0,-3 0 0,5 4 0,-3 0 0,-2 6 0,-1 0 570,-2 8 1,0 0-1,0-32 1,0 1 0,0 0-1,0 1 1,0 3 0,0 0-1,0-1 1,0 1 0,0 1-1,0 0 412,0 0 0,0-1-420,0-5 0,0 1 0,0 8 0,0 2 0,-1-4 0,0 1 0,0 2 0,-1 1 0,0 3 0,-1 1 0,0-2 0,0 1 26,0-2 0,0 1 1,-2 5-1,-1-1 1,2-1-1,-1 0 1,-1-1-1,-1 1 1,-1 1-1,0-1 1,-1-2-1,0-2 32,1-4 0,0 1 1,1 1-1,0-1 1,3-6-1,0-2 1,0-1-1,2-1 1,-3 34-1,1-8 1,-1-2 169,-1-1 0,5-3 1,-4 2-1,4 0 1,1-4-1,0 0-177,0 2 1,0-2-1,0 6 1,-2 2 0,0 1-1,-4 3 1,0 2-92,0 1 1,3-33 0,0 1-1,0 35 1,0-36 0,0 0-1,-3 36 1,0-2 91,3-2 1,-3 1 0,2-3-1,1-4 1,0-4 0,0-3 0,-2-3 92,2 0 1,3-5 0,3-2-1,3 0 1,0-1 0,2 2 345,-1-1-683,2-4 0,0 7 0,0-4 1,0 2-1,-2 2 0,-1 3-7,0 5 0,-3-2 0,4 5 0,-1-2 0,-1-3 0,-1-1 77,0-1 0,7-6 0,-4 0 0,2-2 0,0-3 0,1-2 0,2 1 0,2 1 742,-1 1 0,-1 0 0,-2-2 0,-1 1 0,0 1 0,0-1-742,0-1 1,-6 2-1,3 2 1,-1 0-1,3 1 1,1-1-28,0 0 0,-2 3 0,3-5 0,-1-1 1,0 0-1,0-1 0,0-1-212,1-2 249,2-2 0,0-3 1,-2-2-1,-1-1 1,2 1-1,1-4 108,1-5 0,0-2 0,1-5 0,-1 1 0,0-4 0,1-3 37,-1 1 0,2-4 1,1 1-1,3-3 1,0 0-1,2-1 1,0 1-250,3-2 1,1-2 0,1-1 0,3 0 0,0 0 0,4 0-1,1 0-296,3 0 0,0 0 1,0-1-1,-1-2 0,1-2 1,1 2-3327,2 2 4084,0 1 0,0 0 0,0 0 0</inkml:trace>
  <inkml:trace contextRef="#ctx0" brushRef="#br0" timeOffset="1">5439 6930 26867,'-5'-9'-4331,"1"0"1,-2 6 4799,1-1-944,4-3 1,-6-1 0,4-5 0,-3 1 0,-2 3 596,-2 5 0,-2 2 0,-1 2 1,-2 0-1,-1 0 0,-4 0 1,0 0 183,-4 0 0,3 0 0,-1 2 0,0 1 0,0 3 0,-1-1 2,0 1 0,2 3 1,0-4-1,2-1 0,1 1 1,0-1-1,1 0-42,0 2 1,1-4 0,0 4 0,-2-2 0,0 2 0,-1 2 0,-2 0-253,0 0 1,-4 4 0,3-3 0,-3 1 0,-3 2 0,0 0 271,1 2 0,-6 3 0,10-4 0,-1 0 0,-1 1 0,1-1 1,0 0-223,2 1 1,6 1 0,-2-1 0,3 3 0,2-4 0,0 2 106,-1 0 0,5-4 0,0 7 0,1-3 0,-1 0 1,1 3-1,1 2-283,0 1 1,4 4 0,-2-3-1,2 4 1,0 2 0,-1 1-157,1 2 0,1 2 1,2-2-1,-1 3 1,-2 3-1,-2 0 1,2 3-132,2 2 1,1-2-1,0 7 1,0 0-1,0-2 1,0-1-40,0-1 0,0-4 1,0 4-1,0-5 1,0-4-1,0 0-1821,0 0 1943,0-4 0,1 7 1,2-4-1,2-1 1,-2 1-1,0-4 84,1-1 1,-1 4 0,5 0 0,-1 1-1,-1 1 1,1 0 0,1 3-13,2 1 1,-3 4 0,2 1 0,2 4 0,1 2-1,1 4-471,0 2 653,1-3 0,-1 3 0,0-8 0,1-3 1,0-4-1,3-4 191,0-3 1,1 1-1,-4-6 1,-1-5 0,0 0-1,1-4 57,-1 0 0,0 5 1,1-3-1,-1 1 1,0 0-1,2 2 1,1 2 431,2 5-659,0-2 1,-6 9-1,-2-1 1,-1 5-1,1 4 1,2 1 27,2 3 0,-3 2 0,0 1 0,-4 1 0,1-1 0,-3 0 0,3-1 156,-1-3 0,-2-5 1,2-8-1,1-3 0,-3-4 1,1-1-1,-1-4 140,1-3 0,-5 1 0,4-3 0,-2 2 0,0 4 0,1 3-259,-1 3 1,0 2 0,0-1 0,1 5 0,-1 5 0,-1-2 0,-2 1-291,0 1 1,0-2-1,0 7 1,0 1 0,0-2-1,0 1 170,0 0 0,-2-4 0,-1 0 0,-1-4 1,1-5-1,1-2 0,2-4 282,0-4 0,0 0 0,0-5 0,0 0 0,0 2 0,0-2-70,0 1 0,0 3 0,0-1 1,0 4-1,-1 2 0,-2 3 1,-1 3-138,1 0 0,-3 4 1,0-3-1,0 2 1,-2 1-1,1 4 1,-2-1 115,2 0 0,-4-5 1,5 0-1,1-1 1,-3-1-1,2-3 85,0-3 1,2-1 0,4 0 0,0-1 0,0 2 0,0 2 0,0 1-244,0-1-58,0-2 1,0-1 0,0-1 0,1 1 0,2 1 0,2 0 72,-2-1 0,-2 7 1,-1-7-1,0-1 1,0-1-1,-1-2 230,-4 0 1,4-4 0,-4-1 0,4-3 2934,1-2-3206,0-5 1,1-2-1,4-6 1,5 0 0,5-2-1,3-1 58,-2-1 0,3-1 1,1 5-1,-1 0 0,2 0 1,-2 0-565,0 0 1,0 2 0,-2 1-1,0 3 1,1 1 0,0 4-97,0 0 0,5 3 0,-2 1 901,0 2 0,4 4 1,-4 6-1</inkml:trace>
  <inkml:trace contextRef="#ctx0" brushRef="#br0" timeOffset="2">5732 7983 23726,'-30'-9'0,"5"2"0,4 1 84,5 3 457,1 7-931,2-2 1,7 4 0,6-6 0,7 0 0,5 0-1,0-2 1,-1-1 0,-3-1 576,3 1 0,-4 1 0,2 2 350,1 0 1,7 0-1,3 0 1,4 0-1,9 2-323,8 2 1,13-1 0,-18 1 0,3 1 0,4 0 0,1 0-1,4 1 1,1 0-136,1 1 0,2 0 0,9 1 0,1 1 0,0 0 0,0 0 0,4-1 1,2 0-1,4 1 0,2-1 0,1 0 0,0 0 0,-22-2 0,1-1 0,0 0-38,2 0 1,0-1 0,0-1-1,-3 0 1,1 0 0,0-1-1,4-2 1,2 0 0,-2 0-1,0 0 1,-2 0 0,1 0 0,-4-1-1,0 1 1,-1-1 0,1 0-1,-1-1 1,0-1 0,22-2-1,-1-2 52,0 0 0,-1-2 0,-1-2 0,-1 0 0,-5 1 0,-2 1 0,-3-1 0,-1 0 0,-3 1 0,-1 1 0,-5 1 0,-2 2-93,-3 1 0,-1 2 0,-5 1 0,-1 0 0,37 1 0,1 0 0</inkml:trace>
  <inkml:trace contextRef="#ctx0" brushRef="#br0" timeOffset="3">9424 14380 8508,'-13'-25'0,"1"3"0,3 4 0,5 3 0,2 8 0,4 1 351,2 6 0,-1-2 0,6 1 94,2 1 1,-6 3 0,0 10 0,-4 0 0,-1 1 0,-1 1 0,-2 1-72,-1 2 1,-5 4-1,3-4 1,0-1 0,0 1-1,1 1 1,1 1-176,0-1 1,-1 3-1,5-4 1,0-2-1,0-1 1,0-2-454,0 1 1,5-1 0,0-1 0,3-2 0,2-2 0,4-3 170,3-2 0,-2-1 0,4-2 1,-1-2-1,1-1 0,1-2 117,-1-3 0,5-1 1,-4-3-1,3 2 1,-1 1-1,3 0 133,5 2-1567,-2-5 1,6 5 0,-5-7 1399,3 1 0,5-6 0,-3-2 0</inkml:trace>
  <inkml:trace contextRef="#ctx0" brushRef="#br0" timeOffset="4">9851 14367 8554,'-27'-14'2654,"10"3"-2069,8 2 0,15-3 1,17 1-1,8-5 0,11-6 1,10-5-1,7-4 0,3-4-332,0-4 0,-28 20 0,0 0 1,3 0-1,1 1 0,-1 0 1,1 2-1,0-1 0,0 1 1,-1 1-1,0 0 0,-1 1 1,-1-1-1029,31-16 0,-8 7 775,0-3 0,3 4 0,-1-4 0</inkml:trace>
  <inkml:trace contextRef="#ctx0" brushRef="#br0" timeOffset="5">7358 16139 8668,'-9'-25'0,"2"-3"0,1 0 0,5 7 0,6 9 377,13 8 1,4 2-1,14 2 1,3-1 0,2-2-1,8-3 1,4-2-1,9 0 1,5-1 0,6 1-1,-1 2 1,1 3-1,-1 0 303,-34 1 1,0 0-1,34-1 1,-2-4-1,-6 1 1,-5 3-680,0 1 1,-4 2 0,4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1.612"/>
    </inkml:context>
    <inkml:brush xml:id="br0">
      <inkml:brushProperty name="height" value="0.053" units="cm"/>
      <inkml:brushProperty name="color" value="#FF0000"/>
    </inkml:brush>
  </inkml:definitions>
  <inkml:trace contextRef="#ctx0" brushRef="#br0">5625 4878 9130,'0'-14'0,"0"1"0,2 0 335,2-1 203,-2 7-513,10-5 1,-9 5 0,4-7-1,0 0 1,-1-3 0,0-2-1,-3 0 1,-1 0 0,-2 1 0,0 0 753,0 0 1,0 1 0,-2 3-494,-2 1 0,-4 1 0,-5 3 0,-2 5 0,-1 1 0,-3 0-218,-2-2 0,3 1 1,-4 5-1,0 2 1,-2 2-1,-1-1 0,-3 1 1,0-1-97,-1-1 0,-2-1 0,-1-2 0,-2 0 0,-3 0 0,-3 0 384,-5 0 0,-1-2 1,-6-1-1,1-3 0,-3 0 1,2-1-1,2-1 84,0-2 0,4 3 0,1-1 1,2 1-1,2 1 0,-2 0-232,0 3 1,7 2-1,-6 1 1,-1 1 0,3 4-1,0 2 1,3 2-140,0 0 1,-5 0 0,5 4-1,-4 0 1,-4 2 0,2 1 74,2 2 1,-4 0 0,-1-5-1,0-1 1,2-2 0,4-1 40,3 2 0,1-4 0,-2 0 0,2 1 0,4-2 0,1 1 0,-2 1 22,-1 2 0,3-3 1,-5 2-1,-1 2 1,0 0-1,0 4 1,2 2-180,-2 0 1,3 3-1,0-4 1,1 3-1,2 2 1,0 1-123,0-1 1,0 2 0,4-3 0,2-1 0,1 0-1,3-2 1,1-1 74,-1 2 0,3-4 1,-3 6-1,2-3 0,1 3 1,-1 0 23,-3 4 0,1-3 1,-1 1-1,-2 2 1,-1 1-1,-2 3 4,1 3 1,-1-1 0,0 4-1,1 0 1,1 0 0,1 3 0,3 1-103,2 2 1,-3-1 0,2-2 0,1-3 0,0 0 0,3 0-226,1 3 1,1-3 0,1 2 185,0 1 1,-1 1 0,1 2-1,0 0 1,-1 2 75,1 2 1,-5 2 0,-1 7 0,0 2 0,-2 6 0,0-2 22,-2-3 0,3 9 0,1-7 1,1 0-1,1-2 0,0-2-1,3-1 0,5-4 0,0-2 0,0-1 0,1-3 0,3-2 1,0-1 26,1 0 0,-1-4 0,5-1 0,0 1 0,0 0 0,0 1 0,-1 3 74,-4 2 1,2 9 0,-6-1-1,1 5 1,-3 6 0,1 2-167,-1 5 0,-3 5 0,6-3 0,1-5 0,2-2 0,4-6 1,1-4 52,0-7 0,0-3 1,0-5-1,0-2 0,0-5 1,1-3-1,2-3 160,2-2 0,-1 2 0,-2-3 0,1 3 0,3 2 0,0 1 70,-1 3 0,6 2 1,-2 5-1,1 1 1,0 5-1,-1 5 1,0 6-693,-1-1 1,3 3-1,-3-3 1,2 1-1,2-4 1,3-5 443,0-8 1,0-4 0,-2-9-1,2-1 1,1-3 0,3-2 536,2-3 1,-3-1 0,4-2 0,2 1 0,1-1-1,3 2 1,3 1 138,5 2 0,-2 6 0,1-2 0,1 3 0,-1 3 0,-1 2-726,-1 1 1,-2 4-1,-3-4 1,2-1 0,1-3-1,0-4-37,2 0 0,-4-9 0,7 1 1,1-6-1,1-3 0,2-4 1,2-4 2332,2-2 1,-2-7-753,2 2-1280,-2-2 1,2 2 0,0 1-1,-1 2-66,-1 3 0,-2-3 0,-2 2 0,-1 1 0,-3 3 0,-1 4-504,-3 5 0,-2 2 1,-2 1-1,0-2 1,-1 2-1,0-2 1,3 2 263,0 0 0,5-5 1,-1-2-1,3-4 1,3-1-1,4-3 518,2-6 1,6 0-1,-1-8 1,2 0-1,-1 1 1,-1-2-1,0 2-271,-2 1 1,3 2 0,-5 1 0,-2 2-1,0 1 1,-2 0-512,-1 1 0,3-2 0,-9 4 0,2 0 0,-1-1 0,1-1 335,-2-2 0,3-2 0,-3-3 0,3-1 0,5-3 0,-1-2 0,2-3 318,1-1 1,-1-6 0,5 0 0,1 1 0,-1 2 0,4 2 0,-1-1-281,1 0 1,-2 1 0,2-2 0,-3-1 0,-1 1 0,-5 3 1,-3 0 0,0 1 1,-7-1-1,1 0 0,3-3 1,0-2 14,-1-2 1,5-7 0,-2-8 0,1-4 0,3-5 0,0-3 0,-21 27-1,0 0 8,0 0 0,0-1 1,1 0-1,-1-1 1,16-29-1,-1 4 1,-3 7-1,-1 4 0,-3 5 1,-7 6 0,0 3 21,0 2 0,-2-4 0,0 4 0,-2-1-97,-3 0 0,4-4 0,-3 2 0,0-4 0,-3-2 0,0-4 1,-1-3-97,0-4 0,1-4 0,-1-5 0,0-7 0,1-5 0,-8 35 1,1 1 173,6-37 1,-4 0 0,0 5-1,2 3 1,0 7 0,1 7-1,-1 7-181,-3 4 1,0 7-1,1 1 1,-5 2-1,-2 0 1,-1 0-252,4-2 1,-4 5 0,4-4 0,-4 1 0,-2-1 0,-2 1 0,-2-1-152,2-4 0,-3-4 742,2-4 1,-5-4 0,3-5 0,0 0 0,0-2 14,3-3 1,-3 2 0,2-5-1,1 5 1,0 6 0,0 5-60,-1 2 1,-7 8 0,2 7 0,-3 5 0,-1 3 0,0 0-275,-1 1 1,-3 3 0,-1 6 0,2 1 0,1-2-1,1 1 1,1 0-187,0 1 0,-1-5 0,1-3 0,0-1 0,-1-1 0,1-4 565,0-2 0,-1-6 0,1 0 0,0 0 0,-1 0 0,0 0 0,-3 1 69,0 2 0,-6 1 1,4 2-1,-2 3 0,-2 4 1,-2 3-430,-2 2 0,-4 4 0,0 2 0,0 1 0,-1 1 0,1 1 144,2-1 1,1 0-1,1 0 1,0-4-1,1-3 1,-1-2-1,0-4 492,1-4 1,-1-1 0,0-2-1,1-3 1,-1 0 0,-1 0-172,-3 1 0,1-1 0,-4 0 1,0 0-1,1 4 0,-2 2 0,-2 3-328,-5-1 0,-2 7 0,-1 6 0,-3 1 0,-4 3 0,0 3-472,3 4 0,-1-1 1,5 6-1,4 1 1,4 2-1,6 2 104,2-1 1,7 0-1,3 0 1,3 1-1,4 1 1,2 2 428,2 6 1,-10 8 0,4 3-1</inkml:trace>
  <inkml:trace contextRef="#ctx0" brushRef="#br0" timeOffset="1">21035 6330 8746,'0'-19'0,"0"-2"0,0 1 0,0 2 0,1 3 83,4 2 3,-4-1 0,5 6 1,-6-1-1,-1 0 0,-4 1 1,-3 5-1,-4 5 184,-2 2 0,-5 7 1,-3-1-1,-3 6 0,-3 7 1,-2 2-1,-3 1 0,-1 1-3,-3 0 0,-1-1 0,-4 3 0,1 0 0,-2 4 0,1 1-215,-1 3 0,-4 3 1,0 4-1,-2 5 1,-3 3-1,2 3-373,23-26 0,2-1 0,-20 26 0,4 1 0,7-7 0,6-2 0,7-4 0,6-5-2601,6-6 2729,-3-9 1,14 0 283,2-8 0,10-16 0,12-13 0</inkml:trace>
  <inkml:trace contextRef="#ctx0" brushRef="#br0" timeOffset="2">20942 6344 10600,'0'-34'74,"0"3"0,1-2 1,4 17-104,3 4 0,9 12 0,4 13 1,2 9-1,7 8 0,2 4 1,7 3-1,2 2 106,4 2 0,10 6 0,-2-1 0,2 0 0,0 2 0,-2-1 0,0 3 0,2 2 0,-27-25 0,0 0 0,1-1 0,-1-1-108,23 24 1,-24-20 0,0 0 0,22 27 0,-24-26 0,0 1 0,0-1-1,-1 1-1162,20 28 879,-22-27 0,-2 0 0,14 28 1,-2 7-1</inkml:trace>
  <inkml:trace contextRef="#ctx0" brushRef="#br0" timeOffset="3">20142 7730 12526,'-15'0'305,"5"0"1,16 1 0,7 7-547,8 9 1,14 10 0,7 15 0,4 2 0,7 6 0,-24-22 0,1 1-1,4 1 1,0 2 0,2 0 0,-1-1-48,1 1 1,1-1 0,3 0 0,0 0-1,0-3 1,0-1 274,3-1 1,0-1 0,-3-2 0,0-1 0,6 1 0,0 0-1</inkml:trace>
  <inkml:trace contextRef="#ctx0" brushRef="#br0" timeOffset="4">22675 7810 8520,'-32'-31'239,"-2"10"1,-3 15-185,-4 12 0,-14 22 1,-6 11-1,25-16 1,-3 2-334,-7 4 0,-1 2 0,-6 3 0,-1 1 0,-9 4 0,-1 1 1,20-13-1,0 1 0,1 1-188,1 0 1,-1 0-1,1 2 1,-4 3-1,-1 2 1,2 1-1,7-3 1,-1 0 0,1 0-1</inkml:trace>
  <inkml:trace contextRef="#ctx0" brushRef="#br0" timeOffset="5">20009 12128 8389,'-14'-6'0,"1"4"0,0-2 0,-1 2 142,7 2 1,2 0 0,10 0 0,4 2-1,1 2 1,0 7 0,-2 3 0,-2 6 319,-3 0 0,3 3 0,-2 5 0,-1 1 0,-1 4 0,-2 3 0,0 4 0,0 2-114,0 1 1,0 0 0,0 0 0,0 2 0,0-4 0,0-2 0,0-4 58,0 2 0,0 0 0,-2 2 1,-2-1-1,-5 5 0,-3 2-188,-1 1 0,-1 10 1,1 2-1,0 4 0,-1 3 1,1-1-1,1 2-154,3 2 0,-1 3 0,7-31 0,1 0 0,1 1 0,-1 0 1,1-1-1,1 1 0,0 1 0,0-1-300,0 1 1,0-1 155,0 1 1,0 1-1,0-3 1,0 1-1,0-2 1,0-1-1,0 33 1,0-4-1,0-7 155,0-3 1,1-6-1,2 0 1,2-4 0,-2 1-1,-2-2 1,1 1 139,2 0 0,-2-2 0,2 2 0,-2 0 0,-2-1 0,0 3-74,0 3-67,0-2 1,-2 10-1,-1-4 1,-1 2-1,-1 4 1,1 0-320,-1 5 1,-4 4-1,4 0 1,-1-2-1,-2 1 1,2-8 158,0-4 1,2-6 0,4-3 0,0-5 0,0-4-1,0-4 1,0-4 153,0 1 1,6-5 0,1 3 0,1-1-1,-4-1 1,-1 4 0,0-1-138,1 1 1,1 4 0,-7-1 0,-1 2 0,-2 2 0,-1-1-51,0-4 1,-3 8 0,3-3 0,0 1 0,0 1 0,3-4 0,2 1-41,1 1 0,0-9 1,1 5-1,2-8 1,3-5-1,1-2 98,4-2 1,-4-1-1,2-6 1,0-2-1,0-2 1,-2-1 0,1-1-69,-1 0 1,-3 0 0,5-3 0,0 3 0,0 1-32,0 4 0,0 0 1,4 3-1,2-1 0,1 0 1,4 1-1,0-1-28,4 0 0,3 1 1,4-2-1,4-4 0,4-3 1,2-4 1568,4-1-1172,-4 0 1,11 0 0,-3-1-1,3-2 1,3-2 0,1 1-31,2-2 0,4 5 0,-1-4 0,2 4 0,5 1 0,1 0 0,0 0-308,2 0 0,-6 1 1,2 2-1,-3 3 1,-6 1-1,-1 2 94,-2-1 0,-5-2 0,-1-6 0,0-2 0,-1-2 0,-4-5 0,-3-3 554,-1-1 0,0-5 0,0-1 1,0-1-1,0 0 0,-1 0-347,-4 1 0,-2-3 0,-5 3 0,0-1 0,0 1 0,-4 3 0,-2 1-292,-1 2 1,-5-1 0,1 1-1,-5 0 1,-5-1 0,0 1-1,-1 0 252,0 0 1,3-1 0,-3-1-1,1-2 1,4-7 0,1-4 15,1-3 0,0-11 1,1 2-1,-1-4 0,2-7 1,1-5-1,2-7 0,-2-9 0,-1 9 0,-8 24 0,-1-1 1,1 0-1,0 0 0,-1 1 0,1 0 0,0-1 1,-1 0-1,1 2 0,0 0-402,6-34 1,-6 32 0,-1 1-1,8-27 1,-3-1 0,0 2-1,-4 4-250,-1 2 0,0-9 0,-3 1 0,1-1 0,-1-2 0,0 1 451,2-2 1,-4 32-1,-1 1 1,3 0-1,0 0 1,0 0-1,-1-1 1,1 0 0,0 0-1,0 0 1,0 1-1,0-2 1,1 0 186,0-1 1,-1 0-1,0 1 1,-1-1-1,1-2 1,1 0-1,-1 3 1,0 0 0,-1 2-1,-1 1 1,1-33-1,-1 8-422,4 6 1,-4 4 0,3 1 0,-2 4 0,-1 1 0,2 2-93,2-2 0,4 0 0,-3-5 0,0 4 0,-1 0 1,-2 1-1,-1-2 311,-2 1 0,4 3 0,1-4 1,-2 1-1,0-1 0,0 0 966,1 0-828,1-4 0,-4 5 0,2-6 1,1 1-1,-1 3 0,-1 3-166,-2 0 0,0 11 1,0-1-1,0 6 1,0 4-1,0-1-150,0 1 1,-5 0 0,1 1 0,1 1-1,0-2 1,0-2 0,-1-5 190,1 1 1,1-7-1,2 3 1,0-3-1,0-3 1,0-1-1,0 2 96,0-2 0,0 0 0,2 4 1,1 4-1,1 4 0,-1 2 69,-1 3 1,-2 5 0,0 3 0,0 4 0,-2 0 0,-2 2-224,-5 3 0,-5 4 1,-2 5-1,-3 0 0,0 0 1,-1-2 103,4-2 1,-3 2 0,0-2 0,-2 1 0,-3 0-1,-3-3 1,-2-2 165,-2-2 0,-6-2 0,0 0 0,-5 2 0,-5 1 0,-4 0 0,-5 0-43,-3 0 0,-8 7 1,-5-3-1,-4 4 0,37 0 1,0 2-1,-3-1 1,1 0-109,-3-1 0,0 2 0,1 2 0,-1 1 0,-5 1 0,-1 2 0,1 1 0,0 0 0,3 0 0,0 0 0,0 0 0,0 1 0,2-1 0,1 1-305,-2 2 1,1 1 0,1-2 0,0 0 0,4 1 0,1-1-1,-34 9 1,3-1 0,10 0-659,7 0 1,9-1 0,11-2-1,7 3 957,4 4 0,-3 3 0,3 2 0</inkml:trace>
  <inkml:trace contextRef="#ctx0" brushRef="#br0" timeOffset="6">12277 13514 8253,'0'-14'0,"0"1"0,0 0 0,2 1 0,2 3 0,3-3 0,7 11 141,-1-4 1,0-1-1,1 2 1,-1 1-1,0 1 1,1 2-1,-1 0 1,0 0 154,1 0 1,-5 2 0,-2 2 0,0 5 0,-1 3-66,0 1 1,5 1-1,-2-2 1,2-2 145,3-1 1,3-6 0,3 1 0,0-2 0,4-2 0,1 0 0,2 0-195,0 0 1,1 0-1,0 0 1,0 0 0,-3 1-1,-1 2-390,-3 2 1,-1 5-1,-3-1 1,-1 3-1,-3 1 1,-2-1 0,-2-2 183,-2-1 0,5-1 1,-3 2-1,3-3 0,2-1 1,3-3 233,0-1 1,7-2 0,0 0-1,4 0 1,3 0 0,0 0 38,2 0 0,-1-5 1,5 1-1,-3 1 0,1 1 1,-3 1-1,1-2-353,-4-2 0,-1 1 0,-2 4 0,-3 2 0,-2 0 0,0 4 0,-2 0 73,0 0 0,4 3 1,-4-4-1,2-2 1,2-1-1,2 1 119,2 2 0,0-1 0,-1-4 0,1 0 0,1 0 0,3 0 0,3-1 81,0-4 0,5 4 0,-5-4 1,2 4-1,-2 1 0,-2 0-357,-2 0 0,-2 0 0,-1 0 0,-2 0 0,-1 0 0,-4 0 140,-1 0 0,1 0 1,-4 0-1,2 0 0,0 0 1,-1 0-1,3 0 248,0 0 0,1-1 0,4-2 0,-1-3 0,3 0 1,-1 0-109,4 3 1,0-3 0,-4 1 0,1 3 0,1 0 0,0 2 0,2 0-282,-1 0 1,-8 0 0,6 0 0,-4 0 0,-2 0 0,-2 2 61,1 2 1,-5-1 0,2 4 0,-2 1 0,-2-2 0,1 0 267,-1-3 0,2-2 1,3-1-1,4 0 1,3 0-1,2 0 1,1 0 160,3 0 1,3-4 0,8-1 0,0 1-1,3-1 1,-1 1-443,2 1 0,-4 0 0,4 0 0,-2-2 0,1 3 0,-4 0 0,-3 2-64,-2 0 1,-5 0 0,3 0 0,0-1 0,-1-2 0,-1-2 304,-2 2 0,0-4 0,-1-1 0,4-1 0,-1 1 0,3-4 0,-3-3 80,1-3 1,7 0-1,-3 5 1,0-2-1,0 0 1,-2 1-270,1 2 0,-5 1 0,3-2 0,-1 1 0,-4 2 1,-2 3-1,-5-1-363,-4 1 1,-3-1 0,-3-2 0,-2 1 0,-3-1 223,-1-2 0,-1-1 0,-5-1 1,0 1-1,0 0 0,0-2 1,0-2 292,0 0 0,0-3 0,0 4 0,0-3 0,0 0 0,0-2 350,0 0 1,0 5 0,0-2 0,0 3 0,0 2 0,-2 0 0,-1-1-429,-1 1 1,-7 1 0,3 2 0,-6 1 0,-4 0 0,-4 0 0,-3 2-541,-2 1 0,-1 1 0,-3 4 0,-3-2 0,0-2 0,1 3 472,1 0 1,4 1 0,-3-2 0,2-2-1,3 2 1,-1 0 0,1 0 219,-1-1 1,0-2-1,1 3 1,-1-2-1,0 3 1,1 0-111,-1 2 0,-6-4 0,-1-1 1,-1 2-1,-1 2 0,-2 2-155,-5 4 1,4-4 0,-2 5 0,1-2 0,3 1 0,-2-1 0,1 1 111,-2-1 1,6 1-1,1-5 1,2 0 0,0 0-1,1 0 267,2 0 0,1 0 0,-1-2 0,-1-1 0,-4-1 0,0-1-239,1-1 0,-5 5 1,1-5-1,-2 2 0,-2-1 1,0 2-1,-2 2-172,-2 1 0,2 0 1,-2 0-1,1 0 0,0 0 1,-1 0 173,1 0 0,1 0 0,2 0 1,2 0-1,1 0 0,1-2 1,-1-1 221,-1-1 0,2-5 0,1 3 0,-1-1 0,2-2 0,3 0-95,3 0 1,1 5 0,0-4 0,1 2 0,-1 2-1,0-1-308,1 1 0,-5-1 0,-1 5 0,3 2 0,-1 1 0,1 3 0,-4 0 49,-1 0 0,0 3 0,-3-4 0,1 1 0,1 0 0,-2-3 194,-3-1 1,3-1 0,-8 2 0,4 2 0,1-2-1,-2-2 1,-1 1-91,-1 2 1,0-3 0,2 4 0,1-4 0,-2-1 0,1 0-21,-1 0 1,0 2 0,2 1 0,-1 3 0,-1 1-1,3 2 1,0 0 55,3 0 0,2 0 0,-2 4 0,3 2 0,1 1 0,4 2-1,0-2 0,3 3 0,1-1 0,2 0 0,6 0 0,2 1 0,3 0-202,3 0 1,2 4-1,4-4 1,-2 0-1,4 0 1,4-2-200,6-2 1,4 1-1,6 0 1,6-1-1,8 1 1,4-2-739,4-4 1,4 2-1,-1-3 1114,5 2 0,-3 3 0,0-1 0</inkml:trace>
  <inkml:trace contextRef="#ctx0" brushRef="#br0" timeOffset="7">12157 14287 8242,'0'-18'364,"0"0"1,2 6-176,2 8 0,-1 2 0,6 2 0,1 0 0,2 2 61,1 2 0,1-1 0,-1 5-119,0-2 0,5 3 0,1-4 0,2 1 3,3 0 0,5-1 0,3-5 1,-1 0-1,0 0 0,1 0 1,2-2 224,3-2 1,-1 1 0,3-5 0,3 3 0,3 2 0,2 1-10,1 2 0,-4 0 0,4 0 0,-1 0 0,-1 0 0,1 0-355,1 0 0,-2 2 0,4 1 0,2 2 0,-3 1 0,0 0 1,-2-3-44,3-1 1,-2-2-1,1 0 1,-1-2 0,1-2-1,-1-4 371,-2 1 1,-2 0 0,-2 4 0,0-2-1,3 2 1,-4 2 0,-1 1-324,0 0 1,-7 1 0,7 2-1,-2 3 1,-1 2 0,1 2-605,-3 2 1,-1 1 0,3-1 0,-1-2 0,-1-2-1,1-1 649,-1 0 0,-4-4 0,5 2 0,2-5 1,4-3-1,2-3 0,-1 0 545,-1 0 1,2-3 0,2 5 0,0-1 0,1 1 0,-1-1-412,0 3 1,-1 0 0,-4 1 0,1-2 0,1-2 0,-3 2-562,-2 2 0,4 1 1,-7 0-1,2 0 1,2 0-1,-2 0 1,3 0 428,1 0 1,-2 0 0,5 0 0,-2-2 0,-2-1 0,0-3 141,0-1 0,-2-2 0,-1-3 0,-1 2 0,-1 2 0,1 1 0,-1 1-146,2 0 0,2-3 1,-1 5-1,-1-1 0,-3 1 1,-1-2-139,-3-1 1,1 2-1,-3-2 1,-3-1-1,0 1 1,-1-3-1,0-2 204,-2-2 0,-1 1 0,2 0 0,0-1 0,-1 1 0,0 0 1,0 0-251,2-1 0,0 1 0,-1 0 0,-2-1 0,0 2 0,-2 2-206,0 1 0,-1 0 1,-6-4-1,-3 0 160,-5-1 0,-4 1 0,-3 0 0,-3-1 0,-1 1 0,-5 0 0,-3-2 269,-3-3 1,1 3 0,2-4 0,-1 1 0,-2-1 0,0 0 50,-1-1 1,2 3 0,-5 3 0,-3 1 0,-3 0-1,-5 1 1,-1 3-299,-3 5 1,-6-2 0,-3 1 0,-1 2 0,-3 2 0,-1-1-112,2-2 0,-1 2 0,4-2 1,0 2-1,-1 2 0,1 0 1,0 0 427,3 0 1,2-4-1,-1-1 1,-1 3 0,0 0-1,2 1-28,-1-4 0,4 4 1,-10-4-1,2 2 0,3 0 1,1-1-1,0 1-197,2 1 1,-7 2-1,7 2 1,0 1 0,0 3-1,3 0 121,0 0 1,-3-2-1,9-2 1,1 0-1,2 3 1,1-2-1,-1-2 63,-3-1 1,3 0-1,-3 0 1,1 0-1,0-1 1,-2-2-86,-2-2 0,-2 1 1,-2 4-1,-1 0 0,2 0 1,-3 0-635,-1 0 1,2 2 371,-5 2 0,1-1 0,1 4 1,-1-1-1,2-1 116,-2 1 1,0-5 0,3 4 0,1-4 0,1 1 0,-1 0 347,-2 3 0,-2-1 0,2-4 0,-2 0 0,-3-1 0,-2-2-131,-2-2 1,1 1 0,-3 4-1,-1 0 1,0 0 0,1 0 0,0 0-297,2 0 0,4 0 0,0 2 1,3 0-1,4 4 0,1 0 1,1 0 113,1-3 0,-1 3 1,5-1-1,-1-2 0,-1-2 1,1-1 318,1 0 0,1 0 1,3 1-1,-2 2 1,-1 2-1,1-1 1,1 2-95,-3 3 0,6-1 0,-2 0 0,4 3 1,2 2-1,-1 5-212,1 4 0,0 0 0,-3 3 0,3 4 0,4-1 0,5 0-94,4-1 1,3-7 0,6 0 0,3-3 0,6 0-1,8-4 1,7-4 446,3-3 0,1 4 0,3-1 0,5 3 1,4 3-1,2 1-518,3 2 1,5 5 0,1 0 0,3 2 0,6 3 0,-1 0 236,0-1 0,-24-10 0,0 1 0,33 10 0</inkml:trace>
  <inkml:trace contextRef="#ctx0" brushRef="#br0" timeOffset="8">16223 14393 8125,'13'0'0,"0"-6"0,1-1 0</inkml:trace>
  <inkml:trace contextRef="#ctx0" brushRef="#br0" timeOffset="9">16289 14393 8125,'8'0'868,"-2"0"0,-8 0 1,-2 0-1,-5-1-865,-3-4 1,3 4-1,0-4 1,-1 4-1,-3 1 1,-4 0 0,0-1-1,0-2 300,2-2 1,-2 1 0,-1 2 0,2-1-1,-1-3 1,1 0 0,-2 0 0,2 4-165,1 0 1,-3-2 0,-1-1-1,0 2 1,0 2 0,1 1-230,-1 0 0,-1-5 0,-3 1 0,0 1 0,0 1 0,-2 2 1,-2-1-501,0-4 669,7 4 0,-9-6 0,4 4 0,-1-2 0,-4 2 1,3 0 76,4-1 1,-3 2-1,6-4 1,-1 2-1,2 0 1,1 1-125,0 1 0,-4 2 0,3 0 0,-1 0 0,0 0 0,0 0 0,0 0-522,-1 0 530,-1 0 1,-5 0 0,0 0-1,1 0 1,-1 0 0,2 0 64,3 0 0,-4 0 1,4 0-1,-3 0 0,-2 0 1,2 0-87,3 0 1,-2 0-1,5 0 1,0 0-1,-2 2 1,0 1-86,-2 1 0,-3 2 0,0-3 0,-2 1 0,-2-1 0,-1-1 0,0-2 89,-2 0 1,5 0-1,-3 0 1,1 0-1,2 0 1,0 0-1,4 0 225,4 0 1,-3 0 0,6 0-1,0 0 1,1 1-313,-2 4 0,-1-4 0,-3 5 0,4-2 0,2 2 0,-2 0 0,-3 2-9,1-1 0,-6-2 0,6 2 0,-4-1 1,0-3-1,-1 0 0,1 0 218,-1 1 0,4 1 1,1-5-1,0 0 0,3 0 1,-1 0 13,0 0 0,0-2 1,5-1-1,0-1 0,-1 1 1,1 1-1,-2 2-243,-3 0 1,4 0 0,-6 0 0,3 0-1,-3 0 1,0 0 0,-3 0 72,3 0 1,-6 0-1,4 0 1,-3 0-1,0 0 1,1 0 148,2 0 1,6 0-1,-4 0 1,3-1 0,-1-2-1,2-2 1,1 3-142,1 0 0,6 2 0,-1 0 0,-2 0 1,-1 0-1,-1 0-548,0 0 474,-6 0 0,2 0 1,-3 0-1,-1 0 1,0 0-1,-1 0 140,1 0 0,-4 0 0,4 0 0,-1 2 1,1 0-1,2 3 0,1-2 36,-1-2 1,4-1 0,-3 0 0,4 0 0,0 0 0,1 0 0,0 0-172,-1 0 1,1 0 0,0 0-1,-1 0 1,1 0 0,-2 0 35,-3 0 1,2 2 0,-6 1 0,0 1 0,-1 1 0,1-1 0,-2 2 69,-1 1 0,-1 1 0,-1 2 1,0-1-1,2 0 0,1 0 0,4 0 29,0 1 1,3-2 0,3 0 0,0 3 0,-3-1 0,1 1-144,4-3 1,-4 1 0,4 5 0,-1-1 0,-4 0 0,3 1-1,-1-1 101,1 0 1,1 1 0,0-1-1,-2 2 1,0 1 0,0 2-1,3-2 30,1-1 0,-1 3 0,0-1 0,2 1 0,1 1 0,0 4-75,1 2 1,-2 1 0,4 3-1,0 0 1,-1 2 0,1-3-1,0-1-31,3 0 1,1-8-1,2 8 1,-1-4-1,-2 0 1,-1-3-5,1 0 61,1 3 0,1-8 1,-2 4-1,-2-1 1,2 0-1,2 0 62,1 1 1,0-4 0,0 4-1,0-1 1,0-1 0,0 1-1,0 0-87,0 0 0,1 5 0,4-2 0,4 1 0,2 1 0,3-1-59,-1-1 0,5 4 35,0-3 0,1-1 0,-3-1 1,3 1-1,2-2 109,3 1 0,-3-4 1,1-4-1,0-2 0,0 2 1,0-2 72,2 2 1,0-4 0,1-1 0,0 0 0,5-1 0,1 2 0,4-2-68,4 0 1,-2 2 0,9-2-1,0 0 1,3 2 0,1-2-156,-1 0 1,4-2 0,-1-4 0,4 0 0,1 0 0,-2 0 0,-4 0 28,-2 0 1,2 0 0,-7 0 0,-1 0 0,0 0 0,-2 0 0,-1 0 0,6 0 1,-9 0-1,0 0 1,3 0-1,0 0 1,3 0-33,0 0 0,-3 0 0,8 0 1,-1 0-1,-1 0 0,3 0 1,0 0 253,1 0 0,3 0 1,-7 0-1,0 0 1,2 0-1,-2 0-103,-1 0 1,6 0-1,-4 0 1,2 0 0,-2 0-1,1 0 1,-1 0-104,4 0 1,-4 0 0,0 0-1,2 0 1,0 0 0,4 0 0,1 0 71,2 0 1,0 0-1,-1 0 1,0 0-1,0 0 1,-5 0 21,-2 0 1,0 0 0,-2 0 0,-1 0 0,-1 0 0,-2 1-11,1 4 1,0-4 0,-2 4 0,2-4 0,3-2 0,1-2 0,4-2-55,0 2 1,-2 2 0,0 0 0,0-2-1,0-3 1,-2 0-47,-1 0 1,0-5 0,-4 3-1,1-4 1,-2-3 0,2-1 0,-1-4 158,-1 0 1,-1-3-1,0-3 1,1-1 0,2 0-1,2 1 48,-2-1 1,-2 0 0,-1 1 0,0-1 0,-1-1 0,-4 0 0,-4 0-419,-2 3 0,-7 1 1,-3-3-1,-3 1 0,-5-1 1,-4 0-1,-2-1 111,0-3 0,-3 1 0,2-4 0,-2 0 0,-2 2 1,0-2 375,0 0 1,0-6 0,0-3 0,0 3-1,0 3 1,0 1 0,0 1-235,0-1 0,-6 6 1,-4-1-1,-7 5 0,-6 2 1,-9 2-1,-8-2-425,-7-1 1,-15 4 0,-5 3-1,-1 4 1,-2 0 0,1 2 154,-2 4 0,1-3 0,8 5 1,4 0-1,3-1 0,4 1 1,0-1 451,2-1 1,6 4-1,0-4 1,5 1 0,4 1-1,1 0-298,4 3 1,-1 2 0,0 1 0,-2 3 0,-2 6 130,-3 8 0,-8 13 0,-2 4 0</inkml:trace>
  <inkml:trace contextRef="#ctx0" brushRef="#br0" timeOffset="10">19409 12727 8102,'0'-29'0,"0"2"0,1 8 0,4 7 26,-4 12 0,-5 7 0,-10 7 0,0 1 0,-1 2 0,1 6 0,1 3 0,0 4 0,1 4 0,2 1 0,2 5 0,2 2 456,3 5 0,3 4 0,5 3 1,4 3-1,5 3 0,6 4 0,3 6 1,-11-34-1,0 0-196,0 2 0,1 1 1,1 2-1,0 0 1,1 2-1,-2 1 1,0 1-1,-2 0 1,0 5-1,-1 0 1,-2 0-1,0 0-232,0 4 0,-1 0 1,-3-1-1,-1 1 1,0 4-1,-1 1 1,-1 0-1,-1 0 1,0 3-1,0-1 1,0 1-1,0 1 1,0 2-1,0 0-71,1 2 0,-2-1 0,-1-3 0,-2-1 0,1 2 0,-1 1 0,0-2 0,1-1 0,0-2 0,1-1 1,1-2-1,-1 0 0,1-5 0,-1 0 122,0-4 0,0-2 0,-1-3 0,1-1 0,2 30 0,0-5 0,0-5 0,0-6 19,0-7 0,0-6 1,2-3-1,1-1 0,1-2 1,-1-3-1,-1-2-489,-2-2 0,0-2 1,0-1-1,1-1 1,2 1-1,2-2-2480,-2-3 1,-2-1 567,-1-3 2277,6-9 0,-11 9 0,4-11 0</inkml:trace>
  <inkml:trace contextRef="#ctx0" brushRef="#br0" timeOffset="11">19249 16113 7982,'-18'7'484,"-1"-3"1,-1-1-334,1 2 1,1 7-1,7 7 1,2 2 366,4 2 0,7 2 1,7 4-1,8 0 0,9 4 1,6-1-1,10 2 0,8-1-325,6 0 0,8 2 0,-2-4 0,3-3 0,2-4-193,0-6 0,5-3 0,2-2 0</inkml:trace>
  <inkml:trace contextRef="#ctx0" brushRef="#br0" timeOffset="12">12144 11728 27772,'-45'-5'-417,"-1"-2"1,1-3-1,-3-7 1,2 0-1049,0-3 1169,2-3 1,5 9-1,2 0 317,2 3 1,1 8 0,-3-1 0,3 2 0,0 4-1,-1 2 1,-3 7 0,-2 3 0,-3 6 0,0-1-1,-3 2 1,0-1 0,0 4 0,2 0-155,-1-2 1,1 2-1,4-5 1,0 2-1,-1 2 1,-1 3-1,-1 2 1,2 1 115,-2 2 1,0 6 0,1 0 0,-1 5 0,-4 4 0,-3 3-7,23-22 0,-1 0 1,-3 2-1,0 0 1,-1 4-1,0 1 0,-1 0 1,-1 0-1,-1 3 1,-1 1-1,0 1 1,0 1-20,-4 1 0,1 1 0,1 1 0,1 1 1,0-1-1,1 0 0,1-1 0,0-1 1,1 0-1,0-1 0,2-2 0,1 0 22,0 0 1,1 0 0,1-1-1,0 0 1,2-3 0,1 0-1,0 0 1,1 0 0,2 0-1,0 1 1,3 0 0,0 0-28,1 2 1,0 0 0,2-2 0,0 1 0,0 1 0,0 0 0,1 0 0,1 0 0,1 2 0,1 1 0,1-1 0,0 2-78,0 0 0,1 1 0,1 3 0,0 1 0,1 0 0,-1 0 1,2-1-1,0 0 0,0 2 0,1 0 0,1-1 0,0 1 0,0 3 1,0 1-128,0-1 1,0 0 0,2 2-1,1-1 1,1-4 0,0-1-1,1 0 1,0 0 0,1-2-1,0-1 1,1 1 0,0-1 40,0 1 1,2-2 0,1 0 0,1-2 0,2-3 0,2 0 0,1 0 0,1 0 0,0-1-1,2 0 1,1 1 0,1 0 138,1 1 1,1-1-1,0-3 1,1 0-1,2-1 1,0 0-1,22 29 1,-20-30 0,0-1-1,3 2 1,1 0-1,1 1 1,2-1 50,1-1 1,2 0 0,2 0-1,2-1 1,0-1 0,0 0 0,1 0-1,0 0 1,2 1 0,-1 0 0,2 1-1,0-1 14,2 0 1,1 0 0,-2-3 0,1-1-1,2 0 1,1 0 0,0-1 0,2-1-1,0-1 1,0 1 0,3-1 0,0 0 31,0 1 1,0-1 0,0-2 0,1-2 0,1 0 0,1 0 0,0-3 0,1-2 0,2 1 0,2-2 0,1 0 0,0 0 0,3 0 0,-1 0 366,1-1 1,-1-1 0,-2-2 0,-1 0 0,5 0-1,0 0 1,1 1 0,1-1 0,-1 0 0,-1-1 0,2 2-1,-1-1-311,0 1 0,0-1 0,-6-2 0,1 0 0,0 1 0,2 0 1,-1-1-1,1-1 0,-2 0 0,0-1 0,1 0 0,0 0 1,-1-1-1,-1-1 141,0-2 0,0 0 0,5-1 0,1 0 1,-1-2-1,0 0 0,1-1 0,0-2 1,1-1-1,0-3 0,-1-2 0,1-1 0,0-1 0,0-1 0,6 0 0,0-1 0,-2 1 0,-1-2 0,-1 0 0,0-1 0,2-1 0,-1 0 0,-2 0 0,-1 0-92,1 1 1,0 1 0,1-1-1,0-1 1,-4 1 0,-1 0-1,1-1 1,-1 0 0,0-2 0,0 1-1,-2-1 1,0 1-203,0 0 1,-1 0 0,2-2 0,-1-1-1,-4 2 1,-1-1 0,-2 1 0,-1-2-1,1-1 1,0 0 0,-3-1 0,0 0 0,2-3-1,0-1 102,1-3 0,-1-1 0,-3 1 0,-2-1 0,5-5 0,0-2 0,0-1 0,0-2 0,-2 0 0,1-2 0,1-3 0,-1-2 0,0 1 0,-1-2 8,0 1 1,-1-2-1,-13 14 1,-1-2-1,-1 0 1,13-15-1,-2-1 1,1-3-1,-1-1 1,-1-3-1,-1-1 1,-2 0-1,-1 1-111,-1 2 1,-2-2 0,-12 17-1,0-1 1,-1 1 0,6-16-1,-1 1 1,0 0 0,0 0-1,0-1 1,-2 0 0,-2 3-1,-1 1-214,-2 1 0,-1-1 0,1-4 0,-2-1 0,-5 4 0,-1 1 0,-1 0 0,-1-2 1,-1-1-1,-2 0 0,-2 0 0,-1-1 110,-1 0 0,-1-1 0,-1-6 0,0-1 0,-3 4 0,-2-1 1,0-1-1,0-1 0,-2-4 0,-1 0 0,-1 0 0,-1 0 1,1 21-1,0-1 0,0 1 142,-1-2 1,-1 1-1,1 0 1,-1 0-1,-1-1 1,0 1 0,0-3-1,0 0 1,-1 0-1,0 1 1,-1-1 0,0 1-1,-1 1 1,-1 1-1,-1-1 1,0-1 0,-1 0-1,0 0 1,-1 4-1,1-1 1,-2 1-17,-7-22 1,-2 0 0,-1 3 0,-2 1 0,-1 7-1,-2 2 1,-1 2 0,-1 2 0,-3 2 0,-3 1-1,-1 4 1,-3 2-40,-2 1 1,-4 4-1,-5 1 1,-4 4-1,-4 4 1,-3 4-1,-3 2 1,-2 4-1,18 8 1,0 2 0,-1 1-1,-4 1 1,0 3-1,-1 0-22,-5 1 0,0 1 1,-2 1-1,-4 2 0,-1 2 1,0 1-1,-2 1 0,-2 2 1,1 0-1,16 0 1,0 0-1,-1 1 0,0 0 1,-3 1-1,0 1 0,-1 0 1,1 0-1,0 2 0,0 0 1,-1 1-1,1 0-179,-1 1 1,0 1 0,0 0 0,-1 1 0,-4 1 0,0 0 0,-1 1 0,1 1 0,4 1 0,0 0-1,0 1 1,0 0 289,-2 1 0,0-1 0,0 1 0,0 0 0,1 0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824"/>
    </inkml:context>
    <inkml:brush xml:id="br0">
      <inkml:brushProperty name="height" value="0.053" units="cm"/>
      <inkml:brushProperty name="color" value="#FF0000"/>
    </inkml:brush>
  </inkml:definitions>
  <inkml:trace contextRef="#ctx0" brushRef="#br0">3386 6597 29237,'0'0'0</inkml:trace>
  <inkml:trace contextRef="#ctx0" brushRef="#br0" timeOffset="1">3652 6570 8559,'-7'-32'0,"3"8"-21,2 14 169,2 10 1,-10 9-1,-5-2-110,-4-1 1,1-2 0,-3-4 0,0 2 0,2 1-1,-2 1 1,2 1 0,-2-1 0,2 2 64,0 1 0,-3-2 0,2 4 0,0 1 0,-4 2 1,-1 1-1,-2 1 161,1-1 1,-6 5 0,0 1-1,-2 0 1,-3 0 0,-2-1 0,-1 1-254,0 4 1,0-4-1,0 0 1,0-1 0,0 1-1,2 0 186,2 1 0,4 2 0,5-3 0,0 0 0,1 1 0,1-3 1,2 1-84,6 0 0,0 6 1,2-2-1,1 5 1,2 2-1,0 4 1,2 1-59,1 3 0,-2 6 0,5 3 0,0 0 0,1 1 0,0-1-15,-1 0 0,5 4 0,-4-1 0,4 3 0,1 0 0,0-1 124,0 3 1,0-4-1,0 11 1,0 1-1,0 6 1,1 6-1,1-34 1,-1 2-60,1 1 0,1 1-84,-1 2 0,0 0 0,-2 2 0,0 0 1,1 1-1,0 0 0,0 0 0,2 0 1,0 1-1,1 0 0,1-1 0,-1-2-19,1-1 0,-1 0 0,0 1 1,0 0-1,0-4 0,0-1 0,0-1 1,-2-2-1,1 0 0,-1-1 0,2 35 1,-2 0 249,-5-4 1,0-4 0,-6 0-1,-1 4 1,-2 0 0,0 5 42,7-34 1,1 0-274,-8 34 0,9-32 1,0 1-1,-1-5 1,-1-1-1,3 2 1,0-1-1,0 38 1,2-7-124,0-5 1,11 4 0,2-6 0,3-4 0,5-5 0,4-5 0,5-2 207,0-3 1,8-4-1,2-3 1,3-3-1,0-2 1,0 0-287,0-2 1,0 0 0,7-3 0,-2 2-1,-2 3 1,-4 3 0,0 2-578,-2 0 0,0-1 0,0 7 0,0-1 755,0-1 0,-6 3 0,-1-9 0</inkml:trace>
  <inkml:trace contextRef="#ctx0" brushRef="#br0" timeOffset="2">19542 9329 13966,'-4'-21'-2372,"-1"4"1895,1 8 0,8-3 1,2 4 836,1 1 1,-5 1-1,-2 6-71,-7 0 0,-1 2 0,1 2 0,-1 5 1,1 3-1,-3 1 0,-2 0 0,-2 2 1,1 1-181,0 2 0,-7 4 0,-2-2 0,-3 0 1,-3 4-1,-2 0 220,-1-2 0,-9 3 1,3-3-1,0 4 0,-1 0 1,-1-1-147,-1-2 0,6 2 0,1-3 0,2 2 1,2-2-1,2-3-304,3 0 0,8-4 0,0 3 1,5-3-424,7-2 0,3-4 0,3-2 0,7-1 0,9-3 0,6-1 704,2-2 1,13-12 0,2-3 0</inkml:trace>
  <inkml:trace contextRef="#ctx0" brushRef="#br0" timeOffset="3">19915 9316 16722,'-6'-9'-1962,"-3"0"0,-1 0 2365,1-4 1,3 4-1,6 0 32,0-1-488,0 4 1,2 0 0,2 7 152,5 4 0,1 2 0,1 8 0,-2 1 1,1 3-1,2 2 0,3 3 221,2 1 0,6 2 1,6-2-1,4-1 1,1-2-1,3 1-317,2 3 0,2-4 0,2-1 1,3-1-1,1 1 0,2 3-473,-1 1 1,-3-3 0,-6 0-1,-2 2 1,-3 1 0,-3 3-1,-6 2 430,-5 1 1,-6 6 0,0-3 0</inkml:trace>
  <inkml:trace contextRef="#ctx0" brushRef="#br0" timeOffset="4">3639 7157 19913,'-12'-9'0,"3"0"-926,5-1-1038,-3 4 1978,5 0 1,-2 6 0,8 0 309,5 0 1,3-5 0,1 1 0,2 1 0,3 1-1,2 2 1,4 0-108,3 0 1,-3 5 0,8 1 0,1 0-1,1 1 1,1-1 0,1 0-91,1-3 0,0 3 1,1-2-1,-1 1 0,2-1 1,-4 1 98,0-2 1,0-2-1,-2-1 1,1 0-1,3 0 1,0 1 1299,-2 4-1397,4-4 0,-5 10 1,6-5-1,1 1 1,4 2-1,4 0 0,3-2 47,1-1 1,0 3 0,1-4-1,0-1 1,4 0 0,1 1 158,-2-2 1,9-2 0,-8-1-1,1-1 1,1-2 328,-3-2-536,1 1 0,-6 0 1,0-1-1,-2 1 1,2-1-1,-2 1 1,2 1-91,0 1 0,1 2 0,1 0 0,-1 0 0,0 0 1,1 0-85,-1 0 0,0 0 0,2-1 0,1-2 0,2-2 0,-2 1 0,-1-2 229,-2-3 0,-1-1 0,-1-1 0,-4 3 0,0-3 1,-1-1-35,0-1 1,-1 0 0,-4-1 0,2 1-1,2 0 1,-2 1 0,-1 2-277,3 1 1,-4 1 0,4-2-1,-4 1 1,-1-1 0,0-2-725,0-2 808,0 7 0,5-9 1,-1 2-1,-2 0 0,-4-1 1,-2 0-170,1-3 143,-5 3 0,4-8 0,-8 3 0,-3 0 0,-1-2 0,-3-1-101,-4 1 0,-2 1 0,-3-1 0,-3 3 0,-5 1 0,-2 0 0,-2 2-298,0 1 0,-2 2 1,-2 0-1,-5-1 1,-3 1-1,-1 1 200,-1 3 0,-3-3 1,-3 4-1,1-4 0,-2 0 1,1 1-1,-4 3 230,-1-3 0,3-2 0,-1-3 0,0-2 0,-2 0 0,-2 0 0,0 0 129,1 2 0,-7-3 0,-3 1 0,-2 3 0,-2 4 0,-2 2-100,-2-2 0,-2 5 0,-6 2 0,0 2 0,-1 1 0,1-2 0,2-1-112,0 1 0,2 1 0,1 2 0,-1 0 0,4 2 0,-1 1 1,4 1 251,-2-1 1,0 3 0,3-2 0,0-1 0,0 0 0,2 0 220,2 2 1,-2-1 0,2-4 0,-1 0 0,-2 0 0,2 0 0,-3 2-108,-1 2 0,2-3 0,-3 5 0,2-1 0,1 1 0,-2 1 0,-1 2-332,1-2 0,1 5 0,0-3 0,1 2 0,2-1 0,2-3 158,-2-1 0,-1 3 0,1-3 0,3 0 0,0 0 1,0-2-1,-1 1 74,1-1 0,0 1 0,4-5 0,-3 0 0,1 0 0,-2 0 0,0 0-80,-3 0 0,0 1 0,0 2 0,3 2 0,-1-1 0,1 0 0,-1 2-235,1 2 1,0-4 0,4 5 0,-3 0 0,1 0 0,-2-2 0,1 1 98,1-1 1,-4-2 0,4 2 0,-3 0 0,-2 1 0,0 1 78,2-2 0,-8 5 0,3-5 0,-2 2 0,1 0 0,1 1 0,-1 2-192,-4 2 141,4-1 1,-5 2 0,4 1 0,-1 3-1,-3 2 1,-1 3-133,-3 1 1,-5 2-1,0-1 1,5 1 0,1-1-1,4 1 1,2-2 96,5-2 0,2 0 0,1-4 0,4 1 0,3-1 0,1-3 0,2-1 32,2-2 1,-2 5-1,5 0 1,-3 0-1,3-1 1,0 3-79,4 0 0,-3-2 0,1 4 0,0 2 1,0 1-1,1 2 0,0 1 0,3 2-313,0 1 1,5 0-1,2-6 1,1-1-1,5-4 1,4-2 409,5-6 0,9 0 0,3-6 0,4 0 0,6 0 0,2-3 227,5-2 1,2-1 0,2 0 0,1 0 0,1 2 0,-3 1-1,1 3-314,1 1 0,-2 2 0,7 6 0,1 1 0,-3 2 0,4-1 0,0 1-144,2 0 1,2 0 0,-7-6 0,-2-2 0,1-1 0,-4 0 206,2-2 1,-4-1 0,-5-6-1,-2 0 1,-2 0 0,-3 0 0,-4 0 262,-1 0 0,-5 0 0,2 0 0</inkml:trace>
  <inkml:trace contextRef="#ctx0" brushRef="#br0" timeOffset="5">3146 8183 8987,'0'-28'0,"1"-3"0,2 1 0,2 5 975,-2 7-583,-2 9 0,-2 3 0,-4 8 0,-4 1 0,-4 3 0,-5 0 0,-4-1 0,-2 0 0,1-1 0,1 1 0,-2-2 21,-1-2 1,2-1-1,1 0 1,-2 2 0,-1 1-1,-1 3 1,0 1-227,4 3 1,-7 7-1,2 3 1,-1 4 0,0 6-1,0 4 1,-2 7-340,-1 7 1,0 5-1,4 5 1,0 7-1,2 4 1,14-31-1,0 0 1,2 0 0,2-1 65,1 3 0,1 0 0,0 1 0,0 0 0,3 0 0,1-1 0,0 1 0,2 0 0,1 0 0,2-1 0,1 0 0,0-1 44,2 0 1,1 0 0,8 34-1,-2 1 1,-1 0 0,-6-36-1,-1 1 1,1-1 0,0 1 72,-1 0 0,1 0 0,0 0 0,-1-1 0,1 2 0,0-1 0,-1-1 1,1-1-1,-1 1 0,0 0 0,4 31 0,-1 0-132,2-6 1,2-4 0,3 1 0,2-6-1,0-6 1,-1-5-155,1-3 0,4-6 0,-2-3 0,0-4 0,4-5 1,3-4-1,4-4 291,4 0 0,4-1 0,2-1 0,2-2 1,3-1-1,0 0 614,0-2 0,7 4 0,-4-7 0,-1-1 1,-2 0-1,-3 0-881,-5 2 0,5-1 0,-7-4 0,-4 1 665,-2 4 1,-4 2 0,1 7-1</inkml:trace>
  <inkml:trace contextRef="#ctx0" brushRef="#br0" timeOffset="6">18582 13314 8146,'14'-22'0,"-1"1"0,0 2 0,1 2 0,-3 3 0,-2 0 0,3 1 0,-6 0 405,3-1 0,-3 1 1,-6 0-1,-2 1 0,-2 4 1,-6 10 560,-7 10 0,-5 7 0,-9 11 0,-6 4 0,-9 9 0,-10 7 0,23-21 0,-1 1-795,-2 2 1,0 0 0,-5 1 0,0 0 0,-2 1 0,-1-1 0,-1 0 0,1-1 0,0 0 0,0 0 0,1-2 0,1 1 0,1-2 0,0-1-293,2-2 0,1 0 1,5 0-1,1-1 1,-23 16-1,8-4 1,7-3-1,10-6-926,9-4 0,12-5 0,6-6 1,11-1-1,14-3 0,18-6 1047,13-6 0,14-22 0,-30 7 0,0 0 0</inkml:trace>
  <inkml:trace contextRef="#ctx0" brushRef="#br0" timeOffset="7">18995 13394 8080,'14'-49'1607,"-1"10"0,2 19-123,3 15 0,8 17 0,10 10 0,4 3 0,3 4-747,1 2 0,7 3-673,-2 6 1,-2 6 0,2 4-1,0 6 1,-25-25 0,1 0-216,-1 2 0,0 0 0,0 1 0,0 1 0,2 1 0,0-1 0,0 1 0,0 1-110,1 2 0,0 0 1,-1 2-1,-1 0 0,-2-1 1,0 0-1</inkml:trace>
  <inkml:trace contextRef="#ctx0" brushRef="#br0" timeOffset="8">4306 7223 19528,'-31'-19'0,"-1"-3"0,4-2 0,3 2 0,4 4-624,2 3 1008,-5 2 0,8 1 0,-6 3 0,-2 6 0,-1 6 0,-3 6 1,-3 5-1,-5 2 0,-2 3 0,-2 2 0,0 2-703,0 3 1,0 0 0,0 1 0,0 0 0,1 1 0,5 1 0,6 2 0,6 1 96,3 0 0,1 5 1,6 6-1,3-1 1,6 2-1,8 0 279,8 2 1,22-1 0,19-7 0,12-4-1,-24-18 1,2-4 0,6 0 0,1-3 105,6-1 1,2-1-1,8-1 1,3-2-1,2-3 1,0-3-1,3 0 1,1-1-1,-23 1 1,1-2-1,1 0 1,0-1-1,0 0 1,0-1-1,3-1 1,0-1-1,0-1-10,0 0 0,0-1 0,-1-1 0,-4 1 0,0-1 0,-1 0 0,3-1 1,-1-1-1,0 1 0,-1 0 0,0 1 0,0 0 0,-2-1 0,1 1 1,-1 0-1,0 0 0,0 0 0,-1 0-92,23-5 1,-2 0-1,-6 0 1,-1 1-1,-6 1 1,-2 1-1,-5 0 1,-3-1-1,-5 2 1,-1-1-1,29-11 1,-16 2-630,-17-2 1,-17-5 0,-20-4-1,-13-1 1,-20-1 0,-26-1 512,20 18 1,-4 1-1,-11-1 1,-3 1-1,-11-1 1,-1-1-1,-4 3 1,-1 0-1,20 5 1,-1 2-1,1-1 1,-1 2-1,-1 0 1,1 1 144,-3-1 1,1 1 0,-2 1 0,-2 1 0,-2 1-1,1 1 1,1 1 0,0 1 0,1 1 0,-2 1-1,0 0 1,0 1 0,-1 3 0,-1 0 0,0 2 0,2 1-1,0 2 1,1 1 84,0 2 1,1 2 0,0 0-176,0 3 0,0 1 0,1 1 0,1-2 0,0 1 0,1 1 0,-2 2 0</inkml:trace>
  <inkml:trace contextRef="#ctx0" brushRef="#br0" timeOffset="9">23661 11528 10750,'6'-34'0,"1"3"0,2 3 0,-1 3 0,-2 1 0,-3 2 53,4 5 0,-6-2 0,4 6 0,-5-1 0,-6 1 0,-7 1 0,-8 2 0,-6 2 0,-5 1 430,-8 0 0,-9 4 0,-12-2 0,-9 4 0,-5 1 0,32 1 0,-2 1-394,-4 2 0,-1 1 0,3 0 0,-2 1 0,-11 7 0,-1 1 0,-5 2 0,0 1 0,-2 1 0,-1 1 0,21-5 0,0 0 1,-1 1-1,1 0 0,0 0 0,-1 1-96,0-1 1,0 1 0,-1 1 0,-3 3 0,0 1 0,1-1 0,1-1 0,2 0 0,-1-1 0,0 2-1,-1 0 1,1 0 0,-1 0 0,1 0 0,0 0 0,1 0 0,0 1 0,0-1 9,1 1 0,0-1 0,1 1 0,-3 1 0,0-1 0,1 0 0,-15 7 0,1 0 0,2 1 0,2 0 0,5-1 0,1 0 0,8-1 0,3 0 42,6-3 1,4 0 0,-16 27 0,25-4 0,15 2 0,26 6 0,27 1-11,-14-25 0,6-1 0,13 5 0,5-1 0,5-1 0,3-2 0,-16-10 0,1 0 0,2-1 0,5 1 0,2-1 0,1-2 0,3 1 1,1-3-1,2 0 0,5-1 0,1-1 0,1-2-30,-14-3 1,0 0-1,0-1 1,0-1 0,0-1-1,0-1 1,0 0 0,2 0-1,5-1 1,2-1 0,1 0-1,0 0 1,0-1 0,1-1-1,0 0 1,0-1-1,-1 0 1,0-1 0,0 0-1,1-1 1,2-1 0,-1-1-1,1 0 1,0-1 0,-3-1-1,1-1 1,-1 0 0,0-1-104,0-1 0,-1 0 0,0-1 1,-1-1-1,-3-1 0,0-2 0,-1 0 1,-2-1-1,13-4 0,-2 0 0,-1-2 1,-4 0-1,-2-1 0,0-2 0,-6 1 1,-1-2-1,-2-1 0,-5 2 0,-3-2 1,0-1-60,16-12 1,-3-3 0,-8-2-1,-6-2 1,-8 0 0,-5-2 0,-5-1-1,-6-1 1,-5-1 0,-6 0 0,-8 0-1,-6 1 1,-9 0 0,-8 1 185,-9-1 0,-8 4 1,-15 4-1,-8 7 0,11 11 1,-4 3-1,-2 2 0,-6 1 1,-3 2-1,-2 1-29,11 5 0,-2 1 0,-1 1 0,1 0 0,-2 0 0,1 0 0,-2 1 0</inkml:trace>
  <inkml:trace contextRef="#ctx0" brushRef="#br0" timeOffset="10">23594 13194 8561,'-13'-6'0,"0"-1"-23,-1-1 17,7 2 284,1 6 0,12 5 0,6 1 0,10 0 0,14 1 0,10 0 0,8 4 0,7 1 0,7 1 0,5 0 457,-35-6 0,1 0 1,-1 1-1,1 1 0,-1 1 1,-1 0-1,33 9 0,-6 2 1,-8-1-902,-6 4 0,-5 4 0,-10 2 1,-5-2-1,-8 3 0,-7 2 644,-5 4-478,-7-5 0,9 7 0,-5-5 0</inkml:trace>
  <inkml:trace contextRef="#ctx0" brushRef="#br0" timeOffset="11">25234 13301 8271,'0'-20'900,"-4"5"1,-2-1-28,-2 6 0,4 4 1,-4 7-1,1 4 1,1 5-457,0 6 1,0 7 0,3 8 0,-1 6 0,1 6 0,1 6-1,4 2 1,1 3-952,1-1 1,7 0-1,-1-1 1,5-1-1,4-6 1,0-3 533,1-8 0,3-4 0,-2-4 0</inkml:trace>
  <inkml:trace contextRef="#ctx0" brushRef="#br0" timeOffset="12">25167 13687 8192,'-9'-46'0,"1"9"889,-3 13-36,5 11 0,6 13 1,9 0-1,4 2 0,5 0 1,4 4-1,5 2-1641,4 2 1,3 2 0,9 1 787,6 1 0,-6-7 0,9-1 0</inkml:trace>
  <inkml:trace contextRef="#ctx0" brushRef="#br0" timeOffset="13">25767 13394 8285,'-13'-34'1297,"-5"14"0,2 18 0,2 12 0,4 11-879,0 4 1,2-3 0,1-1 0,1-1 0,3 1-1,2 3 1,1 3-17,0 4 1,1 1 0,3 5 0,4-3 0,2-1 0,2-4-1146,3 0 0,1-9 0,-2-2 0,-1-3 0,0-3 0,1-5 55,-1-7 1,-6-6 0,-2-7 0,-4-2-1,-1-1 1,0-2 1400,0 2 0,0-3 0,0 1 0,0 1 673,0 3 0,2 6 1,2 5-1,5 6 1,3 6-2120,1 3 1,2 3 0,1 1 0,4 3 0,0 1 0,4 0 0,1 0 732,2-1 0,5-1 0,2-5 0</inkml:trace>
  <inkml:trace contextRef="#ctx0" brushRef="#br0" timeOffset="14">26194 13794 8405,'-6'-18'4206,"-3"0"-3810,3 6 1,2 6-1,8 8 1,5 1-1,4 3 1,4 0 0,2 1 1806,2 0-2820,1-4 0,3 8 0,-1-7 0,-4-1 0,0-1-1294,-4-2 1,-7-2 2180,-5-2 0,-8-2 1,-5-3-1,-3 4 1050,-1 4 0,5 2 0,4 4 0,4 4 0,4 3-1050,5 1 1,3-4 0,0 0-1,-2 0 1,-1-1 0,2 0-881,0-2 0,-2-2 0,0-4 1,2 0 684,0 0 0,-2-4 1,-1-2-1,-1 0 1,0-1-1,4 1 1,1 0 547,1 3 0,2 1 1,3 2-1,4 2 1,3 2-1,2 7-686,-1 5 0,1 3 0,1 6 1,2 0 62,1 4 0,6 0 0,-3-2 0</inkml:trace>
  <inkml:trace contextRef="#ctx0" brushRef="#br0" timeOffset="15">17542 12754 8541,'8'-47'0,"4"1"0,3 7 0,-2 8 0,-3 12 9,1 7-21,-5 0 0,-3 11 0,-11-4 1,-8 5-1,-6 3 0,-8 2 1,-4-2-1,-8 0 0,-6 0 128,-9 1 0,-11 1 1,28-5-1,-1 0 0,-5 0 1,0 0-1,-6 0 1,-1 0-1,-4-1 0,-2 0 1,-4-1-1,-1 0 26,-3-2 1,0-1 0,6-1 0,0-2-1,-2 0 1,1-1 0,2-2 0,2-1-1,2 0 1,1-2 0,-1-1 0,2 0-74,2 0 0,0-1 1,1-2-1,2-1 1,3 2-1,1 0 1,2-1-1,0 0 1,4 1-1,0 0 1,2 1-1,1 0-555,-29-14 258,4-4 0,15 12 0,5 0 0,7 5 325,6 4 0,-2-6 0,9-2 0</inkml:trace>
  <inkml:trace contextRef="#ctx0" brushRef="#br0" timeOffset="16">12397 12408 19166,'-7'0'0,"2"0"318,10 0 0,2 4 0,9 0 0,5-1 1,7-1-1,3-2 0,5-2 820,2-2 0,-2-3-1099,4-7 0,-2 1 1,-6 1-1,-3 2-245,-1 1 0,-7 0 0,-5-4 0,-8-1 0,-13 1-49,-11 0 1,-9 5 0,-8 2 0,-5 2 0,-7-1 0,-1 2 0,-1 3 274,0 5 0,4 4 0,0 7 0,6 2 0,6 0 0,4-1 100,5 1 0,2 1 0,9-2 0,2 2 0,4 0 0,7 2 0,5 0-382,6 2 0,14 7 1,1 1-1,6-3 1,6-3-1,5-4-548,2-2 1,6-7 779,5-7 0,12-4 0,-2-1 0</inkml:trace>
  <inkml:trace contextRef="#ctx0" brushRef="#br0" timeOffset="17">13104 11941 20984,'-14'-32'-2761,"1"6"2944,0 12 1,4 18 0,1 14-1,1 7 1,1 6-447,0 5 1,0 2-1,3 2 1,-1 3 0,1 3-1,1 4 1,4 1 0,4 2 224,7 3 1,2-2 0,6 3 0,1 1-1,1-5 1,7-1 0,3-4-3739,4-4 3792,1-9 1,2-2 0,0-6-1</inkml:trace>
  <inkml:trace contextRef="#ctx0" brushRef="#br0" timeOffset="18">13637 12461 27525,'-8'-42'-6916,"2"13"7032,6 20 0,-1 9 0,-2 13 0,-1 1 1,-1-3-1,1 0 0,-1-2-313,2 1 1,-3 2 0,2 3 0,-1 1 0,1 2 0,0-2 0,1-1 0,1-2-1120,2 1 0,0-1 0,2-1 1143,2-3 0,3-4 1,7-5-1,-1 0 1,0 0-1,1 0 405,-1 0 0,0 0 1,1 0-1,-1 0 1,2 0-1,1 2 0,2 1 583,-2 1 0,1 2 0,-1-3 0,3 2 1,2-2-1,3-2-423,1-1 1,1 0 0,0 0 0,-3-1 0,-2-4-1,-2-4 1,-2-3-212,-3-1 0,-2-2 0,-3-1 1,-4-2-1,-5 1 0,-5-1-613,-4 0 0,-4-4 0,-5 5 1,-4 4-1,-3 4 0,-2 3 553,0 3 0,7 3 0,2 5 0,3 5 1,2 6-1,1 7 0,3 2-504,5 2 0,9 5 0,7 4 0,8 2 0,6 2 264,11 0 1,8 6-1,8 1 1</inkml:trace>
  <inkml:trace contextRef="#ctx0" brushRef="#br0" timeOffset="19">14530 12408 23843,'0'-2'-6820,"0"4"6950,0 11 0,-5 6 1,-1 3-1,1 4 1,-3 0-1,2-1 1,-1 1-1,1-3 1,0 2-1,2-1 0,-1 0 1,1-2-659,1 0 1,0-5-403,-2 0 872,4-2 0,-11-2 0,5 1 0</inkml:trace>
  <inkml:trace contextRef="#ctx0" brushRef="#br0" timeOffset="20">14330 12248 14404,'0'-40'-639,"0"6"1,0 4 611,0 6 1,1 7 0,4 8 0,4 4 0,4 4-95,5 1 0,3 1 1,5 2-1,4 3 1,2 0-1,7 1 0,1-1 1,3 0 228,-2-3 0,1-1 0,-2-2 0</inkml:trace>
  <inkml:trace contextRef="#ctx0" brushRef="#br0" timeOffset="21">14903 11941 14404,'-7'-21'-281,"-5"2"1,3 7 504,-3 3 1,5 15 0,1 12-1,1 9 1,1 7 0,1 6-1,1 4 1,4 5-355,2 4 0,4 8 0,5-2 0,-1 1 0,-2 0 1,-1 0-1,0-1 0,-1-6-893,-4-7 1,2-3 974,-2-12 1,-5 6 0,-7-3 0</inkml:trace>
  <inkml:trace contextRef="#ctx0" brushRef="#br0" timeOffset="22">14690 12621 12858,'-2'-52'-112,"-1"5"0,-1 5 1,2 8-1,5 4 0,8 7 1097,5 2 1,11 9-1,10 8 1,6 2 0,7 2-904,6 0 0,5 0 1,6 0-1</inkml:trace>
  <inkml:trace contextRef="#ctx0" brushRef="#br0" timeOffset="23">18556 13314 9038,'-6'-27'0,"-2"1"0,-1 5 96,0 7 350,7 9 1,-6 5 0,4 1-1,-5 3 1,-3 8 0,-3 9-1,-4 12 1,-8 7 0,-7 7 372,-4 5 0,-8 3 0,22-24 0,-1 1 0,-1 0 1,-1-2-1,-1 1 0,-1-1 0,0 0 0,-1-1 0,1-1 1,0-1-964,-26 25 1,28-25 0,0-1 0,-16 17 0,4-3 0,8-4 0,9-5-845,8-6 0,7 0 1,12-7-1,8-3 980,14-5 1,20-10 0,8-7 0</inkml:trace>
  <inkml:trace contextRef="#ctx0" brushRef="#br0" timeOffset="24">18729 13434 8472,'6'-37'1991,"3"6"0,3 14-507,1 14 1,5 23-1,2 12 1,4 10-1389,4 7 0,3 2 0,0 4 0,5 1 0,5 5 0,-18-29 0,0 0 0,3 2 0,0 1 0,1 1 1,1 0-148,2 0 0,1 0 0,2 4 0,2 0 51,0-2 0,1 0 0,5 3 0,1-1 0,-1-3 0,-1 0 0</inkml:trace>
  <inkml:trace contextRef="#ctx0" brushRef="#br0" timeOffset="25">17223 15020 9788,'-14'-39'0,"2"5"2,3 7 365,4 13 0,6 14 0,5 9 1,6 2-1,7 4 0,8 2 1,10 0-1,10 1-290,9 1 1,-15-11 0,3-1 0,4 3 0,0-1 0</inkml:trace>
  <inkml:trace contextRef="#ctx0" brushRef="#br0" timeOffset="26">20608 14966 9044,'0'-44'1698,"0"8"-1553,0 13 0,0 14 0,0 9 1,-1 9-1358,-4 7 0,0 0 1232,-4 7 1,-9-1 0,3 4 0</inkml:trace>
  <inkml:trace contextRef="#ctx0" brushRef="#br0" timeOffset="27">19209 4758 7823,'-38'-39'0,"0"-1"0,0 2 0,1 1 0,2 4 0,0 2 0,3 4 0,0 2 0,-25-15 5,5 9 0,-7-4 1,4 7-1,-2 4 1,-2 3-1,-2 6 0,-4 5 1,-6 5-1,32 5 1,-2 2-1,-2 1 1,-1 3 22,-2 2 1,0 2 0,-7 3-1,-1 2 1,-2 2 0,0 1-1,-3 3 1,-1 1 0,-4 5-1,-1 1 1,0 3 0,-1 2-1,19-9 1,1 0 0,-1 2-1,0 1 1,-1 0 0,0 2-39,-2 0 0,-1 2 1,1 0-1,-5 5 0,0 0 1,0 1-1,1 0 1,1 0-1,-1 1 0,-1 2 1,0 0-1,0 2 1,-1 1-1,-1 2 0,0 0 1,1 1-1,-1 0 0,1 1 1,-1 1-1,0 1 1,-1-1-177,2 0 1,-1-1 0,2 0 0,0 0-1,1 1 1,0-1 0,11-10 0,0 1 0,0-1-1,0 1 1,1 0 0,0 1 0,0-1 0,0 1-1,-12 12 1,1 0 0,-1 1 0,13-13 0,0 1-1,1 0 1,-1-1 194,-12 15 0,0 0 1,1 0-1,2-1 0,2 1 1,-1 0 3,10-10 1,0 0 0,0 1 0,0 0 0,2 0 0,0 0 0,0 0-1,0 1 1,1-1 0,0 1 0,0 1 0,1 0 0,-1 1 0,0 1-1,0 0 1,1 0 30,1 0 1,1 1-1,0 0 1,0 0 0,2-1-1,0 0 1,1 1 0,-1 0-1,1 1 1,-1 1 0,1 0-1,0 0 1,1 1 0,0-1-1,0 1 1,2 0-1,0-2 1,1 0 0,1 1-1,1-1 1,-1 2 0,2 1-1,0-1 1,0 1 0,2-2-1,0 1 1,1 0 0,1 0-35,-1 2 1,1 1 0,1 0 0,-1 0 0,1 1 0,1 0 0,-1 0 0,2 1 0,-1 0 0,1 0 0,0 1 0,1-1 0,0-1 0,0-1 0,0 1 0,1 1-1,-1 1 1,1 1 0,0 0 0,0 1 0,1-2 0,1 1 0,-1-1 0,1 1-48,0 1 0,0-1 1,0 1-1,1 1 1,-2 4-1,1 0 0,0 0 1,0 0-1,0-3 1,1-1-1,0 0 0,0 1 1,0 1-1,1 1 1,-1 0-1,0 0 1,1 3-1,-1 1 0,0-1 1,0 1-1,1 0 1,-1 0-1,0 1 0,1-1 9,-2 2 0,1-1 0,0 2 1,0-1-1,2-10 0,0 0 0,0 0 1,0 0-1,1 0 0,-1 0 0,1-1 1,0 0-1,0 0 0,1 0 0,-1 0 1,0 1-1,0-1 0,1 0 0,-1 1 1,1 1-1,-1 1 0,1-1 0,0 0 1,1 0-1,-2 13 0,0-1 0,1-1 1,0 1 23,0 0 0,1 0 0,0-1 1,1 1-1,1 0 0,0 1 1,1 0-1,1-1 0,0-4 1,1 0-1,1 0 0,0-1 1,0 0-1,1-2 0,0 1 1,1-1-1,1 1 0,1 0 0,0-1 1,2 0-1,0-2 0,1-1 1,1 0-1,0 1 0,2 0 1,1 1-1,1 0 0,0 0 20,0 0 1,2-1 0,0 0-1,1 0 1,0-3 0,0-1 0,2 0-1,-1 1 1,2 0 0,-1 0 0,2 1-1,0-2 1,0-1 0,1 0 0,1-1-1,0-1 1,1-2 0,0-1 0,1-1-1,1 0 1,1 0 0,1-1-1,1 0 1,1-1-27,1-1 0,0-1 0,1-1 0,1 1 0,1 1 0,0 0 0,2 0 0,0-1 0,0-1 0,1-1 1,0 0-1,1-1 0,1 2 0,1-1 0,0 1 0,0-2 0,1-1 0,-1 0 0,1-1 0,1 0 1,2 1-1,0-1 0,2 0 0,0 0-12,0-1 0,2 1 0,0-2 1,0 0-1,-1-3 0,1-1 1,0-1-1,1 0 0,2 1 1,1 0-1,2-1 0,-1 0 1,2-1-1,1-1 0,0 0 1,0-1-1,1-2 0,0 0 1,1-1-1,0 0 0,4 0 1,1 0-1,1-1 0,0 0 1,0-2-1,0 0 0,1-2 1,0 0-8,1 0 0,0-1 0,1-1 0,1 0 0,4-2 0,0 0 0,1-2 0,0-1 0,-2-2 0,0-1 0,0-1 0,1 0 0,1-2 1,1-1-1,1 0 0,-1-2 0,-12-2 0,1-1 0,-1 0 0,1-1 0,0 0 0,14 0 0,0 0 0,0-1 0,0-1-15,-1 0 1,-1-1 0,1-1 0,0 0 0,-13-1 0,1-1 0,-1 0 0,1 0 0,-1-2 0,13 0 0,0-1 0,-1-1 0,0-1 0,0-1 0,0 0 0,0-1 0,0 0 0,1-2-1,-1 0 1,1-1 0,-2 0 0,-1-1 0,-1-1 0,0 0 0,-1 0 67,0-1 1,0 0 0,-1 0 0,0-1 0,2-2 0,0 0 0,0-1 0,-1 0 0,-4-1 0,0-1 0,-1 0 0,0 0 0,-1-2 0,0 1 0,0-1 0,-1-1 0,2-1 0,0-1 0,0 0 0,-1-1 0,-2 0 0,0 0 0,-1-1 0,0 0 10,-1 0 0,-1-1 1,1 0-1,0-1 0,3-1 1,0 0-1,0-1 1,-1-1-1,-2-1 0,-1 0 1,0-1-1,0 0 0,1-1 1,0-1-1,-1 0 1,1-1-1,2-2 0,1-1 1,-1-1-1,0 0 0,0-1 1,0 0-1,0-1 1,0-1-1,-10 8 0,0-2 1,-1 1-1,1-1 0,-1 0-18,1-1 0,-1 0 1,0 0-1,0-1 1,0 0-1,-1 0 0,0 0 1,-1 0-1,1-1 1,-1 0-1,0-1 0,-1-1 1,0 0-1,0 0 1,1-1-1,0 0 1,0-1-1,0 0 0,0 0 1,0 0-1,-1-1 1,0 0-1,0-1 0,0 0 1,-1 0-1,-1 1 1,0-2-1,-1 1 0,0-1 1,0 1-1,-2 0 1,0 0-1,-1 0 1,-1 0-1,1 0-38,7-10 0,0 0 1,0-1-1,-1 0 1,-9 8-1,-1 0 0,1 0 1,-1-1-1,-1 0 1,9-11-1,-1-1 1,-1-1-1,0 1 0,-1 0 1,0-1-1,0 0 1,-2 0-1,-1 0 1,0 0-1,-1-1 0,-1 1 1,-2 1-1,0 1 1,-1-1-1,-1 0 51,0 0 1,-1 1 0,-1-1 0,-1-1 0,0-2-1,0 0 1,-2 0 0,0 0 0,-2 2 0,-1 0 0,-1 0-1,0 0 1,0 0 0,-1 0 0,-1-1 0,1 0 0,-1-2-1,1-1 1,-1 1 0,0-1 0,-1 1 0,0 0 0,0 0-1,0-1 1,0-1 0,1-1 0,-1-1 0,0 1 19,0-1 0,-1 0 0,1 0 0,-1 0 0,0 3 0,-2-1 0,1 1 0,0-1 1,1-3-1,0 0 0,0-1 0,0 0 0,-1 2 0,1-1 0,-2 0 0,1 1 1,-2 2-1,-1 1 0,0 0 0,0 0 0,-1-1 0,0 0 0,0 0 0,-1 0-58,0-1 0,-1 1 0,0-1 0,-1 2 1,-2 4-1,0 2 0,-1-1 0,0-1 1,0-5-1,0-1 0,0-1 0,-2 1 1,0 0-1,-1 0 0,0 0 0,-1 1 1,-1 1-1,0 1 0,0 0 0,-1 0 1,-1-1-1,0-1 0,0 0 0,-1 1 1,0 1-1,0 2 0,-1-1 0,0 1-75,-1 0 0,0 0 0,-1 0 1,0-1-1,-2-6 0,-2-1 0,0-1 1,0 2-1,-2 3 0,1 1 0,-2 1 1,0-1-1,-1 0 0,0 0 0,0 0 1,-1-1-1,-1 0 0,-1-1 1,0 1-1,0 0 0,0 1 0,-1 2 1,0-1-1,0 1 84,0-1 1,0 0-1,0-1 1,-1 1 0,-3-3-1,0-1 1,0 0 0,-1 1-1,1 2 1,0 0-1,-1 0 1,0 0 0,0 1-1,-1-1 1,0 1 0,-1-1-1,-1 0 1,0-1-1,-1 1 1,0 0 0,-1 2-1,0 1 1,-1 0 0,0 0 20,-1 1 0,0 0 1,-1 0-1,-1 1 0,-2-3 1,-1 1-1,-1 0 0,-1 1 1,1 4-1,-1 1 0,-1 1 1,0 0-1,0 2 0,-1 1 1,-1 0-1,-1 0 0,-1 1 1,-1 0-1,-1 2 1,0 0-1,0 3 0,0 0 1,-1 2-1,-1 0-36,0 1 0,0 0 0,-2 2 0,-1 0 0,-6 0 0,-2 1 0,-1 2 0,0 2 0,1 2 0,-1 3 0,0 1 0,-1 1 0,-3 1 0,0 1 0,-1 1 0,-2 2 0,-3 0 0,-2 2 0,-1 2 0,-1 2 0,-1 2 0,0 1 0,-1 2 0,0 2 0,10 3 0,-1 1 0,0 2 0,-1 0 0,0 1-93,0 1 0,-1 0 0,-1 2 0,0 1 0,0 2 0,-2 1 0,0 2 0,-1 2 0,0 1 1,-1 0-1,6 1 0,-1 0 0,0 2 0,0 0 0,-1 0 0,1 2 107,0 0 0,0 2 0,0 0 0,0 1 0,0-1 0,0 1 0,0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852"/>
    </inkml:context>
    <inkml:brush xml:id="br0">
      <inkml:brushProperty name="height" value="0.053" units="cm"/>
      <inkml:brushProperty name="color" value="#FF0000"/>
    </inkml:brush>
  </inkml:definitions>
  <inkml:trace contextRef="#ctx0" brushRef="#br0">8131 5544 8445,'-11'-25'0,"0"3"225,2 4 0,5 9 68,-5 5-158,6 2 1,-9 2 0,3 0 0,-1-1-1,0-2 1,1-3 0,-2 0 0,-1-2 0,-2 3 46,-4-1 0,2 0 0,-5 3 0,0-2 0,0 2 0,-2 0 0,-3 0 0,0-1 117,-1 1 0,-1 2 1,-2 1-1,-2 0 1,-1 0-1,-1 0 1,2-2-35,-1-2 0,-4 2 1,1-4-1,-1 2 0,-1-2 1,-1-2-4,-2-2 0,-2 3 0,3-2 0,1 0 0,1 0 0,1 2 0,0 1 500,4 3 1,2 0 0,2 0-363,-3-2 0,1 1 0,3 4 0,-1 1-107,-3 4 1,1-2 0,3 4 0,-1 1 0,-5-1 0,-3 3-137,-5 2 0,-7 0 0,2-2 0,-2-1 0,0 2 1,0-1-1,0 0 90,0-1 1,5-6 0,-2 3 0,2-1 0,2-1 0,1-1 11,4-2 1,-3-1-1,6 0 1,0 0-1,1 0 1,2 2-1,-2 1-149,-1 1 1,3 7 0,-4-2-1,-3 2 1,0 4 0,-2 2-222,0 0 0,-3 1 1,2-3-1,2 1 0,1 2 1,1-2-1,-1-1 227,3-2 0,5-4 0,-1 0 0,3 2 0,1 0 0,1 1 0,1-1-10,2-3 1,-2 0 0,4 2 0,-1-1 0,1 1-1,1 2-170,-1 2 1,0-1-1,-2 2 1,2 1 0,0 3-1,2 2-196,0 3 1,-4-1 0,6 1 0,0-2-1,3 1 1,0-1 0,2-1 0,3-2 0,-1 3 1,6-4-1,1-2 1,1-1-1,2-2 0,0 0-61,0 1 1,2-1-1,2 0 1,5 1-1,3-1 229,1 0 0,2 1 0,1-1 1,4 0-1,0 1 0,4-1 164,1 0 1,2-4 0,1 0 0,2 0 0,2-2 0,2-1 0,5-1 137,4-1 0,0 1 1,4-5-1,2 0 1,0-2-1,3-1-15,-2-1 0,0-1 1,4 4-1,-1-2 1,-1-1-1,0 1 0,0 0-103,2-2 1,3 4 0,-4-4 0,0 4 0,1 1-1,-1 0 64,0 0 1,-1-5 0,0 1 0,-2 1-1,2 0 1,0 0 0,3-1 129,1 1 1,-1 0 0,-5 0 0,3-2 0,1 1-1,2-1 1,-1 1 108,0 1 0,-2 1 1,0 2-1,1 0 1,-1-1-1,-1-2-244,-3-1 1,1-1 0,-4 5 0,0 0 0,1 0 0,1 0-153,2 0 0,0 0 0,1 0 0,-4 0 0,1 0 0,-3 0 0,3 0 0,-1 0 0,-2 0 0,2 0 0,-1 0 0,-3 0 0,0-1 0,1-4 0,-2 4 0,4-4 0,0 4 0,0 1 0,4 0 0,-3 0 0,-1 0 0,5 0 0,-3 0 0,4 0 0,2 0 0,-3 0 0,1-2 0,2-2 0,-3 1 0,10-6 0,-2-1 0,-2-1 0,-2 1 0,-4 1 0,-2-1 0,2-2 0,-7-2 0,-1 1 0,-2 0 0,-1 0 0,0-1 0,-4 1 0,0 0 0,-1-1 0,-1 1 0,-3 0 0,-3-1 0,-1-4 0,0-1 0,-2 0 0,-3-2 0,-4 0 0,-3-2 0,-2-2 0,-1-4 0,-2 0 0,-2-4 0,-4-1 0,-7-3-107,-9-1 0,-10 2 1,-14 4-1,-11 2 0,-11 6 1,23 13-1,-2 0 0,-4 2 1,-1 0-239,-5 2 1,-1 0 0,-4-2 0,-1 1 0,0 4 0,1 1 0,-2-2 0,0 1 0,-2 0-1,0 1 1,3-1 0,0 2 241,-1 0 1,0 1 0,0-1 0,1 1-1,0-1 1,1 1 0,1-2 0,0 1-1,-1 1 1,0-1 0,2 1 0,1 1 99,0 0 0,0 0 0,-2 0 1,0 0-1,5 0 0,2 0 1,-1 0-1,1 0 0,0 0 1,0 1-1,3 1 0,-1 1 1,1 1-1,1 2 13,0 2 1,0 0 0,2 1 0,0 0-737,0 4 1,1 1-1,-28 15 726,31-10 0,1 2 0,2 2 0,0 0 0,-1 1 0,2 1 0,0 1 0,2 0 0,0 1 0,1-1 0</inkml:trace>
  <inkml:trace contextRef="#ctx0" brushRef="#br0" timeOffset="1">7438 7143 28852,'-9'-20'-9186,"0"2"7113,6 9 0,-2 12 2062,5 6 1,1-6 0,3 1 0,7-1 0,4 0 0,4 2 0,2-2 893,2-2 1,7-1 0,3 2 0,2 0 0,5 3-1,3-2-336,0-2 0,3-1 0,0 0 0,0 0 1,1 0-1,-1 0-289,0 0 0,1 5 0,-4-1 0,-1-1 0,2-1 0,1-2 0,1 0 24,-3 0 0,-5 0 0,1 0 0,2 0 0,0 0 0,1 0 1,-2 0-229,0 0 1,4 0 0,2 0 0,2 0 0,2 0 0,2 1 180,1 4 1,1-2 0,-3 4 0,0 0 0,-2-1 0,1 0 0,2-3 166,1-1 0,0-2 0,1 0 0,-1 0 0,-1 0 0,-2 0 158,-1 0-560,0 0 0,3 0 0,-3 0 0,-5 0 0,-2 0 0,-4 0 0,-2 0 0,2 0 0,-4 0 0,2 0 0,-1 0 0,1 0 0,-2 0 0,3 1 0,-4 2 0,1 2 0,3-1 0,1 0 0,2 1 0,6-1 0,3-4 0,1 0 0,2 0 0,-1 0 0,2 0 0,2 0 0,-3-4 0,5-2 0,0-1 0,-1-2 0,2 1 0,-1 4 0,3 2 0,-7-2 0,3-1 0,-2 2 0,0 2 0,1 1 0,0 0 0,3 0 0,1 0 0,-1 0 0,1 0 0,-1 0 0,2 0 0,7-1 0,-2-2 0,5-3 0,4-2 0,-1-2 0,-36 5 0,1 0 0,0 0 0,1 1 0,1-2 0,0 0 0,-1 2 0,-1 0 0,36-5 0,-6 2 0,-1 1 0,-5 3 0,-1 2 0,0-4 0,-7 1 0,-3 1 0,-2 1 0,-5 2 0,-2 0 0,3-1 0,-8-2 0,-1-1 0,0 1 0,-4 1 0,1 2 0,2-4 0,-4-1 0,-1 1 0,-2-1 0,-1 1 0,-1 1-761,1 1 0,-6 2 669,-3 0 1,2 6 0,1 2 0</inkml:trace>
  <inkml:trace contextRef="#ctx0" brushRef="#br0" timeOffset="2">8425 8343 10654,'-17'-40'0,"4"10"214,1 14 1,6 9 0,0 7-1</inkml:trace>
  <inkml:trace contextRef="#ctx0" brushRef="#br0" timeOffset="3">7905 7836 9230,'-8'-28'0,"4"9"0,4 12-41,4 11 137,-2 6 0,8 4 0,-4-1 1,2-1-1,2-3 0,2-5 0,3-1 1,2 0-1,7 2 0,4-2 0,6 0 1,5-1-1,5 3 661,2-2 0,7 3 0,-1-2 0,6 1 1,1-1-1,3 1 0,1-1-377,0 2 1,4-5 0,-6 5-1,1-1 1,5-1 0,-2 1-337,0 1 0,2-5 0,-7 4 0,3-4 0,3-1 1,-1 0-1,4 0 91,-1 0 1,-6 0-1,6-1 1,-1-2 0,-4-2-1,1 1 1,-3-1 27,-4 1 1,0-1 0,-1 5 0,2 0 0,-2 0 0,-1 0-84,-2 0 1,9 5 0,2 1 0,-2 1 0,1 3 0,-4 1 0,2-1 5,-1-1 1,-2-2 0,4 4-1,2-4 1,0-1 0,1-3 47,1-1 0,-2-2 0,7-2 0,-3-2 1,-4-5-1,-3-3 0,-5-1-84,0-1 0,1 5 1,-4 1-1,-1-1 1,-2 1-1,-3 4-1059,-1 2 1,-3 4 0,-7 2 0,-5 5 978,-3 3 0,-1 1 1,-1 1-1</inkml:trace>
  <inkml:trace contextRef="#ctx0" brushRef="#br0" timeOffset="4">7625 8663 18556,'9'-8'-1347,"0"4"1517,0 2 0,11 1 1,5-4-1,8-2 1,4-2-1,6 0 0,4 0 1,7 0-1,2 2 1,3 1 170,5 3 0,-2 2 1,9 1-1,-3 0 0,-1 1 1,0 4-1,-2 2-569,-3 0 1,-1 4-1,-5-7 1,2 1 0,-2-1-1,-3 1 1,-2-2-303,-2-2 0,-6-1 1,0 0-1,-5 0 577,-2 0 0,-7-6 0,4-1 1</inkml:trace>
  <inkml:trace contextRef="#ctx0" brushRef="#br0" timeOffset="5">5159 6437 16540,'-33'-12'0,"8"5"0,12 8 0,14 11-1277,15 9 0,16 3 1380,21-2 1,9 3 0,-19-14 0,3-1 0,7 0 0,2 0 0,7 0 0,3-2 0,-15-3 0,0 0 0,2-2 0,2 1 0,2-1 0,1-1 0,4 0 0,2 0 0,1-1 0,3-1 0,2 0 0,1 0-1,-13-1 1,1 0 0,0-1 0,1 0 0,3-1 0,0 0 0,1 0 0,1-1 0,2-1 0,2 0 0,0 0 0,-1-1 0,1 0 0,0-1 0,1 0 0,-1 0-46,1 0 1,0-1 0,0 0 0,1 0 0,2-1-1,1 0 1,0-1 0,-1 0 0,-4-1 0,0-1-1,-1 0 1,0 1 0,-2-1 0,0 0 0,0 1-1,-1-2 1,-2 1 0,1-1 0,-2 0 0,0-1-1,-3 1 1,-1 0 0,-1-1 0,0 0 0,16-6-1,0 1 1,-1-2 78,-2 1 1,-1 0-1,-1 0 1,-7 1-1,-1 0 1,-2 0 0,-3 1-1,-2-1 1,-1 0-1,17-7 1,-4 0 0,-10 2-1,-3-1 1,-8 1-1,-4-2 1,-9 1 0,-4-2-383,8-26 1,-21-8-1,-36-5 1,-1 29-1,-6 1 1,-13-3-1,-7 3 1,9 10-1,-3 1 1,-3 2-1,-7-2 1,-3 2 0,-1 1 210,-3 0 1,-2 2-1,-2 1 1,11 6-1,-2 0 1,-1 2-1,0 1 1,-2 1-1,-1 2 1,-1 0-1,0 2 1,-7-1-1,0 2 1,-2 0 0,0 1-1,-3 2 1,0 0-1,-2 2 1,0 0-1,11 2 1,-2 0-1,1 1 1,-1 1-1,0 1 1,-1 1-1,0 0 1,0 1-1,-1 1 1,0 0 34,-2 1 0,-1 1 0,0 0 0,0 2 0,-1 0 0,10-1 0,-1 1 0,0 1 1,1 0-1,-1 0 0,1 0 0,-10 4 0,0-1 0,0 2 0,1-1 0,0 1 1,0-1-1,1 1 0,0 0 0,0 1 0,0 0 0,-1 0 0,-1 1 0,1 0 1,0 1-1,2-1 0,3-1 0,1 1 0,1 0 0,1-1 0,-1 2 115,3-1 1,0 0 0,1 0 0,1 1 0,1 1 0,-6 3-1,0 2 1,4 0 0,2 1 0,-4 7 0,4 1 0,2 2-117,7 0 0,2 1 0,1 0 0,3-3 0,1 1 0,1 1 0,3 5 0</inkml:trace>
  <inkml:trace contextRef="#ctx0" brushRef="#br0" timeOffset="6">5852 10222 29865,'-6'-9'-3332,"-3"0"1,2 5 2632,-2-5 1,4 4 349,-3-3 1,3 0 0,-4-2 0,0 1 0,0-2 0,1 0-1,-1-3 1,0 1 0,0 1 0,0 2 1087,2 1 1,-5 4-1,3-2 1,-3 1-1,-1 3-614,-1 2 0,1 1 1,0 0-1,-1 0 0,1 0 1,-2 0 88,-3 0 0,2 0 1,-6 0-1,-2 1 1,-1 2-1,-3 2 1,-2-2 178,-1-2 0,0-1 0,4 1 0,1 2 0,-1 2 0,2-1 0,1 1-357,2-1 1,0 7 0,-3-3 0,1 4 0,3 2 0,0 0-137,1 4 0,2 1 1,-3 5-1,0-2 0,2 2 1,0 1-1,3 2 100,1 0 0,-3-1 0,0 1 0,2 0 1,1-1-1,2-1 163,0-2 0,4 2 0,0-5 0,0 3 0,1-1 0,3 2 1,0 1-198,1 1 1,-1 3 0,5 0 0,0 4 0,0-1 0,0 2 0,2-1-496,2 0 1,4 2 0,5-4-1,0-1 1,1-2 0,-1-3 372,0-3 0,0-1 1,2-5-1,2 2 1,2-2-1,2-1 0,2-1 223,2-1 0,-1 5 1,1-1-1,3 0 0,2-1 1,3 0-101,2 2 0,1 1 0,1-2 1,3 2-1,0 0 0,4 2 0,1-2 11,1 0 1,4-1 0,-1-5 0,3 2-1,1 0 1,-1 0 176,-3-3 0,7-2 1,-3 2-1,2-3 1,0-5-1,-2-1 99,1 2 1,3-4-1,1 4 1,0-4-1,0-1 1,-1 0-1,1 0-61,1 0 1,-7 4 0,4 1 0,1-1 0,-2 1 0,1 1 124,2 1-291,-4-4 1,6 4-1,-7-4 1,0 3-1,1 0 1,-3 0 19,-2-3 1,3-1 0,-3-2-1,3 0 1,1 0 0,1 0 0,-1 0 156,0 0 0,5 0 0,1 0 0,2 0 0,1 0 1,2 0-248,2 0 1,-5 0 0,9 0 0,-1-2 0,0-1 0,-1-1 0,-2 1-93,1 1 0,-2 1 0,-1-2 1,-3-3-1,-1 0 0,0-1 351,-1-1 0,3 4 1,-4-5-1,-2 0 0,0 2 1,1 1-1,0 1-345,0 1 0,-1-7 1,0 4-1,3-2 0,1 2 1,2-1-44,3 1 1,-6-2-1,7-3 1,-4 2 0,-2 1-1,3 0-254,-3 2 492,0-5 0,-3 4 1,1-5-1,-2 1 1,-1 2-1,-1 1 55,-1-1 0,0 2 1,1-1-1,-1-1 1,0 0-1,0-1 1,1 2-318,-1-1 1,2 3-1,1-2 0,2 0 1,0 0-1,-1 0 27,1-1 1,1 2 0,-2 1-1,1-1 1,-1 3 0,1-3 204,0 1 1,1 2 0,-3-2 0,4-1 0,-1 3 0,2-3 0,-2 2-42,0 0 1,3-4 0,-2 3 0,-1-2 0,0 0 0,-3-2 118,-1 0 1,1-3 0,1 1 0,-3 0 0,3-1 0,-4-1 0,-1-1-16,-3-2 1,-5 1 0,5 2-1,0-1 1,-2-2 0,-1 1-73,0 3 1,-7 0 0,2 1 0,1 0 0,-2-2 0,3-1-1,-3-2-219,-3 1 1,4-2 0,-4 1 0,-1 2 0,-1 0 0,-2 0 127,-1-2 0,2-6 0,-5 2 0,-4-2 0,0-1 0,-1 1 122,-2 1 0,-3-5 0,-7 7 0,-2-1 0,-2 1 1,-1 2-1,-1 2-531,0 3 1,-2-1 0,-4-3 0,0-3 0,0 0-1041,0 4 1330,0 2 1,-1 2 0,-2-1-1,-3-1 1,-1-1 0,-4-3 311,-1-2 1,-1 3 0,0-2-1,-2-1 1,-3 2 0,-4-1-1,-3 4-185,-2 1 0,-5 2 0,-4 0 0,-4-1 1,-3 3-1,-1 0 0,-1 2-417,-1-1 1,3 3 0,-4-1-1,1 2 1,3 2 0,2-1 361,1 1 1,1-2-1,2 3 1,2-1-1,-3-1 1,0 1-1,-2-2 321,0-2 0,-1 4 0,-2-5 0,-5 0 0,-2 0 0,-8 0 1325,-6-1-1495,1 4 1,22 2 0,-1 1 0,2 1 0,1 1 0,1-2 0,1 1 0,-31-1 0,8 2-178,6 1 1,2 0-1,1 0 1,2 1-1,1 2 1,-1 2-1,0-1 4,-2 2 1,4-4-1,-2 2 1,-1-3 0,-2-1-1,-3 0 960,-3 0-574,4 0 0,-12-5 1,4-4-1,-3-3 1,-3-2-1,-2 3-135,-1 2 0,29 3 1,-2 1-1,3 3 1,-1 0-1,2 0 1,-1 1-1,1 0 1,0 0-1,1 2 1,1 0-1,0 0 1,0 1-518,-31 2 0,4 5 1,-1-3-1,1 0 1,2 0-1,-3-2-999,3 2 1375,-1-4 1,-3 4 0,-1-6 0,-1 0 0,-4 0 0,-2 0 67,34 0 0,0 0 1,1 0-1,0 0 1,-3-1-1,0 0 1,2 0-1,-1-1 1,1 0-1,-1 0 0,2 0 1,0-1-1,0 1 1,0 0 33,2 0 0,-1 0 1,-33-3-1,-1 5 1,2 2-1,1 1 1,-2 3-840,-1 1 669,34-3 0,0 1 0,0 1 0,1 1 0,-3 0 0,0-1 0,2 1 0,0 0 0,-2-1 0,0 0 0,-1-1 0,0 0 29,-2 0 0,-1-1 0,-6-2 0,0 0 1,3 2-1,0 1 0,-2 0 0,0-1 1,-2 1-1,-1-1 0,0 0 0,0-1 0,-1 1 1,-1 0 173,1 0 1,0-1-1,8-1 1,0-1-1,0 2 1,-1 0-1,5-1 1,0 1-1,2-1 1,1 0-1,1 0 1,-1 0 190,1 1 1,1 0-387,-33 5 1,31-2 0,0 3-1,0-1 1,1 1 0,-3 1 0,0 1-1,-1 0 1,0 0 0,1 0 0,0 0-180,2 1 0,1 0 0,-1 2 0,1 2 0,2-1 0,1 1 0,-33 13 0,3 0 1,6-4-1,2-2-280,5 0 1,2-1 0,-3 5-1,-1-2 1,3-2 547,2 0 0,-3 11 0,4 7 1</inkml:trace>
  <inkml:trace contextRef="#ctx0" brushRef="#br0" timeOffset="7">18076 13860 8298,'-14'-6'0,"1"-3"0,0-2 0,-1-3 0,1 2-14,0 4 13,-1 2 0,1 1 86,0 1 1,-7-5 0,-2 4 0,-1 1 0,-3 0 0,1-1 0,-4 2 0,-3 2 0,0 1 0,1 1 448,-2 4 0,5 2 0,-5 8 0,2 1 0,0 3 0,3 2 0,4 4-295,7 5 0,2-1 0,3 7 0,3 1 0,6 2 0,6-1-274,6-2 0,10-2 1,8-6-1,7 0 1,4-4-1,4-5 1,1-7-159,1-6 0,10-5 1,-5-4-1,-4-4 1,-3-8-1,-7-4 75,-3-5 1,-10-12 0,-4-5 0,-5-3-1,-4-4 1,-6 1 0,-8-4-37,-8 0 0,-6 3 0,-8 4 0,-1 2 0,-2 5 0,-2 5 0,-1 7-587,1 4 0,5 3 1,6 6 740,2 3 0,1 9 0,5 8 0</inkml:trace>
  <inkml:trace contextRef="#ctx0" brushRef="#br0" timeOffset="8">17236 14420 8364,'-12'-46'0,"3"0"0,6 3 0,6 8 0,6 5 0,7 3 0,2 1 0,6 5 195,-2 3 0,9-1 0,5 0 0,2-2 0,2-4 0,-1-3 0,-2-5 0,-3-1 0,-2-4 83,-2-5 1,1 0 0,-3-6 0,-3-3 0,-1-3 0,-5-5 0,-4-6-201,-4-6 0,-10 32 0,1-2 0,0-1 0,0-1 0,-1-1 0,-1 0 0,1-4 0,-2 0 0,1-2 0,0-2-1,0-3 0,0 0 0,1 0 1,-2-1-1,1-1 0,-1 1 1,0 0-1,-1 0 0,0 1 1,0 1-1,-1 1 0,1 1 1,-1 0-1,0 1-101,-1-1 0,-1 1 0,2 1 1,-1 1-1,0 1 0,-1 0 1,0 1-1,0 0 0,-1 1 0,0-1 1,-1 0-1,-1 0-24,-1 0 0,0 0 1,-1 1-1,-1 0 0,-2-2 1,0-1-1,-1 1 0,1-1 1,0 2-1,-1 0 0,1-1 1,0 0-1,0 2 0,1-1 69,0-1 0,1 1 0,-1 1 0,1 0 1,1-2-1,0-1 0,1 2 0,-1 0 1,0-1-1,-1 0 0,2 1 0,-1 0 42,0 0 0,1 0 0,0-4 1,2 0-1,1 5 0,1 1 1,1-1-1,1 0 0,0 2 1,0 0-1,1 2 0,1 2 0,0 0 1,1 2-107,0-37 0,1 8 0,2 9 0,3 4 0,1 8 0,4 5 1,1 7-373,1 3 0,-1 10 0,-2 5 1,-1 3-1,1 5-2,2 5 0,2 4 0,-1 4 0,-1 5 0,-2 5 0,-1 2-1246,1 2 0,-2 4 1663,1-4 0,-6 5 0,2-2 0</inkml:trace>
  <inkml:trace contextRef="#ctx0" brushRef="#br0" timeOffset="9">16956 9422 18161,'-15'-60'-310,"6"2"1,8 5 0,7 18-1,7 9 754,8 7 1,8 5 0,4 5-1,1 6 1,3 6 0,3 8 0,6 5-1,6 6-752,4 3 1,8 8-1,-2 4 1,-29-17-1,-1 1 1,1 2-1,-1 0 1,0 1 0,-1 0-1,-1 1 1,-1 2-1,-1 0 1,0 2-31,-1 1 1,-1 2 0,0 0 0,-1 1 0,-5 0 0,-2 1 0,19 31 0,-1 0 0,-1 0 244,-18-30 1,0-2 0,5 0-1,1-2 1,18 28 0</inkml:trace>
  <inkml:trace contextRef="#ctx0" brushRef="#br0" timeOffset="10">24394 8916 13714,'-13'-22'0,"0"-1"0,-1 4 0,1 4 707,0 7-76,-1 2 1,-1 7-464,-2 4 1,0 6 0,-5 9 0,-2 0-1,-1 6 1,0 2 0,1 6-303,2 4 0,6-4 1,0 11-1,5 1 0,7 1 1,5 0-613,8-1 803,6-1 0,22-11 0,4-5 0,5-5 0,5-8 0,-1-5 190,-1-7 1,1-4 0,-5-6-1,-2-9 1,-3-10 0,-6-9 0,-8-6-219,-6-4 0,-11-4 1,-7-5-1,-6 0 0,-9 1 1,-11 2-1,-7 2-283,-5 2 1,-4 8 0,8 8-1,-1 7 1,1 6 0,2 7-455,2 5 0,6 5 0,1 6 1,3 8 517,6 6 0,5 6 0,7 0 1</inkml:trace>
  <inkml:trace contextRef="#ctx0" brushRef="#br0" timeOffset="11">24354 9396 8542,'-4'-18'531,"-1"0"0,1 0-277,4 5 0,0 7 0,0 6 1,0 9-1,0 7 0,0 8-236,0 6 1,0 7 0,0 10 0,-2 9 0,-2 8 0,-5 10-1,3-34 1,-1 0-146,-2 2 0,0 0 0,1 5 0,0 1 0,-3-1 0,-1 1 1,1 0-1,0 0 0,0 0 0,0-1 0,1-3 0,-1-1 179,2-1 1,-1-1 0,-1-3-1,0-2 1,-8 35 0,-1-3 0,0-1-1,-1-2 85,-3-3 1,-1 8-1,-3-3 1,13-33-1,0 1 1,-1 2-1,0 0 1,-1 1-1,1 0 1,-1 1 0,0 0-136,0 1 1,0-1 0,1-2 0,1 0 0,-2 5-1,0 0 1,0 0 0,0-1 0,0 0 0,1 0-1,-2 1 1,1 1 0,-1 0 0,0 0 20,0 1 1,-1 0-1,-2 7 1,0 0 0,4-5-1,0 0 1,0 2 0,-1 0-1,1 0 1,0-1 0,1-3-1,1-1 35,2-2 1,0 0-1,2-1 1,2-1 0,-5 28-1,1-6 1,1-3-1,3-2 4,5 2 0,2-2 0,2-6 0,0-1 0,0 0 0,2-2-159,2-2 0,-2-5 1,2-3-1,-2-3 0,-2-2 1,0-3-1,0-4-169,0-3 0,-5 0 0,-1 3 0,-1-1 1,-2-2-1,0 2-98,0 1 1,6 2-1,-1-2 1,2-1 0,2-4 363,0 0 0,0 3 0,0-2 0</inkml:trace>
  <inkml:trace contextRef="#ctx0" brushRef="#br0" timeOffset="12">23141 13114 8319,'-28'-9'242,"6"9"0,11 15 0,10 22 1,7 4 27,7 4 0,9 4 0,2-5 0,4-2 0,6-5 0,5-8 0,8-5 0,7-6-253,3-4 0,11-6 0,1-4 0,2-2 0,3-2-17,0 0 0,-5-6 0,4-2 0</inkml:trace>
  <inkml:trace contextRef="#ctx0" brushRef="#br0" timeOffset="13">8198 12354 8567,'-19'-22'0,"7"3"0,12 4 0,13 8 0,12 4 20,10 3 1,9-2-1,6-2 1,8-5 0,9-3-1,7-1 1,-33 6-1,1 0 1,2 1 0,1 0-1,3 2 1,1 0 0,2 1-1,1 1 1,3 1-1,2 1 1,1-1 0,0 2-1,3 0 1,1 1 183,1 1 1,1 3 0,-4 0 0,1 2 0,11 4-1,2 2 1,-24-6 0,0 0 0,1-1 0,0 0-1,0 0 1,1 0 0,2 0 0,2-1 0,0 0-1,0 0 1,0-1 0,0 0-148,3 1 1,1-1-1,1-1 1,4 1-1,2-1 1,-1 1-1,-1-1 1,0 1 0,1-1-1,0 0 1,0 0-1,0 0 1,1-1-1,0 0 1,0 0 0,-1-1-1,0-1 1,-1 0-113,0 0 0,-1 0 1,0-1-1,3-2 0,1 0 1,-2 0-1,-4-1 1,-1-1-1,0 0 0,2-1 1,-1-1-1,1 0 1,1-2-1,0-1 0,-1-1 1,-2 0-1,0-1 0,-1-1 1,0 0-1,-1 0 1,0-1 243,-1 0 0,-1 0 0,-1-1 0,-5 1 0,-1-1 0,0-2 0,1-1 0,1-1 0,-1 0 0,19-9 0,-3-1 0,-5 1 0,-2-2 0,-4 0 0,-3-1-112,-2 0 1,-4-1 0,-6 0 0,-3-2-1,-2 0 1,-3-2 0,-3 1 0,-3 0-1,-5 3 1,-3-2 0,9-30 0,-16 2-132,-12 2 0,-34-2 0,7 36 0,-5 3 0,-8-2 0,-5 3 0,-8 1 0,-5 3 0,-7 3 1,-5 2-1,17 4 0,-3 2 0,0 0-232,-7 2 1,-1 0 0,-2 1 0,-5-1 0,-1 2 0,-3 0 0,14 2 0,-3 0 0,0 0-1,0 0 1,-3 0 0,0 1 0,0-1 0,-2 1 0,-1 0 0,0 0 0,-1 0 0,0 2 0,-4-1-1,0 1 1,0 1 0,-1 0 267,15-1 1,-1 1 0,1 1 0,-1-1 0,0 1 0,-2 0 0,-1 0-1,0 0 1,0 1 0,1-1 0,1 1 0,-1 0 0,1 0 0,0 1-1,0-1 1,1 1 0,-1 0 0,0 0 0,1 0 0,0 1 0,1-1-1,1 1 1,0 0 0,0-1 0,0 1 0,-14 2 0,1 1 0,0-1-1,0 1 1,3 0 0,1-1 0,1 2 0,0-1 44,2 1 1,0 0 0,1 0 0,1 1 0,1 1 0,1 0 0,1 1 0,1 0 0,-12 5 0,3 1 0,0 0 0,2 0 0,1 1 0,2 0 0,3 0 0,1 1 0,1 0 0,7 0 0,2-1 0,1 1-392,-16 10 0,4 1 1,13 2-1,5 1 0,10-5 1,6 1-1,-5 35 364,23 6 0,19-9 0,11 0 0</inkml:trace>
  <inkml:trace contextRef="#ctx0" brushRef="#br0" timeOffset="14">8971 12874 8552,'5'-13'0,"1"-1"0,1 1 0,-4 0 0,4 4 141,-2 0 1,-4 5-1,4-5 1,-2-2 0,1-1-1,5 1 469,3 2 1,-3 3 0,0 6 0,1 0 0,3 0 0,4 0 0,2 0-354,2 0 0,-2 1 1,5 2-1,2 3 0,1 0 1,2 1-1,1 1 58,3 2 1,-4-4 0,7 0-1,-1-1 1,2-1 0,0-1 90,1-2 0,7-1 1,-5 0-1,2 0 0,-1 0 1,-1 0-236,0 0 0,3 0 0,0 2 0,-3 1 0,2 3 0,-2 1 1,3 2-344,-2-2 1,1 5 0,-2-3 0,-2 2 0,-1-1 0,-3-1 347,-1 1 0,2-2 1,-4-1-1,1-1 1,-1-2-1,0 1 1,0-1 179,1-1 0,1-1 0,4-2 0,-1 0 0,1 0 0,1 0-426,2 0 0,3 0 0,-1 0 0,-4 0 1,1 0-1,-1 1-594,2 4 658,-6-4 1,3 9 0,-4-4 0,-1 0 0,1 2 0,-2-2 122,2 0 1,-5-1 0,4-2 0,1 2-1,1-2 1,2 0 346,-1 1 1,1-2 0,4 2 0,0-2 0,0-2 0,1 0 0,2 0-749,1 0 1,1-5 0,-5 1 0,-2 1 0,-1 1 0,-3 2-333,-1 0 1,-2 0 0,-4 0-1,-1 0 1,0 0 0,-4 2-533,-4 2 0,1-2 0,-1 4 0,-2 0 1148,-1 2 0,-2-2 0,0 0 0</inkml:trace>
  <inkml:trace contextRef="#ctx0" brushRef="#br0" timeOffset="15">9131 14607 8685,'-21'-23'0,"5"0"0,6 0-86,5 3 76,4 8 1,2 6 95,4 6 0,2 0 1,6 0-1,2 0 1,3 0-1,4 0 1,3 0-1,4 0 180,2 0 1,4 0 0,11 0 0,6 0 0,6 0 0,4 0 0,5 0 0,4 0 18,3 0 1,-36 2 0,1 0 0,2 1 0,1 0 0,1 1-1,0 0 1,0 1 0,0 0-259,-1 1 1,1 0 0,5 0 0,-1 0 0,1-1 0,-1 0-1,1-1 1,0 0 0,1-1 0,0-1 0,-2 1 0,-1-1 0,2 0-1,-1 0-52,1 1 0,-1-1 1,-3 0-1,1 0 0,1-1 1,1-2-1,-1 1 0,0 0 1,-2 0-1,-1 0 0,3 0 1,0-1-1,-1-1 0,1 1 170,-1-1 0,1-1 0,1 0 0,-2 0 0,-2 2 0,-1-1 0,-1 0 0,1 0 0,0 1 0,0 1 0,-2 0 0,0 3 169,0 0 1,0 2 0,33 6 0,1 1 0,-2-1 0,1 4 0,-5 0-474,-1 0 0,1 3 0,1-1 0,-1-2 1,2-3-1,-2-5-23,0-1 0,-4-1 1,-2-5-1,-4 0 0,0 0 1,-6 0-1,-4-2-572,-5-2 1,-6 1-1,-3-4 1,-2 1 0,-6 3 753,-2 1 0,-8 2 0,3 0 0</inkml:trace>
  <inkml:trace contextRef="#ctx0" brushRef="#br0" timeOffset="16">5279 15300 9028,'-24'-6'-39,"6"-3"0,3 3 283,15 1 1,11-1-1,14 1 1,9-3-1,8-2 1,11-4-1,9-2 84,11-2 0,-33 9 0,1 1 0,3 1 0,1 2 0,1-1 0,0 1 1,3 1-1,0 1 0,-1 0 0,0 0 0,1 1 0,0 1-392,-2 0 0,0 1 1,1 0-1,-1 0 1,-1 0-1,-1 0 0,-2 0 1,1 0-1,-2 0 1,-1 0-1,0 0 0,-1 0 1,-1 0-1,-1 1-1295,35 4 1,-6-2 1059,-5 5 0,3-5 0,-4 3 1</inkml:trace>
  <inkml:trace contextRef="#ctx0" brushRef="#br0" timeOffset="17">25621 9036 8325,'-21'-40'0,"5"1"0,5 2 0,7 2 0,2-2 0,2 4 55,0 2 0,0 0 0,0 4 1,0 7-1,0 3 0,-1 7 1,-2 6-1,-2 11 527,2 12 0,0 17 0,0 18 1,-2 16-1,1-27 0,0 1 0,-1 9 1,-2 3-1,-1 5 0,-1 3-440,-4 6 1,-1 3 0,2-19 0,0 2 0,-1 1 0,-3 6 0,0 1 0,-1 1 0,-1 5-1,0 0 1,-1 2 0,3-13 0,0 1 0,0 1 0,-1 1 0,0 1 0,-1 0 0,0 1 0,0 0-1,-1 4 1,0 1 0,-1 0 0,1 1-191,-1 0 0,1 2 1,-1-1-1,0 0 1,0-1-1,0 0 1,0 0-1,0 1 0,5-12 1,-1 1-1,1 0 1,0-1-1,-1 1 1,1-1-1,0 0 1,1 0-1,-1-1 0,0 0 1,-2 11-1,0-1 1,0 0-1,0 0 1,1-2-1,0 0 1,0-1-1,0 0 0,2-5 1,0-1-1,0 0 1,0 0-29,-4 15 1,1 0 0,0-2-1,3-4 1,1-2 0,-1-1-1,0-7 1,0-2 0,0 0-1,3-5 1,-1 0 0,1-2-1,-4 19 1,1-1 0,1-7-1,1-2-3,-1-2 1,0-1 0,3-5 0,1-2 0,0-2-1,0-2 1,2-3 0,1-2 0,-4 34 0,2-9-1,2-8-1257,3-6 1100,2-13 0,1 0 1,3-15-1,4-5 1,10-10-1,6-11-3975,10-13 4211,16-30 0,4 0 0,-22 12 0,0-1 0,-1 0 0,-1 0 0</inkml:trace>
  <inkml:trace contextRef="#ctx0" brushRef="#br0" timeOffset="18">25661 9009 8308,'-8'-44'826,"4"8"-335,2 13 1,4 12-1,2 7 1,5 2-261,3 2 1,7 2 0,5 2 0,5 5 0,10 4 0,7 4 0,9 2 0,5 3-193,9 6 1,-35-12-1,1 1 1,3 3 0,0 1-1,-2 1 1,0 1-1,2 2 1,0 2 0,-1 2-1,0 2 1,0 4-1,0 3-56,-1 2 1,-2 1 0,-2 4 0,-1 2 0,0 4-1,-3 2 1,1 4 0,-3 3 0,-2 2 0,-2 3-1,-2 5 1,-1 1 0,-3 2 0,-1 0 0,-5-22 1,-1-1-1,0 2 1,-1 3 0,-2 1-1,1 0 1,-1 3-1,1 0 1,-1-1 0,0 1-1,1-1 1,-1 0 0,1 1-1,1 0 1,-1-1-1,1-1 1,0-1 0,0 0 71,-1-1 0,0-1 0,1 0 1,2 3-1,0-1 0,0 0 0,3 18 1,1-2-1,-1-3 0,2-1 1,-1-4-1,0-1 0,-1-7 0,-1-1 25,-1-3 0,0-2 0,1-1 0,-2-1 0,-1-3 0,-3 0 0,0-4 0,-1-1 0,-1-2 1,-1 0-1,-1 28 0,-5-5 375,-6-8 1,-9-8 0,-7-1 0,-9-2 0,-11-2 0,-8 1-171,22-18 0,0-1 1,-2-3-1,-1 0 0,-7 3 1,-1-1-290,-3 0 0,0 1 0,-2 1 1,-1 1-1,-1 1 0,-1-1 0,-3 3 1,-1 0-107,-3 2 1,-1 1-1,-9 4 1,-1 0-1,3-2 1,1 0-1,-2 1 1,0 0-1,-1 0 1,-1-1-1,3 0 1,0 0-1,1-1 1,1-1-120,4-1 0,2 0 0,6-5 0,1-1 0,4-2 0,1-1 1,4-2-1,2 0 0,-28 14 0,14-3-2350,11-6 0,14-3 2578,10-7 0,5-1 0,4-3 0,3-3 0</inkml:trace>
  <inkml:trace contextRef="#ctx0" brushRef="#br0" timeOffset="19">25421 14260 8076,'-48'34'0,"-1"14"0,6-1 0,3 6 116,2 8 1,-2 1-1,7 0 1,-1-4 0,-3-3-1,0-5 1,-1-4 107,-2-6 1,3-9 0,-8-1 0,4-8-1,2-9 1,2-7 0,2-6 0,-1-6-221,2-7 1,0-17-1,4-16 1,-4-14-1,17 26 1,-1-2 0,-2-3-1,1-2-51,0-1 1,1 0 0,2-3-1,0-1 1,-1-1 0,0 0-1,-1-1 1,1-1 0,1 1-1,0 0 1,-1-1 0,1-1-1,2 0 1,0 1 171,2 0 0,0 0 0,2-4 0,1-1 1,3 0-1,0 0 0,1 1 0,1-2 1,2-2-1,0-1 0,2-1 0,0 1-144,2-3 1,0-1-1,2-2 1,1-1-1,3 0 1,1 0-1,0-3 1,1-1-1,-1-1 1,1 0-1,1-1 1,-1 1-1,0 0 1,-1 1-66,1-1 1,-1 1-1,3 0 1,-1 0-1,-2-3 1,1-1 0,0 0-1,1-1 1,0 1-1,1 0 1,1-1 0,0 1 26,0-1 1,0 0 0,0 1 0,1-1 0,0 2-1,0-1 1,1-1 0,0 0 0,1 1 0,0 0 0,0 0-1,1 0 1,-1 4 0,0-1 6,-1 3 0,0 0 0,-1-3 0,0 0 0,-1 4 1,1 1-1,-1-1 0,0 0 0,1-1 0,-1 1 1,0 2-1,1 2 38,-1 2 0,0 1 0,-1-4 0,-1 0 0,-1 5 0,0-1 0,1-1 1,-1-1-1,0-1 0,-1 0 0,2 2 0,-1 1 27,0 2 0,1 0 0,0-3 0,2 0 0,1 6 0,1 0 0,2-1 0,0 0 0,2 2 0,1 1 0,1 2 0,2 1 1,1 2-1,1 1-33,1 0 0,1 1 0,0 4 0,1 0 0,4-2 0,0 1 0,-1 1 0,0 1 1,1 0-1,0 1 0,0 1 0,-1-1-102,1 1 1,-1 1-1,-1 2 1,-1 2 0,-3-1-1,0 1 44,-2 3 0,1 1 0,21-29 1,-6 3-1,-2 6 36,-2 6 1,-4 2 0,-5 11-1,-2 5 1,-1 6 0,-4 5-1,0 6 175,-4 3 1,-1 5-1,-3 6 1,-2 12-1,-3 14 1,-1 19-19,-3 11 1,-9 11-1,1-31 1,-1 3 0,-3 3-1,0 2 1,-1 0-1,0 2 1,1 2 0,-1 0-74,2 0 1,0-1-1,0-5 1,1 0 0,1 2-1,0 0 1,1-2-1,1-2 1,2-4 0,0 0-1,1-1 1,2-2 0,3 32-349,5-4 0,9-2 0,6-10 0,4-6 0,4-5 304,3-5 0,-1-4 0,1 1 0,-2-4 0</inkml:trace>
  <inkml:trace contextRef="#ctx0" brushRef="#br0" timeOffset="20">26314 8596 8314,'-21'-13'-1145,"15"16"1145,15 6 0,15 11 0,10 1 0</inkml:trace>
  <inkml:trace contextRef="#ctx0" brushRef="#br0" timeOffset="21">4412 16499 8093,'-41'-7'0,"-1"-1"0,1-1 0,1 0 0,1 1 0,1 0 0,-36-4 0,6 6 0,4 0 0,0 5 0,7-3 72,-7 2 1,3 2 0,-6 0 0,1 0 0,1 0 0,-1 2 0,3 1 0,-2 2 0,1 3 0,-1 2 215,0 2 0,5 7 0,3 5 1,-3 6-1,4 7 0,0 7 1,5 8-376,5 4 0,26-20 1,1 2-1,0 0 0,2 1 1,1 2-1,2 1 0,2 2 1,2-1-1,2 0 0,3-1-21,0-1 0,4-1 1,5 4-1,4 0 1,2-4-1,3 0 1,6 0-1,2 0 1,6-2-1,3-1 0,4-2 1,3-3-1,4-1 1,4-2 173,5 2 1,2-2 0,0-1 0,3-1 0,8 2-1,2-1 1,4 0 0,2-1 0,-23-9 0,1-1-1,0 0 1,4 0 0,0 0 0,1-1-871,2 1 0,1-1 1,1 0 879,-1 0 0,2 1 0,1-1 1,9 2-1,3 0 0,0-1 1,0 1-1,0-1 0,0 0 1,-16-4-1,0-1 0,0 0 1,1 0-1,3 0 0,0-1 0,0 0 1,0-1-1,2 1 0,-1-1 1,1 1-1,1-1-73,0 0 1,1 0 0,1 0 0,0 0-1,5-1 1,1-1 0,0 1 0,-1-1-1,-2 0 1,0 0 0,-1 0 0,1-1-1,0 0 1,1 0 0,0-1 0,0 1-1,4-1 1,0-1 0,1 1 0,0-1-1,-1 0 1,0-1 0,1 0 0,-1 1-47,0-1 0,0 0 1,1-1-1,1 0 0,-12-1 1,2 0-1,0-1 0,0 1 1,-2-1-1,11 0 0,-1 0 1,0 0-1,0 0 0,2 0 1,0-1-1,1 1 1,-1-1-1,-14 0 0,1-1 1,-1 1-1,0-1 0,1 0 1,13-1-1,-1 1 0,1-1 1,0-1-1,-14 1 0,0-1 1,1 0-1,-1 0 0,0 0 132,1-1 0,-1 0 0,0 0 0,0 0 0,-1 0-81,15-1 0,-1 0 0,1-1 0,-1 0 0,-12 1 0,-1 0 0,1-1 0,0 1 0,-1-1 0,13 0 0,-1-1 0,0 0 0,-1-1 0,-1 1 0,-1-1 0,0 0 0,0 0 0,1 0 0,0-1 0,0 0 0,-1 0 0,-1-1 0,0 1 0,-1-1 0,0 0-12,0 0 0,0 1 1,0-1-1,-1-1 0,2 0 1,1 0-1,-1-1 1,-1 0-1,-4 1 0,0-2 1,0 1-1,-1-1 1,-2 1-1,0-1 0,0 0 1,0 0-1,0-1 1,1 1-1,-1-1 0,-1 0 1,-2 0-1,0 0 1,-1-1-1,0 0 0,0 0 1,0 0-1,0-1 1,-1 0 47,15-5 1,-1-1 0,-1 0 0,-2 0 0,-1-1-1,-2 0 1,-6 0 0,0 1 0,-2-2 0,-2 2-1,-1-2 1,-2 1 0,-4 1 0,-1-1 0,-1 0-1,16-12 1,-2-1 33,-7 0 0,-3-1 1,-8 2-1,-4-2 1,-6-1-1,-4-1 1,-4-1-1,-5 0 1,-5 0-1,-5 0 1,-5-2-1,-6-1-166,-4 0 1,-7 0 0,-6-1 0,-7 1 0,-11-3 0,-5 2 0,-9-3 0,-5 3-1,16 16 1,-2 0 0,-1 1 0,-6-1 0,-1 1 0,-1 1 0,-2 0 0,-1 1-1,0 0-26,-3 1 1,0-1 0,-1 2 0,-4 0 0,-2 2 0,0 0 0,0 1 0,0 0 0,-2 2 0,0 1 0,-2 1-1,-1 2 1,14 3 0,-2 1 0,-1 1 0,0 0 0,-3 1 0,0 0 0,-1 1 0,0 0 107,-3 1 0,-1 0 0,0 0 0,-2 1 0,9 1 0,-2 1 1,0 1-1,-1-1 0,1 1 0,1 1 0,-1 0 0,1 0 0,0 0 1,-1 1-1,-1 0 0,0 0 0,0 0 0,-1 1 0,0 0 0,-2 0 1,-2 0-1,0 1 0,0 0 0,1 0 0,-1 1 0,0 1 0,1-1 1,-1 1-1,-1 0 0,-1 1 0,0-1 0,-1 2 0,0-1 1,0 0 11,-3 1 0,0 0 0,0 0 0,0 1 0,1-1 0,3 1 0,1 0 0,0 1 0,-1-1 0,0 1 0,6 0 0,-1-1 0,-1 1 0,0 0 0,0 0 1,0 1-1,0 0 0,-1 0 0,1 0 0,-1 1 0,1-1 0,0 1 0,1 0 0,1 0 0,0 0 0,1 0 0,-1 0 0,0 1 0,0 0 0,-1 0 1,0 0-1,1 0 0,-1 0 0,2 0 0,-11 3 0,1-1 0,0 0 0,1 1 0,-1-1-94,1 1 1,1-1 0,-1 1 0,1 0 0,-1 1 0,10-2-1,-1 0 1,0 0 0,0 1 0,1 0 0,1 0 0,-5 2-1,0 1 1,1-1 0,1 1 0,0 0 0,0 0 0,1 0 0,0 1-1,0 0 1,2-1 87,2 1 0,0 0 0,1 0 0,1-1 0,-1 1 0,-11 3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874"/>
    </inkml:context>
    <inkml:brush xml:id="br0">
      <inkml:brushProperty name="height" value="0.053" units="cm"/>
      <inkml:brushProperty name="color" value="#FF0000"/>
    </inkml:brush>
  </inkml:definitions>
  <inkml:trace contextRef="#ctx0" brushRef="#br0">4612 10049 8894,'0'-21'0,"-1"5"-58,-4 5 473,4 11 0,-11 2 0,3 4 0,-3-2 0,-1 2 0,0 0 0,1 1 0,1-1 4925,2 0-4938,7 5 0,-12-5 0,2 5 1,-5 1-36,-4 3 0,-1 6 0,-7-2 0,0 2 0,-5 4 0,-3 3 0,-6 5-24,-3 1 0,0-3 1,-4 3-1,-4 0 1,1 0-1,-5 1 1,2 0 6,1-4 0,0 0 0,11-3 0,1-3 1,3 0-1,3-1-241,1-2 0,8-3 0,0-5 1,6-1-1,3 0 0,2 1 1,3-1-514,0 0 0,1-1 0,1-1 0,2-4 0,2 0 0,1-1-3007,-1 0 1,7-1 499,1-5 0,6 0 2924,7 0 0,6-12 1,2-3-1</inkml:trace>
  <inkml:trace contextRef="#ctx0" brushRef="#br0" timeOffset="1">3719 10488 14725,'-21'-28'-565,"4"8"1248,2 8 0,0 7 0,-1 8 1,-2 3-306,2 2 1,1-1-1,1 3 1,1-1-1,0 3 1,-1 3-1,3 4 1,2 2-196,4 3 1,4 1-1,1 1 1,0 1 0,1 0-1,4-2 1,5-1 0,5-4-1,6 1-409,4 0 1,0-6 0,9-1 0,2-5 0,1-1 0,6-2-1215,3 0 0,2-2 0,4-4 1514,-3 0 1,15-6 0,-2-1-1</inkml:trace>
  <inkml:trace contextRef="#ctx0" brushRef="#br0" timeOffset="2">5065 10089 8550,'-13'-20'174,"0"7"1,4 1-1,0 8 1,-1 1 1035,-2 1 1,3-2-696,0-1 1,6 3 0,0 4 0,6 4 0,6 2 0,4 2 0,5 2 25,4 1 1,3 1-1,4-1 1,2 0-1,4 1 1,4-1-92,1 0 0,4 5 0,1 0 0,-2-2 0,-2 0 0,-2 1 0,-2 0-255,-2 0 1,-1 2 0,3-1-1,-3-2 1,-1-1 0,-4-2-285,0 1 1,-3-1 0,-1 0-1,-1 1 1,-3-1 0,-2 0 0,-3 0-556,-1 1 0,-1-1 1,-1 0-1,0 1 1,1-1-1,-1 0-180,0 1 0,1-1 1,-1 0-1,0 1 1,2-1-1,1 0 7,2 1 0,1-2 817,-1-4 0,3 4 0,6-4 0</inkml:trace>
  <inkml:trace contextRef="#ctx0" brushRef="#br0" timeOffset="3">5999 10568 8446,'-14'-20'1722,"1"2"0,1 11-1273,3 7 1,-1 5-1,5 9 1,1-1 0,-2 2-1,-1 1-229,-1 2 1,-4 4-1,5-3 1,-2 2-1,0 3 1,-1 1-1,-4 2-612,-3-1 0,2-3 1,-4-3-1,1 1 1,-1 0-1,-2 1 1,-3 0-243,-1 0 0,0-4 0,1 3 0,2 0 0,-2-2 634,-1 0 0,-8-7 0,-1-6 0</inkml:trace>
  <inkml:trace contextRef="#ctx0" brushRef="#br0" timeOffset="4">3399 12341 8536,'-22'-13'0,"1"-1"0,2 2 0,3 4 0,1 3-26,2 4 63,-1 1 1,1 0 0,0 0 0,1 1 0,3 4-1,6 2 1,7 3 0,10 4 0,6 5 895,6 5 0,6 4 1,4 1-1,5 5 0,5 2 1,4 4-1,1 0-697,1 3 0,-2 4 1,-1-1-1,-5 2 0,-1 2 1,-1 2-1,-1 0-2071,-2-4 0,-2 0 0,0-5 0,-3 1 1835,-3-1 0,-12-7 0,6-4 0</inkml:trace>
  <inkml:trace contextRef="#ctx0" brushRef="#br0" timeOffset="5">3826 13301 8411,'-21'-35'991,"5"10"0,11 12-507,10 7 0,17 5 0,11 1 0,7 0 0,7 0 0,3 0 0,8-2 0,6-2-4011,8-5 3527,-31 6 0,1 0 0,2-6 0,0 0 0,2 2 0,1-1 0</inkml:trace>
  <inkml:trace contextRef="#ctx0" brushRef="#br0" timeOffset="6">6225 12488 8574,'-13'-20'0,"1"0"0,2-1-22,1 3 19,0 9 79,-4 3 1,-1 8 0,1 2 0,-2 5 0,-3 4 0,-5 7 0,-6 6 184,-2 8 0,-10 5 0,-2 2 0,-4 4 0,-7 4 0,2 1 0,-2 0-458,-1-1 1,3 0-1,23-23 1,0 1 0,1 1-1,0 1 197,-1 2 0,0 0 0,2-3 0,-1 0 0,-1 5 0,-1-1 0</inkml:trace>
  <inkml:trace contextRef="#ctx0" brushRef="#br0" timeOffset="7">12477 8769 12621,'-12'-9'0,"2"2"559,1 1 0,0 2 244,-4 4 1,4-5-651,0 1 1,-4-5 0,-5 4 0,0 1 0,-1 0-1,-3-2 1,-4 0 0,-2 0 0,-4 3 0,-7 1 321,-4 2 0,-12 2 0,-1 2 0,-6 5 0,-8 3 0,-2 3 0,33-7 0,1 0-397,-1 1 1,-1 0-1,0 1 1,0-1-1,0-1 1,-1 0-1,-1 2 1,-1 0-1,0-1 1,-1 1-1,0 0 1,-1-1 12,0 0 1,1-2-1,5-1 1,0-1-1,-1-1 1,0 1-1,0-1 1,1 1-1,1-1 1,-1 0-1,1 0 1,1 0-1,-33 3 54,6 1 0,-1-5 0,4 3 1,1-1-1,2 3 0,3 1 1,3 0-81,3 1 1,2 2-1,6 1 1,-2 2-1,3 1 1,-2 2 52,1-2 0,7 4 0,-6-1 1,1 2-1,2 1 0,-1 0 0,1 0 244,0 2 0,0 3 1,7 4-1,-1 4 1,0 5-1,0 5-219,0 3 0,-1 12 0,7 6 0,13-29 0,1 2 0,-1 3 0,1 2 0,0 3 0,-1 0 0,-1 5 0,0 0-109,0 2 1,0 0 0,2 1 0,3 1 0,-1 3 0,3 1 0,1 0 0,1 1 0,0 0 0,2 0 0,1 2 0,0-1-1,2-1 1,0 0-175,1 1 1,0-1 0,3-3-1,1-1 1,-2 0 0,1 0-1,0 0 1,0-1 0,0 1 0,-1 0-1,-1-1 1,0 0 0,-1 2-1,0 0-15,0 0 0,1 1 1,-1 0-1,0 0 0,-2 1 1,0 0-1,0 3 1,0 0-1,0-1 0,0 1 1,0 0-1,0-1 19,0-1 1,0-2-1,0 0 1,0-1-1,0 2 1,0-1 0,0 0-1,0 0 1,0-3-1,-1-1 1,-1-1-1,-1-1 1,0-4 0,-1 0 12,0-5 0,0 1 1,-1 1-1,0 1 1,2-6-1,0-1 0,0 0 1,-1 0-1,-1 0 1,1-1-1,-4 33 202,4-5 1,2 8-1,2-3 1,0-1 0,0-2-1,2-4 1,2 1-236,5 0 1,5-7-1,2 7 1,3-6-1,2-5 1,4-2 0,5-4-76,5-3 1,5 2 0,5-14-1,5 0 1,8-5 0,7-7-1,9-8 364,-33-10 1,1-2 0,2-1 0,2-1 0,8-1 0,0-1 0,2-1 0,1-1 0,1-3 0,0-1 0,1-2 0,1-1 0,2-2 0,-1 0 102,6-2 0,0 0 0,3-3 0,0 0 0,4 2 0,-1 1 0,0 1 0,-1 0 1,1 1-1,1 1 0,0 1 0,0 0-249,-23 3 1,0 0-1,-1 0 1,2 0-1,0 0 1,-1 0-1,22-3 1,-1-1-1,-2 1 1,0 0-1,-2-1 1,-1 0-1,-3 0 1,0 0-9,-3 1 0,-1 0 0,-1-2 0,-1-1 0,-5 2 1,-1-1-1,-2-1 0,-1-1 0,-3-1 0,-1-1 1,-4 0-1,-1-2 0,-1 0 0,-1-2 149,0 1 0,-2-1 0,-2-3 0,-1-1 1,-3-1-1,-2-1 0,0-3 0,-1-2 0,-1-3 1,-1-1-1,0-4 0,-1-2 0,-1-4 0,-1-1-157,-1-5 0,-1-1 1,-2-5-1,-2-1 1,0-5-1,-1-1 1,-1-3-1,-1 0 1,-1-6-1,-2 0 1,-3 22-1,-2-1 1,1 1-174,-1-3 0,1 0 1,-2 0-1,-1 0 1,-1-1-1,0 0 1,0-2-1,0 0 1,-1 1-1,-1-1 1,0 1-1,0 0 1,-1-3-1,-1 0 0,0-1 1,0 1-1,-1 0 1,-1 0-1,0-2 1,-1 1-1,-1 0-14,0 0 0,-2 1 0,0 0 0,0 3 0,0 1 1,-2 0-1,-3 0 0,-2-1 0,-2 2 0,0 0 0,-2 0 1,-1 2-1,-1 1 0,-1 1 0,-2 1 0,0 2 1,-2 1-1,-1 0 0,1 3 0,-1 0 0,-1 2-21,-14-18 1,-1 1-1,-3 2 1,-1 0-1,2 3 1,0 2-1,1 1 1,0 2-1,2 3 1,1 1-1,4 3 1,2 1-1,2 2 1,1 1-170,2 2 0,2 1 0,1 0 0,1 2 0,1 0 0,2 0 0,-15-29 406,9 4 0,6 8 0,9 1 0,4 0 0</inkml:trace>
  <inkml:trace contextRef="#ctx0" brushRef="#br0" timeOffset="8">12837 10448 28456,'9'-34'-8663,"0"5"8362,1 5 1,2 6-1,1 9 987,1 5 1,-6 8 0,0 5-1,-1 5 1,-1 3 0,0 7 0,-3 4-380,-1 3 0,-2 12 1,-2 2-1,-1 5 1,-1 3-1,1 1 1,1-1-776,2 0 1,0 1 0,0-3 0,2 0 0,2-5 0,4-3 0,0-6-2675,1-3 0,-6-3 1,2-6 2919,-4-3 1,-1-3-1,0-5 1</inkml:trace>
  <inkml:trace contextRef="#ctx0" brushRef="#br0" timeOffset="9">12730 10955 31667,'0'-34'-7381,"5"7"7498,-1 9 0,7 5 0,-3 3 0,6 2 217,4 2 1,-2 2 0,6 4 0,2 0 0,2 1 0,4 2 0,3 3 0,-1 2-48,1 2 0,10-4 0,-2 0 0</inkml:trace>
  <inkml:trace contextRef="#ctx0" brushRef="#br0" timeOffset="10">13410 10808 17921,'0'-41'-1738,"2"5"2517,2 19 1,3 11-1,7 16 1,-1 5 0,-1 3-1,-2-2 1,-2-1 0,-1-1-1,-1 4-962,0 4 1,-2 4-1,-4 0 1,0 1-1,0-2 1,0-1-1,0-3-2449,0-2 1,0-1 1853,0-5 0,2-6 0,1-4 0,1-6 0,-1-6 1656,-1-2 1,-1 3-1,4 5 49,4 6 1,2 6-1,3 7 1,-1 2 0,2 0-1,1 0-1665,2-1 0,6 6 0,-2-6 0,3 1 0,2 0 0,1 0 0,1-2-3573,3-1 4321,-1-8 1,1 5 0,2-5 0</inkml:trace>
  <inkml:trace contextRef="#ctx0" brushRef="#br0" timeOffset="11">14023 11168 17921,'0'-25'-275,"0"1"0,-1 4 1,-2 0-1,-3 4 1,0 1 3019,0 2 0,-3 7-3289,5 6 1,-1 6 0,7 7-1,2-1 1,5-2-602,3-1 1,1-6 0,1 2 0,-2-5 1325,-4-5 0,-2-2 106,-6-6 1,0 7 0,2 6 0,1 7 0,3 5 0,0 1-1040,0 1 0,4 3 0,0 1 0,5 0 608,3 1 0,6-4 1,-4 4-1</inkml:trace>
  <inkml:trace contextRef="#ctx0" brushRef="#br0" timeOffset="12">14290 11168 17922,'0'-19'-144,"0"3"1,1-7-1,2 1 1,3 1 0,2 4 2127,2 2 1,2 3 0,3 2-1387,2 1 1,6 6-1,8 0 1,3 6 0,3 6-1,1 3-641,4 1 0,5 5 0,-2 1 0,-2 2 14,-2 2 1,-1 8 0,0 3-1</inkml:trace>
  <inkml:trace contextRef="#ctx0" brushRef="#br0" timeOffset="13">12904 12154 13534,'-8'-20'1229,"-4"0"1,12 9 0,0 2-585,8 4 1,4 2 0,1 0 0,2-1 0,1-1-782,2-1 0,0 4 0,-7-7 0,0 0 0,-4 0 0,-1 0-397,-3-1 0,-12-1 0,-4 1 1,-3 2-1,-2 3 0,0 0 1,0 1 918,-1-1 0,4 1 0,-3 5 0,5 4 1,4 4 170,5 2 1,2 9-1,4 2 1,2 3-1,7 2 1,5 1 0,6 1-1212,3 3 1,8-3-1,2-7 1,4-4-1,1-3 1,0-3 645,0-3 0,6-9 1,1-8-1</inkml:trace>
  <inkml:trace contextRef="#ctx0" brushRef="#br0" timeOffset="14">13397 11808 31407,'0'-39'-9831,"0"4"10302,0 8 0,0 17 1,0 13-1,0 9 0,1 4-501,4 3 0,-4-4 0,4 4 0,-4 0 0,-1 2 1,0 3-1,2 1-877,2 3 1,-1 6-1,7-3 1,4-1-1,3-2 1116,4-1 1,13-1 0,8 1 0</inkml:trace>
  <inkml:trace contextRef="#ctx0" brushRef="#br0" timeOffset="15">13823 12048 13318,'-26'-19'-416,"-1"5"0,2 10 1364,3 7 0,-2 4 0,6 6 0,2-1-187,1-3 0,5-3 0,8-6 0,14 0-894,12 0 1,13-6 0,1-3 0,7-3 0,1-1 0,0-2 0,-3-1-436,-2-2 1,-7 0 0,-4 7 0,-7 0 0,-5 2 1172,-3-1 1,-9 1 0,-8 5 0,-8 8 0,-6 8-366,-1 6 1,3 2 0,2 9 0,3 0 0,4 4 0,5 1-412,5 3 122,2-10 1,19 4 0,2-11 0</inkml:trace>
  <inkml:trace contextRef="#ctx0" brushRef="#br0" timeOffset="16">12077 10835 13602,'-13'-10'0,"-1"-2"0,1 1 0,0 5 798,-1 5 0,1 1-183,0 0 0,-1 1-281,1 4 0,0-4 0,1 5 1,5-1-1,8-1-24,11-1 0,19-12 0,15-6 0,9-4 0,13-6 1,-30 11-1,1 0 0,5-3 0,2 0 5,2-2 1,0-1-1,1 1 1,0 0 0,7-4-1,1-2 1,0 1-1,1 0 1,1-1 0,-1 1-1,5-2 1,0 0-169,0 1 1,0 0-1,-1-1 1,-1 1-1,1-1 1,0 0-1,0 1 1,-2 0-1,-3 1 1,0 1-1,0-1 1,0 2-155,-1 0 0,-1 1 0,-2-1 1,1 1-1,1 0 0,-1 0 0,-1 0 1,0-1-1,-4 2 0,-1 0 1,-1 1-1,-2 0 0,-4 2 0,0 0-84,-3 0 1,-1 0 0,33-10 0,-8-1 0,-6 6 0,-5 1 0,-8 2 36,-6 0 0,-6 5 0,-8 7 1,-2 1-1,-2 2-1015,-2-2 1,-7 4 0,-3-1-1614,-1 6 2682,-1 5 0,-5-1 0,0-1 0</inkml:trace>
  <inkml:trace contextRef="#ctx0" brushRef="#br0" timeOffset="17">15436 9396 25609,'0'-14'-7088,"0"1"4726,0 6 2369,0 1 1,2 7-1,1 4 1,1 3-1,-1 4 1,-1 3-1,-2 3 215,0 4 0,1 3 1,2 3-1,2 2 0,-3 1 1,0 0-1,-1 0-86,4 0 1,-2 1 0,6-7 0,0-2 0,0-2 0,-1 0-291,3 0 0,-4-5 1,1 2 237,-2-4 1,-2-8 0,-7-6 0,-4-7 0,-7-6-1,-2-5-498,-3-4 0,2-8 0,-3-3 0,0 1 1,4-4-1,1 1 363,2-2 1,4-5-1,2 8 1,1 0-1,3 3 1,1 3-1,2 3 159,0 3 0,2 1 0,2 6 0,4 0 1,1 3-1,-1 1 0,3 0 314,1 2 1,2-1 0,3 5 0,1 3 0,-2 0 0,-1 2-125,-2 0 1,0 0 0,1 0-1,-1 2 1,-1 2 0,-2 5-267,-1 3 1,-6-3-1,1-1 1,-2 3-1,-2 1 1,-2 2-1,-2 4 0,-3 0 1,-5 1-1,1-5 1,3-3-515,-3 1 1,1 2 0,1-1-143,4 0 1,5-5 0,5-4 0,5-2 0,7-2 0,5 0 1168,3 0 0,8-6 1,1-2-1</inkml:trace>
  <inkml:trace contextRef="#ctx0" brushRef="#br0" timeOffset="18">16076 9209 13332,'-6'-12'-670,"-3"3"0,2 2 0,-2 4 631,-1-1 1,-2-1 0,0 7 0,3 2 323,5 5 0,8-2 1,5 1-1,3-2 1,1-2-1,1 1 0,-1 0-424,0 3 1,0-4 0,1 7 0,-1 2 88,0 3 1,1 2-1,-1-5 1</inkml:trace>
  <inkml:trace contextRef="#ctx0" brushRef="#br0" timeOffset="19">16089 9516 26781,'-11'-20'-5030,"0"0"4103,2 3 0,8 7 0,1 10 1094,7 0 1,5 0-1,1-2 1,1 0-1,1-3 1,2 1-1,6-1 1,2 1 265,1 1 0,7-5 0,1 1 1</inkml:trace>
  <inkml:trace contextRef="#ctx0" brushRef="#br0" timeOffset="20">16716 8996 20519,'-13'-34'-5241,"-1"1"5326,1 5 1,0 10-1,-1 3 1,1 7-1,0 2 1,-1 1 1682,1-1-1680,0 5 0,-1-4 1,1 10-1,1 4 0,2 4-199,1 5 1,6 3 0,-1 7-1,2 3 1,4 3 0,2 3-1,3 0-263,1 0 0,4 7 1,-3-5-1,1 1 1,0 3-1,-2-3 1,-2-3 200,-3-6 0,4-3 0,0-1 1</inkml:trace>
  <inkml:trace contextRef="#ctx0" brushRef="#br0" timeOffset="21">16503 9409 20519,'0'-22'-1226,"0"0"0,0 5 1,1-1-1,4 5 1590,4 4 0,2-1 0,4 4 0,1 0 0,4 0 1,-1 3-1,2 3 0,-2 3-326,0 2 1,11 11 0,-2-1 0</inkml:trace>
  <inkml:trace contextRef="#ctx0" brushRef="#br0" timeOffset="22">16916 9302 13134,'-6'-34'-1895,"-3"3"2172,3 9 1,0 10 0,6 12 0,0 8-1,0 5 1,2 3-457,2 2 1,4 4-1,5-3 1,-1 1-1,-2 0 1,-1 0-1,1-1 1,2-4-206,2-5 1,-1 0 0,0-4 479,1 2 1,-3-7-1,-2-1 1,-3-6 27,0-1 1,-3-3-1,5 4 1,-1 0-166,0 0 1,2-3 0,5 4 0,-1 1 0,0-2 22,1-3 1,5-3-1,2-1 1</inkml:trace>
  <inkml:trace contextRef="#ctx0" brushRef="#br0" timeOffset="23">17289 8983 28242,'0'-33'-8802,"0"6"6178,0 8 3142,0 10 0,0 5 0,0 8 0,0 7 0,-1 5 0,-2 6-665,-2 3 0,1 8 0,4 2 0,0 2 0,0 2 0,0-2 0,0 0 0,1-5-341,4-2 0,4-3 0,7-1 0,2 0 0,0-6 1,-1-5-1,1-6 19,-2-3 0,-1-2 0,-1-5 0,-3-5 0,-2-6 358,-4-4 1,-8-2 0,-3 3-1,-2 0 1,0-1 0,-1 3 399,0 1 0,0-1 0,-3 7 0,2 0 0,2 1 300,2 7 0,-3-1 1,5 8-1,1 2 1,2 0-1,1 3-541,0-1 1,1 0 0,3 1 0,5-2-1,3-2-893,2-1 0,-1-6 0,0 1 1017,1-2 0,-7-8 1,-3-3-1,-2-3-71,-2-1 0,0 7 0,-2 9 0,-2 12-1631,-5 10 1638,-9 22 1,3-4 0,-4 16 0</inkml:trace>
  <inkml:trace contextRef="#ctx0" brushRef="#br0" timeOffset="24">11917 12354 17449,'16'0'-346,"7"0"0,9 11 0,17 2 1,4 2 492,7 0 0,12-4 1,2-2-1,-33-6 1,1-1-1,3-1 1,1-1-1,-3 0 1,1 0-1,0 0 1,1 0 257,1 0 0,0 0 1,-2 0-1,1 0-2734,8 0 0,0 0 2488,-4 0 1,0 0-1,3 1 1,1 0 0,-1 0-1,0 2 1,2 2-1,0 1 1,1 0 0,1 2-124,-1 1 0,0 0 0,1 3 0,0 1 0,-1 0 0,0-1-159,-2 3 1,-1 0-1,1 3 1,-1 1-1,-3-1 1,0 1-1,-1 1 1,-1 2-150,-2 0 0,0 0 1,-2 0-1,-2-1 1,-2-3-1,-2-1 1,-1-1-1,-1 0 1,32 10-1,-5-4-25,-4-4 1,-5-4 0,-3-4 0,-2-3 0,-2-1 296,-3-3 0,1 0 0,-1-4 0,0-5 0,1-2 0</inkml:trace>
  <inkml:trace contextRef="#ctx0" brushRef="#br0" timeOffset="25">15850 12448 20640,'-6'-33'-5994,"-2"6"6067,1 8 0,1 12 0,4 8 74,-2 11 0,2 6 1,-3 7-1,0 0 0,1 6 1,1 5-34,1 5 1,1 7 0,-2-1-1,-2 5 1,2 7 0,2 3-1,1 2 1,1-5-753,4-4 0,-2 0 1,6-11-1,0-2 1,-1-4 535,1-2 1,-6-13 0,3 3 0</inkml:trace>
  <inkml:trace contextRef="#ctx0" brushRef="#br0" timeOffset="26">15676 12981 12405,'-4'-34'-1954,"-1"3"1819,1 14 0,5 5 0,2 11 0,3-2 0,2-2 0,2 3 0,2 0 0,1 2 500,1 0 1,6 0 0,5 0-1,5 2-337,0 2 1,10 3 0,1 7 0</inkml:trace>
  <inkml:trace contextRef="#ctx0" brushRef="#br0" timeOffset="27">16063 12941 8388,'0'-21'8,"0"3"1,0 3-1,0 2 119,0 0 1,1 5-1,2 2 1,3 2 0,2-1-118,2 3 0,-3 6 0,1 6 1,-2 5-1,-3 4 0,-2 2 1,-1 3 236,0 1 0,0-3-217,0 0 440,-6 1 1,5 2 0,-4-3 0,4-4 118,1-3 0,0-2 1,0 0-566,0 1 1,6-8 0,1-8 0,1-8 0,-3-8-347,1-3 0,-4-3 0,2-5 0,-2-4 1,-2 1-1,0-2 0,0 3 278,0 2 1,0 0 0,0 8-1,0 0 1,0 4 0,0 2-73,0 1 1,1 7-1,4 3 1,4 4-870,2 4 1,4 9 984,3 10 0,3 2 0,5 1 0</inkml:trace>
  <inkml:trace contextRef="#ctx0" brushRef="#br0" timeOffset="28">16703 12954 8371,'-11'-25'972,"-2"3"0,3 4 0,7 22-851,6 5 1,0 2-1,5-1-83,3-1 0,1-6 1,1 1-1,0-2-130,1-2 0,-1 0 1,0-2-1,1-2 1,-1-5-1,0-3-1064,1-1 0,-5-2 1,-1-1 837,3-2 0,-4 0 318,2 5 0,6-1 0,6 1 0</inkml:trace>
  <inkml:trace contextRef="#ctx0" brushRef="#br0" timeOffset="29">17023 12821 8565,'-6'7'440,"4"1"166,-2-4 0,4-3 0,4 4 0,5-4 0,3-1 0,1 0 0,1-1-658,-1-4 0,-1 2 1,-2-4-1,-5 1 1,-7 3-308,-8 2 0,-15 1 1,-2 1-1,-1 4 1,0 4-1,2 4 421,4 5 1,4-2-1,10 6 1,5 0 0,7 1-1,11-1 1,12 1-1903,11 3 1840,8 0 0,19 1 0,3 0 0</inkml:trace>
  <inkml:trace contextRef="#ctx0" brushRef="#br0" timeOffset="30">10544 10315 11931,'-4'-9'0,"-2"0"682,-2-1-595,-1-2 0,1-3 0,0-1 251,2-2 0,-3 1 0,3 3 0,-1-1 0,-3-1 0,-2-2 0,-1 4-53,-1 3 1,-1 5-1,-2 6 1,-4 0 0,-3 0-1,-1 2 1,-5 2-1,-2 5-126,-5 3 0,0 1 1,-2 2-1,2 1 1,-1 2-1,2-2 70,2-1 1,-1 0 0,2 1 0,0 1 0,1-4 0,2-3 0,2 1 126,1 1 1,1-4 0,0 1 0,3 2 0,1 1 0,-4 2-262,-3 4 1,1-2 0,-3 7-1,1 0 1,0 2 0,-2 2-1,-1 0-61,1-1 1,5 6-1,6-1 1,2 0-1,3 0 1,2 0 23,5-1 1,3-2-1,6-3 1,2-1-1,2-4 1,5 0 158,3-4 1,6 3 0,3 0 0,1 2 0,4 3-1,3 1 1,5 2-326,3-1 0,4 2 0,2 2 0,3 4 1,1 2-1,4 2 0,1-2-81,1-2 1,9-3 0,3-6 0,2-3-1,4-4 1,2-5 192,-35-8 1,1-1 0,1 0 0,1-2-1,1-1 1,-1-2 0,0 1 0,0-1-1,1-1 1,1-1 0,1-1 0,0-1 199,1 0 0,0-2 1,6 1-1,0-1 1,-2 0-1,0 1 1,1-1-1,1 0 1,2 1-1,1-1 1,-1 1-1,0 0 1,2 1-1,0 0-195,1 0 0,-1 1 0,-5 0 0,-1-1 0,1-2 0,-1-1 0,-1 0 0,-1 0 0,-3-1 0,-1-1 1,0 0-1,-1-1 0,-3 0 0,-1-2-201,-1 1 0,0-1 1,33-13-1,-8-3 1,-4 0-1,-5-4 1,-4-1-1,-6-1 801,-6 1 1,-5-5-1,-6 2 1,-6-6-1,-6-6 1,-8-4-331,-5-5 1,-4 2-1,-6-5 1,-10 0 0,-9 4-1,-11 0 1,-10 9-537,20 25 0,-4 3 0,-7 0 0,-3 4 1,-5 4-1,-3 2 0,-2 1 0,-1 2 1,-4 1-1,-1 1 0,-2 2 0,-2 2-168,-4 0 0,-1 0 0,-3 2 1,0 0-1,3 1 0,0 0 1,0 2-1,1 0 0,-2 0 1,0 0-1,1 1 0,0-1 211,1 1 0,-1 1 1,-2-1-1,1 2 1,3 0-1,2 0 0,0 2 1,2 0-1,1 2 1,2 0-1,4 2 0,2 0 214,1-1 0,1 2 0,1 1 0,0 1 0,4 1 0,1 0 0,5 2 0,2 1 0,4 1 0</inkml:trace>
  <inkml:trace contextRef="#ctx0" brushRef="#br0" timeOffset="31">2413 10502 8543,'-9'-25'0,"1"2"0,3 6 0,2 2 0,1 2 0,-4 5 43,5-4 0,-5 9 0,4-4 1,-2 1-1,-5 3 0,-3 2 0,-1 1 1,-1 0 503,1 0 0,-2 4 1,-1 2-1,-3 1 1,-2 4-1,-3 1-112,-1 1 0,-2 0 1,-1 2-1,-1 1 1,-4 4-1,1 0-231,-1 4 0,-3-3 0,4 1 1,-1 2-1,-1 1 0,2 1 1,-2 0 19,-1-4 1,6 3-1,-2-3 1,4 3-1,3 2 1,2 0 0,-2-1 4,-1 1 0,0 4 1,3 0-1,3 0 1,1 0-1,0 0-61,2-1 1,1 3 0,2-1-1,-1 1 1,1-1 0,0-2-95,-1-2 0,5-1 1,1 1-1,-1 2 0,0 1 1,1-2 121,2-1 0,-2-1 1,3 0-1,2-1 1,2 1-1,1 0 473,0-1-588,0 1 1,0 1 0,1 2 0,4 1-1,3-2 1,4 1-9,2 1 0,0-3 0,3 3 0,2-1 0,0 0 0,2 1 0,-2-3 71,1-4 1,3 4-1,-2-5 1,0 1 0,-2 1-1,-1-1 137,0-2 0,4 3 0,-5-4 0,1 1 0,0-1 0,1 0-42,2-1 1,-3-3 0,4 0 0,2-2-1,1-1 1,2-1 469,-1 0-626,1 1 1,0-6 0,-1 0-1,1-1 1,0-1 0,-1 0-84,1-3 0,0 3 0,-1-2 0,1 1 0,-2-1 0,-1 2 0,-2 2 0,0-4 0,3 4 0,-1-1 0,-3-1 0,-1 0 0,1-3 0,1 4 0,5-5 0,0 2 0,-1-2 0,1-2 0,0 0 0,-1 0 0,6-2 0,-1-1 0,-3-1 0,-3-1 0,-3 1 0,2-1 0,0-1 0,-2 3 0,-3-1 0,0 0 0,2-1 0,0 1 0,4-1 0,-3 4 0,3-2 0,2-2 0,0 1 0,-1-1 0,1 1 0,1-2 0,2 3 0,1-3 0,-2 0 0,1-1 0,1-1 0,5-2 0,-2 0 0,0-1 0,-2 3 0,-2-3 0,-2 1 0,-1 1 0,0-3 0,-1 3 0,1-3 0,0-2 0,-1-4 0,1 3 0,4-4 0,2 4 0,-2-1 0,0-2 0,-3 2 0,1 1 0,6-3 0,-3-1 0,1-1 0,-1 1 0,-2 1 0,-2 1 0,-1-1 0,-1-4 0,1 2 0,0 0 0,-2-3 0,-1 1 0,-4 0 0,0-2 0,-3-1 0,-2-1 0,1-3 0,1 0 0,-4-2 0,-3 1 0,-1-3 0,3 1 0,-1-1 0,-4 1 0,-1 2 0,4 2 0,-8-2 0,2 1 0,-1 1 0,0-2 0,2 2-45,-3 0 0,0 3 0,-2 1 0,0 2 0,-2-2 0,0 0 0,-4 1-263,-2 0 0,-1 6 1,-3-6-1,2 0 1,1-1-1,-1 0 1,-1 2 314,3-2 1,-7 1 0,3-1 0,-1 3 0,-4 1 0,2 0 63,1 1 1,0 0-1,0 3 1,-3-2 0,-2 1-1,0 3-268,-1 0 1,-3-3 0,1-1 0,-4 3-1,-2 3 1,-1 3-212,-2-1 1,-5 0-1,3-1 1,-1 4-1,-3-1 1,-1 2 0,-4-1 337,-2 0 0,5-2 0,-4-3 1,0 2-1,2 1 0,0 0 0,1 0 132,0 0 0,-6 2 1,-3-4-1,-2 4 0,0 1 1,0 3-252,1 1 1,-1-2-1,9 0 1,-3 1-1,1 1 1,1 2-1,1 0-810,4 0 0,2 6 0,1 1 0,4 2 0,2 0 0,4 3-3801,3 4 4800,3 5 0,5 6 0,1-1 0</inkml:trace>
  <inkml:trace contextRef="#ctx0" brushRef="#br0" timeOffset="32">6492 10542 9455,'-6'-14'77,"4"-3"0,-4-1 0,2 2 344,0 1 0,-1 6 1,5 0-1,-1-1-334,-4-2 0,-2 0 0,-7 3 0,1 5 0,0 2 0,-1 2 0,1 0-26,0 0 1,-5 0 0,-1 0 0,-2 2 0,-3 1 0,1 1 291,0-1 0,-2-1 1,3-1-1,-3 2 1,-2 1-1,1-1 0,-1-1 55,0-2 0,1 0 0,-1 1 1,-1 2-1,-2 2 0,-2-1-319,-3 2 1,3-3-1,-5 6 1,-2 1-1,2 2 1,-1 1 0,1 1 7,1-1 1,-5 5 0,4 1 0,0 0 0,0 1 0,1-3 121,1 3 0,5-6 1,-3 4-1,2-3 0,0-2 1,3 2 121,4 3 1,-1-3 0,3 3 0,-3-4 0,-2 0 0,2-1 0,1 0-156,2 1 1,1 3 0,-2 3 0,0 0 0,1 3 0,0 0 0,1 4-295,2 6 1,-3-1 0,4 2 0,2 0-1,2-1 1,4 1 233,1 0 0,5-3 1,-4 3-1,1 0 0,1-1 1,0 1-1,3-2 33,2 1 0,1 2 0,0-3 1,0-1-1,0 0 0,1 1-131,3 2 0,4-4 0,5 1 0,2-1 0,3-1 0,4 2 94,3-1 1,3-2-1,2-3 1,4-1-1,3-3 1,4 0-1,2-2 258,3 0 1,6-1-1,7-5 1,2 0-1,3 1 1,1-1-71,2 0 1,-1-5-1,4-2 1,1-2 0,3 1-1,-1-2 1,2-2-250,-36-1 0,-1 0 0,3 0 1,0 0-1,-1 0 0,1 0 0,0 0 1,0-1-1,-1-1 0,0-1 0,0-1 1,0-1-1,0 0 0,0-2-18,-1 1 1,0-1 0,35-8 0,-37 7 0,0 0 0,33-11 0,-1-2 0,-2-1 10,-3 1 0,-2-7 1,-7 3-1,-3-2 1,-1-4-1,0 0 1,1-3 6,1 0 1,-12 3 0,7-5 0,-4 1 0,-2-1 0,1 1 58,1-2 0,-7 1 0,2-1-283,-5 0 1,0-3-1,-5 7 1,-2 1-148,-2-1 1,-3-4 0,-10 2 0,-3-2 0,-4 0 0,-4 3 0,-2-2-105,-4-2 0,-4 5 1,-8-7-1,-7 1 0,-6 2 1,-5 0-48,-4 2 0,-2 5 0,-4-1 0,-5 3 1,-6 3-1,-7 1-112,-2 2 0,-1 7 0,-1 0 0,-1 6 0,-2 4 0,-2 2 0,-2 1 242,35 2 1,1 0 0,-37 6 0,1 3 0,3 1 0,5 2 0,3 0-99,4 3 1,3 1-1,6-1 1,2 3-1,2 4 1,5 3 0,2 3-1967,4 3 2393,5 3 1,-2 0 0,5-1-1</inkml:trace>
  <inkml:trace contextRef="#ctx0" brushRef="#br0" timeOffset="33">2266 12687 9155,'-6'-13'0,"-3"0"338,-3-1 1,4 7 73,-1 3 0,4 7-97,-4 1 1,5 6 0,-3-1 0,1 3 0,3 1 0,1 2 0,2 2 0,0 0 315,0 0 1,0 3 0,0 3-1,-1 2 1,-2 3 0,-3 4 0,-2 7-191,-2 4 1,3 13-1,-2 2 1,-2 4-1,-1 3 1,-1 2-324,0 5 1,8-32-1,1 0 1,-1 2-1,1 1 1,0-1-1,-1 0 1,1 3 0,-1 1-1,1-2 1,-1 0-1,0 2 1,0 0 42,-1 0 0,0-1 0,0-3 1,-1 0-1,1 5 0,0 1 1,1-1-1,0 0 0,0-1 0,1-1 1,-1 1-1,-1 0 0,1-3 1,-1 1 26,-1 0 1,0 1 0,1 4 0,0 1 0,1-2 0,0 0 0,1 2 0,1 0 0,-1 0 0,0 0 0,1 1 0,0-1-201,0 1 1,0 0 0,-1 2-1,-1 1 1,3-4 0,0-1 0,0-1-1,1 0 1,0 0 0,1-1 0,-1-2-1,2-1-153,-1 0 0,0 1 0,0-1 0,0-1 0,0-3 0,0-2 0,0 37 1,-2-6-1,-1-4 0,-1 0 495,1-1 1,-3-6-1,0 0 1,0-2 0,-1-1-1,1-2 1,-2-4 150,1-2 0,2-1 1,-2 6-1,0-2 1,1 2-1,0 0-811,3 4 0,-3-7 1,1 4-1,2-2 0,2-2 1,1-3-521,0-5 1,0 0 0,0-8-1,0 0 1,0-2 0,0-5 0,0-3-2392,0-4 0,0-6 3241,0-4 0,9-10 0,-5-2 0</inkml:trace>
  <inkml:trace contextRef="#ctx0" brushRef="#br0" timeOffset="34">1973 18245 8572,'-9'-30'0,"2"5"0,1 4-37,3 5 35,1-5 0,2 11 3115,0-3 0,2 7 0,1 6-2047,1 13 1,5 11 0,-3 7 0,1 4-1,2 5 1,0 3 0,-2 3-604,-1 2 1,3-2-1,-4 4 1,-2 2 0,0-3-1,0-1-677,1 0 0,1-10 0,-5 2 1,0-3-1,0-3 0,0-3 1,0-4-1152,0-5 1,4 2-1,2-6 1,1-3-1,4-5 1,1-6 1364,1-2 0,12-8 0,3-1 0</inkml:trace>
  <inkml:trace contextRef="#ctx0" brushRef="#br0" timeOffset="35">5305 11861 8586,'-22'-6'0,"1"-3"0,1-1 0,0 1 0,1 5 0,3 2 80,7 2 1,-3 2-1,5 2 1,-1 5-1,4 3 1,2 1-1,4 1 1,2-1-1,7 0 513,5 0 0,2 1 0,7 1 0,5 1 0,2 3 0,5 2 0,3 3-147,5 1 1,2-3 0,8 2 0,3 1 0,4 1 0,4 0-335,6-1 1,-34-15-1,1-1 1,3 1 0,0-1-1,0 0 1,0-1-1,3-1 1,1 0 0,-1-1-1,0-1 1,2-1 0,-1 1-11,0-1 1,-1-1-1,-2-1 1,1-1 0,1 1-1,1 0 1,-1-1-1,1-2 1,-1 0 0,-1-2-1,0-1 1,0-1 25,-3 0 0,1-2 1,-3-2-1,0-1 1,0-1-1,1 0 1,0-2-1,0-1 0,-1-1 1,0-1-1,-1-1 1,0 0-1,-2-1 1,0 1-46,-1-1 1,0 0 0,-1 0 0,0-1-1,-1-2 1,1-1 0,-2-1 0,1 0-1,-2 0 1,0-1 0,-2-1 0,0 1-98,25-24 0,-6-8 0,-4 3 0,-4-3 0,-4-4 0,-5 0-74,-3-1 1,-3-4 0,-3 3-1,-5-2 1,-5-1 0,-5 3 0,-1-2-321,-3 0 0,-8 12 0,-5-8 0,-5 3 0,-5 6 0,-6 2-1271,-6 3 1335,1 1 0,-12 5 0,1 2 0,-2 2 0,-5 5 0,-3 3 121,-7 1 0,-5 1 0,-4 1 1,-3 2-1,33 14 0,-1 1 0,-1 0 1,-2 1-1,-1 0 0,-1 1 139,-2-1 1,0 0-1,3 2 1,-1 1-1,-3 0 1,-1 1 0,0 0-1,0 0 1,0 1-1,0 1 1,-3 1 0,-1 0 207,1 2 0,0 0 1,0 2-1,0 0 0,0 3 1,0 1-1,0 0 0,1 1 1,0 2-1,1-1 0,-1 1 1,1 0-1,2 0 0,0 1 90,2-1 1,1 1 0,3 1 0,-1-1-1,3 2 1,0 1 0,1 0 0,0 1 0,0 1-1,1 1 1,2 2 0,0 2-230,2 2 1,0 1 0,-1-2 0,2 2 0,4 5 0,2 1 0,1-1 0,1 1 0,1 2-1,3 1 1,2 0 0,2 1-134,0 2 0,2 0 0,3 2 0,3 1 0,-5 34 0,7 0 0,4 1 0,5-5 0,6-4 70,9-6 0,8-6 0,8-5 0,9-4 1,8-5-1,8-3 662,5-2-642,-28-20 1,0 0-1,0 1 1,1 1 0,1-4-1,1 0 1,-1 0 0,-1-1-1,2 0 1,-1 0 0,2-1-1,0 0 139,3 1 1,-1 0-1,-1 0 1,-1 1-1,3 0 1,0 1-1</inkml:trace>
  <inkml:trace contextRef="#ctx0" brushRef="#br0" timeOffset="36">6852 11941 8752,'-9'-15'0,"0"-2"0,0-4 0,2 0 1,2 3 317,4 4 1,2 2-1,5 3 1,6 6-1,7 7 1,5 10-1,6 8 33,2 7 0,1 10 1,5 11-1,5 11 1,-21-28-1,1 1 1,0 3-1,0 3 0,-2 1 1,0 2-298,1 3 0,-2 1 0,2 9 0,-1 1 0,0 1 0,-1 2 0,0 4 0,-1 1 0,0 4 0,-1 1 0,-1 1 0,0 1 36,-1-2 1,-1 2 0,-4-21 0,0 1 0,0 0 0,-1-1 0,1-1 0,0 0 0,0 0 0,1-1 0,-1 0 0,1 1 0,1-1 0,-1 0 0,7 21 0,-1 0 0,1-3 0,-1-1-33,0-2 1,0-2 0,-3-8-1,0 0 1,0 1 0,1 1-1,-3-3 1,0-1 0,-1-2-1,-1-1 1,-2-1 0,-1 0 9,0 0 1,-1-1 0,-1-6 0,0 0 0,-1 2 0,-1 1 0,-1-2 0,-2 0 0,0-1-1,-2-2 1,-1 1 0,-2-1 0,-7 33 37,-6-3 1,-6-1 0,0-9 0,-2 0 0,-2 2 0,1-2-450,-1 0 0,2 3 0,3-4 0,4-3 0,5-2 0,4-2-3027,4-1 1,7-1 3369,7-9 0,1 3 0,12-3 0,2-6 0,1-5 0</inkml:trace>
  <inkml:trace contextRef="#ctx0" brushRef="#br0" timeOffset="37">7612 17778 8226,'-2'-13'0,"-2"0"0,-5 1 0,-3 3 0,-1 5 0,-1 2 442,1 2 1,5 2 0,4 2-1,3 6 1,1 7 0,0 6-1,0 7 1,0 6 413,0 2 1,0 4 0,0-1 0,1 0 0,2-2 0,3-1-1,0-1-1331,0-1 0,4 1 1,-1-6-1,3-3 1,1-3-1,1-4-1080,-1-2 1,5-1-1,1-6 0,0-3 1555,0-5 0,11-8 0,-2-3 0</inkml:trace>
  <inkml:trace contextRef="#ctx0" brushRef="#br0" timeOffset="38">8051 17858 8123,'-6'-41'790,"-1"8"1,-5 16 671,3 2 1,-3 10 0,5 8-1242,0 9 1,1 12 0,6 1-1,0 6 1,0 3 0,0 2 0,3-1-20,6 1 1,-3-7-1,10 2-355,0-2 0,6-4 0,1-3 0,2-6-2,1-5 1,0-5 0,-3-6 0,-2 0 0,-3-2-1,-5-4-60,-3-7 1,-7-6 0,2-8 0,-5-1 0,-6-3 0,-7-3 0,-10-2 538,-6 1 0,-1 5 1,-4 0-1,2 5 1,2 4-1,2 4 1,3 3-98,2 4 0,9 7 0,8 0 0,4 6-933,8 6 0,16 3 1,11 1-1,10 0 706,10 1 0,6-1 0,8 0 0</inkml:trace>
  <inkml:trace contextRef="#ctx0" brushRef="#br0" timeOffset="39">8811 17725 8123,'-23'-4'1440,"-3"-1"-637,-2 2 1,-6 2 0,3 1 0,1 1-1,4 4-314,4 4 1,-2 2-1,8 4 1,2 3-1,5 3 1,3 2-1,5 3-357,4 2 1,10 1-1,9-2 1,5-2-1,6-3 1,5-4-1,7-4 1,1-6-477,-1-3 0,0-10 0,-5-5 1,-2-6-1,-4-6 0,-8-5-4,-12-4 0,-6-3 0,-10-6 0,-4 0 1,-8 0-1,-12 0 0,-9 1 374,-8 4 1,0 2 0,-4 8-1,1 4 1,3 8 0,1 7-1,5 5-26,6 1 0,-6 11 0,9 4 0</inkml:trace>
  <inkml:trace contextRef="#ctx0" brushRef="#br0" timeOffset="40">4559 10195 8758,'-2'-13'0,"-1"0"-80,-1-1 57,-6 7 230,2 1 1,-1 6 0,0 0 0,-1 1 0,-3 4 0,-4 4 0,-3 6 0,-4 5 0,-4 8 868,0 5 1,-8-2 0,-2 5 0,-8 2-1,-5 2 1,-5 3 0,-3-1-913,27-21 1,0 0 0,0 3 0,-1 0 0,-1-1-1,0 0 1,0 0 0,0 0 0,0 0 0,0 1 0,2-2-1,0 0 1,-29 21-176,5-4 1,7-8-171,5 0 1,13-7-1,5-3 1,7-2-1,7-3-1028,6-1 1,12-3-1,9-2 1,12-1 1210,11 1 0,14-4 0,9 0 0</inkml:trace>
  <inkml:trace contextRef="#ctx0" brushRef="#br0" timeOffset="41">12317 17925 8520,'2'-18'0,"2"2"0,5 3 0,3 4 0,3 1-128,2 1 1,-2 3 0,3-4 0,-3 1 0,-2-1 0,-1-2 0,-3-2 0,-5-1 520,-2-1 1,-1 1-1,4 0 1,2-1 0,2 3-1,0 2-83,1 4 1,-2-1 0,0 2 0,3 1 0,-1 0-53,-1-1 1,-6 2-1,-12-1 1,-9 5 212,-5 2 0,-5 6 0,-2-1 0,-3 5 0,1 2 0,-1 5-258,4 4 0,0 0 0,3 9 0,-1 0 0,2 0 0,3 3 0,4 2-223,3 1 0,8 0 0,2 0 0,4 0 0,1 0 0,1-2-95,4-2 1,7 1 0,7-6 0,2-2-1,2-2 1,2-3 0,2-4 75,0 0 1,4-7 0,0-6 0,-1-1-1,-2-3 1,-3-1-94,-3-2 0,2-6 1,-6-3-1,-4-4 0,-2-4 1,-4-2-1,-2 0 112,-3 0 1,-8-4-1,-5 6 1,-5 2 0,-4 3-1,-2 5 102,-3 1 0,5 1 0,0 5 0,1 0 0,0 0 0,3 2 0,3 2-744,4 5 620,5 3 0,-3 1 0,7 2 0,4 0 0,6 0 0,10-5-973,10-3 0,9 2 1,9-6-1,7-3 1005,4-3 0,-22-4 0,1-2 0,-1 2 0,-1-1 0</inkml:trace>
  <inkml:trace contextRef="#ctx0" brushRef="#br0" timeOffset="42">13277 18058 9504,'-18'-25'656,"0"3"1,1 9 0,3 8-1,1 4-153,0 1 0,-1 1 1,1 2-1,0 3 0,-1 1 1,2 4-1,2 2-289,1 5 0,6 3 1,-1 7-1,2 1 1,2 2-1,2 1 1,2-1-1,7 0-473,5-2 0,5-2 0,5-5 0,2-4 0,2-5 1,1-4 90,-1-4 0,-4-4 0,-3-2 0,-6-5 0,-3-8 0,-5-6 0,-5-5 26,-3-2 0,-2-1 1,-3-3-1,-7-3 0,-5 0 1,-6 2 109,-4 4 0,6 3 0,1 1 0,1 4 1,1 0-1,4 6 0,4 2-395,3 3 1,2 4-1,7-2 1,6 1 0,8 3-1660,7 2 2084,9 7 1,7 1-1,7 6 1</inkml:trace>
  <inkml:trace contextRef="#ctx0" brushRef="#br0" timeOffset="43">13930 17765 8508,'-19'-30'586,"-3"4"0,2 8 1,1 14-1,1 4 0,-1 4-393,-2 5 0,5 3 1,-3 1-1,1 2 1,-1 3-1,-1 5 1,1 8 40,3 9 1,-3 2 0,-1 8 0,1 4-1,-2 5 1,4 3 0,2 2 0,7-5-489,5-3 0,5-8 0,5-5 1,10-6-1,9-6 0,7-3-182,4-2 1,7-6-1,5-6 1,5-5-1,2-3 436,2-3 0,-1-1 0,-3-2 0</inkml:trace>
  <inkml:trace contextRef="#ctx0" brushRef="#br0" timeOffset="44">14410 18032 8588,'0'-23'0,"-2"1"1743,-2 3-1371,2 9 1,-8 10-1,6 10 1,-1 5-1,1 6 1,-2 2-1,0 7 1,-1 2-218,-1 5 0,4 3 1,-4 3-1,2 2 0,3-1 1,2-1-1,1-1-1091,0-4 0,6-7 1,4 0 935,6-3 0,5-1 0,6 0 0</inkml:trace>
  <inkml:trace contextRef="#ctx0" brushRef="#br0" timeOffset="45">14583 17885 8379,'-12'-25'46,"3"3"1,4 14 0,6 13 0,3 5 275,5 3 0,8 1 0,2 1 0,2 2 0,2 6 0,4 3 0,3 5 0,1 3 0,-3 3 87,-4 3 1,-1-3-1,-5 8 1,-3-2-1,-3 0 1,-5 3-1,-1 1-634,-3 3 0,-7 1 1,-5-1-1,-5-3 1,-2 1-1,-3-4-3857,-2-2 4082,-1 1 0,-5-15 0,0 4 0</inkml:trace>
  <inkml:trace contextRef="#ctx0" brushRef="#br0" timeOffset="46">15823 18112 15526,'-13'1'11,"-1"4"1,1 0 68,0 4 0,1 5 1,1-2-1,4 4 0,0 2 1,1 1-1,0 3 107,3 3 0,1 0 0,4-1 0,2-2 0,5 2 0,3 1-361,1 2 0,1-1 0,-1 1 0,0-2 0,2-1 0,0-3 88,-2-2 0,9-1 1,-7-5-1</inkml:trace>
  <inkml:trace contextRef="#ctx0" brushRef="#br0" timeOffset="47">15743 18405 10782,'0'-33'-922,"1"8"1695,4 10 0,8 8 0,9 8 0,2 2-535,-2 2 1,8-1 0,-3-4 0,1 0 0,1-1 0,2-2 0,8-2-203,8 2 1,-4 2-1,9 1 1</inkml:trace>
  <inkml:trace contextRef="#ctx0" brushRef="#br0" timeOffset="48">16716 18045 8385,'-13'-27'1059,"-1"1"0,7 17-1006,3 9 0,2 9 1,1 5-1,-2 3-17,-2 1 1,1 5 0,4-1-1,1 4 1,4 2 0,4 1-1,4 1 1,3-3-857,2-4 1,10-8-1,0-2 820,5-7 0,2-4 0,5-2 0</inkml:trace>
  <inkml:trace contextRef="#ctx0" brushRef="#br0" timeOffset="49">17143 17965 8385,'-6'-13'263,"-2"1"1,-7 3 373,-2 5 0,2 4 0,-3 5 0,2 9-288,-2 6 1,3 6-1,-4 2 1,0 1-1,-2 4 1,0 1-1,2 3 1,1 3-309,0 4 1,1-2 0,5 4 0,1-2 0,4 4 0,1 1 0,3 1-5004,2-4 4962,7-3 0,7-9 0,8-2 0</inkml:trace>
  <inkml:trace contextRef="#ctx0" brushRef="#br0" timeOffset="50">17609 18178 11006,'-1'-12'-1,"-4"4"1,-2-3 0,-7 7 0,1 1 247,0 1 0,-1 2 0,0 2 0,-4 2 0,-4 5 0,-3 4 0,-1 4 0,3 2 131,0 2 1,6 5-1,-4 5 1,2 1 0,4 0-1,4 2 1,7 2-333,3-1 0,8-5 0,6-1 0,9-3 0,8-7 0,7-4 1,5-8-573,2-4 0,0-3 1,-5-1-1,-3-4 0,-7-5 1,-5-7-92,-6-5 1,-9-7-1,-5-4 1,-6-1-1,-6-3 1,-12-1 431,-8-2 1,-1 4 0,-7 2 0,0 1 0,1 5 0,1 5 0,1 5 690,4 3 1,6 8-1,9 4-523,8 6 0,19-2 0,15 5 1</inkml:trace>
  <inkml:trace contextRef="#ctx0" brushRef="#br0" timeOffset="51">18489 17978 8390,'-10'-20'425,"-4"2"0,4 15 0,-8 10 0,3 11-363,2 9 1,-5 7 0,-1-2-1,-2 2 1,-3 3 0,-1 3-1,0 3 64,3 2 1,-2 1-1,8-3 1,3 3 0,2-1-1,2 3 1,2-2 0,2 0-415,4-3 0,7-3 0,3-5 1,4-5-1,3-7 0,5-5 1,1-5 287,2-4 0,10-3 0,-6-6 0</inkml:trace>
  <inkml:trace contextRef="#ctx0" brushRef="#br0" timeOffset="52">18782 18245 9213,'-18'-30'732,"2"4"1,3 6 121,2 9 1,8 11 0,-2 8-1,0 4-856,1 2 1,-5-1 0,3 0-1,0 1 1,-1 2 0,-1 5 0,-1 7-1,0 3 1,2 4-419,1 4 1,-3-2 0,5 7 0,1-4 0,1-3 0,4-3-1,2-3 409,5-5 1,15-6-1,4-6 1</inkml:trace>
  <inkml:trace contextRef="#ctx0" brushRef="#br0" timeOffset="53">19049 18391 8424,'-14'-14'-514,"0"-4"1,-3 2 1519,0 4 0,-1 7 1,4 8-1,1 3-627,0 2 0,-1 1 0,1 4 0,1 0 1,3 0-1,3 2 0,2 2-422,0 0 0,1 6 0,7-6 0,5 0 0,4-3 0,4-2 0,3-3-420,6-4 0,-3-4 1,7-1-1,-5-3 1,-3-4-1,0-7 1,-1-2 195,-3-3 1,-9 3 0,-5-5 0,-2 0-1,-2 2 1,-2-2 714,-2 0 0,-8 5 1,-6 0-1,2 4 0,1 5 1,2 1-20,-1 3 0,6 1 0,0 4 0,4 4-1027,5 7 1,11-3-1,12 7 1,5-1-1,7-3 1,4-1-2459,4-3 3056,4-6 0,5 3 0,0-6 0</inkml:trace>
  <inkml:trace contextRef="#ctx0" brushRef="#br0" timeOffset="54">19622 18365 8424,'-22'-8'0,"0"4"480,-2 3 1,-1 1 0,-2 1 0,0 3-180,1 5 1,3 8 0,4 0 0,3 1 0,6 0 0,2 1 0,5 2 0,3 1-299,5-1 0,4-2 0,8-6 0,6-1 0,2-3 0,1-4-123,1-4 0,0-1 1,-2-1-1,-3-4 1,-4-5-1,-5-7 1,-4-5-1,-4-3 44,-4-2 1,-7 1 0,-3-1 0,-3 0 0,-2 1 0,-3 1 277,-1 2 0,1 4 0,5 6 0,1 0 1,4-1-611,1 1 0,3 4 0,9 2 0,6-1 0,7 2 0,5-1 408,4-1 0,14 0 0,-1-6 0</inkml:trace>
  <inkml:trace contextRef="#ctx0" brushRef="#br0" timeOffset="55">20115 17872 8313,'21'0'-204,"3"1"1,-4 7 0,3 9 225,0 13 1,4 7 0,-8 4 0,-1 1 0,-2 1-1,-5-2 1,-4 2 0,-5-1 561,-5-1 1,-12 5 0,-13 3-1,-11 4 1,15-24 0,-1 0 0,-2 1-1,-2 1 1,-2 0 0,-2 0-498,-1 1 1,-1-2 0,2-4-1,0 0 1,-2 1 0,-1-1-88,0 1 0,-2-2 0,0-2 0,-1 0 0,-1 0 0,0 0 0</inkml:trace>
  <inkml:trace contextRef="#ctx0" brushRef="#br0" timeOffset="56">21328 18471 18158,'-6'-11'-1224,"6"2"1,11 1-1,8 5 1769,2-1 1,2-6 0,7 2-1,3-1 1,1 0 0,3 0-1,0 2 1,1 3 0,1 2-1,1 2 1,-2 0 0,-2 2 0,-5 2-88,-6 5 0,0 3-3001,-7 1 2386,0 6 1,-5 2 0,0 6-1</inkml:trace>
  <inkml:trace contextRef="#ctx0" brushRef="#br0" timeOffset="57">21435 18765 8475,'-21'-20'0,"2"12"0,7 2 0,3 10 0,6 11 0,6 4 337,6 5 1,3-5 0,3 0 0,2-1 0,9 0 0,8-2-338,10-1 0,12-8 0,5-1 0</inkml:trace>
  <inkml:trace contextRef="#ctx0" brushRef="#br0" timeOffset="58">22995 18098 8448,'0'-31'0,"0"2"0,0 3 0,0 7 0,0 4 661,0 2 1,0 4-1,1 3 1,2 5 544,1 7 0,1 5 0,-5 7 0,0 4 1,1 4-1,2 0 0,3 1-913,2 0 1,-4-1 0,5 1 0,1-2 0,2-1 0,3-3-639,3-2 0,-3-1 1,4-5-1,-1 0 1,1-1-1,2-2 1,1-2-615,-1-2 0,2-2 0,-5-4 0,0 0 0,1-1 0,2-4 169,0-4 0,4-2 1,-3-4-1,3-3 1,3-4-1,2-3 1,1-2 789,-1 0 0,-2-5 0,-2-2 0</inkml:trace>
  <inkml:trace contextRef="#ctx0" brushRef="#br0" timeOffset="59">23621 18072 8398,'21'-23'0,"-5"3"143,-6 0 0,-4 3 1,-6 3-1,0 1 428,0 0 0,0 4 0,-1 1 0,-4 2 0,-3 4 0,-4 0 0,-2 5 0,1 6 0,-2 9 413,-3 5 0,2 10 1,-6 4-1,0 4 0,0 5 1,1 2-1,0 1 0,2-1-1428,0 1 1,2-1 0,8 2 0,5-3 0,2 1 0,2-2 0,2 0-2977,2-3 0,7-8 3420,11-4 0,0-3 0,11-1 0</inkml:trace>
  <inkml:trace contextRef="#ctx0" brushRef="#br0" timeOffset="60">24088 18125 8285,'-20'-30'1988,"-2"4"1,-2 8-1,2 13 1,3 7-1813,0 7 1,2 1-1,-5 14 1,0 3-1,0 4 1,1 3-1,2 3 1,2 3-313,3 4 1,6 2-1,5 4 1,8-2-1,8-4 1,8-4-1,5-6-460,6-6 1,2 0 0,4-11-1,-1-5 1,-3-6 0,-1-6 0,-4-5 103,0-4 0,-9-9 1,-3-5-1,-7-7 0,-6-5 1,-4-4 913,-4-1 0,-8 5 0,-7-1 0,-2 1 1,-1 0-1,0 4 82,-1 3 1,3 7 0,-2 4 0,4 2 0,3 3-1,3 2-876,3 1 0,9 6 0,12-2 0,9 5 0,10 3 372,6 2 0,9-1 0,1-4 0</inkml:trace>
  <inkml:trace contextRef="#ctx0" brushRef="#br0" timeOffset="61">24647 17965 8169,'-22'-30'905,"2"5"112,0 9 1,-2 7-1,4 11 1,2 2-734,1 5 1,-3 9 0,-1 4-1,0 4 1,-2 6 0,0 3 0,-1 5-1,1 3 177,4 1 0,-1 7 1,3-2-1,5 0 1,2-2-1,5-6 1,5-1-217,7-3 1,1-1 0,12-1-1033,2-3 0,10-10 1,3-4-1,-1-5-179,-2-4 0,1-3 1,-5-6-1,-5 0 1,-6-2 1099,-4-2 1,-15-4 0,-9-3 0,-10 0 0,-8 4 0,-2 1 503,-2 3 1,-5 1 0,6 2 0,4 0 0,4 2 0,2 1 0,5 3-660,5 1 0,4-2 0,6 3 0,3 3 0,6-1 0,10-1-1822,9-4 1,17-4 1842,8-1 0,15-12 0,0-3 0</inkml:trace>
  <inkml:trace contextRef="#ctx0" brushRef="#br0" timeOffset="62">25127 18152 8169,'-32'7'715,"2"2"0,-5 0 0,-1 10 0,2 8 1,3 5 93,3 2 0,3 0 0,4 2-297,7-5 0,7 2 1,7-2-1,2-2 0,3-1-437,9-1 1,7-2 0,10-4-1,4-6 1,4-6 0,1-5-1,0-5-759,0-7 0,-6-10 0,-3-4 0,-4-3 0,-7-3 0,-6-3 355,-9-5 1,-5 2 0,-5 0 0,-10 2 0,-10 2 0,-11 3 0,-7 5 197,-6 4 0,-4 9 1,-3 7-1,-2 6 0,2 9 131,1 8 0,1 4 0,1 2 0</inkml:trace>
  <inkml:trace contextRef="#ctx0" brushRef="#br0" timeOffset="63">12744 15993 9440,'11'-23'0,"0"1"0,-2 4-535,1 7 762,2 5 0,-5 7 0,-2 4 0,-5 2 0,-3 3 1,-2 2-1,1 4 0,0 2 921,-1 1 1,1 1 0,4-3 0,0 4 0,-2 1-1,-1 1 1,-1 0 1514,1 3-2508,-5 0 1,2 5-1,-4 3 1,1 3-1,-1 5 1,-2-1-1220,-1 1 1,4-2-1,1 0 1,2-2 0,3-1-1,2-3-2408,1-1 0,6-8 3447,3-7 0,9-9 0,2-3 0</inkml:trace>
  <inkml:trace contextRef="#ctx0" brushRef="#br0" timeOffset="64">13250 16179 8502,'-6'-47'1089,"-3"2"0,-7 11 1,-2 22-443,2 11 0,-3 8 1,1 10-1,2 0 1,-1 0-1,3-2-136,0-2 1,-2 5 0,7 2-1,-1 4 1,1 6 0,6 1 0,6 3-608,6 0 1,4-4 0,5 1 0,4-5-1,3-4 1,3-4 0,2-4-548,1-6 0,0-2 1,-6-7-1,-1-4 0,-3-5 1,-3-6 373,-7-6 0,1-5 1,-7-3-1,-4-2 1,-4-1-1,-6-1 1,-3 2 449,-1-1 0,-2 3 0,-1 8 0,-2 4 0,3 4 0,4 2 355,2 3 0,7 3 0,2 7 0,9 4 0,9 4-1405,9 3 0,5 1 0,8 0 0,2 1 0,2-1 0,5-1 172,3-3 1,0-3 0,-2-6 0,-3 0 0,-1 0 0,-4-2 640,-5-2 1,-6 2 0,-9-4 0,-6 0 289,-5-3 1,-7 3 0,-10 2 0,-7 3-1,-6 2 1,-4 3 766,1 5 0,6 9 0,-2 4 0,3 3 0,4 2 0,2 0 0,6-1-577,6 1 0,11 0 0,12-2 1,6-3-1,5-4 0,6-3 1,0-3-450,-1-4 1,5-2 0,-7-7 0,1-4 0,-1-3-1,-5-6-515,-9-4 1,-2-5-1,-9-7 1,-5 2 0,-4-3-1,-7 0 1,-8-2-25,-8 4 1,1 5 0,-5 3 0,1 2 0,0 3 0,1 2 190,3 5 1,5 2 0,5 4 0,5-1-1,10-1 373,10-1 0,9-7 0,12-8 0</inkml:trace>
  <inkml:trace contextRef="#ctx0" brushRef="#br0" timeOffset="65">14943 15686 8319,'-46'-24'722,"-3"7"1,-1 20-1,-2 25 1,0 16 0,24-16-1,0 2-272,-2 2 1,1 1 0,1-1 0,1 1 0,0 4 0,1 0 0,2-1 0,2 1 0,2-2-1,1 1 1,3-1 0,1 1 0,-6 37 0,14-36 0,3 1-769,0 2 0,3 1 1,1 1-1,2-1 0,0 4 1,3 1-1,2 0 0,2 0 1,2-2-1,2 0 318,2 0 0,3 0 0,5-1 0,2-2 0,3-1 0,-1 0 0</inkml:trace>
  <inkml:trace contextRef="#ctx0" brushRef="#br0" timeOffset="66">15130 16166 8095,'0'-13'0,"0"-1"0,0 1 0,6 0 0,5-1-131,7 1 1,0 0 0,-5-1-1,1 1 1,-1 1 0,-1 0-1,-3 0 1,-5-2 656,-2-1 1,-2 0-1,-2 2 1,-2 1 0,-5 3-1,-3 4 597,-1 4 0,1 2 0,1 5 0,4 8 1,1 8-1,3 8-959,2 5 1,-4 8 0,1 3 0,1 3 0,1 3 0,2 1-424,0-1 1,0-3 0,0-1 0,0-2 0,0-3 0,0-3 0,0-6-1369,0-4 0,6-8 0,3-3 1,3-4 1626,1-7 0,7-11 0,0-5 0</inkml:trace>
  <inkml:trace contextRef="#ctx0" brushRef="#br0" timeOffset="67">15530 16126 8095,'0'-21'669,"-2"5"1,-1 4 0,-3 5 368,-1 1 0,-2 1 1,-4 7-1,1 2-681,3 5 1,-3 7 0,5 5 0,-1 3 0,2 5 0,2 4 0,-1 5-285,2 5 1,8-6 0,5 3 0,5-3 0,4-3 0,4-2 0,2-6-478,0-4 0,5-2 1,-8-8-1,3-4 1,0-5-1,-1-7 1,-3-9 44,-2-8 0,-7-6 1,-8-2-1,-2-5 0,-4-2 1,-4-2 666,-7 0 1,-5 3 0,-6-1 0,4 5-1,0 5 1,4 2 602,1 2 1,3 5 0,4 0-1,5 3-1664,6 5 1,5 4-1,12 6 1,5 3 0,7 5-1,5 2 753,5-2 0,7 2 0,-2-3 0</inkml:trace>
  <inkml:trace contextRef="#ctx0" brushRef="#br0" timeOffset="68">16196 16033 8139,'-6'-33'949,"-3"-3"0,3-1 0,3 15 0,5 3-808,2 0 0,7-1 0,-2-3 0,2 2 0,3 2 0,-2 3 0,-2 2 456,-1 5 0,-5 6 0,4 12 0,-2 10 0,-3 10 0,-2 8 476,-1 6 1,0 5 0,-1 10-1013,-4 4 1,2 4 0,-4-1-1,-1-3-936,1-4 1,4-1 0,0-2-1,6-4 1,6-4 0,4-7-1713,5-8 1,1-3 2586,4-16 0,8-9 0,-3-11 0</inkml:trace>
  <inkml:trace contextRef="#ctx0" brushRef="#br0" timeOffset="69">16729 15593 8031,'-1'-34'2488,"-4"3"0,4 10-2215,-4 21 0,5 7 1,3 10-1,3 2 1,2 5-1,2 7 1,3 10 2162,5 9 0,-6 4-2290,6 12 0,-11 0 0,7 6 1,-4-2-1,-1-5 0,-2 0-518,-1 0 1,-1 3-1,-7 0 1,-4 2-1,-7-2 1,-8 2-1,-4-2 372,-2 0 0,9-29 0,-2 0 0,-1 2 0,0 0 0</inkml:trace>
  <inkml:trace contextRef="#ctx0" brushRef="#br0" timeOffset="70">18782 15939 8211,'-12'-12'0,"5"9"0,8 11 0,11 2 0,2 1 0,14 0 0,-6-2 0,12 3 0,-3-3 0,6 3 0,3 1 0,6 1 0,1-1 0</inkml:trace>
  <inkml:trace contextRef="#ctx0" brushRef="#br0" timeOffset="71">18836 16406 7922,'-26'-17'1776,"6"6"0,6 9-1032,8 12 1,15 8 0,8 4 0,5-4-1695,6-3 0,12-3 0,3-3 0,6-5 950,5-2 0,9-14 0,-3-3 0</inkml:trace>
  <inkml:trace contextRef="#ctx0" brushRef="#br0" timeOffset="72">20888 16259 7948,'-7'-24'0,"-5"-1"0,-4 2 0,0 5 0,1 7 0,3 7 439,3 8 1,-3 5 0,3 9 0,-3 4 0,1 3-1,0 4 1,2 2 0,0 3 0,2 3 0,3 0-1,2 1-323,2-1 1,0 3-1,2 2 1,1-5-1,2-3 1,3-3-1,2-1-1857,2-4 1741,7 4 0,-4-15 0,4 4 0</inkml:trace>
  <inkml:trace contextRef="#ctx0" brushRef="#br0" timeOffset="73">21128 16579 11135,'-22'-19'0,"1"7"796,2 10-796,7 8 0,2 8 0,5-1 0,2 2 90,2 3 0,1-7 1,0 6-1,0-1 1,1-1-1,5 0-16,8-2-145,-1 0 0,12-4 0,-1-1 0,4-4 0,5-5 0,-1-7 0,2-5 0,-3-5-1933,-2-4 1895,0-9 1,-15 6-1,-1-5 1,-7 0-1,-6 4 107,-5 2 1,-7 0 0,-7 6-1,-2 2 1,-1 3 0,0 4-1,1 5 374,2 2 1,1 2 0,6 2 0,5 2-585,7 5 0,16 3 0,14 0 0,5-4 212,7-3 0,13 2 0,0 1 0</inkml:trace>
  <inkml:trace contextRef="#ctx0" brushRef="#br0" timeOffset="74">21835 16379 7910,'-27'-12'2731,"0"3"-1848,1 5-816,5 8 0,3 10 0,9 6 1,3 3 96,1-1 1,3-4 0,-2 4 0,2 2 0,5 1 0,5 0 0,6-1 430,6-2 1,2-6 0,6 2-1097,3-3 1,-1-8-1,4-3 1,-2-2 45,-2-2 0,-8-3 0,-4-4 0,-3-7 0,-3-2 0,-5-3 0,-7-2 478,-7 0 1,-11-2 0,-4 5 0,-4 2 0,-2 1 0,0 1 0,0 3 485,3 2 0,7-2 1,0 7-596,3 1 0,10 1 0,6 2 0,11 2 0,9 1 1,5 1-624,5-1 1,5-1-1,5-2 1,2 0 708,0 0 0,-4-12 0,7-3 0</inkml:trace>
  <inkml:trace contextRef="#ctx0" brushRef="#br0" timeOffset="75">22408 16419 8049,'-4'-9'0,"-1"0"0,2-1 0,2-2 382,1-1 1,-5 4 0,-1 0 0,-1 0 0,-3 3 0,-2 6 0,-2 8-4,1 3 0,0 9 0,1 0 0,1 3 1,4-3-1,1 1-299,3 0 1,2 0 0,2 1 0,4-4 0,3-4 0,6 0 0,4-2-167,4-4 0,4-2 1,4-7-1,1-4 1,-1-3-1,-1-6 0,0-4-353,-3-4 1,-2-4 0,-12-4-1,-2-1 1,-2 1 0,-4 2 65,-5 1 0,-1 2 0,-8 3 0,-4 6 1,-2 4-1,0 5 0,1 1 109,2 3 0,4 1 0,1 4 0,2 2 0,5 3 0,5 1 244,10-4 0,5 2 0,9-1 0,3-2 1,5-2-1,2-1 20,2 0 0,5-1 0,1-4 0,0-2 0,-1-2 0,-2 0 0,-4 0 20,-8 2 1,-1-4 0,-14 5 0,-7 1 0,-12-1 499,-13 3 0,-10 6 0,-6 4 1,-7 3-1,-4 5 0,0 1 142,2 4 1,2 0 0,4 7-1,5 0 1,7 1 0,6 2 0,7 1-410,5-2 1,5-5 0,5-2 0,5 0 0,8-2 0,10-7 0,9-7-631,6-5 1,9-2-1,-2-5 1,4-7-1,-4-10 1,-4-5-1,-8-3-925,-5 2 0,-11-4 0,-5 0 1302,-7-1 0,-10-1 0,-8-5 0</inkml:trace>
  <inkml:trace contextRef="#ctx0" brushRef="#br0" timeOffset="76">23514 16219 8121,'20'-26'280,"-6"5"0,3 3 0,-5 5 20,-4 4 0,-5 4 0,2 11 0,-5 8 0,-6 8 1,-6 7-1,-7 10 4,-6 8 0,1 4 0,-9 11 0,2 2 0,0 1 0,3 1-304,4 1 0,-1-12 0,4-3 0</inkml:trace>
  <inkml:trace contextRef="#ctx0" brushRef="#br0" timeOffset="77">23514 16592 8014,'21'-54'234,"-3"-4"1,-2 16 0,3 20-1,10 13 2346,9 8 0,12 7-2580,8 3 0,12 8 0,-2 4 0</inkml:trace>
  <inkml:trace contextRef="#ctx0" brushRef="#br0" timeOffset="78">22621 15913 8147,'-12'-14'0,"2"2"0,3 2 0,1 1 0,3-1 451,-5-2 0,7 3 0,-4 9 0,4 15 1,-1 12-1,-2 10 0,-5 4 0,-3 8 458,-1 7 1,-2-5 0,-1 12 0,-2 1 0,2-3-1,1 2 1,3-1-849,3 2 0,3 0 1,6-8-1,0 2-61,0-2 0,12-1 0,3-2 0</inkml:trace>
  <inkml:trace contextRef="#ctx0" brushRef="#br0" timeOffset="79">14197 14820 9226,'0'-14'0,"-2"3"0,-2 0 2132,-5 2-825,-3 0 1,-13 2-686,-6 3 0,-14 2 1,-10 2-1,-10 0 1,-10 2-1,34 0 1,-1 2-1,-3 1 1,-1 3-1,-2 2 1,-1 1-1,-5 1 1,0 1-613,-5 0 0,-1 0 1,-2 3-1,-2 1 0,-2 1 1,-1 0-1,-1 1 0,0 0 1,-3 2-1,-1 0 0,22-7 1,-1 1-1,0 0 0,-2 1 1,0 0-1,0 1 34,0 0 0,0 0 0,-1 1 0,0-1 0,-1 1 0,0 0 0,2 0 0,0 1 0,1 0 0,-2 1 0,1 0 0,0 1 1,-3 1-1,1 0 0,0 1 0,1-1 0,1 2 0,0-1-8,0 1 1,0 0 0,2 1-1,2-2 1,2 0 0,1 0-1,-20 14 1,3 2 0,4-2-1,4 1 1,4-1 0,2 0 0,7-1-1,3-1 1,5 0 0,4 0-1,6-1 1,4 0-168,-10 33 1,18 7 0,18-9 0,19 0 0,-3-33 0,4-2-1,8 0 1,4-2 350,7-1 1,4-2 0,11 0-1,4-3 1,-16-8 0,3-1 0,0-1-1,3 0 1,1-1 0,2 0 0,2-1-1,2-1 1,1 0 0,1-1 0,2-1-1,-1 0-101,2 0 1,0-1 0,1 1-1,4-1 1,2 0 0,1-1-1,-18-1 1,2 0 0,-1-1-1,1 1 1,2 0 0,-1 0 0,2 0-1,-1 0 1,3 1 0,-1 0-1,2 0 1,-1 0 0,0-1-1,1 1 1,-1 0 0,2 0 0,1 0-1,1 0 1,0 0 0,1 1-254,1-1 0,0 0 0,1 0 0,-1 0 1,-2 0-1,1-1 0,-1 1 0,2-1 1,2 1-1,1 0 0,0 1 0,0-1 1,1 0-1,0 0 0,0 1 0,0-1 1,-1-1-1,0 1 0,0-1 0,1 0 1,1 1-1,0-1 0,1 0 0,-1 0 1,0-1-1,0 0 0,0 0 0,1-1-33,-15 1 1,1 0-1,0-1 1,0 0-1,-1 0 1,16 0-1,-1 0 1,0-1-1,0 0 1,-2 1-1,-1-1 1,1 0-1,-1 0 1,0-1-1,-1 1 1,0-1-1,1 0 1,1 0-1,1 0 1,-1 0-1,0 0 1,-1 0-1,0 0 1,0-1-1,0 1 184,-2-1 1,1 0-1,-1 0 1,2-1 0,-12 1-1,1 0 1,1 0-1,-1-1 1,0 0 0,9-1-1,-1-1 1,-1 0 0,2 0-1,0 0 1,1 0-1,0 0 1,1 0 0,2-1-1,1 0 1,-1 0 0,1 0-1,-2 0 1,0 0-1,-1 0 1,1 0 0,2-1-1,1 1 1,-1-1 0,0 1-307,-1-1 1,1 1 0,-2 0-1,0 0 322,-6 0 1,0 0 0,-1 0 0,2 1 0,-8 0 0,2 1 0,0 0 0,1-1 0,-2 1 0,12-1-1,0 1 1,0-1 0,0 0 0,1 2 0,0-1 0,1 0 0,0 1 0,-14 0 0,0 0 0,1 0-1,-1 1 1,0-1 0,14 1 0,-1-1 0,-1 1 0,1-1-40,0 1 1,0-1-1,-1 1 1,1-1-1,-13 1 1,0 0 0,0 0-1,0 1 1,-1-1-1,12 1 1,-1 0-1,1 0 1,-1 0 0,-1 0-1,0 0 1,0 0-1,0 0 1,0 0 0,0 0-1,0 1 1,-1-1-1,-2 1 1,0 0-1,-1-1 1,0 1-166,-2 0 1,0 0-1,0 1 1,0-1-1,-1 0 1,1 0-1,-1 1 1,-1-2-1,14 0 1,-1 0-1,0-1 1,0 0-1,-1 0 1,1 0-1,-1-1 1,0-1-1,-1 0 1,-5 0-1,0 0 1,0-1-1,-2-1 1,1 0-1,-2 0 166,0 1 0,-1-1 0,-1-1 1,-5 0-1,0-2 0,0 0 0,1 0 1,-1 0-1,0-1 0,-1-1 0,-1 0 1,0-1-1,-4 0 0,0 0 0,-1-1 1,-1 0-1,0 0 0,-1-1 0,17-6 1,-1-1 336,-5 1 1,-1-2 0,-2-2 0,-2-2-1,-7 0 1,-2-1 0,-4 2 0,-3-2 0,-3 0-1,-4-1 1,20-28-665,-16-3 1,-20-13 0,-22-2 0,-6 34 0,-6 0 0,-9-6 0,-8 0 0,-10-4 0,-6 1 0,10 13 0,-3 0 0,-3 0 107,-7-2 1,-2 0 0,-1 2 0,-1-1 0,-1 1 0,-2 0 0,8 8 0,-2 0 0,-1 0 0,-1 0 0,-3 0 0,-2 0 0,0 1 0,-1 0 0,-2 0 0,-1 0 0,0 2-1,-2-1 1,10 5 0,-2 0 0,0 0 0,0 0 0,-1 1 149,-3-1 1,-1 0 0,0 1 0,-1 0 0,1 1 0,2 0 0,1 1 0,0 1 0,-2 0 0,0 0 0,-7-2-1,-1 1 1,-2-1 0,0 1 0,0 1 0,11 2 0,0 0 0,-1 1 0,0-1 0,0 1 0,0 1 0,0-1-1,-1 1 1,1 1 0,-1-1 0,0 1 0,-1 0 0,-2 0 0,-1 1 0,0-1 0,-1 1 0,1 1 0,-1-1-1,0 2 1,1-1 0,-1 1 0,0 0 0,0 0 0,0 1 166,-2-1 0,1 0 0,-1 1 1,0 0-1,-1 0 0,0 1 1,8 1-1,0 0 0,-2 1 1,1 0-1,0 1 0,-1-1 1,1 1-1,1-1 0,0 1 0,0 0 1,0 0-1,0 0 0,0 0 1,-1 1-1,0 0 0,0-1 1,0 2-1,0-1 0,0 0 1,-1 1-1,1 0 0,-2 0 1,0 0-1,0 1 0,-1-1 0,1 1 1,0 0-1,0 0 0,0 0 1,1 0-1,-1 1 0,1 0 1,-1-1-1,1 1 0,-1 0-93,1 1 1,-1-1 0,0 1 0,1-1 0,-1 2 0,0-1 0,0 1 0,-1 0 0,0 1 0,0-1 0,0 2 0,-1-1 0,2 1 0,-1 0 0,3 1 0,0 0 0,0 0 0,1 0-1,0 1 1,-1 0 0,1 0 0,-10 1 0,0 0 0,-1 1 0,1 0 0,1 0 0,-1 1 0,1 0 0,-1 1 0,1 0 0,0 0 0,1 1 0,0 0 0,4-1 0,0 1 0,0 0 0,1 1-1,0 0 1,1 0 0,1 0 0,1 1 0,0 0 0,0 0 0,1 0 0,1 1-1,-10 3 0,0-1 0,1 1 0,1 1 0,0 0 0,3-1 0</inkml:trace>
  <inkml:trace contextRef="#ctx0" brushRef="#br0" timeOffset="80">14676 17539 28667,'-26'-48'-1482,"1"-1"0,-1 6 0,1 3 1368,-3 2 1,-6-4-1,-1 7 1,-7-2 0,-11 0-1,-9 3 1,25 17 0,-2 3 186,-3 0 1,-2 2 0,-2 1-1,-3 2 1,-6 2 0,-2 2 0,-5 0-1,-1 1 1,-3 1 0,-1 2-1,-5 0 1,-1 0 0,-2 1 0,-1 0-1,23 1 1,0 0 0,-1 0-112,-2 2 0,-1 0 0,1 0 0,2 0 0,1 0 0,-1 1 0,-6 2 0,-1 2 0,-1-1 0,0 0 1,0 1-1,0-1 0,1 1 0,0 0 0,1 0 0,-2 1 0,1 1 0,0 1 109,1-1 0,0 1 0,1 0 0,5 1 0,1 0 0,0 1 0,-3 1 0,0 1 0,0 1 0,4-1 0,1 2 0,0-1 0,-18 10 0,2 0 0,6 2 0,2 1 0,7-1 0,3 3-58,4-1 0,2 2 0,1 6 0,5 2 0,7-2 0,4 1 0,3 2 0,3 1 0,4 2 0,4 1 0,3-1 0,3 1-191,1 0 0,4 0 0,9 5 0,6 0 0,4-3 0,4-1 0,7 2 0,4-1 1,8 0-1,4-1 0,5-1 0,4-3 0,6 1 0,3-3 35,-17-12 1,1 0 0,1-2 0,0-2 0,1 0-1,2-1 1,5 2 0,1 1 0,1-2 0,2 0 0,1-1-1,1-2 1,0 1 0,0-1 0,2-1 0,2-1-1,0 1 1,2-2 233,2 1 1,0 0-1,1-2 1,-15-4-1,0-1 1,0 0-1,2 0 1,5 0-1,1 0 1,1 0-1,0-1 1,3 1-1,-1 0 1,1-1-1,0 0 1,2 0-1,-1 0 1,0 0-1,2-1 1,2 1-1,1-1 1,0 0-1,1-1 1,-14-1-1,0-1 1,0 1 0,1-1-1,0 0-58,2 1 0,0-1 1,1 0-1,1 0 0,-1 0 1,2-1-1,-1 0 0,1 0 1,0 0-1,1-1 0,0 2 1,1-1-1,0 0 0,1 1 1,-1-1-1,1-1 0,-1 1 1,1-1-1,0 0 0,0 0 1,2 0-1,0 0 0,1 0 1,-1-1-1,1 1 0,-1-1 1,1 0-1,-1 1 0,1-1 1,0 0-50,1 0 1,1 0-1,-1 0 1,2-1 0,-1 1-1,-9-1 1,1-1 0,0 0-1,0 0 1,0 0 0,-1 0-1,-2 0 1,-1-1-1,1 0 1,-1 0 0,-1 0-1,1 1 1,13-1 0,-1 1-1,1-1 1,-1 1 0,1-1-1,-12 0 1,1 0 0,-1 0-1,1 0 1,-1 0-1,1 0 1,-1 0 0,-1 0-1,1 0 1,-1 0 0,1 0-1,0 0 5,1 0 0,0-1 0,0 1 1,1-1-1,-1 0 0,1 1 1,3-1-1,-1 0 0,1 1 0,1-1 1,-2 0-1,0 0 0,-3 0 1,0 0-1,-1 0 0,0 0 0,-1 0 1,1 0-1,11 0 0,0 0 1,0 0-1,0-1 0,0 1 0,0-1 1,1 0-1,-1 0 0,0 0 1,0 0-1,-2 0 0,0 0 1,-1-1-1,0 1 0,1-1 0,1 0 1,0 1-1,1-1 0,-1 0 1,-1 0 46,-1 0 0,0 1 0,-1-1 0,0 0 1,0 0-1,0 0 0,0 0 0,-1 0 1,1 0-1,-1 0 0,-2-1 0,1 0 0,-1 0 1,0-1-1,-1 1 0,1-1 0,-1 0 1,0 0-1,0 0 0,-1 0 0,0 0 1,-1 1-1,0-1 0,0 0 0,0 0 0,0 0 1,-1 0-1,1 0 0,0-1 0,-1 1-50,-1 0 1,0 0 0,0 0 0,0 0 0,-1 0 0,-1-1 0,0 1 0,-1 0 0,0-1 0,0 0 0,12-1 0,-1-1 0,1 1 0,-1-1 0,1 0 0,0 0 0,0 0 0,-1 0 0,-1-1 0,-1 1-1,-1 0 1,1-1 0,-1 0 0,-1-1 0,1 1 0,-2-1 0,-2 0 0,-2 0 0,1 0 0,-1-1 46,-2 0 0,0 0 0,-1-1 0,0 0 0,-1 1 0,-1-1 1,-1-1-1,0 1 0,11-4 0,-1 0 0,-1-1 0,-1 0 0,-1-2 1,0 0-1,-2 0 0,0-2 0,-1 0 0,-3 1 0,-2-1 1,0-1-37,-2 0 0,-1 0 1,-1-1-1,-3 1 1,-1-1-1,-1 0 1,16-12-1,-2-2 1,-4 1-1,-2-2 1,-4-1-1,-2-1 1,-7 2-1,-4-2 1,-4 2-1,-5-1-439,-6 1 0,-4 0 0,4-33-148,-17-1 0,-33 1 0,3 35 1,-5 1-1,-13-3 0,-6 1 425,-10-2 0,-5 2 0,14 13 0,-2 1 0,-2 1 0,-7-3 0,-2 1 0,-2 0 0,11 5 0,-1 0 0,0 0 0,-2 1 0,-2-1 0,-1 1 0,-1-1 0,0 1 0,-6-1 1,0 0-1,-2 1 0,1-1 0,-2 1 0,0 0 0,0 0 0,0 0 49,-2 0 1,-1-1 0,0 1-1,-1 0 1,10 2 0,0 0-1,-2 1 1,1-1 0,0 1 0,0 0-1,0 0 1,0 0 0,0 0-1,0 0 1,0 1 0,-1-1 0,0 0-1,0 1 1,-1-1 0,-3 0-1,0 0 1,-1 0 0,0-1-1,0 1 1,1 0 0,-1 0 0,1 0-1,-1 0 1,1 1 156,0-1 1,0 0 0,1 1 0,-2-1 0,0 0 0,8 3 0,-1-2 0,-1 1 0,0 0 0,1 1 0,0-1 0,-9 0 0,0-1 0,1 1 0,0 0 0,-1 1 0,-1-1 0,0 0 0,0 1 0,-1-1 0,0 1 0,11 1 0,-1 1 0,-1-1 0,1 1 0,0 0 0,1 0 0,-11-2 0,1 1 0,0 1 0,0-1 0,0 1 0,0 0 0,0 0 0,0 1 0,0 0 0,0 0 77,1 1 1,0 0 0,0 1 0,0-1 0,2 2 0,6 0-1,1 0 1,1 1 0,-1 1 0,-1-1 0,-6 1 0,-1 0-1,-1 0 1,0 1 0,0 0 0,1 0 0,0 1 0,-1 1-1,1 0 1,0 0 0,0 0 0,1 1 0,-1 1 0,0 0-1,1 0-119,-1 1 0,0 0 0,1 1 0,-1 0 0,0 0 0,0 0 0</inkml:trace>
  <inkml:trace contextRef="#ctx0" brushRef="#br0" timeOffset="81">3812 10302 9027,'8'-21'0,"-4"3"0,-2 4-195,-2 0 123,0 1 2122,0 6-1503,0-5 1,-2 9-1,-4-6 1,-6-3-1,-5-4 1,-5-8 0,-7-7-511,-5-9 0,-3-7 0,-4-10 0,17 27 0,-1-2 0,-1-1 0,0-2 0,-3-3 0,0-1 0,0-1 0,1 0-8,-2-1 0,0 1 0,-3-2 0,-2 1 0,1 0 0,0 0 0,-1 2 0,-1 1 0,-1 1 0,0 2 1,1 1-1,-1 2-243,1 2 0,0 1 1,-2 3-1,0 0 0,3 3 1,-1 1-1,1 2 1,1 1-1,-35-14 0,4 8 1,2 6-401,0 4 0,17 2 1,3 0-1,9 1 1,9 1-1,7 2-2202,8-1 2817,16 4 1,9-12 0,11 4 0</inkml:trace>
  <inkml:trace contextRef="#ctx0" brushRef="#br0" timeOffset="82">2253 8383 9769,'0'-27'-436,"-2"0"1,-1 1 0,-1 1 734,1 2 1,-6 3 0,-3 3 0,-6 0 0,-2 2 0,-4 3 0,-1 5 0,-2-1-61,1 1 0,-7 4 0,-1-2 0,-2 4 0,2 2 0,0 4-55,0 4 0,4 7 0,-1 3 0,3 2 1,3 4-1,3 5 0,4 4-212,3 0 1,8 4-1,2-4 1,5 2 0,5-2-1,5 0 1,7-1-255,5-1 1,12-5 0,4-6-1,1-4 1,1-3 0,-3-5 36,1-3 0,-7-2 0,-4-5 0,-8-4 0,-5-5 0,-5-7 482,-5-5 1,-2 3 0,-4 0 0,-4 2 0,-7 3 0,-8 2 294,-4 0 1,-2 6 0,1 3 0,-1 6 0,0 7 0,1 7 0,-1 5-379,0 3 0,2 3 0,3 2 0,4 4 0,5 3 0,4 6 0,4 1-910,4 2 0,2 2 1,5-6-1,6-2 1,7-1-1,5-6 725,4-4 1,14-2 0,-1-1 0</inkml:trace>
  <inkml:trace contextRef="#ctx0" brushRef="#br0" timeOffset="83">2293 8729 24614,'-8'-40'-1048,"4"0"0,1 18 0,0 10 0,-1 12 898,1 9 1,-5 10-1,1 7 1,-1 5 0,4 4-1,2 7 1,4 4 0,2 2-1,8 0-214,9-2 1,3-2 0,11-5 0,4-4 0,2-4 0,2-6 0,-4-7 373,-7-9 0,-5-6 0,-5-4 1,-4-5-1,-5-9 0,-4-10 119,-4-9 0,-11-9 1,-9-3-1,-10-2 0,-9-2 1,-5 0-1,1 1-27,2 4 1,8 10 0,9 5 0,2 8 0,7 7 0,4 6 112,8 3 0,15 8 0,11 5 0</inkml:trace>
  <inkml:trace contextRef="#ctx0" brushRef="#br0" timeOffset="84">5785 10302 16554,'-12'-24'-1550,"4"-2"0,3-1 1929,4 3 1,12-1 0,9 3 0,6-3-129,5-2 0,17-6 0,2-4 0,8-4 0,-27 19 0,0 1 0,31-19-545,1 3 0,-3 7 0,4 1 1,-3 5 426,-2 6 0,-1-2 1,-5-1-1</inkml:trace>
  <inkml:trace contextRef="#ctx0" brushRef="#br0" timeOffset="85">7172 9342 8453,'0'-26'830,"0"-1"-248,0 5 1,-2 16 0,-2 12 0,-5 9-585,-3 7 1,-1 7 0,-1 4 0,-1 1 0,-1 3 0,-2 3-1,2 3 1,1 3 0,2 1-348,0 4 0,5-5 0,4-1 349,2 1 0,14-4 0,3 4 0</inkml:trace>
  <inkml:trace contextRef="#ctx0" brushRef="#br0" timeOffset="86">7505 9582 8344,'-2'-32'803,"-2"5"1,2 8 0,-2 25-924,3 7 0,1 8 0,1 8 1,2 2-1,3 1 0,1-1 1,4 1-1,2 1-104,5-1 0,4 4 0,9-5 0,3-1 1,2-4-1,-2-4 71,-2-4 0,-6-9 0,-9-4 0,-3-5 1,-5-6-1,-6-8 0,-8-8 343,-8-7 0,-8-7 0,-9-5 0,-2-1 0,-2 4 0,-3 1 304,-2 2 1,-1 4 0,2 9-495,2 4 0,-8 4 0,2 0 0</inkml:trace>
  <inkml:trace contextRef="#ctx0" brushRef="#br0" timeOffset="87">4159 10448 8389,'0'-29'0,"0"2"0,1 6 0,4 5 0,4 3 0,3 0 0,1 2 429,0-2 1,1 7 0,-2-7-1,-2 1 1,-4 3 229,-5 4 0,-10 14 1,-16 19-1,-9 9 1,-16 12-1,20-21 0,-2 1 1,-7 4-1,-1 2-399,-4 1 1,1 2-1,2-1 1,-1 1-1,-8 5 1,-1 0-1,2-1 1,0 1-1,4-3 1,1 0-1,0-1 1,1 0 179,2-3 0,2 1-496,5-2 0,1-1 0,-2-1 0,1-1 1,5 0-1,2 0 0,1-2 0,1 1 0,-16 28 1,11-6-433,11-7 0,3-4 1,11-14-1,2-3 1,5-1-1,5-5 0,9-6 157,8-7 0,3-7 0,13-8 0,7-13 1,8-14-1,-24 12 0,2-2 294,1-2 1,1-2 0,3-4-1,1-2 1,3-2 0,1-1-1,0-1 1,1 0 0,-2 1-1,0 0 1,1 0 0,-1-1-1,-2 2 1,0 1 268,-1 1 1,-1 1-1,-5 0 1,-1 2 0,-4 5-1,-1 2 1,19-20-1,-8 8 1,-11 7 506,-9 3 1,-4 7-1,-11 3 1,-6 5 0,-8 4-421,-10 5 1,-12 14-1,-8 9 1,-11 9 0,-12 11-1,28-17 1,0 2-1,-4 3 1,0 1-179,-1 1 1,0 1-1,-2-1 1,0 1-1,0 2 1,0 1-1,1 1 1,0 0-1,1 0 1,1-1-1,3-1 1,1 1-1,3-3 1,2 1-1059,4-2 1,1 1 0,4 1 0,3 2-1,-11 29 1,6 4 916,6 6 0,4-10 0,0 3 0</inkml:trace>
  <inkml:trace contextRef="#ctx0" brushRef="#br0" timeOffset="88">6852 10955 27013,'0'-30'-4055,"-2"4"1,-1 5 4050,-1 5 1,-10 7 0,3 1 0,-3 1 260,-2 0 1,-12 4 0,-5-3 0,-8 1 0,-11 1 0,-7 1 0,-11 1 0,32 3 0,-1 0-280,-3 0 0,-2 2 0,-3 2 0,-1 2 0,-2 3 0,0 1 0,0 0 0,0 2 0,1 1 1,1 1-1,3 1 0,1 1 69,0 0 0,2 3 1,3 2-1,2 3 0,3 1 1,0 1-1,3 1 0,2 2 1,-1 3-1,3 2 1,2 2-1,3 0 0,1 4 1,3 0-83,4 0 0,3-1 0,2 33 0,14-7 0,15-3 0,17-10 0,17-6 161,8-8 1,-22-22-1,3-3 1,3-4 0,1-2-1,8-3 1,1-3 0,5-3-1,1-2 1,7-5 0,0-2-1,2-4 1,0-3-176,1-3 0,0-2 1,-22 6-1,1-1 0,-1-2 1,-1 0-1,-1-1 1,0 0-1,22-10 0,-2 0 1,-2-3-1,-2-1 0,-6-1 1,-3-1-63,-5-1 1,-2-2 0,-4-2 0,-4-2 0,-9 5 0,-4-1 0,-5 1-1,-4-1 1,-4 1 0,-5 0 0,-4-31-109,-16 7 0,-30 13 0,5 28 0,-5 5 0,-9 2 0,-4 4 0,-11 4 0,-4 5 0,17 1 0,-1 3 0,-1 1-170,-3 2 1,-2 1 0,-1 2 0,-10 4 0,-1 1 0,-2 2 0,18-2 0,-1 0 0,0-1-1,0 1 1</inkml:trace>
  <inkml:trace contextRef="#ctx0" brushRef="#br0" timeOffset="89">10291 2492 29466,'-30'-22'-878,"2"0"1,4 4 0,1 6 0,1 6 0,-5 2 1478,-1-1-451,3 1 0,-8-2-322,6-3 1,2-3 0,1-1-1,2-2 1,0-1 0,0-3-1,1-1 1,0 1 0,1 3 112,-4 1 1,-3 8 0,-4 2-1,-6 4 1,-6 1 0,-6 3 0,-3 4 141,-1 6 0,-5 10 1,-1-1-1,-2 1 1,-2 1-1,-3-2-212,0 2 0,-1-3 1,1 0-1,0-1 0,3-1 1,2 2-1,0 0 139,0 3 1,10-4 0,-3 3 0,2 0-1,2 2 1,-2 4 8,-1 2 0,6 4 1,-10 10-1,28-21 1,1 1-1,-2 0 1,0 1-1,-1 2 1,0 1-1,0 0 1,1 1-214,1 0 1,1 2 0,0 3 0,2 0 0,2-4-1,1 1 1,2 1 0,3 1 0,-8 28 0,11-6-105,9-8 0,6-1 0,7-4 0,11-4 1,13-8-1,12-8 0,12-5 556,10-3 0,-26-10 1,2-1-1,5 0 1,1-1-1,3 1 0,1 0 1,1-1-1,1 1 1,3 1-1,1 0 0,4 1 1,1 0-142,6 1 1,2 0 0,1 2 0,1 1 0,0 1 0,0 2 0,0 0 0,1 2 0,0 1-1,-1 0 1,-22-5 0,0 1 0,0-1-133,1 1 1,0 1 0,1-1-1,3 1 1,1 0 0,0 0 0,2 0-1,-1 0 1,2-1 0,-1 1-1,1-2 1,0 1 0,2-1 0,0 0-1,0-1 1,1 1 0,-1-1-1,0 1 1,2-1 0,0 0 0,1-1 65,0 0 0,0-1 1,0 0-1,-3 0 1,0-1-1,-1-1 1,3-1-1,0-1 1,-1-1-1,0 0 1,-1 0-1,0 0 1,-1-1-1,0-1 1,1-1-1,1-1 1,1 0-1,0-2 84,0 0 0,1-2 0,-1 0 1,-2-1-1,1-1 0,0-1 1,1-1-1,1-1 0,0 0 0,0-1 1,1-1-1,0 1 0,-1-1 1,-1-1-1,1 1 0,1-2 0,-1-1 1,1 1-1,-3-1 0,1 0 1,-2-1-24,0 0 1,0-1 0,0-1 0,1 0-1,0-1 1,-1 0 0,-4 0-1,0-1 1,-1 0 0,-1 0 0,0 1-1,0-1 1,-1-1 0,0 1 0,-1-2-1,-2 2 1,-2-1 0,1-1-277,-2 0 1,-1-1 0,0 0 0,16-14 0,-2 0 0,-2 0 0,-2 0-1,-6-1 1,-2 0 0,-2-1 0,-2-2 0,-5 2 0,-3 0 0,-2-1 0,-2 1-141,-4 3 0,-3 0 0,-2 0 0,-2-1 0,-5 2 0,-3-1 0,7-37-997,-9 5 1,-23 5 1168,-20 0 1,4 33 0,-6 3 0,-13 1 0,-6 4 0,-10 0 0,-5 3 0,17 6 0,-2 2 0,-2 1 0,-7-1 0,-2 2 0,-1 1 0,-3 0 0,-1 2 0,-1 0-70,-1 2 0,-1 0 1,-1 1-1,12 1 0,0 0 1,-1 1-1,0 1 0,1 1 1,0 0-1,0 2 1,-1-1 200,-2 2 0,0 1 0,0-1 0,0 1 0,0 0 0,-1-1 0,1 1 0</inkml:trace>
  <inkml:trace contextRef="#ctx0" brushRef="#br0" timeOffset="90">4146 10369 10392,'-5'-18'0,"-1"0"0,0 2 381,0 1-121,2 2 326,4 5 0,1-4 0,4 3 0,4-2 0,3-3 1,0 4-1,-4 5 183,-3 10 1,-13 16-1,-9 8 1,-14 7 0,-12 8-1,-9 4-770,-5 2 1,24-19-1,-2 2 1,2-4-1,0 1 1,-1-1-1,1 1 1,0 0-1,-1-1 1,3-2-1,0 0-88,2-1 1,-1-1 0,-3 2 0,1 0 0,-19 17 0,6-2 0,7-5 0,10-6 0,8-3-696,6-1 1,7-5-1,7-2 1,3 0-1,4-4 1032,7-1 0,8-8 0,-1-1 1</inkml:trace>
  <inkml:trace contextRef="#ctx0" brushRef="#br0" timeOffset="91">3986 10515 13959,'0'-49'-721,"-6"6"0,-3 23 1,-3 6 818,-1 8 0,-1 11 1,-2 7-1,-5 7 1,-8 9-1,-8 5 1,-11 7-1,-5 4-189,24-20 0,0 1 0,-2 2 0,0-1 0,-25 20 1,4 0-1,7 0 0,8-2 0,8 1-13,5-1 1,11 2-1,10-4 1,7-1 17,10-3 1,17-12-1,10-1 1</inkml:trace>
  <inkml:trace contextRef="#ctx0" brushRef="#br0" timeOffset="92">5439 10355 26259,'9'-38'-1963,"-1"2"0,6 10 1,-10 8-1,-1 3 1579,-1 2 1,-4 5 0,-2 4-1,-7 2 1,-5 2 0,-6 2 2155,-3 2 0,-5 8 0,2 9-1740,3 4 0,13 0 0,3 11 0,8 1-111,5 1 0,9 2 1,11 0-1,6 0 1,7 0-1,6 0 1,7-1 100,6-4 1,5 2 0,6-6 0,1 0-1,-34-15 1,1-1 0,1 2 0,-1-1 0,1 1-1,0 0-338,0 1 0,0 1-105,-4 3 0,-2 1 0,3-3 1,0 1-1,20 25 0</inkml:trace>
  <inkml:trace contextRef="#ctx0" brushRef="#br0" timeOffset="93">15036 2532 12421,'11'-26'0,"2"0"0,0 4 0,-1 4 0,-3 5 0,0 3 1618,-2 1-1140,5 0-729,-10 1 0,4-3 0,-6 2 0,0-3 0,-2-3 0,-2-3 1,-7-2-1,-3-3 0,-6 3 388,0 0 0,-3-2 1,-5 4-1,-1 2 1,-5 3-1,-3 4 0,-9 4 54,-9 4 0,-4 1 0,21 0 1,-1 0-1,-2 0 0,-1 0 1,-3 0-1,-1 0 0,-3 0 1,-1 0-1,-2 0 0,-1 1-100,-3 2 0,-1-1 0,-3-1 0,-1-1 0,-3 3 0,-1-1 0,-1-1 0,-1-1 0,-6 0 0,-1 0 0,22 0 0,0 0 0,-1 0-23,-3 0 1,-2 0-1,0 0 1,-2 0-1,-1 0 1,0 0-1,1 0 1,0 0-1,-1-1 1,1 0-1,0-1 1,0 0-1,-2 0 1,0 0-1,1-1 1,0 0-1,0 0 1,0 0-1,0 0 1,-1 1-1,0 0 68,2 0 0,0 0 0,0 0 0,1 0 0,0 0 0,0 1 0,1 1 0,-1 0 0,0 0 0,1 1 0,-1-1 1,1 1-1,1 0 0,1 0 0,-1 1 0,-2 1 0,0 1 0,-1 0-53,1 1 1,0 0-1,-1 1 1,3-1-1,-1 1 1,0 1-1,0 0 1,-1 2-1,0 0 1,0 0-1,-1 1 1,1 0-1,1 1 1,1 0-1,-1 0 1,-1 1-1,-1 1 1,1 1-1,1-1 1,0 1-1,1 0-35,-1 0 0,0 1 0,1 0 1,-1 2-1,1 0 0,1 0 1,3 0-1,0 0 0,1 1 0,0 0 1,2 2-1,-1 1 0,1 1 1,-1 1-1,1 0 0,1 1 0,0 0 1,0 1 0,1 0 0,0 0 1,1 2-1,0-1 0,1 2 1,1 0-1,1 1 1,1 1-1,0 0 0,0 1 1,0 1-1,1 0 0,1 2 1,0 1-1,0 0 1,3-1-1,0 1 0,2 1 1,-14 16-1,2 0-197,5-4 0,3 1 0,8-3 1,3 0-1,6-2 0,3 1 1,5-1-1,2-1 0,5-2 0,4-2 1,5-1-1,4 0 120,21 31 1,-4-36 0,6-3 0,9-1 0,4-2 0,9-1 0,3-3 0,8-2 0,4-2 0,-15-8-1,2 0 1,3-2 0,5-1 0,1 0 0,3-2 116,4-1 0,2 0 1,2-2-1,-11 0 0,3-1 1,0 0-1,0-1 0,4-1 1,0 0-1,1-1 0,0 0 1,4 0-1,0 0 0,0-1 1,2 0-1,-13 0 0,1 0 1,0 0-1,1-1 0,-1 0 1,1 0-1,1 0 0,0-1 1,-1 1-1,1-1-73,-1 0 1,1 0-1,-1 0 1,1-1-1,1 1 1,5-1-1,1 0 1,1 0-1,0-1 1,0 0-1,-1 0 1,1 0-1,-1 0 1,1-1-1,0 1 1,-1 0-1,1 0 1,-1 0-1,1 0 1,-1 1-1,2-1 1,1 0-1,-1 0 1,0 0-1,0 0 1,-4 0-1,-1 0 1,0 0-1,0 0 1,0 0-1,0 0 1,0 0-1,0-1 1,-1 0-1,1 1-77,-1-1 1,1 0 0,-1 0 0,0 1 0,-2-1 0,9-1 0,-3 0 0,0 1-1,1-1 1,2-1 0,0 0 0,-1 0 0,0 0 0,-7 0 0,0 0 0,-2 0-1,-1-1 1,-6 1 0,-2-1 0,-1 1 0,0-1 0,13-4 0,-2 1 0,-2-2-1,-7 1 1,-2 0 0,-1-1-140,20-6 1,-4-2-1,-9-1 1,-5-3 0,-17 3-1,-6-3 1,-4-2 0,-6-2-1,-6-3 1,-7-3 0,-6-1-1,-7-2 189,-3-3 1,-7 0 0,-14-7 0,-8 2 0,-9 0 0,-7 3-1,12 13 1,-3 1 0,-3 1 0,-7-2 0,-4 1 0,-2 2 0,-5-1-1,-3 1 1,-3 2 0,11 6 0,-2 0 0,-1 2 0,-1 0 61,-5 0 1,0 1 0,-2 1-1,-1 1 1,11 4 0,-1 0-1,-1 1 1,0 1 0,-2 1 0,-4-1-1,-1 2 1,-2 1 0,0 1-1,0 0 1,-2 0 0,0 1 0,-1 0-1,-1 1 1,1 1 0,-1 1-1,-1 1 1,1 0 0,-1 2-1,0-1-51,10 2 0,0 0 0,0 0 0,-1 1 0,0 0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2.968"/>
    </inkml:context>
    <inkml:brush xml:id="br0">
      <inkml:brushProperty name="height" value="0.053" units="cm"/>
      <inkml:brushProperty name="color" value="#FF0000"/>
    </inkml:brush>
  </inkml:definitions>
  <inkml:trace contextRef="#ctx0" brushRef="#br0">18116 9436 16858,'13'-14'0,"-1"-1"0,-2-1 0,-2-2-2351,-2 2 3304,-2 1 0,-5 3 0,-4 5 1,-2 7-1,-1 7 0,2 5 0,2 3 1,-1 1-1,2 4 3074,2 0-3542,1 3 0,0 3 0,0 1 0,0 0 1,0-1-1,0 1-108,0 0 1,4-5-1,1 0 1,-2 0-1,-2 0 1,-1-1-637,0-2 1,0-1 0,0-5 0,-1-1 509,-4-3 1,2-4 0,-4-10 0,1-5 0,3-6 0,2-7-564,1-2 1,6-1 0,2-3-1,6 0 1,2-2 0,2 1 275,-2 2 1,3 1 0,-1 2-1,-2 3 1,-1 3 0,-1 2 95,-1 4 1,0-8-1,1 9 1,-3 1-1,0 2 1,-2 3 225,1 3 0,2 1 0,1 2 0,2 0 0,1 2 1,2 2-287,-2 5 0,1 3 0,-1 1 0,2 1 0,-2-1 0,-1 2 0,-2 1-1045,1 2 0,-1 4 0,0-3 0,1 1 0,-1-1 0,0-3-2386,1-1 1,5-3 3473,3-3 1,3-9 0,2-8 0</inkml:trace>
  <inkml:trace contextRef="#ctx0" brushRef="#br0" timeOffset="1">19115 9276 24353,'14'-25'134,"-1"2"1,-4 6-1,0 8 833,1 4 1,-2 5 0,1 5 0,-1 5 0,0 6 0,-2 7 0,-2 2-792,1 1 1,-1 5-1,-4 2 1,0 1-1,0 3 1,0 2 0,2 1-594,2 0 0,-3 0 1,5-2-1,0-2 1,2-4-1,1-1-2860,0 0 0,1-1 0,6-8 2456,2-4 1,6-9 0,-4-3 0</inkml:trace>
  <inkml:trace contextRef="#ctx0" brushRef="#br0" timeOffset="2">19662 9449 24247,'7'-34'-433,"1"9"0,-4 11 1165,5 8 0,-1 4 0,0-3 0,4-2 0,3-1 0,4 2 0,2 2 0,3-1-291,1 2 0,6 2 0,0 1 1,-1 1-1,-1 2 0,1 3 0,1 2 1,-3 1-2313,-4-2 1,0 8-1,-7-3 1791,0 3 1,-2-10 0,-2 7 0</inkml:trace>
  <inkml:trace contextRef="#ctx0" brushRef="#br0" timeOffset="3">19769 9596 27581,'-14'7'-435,"1"-3"1,1 4-1,3 1 1246,5 3 0,13-1 0,7 0 1,6-4-1,6 1 0,2-1 0,1 3 1,0 2-812,-1 2 0,1 3 0,-3 3 0,-4-1 0,-4 0 0,4-1 0,-3-5 0</inkml:trace>
  <inkml:trace contextRef="#ctx0" brushRef="#br0" timeOffset="4">19929 10995 31548,'1'-24'-1169,"4"-2"1,-4 2 0,3 6 1758,-2 3 1,2 6-1,2 2 1,2 1-1,2 3 1,2 0-1,3 0 1,1-1-591,2 1 0,5 7 0,0 5 0,0 3 0,1 3 0,-3 3 0,-2 2-1965,-3 1 0,-5 4 0,-4-3 0,-1 4 1531,-3 0 1,-1 1-1,-2 0 1</inkml:trace>
  <inkml:trace contextRef="#ctx0" brushRef="#br0" timeOffset="5">19862 11288 13350,'0'-28'1422,"6"4"1,4 15-1,7 5-1235,5 2 0,-2 2 0,3 0 0,0 0 1,4 2-1,3 2 0,2 5 0,1 2-188,-1-2 1,5 8-1,-2-2 1</inkml:trace>
  <inkml:trace contextRef="#ctx0" brushRef="#br0" timeOffset="6">20635 11128 22745,'13'-25'1444,"1"3"0,-5 8 1,-2 12-1142,-1 4 0,3 1 0,-5 6 0,-1 2 0,-1 1 0,-1 1 0,2 2 0,2 2-236,-2 6 1,-2 0 0,-2 1-1,-2-3 1,-3-1 0,0 0-1,-2-2 1,2-5-1533,1-3 1,-6-2-1,4-2 1,-1-9 470,4-9 0,2-13 1,4-1-1,1-2 1,3-4-1,1-2 1386,4-2 1,0 2 0,4-3 0,2 3 0,0 1 0,0 5 0,-1 5 1011,2 5 0,-4 3 0,6 2 1,-3 1-1,3 3 0,-1 4 1,0 4-1134,-2 1 1,2 0 0,0 3-1,0 4 1,2 7 0,-2 2-1461,1 3 0,2-3 1,-3 7-1,0-1 1,1-1 1252,-4-4 1,5-2-1,-1-1 1</inkml:trace>
  <inkml:trace contextRef="#ctx0" brushRef="#br0" timeOffset="7">21448 10835 18561,'14'-36'-1187,"-1"10"2861,0 12 1,-1 12 0,-2 4-1,-2 4-1260,-2 2 1,-2 7 0,-4 7-1,-1 4 1,-2 7 0,-5 6-1,-2 5-368,-5 3 1,-1-2-1,1 2 1,-1-1-1,-2-2 1,3 1-1,3-1-7034,3-1 6888,6-1 0,-2-2 0,5 0 0</inkml:trace>
  <inkml:trace contextRef="#ctx0" brushRef="#br0" timeOffset="8">19875 10089 8529,'-6'-21'0,"-3"3"8,-2 3 211,3 8 1,2-5 0,6 3 0,0-3 756,0-1 1,2 6 0,2 4-1,5 6 1,3 6 0,3 2-328,3 3 0,2-1 0,7 0 0,1 2 0,2 0 0,1 1 1,0-1-10,1 1 0,-2 1 0,4-4 0,-1 0 0,-4 1 0,0 0-271,-3 4 1,1-3-1,-1 3 1,0-3 0,-3-2-1,0 0 270,0 1-639,2-1 1,-2 0 0,-3-1-1,1-2 1,-2-2 0,2-1-392,0 1 204,-5-5 1,3 7-1,-5-4 1,-1 0 0,-1 1-842,-3 1 1,1-4-1667,-5 5 2104,5-6 1,-9 9 0,5-5 0,0 1-1,2-3-3771,-1 1 3223,5-4 0,-5 8 1166,7-5 0,5-7 1,2-5-1</inkml:trace>
  <inkml:trace contextRef="#ctx0" brushRef="#br0" timeOffset="9">20755 10342 29366,'13'-36'-1111,"-4"7"0,0 18 0,2 4 1819,0 1 0,3 2 0,-1 4 0,0 0 1,1 0-1,-1 1 0,0 2-455,1 1 1,2 11 0,-1 0 0,-3 4 0,-2 4 0,-3-1 0,-2 0-254,-4 2 0,4-4 0,-1 1 0,-1-2 0,-1 4 0,-4-4 0,-1 0 0,-1 0 0,-7-1 0,3-5 0,-4 1 0,-3-1 0,-3 0-488,-4 1 0,-3-2 0,-2-2 0,0-1 0,-1 0 0,-1 0-393,-2-1 1,-7-3-1,4 2 1,0 1-1,3-2 1,3 1-1,3-1 1086,3 0 0,2 4 1,7-2-1</inkml:trace>
  <inkml:trace contextRef="#ctx0" brushRef="#br0" timeOffset="10">17782 11088 12016,'2'-26'-1519,"2"8"1326,-2 9 1,5 10 543,-2 4 1,2-2 0,5 6-1,0 1 1,-2 3 0,2 4-1,-2 2 1,2 2 0,0 1 620,1-1 1,-1 2 0,-1-3 0,-2-1 0,-1 0 0,1-3-493,0-1 0,-6-2 0,3 1-616,0-1 0,-5-11 0,2-7 1,-4-7-1,-4-5 0,1-6 0,0-2-272,-1-2 0,1-4 0,4 0 1,0 2-1,0 1 0,0 2 244,0 4 1,1-2-1,2 7 1,3 0-1,1 4 3256,4 4-2624,1-3 1,3 6-1,2-2 1,4 3-1,3 2 1,1 0-1,3-1-430,0 1 0,5 1 0,-1 2 0,1 2 1,1 1-1,-1 3 0,-1 1-1695,-2 3 0,-2 2 0,-1 2 1700,-1-1 0,-5 0 0,-2 1 0</inkml:trace>
  <inkml:trace contextRef="#ctx0" brushRef="#br0" timeOffset="11">18596 11022 20636,'0'-23'-3511,"1"3"4479,3 5 1,-1 6-1,6 9 1,2-2-556,1-2 0,2 3 0,3-4 0,2 4 0,0 1 0,0 1 0,-2 4 0,-2 3-569,-2 4 1,-6 3 0,-2 1 0,-4 2 0,-4 0-1,-4 1 1,-8 3 0,-3 2 72,-1-2 1,-5 2 0,4-5-1,-1 0 1,5 2 0,4-2-14,3 1 1,6-3 0,0-3-1,6-1 1,9 0 0,7-1-1,9-1-185,5-2 0,4-7 1,6 4 121,1 0 0,12-4 0,-1 4 0</inkml:trace>
  <inkml:trace contextRef="#ctx0" brushRef="#br0" timeOffset="12">20115 12634 15751,'-13'-4'0,"0"-2"0,1 1 38,3 4-139,9-2 0,9 9 689,8-6 0,6 0 0,9 0 0,7 0 0,5 0 0,2 0 124,0 0 0,3 1 1,-6 2-1,-5 3 1,-4 2-1,-4 2-756,-3 2 1,2 1 0,-8 0 0</inkml:trace>
  <inkml:trace contextRef="#ctx0" brushRef="#br0" timeOffset="13">20115 13007 8414,'-7'-19'788,"2"10"0,10 0-694,4 6 0,8 8 1,7-1-1,4-1 1,5-1-1,1-2-94,3 0 0,1 0 0,2 0 0</inkml:trace>
  <inkml:trace contextRef="#ctx0" brushRef="#br0" timeOffset="14">21115 12807 8347,'-15'-28'0,"-1"6"0,0 12 1273,4 10 1,3 13-1,4 11 1,-2 2-904,0 1 0,-4 1 0,7-9 0,1 1 0,1 0 0,2 0 0,0-1 0,2-1-401,2 1 0,4-4 0,6 1 0,4-6 0,4-5 0,4-4 0,0-2-1509,1-4 0,-5-5 0,0-11 1242,2-5 0,-5-8 0,-1-1 0,-5-2 533,-4-4 1,-1-5 0,-5 5 0,1 2-1,-1 1 1,-1 2 0,-2 4 660,0 5 0,1 5 0,4-1 0,3 7 0,6 6-357,4 5 1,-1 4 0,8 1 0,7 0 0,3 0 0,8 1 0,3 2-662,4 2 1,-2 4-1,1-3 1,-2 1 0,-3 3-1,-4 2-777,-1 2 1,-8-1 0,-4 2-1,-10 2 1,-6 6 0,-8 3 359,-6 5 1,-10-1 0,-11 6 0,-4-1 0,-5-1 0,-1-3 0,-2-3 84,2-1 1,2-2 0,5-3-1,2-2 1,3-3 453,4 1 0,3 0 0,2-5 0</inkml:trace>
  <inkml:trace contextRef="#ctx0" brushRef="#br0" timeOffset="15">21635 13034 8395,'-18'7'0,"-1"-2"0,0-2 0,-1 3 0,5 7 0,5 6 0,6 2 0,2-3 421,2-3 0,8-2 0,5-1 0,9-3 0,9-5 0,9-2 0,9-4 0,7-2 0,5-5 0,1-5 1,-1-2-1,0-2-266,0 2 1,-5 3-1,0 2 1,-6 4 0,-7 1-1,-7 2 1,-8-1-156,-4 1 0,-8-7 0,3 4 0</inkml:trace>
  <inkml:trace contextRef="#ctx0" brushRef="#br0" timeOffset="16">19822 11741 23759,'-25'-25'-4128,"3"3"5770,4 4 1,9 11-1256,4 7 0,22 7 1,9 9-1,11 2 1,9 0-1,6 1 1,6 3-319,3 4 0,-4 0 1,4 1-1,-2 0 1,-2-1-1,-3 1 1,-2-1-756,-3 1 0,-4-5 1,-10-1-1,-4 0 0,-4 0 1,-3 1 567,-2-2 0,0 0 1,5-7-1</inkml:trace>
  <inkml:trace contextRef="#ctx0" brushRef="#br0" timeOffset="17">20742 12021 8466,'0'-40'2101,"0"16"-1440,0 16 0,4 12 0,2 20 1,0-2-1,0 0 0,-3 0 1,-2-1-858,-1-2 0,-1 5 0,-4 0 1,-3 5-1,-6 5 0,-4 2 1,-4-2-665,-3-1 1,-6 2-1,0-2 1,1-1 859,2 1 0,-4 4 0,-3-3 0</inkml:trace>
  <inkml:trace contextRef="#ctx0" brushRef="#br0" timeOffset="18">18169 12981 8485,'-13'-15'769,"-1"-1"-209,1 2 1,0 5-1,-1 12 1,2 5-234,4 5 0,-3 3 0,5-2 0,0 0 0,0 3 1,4 2 226,0 2 0,4-1 0,2 4 0,5-3 0,3 0 0,1-2 0,0 0-500,1-3 1,-1-2 0,0-5 0,1-5-1,-1-2 1,-1-4-375,-3-2 0,1-8 0,-5-9 1,-2-3-1,-2-5 0,-1-4 1,0-4 57,0-1 0,0 1 1,0-2-1,1-2 1,4-1-1,2 2 407,1 5 0,4 2 1,-5 8-1,2 3 1,0 4-1,1 5 1,2 4-162,1 4 0,1 4 0,0 1 1,4 0-1,4 1 0,4 4-1597,0 4 0,7 7 1,2 3 1612,4 2 0,7 1 0,1 5 0</inkml:trace>
  <inkml:trace contextRef="#ctx0" brushRef="#br0" timeOffset="19">18809 12794 8485,'-13'-18'1016,"-1"1"1,2-1-1,2 6-966,1 3 0,6 5 0,0 7 180,6 1 1,5 6 0,5-1-1,2 3 1,2 1 0,6 1 0,0-1-1,1 0-224,-2 1 0,0-1 0,5-1 0,0-2 0,-1-1 0,1 2 0,0 0-107,-1 3 1,-5-5 0,-3-1 0,-3 3 0,-3 1 607,-3 1 0,-4 0 0,-6 1 0,-5-1 0,-7 0 0,-7 1-180,0-1 0,-4 5 1,5 0-1,-1-2 1,0-1-1,-1-2 1,-1 0-482,1 1 1,0-1-1,4-1 1,-6-2-1,0-1 1,-1 0-1,2 0-678,-2 0 1,-6-5-1,-1 4 1,2-1 0,2 0-1,3 2-864,2-1 1,10 3 1695,-1-2 0,8 3 0,0 2 0</inkml:trace>
  <inkml:trace contextRef="#ctx0" brushRef="#br0" timeOffset="20">18955 13580 8394,'-4'-41'870,"0"5"1,1 8 0,7 19-337,5 5 1,9 4-1,4 4 1,5 5 0,4 5-1,4 2 1,5 3 639,5 2 0,4 1-1173,8 5 1,0 4 0,6 1-1,4 1 1,1 0 0,-1-4-422,-4-1 1,-2-1 0,1 0 0,-2-1-1,-3 1 1,1 1 0,-3 2 419,-5 1 0,8 0 0,-3-4 0</inkml:trace>
  <inkml:trace contextRef="#ctx0" brushRef="#br0" timeOffset="21">20835 14460 8583,'-13'-13'0,"-1"-1"936,1 1 0,9 6 0,7 2-443,8 4 0,12 2 0,0 2 0,5 2 0,5-2 0,1-1 0,3 3 0,2 2-258,1 1 0,-2 5 0,-1-1 1,-3 4-1,-1 2 0,-5 1 1,-4 3-236,-7 4 0,4 0 0,0 1 0</inkml:trace>
  <inkml:trace contextRef="#ctx0" brushRef="#br0" timeOffset="22">20902 14873 8470,'-8'-27'1216,"8"13"1,11 5-1,5 6-1111,6 3 0,8 0 0,2 0 0,2 0 0,5 0 1,4 0-1,6 1 0,3 2-105,1 2 0,0 5 0,1-3 0</inkml:trace>
  <inkml:trace contextRef="#ctx0" brushRef="#br0" timeOffset="23">21875 14780 8515,'-14'-31'0,"1"10"228,0 15 0,5 15 0,4 10 0,2 2 881,2 3 1,0-5 0,0-1 0,0-4-1,0 0 1,0-1-1316,0 0 1,0-7 0,2-6-1,2-9-225,5-7 1,-1-2 0,1-7 0,2-3 0,4-2 0,3-1 0,-2-1 553,-1-2 1,-2 4 0,1-1 0,-1 3 0,0 3 0,1 3 370,-1 4 1,0 4 0,1 4-1,-1 3 1,0 1 0,2 3-617,3 1 0,-2 4 0,6 2 1,2 5-1,3 4 0,4 4 122,5 0 0,8 1 0,3-4 0</inkml:trace>
  <inkml:trace contextRef="#ctx0" brushRef="#br0" timeOffset="24">22488 14527 10694,'-18'-37'4143,"0"5"-3655,1 13 1,11 15-1,7 8 1,10 5 0,6 3-402,4 1 1,-3 1-1,4-1 1,2 2 0,1 1-1,2 2 1,-2-2 0,-2 0-329,0 2 0,-7-3 1,2 3-1,-5-2 1,-3 0-1,-2 2 45,-2-2 0,-2-1 0,-4-1 0,0-1 1,0 0 786,0 0 0,0 1 0,0-1 0,0 0 0,0 1-337,0-1 0,0 0 0,-1 1 0,-5-1 1,-6 2-1,-6 1-824,-3 2 0,-7 4 0,-7-4 0,-4 0 1,-2 1-1,-4 2 585,-4-1 0,-2 12 0,-3-4 0</inkml:trace>
  <inkml:trace contextRef="#ctx0" brushRef="#br0" timeOffset="25">19022 15046 8561,'-1'-13'-789,"-2"0"1351,-2-1 0,-1 1 0,3 0 962,-1-1 0,-2 7-1125,2 3 1,2 8 0,-2 6 0,2 7 0,2 3 0,0 1 0,0-2 0,2 1-459,2 2 1,-1-3 0,4-1-1,1-3 1,-1-3-483,4-4 0,0-2 0,3-6 0,-1-3 1,-1-4-1,-2-8 0,-1-6 168,2-7 1,-5 0 0,-1-6 0,0 0 0,-1 1-1,-1-1 591,-1 0 0,-2 6 0,0 0 0,0 6 0,0 3 367,0 2 0,1 8 0,4 5 0,4 4 1,4 4-1103,5 5 0,2 5 0,9 2 1,0 3 516,2 2 0,18 1 0,0 5 0</inkml:trace>
  <inkml:trace contextRef="#ctx0" brushRef="#br0" timeOffset="26">19609 14806 11440,'-21'-32'-928,"3"5"1379,9 1 0,3 12 0,8 14 0,2 8 0,5 4 1,4 1-1,5 2 0,4 1-804,4 2 0,6 4 0,4-1 0,1 1 0,0 3 1,-2-3-1,1-1-562,-2-5 0,-3-2 0,-9-4 0,-4-3 903,-3-1 0,-9-3 0,-6-6 0,-8-1 1203,-3 1 1,-3 3 0,1 6 0,1 7 0,3 8-230,5 4 1,2 8 0,2 2 0,0 5 0,2 5 0,2 3-1383,5 4 0,9 2 409,4-1 1,3 6 0,2 2-1</inkml:trace>
  <inkml:trace contextRef="#ctx0" brushRef="#br0" timeOffset="27">19955 15686 8296,'-18'-22'-744,"1"1"0,0 3 907,3 7 0,5-3 0,1 5 1,2-3 392,3-1 0,2 0 0,1-1 0,1 3 0,5 2 0,9 4 0,9 7-24,5 7 1,14 3 0,2 13-1,5 4 1,5 5 0,3 8-1,-27-19 1,0 1 0,2 1 0,1 1-566,1-2 1,1 0 0,-1 1 0,1-1 0,1-2 0,1-1-1,-1-1 1,-1 0 0,1 0 0,0 0 0,-1-2 0,-1 0-1038,0-1 0,0 0 0,28 12 0,0-3 1070,-1 0 0,-9-8 0,12 7 0</inkml:trace>
  <inkml:trace contextRef="#ctx0" brushRef="#br0" timeOffset="28">21875 16246 8313,'4'-18'56,"1"0"1,-1 1 0,-4 3-1,-1 1-81,-4 0 1,2-1-973,-6 1 997,6 0 0,-8 5 0,3 2 0</inkml:trace>
  <inkml:trace contextRef="#ctx0" brushRef="#br0" timeOffset="29">21701 16166 8586,'-7'-13'993,"3"-1"0,4 7 1,4 2-1,5 4-430,3 1 0,6-5 0,1 1 1,2 1-1,1 2 0,0-1 1,0-1-1111,2-1 1,-3-1-1,1 5 1,0 2 0,0 1-1,-1 3 1,0 1 546,0 3 0,-5-4 0,3 0 0</inkml:trace>
  <inkml:trace contextRef="#ctx0" brushRef="#br0" timeOffset="30">21795 16286 8533,'-18'0'774,"0"0"-256,2 0 1,4 0-1,8 1-499,8 4 1,8-4 0,7 4 0,6-4 0,8-1 0,4 2-20,4 2 0,8-2 0,-1 3 0</inkml:trace>
  <inkml:trace contextRef="#ctx0" brushRef="#br0" timeOffset="31">22595 16326 8245,'-15'-27'137,"-3"9"1,9 17 0,-1 13 0,4 4 462,1 0 0,1-1 0,4-2 0,-2-1 0,0-1 0,-3-2 0,1-1-1115,-2 0 0,4-4 0,-1-8 1,6-5-687,6-3 0,0-3 0,3-1 1176,3-2 0,1-5 0,-3 0 0,1 0 478,-1 0 0,-1 4 1,-2 6-1,-1 1 1,0 2-1,0 2 1,0 2-174,1 3 1,2 2-1,1 2 1,2 4-1,3 4-280,4 3 0,3 1 0,2 0 0</inkml:trace>
  <inkml:trace contextRef="#ctx0" brushRef="#br0" timeOffset="32">23101 16206 8523,'-6'-49'3141,"0"21"0,-3 32-3049,5 20 1,4 12 0,4 5 0,5 0 0,3 1-1,1-4 1,1 2 0,1 2-1388,2 2 0,-2 1 1295,3-5 0,3-6 0,-1-2 0</inkml:trace>
  <inkml:trace contextRef="#ctx0" brushRef="#br0" timeOffset="33">4546 12408 8242,'0'-23'0,"0"3"0,1 0 34,4 4 54,2 1 0,6 2 0,1 1 1,-1 2-1,0 1 0,1-1 0,-1-1 1,0 1-1,1 2 0,-1 2 0,-1 2 976,-3-2 0,-2 5 0,-4-2 1,1 6-827,-1 5 0,-7 4 1,-5 3-1,-4 3 0,-5 4 1,-4 3-52,-3 2 0,-12 4 0,-5 2 0,-4-1 0,-6 2 0,-2-1 0,-6 2 214,0 4 0,2-7 0,-4 8 0,-2-1 1,0-1-1,0 2 0,4 0-285,1 0 1,2 0 0,7-1 0,2-2 0,3-2 0,2 2-86,1 2 0,2 1 1,0-2-1,0-1 1,2-2-1,2-3-660,5-2 1,0-4-1,3-2 1,4-3-1,3-2 1,5-3-610,1-1 1,11-7-1,8-4 1,15-6-2408,14-6 3645,3-1 0,15-22 0,-3 2 0</inkml:trace>
  <inkml:trace contextRef="#ctx0" brushRef="#br0" timeOffset="34">3652 12981 12661,'-26'-21'-332,"1"3"1,1 9-1,3 5 394,2 2 0,1 2 0,5 0 0,0 0 0,-1 0 0,1 0 1,0 2 376,-1 2 1,1 4 0,0 5 0,1 0 0,1 2 0,4 3 0,-1 4-108,1 3 1,4 2 0,-1 0 0,2-1 0,4 1-1,2 0 1,6 1-687,7 3 1,9-5 0,11 3-1,6-7 1,9-4 0,9-7-993,10-5 1,-29-5 0,2 0 1370,0 0 1,1-2 0,5-9-1,1-4 1,-4-1 0,0 1 0</inkml:trace>
  <inkml:trace contextRef="#ctx0" brushRef="#br0" timeOffset="35">5265 12514 8575,'8'-6'207,"-2"-1"1,-5-5 341,4 3 1,-4-3-1,5 5 1,0-2-79,3 0 1,-2 6-1,2 0 1,2 6 0,2 6-1,3 3 1,3 3 58,2 2 1,-3 4-453,4 6 0,0 1 0,5 3 1,0 5-1,-1 1-119,1-2 0,0 2 0,1-4 0,3-2 0,4-2 0,4-3-196,1-1 0,-2-1 0,1-1 0,-2-2 0,2-3 0,-2-5-337,1-3 1,-5-2 0,-2 1-1,-3-5 1,-1-2 0,-2-2-39,-3 0 0,-1 0 0,-5 0 0,2 0 0,-2 0 612,-1 0 0,-8-6 0,-1-2 0</inkml:trace>
  <inkml:trace contextRef="#ctx0" brushRef="#br0" timeOffset="36">6199 13061 8575,'-14'1'0,"1"4"596,0 3 0,-1-2 1,1 0-1,0-1 368,-1-1 1,5 1 0,2-4 0,0 4 0,-1 3-1042,-2 4 1,-2 8 0,-3 2 0,-1 4 0,-3 4 0,-2 3 0,-4 1 0,-4 3-754,-2 1 1,-4 7-1,2-1 1,-1 0-1,-3 1 1,-1-2-1,-2-3 830,0-3 0,-6-8 0,-2 4 0</inkml:trace>
  <inkml:trace contextRef="#ctx0" brushRef="#br0" timeOffset="37">8145 11221 11789,'-14'-19'-530,"3"4"1,2-2 46,4 2 705,4 7 1,1 1-1,-2 6 435,-2 1 1,-8 7 0,-7 12 0,-2 2-1,-1 1 1,0 0 0,1 1-249,2 0 1,2 2 0,8 2-1,5-2 1,2-1 0,2-3-293,0-2 0,12-1 0,6-5 0,6-1 0,4-3 0,2-5 0,2-2-323,2-2 1,0-3-1,2-5 1,-5-5 0,-4-2-1,-4-1 1,-2 0-414,-2-2 0,-7-4 0,-7 4 0,-4 2 0,-1 1 1,-3 1-139,-6 1 0,0 6 0,-10 2 0,0 5 822,-3 5 1,2 14 0,1 9 0</inkml:trace>
  <inkml:trace contextRef="#ctx0" brushRef="#br0" timeOffset="38">8371 11621 8554,'-6'-17'0,"-2"0"-14,-4 5 0,3 5 1,0 7-1,-1 1 0,-2 2-121,-2 2 1,5 1 0,1-2 655,-3 5 1,-1 3-1,1 3 1,0 3-1,2 4-251,-1 3 1,4 6-1,0 2 1,2 1-1,-1 3 1,2 3 0,2 3-469,1 1 1,0 5 0,1-3 0,2 0 0,3 1 0,1-1 197,4 0 0,1-2 0,1-4 0</inkml:trace>
  <inkml:trace contextRef="#ctx0" brushRef="#br0" timeOffset="39">8305 12341 12635,'-14'-19'91,"1"5"1,1 8 0,2 12 0,1 6-181,-1 5 0,-2 5 0,0-3 1,1 0-1,4 2 0,1 0 0,3 2 1,2 3 338,1 0 0,0 1 0,0 0 0,0-2 0,1-2 1,2-2-1,3-2-97,1-2 0,4-4 0,5-4-99,2-5 0,0 2 0,-5-3 1,-1-4-138,-3-7 1,1-4 0,-4-2 0,0-3-1,0-2 1,-3-2 0,-2-2-198,-1-2 1,0-1 0,-1 3 0,-2 2 0,-3 2 0,0 2-971,0 3 1215,2 6 0,4 8 0,0 8 0</inkml:trace>
  <inkml:trace contextRef="#ctx0" brushRef="#br0" timeOffset="40">8358 12687 8399,'7'-17'-213,"-2"-1"346,-4 0 1,-2 12-1,-2 6 1,-3 8-1,-1 3 1,-2 6 326,1 5 0,-4 2 1,5 11-1,-2 4 0,2 4 1,-1 7-1,2 6-303,0 6 1,2 2 0,4-2 0,2-4 0,0-2 0,4-1-1595,2-2 0,-1 2 0,4-12 1437,-3-4 0,1 1 0,5-6 0</inkml:trace>
  <inkml:trace contextRef="#ctx0" brushRef="#br0" timeOffset="41">8398 13460 8300,'0'-29'2062,"0"2"-1616,0 3-470,0 17 1,0 7 0,0 10 0,-1 7 0,-4 3 0,-2 4 0,-2 1 0,0 5 305,-1 3 1,-1-4 0,1 4 0,1-2 0,-1 0 0,-2-1 0,0-2-149,3-2 0,3 1 0,6-2 1,0-1-1,0-2 0,0 0-232,0-1 1,6-2 0,3-5-1,3-1 1,1-1 0,0-3-300,1-5 1,-1 2 0,-1-3-1,-2-5 1,-2-5 0,-2-5 419,-3-1 1,-3-6 0,-5-2 0,-4-1 0,-3-1 0,-1 1 43,0 2 0,-1 0 0,1 8 0,0 2 0,-1 3 1,3 2-2811,2 7 2743,3 4 0,6 13 0,0 2 0</inkml:trace>
  <inkml:trace contextRef="#ctx0" brushRef="#br0" timeOffset="42">8451 14287 8205,'-13'0'744,"0"-2"1,-1-1-142,1-1 0,4-1 1,0 5-1,0 2-264,2 2 1,-3-1 0,5 8 0,1 2 0,-1 5 0,-1 2 0,-1 4-443,-3 1 1,2 6 0,1 1 0,1-3 0,3-2 0,1-4 0,2-2-153,0-2 0,0-1 0,2-6 0,2-3 459,5-5 1,3-2-1,1-4 1,1-2-1,-1-5-264,0-3 0,-5-1 0,-4 0-315,-2-1 1,-2 8 0,0 6 0,-2 8 0,-1 4 80,-1 1 0,-2 0 0,3 1 0,-2-1 1,2 2-1,2 1-1516,1 2 1810,0 5 0,6-2 0,1 6 0</inkml:trace>
  <inkml:trace contextRef="#ctx0" brushRef="#br0" timeOffset="43">8451 14487 8465,'0'-26'151,"-1"-3"0,-2-2 437,-2 4 1,1 2 0,3 9-1,-2 2-596,-2 4 1,-1 3 0,2-4-1,-5 4 1,-3 1 0,-1 3 0,-1 3 137,1 4 0,1 10 0,2 9 0,1 5 0,-1 7 0,-2 3 0,0 8 0,1 4 509,3 4 1,0-3-1,-1 0 1,5-2 0,2 1-1,2 2-495,0 1 0,0-1 0,2-2 0,1-2 1,3-2-1,0-3-1385,0-2 1,2-1 0,-2 1 0,2 1 1240,2-2 0,-4-3 0,0-10 0</inkml:trace>
  <inkml:trace contextRef="#ctx0" brushRef="#br0" timeOffset="44">8305 15579 8293,'-14'-13'1150,"7"6"1,-5 1 0,3 6-676,-3 0 0,-1 6 0,0 3 0,-1 4 0,1 6-271,0 8 1,-1 5 0,3 8 0,2 2 0,4-1 0,4 1 162,1-4 1,7-8 0,5-2-711,4-4 0,6-12 1,-2-1-1,-1-3 42,0-5 0,5-9 1,-3-7-1,-1-8 1,-2-4-1,-4-4 0,-6-3 67,-3-8 0,-4 0 1,-1-4-1,0 2 1,-1 4-1,-4 2-58,-3 5 0,0 9 1,1 4-435,1 3 1,1 15-1,5 8 726,0 6 0,6 16 0,2-2 0</inkml:trace>
  <inkml:trace contextRef="#ctx0" brushRef="#br0" timeOffset="45">8211 16499 8169,'-6'-34'272,"5"-2"1,-3 10-1,2 4 236,2 1 0,0 6 0,0-3 0,0 3 1,0 2-1,0 0 1679,0-1-2110,0 7 1,0 3 0,0 10 0,0 7 0,0 8 24,0 4 1,-4 7 0,-1 5 0,1 6-1,-1 5 1,1 1-486,1-1 0,1 1 0,2 3 0,0-2 0,0-1 0,0 0 0,2-1-4265,2-4 4648,4-3 0,5-1 0,0 0 0</inkml:trace>
  <inkml:trace contextRef="#ctx0" brushRef="#br0" timeOffset="46">8225 17232 7942,'-21'-13'0,"2"5"0,5 4 411,1 2 0,4 2 305,0 0 1,5 0 0,-4-1-319,3-4 0,-1 4 0,3-2 1,-3 4-1,-2 7 0,-1 4 0,2 7-335,3 5 1,-2 7 0,1 1 0,2 4-1,3 2 1,5 2 0,4-1-484,2-1 1,7-7-1,1-4 1,1-8-1,-1-4 1,-1-3-1,-1-3 44,1-5 1,-1-4-1,-9-4 1,-3-6 0,-4-7-1,-1-6 422,0-7 1,-1-3 0,-4-4 0,-3 3-1,-4 2 1,0 2 97,3 2 1,-1 6-1,7 1 1,6 3-145,8 6 0,9 5 0,6 7 0</inkml:trace>
  <inkml:trace contextRef="#ctx0" brushRef="#br0" timeOffset="47">8385 17725 7949,'-20'-1'144,"-3"-4"0,-4-4 481,0-3 0,-7 1 1,8 0-1,-2 4-377,-1 1 0,3 1 0,-1 7 0,2 2 0,1 7 0,2 5 0,0 9 0,1 6-219,3 5 0,5 10 1,4-5-1,5 5 1,4 3-1,4 0 1,6 0-793,7 1 1,5-4 0,9-2 0,3-2-1,2-4 763,-1-2 0,1-9 0,4-8 0</inkml:trace>
  <inkml:trace contextRef="#ctx0" brushRef="#br0" timeOffset="48">8251 18445 7949,'-26'22'-170,"-1"-1"0,0-1 36,1 1 0,5-5 0,3 2 0,5-3 561,4-2 0,2 1 1,4-1-1,0 0 1,4-1 167,7-3 0,3 1 1,3-5-1,-1-1 1,0 1-1,2 1 1,1 0-437,2 0 1,2 2-1,-4-3-475,2-2 0,-5-2 0,-4-1-185,1 0 1,-2-1-1,-1-4 1,-1-3-1,-5-6 1,-4-2-1,-7-5 712,-6-4 0,-1 1 0,-5-7 0,-3 2 0,-3-2 0,-3-4 380,1 1 0,2-3 0,3 8 0,3 2 0,4 5 0,3 4 152,2 6-743,-1-1 0,1 0 0,0-8 0</inkml:trace>
  <inkml:trace contextRef="#ctx0" brushRef="#br0" timeOffset="49">733 13634 8027,'-13'0'0,"-1"0"0,1 0 227,6 0 1,-5 0 0,3 0 0,-3 1 0,0 5-1,2 6 1,3 6 0,1 1 0,3 3 0,1 2 0,4 5-80,2 4 0,4-2 0,6 3 0,4-1 1,4-5-1,3-4 0,2-7-280,0-2 0,-1-7 1,0-4-1,-3-4 0,-2-6 1,-2-6-1,-4-5 52,-4-4 1,-6-1 0,-5-4-1,-1 3 1,-3 2 0,-7 0 43,-5 0 1,0 5 0,-5 0-475,2 6 1,-5-1 0,2 7 0,-2 2 509,2 5 0,-3 5 0,4 5 0</inkml:trace>
  <inkml:trace contextRef="#ctx0" brushRef="#br0" timeOffset="50">1226 13820 8027,'-4'-13'0,"-2"1"0,0 2 0,0 1 0,2 0 366,4 2 1,1 1-1,2 7 1,2 4-143,-2 3 1,2 6-1,0 2 1,-1 2 0,1-2-1,-1 0-865,-1 2 486,-1-9 1,-1 9 0,4-11 163,4 1 1,2-2 0,3-6-1,-2-2 1,-2-2 0,-3-5-48,-1-3 1,3-6 0,-4 0-1,-2 2 1,-2 1 0,-2 2-14,-4 0 0,-2 5 1,-7 4-1,0 2 1,-3 2-1,-1 2-350,2 2 0,1 4 0,2 6 1,1 3-1,3 0 401,5 0 0,2-2 0,2-2 0</inkml:trace>
  <inkml:trace contextRef="#ctx0" brushRef="#br0" timeOffset="51">853 14687 8027,'-13'-6'0,"-1"-3"232,1-3 1,0 4 0,-1 4-31,1 3 0,4 6 1,2 4-1,-1 2 1,3 1-1,-1-1-78,3 4 0,1 2 1,4-3-1,2 3 0,6 0 1,7 0-1,5-4-51,3-4 0,2-3 0,-1-6 0,1 0 0,0 0 0,-2 0 0,-3-2-12,-4-2 1,-3-2 0,-3-4-1,-4 1 1,-3-2 0,-4-1-344,-1-1 0,-7 6 1,-6 2-1,-10 4 0,-6 1 1,-5 3-606,0 6 1,-3 0 886,6 8 0,-6 4 0,2 0 0</inkml:trace>
  <inkml:trace contextRef="#ctx0" brushRef="#br0" timeOffset="52">10917 17952 8110,'-3'-24'0,"-4"0"0,-6 5 0,-2 9 0,6 7 492,3 3 1,6 7-1,0 5 1,2 7 0,2 5-1,5 6 1,3 2-1,1 7 1,0 1 661,1 0 0,2 5 0,-1-8 0,-3-1 0,0 0 1,-2-4-1,-1-1-873,-5-6 1,2 1 0,-1-9 0,-2 0-566,-2-3 0,-1-8 0,0-7 0,0-12 0,0-14 12,0-12 1,0-12-1,0-12 1,2-2-1,0-3 1,3 0 0,-1 0 656,2 3 0,-3 3 0,5 1 0,-1 8 0,-1 10 0,0 9 0,-2 10 686,2 8 1,-3 1 0,6 12 0,1 6 0,2 9-760,2 8 1,0 11-1,3 6 1,1 5-1,-1 5 1,1 2 0,0 1-313,-2-4 0,3-3 0,-1-4 0,-2-4 0,-1-4 0,-1-4-1398,-1-5 1,-1-2-1,-2-9 1,-2-5 1142,-2-10 0,-2-14 0,-4-17 0,0-5 1,0-9-1,1-5 280,4-6 1,-4-1 0,5 0 0,0 8 0,2 4 0,0 9 0,1 5 585,2 5 0,-4 9 0,2 6 0,3 7 0,3 2 0,2 4 0,1 7-168,2 8 1,-6 8-1,6 10 1,-3 6-1,1 4 1,-2 5-885,-1 2 1,-1 0 0,-1 6 0,0-1-1,2-1 1,3-3 0,4-5-9391,3-2 9506,-4-8 0,10-2 0,-3-5 0</inkml:trace>
  <inkml:trace contextRef="#ctx0" brushRef="#br0" timeOffset="53">12117 17632 13070,'-13'-22'1620,"-1"8"0,7 11 0,3 8-1164,2 4 0,2 3 0,0 2 1,0 4-1,2 3 0,1 1 1,2 0-1,3 0-357,2-1 1,2 3 0,1-6 0,1-2-1,-1-1 1,2-3 0,1-4-1456,2-3 1,0-4 0,-6-2 0,-4-4 1520,-3-3 0,-4-4 1,-2-2-1,-2 1 1,-3 1-1,0 2 0,-1 2 1433,-1 3 0,5-1 0,-1 4-1099,2 2 1,8 5 0,3 11 0,5 2 0,3-2 0,6-1-1047,2-2 0,3 5 1,1 0-1,3-4 0,-3-2 1,1-3-1,-1 0-5839,3-2 6386,-1-1 0,-5-6 0,1 0 0</inkml:trace>
  <inkml:trace contextRef="#ctx0" brushRef="#br0" timeOffset="54">12624 17645 8039,'0'-19'1291,"1"12"0,4 1 1,3 9-1,4 4-563,2 3 0,0 2 0,4 3 1,4 1-1,4 2 0,-1-2-733,-3-1 1,8 1-1,-2-1 1,3-4 0,1-4-1,-3-4 1,-4-2 0,-4-1 735,-2 0-731,-7-11 0,-1 2 0,-3-11 0</inkml:trace>
  <inkml:trace contextRef="#ctx0" brushRef="#br0" timeOffset="55">13024 17725 8039,'-14'-21'258,"-9"1"1,-6 3 0,-2 0 0,-3 0-1,2 4 1,-2 3 569,0 1 0,4 6 1,0-2-1,7 5 1,5 5-1,3 4-545,2 3 1,1 7 0,3 4-1,4 6 1,4 3 0,1 2 0,1 3 678,4 2 0,4-1 0,7-2 0,5-4 0,3-2-962,4-3 0,7-4 0,-1-9 0</inkml:trace>
  <inkml:trace contextRef="#ctx0" brushRef="#br0" timeOffset="56">13637 16406 8176,'1'-15'-125,"2"-1"94,2-2 0,-1 0 822,-4 5 0,0 8 1,0 11 167,0 15 1,0 12 0,0 14 0,-1 9 0,-4 11 0,-4 5 0,4-33 0,0-1-622,0 2 1,1-1 0,-1-1 0,0-1 0,1 1 0,2 0 0,-1 0 0,0 1-1,0-1 1,0 1 0,1 0 0,1-1 0,1 34-218,4-3 1,4 3 0,7-8 0,2-2 0,4-1 0,1-6-1847,1-5 1,-3 0-1,4-5 1,-3-2-1,-1-5 1725,1-7 0,1 0 0,5-10 0</inkml:trace>
  <inkml:trace contextRef="#ctx0" brushRef="#br0" timeOffset="57">14357 16446 7930,'-6'-24'1534,"-3"6"1,3 17 0,1 17 0,4 6-1093,1 6 1,4 8-1,2 2 1,2 8 0,2 11-1,0 3 95,-1 4 0,3 7 1,-3-7-1,1-4 0,1 0 1,-2-7-1,1-1-713,2-6 1,0-3-1,-2-5 1,-2-2-1,-3-7 1,-2-3-665,-1-4 1,-4-7-1,-2-2 1,-5-7-1,-4-6 1,-4-5 1083,0-4 1,-6-7-1,4-5 1,0-1 0,0-3-1,2 3 1,3 0 995,0 1 0,5 6 1,2 0-1,1 8-1319,3 5 0,8 5 0,2 12 0,2 3 1,0 4-1,1 3-560,2 2 1,1 1 0,2 2 0,1-1-1,2-2 1,0-3 0,1-2-2280,3-1 1,4-8 2917,0-9 0,1-8 0,0-3 0</inkml:trace>
  <inkml:trace contextRef="#ctx0" brushRef="#br0" timeOffset="58">14783 17219 7930,'8'-20'1072,"-1"7"0,-4-2 183,1 5 1,7 7 0,-2-1-631,2 2 1,3 2-1,-1 0 1,0 0-1,1 0 1,-1 0-1,0 0-279,1 0 0,-7-1 0,-4-4 0,-6-4 0,-6-1-491,-3 1 0,-1-3 0,-2 5 0,-1-1 1,-2 4-1,0 2 261,-1 2 0,9 0 0,-3 2 0,2 2 0,4 7 0,2 5 0,4 5-275,1-1 1,0 10 0,1-3 0,5 1 0,6 1 0,6 1-1115,3 1 1,1 2 0,6-7 0,2-2 1272,1-8 0,6-16 0,-3-1 0</inkml:trace>
  <inkml:trace contextRef="#ctx0" brushRef="#br0" timeOffset="59">15250 17139 7885,'-6'-31'5611,"-2"1"-3832,1 5 1,3 10-1539,8 11 1,3 12-1,7 7 1,-2 5-1,-2 5 1,-1 3 0,0 4-1,-2 2-11,-2 4 1,-3-6-1,1-1 1,2-4 0,-2-3-1,0-5-1601,1-4 0,-2-2 0,2-15 1000,-2-8 1,-2-14-1,0-11 1,0-4 0,0-2-1,0-4 543,0-3 1,0 0 0,0 2 0,0 3 0,0 6 0,0 3 0,0 6 1118,0 4 0,1 7 0,2 6 0,2 5-1025,-2 5 1,-2 4 0,-1 10 0,0 2 0,0 3 0,0 4-710,0 3 1,0 2 0,1-1 0,2 1 0,3 0 0,2-1-2114,2 1 1,2-2 2555,1-3 0,7-2 0,0-7 0</inkml:trace>
  <inkml:trace contextRef="#ctx0" brushRef="#br0" timeOffset="60">15650 16899 7885,'0'-19'289,"-2"-1"0,-2 0 1,-4 5 5893,1 4-5807,1 8 1,6-1 0,1 8-1,4 5 1,5 3 0,5 3-1,3 1-202,-2 2 0,-1 0 0,0-5 0,1 0 0,2 1 0,-2-1 0,-1 0 1,-3 1-75,-3-1 0,-3 0 0,-6 1 0,-2-1 0,-2 0 0,-5-1-542,-3-3 1,-1 2 0,1-6 0,1 1 0,4 2-5791,1-1 6232,2-4 0,10 3 0,1-6 0</inkml:trace>
  <inkml:trace contextRef="#ctx0" brushRef="#br0" timeOffset="61">16010 16046 7890,'-14'-28'0,"1"0"1076,0 5 0,7 10 0,6 18 0,6 5-537,1 6 1,5 5-1,-2 7 1,5 5-1,4 7 1,0 8-1,2 9 1,0 5-20,3 3 0,1 2 0,1-1 0,0 1 0,-3 0-44,0-1 1,-7 1 0,0 0-1052,-5-1 1,-6 4 0,-5-2 0,-1-4 0,-3-1 0,-7-1 574,-5 2 0,-11 4 0,-7-7 0</inkml:trace>
  <inkml:trace contextRef="#ctx0" brushRef="#br0" timeOffset="62">4426 12861 8478,'0'-14'0,"0"1"0,0 0 0,0-1 0,0 1 0,0 0 0,0-1 0,0 1-25,6 0 0,-4 1 0,6 2 0,-2 1 0,-2 0 1,1 0-1,-1 0 0,1-1-37,1-2 1,-5-2 0,5 1-1,-2 0 1,1-1 587,-2 1 0,-2 0 1316,-1 0 0,-4-1-1018,-1 1 0,-4 4 0,4 2 0,-3 1 0,-2 3 0,-2 1-158,-1 2 1,-2 6 0,-3 4 0,-6 5 0,-4 5 0,-4 0 0,-2 5 26,-3 5 1,-2 0 0,-1 5 0,-1 2 0,-4 2-1,-1 1-381,3 0 1,-3 0 0,9-2-1,-3-1 1,3-1 0,3-1 0,5-1-313,0-3 0,3-2 0,1-4 0,2-2 0,6-2 0,2-2-691,1-2 0,7-2 1,3-2-1,4-1 0,4-3-4225,5-5 1,15-4 4596,7-4 0,6-10 0,3-6 0</inkml:trace>
  <inkml:trace contextRef="#ctx0" brushRef="#br0" timeOffset="63">3879 12847 8313,'-27'-25'3550,"2"4"-2430,3 8 1,7 6 0,6 8 0,0 4-842,2 4 0,-3 4 1,4 3-1,0 2 1,-2 0-1,2-1 1,1 3-1,2 0 0,1 4-168,2 1 1,8-2 0,3-1 0,9 1 0,3 1 0,7 0 0,4-3-2017,7-2 0,5-1 0,9-7 1905,3-2 0,9-3 0,7-6 0</inkml:trace>
  <inkml:trace contextRef="#ctx0" brushRef="#br0" timeOffset="64">5399 12568 8376,'0'-14'0,"0"1"0,0 0-95,0-1 0,0 1 1,0 0-1,0-1 0,0 1 1,0 0-1,0-1 847,0 1 1,0 0 0,0-1 0,0 1-1,1 1 75,4 3 0,-2 3 1,5 8-1,1 2 0,2 7 1,1 3-418,2 4 0,4 10 0,0 0 1,3 4-1,2 2 0,1 0 1,1 3-155,-1 1 0,-2 2 1,2 0-1,-3 0 1,-2 0-1,-3-1-505,-1-4 1,-2 2 0,1-6 0,-1-1 0,-1-2 0,-3-1 0,-5-1-745,-2 1 1,-2-6-1,0-2 1,-2-1-1,-2-1 1,-5 0-1960,-3-2 2952,-7-2 0,-8 0 0,-7 1 0</inkml:trace>
  <inkml:trace contextRef="#ctx0" brushRef="#br0" timeOffset="65">13157 12647 8290,'0'-20'0,"0"2"0,0 3 0,1 3 0,2 2 0,2 1 0,5 6 0,-2-7 148,5 5 0,2-4 0,1 3 0,2 1 1,-2-1-1,-1 3 0,-2 0 0,0 0 0,1-2 843,-1 2 1,-5-4 0,-5 0-1,-6-1-730,-6 4 0,-3-2 0,-2 1 1,1 2-1,0 2 0,0 1 11,-1 0 1,-4 0 0,1 1 0,0 2 0,3 3-1,0 0 1,1 0 1052,0-3-1105,-1 4 1,5-4-1,0 6 1,1 2-410,0 1 1,2 1 0,6 0-1,2 1 1,2-3-724,5-2 1,-2 2-1,2-7 1,2-1-1,2-2 1,3-1-922,2 0 0,1 0 1833,-1 0 0,3-5 0,6-3 0</inkml:trace>
  <inkml:trace contextRef="#ctx0" brushRef="#br0" timeOffset="66">13250 12714 8425,'-13'0'0,"0"0"145,-1 0 0,2 2 1,2 2-1,1 3 194,-1 1 1,4 4-1,0-3 1,1 2-1,1 3 1,1-1 0,2 0-1,-1 1 355,-2-1 1,2 5-1,-4 1 1,2 2 0,-2 3-1,-2-1 1,0 2-590,0 2 1,-4-6 0,5 7-1,-2 0 1,2-3 0,-1 2-4791,1-3 4685,4-1 0,-9 4 0,5 0 0</inkml:trace>
  <inkml:trace contextRef="#ctx0" brushRef="#br0" timeOffset="67">12970 13234 8543,'0'-13'-636,"-6"5"0,3 2 434,-6 6 0,5-4 534,-5-1 1,5 7 0,-4 7 0,1 1-1,1 0 268,0-1 1,0 0 0,2 5 0,-5 0-1,-3 3 1,-1 0-105,-1 0 1,1 3 0,1 1-1,2 1 1,1-1 0,-2 0-646,0 0 1,-1-4 0,1 6 0,4-1-1,1 0 1,2-1 0,-1-1-3149,1 1 3297,-1-5 0,5 10 0,0-6 0</inkml:trace>
  <inkml:trace contextRef="#ctx0" brushRef="#br0" timeOffset="68">12704 13740 8298,'-2'-12'0,"-1"2"0,-1 1 0,-7 6 1569,10-3-901,-5 6 0,6 6 0,0 3 0,0 3 1,0 3-549,0 3 1,6-4 0,1 6-1,2-3 1,2 1 0,2-2-1,3-1-346,0-1 1,-1-6 0,-1 0 0,-1-2 0,0-3 0,-1-3 58,-3-5 0,1-2 0,-5-6 1,-2-2-1,-2-3 0,-1-4 1,0-3-202,0-2 1,0 5-1,0 0 1,-1-2 367,-4-1 0,4-8 0,-5-1 0</inkml:trace>
  <inkml:trace contextRef="#ctx0" brushRef="#br0" timeOffset="69">13357 16006 12642,'-18'-18'0,"-1"0"0,-2 2 0,-3 1 66,-1 2 13,4 6 0,-5-1 0,1 5-8,-5-1 0,-7-1 0,0 5 169,-6 0 1,-6 2 0,-9 2-1,-4 5 1,-5 4 0,-2 4-1,32-8 1,0 1 0,-2 1-1,-1 0 219,-2 3 0,-2 0-348,-1 2 1,0 1-44,-1-1 0,-1 2 1,-6 5-1,-1 1 1,-2 0-1,0 0 0,-3 1 1,-1 2-1,-4 1 1,-1 1-1,0 1 1,0 0 71,0 1 1,-1 1 0,21-8 0,-2 1 0,2 0 0,0 1 0,1 1 0,-1 0 0,1 1-1,1 0 1,-1 1 0,-2 1 0,1 2 0,-1 0 0,2 1 0,0 0 0,1 1-211,0-1 1,1 1 0,1 2 0,-4 4-1,0 2 1,3 1 0,4-3 0,2 0 0,0 1-1,1 0 1,1 1 0,1 1 0,1 1 0,0 1-1,3 1 1,2-2 0,3 1 0,1 0-95,-8 22 1,5 0-1,7-3 1,4 1 0,8-6-1,4 0 1,4-3 0,4-1-1,6 0 1,6-2 0,5-2-1,5-1 1,7 0 0,4-1 110,8 1 0,3-4 0,-3-4 1,3-4-1,-8-10 0,3-2 1,1-1-1,2-2 0,0-1 1,2-2-1,2-1 0,1-2 1,2-1-1,3-1 0,2-1 0,1-2 1,1-1-1,2-1 0,-1-1 166,3-2 1,1 0-1,0-2 1,7 0 0,1-1-1,0-1 1,-16-3 0,1 0-1,0-2 1,1 1 0,2-1-1,1 1 1,0-2-1,0 0 1,4-1 0,0 0-1,0-1 1,1-1 0,-1-1-1,1 0 1,0 0 0,0-2-141,0 0 1,1-1-1,0 0 1,2-1-1,-11 2 1,1 0-1,0-1 1,0 0-1,1-1 1,-1 0-1,0-1 1,0 0-1,0-1 1,0 1-1,1-1 1,1-1-1,-1 1 1,1-1-1,-1 0 1,1-1-1,0 1 1,-1-1-1,1 0 1,-1 0-1,-1-1 1,-1 0-1,1 0 1,-1 0-1,0 0-86,13-5 1,-1 1 0,0 0-1,0-2 1,-14 3 0,1-1-1,0 0 1,-1 0 0,0-1-1,9-3 1,0-2 0,-1 1-1,0-2 1,-2 1 0,-1-1 0,0 0-1,-1-1 1,-2 0 0,0-1-1,-2 0 1,-1 0 0,-4 1-1,-1-1 1,-2 1 0,0-1-29,12-8 1,-1-1 0,-2-1 0,-4-2 0,-1-2 0,-3-1 0,-5 1 0,-2 0 0,-2-3 0,-3 1-1,-1-1 1,-3-2 0,-2 1 0,-2-2 0,-3 0 0,-3 2 0,-2-1 0,-3-1 0,-2 1 0,-3-1-1,-2 0-56,-2-1 0,-3 0 0,-3 0 1,-4-23-1,-7 0 0,-6-1 1,-7 3-1,-6 2 0,-7 3 1,-9 3-1,-6 4 0,11 21 0,-3 2 1,-3 2-1,-4 2 0,-2 2 1,-3 2 196,-4 0 0,-2 3 0,-3 2 0,-3 4 0,-3 2 0,-2 3 0,-4 3 0,-3 3 0,0 2 0,17 3 0,-1 1 0,-1 2 0,0 1 0,-3 1 0,0 2 0,-1 1 0,1 1 0,-1 2 0,0 1 0,1 1 0,-1 0-67,0 1 1,1 1 0,-1 1-1,0 2 1,-2 2 0,-1 3 0,0 0-1,2 1 67,4-1 0,1 1 0,1 1 0,-1 0 0,-1 0 0,0 1 0,0 1 0</inkml:trace>
  <inkml:trace contextRef="#ctx0" brushRef="#br0" timeOffset="70">4839 12368 23546,'-13'0'0,"-1"1"-53,1 4 1,0 2-1,-1 5 1,-1-2 0,-1-1-1,-3 1 1,-2 1 0,-1-1-1,0-1 1,1 1 0,0 1-1,2-1 351,0-1 0,1 0 1,3 4-1,-1-1 0,-3-2 1,-1-1-1,0 3 1,0 3 67,1 3 1,-5 1-1,2-1 1,-3 4-1,-3 3 1,-3 2-421,-5-1 0,-1 6 0,-1 0 1,-1 1-1,-4 1 0,-1-2 67,-2 1 1,1-2-1,5-6 1,0-1-1,0-2 1,2 0-405,2-1 1,4 3-1,5-7 1,0 0 0,2-2-1,5-2 1,5 0-1473,4 1 1,10-7 1731,1-3 1,6-14 0,7-5 0</inkml:trace>
  <inkml:trace contextRef="#ctx0" brushRef="#br0" timeOffset="71">3866 12887 16554,'-25'-25'-485,"2"3"0,4 9 1,7 10-1,3 6 581,5 6 1,1-2 0,0 2 0,-1 1 0,1 2 0,3 1 0,4 1-78,5-1 1,7 0 0,5 1 0,4-1 0,9 0-1,6-1 1,8-3-242,3-4 0,3-4 0,11-1 306,3 0 0,-30-5 0,0-2 0,36-8 1</inkml:trace>
  <inkml:trace contextRef="#ctx0" brushRef="#br0" timeOffset="72">5052 12488 16999,'-12'-33'-3910,"2"8"2468,1 10 1241,6 8 1,-3 13 0,8 1 0,2 3 0,5 2-1,6 3 1,5 1 639,7 3 0,9 7 0,1 6 0,6 1 0,7 1 0,3 0 0,4 4-111,-1 5 0,-9-1 0,7 2 0,-4-2 0,-3-4 0,-2-2 1,-4-5-568,-1-3 0,-6-1 1,-3-1-1,-4 1 0,-3 0 1,-5-1-1052,-4 1 1,0 0 1074,-11-1 1,-5 1-1,-7 0 1</inkml:trace>
  <inkml:trace contextRef="#ctx0" brushRef="#br0" timeOffset="73">2173 11195 24799,'-5'-49'-1844,"-1"2"0,-1 5 0,-2 10 1,0 9-339,0 10 2303,6 6 0,-8 8 0,0 4 0,-4 5 0,-4 6 0,-2 6 0,-1 4 0,0 0 0,1 1 0,2 1 1,3 2-1,2 2 0,4 1 0,3-1 0,1-1 0,3 1-78,1-1 0,8-2 1,3-5-1,3-3 0,3-2 1,2-3-1,6-2 186,2-6 1,2 3-1,1-7 1,1-1 0,2-3-1,-1-4 1,-2-5-97,-1-3 0,-6 3 0,-4 0 0,-2 0 0,-3 0 881,-3 1-1498,3 5 726,-11-3 0,5 13 0,-7 5 0,-2 6 0,-3 2 38,-2 4 1,-1 3-1,-4 4 1,0 3-1,1 1 1,2 1-617,1 1 0,1 2 0,-1 1 0,5 0 0,2 0 0,2-2-465,0-2 1,0 1-1,2-8 1,2-2 528,5-3 1,15-8 0,4 3 0</inkml:trace>
  <inkml:trace contextRef="#ctx0" brushRef="#br0" timeOffset="74">2893 11461 19749,'-8'-54'-1615,"-4"5"1,5 18 1733,0 8 0,-1 15 0,5 8 0,-3 5 0,0 4 1,-1 0-1,0 2-129,-4 0 0,1 7 0,-1 1 0,4 2 0,1 3 0,3 1 0,3 0-164,5-3 1,2 2 0,8-6 0,3-3 0,4-5 0,4-6 0,4-2 393,1-2 1,-1-6-1,-6-3 1,-4-3 0,0-2-1,-4-3-109,-1-1 0,-4-4 0,-2 4 0,-4 2 0,-5 1 361,-5 2 1,-2 7-1,-8 8 1,-3 9 0,-5 12-1,-5 5 1,-4 6-565,3 4 0,-4 5 0,2 11 0,3 0 0,3 4 0,4 4-328,2 4 0,7 0 0,9-1 0,7-4 287,10-8 0,11 1 0,9-7 0</inkml:trace>
  <inkml:trace contextRef="#ctx0" brushRef="#br0" timeOffset="75">6972 11142 26784,'-6'-42'-2525,"0"9"0,-5 19 1,3 8 2831,-3 10 1,-2 23-1,-6 11 1,-8 11 0,-9 12-1,16-28 1,-1 2 0,-2 3-1,0 1-779,-1 2 1,1 1-1,1 1 1,1 1-1,-2 3 1,1 1-134,1 0 1,1 2 0,2 2 0,2 1 512,0 2 1,1 1 0,0 5 0,1 1 0,1-1 0,0-1 0</inkml:trace>
  <inkml:trace contextRef="#ctx0" brushRef="#br0" timeOffset="76">760 13967 13341,'9'-36'0,"-2"-1"0,-1 2 0,-2 2 0,1 8 0,-1 6 0,1 4 552,1 2-106,-5 5 1,4 2 0,-10 6 0,-5 0-1,-6 0 1,-8 2 0,-7 4 0,-9 7-1,-8 9 1,-5 8 947,-5 5 1,2 7 0,25-18-1,0 1-1232,-1 3 1,0 1 0,-1 5 0,1 2 0,-1 2 0,1 1 0,0 1-1,2 2 1,1 0 0,1 1-153,2 1 0,2 0 1,3-4-1,3 1 1,10-18-6</inkml:trace>
  <inkml:trace contextRef="#ctx0" brushRef="#br0" timeOffset="77">0 14865 25476,'19'38'-107,"2"-5"-1,4-3 1,8 0 0,4-3-1,2-5 1,2-3 0,2-4-1,3-3 1,4-4 0,2-3 0,2-3-1,0-4-64,1-2 1,1-4-1,8-3 1,-1-4 0,-3-5-1,-3-2 1,1-2 0,-2-2-1,0-3 1,-2-3-1,-5-1 1,-2-2-56,-1-2 0,-3-3 0,1-3 1,-2-3-1,-6 0 0,-2-3 0,-2-2 1,-2-1-1,-3-4 0,-4-1 0,-4 0 1,-4 0 53,-3 1 0,-3 0 0,-2-3 0,-5 1 0,-5 6 1,-4 3-1,-3 2 0,-4 2 0,-4 4 0,-4 4 1,-3 5-1,-3 4 173,-33-15 0,-4 9 0,3 21 0,-7 3 0</inkml:trace>
  <inkml:trace contextRef="#ctx0" brushRef="#br0" timeOffset="78">7372 13474 9703,'0'-18'0,"1"2"0,2 2 363,1 4 15,1 1-60,-5 2 1,1 1-1,2 9 1,0 4-1,-3 11 1,-4 7-1,-4 11-216,-2 4 0,-2 6 1,0 8-1,2 3 1,3-3-1,1 3-142,3-3 1,4 1 0,7-4 0,8-6 0,6-6 0,9-6 193,6-8 1,3-6-1,11-10 1,0-5-1,1-4 1,2-4 0,-1-5 93,-1-3 1,-5-7 0,-1-3 0,-7-3-1,-5-4 1,-5 0-258,-1-2 0,-8-5 0,-7 4 0,-7-3 0,-6-2 1,-6 0-53,-7 2 0,-13 2 0,-11 8 1,-5 3-1,-10 6 0,-6 5 1,-7 8-1539,-3 6 1698,2 5 0,27 0 1,0 3-1,2-1 1,0 1-1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3.047"/>
    </inkml:context>
    <inkml:brush xml:id="br0">
      <inkml:brushProperty name="height" value="0.053" units="cm"/>
      <inkml:brushProperty name="color" value="#FF0000"/>
    </inkml:brush>
  </inkml:definitions>
  <inkml:trace contextRef="#ctx0" brushRef="#br0">10451 2519 6712,'0'-25'0,"0"1"0,0 3 0,0 2 0,0 3 0,0 1 0,0 2 0,0 4 398,0 0 1,-2 6 0,-2-2 0,-6 4 0,-7 1 0,-5 0 0,-3 0 0,-3 0 0,-2 0 0,-2 0 0,-3 0 155,-2 0 1,0 4 0,0 1 0,2-1 0,-2 1 0,0 1-50,1 1 1,-1-4 0,3 3 0,-1-2 0,-4 1 0,4-2 0,-1-2 10,2-1 0,-2 0 1,-4 0-1,0 0 0,0 0 1,-1 0-1,-1 2-277,2 2 1,-5-2-1,6 4 1,1-2-1,-2 2 1,4 0 354,2 0 1,-6-2 0,3-4 0,1 2-1,1 1 1,2 1 39,1-1 1,1-1-1,2-2 1,0 0-1,-2 0 1,1 1-1,2 2 1103,1 1-1737,1 1 0,-6-1 0,1 2 0,0 2 0,0 2 0,-1 2-8,-2 1 1,2 0 0,-3 2 0,-1 2 0,-1 0 0,0 1-179,0 1 1,-4-2 0,5 3-1,-1 1 1,0-2 0,3 2-1,0-2 54,0 1 0,4 2 1,-1-4-1,3-2 1,3-1-1,1-1 206,2 4 1,4-3 0,-3 4-1,2-1 1,3 1 0,0 2 0,-1 3-334,0 1 1,-1 2 0,4-1-1,1 1 1,0 0 0,1-2-1,2-2-106,1 0 1,4-3 0,-4 4 0,0-2 0,2 0-1,1 1-1448,0-1 1567,5-6 1,-5 8-1,6-5 1,0 0-1,0 2 1,1-2 190,4 1 1,1 2 0,4-3 0,-1 0 0,3 2 0,3-2 0,2 2 68,0 0 1,-1-5 0,0 3-1,3-1 1,2 0 0,3 0 150,1 1 0,-1-4 1,1 2-1,3-2 1,2-1-1,1-1 1,1 0 201,3 1 1,0-6-1,5 1 1,0 2 0,2 1-1,0-1-92,3-2 0,5 3 0,-1-4 0,4 0 1,4 0-1,0-1 0,1 1 88,2 2 0,-9-3 0,6 1 0,-1-2 0,-1-3 1,0 0 1348,-2 1-1712,-6-2 0,4 3 0,-5-3 0,-1 1 0,1 1 0,-3-1 0,-1-1 0,2-2 0,1 0 0,-1 0 0,0 0 0,2 0 0,2 0 0,-4 0 0,5 0 0,0 0 0,0 0 0,0 0 0,1 0 0,2 0 0,3 0 0,1 0 0,3 0 0,1 0 0,0-2 0,1-2 0,-5 2 0,4-5 0,-6 4 0,1-3 0,0-1 0,-3-4 0,0 0 0,-2 2 0,2 0 0,-2 0 0,2 0 0,-2 2 0,2 1 0,-1 1 0,0 5 0,0 0 0,1 0 0,-4 0 0,1 0 0,-1 0 0,-2 0 0,4 0 0,2 0 0,-2 2 0,1 1 0,-4 1 0,5 1 0,-5-5 0,7 0 0,0-2 0,3-1 0,0-3 0,0-1 0,-4 2 0,-1-2 0,0 0 0,2 1 0,1-2 0,0 1 0,-2 4 0,4-2 0,2 2 0,5 0 0,-2-1 0,0 1 0,-1 2 0,-2 1 0,6-2 0,3-1 0,0-1 0,1 1 0,-3 1 0,1-4 0,-1 3 0,3-4 0,-1 0 0,1 1 0,-2-2 0,-2 1 0,3 2 0,-5-2 0,2 0 0,1 1 0,0 0 0,-4 3 0,7-3 0,-1 1 0,4 2 0,2 0 0,-2 1 0,2-4 0,0-2 0,0 4 0,-35 0 0,-1-1 0,0 0 0,0-1 0,0 1 0,-1-1 0,1-1 0,0 0 0,0 1 0,0-1 0,-1 0 0,1 1 0,0-1 0,0 0 0,36-6 0,-2 0 0,-2 1 0,-1 1 0,3 3 0,-1-1 0,0-5 0,-11 1 0,-6 0 0,-5-1 0,1 1 0,-4 0 0,0-1 0,-3 1 0,-2 0 0,-4-1 0,-1 1 0,-2 0 0,-4-5 0,-1 0 0,-4 0 0,-4-1 0,-2-3 0,-2-3 0,-3-2 0,-2 1 0,-3-1 0,-4 2 0,-4 1 0,-1 2 0,0-2 0,-1 0 0,-5 2 0,-6 3 0,-6 1 0,-4 0-481,-6 2 1,1-3 0,-7 0-1,0-1 1,-3 0 0,0 0-1,-2 0 215,1-1 0,-4 3 1,-1-4-1,-2-2 0,-3 1 1,-2-1 350,-2 2 165,-7-1 1,-5-2 0,-6 2 0,1 2 0,32 11 0,0 1 0,-1 0 0,0 1-222,1 1 0,-1-1 1,-2 2-1,0 1 0,2-1 1,0 1-1,0 1 0,1-1 1,-3 1-1,0 0 1,0-1-1,1 1-74,1-1 1,-1 1 0,-2 2 0,1 1 0,1-1 0,1-1 0,-1 2 0,1-1 0,-2 1 0,1-1 0,0 0 0,0-2 0,-3 1 0,-1 1 214,-3-1 1,-1 0 0,3 0 0,0 0-1,-7 1 1,-1-1 0,-1 0 0,1-1-1,-3-1 1,0 1 0,-3 0 0,0-1-1,0 0 1,-1 0-110,3-1 1,-2 0 0,-8-1-1,-1 1 1,5-1 0,0 2-1,-2-1 1,0 1 0,-2 1-1,-1-1 1,2 1 0,0 0-62,-1 0 0,0 0 0,-2 1 0,0 0 0,4 3 0,2 0 0,1 0 0,0 0 0,1 0 0,0 0 0,2 1 0,-1 0 0,1 1 0,1 0 0,0 1 0,0 2 0,2 1 0,0 1 0,0 0 0,0-1 0,2 1 0,0 0 0,2-1 0,0 1 0,0 0 0,1 1 0,-1 0 0,1 1-239,5 1 0,0 1 1,-4 2-1,2 1 1,4-1-1,1 1 0,0-1 1,1 2-1,1 0 1,0 1-1,2 0 1,1 2-1075,0-2 0,3 2 0,-23 20 0,10-2 1313,8 2 0,7 1 0,8-4 0,6-3 0,7-4 0</inkml:trace>
  <inkml:trace contextRef="#ctx0" brushRef="#br0" timeOffset="1">18196 2945 32729,'0'-19'-9831,"0"4"7373,0-3 0,4 8 1,2 3-1,0-1 2502,0 1 1,-2-2 0,-5-3 0,-4 3 0,-5 5-1,-6 2 1179,-6 2 0,-4 0 0,-2 0 0,-3 2 0,-3 1 0,-2 3 0,2 1-388,2 3 0,-5 4 0,3 2 0,-2 3 0,2 2 0,2 3 0,3 1-514,6 2 0,-1 4 1,6 0-1,2 0 0,1 1 1,3 3-1,3 0-715,5 1 0,4-5 0,4 4 0,7 2 0,4 0 0,5 0-723,5-1 1,1-5 0,11 3 0,3-3-1,4-4 1,6-5 0,7-4 1814,3-6 1,15-5 0,-7-7-1</inkml:trace>
  <inkml:trace contextRef="#ctx0" brushRef="#br0" timeOffset="2">18756 3385 29045,'-5'-37'-2193,"1"6"0,-7 12 1,2 14 2598,-2 4 0,-3 1 0,1 1 0,0 4 1,-1 4-1,1 2 0,1 3 0,2 1-793,1 2 0,6 4 0,-2 6 0,5-1 0,6 1 0,8-2 0,6-1 1,7-3 688,4-2 0,3 2 1,5-7-1,-2-3 1,-3-4-1,-2-4-349,-2-1 1,-8-2 0,-4-3 0,-5-5 0,-4-7 0,-4-2 0,-5-4-275,-5 0 0,-7-1 0,-8-5 0,-4 1 1,-4 1-1,0 2 100,0 6 1,7 2 0,3 3-330,3 3 1031,2-3 1,13 17-1,9 1-472,10 8 0,18 1 0,4 4 0</inkml:trace>
  <inkml:trace contextRef="#ctx0" brushRef="#br0" timeOffset="3">19675 3412 28695,'2'-37'-1967,"2"6"1,-2 17 0,2 19 0,-2 5 0,-2 5 1267,0 3 0,-2-3 0,-1 2 0,-3 0 1,0-1-1,-1 3 0,0 2 939,-4 3 0,4-4 0,-1 1 1,2-2-1,3-2 0,2-3 1,1 0 38,0-1 0,1-6 0,4-2 1,4-4-1,3-2-158,1-4 0,0-2 0,2-8 1,1-3-1,2-4 0,-2-3 0,-1-2 131,-1 1 0,-1 5 0,-1 3 0,-3 3 0,-3 2 525,0 0 0,-5 7 0,3 6 0,-2 7-1067,-2 5 0,0 1 0,0 2 0,0 2 0,1 2 0,4 0 102,4 0 1,7-1-1,2-5 1,0-1-1,-1-3 1,1-3 389,-2 0 0,4-5 1,-3 2-1,0-4 1,-2-5-1,-4-1 1,0-5 36,-2-5 1,0 3 0,2-6 0,0 3 0,-4-1 0,1 2 1401,-1 1-1611,-4 7 1,7 8-1,-5 11 1,-1 4 0,2 4-1,3 1 1,3 4-1017,1 1 1,6 2 0,5 0 0,6-2 0,4-1 0,3-4 0,1 0-399,4-4 1,1-3 2049,-3-4 1,0-3 0,0-6 0</inkml:trace>
  <inkml:trace contextRef="#ctx0" brushRef="#br0" timeOffset="4">20688 3598 29264,'8'-26'-1421,"4"-1"0,-9 6 1,4 4-1,0 3 2071,1 5 0,-5 5 0,1 8 1,-1 7-1,0 3 0,2 7 1,-2 3-689,-2 4 1,-1 2 0,2-2 0,0 1 0,3 3 0,-2-3 0,-2-2-1047,-1-5 0,0-3 0,0-5 0,0-1 647,0 0 0,0-7 1,0-6-1,0-7 1,0-7-1,2-3 1,1-6 297,1-2 1,8-7 0,0-2 0,4 0 0,1 1 0,-3 2 282,0 0 1,-1 1 0,0 6 0,-1 4 0,-3 1-166,-4 2 0,-5 10 1,-5 7-1,-4 7 0,-3 5 24,-1 1 0,-5 1 0,-1 1 0,0 1 0,-1 3 1,6 0-1,2 2-829,3 0 0,6-3 0,0 2 0,6 1 0,6-2 1,4 1-1,5-4-660,4-1 1,9-2-1,5 0 2121,2 1 0,2-7 0,0-1 0</inkml:trace>
  <inkml:trace contextRef="#ctx0" brushRef="#br0" timeOffset="5">21382 3652 30494,'0'-26'-7841,"0"4"9036,0 9 1,-2 8 0,-2 8 0,-5 3-1,-2 2 1,1 2 0,1 2-2121,-1 1 1,4 2-1,1 1-1854,4 2 1,1 0-1,1-5 44,4 1 0,2-7 2984,7-3 0,5-20 1,2-6-1</inkml:trace>
  <inkml:trace contextRef="#ctx0" brushRef="#br0" timeOffset="6">21568 3065 30199,'2'-43'-4916,"1"3"1,1 6 4549,-1 5 0,0 8 0,0 3 0,1 3 360,-1 2 1,-1 0 0,-1 1-58,4 3 0,-2 9 0,6 9 1,2 3-1,6 1 0,5 0 1,6 2-1463,8 3 0,-4-3 1846,13 2 1,-1 4 0,9 0-1</inkml:trace>
  <inkml:trace contextRef="#ctx0" brushRef="#br0" timeOffset="7">22101 3092 30298,'-13'0'573,"0"0"0,-1 1 0,1 4-911,0 4 1,1 7 0,2 5 0,1 2 0,0 7 0,1 1 0,2 5 0,2-1 49,0 2 0,-1 5 1,7-7-1,2 4 0,5-1 1,3-2-1,1-5-424,0-3 0,1-7 1,-1-3-1,0-5 1,1-4-1,-1-5 521,0-2 1,1-4-1,-2-4 1,-2-6-1,-1-5 1,0-4-1,0-4 248,-1-5 1,-3 5-1,2-3 1,-1 1-1,-3 5 1,-1 1 0,-2 5 1650,0 1 1,0 9-2077,0 6 0,0 6 0,0 9 0,0 1 0,0 3 0,0 2 0,1 1-1103,4-1 1,-2 3 1447,5-6 1,1 2 0,6-5 0,1-3 0,2-2 365,-1-2 1,2-2 0,0-6 0,0 0 0,2-2 0,-2-2-172,1-5 1,3-4 0,-1-4-1,5-2 1,3 0 0,1-1-1,-2 4 1096,0 1 1,-4 4-540,-3 2 0,-1 3 0,-5 6 0,2 3-1164,-2 6 1,-1 2-1,-2 15 1,1 2-1,-1 1 1,0 4-1,1 2-592,-1 4 0,6 5 0,3 2 0,4 0 1255,0 0 0,7-1 0,1-5 1</inkml:trace>
  <inkml:trace contextRef="#ctx0" brushRef="#br0" timeOffset="8">23994 3585 28029,'5'-24'-2458,"-1"-2"0,5 2 1,-3 6-1,1 3 2304,4 2 0,-5 4 0,-2 0 0,-2-1 0,-2-2 397,0-1 1,-6 4 0,-3 1 0,-3 3-1,-1 2 1,-1 1 0,-1 2 142,-2 0 1,-4 6-1,-4 3 1,1 3-1,2 1 1,0 2-363,1 3 0,-1 2 0,7 6 0,5-3 1,2-2-1,7 0 0,4-2 304,5 0 1,12 3-1,5-4 1,6-3-1,3-3 1,2-5-107,-2-1 1,-2-1 0,-5-5 0,-2 0-1,-3-2 1,-5-2 0,-7-7-1000,-6-5 0,-4 0 0,-4-6 0,-6-2 0,-7-3 1,-3-2 833,-1-3 1,-4 1 0,4 6 0,0 3-1,3 4 1,4 5 0,2 3 38,3 1 1,6 7 0,12 2-1,10 8-676,9 3 0,12 4 0,11 2 0,3 2 0,7 0 767,4 0 0,-7-1 0,7-5 0</inkml:trace>
  <inkml:trace contextRef="#ctx0" brushRef="#br0" timeOffset="9">24541 3465 26312,'1'-24'-1288,"4"7"1,-2 5 0,6 13-1,-1 4 1,1 4 1454,0 2 0,-6 3 1,3-2-1,-1-1 1,-1 1-1,-1 3 1,-2 0-434,-1 0 1,0 2 0,0 1-1,0-1 1,0-3 0,-1-2 23,-3-3 1,4-4-1,-2-10 1,7-4-1,3-3 447,7-1 1,1-2 0,8-3 0,1-2 0,-2-1 0,-1 3 237,-1 3 1,-10 2 0,3 1 0,-2 2-262,-1 1 1,-3 7-1,-4 2 1,-2 8-1,-2 5 1,0 4-917,0 0 1,0 5 0,1-2 0,4-1 0,4 2 0,4-2 0,3-1 276,2-6 0,7 1 1,2-6-1,8 1 1,7-4-1,4-4 1744,1-4-894,-4-4 0,9-11 0,-5-2 0</inkml:trace>
  <inkml:trace contextRef="#ctx0" brushRef="#br0" timeOffset="10">25487 3185 26596,'-9'-12'-324,"0"2"1,-1 3-1,-2 1 1,-1 4 239,0 5 0,-1 5 0,1 6 1,0 3-1,-1 2 0,2 2 0,4 4 1,3 3-385,4 3 1,2 6-1,4-1 1,3 1 0,6 0-1,2-3 1,3-2 558,2-2 0,1-8 0,5-3 1</inkml:trace>
  <inkml:trace contextRef="#ctx0" brushRef="#br0" timeOffset="11">25687 3465 26671,'14'-27'-4916,"-3"2"1,-2 3 4520,-4 4 1,1 11 612,-2 7 0,5 12 1,-5 10-1,1 3 1,-1 2-1,2 1 0,2 3 1,1 5-1,-1 3 75,1 6 1,-1-2-1,2 4 1,-3 1 0,-1-2-1,-1 1 1,-1-3-321,1-2 0,-1 1 1,-4-9-1,-1 0 0,-4-3 1,-5-4-1,-6-5-110,-7-4 1,-2-4 143,-1 0 0,-3-7 0,1-2 1,0-5-1,3-3 233,0-2 1,5-5 0,3-1 0,2-3-1,3-6 1,3 1 204,5 0 0,4-3 1,4 2-1,7 1 1,6 0-1,8 3-317,5 1 1,10 7 0,-1 4 0,1 2-1,4 2 1,0 2 0,4 2-1790,-1 5 1,-4 3 0,2 3 2204,-4 3 1,5-9 0,1 2 0</inkml:trace>
  <inkml:trace contextRef="#ctx0" brushRef="#br0" timeOffset="12">7025 14513 8558,'-4'-9'0,"-1"1"205,1 5 1,5-3-1,4 6 1,3 0-1,4 0 1,3 1 0,1 4-1,2 5 1,-2 5-1,1 4 719,1 2 0,-2 2 0,6 7 0,2 3 0,1 1 0,2 4 0,-1 4-353,1 2 1,0 9 0,-1 1 0,1 2 0,0 6 0,-1 0 0,1 5-393,0 3 1,-4 1 0,-10-34 0,-1 1 0,2 0 0,1 0 0,-1-2-1,0 0 1,0 1 0,0 0 0,-1 0 0,1-1-89,-1-1 0,0 1 0,0 0 0,1-1 0,12 33 0,1-4 0,0-4 0,-1-3-268,1-2 0,-6-4 0,-2-2 0,-1-4 0,0-4 0,-2-2 1,-3-2-854,-4-2 0,2-5 1,-7 1-1,0-3 0,1-1 1,-1-2-2021,-1-3 0,-1-1 3050,-2-3 0,6-4 0,1 6 0</inkml:trace>
  <inkml:trace contextRef="#ctx0" brushRef="#br0" timeOffset="13">8838 17152 8183,'-2'-34'0,"-1"3"316,-1 3 1,0 7 637,4 3 1,1 5 0,3 7 0,5 10 0,3 14 0,2 9-410,-1 4 1,0 12 0,2 1 0,1 7-1,2 2 1,-3 0 0,-3-1 0,-3-2-307,1-1 0,0 0 1,1 3-1,-2-3 1,0-5-1,-1-2-355,1-2 0,-4-2 0,2-4 0,-1-6 0,-3-5 1,0-4-1,0-3-380,1-1 0,-1-9 0,-6-8 534,-1-9 0,-5-10 1,5-10-1,1-6 1,1-5-1,2-4 0,0 1 73,0-1 0,6 7 1,3 8-1,3 3 0,0 3 1,-2 2 1,-1 6 1,0 3-1,4 6 1,0 3 0,1 4-1,-1 4 218,0 5 0,1 3 1,-1 11-1,0 2 0,1 2 1,-2 5-1,-2 5-263,-1 2 1,-2 1 0,4-3-1,-4-4 1,0-1 0,-1 0 0,2-1-701,-1-2 1,2-6-1,4-1 1,-1-2-1,0-4 1,0-5-534,3-5 0,7-4 0,2-2 1,4-4-1,4-3 0,1-6 1165,0-4 0,-2-2 0,-5-7 0</inkml:trace>
  <inkml:trace contextRef="#ctx0" brushRef="#br0" timeOffset="14">9718 17619 8183,'0'-20'933,"-2"10"-24,-2-3 1,2 2 491,-2-2 1,2 7 0,2 6-1,0 7-826,0 5 1,2 2-1,1-1 1,1 0-1,-1 2 1,-1 1 0,-2 2-1,1-2-239,4-1 1,-2-2 0,5-1-1,1-1 1,0-4 0,0-1-1243,1-3 1,2-2 0,2-1 0,-2-1 0,-4-3 616,-3-5 1,-4-3 0,-2 0-1,-2 2 1,-3 2 0,0 1 1791,0-1 0,-3 7-1314,5 1 0,-1 6 0,5 7 0,3 0 0,5 2 0,7 2 0,2 0-1533,3 0 0,8-7 0,0-3 0,4-1 0,4-3 0,0-1 1344,-1-2 0,1-6 0,4-2 0</inkml:trace>
  <inkml:trace contextRef="#ctx0" brushRef="#br0" timeOffset="15">10184 17539 8183,'-9'-5'988,"0"1"0,7-7 0,-3 2-525,4-2 0,7-3 0,2 1 1,4 0-1,3 1 0,1 3 0,2 4 1,0 2 255,1-1 1,-4 3 0,3-2-1,-3 6 1,-4 5 0,-2 4-485,-4 2 0,-4-1 1,-1 0-1,-1 1 0,-2 0 1,-3 3-1,-2 0-36,-2 0 1,-2-2-1,-1-2 1,0 0-1,1 1 1,1-1-937,2 0 0,6 0 1,-1 1-1,3-1 660,1 0 1,7-1 0,5-1-1,6-4 1,2 0 0,4-1 0,3 0 76,4-3 0,-2-1 0,7-2 0,1 0 0,1-6 0,2-2 0</inkml:trace>
  <inkml:trace contextRef="#ctx0" brushRef="#br0" timeOffset="16">10784 17619 8183,'7'-14'0,"-4"2"0,-4 2 0,-3 1 0,-7 5 0,2-5 0,-1 4 0,1-1 0,5 5 0,4 5 0,3 4 0,2-1 0,3 1 299,2-1 1,2-3-1,1 4 1,1-2-1,-1-3 1,-1-3 608,-3-5 0,1 2 0,-7-4 1,-4 1 841,-7 3 1,1 2-1320,-2 1 1,6 5 0,0 3 0,6 1 0,6-2 0,3 1-614,1-1 1,9-4 0,3 1 0,2-2 0,3-2 0,-2 0 0,0-2-5328,-1-2 5509,-1-3 0,1-13 0,0 0 0</inkml:trace>
  <inkml:trace contextRef="#ctx0" brushRef="#br0" timeOffset="17">11224 17405 8200,'7'2'0,"-1"1"665,0 1 0,-3 1 768,6-5 1,-6 6 0,1 2-1,-2 4-914,-2 2 0,1-3 1,2 0-1,2-2 1,-2 1-1,-2 2 1,1 1-591,2 1 1,-2-6 0,2 1-1,-1 0-229,2-1 1,-4-4 0,2-10 0,-4-6 0,-4-5 392,2-4 0,2-6 0,1-4 0,0 0 0,0 1 0,0 1-239,0-1 0,1 6 1,2-2-1,3 6 1,1 6-1,4 2 1,1 3-542,1 5 0,0 2 1,1 2-1,0 0 1,4 2-1,3 2-798,0 5 1,8-3 1484,-2-2 0,9-2 0,-2-2 0</inkml:trace>
  <inkml:trace contextRef="#ctx0" brushRef="#br0" timeOffset="18">11864 16952 8184,'0'-13'122,"0"-1"1,0 13 0,0 5 0,0 8 1053,0 6 1,4 3-1,2 5 1,2 1-1,0 0-270,0-1 1,2 1 0,-4 0-1,0-2 1,2-3 0,-1-4-22,3-3 0,-4-2 0,0-1-892,0-3 1,-10-3-1,-1-6-486,-5 0 1,-5-2 0,-3-1 0,-4-3 116,-3-1 1,3 4 0,-1-1 0,1 4 0,1 4-1,4 3 1,3 4 132,5 2 0,-1-3 1,6 10-1,2-1 1,7 2-1,8 1-285,8 0 1,5-4-1,5 3 1,8-2-1,7-3 1,9-3-1219,4-4 1,3-3 1745,5-6 0,-7-6 0,0-1 0</inkml:trace>
  <inkml:trace contextRef="#ctx0" brushRef="#br0" timeOffset="19">12970 17005 8061,'-20'0'0,"2"0"0,4 2 0,6 2 232,8 4 0,10-1 0,12-2 0,11-5 1,7-3-1,7-2 0,2 1 0,3-1 1,-3 1-1,-2 1 0,-4 0 420,-2-1 0,-5 2 0,-2-2 0,-1 2 0,-4 2 0,-2 0-652,-5 0 0,-3-12 0,-5-3 0</inkml:trace>
  <inkml:trace contextRef="#ctx0" brushRef="#br0" timeOffset="20">14303 16992 8873,'0'-21'1271,"0"8"0,2 9 1,1 8-186,1 5 1,7 9-1,-4 4 1,2 5-1,0 4-310,1 4 1,-3 10 0,2 2 0,0 0 0,0-2 0,-1-4 0,-1-1 0,-1-1 0,0-4-920,-3-4 1,3-7 0,-2-3 0,1-3 0,-1-5-531,0-3 0,2-7 0,-3 0 0,3-9 0,0-11-416,0-13 1,4-7 0,-2-5 0,-1-2 0,-2-8 0,-2-6 1088,1-4 0,-2-1 0,2 8 0,-2 1 0,-2 7 0,1 6 1,2 5 1644,1 5 0,2 13 1,-3 5-769,2 1 0,-1 18 0,-4 6 1,-1 9-1,-4 5 0,-4 7 1,-2 4-800,-3 3 1,1 0 0,0 0 0,-1-2 0,1-1-1,1-4-684,3-5 0,3 2 0,6-10 1,0 1-1,2-5 0,4-4-2313,7-3 1,11-6 2918,7 1 0,18-20 0,0-6 0</inkml:trace>
  <inkml:trace contextRef="#ctx0" brushRef="#br0" timeOffset="21">15236 16552 8054,'-17'-31'0,"-1"11"0,2 15 1956,1 15 1,6 10-1,1 5 1,1-1-1437,0-2 1,4 0 0,-2 6-1,4 2 1,1 4 0,0 3 0,1 6-1,2 1-1641,2 2 1,3-2 0,-2-4 0,2-1 1120,2-3 0,2 2 0,1-4 0</inkml:trace>
  <inkml:trace contextRef="#ctx0" brushRef="#br0" timeOffset="22">15130 16992 7968,'-12'-25'1153,"3"3"1,3 10-1,8 10 1,3 7-1613,9 2 1,1-2-1,8 2 1,5 1 458,7-1 0,3 8 0,2 5 0</inkml:trace>
  <inkml:trace contextRef="#ctx0" brushRef="#br0" timeOffset="23">15730 17139 7958,'-20'-28'2838,"0"7"0,-1 9-669,3 8 1,3 1 0,2-2-1886,0-4 1,5-4 0,4-3 0,2-2 0,2 0 0,2-1 0,2-2-1207,5 0 0,4-4 1,4 3-1,2-2 1,0 1-1,2 2 1,0 0-559,2 0 0,-2 10 0,0-3 0,1 4 0,2 1 1480,4 0 0,2 0 0,-4-4 0</inkml:trace>
  <inkml:trace contextRef="#ctx0" brushRef="#br0" timeOffset="24">16889 16779 8177,'0'-19'0,"0"-2"0,0 0 846,-6 2 0,3 7 0,-4 2 1,0 2-1,-1 4 0,-2 5 179,-2 7 1,-1 10 0,-1 4 0,1 3 0,1 2-786,3-1 1,-1 4 0,5-1-1,2-2 1,3 0 0,3-5-1,5 0-258,4-1 0,-2-9 1,8 0-1,-2-4 1,0-2-1,4 0-630,0-3 0,-3-6 1,0-3-1,-2-1 1,-3-3-1,-3-4 0,-5-2 711,-2-2 0,-2 0 1,0 5-1,0 0 0,-2 1 791,-2 3 1,1 3-1,-6 6 1,0 2 0,2 2-1,2 5-462,4 3 1,1 1 0,0 2-1,0 1 1,1 2 0,5 0-1,6 0-1511,5-1 1,11 1 0,0-6 0,3-3 1118,1-5 0,11-2 0,-1-2 0</inkml:trace>
  <inkml:trace contextRef="#ctx0" brushRef="#br0" timeOffset="25">17449 16699 8100,'-6'-30'3290,"-3"4"1,2 8-2647,-2 13 1,5 10 0,-5 4-1,0 3 1,0 2 0,0 3-403,-1 0 1,4 7 0,1-2-1,4 4 1,1-1 0,0-2 0,1 0-2897,4 0 1,4-3-1,10-3 2654,8-2 0,5-2 0,8 1 0</inkml:trace>
  <inkml:trace contextRef="#ctx0" brushRef="#br0" timeOffset="26">17836 16659 8063,'-15'-24'0,"-1"6"1242,-2 10 0,0 5 1,5 3-1,-1 0-454,1 0 1,4 4 0,0 2 0,0 1 0,2 4 775,3 1 1,2 7 0,2 2-1839,0-1 1,2 6 0,4-4 0,5 1 137,6 0 1,6 0-1,3-5 1,5-2 135,4-1 0,13-1 0,-7-1 0</inkml:trace>
  <inkml:trace contextRef="#ctx0" brushRef="#br0" timeOffset="27">18036 16699 8030,'-8'-6'4982,"4"5"-4585,8-4 1,4-1 0,7 2 0,1 1 0,5 1 0,1 2-1,3 0 1,-1-1-155,1-4 0,-1 4 0,-1-5 0,-2 2 0,-2-2 0,-3 0 0,-2-2-162,-5 1 0,-3-2-779,-6-4 0,-6 5 0,-5 2 0,-5 2 688,-6-1 1,-8 1 0,-1 4 0,1 0 0,4 1 0,4 4 0,2 4 1112,1 3 0,9 1 1,-4 0-1,4 2 1,3 1-1,2 4-1280,4 0 0,2 3 0,5 2 0,6-2 0,6-2 0,4 0-772,6 0 1,6-7 0,9 0 948,2-8 0,5-11 0,-3-2 0</inkml:trace>
  <inkml:trace contextRef="#ctx0" brushRef="#br0" timeOffset="28">18609 16606 7941,'-13'-17'2354,"-1"-5"1,1 6-1670,0 7 0,4 6 0,0 4 0,0 5 0,2 6-429,2 5 1,-1 0 0,2-3-1,1-1 1,3 0 0,3 1-1121,1-1 0,12 0 0,2 1 1,7-1-1,6-1 864,5-3 0,8-3 0,4-6 0</inkml:trace>
  <inkml:trace contextRef="#ctx0" brushRef="#br0" timeOffset="29">19035 16579 7914,'-22'-25'2587,"0"4"-1588,-2 8 1,5 5-1,1 8 1,3 0-493,2 0 1,6 6 0,2 3 0,4 3-1,2 1 1,4 2-8,4 3 1,2-2 0,3 6 0,-1 1 0,-1-1 0,-2 0 0,-2 2-918,-2 1 1,-2 3-1,-4 0 1,-1 2-1,-4-2 1,-5 2-1,-6-2-2918,-7 0 1,-8-3 3334,-4-3 0,-10 9 0,-2-3 0</inkml:trace>
  <inkml:trace contextRef="#ctx0" brushRef="#br0" timeOffset="30">14943 18245 8110,'-4'-13'2113,"-1"-1"0,-4 5 1,5 0-489,1-1 1,1-2 0,2-1-576,0 0 0,-1 5 1,-3 7-1,-5 7-501,-3 7 0,3 11 0,-1 2 1,-2 7-1,-2 2 0,2 1 1,1 0-365,-1-2 0,3 4 1,2-2-1,-1 2 1,2 2-1,0 0 1,3 0-1052,2 0 0,7-1 0,3-2 0,2-3 0,3-2 0,-1-2 0,0-2-2411,1-1 0,-2-11 0,-3-3 3007,-5-1 1,-3-6-1,-1 0 1</inkml:trace>
  <inkml:trace contextRef="#ctx0" brushRef="#br0" timeOffset="31">14743 18885 8110,'-28'-21'231,"-2"0"1,13 5-1,0-2 1,4 2-1,4 1 224,5 2 0,4-1 0,4 1 0,6 0 0,7 1 0,6 1 0,6 4 0,3 1 0,1 3 0,1 2 1319,0 1 1,0 4-1775,2 1 0,8 11 0,-3-1 0</inkml:trace>
  <inkml:trace contextRef="#ctx0" brushRef="#br0" timeOffset="32">15130 18711 8059,'-18'-19'3422,"0"6"-2439,6 5 1,12 10 0,9 1 0,5 3 0,2 1-1,5 2 1,2 0-589,5 0 1,2-2-1,-3 4 1,-1-4 0,1-1-1,0-3 1,-2-2-1003,-3-1 1,-3-1 0,-5-4 0,-1-3 0,-1-4 0,-3-2 0,-5 1-6746,-2 0 7352,-2-1 0,6 1 0,1 0 0</inkml:trace>
  <inkml:trace contextRef="#ctx0" brushRef="#br0" timeOffset="33">15556 18618 8059,'14'-6'1114,"-1"5"0,0-4-261,1 4 1,-3 7 0,0 3-1,-4 2 1,1 3 0,-2 1 0,-1 1-1,-2 2-383,-1-2 1,2 0-1,1 0 1,-2 2-1157,-2-2 1,1-7 0,2-4 0,5-5-1,1-5 1,1-4 90,-2-2 0,-6-7 1,1 0-1,-2 2 0,-2 1 1,0 2 1130,0-1 1,0 5 156,0 1 0,0 6 1,1 1-1,4 5 1,3 3-1,4 4-495,2 1-627,-1 1 1,5-1 0,2-2 0,4-2 0,4-2 0,0-3 428,1-2 0,9-7 0,4-1 0</inkml:trace>
  <inkml:trace contextRef="#ctx0" brushRef="#br0" timeOffset="34">16209 18285 8125,'-13'-13'1401,"6"7"1,2 6-1,4 7-299,1 5 1,1 6-1,4 2 1,4 4-1,2 4 1,4 0-1418,3 0 0,4-1 0,9-2 0,3-1 0,2-3 315,0-2 0,-1-1 0,5-5 0</inkml:trace>
  <inkml:trace contextRef="#ctx0" brushRef="#br0" timeOffset="35">16569 18058 7934,'-7'-26'3222,"-5"11"0,12 4-2758,0 16 1,0 2 0,5 8-1,-2 3-510,1 4 1,-1 5 0,6 4 0,1 6-1,1 3 1,-1 3 0,-1-3 0,1 0-642,2-3 1,0-5 0,-2 2 0,-2-1 686,-2-3 0,4-2 0,-3-2 0</inkml:trace>
  <inkml:trace contextRef="#ctx0" brushRef="#br0" timeOffset="36">16529 18285 7934,'5'-13'0,"1"1"234,1 3 0,6 3 1,5 6-1,0 1 286,1 4 1,1-2 0,3 6 0,-1 1-1,2 2 1,1 1 0,3 1 0,2-3 1439,1-2-2263,0 3 1,-6-6 0,-1 3 0,-2-5 0,1-2 0,-3-2 0,-2 0 59,-3 0 0,-8-2 0,-2-2 1,-4-5-1,-1-3 965,0-1 1,-4 7-1,-1 6 1,2 7 0,2 7-1,1 3 1,1 4-478,4 0 0,2 4 0,8-3 1,3 3-1,4 1-591,3-4 0,3 2 0,5-8 0,7-4 346,7-6 0,17 1 0,4 0 0</inkml:trace>
  <inkml:trace contextRef="#ctx0" brushRef="#br0" timeOffset="37">18409 18391 8113,'-6'-7'-285,"-1"1"0,-2 2 207,0-1 1,0-1 0,-4 3 0,-1-1 0,1 1 0,0 2 2401,-1 1 0,5-2-1652,1-2 181,-1 2 1,-5-4-1,2 8 1,2 2-1,1 6 1,-1 5-194,-2 3 1,-1 10 0,1 0 0,1 3 0,4 2 0,1-2-853,3 2 0,2-7 1,2 2-1,4-5 1,5-3-1,6-2 192,6-3 0,15 1 0,5-8 0</inkml:trace>
  <inkml:trace contextRef="#ctx0" brushRef="#br0" timeOffset="38">18609 18312 7946,'-12'-20'0,"3"11"1898,-9 1 0,9 6 0,5 6-1358,3 5 0,6-1 0,6-1 1,5 1-1,6-1 0,4 2 0,2-2-570,3-2 1,3-4-1,4-1 1,-1-1-1,-1-4 1,-1-4-1,-2-2-730,-6-3 1,-7 1 0,-6 0 0,-2-1 0,-3 1 0,-6 0 0,-6-1 1090,-6 1 0,-8 0 0,-2 1 0,-2 1 0,-1 4 1,1 1-1,4 3 422,2 2 1,2 1 0,1 1 0,3 4 0,4 5 0,4 5 0,2 2-676,4 0 1,2 2 0,8 0 0,3 0 0,4 2 0,3-2 0,3 1-367,3-4 0,2-3 0,4-2 0,-3-4 1,0-1-1,-3-3-152,-3-2 0,1-1 0,-13-1 1,-3-2-1,-4-3 350,-3-1 1,-3 4 0,-8-2 0,-2 5 519,0 5 0,1 2 1,6 6-1,1-1 0,7-1 1,8-4-199,9-1 0,11-3 0,2-9 0,7-6 0,5-7 0,0-5 0,1-5-595,-4-4 0,-1-2 0,-8-5 1,0-2-1,-4-2 0,-2-5 1,-4-3 14,-4-1 0,-6-5 1,-8-3-1,-2-1 1,-3-2-1,-2 7 0,-3 5 1,-4 9 876,-5 6 0,-3 6 0,-1 8 0,0 7 0,-2 6 1,-1 5 253,-2 4 0,-2 14 0,3 9 0,-4 11 1,-1 8-1,0 7 0,-2 8-1077,-1 8 0,8-1 0,6 7 0,3-3 0,7-5 0,5-1 1,9-8-3271,8-4 1,10-6 3563,5-8 0,8-2 0,4-6 0</inkml:trace>
  <inkml:trace contextRef="#ctx0" brushRef="#br0" timeOffset="39">21208 17818 8158,'0'-13'0,"0"0"518,0 5 0,0 4 0,0 8 1,-1 5 477,-4 3 0,-1 1 1,-4 1-1,3-1 1,1 0-1,3 1 1,1-1-713,2 0 1,2-4 0,2 0 0,5 0-1,4 0 1,5-2-124,4-1 1,4 5 0,0-4 0,-1 2-1,-1 0 1,-3 1 0,-2 2 23,-3 1 1,-5 2 0,-4 1 0,-1 2-1,-3-2 1,-1 1 372,-2 1-477,-6-4 1,-6 10-1,-7-6 1,-2-2-1,-3-1 1,0-3-755,2-3 1,-3-3 0,4-6 0,1 0-1878,2 0 1,10-6 2549,8-3 0,18-15 0,10-4 0</inkml:trace>
  <inkml:trace contextRef="#ctx0" brushRef="#br0" timeOffset="40">21795 17832 8118,'-2'-11'2175,"-2"7"1,2 10 0,-2 13 0,2 0-2193,2 1 0,0-3 1,0-3-1,2-1 0,1 0 1,4 1-1,4-2-473,4-4 1,2 3-1,0-7 1,2-1 489,2-1 0,-5-8 0,3-2 0</inkml:trace>
  <inkml:trace contextRef="#ctx0" brushRef="#br0" timeOffset="41">22088 17299 8198,'7'-26'5303,"-2"4"-5173,-4 9 0,1 7 0,2 6 0,5 2 0,3 2 0,3 5 0,3 3-323,4 1 0,3 0 0,0 1 1,-1-1-1,-3 0 0,-1 1 0,0-1-1029,-1 0 1,-6 1 0,-4-1 0,0 0 1265,-2 1 0,-2-7 0,-10-3 0,-3-2 0,-4-2 1752,-2 0 0,1 0 0,0 0-340,-1 0 0,2 1 1,4 5-1,3 6-980,4 4 1,5 4 0,2-3 0,1 4 0,2 3 0,0 3-326,0 5 1,-1-1 0,2 2 0,-3-2-1,1 1 1,-2 1-470,0 0 0,-1-2 1,-2-5-1,2 0 1,-2-3-1,-2-2-1231,-1-2 1,0-5-1,-1-7 1,-4-1 0,-5-5 1035,-6-4 1,-1-4 623,-5-6 0,4-2 0,-4-1 0,0-2 0,0 2 27,0 1 0,5 1 0,-2 3 0,3 0 0,1 4 0,3 1 1118,0 3 1,6 3 0,2 4-1544,2 5 0,7 3 1,2 3-1,4 1 1,5 2-1,3 0 1,6-1-5643,5 1 5929,-2 0 0,11-5 0,-5 1 0</inkml:trace>
  <inkml:trace contextRef="#ctx0" brushRef="#br0" timeOffset="42">22541 17872 8054,'0'-20'0,"0"10"626,0-3 0,2 8 0,2 1 0,7 2 0,3 2 0,6 0 338,0 0 1,-2 0 0,3 0-1,0-1 1,-2-2 0,0-3-1,-3-1 1,-2-4-1386,-5-1 0,-3-1 1,-6 0-1,-3-1 1,-5 3-1,-7 0 98,-4 2 0,-5 6 0,-5-1 0,-2 2 0,1 2 0,3 2 0,5 2 1064,4 5 0,5 8 0,4 2 1,5 2-1,5 2 0,8 2 1,10 4-231,10 2 1,6-8-1,10 3-511,3-6 0,16-2 0,4-5 0</inkml:trace>
  <inkml:trace contextRef="#ctx0" brushRef="#br0" timeOffset="43">21342 17205 8067,'0'-13'251,"0"0"433,0 5 1,0 4 0,0 10 700,0 7 1,6 3-1,2 8-896,4 0 1,3 8 0,1-5 0,4 1-337,0 0 0,7-1 0,4-2 0,-1-3 0,-2-5 0,-1-6 1,-1-3-530,1-2 1,-2-3 0,-1-8 0,-4-5-1,0-6 1,-5-7 0,-5-2-398,-6-1 1,-2-3-1,-2 0 1,-2-2-1,-2 0 1,-5 0 415,-3-1 0,-6 1 0,2 6 0,3 3 0,4 4 0,3 3 98,3 2 0,3 6 0,6 2 0,7 4 0,9 1 259,8 0 0,4 0 0,6 0 0</inkml:trace>
  <inkml:trace contextRef="#ctx0" brushRef="#br0" timeOffset="44">22101 17019 8067,'-13'0'1647,"6"6"0,2 3 1,4 2-1266,1 3 0,0 1 0,0 1 0,1 3 0,4 0 0,2 1 0,2-3 0,0 1-475,1 0 1,-2-2 0,0-5 0,3-4-1,1-1-619,1-3 0,-4-2 0,-2-2 25,-1-4 1,3-6 0,-4-9-1,-2 0 669,-2-4 0,-1 0 0,0 1 0,0 2 0,2 2 0,0 2 1228,3 2 0,1 4 1,-2 2-1,5 4-1040,3 4 0,3 7 0,1 3 0,3 2 0,1 3 0,0-1 0,1 0-1098,3 1 0,5-7 0,3-2 928,-3-4 0,5-1 0,0 0 0</inkml:trace>
  <inkml:trace contextRef="#ctx0" brushRef="#br0" timeOffset="45">22635 16659 14367,'-8'38'0,"4"-2"492,2-5 0,2-4 1,0-4-1,0-2-226,0-2 0,0 4 0,2-4 0,1 2 0,3 1 0,1-1 0,3-4 0,2-2-1302,2-2 0,-6 1 0,1-2 0,0-2 1036,-1-1 0,4 0 0,-5 4 0</inkml:trace>
  <inkml:trace contextRef="#ctx0" brushRef="#br0" timeOffset="46">22675 16979 8173,'-8'-9'93,"4"0"1,4 0 0,4 2 0,5 2 0,4 4 0,5 2 0,4 2-87,4 2 0,0-1 0,2-4 1,2 0-1,3 0 0,-1 0 1,1 0-496,-4 0 0,-5 0 0,-3-1 0,-3-4 684,-7-4 0,-5 2 0,-10 0 0,-5 1 1,-3 3-1,-1 1 1064,0 2 0,-1 0 0,2 2 0,3 2 0,5 5-826,3 3 1,1 1 0,1 0 0,3 1 0,5 1 0,5-1-428,3 0 1,-2 2 0,3-7 0,-2 1 0,1-1 0,0-4 0,0-4-790,-3-1 1,-5 0 0,-1-1 0,-2-4 447,-3-4 0,-2-3 0,-1-1 0,0 0 1633,0-1-570,0 1 0,6 6 0,1 4 0,4 4 1,1 5-1,3 2-161,-1 2-624,1-4 0,-2 1 1,2-4-1,3 2 1,3-2-1205,0-2 0,-2-1 0,-6 0 0,0 0 1260,1 0 0,-1-6 0,0-1 0</inkml:trace>
  <inkml:trace contextRef="#ctx0" brushRef="#br0" timeOffset="47">23581 17805 11377,'6'9'1278,"3"-2"0,3-1-827,1-3 1,5-1-1,0-2 1,-1 0-1,1 0 1,0 0-698,-2 0 0,-1-5 0,-3-1 91,-3-1 0,-3 3 0,-6-5 0,-2 0 0,-2 0-53,-5 0 1,-7 6 0,-4-1 0,0 2 0,-3 2 0,1 0 692,0 0 1,6 2 0,-2 1-1,3 2 1,3 3 0,3 2-105,5 2 0,4 6 0,6 0 0,6-2 0,5-1 0,6-2 0,5-1-801,6-3 0,6-3 0,6-6 0,6 0 420,4 0 0,2-12 0,-5-3 0</inkml:trace>
  <inkml:trace contextRef="#ctx0" brushRef="#br0" timeOffset="48">24074 17299 8246,'-7'-21'1554,"-5"3"1,5 11 0,-1 8-1675,4 11 0,2 7 0,2 8 1,0 0-1,2-1 0,1 1 1,3 1-1,0 3 548,-1 5 0,4 5 1,-4 1-1,-1-4 1,1 1-1,1-2 1,0-2-1,-1-4-4053,-2-3 3625,-1-7 0,4 4 0,1-4 0</inkml:trace>
  <inkml:trace contextRef="#ctx0" brushRef="#br0" timeOffset="49">24101 17605 8280,'1'-24'1307,"4"-2"0,-4 7 0,5 7 0,0 4-1463,3 5 0,3 2 0,3 1 0,1 0 0,3 0 0,3 0 0,5 0 0,4 0-185,3 0 0,6-2 0,3-1 1,-3-2 340,-3-3 0,-1-7 0,4-5 0</inkml:trace>
  <inkml:trace contextRef="#ctx0" brushRef="#br0" timeOffset="50">24461 17285 8268,'-13'0'496,"-1"0"0,1 2 1,1 2-1,2 7 0,2 5 1,2 6 25,3 3 0,3 6 0,3 2 1,3 1-1,0 2 0,2-1 1,-1 1-882,3 1 0,2 0 0,2-2 0,-1-4 359,0-3 0,0 5 0,1 1 0</inkml:trace>
  <inkml:trace contextRef="#ctx0" brushRef="#br0" timeOffset="51">24421 17658 8200,'4'-25'191,"1"3"0,1 9 0,0 8 0,5 4 0,6 1 286,-1 0 1,0 0-1,1 0 1,2 1-1,2 2 1,2 2 0,2-1-831,2 2 0,0-3 0,-2 4 0,-1 1 1,-4-2-1,0 0 0,-4-2 0,-1 1-675,-2-1 0,-7 0 0,-6-4 1221,-7 0 1,-5-4-1,-2-2 1,1 0-1,0 0 1,-1 2-1,1-1 3112,0 1 1,-1 0-2963,1 4 1,7 5-1,6 4 1,8 3-1,3 1 1,4-1-1,2-1-833,0-2 0,7-1 1,-2 4-1,2-3 1,0-3-1,-4-1-633,0-1 0,-3 0 0,-3-4 0,-2-1 0,-4-3 813,-3-5 0,-5-3 0,-5-2 0,-5 1 0,-5 1 0,-2 2 0,0 3 1159,2 1 0,2-3 1,0 4-289,-1 2 0,8 2 0,8 1 0,8 1 0,8 2 0,4 2 1,5-2-659,3-2 1,2-1-1,-2 0 1,2 0 96,2 0 0,8-12 0,5-2 0</inkml:trace>
  <inkml:trace contextRef="#ctx0" brushRef="#br0" timeOffset="52">25341 17085 8200,'-6'-13'1334,"-3"0"0,1 5 0,1 5 1,0 8-1,1 8-1121,0 8 0,1 10 1,5 5-1,0 2 1,0 2-1,-1 1 1,-2 2-1,-2 3-708,2 2 1,2-5-1,1 1 495,0-2 0,-6-8 0,-1-2 0</inkml:trace>
  <inkml:trace contextRef="#ctx0" brushRef="#br0" timeOffset="53">25167 17445 8293,'12'-34'-3,"-1"5"1,-1 9 167,5 11 0,8 8 1,10 1-1,0 0 258,-1 0 0,5 0 1,0 0-1,5 0 1,2 1-1,-1 2 0,-1 3-423,-2 2 0,0 1 0,0 4 0</inkml:trace>
  <inkml:trace contextRef="#ctx0" brushRef="#br0" timeOffset="54">25687 17472 8239,'-15'9'269,"-2"0"1,-4 0 0,-6 4-1,1 0 1,-1 2 0,0 1 0,1 4 868,-1 0 0,6 3 0,3 3 0,4 1 0,0-2 0,2 0 0,2 0-1138,1 3 0,0 8 0,-4-2 0</inkml:trace>
  <inkml:trace contextRef="#ctx0" brushRef="#br0" timeOffset="55">7585 13007 8396,'-2'-13'0,"-2"0"0,2-1 664,-3 7 1,6 1 0,3 6-1,4 1 1,1 4 0,-2 4 0,1 3 563,-1 1 1,-4 2 0,1 3 0,-2 4-1,-2 3 1,0 2 0,0-1 0,0 1-501,0 0 0,-2 4 0,-1 0 0,-1-3 1,1-3-1,2-3-685,1 2 0,0-5 0,0-1 0,0-3-136,0-2 1,1-5 0,3-4 0,5-4 0,3-4 0,3-5-1,1-5-7,2-3 0,1-3 0,-2-3 0,0 2 0,0 2 0,-3 1 0,0 2 315,-1 2 1,-4-1-1,0 11 1,1 1-1,2 2 2,1 1 0,1 1 0,1 3 0,1 5 0,3 2 0,0 1 1,1-2-218,-4 0 0,3 7 0,-1-7 0,-2 3 0,-1-1 0,-2 1 0,-1 2-51,-3 3 0,-1 0 1,-5-5-1,1 2 1,-1 3 50,-2 4 0,-7 3 0,-1 2 0</inkml:trace>
  <inkml:trace contextRef="#ctx0" brushRef="#br0" timeOffset="56">6692 11701 8842,'-5'-18'0,"2"2"-25,5 4 326,-2 5 0,9 8 0,-9 4 0,-6 4 1,-5 1-1,-3 0 0,-3-1 286,0 2 1,-3 1-1,4-1 1,-2 0-1,2-2 1,0 1-1,-1 2-230,0 1 1,-1 3 0,4 1 0,1-2 0,0 1 0,-1 0 0,0 2-162,-4 0 1,2 4 0,-7-3-1,1 2 1,-2 1 0,-1 2-86,-3 2 1,-7-5-1,-1 7 1,-4-1-1,-3-3 1,-1 1-1,2-1 276,5-2 0,-1 1 1,4-5-1,1-1 1,5-1-1,4 0-343,0 2 0,5 1 0,0-3 0,1 2 0,-1 0 0,0 0-19,-1-1 1,-3 7 0,1-3 0,-5 1 0,-3 0 0,-1 1 0,-1-1 197,-5 0 0,5 0 0,-8 3 0,3-2 0,2-4 1,1-1-1,0 1-29,0 2 0,5-5 1,1 3-1,5-1 1,-1 0-1,0-1-252,2 3 1,-3-4 0,3 6 0,-4 2 0,0 1 0,-1 2 109,0-1 0,-4 1 0,0 0 0,0 1 1,0 1-1,-2 2-12,-1-1 0,5 3 0,-4-2 1,4-2-1,-1 1 0,3 0 1,2 1-129,6-2 1,-2-1 0,3-2 0,2-3 0,1 0 0,2 0 0,0 2 133,-1 2 1,1 0-1,-2 1 1,-1 0-1,-2 2 1,2-4 210,1-1 1,2 8-1,-1-6 1,2 1-1,2 0 1,1-1-21,-1-1 1,2 1 0,1 0-1,1-1 1,2 1 0,-1 0-247,1-1 1,-1 1 0,5 1 0,0 2 0,0 1 0,0-2 0,0-1 67,0-1 1,5 0 0,-1-1 0,1 1 0,-1 0 0,2-1 0,1 1 9,4 0 1,-4-1 0,2 1-1,1 0 1,4-1 0,2 1-70,2 0 0,0-1 0,-4 1 0,3-2 0,2-1 0,0-4 0,2 1 0,0 0 0,-1-3 0,4 4 0,-2 2 0,1-1 0,-1 1 0,0-2 0,-1-4 0,2 3 0,-2-1 0,0 1 0,0 1 0,2-1 0,-3 4 0,5-5 0,-4 3 0,1-1 0,0 2 0,0 1 0,-1 2 0,4 0 0,-3-1 0,3 1 0,4 0 0,0-2 0,2-3 0,0 3 0,-2-4 0,0 1 0,2-1 0,-1-2 0,-2-3 0,-1-1 0,-1-1 0,1-1 0,-2 0 0,-1-1 0,-2-2 0,0-1 0,-1 2 0,4-1 0,-2 2 0,0 0 0,1 2 0,-2 1 0,2 0 0,-3 3 0,1 1 0,0 2 0,0 3 0,-1 1 0,-2 1 0,3 1 0,-2 0 0,-1-1 0,2 1 0,-2 0 0,0-1 0,-3 1 0,-1 1 0,-1 0 0,-1 2 0,0-2 0,1 2 0,-1-2 0,0 1 0,2 1 0,1 1 0,4 0 0,0 0 0,4 0 0,1-1 0,0 0 0,-1-1 0,-3 2 0,-2 0 0,-3 2 0,-1 3 0,-1-4 0,-1 1 0,-1-2 0,-3 0 0,-3-2 0,-2 0 0,0-3 0,1 1 0,-5 0 0,0-1 0,-2-1 0,-1-1 0,-1-2 0,0 1 0,2 3 0,-1 2 0,-1 2 0,1 1 0,1 0 0,2 2 0,0-1 0,2 5 0,1-1 0,3 1 0,-1 0-79,1-2 1,-1 2 0,-5-4 0,0 0 0,0-1 0,-2-2-1,-2-2 157,-5-1 0,-4-1 0,-4 1 1,-2 0-1,-2-1 0,-2-1 1,-1-1-79,2-2 0,-3-1 0,2 3 0,-2-4 0,-1 1 0,0-2 0,4 1 0,-3 2 0,3-3 0,-3 0 0,-2 2 0,0-2-13,1 1-108,-1-3 0,-1-3 0,-2-1 0,-2 0 0,-1-1 0,-1-1 0,0-4 225,-3-1 0,-5-2 1,-1-4-1,3 0 1,-1-1-1,1-2-65,-3-2 0,0-5 0,5 1 0,1-3 0,1-1 0,0-2-39,2-3-80,-4 10 1,5-13-1,-4 10 1,2 1-1,-2-2 1,-3 0 343,-5-1-252,-2 0 1,-2-1-1,0 1 1,-1 0-1,-2-1 1,-3 1 10,-3 0 0,1-5 0,-4-1 0,5-2 0,-1-3 0,2-1-23,1-1 0,0-1 0,7-1 0,3-3 0,2-3 0,2 0 0,0 1 0,0 0 0,6 5 0,-4-4 0,2 4 0,-3-2 0,-1-1 0,2 1 0,2 2 0,-1 1 0,5-1 0,-2-1 0,-3-2 0,0 1 0,0 0 0,1-1 0,5 2 0,-5-7 0,1-1 0,1 0 0,1-1 0,1-2-14,4 3 1,-11-14 0,5 4-1,0-2 1,1-3 0,2 2-130,0-2 0,0-3 0,6 0 0,1 4 0,2-3 0,0 1 207,1 0 0,0-2 0,5 9 0,-2 0 0,0-1 1,1 1-146,-1 0 1,-6 0-1,3 3 1,-1-3-1,0-1 1,0-2-1,-2 0-220,-3 0 1,8 2 0,-8-4-1,4 2 1,1 1 0,1-1 0,0 0 118,0-1 0,5-2 0,-3-3 1,1-1-1,-1-2 0,-2 2 510,-3 1 0,4 1 1,-3 1-1,0 1 0,-2 2 1,-2 1-175,0-1 1,2 4 0,3 0 0,3 2 0,1-1 0,0 2 0,3 0-286,5-1 0,-2 1 0,5-4 0,-2 1 1,1 3-1,1 0-181,-1-2 0,4 2 0,-3-3 0,-1 3 0,1 5 0,-2-1 0,0 1 470,0-2 0,2 2 0,-4 0 1,2 4-1,1 0 0,-1 0-267,0-3 1,6-1-1,-3-2 1,1 0 0,1-2-1,0-1 1,-1-2-350,1-3 1,-1 5 0,5-1 0,0 2 0,0 4 0,0 1 290,0 1 0,5 7 1,-1-2-1,1 2 1,-1 3-1,0-2 0,1-2 270,1-1 1,-5 0 0,5 3 0,-1-3-1,1-3 1,0-2-21,-1 0 0,10 2 0,-1-3 0,2 2 0,3-2 0,3-2-313,4-1 1,2 0 0,1 0 0,4 0 0,1 2 0,2 2 0,-1 4 41,1-1 1,-1 1-1,5-5 1,0 3 0,-1 1-1,-2 3-87,-2 2 231,-5 2 1,7-6 0,-5 1-1,1 3 1,1 2 0,-1 2 90,-1 0 1,4-4 0,-4 6 0,1-3-1,1-2 1,0 2 33,3 3 1,-3-4 0,2 4 0,1-3 0,1-2 0,2 2-75,0 3 1,0-3 0,0 3-1,-1-2 1,-2 0 0,-2 2 0,1 0-329,-2 1 1,3-4 0,-6 4 0,-1 0 0,-4 2 0,-2 1 339,-2 1 1,-4-6 0,4 4 0,2 0 0,1-2-1,3 0 1,2-1 204,1 2 1,6-4-1,0 5 1,5-2 0,5-3-1,2-1-388,1-2 0,4 5 0,-9 1 0,0 1 0,-2 0 0,-6 1-7,-3 3 0,0 1 0,-6 2 0,-4-1 0,-3 1 0,-4 0 0,1-1 281,0 1 0,0 4 0,-5 0 0,0-1 1,1 0-1,0-1 301,4 2-520,-3 0 0,10-2 0,-3 0 0,4 2 0,0-1 0,2 0-35,4 1 1,0-3 0,5 3 0,-1-3 0,-1 0-1,1 2 104,-1 1 0,-5 5 0,3-4 1,-4 1-1,1 1 0,-2-1 14,2-1 0,-1 5 0,-2-3 1,-1 2-1,3-1 0,0 1 1,2-1-8,-1 1 0,3-2 1,-1 3-1,4-1 1,2 1-1,4 1-123,1 2 145,-11 0 0,17 0 0,-9 0 0,2 0 0,-1 0 0,-2 0 40,-4 0 0,7 2 1,-5 1-1,0 3 1,1 0-1,-1 1 24,-1 0 0,2-2 0,-4 2 0,0-1 0,-1-1 0,-2-1-29,0 0 0,0 7 0,-3-4 0,0 2 0,1 0 1,-6 1-1,-2 2-26,-5 2 0,-1 0 1,-3 3-1,-2 2 0,-2 0 1,-2 2 33,-3 0 1,-2 2 0,-1 7-1,0 2 1,0 1 0,0 1 0,0-1 117,0-1 0,0-1 0,0-3 0,0 2 0,0 1 0,0-1 3,0-2 1,0-1 0,0 1-1,0 0 1,-1 1 0,-4 0-47,-4 0 0,-2 1 0,-4-2 0,-2 2 0,-3 4 1,-4 1-87,-4 2-247,-8 11 1,2-10 0,-6 12-1,-3 4 1,-3-1 0,-4 3-554,0-1 1,-1 0 0,-1-3 0,2-2 0,4-3 0,3-1 0,5-4-221,-1-5 0,8 0 0,3-6 999,4-1 0,8-2 0,-3-2 0</inkml:trace>
  <inkml:trace contextRef="#ctx0" brushRef="#br0" timeOffset="57">3826 15953 8084,'-14'0'0,"1"0"0,0 0 0,-1 0 0,1 0 0,6 0 0,-5 0 296,3 0 0,-1-2 0,-1-1 1,2-1-1,-1 1 0,-2 1 1,0 1-1,2-2 1543,1-2 0,0-5-1849,-4 1 1,-5-3 0,-1-1 0,-2-2 0,-3-3 211,-1-4 0,-3-7 1,-2-4-1,-2-1 1,-2-5-1,-2-2 242,2-3 1,0-7-1,6 4 1,0-2 0,4 0-1,3-1 1,5-2-536,1-1 1,3-1-1,4 2 1,3 2 0,4 3-1,1-1-163,0 1 1,0 3-1,0-2 1,0 1 0,0 4-1,0-4 1,0 1 205,0-2 1,0-3 0,0 2-1,0-2 1,1-4 0,4-1 253,3-2 1,4-3 0,2 2-1,0 3 1,4-4 0,4 0 0,4-3-292,0 1 1,2 2 0,2-1 0,1 3 0,0 4 0,0 1-1,0 4-4,-1 3 0,-2-2 1,-1 1-1,-2 4 1,-1 2-1,-4 4 267,0-2 0,2 0 0,-3-2 0,0 2 0,2-3 0,0 2 0,3-4-224,1 1 1,3 1 0,2-8 0,2 2 0,1 4 0,-1 0 0,-1 4-169,2 2 0,-5-1 0,3 4 0,-3 1 0,-1-1 0,-2 5 86,-3 4 1,2 1-1,-8 5 1,-2 2-1,-4 1 1,-1 2-1,-2-1 48,-2 1 1,-2 4-1,0 0 1,1-1-548,-1-2 0,5 3 1,0 0-1,4 0 1,3 0-1,1 0 627,2-1 0,6-2 0,-3-1 0</inkml:trace>
  <inkml:trace contextRef="#ctx0" brushRef="#br0" timeOffset="58">4119 12434 8829,'-4'-13'143,"-1"0"0,7 1 232,6 3 1,6 1-1,2 5 1,5-1-1,1 1-126,2 2 1,7 1-1,-6 1 1,0 2-1,2 3 1,-5 1-1,-1 4 1,-5 1-335,-1 1 1,-3 0 0,-3 1 0,-3 0-1,-2 4 1,0 3-82,-1 0 0,-6 4 0,-2-2 0,-3 6 1,-4 3-1,-2 2-1252,-4 3 0,0 2 1418,5 1 0,-7 0 0,0 0 0</inkml:trace>
  <inkml:trace contextRef="#ctx0" brushRef="#br0" timeOffset="59">4372 12128 8222,'-13'-22'40,"1"-1"0,2 4 69,1 3 0,1 7 0,-2 1 0,1 3-65,-1 2 0,-2 1 0,-3 2 1,-3 0-1,-2 2 0,-3 1 1,1 2-1,0 3 116,1 2 1,-4 7 0,4 2 0,-1 0 0,0 2 0,0-2 0,-1 2 97,1-1 1,2 3 0,-4 5-1,2 3 1,-2 4 0,-3 4 0,-2 2-78,-2 4 0,-5 1 0,3 6 1,-1 1-1,-3 6 0,-1 5-141,18-31 0,0 0 0,0 2 0,1 0 1,1 0-1,-1 0 0,2-1 0,0 0 0,1 1 1,0-1-1,-14 33 180,2-3 0,6 4 1,1-5-1,3 0 0,5-1 1,4-1-1,3 2-58,3 2 1,2 3 0,1 2 0,1 4 0,1-36 0,0 1 0,2 2 0,1 1-146,1 1 0,0 0 0,1-2 0,1 1 0,0 1 0,0 1 0,1 2 0,0 0 0,0-2 0,0 1 0,0 1 0,1 0-116,1-2 0,0 1 1,0-4-1,-1-1 1,1 0-1,0 0 1,1-1-1,0-1 1,13 33-1,-12-35 1,1-1-1,12 32 55,1-4 0,-2 1 1,-1-6-1,-3-3 0,-1-4 1,0-5 12,-1-4 0,-1 4 0,-3-9 0,1-2 0,2-1 0,-2-4-277,-1-2 0,-2-1 1,0-1-1,1 1 1,-1 0-1,0-2 0,1-1-3758,-1-2 4066,-6-6 0,5 3 0,-4-5 0</inkml:trace>
  <inkml:trace contextRef="#ctx0" brushRef="#br0" timeOffset="60">3666 15766 8003,'-28'-15'450,"2"3"1,29 14-1,9 2 1,9 4-68,7-1 1,12-1 0,2-6 0,5 0 0,9 0 0,8-1 0,6-4 0,1-4-384,1-3 0,-35 3 0,0-1 0,3 0 0,0-1 0</inkml:trace>
  <inkml:trace contextRef="#ctx0" brushRef="#br0" timeOffset="61">4719 10555 13910,'-6'-12'-323,"-3"3"0,-3 5 0,-1 2 1,0 2 537,-1 0 0,1 0 0,0 0-161,-1 0 1,-4 0 0,1 0-1,-1 0 1,-1 0 0,-2 0-1,-1 0 1,-1 0 0,1 0-1,-1 0 590,-4 0 0,8 5 1,-8-1-1,2 1 0,0 1 1,-2 3-1,0 4-435,1 5 1,-1 1-1,-1 6 1,-2 0-1,-1 5 1,0 2-224,-2 5 0,-1 1 0,-6-1 1,0-2-1,0 2 0,0 2 1,0-1 231,0-2 1,0-2 0,0-5 0,2 4 0,1-1 0,3 3 1402,1-1-1609,2-5 1,5 10 0,0-4 0,3 4 0,2 1 0,0 0-65,0 0 0,1 0 1,-4 1-1,2 2 1,-2 1-1,-1-1 1,-2 0 182,1 2 1,-1-4 0,0 4-1,1-4 1,0-2 0,3-2 584,0-2-611,7-5 1,-7 8 0,3-2 0,1 2 0,0 2 0,1 0-92,-1 0 0,4 6 1,-4 3-1,1 3 0,-1 3 1,-1-1-1,0 3-140,-1-1 0,3-3 0,-3 7 0,1-3 1,-1-3-1,-1-1 100,1-3 168,-4-5 1,8-1 0,-3-5 0,0-2 0,4 1 0,1-2 180,2-2 1,0 3 0,1-2 0,2 4 0,2 2 0,2 2-403,3 2 1,2 4 0,1-2-1,0 2 1,0 4 0,0 0-1,0 5-124,0 1 1,0 1-1,0 2 1,0 0-1,1-4 1,2-2 186,2-6 0,-1 2 0,-4-7 0,0-1 0,0 0 0,0 2 0,-1 0 228,-4 0 0,4 3 0,-4-3 0,4 1 0,2 4 1,2-1-179,2-1 1,5 3 0,0-2-1,4 5 1,2 4 0,-3 0-1,2 4-197,0 2 1,-8-6 0,7 8 0,-2-2-1,-2-2 1,0 1 0,-1-3 168,2-2 1,-4 3 0,2-4 0,1-2 0,2-1 0,1-2-50,1 1 0,5-1 0,3 0 0,5-1 0,4-2 0,3-2 1,3-2-124,3-3 0,3 0 0,9-2 0,0 0 0,-2-2 0,2-2 0,-3-1 0,-2-1 0,3-5 0,-2 1 1,1-3-1,0-1 0,1-2 136,2-3 1,1 2 0,2-5 0,0 0 0,2 0 0,1-2-1,6-2-62,3-2 0,-5 0 0,7-1 1,3-3-1,0-5 0,4-2 72,-2-2 0,0 0 1,-5 0-1,2 0 1,-2-2-1,-3-2 1,-2-6 347,0-7 1,1 2 0,-7-5 0,-2-1 0,3-4 0,-3-2 124,2-2 1,3-6 0,-3 3-1,-2-1 1,0-1 0,0 2-428,2-1 1,4-4 0,-2 0 0,-1-4-1,-29 18 1,1 0 0,-1-1 0,0 0 0,2-1-1,0 0-94,1-1 1,-1 0 0,0-1-1,0-1 1,-1 1 0,0 0-1,0-1 1,-1-1 0,-2 2-1,0-1 1,0 0 0,0 0 0,0 1-1,-1-1 269,25-26 1,-24 26 0,-1-1-1,19-25 1,-5 2 0,-1 1-1,-3 4 35,-1 3 1,1-2-1,-5 1 1,2 1-1,4-2 1,-1-1 0,0-4-237,-2-2 0,1 3 0,2-8 0,-1 2 0,-3-1 0,0-2-129,0-2 0,-4 4 0,1-6 0,-3 0 0,-1-1 0,0-1 0,-2 1 134,-3 1 0,-3-6 1,-5 7-1,-3-1 1,0-1-1,-4 5 0,-1 1-114,-3 2 1,0 4 0,0-6-1,1 3 1,-1 2 0,0 0-298,2-1 261,-4 1 0,10-5 0,-5-1 0,1 1 0,3-1 0,1 1-50,-2-2 0,2-6 1,-3 9-1,-1 0 1,-2 3-1,-4 0 63,-1 1 0,0 4 1,-1 2-1,-4 1 1,-4 1-1,-4 2-40,-5 3 0,2-2 0,-6 6 0,-2-2 0,-1-4 0,-3-1 0,-2-1 25,-1 1 1,-6 0 0,1 0 0,-4-3 0,-2 0 0,-4 0 0,0 3-3,0 2 1,-9 1-1,0 0 1,-4 1 0,-5 4-1,-2 4-89,30 16 1,0 2 0,-36-8-1,33 11 1,-1 2 0,1 1-1,-2 1 1,-1 1 0,-1 1-1,-2 1 1,-1 1 0,0 2-1,-1 0-110,0 2 1,1 1 0,-1 3-1,0 3 1,0 3 0,1 2-1,0 3 1,0 2 0,2 1-1,1 3 140,2 0 1,2 3 0,-2 2 0,2 1-1,2 2 1,0-1 0</inkml:trace>
  <inkml:trace contextRef="#ctx0" brushRef="#br0" timeOffset="62">12610 14207 8240,'0'-25'0,"2"2"0,2 6 0,-1 3 0,5 4 0,-2 1 0,4 0 0,-9-4 0,5-1 4670,0 1-3910,-4 6 0,4 7 1,-6 9-1,0 4 1,0 3-1,0 4 1,0 0 211,0 4 0,0 1 1,0 2-1,0 1 1,0 2-1,0 1-762,0-2 0,4 1 0,1-2 0,-3 0 0,0-4 0,-2-3 0,0-5-1243,0-1 1,4-6 739,1-1 0,-1-11 1,-4-1-1,0-6 0,0-4 1,0 1-1,0 0 436,0-1 0,2-3 1,1-1-1,3 3 0,1 3 1,3 3 819,2-1 1,6 4 0,0 2 0,-2 2 0,-1 2 0,-2 0-967,1 0 0,-1 6 1,0 3-1,1 3 1,-3 1-1,0 0 1,-2 2-915,1 3 0,-4-2 0,0 6 0,0 2 0,1 0 1,2-2-1,0-4-7376,1-3 8293,2-2 0,7 0 0,2 1 0</inkml:trace>
  <inkml:trace contextRef="#ctx0" brushRef="#br0" timeOffset="63">13184 14447 8240,'0'-20'1008,"0"6"1,0-4 0,0 3 0,0 2 0,0-1 176,0 1 1,1 0 0,2-1-1,3 3 1,0 0 0,1 4-336,1 1 0,-4 3 1,3 7-1,-1 7 1,-3 3-632,-1 4 1,-2 4-1,0-2 1,0 0 0,0 3-1,0-3 1,0 0 0,0-3-781,0 1 1,1-2 0,2-5-1,3-4 1,2-1 0,2-3 0,2-1-3522,1-2 3762,-5-6 1,2-2-1,-4-5 1,0 0 0,0-1 283,-3 1 1,-2 0-1,-1-1 1,-1 2 0,-2 2-1,-3 3 2069,-2 1 0,1 0 0,-2 4-2140,5 2 1,8 3-1,5 9 1,4-1 0,4-3-1,2 1-1148,2-1 1,-4 2 0,4-5 0,0-3 0,-2 0 1254,0-2 0,-1 0 0,-5 0 0</inkml:trace>
  <inkml:trace contextRef="#ctx0" brushRef="#br0" timeOffset="64">13543 14313 8240,'8'-13'825,"-1"4"1,-2 2-1,4-1 1,2 2 224,3 1 1,-1 0 0,0 5 0,1 0 0,-1 0 0,0 2 0,-1 2-389,-3 5 1,2 3-1,-7 1 1,-3 0-1,-4 1 1,-4-1 0,-3 0-712,-4 1 1,4-1-321,-8 0 0,8 1 1,1-2-1,0-2 0,2-1-395,2 1 1,4-2 0,2 0 0,4 1 0,4-1 0,2-4-10,3-2 0,4-2 0,-1 0 0,0 0 0,-1 0 0,0 0-81,2 0 1,1 0-1,-3 0 854,2 0 0,0 0 0,-5 0 0</inkml:trace>
  <inkml:trace contextRef="#ctx0" brushRef="#br0" timeOffset="65">13903 14433 8240,'0'-13'2044,"0"0"-1385,0-1 1,0 1 0,0 0-1,2 1 1,2 3 508,5 5 0,3 4 0,0 4 0,-2 5-325,-1 3 1,-4 1-1731,3 0 1,-5 1 0,3-1 83,0 0 1,-4-7 0,1-4 0,-5-7 1577,-2-2 1,-2 2-102,1-3 0,4 6 0,-2 1 0,6 5-1272,6 3 0,3-4 0,1 3 1,0-1-1,2-1 0,3-1-1612,4-1 1,-3-2 0,-1-2 2209,-3-2 0,-2-4 0,1-5 0</inkml:trace>
  <inkml:trace contextRef="#ctx0" brushRef="#br0" timeOffset="66">14157 14313 8240,'0'-17'649,"0"-1"1,0 0 0,0 5-1,1-1 1,4 3 0,3 2-203,4 4 1,6 4 0,3-1-1,2-1 1,6-1 0,0 1-1,2 1-1188,0 2 0,2-4 0,-3-2 1,1-1-1,-3-4 0,-4-2 741,-7-5 0,-2-3 0,-1-5 0</inkml:trace>
  <inkml:trace contextRef="#ctx0" brushRef="#br0" timeOffset="67">14583 13994 8240,'-1'-14'1917,"-4"1"1,4 3-1435,-4 5 1,4 11 0,1 15 0,1 2 0,4 6-1,4 0 1,3 2 0,1 2 0,0-1 0,1 1-281,-1-3 1,-1 1-1,-2-3 1,-3-3 0,-1-1-1,-4-4 1,-7-2 0,-8-4-870,-8-6 0,-5-2 1,-4-6-1,-1 0 0,0 0 1,1 0-1,2-1 638,3-4 1,7 2 0,3-2 0,11 3-412,13 8 0,13 9 439,9 3 0,12 5 0,-1-2 0</inkml:trace>
  <inkml:trace contextRef="#ctx0" brushRef="#br0" timeOffset="68">11824 15819 8296,'0'-13'0,"0"0"18,6 5 1,-3-4-1,4 4 1,1-3 0,-3 1 126,1 1 1,-3 4-1,-7-2 1,-5 1-1,-3 2 1,-1-1 0,0 1 269,-1 1 0,1 1 0,0 2 1,-2 0-1,-3 0 0,-3 0-278,0 0 1,-8 5 0,2 1 0,-1 1-1,0 4 1,1 0 0,1 3-111,-1-1 0,11 5 22,2 0 0,5 4 0,1-3 0,3 2 0,7 2 32,6 3 1,7 0-1,13-1 1,5-1-1,5-3 1,7-2-144,2-3 0,2-7 0,5-4 1,-3-4-1,-2-1 0,-6 0-205,-6 0 1,-4-7 0,-9-5 0,-7-6 0,-8-1 0,-7-2-176,-7 0 0,-14-1 0,-12-4 1,-8-1-1,-5 0 0,-5 2 343,-3 3 1,0 4 0,2 8 0,3 2-1,2 2 1,8 5 0,8 4 923,5 6-825,13 3 0,0 1 0,11 0 0</inkml:trace>
  <inkml:trace contextRef="#ctx0" brushRef="#br0" timeOffset="69">12010 15873 8332,'-26'0'-232,"5"0"1,2 1-1,1 4-104,0 3 1,5-2 0,4 0 778,-1 0 0,5-4 0,7 2 1,8-2-1,8-2 0,3 0 1,2 0 91,2 0 0,4 0 1,2 0-1,4 0 1,4 0-1,2 0-413,4 0 1,2 0 0,6 0 0,1 0 0,-2 0-1,-2 0 1,-3 0-69,-1 0 1,5 0 0,-3 0 0,3 0 0,-1 0 0,-2 0 112,-3 0 0,6-6 0,-2-3 0,3-3 0,2-1 1,3-2-1,2-1 167,2-2 1,-4-1 0,4 2 0,1-2 0,1 0 0,2-1-297,-2 4 1,-3 0 0,-1 0 0,-3-2 0,-4 0 0,0 0-131,0 1 0,-5-3 0,-2 4 1,-4-2-1,-1 0 0,0 1 0,-2-3 218,-2 0 0,1-1 0,-4-3 1,-1 2-1,2-2 0,0-1 63,3-1 0,2-6 1,1 1-1,-2 0 1,-1-1-1,-1-4-152,1-2 0,-3-2 0,0 0 0,0 0 0,-1 0 0,-1 0-159,-2 0 0,-3-5 1,-4-1-1,0 2 0,-1 0 1,-1 1-1,-2-3-190,0 0 0,-4-6 0,3 5 0,-4-1 0,0 4 0,-1 1 0,0 0 276,1-1 1,-1-5 0,0 4 0,1 2 0,1 2 0,-1 1 138,0 0 1,5 0-1,-9 0 1,1 0-1,1 0 1,-2 1-123,-1 4 0,1-7 0,-5 4 0,-1-2 0,0-4 0,1-1 0,-4-2-273,-4-1 0,-4 4 0,-5-5 1,2-1-1,1-1 0,-1 0 1,-2 0 332,-2 1 0,3-1 0,0 7 0,4-3 1,1-2-1,1 1 61,-1 2 1,5-4 0,-3 3 0,2-1 0,2 2 0,0 4-84,0 2 0,-4-3 1,-2 7-1,0-2 0,-2-2 1,1 1-1,-2 2-130,2 2 0,-5-1 0,3-4 1,-3 0-1,-1 0 0,-1 0 116,1 0 1,4 2 0,2 1 0,-1 3 0,2 1 0,-1 3 0,1 2 58,0 2 1,-3 3-1,5 1 1,-1 0 0,1 1-1,0 3-127,1 4 1,1-4 0,2 0 0,0 2 0,-1 1-198,-4 2 1,4-1-1,-4 1 1,5 1 0,3 2-430,2 1 0,1 6 1,-2-2-1,5 4 1089,3 1 1,7 0 0,2 0 0</inkml:trace>
  <inkml:trace contextRef="#ctx0" brushRef="#br0" timeOffset="70">14530 11675 30270,'-13'-30'-4720,"-1"3"0,7 8 4206,2 10 1,10 5-1,4-4 1,3 1-1,2 1 1,3-1-1,2-1 1255,2-2 0,1 2 1,5 1-1,-1 0 1,2 1-1,2-2 1,1 2-228,-1 0 1,-2 2 0,-2 4 0,3 1 0,0 4 0,4 4-1,-1 3-679,1 1 1,0 5-1,-2 1 1,3 0 0,1 3-1,1 2-220,1 4 0,-3 2 0,0-2 0,0 2 1,0 2-1,0 2 0,-1 3-356,-2 2 0,-4 2 1,7 2 271,-2 2 1,5 11-1,-3-1 1</inkml:trace>
  <inkml:trace contextRef="#ctx0" brushRef="#br0" timeOffset="71">8998 11981 22384,'0'-13'-1283,"-2"-1"1,-1 1 0,-1 0 0,1-1 0,2 0 763,1-4 1,1 5 0,2-2 535,1 4 1,2 4 0,-3-3 0,0 2-1,-4 2 1,-7 5 0,-3 4 201,-3 6 0,-4 3 0,-1 1 0,-2 0 0,-2 2 0,-1 3 0,0 4 6,2 3 0,6-1 1,-2 1-1,3 3 1,3 0-1,4 0 1,5-1-259,6 0 0,10-1 0,11 0 1,4-4-1,6-4 0,3-5 1,6-4 117,3-5 1,-3-2 0,1-2 0,-3-2-1,-2-2 1,-5-7 0,-6-3-283,-4-4 1,-12-4 0,0 1 0,-5-3 0,-6-4-1,-5 0 45,-9 0 1,-2 3 0,-7 1-1,-2 3 1,-1 0 0,-2 4 0,2 0 12,3 6 1,3 2-1,5 0 418,1 4 1,5 10 0,3 2-1</inkml:trace>
  <inkml:trace contextRef="#ctx0" brushRef="#br0" timeOffset="72">9078 12048 22371,'-21'-33'-1383,"3"7"0,4 12 0,2 14 1354,3 8 0,-2 8 0,7 3 0,0 2 1,-1 4-1,-1 3 0,0 6-196,0 5 0,2-5 0,2 9 1,-1 1-1,-1 2 0,0 6 1,-1 3-1,-1 4 409,-1 2 0,2-2 1,-2 3-1,0 0 0,1-3 1,-2 2-49,1-2 1,2 4 0,-2-4-1,0 5 1,-1 1 0,-1 4-1,0 4-138,0 1 1,5-31 0,0 0 0,-3-2-1,0 1 1,1 0 0,0 0 0,1 2-1,1 1 1,2-1 0,0-1-6,1 0 1,1-1-1,-2 2 1,-1-1-1,1-3 1,0-1-1,0 0 1,1 2-1,0-1 1,0 1-1,1 34 37,0-6 1,0-9-1,0-6 1,0-3 0,0-2-1,0-4 156,0-4 1,0 4 0,0 1 0,0-1 0,0 3-1,0-2 1,0 1-362,0 0 1,0-2 0,2 2 0,1 1 0,1-1 0,1 3 24,0 2 1,-2-3-1,5-1 1,-2-1 0,-3-1-1,-2 0 1,-1-5 237,0-4 0,0 0 1,0-4-1,0-1 0,0-1 1,0-4 65,0-3 1,0-3-1,0 2 1,0-2-1,0-2 1,0-3-260,0-1 1,0-1 0,0-1 0,0 0 0,0 1-1,2-1-591,2 0 1,-2-4 0,2 0 0,-1 0-1749,1-2 0,-2 1 2428,2-4 1,4-2-1,-1 4 1</inkml:trace>
  <inkml:trace contextRef="#ctx0" brushRef="#br0" timeOffset="73">8705 15993 13889,'-5'-30'45,"1"3"1,1 10 0,9 14 26,7 6 0,6 4 0,8 6 0,0 1 0,-1-1 0,1 2 0,0 1-191,-1 2 0,-1 5 0,-1 0 0,-3 2 0,0 0 0,-1-3 0,4-4 0,1-3-1238,2-2 1381,5-5 0,2-2 0,6-6 0</inkml:trace>
  <inkml:trace contextRef="#ctx0" brushRef="#br0" timeOffset="74">9704 14527 9113,'0'-27'0,"0"2"0,2 4 31,2 8 536,4 5-311,5 8 1,0 0 0,2 0 0,1 0 0,4 2 0,-1 1 0,2 1 0,-1-1 0,4 0 0,1 0 0,2 3-237,0 1 0,-1 1 1,4 2 130,5-1 0,1 0 0,10 4 1</inkml:trace>
  <inkml:trace contextRef="#ctx0" brushRef="#br0" timeOffset="75">10637 14580 17568,'8'-12'-2863,"2"3"3305,-5-9 0,5 8 0,-1 3 0,3-1-232,1 1 0,5 4 0,1 0 1,2 4-1,3 5 0,2 2 0,5 4-3974,5 4 3784,-4-1 0,19 4 1,-2-6-1</inkml:trace>
  <inkml:trace contextRef="#ctx0" brushRef="#br0" timeOffset="76">11371 14620 16815,'17'-8'57,"0"-3"1,-4-6 422,-3 1 0,-1 3 0,5 2 0,0 4 0,3 1 0,0 3 0,1 2 0,2 1-843,2 0 1,3 0-1,3 0 1,2 1 0,2 2-1,1 3 1,2 1-2007,4 4 0,-2-5 2350,7-2 1,4-2 0,-1-2 0</inkml:trace>
  <inkml:trace contextRef="#ctx0" brushRef="#br0" timeOffset="77">12277 14540 13864,'25'-12'6,"-3"3"0,-2-1 1,-7 4-1,0 0 1,1 0 183,-1 3 1,0 2 0,1 1-1,-1 0 1,2 0 0,1 0-110,2 0 0,4 1 0,-3 2 0,2 2 0,3-3 1,1 0-1,3-2 197,3 0 0,-1 4 0,4 2-320,-1 2 1,9 1-1,0 4 1</inkml:trace>
  <inkml:trace contextRef="#ctx0" brushRef="#br0" timeOffset="78">13597 14567 11425,'18'-42'319,"-1"-2"1,1 10 0,-5 16 0,2 10-1,3 8 1,3 3-169,-1 2 0,4-1 0,-5-4 1,2 0-1,4 0 0,3 2-5245,4 2 5050,5-2 0,3 10 0,7-5 0</inkml:trace>
  <inkml:trace contextRef="#ctx0" brushRef="#br0" timeOffset="79">14557 14460 8579,'20'-6'20,"4"0"1,-6-3 0,-2 3 132,-1 0 1,-2 5-1,0-4 1,1 4-1,-1 1-131,0 0 1,1 0-1,-1 0 1,2 0-1,3 0 1,4 0-1,5 1 188,4 4 1,4-2-1,8 4-210,2-1 0,11 5 0,-1-4 0</inkml:trace>
  <inkml:trace contextRef="#ctx0" brushRef="#br0" timeOffset="80">15703 14433 8558,'13'-17'267,"1"-1"1,0 3-1,4 3 1,4 5-1,4 1 1,2 3 702,3 1 0,4 4 0,10 1-970,4 1 0,8 13 0,4-3 0</inkml:trace>
  <inkml:trace contextRef="#ctx0" brushRef="#br0" timeOffset="81">16876 14460 8394,'36'-55'733,"-2"9"0,0 12 1,0 13 363,3 10 0,6 5 1,4 6-1,3 0-2094,5 0 1,12 1 996,0 4 0,-30-2 0,1 1 0,36 9 0</inkml:trace>
  <inkml:trace contextRef="#ctx0" brushRef="#br0" timeOffset="82">6318 11261 11077,'-39'-13'0,"0"1"0,2 3 0,1 5 0,-1 5 315,-1 8-304,-2 6 0,-5 18 0,0 4 0,-3 6 1,-2 6-1,-4 4 0,26-25 0,-1 2 1,-2 0-1,1 2 0,-2 1 0,0 0 0,0 2 1,1 0-1,-2 1 0,0 1 150,1-1 1,1 2-1,-1 1 1,2 2 0,-2 1-1,1 1-153,2 1 0,1 0 0,0 0 0,1 1 0,0 0 0,2 1 0,1 0 0,1 0-49,2 1 1,2 0-1,1-3 1,1 2-1,3 4 1,2 2-1,-1 0 1,1 0-1,0 2 1,1 1-1,1 1 1,1-1-1,0 2 1,0 0-62,1 0 0,-1-1 1,-3 2-1,0-1 1,1-1-1,1 0 1,-1 0-1,0 0 1,0-2-1,0 0 1,-1 0-1,0-1 57,-1-1 1,1 1 0,1-2 0,0 0 0,0-1 0,1-1-1,0 0 1,-1-1 0,1-4 0,1 0 0,0-1 0,0-1 168,3-2 0,0-2 0,-1 30 0,7 1 0,1-1 0,4-3 0,7 1 0,7-2-7,8 1 1,13-1 0,-20-32 0,3 0 0,1-1 0,2 0 0,3 1 0,1-1-1,2 2 1,0 0-205,1 0 0,0 0 0,3 2 1,0 0-1,0 0 0,0-1 1,0 1-1,1-1 0,0 0 0,0 1 1,-1 0-1,0 0 0,2 1 1,0 0-20,1 2 1,0 0 0,-2-1 0,-1 0 0,3 1 0,0-1 0,0 1 0,-2 0 0,-1 0-1,1-1 1,-1 1 0,0 0 87,-1 0 0,0 1 0,-4-3 1,0 1-1,-2-2 0,0 1 0,-2-2 1,-1 0-1,-1-2 0,-1 1 0,-1-1 1,-2 1 95,1 0 0,-2 1 1,9 25-1,-3 6 1,-7-4-1,-6-5 0,-4 0 1,-3 1 22,-3 0 1,-12 6 0,-6-4 0,-4-1 0,-6-1 0,-5-2-90,-5 1 0,-10 1 0,-5-6 0,-6 0 0,24-26 0,0-1 0,-3 0 0,-1-1 0,-3 0 0,-2 0-18,-2 0 0,-2-2 0,-3-2 0,-1-1 0,-3 3 0,0 0 0,-3-3 0,-1-1 0,-2 0 0,-1-3 0,-2 0 0,-1-2-32,-2-2 0,1-1 0,1-2 0,1-1 0,-8-1 0,0-1 0,-1-2 1,1-1-1,-1-2 0,0-2 0,0-4 0,0-1 118,-2-4 1,0-1 0,2-3 0,-1-1 0,23 4 0,-2-1 0,2 0 0,-22-9 0,1 0 0,1-2 0,2-2 0,1-2 0,1-1 0,2-3 0,0-1 46,1-4 0,1-1 0,3 0 0,2-2 0,2-3 0,1-2 0,4-1 0,1-1 0,2-2 0,2-2 0,2-3 0,2-1-167,0-3 1,2-2 0,4-1-1,2-2 1,3-3 0,3-1-1,2 0 1,3 0 0,2-2-1,2-1 1,3-1 0,1-1-25,4 23 0,2-1 1,-1 0-1,1 0 1,1 1-1,0 0 0,1-1 1,1 1-1,0-1 1,-1-23-1,0 0 1,0 0-1,1 0 0,1 24 1,0 0-1,0-1 1,0 0-1,0 0 1,0-1-9,1 1 1,0 0-1,0-1 1,0 0-1,1-1 1,-1 0-1,1 1 1,0 1-1,0 0 1,1-2 0,-1 0-1,1 0 1,0 0-1,0-1 1,1 0-1,1-2 1,0 1-1,0-1 47,1-1 1,0 1 0,0 0 0,1 0-1,0 0 1,0 1 0,0-2 0,0 1-1,1 0 1,1-2 0,0 0 0,0 0-1,1 1 1,0-1 0,1 0 0,2-2-1,0 0 1,1 0 0,1 1 0,1 1-1,1 0 51,0 1 1,1 0 0,1 1 0,1-1 0,1 0 0,1 2-1,-1 3 1,2 1 0,0 0 0,0 0 0,0 1 0,2 0-1,0-1 1,2 2 0,1-1 0,0 1 0,1 1 0,1 0-59,1 0 0,1-1 0,0 2 0,1 2 0,2 1 0,-1 0 0,2-1 0,-1 1 1,1 0-1,0 2 0,0 0 0,0 1 0,1 1 0,0 0 0,0 0 0,0 3 0,-1 0 1,1 0-84,18-17 0,-1 0 1,-3 5-1,0 1 1,-1-1-1,0 1 1,-2 3-1,-1 0 1,-1 0-1,0 1 1,-1 2-1,0 0 0,0 0 1,0 1-117,-2 2 0,0 1 0,-1 2 0,0 2 0,-6 5 1,0 0-1,0 3 0,0 2 0,31-13 231,0 10 0,-2 10 0,3 8 0,4 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3.130"/>
    </inkml:context>
    <inkml:brush xml:id="br0">
      <inkml:brushProperty name="height" value="0.053" units="cm"/>
      <inkml:brushProperty name="color" value="#FF0000"/>
    </inkml:brush>
  </inkml:definitions>
  <inkml:trace contextRef="#ctx0" brushRef="#br0">21795 17858 8039,'0'-13'2152,"1"1"-1627,4 3 0,-5 3 0,1 8 1,-5 1-1,-4 3 0,-2 1 641,-2 4 1,-6 0 0,-1 3-1,0-1 1,0 0-947,2 1 1,-2 3-1,3 1 1,2-1-1,6-3 1,2 0-1,3-1-1855,1 0 1497,2 1 1,6-3-211,3-2 0,3-3 0,1-6 0,1 0 164,-1 0-517,-6 0 0,-1 2 1,-6 2-103,0 5 0,-4-1 0,-2-1 803,-2-1 0,5 4 0,-2-2 0</inkml:trace>
  <inkml:trace contextRef="#ctx0" brushRef="#br0" timeOffset="1">5879 5198 7668,'0'-34'0,"0"4"0,0 6 0,0 6-102,0 4 0,0 0 44,0 1 1,-2 4 465,-2 0 1,-4 6 0,-7-1-1,-2 2 1,-6 2 0,-2 0-1,-1 0 1,-1 0 0,0 0-1,1 0 1,-2 0 118,-4 0 1,3-1-1,-5-4 1,1-3 0,2-4-1,0 0 1,0 1 174,1 3 1,-2-6 0,1-4 0,-1 2 0,1 1 0,-1 2-405,-2 0 0,-3 1 1,-8 3-1,-4 5 0,-1 2 1,-2 4-1,0 1-198,-3 1 0,-1 6 1,4-1-1,2 2 0,3-1 1,1-1-1,3 1 348,1 2 1,-1 3 0,0 1-1,3 3 1,0 1 0,3 0-18,-1 1 0,-1 1 0,-1 6 0,0 2 0,0 3 0,2-1-229,2 1 1,-5 2-1,4-2 1,0-1-1,-2 1 1,2-3 0,0-1-316,2 2 1,4-2 0,-4 2-1,3-5 1,2-2 0,2-2 0,3 2 72,3 1 1,2 2 0,7-1 0,1 0 0,2-3 0,3-1-245,1 2 0,1 0 0,7 1 0,2-1 0,5 1 1,3 0 42,1 5 1,6-4 0,5 5 0,3-2 0,2-1 0,1 1 0,3 2 86,-1-1 1,7-2 0,-4-1 0,4 1-1,1 2 1,0 1 208,0-2 1,1-1-1,2-1 1,3 0 0,0-1-1,3 1 1,1-2 90,5-3 0,6 4 0,-1-6 1,3 3-1,3-1 0,1 0 21,3-1 0,-1 2 1,1-3-1,1-1 1,-34-9-1,0 1 1,34 8 30,0 0 1,-1-1 0,-4-5 0,1 1 0,0-3 0,-2 0-1,0-4 330,2-1 0,-8-1 1,6-5-1,-1 0 1,-2 0-1,3 0-220,-1 0 1,-3 0 0,1 0 0,1 0 0,-2 0 0,3 0-309,-2 0 0,-6 4 0,4 2 0,2 0 0,-1 0 0,1-2 0,-3 1 0,0-1 0,3 0 0,-2-4 0,0 0 0,3 0 0,-3 0 0,-2 0 0,6-5 0,1-4 0,2-2 0,2 1 0,-1 1 0,2 0 0,1 2 0,-6-5 0,3 5 0,-1-1 0,-3 4 0,1 1 0,0-2 0,-7 4 0,0-5 0,1 1 0,0 1 0,-1 1 0,-3 2 0,-1-1 0,3-1 0,1-3 0,-2 0 0,-1-1 0,-2 1 0,0 0 0,1-3 0,0 3 0,3 0 0,0-1 0,0 1 0,-2 0 0,2 2 0,3 4 0,-1 0 0,0 0 0,-1 0 0,1 0 0,3 0 0,-1 0 0,1-2 0,3-1 0,2-3 0,3 0 0,-1 0 0,-4-4 0,6 1 0,-2-3 0,-4-1 0,0 0 0,2-1 0,-7 2 0,8 2 0,1 3 0,-4-1 0,3 2 0,-3 0 0,0 3 0,6-2 0,-7-1 0,0 0 0,1 0 0,0 1 0,2-1 0,2 3 0,1-4 0,-3 0 0,-1-1 0,-2-1 0,1 2 0,-6-5 0,1 5 0,-3-2 0,1 1 0,-2 1 0,-1 1 0,-2 0 0,5 0 0,0 2 0,-3 1 0,-3-5 0,2 1 0,1 0 0,2 2 0,-1-4 0,5-1 0,1-2 0,4-3 0,1-1 0,3-2 0,-1-4 0,-1 3 0,-1-2 0,-2-3 0,-6-1 0,-1-2 0,1-4 0,-4-1 0,-6 1 0,-4 0 0,-7 2 0,1 0 0,-7 4 0,-1 2 0,-3 1 0,-1 0 0,0 1 0,-1 2 0,-5 0 0,-2 3 0,-1-4 0,0 0 0,-3-3 0,-3 1-276,-3 0 1,-7-2-1,3-5 1,-4-4-1,-1 0 1,0-1-1,0 2 84,0-1 1,-4-2 0,-2 2 0,-1 2-1,-4 1-1508,-1 5 1196,-1 2 0,4-3 0,0 4 0,-1 3 1,0 1-1,-1 0 0,4 2-5,1 1 0,-3 2 1,3 0-1,-1-1 1,-5 1 500,-4 0 0,-1-1 0,-4 2 0,1 2 0,-2 1 0,-5-1 0,-3-2 316,1-1 0,-5-5 1,-3 0-1,-5 2 1,-2 1-1,-1 2-13,-1-1 1,5 3 0,-5 0 0,3 4-1,0-1 1,3 2 58,1 1 0,-6 0 0,3 4 0,-2-2 0,-2-2 0,3 2 0,0 0-174,-2-1 1,-2 2 0,-8-2-1,0 2 1,1 1 0,2-2-1,1-3 201,4-1 0,-3 2 1,4-4-1,0-1 1,-3-2-1,0-1-230,-1-1 0,-7 6 0,6-1 0,-6-2 0,-2 1 0,-3 0 1,-5 2-152,-1 2 0,-2 2 0,-1 4 0,-4 0 0,36 0 0,-1 0 0,1 0 0,0 0 0,-35 0 0,7 0 0,2 0 0,7 0 0,2 0 0,1 0 0,2 0 0,-1 0 0,3-2 0,0-1 0,2-3 0,-1 1 0,-2-3 0,-1 1 0,0-4 0,1 0 0,-3-3 0,-7 1 0,-5 0 0,-7-1 0,36 7 0,-1 1 0,0 1 0,1 1 0,0 0 0,0 1 0,-36-3 0,6 3 0,0 1 0,1 2 0,1 0 0,-7 0 0,10 0 0,0 0 0,0 0 0,2 0 0,2 0 0,-9 0 0,11 0 0,1 0 0,-2 0 0,3 0 0,-1 0 0,-2 0 0,1 0 0,-10 0 0,6 2 0,-7 1 0,0 1 0,3-1 0,0-1 0,-6 3 0,7 3 0,2-1 0,-1-1 0,6 0 0,2 3 0,-6-3 0,8 0 0,-1-2 0,3 1 0,3-1 0,2 2 0,-8-4 0,0 2 0,-1-2 0,-1-2 0,-2 0 0,-5 0 0,-7 0 0,2 0 0,-5 0 0,-1 1 0,37 1 0,-1 0 0,-2 2 0,1 1 0,-35 7 0,3 2 0,32-8 0,1 1 0,-29 6 0,-1 0 0,0 1 0,2-1 0,-1 0 0,-1 2 0,-2 0 0,-2 0 0,-2-3 0,35-6 0,0 1-8,0 1 1,0 0 0,-1-2 0,0-1 0,-1 1 0,1 1 0,-1-1 0,0 0 0,0 0-1,1 0 1,0 0 0,1 1 0,0 0 0,1-1 0,-34 9-148,5 3 0,3-3 0,9 3 0,5-2 0,1 2 0,5 2-1387,2 1 0,5 4 1,11-1-1,2 3 1202,6-1 0,0-8 0,11-12 1</inkml:trace>
  <inkml:trace contextRef="#ctx0" brushRef="#br0" timeOffset="2">5665 7676 14233,'-9'-20'0,"2"2"0,1 3 0,2 3 652,-2 3 1,-2 3 0,-5 6 0,0 0 0,-1 0-1,1 0 1,0 0 0,-1 0 0,0 0 0,-3 0-344,-1 0 0,-1 0 1,3 0-1,-2 0 0,2 0 1,1 0-1,2 0 1,-1 0 64,1 0 1,-2-4-1,-1 0 1,-2-1-1,2 1 1,1-2-197,2-2 1,-2 5-1,-1-1 1,-2 3 0,0 1-1,0 0-119,1 0 0,-7 1 1,2 3-1,-4 5 1,-2 3-1,-1 1 0,-2 1-83,1-1 1,2-4 0,1 0 0,0 1 0,1 1 0,-1-1 0,2-1 171,3 1 0,-3-2 0,2-1 0,-2 0 0,-1 1 0,0 1 219,4-2 1,-3 5 0,3-3-1,-3 3 1,-2 3 0,-1 1-444,-3 2 1,-2 4 0,-4-3 0,2 0 0,-3 2-1,1-2 1,0 2-30,2 0 1,5-5 0,-1 2 0,3-2 0,3-1 0,1 0 107,2-3 1,4-2 0,-3 3 0,1 1-1,0-1 1,0 2 0,0 1-26,1 2 0,0 4 0,3-3 0,-2 2 0,2 4 0,1 2-371,1-1 0,-3 4 1,-1-6-1,2 2 1,1 3-1,1-4 153,1 0 1,4-4 0,2-1 0,1 0 0,1-3-1,1 1 1,0 0 40,1-2 0,1 0 0,2 1 1,0 1-1,0-1 0,0 1 1,2 1-194,2 2 0,-2 1 0,3 5 0,0 0 0,1 1 0,1 1 128,4 2 0,0 5 0,3-5 0,-1-1 0,2-1 0,1-1 1,3 1 267,2-4 1,1-6-1,5 2 1,1-2-1,2-3 1,1-1 221,-1-2 0,2 1 0,1-2 1,-1-2-1,2-1 0,-1 3 1,1 2-23,0 4 0,-3 0 0,5-3 0,-1 1 0,1 3 0,-1 1-198,2-1 1,0-1 0,2-5 0,-1 0 0,4 1 0,-1-1 0,2 0 425,2 1 1,-2-6-1,4 0 1,1-1-1,-1-1 1,3 2 2444,2-1-2465,-4-4 1,3 9 0,-2-3-1,3 1 1,0 0 0,-2-1-187,-1 2 1,-1 1-1,0 2 1,-2 3 0,-1 0-1,1 0-162,1-2 0,0-2 0,4 0 0,-4 1 0,1-1 0,-2 0 0,1-1 120,0-3 1,2 1-1,5-5 1,-3-1-1,0 1 1,-1 1-185,5 1 0,-5-3 0,8 4 0,3-1 0,1 1 0,2 2 0,-4 0 0,0-1 0,8 3 0,-2-5 0,1 2 0,0 0 0,-4 0 0,1-2 0,3 4 0,-10-7 0,0-1 0,-1-1 0,0-2 0,2 0 0,-2 0 0,-1 0 0,-1 0 0,-1 0 0,-1 0 0,-2 0 0,-1 0 0,-6 0 0,7 0 0,-2 1 0,0 2 0,4 2 0,-3-1 0,-1 2 0,2-3 0,0 4 0,4 1 0,2-2 0,-1 0 0,1-3 0,0-2 0,-1-1 0,0 0 0,1 0 0,-1 0 0,1-1 0,-1-4 0,-3 2 0,0-4 0,4 1 0,2 1 0,1 1 0,-3 0 0,-1 1 0,7 1 0,3 2 0,2-1 0,3-2 0,-2-2 0,0 2 0,-1 0 0,-1 0 0,1-3 0,0 0 0,-1-1 0,1 0 0,0-4 0,-10-1 0,0-1 0,-1-2 0,-1-1 0,0-2 0,-2 2 0,-4 1 0,0 2 0,-1-1 0,1 1 0,0 0 0,0 0-102,-2-1 1,4 1 0,-5 0 0,0-2 0,0-2 0,-3-2 3,-2-2 1,-1 1-1,-1-5 1,-2-1-1,-2-3 1,1-2-1,-2-5 208,-3-2 0,0-4 0,-4-8 0,-7 1 1,-3 0-1,-4 2-614,0 2 0,-4 4 0,-1 2 0,-3 2 1,0 3-1,-1 0-220,1 0 1,4 3-1,-3-3 1,0 1 0,-1 4-1,0-1 1,-1 1 289,1-3 1,4-5 0,-5 2-1,1-2 1,-1 0 0,0 1 430,-1-1 0,-1-1 0,-2-1 0,0 4 0,0 4 0,-2 2 0,-2 3-292,-5-1 1,-3 1 0,-1 0 0,-2 3 0,-1 0 0,-3 0-147,-2-2 0,3 4 1,-4 2-1,-2 1 0,-1 0 1,-2 2-1,1 2 307,-1 6 0,0-4 0,1 1 1,-1-2-1,0-3 0,1 1 529,-1-1 0,-4-5 0,-2 2 0,1-2 0,-4-3 0,-1-1 0,-6 0-95,-3 3 1,0-2-1,-5 5 1,-6-1-1,-1 3 1,-4 3-273,-3 4 1,4 3 0,-7-2 0,2 3 0,3 1 0,3-1 0,3 1 232,3-1 1,0 0 0,1 3-1,0-3 1,-1 0 0,2-2 95,4 1 1,-7 0 0,4-4 0,1 1-1,-3-3 1,-2-4-1,-3 1 1,-4 1 0,1 2 0,-1 1 0,-5 3 0,2 3 0,-3 2-337,0-1 1,6 1 0,-6 4-1,1 1 1,5 2 0,-2 2-70,-1-2 1,9 0 0,-8 0 0,0 1 0,4-1 0,-4-1 0,2-2 251,-2 0 1,-9-5-1,5-1 1,-4 0 0,34 3-1,0-1 1,0 0-1,1 0-103,-1-1 1,0 0-1,0 1 1,0 1 0,-1-1-1,0 0 1,0 1-1,1 0 1,0 2 0,0-1-1,0 1 1,-1 1 0,0 0-1,0 0-85,-1 0 0,0 0 0,-3 0 0,0 1 0,-1 1 1,1 1-1,-2 1 0,1 1 0,-1 0 0,1 0 0,-1 0 1,0 0-471,-1 0 0,0-1 444,-1 1 1,0-1-1,-1 2 1,0 0-1,0 0 1,0-2-1,1 0 1,-1 0-1,-1 0 1,0-1-1,1 0 1,0 0 62,1 0 1,-1 0 0,-2 2-1,0-1 1,2-1 0,1 0 0,-2 0-1,0 0 1,-1 0 0,1 1 0,1 0-1,1 0-65,2 1 1,0 0-1,1 1 1,2 0-1,2 1 1,1 1-1,1 0 1,1 1-1,-34 15 1,2 6-1,4 7-932,34-16 0,0 1 944,-2 1 0,1 1 0,-21 25 0,23-23 0,0 0 0,0 1 0,0 2 0,0 1 0,2 1 0,0 0 0,0 0 0</inkml:trace>
  <inkml:trace contextRef="#ctx0" brushRef="#br0" timeOffset="3">4599 11541 15326,'7'-10'0,"-1"-3"0,0-1-403,3 4 195,-3 4 1,0 5 0,-6-4 0,0-4 0,-2-3 0,-1-1 0,-4-2 0,-3-3 0,-5-2 0,0-2 0,-1 1 0,-2 2 664,-4 2 0,-3 2 1,-4 4-1,0 2 1,-5 4-1,-3 7 1,-8 7-1,-4 8-340,-5 7 1,-10 9 0,-1 1 0,30-17 0,0 1 0,0 0 0,-1 0 0,0 0 0,-1 1-259,0 0 0,-1 0 1,2-1-1,-1-2 1,2 1-1,-1-1 1,-30 15-1,0 0 0,3-1 1,-2-1 407,1 2 0,5-1 0,-2 6 0,2 1 0,2 1 0,3 4-30,0 2 1,5-1 0,3 6 0,4 3 0,5 1 0,2 3-170,6 1 0,2-6 0,6 7 0,7-2 1,5-1-1,3 0 0,3-5-182,1-2 0,8 1 0,5-2 1,3 2-1,6 3 0,2-3 455,6-2 1,-1 2 0,5-2 0,1 2 0,4 4 0,4 1-338,4 2 1,5 0 0,1-1 0,-25-27 0,2 0 0,3 2 0,1-1 0,0 2 0,2-1-1,3 1 1,0 0-77,1 0 0,0-1 0,1 1 0,0-1 0,2-2 1,1 0-1,1 1 0,0 0 0,1-1 0,0 0 1,0-1-1,2-1-1332,0-1 0,0-1 1443,0 0 0,1-2 1,4-1-1,0-2 1,2 1-1,1 0 0,1 0 1,1-1-1,3-1 1,2-1-1,0-1 0,1-2 104,0-2 0,2-1 0,4 2 1,2 0-1,-1-3 0,1 0 1,1 1-1,1 1 0,-21-5 1,0 0-1,0 1 254,0 0 1,1-1 0,-1 1-344,-1 1 1,0-1-1,1 1 1,5-1-1,0 0 1,1 1 0,-1-1-1,0 1 1,-1-1-1,1 0 1,-1 0 0,0 0-1,2 0 1,1 1-1,-1 0 1,-1 0 0,-1 0-1,1 0 1,2 1-1,0 0 1,0 0-140,0-1 1,-1 0 0,1 1 0,-3-1 0,0 1-1,1-1 1,2 0 0,0-1 0,1 0 0,1 0 0,0 0-1,0 0 1,1-1 0,0 0 0,-1-1 0,3 1 0,-1 0-1,0-1 73,0 0 1,-1-1 0,0 0 0,-3-1 0,0-1 0,1 0 0,0 0 0,1 0 0,0-1 0,2 0 0,0 0 0,0 0 0,0-1 0,-1 0 0,0 0 0,2-1 0,0 0 0,-1 0 0,-1-1 0,-1-1 0,0 0 79,-2 0 1,1-1-1,0-1 1,4 0-1,2 0 1,-2-1-1,-4 0 1,0-1-1,-1-1 1,1 0-1,0 0 1,0-1-1,0 0 1,1-1-1,0-1 1,-2 1-1,-1-1 1,0 0-81,-2 0 0,1 0 0,0-1 0,5-3 0,1 0 0,-1-1 1,-5 0-1,0 1 0,-1-2 0,2 0 0,0-2 0,-1 0 1,2 0-1,-1-1 0,0-1 0,-3 0 0,-1 0 0,0-1 1,-1 0-1,0 0 0,0-1-97,-2 1 1,-1-2 0,0 1 0,-3 0 0,-1-1 0,0 0 0,2-3 0,0 0 0,0-1 0,-3 1 0,0 0 0,-2 0 0,18-14 0,-1-2 0,-4 1 0,-1-2-1527,-1-2 0,-2-1 1569,-5 3 1,-2-2-1,2-4 1,-3-2 0,-6 5-1,-3-1 1,-2 1-1,-3 0 1,-2 1 0,-2 0-1,-3 1 1,-3-1-28,-1 0 1,-3 0-1,-4 0 1,-3-1-1,-5 1 1,-3-1-1,-1 0 1,-2 1-1,-3-1 1,-3 1-1,-4-1 1,-2 1-79,-5-1 1,-3 0 0,-2 2 0,-4 1 0,-5-2 0,-3 1 0,0 0 0,-1 1-1,-5-1 1,-2 2 0,-1-1 0,-2 2 94,-5-4 0,-1 2 1,-5 3-1,-1 0 1,0 0-1,-1 0 1,18 14-1,0 0 1,-1 1-1,-3 0 1,-1-1-1,-1 2 1,-2-1-1,0 0 1,-1 1-1,-4-1 1,-1 1-1,0 0 85,-3 1 1,1 0 0,-2-1 0,-1 0-1,0 0 1,-2 0 0,-3 0 0,-1 1 0,-1 0-1,-2 1 1,-2-1 0,1 2 0,16 5 0,0 1-1,0 0 1,-1 0 0,-4 0 0,0 1 0,0 0-1,-1 1 1,0 0 0,0 0 0,-1 1 0,0 1 44,-2 0 1,0 0-1,-1 0 1,0 1-1,-6-1 1,-1 1 0,-1 0-1,1 1 1,1 1-1,1 2 1,0 0-1,-1 1 1,-1 0 0,-1 0-1,1 2 1,-2-1-1,14 2 1,-1 1-1,0 0 1,0 0 0,0 1-1,0 0 1,1 0-1,0 1 1,0 0-1,-1 1-71,-1 0 0,-1 0 1,0 1-1,0 0 1,1 0-1,0 1 1,0 1-1,1 0 1,0 0-1,-1 1 1,1 1-1,-1 1 1,1-1-1,0 2 1,0-1-1,1 0 1,0 1-1,1 0 1,-1 1-1,0 0 1,0 1-1,0 0 1,0 0-1,0 1 1,0 1-59,1 0 0,1 0 1,-1 1-1,1 0 1,0 0-42,-13 3 1,0 0-1,1 1 1,0 1 0,12-2-1,-1 2 1,1 0-1,-1 1 1,2 0 0,-14 3-1,1 1 1,1 0-1,0 1 1,1 0 0,0 0-1,1 1 1,0 0 115,1 1 0,1 0 0,0 0 0,0 2 0,10-6 0,0 2 0</inkml:trace>
  <inkml:trace contextRef="#ctx0" brushRef="#br0" timeOffset="4">5025 4251 14654,'-22'-38'0,"0"2"0,-2 5 0,-1 3 685,-2 1 1,1 5-145,-1 0 0,-5 7-88,-4 2 1,-2 1 0,-4 8 0,-2 1 0,-5 1 0,-5 2 0,-2 0 0,-3 0 0,-2 0 0,0 0-313,5 0 1,-10 0-1,5 2 1,-3 2-1,-4 5 1,3 4-1,-3 5 1,0 4-70,31-10 0,-1 1 0,1 4 0,-1 2 0,-1 0 0,-1 0 0,3 1 0,-1 0 0,-1 3 0,1 0 0,1 1 0,1 0 0,-1 1 0,0 2-158,1-2 0,1 0 1,2 1-1,0 0 1,-2 1-1,0 1 0,1 0 1,1 1-1,1 0 1,1 0-1,-2 2 1,0 0 212,1 0 1,1 0 0,-1 2 0,1 0 27,0 2 0,0 1 0,1-4 1,0 1-1,2 2 0,1 1 0,-2 1 1,1 1-1,1 3 0,1 0-94,0 3 1,0 1-1,-1 0 1,1 2-1,2 0 1,2 2-1,0-1 1,0 2-1,0 0 1,2 0-1,3-2 1,2 0-150,1-1 1,2 0 0,1-1 0,0 1 0,3-3-1,1 1 1,1 0 0,1 2 0,-1 1 0,0 1-1,0 0 1,0-1-2,0 0 0,-1 1 0,-2 2 0,0-1 1,-1 1-1,0 0 0,1 1 0,-1 0 1,0 2-1,1 0 0,1-1 0,0-1 1,0 2-1,1 0-23,0 0 0,1-1 1,-1 0-1,0-1 0,0-1 1,1 0-1,0 1 0,0 0 1,1-2-1,0 1 61,0 0 0,1 0 1,0 1-1,0-1 0,-1-1 1,0 0-1,0-1 0,1 1 1,0 2-1,-1-1 0,1-1 1,1 0-1,0-1 0,1 1-36,1-3 1,1 1-1,0 0 1,0 1 0,0 0-1,0 0 1,0 2 0,0-1-1,0-2 1,0 0-1,0 0 1,1 0-7,2 0 1,-1-1 0,-1 0 0,1 1 0,1 3 0,1 0 0,-1 0 0,0 0 0,-1-2 0,-1 0 0,0 0 0,0 0-1,-1-2 1,0-1 53,0-1 1,0 0-1,0 3 1,0-1 0,0-1-1,0 0 1,0 0 0,0 1-1,0 1 1,0 0 0,0-1-1,0-2 349,0-2 0,0 0 1,0 4-1,0-1 1,-1-2-1,0 0 0,-1 1 1,0 0-1,-2 2 1,-1 1-1,-1-2 0,0 0-282,-1-1 0,1 1 0,-1 4 1,0 0-1,1-3 0,0 0 1,1 3-1,0 0 0,0 1 0,1 1 1,0 0-1,-1 0 0,1-1 1,1 0-36,1-2 1,-1 0 0,0-3 0,0 0 0,1 0 0,0 0 0,0 0 0,1 1 0,1-2 0,0 0 0,1-2 0,1 0 31,0-2 1,0-1 0,2 0 0,-2 0-1,0 0 1,-1 0 0,2 0 0,0 0 0,1 1-1,0 0 1,0 0 0,1 1-19,-2 0 1,1 0 0,2 0 0,0-1 0,-2 0 0,-1-1 0,2 4 0,-1 0 0,0 0 0,0 1 0,-1 1 0,1 0 0,-1-2 0,1 0-71,1-2 0,1 1 0,-1 3 0,2 1 1,-1-4-1,1 0 0,-1 1 0,1-1 1,0 1-1,1-2 0,0-2 0,2-1 2,0-3 1,2 0 0,3 1-1,1-1 1,1-1 0,2-1-1,0 0 1,2-2 0,25 27-1,5-6 191,6-4 1,-23-23-1,1-2 1,0-1 0,1-3-1,2 0 1,1-1 0,1-2-1,0-2 1,0-1 0,0-1-1,0-1 1,0-2-625,0 0 0,0-2 0,0 0 0,0-1 79,0 0 1,0-1 0,0 1-1,-1-1 1,-1 0 0,-1 0-1,34 5 415,-2-2 0,0-4 0,-2 6 0,-6-1 0,-5-1 0</inkml:trace>
  <inkml:trace contextRef="#ctx0" brushRef="#br0" timeOffset="5">1893 13580 12301,'13'-25'139,"-4"7"1,0-7 281,1 5 1,-2-3 0,1 6-1,0 0 1,-1 2 0,0 2 252,-2 0 0,3 4 1,-5 3-1,-1 5 0,-3 8-236,-4 8 1,-8 16-1,-9 10 1,-4 7 0,-6 6-1,-3 9 1,15-28-1,1 2-258,-3 5 1,0 1 0,3-4 0,-1 2 0,-2 4 0,1 1-1,-1 2 1,2-1 0,0 2 0,1 0 0,-2 4 0,0 1-1,0 0 1,0 1-170,0 0 1,0 1 0,-2 4 0,1 0 0,3-4 0,2 1 0,-2 0 0,2 1 0,-1 1 0,1 1 0,0-4 0,1 0-121,0 0 1,-1 1 0,-2 1 0,0-1 0,2-5 0,1-2 0,0 2 0,1 0 0,-1 1 0,1 1 0,2-2 0,-1 1 0,1 1 0,1 0 129,-1-1 1,1 0 0,5-4 0,0 0 0,0 4 0,-1-1-1,2 0 1,0-1 0,1-2 0,0-1-29,2 0 0,0-1 0,1 3 0,0 1 0,1-4 0,0-1 0,1 0 0,0 0 0,1-1 0,0 0 0,3-2 0,1-1 0,1 1 0,2-1-35,1 1 0,2-1 1,1-4-1,1-1 1,0 2-1,1-1 0,2-1 1,1-1-1,0-2 1,1-1-1,2 0 0,1 0 75,0 0 0,1-2 0,28 25 0,-24-29 0,2-1 0,1-2 0,1-2 0,31 20 1,-30-23-1,1 0 55,31 17 1,-30-17-1,0 0 1,1-1 0,1-2-1,-1 2 1,0 0 0,31 16-1,-2 0 1,-3-1-746,-2-1 1,2 5 0,-6-3 0,-7 2 0,-3-1 0,-8 2-637,-3 2 1,-4 1 0,-7 0-1,-2-2 1,0-1 1292,0-1 0,-4-2 0,5 4 0,2 0 0,1-1 0,2-2 0</inkml:trace>
  <inkml:trace contextRef="#ctx0" brushRef="#br0" timeOffset="6">3839 18218 18236,'7'-32'1850,"1"6"-1322,-4 4 0,-2 15 0,4 19 0,-2 7 0,1 8 0,-2 1 0,-2 0 1,-1 0-144,0 3 0,-6-3 1,-3 3-1,-1-3 1,0-1-1,2-2-498,2-2 0,-3-4 0,5-6 0,1 0-796,1 1 1,4-8 0,1-8-1,3-10 1,1-8 789,4-6 1,2-2 0,3-3 0,2-3 0,-2-1 0,-2 1 0,-4 1 1572,-1 3 0,-5 8 0,4 4 1,-2 4-619,-3 0 0,-2 8 0,-1 8 1,0 8-659,0 6 0,0 7 0,0-4 0,0 2 0,0 1 0,0 0 0,2-1-214,2-2 0,-1-1 1,6-6-440,1-3 0,2-4 0,1-6 1,1-3-1,-2-7 0,-1-5 0,1-5-304,3 0 0,1-4 1,-4 5-1,-1-3 1,-3 3 949,3 0 1,-4 3 435,2 3 1,-6 8 0,2 6 0,-4 8 0,0 5 0,2 5 0,2 4-1087,-2 3 0,0 3 0,0 2 0,3 1 0,0-1 0,1-2 1,0-3-1845,4-3 1,7 2 0,5-8 0,5-2 2433,4-4 0,16-7 0,1 3 0</inkml:trace>
  <inkml:trace contextRef="#ctx0" brushRef="#br0" timeOffset="7">4692 18338 13109,'8'-25'807,"-4"3"1,-2 4 0,-2 3 2353,0 2-2411,0 5 1,0 4-708,0 8 1,0 4-1,0 7 1,0 1 0,0 3-1,1 2 1,2 1-933,1-1 1,7-2 0,-4-4-1,2 0 880,0-2 1,0 3-1,4-8 1</inkml:trace>
  <inkml:trace contextRef="#ctx0" brushRef="#br0" timeOffset="8">4799 18245 12906,'0'-33'1179,"-2"7"0,-1 6 0,-1 6 2194,1 0-3568,2 7 1,6 7 0,4 9-1,3 3 1,3 2 0,1 4-1,5 4 1,4 2-7965,8-2 8192,4 3 1,3-10-1,0 5 1</inkml:trace>
  <inkml:trace contextRef="#ctx0" brushRef="#br0" timeOffset="9">5279 18325 13060,'-2'-13'0,"-1"-1"1526,-1 1 0,-1 7 0,5 6 0,2 7 1,1 5-1,3 3-1215,1 3 0,-2-3 0,2 2 0,0-3 0,-1-4 0,2-3 0,-2 1-1459,0-1 1,4-4 0,-3 0-1,2-6 1,-1-6 508,-2-3 0,2-2 0,-3-3 0,-2-2 0,-2-2 0,-1-1 0,0 1 802,0 4 1,0 2 0,-1 2 363,-4-1 1,4 8 0,-3 6-1,2 8 1,4 4 0,2 2 0,5 4-1515,3 4 0,3-1 0,1 0 0,5 0 1008,4-1 0,-2-3 1,10 2-1</inkml:trace>
  <inkml:trace contextRef="#ctx0" brushRef="#br0" timeOffset="10">5759 18312 10862,'7'-29'1163,"-1"4"0,-6 12 1,1 1-745,4 3 0,-2 3 1,4 8-1,1 1 1,-2 3-1,1 1 1,-1 3-467,0 2 1,3 3 0,-3 1-1,0 2 1,1-2 0,0-1-1185,4-1 1,-4-3 0,2-2 0,1-4 1271,2-4 1,2-1-1,-1-1 1,-1-4 1152,-3-4 0,-2 3 0,-4 3-180,1 6 0,1 0-1112,-5 6 0,1 0 0,2 4 0,2 1 0,-1-2-79,2-3 0,-3 1 1,6-4-1,3 0 1,3 0-1,4-3-111,2-2 1,-4-1 0,4-1 0,0-2 0,-2-3 0,0-2-79,-2-2 1,-2-2-1,-4-1 1,0 1 388,-2 3 0,-6 2 0,1 5 0,-2 2 407,-2 6 0,0 0-306,0 3 1,-5 0 0,1 4 358,1 0 1,3-1 0,4-1 0,5-4 0,3-1 0,1-3-371,1-2 0,5-1 0,3 0 0,3 0 0,3 0 0,2 0-870,1 0 0,-1 0 0,-7 0 0,-2-1 0,0-2-201,0-1 1,-7-2-1,0 1 1647,-8-4 1,-6 2 0,-5 0 0,-4 1 0,-3 3 0,-1 3 0,0 3-268,-1 1 1,6 5 0,0-3 0,2 1 0,3 4 0,2 0-315,1 3 0,1-2 0,5-2 1,6-1-1,6 0 0,3 0-489,2 0 0,7-7 0,2 3 0,1-4 1,0-1-1,-4 0 0,-1-1 108,-1-4 0,-5 0 0,-1-6 0,-2 2 0,-4-1 0,-5-2 0,-4-1 836,0-1 0,-4 6 0,1 0 0,-8 2-563,-8 3 1,-5 8 0,-4 4 0,4 4 0,5 5 0,2 2-637,3 1 1,5 4 0,-2-1 0,4 4 0,2 3-1,4-1 631,4-2 1,2-1 0,3-1-1</inkml:trace>
  <inkml:trace contextRef="#ctx0" brushRef="#br0" timeOffset="11">8318 17858 8464,'-9'-44'1139,"2"8"1276,1 13 1,1 15 0,5 11-2194,0 9 1,0 10 0,0 4 0,0 8 0,0 11 0,0 9 0,0 7-235,0 4 1,-4 1 0,2-28-1,-1 1 1,2 0 0,0-1-1,-2 35 1,0-4 0,-3-5-1954,-2-6 1,5-3 0,-1-14 0,2-5 1964,2-7 0,-11 1 0,-4-9 0</inkml:trace>
  <inkml:trace contextRef="#ctx0" brushRef="#br0" timeOffset="12">8105 18312 8464,'-8'-52'1155,"4"3"0,2 10 1,2 13-1,2 8-1258,2 8 0,10 4 1,6 6-1,4 0 0,1 1 1,5 4 102,2 3 0,4 4 0,4 2 0</inkml:trace>
  <inkml:trace contextRef="#ctx0" brushRef="#br0" timeOffset="13">8825 18112 10526,'0'-49'165,"-5"18"1,1 28 963,1 13 1,1 9 0,4 8 0,1 0 0,1 1 0,1 0 0,-1 1 0,0 1-660,-1 4 0,-1 2 0,-1 1 0,2-2 0,2 1 0,-2-2 0,0-3-844,1-3 0,-1-3 1,5-3-1,-1-2 1,0-4-1,2-1 1,0-5-980,0-2 0,-5-4 1,4-5-1,-1-4 1,-1-4-1,0-4 1764,-3-5 0,-1 2 1,-2-5-1,0 2 1,0 3 550,0 1 0,0 10 1,0 8-1,0 9-781,0 3 1,5 6 0,4 1-1,3 3 1,3 0 0,3-1-1755,4-2 1,3-6 0,3 2-655,3-3 1,2-8 2277,3-2 1,8-4 0,-3-1 0</inkml:trace>
  <inkml:trace contextRef="#ctx0" brushRef="#br0" timeOffset="14">9424 18538 8551,'-6'-27'152,"1"7"1,-6 3 2074,2 7 1,6 6-1,-1 8-1528,2 5 0,7-2 1,1 1-1,1-2 1,2-2-1,0 1 1,0-1-1135,1-1 1,-2-2-1,1 1 1,1 1-1,2 3 1,1 1-2024,0 4 0,-4 0 1,-1 3-1,-4-1 2302,-5 0 1,-1-4 0,-5 0 0,-1 2 0,2 0 155,1 3 0,0 5 0,5 2 0</inkml:trace>
  <inkml:trace contextRef="#ctx0" brushRef="#br0" timeOffset="15">10304 18538 8311,'-7'-21'2101,"-4"7"1,6 6-1646,-3 2 0,-1 8 0,-3 7 0,2 4 0,1 3 0,0 3 0,0 2 0,0 1 89,-1-1 0,3 3 0,-1-6 0,1-2 0,1-1 1,0-2-1133,3 0 1,3-2 0,3-7 0,3-8 37,1-7 1,2-6-1,5-4 1,-1-3-1,0-4 1,-1 0 451,-3 0 0,3 1 1,-5 2-1,1 3 0,-4 4 1396,-2 3 0,3 9 0,3 6 0,1 8-1053,0 3 1,-5 9 0,4 2 0,-1 5 0,0 2 0,4 4-1501,1 1 0,1-5 0,0 3 1,2-4-1,3-3 1254,4-3 0,3-3 0,2-5 0</inkml:trace>
  <inkml:trace contextRef="#ctx0" brushRef="#br0" timeOffset="16">10704 18645 8311,'0'-34'943,"0"3"1,0 8-1,0 6 1,0 2-374,0 1 1,2 7-1,2 3 1,5 4-261,3 4 0,1-1 0,0 6 0,1 0 0,-1 0 0,0 0-987,1 1 0,-2-3 0,-2 1 131,-1-2 0,-6-3 1,1-8-1,-4-2 1510,-4-1 0,2 4 0,-1 8 1,6 5-1216,6 3 0,2 7 0,-1 4 1,-1 2-1,1 3 0,1 1-30,-3 3 0,-2 5 0,-6-3 0,-1 1 0,-5-1 0,-6-1 304,-4-4 1,-12 3 0,1-4-1,-1-6 1,0-4 0,1-8-1,2-3 548,3-4 1,2-1-1,9-4 1,2-2-1,4-6-393,4-7 1,8-3 0,5-7 0,7 0 0,5 2 0,6 1 0,2 2-1209,5-2 0,0 4 0,0-1 0,-3 2 0,0 2 0,-1 3 63,0 0 0,-2 1 1,-5 0-1,0-1 967,-4 1 0,3 0 0,-4-1 0</inkml:trace>
  <inkml:trace contextRef="#ctx0" brushRef="#br0" timeOffset="17">11584 18152 8336,'7'-18'0,"-2"0"0,-2 3 656,1 5 1,-2 7-1,2 10-295,-2 7 1,-2 9 0,0 3 0,-2 5 0,-1 1 0,-1 2 0,-1 0-1,1 3 1,-1 2-271,2 1 0,-3 0 0,2 0 1,0 0-1,-1-2 0,-1-1 1,-1-3-92,-4-1 0,-6 4 0,-4-3 0</inkml:trace>
  <inkml:trace contextRef="#ctx0" brushRef="#br0" timeOffset="18">11371 18698 8336,'-14'-33'0,"1"-1"1129,0-6 0,1 8 1,3 5-1,4 8-531,4 4 1,2 3 0,5 5 0,9 7 0,12 7 0,13 7 0,12 3-599,8 6 0,11 2 0,-33-12 0,-1 0 0</inkml:trace>
  <inkml:trace contextRef="#ctx0" brushRef="#br0" timeOffset="19">8638 14753 9021,'-7'-32'0,"4"5"0,6 8 0,5 4 0,4 3 2280,2 3-1777,-1-3 0,0 9-823,1-6 0,-7 1 0,-3-7 1,-2-2-1,-4-2 0,-3-2 1,-9-2-1,-10-2 0,-8-1 820,-8 4 0,-12-3 1,0 4-1,-1 1 1,-6 0-1,-4 4-390,-5 3 0,-6-2 0,37 12 0,-1 1 0,-1 1 0,-1 0 0,-3 0 0,-1 0 0,-2 1 0,0 0-150,-5 0 0,0 0 1,-2 0-1,-1 0 1,-1 0-1,-1 0 1,-1 0-1,0 0 1,-4 0-1,-1 0 0,0 0 1,0 0-1,-5 0 1,-1 0 15,-2 0 1,1 0-1,-1 0 1,0 0-1,-5 0 1,-1 0 0,25 0-1,0 0 1,-1 0-1,1 0 1,0 0 0,-1 0-1,-1 0 1,0 1-1,-1 0 1,2-1-1,-1 1 1,1 0 246,1 1 0,1-1 0,-1 1 1,-3 1-1,0 1 0,0-1 1,4 0-1,-1 0 0,1 0 0,-25 3 1,1 2-1,23-3 0,1 1 1,0 0-1,-25 5 0,1 2-170,1 1 1,0 2 0,4-2 0,2 1 0,-2 3 0,1 1-1,1 1 1,1 2 0,-1 1 0,1 3 0,0 0 0,1 2 0,2 2-1,0 1-105,2 1 0,1 1 0,1-1 0,1 1 0,0 4 0,1 0 0,0 1 0,1 0 0,4 0 0,2 1 0,3 1 0,2 1 0,4 0 0,2 0 31,1-1 0,3 1 1,6-1-1,2 0 1,2-1-1,3 1 1,2-2-1,3 1 1,3-2-1,2 1 1,4 0-1,2 0 20,0 36 1,8-35 0,3 0 0,4-1-1,3 0 1,5 1 0,4-1 0,7 1 0,4-1-1,4-1 1,3-2 0,7 2 0,3-3 106,5 2 1,3-2 0,6-1-1,3-1 1,-14-8 0,2-1 0,1 0-1,4-1 1,1 0 0,1-1 0,3-1-1,1 0 1,1-1 0,5 1 0,1-2-1,1 0-841,-14-4 1,1-1 0,0 0-1,0-1 696,-2 1 0,-1 0 0,2 0 0,1-1 0,10 0 0,2 0 1,1-1-1,-1 1 0,-3-1 0,0 1 0,0-1 0,0-1 1,1 1-1,0 0 0,1-1 0,1 0 0,1 0 0,2-1 0,0 1 1,-1-1-1,1 1 0,-1-1 0,1 0 0,0 0-7,-13-1 1,0-1-1,0 0 1,0 0 0,0 0-1,0-1 1,0 0 0,1 0-1,-1 0 1,0 0 0,-1 0-1,1 0 1,-1 0 0,0 1-1,1-1 1,-2-1 0,1 1-1,0 0 1,-1-1-1,1 1 1,0-1 0,0 1-1,0-1 1,0 0 0,0 0-1,1 1 1,-1-1 0,0 1-1,0-1 1,1 0 0,1 0-1,-1 0 1,1 0-1,0 0 1,0 0-69,-1 0 0,1 0 0,0-1 0,-1 0 0,0 0 0,1 0 0,-1 0 0,0 0 0,1-1 0,-2 0 1,15 0-1,0 0 0,-1-1 0,1-1 0,-1 0 0,0 0 0,0 0 0,0-1 0,-1 0 0,0 0 0,-1-1 1,1-1-1,1 0 0,0-1 0,0 0 0,-1-1 0,0 0 0,-1-1 0,-1 0 0,1-1 42,-1-1 1,0 0-1,-1-1 1,1-2 0,-12 2-1,0-1 1,0 0-1,0-2 1,0 1 0,11-3-1,-1-1 1,0 0 0,0-1-1,0 0 1,-1-1-1,1 0 1,-1-1 0,1-1-1,0 0 1,0-1-1,-1-1 1,-2 0 0,-1-1-1,0-1 1,0 0 0,0-1-1,0-1 1,-1-1-1,0-1 45,-1 0 1,0-1 0,-1 0 0,-1-1 0,-3 2-1,-1 0 1,-2 0 0,1-2 0,-1-2 0,0-1-1,-1-1 1,0-1 0,-1 0 0,0 0 0,-2-1-1,0-1 1,-3 1 0,-1-1 0,-1 0 0,-1-2-1,12-11 1,-1-2 0,-2-1 57,-4 1 1,-1-2-1,-4 0 1,-6 2-1,-3-1 1,-3-1-1,-5 2 1,-3-1 0,-3 0-1,-3 0 1,-2-1-1,-4-1 1,-4 3-1,-4 0 1,-4-1-1,-4-1 1,-4 0 0,-4 1-1,-5-1 1,-3 2-1,-4-1-70,-2-1 1,-4 0-1,-4 2 1,-10-2-1,-5 2 1,-2 1-1,-4 0 1,-3 2-1,-2 1 1,11 12-1,-1 1 1,-2 0-1,-1 1 1,-5-1 0,-2 0-1,-2 2 1,0 0-1,-3-1 1,0 2-1,-2 1 1,0 0 4,-3-1 1,-1 1 0,-1 0-1,-2 1 1,9 5 0,-1 0 0,-1 1-1,-1 1 1,0 0 0,-1 2 0,0 0-1,-1 1 1,1 0 0,-2 1-1,0-1 1,-1 1 0,0 1 0,0 0-1,-2 0 1,10 2 0,-1 1 0,0 0-1,-1 1 1,1 0 0,-1 0-1,1 1 1,-1 0 0,1 1 0,-1 0-1,0 1 1,0 0 0,-2-1 0,0 2-1,0-1 1,-1 1 0,0 1-1,1 0-6,-1 0 1,-1 0-1,1 1 1,0 0-1,0 1 1,0 0-1,2 1 1,0-1-1,0 2 1,0-1-1,0 1 1,0 0-1,-2 0 1,0 0-1,0 1 1,0 0-1,-1 0 1,1 1-1,1-1 1,0 1-1,0 1 1,1-1-1,-1 1 1,1 1-1,-10-1 1,0 1-1,0 1 1,0 0-1,1 1 1,-1 1-1,0 1 1,1 0-1,-1 1 1,2 1-1,2 1 1,0 0-1,0 1 1,1 0-1,0 2 40,1 0 0,0 1 0,0 0 0,0 1 0,0-1 0,-2 1 0</inkml:trace>
  <inkml:trace contextRef="#ctx0" brushRef="#br0" timeOffset="20">16769 17632 8463,'0'-18'0,"0"0"0,-6 2 0,-2 7 0,-4 3 333,-2 6 1,0 0-1,-3 0 1,-1 0-1,1 0 1,-3 2-1,0 2 1,-1 5-1,2 3 1,1 1-1,0 2 692,2 3 1,1 2 0,2 7 0,-1 0-1,1-1 1,1 1 0,2 0-1383,1-1 0,6 1 1,-1 0-1,2-1 1,2 1-1,2-2-723,2-3 0,9-1 0,11-6 1080,6-2 0,4 4 0,6-10 0</inkml:trace>
  <inkml:trace contextRef="#ctx0" brushRef="#br0" timeOffset="21">17329 17752 8245,'-15'-27'2836,"-1"9"-2057,-2 11 1,1 7 0,3 6 0,-1 6-600,-2 4 1,2 2 0,-3-5-1,3 0 1,3 1 0,4 1-1,3 1 1,4 3 0,1 0 137,0 1 1,6-4 0,4-6 0,5-2 0,4-2 0,2-3 0,2-3-863,3-5 0,-4-7 0,-1-7 0,-4 0 0,-3-2 0,-6 0 92,-2-2 0,-1 2 0,-7 0 0,-2 2 0,-5 3 1,-3 2-1,0 4-185,3 1 1,-1 8 0,7 1-1119,5 7 1755,4-1 0,19 6 0,3-5 0</inkml:trace>
  <inkml:trace contextRef="#ctx0" brushRef="#br0" timeOffset="22">17702 17685 8245,'0'-13'1713,"-1"5"-726,-3 4 0,4 8 1,-2 5-1,6 5 1,4 2-1,2 3 0,2 2-867,1 3 1,1 4 0,-2 0-1,-2-3 1,-3 0 0,-1-1 0,-3 0-1,-1-4-1689,-2 0 0,-2-7 0,-2-6 0,-5-1 10,-3-3 1,5-12 1558,2-4 0,-2-15 0,-1 0 0</inkml:trace>
  <inkml:trace contextRef="#ctx0" brushRef="#br0" timeOffset="23">18182 17245 8112,'0'-32'2105,"0"5"1,2 14 0,1 13 0,3 9-1827,1 7 1,1 5-1,2 5 1,-1 2-1,0 5 1,0 9-1,-2 6 1,-1 7-1197,-3 1 1,-2-4 0,-1 6-1,0-5 917,0-4 0,-6 3 0,-1-5 0</inkml:trace>
  <inkml:trace contextRef="#ctx0" brushRef="#br0" timeOffset="24">18022 17712 8139,'6'-54'0,"2"9"874,5 5 0,8 11 0,5 12 0,8 2 135,5 2 0,5 4 0,5 0 0,3 0 0,7 0 1,2 2-1010,6 1 0,-30-2 0,0-1 0,37-5 0</inkml:trace>
  <inkml:trace contextRef="#ctx0" brushRef="#br0" timeOffset="25">20635 16939 8255,'5'-9'0,"-1"0"0,-1-1 0,-2-2 0,-1-3 0,0-3 0,0 2 518,0-6 1,0 1 0,0-3-1,0 2 1,0-2 0,0 1-1,0 1 1,0 4 539,0 3 1,-4 2 0,-2 1 0,-1 3 0,-4 4-938,-1 4 0,-2 8 0,-3 7 0,-2 6 0,0 6 0,0 0-32,2 1 0,4 0 0,4-2 1,5-2-1,4 0 0,4-1 0,5-1-33,3-4 1,7-3 0,3-4 0,3-3 0,1-1 0,-3-3-61,0-1 1,-7-1 0,2 2 0,-5 3 0,-4 2 0,-5 2 0,-2 3 139,-2 5 1,-3-2-1,-5 8 1,-6 4-1,-6 5 1,-5 1 0,-2-3 216,1-3 0,-4 3 1,9 0-1,1-3 0,2-4 1,5-6-1108,4-3 1,1-4 0,13-2 0,11-4 0,14-5 753,14-5 0,3-14 0,13-9 0</inkml:trace>
  <inkml:trace contextRef="#ctx0" brushRef="#br0" timeOffset="26">21208 16752 8181,'-1'-25'2480,"-4"3"-428,-2 3 0,0 20 1,2 4-1831,4 3 1,1 0 0,1 1 0,2 1 0,3 2 0,3 1-426,6 1 1,-2-3-1,5 0 1,-3-4 0,-4 1-1,0-2 1,-2-1-1408,1-2 1,-3-1 3302,2-2 1,-7 0-1,-1 1-1482,-4 4 1,-1-2 0,4 6 0,1 1 0,4 2 0,5 1-835,7 1 0,2-6 0,9 0 0,7-2 1,4-5-1,5-4 623,2-6 0,9-8 0,6-4 0</inkml:trace>
  <inkml:trace contextRef="#ctx0" brushRef="#br0" timeOffset="27">21821 16699 8181,'-14'-2'656,"-3"-1"0,0-1 0,2 0 0,3-1 0,3 1 0,0 2 203,2 5 1,1 0 0,6 6 0,1 0 0,4 0 0,5 0 0,5 0-1202,3-2 1,-1-1 0,-3-6 0,-1 0 0,-1-2-566,-3-2 1,-3-3 0,-6-7 0,-2 1-1,-2 0 1,-4-1 1601,1 1 0,-3 4 1,4 2-1,0-1 270,0 1 1,1 5 0,7 2-1,4 8 1,6 2-1041,4-1 1,6 3-1,-3-5 1,2 2 0,3-1-1,1-1 1,0-1-804,-3 0 1,2-2-1,-6-4 1078,-2 0 0,-7 2 1,-3 4-24,0 7 0,3 6 0,10 8 0,8-2-177,7-3 0,28 3 0,8-4 0</inkml:trace>
  <inkml:trace contextRef="#ctx0" brushRef="#br0" timeOffset="28">22941 16566 8126,'-9'-6'981,"0"-3"1,2-3-147,-2-1 1,5-1 0,8 3-1,5 0 1,4 2 0,5 0-45,4 2 0,9 0 0,5 4 0,1-2 0,2 2 0,-1 2 0,4 1-1085,-1 0 1,0 0 0,-2 0-1,-1 0 294,2 0 0,3-6 0,11-2 0</inkml:trace>
  <inkml:trace contextRef="#ctx0" brushRef="#br0" timeOffset="29">24421 15619 8225,'0'-20'2838,"0"2"0,0 11-2090,0 7 0,4 7 0,1 11 0,-2 5-349,-2 7 1,-1 6-1,0 8 1,-1 5-1,-4 3 1,-5 4 0,-5 3-374,-3 3 1,-5 9 0,0-7 0,0-2 0,-1-1 0,3-5 0,3-1-901,7-2 0,-1-1 0,7-3 1,2-4-1,3-4 874,5-1 0,2-6 0,7-1 0</inkml:trace>
  <inkml:trace contextRef="#ctx0" brushRef="#br0" timeOffset="30">24567 16392 8066,'-10'-17'698,"-3"-1"1,-2 5 0,5 5-1,1 2-89,-2 3 0,-1 8 0,-1 4 0,0 4 0,1 5 0,3 4 0,5 2-328,2-2 1,2 7-1,0-3 1,3-1-1,6-3 1,7-3 0,5-2-1,1-4-696,2-4 1,1-3-1,2-8 1,-1-2-1,0-7 1,-4-3-8,-4-4 1,-5-10 0,-4 1 0,-6-1 0,-6-2 0,-6 2 502,-3 1 0,-1-2 1,-1 8-1,1 0 0,0 5 1,1 4 398,3 3 1,0 8 0,9-1-1,9 7-1932,10 2 0,5 2 1,13 4 1451,5 1 0,9 5 0,10 2 0</inkml:trace>
  <inkml:trace contextRef="#ctx0" brushRef="#br0" timeOffset="31">25167 16286 8066,'-29'-11'995,"-1"-2"0,3 0 169,2 2 0,-3 4 0,6 4 1,-2-1-936,2 1 0,3 7 1,5 5-1,3 3 1,2 3-1,4 1 1,4 3-1,2 2-595,4 3 1,2-5-1,8 0 1,3-1 0,4 0-1,3-2 1,2-1-475,-1-2 0,1-4 0,0-2 0,-1-1 0,1-3 0,0-1 0,-2-2 648,-3 0 1,-3-6 0,-7-3-38,-3-3 0,-9 0 0,-9 3 0,-3 5 1,-1 2-1,0 2 236,-1 0 1,1 0-1,3 0-71,5 0 0,13 0 0,12 0 0,3-1 0,-3-4 0,1-3 421,0-4 1,1 0 0,3 2-1,-3 1 1,-2-2 0,-3 1 2235,1 1 1,0-1-1,-6 7-2020,-3 4 0,-3 5 0,-6 9 0,0 3 0,-2 5 0,-2 6-573,-5 2 1,-3 6 0,-3-2 0,-3 2-1,-4 2 1,-5-1-784,-4 4 0,-9-1 0,-11-2 783,-10 1 0,-1-9 0,25-12 0,1 0 0</inkml:trace>
  <inkml:trace contextRef="#ctx0" brushRef="#br0" timeOffset="32">20115 15873 8297,'-30'30'95,"-1"0"0,2 5 1,2 1-1,4 1 1,2 2-1,2 5 1,2 2 82,1 6 0,3 3 1,1 7-1,3 2 0,0 4 1,2 1-1,1 4 0,4 0 1,3-23-1,1 0 0,3 1 1,5 22-1,5-1 0,5-3 1,4-2-199,4-3 1,3-2 0,6-6 0,5-3-1,7-1 1,4-3 0,-14-18 0,2-1 0,2-2-1,3-1 1,1-3 0,2-1 0,5-1 0,1-3-1,2-1 1,3-1 0,1-2 0,2-2 0,6-1-1,1-2 1,3-1-167,-15-3 1,2-1 0,0-1 0,0-1 0,-1-2-1,1 0 1,0-1 0,1-1 185,9-1 0,1-1 0,1-1 0,-1 0 0,-2-2 0,-2 0 0</inkml:trace>
  <inkml:trace contextRef="#ctx0" brushRef="#br0" timeOffset="33">25834 14820 8406,'-30'-16'0,"4"4"0,3 13 191,3 18 1,6 33-1,6-12 1,1 3 0,2 4-1,2 2 1,-1 6 0,2 0-85,0 3 0,1 1 1,0-4-1,0 0 1,1 3-1,0 2 1,1-1-1,0 0 1,0-1-1,2 0 1,1 0-1,1-1 1,1-1-1,0 0-86,1-3 0,-1 0 0,-1 6 0,-2-1 1,-1-6-1,-1 0 0,-3 2 0,-1 0 0,-3 3 1,-3 0-1,-2 0 0,-3 0 0,-4 4 0,-2 1-49,-5 2 1,-2-1 27,0 1 0,-2 0 0,2-17 0,-1 0 0,0 1 0,1-1 0,0 0 0</inkml:trace>
  <inkml:trace contextRef="#ctx0" brushRef="#br0" timeOffset="34">10651 5264 8529,'-39'-63'0,"4"5"0,4 10 0,2 8 0,4 8-9,3 4 0,-2 0-341,7 10 1,-1 0 241,5 5 1,-2-1-1,-2 0 1,0-3-1,-1 0 1,-1-1-1,-5 0 1,-4-1-1,-6-2 135,-5-3 0,-1 2 1,-13-2-1,-6-2 0,-7-1 1,32 12-1,-1 0 0,-1 1 1,-1 0 95,1 0 1,-2 0 0,-3 1 0,-2 0 0,-2-1 0,-1 1-1,2 0 1,0-1 0,0 1 0,0 0 0,3-1 0,1 1 0,0 0-1,0 1-68,-1 0 0,2 2 0,-28-10 0,-4 7 0,3 0 1,0 1-1,-5 1 0,2 3-89,3-3 1,30 5-1,0 0 1,-33-7-1,33 7 1,-1 0-1,-2 1 1,-1 0-1,0 1 1,-2 0 50,0 1 1,0 0 0,-6 0 0,-1 1 0,3 0 0,0 1 0,-3-2 0,1 1 0,-2 0 0,0 1 0,0 0 0,1 1 0,-2 0 0,0 0 11,1 0 1,-1 0-1,4 0 1,-1 1-1,-4 1 1,0 1-1,1 1 1,1 2-1,0 1 1,0 1-1,1 1 1,0 1-1632,2 0 1,2 1 1562,0-1 0,2 2 1,-1 3-1,1 1 1,1 0-1,1 1 1,2-1-1,1 2 1,-1 1-1,2 0 1,0 1-1,1 0-23,-2 0 1,1 0 0,0 4-1,0 0 1,-3-3 0,1-1-1,-2 2 1,1 0 0,-1 2-1,-1-2 1,1 0 0,0-1 51,-1 0 0,-1 0 0,1-1 0,-1 0 0,0 0 1,0 0-1,1 0 0,0 0 0,1 0 0,-1 0 1,1-1-1,0 0 0,-1 0 0,1 1 464,-1 0 1,0 0-433,3-2 0,-1 1 0,-2 5 1,0 2-1,2-2 0,2-1 0,1 2 1,1 1-1,0 1 0,0 2 0,3 0 1,-1 0-25,2 0 1,0 1-1,0 1 1,0 0 0,4 0-1,1 0 1,-1 2-1,-1 0 1,0 1 0,0 1-1,0-1 1,1-1-1,0 1 1,1 0-62,-1 1 0,1 0 1,0-3-1,0 1 0,-3 1 1,-1 1-1,-2 0 0,0 0 1,0 0-1,-1-1 0,-1 2 1,-1 0 166,-2-1 0,1 1-132,4 2 1,-1 1 0,-9-2 0,-2 0 0,3 2 0,1 2 0,-4-1 0,-1 0 0,-1 0 0,0 1 0,1-1 0,0 0 95,1-3 0,1 2 0,0 3 0,1 1 0,5-5 0,2 0 0,1 1 1,1 0-1,3 1 0,3 0 0,2-1 0,2-1-87,2 0 1,1 1-1,2 4 1,2 0-1,1-3 1,2 0-1,0 1 1,1 0-1,1-1 1,1 1-1,1-2 1,2 1-1,0-1 1,1 0-111,0 1 0,1 0 124,1-2 0,-1 1 0,2 4 0,-1 0 0,0-3 1,-1 0-1,0-1 0,0 0 0,-2 1 0,-1-1 0,0-1 1,-1 1 44,-2-1 0,-1 1 0,0 2 1,-1-1-1,1-2 0,-1 0 0,-1 0 1,-1 1-1,-2 0 0,0 0 0,-2 0 1,1-1-1,-2 2 0,0 0-17,-1 1 0,0 0 1,3-4-1,1 1 1,-1 3-1,2 0 1,2-1-1,1 0 1,2-2-1,0 1 1,1 0-1,1 0 17,1 0 0,0 1-37,1 2 0,1 1 0,2 0 0,0-1 1,1 2-1,-1 1 0,0-2 0,1 0 0,-1 0 1,2 1-1,-1-1 0,1 0-26,1 1 0,-1-1 0,2-1 0,-1 1 1,-1 0-1,0 1 0,0-2 0,1-1 1,-1 1-1,1 0 0,-1 0 0,1 1 1,0 0-1,-1 1 46,0 0 0,0-1 0,-2-2 0,0 0 0,0 2 0,0 0 0,-1 1 0,1 1 0,1-2 0,0 1 0,0 0 0,2 1 73,0-1 0,0-1-129,0-4 0,2-1 0,4 9 0,2 0 0,1-4 0,1 1 1,0 1-1,2 0 0,2 2 0,1 0 0,0-3 0,2-1 17,0-2 1,2 1-1,4 4 1,0 0-1,1-3 1,-1 0-1,1 0 1,0 1 0,2 1-1,0-1 1,1-2-1,0 0 5,2-1 1,1 0 0,-1 4-1,0 0 1,0-4 0,0-1-1,0 0 1,-1 0 0,1 0 0,1 0-1,-1-1 1,1-1 0,1 1-1,0-1 26,-1 0 0,1 0 1,0-2-1,1 0 1,0 3-1,0 1 1,2 1-1,-1-1 1,1 0-1,1 0 1,1 0-1,1 0 1,1-1-1,0-1-74,1 1 0,2-1 0,7 5 0,2-1 0,0-3 1,1-1-1,1 0 0,2-1 0,3 1 0,1 0 0,-1-2 1,2-1 173,1-1 1,2 0 0,2 0 0,0 0 0,-2-4 0,-1-1 0,1 0 0,0 0 0,0 0 0,1-2 0,-2-2 0,0-1 0,2-1 0,0 0 262,1-1 0,-1-1-297,-5-4 0,1-1 1,8 3-1,0 0 1,-3-5-1,-1-1 1,1 0-1,1-1 1,5-1-1,0 0 0,2-2 1,0 0-44,5-1 1,1-1-1,0-1 1,2-1-1,-23-1 1,2 0-1,0-1 1,0 0 0,1-1-1,1 0 1,4 1-1,1-1 1,0-1-1,3 0 1,1 0-1,0-1-97,5-1 0,0 0 0,1 0 0,0-1 0,1 0 0,1-2 0,-17 1 0,1-1 0,0 0 0,0-1 0,0 0 0,0 0 0,0 0 0,1-1 0,2 0 0,0-2 0,1 1 0,-1-1 0,0-1 0,0 1 1,-1-1-1,1-1 0,3 0 0,-1-1 0,1-1 0,0 1-434,0-1 1,0-1-1,-1 0 1,-1 0 427,-3 1 0,-2 0 0,0-1 1,1 0-1,6-2 0,0-2 1,0 1-1,-1-1 0,-4 1 1,-1 0-1,-1 0 0,0-1 0,1-1 1,0 0-1,-1 0 0,1-1 1,2-1-1,0 0 0,0 0 1,-1-1-1,-2 0 0,0 0 1,0 0-1,0-1 69,-1 1 0,0 0 1,-1 0-1,0-2 1,-2 1-1,0-2 1,-1 0-1,-1 0 1,11-8-1,-1 0 1,0-1-1,-2 0 1,1 0-1,-2-1 0,0-2 1,0 0-1,-2 0 1,-2 0-1,0-1 1,-2 0 18,-1 0 0,-1-1 0,0-1 0,1-3 0,-1-1 0,0-1 0,-2 2 0,-2 0 0,1-1 0,-1-1 0,0 0 0,0 0 0,0-2 0,1 0 0,-1-1 0,0 0 0,0-1 0,0 1 0,0-3 1,1 0-1,0 0-85,0-1 0,0 1 0,0-1 0,-1 0 0,1 0 0,-1 0 0,3-2 0,0 0 0,0-1 0,1-1 0,0-1 0,1 0 0,-13 13 0,1-1 0,-1 0 0,1 0 0,0-2 0,1 0 0,-1 0 0,0-1 0,0 0 0,0 1 0,-1-1 0,0 0 59,-1 2 1,-1 0 0,0 0 0,0-2-1,2-2 1,1-2 0,-1 0 0,-2 1 0,8-13-1,-3 1 1,0-1 0,-9 14 0,-1-1 0,-1 0-1,0-1 1,-1 0 0,-1-1 0,0 1 0,-2-1-1,7-15 1,-1-1 0,-2 0 101,-1 1 0,-2 0 0,-2 0 0,-1-1 0,-2-1 0,-1 0 0,-2 0 0,-2 0 1,-1 0-1,-2-1 0,-1 1 0,-2-1 0,-1 1 0,-2 0 0,-2 0 0,-1 0 0,-2 1 1,-1 0-1,0 1 0,-2 1 0,-2-1-83,1 1 0,-2 1 0,-1-1 1,-1 3-1,-1 1 0,-1-1 1,-3 0-1,-2 0 0,-2 0 0,0 0 1,-2 0-1,-1 1 0,-1 1 1,-2 2-1,-1 0 0,-2-1 1,-2 1-1,0 1 0,-1 2 0,-1-1 1,-1 1-117,-1 0 1,-1 0 0,0 1 0,-3 0-1,-1 1 1,0 0 0,-1 1 0,0 1-1,-2 0 1,1 1 0,-2-1 0,0 1 0,-3 0-1,0 0 1,-2 1 0,-1-1 0,0 2-1,-2-1 24,-2 0 1,-1 1 0,-1 0 0,0 2 0,-1 0 0,-1 0 0,-1 1-1,-2 1 1,0 0 0,0 1 0,0 1 0,-2 0 0,-2 0 0,0 1 0,-2 1-1,14 10 1,0 0 0,-1 0 0,-1 1 0,-3-1 0,0 1 0,-1-1 0,0 2-1,-2-1 1,0 2 0,0-1 0,-1 2 49,0 0 1,-1 0 0,0 1 0,-1 1 0,-3-1 0,0 0-1,-1 2 1,0 0 0,2 3 0,0 1 0,-1 0 0,0 1 0,0 1-1,-1 0 1,0 1 0,-1 1 0,-3 0 0,1 2 0,-2 0 0,1 2-1,-1 1 1,0 1 0,0 1 0,0 2 25,-1 0 0,-1 1 0,0 1 0,1 0 0,0 1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0.992"/>
    </inkml:context>
    <inkml:brush xml:id="br0">
      <inkml:brushProperty name="height" value="0.053" units="cm"/>
      <inkml:brushProperty name="color" value="#FF0000"/>
    </inkml:brush>
  </inkml:definitions>
  <inkml:trace contextRef="#ctx0" brushRef="#br0">4866 4278 8093,'-35'-38'0,"1"-1"0,-2-1 0,0 3 136,-22-7 0,25 20 1,1 2-1,-20-9 1,2 2-1,4 4 1,6 5-1,3 2 1,3 4-31,1 4 1,0 7-1,2 0 1,-4 8-1,-5 9 1,-5 12-1,-5 11 1,-8 10-232,25-19 1,0 2 0,-4 4 0,0 3 0,-6 3 0,0 1 0,-3 4 0,0 1 0,-3 3 0,0 2-1,-1 3 1,-1 0 0,16-14 0,0 0 0,0 2 82,-1 2 1,-1 1 0,1-1 0,-1-1 0,0 0 0,1 1 0,-1 3 0,0 1 0,0 0 0,0-1 0,1 1 0,-1 0 0,2-1 0,0 1 0,0-1 0,-1 3 0,-1 0 0,1 0 0,0-1 0,0 0 0,-1 0-36,1-1 1,-2 1 0,1 0 0,1-1 0,0 0-1,0 0 1,2-3 0,-1-1 0,1 0 0,-1-1 0,1 0-1,0 0 1,0 0 0,0 0 0,0 0 0,1-2 0,0 0-1,0 0 274,-14 18 1,1 0 0,2-3 0,2-1 0,2-2-1,1 1 1,1-1 0,1 0 0,-1 3 0,2-1-1,2 1 1,1-1 0,1 3 0,2 1 4,1 2 0,1 0 0,3 1 0,2 0 0,0 4 1,3 2-1,1 1 0,2 1 0,3 1 0,3 1 1,2 2-1,3 0-187,3-23 0,1-1 1,1 0-1,0 26 1,2 0-1,1-24 0,0 2 1,2-1-1,0 3 1,2-1-1,1 0 0,2 2 1,1-1-1,1 0 1,1 1-1,2 0 0,0-1 1,1 0-1,1-2 1,0 1-128,1-3 0,1 0 1,1 1-1,3 3 1,2 0-1,1-1 1,-1-3-1,1 0 1,0 0-1,0-1 1,2 0-1,-1 1 1,2 0-1,1 0 1,0-1-1,0-2 1,0 0-1,1 0 54,-1-2 0,1 0 0,1 1 0,3 2 0,1 0 0,0-1 0,-2-2 0,1-1 1,-1 1-1,2-1 0,0 1 0,1-1 0,0 0 0,2 1 0,0-1 0,0-1 1,0-1-1,2 0 0,1 2 0,2-1 0,0 0 104,3 2 1,0 0 0,1-1 0,-1-5 0,0-2 0,1 1 0,6 2 0,2 1 0,0-1 0,1-1 0,1 0 0,1-2 0,0 1 0,1-2 0,1 0 0,4 0 0,1 0 0,2 0-100,-14-9 1,1-1 0,1 0 0,-1-1 0,-2-1 0,0-1 0,1 0 0,1-1 0,4 1 0,1-1 0,2 1 0,-1-2 0,1 1 0,0-1 0,1-1 0,0 0 0,-1-2 0,1 1 0,0-2 0,0 1 0,3-1 0,0 1 0,0-1 0,1 0 28,0 0 0,0-1 0,1 1 1,-1-1-1,-2-2 0,0 0 0,0 0 1,0-1-1,3 1 0,0 0 0,1-1 1,0 1-1,0-2 0,-1 0 1,1 0-1,0 0 0,-1-1 0,-1 0 1,1-1-1,-1 0 0,3 0 0,0 0 1,0-1-1,0 0 0,-1-1 0,-1 0 1,0 0-1,1 0 10,-1 0 0,0 0 1,0-1-1,1 1 1,2-1-1,0 0 0,0 0 1,0 1-1,-4-1 1,0 0-1,0 0 1,0-1-1,-1 0 0,1 0 1,0 0-1,0-1 1,2 1-1,0-1 0,0-1 1,-1 1-1,0 0 1,0 0-1,0-1 1,0 1 56,1 0 0,0 0 0,0 0 0,1-1 0,-10-2 1,2 0-1,0 0 0,0-1 0,-1 1 0,15 0 0,-1 0 1,1 0-1,0-1 0,-13-1 0,-1 0 0,1 0 0,0-1 1,1 1-1,1-1 0,1 0 0,0 1 0,0-1 1,0 0-1,0-1 0,1 1 0,-1 0 0,1-1 0,0 0 1,1 1-1,1-1 0,1 1 0,-1-1 0,0 0-93,0 0 0,1 0 0,-1 0 0,0 0 1,0 0-1,-1 0 0,0 0 0,0 0 1,0 0-1,1 0 0,2 0 0,1 0 1,0 0-1,0 0 0,0 0 0,-1 0 1,0 0-1,-1 0 0,1 0 0,-1 0 1,-1 0-1,1 0 0,-1-1 0,0 1 1,0-1-1,1 1 0,0-1 0,0 0 1,0 0-1,0 0 47,-1 0 1,1-1-1,0 0 1,-1 0-1,0 0 1,-1 0-1,-1-1 1,1 1-1,-1-1 1,1 0-1,3 0 1,0-1-1,0 1 1,0-1-1,0 0 1,-2 0-1,0 0 1,0 0-1,0 0 1,-1-1-1,-2 1 1,-1 0-1,0 0 1,-1 0 0,1 0-1,-1 0 1,0 0-1,-1 1 1,1-1-1,-2 1 1,13-1-1,-1 0 1,0 1-1,-1-1 24,0 1 1,-2 0 0,1-1 0,1 1 0,0-1 0,2-1 0,-1 1 0,-1-1 0,-2 0 0,0 0 0,-1 0 0,1-1 0,0 1 0,0-1 0,0 0 0,1-1 0,2 1 0,0-2 0,1 1 0,0-1 0,-1 0 0,1 0 0,0 1 0,1-1-2,-14 1 1,0 1 0,1 0 0,0-1-1,0 0 1,1 0 0,0 0 0,0-1 0,0 1-1,0-1 1,2 1 0,-1-1 0,1 1-1,0-1 1,1 0 0,0-1 0,1 1 0,-1-1-1,2 0 1,-1-1 0,5 0 0,0 0-1,0 0 1,1-1 0,0 0 0,0 1 0,0-1-1,0 0 1,0 0 0,1 0-71,-12 1 1,1 0-1,0 0 1,1-1-1,-1 1 1,1 0 0,1 0-1,0-1 1,0 1-1,0 0 1,0-1-1,-1 1 1,10-3 0,-2 0-1,0 1 1,0-1-1,0 0 1,-2 1 0,0 0-1,-1 0 1,0-1-1,1 1 1,-1 0-1,0 0 1,0 0 0,-1 0-1,0 0 1,-3 0-1,0 0 1,-1 0-1,0-1 1,0 1 0,-1-1-1,1 1 1,-1-1-1,0-1 1,-1 1 3,-1-1 1,-1 1 0,-1-1 0,1-1 0,-2 1 0,11-3 0,0-1 0,-1 1 0,-1-2 0,-4 1 0,-1-1 0,-1 0 0,0 0 0,-2 0 0,0-1 0,0 1 0,-2 0 0,14-6 0,-1 0 0,-1-1-1,-2 0 1,0-2 0,-2 1 85,-4-1 1,-1 0 0,-1-1 0,-3 1 0,-1 0 0,-1-2 0,-2 1 0,-1-2 0,0 0 0,-2-2-1,0 0 1,-1-1 0,-1 0 0,-1-1 0,-1-1 0,2-1 0,0-2 0,0 1 0,0 0 0,0 0 0,0 0 35,1 0 1,0 1 0,1-2 0,1-2 0,0-2 0,1 1 0,1 0 0,0 0 0,1 0 0,0 0-1,1-1 1,0 0 0,1-1 0,0 0 0,0 0 0,-1 0 0,0 0 0,1 0-78,-1 0 1,0-1 0,-1 1 0,-3 1-1,-1 0 1,0 0 0,-1 0 0,0 0-1,-2 0 1,0 0 0,-2 0 0,0-1-1,-2 0 1,0 0 0,-2 0 0,-1 0-1,-1-1 1,-1 1-65,-1-1 1,0 1 0,-3-1 0,-3 3 0,-1 0 0,-2-1 0,10-20 0,-3-1 0,-3 1 0,-2 0 0,-4-1 0,-2-1 0,-2 2 0,-3-1 0,-3-2 0,-3 0 31,-4-1 1,-2 1-1,-1 1 1,-2-1-1,-3-3 1,-2-1-1,0-1 1,-2 0 0,-2 0-1,-2 0 1,-4-2-1,-2 1-2,-2-1 1,-2 1 0,-1 0-1,-2 0 1,7 23 0,-1 0-1,0 0-100,-1-1 0,0-1 0,-1 0 0,-1-2 0,-1-1 0,0 1 0,-1-1 1,0-1-1,-1 1 0,1 1 0,-1 0 0,0 1 99,0 0 0,0 1 1,-1-1-1,-3-3 0,-2-1 1,1 0-1,0 3 1,0 1-1,-1 0 0,-1 0 1,-1 0-1,-1 1 1,-2-1-1,-1 0 0,0 2 1,-1 0-1,0 2 1,-2-1-1,-1 0 0,-1 0 1,-1 1 123,0-1 1,-2 1 0,0 1-1,-1 2 1,-1 0 0,-1 2-1,-2-2 1,0 1 0,-1 1-1,-2 0 1,0 0 0,-1 1-1,-2 1 1,0 1 0,-1 0-1,-2 0 1,0 1 0,-1 1-36,-1 0 1,0 1 0,-1 1-1,-1 0 1,0 0 0,-1 1 0,-3 1-1,-1 1 1,0 0 0,0 0 0,-1 2-1,0 0 1,1 1 0,0 1-1,0 1 1,-1-1 0,1 1 0,-1 0-85,-3 0 1,1 0 0,0 1-1,6 4 1,0 0 0,-1 1-1,-5-2 1,-2 0 0,0 1 0,0 0-1,0 1 1,1 0 0,0 1-1,0 0 1,-1 0 0,-1-1 0,-2 1-1,1 0 1,0 1 0,1 0-1,-1 1-17,1 0 0,1 1 0,-2 0 0,13 4 0,0-1 0,-1 1 0,1 1 0,-14-4 0,0 1 0,0 0 0,16 3 0,-1 0 0,1 0 0,-2 0 0,0 0 0,0-1 0,-1 1 0,0 0 0,1 0 0,0 0 0,0 1 0,0-1 65,0 2 1,1 0 0,-1 0-1,-2 0 1,-5-1 0,-2 0 0,-1 0-1,2 1 1,3 1 0,0 0-1,1 1 1,-1 1 0,0-1 0,-1 0-1,0 1 1,-1 0 0,-1-1-1,-1 1 1,0 1 0,1-1 0,-1 2-1,1 0 1,0 0 0,0 1 0,-3-1-1,0 1 1,0 1 0,0-1 44,-1 2 1,0 0-1,0 0 1,0 1-1,2-1 1,1 1-1,-1 0 1,0 1-1,-3 1 1,-1 0-1,0 1 1,0 0 0,-2-1-1,0 1 1,1 1-1,-1-1 1,1 1-1,0 1 1,0-1-1,0 2 1,-2-1-1,0 1 1,0 0-1,0 1-87,0 0 0,0 0 1,1 1-1,0 0 1,2 0-1,0 0 1,1 1-1,-2-1 1,13-1-1,-1 1 1,-1-1-1,0 0 1,1 1-1,0-1 1,0 1-1,0 0 1,0-1-1,0 1 1,-14 1-1,0 1 1,1-1-1,-1 1 1,13-2-1,0 0 0,0 0 1,0 1-1,0-1 12,0 0 0,0 0 1,1 0-1,-1-1 0,1 1 1,-13 1-1,1 1 0,-1-1 1,0-1-1,12 0 0,-1-1 1,0 0-1,0 0 0,0 0 1,2-1-1,-1 1 0,1-1 1,0 1-1,0-1 0,-14 1 1,0-1-1,0 0 0,0 1 1,15-2-1,-2 0 0,1 0 1,0 0-1,0-1 0,-14 2 1,1-1-1,-1 0 0,0 1 42,14-2 0,0 1 0,-1 0 0,1-1 0,0 1 1,-15 0-1,1 0 0,0 0 0,0 0 0,0 0 0,-1-1 1,1 1-1,0-1 0,1 0 0,-1 0 0,1 0 1,-1 0-1,15-1 0,-1 1 0,0-1 0,1 1 0,-1-1 1,-14 1-1,0 0 0,0-1 0,-1 1 10,15 0 1,-1 0 0,0 0-1,1 1 1,-1-1 0,1 0 0,-1 0-1,1 1 1,0-1 0,0 1 0,-1-1-1,0 1 1,1 0 0,-1 0-1,0 1 1,1-1 0,-1 0 0,1 1-1,-1-1 1,0 1 0,-1 1 0,-1-1-1,0 1 1,1 0 0,-1 0 0,1 0-1,-1 1 1,1 0 0,0 0-1,-1 1 1,-1 0 0,0 0 0,0 1-1,-1 0 1,1 0-59,0 1 1,0 0 0,1 1 0,-1 0 0,0-1 0,-1 1 0,0 0 0,-1 0 0,1 1 0,0 0 0,1 1 0,1 1 0,-1 0 0,0 0 0,0 0-1,-1 0 1,-1 1 0,0-1 0,0 1 0,1 0 0,0 0 0,1 0 0,-1 0 0,1 0 0,0 1 0,-2 0 0,0 1 0,0 0 0,1 0 0,-1 0-17,2-1 0,-1 1 1,1 0-1,0 0 1,0 1-1,2-1 0,-1 0 1,1 1-1,0 0 1,1 0-1,1-1 0,0 0 1,1 0-1,0 1 1,0-1-1,0 0 0,0 1 1,1 0-1,0-1 1,1 1-1,-12 3 1,2 0-1,0 0 0,0 0 1,0 0-1,1 0 1,0 1-1,0-1 0,4 0 1,0 0-1,0 1 1,1 0-122,0 0 1,0 1 0,0 0 0,0 0 0,-1 1 0,0 1-1,0 0 1,1 1 0,2 1 0,1 0 0,1 1 0,-1 1 0,-2 1-1,0 0 1,0 2 0,0 0 0,-3 3 0,0 0 0,-1 2 0,1 1 155,12-6 0,0 0 0,-1 2 0,1-1 0,-1 1 0,0-1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1.493"/>
    </inkml:context>
    <inkml:brush xml:id="br0">
      <inkml:brushProperty name="height" value="0.053" units="cm"/>
      <inkml:brushProperty name="color" value="#FF0000"/>
    </inkml:brush>
  </inkml:definitions>
  <inkml:trace contextRef="#ctx0" brushRef="#br0">18262 10169 8535,'-9'-12'0,"1"3"0,-1 3 0,-5 6 80,7 0 0,-5 0 0,3 0 0,-3 0 1,-1-2-1,0 0 0,-1-3 0,1 2 0,0 2 1,-2 1-1,-1 0 0,-2 0 0,2-2 158,1-2 0,-3 1 0,0-5 0,0 1 0,1 1 0,-1-1 0,2-1-28,1-2 0,-3 4 0,-3 1 0,-1 4 0,-5 0 0,1-2 0,-5-2-383,-2 2 0,-4 2 0,-6 1 0,-3 0 0,-1 0 0,-4 0 0,0 0 208,-3 0 0,1 4 1,-2 1-1,-1-2 0,-2-2 1,2-1 128,1 0 1,2 0 0,-1 0 0,2 0-1,2 0 1,1 0-86,-1 0 1,2 0-1,1 0 1,0 0-1,-1 0 1,-1 0-1,1-1-30,-1-4 1,0 4 0,-5-4 0,1 2 0,0 0 0,-1-1 41,1 1 1,0 1-1,0 2 1,-1-1 0,2-2-1,3-2-76,5 3 1,1-4 0,0 0-1,-3 0 1,0-2 0,0 2-1,3-1 3,2 0 0,1 2 0,-1-2 0,-2-1 0,-2 2 0,2 1 52,2 2 1,-5 0 0,-3 0 0,-3-2-1,-1 2 1,-1 2-121,1 1 0,0 0 0,-1 0 0,1 0 0,0 0 0,-1 0 41,1 0 0,0-2 0,0-1 0,-1-3 0,1 0 0,0-1 0,-2 1 87,-3 0 0,-3-3 1,-4 3-1,1 0 1,2 1-1,-3 2 1,-2 1-86,1 2 1,-10 0 0,7 0 0,-5 0 0,-2 0 0,38 0 0,-1 0-34,0 0 1,-1 0 0,-35 0 0,1 0 0,1 0 0,2 0 0,0 0 0,0 0 28,1 0 0,2-4 0,2-1 0,-1 1 1,2-1-1,0-1 45,-2-1 0,6 4 1,-7-3-1,0 2 1,3-1-1,-3 2-40,0 2 1,1 1-1,-7 0 1,-2 0 0,2 0-1,36 0 1,-1 0-1,-35 1-35,37 1 1,-1 1 0,-2-3 0,1 1 0,-33 4-1,-1-2 1,-1 0 0,1 1 41,1-1 1,-2-2 0,3-1 0,1 0 0,-3 0 0,4 0 0,-2 0 40,3 0 1,-2 0 0,0 0 0,-2 0-1,-2 0 1,35 0 0,1 0-17,-2 0 1,1 0 0,1 0 0,-1 0 0,1 1 0,-1 0 0,-1 0 0,0 1 0,0 1 0,0 0 0,-1 0 0,-1 1-36,2 1 0,-1 1 0,-1-3 1,1 1-1,0 0 0,-1 1 0,-1 0 1,0 0-1,0 0 0,0 1 0,0-1 1,0 0-1,2-1 0,-1 1 10,2 0 0,-1 0 0,-3-2 0,0 0 0,1 0 0,-1 0 0,2-1 0,0 1 0,-1-1 0,1 0 0,1 0 0,-1 0 38,-1 2 0,0-2 0,3-1 0,0 0 0,-1 1 0,-1 0 1,2-1-1,0 0 0,0-1 0,0 0 0,1 0 0,0 0 7,0 0 0,1 0 0,-36 0 1,35 0-1,1 0 0,-38 0 0,1 1 1,37 0-1,0 1 0,-36 4-77,2 1 1,33-2-1,1-1 1,0 2-1,0 0 1,0 0 0,-1-1-1,1-1 1,1 0-1,-35 5 1,6 0-52,4 0 0,-4-4 0,4 2 0,-1-1 0,-3-3 0,4-2 125,3-1 0,-11 5 0,13-1 1,-3-1-1,3 0 0,2 2-1,3 3 0,2 0 1,-2 1-1,1 1 1,4 3-1,1 4 1,2 2-112,-2 2 1,9-5 0,-2 3 0,4 1 0,2 0-1,0 1-31,4-3 1,1-2-1,1 0 1,2 2-1,3-2 1,2 1-1,3-1 72,-1 2 1,4 4 0,6-3 0,-1 0 0,1 2 0,4 0-33,2 3 1,2 1 0,0 3 0,0 2 0,0 1 0,2 0 5,2 1 0,4-4 1,5 4-1,0-4 1,2-2-1,1-1 83,2-2 0,6 2 0,-2-3 0,3 2 0,2-1 1,0-2-1,1 0 59,3 0 0,3-5 0,4 2 1,1-2-1,-2 0 0,3 2 1,0-2-56,3-1 0,4-3 0,1-2 0,1-1 0,4 2 0,0-1-37,4-1 0,3 3 1,-1-3-1,1 2 0,2 3 1,0-1-30,2 0 1,4 1-1,-6-2 1,3-2 0,2-3-1,1 1 42,3-1 1,-3-4 0,6 2 0,0-4 0,-35-1-1,-1 0 1,1 0 0,-1-1 0,2-1 0,-1 1 68,0-1 1,0-1 0,0-1 0,0-1 0,-1 3 0,1 0 0,0 0 0,2-1 0,-2 1 0,1 0 0,3 0 0,-1 0 0,-1 0 0,1 1-113,-2 0 0,1 0 1,4 1-1,1 0 1,-4 0-1,0 0 0,1 0 1,0 0-1,3 0 1,0 0-1,-2 0 1,1 0-21,-2 0 0,1 0 0,4 0 0,0 0 0,-4 0 0,0 0 0,1 0 0,2 0 0,1 0 0,0 0 0,-1 0 0,1 0 41,-1 0 1,0 0 0,2 0 0,-1 0-1,0 0 1,0-1 0,-1-1 0,1-1-1,0 0 1,0-1 0,-1-1 0,1 1-1,0 0 1,0-1 107,1 0 0,0 0 1,-1-1-1,0 1 1,2 0-1,-1 0 1,0 1-1,0 0 1,-1 1-1,-1-1 1,1 1-1,0 0-142,0 0 0,-1 0 0,0 1 1,1 0-1,-2 2 0,1 0 0,0 0 1,-1 0-1,1 0 0,0 0 0,0 0 1,0 0 0,2 0 1,0 0-1,-3 0 1,0 0-1,2 0 1,0 0-1,1 0 1,0 0 0,0 0-1,0 0 1,1 0-1,1 0 1,-2 0-1,-1 0 13,0 0 1,-1 0 0,3-2 0,1-1 0,-4 1 0,1-2 0,0 1 0,0-1 0,1 0 0,0-1-1,-2 1 1,0-1 96,1 1 1,1-1 0,0 2 0,1-1 0,-2-1 0,0 1 0,-1 1 0,0 2 0,-1 0 0,1 0 0,-3 1 0,-1 0-122,-1 0 1,-1 0 0,3 0-1,0 0 1,-4 1 0,1 0-1,1 0 1,0 1 0,1 0-1,0 2 1,-1-2 0,-1 1-1,1 1 1,-1 0 5,2 0 1,-1-1-1,-2-1 1,1-1 0,2 2-1,0-1 1,0-1-1,0-1 1,0 0 0,0 0-1,0 0 1,0 0 116,-1 0 0,0 0 1,-3-2-1,1 0 0,3-1 1,0 0-1,-2-1 1,1 0-1,-2 0 0,1-1 1,-2 1-1,1 0 1,-1 0-1,0 0 70,0 1 0,0 0 0,1 0 0,-1 0 0,0 2 0,-1-1 0,36-2 0,0 1 0,0 2-313,-35 0 0,-1 2 0,36 0 1,0 2-1,0 1 0,0 1 1,-36-3-1,0 0 0,0 1 1,1-1 168,1-1 0,0 1 0,-1-1 0,0-1 1,4 0-1,0 0 0,0 0 0,0-1 0,-1-1 1,-1-1-1,2-1 0,0-1 109,0 0 1,-1-1 0,-2-1 0,0 0 0,1 1 0,0-1 0,0 0-1,0 1 1,-1-1 0,0 2 0,3-1 0,0 1 0,1 1 0,1 1-13,3 0 1,1 0 0,1-2-1,1 1 1,4 2 0,1 0 0,2-1-1,0 1 1,0 0 0,-1 0 0,-2-1-1,0 1-238,-1 1 0,0-1 0,-3 1 0,0-1 0,0 1 0,-1-1 0,0 0 0,-1-1 0,2-1 0,0 0 0,0-1 0,1 0 102,1-1 1,0 0-1,1-3 1,-1 0-1,0 0 1,0-1-1,1 0 1,-1 1-1,3-2 1,-1 1 0,1 0-1,-1-1 1,3 0-1,0 0 105,0 1 0,1-1 1,-1-2-1,1 0 1,-1 1-1,-1 0 1,1-1-1,-2-1 1,-1 2-1,-1-1 1,-1 1-1,0 0 1,-1 2-1,-2 0-102,-1 1 1,0 0 0,1-1-1,-1 1 1,-4-1 0,-2 0-1,-1 1 1,0-1 0,0 0 0,-1-1-1,-3 2 1,-2-1-186,28-9 1,-8-3 0,-14 2 0,-7 1 0,-5-3-1,-9 0 139,-5-2 1,-10-9 0,-8 5-1,-10-6 1,-11-6 0,-11-3-1,-14-3-8,19 21 1,-1 0-1,-29-19 135,24 17 1,-1 0-1,0 1 1,1 1 0,-4-3-1,-1-1 1,1 0 0,0 1-1,0-1 1,-1 1-8,0 0 0,-1 1 0,-7 1 0,-1 1 0,-1 0 0,-2 2 1,-3 2-1,-2 2 0,-3 3 0,0 1 0,-1 3 0,0 2-104,2 2 1,-2 3 0,-7 0 0,-2 4 0,3 2 0,0 4 0,-4 1 0,-1 4 73,23-2 0,-1 2 0,0 2 0,-1 0 0,0 1 0,0 2 0,-2 1 0,0 3 0</inkml:trace>
  <inkml:trace contextRef="#ctx0" brushRef="#br0" timeOffset="1">6465 14567 8544,'0'-21'-38,"0"3"90,0 9 1,-1 3-1,-4 6 1,-4 2-1,-4 2 1,-5 7-1,-4 3 987,-3 4 0,-6 10 0,-3 0 1,-3 4-491,-5 0 0,-7 11 0,2 1 0,-2 7 0,0 5 0,24-26 1,1 1-272,0 1 1,1 2-1,-1 6 1,2 0-1,3 0 1,1 0-1,1 0 1,3 0-1,2 0 1,3-1-1,-1 33 1,13-2-42,13-5 1,12-7 0,17-2 0,5-4 0,5-6-1,4-3-595,2-5 0,-5-11 0,2 0 0,-3-2 0,-4 0 0,-3 2 358,-8-1 0,0 1 0,-6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1.441"/>
    </inkml:context>
    <inkml:brush xml:id="br0">
      <inkml:brushProperty name="height" value="0.053" units="cm"/>
      <inkml:brushProperty name="color" value="#FF0000"/>
    </inkml:brush>
  </inkml:definitions>
  <inkml:trace contextRef="#ctx0" brushRef="#br0">15543 5691 8253,'0'-14'75,"0"1"0,-2 6 0,-2 2 41,-5 4 1,-3 1-1,-1 0 1,0 0 0,-1 0-1,1 0 1,0 0-1,-1 0 133,1 0 0,4-6 0,0-2 0,-1 0 0,-2-1 0,0-2 0,2-1 0,1-1 134,-1 0 1,-7-1-1,-1 3 1,2 0 0,0 4-1,-2 1 14,-4 3 1,-3 1 0,-2 4 0,0 1 0,-1 3 0,-3 0-1,-3 1-197,0 1 1,0-5 0,3 1 0,-5-3 0,-2-1 0,-2 0 67,0 0 0,0 0 0,0-1 0,0-2 0,1-3 0,2-1 0,2-4 244,-2-1 1,4-1-1,1 1 1,0 2 0,0 3-1,-1-1-123,1 1 1,-4 4-1,5-2 1,1 4-1,1 1 1,-1 0-194,-1 0 1,0 4 0,4 1 0,1-1 0,-2 1 0,-2-1 0,-1-1 160,1-2 1,2-1-1,1 0 1,1 0 0,-1 0-1,0 0-52,1 0 0,-1 0 0,-1 0 0,-2 0 0,-1 0 0,0 0 0,0 0-244,0 0 0,-2 5 0,4-1 0,-4 1 0,0-1 0,1 2-60,2 2 1,2-5-1,0 2 1,-2 0 0,-1-1-1,2 1 1,1-1 181,1 1 1,0 1 0,1-3 0,-3 1 0,0 0-1,-2 1-75,1-1 0,2 1 1,1-4-1,1 2 0,0 2 1,1-1-109,-1 2 0,2 0 0,-7 4 0,3-1 0,1 2 0,0 0 0,-1 3-98,-3-1 0,1 0 1,-4 1-1,0-2 1,2-2-1,-1-1 180,4 1 1,0-2 0,3-1 0,1 0 0,2-1 0,6 2 0,0-2-646,-1 0 0,8-1 1,-3-2-1,1 3 1,2 2-1,-1 2-152,2 2 0,5 3 235,-5 3 0,5 2 1,-4 7-1,1 1 0,1 2 44,0 1 0,0 4 1,3-1-1,-1 2 1,1 2-1,1-2 9,2-2 0,0 2 1,0-4-1,0 1 0,0 1 1,0 0 269,0 3 1,0-3 0,2 1 0,1 2 0,1 3 0,0 3 0,1 3-220,-1 2 0,1 2 0,-4 5 0,2 3-859,2 2 1,-1-6 881,-4 8 0,0-6 0,0-4 0,0-2 0,0-1 0,2 0 98,2-2 1,-3 1-1,5-7 1,-1 2-1,1-3 1,0 0 0,0-3 247,-3 2 0,3-2 1,-2 0-1,0-2 0,1 4 1,-1 2-12,-1 4 0,-1-1 0,-2-3 0,0 4 1,0 4-1,0 4-15,0 5 0,0-3 0,0 2 0,0-3 0,0-5 1,0-5-1,1-4 41,4-5 1,-4-2 0,4-6 0,-4-1-1,-1 0 1,2-4 161,2-4 1,-3 1-1,4-1 1,-4-2 0,-1 0-1,0 0 132,0 2 1,2 6-1,1-2-401,1 3 1,1 8 0,-5 2 0,-2 5-58,-2 5 1,1 2-1,-6 6 1,0 1-1,0-1 1,2-3 118,1-5 1,-3-1 0,3-11 0,0-2-1,0-4 1,2-4 0,-1 0 255,1-1 1,-1-6 0,5 2 0,0-3 0,0-2 0,-1 0 22,-4 1 1,4 5-1,-3 3 1,2 3-1,2 3 1,-1 6 0,-2 8-422,-2 5 0,-5 20 0,1-2 1,-1 3-1,-1-1 0,4-8 62,1-3 1,0-4 0,3-15-1,-1-4 1,-1-4 0,1-5 356,-1-3 1,1-3 0,4-5-1,0 0 1,0 1 0,0-1 174,0 0 0,0-2 0,0 0 0,0 4 0,1 1 1,2 5-824,2 6 1,1 1 0,-2 8-1,3 2 1,1 3 0,-2 5 111,0 2 0,-3-7 1,4 1-1,-1-5 1,-3-3-1,0-3 1,0-4 371,1-2 0,1-6 1,-4-1-1,2-3 245,2-2 1,-1-4 0,-2 0-1,1 1 1,2 2 0,3 3-376,2 2 0,2 3 1,3 5-1,1-1 1,3 1-1,2-2 1,1 3 476,-1-1 0,4 1 1,-2 1-1,2-2 0,1-3 1,0-4-1,-3-4-13,-1-6 0,-4 3 0,4-7 0,1-1 0,-1-1 0,0-2 137,2 0 0,7 0 1,4 0-1,4 0 1,2 0-1,4 0 0,2 0-526,1 0 0,3 0 0,-2 0 0,3 1 0,2 2 0,-1 2 218,0-2 1,2 2 0,1 1 0,2 0 0,-2 0-1,1-3 1,-1-1 479,2-2 0,1-6 0,-1-2 1,2-1-1,3 2 0,-1 0-381,1-1 0,3 4 1,0-4-1,-1 2 0,1 2 1,-4 0-443,-3-1 0,11 1 0,-13 4 0,3 0 0,-1 0 0,-3 0 1,-2 0 236,-4 0 0,-7 0 0,1 0 0,-2 0 0,-2 0 0,-2 0 87,-2 0 1,-2 0-1,-5 0 1,3 0-1,-1 0 1,0-2-221,0-2 0,1 1 0,-2-5 0,1 1 0,-1 1 0,-2-1 0,-1 1 0,-1 0 0,1-5 0,-2 4 0,-1-2 0,-3 2 0,-2-1 0,-3 1 0,-1-2 0,-3-4 0,-2-2 0,-2-1 0,-1-4 0,0 0 0,-2-4 0,2-7 0,-1-5 0,-1-5 0,-1-5 0,0-3 0,5-10 0,-3 3 0,0-7 0,0-6 0,-3-1 0,0-1-133,2 2 0,-4 6 1,3-5-1,-2 2 1,-2 3-1,0 1-791,0 2 0,-2 2 0,-1-3 1,-2 0-1,-1 2 0,0-3 0,1 0 504,-1-2 0,3-3 0,-4 7 0,1-3 0,3-2 0,2 2 304,1-2 1,0-4-1,0-2 1,1 2-1,4-2 1,3 5-74,4 4 1,2 5 0,-3 2 0,0 0 0,-4 0 0,1 5 0,-2 1-465,-1 2 1,0 2-1,-5-1 1,-2 2-1,-1 2 1,-1-2 447,1-2 0,-3 6 1,2-1-1,-1 1 0,1 3 1,-1-3-1,2-2 375,2-2 1,1-1-1,0 4 1,1-4 0,4-2-1,4-2-312,3 0 1,-1 6 0,0-1 0,-2 2-1,0 4 1,-2 2 51,-3 5 0,2-1 0,-1-1 0,-2 1 0,-2-1 0,-1 3 0,0 2 119,0 2 0,-4-3 0,-1 0 0,2-4 1,2-1-1,1-4 228,0-5 1,0 0-1,1-6 1,4-1-1,4-2 1,3-2-1,1 3-845,0 2 0,-1-2 1,-2 7-1,-2 3 0,-2 4 1,-3 7 530,-2 6 0,-1 1 0,0 5 0,-1 1 0,-4 3 0,-4 0 52,-2 1 1,-3 0-1,1-2 1,0-3 0,-2-4-1,-2-3 1,0-2 104,0 0 1,7-5 0,3-4 0,1-2-1,3-2 1,1-2 0,2-1-5,0-1 1,0 1 0,0 6-1,0 4 1,-1 4 0,-2 5-308,-2 3 1,1 8-1,2 6 1,-2 1 0,-5 3-1,-4 1 181,-5 2 1,-3 2-1,-5 2 1,-1 4 0,2 1-1,3-2 301,4-1 0,1-2 0,1-4 0,-2 0 0,4-1 0,2-4 0,3-5 34,-2-6 1,1-1 0,0-5-1,1-1 1,0-3 0,0 0-4,0-1 0,0 5 0,-4 3 1,0 2-27,-1 5 0,-5 14 1,-2-1-1</inkml:trace>
  <inkml:trace contextRef="#ctx0" brushRef="#br0" timeOffset="1">6345 7330 9799,'-4'-21'0,"-2"3"0,0 4 739,0 0 20,-4 7 0,7 1-400,-6 6 0,4 0 1,-4 0-1,-1 0 1,-2 0-1,-1 0 0,0 0 1,-1 1-1,1 2 79,0 2 0,-5-1 0,-2-4 0,0 0 0,-4 0 0,-1 0 1,0 0 110,2 0 1,-6 2 0,2 1 0,-1 1 0,0 1 0,1 1-507,1 2 1,-6 9-1,0 2 1,-1 2-1,-1 2 1,2 4 0,-2 4-358,0 5 451,-2 2 1,-4 11-1,0 1 1,2 1-1,0 1 1,4-2-29,2-1 0,2 1 1,7-4-1,2 1 1,2 4-1,4-1-151,4-1 0,1 3 1,6-3-1,1 3 0,1 2 1,4 3-1,2 3-288,5 5 0,9-2 1,4 5-1,5-5 1,4-2-1,6-2 285,6-1 0,4-10 0,6 3 0,2-3 0,3-5 0,6-3 1,-31-22-1,2-1 403,0-1 0,1-1 0,4 0 1,1-2-1,0 0 0,0 0 1,0-2-1,1-2 0,0-1 0,2-1 1,-2-2-1,2-1-319,1-1 1,1 0 0,2-1 0,-1-1-1,0-3 1,-1-2 0,1-1 0,-2-2 0,1-2-1,-1-1 1,-1-1 0,-1-2-128,0 0 0,0-2 0,-1-2 0,-1-1 0,-3-1 0,-1 0 0,-1-1 0,-2-1 0,-1-2 0,-1-1 0,-1-1 0,-1-1 0,-1-1 1,0-2-72,-3 0 1,-1-1 0,0-3-1,-4-2 1,-2-2 0,-2 0-1,-2-3 1,-2 0 0,-2-3-1,-3 0 1,-2-5 0,-3 0 45,0-3 0,-3 1 0,-5-1 0,-5 0 0,-1-1 0,-3 1 0,-4 1 0,-4 1 0,-2 0 0,-2 1 0,-3-1 0,-1 1 0,-2 2 0,-2 0 173,-1 3 0,-1 1 0,3 2 0,-2 1 0,-1 3 0,0 1 0,0 4 0,1 1 0,-1 4 0,-1 2 0,0 3 0,0 2-167,-1 2 1,-1 1 0,-34-4-1,1 6 1,1 11 106,0 11 0,32-4 0,1 2 0,1 4 0,1 2 0,-34 12 0,5 1 0</inkml:trace>
  <inkml:trace contextRef="#ctx0" brushRef="#br0" timeOffset="2">5492 9022 28710,'-18'0'0,"0"0"0,1 0 0,-3 0 0,1 6-232,-3 3 0,-2-1 0,7 1 0,0-1 0,4 1 0,7 0 0,10 0 0,14-1 0,10-4 551,8-3 1,13-1 0,6-1 0,4-2-1,4-3 1,3 0 0,2 0-262,3 3 0,3 2 1,-34 1-1,0 0 1,0 0-1,0 0 0,-1 0 1,0 0-1,0 0 1,-1 0-1,38 1-101,-38 1 1,1 1 0,0 0 0,0 3-1,2 1 1,-2 2 0,1 0 0,-1 0 0,0-1-1,0 0 1,1 0 0,-1-1 0,1 0 0,0-1 26,-2 1 1,1-1 0,1-1 0,0-2 0,34 3-1,-36-4 1,0 0 0,-1 1 0,1-1 0,0-1 0,1 1 99,0-1 1,1-1 0,2-2 0,0 0 0,0-1 0,-1 1-1,-1 1 1,0-1 0,-1 1 0,-1-1 0,0 1 0,1-1 0,0 0-1,-1 0 23,0 0 1,0 1 0,34-1 0,-5 2 0,-1 0 0,3 0 0,-1 2-218,-2 2 1,2-1-1,-7 6 1,1 0-1,4 0 1,-3-2 0,2-1 243,1-3 0,2-1 0,0-2 0,1 0 0,-2 0 0,1 0-60,0 0 0,-7 0 0,4 0 0,-3 0 0,-2 0 0,-1 0-5,-3 0 1,-4 1 0,-2 2 0,2 3 0,-3 1 0,0 4 0,-3-1-118,0-1 1,6 6 0,-5-5 0,-2 1 0,0-1 0,0-1 63,1 0 1,3-6 0,-3 1-1,1-2 1,3-2 0,1 0 0,1 0 165,1 0 0,-7 0 0,7 0 1,-1 0-1,0 0 0,3 0 1,-1 0-215,0 0 1,3 0-1,-5 0 1,5 0 0,0 0-1,0 0-194,-4 0 0,3 0 0,-7 0 1,1-2-1,1-1 0,-4-1 321,-1 1 0,4-5 0,-2 1 0,1 0 0,0 1 0,0 1 0,-1 1 51,1 1 1,-4 1-1,2 2 1,1 0-1,-4 0 1,0 2-301,-1 2 1,-4-1 0,5 5 0,-2-1-1,-4-1 1,-1 1 0,-3 1 31,-1 2 0,2-4 0,-2-1 1,1-4-1,3-1 0,2 0 306,1 0 0,4 0 0,1 0 0,-1 0 0,2 0 0,1-1 0,2-2-106,0-2 1,-5 1-1,4 4 1,-1 0-1,-1 0 1,0 0-291,-3 0 1,-1 4-1,-4 1 1,-1-2 0,-1-2-1,-1-1 29,-1 0 0,6 0 1,-3 0-1,5 0 0,-1 0 1,4 0-1,-1-1 373,2-4 0,4 2 0,-1-4 0,3 1 0,1 1 0,2 1-178,3-1 0,-8 1 0,4 4 0,-4 0 0,-3 0 0,-2 0 0,-4 0-240,-1 0 1,-4 0-1,-2 1 1,0 2 0,-1 2-1,1-2-57,0-2 290,-5-1 0,14 0 0,-3 0 0,2 0 0,-1-1 0,-1-2 158,0-2 0,5-3 1,0 2-1,1 0 0,2-2 1,-2 2-1,1-1-264,0 0 0,-2 4 0,2-2 0,1 4 0,-4 1 0,1 0-171,-2 0 1,-8 0-1,8 0 1,-1 0-1,-4 0 1,-1 0 399,0 0 0,-3 0 0,2-2 0,1-1 0,1-3 0,4 0 1,1-1 65,1 0 0,2-1 0,-3-2 0,3 1 0,1-1 0,2-1-301,-1 2 0,2-1 0,-4 6 0,0-1 0,1 1 0,-1-1 1,1 2-262,1 2 0,-5 1 1,3 0-1,0 0 0,1 0 1,2 0 362,0 0 1,-2 0-1,2 0 1,-2 0 0,1 0-1,2-2 210,1-2 0,-1 2 0,3-4 0,1 2 0,-1-2 0,2 0 0,1-1 121,2-1 0,4 5 0,-3-1 0,0 1 0,2 0 0,-2-1 0,1 1-716,-4 1 0,0 2 0,-1 0 0,0 0 0,-2 2 0,5 1 366,7 1 0,5 0 0,-32-3 0,1 0 0,1 0 0,1 1 0,0 1 0,1 0 0,3 0 1,0 0-1,1 0 0,0 0 184,2-2 1,1 1 0,1 0 0,2 2 0,0-2 0,1 1 0,2 1 0,1 0 0,2 0 0,0 1 0,-1-1 0,0 1-189,0-1 1,0 1-1,0-2 1,1 1-1,3 1 1,0 0-1,-2 0 1,0-1-1,2 1 1,0-1 0,-3 1-1,1-1 1,0 0-1,0 1-11,1 0 0,-1 0 0,-5-1 1,1 0-1,4-1 0,1 1 0,-1-1 1,0 0-1,-1-1 0,0-1 0,-1 0 1,0-1 83,-1 0 1,0 0-45,-2 0 0,0 0 0,5 0 0,1 0 0,-3 0 0,0 0 0,1 0 0,-1 0 0,1 0 0,-2-1 0,0-1 0,0-1-164,-4-1 0,1 0 1,2-2-1,-1 1 1,-2 0-1,-1 0 0,-2 0 1,-1 1-1,-2-1 1,-1 1-1,-5 0 0,-2 1-1374,30-2 0,-9 4 1,-10 2 1536,-4 4 0,-1-5 0,-4 6 0,-6 1 0,-4 0 0</inkml:trace>
  <inkml:trace contextRef="#ctx0" brushRef="#br0" timeOffset="3">7825 8409 28523,'-8'-28'-9042,"2"8"7818,6 11 1,-4 7-1,0 2 1672,1 8 1,17-2 0,12-2 0,9-3 0,13-1 0,6 0 0,12 0 0,8 0-177,-33 0 1,2 0 0,5 0 0,2 0 0,3 0 0,2 0 0,3 0 0,2 0 0,4 0-1,1 0 1,2 0 0,1 0-227,0 0 0,2 0 0,-20 0 1,2 0-1,0 0 0,-1 0 1,1 0-1,0 0 0,2 1 1,0-1-1,0 1 0,1 0 0,1 0 1,0 0-1,0 0 0,0 1 1,-1-1-73,0 0 0,-1 0 0,0 0 1,5 0-1,0-1 0,0 1 1,-5-1-1,-2 0 0,2 0 1,0 0-1,0 0 0,1 0 0,-2 0 1,1-1-1,-1 0 0,22 0 1,-1-2-1,-3-1 0,-1-1 108,-1-1 0,-2 0 1,-5 2-1,-1-1 0,2 1 1,0-1-1,-5 0 0,-1 0 1,-3 0-1,-1 0 0,-3-1 1,-1 1-58,0 0 0,-1 1 1,-8 2-1,0 0 1,1-2-1,-1 1 1,33-5-1,-11 2 1,-4-1-1,-10 1 111,-5 0 0,-6-3 0,-11 5 0,-6-1 0,-5 1 0,-6-2-39,-3-2 0,-9 5 1,-10-1-1,-8 3 0,-3 1 1,1 0-518,0 0 1,1 0-1,-3 1 420,3 3 0,2 4 0,7 5 0</inkml:trace>
  <inkml:trace contextRef="#ctx0" brushRef="#br0" timeOffset="4">12064 8196 27171,'13'-28'-2715,"0"4"1,1 17 0,-1 8 2682,0 11 1,-1 2 0,-1 3 0,-2-2 0,1-1 0,2-1 0,1-1-106,0-3 1,1 2 0,-1 0 0,0 4 0,1 2 0,-1 0 0,0-1 704,1 2 1,-2-2 0,-2 5-732,-1-2 0,-6 5 0,1-2 0,-5 2-235,-8-2 1,-6 7 0,-15 0 384,-5 3 0,-7-2 0,-11 2 0</inkml:trace>
  <inkml:trace contextRef="#ctx0" brushRef="#br0" timeOffset="5">6025 9222 8550,'0'-22'0,"2"3"0,1 3 0,3 5 0,1 4 0,2 2-27,-2 5 1,4 2-1,-7 2 1,-2 4-1,-5-1 1,-6-2-1,-3-4 1,-1-1 0,-1 0 118,1 0 0,0 0 1,-1 0-1,1 0 1,0 0-1,-1 0 1,1 0 164,0 0 0,-1 2 0,1 1 0,0 2 0,-1 3 0,1 2 0,0 2-317,-1 1 1,1 5 0,0 1 0,-1 1-1,-1 0 1,-1 1 93,-2 3 0,1-3 0,3-1 0,1 0 0,0-3 1,-1 1-1,1 0 228,0-2 0,-1-1 0,1 0 0,0 1 0,-1 3 1,0 2-222,-4 3 0,3 1 0,-3 3 0,3 3 0,2 5 0,0 4 0,-1 3-143,1 1 1,6 2 0,2-3 0,4 1 0,1-1 0,0-1 169,0-2 1,1-2 0,4-2 0,4-5 0,2-2 0,4 0 128,3-3 0,-3 7 0,4-8 0,-1 2 1,1 2-1,0-1 0,2 0-197,0-1 1,-5 4 0,2 0-1,-3 0 1,-2 1 0,0-1-100,1-2 1,3-5 0,3-3 0,0-1 0,6 0 0,2-3 434,3-5 1,3 0 0,0-7 0,7-2 0,5-2-1,5-2 643,1-4 0,4-2 0,2-5-1008,-1 3 0,9-3 1,-13 3-1,0-3-154,-2-1 1,-1 0 0,-6-1-1,-1 1 1,-1 0 0,-4-2 12,-2-3 0,1-1 0,-6-5 1,-1 2-1,-2-2 0,-2-1 206,1-2 1,0-4 0,-1-3 0,1-1-1,0-5 1,-2 1 123,-3 1 0,6-8 0,-4 6 0,0-2 0,1 1 0,-2 1 0,1-1-95,-2-4 1,-5 7-1,-1-5 1,-6 1-1,-4 4 1,-1 1-41,-1 0 0,-1 3 0,-7-2 1,-5-1-1,-5-1 0,-3-2 1,-6 1-191,-2 4 1,-1-2-1,-3 4 1,-2 0-1,-6 1 1,-4 4-318,-4 4 0,-3 0 1,2 6-1,-3 4 0,-5 3 1,-2 7 11,0 2 1,0 4 0,-2 4-1,-1 7 1,-1 9 0,4 8-1267,0 5 1,1 5 1735,6 5 0,-9-4 0,4 5 0</inkml:trace>
  <inkml:trace contextRef="#ctx0" brushRef="#br0" timeOffset="6">9878 10888 19098,'-5'-13'-2168,"1"0"0,1 5 2422,7 4 0,4 2 1,5 2-1,0 0 0,1 0 1,0 2-1,4 2 0,4 4 1,4 1-1,2-2 0,1-1 8,2-3 1,11-2-1,-2-1 1,3 0-1,3-3 1,1-4-1,4-8 1536,2-4-1726,-9-3 0,19-11 0,-10-4 0,0-4 1,-1-5-1,-5 0-137,-1 0 0,3-7 1,-4 1-1,-4-2 1,-2-3-1,-7-1-69,-4-1 0,0-8 1,-10 2-1,-1 0 1,-4-3-1,-4 1 8,-5-3 0,-2 1 1,-2 1-1,0 0 1,0-1-1,-2 6 1,-2 1 103,-5 1 0,-3 6 0,-1 0 0,-1 6 0,1 5 1,-2 4-1,-3 4-164,-4 4 0,-1 1 1,-3 4-1,1 2 1,-3 1-1,-2 2 40,-2-2 1,2 5 0,-5 3 0,-2 5 0,-3 7 0,-5 3 0,-4 2-39,-3 3 1,-7 14-1,-1 12 1,-4 8 0,31-14-1,1 1 1,-3 3-1,2 2-486,-1 2 1,-1 1 625,-2 1 1,0 2 0,5 4-1,1 1 1,-3 2 0,0 2-1,0 2 1,1 2 0,-1 3-1,1 2 1,1 2 0,2-1 83,1 1 1,2 1-1,1 0 1,3 0-1,5-3 1,3 0-1,3-2 1,2-2-1,5-2 1,3-1-1,3-5 1,5-1-1,4-4 1,4-1-299,23 27 1,12-8-1,-19-31 1,2-2 257,3-1 0,1-1 0,2 0 0,1-3 0,1-3 0,0-1 0,0 0 0,0 1 0</inkml:trace>
  <inkml:trace contextRef="#ctx0" brushRef="#br0" timeOffset="7">10517 10568 11335,'-1'-20'-1254,"-3"3"759,-5 7 1,-3 7 0,-1 10 669,-1 7 0,1 2 0,1-1 0,2 1 0,2 2 0,2 0 1,3 1 252,2 3 1,1 0 0,1 4-1,4 3 1,4 2 0,4 3-1,3 0-148,2 3 1,6 0 0,-2 0 0,3-1-1,3 0 1,2-1 0,3-1 234,1-1 0,1-2-442,5-5 0,-4 1 0,-1-2 0,2-1 16,2-2 0,-4-5 0,1 0 1,1-2-1,1-2 0,2 1 1,0-2 115,0-4 1,5 0 0,1-5 0,1 1-1,3-1 1,2-1-132,2-2 1,-1-6 0,0-2 0,1 0 0,0-1-1,3-2 1,0-2 65,0-5 1,-7 3 0,-4-2 0,-2 0 0,-2 1 0,-1-2-16,-4 2 1,-1-3-1,-5 1 1,5 0-1,2 0 1,2-1 0,0 0-199,0 0 0,-1-4 1,-2 6-1,-2-1 1,1 0-1,-2 0-132,-3 2 1,-3 1-1,-3 2 1,-3 0 0,-4-1-1,-3 1 1,-3 0 207,-3-1 1,-3 5 0,-6 1 0,0-3 0,0-1-269,0-1 0,0 4 0,0 0 0,-2 0-444,-2 2 1,1 1 0,-5 7-1,1 4 1,1 5-1523,0 7 1,-4 2 2175,1 3 1,3-3 0,0-5-1</inkml:trace>
  <inkml:trace contextRef="#ctx0" brushRef="#br0" timeOffset="8">12570 10742 8569,'-12'-25'-720,"4"2"479,-4 10 0,10 6 0,-2 2 687,2-4 1,4 3 0,2 3 0,5 5 0,3 4 0,1 1-1,-1 4 8,-3 0 1,3 4-1,-3 1 1,3 2-1,1 0 1,0 0-255,1 0 1,-5 1-1,-1-3 1,3 3-1,-1 1 1,1-1 0,-3-3-177,3-1 0,-5-2 1,-2 1-1,-2-1 0,-2 0-202,0 1 0,0-1 0,-2 0 0,-2 2 0,-5 1 0,-3 4 9,-1 0 0,-2 4 169,-3 7 0,-3-3 0,-5 5 0</inkml:trace>
  <inkml:trace contextRef="#ctx0" brushRef="#br0" timeOffset="9">13517 5891 7904,'7'-6'566,"1"4"0,-5-4 1,1 0-1,0-1 0,2-3 1,3-4-1,5-5 1,3-5-1,9-5 4349,8-7 0,6-4-4469,-12 12 0,1-2 1,1 1-1,1-1 1,7-6-1,1-2 0,2 0 1,1-1-1,1-1 1,0 0-632,2-2 0,2-2 0,4-2 0,0 0 0,-5 4 0,0 0 0,-1 1 0,0 1 0,-1 0 0,0 0 0,-3 2 0,-1 0-234,-2 2 1,0 0 0,-1 1-1,0 3 1,19-17 0,-4 5-1,-8 4 1,-8 6 0,-8 7-1162,-4 8 0,-8 4 0,2 3 0,-4 2 0,0 2 1580,-1 2 0,-1-2 0,-3 3 0,-3 1 0</inkml:trace>
  <inkml:trace contextRef="#ctx0" brushRef="#br0" timeOffset="10">15503 3665 8049,'4'-27'655,"1"1"1,4 5 0,-3 3-1,0 3-273,0 2 0,2 0 0,-2 1 0,2 1 1,2 4-1,3 1 0,4 3 376,0 2 1,1 13 0,-4 5-1,-1 9 1,-1 6 0,-2 8 0,-2 9-1,-3 6-108,-2 2 0,-1 1 0,-2-4 0,0-3 1,-2-2-1,-1-4-1788,-1-4 0,0-11 0,4-5 0,0-7 335,0-11 1,4-28-1,2-20 1,1-7 0,4-6 955,1-7 0,-4 2 1,1-9-1,2 1 1,1 3-1,1 2 0,0 6 663,1 7 1,-1 12-1,0 7 1,1 7 0,-1 5-1,0 5-76,1 4 0,3 3 1,3 7-1,0 4 1,4 5-1,0 6-416,-2 7 1,3 2 0,-4 1-1,0 3 1,-4 0 0,-2 2-1,-2 0-1653,1 2 0,-5-9 0,-2 2 1,-1-2-1,-2-3 0,1-4 1,1-3 1328,1-5 0,8-15 0,6-9 0</inkml:trace>
  <inkml:trace contextRef="#ctx0" brushRef="#br0" timeOffset="11">16396 3358 8014,'-1'-7'1850,"-4"3"1,2 2 0,-4 5 0,-1 4-1301,1 7 0,4 8 1,-1 0-1,2 3 1,4 2-1,2 0 0,6-1 1,5 0-286,3-4 1,4-7 0,-3-8-1,1-1 1,-1-5 0,-3-4 0,-1-7-1,-2-5-823,1-3 0,-7-10 1,-2 2-1,-5-4 1,-5-1-1,-4 0-96,-3 1 0,-5 4 0,-1 3 0,2 6 0,2 2 0,5 1-569,5 1 0,4 6 1223,4 2 0,16 10 0,8 2 0</inkml:trace>
  <inkml:trace contextRef="#ctx0" brushRef="#br0" timeOffset="12">16836 3398 8014,'-13'0'755,"-1"0"1,1 0 83,0 0 1,1-5-1,3-6 1,6-4-1,6-4 1,6-2 0,4-2-614,5-3 1,-3 0 0,4-1 0,-1 2-227,0 3 0,5-3 0,-2 4 0</inkml:trace>
  <inkml:trace contextRef="#ctx0" brushRef="#br0" timeOffset="13">17076 3039 8014,'7'6'1625,"-1"-4"1,-6 7 0,0 2-1037,0 1 1,0 1 0,0 0 0,0 2 0,0 3 0,0 4-1,2 2 238,2-2 0,2 2 0,4-5 1,-2 0-1,-1 2 0,1-2-3404,2 0 1,2-2 1609,1-8 0,1-5 0,-1-10 0,0-7 714,1-8 1,-6-9 0,1-2-1,0-1 1,0-1 0,-1 2-1,-1-2 1236,0-1 1,-4 12 0,2 1 0,-2 7 0,0 4 32,1 2 1,6 8-1,-2 1 1,1 7-1,0 7-743,1 4 1,-3-4 0,1 4 0,-1-3 0,1-2 0,2 1-440,2-1 1,-3-1 0,0-3 0,1-3 0,2-2 0,1 0-1,1-2-1167,-1-5 0,0 0 0,0-6 1,-1-1-1,0-4 0,-1-2 0,0-2 797,0 2 0,-2 1 1,1 2-1,-3 0 1,-1-1 2216,-3 1 0,3 4-325,-1 0 0,1 6 1,-2 0-1,5 5 1,3 4-1,3 0-1044,2-1 0,0 4 0,5-4 0,2-2 0,1-2 1,1-1-1,1 0-895,0 0 0,-2-6 0,-3-3 1,-6-2-1,-4-1 0,-4 1-217,-2 3 0,-3 0 0,-9-1 0,-6 5 940,-4 2 0,-2 8 1,6 3-1,3 3 1,5 1-1,2 1 452,2-1 1,3 0 0,6-1 0,10-3 0,9-5-1,11-2 1,7-5-98,7-6 1,9-7 0,0-14 0,2-2 0,0-4 0,-5-4-1042,-4-3 1,-27 17 0,-3-3 0,15-25-1,-7-6 1,-10-5 0,-9-1-160,-8-1 0,-6 5 0,-5 16 0,-5 9 0,-8 12 1,-7 8-1,-8 13 398,-5 10 0,-1 16 1,-9 18-1,-4 13 1,24-21-1,1 1 1,-3 7-1,1 2 0,-2 2 1,1 1-227,-2 3 0,0 1 0,0 5 0,1 1 0,-1-2 0,0 0 128,1 3 0,0 1 0,0-4 0,-1 0 0,-1 7 1,0-1-1</inkml:trace>
  <inkml:trace contextRef="#ctx0" brushRef="#br0" timeOffset="14">15076 6051 7814,'5'0'2678,"4"-6"1,16-5-2173,-3-5 1,9 0 0,3-10-1,12-5 1,13-9 0,-25 17-1,1-1 1,3-2 0,1-1-1,2-2 1,1 0-416,1-1 0,2-1 1,5-3-1,1-1 1,2-3-1,-1 0 1,1 1-1,-1 0 1,1-1-1,-2 1 1,-3 1-1,-1 0-91,-2 2 0,-3-1 0,-3-1 0,-2-1 0,-1 0 0,0 0 0</inkml:trace>
  <inkml:trace contextRef="#ctx0" brushRef="#br0" timeOffset="15">17236 4518 7991,'0'-19'1377,"-6"8"0,-3-1 1,-3 5-1,-1 4 1,0 2-1,-1 1-1175,1 0 0,0 3 0,-2 4 0,-2 8 1,0 6-1,0 7 0,3 4 0,2 4-119,3-1 1,3-1-1,6 3 1,1-1-1,4-2 1,5-3-1,7-6 1,5-4-84,3-5 0,8-7 0,1-3 0</inkml:trace>
  <inkml:trace contextRef="#ctx0" brushRef="#br0" timeOffset="16">17529 4465 7963,'-13'-12'1430,"-1"3"1,3 6 207,2 6 0,3 6 1,9 7-1,4 3 0,8 1 1,4 0-1279,5 1 0,6-9 1,1 1-528,-2-1 0,-1-6 1,-2-2-1,-4-2 0,-4-4-539,-4-2 0,-6-5 0,-4-7 0,-5-3 0,-7-1 0,-6 1 0,-6 3 482,-3 1 1,-1 2 0,0-1 0,4 2 0,2 2 0,4 3 743,4 1 1,10 1 0,4 5 0,16 0 0,11 0-2516,9 0 1647,9 0 0,0 0 86,8 0 0,-2-6 0,4-1 0</inkml:trace>
  <inkml:trace contextRef="#ctx0" brushRef="#br0" timeOffset="17">18129 4291 7919,'-13'0'122,"-1"0"0,1 0 0,0 2 0,1 2 0,3 7 970,5 5 0,2 0 0,2 5 0,0 0 1,0-1-1,2 4 0,2 0 0,5-2 1,1-4-643,-1-3 0,3-4 1,-3-2-1,3-4 0,1-4-1908,0-1 1,-4-3 1158,0-6 1,-1-5 0,2-13-1,-1 0 1,0 1 0,0-1-1,-2 0 1,0 1-417,1-1 0,-4 5 1675,5 0 1,-4 5-1,3 1 1,3 6 0,1 5 89,1 4 0,2 2 0,1 4 1,2 4-1,0 2 0,-1 3-901,1-1 0,0 0 0,-5-1 1,1-1-1,-1-4 0,0 0 1,1-1-1122,-1 0 0,0-1 0,1-7 0,-1-2 0,2-7 1,1-3-1,2-6 0,-2 0-311,-1-4 0,-3-1 1,-2 0-1,-2 2 1,-3 6-1,-2 2 0,-1 1 3065,-2 1-540,0 6 0,0 17 1,0 11-1,0 2 1,1 1-1,2 1-1003,2 5 1,4-6 0,-3 1-1,1-4 1,3-5 0,2-1 0,2-3-2516,-1-4 1,2-2 0,1-9 2275,2-6 0,0-5 0,-5-13 0</inkml:trace>
  <inkml:trace contextRef="#ctx0" brushRef="#br0" timeOffset="18">18769 4011 7918,'0'-26'860,"0"1"1,0 2-1,0 6 1,0 0-1,1 1-310,4-2 0,-2 2 1,6 7-1,1 3 0,3 2 1,4-1-1,2 1-2163,2-2 1,1 3-1,4-6 1,0-3 1612,-4-4 0,3-11 0,-4-7 0</inkml:trace>
  <inkml:trace contextRef="#ctx0" brushRef="#br0" timeOffset="19">19195 3398 7918,'5'-22'2045,"-1"1"-827,-1 2 0,-1 10 0,-1 14 0,2 11 1,3 9-1,0 6 0,0 3-522,-3 0 1,3 9 0,-2-3 0,1 2 0,1-2-1,3-5-1825,2-4 1,3 1-1,-1-6 1,2-5 0,1-5-1,2-4 1,0-3-3051,1-5 3770,-4-8 1,0-5-1,-8-7 1,0-3-1,-1-2 1,0-3 744,-3-1 0,-1 3 1,-2 1-1,-2 2 0,-1 2 1,-1 3 2093,1 0 0,1 5 1,2 4-1,0 3-1979,0 8 0,6 6 1,3 6-1,3 4 1,1 3-1,1 0-731,-1-3 1,-4 2-1,0-6 1,1-2 0,2-1-8288,1-2 7344,1-5 1,-13-4 0,-4-8-1,-3-5 573,2-3 0,4-1 1,4-1 649,5 1 0,3-6 0,1-2 0</inkml:trace>
  <inkml:trace contextRef="#ctx0" brushRef="#br0" timeOffset="20">19302 3652 12390,'7'6'1021,"4"1"1,-7 8-1,-1 3-124,-1 4 1,2 9 0,1 6 0,-2 4 0,-2 5 0,-2 0 0,-4 2 0,-2-4-436,-1-3 0,-8 1 0,3-10 1,-2 0-1,0-3 0,2-5 1,-1-5-1,3-6-1501,2-2 1,1-8-1,5 0 1,-1-8 0,2-10-1,5-11 364,6-13 0,5-8 0,2-11 0,2-4 0,-1-2 0,1 1 0,-2 2 1060,-4 2 1,0 8 0,-7 11 0,-2 9 0,-2 8 699,-1 5 1,-1 6 0,-2 8 0,-3 8 915,-2 6 0,4 10-2604,-5 2 0,5 1 0,-4 1 1,2-2-269,3 2 1,2-5 0,2-1 0,5-5 0,7-4 0,10-6 0,6-7 870,7-9 0,8-25 0,4-10 0</inkml:trace>
  <inkml:trace contextRef="#ctx0" brushRef="#br0" timeOffset="21">19782 3119 9622,'-12'14'0,"2"10"1164,1 9 1,4 7-1,-2-9 1,0-3-813,-1-4 1,5 1 0,-3-2 0,2 6-1,-1 2 1,2-3 0,3-3 0,3-4-1024,2-2 0,5-6 1,1-5-1,3-2 0,6-3 1,-1-3 670,0-5 0,5-8 0,-3-8 0</inkml:trace>
  <inkml:trace contextRef="#ctx0" brushRef="#br0" timeOffset="22">19915 3438 10748,'8'6'1425,"-2"-3"1,-6 6 0,0 2-1,0 0 1,0 3 0,1-2-168,4-4 0,-3 3 1,7-7-3646,2-1 1780,1-7 0,1-5 0,0-7 1,1-2-1,-1 2-589,0 1 0,1 1 0,-1 1 2323,0 0 0,-5 7 1,-2 6-1,-2 7-427,0 5 1,5-3 0,-3 0 0,2 1 0,2 2 0,2 0 0,1-2-659,1-1 0,5-6 0,2 2 0,1-4 0,0-1 0,2 0 0,-1-1-1050,0-4 0,0-4 0,-5-7 1,-3-2-1,-3 0 0,-3-1 631,1-3 1,-4 3 0,-2-1 0,-1 4 0,0 1 0,2 4 1011,-2-1 1,0 1-1,1 2 1,5 5 58,3 2 0,1 2 0,0 0 1,1 0-1,1 0 0,2 0 1,6 0-498,2 0 1,3-1 0,2-2 0,1-3 0,-2-3 0,-1-4-1113,-1-3 664,0-2 1,-2 0 0,-1-1 0,-4-2-1,-2-1 1,-6 0-1062,-6-1 0,-5 7 1,-1-2-1,-3 5 0,-4 4 1,-8 5-1,-4 2 466,-5 2 0,1 6 0,-1 2 0,2 0 0,-1 1 0,3 0 846,2-1 0,3-2 0,2-6 0</inkml:trace>
  <inkml:trace contextRef="#ctx0" brushRef="#br0" timeOffset="23">20662 3025 7939,'7'-20'1710,"-1"0"1,-7 8-1272,-4 4 0,-7 3 1,-5 11-1,-1 6 1,0 6-1,-1 2 1,-1 4-1,1 0-1009,3-2 0,3 2 1,4-5-1,4 0 1,5-1-1,5-6-31,4-6 0,2-11 0,4-5 0,2-5 0,2-3 0,2 1 0,2-1 389,2 0 226,2 0 0,0 2-14,-1 3 0,7-10 0,1 9 0</inkml:trace>
  <inkml:trace contextRef="#ctx0" brushRef="#br0" timeOffset="24">13490 7357 20889,'-13'-6'0,"-1"-3"0,3-3 0,0-1 0,4-1-2904,1 1 3025,-4 0 0,2 1 1,-7 1-1,-1 4 1,-3 1-1,0 3 1,-4 2-1,0 1 1,-6 1-1,0 2 1,-5 3-1,-5 1 1,-4 5-1,-1 5-328,-2 5 0,-6 7 0,-7 4 0,1 1 0,0 5 0,5 3 0,0 9 130,2 5 1,5-4-1,-1 6 1,24-28-1,0 0 1,1 1-1,1 1 1,-1 1-1,0 0 15,-3 2 1,1 1 0,2 0 0,-1 1 0,-3 7 0,-1 1 0,2 0 0,0 0 0,1 1-1,0 0 1,1 2 0,0 2 0,1 0 0,0 0-121,0 1 1,0 0 0,-1 9 0,3 0-1,1-5 1,2-2 0,1 3 0,2 1-1,2 1 1,1 1 0,2-3 0,1 1 113,2-3 0,2 0 0,5 1 1,4-1-1,4-8 0,3-3 0,3-1 1,4-1-1,5-3 0,5-2 0,4-4 1,4-3-1,5-3 0,3-3 120,3-4 1,2-3 0,3-1 0,2-5 0,7-4 0,2-4 0,3-2 0,1-2-1,0-2 1,1-2 0,5-4 0,1-1 0,-25 3 0,0-1 0,1-1 52,2 0 0,0-1 0,2 0 0,4-2 0,2-1 0,0 1 0,1 1 0,1 0 0,0 0 0,2 0 0,0 0 0,0-1 0,3 1 0,1-1 0,-1 1 0,-2 1 0,-1-1 0,1 1-271,-1 0 1,0 0 0,0 1 0,-1-1 0,0 1-1,-2 0 1,-5 0 0,-1 1 0,0-1 0,-3 1 0,-1-1-1,0 0 1,-2-1 0,0 0 0,-1-1 0,19-6 0,-1-3-1,-2-2 1,-1-3-80,-2-2 1,-1-3-1,-5-3 1,-3-3-1,3-5 1,-2-3-1,-3-2 1,-3-2-1,-5-2 1,-3-2-1,-2-4 1,-5-2-1,-3-2 1,-5-2 175,-2-3 0,-3-1 1,-3-4-1,-3 0 1,-3-1-1,-4 0 1,-3-3-1,-2 0 0,-3 24 1,0 0-1,-3-1 1,-2 1-1,-1-1 1,-2 1 169,-2 0 1,-1 1-1,-2 0 1,-9-20 0,-5 3-1,-7 2 1,-5 4 0,-3 4-1,-5 4 1,-6 3 0,-6 4-1,17 17 1,-3 3-1,-2 2 1,-5 2 0,-2 2-1,-2 3-36,-3 2 1,-3 3-1,0 2 1,-5 3-1,-2 2 1,-1 2-66,9 3 0,-1 1 0,-2 1 0,2 0 0,0 0 0,1 0 0,-1 1 0</inkml:trace>
  <inkml:trace contextRef="#ctx0" brushRef="#br0" timeOffset="25">14130 9289 5729,'4'-43'0,"1"2"0,-2 4 0,-2 3 154,-1 4 0,-4 8 374,-1 4 1,-12 9 0,-6 5 0,-9 4-1,-10 6 1,-7 5 0,-10 6 0,-9-1-1,31-8 1,0 0 0,-1 0 0,1 1-428,-1-1 1,0 1 0,-3 3-1,-1 0 1,-2-1 0,-1 0 0,1 1-1,-1 1 1,-1 1 0,-1 1 0,1-1-1,0 1 1,-1 2 0,-1 0 80,-1 2 1,1 1-1,6-4 1,1 2 0,-6 4-1,0 2 1,2 1 0,1 1-1,2 4 1,0 1 0,1 4-1,1 3 1,2 2 0,2 3-298,0 1 0,3 4 0,3 6 0,4 3 1,5 0-1,4 1 0,2 3 0,3 1 0,4 6 1,4 2-1,4 1 0,3 1 47,3 2 0,4 0 0,1-19 1,2 1-1,2-2 0,1-5 1,2-1-1,1 0 0,3 0 1,1 0-1,2 0 0,2-2 0,2 0 1,2-2 265,3-1 1,2 0 0,1-3 0,14 11 0,3-5-1,-12-16 1,3-2 0,1-3 0,2-1 0,2-3-1,0-2 1,3-2 0,2-2 0,0-3 0,6-1-1,2-2 1,0-2 0,1-1 0,2-3 0,-1 0 0,5-2-1,1-2 1,0-1 29,2 0 0,-1-2 0,1-1 0,0-3 1,-1 0-1,2-2 0,-15 2 0,1 0 1,0-2-1,0 1 0,-2-1 0,1-1 1,0 0-1,-1 0 0,-1-1 0,-1 0 1,1-1-1,-1 0 0,1-2 0,-1 0 0,1 0 1,-2-1-122,19-5 1,-2-1 0,-1-2 0,-8 1 0,-3-3 0,0 0 0,0-3 0,-1-1 0,-3-2 0,-5 0 0,-2-3 0,-4-1 0,-5 0 0,-3-1 0,-3-1 0,-2-2 0,-4-2 0,-2-1-360,8-21 0,-6-4 1,-6-1-1,-5-2 0,-8 18 1,-2 0-1,-2-1 0,-2-1 1,0 0-1,-3 0 1,-2 0-1,-2 0 0,-2 0 1,-4-3-1,-2 0 0,-2 0 1,-2 2-1,-3-1 1,-2 2 61,-2-2 1,-2 1 0,-4 1 0,-6-2 0,-3 0 0,-3 4 0,-2 5 0,-4 4 0,-1 1 0,-3 1 0,-2 3 0,-3 2 0,-2 3 0,-2 2 0,-3 4 0,-1 4 0,-2 3 0,-2 3 93,-3 2 1,-1 3 0,-1 3 0,16 5 0,0 1 0,0 2 0,0 1-1,-2 3 1,1 1 0,-1 1 0,1 2 95,-3 2 0,0 1 0,0 1 0,-1 2 0,-1 0 0,0 2 0,0 0 0</inkml:trace>
  <inkml:trace contextRef="#ctx0" brushRef="#br0" timeOffset="26">19235 5184 8315,'0'-20'0,"0"-4"0,0-3 0,0 3 0,0 4-228,0 3 697,6 3 1,-4 5-371,2 0 1,-2 7-1,-4 2 1,-1 8-1,-3 4 1,0 2-1,-1 3-189,0 1 0,4 5 1,-2 1-1,4 6 1,1 5-1,1 4 1,4 1 298,4 0 1,-2 1 0,2 2 0,1 3 0,4 1 0,2 2 0,0 0-149,-4 0 0,1-2 0,-4 5 0,2 0 0,-1 4 0,-3 3-70,-1 5 0,-1 1 0,-7 5 0,-2 4 1,0-34-1,-1 0 0,-1 0 0,0 0 0,0-1 1,-1-1 29,-7 33 1,1-7-1,0-2 1,1 0 0,2-3-1,2-6 1,2-7 124,3-4 1,2 2-1,1 1 1,0-1 0,1 1-1,2 0-163,2 3 0,4-4 0,-4 5 0,1 3 1,2 4-1,-2 3 0,0 4-117,-3 3 1,-2-8 0,-1 18-1,0-1 1,0-37 0,0 1-1,0 2 1,0 1 0,0 0-1,0 0 92,0 0 0,0 1 1,-2 3-1,0 0 1,-1-7-1,0 0 1,-3 35-1,0-7 0,3-11 161,1-4 0,2-3 1,0-9-1,0-2 1,0-1-1,0-3 15,0-1 0,5 8 0,1 1 0,1 2 0,4 5 0,0 1-140,3 5 0,3 12 1,1-1-1,-3 4 1,-3 4-1,-7-36 0,-1 1 1,0 1-1,1 0 270,-1-1 1,-1 1 0,1 0-1,-2 1 1,-2 1 0,0 0 0,0 1-1,0-1 1,0-1 0,-1-1-1,-1 0 1,-1-1-206,-6 35 21,3-14 0,-4 1 0,5-13 0,3-3 0,0-2 0,2-1 21,0-2 1,4-2 0,2 1 0,2-1 0,2 5 0,2 3-202,1 5 1,1 3-1,-2 4 1,-2 0 0,-3 6-1,-1-1 7,-3 2 0,-1 6 0,-2-5 0,-2-1 1,-4 3-1,-6-3 894,-4 0-600,-8-3 1,8-13-1,-3-3 1,1-3-1,5-6 1,-1-3 0,6-4-14,0-2 0,-1-1 0,5-1 0,1-1 0,1-1 0,2-3-553,0-2 0,0 3 0,0-4 0,2-3 0,2-3-2379,5-3 2632,9-1 367,-3 0 0,10 4 1,-4-5-1</inkml:trace>
  <inkml:trace contextRef="#ctx0" brushRef="#br0" timeOffset="27">17622 11461 8998,'0'-34'0,"0"3"0,2 5 0,2 5 337,5 7 209,-3 1-146,6 12 1,-5 1 0,7 10 0,-2 6 0,-1 8 0,1 6 0,5 5 0,2 5 0,5 5 0,2 3-1,5 6 1,6 2 7,6 2 1,-20-28-1,2-1 1,1-1-1,1-1 1,0 0-1,-1 1 1,29 23 0,1-2-174,2-6 0,-24-20 0,2-3 0,-2-3 0,1-3 0,2 1 0,0-2 0,1 0 0,0 0 0,0-3 0,0 0 0,-1 0 0,1 0-431,0-2 1,0 0-1,31 2 1,2-2-1,-3-1 1,-2-1 0,-4 1-464,-4 1 1,-10-4 0,-5 5 0,-6 1 0,-5 2-1,-6 2 1,-5 0 696,-8 4 0,-5 3 0,-8 6 0</inkml:trace>
  <inkml:trace contextRef="#ctx0" brushRef="#br0" timeOffset="28">20062 12528 31208,'7'-11'-6976,"-1"-2"5860,0-2 1,-4 5 1784,2 1 0,-4 6 1,-6-2-1,-7 4 1,-8 4-1,-6 4 0,-2 10 1,-4 5-306,-1 6 0,5 7 1,-3 2-1,6 6 1,4 5-1,5 1-474,7 0 1,5-11 0,11 1 0,8-5 0,8-6 0,8-5 185,5-5 1,10-9 0,3-4 0,4-7 0,2-7-1,-1-9 1,-1-5-637,-3-4 0,-8-3 0,-8-2 0,-4-7 0,-7 1 0,-5-2-382,-10 3 1,-4 0 0,-4-2-1,-4 4 1,-5 4 0,-5 4-1,-4 5 744,-2 4 1,3 9-1,-2 5 1,0 2-1,4 2 1,3 2-272,4 2 1,3 8 0,6 7 0,1 2 0,5 3 120,8 1 1,5 1 0,7 1 0</inkml:trace>
  <inkml:trace contextRef="#ctx0" brushRef="#br0" timeOffset="29">20915 12634 22320,'0'-34'-3247,"0"10"1,0 18 3761,0 18 0,0 9 0,0 15 0,0 2 0,-1 4 0,-4 5 0,-4 2-56,-3 1 1,-2 12-1,-3-7 1,-1-3 0,4-3-1,2-8 1,3-4-605,-1-6 0,4-8 0,3-10 1,6-12-337,6-14 1,8-19-1,6-11 1,2-6 0,1-8-1,1-3 109,0-8 1,-1-1 0,-12 33 0,-1 0 0,14-32-1,-2 7 1,-1 5 0,-4 4-1417,0 3-205,-3 9 3185,-9 14 0,2 6 0,-4 7-764,1 0 0,-4 7 0,2 6 0,-4 9 0,-2 5 0,-4 7 1,-5 3-144,-6 4 0,-5 7 1,-6 1-1,-1 3 0,-3-1 1,-4-2-340,-4-5 1,-5-3 0,-1-2 0,2 0 0,3-6-1,5-5-466,4-4 0,8-4 1,6 2-1,6-5 846,11-2 1,9-2-1,19 0 1,3 1-1,5 4 1,4 5 0,3 5 108,1 3 1,2 10 0,-3 0 0,0 3 0,-3 2 0,-4-2-344,-4 1 1,-2 1-1,-8 4 1,-4-2 0,-3 1-1,-4-2-472,-2-3 0,2-3 0,-5-1 0,1-2 318,3-3 1,8-3 0,3-5 0</inkml:trace>
  <inkml:trace contextRef="#ctx0" brushRef="#br0" timeOffset="30">21568 11381 12621,'2'-22'-1870,"2"3"2684,5 4 1,3 6 0,3 14 0,1 5 0,3 8-427,2 8 1,1 4 0,5 9 0,1 2 0,2 1 0,2 0 0,1 0-81,-1-2 0,5 3 1,0-9-1,5 0 0,2-4 1,-1-7-1,0-5-1203,2-3 0,-4-3 0,4-2 0,-4-3 1,-1-1 947,0-3 0,12-1 0,3-2 0</inkml:trace>
  <inkml:trace contextRef="#ctx0" brushRef="#br0" timeOffset="31">23021 12514 29145,'-9'2'-773,"0"2"0,2 4 0,-3 6 0,2 4 603,2 4 0,0 3 0,3 2 0,-3 0 0,1-2 0,-1-1 198,3-2 1,0-4 0,0 2 0,-2 0 0,2-4 0,2-1-178,1-2 1,1-6 0,2-4 0,2-6 0,-1-5-303,2-4 0,2-12 0,5-4 0,0-5 0,2-5 0,1-4 82,2-2 1,6-6 0,-4 1 0,3-2 0,-3 1 0,0 4 0,-4 5 688,-1 7 1,-3 10-1,-3 6 1,-4 3-180,1 2 0,-4 7 0,2 6 0,-2 9 0,-2 7 0,1 6 175,4 4 0,-4 6 0,5 7 0,-1 5 0,-1 6 0,0 2-337,2 5 0,-4 2 0,2 7 1,-2 0-1,-2-3 0,0-3-1405,0-6 1,0-5 0,0-15 0,0-6-1,0-5-5763,0-4 7120,0-7 0,0-12 0,0-8 0</inkml:trace>
  <inkml:trace contextRef="#ctx0" brushRef="#br0" timeOffset="32">23194 12941 14299,'-20'-40'-132,"-5"-6"1,10 3-1,-2-5 1,6 4 0,3 6 375,2 5 1,2 5 0,4 3-1,0 2 1,1 6 0,4 2 0,4 3-1,4 3 442,5 5 0,2 2 1,7 2-1,0 2 1,1 2-1,3 6 0,5 7-660,2 5 1,2 3-1,0 2 1</inkml:trace>
  <inkml:trace contextRef="#ctx0" brushRef="#br0" timeOffset="33">23781 12687 8724,'-4'-23'3667,"-1"-4"-3342,1-3 1,4 23 0,0 12-1,-2 11 1,-1 6 0,-1 2 0,-1 4-1,-1 4-434,-2 2 0,-4 9 0,-3-3 0,-1 0 1,-1-3-1,4-7 0,4-6-1746,3-6 1,0-10 1789,2-3 1,4-14 0,0-7-1,6-8 173,1-9 0,5-4 1,-2-3-1,5-1 0,3-2 1,-2 0-1,-1 3 731,-2 3 0,1 3 0,-1 0 0,-1 6 1,-2 6-135,-1 2 1,-4 11 0,2 14 0,-1 11 0,-2 8-755,2 3 1,-3 7 0,6 4 0,1 6 0,4 1 0,4-1-1,4-4-607,3-1 0,2-1 0,1-10 0,3-4 0,3-5 0,1-7 125,1-6 1,-6-6 0,1-7-1,-5-10 1,-2-9 0,-3-7 0,-2-4 650,-3-1 0,-7-7 1,-4-1-1,-4 0 1,-1 1-1,0 2 424,0 1 1,-1 8 0,-4 3 0,-4 6 0,-1 6 0,0 7-489,1 4 0,1 5 1,-2 9-1,3 8 1,2 6-1,5 6-5648,3 0 5591,13 1 1,5 0 0,13-1-1</inkml:trace>
  <inkml:trace contextRef="#ctx0" brushRef="#br0" timeOffset="34">24887 12541 21182,'-13'-5'-223,"1"2"726,3 5 1,-1 20 0,6 14 0,-1 4-402,-1 1 1,3 4-1,-4-1 1,1-4-1,3-6 1,1-9-1,2-4 52,0-5 0,2-7 0,2-6 1,4-6-1,2-7 0,2-7 0,3-5-755,0-3 1,1-9 0,2-5-1,4-6 1,3-4 0,2-5-1,-1 3 255,1-1 0,0 3 0,-1 10 0,0 5 0,-3 8 1,-2 6 760,-2 6 1,-1 6 0,-5 7 0,1 8 0,-1 14 0,0 11 0,-1 14 1311,-3 9 0,1 3-1760,-5 9 1,-1-7-1,-5 10 1,-5-1-143,-7 0 0,-4-6 1,-8-4-1,-6-4 0,-5-6 1,-7-4-1438,-2-5 1,-4-3 1576,-14-11 1,10 1-1,18-14 1,-1 1-1</inkml:trace>
  <inkml:trace contextRef="#ctx0" brushRef="#br0" timeOffset="35">16849 9609 15389,'6'-18'0,"3"-1"0,3 0 0,1-1 0,-1 4-220,-3 1 1,-3 2 0,-6 0 0,-2 1 0,-2 1 0,-5 3 0,-3-1-1,0 0 1,2 0 0,3-2 0,-1 0 0,1-3 1026,-3 1 0,2 0 0,-1-1 1,-1 1-1,-2 0 0,-3 1 1,-1 3-1,-3 5-251,-2 2 0,-1 4 0,-6 3 1,-4 9-1,-3 6 0,-4 7-647,-1 4 0,-3 3 0,0 9 0,3 5 0,1 5 0,3 2 0,3 0 252,8-2 1,4 0 0,10-1-1,2-3 1,4-5 0,5-4 0,6-4-9,8-5 1,11-3-1,10-3 1,5-4 0,6-8-1,6-7-327,4-4 0,11-10 0,-3-5 0,-1-9 0,2-8 0,-2-5-233,-6-4 1,0-5-1,-14-2 1,-5-2 0,-5-1-1,-8 2 1,-7 1-245,-9 0 0,-6 11 1,-6-1-1,-6 8 0,-9 6 1,-7 6 252,-6 5 1,1 5 0,-4 6 390,1 0 1,2 6 0,5 2 0</inkml:trace>
  <inkml:trace contextRef="#ctx0" brushRef="#br0" timeOffset="36">16569 10035 12412,'-13'-1'154,"0"-2"107,-1-2 1,1 1 0,0 7 0,-2 6 17,-3 9 0,-3 13 0,-5 9 0,-1 9 0,2 8 1,1 10-1,13-30 0,0 1 0,0 4 0,0 1-155,0 3 1,1 1 0,0 0 0,1 1 0,2 3 0,0 2-1,1 0 1,-1 0 0,1 1 0,0 0 0,1-1 0,1-1-1,2-1 1,0-1-142,1 0 0,0-1 0,4-5 0,0 0 0,1 1 1,0 0-81,-1-1 0,1 1 0,1 3 0,1 0 0,-3-2 0,-1 0 1,1 0-1,0 0 80,0-1 0,0 2 0,2 5 0,-1 1 0,-1-2 0,-1 0 0,0 2 0,0 1 0,0 0 0,1 1 0,-1 0 0,0 0 0,0 2 1,-1 1-54,0 3 1,-1 1 0,3-2 0,-1 2 0,0 6 0,0 1 0,1 1 0,-1-1 0,0 0 0,0 0 0,1 0-1,0 0-51,0 1 1,2-1-1,1-4 1,1-1-1,2 5 1,1 0-1,1-4 1,0-2-1,2-3 1,1-3-1,2 0 1,1-1-1,1-1 1,2 0 297,3 0 1,0 1 0,0-1 0,0 1 0,2-3 0,0-1 0,2-1 0,0 0 0,1-1 0,0-1 0,0 1 0,0-1-161,0 3 0,-1-1 0,0-4 0,-1 0 1,1 0-1,0 0 0,-2-3 0,0 0 1,-1 0-1,-1-2 0,-1 0 0,-1-1-180,1 1 0,-1-1 1,-2-1-1,-1-1 1,-2-2-1,-1 1 1,0 0-1,-1 0 1,-2-1-1,1 1 0,-2-1 1,0 0 9,7 36 1,-9-36-1,0 0 1,7 31-1,-3-4 1,2-2-1,-3-4 1,3-2-264,-1-4 1,-2-8 0,6-1-1,-3-4 1,-2-5 415,1-2 0,0-5 0,1-5 0,-2 2 0,-2 1 0</inkml:trace>
  <inkml:trace contextRef="#ctx0" brushRef="#br0" timeOffset="37">18089 16299 8556,'0'-19'673,"1"11"0,2 6-45,2 12 1,-1 14 0,-4 10 0,0 4 0,0 10 0,0 5 0,-1 8 1132,-4 4 0,2 0-1576,-1-28 1,0 1 0,-4 36 0,-2 0-1,2-7 1,2-9 0,4-6-227,0-3 1,1-12-1,-2-3 1,-2-9-1,2-7-495,2-4 1,-1-9-1,-1-8 1,-3-10 0,-1-7-1,-3-3 397,-2-3 1,-2-5 0,1-1-1,-2-1 1,-1 1 0,-3 3 264,-2 6 0,3 3 1,-3 9-1,1 2 1,0 4-1,0 4 271,-1 1 0,3 6 1,-3 3-1,2 4 1,3 5-1,3 2-527,4 1 0,-2 4 1,7-2-1,1 0 1,3 1-1,4-2 1,7 0-1298,5-1 1,6-2-1,9-5 1,8-2-1,5-4 1427,5-3 0,18 2 0,-5 1 0</inkml:trace>
  <inkml:trace contextRef="#ctx0" brushRef="#br0" timeOffset="38">18476 17139 8371,'0'-14'131,"-2"1"0,-2 1 1,-5 3-1,-3 5 2262,-1 2 0,-1 2-2002,1 0 0,4 2 0,0 2 0,0 5 0,0 3-355,1 1 0,5 1 0,-2-1 0,4 0 0,1 1 0,1-1-719,4 0 0,2-5 0,6-4 0,-1-4 0,-3-4 406,-5-5 1,-2-9-1,-2-4 1,-2-3-1,-2-2 1,-3 2 474,-1 3 0,-2-2 0,4 6 0,0 2 0,2 1 1,7 3-1527,8 3 1328,9 3 0,18 6 0,4 0 0</inkml:trace>
  <inkml:trace contextRef="#ctx0" brushRef="#br0" timeOffset="39">19435 16846 8468,'-13'-6'2214,"0"-2"-1885,-1 1 1,5 4 0,1 15 0,-3 11-94,-1 10 1,-1 13 0,1-6-1,2 3 1,1 0 0,0-2 41,2-2 1,-4-4-1,7 1 1,1-5-1,1-4 1,2-5-383,0-4 1,6-10 0,3-3-1,3-5 1,1-6 0,1-7-1,-1-8-131,0-4 0,5-12 1,0-3-1,-2-2 1,-1 1-1,-3 1 1,-2 0 389,-1 0 0,-6 6 0,2 3 0,-4 4 1,-1 5 920,0 4 1,0 11 0,0 7 0,0 8-634,0 9 1,0 4 0,0 5-1,0 1 1,0 1 0,0 2-456,0 1 1,2 0 0,0-5 0,4 0 0,2-4 0,2-4-1268,2-4 1,3 0 0,3-2 0,4-4 0,6-3 0,6-4 0,7-2 1278,5-4 0,9-8 0,6-8 0</inkml:trace>
  <inkml:trace contextRef="#ctx0" brushRef="#br0" timeOffset="40">20075 16979 8415,'0'-14'613,"-6"7"1,-3 3-1,-2 2 1,-1 4 0,1 2 82,2 5 0,5 3 0,-3 1 1,1 0-1,3 1 0,1-1-325,2 0 1,0 1 0,0-1-1,2-1 1,2-2-938,5-1 0,3-1 1,1 0-1,1-3 1,-3-5 75,-2-5 0,-3-2 1,-6-8-1,0-1 0,0-2 1,-1 0-1,-2 1 1133,-2-1 0,-4-4 0,4 5 0,-1 4 0,0 3-732,3-1 0,3 5 1,6 2-1,7 4 1,8 3-1,7 1 1,7-1 88,10-1 0,17-2 0,6 0 0</inkml:trace>
  <inkml:trace contextRef="#ctx0" brushRef="#br0" timeOffset="41">20888 16472 8320,'-13'-29'1610,"0"4"-1196,-1 8 1,3 10-1,0 14 1,2 10-1,-1 9 1,-2 7-335,-1 4 1,-1 6 0,1 6-1,0 4 1,-2 9 0,-1 5-429,7-30 1,0 0 0,-13 34 0,2 0 0,3-6 347,2-7 0,-7-6 0,7-12 0</inkml:trace>
  <inkml:trace contextRef="#ctx0" brushRef="#br0" timeOffset="42">20582 17072 8320,'4'-46'243,"1"-3"0,-1-1 0,1 1 0,-1 5 0,0 4 0,1 6 0,1 6 0,0 5 67,0 4 0,4 3 0,-1 7 1,3 4-1,3 2 0,1 1 1,3-3-1,2 2 0,3 3-3022,1 5 2712,1-4 0,7 11 0,1-5 0</inkml:trace>
  <inkml:trace contextRef="#ctx0" brushRef="#br0" timeOffset="43">21075 16539 8367,'-6'-19'339,"5"4"1,-7 2-1,5 10 1,-1 7-1,1 9 321,1 8 0,2 6 0,0 2 0,0 4 0,0 1 1,0 3-1,0 2 0,0 1-692,0 0 0,-1 2 0,-2 1 0,-2-3 0,2-1 0,2-7 0,1-3-455,0-7 1,0-3 0,1-7-1,4-3 1,4-6 0,3-6-1,-1-6 1,0-3 0,-2-3-1,0-1 1,0-2 927,-1 2 1,-5 1 0,2 2 3432,-4-1-3622,-1 7 0,0 3 0,0 10 0,0 7 0,0 8 0,2 4-1540,2 1 1,4 1-1,6 0 1,3-1 1287,1 1 0,11-6 0,-1-2 0</inkml:trace>
  <inkml:trace contextRef="#ctx0" brushRef="#br0" timeOffset="44">21528 17045 8348,'0'-13'613,"0"-5"0,0 1 0,-1 2 235,-4 4 1,2 5 0,-4 8-1051,1 2 0,2 4 0,4 5 0,0 0-61,0 1 0,0-5 0,1-2 1,3-1-1,5-3 0,3-2-403,2-1 0,-1-4 0,0-2 1,-1-1-1,-2-4 0,-1-1 941,2-1 1,-1 4 0,0 0 0,-2-1 1868,-2-2 0,0 5-1860,-2 2 0,-2 5 0,4 3 0,-2 3 0,2 0 0,1 2 0,4-3-414,0 1 0,3 3 0,-1-3 1,0 0-1,1 0 0,-1-2-480,0 2 1,1-4 0,-1 2 0,0-2 0,1-2 0,-1 1 406,0 4 1,1-4 0,-2 5-1,-2-1 1,-3 0 909,-1 3 0,3 1-554,-4 4 0,4-4 0,-4 0 0,3 1 0,2 1-869,2-3 1,1 4 0,1-3 715,-1 3 0,0-5 0,1-1 0</inkml:trace>
  <inkml:trace contextRef="#ctx0" brushRef="#br0" timeOffset="45">22541 17139 8146,'8'-21'1485,"-1"-1"-1295,-2 8 1,-2 6-1,4 12 1,-1 5 0,-3 3-1,-2 1 1,-1 0-1,0 2 2,0 3 0,0-3 0,-1 4 0,-4-3 0,-2-1 0,-2-3 1,0-2-475,-1-2 1,5-2-1,5-8 114,8-2 0,5-4 0,5-5 0,4 0 0,5-1 0,2 1 133,2 0 0,-4 5 1,-6 4-1,-2 2 1,-3 5-1,-2 5 167,-5 5 1,-6 21 0,-12 6 0,-12 10 0,-12 10 0,12-29-1,-2 1 1,-2 2 0,-2 0 16,-1 1 1,-2 0-1,0-2 1,0 1-1,-3 2 1,0 0-1,2-1 1,0-2-1,3-2 1,0-2-1,-22 21 1,7-10-13,6-7 0,6-13 0,8-6 0,7-10 0,7-8-154,9-10 0,19-12 1,18-14-1,15-9 0,-20 21 1,1-1-1,4-1 0,0-2 47,3 0 1,-1-1-1,0 0 1,0 1 0,0 1-1,-2 0 1,-3 2 0,0 2-1,-3 1 1,0 3 0,26-16 1064,-1 11-1521,0 13 0,-2 9 1,-1 6-1</inkml:trace>
  <inkml:trace contextRef="#ctx0" brushRef="#br0" timeOffset="46">6425 10022 5962,'0'-21'0,"0"4"0,0 2 0,-1 7 754,-4 4 0,2 4 0,-6 4 1,-1 5-1,-2 2 0,0-1 0,2-3-639,1-1 0,6-3 0,-1-7 134,2-5 1,2 1 0,-1 1 0,-2 0-41,-2-1 0,-1 5 1,2-1-1,-5 2 227,-3 2 0,-1 5 0,0-1 1,-1-1-1,1-1-21,0-2 0,-1 0 1,1 0-1,0 0 1,-1-2-1,1-1 585,0-1 0,4-5 1,0 3-1,-2 0-437,0 0 0,-3 2 0,1 4 0,0 1 0,-1 2-900,1 2 0,0 5 1,-1-1-1,1 3 1,-2 1-1,-1-1 453,-2-3 1,0 3-1,5-5 1,0 2-1,-1-2 1,1-1 597,0-3 0,-1 3 1,1-1-1,1-1 0,2 0-618,1 1 1,4 4 0,-2-3 0,0 1 0,-1 3 0,-2 2-424,-2 2 0,3-1 1,0 2-1,-1 1 0,-2 2 1,-1 0-1,1-1-128,3 1 1,-1 0 0,5-5-1,1 1 1,-1-1 382,1 0 1,-1-4-1,5 0 1,0 1-187,0 2 1,6 2 0,2-1 0,1 2 0,-1 1 0,1 2-601,-1-2 1,4 3 479,-4-1 0,3 4 0,-1-3 0,-1 2 105,1 3 0,-2-5 0,1-1 0,1-3 0,2-2 0,1 0 600,1 1 1,-1-7 0,2-1 0,1-2 0,3 1 0,2-2 35,3-2 0,-1-1 0,1 2 0,-2 1 0,2 3 0,1 0 1,2 1-235,0 0 0,-1 2 0,1 5 0,0-1 0,-2-1 1,-2-2 875,0-1 367,-1 0-788,4-2 0,1-1 0,0-6 0,-1 0-69,1 0 0,1 0 0,2 0 1,1 0-1,0 0 0,0-1 0,2-2-70,1-2 1,0 1 0,3 4 0,-1 0 0,-1 0 0,1 0-605,-1 0 0,-1 0 0,3 0 0,-3 1 0,-1 2 0,-3 2 90,-2-2 1,3 3-1,1-2 1,1-1 0,0-1-1,-4-2 264,-1 0 0,0 0 0,2 0 0,1 0 0,0-2 0,0-1 0,2-1-195,1 1 0,-3 1 0,5 2 0,-1 0 0,1 0 0,-1 0 0,1 0 0,-2 0 0,3 0 0,-4 2 0,-1 1 0,1 3 0,-4 0 0,-1 0 0,4-2 0,0-4 0,1 0 0,1 0 0,-2 0 0,1 0 0,4-1 0,-1-2 0,2-3 0,4 0 0,0-2 0,3 1 0,5 2 0,-1-2 0,1 1 0,1 3 0,-4 2 0,1 1 0,-1 0 0,-4 0 0,1 0 0,-2 0 0,-4 1 0,1 2 0,1 2 0,-8-1 0,8-4 0,-1-1 0,0-2 0,0-3 0,1-2 0,0 4 0,0-5 0,0 0 0,-1 0 0,-1 2 0,1 1 0,2 3 0,2 1 0,-3 2 0,-1 0 0,-1 0 0,-1 0 0,0 0 0,5 2 0,-8 1 0,0 3 0,-1 0 0,-4 0 0,-2-3 0,3 2 0,-8 0 0,3-2 0,2-2 0,-2-2 0,-3-4 0,3 4 0,-3-5 0,4 2 0,2-2 0,3 0 0,3-2 0,0 1 0,4 4 0,-3-1 0,2 2 0,1 2 0,4 0 0,-1 0 0,-1 0 0,-4 0 0,-5 0 0,-3 0 0,-2 0 0,0 0 0,-4 0 0,2-1 0,-7-2 0,0-3 0,-1 0 0,0-2 0,2 1 0,1-2 0,-2-4 0,2-1 0,2 1 0,1 0 0,0-1 0,0 1 0,-4 0 0,3-1 0,-2 1 0,-3 1 0,-1 2 0,-2 1 0,1 2 0,-2-4 0,-2 2 0,-3-1 0,-1-2-202,-3-1 0,-1-1 0,-2 1 0,-2 0 1,-1 0-1,-1-1 96,1 1 0,-5-5 1,1-1-1,-2 0 0,2-2 1,1 2-1,1-2-172,-1 0 1,3 5 0,-4-2-1,0 3 1,1 2 0,-2 0-93,1-1 1,-2 7 0,-6 1-1,-1 2 1,-3-1 0,-2 1 12,-3-2 1,4 4 0,-1-2 0,0 2-1,2 2 1,0 0 0,2 0 539,2 0 1,2 0 0,0 0 0,-1-1 0,1-2 0,0-2 131,-1 2 1,-3 1-1,-1-1 1,2-2 0,1 2-1,0 0-5,-3-1 0,3 2 0,-4-2 1,0 2-1,-3 1 0,-3-2 0,-2-2-92,0 2 0,-1 2 0,-2 1 0,-2 0 0,-1 0 0,-1 0 45,0 0 0,0 0 0,-3 0 0,3 0 0,1 0 0,2 0-218,-1 0 0,4 0 1,-2 0-1,5 0 0,3 0 1,-2 0-46,-1 0 0,-1-1 0,3-2 0,1-2 0,-2 2 0,-1 2 0,0 1 0,2 0 0,0-5 0,5 1 0,0 1 0,-1 1 0,-2 2 0,0 0 0,-2 0 0,3 0 0,0 0 0,-6 0 0,-2 0 0,-3-1 0,2-4 0,-4 4 0,0-3 0,-2 1 0,-5 0 0,-3-3 0,0-2 0,1 5 0,4-3 0,1 2 0,1-1 0,-1 3 0,-1 0 0,-1 2 0,4 0 0,2 0 0,2 0 0,-1 0 0,-1 2 0,0 2 0,-2-3 0,4 4 0,1-2 0,0 0 0,1 1 0,-2-1 0,-5-1 0,4-2 0,-2 0 0,-3 0 0,-1 0 0,3 0 0,-2 0 0,6 0 0,1 0 0,1-2 0,0-1 0,0-1 0,-1 1 0,9 1 0,-5 2 0,7 0 0,-4 0 0,0 0 0,-3 0 0,4 0 0,1 0 0,1 2 0,-1 1 0,-3 1 0,-1-1 0,-2-1 0,1-2 0,-2 0 0,-2 0 0,-1 0 0,1 0 0,2 0 0,-3 0 0,0-2 0,1-1 0,2-1 0,2 1 0,-1 1 0,2 2 0,1 0 0,2 0 0,-2 0 0,-1 0 0,-2 0 0,1 0 0,-1 0 0,0 0 0,1 5 0,-1-1 0,0 1 0,1 1 0,-2-5 0,-2 4 0,-1-4 0,1-1 0,2 2 0,1 0 0,1 3 0,-1-1 0,0-4 0,2 0 0,1 0 0,4 0 0,1 0 0,-4 0 0,6 0 0,0 0 0,2 0 0,2 0 0,0 0 0,-1 2 0,1 1 0,0 1 0,-2-1 0,-1-1 0,-4-2 0,0 0 0,-3 0 0,-3 0 0,-1 0 0,0 0 0,1 0 0,-1 0 0,0 0 0,1 0 0,-1 0 0,1 0 0,-1 0 0,0 0 0,1 0 0,3 0 0,1 0 0,-2 0 0,-1 1 0,-1 2-120,-1 2 0,0 3 0,-1-2 0,-2 2 0,-2 2 0,-1 3 0,-1 4-944,0 1 1,0 1 0,-3-1 0,2 4 0,-1 3 781,2 2 1,-5 5 0,5 2 0</inkml:trace>
  <inkml:trace contextRef="#ctx0" brushRef="#br0" timeOffset="47">10651 10768 29861,'1'-12'-9831,"4"4"9119,-4 8 0,5 3 358,-6 5 1,0-3 0,0 4 0,0 1 0,2 1 0,2-3 0,5-2-1,3-1 1,1-1 707,0-1 1,1 3 0,-1 0-1,2 0 1,1 1 0,3 1-1,1 2 1,0 2-181,1 1 1,1 7-1,4 0 1,-3 4-1,-1 1 1,2 3-240,1 0 0,2 5 0,-2-2 0,0-1 0,-1-2 0,3-2 470,1 1 1,-3-2 0,6-2-1,-1-6 1,-1-2 0,3-2-15,-3 1 1,5-1-1,2 0 1,5-1-1,5-1 1,6-2-1,1 1 121,4 2 0,3 1 1,1 0-1,0 1 1,2-1-1,-2 2-468,1 3 1,-1-2 0,-6 5-1,0-1 1,1 0 0,-1-1 134,1-3 1,3-1-1,-1-2 1,0-1-1,6-2 1,-1-2-1,5-2 249,1-3 1,-6-2 0,8-1 0,2 0 0,-2 0 0,4 0 0,-36 0 0,0 0-371,0 0 0,1 0 1,1 2-1,0 1 1,-1 0-1,0 0 1,-2-1-1,-1 2 1,2-1-1,-1 1 1,37 3-59,-1 4 0,0-1 0,-5 0 0,-2-1 0,1 0 0,-3-1 0,3-4 0,0-2 0,-7-2 0,4 0 0,-2 0 0,-3 0 0,4-2 0,1-2 0,3 1 0,3-5 0,-33 5 0,0 0 0,36-6 0,-36 7 0,0 0 0,-1 0 0,1 1 0,36 0 0,-35-1 0,1-1 0,-3 1 0,1 0 0,1 0 0,1 1 0,-1-1 0,0 1 0,-1-1 0,0 1 0,34-5 0,1-2 0,-9 4 0,2-3 0,-1-1 0,-1 1 0,0-4 0,-2 0 0,2-3 0,-1 1 0,1 0 0,-3-1 0,1-1 0,0-1 0,2-2 0,2 1 0,-6 5 0,-1 1 0,2 3 0,-2-3 0,0 1 0,-3 1 0,4-3 0,-4 5 0,-3-2 0,-4 0 0,-3-1 0,-3-1 0,-1 2 0,1-1 0,-1 4 0,0-1 0,1-4 0,-2 1 0,1 1 0,2-1 0,2 4 0,2-2 0,0-1 0,1 1 0,0 0 0,2 2 0,-4 0 0,0 3 0,-1-1 0,-3 1 0,0 0 0,-1 0 0,-2-1 0,6-5 0,-9 3 0,0 0 0,1-2 0,-1 1 0,-1-3 0,5-1 0,-2 1 0,1 1 0,3 0 0,-2 0 0,2 0 0,1-1 0,-7 3 0,5-1 0,-1 2 0,1 2 0,-1-1 0,1 1 0,-10-2 0,8 3 0,-3-1 0,-1-1 0,-2 1 0,-1-2 0,-4-2 0,-2 4 0,-3-3 0,-2-1 0,2 2 0,-1-1 0,-1-1 0,-1 4 0,-5-5 0,2 0 0,-1 2 0,-3 1 0,0 1 0,-1 1 0,0 0 0,-1 2 0,-1-1 0,-3-1 0,3 1-325,1 1 0,1 2 1,0-1-1,1-2 1,-1-3 207,0-2 1,-4 6 0,-1-4 0,-1 1 0,0-1 244,4-1 1,1-1 0,0-2 0,-2 3-1,-1-1-1936,1 1 0,-2 4-4013,0-2 4775,-5 4 1,2 1-1,-10 0 1,-2 1 1037,0 4 1,-5-4-1,4 5 1</inkml:trace>
  <inkml:trace contextRef="#ctx0" brushRef="#br0" timeOffset="48">19449 11062 10525,'0'-14'0,"0"1"0,0 0 0,1-1 450,4 1 1,-2 1 186,5 3 1,6-3-1,4 5 1,-1-2-1,1 0 1,0 0-1,-2 2 1,-1 1 0,0 2-1,1-1 1,2 1-330,-2-2 1,-1 4-1,-2-4 1,2 2-1,1-1 1,2 1-1,-2-2-412,-1-3 0,-1 3 0,-3 0 0,0 2 1,-2-1-1,0 1-1502,-2-2 0,5 5 1720,-3-4 0,-9 10 0,-2 2 1</inkml:trace>
  <inkml:trace contextRef="#ctx0" brushRef="#br0" timeOffset="49">19702 10822 24573,'0'-20'-3652,"0"0"1,0-1 2986,0 3 1,4 3 0,2 2 857,2 0 0,1 4 1,4 1-1,0 2 0,1 5 1,-3 4 149,-2 6 0,-1 3 0,-5 1 0,1 0 1,-1 1-1,-1-1 0,-2 2 0,0 1 89,0 2 0,0 0 0,0-5 0,-2 0 0,-1 1 0,-1 0-649,1 4 1,0-3 0,0 4 0,-2-1 0,2 1 0,2 1 151,1-1 0,-6-1 0,-1-5 0</inkml:trace>
  <inkml:trace contextRef="#ctx0" brushRef="#br0" timeOffset="50">21422 10808 8775,'0'-17'0,"0"-1"0,-2 3 38,-2 5 1,-4 10 744,-5 8-672,5 4 0,-3 0 0,3 0 0,1 0 0,2 3 0,4 0 0,1 1 0,3 0 0,6 2 0,11-2 0,13-1 1,13-2 226,9 1 0,6-7 0,7-3 0,3-5 1,-34-2-1,1-1 0,2-3 0,0-1 0,1-1 1,0-1-324,-1-2 0,0 0 0,5-3 0,0-1 1,-4-2-1,0 0 0,-2-1 0,0 0 1,-1-2-1,0-1 0,-4-1 0,-2 0 1,-1-2-1,-1-1-474,23-24 0,-14-2 26,-4-5 1,-15 0 0,-9-3 0,-8 0 292,-13 4 1,-14 6-1,-23 4 1,-12 4 0,24 25-1,-1 2 1,-7 2-1,-2 2 1,-2 3 0,-2 3 312,-3 1 0,0 2 0,0 2 0,-1 1 0,-2 3 1,0 3-1,0 2 0,-1 4 0,-1 3 0,0 3 0,2 4 1,1 2-145,0 2 0,1 4 0,5 0 0,3 3 0,5 1 0,4 2 0,4 1 0,4 1 0,3 1 1,4 2-1,4-2 0,4 1 381,3 1 1,4-1-587,0-2 1,4-1 0,7 1-1,4-1 176,13 33 0,-8-36 0,1 0 0,21 27 0,-3-3 0</inkml:trace>
  <inkml:trace contextRef="#ctx0" brushRef="#br0" timeOffset="51">19702 10049 18446,'24'-17'0,"4"3"0,3 3 0,4 4 0,4 5 857,7 5 1,3 5-477,0 5-457,2 0 1,-3-4-1,4-1 1,-5-4-1,-5-5 1,-8-8-1,-5-8 1,-5-8-1,-5-7-446,-7-8 0,0-9 0,-8 0 0,-4-3 0,-7-3 0,-9-1 0,-7-3 666,-3-2 1,-2 3-1,-9-2 1,1 0 0,-1 6-1,-1 3 1,-2 8 22,0 6 0,-5 12 0,-2 15 0,-2 14 0,-4 20 0,-4 19-396,25-14 0,-1 3 1,0 3-1,1 2 0,-5 6 1,1 3-1,1 3 1,1 1 126,0 4 1,1 2-1,-2 9 1,0 2-1,5-3 1,0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1.348"/>
    </inkml:context>
    <inkml:brush xml:id="br0">
      <inkml:brushProperty name="height" value="0.053" units="cm"/>
      <inkml:brushProperty name="color" value="#FF0000"/>
    </inkml:brush>
  </inkml:definitions>
  <inkml:trace contextRef="#ctx0" brushRef="#br0">4012 10448 17557,'5'-14'-803,"1"-1"0,1 0 0,2 3 1,0 2 236,0 2 522,-6 3 227,3 5 0,-6-2 0,0-2 0,-2-4 0,-2 1 0,-4 1 1,-1 1-1,1 0 0,-3-1 12,-1 0 0,3-3 1,1 4-1,-3 1 0,-1-1 1,-1 1-1,-2 1 22,-3 2 1,2 1 0,-5 0-1,1 1 1,-1 2 0,-3 3-63,-1 1 1,-3-2 0,-2 2 3,-1-1 0,-4 3 0,2-3 0,1 1 95,-1 4 1,-4-4 0,3 2 0,0 0 0,1 0 0,2 0 0,0 1-21,1 2 1,2 3 0,2 1-1,-3 3 1,0 2 0,-4 3-328,-1 1 1,3 7 0,-3 2 0,-2 2 0,1-1 0,-4 3 0,4-1 219,1-2 1,-2 2-1,4-4 1,-1-1 0,-1 2-1,1-1 41,1-1 0,1-2 0,4-6 1,2-2-1,1 2 0,2 1-42,-2 2 1,1-1 0,-1 2 0,2 2-1,-2 2 1,0 3-352,2 2 0,-3 1 0,4 2 0,0-1 0,4-2 0,2-2 0,1 1 195,1-2 1,1 3 0,2-6 0,2-2 0,3 0 0,2-4 140,1-3 0,1 2 0,-2-5 0,-2 2 0,2 2 0,2 3 0,1 0-27,0 1 1,4 4-1,1 1 1,-1 3-1,2 2 1,1 1-343,1 2 0,4 3 1,-3 0-1,2-2 0,3 1 1,1-4 410,2-1 1,0-8 0,5-1 0,0-6 0,2-3 0,1-4 0,5-3 586,2-3 1,2-5-1,3 3 1,-3 1-1,0-2 1,-1 1-596,0 1 0,-1 1 1,-2 4-1,1 0 0,0 0 1,0 1-1,2 1-453,1 2 1,0 0 0,3 3 0,-3 0 0,0-4 0,-1-1 324,-1-2 1,4 3-1,-4-1 1,1-4 0,1-3-1,-1-2 1,1 0 710,0-3 0,-3-1 0,3-2 0,0 0 0,-2 0 0,3 0-535,-1 0 0,-3 0 0,4 0 1,2 1-1,0 2 0,0 3 1,-3 0-402,-1 0 0,4 3 0,-1-5 0,1 1 0,1-1 1,-1 1 305,0-2 0,5-2 0,-7-1 0,4 0 0,1 0 0,0 0 11,0 0 1,0 0 0,1-1 0,1-2 0,-1-2 0,-2 2-110,-1 2 0,-4 1 0,0 0 0,-1 1 0,-2 2 0,0 3 0,0 1 0,0-2 0,-4 4 0,1 0 0,3-2 0,3-1 0,2-2 0,-1 1 0,1-1 0,4-4 0,1-1 0,2-2 0,3-3 0,2-1 0,-4-1 0,5-2 0,1 1 0,1 0 0,-1 2 0,-3 1 0,-1 0 0,8 4 0,-4-2 0,-1 2 0,0 2 0,-3 0 0,-1 0 0,4 0 0,-3 0 0,0 0 0,0 2 0,-3 1 0,-1 1 0,3 1 0,3-5 0,1 0 0,0-2 0,-1-1 0,0-1 0,2-5 0,-4 3 0,0 0 0,1-1 0,-1 1 0,0 0 0,2 0 0,-5 3 0,-3-1 0,1 1 0,-1 1 0,3 2 0,-1 0 0,-5 0 0,-3 0 0,0 0 0,0 0 0,3 0 0,1 0 0,2-1 0,0-2 0,0-3 0,0 0 0,2-2 0,1 1 0,1-3 0,5-1 0,-3 1 0,0 2 0,1 1 0,-1 1 0,0 0 0,4-3 0,-1 5 0,3 1 0,1 1 0,1 2 0,-1 0 0,-4 0 0,0 0 0,1 0 0,2 0 0,0 0 0,-3 0 0,1 0 0,-5 0 0,-3 0 0,1-1 0,0-3 0,3-4 0,2 1 0,-4-5 0,5 3 0,1-1 0,2-1 0,2 2 0,-1 0 0,0 2 0,3-3 0,1 4 0,-2 0 0,1-2 0,-1 3 0,-1-1 0,3 0 0,-2 3 0,-4-3 0,1 0 0,0-2 0,1 1 0,1 3 0,-1-5 0,0-2 0,-1 0 0,-1-3 0,-3 1 0,4 0 0,3-2 0,-3-2 0,0 0 0,0 0 0,1 3 0,0 0 0,1 1 0,-3 1 0,0 2 0,-4 1 0,-1-2 0,-5 0 0,-3-3 0,3 1 0,-4-2 0,-1-1 0,-1-3 0,-2-1 0,-1 1 0,1-3 0,-2 3 0,3-2 0,2-4 0,-2-3 0,-2-3 0,5-2 0,-1 3 0,2-1 0,4 2 0,-1 1 0,-1 1 0,3 5 0,-9-1 0,0 1 0,-3 0 0,-4 1-266,-5 2 0,2 0 0,-8 2 1,-2-2-1,-4-2 0,-1-1 1,0 0-38,0 0 0,-6 0 0,3-5 0,-2-1 0,2-2 0,0-2 338,0-2 0,4 0 1,-2-3-1,0 1 1,0 2-1,-1 1 1,-1 5 117,0 3 0,-1-2 0,-5 10 0,0 0 0,0 3 0,-2 0-729,-2 1 0,-8 0 1,-7-2-1,-1 0 1,0 0-1,-1 3-45,-3 0 1,3 1 0,-1-3 0,0 1 0,0 0 0,1-1 766,2 1 1,-4 0 0,4-1-1,-2 1 1,-2 0 0,-1-1 148,2 1 1,-8-5 0,2 0 0,-3 4 0,-5 0 0,-1 4 0,-6-2 0,-2 2-323,-6-2 0,4 6 1,-1 0-1,1 2 1,1-1-1,0 1-188,3-2 0,-1 4 1,2-2-1,4 1 1,-1 0-1,1-2 462,-2 3 0,4-6 0,-1 1 0,-3-2 0,-4 0 1,-2 0 108,0 2 0,0-5 1,2 3-1,-5-3 1,-5 0-1,-3 2 1,-7 1-279,-6-1 0,-1 2 0,33 4 0,-1 1 0,0 0 1,0 0-1,1 1 0,0-1 0,0 1 0,1 0 1,-34-2-118,2 1 0,1 1 0,9 2 0,0 0 0,0 0 0,4-1 37,4-4 0,1 4 1,4-5-1,0 1 0,0 1 1,5-1 131,4 0 1,-5 2 0,5-6 0,0 0 0,-1 0 0,-1 0 38,-1-1 1,2 2-1,1 1 1,1 1 0,-1 3-1,-1 2 1,-4 1-250,-2 0 0,5 0 1,-4 0-1,0 0 0,2 0 1,-2 0-115,-2 0 1,7 0 0,-5 0 0,0 0 0,2 0 0,-2 0 367,-2 0 1,2 0 0,-6 0 0,-1 0-1,0 0 1,-1 0 0,4 0 50,1 0 0,-4 0 0,1 0 0,-2 0 0,1 0 0,1 1-303,-1 3 1,-2-1-1,0 5 1,2-1-1,2-1 1,2 0-83,4-3 1,0 3-1,2 0 1,0 0 0,2 0-1,2-3 1,3-2 361,1-1 0,2 0 0,-4 0 0,2 0 0,0 0 0,1 0-95,0 0 1,0 0 0,4 0 0,-1 0 0,-1 0 0,-2 0 0,1 0-108,2 0 0,-5 0 0,-1 0 0,0 0 0,2 0 0,-1 0 0,-3 0 0,4 0 0,-1 0 0,2 0 0,-1 0 0,-1 0 0,0 0 0,2 0 0,3 0 0,-1 0 0,-3 0 0,3 0 0,1 0 0,1 0 0,0-4 0,1-1 0,-1 2 0,0 0 0,1 0 0,-1-1 0,-1-1 0,-2 5 0,-1 0 0,0 0 0,0 0 0,-2 2 0,-1 2 0,5-2 0,-4 4 0,2-2 0,-2 1 0,1-2 0,-1-2 0,2-1 0,4 0 0,2 0 0,2 0 0,0 0 0,0 0 0,2 0 0,-1 0 0,0 0 0,-1 0 0,1 0 0,-2 0 0,-1 0 0,-3 0 0,-2 0 0,-1 0 0,0 0 0,-1 0 0,-4 0 0,1 5 0,-5-1 0,7 0 0,-8-2 0,1 1 0,1 1 0,-5 1 0,7-5 0,-5 0 0,1 0 0,-4 0 0,2 0 0,2 0 0,-7 4 0,8 1 0,-1-2 0,1-2 0,4-1 0,5 0 0,-1 5 0,1-1 0,1-1 0,2 0 0,3 0 0,1 3-518,2 1 1,5 2 0,0 4 0,2 2 0,2 3 0,1 4 102,3 3 1,-3 8-1,5 1 1</inkml:trace>
  <inkml:trace contextRef="#ctx0" brushRef="#br0" timeOffset="1">4399 11821 29422,'0'-13'-9831,"0"5"3286,0 8 6895,0 8 1,1-1 0,4-2-1,4-4 1,3-2 345,1-4 0,2 4 0,1-4 0,3 4 1,2 1-1,3 0 0,1 0-169,2 0 1,1 0 0,3 0-1,3 0 1,1 0 0,2-2-1,3-1 64,3-1 0,2 0 0,-4 2 0,2-1 0,3-3 0,0 0-211,0 0 0,4-3 0,-2 5 0,1 1 0,0 2 0,-2 1-447,-4 0 1,6 0 0,-9 0 0,0 0-1,-2 0 1,-4 0 0,0 0 513,0 0 1,-4 4-1,1 0 1,-3 1-1,-1-1 1,0 1-1,-1-2-296,1-2 0,0-1 1,-1 0-1,-1 0 0,-1 0 1,-3 0-152,-2 0 0,5 0 0,-2 0 0,2 0 0,-1-1 0,0-2 0,0-2 0,1-1 0,0 3 0,-4-2 0,0-1 0,-4 0 0,0 1-112,2-1 0,-8 5 1,4-4-1,-4 5-575,-2 5 0,-14 2 0,-9 7 0</inkml:trace>
  <inkml:trace contextRef="#ctx0" brushRef="#br0" timeOffset="2">7398 12141 16155,'14'-7'315,"3"1"1,3 4-1,0-1 1,6-1 0,2-1-1,4 1 1,1 0-1,1 1 1,0 1 0,3 2 73,1 0 0,4 5 1,1 0-1,4 1 1,4 0-1,6-1-267,7 1 0,-3-5 0,8 4 1,4-5-1,1-3 0,-33 0 0,0 0 1,0-1-1,0 0 81,3-1 0,0 0 0,1 0 0,0 0 0,-3-1 0,-1 0 0,-1 1 0,0-1 0,1 0 0,0 0 0,-2 1 0,0 0 0,1-1 0,-1 0 100,33-6 0,-5 5 0,-5 3 0,0 2 0,-4 2 0,-2 0-560,-5 0 0,-2 0 1,-7 0-1,3 2 0,-4 1 1,-2 1-1,-5-1-30,-1-2 1,-2 1 0,-5 1 0,1 1 0,-2-1 0,-1-1 303,-2-2 0,-6-2 0,4-1 0,-3-1 0,1-1 1,-2 1-1,-1-2-1599,-1-1 0,-1 2-2773,0-4 4125,-5 6 1,-14-3 0,-9 6 0</inkml:trace>
  <inkml:trace contextRef="#ctx0" brushRef="#br0" timeOffset="3">4306 12847 10997,'-8'-25'0,"2"4"0,2 7 45,-1 3 670,-5 14 0,7-7 0,-4 10-230,1 0 1,3-5-1,7 4 1,7-2-1,6 0 1,10 1-1,7-1 321,5-2 1,2 1 0,4 1 0,5 1 0,6 1 0,6 1-541,4 3 0,6-4 0,-34-1 1,0-2-1,1 1 0,2-1 1,0 0-1,1 0 0,0 0 0,0-1-89,-1 0 0,1 0 1,3-1-1,0 0 1,1-1-1,0 0 0,0-1 1,0 0-1,1-2 1,1-1-1,-2-1 1,1 0-1,1-1 0,0-1 118,0-1 0,-1 0 0,-2 2 0,-1 0 0,-1-3 0,-2 0 0,0 2 0,-2-1 0,-1 0 0,-2 0 0,33-7 126,-6 1 1,-8 3-1,-3 2 1,-9 2-1,-9 2 1,-4 3 0,-7 2-1653,-2 1 1,-5 1 79,-7 4 1,-3-2-1,-7 6 1,-4 1-1,-4 3 1,-4 4-1,-3 2 1057,-2 2 0,0 7 1,5 6-1</inkml:trace>
  <inkml:trace contextRef="#ctx0" brushRef="#br0" timeOffset="4">2546 6757 29766,'13'-13'-5179,"1"-1"4340,-7 7 0,5-4 1017,-3 7 1,3-5-1,3 5 1,1 1 0,2 1-1,-2 2 1,-1 0 0,-2 0-1,0 0 1,1 2-218,-1 2 0,-4-2 0,0 2 1,1-1-1,2 0 0,1 1 0,2-1 364,3-1 0,1-2 1,6 0-1,-1 0 0,3 0 1,-1 0-1,5 0-88,2 0 1,1 0 0,3 0-1,-1 1 1,1 2 0,1 2-1,1-1-274,-4 2 0,-2-4 1,-5 4-1,0-2 0,0 0 1,-3 1 4,1 1 0,-3-5 0,1 5 0,-2-1 0,2-1 0,1-1 0,3-1 477,3-2 0,3 0 0,5 0 0,-1-2 0,0-2 0,1-4 0,1-1-214,3 0 1,3 2 0,-3-3 0,-1 2-1,1 1 1,-2 1-275,1 0 1,-4-3-1,-1 3 1,-3 0-1,-1-1 1,-4 1 0,1-1 148,1-1 1,-6 4 0,4-4-1,-1 1 1,-2-1 0,4-2-107,-2-2 0,0 5 0,0-5 0,2 3 0,3-3 0,-1 0 0,2 2 0,0 1 0,0 0 0,3-4 0,-3 0 0,1 1 0,-3 1 0,1 3 0,-2-1 0,-5-5 0,1 1 0,0 0 0,-2-1 0,-1 1-882,-2 0 720,0-1 0,0 1 0,-1 0 0,-2-2 1,-2-3-1,-3-3-87,0 1 1,-2-5 0,-4 2 0,-2-2 0,-1 0 0,-1 1-76,-1 2 0,-1 1 0,-4-2 1,-2 2-1,-4 2 0,0 2 1,-1 3-165,-2 0 1,1 1-1,0 0 1,1-1-1,0 1 1,0 0-1,0-1 184,-1 1 1,-2 0 0,-2-1 0,1 1 0,-2 0 0,-2-1 265,-6 1 1,0 0 0,-1-1-1,2 1 1,-3 0 0,-4 1-1,-2 1 760,2 3-740,0 5 1,0-3-1,-1 4 1,4-1-1,-1-1 1,3 1 66,-1 1 0,4 2 1,-1 0-1,0 0 0,0 0 1,-1 0-1,0 0 339,-2 0 0,-4 0 0,0-1 0,-4-2 0,-1-2 0,-3 3 118,-1 0 1,1-2 0,-2-1 0,-4 2 0,-1 2 0,-2 1-1,3 0-449,1 0 1,2 0 0,0 0 0,2 1-1,1 4 1,3 2-42,1 0 0,-1 4 0,4-5 1,4 0-1,-1 1 0,3-1 1,-1 1 261,0 1 1,-2-4 0,1 4-1,-1-2 1,0-3 0,1-2 0,-1 0-79,1 4 0,-7-4 0,-1 5 1,0-1-1,0 1 0,0 0-265,-2 0 0,-4 4 0,8-1 1,-1 3-1,-1 1 0,1 0 1,-1 1-2076,0-1 1973,5 0 0,-3 1 0,9-1 0,2 0 0,0 1 0,2-1-37,0 0 0,2 1 0,7-1 0,1 0 0,0 1 0,0-1-120,1 0 0,0 5 1,-2 1-1,2 0 0,1 4 1,1-1-1,-1 5-231,-1 1 1,5-3-1,-1 4 1,2-2-1,2-3 1,0 1-1,3-1 174,6 1 1,2-1-1,12-1 1,5-4-1,6-1 1,6-3-120,5 1 1,2 1 0,8-4-1,1 0 602,2 1 0,6-13 0,-3-2 0</inkml:trace>
  <inkml:trace contextRef="#ctx0" brushRef="#br0" timeOffset="5">11970 5784 19458,'-13'-6'0,"1"-3"0,2-1 0,3-1 0,-1 4 0,1 1 246,-4 3 860,5 2 0,-1-4-1234,3 1 0,1-1 0,-5 7 0,2 2 0,2 7 0,-1 3 0,1 4 1,1 0-147,2 1 1,2 2 0,3 6-1,5-1 1,3 1 0,3 0 636,3-1 0,2-1 1,7 1-1,1-1 0,3 4 1,5 2-1,2 2 151,2-3 0,2 2 0,1-1 0,4 0 1,4-1-1,5-2 0,2-3-231,1 1 1,11-6 0,1 1 0,-33-11 0,1-1 0,1-1 0,1-1-1,0-1 1,1 0 0,1-2 0,1-1-72,2 0 0,0 0 1,-3 0-1,0-1 0,3-2 1,0-2-1,-2 0 0,-1 0 1,-2-2-1,0-1 0,-2-1 1,0 0-1,34-9-91,-5-3 1,-6-2-1,-13-7 1,-4-1-1,-4-2 1,-2-2-350,-4-2 1,-8 0-1,-9-3 1,-4 3 0,-2 1-1,-3 5 1,-4 3-1106,-4 2 0,-2 7 0,-4-2 617,-4 4 1,-1 8 0,-1 6 0,4 7-1,1 6 1,3 5 0,3 4 547,5 4 1,8 0 0,8 1-1</inkml:trace>
  <inkml:trace contextRef="#ctx0" brushRef="#br0" timeOffset="6">11731 6117 30500,'-9'-1'-1334,"1"-4"-820,2-4 1,0 2 0,3-2 1198,-1-1 1,0-2 0,4-1-1,0-1 1,1 2 1066,3 3 1,-1-1 0,5 4 423,-2-1 1,-2 5 0,-2 2-1,1 8 1,1 5 0,1 5-593,0 4 1,3 5 0,5 4 0,-1 3-1,0 3 1,0 3 0,3 4 0,-1 4 156,1 0 0,0 1 0,3 6 0,2 1 0,3 4 0,-3-1-23,0 0 0,8 3 0,0-2 0,5-1 0,5 0 0,5-3 14,6-1 1,-22-29 0,2 0 0,2 0-1,0-2 1,2 0 0,0-2 0,2 0-1,1-1 1,-1-1 0,1-1 0,1 0-1,1 0 123,1 1 0,-1-1 0,1-1 0,-1-1 0,0 0 0,0 0 0,-1 0 0,0-1 0,31 13 0,-4 0 1,-6-3-244,-5 1 1,-10-5 0,-3-1-1,-9-2 1,-6-3-1720,-3-1 0,-7-2 722,-2 1 1,-4-8-1,-4-6 1,5-9 0,6-7 1200,7-7 0,8-26 1,3-7-1</inkml:trace>
  <inkml:trace contextRef="#ctx0" brushRef="#br0" timeOffset="7">14103 6237 30778,'0'-27'-3277,"0"1"0,5 5 0,1 5 2938,1 5 0,-4 7 0,1 8 1,-4 7 69,-4 5 1,1 0-1,-6 7 1,-1 2 0,-1 4-1,1 7 1,1 4 0,-1 4 367,-2 5 0,5 6 0,2 6 0,4 5 0,2 4 0,4 2 0,-1-33 0,0-1 21,2 4 1,0-1 0,1-1 0,0 0 0,-1 2 0,-1-1 0,0-1 0,-1 0 0,-1 0 0,-1 0 0,-1-1 0,-1-1-88,0 35 1,-12-8-1,-7-4 1,-9-7-1,-10 0 1,-8-7 98,-8-4 0,-2-6 1,1-10-1,-1-2 0,0-3 1,4-4-1,6-5-405,4-4 1,8 3 0,3-5 0,5 2-1,3 0 1,7 1 499,6 2 1,4 2-1,6-1 1</inkml:trace>
  <inkml:trace contextRef="#ctx0" brushRef="#br0" timeOffset="8">12330 5238 32146,'-7'-14'-2311,"1"1"1,2 0 0,-1-1 0,2 1-1957,2 0 4357,1 5 1,0 4 0,0 8-1,0 5 1,0 4 0,0 5-452,0 4 0,-2 9 0,-1 7 1,-3 4-1,-1 7 0,-2 2 1,0 1-1,2-2 147,1 0 1,1 4-1,5-10 1,0-1-1,0-2 1,0-2-1,2-2-47,2-2 1,4-5 0,4 0-1,-2-5 1,-1-6 0,1-3 0,4-5 755,3-4 0,-2-14 0,4-8 0</inkml:trace>
  <inkml:trace contextRef="#ctx0" brushRef="#br0" timeOffset="9">11531 4691 31176,'1'-13'-2444,"4"0"0,0 7 0,6 6 0,-4 7 1666,-1 5 0,-1 3 0,-4 1 0,2 2 1,1-1-1,-1 1 0,-1 1 696,-2 2 0,-2-3 0,-1 3 1,-1-1-1,1 0 0,2-1 0,-1-3 1,-1 1 48,-1 0 0,-1-2 0,5 3 0,0-3 35,0-2 0,-6-6 0,-3-5 0,-2-8-16,-3-7 1,5-10 0,2 1 0,0-3 0,1-2 0,0 1-112,3-1 1,1 0 0,2 2 0,0 2 0,0 2 0,2 2 0,2 2-518,5 2 0,-2 4 0,1 0 1,-1 4 563,1 1 1,1 2 0,4 5 91,0 3 1,1-2 0,0 4-1,4-2 1,6 2 0,5 0-1,9 0 653,4-3 1,6-2 0,5-1 0</inkml:trace>
  <inkml:trace contextRef="#ctx0" brushRef="#br0" timeOffset="10">11997 4545 30824,'-19'-2'-1668,"6"-2"1,4 1 710,4-6 1,5 7-1,-1 2 1,5 9-1,4 6 1,2 4 436,2 2 1,1 6 0,0 4 0,-1-2 0,-3 1 0,-3 1 0,-1 3 78,-1 0 0,0 0 0,-2-4 1,1 1-1,3-3 0,1-3 1,4-4-1713,0-2 2342,3-7 1,5-6-1,2-6 1</inkml:trace>
  <inkml:trace contextRef="#ctx0" brushRef="#br0" timeOffset="11">12464 4545 31700,'-6'-21'-9831,"3"3"9760,-6 9 0,4 3 0,-3 6 0,-3 2 0,-1 1 0,-1 4-977,0 5 1,4-5 899,0 11 0,-1-5 1,-7 10-1,0 0 0,0 1 1,1 0-1,1-2-54,2 2 0,-4-1 1,10 1-1,0-3 0,2-2 1,4-3-1397,1-1 1441,0 4 1,6-4 0,3 1 0,2-5 0,4-7 95,3-2 0,-2 2 0,5 1 1,-2-2-1,-2-2 0,-1-1 0,0 0 312,2 0 0,0 0 0,-3-1 1,2-2-1,6-2 0,0 1-105,-1-2 1,10-2-1,-4-5 1</inkml:trace>
  <inkml:trace contextRef="#ctx0" brushRef="#br0" timeOffset="12">12744 4824 29779,'0'-13'-4916,"1"4"1,4 2 3935,3 1 0,0 1 1,-1 7 1260,-1 2 1,-1 4 0,-7 4-377,-2-3 0,2-5 1,-1-8-1,5-7 1,4-5-1,0-8 58,0-5 1,-1 0-1,-2-2 1,2 3 0,-1 2-1,1 0 1,-1 4-77,-1 4 1,0 4-1,2 2-120,3 3 1,0 3 0,1 7 0,1 2 0,3 5 0,5 2-1,6 5 3,6 0 1,-2 0 0,4-2 0</inkml:trace>
  <inkml:trace contextRef="#ctx0" brushRef="#br0" timeOffset="13">13117 4598 31428,'-8'-22'-4916,"7"-2"1,7 3 4432,7 5 1,4 1 0,-4 11 0,0 1 992,1 1 0,-1 4 1,0 1-1,1 1 0,-3 1-1096,-2 1 0,-4 1 1,-11 6-1,-8 1 1,-6 0-1,-5 3 1,-2 0 487,0 0 0,6 2 1,5-1-1,6-2 0,5-1 1,4 0-1,2 1 201,4 2 1,10-1 0,13-3 0,10-1 0,11 0 0,6 1 0,3 1 82,-2 2 0,-1-2 1,-2 4-1</inkml:trace>
  <inkml:trace contextRef="#ctx0" brushRef="#br0" timeOffset="14">13050 6424 9935,'0'-14'0,"0"1"94,0 0 1,0-1 0,2 1 0,1 0 338,1-1 0,6 0 0,-1-4 0,3-3 0,3-1 0,1-2 0,4-2-220,0-4 1,-3-1 0,2 3 0,0-3 0,2-5-1,1-2 1,-1-4 0,-2-1-128,-3-1 1,-1-4-1,-2 1 1,2-8 0,2-3-1,0-1 1,0 3 132,-3 1 0,1 3 1,2 3-1,0 6 1,0 6-1,-3 8-763,0 5 1,-1 5 0,0 7 0,1 3 0,-1 3 0,0 2 131,1-1 0,-1 1 0,0 5 0,1 4 443,-1 4 0,2-2 0,1 1 0,3-3 0,1-2 0,0-1 665,1-2 0,1-6 0,5-1 1</inkml:trace>
  <inkml:trace contextRef="#ctx0" brushRef="#br0" timeOffset="15">14223 4451 32341,'6'-7'-7451,"-4"1"6849,4 6 1,-6 1-1,0 4-518,0 4 1,0 3 0,0 1 0,0 2 828,0 3 0,0-2 0,0 6 0,0 2 0,0 2 0,0 5-891,0 5 0,-2 7 0,-1 3 0,-1 0 945,1 0 0,-5-2 0,1-4 0</inkml:trace>
  <inkml:trace contextRef="#ctx0" brushRef="#br0" timeOffset="16">14223 5091 30957,'0'-13'-9831,"0"7"8760,0 6 1,-1 6 0,-4 7 0,-2 0 1126,0 1 1,-5-7 0,4-1 0</inkml:trace>
  <inkml:trace contextRef="#ctx0" brushRef="#br0" timeOffset="17">14597 4771 29979,'4'-18'-4916,"2"1"1,1 0 3870,4 2 0,-4 8 0,0 4 654,-1 6 0,-1 0 0,-5 7 0,0 4 0,0 4 0,0 1 268,0 0 1,-5 3 0,-1-3-1,1 2 1,-3 1 0,2-1 0,0-2-1,3-1-2,2 0 1,1-5 0,-2-5 702,-2-2 0,2-3 1,-3-9-1,0-8 0,1-5-761,1-2 0,1-8 0,2 2 1,0-3-1,0-1 0,2-1 1,1-1-242,1 1 0,5 2 1,-3 6-1,1 4 0,2 0 1,0 6-1,0 2 694,1 3 0,-2 6 0,1-2 0,1 4 0,2 1-145,1 0 0,0 1 0,1 2 0,-1 3 1,2 2-1,1 2 0,4 2-155,0 1 0,2-4 0,5 0 0,0 1 0,1 1 0,2-1 609,1-1 0,6-6 0,-3 3 0</inkml:trace>
  <inkml:trace contextRef="#ctx0" brushRef="#br0" timeOffset="18">15130 4585 30140,'-14'0'0,"1"-2"-802,0-2 1,1 1-578,3-6 626,3 0 1,8-3-1,2 3 1,5 5 935,3 2 0,1 2 0,2 0 0,1 2 0,2 1 0,-2 3 0,-1 1-452,-2 3 1,-4 2 0,-1 2 0,-2-1 0,-3 0 0,0 1 0,-1-1-534,3 0 1,-2-1-1,-6-2 1,-3-2 113,-1-2 0,2-2 815,-4-4 1,8 0 52,1 0 0,7 0 0,9 0 0,2 0 1,-1 0-243,-3 0 0,0 6 0,-2 3 0,-4 3 114,-3 1 0,-10-1 1,-5-2-1,-5-1 1,-5 2-1,-4-1-101,-4-1 1,-2 1 0,3-4 0,1 0 0,1 1-1,2-1 1,6 0-28,2-3 0,6 3 0,3-1 0,6-2 0,10-2 864,10-1 0,11 0-404,4 0 0,16 0 0,3 0 0</inkml:trace>
  <inkml:trace contextRef="#ctx0" brushRef="#br0" timeOffset="19">15796 4571 30992,'-7'-10'-3774,"2"-3"0,-1-4 4035,2 4 1,-2 6 0,2 2-1,-5 4 1,-2 2 0,0 4-1,-1 2-1192,-3 0 0,-1 5 0,2-3 518,1 3 1,0 6 0,-1-1 0,1 0 0,1-1-122,3 2 1,-1-2-1,5 5-115,2-2 0,2-1 0,2-5 0,4 0 763,4 1 0,7-2 0,3-2 0,1-3 0,0 1 0,1-2 0,3 0-198,1-3 0,-4 3 0,-2-2 1,-1-1-1,-1-2 0,0-1 350,-2 0 0,-1 5 1,3-1-1,2-1 9,2-1 1,1-2-1,5 0 1</inkml:trace>
  <inkml:trace contextRef="#ctx0" brushRef="#br0" timeOffset="20">16236 4558 30912,'-6'-13'-9831,"-3"5"9719,-8 4 0,-3 8 0,-2 5 1,4 3-1,3 1 0,2-1 0,1-2 1,2-1-1,3 2-396,1 1 0,1-4 0,5 1 0,2 2 0,2 1 0,5 1 0,4 0 759,5 0 1,3-1 0,7-1 0,2-2 0,2-1 0,2 1 123,3 0 0,2-6 0,1 3 1</inkml:trace>
  <inkml:trace contextRef="#ctx0" brushRef="#br0" timeOffset="21">16396 4638 8003,'0'-15'0,"0"-1"0,0-2 0,0 2 0,-1 1 780,-4 2 627,-2-1-812,-7 7 1,-3 1 0,-1 6 0,2 0-1,1 1 1,1 4 0,3 4 0,0 3-880,2 1 0,6 5 1,-3 1-1,2 2 1,0 2-1,1 3 126,1 0 0,2 1 0,0-1 1,0 0-1,0-3 0,0-2 1,0 0 202,0 0-154,0-5 1,0 3-1,0-6 345,0 1 1,-1-7 0,-4-4 0,-2-6-101,-1-6 1,-2-7-1,6-3 1,-1-2-1,1-3 1,-1-1 0,2 0-1,2 1-180,1 2 1,0 1 0,0-1 0,0 4 0,0 4 0,0 0-792,0 1 0,0 4 0,0 0 694,0-1 1,1 4 6,4 1 1,4 4 0,7 2 0,3 2 0,2 3-1,1 2 1,2 2 38,2 2 0,-5-3 1,9 0-1,-1 0 1,0-1 745,-1 1 0,-2-6 1,1 3-1</inkml:trace>
  <inkml:trace contextRef="#ctx0" brushRef="#br0" timeOffset="22">16676 4611 29513,'0'-19'-3277,"0"4"0,-1-4 0,-2 1 2524,-2 0 1,1 1 0,2 5 0,-2 3-1,-4 6 238,1 6 0,1 4 1,6 7-1,0-1 1,0 2-1,0 2 1,2 4 453,2 0 0,8 3 0,7-7 0,2 0 1,2-4-1,1-4 0,1-5 0,-1-2 139,0-2 1,-2-6 0,-9-4 0,1-7 0,-3-5 0,-2-2 31,-4 2 0,-4-2 0,-1 5 1,0 0-1,0 0 0,0 2 584,0 3 1,-6 8-1,-3 9 1,-2 13 0,-4 15-1,-1 10-1506,-2 8 0,-1 14 0,2 5 0,-1 3 850,2 1 0,-5-1 1,1-4-1</inkml:trace>
  <inkml:trace contextRef="#ctx0" brushRef="#br0" timeOffset="23">13850 6210 28718,'-13'0'-2515,"4"0"1814,0 0 0,6-1 0,-1-3 0,4-5 0,4-3 1,5-2 852,3 1 0,1 0 0,0-1 0,1 1 0,-2 0-271,-4 0 1,3-1 0,-7 1 0,-1 0-1,0-2-49,2-3 0,1 3 0,4-4 0,-1 0 0,3-4 1,2-2-1,6-1 189,0-1 0,0 5 0,5 1 0,3 0 0,0 2 0,0 0 72,-1 2 1,0 7 0,-2 1 0,-2 0-1,0 0 1,0 2 0,1 1-182,-2 3 0,6-3 0,-2 0 0,0-1 1,4-2-1,-2 0 58,0 0 0,5 0 0,2-4 1,2 0-1,2-1 0,-1 1 326,4 0 0,5-1 1,-1 1-1,0 0 1,0-1-1,-3 3 0,-2 0-113,-1 2 1,0 6 0,-1-3 0,-4 2 0,-3 0-1,-3 1 1,-1 1-111,-1 2 0,6 5 0,-10 1 0,1-1 0,1 1 0,0-3 197,2-1 1,4-2-1,2 0 1,-1 0-1,2 0 1,-1 0-1,1-2 109,0-2 1,3 1 0,5-4 0,0 1 0,0 3 0,1 0 0,-2 0-167,1-2 0,-2 1 0,0 4 0,-2 0 0,-1 0 0,-3 1-358,-1 4 1,3-4 0,-5 5 0,-2-1 0,1-1-1,1-1 1,5-2 234,2-1 0,-1 0 0,0 0 0,3 0 0,0-1 0,3-2-14,-1-1 1,1-5-1,-2 4 1,2 1-1,-3-1 1,0 1-1,-3-1-23,1 0 1,1 3-1,-1-2 1,-1 2-1,-2 2 1,-1 0-23,0 0 0,-5 0 0,4-1 0,-2-2 0,2-2 0,1 1-38,3-2 1,6 3 0,3-6 0,-1-1 0,3-2 0,-1-1 0,4-1 42,0 1 0,0-2 0,1-1 0,1-2 0,-1 0 0,-3 0 0,-2 1-138,0 0 1,-4 3 0,2 2 0,-5 1 0,-5 2 0,-3 1 37,-4 0 1,-2-2-1,1 4 1,-2 0 0,-1-1-1,-3 1 1,-1-2-76,1 1 1,-3-1-1,3-2 1,-1 1-1,1 0 1,3 0-1,-1 1 18,0-3 0,0 4 0,-5-1 0,0 1 0,0 1 0,-1 0 0,0 3-422,-2 2 0,-2 1 0,0 1 0,1 2 412,-1 2 0,0 5 0,1-3 0</inkml:trace>
  <inkml:trace contextRef="#ctx0" brushRef="#br0" timeOffset="24">18929 4638 29579,'6'-25'-4916,"3"2"1,2 9 5128,3 5 0,-5 7 0,-2 2 0,-1 8 0,-3 5 0,-2 3 0,-1 2-693,0-2 1,-5 5 0,-3 0-1,-1 1 1,0-1 0,-1-2-1,-2-1 1,0 0 699,3-1 0,2 0 0,4-7 0,-1-1 116,1 1 1,3-5-1,4-7 1,3-8 0,1-8-1,-2-1-609,0 0 1,-5-5-1,4 2 1,-4-4 0,-1 0-1,2 1-192,2 2 0,-2 0 0,2 5 1,-1 3-278,1 5 0,-1 4 1,6 6-1,2 1 1437,0 4 0,4-2 0,2 6-989,0 1 0,6 2 0,-4 1 0,0 1 539,0-1 1,5-1-1,-2 0 1,2-1 128,-2 4 0,9 1 0,-3-2 1</inkml:trace>
  <inkml:trace contextRef="#ctx0" brushRef="#br0" timeOffset="25">19609 4478 29495,'0'-6'-9831,"0"6"9107,0 7 1,1 5 0,2 2-1,3-1 1,1 0 0,2 2-1,0 1 636,0 2 1,-2 4-1,2-2 1,-4 0-1,-4 4 1,-1 0 0,0-1-1,0 0-269,0 0 1,-6 1 0,-3-2 0,-4-4-1,-5-3 1,-4-2 191,-3 0 526,-2-5 1,1-2 0,-1-6 0</inkml:trace>
  <inkml:trace contextRef="#ctx0" brushRef="#br0" timeOffset="26">19502 4451 29681,'6'-28'-1978,"3"3"0,7 13 1,3 3-1,1 5 2012,-1 2 0,3 8 0,-3 3 0,2 3 1,1 3-1,2 1 0,1 2 0,5-2-1437,2-1 1,-1-2 1522,5 1 0,-6-1 1,2 0-1</inkml:trace>
  <inkml:trace contextRef="#ctx0" brushRef="#br0" timeOffset="27">20315 4531 28601,'-13'-12'-5517,"-1"4"5688,1 3 0,0 4 0,0 2 0,-1 4 0,1 2 0,0 2 0,-2 0 1,-2 1-435,0 2 0,-1 0 0,5-2 0,1-1 0,1 3 1,2 3-1,1 2-492,0 0 1,2-2 0,6-2 353,0 0 0,2 0 0,4 1 0,7-1 594,8 0 1,2 1 0,1-2 0,-2-2 0,1-3 0,-1 1-1,0-2-150,2 0 0,-5 3 1,-1-5-1,-4 0 0,0 1 1,1 1-539,2 1 0,0-2 1,5 2 761,2-1 0,1-2 1,1-4-1</inkml:trace>
  <inkml:trace contextRef="#ctx0" brushRef="#br0" timeOffset="28">20902 4718 27833,'0'-21'-1879,"0"3"1,0 11 0,0 7 0,0 9 0,0 6 588,0 2 0,-5 3 509,1-3 1,-1-2 0,5 4-1,-1-1 1,-2 1 550,-2 2 1,1-5 0,4 2 0,0-1 0,-1-3 0,-2 1 461,-2-3 1,1-9-1,4-5 1,1-9-1,2-10-219,2-4 0,5-8 1,-1-2-1,3-4 0,2-1 1,3 0-1,2 0 151,2 0 0,1 2 1,3 2-1,-1 5 1,-2 4-1,0 5-263,-1 4 0,0 5 1,-5 4-1,2 5 0,0 2 1,-1 4-1,1 2-169,-2 5 1,-1 4 0,-1 4 0,-1 3 0,2 4 0,3 4 0,2 0-4,1 1 0,4 0 716,-3-2 0,4 2 1,0-8-1</inkml:trace>
  <inkml:trace contextRef="#ctx0" brushRef="#br0" timeOffset="29">21968 4438 27345,'0'-13'-4916,"-3"1"1,-4 3 5227,-7 4 1,-9 4 0,-4 4-1,-6 4 1,-2 8 0,1 4 0,0 7-1,1 3 1,1 8-575,2 6 0,3 0 0,5 6 1,6 1-1,5 1 0,10-1 1,7-3 270,7-1 1,15-3 0,5-7 0,7-7 0,4-5 0,-1-6 0,0-5 249,2-4 1,-10-3-1,-1-6 1,-9 0 0,-8-2-180,-7-2 1,-22-6 0,-17-5-1,-13 5 1,-10 1 0,-1 3 142,-3 0 0,-1 4 0,4 11 0,1 9-425,3 6 1,4-4 0,5 0 0</inkml:trace>
  <inkml:trace contextRef="#ctx0" brushRef="#br0" timeOffset="30">13317 8183 8233,'4'-18'0,"1"-1"0,-2 0 0,-2-1 0,-1 4 0,0 1 1782,0 2 0,0 0-1284,0-1 0,0 8 0,0 6 0,2 8 0,1 5 0,1 5 1,-2 6-161,-5 5 0,-5 10 0,-7 8 0,-4 5 0,-6 9 0,-5 5 0,14-29 0,0 2-216,-3 2 1,1 1-1,2-5 1,1 1 0,-5 5-1,1 0-390,1-3 1,2 0 0,3-3 0,1 0 0,-7 27 0,1-5-64,0-4 0,2 0 0,5-11 0,4-3 0,0-4 0,-1-7 0,-1-6-1055,2-6 1,1-4 0,6 0-989,0-1 2374,0-6 0,6-13 0,1-8 0</inkml:trace>
  <inkml:trace contextRef="#ctx0" brushRef="#br0" timeOffset="31">12317 10195 8438,'0'-46'577,"0"11"0,0 14 0,0 24 0,0 15 1,0 14-548,0 10 1,-6-1 0,-3 5 0,-3 0 0,-1 3 0,0 3 0,1 0 57,3-3 0,3-4 0,6-6 0,0-4 0,0-5 0,0-6-87,0-6 0,0-11 0,0-7 0,0-9 0,0-9 0,0-10 0,0-10-38,0-10 1,2-14 0,1-6-1,2-5 1,-1 36 0,1-1-1,2 0 1,0 0 27,0 0 1,2 1 0,13-33-1,-3 2 1,1 9 0,0 10-1,0 9 336,-1 9 0,-1 3 0,-5 13 0,0 5 0,1 2 0,-1 5 0,0 5-96,1 7 1,-1 1 0,0 12-1,1 2 1,-2 3 0,-2 4-187,-1 4 0,-6-1 0,1 0-157,-2-1 0,-4-2 0,-2-6 0,-5-3-35,-3-4 1,-1-5 0,1-2 0,1-4 0,3-1-862,-3-3 1,7-1 1007,4-2 0,18-18 0,10-4 0</inkml:trace>
  <inkml:trace contextRef="#ctx0" brushRef="#br0" timeOffset="32">13117 9636 8311,'-8'-40'371,"4"8"1,-2 34 0,0 23 0,-1 17-1,-4 14 163,0 8 0,2-28 0,0 3 0,0 7 0,0 1 0,1 7 1,1 2-1,1 3 0,0 0-534,1 5 0,1 1 0,3 9 0,-1 0 0,0-3 0,-1 0 0</inkml:trace>
  <inkml:trace contextRef="#ctx0" brushRef="#br0" timeOffset="33">1186 6517 7956,'-7'-30'0,"1"5"0,2 4-255,-1 5 898,-5 7 0,2 3 1,-5 6-1,0 2 1,1 2-1,3 5 1,6 3-1,7 0 1,11-3-1,10-5 0,12-2 939,11-2 1,2 0-1,11 0-1015,-2 0 1,9-5 0,-1-1 0,1 0 0,0-1 0,-3 1-409,-2 0 0,5-3 1,-6 5-1,-4 1 0,-6 1 172,-8 2 0,-3-6 0,-1-1 0</inkml:trace>
  <inkml:trace contextRef="#ctx0" brushRef="#br0" timeOffset="34">2066 6237 26919,'6'-25'-3483,"3"4"1,3 8 3907,1 7 0,6 6 0,2 4 0,0 7-678,-3 5 0,-5 3 0,-3 6 0,-2 1 0,-2 2 0,-3 1 0,-2 2 0,-2 1 0,-5-1 215,-8 1 0,-6 2 0,-10 6 0,-3 0 0,-1-1 0,-3-2 0,-3-2-170,-4 2 1,7 0 0,-3 0 204,1-1 1,1-1 0,-2 5-1</inkml:trace>
  <inkml:trace contextRef="#ctx0" brushRef="#br0" timeOffset="35">7771 7543 8568,'0'-13'0,"-5"0"0,-3-1 0</inkml:trace>
  <inkml:trace contextRef="#ctx0" brushRef="#br0" timeOffset="36">7598 7503 10112,'-13'0'94,"4"-1"1,0-2 0,-1-2-1,-2 2 1,0 3 419,3 5-352,3-4 0,9 11 0,6-3 0,9 1 1,8 1-1,10-2 0,11 0 0,11-2 160,9-3 1,-28-3 0,2 0-1,0-1 1,1 0 0,2-1 0,2 0-1,3 0 1,0-2 0,1-2 0,1 0-1,0-2 1,0-1-171,1-1 1,-1 0-1,-2 0 1,-1 0-1,-1 2 1,1-1-1,-2 0 1,1 0-1,-3-1 1,-1 0-1,0 1 1,0 0-304,-1 0 0,-1 1 1,26-2-1,-1 2 1,-8 1-1,-7 3 1,-7 2-1,-9 1-788,-5 0 0,-11 1 1,-4 3-1,-6 5 904,-3 3 0,-2 7 0,-4 2 0</inkml:trace>
  <inkml:trace contextRef="#ctx0" brushRef="#br0" timeOffset="37">7625 8329 11561,'-13'0'0,"-1"0"0,-1 2-64,-2 2 0,0-1 117,-5 6 0,4-4 1,-2 2-1,0-1 1,4-3-1,4-2 633,8-1 1,13 0-1,22-1 1,13-2 0,18-3-1,12-1-410,-31 2 0,2-1 0,4 0 0,1 0 1,0 0-1,1 1 0,0-1 0,0 1 1,1 1-1,0 1 0,1-1 0,0 0 1,2 1-1,0 1-378,0-2 1,-1 2 96,-2-1 0,-1 1 1,-2 2-1,-1 0 1,-3 0-1,-1 0 1,-1 0-1,-1 0 1,-2 0-1,0 0 1,34 2-1294,-8 2 1,-8-2 0,-12 2 0,-7-1 0,-5 0 0,-5 1 1289,-1-1 0,-1 5 0,0-1 1</inkml:trace>
  <inkml:trace contextRef="#ctx0" brushRef="#br0" timeOffset="38">7785 9422 8422,'-14'-13'1272,"1"-3"0,0 2-1066,-1 7 0,7 10 0,4 6 0,8 3 1,9 1-1,13-1 0,16-3-3,18-5 0,10-2 0,-26-2 0,3 0 0,3-1 0,0 0 0,3-1 0,0 0 0,3-2 1,-1 0-1,-1 0 0,0-1 0,-1 1 0,1 0-311,0-2 0,0 1 1,-1 1-1,0 1 0,-3-1 1,0 0-1,-1 1 1,-1 0-1,-4 2 0,-1-1 1,-4 2-1,-1-1-4856,27 1 4584,-11 0 0,3-6 0,-3-1 0</inkml:trace>
  <inkml:trace contextRef="#ctx0" brushRef="#br0" timeOffset="39">6518 8409 9308,'0'-17'0,"2"-1"0,2 3 0,5 3 1064,3 3-845,1 6 1,7-3-1,0 6 1,4 0 0,1 0-1,3 0 1,1 0 0,0 0-1,1 0 1,1 2 628,-1 2 0,4-2-796,1 2 1,-2-2 0,-1-2 0,1-2-1,1-1-35,0-1 1,3-9 0,-4 1 0,-1-3 0,1-4 0,-5-2 3,-4-1 0,-1 0 1,-3-5-1,-3 0 0,0-1 1,-7-2-1,-3-1-26,-4 2 0,-3 1 0,-4 1 0,-6 0 0,-5 1 0,-6 0-6,-4 4 0,1 2 0,-8 5 0,-1 0 1,-3 5-1,-4 2 0,-2 5 111,-3 2 0,-4 1 0,5 1 0,-1 4 0,1 5 0,-1 5 0,3 4 70,0 2 0,4 1 0,2 5 0,6-1 0,8 1 0,7 1 0,6 2-179,4 1 1,8 6 0,13-2 0,13 2-1,16 0 1,11-1-1269,-23-17 1,1-1 1267,4 2 0,2-2 0,3 0 1,2-1-1,1-1 0,1 0 1</inkml:trace>
  <inkml:trace contextRef="#ctx0" brushRef="#br0" timeOffset="40">2706 9489 26837,'0'13'-9123,"0"1"7609,0-1 1,4-4 1702,1 0 1,1-5 0,-2 4 0,7-3 0,3-2 0,4-1 0,-1-2 0,-1-2 0,0-1-1,3-2 1,2-4 510,3-6 1,-1 2-1,3-7 1,-3 2 0,3-1-1,-3 0 1,4-2-1,0 2-401,-1 0 0,8-5 1,-7 3-1,0-1 0,-2 0 1,-3-2-280,2-1 0,-1-2 0,1 1 0,-2-2 0,1-2 0,-3-1 0,0 0 82,-1-2 0,-4 4 0,2-7 0,-2-1 0,-3 0 0,-2-1 0,-1 1-182,2-1 0,-1-1 0,0 6 0,-2 0 0,-1-1 0,1 2 99,2-1 1,-3 2 0,2 3 0,0-2 0,0-1 0,0 2 0,0-1 40,-2-1 0,4 3 1,-7-3-1,0 1 1,1 0-1,-1-1 1,1 0-222,1-1 1,-5-2-1,4-5 1,-2 2-1,0 2 1,1-3-26,-1 0 1,-2 4-1,-1 1 1,0 2-1,0 0 1,0 2-1,0 2-328,0 5 1,0-2-1,0 5 1,0-2-1,0-3 1,0 1-1587,0 0 1883,0-2 0,0 6 0,0-5 0,0 2 0,-1-2 0,-2-1 163,-1-1 1,-1-6 0,4 1 0,-2 2 0,-2-1 0,2 1 0,2-3 13,1 3 0,0 5 0,0 2 0,0 0 0,0 1 0,-2 3 0,-1 3-227,-1 2 0,-1 0 1,4 1-1,-2 2 1,-3 1-1,0-2 259,0-1 0,-4-1 0,2 0 0,0-1 0,-1 0 0,0-3 0,0-3 174,0-6 0,2 7 1,-4-7-1,4 0 0,-1 1 1,3-1-49,-1-1 1,-5 5 0,4 1 0,-2 0-1,0 3 1,-3 2 0,-3 4-83,-2 0 0,-3 7 1,3-1-1,-4 1 0,-1 1 1,-1 1-1,0 1 224,-2 2 1,2 5-1,3-1 1,0 1 0,4-1-1,1 2 38,2 1 0,0-2 1,-1 2-1,1 1 0,0-2 1,-1 1-1,1-1 160,0 0 1,-1 4-1,-1-1 1,-1 3 0,-3 1-1,-2 1-172,-3-1 1,1 5-1,-1 1 1,3 0-1,1 2 1,0 0-286,1 2 1,-3-2 0,4 0-1,3-2 1,3-1 0,5 0 0,0-1 33,-1 0 1,5-3 0,-1 0-1,1-1 1,0 0 0,-2 1-1,3-1 76,0 0 1,2 2-1,-1 1 1,-2 4 0,-3 0-1,0 6-369,0 3 0,-5 5 0,3 8 0,-4 1 0,0 3 0,1 0 0,4-2-175,1-6 0,0 1 0,3-8 0,-1-3 0,1-3 1,1-4-1,2 0 216,0 0 0,0-5 0,0 3 0,0-1 0,0 1 0,0 0 74,0 1 0,0 3 0,0 0 0,0 2 0,0 1 1,0 2-1,0 5-296,0 7 1,0 1 0,0 8-1,-1 2 1,-2 1 0,-2 1-1,3-1 117,0-3 0,2-4 0,0-5 0,0-1 0,0-4 0,0-3 613,0-4 1,6-6 0,3-1 0,3-2 0,1-1 0,0 1 0,1 3 19,-1 3 0,5-1 0,0 1 0,-1 5 0,1 2 1,0 5-1,-2 3-559,-1 5 1,1 7-1,1 7 1,-4 2 0,0 1-1,-2-3-386,0-6 0,3-5 0,4-8 0,2-3 1,4-6-1,1-9 0,5-6 648,2-2 1,1-7 0,4-1-1,2-2 673,-2 1 0,-6-13 1,1-6-1</inkml:trace>
  <inkml:trace contextRef="#ctx0" brushRef="#br0" timeOffset="41">2613 6970 28297,'7'-25'-8331,"-2"3"5091,-10 8 3341,4 14 0,-16 8 1,4 7-1,-3 1 0,-2 2 1,-1-2-1,-1-3 1,1-2-1,1-4 0,1 0 201,-1 1 1,-1-4 0,2 4 0,0-2 0,0-2 0,2 2 0,2 3-71,0 3 0,2 4 0,0 5 0,-4 8 0,-2 7 0,-2 8 0,-3 8-340,-3 12 0,9-26 0,1 2 0,-2 7 0,1 3 0,0 3 0,0 2 0,-1 5 0,1 1 0,1 4 0,0 0 0,1 5 0,2 0-15,0 1 1,1 1 0,0 1 0,0-1 0,3 0 0,1-2-1,2-1 1,0-1 0,1-8 0,2-2 0,3-4 0,3-3 2,2-4 1,4-2 0,0-3 0,4-2 0,3-5 0,4-2 0,22 26 0,3-12 0,3-7 0,-2-6 569,-2-1 0,1-2 1,-2-4-1,0-1 0,-1 2 1,-1 4-605,-4 3 1,-7 11 0,-2 9-265,-10 10 1,-13 8 0,-10-33 0,0-1 0</inkml:trace>
  <inkml:trace contextRef="#ctx0" brushRef="#br0" timeOffset="42">12250 5704 11472,'-4'-15'0,"0"-1"0,-1-2 67,-1 2 0,3 1 224,-6 2 0,5 5 129,-5 4 1,2 1-1,-5 0 1,0-1-1,-3 2 1,0 4-1,0 3 1,2 3-1,0 1-881,-1-2 1,6 8 0,0-3 0,2 1 0,5 2 492,4-5 1,10 4 0,8-7-1</inkml:trace>
  <inkml:trace contextRef="#ctx0" brushRef="#br0" timeOffset="43">13130 5771 29342,'-22'0'0,"1"0"-621,2 0 1,-3 0 0,4 0 0,0 0 567,-1 0 0,4 0 1,-4 1-1,1 2 1,0 3-1,2 0 1,1 1-192,2 1 1,4 1 0,2 4 0,1 0 0,3 1 0,3 0 0,4 3-105,5 0 0,9 1 0,3-4 0</inkml:trace>
  <inkml:trace contextRef="#ctx0" brushRef="#br0" timeOffset="44">14290 6357 30257,'10'-7'-1575,"5"2"0,3 4 1505,1 1 1,3 7 0,-4 9-597,-2 14 1,-1-2-1,-1 11 1</inkml:trace>
  <inkml:trace contextRef="#ctx0" brushRef="#br0" timeOffset="45">3213 5451 8987,'0'-21'0,"1"2"0,2 1 0,3 0 0,0 2 890,0 1 0,0 2-575,-2 0 0,-2-1 15,2 1 1,-5 1 0,-8 3 0,-9 5 0,-6 2 0,-4 2 0,-4 0-1,-7 2 1,-5 2 528,-4 5 0,2 3 1,-4 1-333,0 1 1,-10 0 0,7 3-1,-2 0-214,0 0 1,-1 2 0,0 0 0,1 0 0,-4 4 0,-2 0-258,-3 5 0,29-9 0,-1 1 0,3 0 0,1 0 1,-1 1-1,-1 2 0,-1 4 0,1 1 0,0 2 0,1 2 1,0 5-1,1 2 0,2 2 0,1 1 181,1 1 0,1 3-216,-5 9 0,2 2 1,7-5-1,1 1 1,-4 10-1,0 2 1,2 0-1,0 1 1,1 2-1,1 1-25,1 2 0,1 1 0,5-18 1,1 0-1,1 0 0,2-3 0,1 1 1,0-1-1,0 0 0,1 0 0,0 1 1,1-1-1,0 0 0,2-1 1,-2 23-1,2-1-57,3-2 1,0 0 0,2-1 0,1-2 0,0-11 0,0-1 0,0-2 0,1 1 0,2-3 0,0 0 0,3-4 0,0-1 0,3-1 0,0 0-455,1-1 1,1-2 350,-3-2 1,0 0 0,4 0 0,0 0 0,7 33 0,2-2-1,-10-35 1,1 0 0,1 1 0,0 0-182,0 2 1,0-1-1,8 35 1,-2-1-1,-1-2 1,0-3-1,-2-8 39,-1-7 1,-2-9-1,2-11 1,1-7 0,4-5-1,0-8 1,6-7 998,3-3 1,7-8-1,7-3 1,4-3 0,3 0-1,7 2-231,2 1 0,0 6 1,5-1-1,1 4 1,-1 4-1,-2 5-462,-6 3 0,2 3 0,-12 3 0,-3 4 0,-5 3 0</inkml:trace>
  <inkml:trace contextRef="#ctx0" brushRef="#br0" timeOffset="46">10904 8023 9464,'2'-34'0,"2"4"0,3 7 0,2 5 0,0 4 2861,2 6-1350,0 2 1,4 6-1147,3 0 0,-3 0 0,4-2 0,0-2 0,2-5 0,3-4 0,1-4 0,3-3-360,0-6 0,6 3 0,2-10 1,4 1-1,1-3 0,2-2 1,-1-1 162,1-4 0,-2 5 1,-5 6-1,-5 6 0,-5 6 1,-2 7-246,-2 5 1,-10 2-1,0 7 1,-5 2-1,-5 8 1,-7 7-3498,-8 8 3828,-6 3 0,-8-10 1,1 0-1</inkml:trace>
  <inkml:trace contextRef="#ctx0" brushRef="#br0" timeOffset="47">11424 7450 30441,'6'-43'-4916,"3"4"1,3 10 4423,1 8 1,5 8 0,1 4 0,0 4 590,0 4 0,8 5 1,-3 2-1,0 2 0,1 1 1,-2-2-1,0-3 0,-7-1-258,-6 2 0,1-2 0,-7 6 0,-1 1 0,-3 2 0,-4 3 0,-7 4 0,-5 8 184,-6 7 1,-11 7 0,-5 8-1,-4 9-110,4 5 0,15-27 1,0 1-1,2 0 1,0 0-1</inkml:trace>
  <inkml:trace contextRef="#ctx0" brushRef="#br0" timeOffset="48">3013 9142 9661,'-23'-57'0,"1"0"0,4 7 0,5 10 0,6 12-65,1 9 0,-5 10 632,2 4 0,-8 10-653,-5 4 0,-7 10 1,-5 8-1,-7 7 0,-5 6 1,-4 6-1,-2 8 0,26-23 1,0 2-1,0 3 0,0 1 1,1 1-1,0 1 281,0 1 0,-1 1 0,-3 5 1,1 1-1,2 0 0,1 0-89,0 0 0,0 0 0,2 1 0,1-1 0,0 0 0,0-1 0,2 1 0,0 0 0,1 0 0,1 0-53,0 2 0,0 0 0,3-1 0,1 0 0,-2 3 0,1-1 0,0 0 0,2-1 0,-1 0 0,1 0 0,0 0 0,1 0 0,0 0 0,0 1-29,1 0 1,0 1 0,0 0-1,1 1 1,-1 3 0,0 0-1,1 3 1,1 1 0,-1 3-1,0 2 1,0 5 0,0 1-1,-1 2 1,1 1-100,1 1 1,0 0 0,4-24 0,0 1 0,0-1 0,1 2-1,-1 0 1,1 0 0,0 0 0,0-1 0,0 1 0,1 0 0,0 0-1,0 0 1,1 21 0,0-1 118,1-2 0,0 1 1,1-3-1,0 0 1,1-2-1,0 0 1,0-4-1,1 0 0,0 2 1,2-1-1,-1-2 1,0 0-3,-1 0 1,1 1 0,2-1 0,1 1 0,-2-5 0,1 1 0,0 0 0,0 1 0,1 2 0,0 1 0,0-2 0,0 1 0,1 3 0,1 1-70,-1 1 0,0 0 0,1-1 0,-1 0 0,0 4 0,0 0 0,0 1 0,0 1 0,1-1 0,1 0 0,0 3 0,-1 1 0,1-1 1,-1-1-47,-1 0 1,1 0-1,-3-22 1,0 0 0,1 1-1,2 22 1,-1 0 0,-1 0-1,0-1 1,0 3 0,1-1-1,0-3 1,1 0-7,0-4 0,1 0 1,3 2-1,0-1 0,-1-8 1,0-2-1,2-1 1,0 0-1,0-1 0,2-1 1,-1-3-1,1 0 0,2-2 1,0-1 324,3-1 1,-1-1 0,-3-2 0,0-1-1,4 0 1,0-1 0,0 1 0,0-1-1,1 0 1,0 0 0,1 1 0,0 0 34,0 0 1,-1-1-268,0-4 0,0-1 0,1 6 0,0 1 0,0-5 0,1 0 0,-2 0 0,1 1 0,-1 1 0,-1-1 0,0 0 0,-1 0-35,-2-2 1,1 2 0,3 4 0,1 0 0,-2-3 0,0-1 0,0-1 0,0 0 0,0 0 0,0 0 0,-1-4 0,1 0 0,0 1 0,1 0 114,-1-1 1,1-1 0,2-2 0,0 0 0,-1-1 0,1-1-1,21 23 1,2-13 0,3-5 167,3-8 0,3-13 1,1-4-1,3-3 1,2-5-1,3-2 1,1-2-183,1-4 0,4 4 1,-2-4-1,-4 4 1,-3 2-1,-5 4-335,-1 4 0,-3 4 1,-4 5-1,-5 6 0,-6 5 255,-6 7 0,-1-1 0,-5 5 0,-4 6 0,-2 4 0</inkml:trace>
  <inkml:trace contextRef="#ctx0" brushRef="#br0" timeOffset="49">4692 18525 8531,'8'-27'39,"-1"8"0,-3 4 1,5 6-300,3 3 0,2 2 1,-1 4-1,0 0 1,1 0 590,-1 0 0,-4 0 1,-2 1 616,-1 4 0,-1-5 0,-7 1-216,-2-4 1,-4-1 0,-7 4 0,-1 1 0,-3 5 0,0 6-686,-1 4 1,4 7 0,6-3 0,2 2 0,2 4-1,3-3 1,3 3-262,5-1 0,2-5 0,7-2 0,0-3 0,4-3 0,4-3 341,4-5 0,-1-2 0,-2-4 0,0-2 0,-1-5 0,-1-4-34,-4-5 1,3 3-1,-4-3 1,-3 3 0,-2 2-1,-3 0-158,0-1 0,2 6 0,-5 2-178,-2 4 0,-2 5 0,-1 10 0,2 1 0,1-1 0,1 0 0,0 2-99,2 3 0,0-8 0,5 4 1,-1-4-1,3-1 0,5-2-147,3-1 1,3-1-1,5-5 1,4-2 0,-1-2-1,1-5 1,-3-3 488,-2-1 0,-3-1 0,-1 1 0,-5 0 0,-3 1 0,-5 1-335,-4 3 0,-3-1 0,-4-5 2315,0 1 1,0 4-72,0 0 1,0 8 0,0 1-1980,0 7 1,0 5-1,0 1 1,2-1 0,1-1-302,1-3 0,7 0 0,-2 1 0,4-5 0,3-2 0,2-4-62,-2-2 1,-1-4 0,-2-5 0,1 0 0,-1-1-1,0 1 1197,1 0 0,-7 4-639,-2 0 1,-3 6 0,1 0 0,3 6-392,2 6 1,1-2 0,4 1-1,2-2 1,3-3 0,4-2-451,3-1 0,6 0 1,2 0-1,-1-1 1,1-2-1,-4-3 1,0 0 311,-3 0 1,-5-3-1,-3 5 1,-3 1 780,-2 1 1,-6 5-1,-2 4 1,-4 7 0,-1 2 664,0 3 0,0 2 1,2 7-1,2 2 1,5 1-1,1-1-675,-1-2 0,2-6 0,-7 0 0,-1 0 0,0-1 1,0-3-372,1-3 0,1-2 0,-7-1 0,-2-3-611,-5-5 1,3-5-1,2-7 1,2-7 0,4-5-1,4-7 233,7-3 0,2-1 0,7 5 0,2 0 0,1 4 0,3 4-260,3 4 0,-1 6 642,5 4 0,1-4 0,4 1 0</inkml:trace>
  <inkml:trace contextRef="#ctx0" brushRef="#br0" timeOffset="50">6785 18591 8361,'0'-32'502,"0"5"0,0 1 1,0 6-1,0 5 1166,0 2 0,0 4-976,0 0 1,0 3-891,0 2 0,0 10 0,0 13 0,0 0 1,0 2-1,0-2 0,0 1-902,0-4 1229,0-1 0,6-3 1,1-5 234,1-7 0,4-6 1,-5-7-1,0-2 1,-1-3-1,-1-3-222,-1 1 0,1-4 0,-5 6 1,0 2-1,0 1-1107,0 2 0,1 7 1,4 6-8,4 7 1,7 5 0,5 1 0,2 2 0,5 2 0,2 0 971,3 0 0,-5-3 0,4 0 0,-5-1 0</inkml:trace>
  <inkml:trace contextRef="#ctx0" brushRef="#br0" timeOffset="51">7145 18551 8361,'13'0'-30,"1"0"0,-7-1 191,-3-4 0,-8 3 0,-3-7 0,-2 0 0,0 0 0,-2 1 0,1 1 209,1 0 0,-1 2 0,5-4 0,2-1-231,2-2 0,7 3-139,3 0 0,14 0 0,6-4 0</inkml:trace>
  <inkml:trace contextRef="#ctx0" brushRef="#br0" timeOffset="52">7558 18018 8457,'0'-13'585,"0"0"0,0 7-356,0 6 1,0 6 0,0 8 0,2 3-1,1 3 1,1 4 0,-1 6 0,-1 2-1,-4 7-30,-2 4 0,-4 4 0,-5 5 0,1-3 0,2-6 1,2-6-1,2-8-847,3-5 1,2-5 389,1-5 0,0-13 0,1-5 0,2-7 0,2-2 1,-2 0 736,-2-1 1,-1 1 0,0 0 114,0-1 0,0 9 0,0 5-456,0 7 0,5 5 0,1 0 0,1-2 1,5-3-1,3 1-361,2-1 0,6-4 1,-4 2-1,2-4 0,1-1 1,0-1-8,0-4 1,-1 2-1,1-6 1,-4 0 0,-5 1-1,-4-1 1598,-4-2-625,-4 5 0,-1 2-547,0 8 1,5-1 0,1 6-1,1 0-10,3-1 1,2 2 0,3-4 0,1 0 0,3 0-1,1-3-212,-1-2 0,0-1 0,-2-1 0,0-2 1,0-3-1,-3 0 0,0-2 108,-1 1 0,2 3 0,1-4 0,2 2 0,0 3 0,1 2-205,3 1 1,0 1 0,4 5 0,3 8 0,2 6 122,2 5 0,10 8 0,-2 1 0</inkml:trace>
  <inkml:trace contextRef="#ctx0" brushRef="#br0" timeOffset="53">9424 17445 13093,'-17'0'655,"-1"0"1,0 3 0,3 8 0,-2 12 0,-7 14-402,-6 11 1,-4 12-1,14-25 1,0 1-1,-1 7 1,-1 0 0,-1 5-1,0 1 1,-2 3-1,-2 2-257,0 2 1,0 1-1,3 0 1,0 1 0,-2 6-1,0 1 1,2-1 0,1-1-1,2-4 1,2-1 0,1-2-1,2-2 1,3-5 0,2-2-1,2-2 1,2-2-805,0 29 0,4-10 0,3-14 0,0-10 1,0-8-1,0-8 0,1-4-2446,4-6 3310,2-5 0,12-13 1,2-1-1</inkml:trace>
  <inkml:trace contextRef="#ctx0" brushRef="#br0" timeOffset="54">9678 18338 11312,'-14'-12'0,"3"2"896,2 1 0,-2 8 0,5 1 0,-1 7-551,-3 5 0,-2 7 0,-2 3 1,3 3-1,0 2 0,4 0 0,1-1 1,3 0-724,1-4 0,2-3 0,2-6 0,2-1 0,7-3 430,5-4 0,5-4 0,5-1 0</inkml:trace>
  <inkml:trace contextRef="#ctx0" brushRef="#br0" timeOffset="55">9624 18205 14616,'-6'-25'268,"-2"3"1,3 8-82,5 10 0,6 2 0,7 4 0,2 1 0,3 1 1,4 1-1,3-1-954,2 0 1,4 7-1,2-2 743,1 3 1,1 1-1,5 0 1</inkml:trace>
  <inkml:trace contextRef="#ctx0" brushRef="#br0" timeOffset="56">10131 18258 12414,'0'9'-185,"-2"0"0,-1 3 0,-1 4 0,1 5 0,2 1 0,1 0 520,0 2 0,0 0 1,0-1-1,0-2 1,-2-2-1,-1-2 204,-1-3 1,-1-8-663,5-6 0,6-10 0,3-8 0,3 0 0,1 1 0,1-1-270,-1 2 0,0 1 0,1 3 0,-1 2 610,0 1 1,-4 6 0,-1 0 0,-3 6 0,0 7-547,1 6 0,1 1 1,8 5-1,1 0 0,4 0 234,0 1 0,3-1 0,3 4 0</inkml:trace>
  <inkml:trace contextRef="#ctx0" brushRef="#br0" timeOffset="57">10864 18365 11971,'2'18'635,"2"-1"1,2 6 0,4-4 0,-2 2-362,-2 2 0,-2 1 1,-4 0-1,0-2 0,0 2 1,0 1-1,0 1 0,0 0-215,0-4 1,0-3 0,0-9-711,0-5 1,0-13 0,0-15 0,0-5 0,0-6 0,0-3 0,0-5 193,0 1 0,0-1 477,0 2 1,0 5 0,0 2 0,0 3 0,0 7 2176,0 2 0,0 3-2182,0 5 0,0 7 0,0 6 0,0 7 0,-1 5-229,-4 2 0,4-1 0,-5 2 0,1 1 0,-1 2 0,-1-2-623,-3-1 0,4-2 0,1 0 0,5 1 0,5-2 837,4-3 0,14-4 0,5-5 0</inkml:trace>
  <inkml:trace contextRef="#ctx0" brushRef="#br0" timeOffset="58">11171 18471 10357,'-9'-20'574,"0"2"0,10 8 1,2 2-1,6 1 0,6 1 1,0-3-1,1 0-1020,2-1 0,-3-10 0,2 7 1,-2-2-1,-1-1 0,-1 0 0,-1-2 1,-2 2-3192,-1 1 3637,0 7 0,4-3 0,1 3 0</inkml:trace>
  <inkml:trace contextRef="#ctx0" brushRef="#br0" timeOffset="59">11597 18352 8550,'-13'0'566,"0"0"1,-1 0 0,2-2 493,4-2 1,-3 1-1,5-5 1,0 1-895,0-1 1,3 5 0,8 0 0,4 5-1105,3 2 0,1 5 0,0-4 0,1-2-1755,-1-2 5730,-6-1-1919,-1 0 0,-7 5 1,-2 1-1,-2 1-1031,2 3 1,3-2 0,5 1 0,4-1 0,3 1 0,1-1-1059,0-2 1,5-2 0,1-4 0,1 0 0,0 0 0,-1 0-651,1 0 0,2-6 1621,-4-3 0,5-14 0,-2-5 0</inkml:trace>
  <inkml:trace contextRef="#ctx0" brushRef="#br0" timeOffset="60">12157 17632 12477,'-4'-13'218,"-1"-1"0,-1 8 0,3 8 0,-3 8 0,0 8 170,1 3 1,-6 2-1,2 8 1,-3 6 0,-1 6-1,0 5 1,-1 2-495,1 3 0,1-2 0,2 8 1,3-1-1,1-1 0,3-2 0,1-6 1,5-9-2677,6-7 0,1-8 2728,13-7 0,-1-7 0,4-11 0</inkml:trace>
  <inkml:trace contextRef="#ctx0" brushRef="#br0" timeOffset="61">12477 17672 10920,'-13'0'167,"-1"3"1,1 6 248,0 8 1,-1 13-1,1 6 1,0 2-1,-1 4 1,1 3-1,1 7 1,2 6-1169,1 3 1,2 8 711,-2 2 1,3-28 0,0 0-1,2-5 1,0 0 0</inkml:trace>
  <inkml:trace contextRef="#ctx0" brushRef="#br0" timeOffset="62">12624 18378 8491,'-2'-47'3998,"-1"5"-2788,-1 10 1,-1 14 0,5 18-1366,0 7 1,6 5 0,3 2 0,3-1 0,3-1 0,1-3-633,2-5 0,0-2 0,-4-2 1,3 0-1,1-2 0,-4-2 0,-2-5 1,-4-3 654,-2-1 0,-2-1 1,-4 1-1,0 0 0,0-1 1,0 1 3204,0 0 1,0 4-2758,0 0 0,7 6 1,7-2-1,8 4 0,9-1 1,9-2-590,7-5 1,4-4 0,-1-5 0,-2-4 0,-3-3 0,-3-4 0,-5-2-462,-6-4 0,-10 1 0,-8-2 1,-7 1-1,-6 1 0,-4 3 1204,-5 2 0,-9 10 1,-4 6-1,-5 7 0,-3 7 1,-2 10-82,-2 11 0,3 12 0,-2 15 0,5 10 0,7 9 0,13-30 0,1 0 1,3 0-1,1 1-389,3 36 0,5-33 0,2 1 0,3-3 0,1 1 0</inkml:trace>
  <inkml:trace contextRef="#ctx0" brushRef="#br0" timeOffset="63">24181 10195 17260,'-12'-13'0,"5"1"-1315,7 3 1634,11 3 0,18 6 0,12 0 1,12 0-1,13 0 0,-29 0 1,3-1-1,1 0 0,2-1 1,3-1-1,0 0 0,1 0 0,1 0 1,1 0-1,1 0 0,0 1 1,-1 1-1,1 0 0,-1 1 1,0 0-1,-1 0 541,-2 0 1,1 0 0,3-2-1,-1-1 1,-4 1 0,-1 0 0,-2 0-1,-1 1 1,35-1 0,-11 2 0,-6 0-1188,-7 0 0,-11 0 0,-10 0 1,-4 0-1,-5 0 0,-4 0-841,-3 0 1,-9 0 0,-6 0 0,-8 0 0,-5 0-1033,-5 0 2266,-2 6 0,-13-4 1,-1 4-1</inkml:trace>
  <inkml:trace contextRef="#ctx0" brushRef="#br0" timeOffset="64">24314 10142 30401,'0'-21'-9831,"-1"8"10067,-4 8 1,2 5-1,-6 3 1,1 3-1,-1 2 1,0 1-281,-2-2 1,5 5 0,1-2-1,0 5 1,1 4 0,1 1 0,1 0 117,2 1 0,0 1 0,0 5 0,0 0 1,0-1-1,2 2 0,1 2 141,1 1 0,6 2 0,-2-4 0,1 4 0,0 1 1,1 3-147,2 1 1,1 2-1,1 0 1,-1-1-1,0-1 1,2 1-1,3 2-316,4 1 0,3-1-102,2-1 1,1 5 0,3-1 0,5-1 662,2-2 1,2-2 0,-1-2 0,-1-3 0,-1-1 0,3-4 0,-1-2-246,-1-5 0,7-3 1,-7-7-1,2-1 1,3-4-1,-1-1 557,-1-3 1,3-2 0,2-2 0,0-4 0,2-2 0,-1-2 0,3 0-17,2-1 1,2-2 0,-3-1-1,0-1 1,-4 1 0,-1-2-611,-3-3 0,-7-2 0,-5-5 0,-3-1 0,-2 1 0,0-4 0,-4-4 0,-4-4 0,-8-6 0,-3-3 0,-1 0 0,-1-1 0,-1 1 0,1 0 0,1-4 0,-3 1 0,1-3 0,-1-1 0,0-1-321,1 1 1,-1 1 0,5 3-1,-2 5 1,-2 3 0,1 2-218,-1 3 0,0-1 0,-4 8 1,0 2-1,0 5 0,0 3-431,0 2 0,0 3 1,0 0-1,-1 2-553,-3 4 1,2 3 0,-1 10 0,5 5-1,5 5 1260,5 3 1,4-1 0,11-3-1</inkml:trace>
  <inkml:trace contextRef="#ctx0" brushRef="#br0" timeOffset="65">24408 10329 14423,'-17'-26'0,"2"4"0,5 4 0,3 2 0,4 0-2389,1-2 2163,2-6 0,2 2 969,2-9 0,4-4 0,5-8 1,0-3-1,1-2 0,-1-2 0,0-2 1,1-3-1,-3-1 197,-2-2 1,2-5-967,-7 0 1,0 4-1,-4 0 1,0 3 0,0 2-84,0 7 1,-1 10-1,-2 6 1,-1 4-1,-1 5-801,-1 4 1,5 8-1,-4 4 1,5 3-1,6 6 1,8 3 1118,6 4 1,11 8 0,3 3-1</inkml:trace>
  <inkml:trace contextRef="#ctx0" brushRef="#br0" timeOffset="66">24208 8383 27838,'-21'-5'-218,"3"1"0,3-1 0,3 7 1,2 1-53,1 1 0,5 7 0,-4-1 0,2 5 0,3 3 0,3-2 0,3 0 0,3 1 39,2 0 0,-4 5 0,4-4 1,-1-1-1,-1-1 0,1-1 0,-1-1-904,0-2 550,-1-7 0,-5 4 1,0-9 353,0-6 1,-5-11-1,1-5 1,-1-4 0,1-6-1,-1-2 75,2 0 0,2-3 0,1 6 1,0 3-1,1 3 0,2 4-12,2 2 1,4 6-1,-3 4 1,1 0-1,3 1 1,2 4 106,2 3 1,-1 1-1,0 0 1,1 0-1,-1 1 1,0 3 0,1 5-581,-1 3 0,5 1 0,1 1 0,2-1 0,2 0 0,4 1-605,4-1 1730,-3-5 0,11-3 1,-5-5-1</inkml:trace>
  <inkml:trace contextRef="#ctx0" brushRef="#br0" timeOffset="67">24767 8050 29128,'-7'-15'-8673,"3"-3"8087,2 3 0,2 11 0,0 10 0,0 6 69,0 4 1,-1 8-1,-2-2 1,-2 3-1,2 3 1,2 2 0,1 2-497,0 2 1,6 0 472,3 2 0,2-2 0,3-6 0,1 0 619,2-3 0,-2-7 0,4 1 0</inkml:trace>
  <inkml:trace contextRef="#ctx0" brushRef="#br0" timeOffset="68">25114 7903 30547,'0'-13'-2552,"-1"10"0,-2 6 0,-3 6 2368,-2 5 1,4 7 0,-4 0 0,1 3-1,1 4 0,0 0 0,2 0 0,4-3 0,0-1 1,0-3-1,1-1-67,4 1 1,2-5 0,6 1-1,1-7 1,-1-6 0,0-2 401,1-2 0,3 0 1,3-2-1,-1-2 0,2-3 1,-1-2-1,3 1 437,-3 2-415,6-4 1,-6-3 0,7-8-1</inkml:trace>
  <inkml:trace contextRef="#ctx0" brushRef="#br0" timeOffset="69">25527 8156 29391,'0'-21'-1811,"-6"8"1,3 12 0,-4 8 0,1 3 834,3 5 1,-3 3-1,2 0 1,1 4 381,1 3 1,2 0-1,0 1 1,0-3-1,0 1 281,0-5 1,0-6 0,0-10 0,0-10 0,-1-9 469,-4-5 0,4-6 0,-4-5 0,4-2 1,1-3-1,0-2-171,0-1 1,1 6 0,2 2 0,3 2-1,2 2 1,2 4-114,2 3 1,1 4-1,2 5 1,1 3-1,2 4 1,0 4-1,1 1 57,3 0 1,4 6 0,0 1 0</inkml:trace>
  <inkml:trace contextRef="#ctx0" brushRef="#br0" timeOffset="70">25781 7996 28977,'-12'-23'-1875,"3"-4"0,4 3 1,10 8-1,5 6 2561,6 5 0,5 2 0,6 0 0,-1-3 0,3 0 0,0 0 0,2 4 0,-1 0-536,-2 2 0,-1 2 0,-2 2 0,-3 6 0,-6 5 0,-5 4-2522,-7 2 1,-11 1-1,-9 5 2376,-10 0 0,-3-1 0,2 1 1,2-2-25,3-3 1,4 2 0,9-6 0,5-2-1,2 0 1,5-1 45,6-2 1,10 4-1,15-8 1,5 3-1,8-1 1,7 0-1,6-4-59,5-1 0,-1-2 0,9-4 0</inkml:trace>
  <inkml:trace contextRef="#ctx0" brushRef="#br0" timeOffset="71">25501 10262 31616,'-18'1'0,"-1"2"0,-1 2 0,0-1 0,0 1-1700,1-1 1446,-5 1 0,14-5 1,-3-2-1,2-2 1,4-7-1,4-4 1,6-5-1,6-4 630,3-4 0,1-3 1,2 0-1,1-3 0,2-2 1,-2 1-451,-1-2 1,-6 0 0,-2 0-1,-1 2 1,-3 1 0,-1 0-434,-2-3 0,-2 3 1,-1 0-1,-3 0 0,0 2 1,0-1-1,3 3-142,2 2 0,1 6 0,0 1 0,0 2 0,0 3-167,0 1 0,1 8 0,4 2 0,4 4 0,4 2 491,5 4 1,3 2-1,5 6 1</inkml:trace>
  <inkml:trace contextRef="#ctx0" brushRef="#br0" timeOffset="72">25701 8676 27564,'0'-18'-3243,"0"0"1,0 1-1,0 3 3478,0 1 0,-2 6 1,-1 4-1,-3 6 1,-1 5-1,-4 6 1,0 2-395,-3 2 1,5 10 0,2 0-1,1 3 1,3 5 0,2 1-1,1 4-572,0 1 1,1-1 0,3-2-1,5-2 1,5-3 579,3-2 0,4-1 0,6-4 0</inkml:trace>
  <inkml:trace contextRef="#ctx0" brushRef="#br0" timeOffset="73">25754 9209 29973,'-13'0'192,"-1"2"0,1 1 1,1 2-1,2 4 1,2 5-1258,2 2 0,2 2 0,4-5 0,0 0 0,1 1 0,5-1 848,8 0 1,5-5 0,8-2 0</inkml:trace>
  <inkml:trace contextRef="#ctx0" brushRef="#br0" timeOffset="74">26087 8849 28757,'-7'-6'-1377,"-5"5"0,3-2 1229,-3 6 1,-1 9-1,1 7 1,2 2 0,1 2-1,-2 3 1,1 0-210,1 1 1,-1-1 0,5 1-1,2-2 1,2-1 0,1-3-1,1-3 39,4-7 1,-2 1 0,6-9-1,-1-4 1,1-7 0,-1-5 626,-2-5 1,3-4 0,-5-8-1,-1-4 1,-2-1 0,-2-5-1,-2 1-361,-1 1 0,-2-7 1,3 10-1,-2 2 1,2 4-1,2 3 67,1 4 1,0 3-1,1 7 1,4 3 0,4 5-146,2 2 1,3 2-1,1 0 1,1 0 0,3 2-1,0 1 1,2 3-515,0 1 1,1 2-270,5 4 1,-4 1 0,1-3 1343,0-2 0,4-3 0,-7-6 0</inkml:trace>
  <inkml:trace contextRef="#ctx0" brushRef="#br0" timeOffset="75">26434 8676 27547,'7'-19'-3879,"-2"-3"0,-4 2 2913,-1 2 1,2 10-1,2 3 1180,5 4 1,1 7-1,-1 2 1,-4 4 0,-4 2-1,-1 0-948,0 4 1,0-7 0,0 2 0,0-1 0,0 0 214,0 1 1,1-1-1,4-3 1,4-5 1298,3-2 0,1 2 0,-1 2-558,-3 1 0,-5 2 0,-8 5 0,-5-1 0,-4 2 0,-4 0 0,-1 1-279,2 0 1,1-4-1,2 6 1,0-3-1,1-2 1,3 2-134,5 2 0,2-2 1,2 3-1,2-3 1,2-3-1,5-3-180,3-5 779,1-3 1,6-6-1,2-3 1</inkml:trace>
  <inkml:trace contextRef="#ctx0" brushRef="#br0" timeOffset="76">26834 8503 28721,'0'-14'-4358,"0"8"0,-2 5 4696,-2 4 1,1 7 0,-5-1 0,1 3-214,-1 1 1,6 1-1,-4-1 1,1 0-1,-1 1 1,0-1-1,0 0-281,3 1 1,-2-1 0,0 0-374,2 1 0,2-1 1,1 0-1,0 1 31,0-1 1,0-4-1,0 0 1,1 0-1,4-2 544,3-3 0,4-2 0,2-1 0,-1 2 0,2 2 0,3-2-1819,4-2 2328,3-1 1,8 0 0,1 0 0</inkml:trace>
  <inkml:trace contextRef="#ctx0" brushRef="#br0" timeOffset="77">27220 8663 30277,'-13'-17'-1888,"0"4"1,4 3 0,1 11 1301,2 4 1,2 2 0,4 6-1,0 1 1,0-1 0,1 0 268,4 1 1,-2-3-1,4 0 1,1-4-1,-1-1 1,3-3 411,2-1 1,0-8-1,-3-3 1,-3-3 0,-2-3-1,1-3 1,-2-4-733,-2-3 1,-1 3 386,0 0 0,0-1 0,-1-2 0,-2 1 45,-2 2 0,-4 6-415,5-2 1,5 11 0,8 5 0,5 7-1,3 2 1,7 4 871,6 0 0,4-3 1,6-2-1</inkml:trace>
  <inkml:trace contextRef="#ctx0" brushRef="#br0" timeOffset="78">27513 8423 30277,'-7'-21'-1751,"-5"-4"0,11 26 0,-4 5 0,4 11 1203,1 6 0,1 1 0,2 0 0,3-2 0,0 3 0,1 5 0,-1 4 0,2 1-177,-1 1 0,-4-7 1,2 2-1,-4-4 0,-2-6 450,-4-8 1,-2-8 0,-5-13 321,3-5 1,2-8 0,4 2-1,-2-3 123,2-6 1,3 1 0,5-4-1,4 4 1,4 3 0,3 5 0,3 3 251,2 4 1,3 8-1,6 1 1,2 7-1,-1 8-716,-3 4 1,2 14 0,-9-2 0</inkml:trace>
  <inkml:trace contextRef="#ctx0" brushRef="#br0" timeOffset="79">25887 9942 13643,'-13'-40'-772,"5"6"0,4 3 1,2 4 1000,2 5 1,0 3-1,3 4 1,5-1-1,7-2 1,4 2 0,5 1-1,1 3-31,1 3 0,3-3 1,2 5-1,3-2 0,3 2 1,0-1-1,3 2-134,1 0 1,-5 0 0,7 3-1,0-1 1,-2 1 0,-1 2-1,-3 1-71,-1 0 1,-7 5 0,1 4 0,-6 5-1,-6 3 1,-5 7-240,-4 6 0,1 4 1,-5 6-1,-3 1 0,-2 4 1,-2 4 247,-3 2 0,-5 4 1,1 3-1,-2 3 1,3 1-1,3 0 1,4 2 143,1 1 1,0 0 0,0-3 0,0-6 0,0-5 0,0-7-116,0-2 1,-5-2-1,1 0 1,1 1 0,1 2-1,2 3-66,0 1 1,0-2 0,0 4 0,2 0 0,1-2 0,3-3 0,0-4-310,0-4 0,2-1 0,-3-6 0,-1-6 0,1-2 1,-1-5-879,-1-1 0,-1-2 0,-2 1 1113,0-1 0,0 0 0,0 1 0</inkml:trace>
  <inkml:trace contextRef="#ctx0" brushRef="#br0" timeOffset="80">26447 12568 21771,'-1'-12'-5878,"-4"3"5992,-2 9 0,-7 13 0,1 8 0,0 3 0,-1 1 1,1 3-1,0 1 0,-1 3 0,3-1 0,0 0 1,4-2 543,1-2 1,1 1 0,5-10 0,0-2-895,0-1 1,0-9 0,0-8 0,0-9-149,0-10 1,0-9 0,0-4 0,0-3 0,0-6 0,0-1 0,0-2 241,0 3 0,0 6 1,0 3-1,0 1 1,0 5-1,-1 3 0,-2 4 202,-1 2 1,-1 1-1,5 5-259,0 0 0,2 5 0,3 4 1,7 2-1,5 4-51,-1 2 0,5 4 1,1 5 226,3 0 0,8 1 0,1-1 0</inkml:trace>
  <inkml:trace contextRef="#ctx0" brushRef="#br0" timeOffset="81">26807 12314 25747,'-6'-17'-6700,"-3"-1"6891,3 6 1,-1 10 0,4 8 0,-2 2 0,2 2 0,2 2 0,1 3 0,0 3-509,0 4 0,4 7 0,1 2 0,-2 1 0,-2-1 0,-1 0-16,0-2 1,0-6 0,0-6 0,0-2 0,0-2 0,2-1 310,2-3 0,4-3 0,5-6 0</inkml:trace>
  <inkml:trace contextRef="#ctx0" brushRef="#br0" timeOffset="82">26780 12221 16656,'0'-40'-695,"0"7"0,2 8 0,4 10 0,6 10 595,4 3 0,6 7 0,-3-1 1,1-1-1,2 0 0,1 0 1,7 3 153,3 1 0,2 2 0,5 4 1</inkml:trace>
  <inkml:trace contextRef="#ctx0" brushRef="#br0" timeOffset="83">27247 12101 15044,'-2'-21'-3006,"-1"2"3207,-1 4 1,-2 14 0,3 2 0,-1 5-51,1 5 0,1 0 0,2 3 0,-1-1 1,-2 0-1,-2 2 0,1 1 0,-1 2-286,1-1 0,0 2 0,4-1 1,0-2-1,0-1 0,0-2 0,2-1-201,7-3 1,2 1-1,11-5 1,2-3 0,1 0-1,1-2-57,1 0 1,0 0-1,-1 0 1,0 0 492,-4 0 1,3 0 0,-4 0 0</inkml:trace>
  <inkml:trace contextRef="#ctx0" brushRef="#br0" timeOffset="84">27540 12181 15044,'0'9'-1429,"-1"0"1,-4 1 1635,-4 2 1,2 1-1,-1 1 1,1-1 0,1 0-1,-1-1 1,1-1 288,0-3 1,0-5 0,3 0 0,-1-6-1,1-6-606,1-2 0,2-4 0,2-3 0,1-4 0,1-3 0,-1-2-287,-2 0 0,4-4 1,-1 0-1,-1 2 1,-1 2-1,-2 3 1,0 2-201,0-2 0,0 5 0,-2 1 0,-1 3 279,-1 2 1,1 6-1,7 4 1,5 6-318,3 6 1,3 2 710,3 3 1,-3-1 0,4 0-1</inkml:trace>
  <inkml:trace contextRef="#ctx0" brushRef="#br0" timeOffset="85">27633 11954 15214,'-13'-1'0,"0"-2"508,-1-1 1,1 1-1,0 9 1,-1 7-583,1 8 0,0 8 0,1 4 1,3-1-1,5 2 0,2-1 1,4 0-1,1-4 0,4-2 0,5-5-2234,7-4 0,-1-5 2352,0-4 1,2-3 0,1-6 0</inkml:trace>
  <inkml:trace contextRef="#ctx0" brushRef="#br0" timeOffset="86">25807 11461 18619,'-26'-13'-659,"-1"6"0,-1 5 0,-2 10 550,-1 9 1,-2 8-1,2 8 1,-4 7 0,-5 10-1,-3 10 1,19-25 0,0 2-1,-1 4 1,0 1 281,-2 4 1,-1 3 0,0 10 0,0 3 0,1 1 0,1 2 0,0 3 0,1 1 0,9-19 0,0 1 0,1-1 0,1 1 0,0 1 0,2-1-181,0 2 1,1-1 0,0 2 0,-1 3 0,1 0 0,1-1 0,1 20 0,2-2-1,0-3 1,2 0 0,1-4 0,2-2 0,2-6 0,0-1-422,2-3 1,1 1-1,-3-2 1,1-2-1,2-5 1,0 0-1</inkml:trace>
  <inkml:trace contextRef="#ctx0" brushRef="#br0" timeOffset="87">14690 6677 29290,'6'-7'347,"3"2"1,-2 4 0,2 1-1,1 0 1,2 0 0,1 1-1,1 2 1,-2 3 0,-2 0 0,-1 1-348,1 1 0,-2-1 0,1 3 0,2-1 0,6 0 0,5 0 0,5-1 0,4-3 0,4-2 0,10 3 0,5-1 0,5-2 0,4-2 0,2-1 0,2 0 0,6 0 0,0 0 0,-2 0 0,1 0 0,-3 0 0,0 0 0,-1 0 0,-8 0 0,2 0 0,-2 0 0,-1-1 0,-1-2 0,-1-2 0,0-5 0,-1 1 0,-2-3 0,-1-1 0,0 0 0,0-2 0,0-3 0,0 2 0,6-7 0,1 1 0,2 0 0,-2 0 0,-1-2 0,1 3 0,-1 1 0,-3-1 0,-2 2 0,-3-1 0,-2 4 0,-5 1 0,-5 2 0,-4 0 0,-4-1 0,-5 1 0,-4 0 0,-3-1 0,-6 6 0,-2-1 0,-1-2 0,-3-1 0,-1-2 0,-2-4-283,0 3 1,-5-9 0,-1 5 0,-1-2 0,-2-2-1,0-3-53,0 0 0,2-1 0,-4 1 0,2-1 0,-1 0 0,-3 1 91,-5-1 0,2 5 0,-7 1 0,-2 2 0,-4 2 1,-7 4-1,-4 3-15,-4 1 0,1 6 0,-6-2 0,0 4 1,0 1-1,-1 0 0,-2 0 274,0 0 1,-4 0 0,7 0-1,-3-2 1,-3 0 0,-1-3 317,-2 2 1,-4 2-1,3 1 1,0 0 0,-4 0-1,1 0-86,-2 0 1,-2 0 0,5 1 0,-1 2 0,-5 4 0,2 4-1,-2 4 3,4-1 0,2 7 0,-1 0 1,0 3-1,5-1 0,4 2 0,7-1-205,3 1 0,10-1 0,5 0 0,6-4 0,3 1 0,3-2-71,1 1 1,6 2 0,1-3-1,1 0 1,1 1 0,0-3-145,3 3 1,2-4 0,2 5 0,4-1 0,5 0 0,6 0 0,7 0-37,2-1 1,9 3 0,4-4 0,10 0 0,7-1-1,8 1 1,5-1-1362,5-3 0,-5 4 0,5 0 1589,-1-2 1,-32-8 0,0-1 0,4 0 0,0-1 0</inkml:trace>
  <inkml:trace contextRef="#ctx0" brushRef="#br0" timeOffset="88">25821 7090 24630,'-26'-43'-942,"4"5"0,4 9 0,2 13 0,-2 10 1800,-4 5 0,-9 7-936,-5 3 0,-14 8 0,-9 6 1,-9 2-1,30-12 0,0-1 1,0-1-1,1-1 0,-37 4 0,7-5 1,3-3-1,6-3 0,2-1 1,4-2-1,2 0 0,1 0 0,0 0 273,0 0 0,8 0 0,-1 0 0,5 1 0,2 4-185,1 4 0,-9 8 0,1 7 0,-4 4 0,-5 6 0,-6 5 0,26-16 0,-1 1-159,-3 3 1,0 1 0,0 0-1,0 0 1,-2 2 0,0 1-1,1 0 1,0 0 0,1-1 0,2 1-1,0-1 1,2 0-389,2-2 1,0-1 426,-26 25 1,9-5-1,6-4 1,8-6 0,5-4-1,6-2 224,8 0 1,1 2 0,8-4-1,1 4 1,3 1 0,4 3-264,5 2 0,9 6 0,4 4 0,3 3 0,2 3 1,1 1-1,2 3-78,1 2 1,0-3 0,-6 3-1,-1-1 1,-2 0 0,2 0-1,1-1 8,2 1 1,4 0 0,1-6 0,2-5 0,3-3-1,3-4 388,5-3 0,1 1 1,4-6-1,-2 2 1,-1 1-1,0 1 1,4 4-186,1 0 1,-4 3 0,0 8-1,-1 1 1,-1 0 0,0 3-1,-3 0-172,-2 0 1,-2 2-1,-2-3 1,-3-3 0,0-2-1,0-2 353,3-2 1,6-3 0,3-7 0,1-3 0,2-1 0,-1-3 0,-2-2 316,0-2 0,1 3 0,5 0 0,0 5 1,-2 2-1,3 4-424,2 1 1,-3 2 0,4 6 0,-4-3-1,-6-2 1,-2 4 0,-4 1-377,-1 1 1,-4 5 0,-9-6 0,-3 1 0,-2 0 0,-2-4 283,-2-4 0,-3 4 0,0-9 0,-2-2 0,-2 1 0,-1-4 1,1 1 81,2-4 0,1 1 0,1 0 0,-1 2 1,0 1-1,-1 1 0,-1 0-161,-2 3 1,-7-3-1,3 3 1,-4 3-1,-1 3 1,-1 0-1,-4 0-102,-3 1 0,-4 4 0,-2 4 0,1-4 0,0-3 0,-2-4 24,-3-1 1,3 0 0,-1-1-1,4-2 1,3-2 0,0 1-1,2-1-22,3 1 0,-2-2 1,1 3-1,2-1 0,3 1 1,5 0 253,4-2 0,13 2 0,6-4 0,5-1 0,4 1 0,3-3 275,4-2 1,3 1-1,7-1 1,-1-2-1,-1-3 1,-2-1 0,1 1 1188,3 0-1490,-6-3 1,10-1 0,-10-6 0,6 1 0,2-3 0,2-2-66,-2-4 0,8-4 0,-2-2 1,-3-4-1,-3-7 0,-4-7 64,-3-7 1,6-10 0,-6 0 0,-3-4 0,-5-4 0,-5-3 0,-4-4 201,1-2 1,-9 1 0,1-9 0,-4 2 0,-7 4 0,-3 2 0,-5 3-26,0-1 1,-5-2 0,4 9 0,-4 2 0,-1 2-1,-1 3-517,-4 0 0,4-9 0,-4 5 0,4-5 0,1-7 0,0-5 0,0-6-4,0 1 0,0-3 0,1-3 1,2-4-1,2-1 0,-3 36 1,0-1-1,0 0 0,0 0 268,0-1 1,1 0-1,1 0 1,1 0 0,-2-1-1,0 0 1,0 0 0,0-1-1,0 1 1,0-1-1,-2 3 1,1 0 45,-1-34 0,-1 7 0,0 2 0,0 3 0,-1 1 0,-2 0 0,-3 0-231,-2-1 0,1 2 1,-2-5-1,5-3 1,2-1-1,5-6 1,0 36-1,1-1 159,2-1 1,2 0 0,4-2 0,1 0 0,-1-2 0,1 1 0,0-2 0,1-1 0,0-1 0,1-1 0,-1 2 0,1 1 108</inkml:trace>
  <inkml:trace contextRef="#ctx0" brushRef="#br0" timeOffset="89">27939 8156 11567,'-21'-37'80,"-21"-24"41,1 2 0,-5 0-76,21 29 0,0 1 1,-3-2-1,-1 0 0,-1 0 1,0 1-1,-3-2 1,0-1-1,-2-3 0,-2 1 1,-1-1-1,-1 1 0,-3-1 1,-1 2-39,-3-1 1,-1 2 0,2 5-1,-2 1 264,-10-5 1,-1 2 0,5 5 0,-1 1 0,-9-2 0,-1 2 0,-1 1 0,-1 1-139,-3 2 0,-1 2 0,4 4 0,-1 3 1,16 3-1,-1 1 0,-1 1 0,-1 1 1,-1 1-1,0 1 0,-2 1 0,-1 2 1,0 1-1,-5 1 0,-1 1 0,0 2-133,-5 2 0,1 3 0,-1 0 0,1-1 0,-1 2 0,0 0 0</inkml:trace>
  <inkml:trace contextRef="#ctx0" brushRef="#br0" timeOffset="90">15623 5837 6847,'0'-20'0,"0"2"-148,0 3 0,0 2 108,0-1 0,0 5 401,0 1 0,0 3 0,-2-4 0,-2-1 0,-5 0 1,-3-1-1,-1 4 0,-2 1 382,-3 3 1,-1-3 0,-5 1 0,2 1 0,0 0 0,0-1 0,1 2 0,0 2 94,1 1 0,2 0 0,-4 0 0,-1 0 0,0 0 0,-3 0-515,-2 0 1,-9 6 0,-1 4-1,-7 5 1,-2 4 0,-3 2-1,-2 2 1,-2 3-278,1 0 1,6 5 0,2 2 0,4 1 0,2 2-1,4-1 182,4 1 0,8-7 0,6 2 1,3-2-1,4-3 0,3 1 1,1-1 67,3 1 1,3 0-1,3-1 1,3 1-1,1-2 1,3-1-1,2-2 114,2 2 0,0 3 0,3 2 0,2 2 0,3 0 0,5 2-286,2 2 0,13 8 0,1 2 1,6-2-1,7-2 0,3-2 0,6-2-65,-30-19 1,0-1-1,32 13 1,-31-15 0,2 0-1,1-2 1,2-1 0,-1-2-1,1-1 1,2 0-1,2-2 12,1 0 0,-1-2 1,-5 0-1,0-1 1,8 1-1,1-1 1,-1-1-1,0-2 1,0 0-1,0 0 1,3-2-1,0 0 0,0 0 1,-1-2-72,0-1 1,-1-1 0,5 1 0,-1 1 0,-4-2 0,0-1 0,2 0 0,0-1 0,2-1 0,-1 0 0,-1-1 0,0 0-179,-1-1 1,-1 1 0,4 1 0,-2-1 0,-6-1 0,-1 0-1,-1-1 1,-2 1 0,0 0 0,-2-1 0,-2 0 0,-1 0 145,32-10 0,0-8 0,-8 2 0,-3-1 0,1-3 0,-5-2 0,-1-4 279,-6 0 1,-4-1 0,-7-5 0,-2-3 0,-4 0-1,0-2 3,-4 1 1,-8 4 0,1-1-1,-4 2 1,-6 2 0,-3 2 0,-7 1-310,-6 1 1,-13 6-1,-19-2 1,-11 2-1,-17 2 1,28 16-1,-3 0-99,-5 2 0,-3 0 1,-6 0-1,-3 2 0,-2 1 1,-2 1-1,-2-1 1,-1 2-1,-5-1 0,-1 1 1,-1 1-1,0 1 0,22 1 1,-1 0-1,1 0-22,-1 1 1,0 0 0,0 0 0,1-1 0,0 0 0,-1 0 182,-2 1 1,0-1-1,1 1 1,-18-2 0,2 1-1,18 2 1,-1 0 0,1 0-1,-22 0 1,2 0 0,6 1-1,1 0-201,2 1 0,3 0 0,7 1 0,2 2 0,8 1 0,2 2 0,-28 10 0,13 6 0,9 7-3307,7 9 3505,0 6 0,12 7 0,-3 1 0,2-1 0</inkml:trace>
  <inkml:trace contextRef="#ctx0" brushRef="#br0" timeOffset="91">24941 14513 7982,'-14'-25'0,"3"6"0,0 13 0,4 18-47,1 16 1,-5 15 0,3 6 0,-4 4 0,0 3 0,2 1 0,1-4 0,0-4-1,1-2 1,5-2 0,8-4 0,8-7 218,8-4 0,14-11 1,8-6-1,8-8 1,9-10-1,7-10 1,-31 3-1,1-2 1,-1-4-1,0-1 152,1-2 1,-1-1 0,1-4-1,-2-1 1,-2 1 0,-2 0 0,-3 0-1,-1-2 1,-2 0 0,-1-1 0,16-28-1,-8 1-319,-9 4 1,-13 8-1,-9-1 1,-9 5-1,-15 6 1,-14 8-1762,-15 6 0,-7 13 1756,20 5 0,-2 4 0,0 5 0,-1 4 0,-4 3 0,-1 0 0</inkml:trace>
  <inkml:trace contextRef="#ctx0" brushRef="#br0" timeOffset="92">15596 5344 30835,'-13'-18'-7258,"0"1"4840,-1-1 1209,7 10 1350,-5 3 0,8 6 842,-10 3-830,4-2 1,-15 8-1,1-5 1,-6-2-1,-7-2 1,-6-1-1,-5 0 1,-4 0-1,-5 0 1,0 2 79,-1 2 0,-12 8 0,11 7 0,-2 3 0,-1 7 0,3 5 0,0 6 0,2 4-558,3 5 1,2 3 0,1 4-1,5 2 1,24-27 0,1 0 0,-17 31 393,18-29 1,1 1 0,-13 29 0,1 0-103,3 0 1,7 2-1,5 2 1,5 1-2,7 3 1,2-6 0,2 4 0,0-1 0,2 0 0,2 4-1068,5 1 821,-4-34 0,2 0 0,1 0 0,2-1 0,-1 3 0,-1 0 0,1-2 0,-1 0 0,-1 1 0,1-1 0,-2-1 0,1 1-91,0-2 1,-1 1 0,1 3 0,0 0 0,-1-3 0,-1 1 0,0 0 0,-1 0 0,-1 2-1,-1 0 1,-1 0 0,-1-1-9,0-1 0,0 1 0,0-1 0,0 0 0,0 34 0,0-1 0,0 1 0,0-4 241,0 0 0,6-1 0,5-2 0,5-5 0,8-2 0,5-7 0,8-2 347,6-2 0,6-10 0,9 2 0,2-3 0,4-1 1,1-1-85,-31-16 1,0-1 0,2 0-1,0-2 1,-1 2 0,1 0-1,1 0 1,1 1 0,1-1 0,1 1-1,0 0 1,1 1 0,1-1-1,-1 0 10,1 2 1,1-1-1,3 2 1,1-1-1,-2 0 1,0-2-1,0 1 1,1 0-1,0 1 1,1-2 0,0 1-1,1-1-31,0-1 0,1-1 1,2 0-1,1-1 1,-3-3-1,1-1 1,-1 0-1,0 0 0,0-1 1,-1-1-1,-1-1 1,0-1 137,-1-1 0,-1-2 1,2 2-1,0 0 0,-4-4 1,0 1-1,0 0 0,0 1 1,0-1-1,0-1 0,-3 0 1,1 0-1,-1-1 0,0 1 128,0 0 0,0-1 0,-2 0 0,1-1 0,3 4 0,0-1 0,-1 1 1,0-1-1,-2 1 0,0-1 0,1 1 0,-1 0 1121,1 3 1,0-1-1345,1 0 1,1 0 0,1 2-1,1 1 1,-1-3 0,0-1-1,-1 0 1,-1 0 0,1 0 0,0-2-1,1 0 1,-1 0-154,1-1 0,1 0 0,0 1 0,0 1 0,-4-2 0,0 0 0,0 0 0,0-1 0,0 2 0,0-2 1,0 0-1,0-1 0,-1 0 0,0 0 93,37-1 1,-37 0 0,0 0 0,35 0 0,-35 0 0,-1 0 0,1 0 0,-1 0 0,1 0 0,1 0 107,-2 0 1,1 0 0,0 0 0,0 0-1,2 0 1,0 0 0,1 0 0,0 1 0,-1 1-1,1 1 1,2 1 0,-1 1-251,2 0 1,-1 1-1,0 3 1,0 0-1,3 1 1,0 0-1,-1-1 1,-1 1-1,-3 0 1,0-1-1,2-1 1,0 0-1,-1 0 1,0-1-17,1 0 1,0-1-1,0-1 1,-2-2-1,-2-1 1,-1 0-1,-1-1 1,1 0-1,0-2 1,0 0 0,-1-1-1,0-2 164,36-9 0,-3-2 0,-1-7 1,1-2-1,-34 11 0,1 0 1,0-2-1,0 0 0,2-1 0,0 1-3,0 0 1,0 0 0,0 1 0,0-1 0,0 0 0,0 0 0,2 0 0,0-1 0,0 1 0,-1 0 0,1 1 0,1 0-165,-3 1 0,1 0 0,-2 1 0,0 1 0,-1 0 1,0 0-1,0 0 0,0 0 0,33-11 0,0 0-76,-3-2 0,0-1 0,-3-2 0,-1-1 0,-3-2 0,-2-2 0,-1-2 83,1-3 1,2-6-1,-28 20 1,2 0 0,-1-1-1,1 0 1,2-1 0,-1 0-1,0-1 1,0 0-27,1 0 0,-1-1 0,4-1 0,0 0 0,-1 0 0,1-1 0,-1 1 0,0 0 0,1-2 0,0-1 0,-2 0 0,0 0 0,-1-1 0,1 0-178,-1 1 0,0 0 0,-4 5 0,-1-1 0,1-1 0,-1 0 0,-1 0 0,-2-1 0,23-25 0,-7-1-133,-3 2 1,-8 2-1,-4-1 1,-7-4-1,-5-2 1,-5-4 0,-4 0 147,-4-2 1,-4-10 0,-2 5 0,-4-5 0,1 36 0,-2 0-1,-1 0 1,-1-1 136,0 0 1,-2 0-1,-4-4 1,-1 0 0,0-2-1,-1 1 1,-3-2 0,-1 0-1,-1 0 1,-2 0 0,-1 1-1,-1 1 1,0 2 0,-2 0 0,-3 2 0,-1 0 1,-1 1-1,-2 1 0,-4 1 0,-1 0 0,-4 0 1,-2 1-1,-3 2 0,-2 0 0,-3 1 1,-2 1 76,-4 0 1,-2 2-1,-1 2 1,-2 1 0,17 8-1,-2 1 1,-1 0 0,-2 1-1,0 1 1,-1 1 0,-2-1-1,0 0 1,-1 2 0,-3-1-1,-1 1 1,0 0 76,-2-1 0,0 2 0,-1-1 0,0 2 0,-1 0 0,-1 1 0,-5-1 0,-1 1 0,0 0 0,0 0 0,1 0 0,-1 0 0,0 1 0,-1 0 0,0 0 0,0 0 0,-1 0 0,0-1 35,-1 0 0,0-1 0,-1 0 0,18 3 1,1 1-1,-1-1 0,0-1 0,-1 0 0,-1-2 1,0 1-1,0 0 0,0 0 0,0 1 0,0 0 1,0-1-1,1 1 0,0 0 0,0 0 1,0 0-1,-1 0 0,1 0 0,0 0 0,0 0 1,2 1-1,-1-1 0,1 0 0,0 1 28,-1 0 0,1 0 1,-1 0-1,0 0 0,1 1 1,0 0-1,-1-1 1,1 2-1,-18-3 0,0 2 1,0-1-1,2 1 1,0 0-1,0 0 0,0 2 1,0 0-1,0 1 1,-2 1-1,1 2 0,-1 0 94,16 2 0,0-1 0,0 2 1,-1 1-1,-2 1 0,-2 2 1,1 0-1,0 1-193,-1 1 0,1 0 0,0 1 0,0 1 0,-2 1 0,1 0 0,-1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1.720"/>
    </inkml:context>
    <inkml:brush xml:id="br0">
      <inkml:brushProperty name="height" value="0.053" units="cm"/>
      <inkml:brushProperty name="color" value="#FF0000"/>
    </inkml:brush>
  </inkml:definitions>
  <inkml:trace contextRef="#ctx0" brushRef="#br0">5559 6064 30037,'0'-8'-9831,"-2"3"10012,-2 5 1,1 0-1,-6 0 1,0 1-1,0 2 537,0 1 1,6 2-486,-1-1 282,2-4 0,1 7-219,-4-4 0,5-2 0,2 2 0,8-2 0,8-2 0,4 0 0,5 0 81,3 0 0,5 0 0,-2 0 0,1 0 0,1 0 1,1 0-1,-2 0-343,-2 0 1,4 0-1,-5 1 1,-1 2 0,-2 1-1,-1 1 334,-1 1 1,1-5 0,0 5 0,-2-1 0,-2-1 0,-2-1-318,-2-2 1,-1-1 0,-4 0 0,-1 0 0,0-1 0,1-3 199,-1-5 1,-6-3 0,-4 0 0,-4 2 0,-7 2 0,-2 1-252,-5-1 0,-7 5 0,-2-1 0,-4 3 0,-4 1 0,-3 0 0,-2 0 0,-6 0 0,-1 1 0,0 2 0,-2 3 0,-2 0 0,-1 1 0,1 1 0,9-4-59,-1 5 1,7-2 0,-1 4-1,3-4 1,6-1-70,6-3 0,4 0-35,2 1 0,19-2 1,13 2-1,16-1 1,14 0-1635,8 2 2309,-3 5 1,17-3-1,-2 7 1</inkml:trace>
  <inkml:trace contextRef="#ctx0" brushRef="#br0" timeOffset="1">2546 4851 9117,'5'-40'0,"-1"2"0,-1 4 0,-2 7 0,-1 8 182,0 4 0,-1 2 0,-4 1 0,-3 1 0,-4 4 0,-2 1 0,1 3 0,0 2 0,-1 1 353,1 0 0,6 1 0,2 3 0,4 5 0,1 3 0,0 3-703,0 3 0,1 2 0,2 7 0,2 1 1,-1 3-1,1 5 41,-1 2 1,0 7 0,-4 2 0,-1 4 0,-2 5 0,-3 3 0,0 6 101,0 5 1,-3-5-1,5 5 1,1 1-1,1-2 1,2 2-1,2-6 13,2-4 0,4 9 0,5-11 0,0 2 0,1 2 0,-1 1 28,0 4 0,-8-30 0,-2 0 0,-1 1 0,0 0 0,-1 3 0,0 1 0,-2 4 0,0 0 0,-1 3 0,0 0-5,-2 1 0,-1 3 0,-1 8 1,0 0-1,0-3 0,-1-1 0,0 1 1,0-1-1,1 1 0,-1-1 0,1-3 1,0 0-1,1-3 0,1-1-76,2-4 0,0-2 0,1-3 1,0-1-1,1 33 0,2-6 1,2-7-1,5-5-173,3-4 0,-3-8 0,0 1 1,0-4-1,-2-1 0,-1 2 0,-1-1 444,-1-1 0,0 8 0,-4-7 1,0 5-1,-1 6 0,-4 3-69,-3 2 1,-4 10 0,-2-2 0,1-1 0,1-1 0,2-6 0,2-4-869,3-7 1,0-13 0,5-8 624,0-5 1,5-9 0,0-11-1,3-8 1,2-3 0,1-3 359,-3 1 0,4-12 0,-4-3 1</inkml:trace>
  <inkml:trace contextRef="#ctx0" brushRef="#br0" timeOffset="2">2333 8916 28626,'-2'-18'-3277,"-2"0"0,4 8 0,0 11 2959,7 11 1,10 8-1,3 8 1,4 1 0,6 2-1,2-1 1,5-2 0,2-3 0,1-2 1,6-9 0,3-6 0,2-2 842,3-3 1,11-8 0,3-2 0</inkml:trace>
  <inkml:trace contextRef="#ctx0" brushRef="#br0" timeOffset="3">3852 6157 30268,'0'-13'-9831,"0"-1"6806,0 7 1,0 0 2826,0 2 0,2 4 0,1-5 0,1 3 1,1 1 337,1 4 1,-5 7 0,4 0-1,-2 1 338,1-1 1,3-3 0,7-6 0,-1 0 0,2 0 0,3-2 0,2-1 180,1-1 0,7-5 0,-4 3 1,0 0-1,1-1 0,0 1-377,2 0 1,-5 2-1,-1 4 1,-2 0 0,-1 0-1,-1 1 1,1 2-703,-2 1 1,4 7 0,-2-4 0,-1 2 0,1-2 0,0 1 0,0-2 638,1 0 1,-4 3 0,4-5-1,-1-1 1,1-2 0,0-1 606,0 0 0,5-1 1,-2-2-1,2-1 1,0-1-1,-2 1 1,2-2-549,1-2 1,-3 5-1,-1-3 1,0 2-1,-1 0 1,3 1-1,-1 1-227,0 2 0,-1-4 1,2-1-1,-2 1 1,0-1-1,-2-1-81,0-1 0,4 0 0,-6-4 0,0 2 0,-3-1 1,0-2-1,-1-1 104,0 0 1,1-2-1,1-2 1,1 0-1,2 0 1,-2 3 0,0-1-296,2-3 1,-3 5 0,4-2-1,-1 5 1,1-1 0,0 1-150,1 1 0,-3-3 0,-3 5 0,-2-2 1,-2 1 135,-1 2 0,-6-4 0,3 3 0,-2-2 1,1 0-1,-2-1 0,-2-2 52,-1-2 0,0-3 1,0-3-1,0 0 0,2-3 1,0 1-1,4 1 46,2 2 0,-5 0 0,1 3 1,-2-2-1,-2 2 0,0 1-273,0 1 0,0 6 0,-2 0 0,-2 2 0,-5 2 1,-3-1 135,-1 1 0,-2-5 0,-1 5 0,-2-1 0,0 1 0,0-2 0,-1 0 407,-2 0 0,5 0 0,-2 3 0,2-1 0,0-1 0,-2 1 0,2-1 88,1 2 1,-3-3-1,0 2 1,0 1-1,1 2 1,-3 1-219,0 0 1,2 0 0,-4 1 0,-1 2 0,0 3 0,-1 0 0,-3 0 210,-1-3 0,6 3 1,-8-2-1,-1-1 1,0-1-1,-3-2 1,2 0 420,-1 0 0,-3 0 1,4 0-1,-1 0 1,-1 0-1,2 0-211,-1 0 0,2 0 1,4 0-1,1 0 0,-1 0 1,0 1-1,1 2-326,-1 1 0,0 5 1,1-3-1,-2 2 0,-4 2 1,-2 0-1,-1 1-259,-1-2 0,2-1 1,-3 4-1,3-1 0,2-2 1,2 1 81,2 2 0,1 1 1,2-1-1,3-2 1,4-1-1,3 2 0,2 0-391,-1 3 1,7-1 0,3 0-1,2 1 1,2-1 0,2 0 0,2 2 77,5 3 0,9-3 1,5 3-1,6-4 1,3 1-1,2 1 1,5 2-22,4-2 1,-2 1-1,5-1 1,0 3 0,1 1 343,1-1 0,10-7 0,-4-6 0</inkml:trace>
  <inkml:trace contextRef="#ctx0" brushRef="#br0" timeOffset="4">6425 6330 9304,'0'-17'0,"2"-1"0,2 2 0,5 1 1916,3 1-1273,1 1 0,0 6-274,1 2 1,-5 4 0,0 1 0,2 0-1,4 0 1,3 1 0,0 2-89,1 2 1,6-1-1,8-4 1,1 0 0,4 0-1,5 0 1,8 0-1,3-1 192,4-4 0,6-1 1,0-4-1,4 1 1,3 0-1,-2 2-188,0 2 0,-4-1 0,-3 2 0,-4 1 1,-5 1-1,-4 2 0,-5 0-415,-2 0 1,-7 5-1,1 1 1,-1 0-1,0 0 1,-4-2 931,-3 2-984,-2-4 1,0 3 0,-3-5 0,-2 0 0,0 0 0,-2 0 362,0 0 0,5-5 1,-3-3-1</inkml:trace>
  <inkml:trace contextRef="#ctx0" brushRef="#br0" timeOffset="5">3746 5837 26125,'-14'-7'0,"0"2"0,-3 5 0,-2 5 659,-2 4-1130,-1 3 1,-9 5 226,0 1 1,0 10 0,3-1 0,-2 1-1,-1 2 1,1-1 0,1 4 0,-1-1 0,-1 3-1,1-1-83,2 3 0,-3 6 1,-1 2-1,-1 1 1,0 2-1,4-1-269,1 3 1,1 2 313,0 2 1,5-1 0,1 0 0,1 1 0,0 0-1,1 3-4,3 0 0,2 0 0,4-7 0,3-3 1,1-1-1,1-3-75,-1-1 0,5 2 0,-4 1 0,5-3 0,5 0 0,4-2 0,6-2 174,7-2 1,2-3 0,11-7-1,4-1 1,2-2 0,5-6-1,0-3 116,0-5 0,1-4 1,-5-5-1,-4 0 1,-1 0-1,-3 0 230,-3 0 1,-2-1-1,-4-2 1,-3-1 172,-4 1 0,2-5 0,1 1 0</inkml:trace>
  <inkml:trace contextRef="#ctx0" brushRef="#br0" timeOffset="6">3652 7557 29258,'-7'-33'-1967,"3"6"1,4 15 0,4 17 0,5 11 0,1 9 988,-1 6 1,3-1 0,-5 6 0,1 1 0,-2 1 0,-2 2 0,1-1 488,-2-4 0,-2 2 1,-1-4-1,-1-1 1,-2 1-1,-3-5 562,-2-4 0,-1 1 1,-4-4-1,0-1 1,-2 0-1,-1-3 1,-4 3 171,0 0 1,3-3 0,-2 2 0</inkml:trace>
  <inkml:trace contextRef="#ctx0" brushRef="#br0" timeOffset="7">10238 5384 12417,'-5'21'0,"1"-3"0,1-4 0,3 0 0,3-1 0,1 0 67,-1 1-90,4 5 1,-4 3-62,6 9 1,-6 0-1,2 9 1,-2 8-1,0 8 1,1 14-1,-2-31 1,-1 2 0,0 4-1,0 1 1,-1 3-1,0 2 1,-1 4-1,0 1-62,-1 3 1,0 2-1,-2-1 1,0 0 0,-2 1-1,-1 1 86,0-3 1,1 0-1,1 2 1,2-1 0,1-7-1,0-2 1,1-1-1,2-1 1,0-1 0,2-1-1,1-5 1,1-1-1,0-1 1,0-2 0,6 34-65,-2-1 0,-5-3 1,4-5-1,-3-2 119,-2-2 1,0 9 0,0-1 0,2 1 0,-2 2 0,-2-1 0,-1 4-91,0 1 0,0-35 0,-1 0 1,-1 2-1,-1 0 0,-1-1 1,-2 0-1,-1-1 0,-1-1 179,-10 31 0,-5 0 1,2-22-1</inkml:trace>
  <inkml:trace contextRef="#ctx0" brushRef="#br0" timeOffset="8">10184 8676 28789,'0'-39'-1639,"0"4"1,0-15-1,0 5 1,2 4 0,1 4-1,3 7 1998,1 6 0,2 7 0,7 9 0,5 10 0,9 10 1,5 8-1,11 5-572,9 2 0,-2 1 0,12 0 1,-2 0-1,-4-4 306,0-3 1,11 3-1,-2-4 1</inkml:trace>
  <inkml:trace contextRef="#ctx0" brushRef="#br0" timeOffset="9">20395 4784 25062,'-18'-11'0,"-1"0"0,0 2 0,-2-1 0,2-2-453,0-1 0,1-1 0,5 1 0,1 0 0,3 0-809,4-1 1,2 2-1,0 2 1650,-1 1 1,-2 6-1,2-1 1,-4 4-1,-1 3-112,0 1 1,6 2 0,-1-2 0,3 5 0,1 3 0,0 3-128,0 3 1,0 4 0,0 9 0,0 6-1,-2 6 1,-1 7 36,-1 7 1,-7-4-1,2 8 1,-1 4-1,0 1 1,2 3-1,2-4-278,3-3 0,2 2 0,1-7 0,0-2 0,1-6 0,2-8-369,2-4 1,4-8 0,-3-1 0,-1-6 0,3-3 0,-1-4 0,2-3-363,-1-3 1,3-6 0,-2 0 0,3-8-1,3-8 911,3-8 1,3-16-1,5-4 1</inkml:trace>
  <inkml:trace contextRef="#ctx0" brushRef="#br0" timeOffset="10">20302 4878 29594,'-8'-45'-4916,"4"1"1,2 2 3813,2 5 1,0 11 0,2 8 0,1 3 0,3 2 1626,1 0 1,4 4 0,5 0 0,3-2 0,2 1 0,6 0 0,5 2 104,8 2 1,9 2 0,1 4 0,7 0-1,6 1 1,5 2 0,5 3 0,-35-3-1,0 0-363,2 0 0,1 0 0,-3 2 0,0-1 0,1-2 0,0 0 1,35 3-1,-4-1 0,-4 1-202,-3-2 0,-3-2 0,-5-1 1,0 0-1,-5 0 0,-2 0 0,-4 0-26,2 0 1,-4 0 0,2 2 0,-3 2 0,-1 6 0,-1 7-1,-4 5-255,-3 3 0,0 6 1,1 5-1,1 4 0,1 9 1,-1 2 522,-2 6 1,-4 5 0,-3 0 0,-1 5 0,-4 2 0,1 2-1,-2 1 84,1 0 1,3-8 0,-2 1-1,0-4 1,-4-5 0,-3-3-613,-5-4 1,1-7-1,-5-7 1,-4 1-1,-4-4 1,-7-5-1,-7-8 50,-5-4 0,-5-3 0,-7-3 0,-9-5 0,-11-2 0,-9-2 92,-5 0 0,26-1 0,-2 0 1,0 0-1,-2-1 0,-2 0 0,-2 0 1,-1 0-1,-1 1 0,0 0 0,0 0-81,1 1 1,0 0 0,-6 1 0,0 0 0,1 0 0,1 2 0,0 1 0,0 1 0,2 1 0,1 0 0,4 1 0,1 1 0,3 0-1,1 0-323,2 1 1,2 0 0,-26 7 0,4-6 0,10-1 0,13 2 0,10-1 569,9-1 0,10 3 0,3-5 0</inkml:trace>
  <inkml:trace contextRef="#ctx0" brushRef="#br0" timeOffset="11">23061 5371 29093,'-7'-13'-3425,"2"-1"1,4 1 2507,1 0 1,-2 1 0,-1 1 0,-3 4 1118,-1 1 1,-2 2 278,-4 4 0,0 0 0,-1 0 0,1 1 0,0 3 1,-1 5-185,1 3 1,0 2 0,1-1 0,1 0 0,4 2-1,1 1 81,3 2 0,3 1-363,4-1 0,4-3 0,5 3 1,2-4-1,1 0 0,2-1-563,-2 0 0,4-1 0,-3-3 1,0-4-1,-2-4 1148,-2-1 1376,-6 0 0,-1-1-1318,-6-4 0,2 8 1,1-1-1,4 4 1,3 2-1,7 1-1735,2 0 1,5 0 0,5 3-16,2-3 1,11 1 0,-2-4 1787,1 2 0,1-6 0,-2 4 0</inkml:trace>
  <inkml:trace contextRef="#ctx0" brushRef="#br0" timeOffset="12">23528 5384 28336,'-14'-6'-860,"1"-3"1,1-2 0,2-1 140,1 3 1,7 3-1,2 6 1,9 0-1,8 0 1,5 0 1002,3 0 0,0 0 0,-1 0 0,-2 1 1,2 4-1,0 4 0,-2 3 141,-4 1-647,-10 6 1,4-4 0,-4 4 0</inkml:trace>
  <inkml:trace contextRef="#ctx0" brushRef="#br0" timeOffset="13">23541 5611 28336,'-9'-6'-1368,"0"-3"0,6-3 1,0-1-1,6 1 0,6 2 1,3 2-1,3 2 1849,3 3 1,2 2 0,7 1 0,0 0 0,1 0-1,1 0-24,3 0 1,11 0 0,-2 0 0</inkml:trace>
  <inkml:trace contextRef="#ctx0" brushRef="#br0" timeOffset="14">24074 5291 29967,'-7'-33'-8094,"2"7"5483,4 6 3084,1 6 1,0 8 0,1 6 0,2 7 0,2 5-1,-1 1 1,1 2 0,1 3-812,1 4 1,-4-1 0,1 1 0,-2 2 0,-2 1 0,0 2-1,0-1 116,0 1 0,1-5 0,2-1 225,2-2 1,4-1-1,-3-6 1,1-3 296,3-5 1,2-3 0,2-1-1,-3-1 1,0-3 0,-2-4 0,1-1-695,2 0 0,-5 0 1,-1-2-1,-1 0 637,-1 2 0,-1 6 0,-7-1 1,-5 2-1,-3 2 0,-3 2 1,-1 1-119,-2 1 0,0 5 0,5-3 0,1 2 0,2 0 0,2 1-718,2 0 1,2-4 0,4 4 0,3-1 0,6 0-1,10-4 1,9-2 1176,8-2 1,8 6-1,4 1 1</inkml:trace>
  <inkml:trace contextRef="#ctx0" brushRef="#br0" timeOffset="15">24594 5411 30405,'0'-6'-1629,"0"6"0,-4 7 1,-2 10-1,0 2 839,0 2 1,-4-1 0,2 5 0,-1-1 0,2 3-6,1 1 0,-4-3 0,2 5 582,1-7 0,-5-3 0,4-7 1</inkml:trace>
  <inkml:trace contextRef="#ctx0" brushRef="#br0" timeOffset="16">24501 5637 29967,'0'-26'-1768,"0"-1"0,0 2 0,0 3 0,0 4 0,1 3 1781,4 2 1,2 5 0,6 4 0,2 2 0,3 4-1,4 2 446,3 5 1,8 3 0,1 1 0</inkml:trace>
  <inkml:trace contextRef="#ctx0" brushRef="#br0" timeOffset="17">25127 5544 28445,'-17'-46'-34,"-1"6"1,4 18 0,-8 13 0,-3 8 0,-5 5-184,-5 5 0,1 7 1,0 2-1,3-2 0,5 1 1,7-1-1,6 2-120,4-2 1,5 3 0,11 0 0,11 1 0,16 2 0,15 0 0,17 3 0,-27-13 0,2 0 515,6 1 1,1-1 0,3-2 0,0-1 0,3 1 0,-1 0 0</inkml:trace>
  <inkml:trace contextRef="#ctx0" brushRef="#br0" timeOffset="18">3839 6037 7183,'0'-21'0,"0"4"0,0 2-197,0 2 155,0 5-191,0-4 1,0 12 0,-1-1-480,-4 4 2779,-2 1 0,-2-5-742,0-4 1,7 4 0,4-2-1155,10 6 1,7 9 0,9 7 0,5 0-1,5 2 1,10-2 0,7 0 315,8-2 0,10-4 0,-1-4 0,1-5 1,1-2-1,-1-2 122,-1 0 1,4 0 0,-5 0 0,-3-2 0,-3-2 0,-3-3-1,2-2-79,1 0 0,-3 0 0,-1-4 0,1-1 0,0 1 0,4-2-196,-3-3 0,0 2 1,-1-6-447,-4-2 1,-4-6-1,-3-2 1,-5-4-189,-6-5 1,-9-1 0,-2-6 0,-5-3 0,-8 1 0,-5 0-1,-10 1 337,-8-2 0,-10 5 0,-15 3 0,-10 6 0,-11 8 0,-15 5-21,28 14 0,-3 2 0,-5 3 0,-3 1 0,-9 2 1,-3 2-1,-5 1 0,-2 2 0,-3 3 0,-1 1 1,24 0-1,-1 0 0,0 2 0,0-1 0,-1 2 1,1 0-70,-1 0 1,1 0 0,0 1-1,0 0 1,-1 1 0,2 0 0,-20 4-1,3 1 1,5-1 0,2 2 0,6-1-1,1 1 1,7 0 0,1 0-105,3 0 0,2 0 1,4-1-1,1 1 0,-23 22 1,12 0-1,14 2 0,14 2-1466,11 5 1,20 10 1359,14-1 0,-7-24 0,4-2 0,6-4 0,1-1 0</inkml:trace>
  <inkml:trace contextRef="#ctx0" brushRef="#br0" timeOffset="19">20808 6157 9648,'9'-18'0,"0"-1"0,0 0 0,-2 0 0,-2 2-244,-4 3 198,5 0 1,-4 1 77,2 0 0,-2 4 1,-4 1 278,-2 2 1,1 2 0,-6 4-1,-1 1 1,-2 4 0,-2 4-1,1 3 147,0 1 1,-5 0 0,-1 1 0,-1-1 0,1 2 0,1 1 14,-1 2 0,0-1 0,-6-3 0,0-1 1,-5 0-1,-3 1 0,-4-1-135,-1 0 0,-4 1 0,-1-1 0,-1 0 1,1 1-1,2-1 0,1 0-208,0 1 1,1 4-1,2 1 1,1 0-1,1 2 1,1-2-243,3 0 0,4 3 0,3-2 1,4-1-1,0 0 0,4-2 0,3-1-226,4 2 1,-2-8 0,7 3-1223,1-1-347,2-6 0,-1 0-2412,-2-6 4299,2-6 0,-10-7 0,5-8 0</inkml:trace>
  <inkml:trace contextRef="#ctx0" brushRef="#br0" timeOffset="20">19635 6544 16829,'-13'-2'18,"1"-2"0,2-5-224,1-3 1,0 3 0,-4 0 1087,-1-1 1,1 4 0,1 3-1,3 6 1,5 6-720,2 3 0,2 2 1,0 4-1,0 4 0,2 5 1,2 3-1,7 1-379,5-2 1,0 0 0,6-3 0,2-1-1,0-1 213,-2-2 0,3-5 0,-4 2 0</inkml:trace>
  <inkml:trace contextRef="#ctx0" brushRef="#br0" timeOffset="21">18382 6091 27708,'-9'-14'-1766,"1"1"0,3 4 1,-4 2-1,0-1 1864,2 1 1,-5-1 0,5-2 0,-2 1 0,0-1 0,0-2 100,2-1 0,-1 5 0,5 2 0,-3 2 0,-1 1 7,-4 4 1,0 7 0,-3 8 0,2 2 0,2 0-327,1 1 1,2-4-1,-2 4 1,4 0 0,4 2-1,1 0 51,0-4 1,1-2 0,4-2 0,4 1 0,4-2 0,3-3 0,2-5 872,-2-3 1,-1-1-1049,-1 0 0,-1-1 1,0-3-1,1-5 1,-3-3-47,-2-2 0,-3 1 0,-4 0 1,1-1 129,1 1 1,1 4 0,-7 3 163,-2 5 1,2 4 0,-2 10 0,2 0 0,2 1 0,2-1-227,2 0 1,-1 1-1,6-1 1,1-1-1,2-2 1,2-1-601,-1 2 0,5-5 0,1-2 2460,2-3 1,1-1-1644,5 0 1,-1 0 0,1 0 0</inkml:trace>
  <inkml:trace contextRef="#ctx0" brushRef="#br0" timeOffset="22">18689 5984 6867,'0'-18'0,"0"0"-245,0 2 0,-2 6 750,-2 1 0,2 4 0,0-2 563,4 1 1,6 2 0,5 4 0,1 0-1,0 0 1,3 1 0,0 4-694,0 3 0,-2 4 0,-2 2 0,0 0 0,1 3 0,-3 2 0,-2 0-888,-4 0 0,-4 1 0,-1-4 1,0 2-1,-1-2 0,-4-1 466,-4-2 0,-2-1 1,-3-2-1,1-2 1,0-2-1,1-2 2414,3 2 0,1-3-2187,13 6 432,-1-6 1,27 3 0,-2-6 0</inkml:trace>
  <inkml:trace contextRef="#ctx0" brushRef="#br0" timeOffset="23">19249 5971 28896,'7'-12'-3277,"-2"-6"0,-5 6 0,-6 3 3674,-8 6 0,-3 9 1,-7 3-1,3 4 1,0 4-1,1 2 1,-3 2-1,3 2-479,2 3 0,9 0 0,5 1 0,5-1 0,8 3 0,9-1 0,8 0 0,10-3 619,8 0 1,1-6 0,1-2 0,-3-7 0,0-5-1,-3-5-703,-2-5 0,-7-2 0,-10-8 0,-3-3 0,-6-4 0,-6-3 1,-6-3-432,-5-3 0,-8 4 0,-11-1 0,-7 6 0,-8 2 757,-4 4 0,-7 1 1,3 2-1</inkml:trace>
  <inkml:trace contextRef="#ctx0" brushRef="#br0" timeOffset="24">22341 6957 28540,'0'-21'-7399,"5"2"7743,-1 5 1,11 7 0,-2 3 0,2 2 0,0 2-1,-2 0 1,1 0-135,-1 0 1,-7 0 0,-6 0 0,-8 0-1,-5 0 1,-3 0 397,-2 0 0,0-4 0,5-1 0,-2 2 0,-1 2 0,-2 1 0,2 0 0,1 1-447,2 4 0,1 2 1,1 8-1,3 1 0,-1 2 1,1 0-150,4 1 0,2-3 0,2 5 1,0-2-1,2-1 0,2 0 206,5 0 0,3-5 0,1-4 0,1 0 0,-1-2 0,0-2-510,1-4 1,-1-1 0,0-1 0,1-4 0,-1-2-308,0-1 0,-4-7 0,-1 5 0,-1 0 0,-1-2 251,0 0 1,0 5 0,-3 4 0,1 7 460,-1 9 1,-1 2-1,-2 6 1,0 0-1,0-2 1,0 2 0,0-2-863,0 0 0,0-1 0,1-5 0,2 1 1,4-1-1,4-1 701,4-3 566,13-3 1,0-12-1,12-2 1</inkml:trace>
  <inkml:trace contextRef="#ctx0" brushRef="#br0" timeOffset="25">23088 6863 25871,'0'-26'-4321,"-2"13"4616,-2 8 1,-4 10 0,-5 6 0,0-2 0,0-3 0,-1 0 0,1 1 176,0 1 0,1 4 0,1-3 0,2 2 0,-1 3 0,0-1-569,1 0 1,-2 5 0,5 0 0,1 0 0,-3 0 0,2-1 0,0 0-1338,3-3 0,2 0 0,1-1 1,0 0 983,0 1 1,1-7 0,4-2-1,4-4 1,3-1 417,1 0 0,0 0 1,1 0-1,-1 0 1,0 0 127,1 0 1,5 6-1,2 1 1</inkml:trace>
  <inkml:trace contextRef="#ctx0" brushRef="#br0" timeOffset="26">22941 7370 27008,'27'-13'-666,"0"-1"1,-1 2 0,1 4-1,-1 3 1005,1 4 0,0 5 0,-2 0 0,-1-1 0,-4-1 0,0-2 0,-3 0-421,3 0 0,-5 0 0,2 0 1,-2 0-1,-2 0 0,-1 1 1,-1 2-1,-2 2-1832,1-2 1884,8-2 1,2-7 0,7-1 0</inkml:trace>
  <inkml:trace contextRef="#ctx0" brushRef="#br0" timeOffset="27">23834 7117 26078,'-6'-14'-1267,"-2"3"0,-4 2 1701,-2 4 0,-3 5 0,-3 5 0,0 4 0,-3 2-422,3 3 1,-1-5-1,5-1 1,-2 3-1,0 1 1,0 2-1,0 3 50,2 1 0,7 1 0,5-3 1,2 3-1,4 2 0,2 3 1,8 1 420,9 2 0,7-5 0,12-1 0,1-2 1,2-3-1,2-1 0,-1-3-750,2-3 1,-6-3-1,2-6 1,-5 0 0,-3-2-1,-5-4 1,-6-7-370,-7-8 1,-9-6-1,-4-4 1,-7-4-1,-11-4 1,-10 1-1,-8 2 41,-1 5 0,-3 0 0,5 3 1340,-2 3 0,5 8-236,3 4 1,5 6-322,8 7 0,-1 6 0,1 1 0</inkml:trace>
  <inkml:trace contextRef="#ctx0" brushRef="#br0" timeOffset="28">24661 9702 29930,'-14'5'-2498,"1"-1"1643,6 6 1447,1-8 0,7 4 1,4-6-1,5 0 1,6 0-1,7-2 0,2-1 1,1-1-386,1 1 0,0-3 0,-1 0 1,1 0-1,-2 0 0,-3 3 1,-4 0-318,-3-1 1,-8-3 0,-2-7 0,-7 1-1,-6 1-161,-10 3 1,-6-3 0,-3 5 0,1-1 0,-1 4 0,2 3 528,3 1 1,-2 0-1,6 0 1,2 1-1,1 3 1,3 5-1,3 5-207,5 3 0,2-2 0,2 5 1,0-1-1,0 2 0,2 1 1,2-2-589,5 0 1,8 3-1,2-2 1,0 0 0,3-3-1,2-5-1790,4-4 1,12-3 2264,0-6 0,3-6 0,-3-2 1</inkml:trace>
  <inkml:trace contextRef="#ctx0" brushRef="#br0" timeOffset="29">25327 9329 24031,'-7'-27'-4776,"1"4"5779,0 5 1,0 13 0,-4 20 0,-1 9-976,-3 6 0,0 5 0,-4-2 0,4 1 0,-1 3 0,0 3 1,0 6-1,3 5-431,1 6 0,-1 9 0,0-2 1,3-2-1,6-1 0,6-8 1,6-5-2031,3-8 0,7-11 2623,3-2 0,9-6 0,3-8 0</inkml:trace>
  <inkml:trace contextRef="#ctx0" brushRef="#br0" timeOffset="30">25541 9809 16206,'0'-21'-582,"0"9"0,0 12 1,0 8 615,0 3 0,4-2 0,0 0 0,1 2 0,-1 2 0,1 3 0,-2 2 316,-2-2 0,-2 4 0,-4-1 0,-2 0 0,-3 2 0,-2-2-433,-3 0 1,-3 3 0,2-4 0,-3-3 0,-1-3 0,1-3 0,3 0-1153,1-2 1,8 0 1365,2-2 1,15-10 0,5 4 0</inkml:trace>
  <inkml:trace contextRef="#ctx0" brushRef="#br0" timeOffset="31">25807 9955 11568,'15'-28'2360,"1"6"-1513,2 10 1,4 14-1,-1 7 1,3 1-700,4-1 1,1 1-1,0-4 1,0 0-1,2 0 1,-1-3-1,-3-2 1,-5-1-718,-4 0 0,-5-1 0,-7-2 0,-12-3 0,-15-1 0,-11-2 436,-7 1 1,-5 2 0,-1 6 0,2 0 0,3 2 0,5 4 407,4 7 1,8 2 0,7 7 0,6 2 0,5 1 0,7 2 60,7-1 1,11 7 0,19 2-349,8 4 1,14-5-1,-24-18 1,0 1-1</inkml:trace>
  <inkml:trace contextRef="#ctx0" brushRef="#br0" timeOffset="32">16916 9556 30117,'-13'0'0,"-1"0"-746,1 0 1,1 5 0,3 4 0,5 3 0,2 2 0,2-1 0,0 2 0,0 2 598,0 6 1,0 0-1,0 1 1,0-2 0,0 2-1,2 1-221,2 2 0,-1-1 1,6 1-1,0-2 1,0-1-1,0-3 1,0-2-1323,-2-3 1579,5-1 1,-11-2 0,5 1-1</inkml:trace>
  <inkml:trace contextRef="#ctx0" brushRef="#br0" timeOffset="33">16703 9875 27411,'-14'-11'-580,"1"-7"1,4-3 0,2 2-1,1 6 1,4 2 0,5 4 1105,6 2 0,9-1 0,4 2 1,3 1-1,3 1 0,2 2 1,3 0-298,1 0 0,-5 6 0,4 2 1</inkml:trace>
  <inkml:trace contextRef="#ctx0" brushRef="#br0" timeOffset="34">17156 9582 30026,'-9'-18'-8598,"0"2"9259,-1 4 1,4 6-1,0 11 1,1 4-1,1 3-755,1 1 0,-3 6 0,2 5 0,-1 5 0,1 7 1,-2 3-1,0 2-65,0 3 1,2-2-1,4 2 1,0-4 0,0-3-1,1-3 1,4-3 71,3-5 1,3-6 0,-1-8 0,-1-1 0,1-4 0,1-3 0,-2-5-806,-5-6 0,2-10 1,-2-1-1,-1 1 1,-1-1-1,-2-1 1,-2-1 458,-2 1 1,3 1-915,-4 5 0,4 0 1603,1-1 1,1 7 0,4 3 0,3 4-1,4 4-1738,2 5 1742,5 3 0,2 7 0,5 2 0</inkml:trace>
  <inkml:trace contextRef="#ctx0" brushRef="#br0" timeOffset="35">17449 9942 25536,'2'-13'91,"2"-1"0,4 7 1,5 3-1,0 2 1,0 1 349,1-4 0,4 4 1,-1-4-1,0 4-1065,-3 1 0,-9-5 1,-8 1-1,-9 1 1,-4 0-1,-3 0 1,-2-1 734,0 1 0,2 1 0,6 2 0,-1 0 1,2 2-1,3 2 215,5 5 0,3-2-385,1 2 1,5 0 0,6 4 0,4 1 0,4-1-441,2 0 1,-1 4 0,4-1-1,-3-3 1,0 1 344,-1-4 1,2 0 0,5 4 0</inkml:trace>
  <inkml:trace contextRef="#ctx0" brushRef="#br0" timeOffset="36">17756 9955 25536,'0'-13'-2315,"0"0"1,0-1 2240,0 1 0,0 7 0,0 6 0,0 8 0,0 5 86,0 5 1,0-2 0,0 5 0,0-2-1,0-3 1,0-1-655,0-2 0,1-1 1,4-4-1,4-10 314,2-10 1,3-1-1,-1-6 1,0 1-1,1 0 1,-1 2 1005,0 1 1,-4 3 0,0 3 0,2 5 0,0 2 0,4 2 0,2 2-112,0 2 1,7 10 0,-3 8 0,1 3 0,2 3 0,1 2-845,0 1 0,11 6 1,-8-3-1</inkml:trace>
  <inkml:trace contextRef="#ctx0" brushRef="#br0" timeOffset="37">20915 6304 10534,'0'-27'0,"0"2"0,1 1 0,4 3 0,2 2 2176,1 3-1369,4 1 0,-6 2-888,2-1 1,0 6 0,-5-1 0,1-2 0,-1 0 0,-3-1 445,-4 3 1,-4 3 0,-5 6 0,0 0-1,-1 0 130,1 0 0,4 6 0,-1 4 1,-4 5-1,-3 4 0,-3 2-234,1 3 0,-9 7 0,-2 4 1,-5 4-1,-8 2 0,-3 2 0,-7 2-157,-8-2 0,-1-2 0,26-21 0,-1 0 1,2-1-1,-1 0 0,1 0 0,-1-2 1,0 0-1,1-1 0,0-1 0,0-1 317,-31 13 0,3 1 1,15-10-1,3-2 0,4 0 1,4-1-376,5-2 1,1 4 0,11-8-1,0 3 1,6-1 0,5 1-1,3 0-1368,3 3 0,9 3 1432,7-1 1,6-2-1,8 4 1</inkml:trace>
  <inkml:trace contextRef="#ctx0" brushRef="#br0" timeOffset="38">17756 8289 7591,'0'-13'0,"0"0"0,0 0-649,0 5 1339,0 2 0,-2 6 0,-2 0 0,-4 2 1,1 4-1,1 5-44,0 6 0,5 6 0,-4 0 0,4 3 0,1 4 0,0 2 0,1 3-386,4 2 0,-4 1 0,4 1 0,-2-2 0,0-3 0,2-2-327,3-2 1,-5-6 0,3-4-1,-2 0 231,1-4 1,1-9 0,-3-7-1,1-7 1,-1-7 0,-2-2-210,-1-2 0,5-5 0,1 1 0,0-4 0,1 0 1,1 1 161,2 2 0,0 0 0,1 6 0,-4 4 1,0 4-1,1 3 162,2 3 0,-4 3 0,0 5 0,-1 4 0,-1 2 1,0 3-592,2-1 1,-4 5-1,2 1 1,-2 0-1,-2 1 1,0-4-1,0-1 264,0-2 0,-5-4 0,-1 0 0,-1 0 256,-3-2 1,2-1 0,-1-6 0,-1 0 0,-2 0-775,-1 0 0,-1 0 1,3 1-1,3 2 704,8 2 1,12-1-1,9-4 1</inkml:trace>
  <inkml:trace contextRef="#ctx0" brushRef="#br0" timeOffset="39">18329 8316 28437,'-18'-4'-198,"0"-1"0,-4 2 1,6 8-1,3 4-552,2 2 1,4 3 0,-1-1-1,8-1 1,8-2 1216,4-1 0,2-6 0,4 2 0,4-2 0,4 0 1,0 1-1,1-1 0,0-2 59,-1-1 1,-4 0-1,-1 2 1,-2 1-1,-2 3 1,-4 1-1263,-4 4 1,-3 0 0,-6 3 0,0-1 0,-3 0 0,-4 2 0,-8 1 357,-5 2 0,-2 2 1,-3-4-1,3 2 0,4-4 1,3-2 1,2-3 1,4-4 0,2 3 0,2 1-3306,7-1 3729,10-2 1,8-12 0,7-2 0</inkml:trace>
  <inkml:trace contextRef="#ctx0" brushRef="#br0" timeOffset="40">18929 8489 18252,'-22'-25'-2650,"1"4"3239,2 8 1,-4 13 0,6 13-1,0 7 1,1 2-806,-2 0 1,8-1-1,-2 3 1,5-4 0,5 1-1,7-2 1,8 2 275,8 0 0,10-5 0,4 2 1,4-5-1,2-4 0,1-5 1,-2-2 64,-6-2 1,-6-2 0,-6-2-157,-4-5 1,-5-9 0,-4-2 0,-6-3-167,-6 1 1,-6 0-1,-10-5 1,-6 2-1,-5 1 1,1 4-1,0 2-1923,3 6 2220,5-1 0,-4 11 0,4-4 0</inkml:trace>
  <inkml:trace contextRef="#ctx0" brushRef="#br0" timeOffset="41">20942 7943 30278,'0'-27'-2458,"0"2"0,1 3 1,2 4-1,3 5-1661,1 4 3985,-4 3 1,5 6 97,-4 0 0,-1 2 0,5 2 0,-2 6 0,-3 7 0,-2 6 0,-1 5 0,0 5 0,0 3 0,0 4 108,0 2 0,0-2 1,0-5-1,0-3 1,0-1-1,0-1 28,0-4 1,0 3 0,1-12 0,4 0 0,4-3 290,3 0 1,-3-7 0,-1-2 0,1-5 0,-1-5 0,-2-4-853,0-3 0,-5-1 0,3 0 1,-2-1-1,-2 1 0,0 0-197,0 0 436,0 5 0,0 4 0,0 8 0,0 5 44,0 3 0,0-3 1,0 0-1,0 1-359,0 2 1,-2-3 0,-2-2-234,-5-1 0,3 4 1,3-2 1245,6-1 0,11-1 0,6-6 0</inkml:trace>
  <inkml:trace contextRef="#ctx0" brushRef="#br0" timeOffset="42">21555 8023 30050,'0'-30'-4916,"0"4"1,4 2 4115,1 11 1,1 5-1,-5 5 1,-1 6 930,-6 6 0,-4 7 0,-5 4 0,-1 0 0,-4 6 0,1 0 0,0 4 111,3-1 0,-2-8 0,3 4 0,3-2 0,2-4 1,1 0-228,0-3 0,6-1 0,-1-1 0,2-1 0,4-1-113,2-3 0,4-4 1,6-5-1,3 2 0,0 1 1,1 1-1070,1-1 1,-2-1 1084,5-2 0,0 6 0,5 1 0</inkml:trace>
  <inkml:trace contextRef="#ctx0" brushRef="#br0" timeOffset="43">21462 8463 22321,'0'-14'-2480,"0"7"1,7 1 3036,6 6 0,2 0 0,7 0 0,3 0 0,5 0-457,6 0 0,-4 0 1,1 0-1,-1-1 0,4-2 19,2-2 1,2-5-1,0 2 1</inkml:trace>
  <inkml:trace contextRef="#ctx0" brushRef="#br0" timeOffset="44">22048 8236 29942,'-13'-22'-3844,"-1"0"0,1 4 4220,0 6 0,-1 6 1,0 6-1,-3 2-326,0 2 1,-1-1-1,6 7 1,2 4-1,2 4 1,4 2-1,5 4 1,8 3-293,7 4 1,7-5 0,8 3 0,4-7-1,5-4 1,3-7 0,0-5 117,-4-4 1,-1-4 0,-8-2 0,-5-7 0,-7-3-1,-8-6 1,-7-2-289,-6-6 1,-10 0 0,-11-6-1,-6 0 1,-7 1 0,-6 1-217,-5 2 387,-4 8 1,-2-9-1,1 3 1</inkml:trace>
  <inkml:trace contextRef="#ctx0" brushRef="#br0" timeOffset="45">21115 6477 23387,'-25'12'0,"1"-2"0,3-2 0,2-1 0,3-1 359,1 0-404,8-2-72,1 2 1,9-3 0,4 5 0,8-2 0,4-4 0,5 0 1826,1-2 1,2 4-1299,-1 1 1,-3 5-633,-1-1 1,-6 7-1,0 4 1,-5 0-2307,-7 4 1827,4-5 0,-7 9 0,3-2-406,-2 2 1,-2-3-1228,0 6 769,0-3 1147,0-7 1,0 4-1,1-4 1,4 1-1,4-1 1,3-1 797,1 1 0,6-5 0,2 4 0,1-1 0,0 2 0,2 1 383,1 0-740,2 0 1,0 9 0,-2 2 0,-3 0 0,-4 2 868,-3 4-988,-2-2 1,-4 9 0,-2-6-95,-1 0 1,4-5 0,-1 1 0,3-1 482,2-1 1,-1 0 0,2-6 0,1 1 0,3-4 0,2 0-1,3-1 339,1-2 0,6 1 0,2-3 0,1-1 0,3 0 0,0-1-547,-2 1 1,4-4-1,-5 4 1,0-1 0,-3 1-1,-3 1 1,-3 0-397,-3 1 1,-2-2 0,-7 5 0,0 1 0,-1-1 0,-1 1 262,-3 0 0,1 2 0,5 0 0,-1-1 0,2-1 0,3-1 0,2-3 495,1-2 0,9 0 0,-4-2 1,2 0-1,2 1 0,-2 0 4,-1 0 0,3 1 0,-8-3 0,1 3 0,0 2 0,-6 3-642,-2 1 1,-1 0-1,-3-1 1,0-2-1,-4 2 1,1-1-1,-2 0-178,-1-6 0,1 3 0,-1-3 0,2 0 0,2-4-950,0-4 1237,0-3 1,0-2 0,0 1 0,1-2 0,3-2-537,5-1 1,-3 5 0,3-1 0,-3-1 988,-2-1 0,0-8 0,1-2 0</inkml:trace>
  <inkml:trace contextRef="#ctx0" brushRef="#br0" timeOffset="46">22968 8503 18022,'0'-14'-3042,"-2"7"1,-2 4 3423,-5 6 0,2-2 0,-1 5 402,2 0 1,3-3 0,8 6-627,4 2 1,1 0 0,-1 4 0,-5 1-1,-2 4 1,-2 0 0,-3 4-254,-6 1 1,-1 2 0,-13 0 0,0-1 0,-2-1 0,-4-1 33,-2-2 1,3-5 0,-3-1 0,3-4 0,3-5 0,1-1 45,2-3 0,6-1 0,-2-2 0,3 0 0,2 0 0,-1 0 35,1 0 1,0-6 0,-1-2 0</inkml:trace>
  <inkml:trace contextRef="#ctx0" brushRef="#br0" timeOffset="47">21235 6664 26156,'-13'-11'0,"-2"-1"0,-1 2 0,-4 4 0,1 5 3848,0 1-4106,1 0 1,5 0 475,-1 0 1,2-2 0,2-2 0,3-5 0,1-3 199,3-1 0,1 4 0,2 0 0,2 0 0,2 2-403,5 2 1,3 4 0,1 2-1,-1 4 1,0 5 0,0 6-16,3 6 0,7 8 0,2 4 0,5 2 0,7 4 0,2 0 0,4 4 0,2 2 0,4 3 0,5 3 0,2-1 0,-27-25 0,0 0 0,1 1 0,1 0 0,0-2 0,1 0 0,0 2 0,0-1 0,2-2 0,-1 0 0,0 0 0,0 0 0,-1 1 0,-1-1 0,0 1 0,-1 1 0,-1-1 0,0 2 0,0-1 0,-1 1 0,25 26 0,-3 0 0,-5 1 0,-2 1 0,-2-1 0,0 0 0,-6-4 0,-3-9 0,-3 1 0,-3-1 0,-3-4 0,-4-3 0,-3-4 0,-2-6 0,-1-3 0,-3-1 0,-3-1 0,0 1 0,-5-2 0,4-5 0,-4 0 0,1-4-1937,2 0 0,-1-5 1,6 5-1,3 2 2064,4 0 0,5 3 0,6-1 0</inkml:trace>
  <inkml:trace contextRef="#ctx0" brushRef="#br0" timeOffset="48">22595 8063 23524,'13'-28'-2308,"0"9"0,1 17 0,-3 8 2846,-2 7 0,3 10 1,-3-1-1,3 3 0,3 3 1,1 2-1,2 1 1,-2 0 637,-1 1 1,-2 1-1,-1 6 1,-3-2 0,-3 1-1,-2-1-1279,1 2 0,-2-5 0,-9 0 0,-6-2 0,-6-2 0,-3-3 0,-4-4-631,-4-1 0,-1-10 0,-6 0 0,-1-4 0,-1-6 0,-1-2 0,4-2 1229,4-3 0,-6-5-169,1 1 1,-11-9-1,5-3 1</inkml:trace>
  <inkml:trace contextRef="#ctx0" brushRef="#br0" timeOffset="49">20582 6184 25427,'0'-9'-8759,"1"2"8914,4 1 1,-2-3 0,6 4 0,1 1 0,2-1-1,3 1 1,2-1 0,4 1 262,0 0 0,7-5 0,-4 4 0,-1 1 0,3-2 0,-3-1 0,1-2 6,-2 0 0,-7 4 0,0-2 1,-6-1-1,-2 3 0,-1-3 184,0 1 0,-12 4 0,-9 0 0,-6 6 0,-8 7 0,-7 5-351,-2 3 0,-16 10 0,6-1 0,-6 2 0,-2 4 0,1 1 48,2 0 1,-8 3 0,6-5 0,-1 1-1,-2 0 1,5-4-74,1-1 0,-3-1 0,8-2 0,-1-1 0,4-2 0,6 0 0,5-1-176,6-3 1,11 1 0,3-1 0,7-2-1,4-1 1,5-2-32,6 1 1,7-7 0,16-3-1,5-2 1,6-2 0,5-3 0,4-6-478,2-9 1,-1-10-1,0-4 1,-1 0-1,-2 1 1,-4 3 535,-4-1 0,-1-1 1,-11 5-1,-5 1 0,-7 3 1,-6 4-1,-5 3 304,-1 4 1,-3 3 0,-9-2 0,-7 4 0,-10 5 0,-8 5-389,-9 4 0,-6 7 0,-5 3 0,0 2 0,2 3 0,1 1 0,0 1-490,4 1 1,5 0-1,7 1 1,6 3-1,6 4 1,3 4-3317,3 1 0,8 1 3741,6 4 1,17 2 0,12 6 0</inkml:trace>
  <inkml:trace contextRef="#ctx0" brushRef="#br0" timeOffset="50">19875 8223 23367,'-13'-18'-1230,"0"0"1,-1 4 1543,1 3 1,0 1 0,-1 5 0,1 2 292,0 2 0,-1 1 0,1 0 0,0 0-122,-1 0 0,7 1 1,4 4-1,6 2 0,7 2 242,7 0 0,5 0 1,9 4-1,4 1 1,4-1-1,2 2-497,4 2 0,2 0 1,8 5-1,1 2 0,4 1 1,0 1-231,4 1 0,0 0 0,-1 1 0,-3 0 0,-1 2 0,-1-2 0,4 3 0,0 1 0,-3-2 0,1 1 0,-3-3 0,-2 0 0,3 2 0,1 1 0,-3 0 0,2-4 0,-2 0 0,1-2 0,0-2 0,0 0 0,-8-7 0,-5 2 0,-4-3 0,-4-4 0,-5 0 0,-5-4 0,-3-1 0,-4-2 0,-6-4 0,0 0 0,-7-1 0,-7-3 0,-9-5 0,-10-3 0,-5-1-541,-7-1 1,-5-4 0,-6-1 0,-2-2 0,-2-2 0,1-2 0,-2-2 395,3 0 1,-3 1 0,5 0 0,-1 3-1,1 2 1,3 2 503,4 2 0,2 3 0,6 0 0,0 1 0,4 1 0,3 2 0,5 2 67,1 2 1,6 2 0,2 5 0,1 4 0,3 4-605,2 3 0,13 5 0,7 3 0,10 0 0,11 4 0,9 0 0,9 0 254,9-2 0,1 0 0,-31-10 0,1 1 0,0-1 0,0 0 0,34 9 1,-3-1-159,-6 1 1,-11-5 0,0 2 0,-6-3 0,-8-2 0,-6-1-414,-9-3 0,-4 1 0,-10-5 0,-9-4 143,-13-4 0,-11-6 1,-7-7-1,-4-3 1,-4 0-1,-1-2 1,0 2-27,0-1 0,2 3 86,2 3 0,4 2 0,5 4 314,0 3 0,6-2 1,2-1-1</inkml:trace>
  <inkml:trace contextRef="#ctx0" brushRef="#br0" timeOffset="51">19582 8263 19029,'6'-13'-794,"3"-1"0,3-5 0,1-2 0</inkml:trace>
  <inkml:trace contextRef="#ctx0" brushRef="#br0" timeOffset="52">19582 8090 18985,'-7'-14'-930,"-4"1"0,7 0 1,1-1-1,1 1-1035,2 0 2087,0 5 76,0-4 0,0 18 0,0 2 1,-1 8-1,-2 6 0,-2 5 0,1 4-132,-2 3 0,0 6 0,-4 6 0,2 0 0,1 1 0,1-1 0,0 1-623,3 1 988,2-5 0,1 3 1,0-8-1,1-2 0,4-4 1,3-2-1,4-2 0,2-4-1168,-1-3 0,-4-1 0,-2-5 0,1-3 796,-1 0 1,-4-12-1,3-2 1</inkml:trace>
  <inkml:trace contextRef="#ctx0" brushRef="#br0" timeOffset="53">19449 8489 15972,'-27'0'803,"6"-4"1,4 0-883,2 1 1,7 3 0,4 4 0,5 5 0,8 4 0,9 5 0,9 3 0,8 1 921,10 0 0,11 0-831,6 5 0,3 6 1,2 1-1</inkml:trace>
  <inkml:trace contextRef="#ctx0" brushRef="#br0" timeOffset="54">19529 9142 10970,'-21'-25'-1081,"3"3"577,3 4 0,-2 5 1,-4 4-1,-4 5 642,-8 2 0,-5-2 0,-7-1 0,-4 2 0,-3 2 0,1 1 0,0 1 124,2 4 0,0 4 0,-2 10 0,0 9 1,2 12-1,1 13 0,24-21 0,2 1 1,1 5-1,2 1-174,1 4 0,3 2 0,1 5 0,3 2-16,1 7 1,2 2-303,1-1 0,2 0 0,6 2 0,3-1 0,2-3 0,4-2 1,5-3-1,4-1 152,3-3 0,5-2 0,11-1 0,5-6 0,3-7 0,3-5 0,6-1 0,3-4 0,5-2 0,3-5 0,1-3 0,2-4 104,2-1 1,2-4 0,-20-2 0,2-1-1,-1-1 1,0-2 0,0-1 0,0-1 0,1-1-1,1-1 1,0-2 0,1-1 0,-1-1 0,0-2-1,-3-1 1,-1-1 0,0-2-87,-2 0 1,0-1 0,-2-2-1,0-2 1,0-2 0,-3-1-1,14-12 1,-4-2 0,-4-2-1,-4-4 1,-6-4 0,-4-4-1,-6 0 1,-5-2 0,-6-5-1,-3-2-45,-5-3 1,-5 0 0,-7 3-1,-6-2 1,-5-7 0,-5-1-1,-4 4 1,-6 1 0,-3 4-1,-4 1 1,-4 3 0,-4 2 102,-2 4 0,-3 4 0,-4 6 1,-4 4-1,-4 1 0,-4 5 1,-3 5-1,-3 6 0,-4 4 1,-1 5-1,19 8 0,0 1 1,-1 3-1,-3 2 0,0 3 1,-1 1 1,-4 4 0,-1 3 0,0 0 0,-2 1 0,0 0 0,-1 2 0,1 4 0</inkml:trace>
  <inkml:trace contextRef="#ctx0" brushRef="#br0" timeOffset="55">19169 12581 8462,'-21'-18'-10,"3"0"52,9 6 1,6 12 0,11 9-1,7 3 1,5 2 0,7-1-1,4 0 1,3-1 0,5-3-1,2-3 1,7-2 0,2 2-1,9 2 1,9 2 18,-28-4 0,2 0 0,5 1 0,2 1 0,4 1 0,2 1 0,4 2 0,1 3 0,5 1 0,1 2 1,6 0-1,2 1 0,-21-7 0,1 1 0,0-1 0,2-1 0,1 1 0,0-1-138,1 0 0,0-1 0,0 1 1,0 1-1,0-1 0,-1 0 1,-2-1-1,-1 0 0,0-2 0,0 1 1,-1-1-1,1-1 0,1 0 1,-1 0-1,0-2 0,0 0 0,1-1 1,-1-1-1,2 0 0,-1-2 1,2 0-29,0-1 1,1-1-1,0-1 1,-3-2-1,-1-2 1,0-1-1,1-1 1,0-2-1,1-1 1,0-1-1,0-2 1,-1 0-1,-1-1 1,0-1 0,-1-1-1,2 0 1,0-1-1,-2-1 1,-2-1-1,0 1 1,-2-2 267,-1 2 1,0-1-1,-1-1 1,1-3-1,0 0 1,-1-1 0,20-9-1,0 0 1,-1 0-1,1 1 1,-21 11 0,0 1-1,0-1 1,22-9-1,1 2-230,0-1 0,0 2 0,-22 10 0,1 0 0,-1 0 0,24-7 0,1 0 0,-1 1 0,0-1 0,-23 9 0,1-1 0,-1 0 0,23-8 0,-1 0-86,-3 1 0,0-1 0,1-5 1,-2-1-1,-4 1 0,-1-1 0,-4 0 1,0-3-1,-2-1 0,-1-2 1,-3 0-1,-3 0 159,-1-1 0,-2-1 0,4-8 0,-1-3 0,-6 3 0,-1-2 0,0-3 0,-1-1 0,1-4 0,-1 0 0,-2-1 0,-1 0 0,-1-1 0,0-2 276,-1-1 0,0 0 1,-4 7-1,0 0 1,3-3-1,0-1 1,-1 5-1,1 0 1,-3 5-1,1 1 1,1 0-1,1 1-264,1 0 0,0 1 0,-3 5 0,1 2 0,2-4 0,1 1 0,0 1 1,0 1-1,0 0 0,0 0 0,-2-2 0,0-1-303,-1 0 1,-3-1 0,-6 5 0,-2 0-1,0-6 1,-2-1 0,-3 1 0,-2 0-1,-3 1 1,-1-1 0,-2-1 0,-2-1-1,-3 0 1,-1-1 331,-1-1 0,-1 0 0,-1-3 1,-1-1-1,-2 1 0,0-1 0,-2-2 1,-2 0-1,-2-1 0,-1 0 1,-1 0-1,0-1 55,-1 2 0,0-1 0,-1-5 0,2-1 0,3 6 0,0 1 1,-1 0-1,0-1 0,0 1 0,0-1 0,0 3 0,1 0-158,-1 1 0,0 1 0,-3-2 0,0 0 0,1 6 0,0 0 0,-1-1 0,-1 0 0,-1-1 0,0 0 1,-2 0-1,0 1-64,-1 0 1,-1-1 0,-2 0 0,0-1 0,-2 1 0,-1-1 0,-1 0 0,0 1 0,-2-2-1,0 1 1,-1 1 0,0-1 0,0-1 0,0 0 136,-2-2 0,0 1 1,1-1-1,0 0 1,-3-3-1,1 0 0,0 0 1,1 1-1,1 2 1,1-1-1,0 0 0,0 0 1,2 1-1,-1 0 104,-2-2 1,1 0 0,-1 2 0,0 1-1,1 1 1,0 1 0,1 0 0,-1 1-1,0 1 1,-1 0 0,0 0 0,-2 1-158,0 0 0,-2 1 0,-1-1 0,-1 2 0,0-1 0,-1 1 1,-1 2-1,-1 1 0,0-1 0,-1 1 0,-2 1 0,-2 1-97,-1-2 1,-1 1 0,-4 0 0,0 0 0,-2 2 0,-1 1 0,0 1 0,-2 0 0,-2 0 0,-1 0 0,-2 1 0,-1 0 0,-3-1 0,0 1 134,-1 1 1,0 1-1,-2 0 1,-1 1 0,4 2-1,0 0 1,0 1 0,0 1-1,0 0 1,1 0 0,-1 0-1,1 0 43,-1 1 1,1 0 0,3 0 0,0 1-1,-2 1 1,0 0 0,1 0 0,0 0-1,2 1 1,0 0 0,-2-1 0,1 0 0,1 1-1,0 0-56,0-1 0,0 0 0,-2 3 0,-1 0 1,2 0-1,-1 2 0,0 1 0,0 1 0,-4 2 1,-2 2-1,0 1 0,-1 2-31,-4 1 1,-1 2-1,0 0 1,0 1-1,-2 3 1,0 1 0,1 2-1,-1 0 1,-1 1-1,0 2 1,0 1 0,0 2 33,0 2 0,0 1 0,1 0 0,1 1 1,-1 3-1,1 2 0,1 0 0,1 2 0,0 1 1,1 2-1,3 1 0,1 0 0,2 2 0,2 0 48,5 1 1,1 0 0,2 2 0,1 1 0,5 2 0,0 1-1,1 0 1,1 0 0,1 0 0,2 1 0,-1 1 0,1 2-36,1 1 0,1 2 0,-2 1 0,-1 0 0,0 5 0,-1 0 0,-3 3 0,-1 1 0,-1 1 1,-1 1-1,-2 3 0,0 1 0,0 0 0,1 0-15,-1-1 1,1 2 0,16-14 0,-1 2 0,1-1 0,1-1-1,0 1 1,1 0 0,0 0 0,1 0 0,-1 1 0,0 1-1,1 1 1,0 1 0,0-1 0,2 1 0,0 1 6,0 0 1,2 0-1,0 1 1,0 3-1,0 0 1,2 1-1,2 1 1,1-1-1,1 2 1,0-1-1,0 0 1,1 1-1,-1 2 1,1 1-1,1 0 1,2 0-1,1-1 1,1 2-42,0-1 1,1 0-1,1 2 1,0 4-1,0 1 1,2 0 0,2-2-1,1-1 1,0 1-1,1 1 1,0-1-1,0 1 1,1 3 0,0 1-1,1-1 1,-1 0-1,2-1 1,-1 1 50,-1 0 0,1 1 0,0 0 0,0 3 1,1 1-1,-1 0 0,0-4 0,-1 0 0,-1 0 1,2 0-1,-1 1 0,0-1 0,0 1 0,0 1 1,0 0-1,-1-1 0,0-1 0,0 1 1,0 0-1,0-1 0,1 1 18,-1-1 1,1 0-1,-1 0 1,2-2 0,-1 0-1,1-1 1,2 2 0,0 1-1,0-1 1,1 1 0,0-1-1,0 1 1,2-1 0,-1 0-1,2 1 1,2 0-1,0 1 1,2 1-131,2 2 1,1 0 0,2-1 0,0-5 0,2-2 0,2 1 0,4 7 0,3 0 0,0-1 119,2 0 1,0 0 0,3-1 0,1 2 0,1 0 0,2-1 0,-5-15 0,0 0 0,1 0 0,0-1 0,2 2 0,0-2 0,2 1-1,-1 0 15,2 0 1,0-1 0,1 1 0,1 0-1,5 6 1,1 0 0,1 0 0,0-1-31,-2-4 0,0-1 0,1 0 0,1 0 0,2 2 0,1 0 0</inkml:trace>
  <inkml:trace contextRef="#ctx0" brushRef="#br0" timeOffset="56">22928 8956 10077,'0'-13'0,"1"-1"0,2 1 1025,2 0-859,5-1 1,-8 5-1,4 0 1,-2-1-1,0-2 1,-1-1-1,-3 1 853,-4 3 1,-3 2 0,-7 4-1,1-2 1,0 2 0,-1 2-1,1 1-324,0 0 0,-1-5 0,1 1 0,0 0 0,-1-1-8,1 1 0,1-2 1,2 3-1,1-2 1,-2 2-1,0 2 1,-3 2-641,1 4 1,-2-1 0,-3 8 0,-4 3-1,-2 0 1,1 0 0,0-2-40,0 0 0,-2 1 0,-1-1 0,3-1 1,2-2-1,2-2 487,2-3 1,3 4 0,0-3 0,1 0 0,0 2-127,-1-1 0,5-3 0,2 5 0,0 2 0,-1-1 0,-2 2-376,-2 1 0,-6-1 0,-1 10 0,-2 2 0,-2 1 1,-1 0-145,2-2 1,-4 2-1,6-5 1,-1 1-1,3-3 1,3-3 0,2-2 123,0 0 0,-1-1 0,1-1 0,0-3 1,-1 1 194,1-1 1,4 4 0,0-4 0,0 4 0,1 2 0,-1-1-503,-2 0 0,4 7 1,-2 2-1,-1 3 1,-2 3-1,-2 2-18,1 1 0,1 6 0,2-3 0,2 0 0,1-3 0,1-4 0,0-4 105,3 0 0,0-7 0,0 2 0,-1-4 1,1 0-1,1-1-349,2 0 635,0 1 0,6-1 1,3 0-1,3 1 0,3-1 180,3 0 0,-2-1 1,6 0-1,0 0 0,2 3 1,1 0-100,3-1 0,7 0 1,-1-1-1,1 0 1,4 1-1,-2-1 1,0-1 94,-3-3 0,4 3 1,-4-5-1,3 2 1,0-2-1,3 1 193,2-1 1,-2-4 0,7 1 0,1-1 0,-2 0-1,1 2 251,0-2-659,2 4 0,0-5 0,-2 2 0,-1-2 0,-3-1 0,-1 2 0,-2 2 0,-2-1 0,-1-4 0,-3 0 0,-1 0 0,-3 0 0,-1 0 0,2 0 0,-1 0 0,4 0 0,0-2 0,0 0 0,5-3 0,4 2 0,0-4 0,4-1 0,2-1 0,1 2 0,5 0 0,0-1 0,0-1 0,-4-3 0,0 2 0,-4 1 0,-1-1 0,-3-2 0,-1-1 0,-5-1 0,-5 1 0,-5 0 0,-2-2 0,-1-1 0,-2-2 0,-3-4 0,-4 2 0,1 1 0,2-2 0,0 1 0,1-4 0,-4-1 0,4-3 0,-1-2 0,0-1 0,-1 1 0,1 1 0,0-2 0,0 2 0,-6-3 0,-2 1 0,-3 0 0,-1 1 0,-3 2 0,-1 6 0,-2 0 0,-2-1 0,-2 1 0,-5 1 0,-3 1 0,-1-1 0,-2 5 0,-1-2 0,-4 3 0,0 0 0,-4 0-268,-1 2 1,-2-3 0,-1 7 0,-2-3 0,-2-1 0,-1-1 71,1 1 0,-5 0 0,1-1 1,-2 1-1,-1 0 0,2 1 1,1 2 270,-1 1 1,-1 1-1,-2-1 1,-2 3-1,0 2 1,-4 0-36,-2 1 1,-1 1-1,-2 2 1,0 2-1,2 1 1,-1 3 234,-2 1-433,5 2 0,-4 0 1,7 0-1,1-1 1,0 1-1,2-1-114,1-2 0,-2 3 1,11-5-1,3-1 0,3-2 1,4-1-1375,2 0 1711,1 0 1,5 6 0,-1 2 0</inkml:trace>
  <inkml:trace contextRef="#ctx0" brushRef="#br0" timeOffset="57">21595 6664 11429,'1'-14'0,"2"1"0,2 0-1471,-2-1 700,4 7 1,-7 1 1017,0 6 1,-4 6-1,-5 3 1,4 3 0,4 2-1,2 3 606,4 0 1,-2 6-1,6-4 1,2 2-1,6 4 1,4 3-264,-1 3 0,11 11 1,0-1-1,6 5 0,5 4 1,2 2-200,5 1 0,2-1 1,-1-1-1,-1-3 1,1 1-1,2-1 1,3-1 131,-26-21 0,0-2 1,21 16-1,2 9 1,-3-1-1,-3-2 1,1-1-352,0 1 1,-7-4 0,3 2-1,-1-2 1,-5-5 0,-6-3-1,-7-6-658,-7-3 0,-2 2 0,-3-9 1,-3-2-1,-5-1-43,-2-2 0,-8-1 1,-4-3-1,-5-5 0,-4-2 1,-1-2-1,1 0-880,3 0 1546,1 0 0,2 0 0,-1 0 0</inkml:trace>
  <inkml:trace contextRef="#ctx0" brushRef="#br0" timeOffset="58">22808 7903 25095,'25'-40'-3047,"-9"12"0,7 7 4049,-7 9 1,-9 12-1,-2 9 1,-4 3 0,-2 1-1547,-4 1 0,2-1 0,-6 0 0,-2 1 0,-6-1 1,-5 0-1,-5 1 187,-4-1 0,2 0 0,-7 1 0,1-1 0,-1 0 0,2 1 0,1-1-1491,4 0 1873,1 1 0,1-1 0,0 0 0</inkml:trace>
  <inkml:trace contextRef="#ctx0" brushRef="#br0" timeOffset="59">20262 8543 23984,'-8'-25'-4641,"4"2"3908,3 6 0,1 2 0,0 1 437,0 1 1,-2 6 0,-2 2 0,-4 5-176,1 5 1,1-2 0,6 6 0,0 1 0,0 2 884,0 1 1,0 0 0,1-1-1,5-1 1,8-3 0,8 3 367,7 1 0,7 3 1,10 1-1,7 3 1,8 0-1,6 2-458,4 0 1,1 0 0,-33-10 0,-1 1 0,-1-1 0,0 0 0,0 1 0,0 0 0,0 0 0,-1 1-323,0 1 1,1-1-1,32 12 1,-7-3-1,-5-4 1,-7-3-1,-7-2 1,-6 1-28,-6-1 0,-9-1 1,-4-3-1,-8-5 284,-10-2 1,-10-8 0,-21-3-1,-8-3 1,-8-1 0,-11-2-12,-5-3 0,-8-1 1,-1-5-1,1 3 0,2 1 1,1 0-1,4 1 205,3 3 1,3-1-1,7 1 1,2 0-1,6 3 1,6 4-48,6 3 1,8-3 0,7 6 0,7 4-2103,9 7 1,14 10-1,14 4 1673,10 3 1,8 2 0,7-1-1</inkml:trace>
  <inkml:trace contextRef="#ctx0" brushRef="#br0" timeOffset="60">19342 7743 24862,'2'-13'-7600,"2"-1"6506,5 1 0,-3 7 419,-2 6 1,-8 6 0,-5 7 0,-3 1 0,-1-1 0,-1-1 0,3-2 322,2-1 1,-2 0-1,7 4 155,1 1 1,1-1 0,2 0 0</inkml:trace>
  <inkml:trace contextRef="#ctx0" brushRef="#br0" timeOffset="61">19422 7850 24862,'-9'0'366,"0"0"0,5 10-1648,-5 3 1,0 4 0,-4-4-1</inkml:trace>
  <inkml:trace contextRef="#ctx0" brushRef="#br0" timeOffset="62">10811 13954 8477,'-9'-14'0,"1"1"0,3 0 49,0-1 1,10-4 0,0 1 0,4 0 0,5 3 0,2 0 0,0 1 0,-1 1 413,-2 3 1,-5 2-1,-5 4 1,-6-2 91,-6 2 1,-3 6 0,-1 2 0,-1-1-1,3 2 1,0 2 0,2 0-287,-1 1 1,3 0-1,-2 5 1,-2-1 0,1 0-1,0 1-123,1-1 1,0 0 0,-5 1 0,1-1 0,0 2-1,-1 1 1,1 2 120,0-2 1,-1-1-1,1-3 1,0-2-1,-1-1 1,1 1-1,0 2 69,-1 1 0,6 5 1,-1 0-1,0-2 1,1-1-1,4 0-375,2 3 1,-2-3 0,0 4 0,-1-1-1,1-1 1,-2 0 0,0-1 182,0 2 1,-3-4 0,3 4 0,-1-3-1,-2 0 1,0 1 132,0 2 0,5-5 0,-4-4 1,1 1-1,1 2 0,0 2-372,3-1 0,2 5 0,1 0 0,0-2 0,1 0 0,2 2-92,1 4 0,5-1 0,-4 1 0,-2 0 1,-2 0-1,-1 1 0,0-1 160,0-1 1,0 4 0,0-5-1,0 1 1,0-3 0,0-3 260,0-2 1,0 0-1,0 1 1,0-1-1,0 0 1,0 1-146,0-1 0,0 0 0,0 1 0,0 1 1,0 1-1,2 2 0,2-1-295,5 3 1,-3-4-1,0 6 1,-2 0-1,2 1 1,0-3 0,0 0 150,-3-4 1,-1 3-1,-2-1 1,0-2-1,0-1 178,0-2 1,4 1 0,0-1 0,1 0 0,-1 1 0,2-3-205,2-2 0,0 3 1,4-3-1,0 1 1,-1 1-1,0-4-77,0-1 0,-1 4 0,3-2 0,1-1 0,-1-1 0,0-1 0,1-1 245,-1-1 1,0-1-1,1-2 1,1 0-1,1 0 112,2 0 1,1-5 0,-1-1-1,2-1 1,3-4 0,-1 0-299,2-3 0,1 1 0,1 0 0,0-1 0,-3 2 0,-2 2 0,-2 3-124,-2 1 1,-3-5 0,0 4 0,-2-2-1,-2 0 440,-1-1 0,-5 2 1,5 0-1,1-3 0,1-1 1,-1-3-1,-1-1-47,1-2 1,2-4 0,3 3 0,1 0-1,2-2 1,-1 2-349,-3-1 1,0-2-1,-1 4 1,0 2-1,-1 1 1,-1 4 0,-4 0 80,-1 2 0,3 0 1,-5-4-1,-1 0 1,-1-1 207,-2 1 1,0 0 0,1-2 0,2-1-1,3-4 1,0 1-85,0 0 0,4-5 1,-1 2-1,1-2 0,1 1 1,-4 0-1,1 0-125,-1-2 0,-4 2 0,1 3 0,-2 0 0,-2 4 0,0 0 0,0 0 52,0-2 0,-5 0 0,0 5 0,-1-2 0,-2-1 0,2-2 53,0 1 0,-2-2 0,3 0 0,2 0 0,2-2 0,-1 0-23,-2-2 1,2-1-1,-2 0 1,2 3-1,1 2 1,-2 1-1,-3 1-316,-1-1 316,4 0 1,-9 9-1,1 0 1,-3 0-1,-6 1 1,1 0-46,0 2 1,0 0-1,2 3 1,-1-1-1,1 0 1,-1-1 2,0 1 0,0-2 0,5 1 1,0-2-1,-1-2 0,1 2-194,0 1 0,-1-3 0,1 4 0,0 2 0,-1 0 0,1 0 0,0-1-959,-1 1 0,-5 7 1,-3 7-1,-2 5 1211,2 6 0,-9 4 0,3 0 0</inkml:trace>
  <inkml:trace contextRef="#ctx0" brushRef="#br0" timeOffset="63">10597 12474 12704,'8'-23'0,"-4"-3"0,-2 3 0,-1 5-557,4 8 2165,2 4 1,2 7-1200,0 4 0,-6 3 1,1 10-1,-2 3 1,-2 1-1,0 0 0,-2 2 1,-1 1-1,-1 2 1,1-2-248,1-3 0,2 2 0,0-6 0,0-2-268,0-1 0,0-9 0,0-6-240,0-8 0,-4-9 0,0-6 0,-1-2 0,-1-3 1,-1-2-1,-1-1 311,4 2 1,-2-1-1,2 2 1,1-2-1,1 4 1,4-1 0,1 3 391,1-1 0,9 6 0,-1 1 1,2 3-1,2 2 0,0 0 94,3-1 1,-4 3 0,4 2 0,-1 4 0,1 2 0,1 0-352,-1-1 0,-1-1 0,-5 7 0,0 2 0,-1 5 0,-1 3 0,-4 1-165,-1 1 1,-3 0 0,-8 3 0,-3 1 0,-6-2 0,-2-1 209,-2-2 1,-5 0-1,2 1 1,0-1 0,3 0-1,3 1-543,2-1 1,0-4-1,-1-2 1,3 1-2886,2-1 0,10-4 3545,13 1 1,11-8 0,9-3 0</inkml:trace>
  <inkml:trace contextRef="#ctx0" brushRef="#br0" timeOffset="64">11211 12101 8522,'-8'0'1942,"2"-1"-1658,6-4 1,0 2 0,2-4 0,2-1 105,5 1 0,3 3 1,3-4-1,1 2 1,2 3-1,-2 2 1,-1 1 264,-2 0 0,1 0-442,-1 0 0,-1 6 0,-3 3 0,-5 2-295,-2 3 0,-4-1 1,-2 0-1,-5 2 1,-3 1-1,-1 2 1,-1-1-230,1-3 1,0-2 0,-1-1 0,2-3 268,4 3 1,2-4 0,7 1 0,5-2 91,7-3 1,1-2-1,3-1 1,0 0-1,-1 1 1,2 2 394,-2 2 1,-1 5-439,-2-1 1,-4 3 0,-1 3 0,-3 1 17,-2 2 1,-3 0-1,-4-5 1,-5 0 0,-3 1-1,-1-1-20,0 0 1,-1-1-1,1-2 1,0-2 0,-1-2-1,1-3 1,0 0-302,-1 1 0,5-2 0,1 2 0,-3-2 0,-1-2-861,-1 0 1,4 5 0,2 4 0,1 3 1156,3 2 0,-5-1 0,1 0 0</inkml:trace>
  <inkml:trace contextRef="#ctx0" brushRef="#br0" timeOffset="65">11597 12354 14709,'-7'-20'-2074,"4"3"2639,6 7 0,0 0 0,7 5 0,3 1 0,4-1 1,1 1-1,1-1 0,2 1-662,-1-1 1,4 1-1,-6 5 1,-2 2 0,-1 3-1,-2 2 1,1 1-400,-1-2 1,-6 5 387,-2-3 0,2 3 1,1 1-1</inkml:trace>
  <inkml:trace contextRef="#ctx0" brushRef="#br0" timeOffset="66">11637 12474 14709,'-13'8'-58,"1"-2"1,3-1-1,5 4 223,2 3 1,8 0 0,3-3 0,4-5 0,5-2 0,4-2-1,4 0 1,2 0-2275,3 0 2168,-3 0 1,10-12 0,-3-3-1</inkml:trace>
  <inkml:trace contextRef="#ctx0" brushRef="#br0" timeOffset="67">12424 12301 10044,'-18'-25'-230,"0"3"0,2 5 563,1 7 0,-3 10 1,-1 9-1,-2 3 137,-2 1 1,-1-1-1,0-2 1,3 1-1,2 2 1,4 5-1,5 2 1,6 4-335,2 1 1,4 0 0,5-1 0,9-5 0,12-4 0,8-7-393,5-5 0,7-3 1,-2-3 152,1-6 0,-8-2 0,-1-11 1,-5-2-1,-8-1-423,-6-1 1,-10-1 0,-6-1-1,-7-2 1,-10-1 0,-8 3 204,-8 4 0,-4 7 0,-7 8 1,-4 4 352,-3 4 0,-4 13 0,-2 2 0</inkml:trace>
  <inkml:trace contextRef="#ctx0" brushRef="#br0" timeOffset="68">10504 14487 31710,'-1'-12'-2317,"-4"3"0,4-3 1,-5 5-1</inkml:trace>
  <inkml:trace contextRef="#ctx0" brushRef="#br0" timeOffset="69">10464 14460 29409,'0'6'-879,"0"-6"0,6 0 0,3-5 1430,3 4 0,6-3 0,1-1 0,0 2 0,2 2 1,-2 1-412,0 0 0,5 0 1,-2 1-1,3 2 0,2 3 1,0 0-1,-1 1 1,3-1-1,2 0 63,4-3 1,-1 0-1,0 0 1,0 2-1,0-3 1,4 0 0,-1-1-204,-2 4 0,8-4 0,-3 5 0,0-1 0,0-1 0,-3 1 0,2-1 0,-2 0 0,1-1 0,4 0 0,-1 0 0,-2 2 0,-1-2 0,-1-2 0,-1-1 0,1 5 0,-5-1 0,1-1 0,-1-1 0,0-2 0,-1 0 0,0 0 0,1 0 0,-1 0 0,3 0 0,2-2 0,0-1 0,-1-3 0,-1-1 0,5-1 0,-4 0 0,4 2 0,2 1 0,1 1 0,-2 1 0,7 1 0,-7 2 0,2 0 0,-1 0 0,-2 0 0,-4 0 0,7 0 0,-7 0 0,-1 0 0,-1 0 0,-2 0 0,0 0 0,2 0 0,-5 0 0,3 0 0,-3 0 0,-1 0 0,-1 0 0,1 0 0,0-6 0,4 5 0,1-4 0,1 4 0,1 1 0,0 0 0,3 0 0,2 0 0,0 0 0,1 0 0,0 0 0,-1 0 0,-3 0 0,2 0 0,-2 0 0,2 0 0,2 0 0,-1 0 0,-2 0 0,-2 0 0,-4-2 0,3 0 0,-1-3 0,-3 2 0,-2 2 0,-2 1 0,1-5 0,0 1 0,-2 1 0,-1 1 0,-4 2 0,1 2 0,0 2 0,-1-2 0,4 4 0,-3-2 0,0 1 0,-1-3 0,4 0 0,0 2 0,-1 1 0,0-2 0,0-2 0,3-1 0,0 0 0,1 0 0,0 0 0,-1 0 0,1 0 0,0 0 0,-1 0 0,1 0 0,0 0 0,-1 0 0,1 0 0,0 0 0,-1 0 0,-1 0 0,-2 0 0,2 0 0,-3 2 0,2 1 0,1 1 0,-1-1 0,-1-1 0,8-2 0,-5 0 0,0 0 0,4 0 0,-2 0 0,2-2 0,1-2 0,-3 2 0,3-2 0,-1 2 0,-1 1 0,4-2 0,1-2 0,-3 1 0,3 4 0,0 0 0,-3 0 0,0 0 0,-1 0 0,-5 6 0,8-5 0,-7 4 0,2-2 0,2 0 0,3 1 0,1-1 0,-5-1 0,4-2 0,-2 0 0,2 0 0,-1 0 0,1 0 0,4 0 0,-9 0 0,3 0 0,-1 0 0,-1 0 0,2 0 0,-1 0 0,-8 0 0,6 4 0,-4 0 0,0-1 0,1 0 0,0 0 0,2 2 0,-1-1 0,1-4 0,0 0 0,1 0 0,2 0 0,1 0 0,0 0 0,-5-1 0,1-2 0,1-2 0,2 2 0,1 2 0,0 1 0,-4 0 0,-1 0 0,1 0 0,-2 0 0,-1 1 0,-2 4 0,0-2 0,5 4 0,0-1 0,-1-1 0,1-1 0,0 2-110,-1 1 0,1-4 1,0 2-1,-1-4 1,1-1-1,0 0 219,-1 0 1,1 0 0,0-1-1,-2-2 1,-2-2 0,0 1-110,0-2 0,1 5 0,0-4 0,-2 4 0,2 1 0,-1 0 0,1 0 0,-2 0 0,-1 4 0,3 2 0,-2 0 0,2 0 0,1-2 0,1 1 0,1-1 0,0 1 0,1-5 0,2 0 0,1 0 0,-2 0 0,-1 0 0,-1 0 0,1 0 0,0 0 0,2-2 0,-2-1 0,2-1 0,-2 1 0,2 1 0,-1 2 0,2 0 0,-1 0 0,-2 0 0,-1 0-217,-1 0 1,1 0 0,1 0 0,2 0 0,1 0 0,-2 0 312,0 0 0,2 0 0,1 0 1,1 0-1,-1-1 0,-2-2 6,-2-2 1,3-4 0,0 4 0,-1-1 0,-2-2 0,-1 2 0,1 0-173,3 3 1,-3-3-1,3 2 1,-2 1 0,-3 2-1,1 1 1,-1-2-301,1-2 0,0 2 1,-1-2-1,0 2 1,-3 1-1,0-2 291,0-2 0,1-5 0,0 1 0,-2-1 1,2-2-1,-1 0-41,-1-3 1,4-2-1,-4 0 1,3-2-1,2 0 1,-1-1-1,1 3-1124,0-3 943,-7 12 0,4-10 0,-5 9 0,1-1 0,-1-1 0,-3 2 89,-1-1 1,-2 3 0,1-1 0,-2 1 0,-2-1 0,-3-2-482,-1-2 542,-1-1 0,-1-1 1,2 1-1,0 0 1,1-2-1,-1-1 168,0-2 0,3-6 0,-3 4 0,1-1 0,2 3 0,0 2-593,0-2 1,-6 3 0,1-3 0,-2 4-1,-4 0 355,-2 1 0,-14 4 0,-10 0 0,-4-1 0,-5-1 1,-2 1 337,-1 1 0,2 2 0,0-4 0,3 4 0,-1 0 0,2 1 1893,3 0-1717,3-5 1,1 8 0,1-4 0,-1 1 0,0 2 0,1-1-10,-1 1 0,-1-2 0,-2 3 0,-2-2 0,-1 2 0,-2 0 0,-1 1-379,-1-3 1,-9 1 0,5 4-1,-4 0 1,-2 0 0,2 0 410,4 0 1,-6 0 0,8 0-1,1 0 1,1 0 0,-1 0 56,0 0 1,-2 0-1,0-2 1,0-1 0,0-1-1,1 1 1,1 1-369,-2 2 0,3-1 0,-7-2 0,1-2 0,0 2 0,-2 2-236,2 1 0,-4 0 1,-2 0-1,-1 0 0,-1 1 1,4 2-1,1 2 244,3-2 0,-3-2 1,3-1-1,3 0 0,3 0 1,0 0 160,-1 0 0,-2-1 0,0-2 0,0-2 0,-2 2 0,-1 2 0,-3 0-181,-1-4 1,4 4 0,-3-4 0,0 4 0,-1 1 0,-2 1-258,0 4 0,0-4 0,-3 5 0,0-2 0,1 2 0,-4 0 0,0 0 210,0-3 0,3 0 1,0 0-1,2 2 0,-2-3 1,2 0 305,-2-2 1,0 0 0,-3 0 0,-1-2-1,-3 0 1,0-3-86,-1 2-159,-3 2 0,6 1 1,-3 0-1,-1 0 1,2 0-1,-2 0-94,0 0 1,3 1 0,-1 2-1,1 2 1,4-3 0,-3 1 0,3 0-20,-1 2 1,3-1-1,2-4 1,1 0 0,-2 0-1,1 0 259,1 0 0,-6-1 0,5-2 0,0-2 0,-1 1 0,2 0-44,1-1 0,0-1 0,-2 3 0,2-1 1,1 1-1,0 1 0,-4 2-314,-1 0 0,3 5 0,1 1 1,-3 1-1,1 2 0,0 0-1168,1 0 1301,0-6 1,-3 7 0,2-4 0,1 0 0,-2 0 0,0-3 306,-3-2 1,1-1-1,0 0 1,-1-1 0,1-2-1,0-2-111,-1 2 1,5-2 0,1 0 0,-1 1 0,0-1 0,1 1-104,2 1 1,-2 1-1,2 2 1,0 2 0,-2 2-1,2 4 1,-1 1-222,0-1 0,2 0 0,-2 2 0,-1-1 0,2 0 1,-1 0-1,1-2 145,0-1 0,-3-1 0,3-5 0,2 0 1,1 0-1,5 0 137,-1 0 0,1 0 1,-1 0-1,2 0 1,3-2-1,1-1-33,4-1 0,1-2 1,1 3-1,0-2 1,1 2-1,-1 2-107,0 1 0,-1 4 1,-1 2-1,-4 0 1,-1 2-1,-3-1-295,-2 3 323,-1-4 0,0 5 0,0-7 0,0 1 0,0-1 0,0 0 117,0-1 1,0-1 0,0-2-1,0 0 1,2 1 0,1 2-1,1 2-10,-1-2 0,5 3 0,-1 0 0,2 1 0,-2 3 1,1 2-291,-1 2 1,2-6 0,5 1 0,-1 2-1,0 1 1,2 1 138,3 0 0,-2-1 1,5-2-1,0-1 0,-1 0 1,4 0-1,0 0 54,-2 1 0,3-2 1,-3 1-1,2 1 1,0 2-1,-3 3-158,-2 2 1,5 0 0,-4 3-1,3 1 1,-3 0 0,1 4-70,0 5 0,0-2 0,2 3 0,-1-3 1,4-1-1,2-1 0,4-1-2,2-2 0,2-3 1,7-5-1,6 0 1,10-5-1,8-2 325,4-5 1,12-2 0,3-1 0,7 2 0,5 1 0,-3 3-1280,-5 1 1242,2 2 0,-5 10 0,7 2 0</inkml:trace>
  <inkml:trace contextRef="#ctx0" brushRef="#br0" timeOffset="70">20688 6197 8438,'0'-13'0,"2"-1"0,2 1 0,5 0 0,3-1 0,6 6 0,0-1 0,4 4 22,-4-4 1,4 6 0,-3-1-1,0 3 1,1 1 0,-4 0-1,-1 0 1,-2 0 0,-1-2-552,-3-2 664,-3 2 1,-8-8-1,-2 4 1,-5 0-1,-4 0 119,-5 3 1,-3 7 0,-6 5 0,-1 5-1,-4 5 1,-7 6-17,-4 5 0,-12 11 0,2 1 0,-3 2 0,26-20 0,-1 1 0,-1-1 1,0 1-1,-1 0 0,-2 0-229,0-2 1,1 0 0,1-1 0,0-1 61,-2-1 1,-1 0-1,-21 14 1,6-3 0,7-3-338,5-1 0,13-6 0,2-4 1,8-2-1,11-1 0,13-3 266,14-2 0,21-15 0,12-8 0</inkml:trace>
  <inkml:trace contextRef="#ctx0" brushRef="#br0" timeOffset="71">21115 6330 8452,'-7'-1'-113,"2"-4"0,5 5 0,5 0 135,3 8 1,4 11 0,2 9-1,-1 11 1,2 10 0,1 5-1,3 9 1,2 3-23,-9-30 0,0 1 0,0 5 0,1 2 0,0-4 0,1 1 0</inkml:trace>
  <inkml:trace contextRef="#ctx0" brushRef="#br0" timeOffset="72">10544 14447 8400,'-12'-2'0,"2"-2"0,1-5 0,6 3 270,-3 0 0,6 5 0,0-1 0,2 2 0,1 6 0,4 4 1,2 5-175,1 3 0,10-3 0,-6 2 1,4-2-1,4-1 0,2-1 197,4 0 1,3-1 0,0-3 0,3-5 0,3-2-1,2-2 1,4 0 94,3 0 0,3-6 0,3-3 1,-1-4-1,0-4 0,1-2-371,-2-1 1,-6-3 0,1-5-1,-2-3 1,-2-3 0,-1-2-378,-6 1 0,-6-2 0,-4-6 0,-5-3 1,-2 0-1,-7-1 0,-3 1 211,-4 0 1,-11-3 0,-7 5 0,-6 2 0,-7 5 0,-6 8 155,-5 5 1,-11 11 0,-8 8-1,-7 5 1,27 3 0,-1 2-1,-2 2 1,-1 3 0,-3 4 0,0 3-116,0 3 0,1 2 0,-3 0 0,0 0 0,4 3 0,1 1 0,0-1 1,1 1-1,3-1 0,2-1 0,3 1 0,2-1-56,-22 24 1,8-4-1,14 2 1,10-3-1,11-6 1,11-2-1,13-2 164,11 0 0,13-2 0,10-5 0</inkml:trace>
  <inkml:trace contextRef="#ctx0" brushRef="#br0" timeOffset="73">21208 6517 8526,'-7'-19'3340,"-1"16"-3225,4 3 1,3 4 0,-5 5 0,1 1 0,1 2 0,2 0 0,4-1-1,5-3-224,5 3 1,1 1 0,12 2 0,4 3-1,-1 2 1,1 2 0,1 1 477,1-1 0,5 4 0,-5-3 0,-2 3 0,-2 3 0,-5 2 0,-4 3-422,-3 1 0,-6 0 1,-2 1-1,-1-2 0,-1-2 1,-1 0-1,0-1 288,-1-2 0,5-3 0,1-1 0,4-4 0,5 1 0,4-2 370,3 1 0,11 2 0,2-3 1,2 2-1,3 2 0,-1 3-297,-1 0 0,-1 5 0,2 2 1,-1-1-1,1 3 0,-5-1-348,-3 3 0,-3 1 0,-6 2 0,-3-1 1,-4-2-1,-2-3 276,2-2 0,-3-1 1,4-5-1,-1-4 1,0-3-1,-1-1 1,1 0-224,0-2 1,1 0-1,-3 0 1,4 4 0,0 0-1,3 4-1172,-3 1 0,6 2 1416,-4 0 1,3-1 0,2 1 0</inkml:trace>
  <inkml:trace contextRef="#ctx0" brushRef="#br0" timeOffset="74">24248 9022 8261,'-14'-25'0,"2"3"0,2 6 0,3 4 0,1 3 0,1 0 248,5-4 1,0 4 0,0 0 0,3-1 0,5-4 0,6-2 0,7-3 0,7-2 0,6-3 656,5-1 0,11-1 0,5-1 0,3 2 0,1 1 0,-4 3 0,-3 2-1213,-3 3 0,-6 1 0,1 2 1,-4 1-1,-5 1 0,-3 4 1,-6 0-5560,-4-1 5867,4 5 0,-12-9 0,6 5 0</inkml:trace>
  <inkml:trace contextRef="#ctx0" brushRef="#br0" timeOffset="75">25327 8250 8410,'-7'-6'295,"2"-3"0,4 4 0,1 5-23,0 8 0,1 5 0,2 5 0,2 4 0,-1 5 0,1 4 0,-1 4 0,1 4 251,1 1 0,-5 4 0,5 1 1,-2-2-1,2-2 0,2-1 1,2-2-130,2-2 0,1-3 0,1-8 0,-3-3 0,0-4 0,-2-5-410,1-4 0,-4-9 0,-2-12 0,-2-7 0,-2-11 0,-2-5-421,-2-7 1,1-8 0,-4-3 0,-1-7 0,2-3 0,0-1 140,3 0 0,2-2 1,1 8-1,0 3 0,1 5 1,2 7-1,3 7 679,2 10 0,1 1 0,4 8 0,0 5-7,1 6 1,-1 5-1,0 2 1,1 2-1,-1 5 1,-1 2-1,-2 6-209,-1 4 1,-6-3 0,1 6 0,-2-1 0,-2-1 0,0-2 0,0-1-323,0-1 0,-2 1 0,-1-4 1,-2-1-1,-3 0 0,-2 1-572,-2-1 1,-6-4 0,0-2 0,4 1 0,2-3 726,3 1 0,6 5 0,-3-4 0</inkml:trace>
  <inkml:trace contextRef="#ctx0" brushRef="#br0" timeOffset="76">26047 7850 8319,'-37'-25'48,"6"2"0,1 10 1,13 9 91,0 2 0,4 4 1,3 2-1,2 5 0,2 3 1,5 1-1,2 0-42,4 1 0,5-1 0,-1-1 0,3-2 1,3-2-1,1-2 0,3-3 244,2-2 0,-2-1 1,5 0-1,3 0 0,-1 0 1,2 0 25,-4 0 1,1 0 0,-7 0-1,-2 0 1,-1 1-367,-2 4 0,-7 2 0,-7 7 0,-11-1 0,-9 0 0,-2 1 29,0-1 0,-2 5 0,4 0 0,1-2 0,3-1 289,7-2 1,4-4-1,9-2 1,4 1 0,10-2-1,5 1-168,6 0 0,2 1 1,-4 4-1,1-1 0,-2 4 1,-3 2-1,-5 0-183,-7 1 1,-4 6 0,-7-2-1,-7 2 1,-8-1 0,-11-2-101,-5-2 0,-5-1 0,-6-5 0,0 1 0,4-2 0,7-2 0,5-3-236,5-1 1,2 3 366,7-4 0,0 11 0,-1-1 0</inkml:trace>
  <inkml:trace contextRef="#ctx0" brushRef="#br0" timeOffset="77">11664 14513 8299,'-6'14'-3,"4"-6"208,-2 1 0,3 0 1,2 5-1,3-3 0,7-2 1,7-4-1,7-4 708,4-1 0,14 0 0,2 0-840,5 0 1,5-6-1,0-3 1,3-4-1,-1-5-130,4-4 0,-2 1 0,-7-2 0,-3-4 0,-2-3 1,-5-1-189,-2-1 1,-6-1 0,-2-5-1,-2 1 1,-6-3 0,-3 0-1,-7-3-377,-3 1 0,-5-1 588,-6-1 0,-6 2 1,-5-2-1,-6 3 0,-10 2 201,-7 4 1,-5 2 0,-4 8-1,-4 3 1,-9 5 0,-6 7 35,-7 5 0,-5 10 0,0 7 1,36-3-1,1 2 0,-3 5 1,1 1-1,1 3 0,1 2-137,-1 1 0,2 2 0,1 3 0,2 1 0,2 0 0,2 2 0,3 1 0,2 2 0,1 2 0,3 2 0,3 1 0,3 2 0,2 0 0,3 2-208,3-2 1,3 1 0,2-1-1,2-1 1,3 0 0,3-1-1,3-1 1,3-2 0,24 29 141,11-10 0,-18-30 0,3-3 0,1-2 0,1 0 0</inkml:trace>
  <inkml:trace contextRef="#ctx0" brushRef="#br0" timeOffset="78">7678 15140 13989,'9'-34'0,"-2"4"0,1 8 0,-1 7 0,4 6 3113,0 3-1171,-3 2-2250,4 10 1,-11 5-1,4 7 1,-2-1-1,0-3 1,3-2 0,-1-1-1,4-4 1,2-1 777,4-3 1,7-2 0,1-1 0,6-1-1,5-4 1,3-2 0,4-2 0,2 0-111,3-1 0,1 2 0,7 1 0,-2 1 0,-4 3 0,-3 2-840,-4 1 0,-8 4 0,-6 2 0,-8 1 0,-6 4 0,-4 1-707,-5 1 1,-4-4 1415,-4 0 1,-9-6 0,-8 3-1</inkml:trace>
  <inkml:trace contextRef="#ctx0" brushRef="#br0" timeOffset="79">8371 14993 24951,'0'-21'-3837,"2"5"0,1 4 3908,1 3 1,7 6-1,-3-1 1,3 4 0,-1 4-1,-1 7 1,1 5 0,1 5-144,-2-1 0,1 4 0,-5-5 1,-3 1-1,0-1 0,-2-3 0,-2 0 366,-2 2 0,1-3 0,-7 3 0,-4-3 1,-3-1-1,-3 4 0,0 4-217,-1 4 0,-7 0 0,-6 1 0</inkml:trace>
  <inkml:trace contextRef="#ctx0" brushRef="#br0" timeOffset="80">10597 15140 14884,'-13'-14'0</inkml:trace>
  <inkml:trace contextRef="#ctx0" brushRef="#br0" timeOffset="81">10464 15260 20744,'-6'7'-272,"6"-1"1,0-5 0,8 2 0,4 2 0,2-2-1,4 0 842,4 1 0,3-1 0,2 5 0,1-1 0,3 0 0,3 4 0,2 1-783,0 1 0,-1 0 0,4 1 0,-2-3 0,-3 0 0,0-4 0,-2-1 96,1-3 1,-2-1 0,-4-2 0,-1-2 0,1-2 0,1-5 97,3-3 1,-1-7 0,5-4 0,1-2 0,0-3 0,-2-2 0,-2-2 0,-2-2-1,-2-3 5015,-1-2-5410,-1-1 0,-5-4 0,-5-2 0,-5 0 1,-7-1-1,-4 1 0,-7 0 134,-11 3 0,-4 3 0,-12 4 0,-3 5 0,-3 5 0,-9 5 0,-5 8 148,-6 7 1,-7 12 0,-4 8-1,0 12 1,32-10 0,1 3 0,-1 2-1,1 1 1,-2 2 0,1 2-110,3 2 1,0 1 0,0 0 0,2 2 0,1 2 0,1 1 0,0-1-1,2 1 1,1-2 0,1 1 0,3-1 0,2 0 0,-17 27-1157,7-4 0,6 4 934,5-10 0,9 11 0,7-5 1</inkml:trace>
  <inkml:trace contextRef="#ctx0" brushRef="#br0" timeOffset="82">21235 6650 11839,'18'-29'0,"1"1"0,0 4 0,0 2-196,-2 1 42,-2 11 239,-2-8 0,-6 10 0,-4-4 0,-6 4 0,-6 3 599,-2 4 0,2 7 0,1 2 0,2 4 0,5 2-118,4-1 1,6 2 0,9 3-1,4 5 1,3 5 0,3 5-1,3 1-79,5 3 0,-2 2 1,1 2-1,1 2 1,-1 1-1,2 1 1,2-2-57,-1-3 0,10 7 0,-7-5 0,4 2 0,1 2 0,-3-3-74,-2-2 1,2 4 0,-1 1 0,-4 1 0,1 3 0,-2 1 0,0-1-331,-2-1 1,-5-5 0,1 4 0,-3-2-1,-1-5 1,-2-4-1,-3-6 1,2-7-1,-6-3 1,-2-2-1,-1-3 1,-2-2-1,0-4 157,1-1 0,-1-6-2102,0 1 0,-7-2 2193,-6-2 0,-12-6 0,-8-2 0</inkml:trace>
  <inkml:trace contextRef="#ctx0" brushRef="#br0" timeOffset="83">22488 7876 11329,'12'-19'0,"7"-2"1347,9 1 1,2 2-1,4 9 1,-2 5 0,-2 2-1,-2 4-76,-1 2 0,0 0 1,-2 8-1,-5 3 1,-5 0-1,-6 1 0,-3 2-1736,-3 4 1,-13 3 0,-11 2 0,-12 0-1,-13-1 1,-5-1-495,-3-2 0,-11-3 1,7-3-1,1 2 0,-1 0 1,2-1 1109,-2-6 1,0 1 0,5-5 0</inkml:trace>
  <inkml:trace contextRef="#ctx0" brushRef="#br0" timeOffset="84">20182 8383 28247,'-13'-12'-539,"-1"3"1,1 5 397,0 2 1,-1 2 0,-1 0 0,-1 2 209,-2 2 0,5-2 0,4 3 0,-1 0 241,-2-1 0,6 7 0,6-4 0,10 2 0,11 0 412,10 1 0,14 4 0,8 2 0,8 2 0,7-2 0,4-1-722,-34-9 0,0 1 0,7 2 0,0 0 0,-2 0 0,0 0 0,1-1 0,0 0 0,-1-1 0,1 1 0,-2-2 0,-1 1 0,0 0 0,-1-1 0,34 8 0,-3 0 0,-4 3 0,-6 1 0,-9-4 0,-9-2 0,-6-3 0,-12 0 0,-1 4 0,-7 1 0,-6-1 0,-4 0-1602,-4 1 0,-7-1 1,-5 0 340,-3 1 1,-7-1-1,-5 0 1,-4-1 1165,-3-3 0,-9-3 701,4-6 0,-5-18 1,7-4-1</inkml:trace>
  <inkml:trace contextRef="#ctx0" brushRef="#br0" timeOffset="85">20995 8556 25037,'22'-34'-497,"0"4"0,2 8 1,1 7-1,2 6 1,0 5-1,1 5 0,3 7 1437,4 4 0,4 6 1,1 1-1,-2 0 1,-1 2-1,-4-2 1,-3 0-658,-5-2 1,-7-3 0,-2 0 0,-4-1 0,-5 0 0,-1 2 0,-4 0-887,-5-2 1,-8 8-1,-11-8 1,-9 1 0,-9-1-1,-7-3 91,-7 1 0,-11 4 0,0-5 0,0 5 0,-5 4 0,2 0 496,-2 0 0,4-1 0,12-4 0</inkml:trace>
  <inkml:trace contextRef="#ctx0" brushRef="#br0" timeOffset="86">16676 15473 17101,'-7'-13'-926,"2"-1"0,4-5 1,1-2-1</inkml:trace>
  <inkml:trace contextRef="#ctx0" brushRef="#br0" timeOffset="87">16503 15420 16315,'-14'0'45,"1"0"0,1-2 0,2-1-5,1-1 1,7-1-1,2 5 1,9 0 0,9 0-1,10 0 1,9 0 218,6 0 0,18 0 1,1 0-1,6 0 1,8 0-1,-36 0 1,1 0-1,4 0 1,1 0-1,0 0 1,0 0-1,0 0 0,-1 0 1,-2 0-1,-1 0 1,-1 0-1,-1-1-125,1-1 0,-2-1 0,34 0 0,-35 0 1,1-1-1,33-3 0,-5 1 0,0-2 1,-5 2-2621,-1 0 1,5-3 2468,-4 5 1,-25-3 0,1-2-1,30-6 1</inkml:trace>
  <inkml:trace contextRef="#ctx0" brushRef="#br0" timeOffset="88">20115 8210 26060,'0'0'0</inkml:trace>
  <inkml:trace contextRef="#ctx0" brushRef="#br0" timeOffset="89">20089 8130 26829,'0'-14'-2971,"0"1"0,0 4 1,1 2-1153,3 1 4212,-2 1 0,-6 14 0,-8 2 0,0-3 347,1 0 0,10 2 0,1-1 0,7 3 318,5 1 0,7 2 0,7 3 0,6 3 1,10 1-1,5 0 0,8 2-409,6 1 0,1-3 0,3 0 1,5 2-1,-1 0 0,1-1 1,-6-2 175,-4-2 0,-2-1 0,-5-5 1,-1 1-1,-3-1 0,-5 0-551,-2 1 0,2 1 1,1 1-1,-2 2 0,-2-2 1,-2-1-75,-4-2 0,-2 0 0,-6-1 0,-1-1 0,1-4 1,-2 0-1,-3-1-109,-4 0 0,1-1 0,-1-5 1,-2 0-1,-1 0-217,-1 0 0,-6 0 897,1 0 0,-6 0 1,3 0-1</inkml:trace>
  <inkml:trace contextRef="#ctx0" brushRef="#br0" timeOffset="90">21462 8649 17790,'13'-22'-657,"0"0"0,1 4 0,0 5 0,3 5 1198,0 2 1,3 4-1,-3 6 1,4 3-1,1 4 1,1 1-1,0 4 1,1 2-505,-2 1 0,-3 3 1,-5-3-1,-1 1 1,-1 0-1,-2 1-219,-1 3 1,-6-5 0,2 0-1,-4-1 1,-1 0 303,0-2 1,-1-3-1,-4-4 1,-4-4-1,-3-4-164,-1-1 0,0 5 0,-2 1 1,-1 0-1,-4 1 0,1 0-515,0 4 0,-3 1 0,2 1 1,1 0-1,0 1 0,3-1 1,1 0-865,2 0 1,-1 1 0,1-1 1454,0 0 1,-1 1 0,1-1 0</inkml:trace>
  <inkml:trace contextRef="#ctx0" brushRef="#br0" timeOffset="91">19515 8236 29782,'14'-7'-2600,"-1"-5"0,-6 9 523,-2-6 0,-4 5 1746,-1-5 1,0 4-1,-1-4 1,-2-1 0,-3 0-1,0-1 1,-1 2 0,1-1 827,0-2 1,1-1 0,4 1-97,-4 3 1,4 5-1,-4 8 1,4 7 0,1 5-490,0 6 1,0 8 0,0 2 0,0 2 0,0 3 0,0 0 0,-1 0 148,-4-1 0,4-2 0,-5 3 0,1-3 0,-1-1 0,0-2 1,0 0-502,4 0 0,0-4 0,2-5 0,0 0 0,0-1 1,2-4-246,2-2 1,3-1-1,7-1 1,-1-1 0,0-2-1,1-2 1,-1-1-1015,0 0 1,1-4 2115,-1 2 1,0 2 0,1 1 0</inkml:trace>
  <inkml:trace contextRef="#ctx0" brushRef="#br0" timeOffset="92">19555 8756 32767,'-13'0'-87,"0"-2"1,-1-2-325,1-5 0,0 2 553,-1-2 0,5 6 0,2 0 0,1 7 0,3 8 0,2 6 1,2 3-143,4 2 0,2 3 0,8 0 0,4 1 0,6 0 0,5-2 0,2-3 0,6-4-4868,6-3 4925,6-2 1,10 0-1,0 0 1</inkml:trace>
  <inkml:trace contextRef="#ctx0" brushRef="#br0" timeOffset="93">14703 15393 24939,'-13'-2'0,"0"-2"0,-1-3 0,2-2-3108,3 0 2904,-2 6 0,8-3 0,-5 4 0,1-1 1,1-2 92,0-3 1,-4 4-1,1-4 1,-3 2-1,-1 3 1,-1 0 313,1-1 0,-2 3 0,-1-4 0,-3 2 0,-1 0 0,0-1-62,-1 1 1,4 0-1,-2 0 1,1-2 0,1 1-1,-1-1 1,0 0-138,0-3 0,-4 1 0,3-4 1,-2 4-1,-3 0 0,-1 1 42,-1 0 0,-1-3 0,0 4 1,-1 1-1,-3 0 0,-3-2 1,-2 0-37,1 0 1,4 0-1,-3 3 1,0-3-1,1 0 1,-1 0 94,0 3 1,4 2-1,-1 1 1,2 0-1,-1 0 1,-1 0-1,0 0-67,-2 0 1,4 0-1,-6 0 1,1 0-1,0 0 1,-3 0 85,-1 0 1,-2 1 0,0 2 0,0 2 0,0-1 0,0 0-65,0 1 0,0 1 0,0-3 0,1 3 0,1 0 0,1 1 0,-2 0-75,2 4 0,0-4 0,-1 1 1,-1-1-1,1-1 0,-4 1 220,1 1-206,-1 1 0,-1-1 1,0 0-1,0-2 0,-2-3 1,-1-2 101,1-1 0,4 0 0,1 0 1,1 0-1,2 0 0,3 0-8,2 0 1,-4-4-1,5-1 1,0 1 0,0-1-1,0 1 1,0 1-161,-2 2 0,3 1 0,-4 0 1,0 0-1,2 0 0,-2 1 1,1 2-17,0 1 1,-4 1-1,0-5 1,-3 1 0,-3 2-1,2 2 117,-2-2 1,-6 0-1,0 0 1,-3 1 0,-1 1-1,1-1 14,3 0 0,-6 7 1,4-2-1,-3 3 1,0 2-1,2 3 1,1 2-177,1 2 0,-2 1 1,-1 5-1,-1-1 1,3 1-1,-1-1-572,-2 1 658,4-6 1,-14 7-1,7-4 1,2-2 0,2-1-1,4-5 268,3-1 1,-6-2-1,10 0 1,0-1-1,-1-1 1,6-3-1,2 3-277,6 1 1,1-2 0,3 2 0,2 4-1,6 3 1,2 7-344,1 3 0,1 5 1,1 8-1,2 2 0,2 5 1,1 3-1,1 1-39,0 0 1,2-5 0,5-4 0,2-4 0,3-3 0,0-3 246,0-1 1,4-3 0,-1-7 0,3-2 0,3 0 0,1-2 0,3 0 298,2-3 0,3 4 0,7-1 1,4 3-1,4 6 0,2 6 0,2 5-330,2 1 0,8 6 0,-2 3 0,-1 2 0,2 1 0,-2-3-64,-1-4 0,1-5 0,-4-5 0,2-5 1,2-7-1,3-6 457,5-7 0,0-4 1,4-9-1,-1-4 1,4-7-1,3 0 1,5-1-14,-36 8 1,1 0 0,0 3 0,0-1-1,1 2 1,2-1 0,1 1 0,2 0-1,0 1 1,0 1 0,2 0 0,-1 1-210,0 0 1,-1 0 0,-4 0 0,0 0 0,2 0 0,0 1 0,0 0 0,1 1 0,-2 0 0,0 1 0,-1-2 0,-1 1 0,35-1 80,-4-1 0,2 0 0,1 0 0,1 0 1,1 0-1,1 0 123,-1 0 1,-35-2-1,0 0 1,4-1 0,0 0-1,0-1 1,1 0 0,1 0-1,1-1 1,-1 1 0,0 0-185,0-1 1,0 1 0,3 2 0,1 1 0,-3-2 0,-1 0 0,1 0 0,0 1 0,-1 0 0,-1 0 0,-1 0 0,-2-1 0,1 1 0,-1 0 36,0 0 1,-1 0 0,33-7 0,-34 6 0,0 0 0,-2-1 0,1 0-1,35-6 1,-3-3 0,-3-5 377,-1-4 1,-1-4 0,2 0 0,2-1 0,-34 14 0,1-1 0,-1 1 0,2 0-420,0-1 0,1 1 0,2 2 0,1 0 0,0 0 0,2 1 1,-2 0-1,1 1 0,2 1 0,-1 0 0,0 0 0,0 1 0,0 0 1,1 1-403,-2-1 1,-1 0 0,-4-1 0,-1-2 0,0 1 0,0-1-1,28-11 1,-10-1 0,-8-1 135,-7-4 1,-15 3-1,-3-8 1,-7-1 0,-6-4-1,-5-4 1,-5-5 270,-8-2 1,-6-1 0,-13-7-1,-1-3 1,-7-6 0,16 31 0,-2 1 48,-2-2 0,-2 1 0,-3-4 0,-1 0 1,0 0-1,1-1 0,-1 0 0,0 0 0,0-1 1,0 1-1,0 3 0,-1 1 0,0 1 0,-2 1-30,1 3 0,-1 1 0,-1 3 0,-2 2 0,1 2 0,-2 2 1,-2 2-1,-2 2 0,-1 3 0,-2 3 0,-3 0 0,-1 3 1,-1 3-1,-1 1-213,-1 1 0,0 1 1,-3 1-1,0 1 1,-2 2-1,1 2 1,1 2-1,1 2-52,-1 3 1,0 1-1,0 4 1,0 2-1,0-2 1,1 0-1</inkml:trace>
  <inkml:trace contextRef="#ctx0" brushRef="#br0" timeOffset="94">14663 16819 8183,'-9'-21'0,"2"3"0,1 4 0,3 0 0,3 1 365,4 0 1,10-1 0,8 1 0,5 1 0,5 2-1,8 2 1,8 2 0,3 5 0,3 4 0,-2 6 857,-4 3 1,3 7-1,-7 3 1,-2 2-1,-5-1 1,-6 0-1,-3 2-1627,-1 4 1,-7 0 0,-2 2 0,-3-3 0,-2-2 0,1 1 0,-2-2-4960,-4-2 5363,4 2 0,-4-5 0,5 7 0</inkml:trace>
  <inkml:trace contextRef="#ctx0" brushRef="#br0" timeOffset="95">16010 16832 8107,'0'-26'0,"0"11"0,5 3 984,4 12 0,3 0 1,2 0-1,-3 1 1,0 5-1,-2 6 1,1 7-1,2 5 1,0 6-546,-3 2 1,1 4 0,-6 4 0,-1 1 0,-1 1 0,-2 1-1,0-2-1441,0 2 1,0 0-1,0-4 1,0-4 1001,0-4 0,0 3 0,0 0 0</inkml:trace>
  <inkml:trace contextRef="#ctx0" brushRef="#br0" timeOffset="96">15996 17179 7937,'0'-27'665,"0"0"0,-4 11 1,1 4-1,4 5-347,7 4 1,4 1 0,2 2 0,4 0 0,6 2 0,4 1 0,5 3-749,1 1 1,-3-4-1,4 2 430,2-4 0,8 5 0,2 1 0</inkml:trace>
  <inkml:trace contextRef="#ctx0" brushRef="#br0" timeOffset="97">16583 16872 7937,'-14'2'638,"1"2"1,-5 8-1,1 9 1,0 1 0,2 5-1,2-2 1,0 3 0,-1-1-1,3 2 313,2-1 0,-2 2 0,5-2 1,0 2-1,1-4 0,2 1 1,1-5-1286,2-1 1,6-3 0,4-5 0,5-1 0,4-3 0,2-5 0,1-2 0,-1-4 0,-3-2-705,-3-5 0,-3-3 1,-2-1-1,-3-1 1,-1 1-1,-4 0 1805,-5-1 1,-5 3-1,-5 2 1,1 6-442,3 6 1,3 4-1,6 8 1,2 1 0,2 3-1,7 1 1,3-1-1114,4-3 1,7 3 0,1-2 786,3-5 0,14 1 0,-1-6 0</inkml:trace>
  <inkml:trace contextRef="#ctx0" brushRef="#br0" timeOffset="98">16823 17325 7944,'-6'-19'0,"-3"6"1402,-3 7 0,6 6 0,6 3 1,9 3-1,7 0-1235,6 0 1,4 4 0,0-3 0,1 2 0,0-1 0,-1-2 0,-1-4 0,-1 0-1115,-2-2 1,-1 0 0,1 0 0,-4 0 0,-5-2 0,-4-2 75,-4-5 0,-8 2 0,-3-1 1,-2 1-1,-2 1 2099,-2 0 1,0 3-465,4 8 0,3-2 0,10 5 1,3 3-1,4 1 0,2-1-209,-1-2 1,0 2-1,1-5 1,-1 0-1,0 0 1,1-2-178,-1 2 1,-4-5-1,0 4 1,1-4 0,3-1-1,4 0 1,2 0-961,2 0 0,-2 0 1,5 0-1,1 0 0,-2 0 1,1 0 581,-3 0 0,4-6 0,-4-1 0</inkml:trace>
  <inkml:trace contextRef="#ctx0" brushRef="#br0" timeOffset="99">14597 15806 8083,'-6'-15'1717,"12"8"1,2 13 0,12 0-1249,5 0 1,7 2 0,7-3 0,7-1 0,9 1-339,4-1 0,3 2 0,3-1 0,0 3 0,-1 3 0,0-1 0,-3-1-131,-1 1 0,-5 2 0,4 2 0</inkml:trace>
  <inkml:trace contextRef="#ctx0" brushRef="#br0" timeOffset="100">16569 15859 8130,'-7'-6'1134,"1"5"1938,6-5-2438,0 6 0,-1 6 0,-2 3-446,-2 3 1,1 1-1,4 0 1,0 1 0,0-1 145,0 0 0,0 2 0,1 1-423,4 2 0,2 0 1,6-5-1,1 1-176,-1-1 1,0 0-1,1 1 1,-2-1 86,-4 0 1,-3-4 0,-10-1 0,-5-3 0,-5-2 0,-3-1 112,2-2 1,1 0-1,2 0 1,1-2 0,2-1-1,2-2-5,3-3 1,2-1 0,7-4 0,5 1 0,3 3-253,1 5 0,2-2 1,1 1-1,2 2 1,-2 2-1,-1 1 322,-2 0 0,1 0 0,-1 0 0</inkml:trace>
  <inkml:trace contextRef="#ctx0" brushRef="#br0" timeOffset="101">16529 16033 8005,'-13'-12'1699,"0"-3"-824,-1 0 0,7 5 0,3 14 0,4 5 0,4 1-738,5-1 0,3 3 0,3-3 0,2 1 0,4 1 0,0-4 1,-3-1-1,-4-3-415,0-1 0,-5-2 0,-2-2 1,-3-2-110,-5-5 1,-6-6-1,-11 0 1,-4 3 0,-4 0-1,1 2 763,3 1 1,-3 3 0,4 6-1,0 0 1,4 2 0,2 2-1,1 5 1222,1 3 1,6 7-1524,2 3 1,4 4 0,2 0-1,4 1 1,5 0-129,6-1 0,1-1 1,5-1-1,2-3 1,2-3-1,5-5 53,5-3 0,2-7 0,2 3 0</inkml:trace>
  <inkml:trace contextRef="#ctx0" brushRef="#br0" timeOffset="102">16916 15859 11208,'7'-9'628,"-2"9"1,2 9 0,1 16 0,1-1-1,-1-3-557,3-2 1,-4 5 0,1-2 0,-1 3 0,-1 2 0,1 0-1,-1-1 1,0 1-1067,-3 0 0,-1-2 0,-2-3 995,0-4 0,-6 2 0,-2 1 0</inkml:trace>
  <inkml:trace contextRef="#ctx0" brushRef="#br0" timeOffset="103">17023 16113 7907,'7'-6'518,"5"-2"-46,-5 1 1,8 7 0,1 9 0,4 3-204,0 1 0,3-6 1,2-1-1,-2-1 1,-2-1-1,-2-1 1,-2-1-1,-2-2-405,-2 0 1,-9-2-1,-7-2 1,-10-4 0,-6-1-1,-5 2 503,-1 1 1,-2 2-1,-1 4 1,0 0 0,0 1-1,4 3 1,5 5-596,7 3 0,0 7 0,9 4 0,5 2 228,5 1 0,17 7 0,4 1 0</inkml:trace>
  <inkml:trace contextRef="#ctx0" brushRef="#br0" timeOffset="104">13917 16806 8115,'-14'-6'219,"1"-3"1,0 3 0,1 3 0,3 6 123,5 6 1,4 8-1,5 6 1,10 3-1,10 5 1,9 5-1,6 1 1,5 0-65,4-1 1,14-8 0,-28-14 0,2-2-231,1-1 1,1-2 0,0-4 0,0-2 0,1 0 0,0-3 0,2-1 0,-1-2-111,0-3 0,-2-1 0,29-14 0,-4-10 1,-6-6-1,-10-5 0,-6-7 0,-14-4-234,-12-6 0,-11-6 0,-19 6 1,-15-1-1,6 29 0,-5 2 1,-3-2-1,-4 2 339,-5-1 1,-2 1 0,-1 1 0,-2 1-1,-3 4 1,-1 3 0,1 4 0,-2 3-1,0 4 1,0 3 0,1 4 0,0 4 142,0 2 0,0 4 0,2 5 0,1 5 0,2 4 0,2 3 1,2 3-1,3 2 0,2 4 0,2 2 0,4 2 0,3 2 1,4 4-1,3 2 12,3 3 0,3 2 1,5 2-1,5 2 0,3 0 1,4-1-532,2 0 0,4-1 0,11 4 0,6-1 1,1-9-1,0 0 0</inkml:trace>
  <inkml:trace contextRef="#ctx0" brushRef="#br0" timeOffset="105">11571 14580 9922,'0'-21'0,"0"3"0,1 5 310,3 4 606,4 3 0,11 6-545,3 0 1,4 2 0,0 2-1,1 4 1,0-1 0,1-1 0,3-2-1,4 1 1,5-2 0,3-3-167,2-5 0,7-2 1,-2-6-1,3-2 1,-1-1-1,-2-4 0,-2 0-113,-4-4 1,1-6 0,-4-2 0,-4-2-1,-4-3 1,-8 0-206,-6 1 0,-4-7 1,-3 3-1,-5-1 1,-8-2-1,-11 1 1,-12 1 417,-10 2 1,-3 8-1,-12 2 1,-1 5-1,-2 8 1,-4 5-114,-6 7 0,-5 5 1,27 3-1,0 1 1,-2 3-1,1 2 1,1 2-1,0 1 1,0 2-1,0 1 1,2 1-1,1 0-324,1 0 1,0 0 0,1 2-1,1-1 1,-22 15 0,4-1 0,7 3-1,10-3 11,8 1 0,12-1 0,12-1 1,6 3-1,11 2 0,11-1 598,15 2 0,20-2-535,-25-17 1,2-1 0,3-2-1,2 0 1,2 1 0,0 0 0</inkml:trace>
  <inkml:trace contextRef="#ctx0" brushRef="#br0" timeOffset="106">18889 15499 19481,'-2'-11'-4884,"-2"2"5243,2 3 1,-9 12 0,3 1 0</inkml:trace>
  <inkml:trace contextRef="#ctx0" brushRef="#br0" timeOffset="107">18822 15513 18867,'-13'7'-227,"0"-2"1,5-5 258,4-5 1,4 4-1,3-5 1,3 1-1,1 1 1,3 1-1,2 1 82,2 2 0,3 0 1,3 0-1,-1 2 0,2 1 1,-2 3-613,0 1 0,9-4 1,-1 2-1,2-4 0,4-1 1,3 0 508,2 0 0,4-6 0,1-4 1,2-5-1,1-4 0,2-2 1,-2-3-98,0-1 1,-2-1 139,-4-1 0,0-1 1,0-2-1,0-1 0,0 1 1,-2 1-1,-2-2 0,-5-5 491,-3-2 1,-3-2 0,-2 0 0,-6 0 0,-3 1 0,-5 2 0,-5 2 0,-2-1-2102,-2 2 0,-2 0 1647,-2 3 1,-8 7-1,-9-1 1,-3 4-1,-5 4-94,-4-3 0,-4 10 0,-7-2 1,-5 5-1,-4 4 0,-4 1 1,-2 4-1,-2 2-205,-2 5 0,-3 9 0,0 6 1,1 4-1,1 4 0,5 1 262,4-1 1,0 5-1,12 0 1,5 6 0,8 6-1,11 3-646,10 1 1,7 5-1,11 1 1,13-1 548,17-3 1,16-5-1,5-10 1</inkml:trace>
  <inkml:trace contextRef="#ctx0" brushRef="#br0" timeOffset="108">21368 6837 11621,'0'-71'0,"2"1"0,1 8 0,3 12 0,0 14-499,-1 11 745,6 12 0,-10 4 0,4 9 0,-4 6 0,1 5 0,4 7 0,7 6 1421,8 6 0,10 10-685,4 8-710,4 4 1,11 3-1,-23-26 1,1 1 0,1 2-1,1 1 1,2 3 0,0-1-1,-1 1 1,0 0-68,-2-3 1,0 2 0,3 4 0,0 2 0,-4-4 0,0 1 0,2 2 0,-1 0 0,0 1 0,0 0-1,-2-2 1,-1 0-155,-1-1 0,-1 0 1,2 2-1,-2 1 1,-1-4-1,-1 0 1,0-2-1,0-2 1,1-1-1,0-2 1,25 27-1,1-4 5,-1-6 0,1-5 1,3-7-1,-2-4 1,-4-4-1,-1-5 412,-2-4 0,-11-3 0,4-3 1,-8-3-1,-6-3 0,-4-2-528,-3 0-254,-8-5 1,-2-8 0,-11-9 0,-9-5 0,-10-6 200,-9-2 0,-11-12 0,-4 0 0,-2-4 1,-3-3-1,2-2 123,4 0 0,2-3 0,7 9 0,4 0 0,2-1 0,3 1 0,2 2 615,3 5 1,7 2 0,2 9 0,4 4-29,3 4-835,6 8 0,-3 7 0,8 11 0,5 9 1,10 12-1,11 11 0,10 11-208,13 7 0,-23-23 0,1 0 0,5 3 1,0 0-1,0 0 0,1-1 0,-1 0 1,0 0-90,-1-3 0,-1 1 294,-3-1 1,0 0-64,1-2 0,-1 0 1,-5 1-1,-1-1 1,19 26-1,-8 2 1,-9-2-1,-6-1 304,-7-2 0,-5-4 0,-7 0 0,0 0 0</inkml:trace>
  <inkml:trace contextRef="#ctx0" brushRef="#br0" timeOffset="109">20062 8343 19018,'1'-37'-955,"4"6"0,-2 8 1307,6 19 1,-5 6-1,6 12 1,5 3 0,7 2-1,10 0 1,9 2-1,9 0-273,7 2 1,14-2-1,-34-10 1,1 0 0,4 0-1,1 0 1,1 1-1,1-1 1,-2-1 0,0 0-1,0 1 1,1-1-1,-1 0 1,1-1 86,2 1 1,0 0 0,3-1-1,-2 1 1,-5-2 0,-1 0-1,-1 2 1,-1-1 0,-2 1-1,0 0 1,31 9 0,-4-1-447,-8 1 1,-6-3 0,-2 5 0,-10-2 0,-10-3 0,-8-2-144,-6-5 0,-11 1 0,-10-7 0,-15-6 652,-9-9 0,-12-4 1,-9-8-1,-9-2 1,-4-1-1,30 12 1,-1-1 62,0-1 0,1 1 0,-1 1 1,1 1-1,-2-2 0,0 1 1,-31-14-1,8 4 0,8 3 1,11 6 332,5 5 0,10 1 0,5 6 1,2 1-1203,3 1 1,8 8-1,10 6 1,11 6-1,14 7 1,11 3-74,9 6 0,11 2 1,7 1-1,-30-20 0,0 0 1,2-1-1,2 0 667,-1-1 1,1 0 0,-3-1 0,2 0 0,5-1 0,0 1 0</inkml:trace>
  <inkml:trace contextRef="#ctx0" brushRef="#br0" timeOffset="110">21488 7170 11832,'0'-31'0,"0"0"0,2 0 0,2 0-784,5 0 0,9-1 626,4 6 0,3-1 0,2 0 702,0 1 0,-2 1 0,-2 2 1,-2 4-1,-2 3 0,-2 1 1,-4 8-1,-4 7-526,-5 10 0,-8 15 1,-5 3-1,-1 5 0,1 5 1,4 4-1,5 2 591,5-1 0,10 3 0,11-1 0,11-1 1,9 0-1,9 1 2680,4-2-3098,3-2 1,-26-21 0,0 0 0,-1 0-1,1 0 1,-1 0 0,1-1 0,-1-1 0,-1 1-1,0-2 1,0 0 55,32 15 0,-13-1 1,-1-2-1,-6-1 1,-8 0-1,-5-3-793,-5 0 1,-12-6 0,-4 1 0,-5-2 0,-4-1 0,-1 0 0,-2-3 651,0 0 0,-6-2-67,-3-4 1,-3-2 0,-1-6 0</inkml:trace>
  <inkml:trace contextRef="#ctx0" brushRef="#br0" timeOffset="111">22768 7796 20202,'13'-20'-1698,"1"-6"1,-3 6-1,0-1 1630,-2 3 1,-5 5 0,4 6 0,-3 7 0,-3 8 469,-5 9 0,-6 3 1,-7 9-1,-5 2 1,-3 3-1,-7 1 1,-4-2-281,-7-5 1,-7 6 0,0-7 0,-1 1 0,0 1 0,2 1-71,2 1 1,-4 6 0,3-3 0</inkml:trace>
  <inkml:trace contextRef="#ctx0" brushRef="#br0" timeOffset="112">21568 9036 26583,'-19'-6'539,"-3"-3"0,-15-3 0,-5-1 0</inkml:trace>
  <inkml:trace contextRef="#ctx0" brushRef="#br0" timeOffset="113">20702 8503 18149,'-14'-25'-631,"1"2"0,0 6 0,-1 8 0,3 6 737,2 6 0,4 0 0,10 4 0,5 0 1,6 1-1,10 2 0,8 2 233,10 1 1,12 7-1,9 2 1,7 3-1,-33-12 1,2 1-1,-1-1 1,1 0-1,2 0 1,0 0-272,-1-2 0,0 0 0,-4 0 0,0 0 0,0-3 0,1-1 0,32 5 1,-7-2-1,-5-1 0,-7-2-688,-6-1 0,-6 3 1,-6-4-1,-6-3 635,-4 0 1,-8-2 0,3 0 0</inkml:trace>
  <inkml:trace contextRef="#ctx0" brushRef="#br0" timeOffset="114">21475 8729 25065,'0'-13'-2300,"1"1"1,4 5 2292,4 7 1,1 10 0,-1 9 0,-5 2 0,-2 3 0,-2 1 0,-3 2-1881,-6-1 0,-9 2 0,-16 1 1966,-6-3 0,-15 10 0,1-8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1.853"/>
    </inkml:context>
    <inkml:brush xml:id="br0">
      <inkml:brushProperty name="height" value="0.053" units="cm"/>
      <inkml:brushProperty name="color" value="#FF0000"/>
    </inkml:brush>
  </inkml:definitions>
  <inkml:trace contextRef="#ctx0" brushRef="#br0">7918 2532 15282,'-13'-19'0,"-1"6"0,0 7 2417,-4 4-2351,3 2 1,-10-4 0,3-2 0,-5-2 0,-3-2 0,-2-2 0,-1-3 0,-1-1 0,2-2 0,-3 1-1,3-1 1,-2 0 0,0 2 0,-2 2 126,2 6 0,-9-3 1,2 7-1,-5 1 1,-5 1-1,0 1 1,-4-2-108,-3-2 1,2-1 0,-6 4-1,-4-4 1,0 0 0,-4-2-1,3 1 245,2-4 0,2 0 0,6-3 0,1 1 0,3-2 1,4-1-108,3-2 1,2 0-1,4 6 1,0 2-1,0 3 1,0-1-1,0 2-120,0 0 0,-2 2 0,-2 3 0,-7-2 0,-5-2 0,-6 2 0,-5 2-103,-4 1 0,-2 4 0,34-2 1,0 1-1,0-1 0,-1 0 0,0 0 1,-1 0-1,0 1 0,1 0 125,-1 1 1,0 0 0,-33-1-1,1 1 1,4-1 0,-1 0 0,2 2 112,-1-2 1,0-2 0,4-1 0,2 0 0,-1 0 0,5 1 0,2 4-212,4 4 0,-2-2 0,-1 2 0,-3 1 0,-1 2 1,-2 2-1,0-1-32,-2 0 1,-7 5-1,6 0 1,-3-2-1,-5 0 1,1 1 49,1 0 0,5 1 0,6-4 0,3 0 0,1 3 0,3 0 0,1 1 385,3 1 0,5-4-490,-5 3 0,4-3 0,-2 0 0,0 1 0,1 2 3,0-2 1,0 5-1,3-1 1,-2 3-1,1-1 1,0 0 93,-1-1 1,-2 3 0,5-5 0,5 0-1,3 2 1,5-2-192,0 0 0,4 3 0,3-2 0,4-1 0,2 0 1,0-1-1,-2 1-100,2 3 0,2-1 0,4 1 1,3 4-1,1 2 0,3 3-93,1-2 0,2 1 0,2 0 0,2 2 0,6 1 0,8 1 0,9 0 324,7 3 1,10-3-1,7 0 1,5 0-1,9 0 1,-29-15-1,1-1 82,2 2 0,2-1 0,5 0 0,1 0 1,0 0-1,1-1 0,0 0 0,2 0 0,0 0 1,2 1-1,0 0 0,1 0 0,3 1 1,1 0 19,1 1 1,1-2 0,-1-1 0,1-2 0,-2 0 0,1-2 0,0-1 0,0-1-1,-2-1 1,0-1 0,1 0 0,0 1 0,0-2 0,-1 1-55,-1 0 1,1-1 0,-2 0-1,0-2 1,0-1 0,0-1 0,1-1-1,0 1 1,0 0 0,1 0-1,-1 1 1,-1 0-33,1 0 1,-1 1 0,-1 0 0,0 1 0,2 0 0,0 0 0,1 1 0,2 0 0,2 0 0,1 0 0,1 0 0,1 0 0,1 0 0,1-1-86,1 1 1,-1-1-1,-6-1 1,-1 0 134,5 1 1,-1-2 0,-5-2 0,0-1 0,3 0 0,0-1 0,-3-1 0,0-1 117,-1 1 0,0-2 0,0-1 0,0-2 0,2 0 0,2-2 0,1-2 0,-1-1 0,1-1 0,0-2 0,-1-1 0,0 0 0,-2-2 0,-1 0 93,-1 0 1,0-1 0,-2-2 0,1 0 0,0 2 0,0 1-1,0 1 1,1 0 0,-1 1 0,-1 1 0,0 1 0,-1 1-322,-2 1 0,0-1 0,1-1 0,0 0 0,-3 2 0,0 0 0,-2 1 0,0 0 0,0 0 1,-2 1-1,-2 0 0,0 1 0,0-2 0,0 1-42,1-2 0,-1 0 0,29-7 0,-33 5 0,2-1 0,-3 1 0,-1-1 0,34-12 0,-3-1 165,-4-2 1,-6 4 0,3-10-1,-2 0 1,-3-2 0,-1-5 0,-3-2-1,-3 2 1,-4-8 0,-6 5 0,-3-2 0,-5 2 0,-5 5 0,-5-1-544,-8 2 1,-5 5-1,-11-2 1,-9 0 0,-15 1-1,-19-1-819,-17 0 1,22 16 0,-4 2 806,-12-2 0,-2 0 252,3 1 1,-3 2 0,8 6 0,-4 3 0,1 0 0,0 0 0,1 0 0,-2 2 0,-1 0 0,-2 0-1,1 1 246,-5 1 0,1 1 0,-2 0 0,0 1 0,-1 0 0,0 1 0,2 2 0</inkml:trace>
  <inkml:trace contextRef="#ctx0" brushRef="#br0" timeOffset="1">7785 7610 22213,'-8'-6'-1271,"2"3"0,8-4-1611,2 1 2798,-2 1 0,5-1 0,-4-3 1,3-1-1,2 1 0,0 3 1,1 2 877,0-1 1,-4 1 0,4 4 0,1 0 0,2 1 0,3 2-1,2 3 1,4 0-487,0 0 0,8 4 0,0-2 0,3 1 0,5-2 0,2 1 0,2-3-117,4 1 1,-2-1 0,4-4 0,-1 2 0,-3 2-1,0-2 1,0-2 362,1-1 1,1-4-1,-5-1 1,0 1-1,0-1 1,0 1-307,0 1 1,0 1-1,-2 2 1,-1 0 0,-1 0-1,1 0-482,1 0 1,-2 0 0,-1 2 0,1 1-1,-1 3 1,1 0 457,1 0 1,1-2 0,2-4 0,0 0 0,2 0-1,1 0 1,1 0 20,-1 0 0,-1-1 0,-2-2 1,0-3-1,0 0 0,-2 0 1,-2 3-246,-5 1 0,1 1 0,0-2 0,-3-1 0,-1 1 0,-1 1 0,0 2 0,-2 0 0,0 2 0,-1 1 0,2 1 0,1-1 0,3-2 0,-2-1 0,1 0 0,1 0 0,3 0 0,1 0 0,1 0 0,1 0 0,-1 0 0,-1 0 0,3 0 0,-3-1 0,1-2 0,-3-1 0,1 1 0,2 0 0,-2 0 0,-1-2 0,2 2 0,-1 2 0,0 1 0,-4 0 0,-1 0 0,-1 0 0,0 0 0,-1 0 0,1 0 0,0 0 0,1 0 0,1 0 0,4 0 0,0 0 0,1 0 0,-2 0 0,1 0 0,8 0 0,-1 0 0,0 0 0,0 0 0,-1 0 0,2 0 0,1 0 0,1 0 0,-2 0 0,2 0 0,-1 0 0,1 0 0,-2-2 0,1-2 0,0 2 0,1-2 0,-3 3 0,2 1 0,-2 0 0,3 0 0,-2-2 0,-2-1 0,-2-1 0,1 1 0,-1 1 0,2 2 0,-1 0 0,-1-4 0,2-1 0,2 2 0,1 2 0,1 1 0,0 0 0,1 0 0,5 0 0,-3 0 0,0 0 0,1 0 0,-1 0 0,0 0 0,2 0 0,-5 0 0,-2 0 0,3-2 0,1-1 0,-1-1 0,-5 1 0,1-3 0,-5 2 0,4-1 0,-1 1 0,-1-1 0,-1 2 0,-1 2 0,5-4 0,0 1 0,-1 1 0,-2 2 0,-1 1 0,1 0 0,1-5 0,2 1 0,-1-1 0,-2 1 0,-2-1 0,2 2 0,2-3 0,-1 1 0,-1-1 0,-3-2 0,-1 2 0,-3 0 0,-2 3 0,-3 0 0,-3 0 0,-4-1 0,-3 1-1377,-2 2 1,-6 6 0,-1 6 0,-1 4 0,-1 4 0,-1 2 1078,-1 2 0,4-3 0,1-1 1</inkml:trace>
  <inkml:trace contextRef="#ctx0" brushRef="#br0" timeOffset="2">7945 8463 9146,'-8'-6'0,"4"-3"0,2-3-221,2-1 502,0 5 0,0 1 0,2 4 1,2-1-1,5 1 0,3 1 0,3 2 1,1 0 187,2 0 1,6 0 0,-1 0 0,6 0 0,3 2 0,1 1 0,2 1 0,1-1-155,1-2 0,4-1 0,-5 0 0,2 0 0,2 0 0,0 0-24,0 0 1,0-1 0,2-2 0,1-1 0,3 1 0,0 0 0,1 0-291,0-2 1,2 1-1,5 2 1,-1-1 0,-1-1-1,-2 1 1,-4 1 32,-5 2 0,2 0 1,-7-1-1,2-2 1,2-1-1,0 1 86,0 1 1,-4 2-1,0 2 1,1 1-1,1 2 1,2 1 0,2 2-97,2-1 0,-6-2 0,5 2 0,0 0 1,-1-1-1,1 2 0,0-2 39,1 0 1,1-2 0,-5-4-1,0 0 1,0 0 0,0 0 161,0 0 1,0 0 0,0 0 0,0-1 0,0-2-1,0-2 1,0 2-8,0 2 1,-5 1 0,-1-2 0,0-1 0,-1-1 0,-1 1 0,-2 1-415,-2 2 0,3 0 1,2 0-1,-1 0 0,2 0 1,-1 0 158,0 0 1,-1 0 0,-2-1-1,2-2 1,1-1 0,1 1-1,-1 0 390,-1-2 0,1 4 0,-4-4 0,4 2 1,0 0-1,-1-1 0,-1 1-335,2 1 0,-5 2 0,3 0 1,-3 0-1,0 0 0,2 0-203,1 0 0,0 0 0,-4-1 0,0-2 1,-1-1-1,1 1 0,1 1 454,3 2 0,-6 0 0,5-1 1,0-2-1,-2-2 0,0 2 1,-2 2-179,1 1 0,4 0 1,2 0-1,1 0 0,3 0 1,1 0-325,2 0 1,-4 0 0,0 0 0,1 0 0,1 0 0,2 0-1,-1 0 499,-4 0 1,1 0 0,-5 0 0,3 0-1,-3 0 1,0-2 0,-3-1-256,0-1 1,2-1-1,0 5 1,-4 0 0,2 0-1,-2 0-388,-1 0 0,3 0 0,-4 0 0,2 0 0,4 0 0,-3 0 0,-1 0 200,-2 0 0,-2 0 0,2 0 0,-3 0 0,-1 0 0,0 0 713,-1 0-634,-1 0 0,-5 0 1,0 0-1,1 0-3299,-1 0 1,-6 2 3383,-2 2 1,2 4 0,1 5 0</inkml:trace>
  <inkml:trace contextRef="#ctx0" brushRef="#br0" timeOffset="3">21875 7357 8467,'-2'-51'0,"-1"8"0,-3 14 0,-1 15 0,-2 17 8175,2 14-8352,-5 12 0,3 7 1,-7 7-1,-2 3 1,2 1-1,1 3 1,1 2-1,3 1 1,2 1-1,6-1 1,7 0 625,10 1 1,6-2 0,13-2 0,7-4-1,9-3 1,7-5 0,6-2-851,3-7 822,2-3 1,0-13-1,-1 0 1</inkml:trace>
  <inkml:trace contextRef="#ctx0" brushRef="#br0" timeOffset="4">22021 7343 30148,'-14'-40'-2145,"5"9"0,12 15 1,9 13-1,10 6 2624,13 6 0,11 9 0,13 2 1,7 2-1,-30-10 0,2 0 1,1 1-1,2 1 0,2 1 0,0 1 1,-1 1-1,0 0-485,0 1 1,-1 1 0,-3 2 0,-2 1 0,0 1 0,-1 1 0,0 1 0,-2 1 0,0 1 0,-1 0 0,-1 0 0,-1 0 0,23 25 0,-8-5-991,-8-1 0,-7-2 0,-11-5 0,-7-4 0,-6-4 0,-9-2 1162,-9-3 1,-18-1 0,-14-2 0,-11-6 0,-13-2 0,30-8 0,0 0 126,-1-1 0,-2 1 1,-1 0-1,0-1 1,-2 1-1,0 0 1,1 0-1,-1 0 1,0 1-1,1 1 1,2 0-1,0 1-195,1 0 1,0 1 0,-1 1-1,1 2 1,-2 3 0,1 0-210,-1 3 0,1-1 0,2-4 0,-1 1 0,-3 3 0,0 0 0</inkml:trace>
  <inkml:trace contextRef="#ctx0" brushRef="#br0" timeOffset="5">21821 8556 21094,'-13'-34'-4120,"4"4"4427,0 13 0,0 6 0,-5 16 0,-4 5 1,-6 6-1,-7 7 0,-10 5 0,-10 4-159,-5 4 1,24-16-1,0 1 1,-28 16 0,-1 5-1,3 2 1,5-1 0,4-1-158,4-2 1,11-5 0,8 1-698,6 1 1,13-3 547,7 1 0,24-5 1,11 2-1</inkml:trace>
  <inkml:trace contextRef="#ctx0" brushRef="#br0" timeOffset="6">22221 8729 32239,'6'-38'-1481,"8"7"0,6 0 0,3 16 2005,-1 10 0,4 16 0,7 5 0,0 6 0,1 8 0,0 1 0,3 3 0,0 2-815,-2 5 1,8 3 0,-3 8 0,2 2 0,-1 5 108,-1 4 0,-20-29 0,0-1 1,0 0-1,0 1 0</inkml:trace>
  <inkml:trace contextRef="#ctx0" brushRef="#br0" timeOffset="7">20968 9649 30471,'-26'-27'-345,"-1"4"1,2 5 0,3 10-1,2 13 1,3 11 251,-1 9 1,-1 17-1,2 4 1,-1 8 0,2 10-1,1 6-1140,8-33 0,1 1 0,-1 35 0,4-1 0,7-4 0,11-4 971,10-8 0,8-4 0,7 2 0</inkml:trace>
  <inkml:trace contextRef="#ctx0" brushRef="#br0" timeOffset="8">21142 9889 8919,'-18'-34'1069,"0"3"1,6 10 0,11 22-919,8 11 0,4 7 0,11 7 0,1-3 1,4 0-1,3 2 0,2 1-468,2 1 1,0 3-1,2-8 1,-3 3 0,-4 2-1,-1-2 1,-4 0 0,-5 0 121,-7 3 1,-4 0-1,-10-4 1,-4-2 0,-7 1-1,-9-3 444,-8-2 1,-6 1-1,-8-2 1,-5-4-1,-3-4 1,-1-3-99,0-3 1,-1-2 0,4-1 0,6-1 0,8-4-1,9-4 1,10-2-156,8-3 1,6-5 0,3-2-1</inkml:trace>
  <inkml:trace contextRef="#ctx0" brushRef="#br0" timeOffset="9">22795 9862 8564,'0'-50'1470,"-2"7"-312,-2 12 0,1 16 0,-6 15-1064,-2 7 0,0 18 0,-3 11 0,-1 10 1,-2 7-1,-4 4 0,0 3 0,3 4-505,4 4 1,2 0 0,3-4-1,4-5 1,5-3 0,5-7-1,4-6 1,4-9 410,5-4 0,3-9 0,5-2 0</inkml:trace>
  <inkml:trace contextRef="#ctx0" brushRef="#br0" timeOffset="10">22821 10062 10112,'0'-53'234,"0"7"0,0 6 0,0 9 406,0 7 1,2 14 0,2 16 0,4 13 0,0 10-1,1 6-693,2 2 1,1 5 0,-1 6 0,-2 1 0,-4 6 0,-5-1-1,-5 4 1,-5-5-555,-6 1 0,-4-4 0,-5-1 0,-1-5 0,-9-2 616,-6-2 1,-6-6-1,-7-2 1</inkml:trace>
  <inkml:trace contextRef="#ctx0" brushRef="#br0" timeOffset="11">21275 10928 22007,'7'-47'-1515,"5"4"0,-3 12 1,3 10 1629,1 9 1,1 6 0,-1 8 0,-1 2 0,-2 5 0,-2 4 0,-3 7 0,-2 6-222,-1 8 1,-8 6 0,-4 6 0,-5 6-1,-3 6 1,2 1 0,1 2-1383,2 0 0,1-4 1307,3 6 0,3-13 0,6 2 0</inkml:trace>
  <inkml:trace contextRef="#ctx0" brushRef="#br0" timeOffset="12">21262 10728 8535,'-21'-26'880,"3"-1"0,11 15-593,7 12 0,7 8 0,11 14 1,4 3-1,5 3 0,4 5 1,4-1-87,4 1 0,1 2 0,1-2 0,2 1 1,2 3-1,-2 2 0,-3 1-1222,-5 0 0,-1-6 0,-3-3 1021,5-3 0,8-2 0,4 1 0</inkml:trace>
  <inkml:trace contextRef="#ctx0" brushRef="#br0" timeOffset="13">22661 10928 19515,'-37'-29'-995,"-4"3"0,-4 10 1797,-1 9 0,-8 11 1,-1 8-1,-4 6-774,-5 4 1,0 6 0,-1-6 0,1 2 0,2 0 0,9-3 0,8 1 0,11 1-730,6 6 1,6 8 445,13 3 1,3 0-1,6 5 1</inkml:trace>
  <inkml:trace contextRef="#ctx0" brushRef="#br0" timeOffset="14">21635 11568 8527,'-25'-30'496,"2"4"1,6 11-1,8 19-65,4 13 1,2 6-1,0 5 1,-1 4-1,1 3 1,2 4 0,-1 2-1,-1 3-757,-1 5 0,-1-1 0,5-1 1,0-1 325,0-3 0,12 4 0,3 1 0</inkml:trace>
  <inkml:trace contextRef="#ctx0" brushRef="#br0" timeOffset="15">21688 11715 17023,'-13'-63'-278,"0"10"0,-1 10 420,1 21 1,11 20 0,8 17-1,11 12 1,11 10 0,10 4 0,10 5-149,3 2 1,7-1 0,-29-22 0,0 0 0,27 23-1,-2-4 1,-6-4 0,-6-6 0,-8-4-611,-7-5 1,-15-7 0,-4 0-1,-8-4 1,-8-2 0,-13-3-1,-12-4 600,-11-4 0,-10-2 1,-2-5-1,3-6 0,1-6 1,8-1-87,5 0 0,18-10 12,12 3 1,24-22 0,7-1-1</inkml:trace>
  <inkml:trace contextRef="#ctx0" brushRef="#br0" timeOffset="16">23808 9582 28925,'-8'-25'-2374,"2"0"1,8-6 0,1 9 2707,1 5 0,11 8 0,0 2 0,4 1 0,5 3 0,1 2 0,3 1 0,3 0 132,5 0 0,-2 1 0,0 4 1,-2 3-478,-2 4 1,-2 8-1,-1 0 1</inkml:trace>
  <inkml:trace contextRef="#ctx0" brushRef="#br0" timeOffset="17">23861 9955 8514,'3'-54'0,"6"9"199,9 16 1,16 11 0,7 18-1,5 0 690,4 0 0,2 0 0,3 0 1,1 0-1,2 0 0,-3 0-889,-5 0 0,8 0 0,-3 0 0</inkml:trace>
  <inkml:trace contextRef="#ctx0" brushRef="#br0" timeOffset="18">24954 8063 30030,'0'-21'-4916,"0"11"1,0 14 4633,0 13 1,2 18 0,0 12 0,3 13 0,-4 15-1,-1-31 1,-3 3 0,-1 6 0,-2 3 503,-1 5 1,-2 3 0,-2 5 0,0 2 0,1-18 0,-1 0 0,0 1 0,0 4 0,0 0 0,-1 1 0,1 1 0,-1 0 0,1 1 0,1 1 0,-1 2 0,1-1 0,1-1 0,0-1 0,1 0 0,0-2 0,0 1 0,1-2-376,1-3 1,0-1 0,1-1 0,-1 18 0,3-2 0,0-5-1,3-2 1,0-4 0,3-3 0,1-6 0,2-2 0,1-5 0,1-1-1,10 30 1,-2-7 1,-1-3 0,-2-5 0,0 2 0,1-2 0,-1-1 253,0-2 1,7-4 0,2-2 0,3-1-1,3-3 1,2-3-567,1-4 1,4 1 0,-2-6 0,3-3 0,5-5 0,6-5-1,8-4-89,7-6 0,2-2 1,12-6-1,-1-1 1,-1-4-1,-1-5 947,-1-6 0,-6-6 0,-32 7 0,1 0 0,33-18 1,-4-1-1,-3-3 50,-2-1 0,-6-4 1,1-2-1,-8-6 1,-6-5-1,-3-6 1,-3-4-542,-18 29 1,0-1 0,1-3 0,-1-3 0,-1-1 0,1-2 0,1-1 0,0-1 0,1-3 0,0-1 0,-1-3 0,1 0-336,1-3 1,-1-1-1,1-7 1,-1-1-1,1 4 1,-1 0-1,-1-1 1,-1-1-1,-1-1 1,-1 0-1,-1 1 1,-2 0-1,-1 1 1,-1 1 372,-2 2 1,-2 2-1,0 0 1,-2 1-1,-3 5 1,-2 1-1,-1 2 1,-1 2-1,-3 3 1,-3 1-1,-2 3 1,-4 1 188,-1 2 1,-3 2 0,0 1 0,-3 1-1,-3 3 1,-3 2 0,0 1 0,-1 1 0,-1 2-1,-1 1 1,-2 1 0,-1 0 35,1 1 0,-1 1 0,0 1 0,0 0 0,-2 3 0,-1 0 0,2 3 0,1 0 0,-31-10 0,7 2 0,6 1-536,1 4 0,11 2 0,2 2 0,5 1 0,6 3 1,4 3-1836,6 0 2205,4 4 0,6 1 0,4 5 0</inkml:trace>
  <inkml:trace contextRef="#ctx0" brushRef="#br0" timeOffset="19">21795 12421 8331,'-18'21'0,"0"-4"0,2-2 0,1-1 0,2-1 0,-1 0 114,1 1 0,4-1 0,0 0 1,-1 1-1,0-1 0,-1 0 0,4 0 1,-1 1-1,3-1 0,-1 0 0,3 1 326,1-1 1,2 6 0,-1 4 0,-2 2 0,-3 1 0,-2 1 0,-2 0-571,-2-1 0,-7 1 0,-3-2 0,-3-1 0,-4-3 1,-2-4 87,-4-5 1,-5-4-1,-5-8 1,-5 0-1,-5-3 1,-4-6 0,0-9 489,-1-6 0,4-7 1,6-3-1,2-3 0,2-6 1,5-3-1,4-4-124,6-2 0,3 2 1,1-2-1,0-4 0,2-2 1,2-1-321,0 2 0,7 1 0,-2 0 0,2-3 0,0-1 0,-2 0 1,0 1-202,-1-1 1,3-2 0,-7 1 0,0-1 0,-3-3 0,0 1 162,-1-1 0,0 0 0,1-2 1,1 1-1,1-1 0,3 0 1,2-1 179,3-3 1,1 3-1,3-3 1,3 2 0,5 0-1,2 0 1,2 2-213,0 2 0,0-2 0,0 7 1,2-3-1,2-2 0,5 2-180,3-3 0,1 0 1,1-4-1,-3-1 1,0 0-1,-2-1 0,-4 34 1,0 0 190,1-1 1,0 0 0,0-1 0,1 1 0,0 1 0,0 1-1,4-36 1,0 0 0,-4-1 0,-4 37 0,0-1 96,-1 0 1,-1 0 0,5-31-1,-2-4 1,1 4 0,-1-1-1,1 3 153,-2 2 1,4-4-1,2 6 1,3 3 0,3-4-1,1 3 1,3 2-297,2 7 1,-3-1 0,2 6 0,1-2 0,0 1 0,3 2-70,1 3 1,1 0 0,1 2 0,0-2-1,-1 0 1,1-4 0,-2-2 103,-3 0 1,7-6 0,-6 5-1,1 0 1,1-2 0,2 1 81,4 2 0,-3 1 0,5 6 0,-2 4 1,1 1-1,2 3-52,3 2 1,-4 0 0,0 1 0,-2 1 0,1 4 0,1 2 0,-1 2-46,-2-2 1,-2 3 0,-1 0 0,1 1-1,2 1 1,1-2 0,-2 0 110,0-3 1,3 4 0,4-3 0,1 1 0,0 0 0,-3 1-66,-2 2 0,5 1 1,-3 5-1,2 0 0,-2-1 1,-1 2-1,-5 2 44,-4 1 1,-1 6 0,-5-1 0,-3 1 0,-3 0 18,-3-2 1,-5 2 0,3 8 0,-1 4 0,-3 3 0,-1 2-112,-2 4 1,4 3-1,2 6 1,2 1-1,2 1 1,2 2 0,0 1-34,-4 0 0,4-4 0,-4 3 0,1-3 0,-2-1 0,0-2-162,1-3 1,-4 2 0,4-5-1,-1 2 1,-1 1 0,0 1-1,-2-3 287,2 0 0,-4 3 0,4-2 0</inkml:trace>
  <inkml:trace contextRef="#ctx0" brushRef="#br0" timeOffset="20">21968 7237 17023,'0'-34'-3952,"0"4"4130,0 6 0,6 5 1,3 7-1,3 3 33,1 5 1,2 2 0,1 2-1,3 2 1,2 2 0,3 5-1,3 5 1,2 2 0,4 3-1500,1 2 0,0 2 1289,1 9 1,4-4 0,-5 4 0</inkml:trace>
  <inkml:trace contextRef="#ctx0" brushRef="#br0" timeOffset="21">25381 11715 8549,'-14'7'0,"1"-3"-52,0-2 45,5-2 0,4 0 241,8 0 1,4 0 0,6 0 0,3 1 0,2 2 0,2 2 0,2-1-1,3 2 1,0 2 1370,1-1 0,1 5-1473,3-3 1,-6 1 0,5 0 0,0-2 0,-2-1 0,0-1 118,-1 0 1,1-1-1,1-7 1,4-2-1,-1-5 1,4-3-41,3-1 0,-5-7 1,9-2-1,1-3 1,0-2-1,4 1-121,-1-1 0,-2-1 0,4-2 1,-1-2-1,1-1 0,-1-1 1,-2 1 14,-3 1 0,-2-8 1,-2 3-1,-2 0 0,-3-2 0,-2 1-1,-2-2 0,-4-5 0,-2-1 0,-2 1 0,2-3 1,1 2-64,2 0 0,-2-7 0,0 4 1,0 2-1,4 1 0,-1 0 1,0-1-163,-1-4 0,-1 4 1,-1 0-1,-1-1 1,-3 2-1,-2 0-66,-3 3 1,-1 0 0,-3 0 0,-2-1 0,-2 1 0,-1 2 206,1 1 0,-4-5 0,3 1 0,1-1 1,-2 1-1,0-2 0,-2 0-27,2 0 0,0-4 0,4 1 0,-1-1 0,2-2 0,-1 2-407,-1-1 1,3-4-1,-5 7 1,2-3-1,-2-1 1,1 2-1,-2 0 274,0 4 0,-2-3 1,-4 2-1,2-2 0,1 0 1,1 0 200,-1 2 0,-3-5 1,-3 4-1,-3-2 1,0 0-1,-1-2-35,-1 1 0,4 6 1,-3-3-1,1 1 0,1 1 1,1-2-173,-1 1 1,1 3 0,4-5 0,0 0 0,0 0 0,0 2 0,0 1 154,0 3 1,-2 1-1,-1 1 1,-3-1-1,-1 1 1,-2 2-1,0 2-49,0 3 1,0 0 0,-4 6 0,-2 0 0,-1 3 0,-2 0-158,2 0 1,-3 4 0,-1 3-1,0 2 1,-4-1 0,-1 0 55,-2 0 1,-1 1 0,-2 0 0,-1-2-1,2 2 1,1 1 0,1 3 395,0 3 0,5-1 1,0 4-1,-2 0 1,0 0-1,1 3-271,1 2 1,1 2 0,-3 4 0,2 3 0,-2 4 0,-1 3 0,-2 1-166,1 2 1,-1 6 0,0-2 0,1 3 0,-1 2-1,2 0 232,3-1 0,-2-4 0,6 1 1,0 0-1,1 1 0,-1 0 1,3-2 181,5 2 1,-2 2 0,3 5 0,-1 3 0,-1 3 0,2 2-350,-1 2 0,4 7 0,2-2 0,2 0 0,2 1 0,0-3 0,0 1-594,0-2 0,2-9 0,1 3 0,2-6 0,1-7 0,0-2 733,-3-1 1,-1-10-1,-4 1-129,-2-4 1,-8-4-110,-6-4 1,-4-6 238,4-3 1,-6-3 0,4-1 0</inkml:trace>
  <inkml:trace contextRef="#ctx0" brushRef="#br0" timeOffset="22">26127 8210 12737,'-4'-14'-1566,"-1"1"1470,2 0 1,3-1-1,5 1 1,4 0-1,4-1 371,5 1 1,2 6 0,7 2-1,0 4 1,-2 1 0,0 1-1,-1 4 1,1 5 0,-1 6-1,1 8-289,0 5 1,2 0 0,-1 3 0</inkml:trace>
  <inkml:trace contextRef="#ctx0" brushRef="#br0" timeOffset="23">5599 9982 8835,'-5'-25'0,"-1"4"0,0 9 547,0 11 1,2 7-479,4 7 0,0 0 0,0 1 1,3-1-1,6 0 0,10 1 1,9-1-1,11 0 0,7-1 1,10-1-1,6-3 0,11 1 1,-34-4-1,2-1 426,3 1 0,2-1 0,2-2 0,0-1 1,1 1-1,0 1-384,2-2 1,0-1 0,2 0 0,1 0 0,1-1 0,0 1 0,1-2 0,0 1 0,1-3-1,0 0 1,2 0 0,1-2 0,-1-2 0,0-1-102,-2 0 1,2-1-1,7 0 1,1-2 0,-5-1-1,-1-2 1,0 0 0,-1-1-1,0-1 1,-1-2 0,-5 0-1,0 0 1,0-2-1,-1 0 1,-1 0 0,-1-2-31,1-1 0,-2-1 0,-1 2 0,-1-1 0,-5 0 0,-2-1 0,-3 0 0,-2-1 0,-3 0 0,-2-1 0,-4 0 0,-2-2-90,16-29 0,-10-4 0,-13 4 1,-12 2-1,-16 1 0,-21 5 92,-20 5 1,11 25 0,-6 3 0,-6 5 0,-2 2 0,-8 1 0,-2 2 0,14 3-1,-2 1 1,0 1 0,-4 1 0,-2 2 0,0 0 0,-7 3 0,-1 0 0,0 2-117,-2 1 1,-1 2-1,0 0 1,0 1 0,0 1-1,-2 0 52,14-1 1,-1 0 0,0 0 0,0 0 0,1 1-1,0 0 1,0-1 0,0 1 0,1 1 0,-1-1 0,1 0-1,0 1 1,0 1 0,0-1 0,1 1 0,0 0-1,-14 3 1,1 0 0,0 0 117,3 0 1,1 0 0,1 0-1,6-1 1,1 0 0,1 1-1,5-2 1,1 1 0,0 0 0,-17 9-1,2 1 1,6 1 0,2 1-1,7 1 1,3 1-92,4-1 1,3 1-1,5 2 1,4 2 0,5-2-1,4 0 1,-7 33 0,21 1-1,21-1-3726,26-1 3781,-5-27 0,6-3 0,7-2 0,3 0 0,8 4 0,2 1 0,1 1 0</inkml:trace>
  <inkml:trace contextRef="#ctx0" brushRef="#br0" timeOffset="24">9744 11435 8480,'2'-37'0,"2"7"0,7 12 0,6 11 0,10 5 0,6 2 0,13 0 79,2 0 0,16 5 0,-27-3 1,2 0-1,3 0 0,2-1 0,3 0 1,2-2-1,0 0 0,0-1 1,2 0-1,0 0 0,0 0 0,0 1 41,0 0 0,0 0 0,3-1 0,-1 0 0,-2 0 0,-1 0 0,-2-1 1,0 1-1,0 0 0,-1 0 0,-3-1 0,-1 1 0,0 1 0,0-1 1,-3 1-1,0 1-701,-1 0 1,0 0-171,2 0 1,0 0-1,27 0 1,5 0-1</inkml:trace>
  <inkml:trace contextRef="#ctx0" brushRef="#br0" timeOffset="25">4159 13127 18916,'-21'-19'0,"3"6"0,5 8 2657,4 8-2435,3 11 1,6 0 0,3 4 0,8-2 0,11 1 0,15-1 0,16-3 0,20-4 0,-29-5 0,2-2 0,7 0 0,1 1 0,3-1 0,1 0-1,2 0 1,0 0 321,0 0 1,-1-1 0,-2 0 0,0 0 0,2-1 0,0-2 0,1 1-1,0-2 1,0-1 0,-1-1 0,-1-1 0,-1 0 0,-1 0 0,-1-1-545,-2 0 0,0 1 0,2 1 0,1 1 0,-3 0 0,0-1 0,-1-4 0,0-3 0,-2-2 0,-1 0 0</inkml:trace>
  <inkml:trace contextRef="#ctx0" brushRef="#br0" timeOffset="26">3466 13954 16165,'-13'-11'0,"1"-2"-1465,3-2 1920,3 6 1,6 2-1,1 4 1,4-2-1,5 2 1,5 2-1,4-1 1,2-1-1,3-1 1,2 0-1,4-1-103,1 1 1,0-1 0,-4 5-1,1 0 1,2 2 0,1 1 0,-2 3-1,1 0-660,1-1 0,-1 4 1,4-3-1,0 0 0,-2 0 1,1-1-1,-3-1-1784,-2 0 2285,-2 1 0,7-11 1,1-1-1</inkml:trace>
  <inkml:trace contextRef="#ctx0" brushRef="#br0" timeOffset="27">4172 13794 25852,'-4'-18'-4916,"-1"0"1,2 5 5505,8 4 0,2 6 0,8-2 1,1 4-1,4 1 0,0 0 0,4 0 1,0 0-708,-2 0 0,2 4 0,-6 2 1,-4 3-1,-3 6 0,-7 4 1,-2 5-164,-2 3 1,-11-7 0,-4 8 0,-2-1 0,-4-3 0,0 0 212,-3-4 0,4 5 0,-1-2 104,2 2 0,-11 7 1,2 2-1</inkml:trace>
  <inkml:trace contextRef="#ctx0" brushRef="#br0" timeOffset="28">14463 13207 11936,'-9'-13'0,"0"-6"0,1-5 0,-1 3-497,0 5 1402,0 3 0,0 8 0,2 10 0,-1 11 0,2 9 0,-1 8 1,-1 7-1,-2 8 0,-3 9-754,-5 5 0,3 5 0,-4 2 1,1 1-1,-1-2 0,0-1 0,-1 1 1,6-2-952,3-2 1,5-3-1,6-7 1,0 0 0,0-7-1,2-4 728,2-3 1,10-6 0,6-1 0</inkml:trace>
  <inkml:trace contextRef="#ctx0" brushRef="#br0" timeOffset="29">15063 13594 8327,'-15'-9'203,"-3"0"1,4-4-1,-4 8 1,3 2 194,2 2 1,-1-1 0,1-1 0,0-1 0,-2 1-1,-1 3 1,-4 3 0,1 3 0,0 3-19,3 5 0,1 0 0,1 5 0,3-1 0,2 1 0,4 0 0,4 1-312,1-4 1,12 3-1,5-3 1,7-2 0,3-4-1,-2-1-212,-3-2 0,2 5 0,-6-3 1,-4 3-1,-2 1 0,-4 1 1,-4 0-143,-5 4 0,-7 3 1,-9 6-1,-6-1 0,-2 1 1,-3 0 7,-3-1 1,1 1 0,-4-2 0,2-3 0,3-5 0,4-6-1001,3-2 1,9-6 1277,4 2 0,21-16 0,16-4 0</inkml:trace>
  <inkml:trace contextRef="#ctx0" brushRef="#br0" timeOffset="30">15436 13860 8539,'-19'-19'0,"-2"0"441,1 2 1,-4 12 0,6 13-1,0 4 182,-1 2 0,4-1 0,-4 0 0,1 2 0,0 1 0,2 4 0,3 0-774,4 4 0,-1 3 1,5 1-1,2 0 0,2-3 1,1-1-1,1-3 0,4-4-1321,4-2 0,10-3 717,7-3 1,7-3 754,7-6 0,6-6 0,1-2 0</inkml:trace>
  <inkml:trace contextRef="#ctx0" brushRef="#br0" timeOffset="31">15743 13967 8509,'-13'0'176,"-1"0"0,-1 0 0,-1 1 1,-3 2 428,-2 2 0,5-1 0,-2-4 1,3 2-1,2 1 395,0 1 1,5 2 0,4-2 0,2 5 0,4 3-1269,2 2 0,-1-6 0,6 1 0,0 2 0,0 0 0,0 1-978,1-3 1,2 2 0,1-7 0,-1-2 1147,-3-5 1,-5-9 0,-8-6 0,-5 2 0,-4 1 0,-4 2 693,0-1 1,-1 1 0,5 0 0,-1 1 0,1 3 0,1 3-83,3 0 1,5 3 0,10-4 0,6 1 0,7 3-1244,6 1 1,6 2 0,12 0 728,1 0 0,13-12 0,-2-2 0</inkml:trace>
  <inkml:trace contextRef="#ctx0" brushRef="#br0" timeOffset="32">16183 13580 8272,'-14'-29'0,"1"4"1923,0 8-1273,5 8 0,-2 11 0,6 2-284,1 5 1,1 5 0,2 3 0,0 7 0,0 6-1,-1 5 1,-2 5-431,-2 5 0,1 2 0,4 6 1,1-1-1,4-3 0,4-6 1,4-6-1,5-7-3127,4-7 1,9-9 3190,5-10 0,-4-8 0,1-4 0</inkml:trace>
  <inkml:trace contextRef="#ctx0" brushRef="#br0" timeOffset="33">16503 13567 8272,'-21'-38'254,"3"5"1,3 9-1,1 11 1,-3 6 0,-2 7-1,0 7 202,0 11 1,1 11 0,4 8 0,1 5-1,0 4 1,1 1 0,3 6 641,5 8-3020,2-5 1314,2 10 0,6-7 0,1 2 0</inkml:trace>
  <inkml:trace contextRef="#ctx0" brushRef="#br0" timeOffset="34">16116 13740 8357,'-16'-46'2987,"1"6"-1015,3 12-2077,8 21 1,4 8 11,9 13 1,8-7-1,6-1 1,2-2-1,4 2 1,6 2 92,4 2 0,10-4 0,-1 0 0</inkml:trace>
  <inkml:trace contextRef="#ctx0" brushRef="#br0" timeOffset="35">16863 13167 8543,'0'-23'1249,"0"-4"0,3 14 0,5 21 0,10 27 0,7 19-799,7 8 0,-7-7 0,4 2 0,1 0 0,-2 1 0,0 4 0,-3 5 0,-13-29 0,-3 1-393,-1 3 1,-2 2 0,-3-2 0,-2 0 0,-4 0 0,-3 1 0,-3 0 0,-3 1 0,-3-1-1,-2 0 1,-5 1 0,-2-1 0,-4-1 0,-2-2 0,-5 0 0,-3-2-1320,-4 1 0,-3-1 836,-2 2 0,-4-1 0,-9-2 0,-4 0 0,-1-1 0,1 0 0</inkml:trace>
  <inkml:trace contextRef="#ctx0" brushRef="#br0" timeOffset="36">5519 14380 8496,'7'-34'0,"-1"6"0,0 9 0,3 10 0,3 6 0,1 1 9,0-2 0,-1 1 1,-1-6-1,-3-1 1,3-2-1,-1-2 1,1 3-1,-3 0 1,1 2 681,-1-1 1,-1 3 0,-5-1 0,-2 2-413,-6 3 1,-2 2 0,-5 2 0,-6 4 0,-5 5-1,-4 5 1,-2 4-443,-1 2 0,-10-5 1,-2 3-1,-5-1 1,-4 0-1,2 0 14,-2 1 0,0-7 1,1 4-1,2 0 0,3-1 1,1 0-1,2-2 313,5 1 1,-1 0-1,8 4 1,0 6-1,2 4 1,0 6 0,4 3-33,0 5 0,4 11 0,1 2 0,0 5 0,6 7 0,3 3-78,7-1 1,2-1 0,4-1 0,2 1 0,4 2 0,0 1 271,1-2-261,-4-26 1,-1 0 0,3-5-1,0 0 1,-1 6 0,1 2 0,0 0-1,-1 0 1,1-1 0,0 0-1,-1 2 1,-1 1 99,0 0 1,-1-1 0,2-5-1,0-1 1,-1 2 0,-1 0-1,2-4 1,0 0 0,7 29 0,2-7-1,1-8 1,2-4 1,0-4 0,-5-11 0,1-6 0,-1-8 0,0-3 126,0-5 1,2-8 0,2 0 0,2-2 0,2-2 0,2 0-537,2 0 0,4-5 0,2 1 0,4 0 1,5-1-1,3 1 0,3 1-911,2 1 0,-4 2 1,3 0-1,1 0 0,-2 2 1154,0 2 0,10-8 0,-1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6:49:41.909"/>
    </inkml:context>
    <inkml:brush xml:id="br0">
      <inkml:brushProperty name="height" value="0.053" units="cm"/>
      <inkml:brushProperty name="color" value="#FF0000"/>
    </inkml:brush>
  </inkml:definitions>
  <inkml:trace contextRef="#ctx0" brushRef="#br0">4039 4625 19478,'-9'-6'0,"0"-3"0,-1-2-977,-2 2 1193,-1-2 1,4 8 0,0-5-159,-1 2 1,-4-3 0,-2 5-1,-2 0 1,0-1 0,1 1-1,-3-1 1,0 1 0,-4-1 0,-1 2-1,-2 2-18,0 1 1,-1 0-1,-1 1 1,-4 2 0,1 2-1,-4-1 1,-1 1 229,-5-1 1,-5 5 0,3-3 0,-1 0 0,1 1 0,-1 1 0,1 2-105,-2 2 0,5-2 0,-4 2 0,4 4 0,1 2 0,0 3 0,1 0-282,4 2 1,-2 2 0,5 2 0,3 0 0,2-1 0,3 1 14,2 0 0,4 4 1,-2 1-1,0 1 1,6 1-1,2-1-10,3-1 1,4 5 0,-2-1 0,1 2 0,3 4-1,2 2 1,2 4 0,2 2-106,2 3 1,3-2-1,-2 8 1,0 0-1,0 3 1,-3 3 27,-1 2 1,-2 4 0,-2 3 0,0-36-1,0 1 1,-2 2 0,0 0 0,0-1-1,-1 1-34,1 0 1,0-1-1,1 0 1,1-1 0,-1 0-1,-1-1 1,-2 36 0,3 0-1,1 0 1,2-36 0,0 1 30,0 0 1,0 1 0,0-2 0,0 1 0,0 0 0,0 0-1,0 2 1,0-1 0,0 2 0,0-1 0,0 2 0,0 0 0,0 0-1,0 0-29,0-2 0,0 1 0,0 6 1,0 0-1,0-2 0,0 0 1,0 3-1,0 1 0,0 1 1,0-1-1,0 0 0,-1-1 88,-1-1 0,-1 1 0,2 3 0,-1 1 0,-2 0 0,0 2 0,-2 1 0,1 0 0,0 2 0,0 0 0,0-2 0,1 0 0,1-1 0,0-2 44,0 0 1,0-2 0,2-3 0,1 0 0,-3 1-1,1 0 1,2-1 0,0-1 0,1-2 0,1 0 0,0 0-1,1-1 109,-2 1 1,1-1 24,1-4 0,1 0 0,-3 10 1,-1 1-1,3-5 0,0-1 0,0 2 1,-1 0-1,0 1 0,0 1 1,0 0-1,-1-1-35,0-1 1,0 0-1,-1 4 1,0-1-1,0-2 1,0-1-1,0 1 1,0 2-1,-1 1 1,0 1-1,-1 0 1,0 0-1,-2 2 1,-1 1-62,-1 1 0,0 0 0,-1-5 1,-1 1-1,0 6 0,0 0 1,-1-2-1,0 0 0,1-1 0,0 0 1,1 0-1,1 1 89,1-1 0,1-2 0,-2-7 0,1-2 0,3 3 0,0 0 0,0-4 0,1-1 0,0-1 1,0 0-1,1 0 0,0 1 0,0-1 0,0-1 14,0 2 1,0-1 0,0-1 0,0-1 0,0-1 0,0 1 0,0-1 0,0 1 0,0 0 0,0 0 0,0 0 0,0-1-42,0 2 0,0 0 0,0 0 0,0 0 0,0 0 1,0 0-1,1 0 0,-2 0 0,1 3 0,-1 0 1,-1 0-1,-1 0-8,0 1 0,-2 1 0,-1 1 1,-2-1-1,0-1 0,-1 0 1,-2-1-1,1 1 0,-1 1 1,0 1-1,-1-3 0,1 1 1,0 0-1,0-1 82,1-2 1,-1-2 0,-1 0 0,-1-1 0,-8 30 0,1 0 0,0-4 0,3-2 1461,-1-1-1355,0-5 1,6 4 0,2-6 0,3 3 0,-1 0 0,2 0-208,0-3 0,2 4 0,4 1 0,0 1 1,0 0-1,0 0-38,0-1 0,0 6 0,0-3 0,0-1 0,0 1 0,0-4 0,0-2 283,0-3-193,-6 1 1,3-5-1,-4-2 1,1-1-1,1-2 1,1 1 34,-1-1 1,-1 1 0,3-5 0,-1-1 0,1 1-1,2 0-126,1 0 1,0 5-1,1 1 1,3 1 0,5 2-1,3 0-7,2 0 0,-1 4 0,-1 5 1,-2-3-1,-1-4 0,0-3 0,0-2 155,0-3 0,-1-3 1,4-5-1,-1-4 1,-2-3-1,-1-2 1,1-3 84,0-1 0,-1-5 0,2 1 0,-3-4 0,1 0 0,-2-1-152,0 0 0,4 5 0,-3 0 0,2 0 0,0 1 0,0 3-179,-1 3 1,2 2 0,-4 0-1,0-1 1,1 1 0,-1 0-1,0-2-41,-3-3 1,3-3-1,-2-5 1,1-1-1,-1 0 522,1 0 1,4-4-1,-4-1 1,1-1-1,2-1 1,1 2-1,4-3 283,3 1 1,8 3 0,0-3 0,5 2 0,7 0 0,4 1-393,4 0 0,-2-6 0,4 3 0,-2-1 1,1-1-1,-2-1 0,-4-2-501,-3-1 1,1 5-1,-7-1 1,-4 1-1,-3-1 1,-3 2-702,1 2 0,-9 6 0,0 9 916,-5 2 1,4 7 0,-4 2 0</inkml:trace>
  <inkml:trace contextRef="#ctx0" brushRef="#br0" timeOffset="1">4519 6424 28380,'-13'-5'-2516,"-1"1"2510,7 5 1,1 2-1,4 5 1,-1-4-1,-2-4 1,-3-4-1,-2-4-315,-2-2 1,-1 0-1,-1 1 1,1 4-1,0 4 1,-1 2 462,1 4 0,0 2 0,-1 5 0,1-2-145,0-1 0,-5-6 0,0 3 0,0-2 0,1 1 1,-3-2-1,0-2 291,-4-1 0,0-1 1,0-2-1,4-2 1,-1 3-1,2 0-34,-1 2 0,1 2 0,3 0 0,-2 4 0,2 2 0,1 2 0,2 2-405,-1 1 1,1 1 0,0-1 0,-1 2 0,1 1 0,0 2 1,-1-2 1,6-1 0,-1-2 0,0 1 0,0 0 0,1 3-107,3 0 0,-1 6 0,3-4 0,-3 2 0,0 2 0,-2 3 138,1 0 0,3 10 0,-5 2 0,-2 2 0,1 5 0,0-2-135,1-2 1,6 6 0,-2-7 0,4 0 0,1-1 0,0-5 0,0 0-74,0 0 1,0-3 0,0 3 0,0 0 0,0-1 0,1 2 88,4 4 1,-2-7 0,4 8 0,-1-1-1,-3-1 1,-2 4 0,-1 1-136,0 1 1,0 7 0,0-1-1,0 3 1,-1 4 0,-2-3 41,-1 3 1,-1-3 0,5-3 0,2-5 0,2-3-1,3-6 151,1-3 0,4 1 0,-3-4 0,1-1 0,0-2 0,-2-1 0,-1-1 260,1 1 0,-6 0 0,3-1 0,-4 2 0,-1 2 0,0 4-70,0 5 1,-6 2 0,-2 11 0,-4 0 0,-2 3 0,0 1-8,-4 3 1,5-4 0,-2 1 0,6-6 0,3-7 0,3-6-1,1-5 164,2-4 1,0-8 0,0 0 0,0-3 0,0 1 0,2 0 174,2 1 1,-2 2 0,2 6 0,-2 1 0,-2 3 0,0 4-333,0 4 0,-2 2 0,-2 5 0,-5 6 1,-4 6-1,-5 1 0,-3-1-188,0-6 0,4-1 0,6-8 0,4-3 1,1-4-1,1-4 452,0-2 0,3-6 1,-2-3-1,2-1 0,2 1 1,0 3-1,0 1 82,0 1 0,2 12 1,1 3-1,1 5 1,0 6-1,1 2-769,-1 4 0,1 6 0,-5 0 1,0 2-1,0 4 0,0-4 196,0 0 0,-5-4 1,-1-7-1,-1-1 0,-3 1 1,-1-6-1,1-5 501,1-5 1,6-8 0,-3 0 0,2-4 0,-1-3 0,2-4 0,2 1 108,1 0 0,0-1 0,1 4 0,2-2 1,3 2-1,0 0-773,0-2 0,4 2 0,-1-5 1,3 2-1,1 1 0,1 0-36,-1 0 1,6-5 0,4 0 0,2-2-1,1-2 1,1-1 146,0-3 0,4 2 0,0-6 1,-1 3-1,-4 4 535,-4 4 1,-2 5-1,-7 5 1</inkml:trace>
  <inkml:trace contextRef="#ctx0" brushRef="#br0" timeOffset="2">4252 12234 29042,'-19'-6'-235,"-2"5"1,-1-9-1,0 5 1,0 4 0,-1 4-1,1 5 187,-1 4 0,0 2 1,0-1-1,-3-1 1,3-2-1,-2-1 0,-1 0-36,0-2 0,4 5 1,1-4-1,0 1 1,2-1-1,0 3 1,2 1-1,2 1 140,2 0 0,0 1 0,-1-1 0,1 0 1,1 1-1,2-1-112,1 0 1,5 1-1,-4 0 1,1 1-1,1 1 1,-2-1-1,3 2-155,-1-3 0,-3 3 0,3-1 0,0 3 0,-2 2 0,1 3 266,-3 1 0,1 7 1,-2 4-1,-2 4 1,0 4-1,-4 7 0,1 5-148,-3 6 1,3 3 0,-5 2 0,2-2 0,2-3-1,4-5-63,4-7 0,-1-1 1,4-8-1,0-2 1,-2-2-1,3-3 1,-1-3 1,-3-3 0,3-1 0,0-1 0,0 1 0,2 1 71,-2 3 0,3-3 0,-5 6 0,1 2 1,1 4-1,0 3 0,2 1-214,-2 1 1,4 7 0,-2-1 0,2 6 0,2-1 0,0-3-1,0-5-12,0-8 0,0-8 0,0-8 1,0-3-1,2-2 328,2-3 0,-2-1 0,2-2 0,-2 1 0,-1-1 205,3 0 1,-2 6-1,2 4 1,-2 3-1,-2 4 1,0 3-1,0 2-647,0 7 1,0-5 0,0 6 0,0-1 0,0-2 0,0-1 492,0-4 0,0-5 0,0 0 0,0-5 0,0-4 0,0-2 156,0-3 0,1-1 0,2-2 1,2 1-1,-1-1-341,2 0 0,-4 1 0,2 0 0,-1 3 0,0 0 0,1 0-346,-1-2 1,-1 2-1,-2 1 1,0-2 0,0-1 1084,0-1 0,0-1 328,0 0 0,6-5-987,3-4 0,3 3 0,1 1 1,-1 1-1,-3 0-402,-5 1 1,2 2-1,0 0 1,0-2-1,0-1 853,-3 1 0,3-2 1,0 1-1,1-1 0,3 1-138,2 0 0,2-4 1,-1 4-1,0 1 0,2 0 1,1 1-200,2-2 1,1-5 0,-2 3 0,2 1 0,0-2-1,0 0 1,-2-3-142,-3-2 1,0-1-1,-1-1 1,-1-4-1,-2-2 1,-1-1 352,2 4 1,0-2-1,3 2 1,1 1-1,1 3 1,3 4-134,2 5 0,1 15 1,5 4-1</inkml:trace>
  <inkml:trace contextRef="#ctx0" brushRef="#br0" timeOffset="3">7625 7916 17827,'-12'-6'0,"3"-2"0,5-4-2887,2-2 1118,2 1 1870,0 6 1,2-8 0,1 4-1,4 3 1,3-1 0,5 3-1,2 0 1,2 3 0,3 1 128,3 2 0,8 0 1,2 2-1,4 1 0,2 3 1,2 0-1,3 0 0,0-2 7,0 2 0,3-5 0,-6 4 0,-3-4 0,-5-1 1,-2 0 21,-3 0 0,-2 0 0,-3 0 0,-1 0 0,-4 0 0,0 0 1,-4 0-266,-1 0 0,-6 0 0,-2 2 1,-3 1-1,-7 1-29,-8-1 0,-10-1 1,-12-2-1,-5 0 0,-7 0 1,-1 0 418,0 0 1,6 0 0,5 0-1,1 0 1,3 0 43,4 0 0,9-5 0,1 1 0,5 1-428,7 1 1,19 14 0,14 3 0</inkml:trace>
  <inkml:trace contextRef="#ctx0" brushRef="#br0" timeOffset="4">7811 14713 8458,'-13'-6'-29,"0"-3"0,16 3 466,6 2 0,16-2 0,4 0 0,8 0 0,11-3 0,5-1 0,8-5 0,3 2 0,4 1 0,0 5 0,1 1 10,3 3 0,-4 1 0,1 2 0,-2 0 0,-3 2 0,1 1 1,-3 3-603,-1 1 0,-3-3 0,-5 5 0,-1 0 0,-2-1 0,-3-4-417,-1-2 1,-3-2 0,-6 0 0,-3 0 0,-1 0 571,-3 0 0,4-12 0,0-3 0</inkml:trace>
  <inkml:trace contextRef="#ctx0" brushRef="#br0" timeOffset="5">9664 14913 8204,'-14'-18'0,"5"1"0,7 2 0,8 4 0,7 7 0,7-3 0,8 4 337,3-6 1,3 4 0,7-4-1,2 0 1,3 1 0,0-1 0,2-3-1,-2-3 1,2-3 514,4 2 0,-6-3-715,8 1 0,-9-6 0,3 2 1,1-5-1,0-2 68,1-2 1,5-11-1,-6 2 1,2-3-1,3-3 1,-1-1 0,0 0-71,1 2 1,-1-1-1,-1 0 1,-2 1 0,-1-3-1,0 1-113,-2-4 0,-1 3 0,-6-3 1,0-2-1,-1 1 0,-2-3-239,-2 0 0,-5 2 0,1-9 1,-3-2-1,-3-1 0,1-2 0,-3-1 323,1-3 0,4 5 1,-6-4-1,5 3 0,3-1 1,-14 34-1,0-1-135,1-2 1,0 1-1,-2 1 1,0 1-1,1-3 1,-1 0-1,-1 0 1,0-1-1,0 2 1,0-2-1,1 0 1,0-1-46,1 0 0,-1 0 0,-1 1 0,-1 0 0,-2 1 0,-2-1 0,1 0 0,0 0 0,-2 1 0,-1-1 0,-1 0 0,-1 0 0,-1 1 0,0-1 122,2-36 0,-4 35 1,0-1-1,0-34 0,-1 37 1,1-1-1,0-1 1,0 1-1,0-1 0,-1-1-17,0 1 1,-1 0 0,1-3 0,-2 1 0,1-35 0,0 37 0,0-2 0,1 0 0,0-1 0,0 0 0,1 0 0,1 0-1,0 1-63,0 0 1,1 1 0,0 0 0,0 0 0,1 0 0,1 0 0,0-1 0,0 0 0,1-1 0,1 0 0,0-2 0,0 1 54,2-1 0,0 0 0,-3 0 1,1-1-1,1 4 0,1-1 0,-1 2 1,0-1-1,0 0 0,-1-1 1,0 1-1,-1-1 59,-2-1 0,0 0 0,2 3 0,-2 0 0,-1-1 0,0-1 0,0 2 0,-1 0 0,0 0 0,-1-1 0,-1 0 0,-1 0 17,0 1 1,0-1 0,0 2 0,0 0 0,0 0 0,0 1 0,0-38 0,0 1 0,0-1 0,0 0-233,0 38 1,0-1-1,0-36 1,0 37-1,0-1 1,0-2-1,0 0 1,0 0 0,0 0-1,0-4 1,0 1-1,0 0 1,0 0 203,0 1 1,0-1-1,0-2 1,0 0-1,0 2 1,0 1-1,0 1 1,0-1-1,0 1 1,-1 0-1,-1 1 1,1 1-37,-1-1 0,-1 0 0,-2 0 0,0-1 1,0 1-1,1 1 0,-2 0 0,0 1 0,0 1 1,-1-1-1,-7-35-80,1 3 0,5 33 0,-2-1 0,1 1 0,-1-1 0,0 1 0,-1 1 0,0-1 0,0 0 0,0 2 0,0 0 0,0-2 0,0 0-26,-1-1 1,0 0-1,-9-30 1,11 32 0,0-1-1,-1 0 1,1 0 0,0 1-1,1-1 1,-2-1 0,1-1 115,-1 0 1,1 0 0,-8-29-1,7 31 1,0-1 0,0 0 0,0 1-1,0 1 1,0 1 0,0 0-1,-1 0-28,-11-34 1,-2 11-1,-2-3 1,-1 4 0,-2 3-1,-1-1 1,1 3-232,2 1 1,-7-2 0,-2 9 238,0-3 1,4 4 0,-3-4-1,-1 2 11,-1 3 1,2-2 0,2 0 0,0 1 0,2-1 0,-2 1 0,1-1-2,0 0 0,2 3 0,3-2 0,0 2 0,0 2 0,3 2-159,0 2 1,-1-1 0,0 6-1,-1 1 1,-1 2 0,-2 3-1,-2 1-4,-2 2 0,3 6 0,-4-2 0,1 2 0,2 0 0,-2-2 110,0 2 1,4 1-1,-2 1 1,-1 0-1,-1-3 1,-2 0-1,2 0 112,2 2 1,-4-2-1,4-3 1,-3 1 0,-2 0-1,0 3-23,2 1 0,-2-3 0,4 0 1,1 2-1,-1 3 0,3 2-178,2 2 1,-3 2 0,0-3-1,0 2 1,0 2 0,-2 3 0,1 2-6,-1 1 1,-4 0 0,3 0 0,-2 0 0,1 0-1,-2 0 1,0 0 99,1 0 0,-2 0 0,2 0 0,-2 0 0,-1 1 0,4 2-25,4 2 0,-2 4 0,0-3 0,1-1 1,-2 3-1,1-1-29,1 4 1,1 1 0,2 1 0,0 0 0,-2 0 0,1 2 0,2 2-263,1 0 0,2 7 0,3-3 1,4 1-1,3 0 0,3 0 0,2 1-1329,1-1 0,6-1 1657,-1 1 0,-4 3 0,1-4 0</inkml:trace>
  <inkml:trace contextRef="#ctx0" brushRef="#br0" timeOffset="6">8278 4358 8259,'-34'-10'0,"3"-4"580,3-1 0,7 7 1,5 2-1,4 1-188,3 1 1,6 1 0,-1 7 0,2 5 0,2 3-1,2 3-471,2 3 1,9 2 0,11 7 0,6 1 0,7 3 0,6 2 0,7-1-1,8-4-432,8-2 0,3-4 1,-31-15-1,1-2 1,0 0-1,0-1 1,2-2-1,1 0 511,2 0 0,-1-2 0,0-5 0,0-2 0,7-1 0,0 1 0</inkml:trace>
  <inkml:trace contextRef="#ctx0" brushRef="#br0" timeOffset="7">4119 17658 7999,'-19'14'0,"-2"1"223,-6 2 1,5 0-1,1 5 1,1 2-1,-1 1 1,-1 1-1,0 1 1,1 0-1,2-2 1,1-1-1,0-4 1,-1 1 203,-2 0 1,5-5 0,-4 2-1,3-3 1,-3-4 0,1 0-1,-2-2-266,1 1 0,-3-4 0,-5 0 0,-1-2 0,-4 2 0,-1 0 1,-3 0-1,0-3-362,1-1 1,-2-2 0,2 0-1,-2 0 1,-1 0 0,2-2-208,2-2 1,-4-4 0,-4-7 0,2-1 0,-2-3 0,0-2 0,-3-2 546,-3-3 0,-3-5 0,-1-1 1,0-2-1,-1-2 0,1-1 1,0-1 402,-1-4 0,3-1 1,2 2-1,4-2 1,4-3-1,1 0-593,0 0 0,1-4 1,2 1-1,3-2 0,0 0 1,2-3-485,-1-5 1,-3-5 0,5-1-1,2 2 1,1 0 0,1 0 557,0-2 0,-4-2 0,0-1 0,1 0 0,16 32 0,-1 1 0,0 0 0,0 0 273,0 1 0,-1-2 1,0-4-1,-1-1 0,3 5 1,0-1-1,0 0 0,0-1 1,1-1-1,1-1 0,0 2 1,0-1-206,2 2 0,0-1 0,-1-1 0,2-1 1,2 3-1,1-1 0,0 0 0,0-1 1,1-1-1,1 0 0,2 0 0,0 0 1,0-1-1,1-1-247,-1 2 0,-1 0 1,2 1-1,-1 0 0,-1-1 1,-1 0-1,0 0 1,1 0-1,0 0 0,0 1 1,-1 0-1,0 0 11,1-1 1,-1 0 0,0 1-1,-1 1 1,-1-4 0,-1 1 0,0 1-1,0 0 1,1 1 0,-1 1 0,0-3-1,1 0 1,-1 0 0,2-1 353,0-1 0,1-1 1,-1-1-1,0 0 1,1 2-1,2 1 1,-1 1-1,0-1 1,0-1-1,0-1 1,1 1-1,1 0-115,0-1 0,0-1 0,3-1 0,1 1 0,0 1 0,0 0 0,0 0 0,1-1 0,0-1 0,1-1 0,-1 1 0,1 0-244,0 0 1,-1 0 0,-2 0 0,-1-1 0,1 4 0,0 0 0,-1 0 0,0 0 0,-1-1 0,0 0-1,0-1 1,0 1 109,0-1 0,0-1 1,-1 0-1,0 1 0,-1 2 1,0 1-1,-2 0 0,0 0 1,0-3-1,-1-1 0,2 1 1,-1 0-1,1-2 0,0 1 193,2 1 0,-1-1 1,-1 1-1,0 0 0,1-1 1,0-1-1,0-1 0,1 1 1,0 0-1,0-1 0,1 0 1,0 0-161,0 0 1,0 0 0,2 0 0,1 0-1,0-5 1,0 0 0,0 0 0,0 0-1,0 2 1,1 0 0,-1-1 0,0 1-1,1 1 1,-1 0-103,1-1 0,0 0 1,-3 2-1,1 1 1,0-1-1,0-1 1,-1 1-1,0 0 1,-1 0-1,0-1 0,0 1 1,0-1 113,0 0 0,0 1 1,0-2-1,0 0 1,0 1-1,0 0 0,0 0 1,0 0-1,0-1 1,0-1-1,0 1 1,0 0-54,-1 0 1,2 0 0,1 3 0,0 0 0,1-2 0,0 1 0,0-1-1,0 0 1,1 0 0,-1 0 0,1-1 0,0 0 0,0 0 0,1 1-3,-2 0 1,1 1-1,2-1 1,0 0-1,-2 2 1,-1 0 0,2-1-1,-1-1 1,0 0-1,0 1 1,-1-1-1,1 1 135,0 0 1,-1 1-1,-1 2 1,-1 0-1,2 1 1,-1-1 0,-1-2-1,-1 1 1,1 0-1,0 1 1,0 0 0,1 0-1,0 2 1,0 0-15,0 2 1,-1-1 0,0-4 0,0 0 0,-1 1 0,1 0 0,0 0 0,1-1 0,1-1 0,0 0 0,0 0 0,1 1-201,1 0 1,1-1 0,0 0 0,0-1 0,0 0-1,1 0 1,0 1 0,-1 0 0,2-1 0,-1 1 0,1 1-1,0 0 114,1 0 1,0 0 0,0-3 0,0 0 0,-2 3 0,-1 0 0,1 0 0,0 0 0,-1 0 0,1 0-1,-1 3 1,0-1 82,-2 3 0,1 0 0,1-1 1,0 0-1,-3 1 0,1 0 0,0 0 1,1-1-1,-1 2 0,1-1 0,-1 2 1,1-1-1,-1 2 0,0 0-70,1-1 1,-1 1-1,0 0 1,1 0-1,2-1 1,1 0-1,0 0 1,0 0 0,1 0-1,0 0 1,0-1-1,0 0-211,1-1 0,-1 0 0,-1 3 1,-1 1-1,2-2 0,0 0 1,-2 1-1,1 1 0,5-35 0,0 4 1,1 4 212,-1 1 1,-1-3 0,-2 8 0,-3 0 0,1 0 0,-1 4 95,4 4 1,-4 0-1,2 2 1,1-2 0,2 2-1,2 5-61,-1 3 0,0 1 1,2 0-1,1 1 0,2 2 1,-2 3-1,1 0-164,0 0 1,-2 4-1,3-1 1,-3 3-1,-2 3 1,0 3 0,1 4 267,-1 3 1,0-3-1,1 2 1,-1 3-151,0 2 1,1 8-1,-1-1 1,0 2 0,1 4-1,1 2-135,2 5 1,-2 3 0,3 1 0,-3 2 0,0 3 0,1 4 90,2 3 0,-1 7 1,-3 2-1,-1 3 1,0 4-1,1 2 1,-1 1-65,0 1 1,1 1 0,-1-3-1,0 1 1,-1-1 0,-3-3-1,-3-3-722,0-1 1,-5-7-1,4 2 841,-4-3 0,-1-1 0,0 0 0</inkml:trace>
  <inkml:trace contextRef="#ctx0" brushRef="#br0" timeOffset="8">2533 4158 7870,'-14'0'337,"1"0"0,6 3 1,4 6-1,7 9-1779,9 5 1442,7 10 0,6-5 0,1 5 0</inkml:trace>
  <inkml:trace contextRef="#ctx0" brushRef="#br0" timeOffset="9">8598 14087 8489,'-18'-56'0,"2"2"0,3 8 0,2 8 0,2 8 0,2 7-27,-5 3 0,3 11 0,-7 0 0,-3-1 0,-2 0 0,-4-1 1,-3 4-1,-7 0 0,-2 1 0,-5 0 0,-3 4-115,-1 5 1,-9 11-1,1 11 1,-4 9 0,27-12-1,1 3 1,0 3 0,1 3-1,-1 6 1,1 2 359,0 5 1,1 2 0,4-2-1,1 1 1,2 7 0,2 1 0,2 0-1,3-1 1,2 0 0,2-1 0,2-2-1,4-1-166,1-2 0,4-1 0,5-7 1,5-1-1,24 27 0,-10-35 0,5-3 1,4-4-1,4-4 0,6-4 1,1-3-1,5-5 0,1-2-112,3-1 0,2-3 0,6-5 1,2-3-1,4-3 0,1-2 1,4-4-1,-1-3 0,-21 4 1,0-1-1,0 0 0,1-2 1,0 0-1,0-1-315,-1 0 1,0 0 0,1-2 0,3-5 0,2-3 0,-2 1 0,-3 1 0,0 1 0,-1-1 0</inkml:trace>
  <inkml:trace contextRef="#ctx0" brushRef="#br0" timeOffset="10">18449 7263 9268,'12'2'0,"-2"2"0,-1 5 0,0 4 0,-2 5 0,-1 4 219,0 4 0,-4 0 0,2 1-244,-2 0 1,-4-1 0,-1 1 0,-1-2 0,1-3 0,1-4 0,2-2 0,0 1 0,2 0 0,2 0 198,5-3 0,9 0 0,4-1 0,3 0 0,3 1 0,2 1 0,3 2-327,1 6 1,0 2-1,3 3 1,-3 1 0,-2 4-1,-2 1 165,-2 3 0,-3 2 0,-2 1 1,-4 0-1,-1-2 0,-1-2 0,0-5 206,-3-3-191,6-1 0,-4-2 0,6-2 1,2 0-1,3 0 0,2 1-15,2-2 1,6 3-1,-1-2 1,1 2-1,0 1 1,-2 1-102,3 0 0,-6 4 0,-1 0 1,-3 0-1,-1 2 0,-2 1 0,-3 1-482,-4 1 562,-3-7 0,-2 8 0,1-4 0,-1 0 0,2 1 0,1-2 0,2 1 1,0-2 0,-4-5-1,3 0 1,2-3 0,2-2 26,2-2 0,3 4 1,0-4-1,1 0 1,0 2-1,-1 0 0,2 1-1,3-2 0,-1 6 0,4-4 1,-1 3-1,-2 2 0,1-1 1,4 1-60,3 0 1,0 2 0,3 1-1,2-2 1,4 2 0,-1-2-71,-2 0 1,1-3 0,-2-1-1,-1-4 1,-3 0 0,-3-4 0,-2-1 126,3-2 1,-6-1 0,-1-3 0,-3-5 0,-2-1-1,-4 0 1,-3 2 134,0-2 0,-4-2 1,3-1-1,-3 0 0,1-1 1,5-4-56,5-4 1,11-7 0,3-5 0,8-2 0,5-7 0,3-3-1,4-4-193,0-1 1,-2-2 0,3 0 0,-3 0 0,-7 0 0,-5 0-295,-4 0 374,-2-6 0,-6 3 0,-5-6 1,-5 0-1,-6-1 0,-3-2 314,-2-3 1,-4-5 0,-2-1 0,1-1 0,-1-5 0,2 2-24,-2 0 0,10-8 1,-4 5-1,3-3 0,2-1 1,0 2-1,0 2-295,1 1 0,-6 7 1,2 2-1,-6 2 1,-3-1-1,-3-1 1,-2 1 97,-1-2 0,-1 5 1,-5-2-1,-6 3 1,-4-4-1,-2 1-30,-1 1 1,8-5 0,0 3-1,3-5 1,5-6 0,2-2 0,2-1-335,4 0 1,-4-1 0,4 4-1,-4 1 1,-1 6 0,0 6 125,0 7 0,-10 2 0,-5 6 0,-6 0 0,-7 0 0,-6 1 0,-3 2 315,1 2 0,-7-5 0,2-5 0,-2 2 1,0 0-1,5 0-33,-1-1 1,6 0 0,2 2 0,3-1 0,2-1-1,0 1 1,3 0-315,0-2 0,6 8 1,-6-1-1,1 2 1,0 4-1,-2-1 1,-1 5 239,0 4 0,-11-1 0,5 3 0,-6-2 0,-4 1 0,-2 2 15,-2 2 0,-3-1 0,3 4 0,2-3 0,2-2 0,2-1 0,2 1-192,2 3 1,1-1 0,-2 1 0,5 2 0,3 3 0,0 2-1,-3 3 0,2 0 0,-3-1 0,-1 5 1,-1 2-1,-3 4 0,-1 1 115,-4 1 1,-1 7 0,2-3 0,-2 4 0,-2 3 0,2 1-65,2 2 0,5 1 0,2-2 1,2 0-1,2 1 0,3 0 0,4 1-59,0 2 0,1-3 0,-3 4 0,0 2 0,0 2 0,-3 4-14,-1 1 190,1 6 1,-4-7 0,-4 5-1,-1 1 1,0-2 0,3-3-8,1-3 0,2-1 0,5-1 0,-1 1 0,2 1 0,3 2-6,4 1 0,3 0 0,3-4 0,2-1 1,2 2-1,3 2 0,2 1-319,1-1 1,2 2 0,0 1 0,0 1 0,2 3 294,2 1 0,3 2 0,7 0 0</inkml:trace>
  <inkml:trace contextRef="#ctx0" brushRef="#br0" timeOffset="11">19275 6384 10463,'-37'6'-17,"6"4"0,11 5-118,8 3 0,6 4 1,6-4-1,0-1 1,1 1-1,4 0-345,4-2 0,10-1 355,7-2 1,7 1 0,7-1 0</inkml:trace>
  <inkml:trace contextRef="#ctx0" brushRef="#br0" timeOffset="12">22648 7090 8367,'-13'-4'0,"-1"-1"0,1 1 65,6 4 0,1 1 0,6 4 1,1 2-1,4 0 0,3-2 542,4-4 0,6-2 0,0-4 1,0-3-1,-1-6 0,1-2 0,0-3-576,1-2 1,-8 5 0,2-2 0,-3 3 0,-2 2-218,-4-1 0,-8 3 1,-7 2-1,-5 6 1,-5 6-1,-2 7 1,-3 6 532,-2 7 0,-1 2 1,3 3-1,3 2 1,3 1-1,4 0-154,4 1 0,8-4 0,1 4 0,6-6 1,6-2-1,4-5 0,5-1-644,4-2 1,0-10 0,2 3 0,3-6 0,-2-3 0,3-2-1,-1-3 451,2-9 0,1-11 0,-3-9 0</inkml:trace>
  <inkml:trace contextRef="#ctx0" brushRef="#br0" timeOffset="13">22928 6530 11153,'-11'-13'329,"-2"0"1,3 8 0,5 8-181,4 9 1,1 10-1,0 0 1,0 5-1,0 6 1,1 5-1,2 7-58,2 2 1,-1 2 0,-2 4 0,2 0 0,4 1 0,0-1 0,1-1 0,3-3-148,4-5 1,5-8 0,6-4-1</inkml:trace>
  <inkml:trace contextRef="#ctx0" brushRef="#br0" timeOffset="14">23328 6930 8349,'-33'-19'1715,"7"6"-1454,6 7 0,13 10 0,5 5-290,5 3 0,8 6 1,-2 1-1,2 0 0,3 3 1,1 2-1,1 4 1,0 0-231,-4 0 1,0-2-1,-8-3 1,-1-1-1,-1 1 259,-2-3 0,0 6 0,0-6 0</inkml:trace>
  <inkml:trace contextRef="#ctx0" brushRef="#br0" timeOffset="15">23328 7210 8349,'7'-18'305,"-2"0"0,-4-4 1,1 4-1,1 2 0,2 1 1,3 2-1,2 0 353,2-1 1,6 1 0,1 0 0,2 1 0,1 2 0,0 2 0,1 2-562,0 3 0,1 2 0,-2 2 0,-3 4 0,-2 4 0,-3 2-530,-2 3 0,-6-1 0,2 2 0,-2 3 433,-3 4 0,-14 3 0,-4 2 0</inkml:trace>
  <inkml:trace contextRef="#ctx0" brushRef="#br0" timeOffset="16">12997 8916 6775,'-8'-43'0,"4"3"0,3 7 0,1 8 899,0 7-600,0 10 187,5 2 0,-2 7 1,6 4-1,2 5 1,1 6-1,1 6-407,0 4 0,6 2 1,4 3-1,3 6 1,5 6-1,5 6 0,1 2-15,-1 3 0,1-1 0,-6 0 0,-2-1 0,-1-1 0,-2-4-1667,-4-1 1,-3-3 1537,-6-8 0,1-2 0,-1-6 0</inkml:trace>
  <inkml:trace contextRef="#ctx0" brushRef="#br0" timeOffset="17">13117 9209 16719,'-8'-34'-3856,"4"3"3071,3 3 0,2 9 659,3 5 0,4 2 0,5 8 1,1 1-1,-1 1 0,0 2 0,2 0 383,3 0 0,-3-5 0,4-3 0</inkml:trace>
  <inkml:trace contextRef="#ctx0" brushRef="#br0" timeOffset="18">13370 8956 16719,'8'-13'-1287,"-5"1"1049,-6 3 0,0 10 1,-5 13-7,2 6 0,-3 4 0,5 1 0,1-1 0,1 1-40,2-1 1,6-1 0,2 3 0,2-3-1,1-2 1,2-2 0,0-4 85,4-5 0,-1 1 0,-3-7 1,2-1-1,1-3 0,2-4 126,-2-5 0,-2-3 0,-4-3 0,-3-1 0,-1-2 0,-1 2 0,-1 1 160,1 2 0,-1-1 0,-5 3 1,-2 0 694,-2 2 1,2 6-1,8-1-465,4 2 0,2 1 0,6-2 0,2-1 0,5 1 0,-1 0-193,3-2 1,-6 2 0,1-4 0,-2-1 0,-2 3 0,-3-3-526,0 1 1,-5-2-1,-2-4 946,-1-1 1,-2 5 0,-2 2-231,2 1 1,10 7-1,8 8 1,5 3-1,5 2 1,8 0-128,7 4-121,11 3 1,9 11 0,-30-15 0,0 0 0</inkml:trace>
  <inkml:trace contextRef="#ctx0" brushRef="#br0" timeOffset="19">16516 8556 10950,'-19'-52'0,"5"3"0,9 6 0,3 8-839,2 8 1033,0 12 1,-3 5 0,-4 6 0,-8 1 0,-6 1 0,-7 2 0,-6 0 0,-5 0 36,-1 0 0,5 0 0,-1 0 0,-1 0 0,-1 0 1,-1 0-1,2 2 33,2 2 1,2 5 0,-5 10 0,-5 8-1,-2 8 1,-2 8 0,-1 6-348,-2 3 1,-3 1 0,25-26 0,-1 0 0,0-1-1,-1 1 1,0 0 0,0 1 0,-2-1 0,1 1 117,1-2 1,0 1-1,-7 3 1,0-1-1,0-4 1,1-1 0,-1-1-1,0 0 1,-1-1-1,0-1 1,2-2 0,0 0 119,0-1 0,-1 0 0,0 1 0,0-1 1,-31 13-1,4-1 0,5-1 0,7 1 1,5 4-34,1 4 1,4 1 0,-2 11-1,1 8 1,22-26 0,1 1 0,-2 4-1,1 2-105,-1 1 1,1 1-1,2-3 1,1 1-1,-3 6 1,0 0 0,3-3-1,1-1 1,0-3-1,1-2 1,1-1-1,0 0 1,-13 30-164,2-3 0,5-2 1,2-9-1,1-2 0,0-3 1,2-1 71,1-1 0,2 0 0,-1-2 0,3 1 0,0 4 0,4 2-55,1 1 0,0 11 0,3-2 0,-3 8 0,-1 7 0,2-36 0,1 0 0,-1 1 0,1 2 35,-1-1 0,1 1 0,0 0 0,-1 1 1,-1 2-1,-1-1 0,0-1 0,0-1 1,1-1-1,1-1 0,-1 0 0,1 0-239,0 0 1,1-1 138,1 33 0,0-33 1,0 0-1,3 30 0,0-4 1,0-4-1,2-2 111,2 1 0,5-4 0,7 4 1,4-1-1,0 3 0,4 2-10,1 6 1,2 0 0,1-1-1,2 0 1,-14-33 0,2 0 0,0-1-1,1 0 1,1 1 0,1 0 128,0-1 1,0 0-1,0-1 1,1-1 0,-1 0-1,1 0 1,0 0-1,2-1 1,0 0 0,1-1-1,1-1 1,1 0 89,0-2 0,2-1 0,3 1 1,1-2-1,0-3 0,-1-1 1,4 1-1,0 0 0,0-1 1,2 0-1,0-1 0,1 0 1,0-2-1,0 1-50,1-1 1,0 1 0,4 3 0,-1 2-1,2-3 1,-1 1 0,1 2 0,-1 0-1,3 3 1,1 0 0,0-1 0,0 0-126,2-1 0,0 0 0,-1-1 1,-1-1-1,0 2 0,-1 1 1,1-2-1,0-1 0,1 0 1,0-2-1,0-1 0,0-1 133,0-2 0,1-1 0,-2-4 0,0-2 0,4-1 0,0-2 0,2-1 0,2-2 0,3-1 0,2-3 0,3-1 1,2-2-1,3-3 0,0-1 188,1-3 0,0-1 1,-3-3-1,0-2 1,1 0-1,1 0 1,0-1-1,0 1 1,-1 0-1,-1 0 1,-2 0-1,0 2-107,0 0 1,-2 0 0,-5 0-1,-1 1 1,3 0 0,0 1 0,0 0-1,0 0 1,-2 2 0,0 0 0,-1-1-1,0 1 1,-2 0 0,-1 1-79,-1-1 0,0 0 0,-1-1 0,1-1 1,-5 1-1,0-1 0,-2 0 0,0-1 1,-3 1-1,-2-1 0,-2 1 0,-2 0 78,29-10 1,0-2-1,-7-7 1,0-6 0,-1-4-1,-5-5 1,-4-4-119,-3-10 1,-21 29-1,-1-1 1,-2-7-1,-1-1 1,-1-1-1,0-1 1,-2 1-1,-1-1 1,0 0-1,-1-2-295,-1 1 0,0-1 158,-4 5 1,0-2 0,-2-9 0,-1-1 0,-2 5 0,-1 1-1,-1-2 1,-1 0 0,0-1 0,-1-1 0,-2 0 0,-2 1-229,-1 1 1,-1 0-1,-4-4 1,-2-1 0,-1 2-1,-2 0 1,-1-4 0,-1 0-1,-3-5 1,-1 1 0,-2-1-1,-1 1 135,-2-2 1,-1 0 0,-1-5-1,-1-1 1,-2 4 0,0 0-1,-1-3 1,-1 0 0,-1-3 0,0-1-1,10 23 1,0-1 0,0 0-1,-2-3 1,0 1 0,-1-2 137,0-1 1,-1 0 0,0-1 0,-1 1 0,0 1 0,0-1 0,-1-2 0,1 0-1,0-1 1,-1-1 0,0 0 0,0 1 0,0-1 0,0 1 0,-1 0 0,0-3 0,-2-1-1,1 1-33,-1 0 1,0 0 0,0 1-1,1 4 1,1 2 0,-1-1 0,-1 0-1,-1 0 1,0 1 0,0 1 0,-1 1-1,0 1 1,1 3 0,-1 0 0,-1 2-1,-2-1 1,-1 2 0,-1 1 0,0 2-1,-2 1 1,-1 2-1,-2 0 0,-1 1 0,-2 2 0,-1 3 1,-1 1-1,-2 2 0,-2 4 0,-3 2 1,1 2-1,-3 0 0,0 2 0,-1 1 1,-5 1-1,-1 2 0,0 1 0,-2 2 0,0 1 1,-1 1 99,-3 2 1,-2 0 0,1 2 0,0 2-1,1 2 1,-1 1 0,-2-1 0,-1 2 0,0 1-1,2 3 1,-1 0 0,1 2 0,-2 1 0,1 1-1,1 0 1,2 1 0,2 1 0,0-1-23,2 1 0,0 1 0,1-1 0,0 1 0,1 1 0,0-1 0,3 2 0</inkml:trace>
  <inkml:trace contextRef="#ctx0" brushRef="#br0" timeOffset="20">18902 7570 22127,'13'6'-398,"1"-5"1,-5 11-1,0-3 1,-1 3-1,0 3 1,-4 1-1,-2 2 1,-1-1-1,2 1 1,3 1 0,0 2-1,2 1 521,-1-1 0,-3 4 1,5-1-1,2 6 1,0 5-1,3 2 1,1 2 56,2 1 1,4-3 0,7 7-1,3-2 1,5-2 0,4 1 0,1 2 42,-1 1 1,8 5-1,-8-4 1,1-2 0,1 0-1,-2-1 1,-2 3-8,-2-2 1,1-2 0,-5-1-1,1 2 1,0 1 0,-2 3-1,0 1-95,0 3 1,4 1 0,-1 1-1,5-2 1,7 2 0,6-3-169,5-2 1,-2-3 0,6-4-1,1-1 1,5-4 0,-33-19 0,1-1 117,2 0 0,-1-1 1,0-1-1,1-1 1,2-1-1,0 0 1,-1-2-1,0-2 1,0 0-1,-1-2 0,33 3 448,-4-3 1,6 4-1,-9-4 1,-1-2 0,-1-2-1,-3-1-186,1 0 0,-4 0 1,3-1-1,-3-2 1,-1-3-1,3 0 1,0 0-235,0 3 0,2-4 0,-1-1 0,-2-1 0,-1-1 0,-2-3-81,0-4 0,-5-2 0,-4 3 1,-4-3-1,-4-2 0,-5-3 0,-4-1 454,-5-2 1,1-5 0,-5-4 0,-1-2 0,-3-4 0,0-2-473,-1-5 0,0 2 0,1-1 0,0 1 0,3 1 0,1-1 0,-2-1 0,5 4 0,-1-5 0,3-1 0,-1-4 0,0-2 0,0-3-480,0-2 0,-5 2 1,0-6-1,-3-4 0,-4 1 1,-2-1 494,-3-2 0,4 1 1,-3-4-1,0 2 0,0 2 1,-1 2-1,-1 4-205,0 6 0,1-8 0,-5 8 0,0 0 0,0 2 0,0 3-318,0-1 1,0 3-1,-2 0 1,-1 4 0,-2-1-1,-1 2-212,0 1 0,-5-4 0,1 4 0,-5 1 0,-3-2 0,2-1 786,1-1 1,2-7 0,0 5 0,-1-2-1,2-1 1,2 0 0,1-1-122,-1-2 0,-1 12 0,1-4 0,1 5 1,-1 5-1,-2 1-237,-1 0 1,-1 7 0,1 1 0,0-1 0,-2 3 0,-3 2 0,-3 3 192,1-2 0,-6 3 0,4-1 1,-3-1-1,-3-3 0,0 0 172,1-1 1,-7-4 0,7 0 0,-1 1-1,-1 1 1,-1-1 44,-1-1 1,-5 0 0,4 4 0,-1 2 0,-1 3 0,0 4 0,-5 3-74,-3 2 0,-1 1 0,-5 3 0,-1 5 0,0 2 0,-4 2 0,0 0 107,-3 0 1,-1 0-1,2 0 1,-1 0-1,-3 0 1,0 0 183,-1 0 0,3 0 0,3 0 1,2 0-1,2 2 0,1 1 48,-1 1 1,3 6 0,-1-1-1,1 5 1,-1 2 0,-2 3 0,-3 3-346,-5 7 1,2-1 0,-4 6-1,3 0 1,3-2 0,1 2-70,3 1 1,5-1 0,1 3-1,4-2 1,4 1 0,5-1-1,3 1-349,1 1 1,7 1 0,2 2-1,4 2 1,6 1 0,3 3-1907,4 1 0,1 0 1921,0 2 1,6 9-1,1-3 1</inkml:trace>
  <inkml:trace contextRef="#ctx0" brushRef="#br0" timeOffset="21">19662 6330 15325,'-36'-41'-308,"10"-1"0,8 2 0,6 8 1081,3 7 0,2 11 1,4 13-672,-2 8 1,1 10 0,4 17 0,1 9 0,4 14 0,5 13-175,-2-30 0,1 1 0,3 8 1,2 0-1,3-1 0,0-1 1</inkml:trace>
  <inkml:trace contextRef="#ctx0" brushRef="#br0" timeOffset="22">18302 17978 8301,'0'-13'-125,"0"0"1,6 5 10,3 4 0,1 8 1,1 4-1,-4 1 1,-1-1 212,-3 3 0,3 1 1,-1 1-1,-3 0 1,0 1-1,-4-3 1143,-2-2 1,3-1 250,-4-4 0,-2-2-1322,-2 2 0,1 2 0,0 0 1,-1 1-1,-2 5 0,-1 5 1,-4 5-221,-3 3 1,-9 3 0,-6 2 0,-3 2 0,-3 2 0,-6 2-116,-5-2 1,0-2-1,-4-5 1,-6 0-1,-3-2 1,-4-3 336,-1-4 1,-5-3 0,2-2 0,-2-1 0,2-2-1,34-5 1,0-1 0,0 1 0,1-1-86,-1 0 0,0-1 0,-2 3 1,0 0-1,2-1 0,1 1 1,-1 1-1,0 0 0,-2 3 0,-1 0 1,-1-1-1,1 1-198,-2-1 0,0 1 1,-2 1-1,1 0 0,0 0 1,1-1-1,-2 1 1,1 0-1,-3 2 0,0 0 1,1-2-1,-1 1 8,-1 1 1,0-1 0,-4 1-1,0-2 1,2 1 0,-1-2 0,3-1-1,-1-1 1,-1-2 0,0-1-1,2 0 1,-1-2 0,-2 0 0,1 0 105,-1-1 0,1-1 1,2-1-1,0-2 0,-1-1 1,0-1-1,1-3 1,0-1-1,0-1 0,1-1 1,0-2-1,-1 0 197,2 0 0,0-1 1,6 0-1,1-1 0,-2 0 1,2 0-1,0 0 1,1-1-1,0-2 0,1 1 1,2 0-1,-1-1 1,-30-15-199,4 2 1,-2-2 0,6-1 0,3 0 0,3-1-1,5 2-206,1-1 0,-7-8 0,2-1 1,3-2-1,-1-3 0,3 1 194,0 0 0,-3-9 1,3 2-1,0-4 1,0 0-1,3-1 1,2 0 47,1-1 1,4 3 0,2-5-1,0 0 1,3 2 0,1-3-96,5-3 1,3 1 0,10 28 0,0-1 0,-8-34 0,0 0 0,3 0 0,-3 0 211,-2 0 1,1 0 0,-1 4 0,-2 2 0,-1 1 0,-1 4-149,-1 0 0,0-8 0,1 2 1,0-4-1,14 33 0,1 0 1,0-2-1,1-2-272,0-2 0,1-1 0,-1-1 0,2-1 0,1 1 0,1-1 0,-1 0 0,0 0 0,1-1 0,-1-1 0,1 1 0,0-1 0,1 0 0,0 0 216,0-1 0,1 0 0,2 1 0,-1-1 0,0-3 0,-1 0 0,0-1 1,1-1-1,-1 2 0,0-1 0,0 0 0,-1 0 0,1 1 0,-1 0 471,1-1 0,0 1 0,-1 0 0,1 0 0,-3 0 1,0 0-1,1 3 0,0-1 0,1 2 0,0 0 1,1 2-1,-1 0-209,0 0 0,0 0 0,-1 2 1,0-1-1,-1 2 0,1-1 1,-1 3-1,0 1 0,1-2 1,0 1-1,1-1 0,0 1-350,0-3 1,1 0 0,1-2 0,-1 1 0,-1 2 0,-1 0 0,2-1-1,0 0 1,-1-1 0,1 0 0,0-1 0,0-1 0,1-2 0,0 0-419,0-2 0,0 0 1,1-1-1,-1 0 1,-3-1-1,1 0 0,1-4 1,1 0-1,-1-1 1,0 0-1,1-3 1,-1-1 746,-1 0 0,0 1 0,-1 5 0,0 0-145,-1-5 1,0 2 0,1 7-1,-1 0 1,1-3 0,0 1-1,1 3 1,1 1 0,1 3 0,0 2 282,0 2 1,0 0 0,3 1 0,-1 1 0,-1 2-1,0 0 1,0-34 0,2 1 0,0 1-403,0-2 0,-1-1 0,-2 3 0,-2-2 0,3 34 1,1-2-1,0 1 0,1-1-81,0 1 0,0-2 1,0-4-1,0-1 1,0 2-1,0 0 1,0-3-1,1 0 0,0-3 1,1 1-1,1 0 1,0 1-1,1-2 1,0 0 202,1-2 1,0 0 0,-1 6 0,-1 1 0,1-2-1,0 0 1,-1 3 0,1 1 0,0 2 0,-1 1-1,2 0 1,1 1 55,-1-1 1,2 2-1,1 1 1,1 0 0,9-34-1,0 0 1,0 4 0,1-1-1,2 1-266,2 0 0,3-4 1,-13 36-1,0 0 1,1-1-1,-1 0 0,1-2 1,0 1-1,1-1 1,0 1 13,0 0 1,1 0 0,2-3-1,-1-1 1,0 2 0,-1 0-1,0 0 1,1-1 0,0 0-1,0-1 1,0 1 0,0-1 204,1 0 1,1 0 0,0-5-1,0-1 1,1 1 0,-1 1-1,0-2 1,0 1 0,0-1-1,1 1 1,0 1 0,1 0-1,0 0 1,0 1-1,-1-2 0,1 0 1,1 3-1,1-1 0,-1-1 1,0-1-1,0 3 0,0 1 1,1 1-1,-1 1 0,1-1 1,0 1-420,0-1 0,1 1 1,1 0-1,1 1 260,2-3 0,1 1 0,1-1 0,1 2 0,2 3 0,1 2 0,0-2 0,0 0 60,1 0 1,1 1-1,-1 2 1,0 0-1,1 0 1,2 0-1,-2 2 1,0 1 0,-1 2-1,0 1 1,-1 0-1,0 0 1,-1 2-1,1 0 29,-1-2 0,0 1 1,2 0-1,0 0 1,0 1-1,-1 1 1,0 0-1,-1 0 1,1 0-1,0 0 0,0 0 1,-1 0 55,2-1 1,0-1 0,-1 3-1,1 0 1,-2 2 0,1 2 0,-1 0-1,0 0 1,1 2 0,1 0-1,-1 0 1,1 2 0,1 1 0,1 1-58,0 0 0,0 2 0,0 2 0,1 1-43,2 1 0,0 0 0,0 2 0,0 0 0,1 0 1,0 0-1,0 1 0,1-1-4,0 0 1,0 1-1,1 1 1,0 1 0,-2 0-1,0 0 1,0 1 0,0-1-1,0 1 1,-2 0-1,1 0 1,-1 0 0,34 0-13,-4 2 0,-4 1 1,-2 0-1,-7 0 0,-4 3 1,-5 4 133,-1 6 1,-2 10-1,-4-1 1,-1 3-1,-2 5 1,-3 4-103,-1 6 1,-2 8 0,-5 3-151,1 5 1,-5 5 0,-3 4-1,-2-1 72,-5-2 1,-4-3 0,1 3 0,-4-1 0,-4-6-1,-1-2 1,0-4 356,0-5 0,0 5 1,0-9-1,2 0 1,1-1-1,3-5 301,1-2 1,2 4-543,4-5 0,-1 0 0,0-4 0,1-1 0,4 1 0</inkml:trace>
  <inkml:trace contextRef="#ctx0" brushRef="#br0" timeOffset="23">17156 6557 15183,'-13'-15'434,"-1"-3"1,10-5 65,8 9 1,7 10 0,14 14 0,4 7-559,4 5 0,8 9 1,7 3-1</inkml:trace>
  <inkml:trace contextRef="#ctx0" brushRef="#br0" timeOffset="24">23581 17952 8028,'7'-27'0,"-1"6"0,-1 15 0,1 23 0,1 17 189,2 3 1,0 13-1,-2-3 1,-1 4 0,-3 8-1,-1 5 1,-4 10-1,0-36 1,0 1 0,-2 3-1,-1 0 1,0 0-1,0-1 1,0-1 0,1 0-1,-1 31 1,5-7-1,5-6-2,4-5 1,7-4 0,3-15 0,2-8 0,4-6 0,3-7 0,6-4-188,5-5 0,-2-26 0,9-7 0</inkml:trace>
  <inkml:trace contextRef="#ctx0" brushRef="#br0" timeOffset="25">23954 18032 8028,'-6'-63'2109,"5"13"-1304,4 15 0,12 9 1,-1 15-1,6 2-688,3 4 0,9-1 1,3 0-1,5 0 0,6 1 1,6 2-1,7 1 0,5 4-187,4 2 0,-30 0 0,-1 1 1,1 4-1,-2 1 0,2 2 1,-1 1-1,-2 2 0,1 1 0,-1 2 1,-1 0-1,1 2 0,-2 0-95,1 1 0,-1 1 0,0 4 1,-2 3-1,19 24 0,-4 3 0,-8 2 1,-3 1-1,-7 0 217,-5 1 1,-9-4-1,-10-7 1,-5-5 0,-8-4-1,-10-6 1,-11-6 305,-10-4 1,-7-8 0,-11 1 0,-6-5 0,-4-4-1,-5 1-503,-1-1 1,2-1 0,34-5-1,0-1 1,0 2 0,-1 0-1,-35 4 1,36-2 0,-1 1-623,1-1 0,1 2 0,-36 7 444,35-5 1,0 0-1,-25 12 1,-2 6 0</inkml:trace>
  <inkml:trace contextRef="#ctx0" brushRef="#br0" timeOffset="26">24701 19218 7998,'-14'-19'73,"3"7"0,2 12 37,4 12 1,4 11-1,1 10 1,0-1-47,0 1 1,6-2-1,4-6 1,5-3-1,4-4 1,3-3 625,7-2 0,9-1 0,12-3 0,7-6 0,5-6 1,3-7-1,5-10-642,-33 6 0,1-3 0,-2 0 0,1-1 0,4-6 1,1-3-1,-1 1 0,1-1 0,-2-1 0,0-2 0,0 0 1,0-2-1,-2-1 0,1-2-97,-1-1 0,1-2 0,-1 0 0,-1-1 0,-4 1 0,-1-1 0,0 1 0,-1 1 0,-1-2 0,-1 1 0,-1-2 1,0 1 60,-1-1 0,-1 0 0,2 0 0,-1 0 0,-4 0 0,-1 0 1,-1 1-1,-1 0 0,-1 0 0,-1-1 0,-2 1 0,-1 0 1,-1-2-1,-1 0-125,-1 1 0,-2-1 0,0 0 1,-2 0-1,-3 1 0,-1 0 1,-2-1-1,0-1 0,-1 0 1,0-1-1,-1-3 0,0 0 1,0-1-1,0-1 29,0-2 0,0-1 0,0 2 0,0-1 1,0-1-1,0-2 0,0 0 0,0 0 1,0-2-1,0-1 0,0-1 0,1 0 47,1-2 0,1 1 0,0-1 1,1 1-1,2-2 0,1 0 1,0 0-1,0 0 0,-1-2 1,0 0-1,-1 0 0,0 1 128,0-2 0,-1 1 1,-1 0-1,1 0 1,1 1-1,-1 0 1,-1 3-1,-1-1 0,-1-1 1,0 0-1,1 3 1,-1-1-1,2-1 1,-1 0-95,0 1 0,-1 0 1,0 0-1,-1 1 0,0-3 1,-1 1-1,-1-2 0,-1 1 1,-1 0-1,0 1 0,-2-2 1,0 1-48,-1 0 1,0 0 0,-2 0 0,-1 0 0,0 0 0,-1 0 0,0-3 0,-1 0 0,0 0-1,0 0 1,0-2 0,0 0 0,2 2 0,1 0-72,1 2 1,0-1-1,-1-8 1,0-1-1,0 3 1,0 0 0,1-2-1,0 0 1,0-4-1,1 1 1,0-1 0,-1 0 118,-1-1 1,0 0-1,4 22 1,0 0-1,-1-1 1,0 1-1,-1 0 1,-1-1-1,1 2 1,1-1-1,-1 0 1,0-1 0,1 0-1,-1 1 1,1 0-1,0 1 1,-1 0-1,1-1 1,0 0-1,0 0 82,0 0 1,0-1-1,-1 1 1,-2-17 0,-1 0-1,2 19 1,0-1-1,0 1 1,-3-24 0,0 1-1,-1 3 1,0 0 0,0 0-1,-1 0 102,0-1 0,-1 1 0,3 6 0,0 1 1,1-4-1,0-1 0,0 1 0,0 0 1,2 0-1,0 0 0,0-3 0,1 0-403,0-2 0,1 1 1,-1 4-1,1 1 0,-1-4 1,0 0-1,0 0 0,-1 0 1,0 0-1,0-1 1,-1-1-1,0 0 0,0 0 1,1-1 129,-2 1 0,0-2 0,5 23 0,0-2 1,-1 2-1,-1 2 0,-1 0 0,1 0 1,-1 0-1,1-1 0,0 0 0,-1-1 0,1 1 1,-1 0-1,1 0 0,0 0 0,1 0 263,-1 1 1,1 0 0,-1-1 0,1-2 0,0 0 0,1 1 0,-2-21 0,0 1-1,1 0 1,-1 0 0,0 2 0,1 1 0,-1 2 0,2 2-70,0 3 1,1 0 0,-2-4-1,1 0 1,2 5 0,1 2-1,-1 1 1,0 0 0,-1 2-1,0 1 1,1 2 0,-1 1 0,-2 1-1,0 0-192,-2 2 0,0 0 0,0 4 0,-1 0 1,-1 1-1,0 1 0,-1-1 0,-1 2 1,2 1-1,-2 0 0,-1 2 0,0 0 1,-1 1-1,1 0-16,-1 0 0,-2-1 1,-1-1-1,-1-1 0,0 0 1,0 2-1,-1 1 0,0 2 1,-1 0-1,0 1 0,-1-1 1,0 1 111,-1-3 1,0 0 0,-1 1 0,0 1 0,-3 1 0,0 1-1,1 2 1,0 0 0,-2 2 0,0 1 0,0 0 0,0 0 18,-3 0 1,-1 0-1,-1 3 1,0 1-1,-1 2 1,-1 1-1,1 2 1,0 0-1,-1 2 1,0 1-1,-1 1 1,0 2-1,-36-10-60,1 7 0,1 3 1,-1 5-1,-1 6 1,0 8-1,0 10-86,0 10 0,32-9 0,1 2 1,1 3-1,0 1 0,-2 1 1,1 1-1,-2 1 0,1 1 0,-2 1 1,1 0-1,-1 1 0,0-1 31,0 0 0,1 1 1,1 0-1,1 0 1,0 0-1,2-1 0,1-1 1,0 0-1,1 0 1,0 0-1,2-1 1,0 0-137,2 0 0,1-1 0,-24 22 1,5-6-1,8-2 0,9-2 0,8-5 225,5-3 0,4 3 0,6-3 0,3-7 0,4-8 0</inkml:trace>
  <inkml:trace contextRef="#ctx0" brushRef="#br0" timeOffset="27">22541 5651 8056,'-4'-22'1922,"-1"-1"1,5 11 0,15 20-2192,16 13 0,23 22 0,-20-19 0,3 0 0,3 5 0,3 0 269,5 6 0,3 0 0,8 0 0,3-1 0,-17-9 0,0-1 0,0 0 0</inkml:trace>
  <inkml:trace contextRef="#ctx0" brushRef="#br0" timeOffset="28">22101 17072 8432,'0'-44'0,"0"-1"0,0 6 0,0 1 0,0-22 0,0 15 0,-1 13 0,-4 8 8,4 11 1,-12 2 0,1 5-1,-4 0 1,-1 0 0,2 2 0,2-1-1,0 3 1,1 4 0,3 10 176,5 9 1,9 12-1,10 7-107,10 7 0,15 15 0,-13-28 1,1 0-1,5 2 0,1-1-50,5 2 1,0-1 0,1 0 0,0-1 0,4-1 0,1-1-1,0 0 1,1-1 0,1-1 0,0 0 0,-1-2 0,0-2-1,-1-1 1,-1-1-324,-2-3 0,-1 0 0,-3-2 0,0 0 1,-4-2-1,0 0 295,25 13 0,0-3 0,-14-2 0,-4 1 0</inkml:trace>
  <inkml:trace contextRef="#ctx0" brushRef="#br0" timeOffset="29">22888 17192 8493,'4'-44'849,"2"10"-892,2 14 0,-5 25 0,3 17 0,-2 11-244,0 5 1,2 6-1,-3 1 1,3-4 0,0-1-1,0-1 1,-3 1 218,-1-3 0,2 1 0,0-8 0,-1-3 0,-1-4 0,-2 0 1,0-3-1,1-3-667,4-7 735,2 2 0,24-11 0,5 5 0</inkml:trace>
  <inkml:trace contextRef="#ctx0" brushRef="#br0" timeOffset="30">24354 16472 10171,'12'-37'-181,"6"6"1,4 6 0,0 13 0,-4 3 368,-3 5 0,-3 8 0,-2 7 0,-3 6 0,-1 12 0,-3 8-362,-1 6 0,-8 8 0,-4 3 0,-7 5 0,-6 5 0,-6-1 1,-3 4 219,15-33 1,0 0-1,-17 31 1,15-29 0,1-1-1,0 0 1,0 0 0,0-1-1,-1 0 1,-1 0 0,0 0-1,-1-1 1,-1-1-35,0 1 1,0-1-1,-1 1 1,1 0-1,1 0 1,-1 0-347,-2 1 1,-1-1 0,-18 28 0,18-32 0,-1 1 0</inkml:trace>
  <inkml:trace contextRef="#ctx0" brushRef="#br0" timeOffset="31">23648 17485 19866,'6'-60'-1890,"1"3"0,2 14 1711,0 17 1,-5 15-1,5 22 1,1 12-1190,2 14 1,9 15 1371,6 10 1,-9-24 0,2 1 0,4 2-1,0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C426AA-323B-4432-A637-2E1DDF75C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047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B2F1B7A9-86CF-4570-B500-27646E93FB07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1465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72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1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7340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6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4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9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7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6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7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7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5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9565F375-58B4-49C8-9847-B79A392A2570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 sz="1600"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0010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800"/>
              <a:t>EECS 583 – Class 4</a:t>
            </a:r>
            <a:br>
              <a:rPr lang="en-US" altLang="en-US" sz="4800"/>
            </a:br>
            <a:r>
              <a:rPr lang="en-US" altLang="en-US" sz="4800">
                <a:solidFill>
                  <a:schemeClr val="accent1"/>
                </a:solidFill>
              </a:rPr>
              <a:t>If-conversion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University of Michigan</a:t>
            </a:r>
          </a:p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January 18, 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12B559-B2AC-1F2B-D66D-A99BB3EF40F0}"/>
                  </a:ext>
                </a:extLst>
              </p14:cNvPr>
              <p14:cNvContentPartPr/>
              <p14:nvPr/>
            </p14:nvContentPartPr>
            <p14:xfrm>
              <a:off x="7924680" y="5126760"/>
              <a:ext cx="1198440" cy="39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12B559-B2AC-1F2B-D66D-A99BB3EF40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5320" y="5117400"/>
                <a:ext cx="1217160" cy="40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If-conversion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Algorithm for generating predicated code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Automate what we’ve  been doing by hand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Handle arbitrary complex graphs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But, acyclic subgraph only!!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Need a branch to get you back to the top of a loop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Efficient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Roots are from Vector computer days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Vectorize a loop with an if-statement in the body</a:t>
            </a:r>
          </a:p>
          <a:p>
            <a:pPr>
              <a:lnSpc>
                <a:spcPct val="90000"/>
              </a:lnSpc>
            </a:pPr>
            <a:r>
              <a:rPr lang="en-US" altLang="en-US"/>
              <a:t>4 steps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1. Loop backedge coalescing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2. Control dependence analysis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3. Control flow substitution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4. CMPP compaction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My version of Park &amp; Schlansker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9666BB-0A2F-94AB-9B94-923ACD8D522C}"/>
                  </a:ext>
                </a:extLst>
              </p14:cNvPr>
              <p14:cNvContentPartPr/>
              <p14:nvPr/>
            </p14:nvContentPartPr>
            <p14:xfrm>
              <a:off x="743760" y="743760"/>
              <a:ext cx="9132120" cy="5268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9666BB-0A2F-94AB-9B94-923ACD8D52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400" y="734400"/>
                <a:ext cx="9150840" cy="528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Initial State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86400" y="2971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76800" y="3733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562600" y="5334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172200" y="449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867400" y="34290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5257800" y="3429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257800" y="41910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5257800" y="4191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066800" y="1573213"/>
            <a:ext cx="30956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do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b = load(a)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&lt;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if ((c &gt; 0) &amp;&amp; (b &gt; 13))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   b = b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else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   c = c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d = d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}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e = e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if (c &gt; 25) continue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}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a = a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 while (e &lt; 34)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876800" y="449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5334000" y="4953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6019800" y="4953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096000" y="2209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5867400" y="2667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6477000" y="2667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705600" y="2971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7239000" y="3429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7239000" y="3581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7924800" y="1905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>
            <a:off x="6705600" y="19050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67056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248400" y="6096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6019800" y="57912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H="1">
            <a:off x="6934200" y="34290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6705600" y="6553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4495800" y="66294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495800" y="1905000"/>
            <a:ext cx="0" cy="472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4495800" y="1905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63246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638800" y="25876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6781800" y="25876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5943600" y="34258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5029200" y="33496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4648200" y="41878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638800" y="40354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7010400" y="38068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620000" y="35782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5410200" y="6321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6705600" y="65500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&gt;= 34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6324600" y="54070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7010400" y="61690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7467600" y="30480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4419600" y="4572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7010400" y="4572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321CF0-6461-DFE9-5957-570647163D3F}"/>
                  </a:ext>
                </a:extLst>
              </p14:cNvPr>
              <p14:cNvContentPartPr/>
              <p14:nvPr/>
            </p14:nvContentPartPr>
            <p14:xfrm>
              <a:off x="470160" y="1180080"/>
              <a:ext cx="9070200" cy="582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321CF0-6461-DFE9-5957-570647163D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800" y="1170720"/>
                <a:ext cx="9088920" cy="5847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1: Backedge Coalescing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Recall – Loop backedge is branch from inside the loop back to the loop header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This step only applicable for a loop body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not a loop body </a:t>
            </a:r>
            <a:r>
              <a:rPr lang="en-US" altLang="en-US">
                <a:sym typeface="Wingdings" panose="05000000000000000000" pitchFamily="2" charset="2"/>
              </a:rPr>
              <a:t> skip this step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Process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Create a new basic block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New BB contains an unconditional branch to the loop header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Adjust all other backedges to go to new BB rather than header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Why do this?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Heuristic step – Not essential for correctness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If-conversion cannot remove backedges (only forward edges)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But this allows the control logic to figure out which backedge you take to be eliminated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Generally this is a good thing to do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B776F0-DCFD-771F-A0E2-D4E8E58C2695}"/>
                  </a:ext>
                </a:extLst>
              </p14:cNvPr>
              <p14:cNvContentPartPr/>
              <p14:nvPr/>
            </p14:nvContentPartPr>
            <p14:xfrm>
              <a:off x="1711080" y="1976760"/>
              <a:ext cx="6260040" cy="488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B776F0-DCFD-771F-A0E2-D4E8E58C26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1720" y="1967400"/>
                <a:ext cx="6278760" cy="490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Backedge Coalescing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715000" y="2667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105400" y="3429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791200" y="5029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400800" y="4191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096000" y="31242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5486400" y="3124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486400" y="38862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5486400" y="3886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105400" y="4191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562600" y="46482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6248400" y="46482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6324600" y="1905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6096000" y="2362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6705600" y="23622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934200" y="2667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6934200" y="16002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6934200" y="160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477000" y="5791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248400" y="5486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>
            <a:off x="7162800" y="31242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6934200" y="6248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791200" y="22828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7010400" y="22828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248400" y="31210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5181600" y="30448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876800" y="38830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5867400" y="37306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6629400" y="34258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7543800" y="34258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7239000" y="60928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6705600" y="64738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&gt;= 34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6553200" y="51022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6019800" y="58642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7696200" y="274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4648200" y="426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7239000" y="426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8077200" y="60960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7391400" y="31242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6934200" y="63246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>
            <a:off x="8458200" y="6553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>
            <a:off x="8458200" y="6705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 flipV="1">
            <a:off x="8991600" y="1600200"/>
            <a:ext cx="0" cy="510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1828800" y="2819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1219200" y="3581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1905000" y="5181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2514600" y="4343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2209800" y="32766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 flipH="1">
            <a:off x="1600200" y="3276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1600200" y="40386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>
            <a:off x="1600200" y="4038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1219200" y="4343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>
            <a:off x="1676400" y="4800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H="1">
            <a:off x="2362200" y="4800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2438400" y="2057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 flipH="1">
            <a:off x="2209800" y="2514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2819400" y="2514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3048000" y="2819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9516" name="Line 60"/>
          <p:cNvSpPr>
            <a:spLocks noChangeShapeType="1"/>
          </p:cNvSpPr>
          <p:nvPr/>
        </p:nvSpPr>
        <p:spPr bwMode="auto">
          <a:xfrm>
            <a:off x="3581400" y="3276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7" name="Line 61"/>
          <p:cNvSpPr>
            <a:spLocks noChangeShapeType="1"/>
          </p:cNvSpPr>
          <p:nvPr/>
        </p:nvSpPr>
        <p:spPr bwMode="auto">
          <a:xfrm>
            <a:off x="3581400" y="34290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8" name="Line 62"/>
          <p:cNvSpPr>
            <a:spLocks noChangeShapeType="1"/>
          </p:cNvSpPr>
          <p:nvPr/>
        </p:nvSpPr>
        <p:spPr bwMode="auto">
          <a:xfrm flipV="1">
            <a:off x="4267200" y="17526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9" name="Line 63"/>
          <p:cNvSpPr>
            <a:spLocks noChangeShapeType="1"/>
          </p:cNvSpPr>
          <p:nvPr/>
        </p:nvSpPr>
        <p:spPr bwMode="auto">
          <a:xfrm flipH="1">
            <a:off x="3048000" y="17526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>
            <a:off x="3048000" y="1752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2590800" y="594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19522" name="Line 66"/>
          <p:cNvSpPr>
            <a:spLocks noChangeShapeType="1"/>
          </p:cNvSpPr>
          <p:nvPr/>
        </p:nvSpPr>
        <p:spPr bwMode="auto">
          <a:xfrm>
            <a:off x="2362200" y="5638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3" name="Line 67"/>
          <p:cNvSpPr>
            <a:spLocks noChangeShapeType="1"/>
          </p:cNvSpPr>
          <p:nvPr/>
        </p:nvSpPr>
        <p:spPr bwMode="auto">
          <a:xfrm flipH="1">
            <a:off x="3276600" y="32766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4" name="Line 68"/>
          <p:cNvSpPr>
            <a:spLocks noChangeShapeType="1"/>
          </p:cNvSpPr>
          <p:nvPr/>
        </p:nvSpPr>
        <p:spPr bwMode="auto">
          <a:xfrm>
            <a:off x="3048000" y="6400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flipH="1">
            <a:off x="838200" y="64770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6" name="Line 70"/>
          <p:cNvSpPr>
            <a:spLocks noChangeShapeType="1"/>
          </p:cNvSpPr>
          <p:nvPr/>
        </p:nvSpPr>
        <p:spPr bwMode="auto">
          <a:xfrm flipV="1">
            <a:off x="838200" y="1752600"/>
            <a:ext cx="0" cy="472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Line 71"/>
          <p:cNvSpPr>
            <a:spLocks noChangeShapeType="1"/>
          </p:cNvSpPr>
          <p:nvPr/>
        </p:nvSpPr>
        <p:spPr bwMode="auto">
          <a:xfrm>
            <a:off x="838200" y="17526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Line 72"/>
          <p:cNvSpPr>
            <a:spLocks noChangeShapeType="1"/>
          </p:cNvSpPr>
          <p:nvPr/>
        </p:nvSpPr>
        <p:spPr bwMode="auto">
          <a:xfrm>
            <a:off x="2667000" y="1752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1981200" y="24352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19530" name="Text Box 74"/>
          <p:cNvSpPr txBox="1">
            <a:spLocks noChangeArrowheads="1"/>
          </p:cNvSpPr>
          <p:nvPr/>
        </p:nvSpPr>
        <p:spPr bwMode="auto">
          <a:xfrm>
            <a:off x="3124200" y="24352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19531" name="Text Box 75"/>
          <p:cNvSpPr txBox="1">
            <a:spLocks noChangeArrowheads="1"/>
          </p:cNvSpPr>
          <p:nvPr/>
        </p:nvSpPr>
        <p:spPr bwMode="auto">
          <a:xfrm>
            <a:off x="2286000" y="32734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1371600" y="31972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990600" y="40354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1981200" y="38830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19535" name="Text Box 79"/>
          <p:cNvSpPr txBox="1">
            <a:spLocks noChangeArrowheads="1"/>
          </p:cNvSpPr>
          <p:nvPr/>
        </p:nvSpPr>
        <p:spPr bwMode="auto">
          <a:xfrm>
            <a:off x="3352800" y="3654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19536" name="Text Box 80"/>
          <p:cNvSpPr txBox="1">
            <a:spLocks noChangeArrowheads="1"/>
          </p:cNvSpPr>
          <p:nvPr/>
        </p:nvSpPr>
        <p:spPr bwMode="auto">
          <a:xfrm>
            <a:off x="3581400" y="34258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19537" name="Text Box 81"/>
          <p:cNvSpPr txBox="1">
            <a:spLocks noChangeArrowheads="1"/>
          </p:cNvSpPr>
          <p:nvPr/>
        </p:nvSpPr>
        <p:spPr bwMode="auto">
          <a:xfrm>
            <a:off x="1752600" y="61690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19538" name="Text Box 82"/>
          <p:cNvSpPr txBox="1">
            <a:spLocks noChangeArrowheads="1"/>
          </p:cNvSpPr>
          <p:nvPr/>
        </p:nvSpPr>
        <p:spPr bwMode="auto">
          <a:xfrm>
            <a:off x="3048000" y="63976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&gt;= 34</a:t>
            </a:r>
          </a:p>
        </p:txBody>
      </p:sp>
      <p:sp>
        <p:nvSpPr>
          <p:cNvPr id="19539" name="Text Box 83"/>
          <p:cNvSpPr txBox="1">
            <a:spLocks noChangeArrowheads="1"/>
          </p:cNvSpPr>
          <p:nvPr/>
        </p:nvSpPr>
        <p:spPr bwMode="auto">
          <a:xfrm>
            <a:off x="2667000" y="52546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19540" name="Text Box 84"/>
          <p:cNvSpPr txBox="1">
            <a:spLocks noChangeArrowheads="1"/>
          </p:cNvSpPr>
          <p:nvPr/>
        </p:nvSpPr>
        <p:spPr bwMode="auto">
          <a:xfrm>
            <a:off x="3352800" y="60166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19541" name="Text Box 85"/>
          <p:cNvSpPr txBox="1">
            <a:spLocks noChangeArrowheads="1"/>
          </p:cNvSpPr>
          <p:nvPr/>
        </p:nvSpPr>
        <p:spPr bwMode="auto">
          <a:xfrm>
            <a:off x="3810000" y="28956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19542" name="Text Box 86"/>
          <p:cNvSpPr txBox="1">
            <a:spLocks noChangeArrowheads="1"/>
          </p:cNvSpPr>
          <p:nvPr/>
        </p:nvSpPr>
        <p:spPr bwMode="auto">
          <a:xfrm>
            <a:off x="762000" y="4419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19543" name="Text Box 87"/>
          <p:cNvSpPr txBox="1">
            <a:spLocks noChangeArrowheads="1"/>
          </p:cNvSpPr>
          <p:nvPr/>
        </p:nvSpPr>
        <p:spPr bwMode="auto">
          <a:xfrm>
            <a:off x="3352800" y="4419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19544" name="AutoShape 88"/>
          <p:cNvSpPr>
            <a:spLocks noChangeArrowheads="1"/>
          </p:cNvSpPr>
          <p:nvPr/>
        </p:nvSpPr>
        <p:spPr bwMode="auto">
          <a:xfrm>
            <a:off x="4038600" y="3505200"/>
            <a:ext cx="685800" cy="1066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118E05-A85C-B216-0B7B-D2498E70958C}"/>
                  </a:ext>
                </a:extLst>
              </p14:cNvPr>
              <p14:cNvContentPartPr/>
              <p14:nvPr/>
            </p14:nvContentPartPr>
            <p14:xfrm>
              <a:off x="858960" y="748440"/>
              <a:ext cx="8935560" cy="635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118E05-A85C-B216-0B7B-D2498E7095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600" y="739080"/>
                <a:ext cx="8954280" cy="637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Step 2: Control Dependence Analysis (CD)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Control flow – Execution transfer from 1 BB to another via a taken branch or fallthrough path</a:t>
            </a:r>
          </a:p>
          <a:p>
            <a:pPr>
              <a:lnSpc>
                <a:spcPct val="90000"/>
              </a:lnSpc>
            </a:pPr>
            <a:r>
              <a:rPr lang="en-US" altLang="en-US"/>
              <a:t>Dependence – Ordering constraint between 2 operations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Must execute in proper order to achieve the correct result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O1: a = b + 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O2: d = a – 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O2 dependent on O1 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Control dependence – One operation controls the execution of another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O1: blt a, 0, SKIP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O2: b = c + 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SKIP: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O2 control dependent on O1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Control dependence analysis derives these dependences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8A4C2F-4DB1-C0A5-765A-85E16944BABD}"/>
                  </a:ext>
                </a:extLst>
              </p14:cNvPr>
              <p14:cNvContentPartPr/>
              <p14:nvPr/>
            </p14:nvContentPartPr>
            <p14:xfrm>
              <a:off x="1429920" y="1938960"/>
              <a:ext cx="8408160" cy="438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8A4C2F-4DB1-C0A5-765A-85E16944BA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0560" y="1929600"/>
                <a:ext cx="8426880" cy="440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Control Dependences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Recall</a:t>
            </a:r>
          </a:p>
          <a:p>
            <a:pPr lvl="1"/>
            <a:r>
              <a:rPr lang="en-US" altLang="en-US"/>
              <a:t>Post dominator – BBX is post dominated by BBY if every path from BBX to EXIT contains BBY</a:t>
            </a:r>
          </a:p>
          <a:p>
            <a:pPr lvl="1"/>
            <a:r>
              <a:rPr lang="en-US" altLang="en-US"/>
              <a:t>Immediate post dominator – First breadth first successor of a block that is a post dominator</a:t>
            </a:r>
          </a:p>
          <a:p>
            <a:r>
              <a:rPr lang="en-US" altLang="en-US"/>
              <a:t>Control dependence – BBY is control dependent on BBX iff</a:t>
            </a:r>
          </a:p>
          <a:p>
            <a:pPr lvl="1"/>
            <a:r>
              <a:rPr lang="en-US" altLang="en-US"/>
              <a:t>1. There exists a directed path P from BBX to BBY with any BBZ in P (excluding BBX and BBY) post dominated by BBY</a:t>
            </a:r>
          </a:p>
          <a:p>
            <a:pPr lvl="1"/>
            <a:r>
              <a:rPr lang="en-US" altLang="en-US"/>
              <a:t>2. BBX is not post dominated by BBY</a:t>
            </a:r>
          </a:p>
          <a:p>
            <a:r>
              <a:rPr lang="en-US" altLang="en-US"/>
              <a:t>In English,</a:t>
            </a:r>
          </a:p>
          <a:p>
            <a:pPr lvl="1"/>
            <a:r>
              <a:rPr lang="en-US" altLang="en-US"/>
              <a:t>A BB is control dependent on the closest BB(s) that determine(s) its execution</a:t>
            </a:r>
          </a:p>
          <a:p>
            <a:pPr lvl="1"/>
            <a:r>
              <a:rPr lang="en-US" altLang="en-US"/>
              <a:t>Its actually not a BB, it’s a control flow edge coming out of a BB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81F44E-D788-C2D8-0EC6-D19BB4AB3341}"/>
                  </a:ext>
                </a:extLst>
              </p14:cNvPr>
              <p14:cNvContentPartPr/>
              <p14:nvPr/>
            </p14:nvContentPartPr>
            <p14:xfrm>
              <a:off x="1706760" y="494280"/>
              <a:ext cx="7996320" cy="698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81F44E-D788-C2D8-0EC6-D19BB4AB33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7400" y="484920"/>
                <a:ext cx="8015040" cy="700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Dependence Example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362200" y="28194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752600" y="35814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362200" y="44196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895600" y="35814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133600" y="3276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133600" y="4038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2819400" y="4038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743200" y="3276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2819400" y="2514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276600" y="20574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886200" y="2514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038600" y="28194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200400" y="52578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2819400" y="4876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3733800" y="3276600"/>
            <a:ext cx="6858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638800" y="2206625"/>
            <a:ext cx="2108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Control dependences</a:t>
            </a:r>
          </a:p>
          <a:p>
            <a:r>
              <a:rPr lang="en-US" altLang="en-US"/>
              <a:t>BB1:</a:t>
            </a:r>
          </a:p>
          <a:p>
            <a:r>
              <a:rPr lang="en-US" altLang="en-US"/>
              <a:t>BB2:</a:t>
            </a:r>
          </a:p>
          <a:p>
            <a:r>
              <a:rPr lang="en-US" altLang="en-US"/>
              <a:t>BB3:</a:t>
            </a:r>
          </a:p>
          <a:p>
            <a:r>
              <a:rPr lang="en-US" altLang="en-US"/>
              <a:t>BB4:</a:t>
            </a:r>
          </a:p>
          <a:p>
            <a:r>
              <a:rPr lang="en-US" altLang="en-US"/>
              <a:t>BB5:</a:t>
            </a:r>
          </a:p>
          <a:p>
            <a:r>
              <a:rPr lang="en-US" altLang="en-US"/>
              <a:t>BB6:</a:t>
            </a:r>
          </a:p>
          <a:p>
            <a:r>
              <a:rPr lang="en-US" altLang="en-US"/>
              <a:t>BB7: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803525" y="24003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175125" y="2400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981200" y="31210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3200400" y="31972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4862513" y="4873625"/>
            <a:ext cx="38115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u="sng"/>
              <a:t>Notation</a:t>
            </a:r>
            <a:r>
              <a:rPr lang="en-US" altLang="en-US"/>
              <a:t> </a:t>
            </a:r>
          </a:p>
          <a:p>
            <a:pPr algn="ctr"/>
            <a:r>
              <a:rPr lang="en-US" altLang="en-US"/>
              <a:t>positive BB number = fallthru direction</a:t>
            </a:r>
          </a:p>
          <a:p>
            <a:pPr algn="ctr"/>
            <a:r>
              <a:rPr lang="en-US" altLang="en-US"/>
              <a:t>negative BB number = taken direction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9685AF-01FA-A511-8BAF-394E01518833}"/>
                  </a:ext>
                </a:extLst>
              </p14:cNvPr>
              <p14:cNvContentPartPr/>
              <p14:nvPr/>
            </p14:nvContentPartPr>
            <p14:xfrm>
              <a:off x="235080" y="1693440"/>
              <a:ext cx="9313560" cy="532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9685AF-01FA-A511-8BAF-394E015188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20" y="1684080"/>
                <a:ext cx="9332280" cy="534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CDs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050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95400" y="3276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812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5908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286000" y="29718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1676400" y="2971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676400" y="37338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16764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2954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7526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24384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514600" y="175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2286000" y="2209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2895600" y="2209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2667000" y="5638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2438400" y="5334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3352800" y="29718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1981200" y="21304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200400" y="21304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438400" y="29686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371600" y="28924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1066800" y="37306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2057400" y="35782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819400" y="3273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3733800" y="3273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3429000" y="5940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2743200" y="49498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2209800" y="57118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3886200" y="259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8382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34290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4267200" y="5943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3581400" y="29718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3124200" y="6172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638800" y="3502025"/>
            <a:ext cx="29003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/>
              <a:t>Control deps (left is taken)</a:t>
            </a:r>
            <a:endParaRPr lang="en-US" altLang="en-US" sz="2000"/>
          </a:p>
          <a:p>
            <a:r>
              <a:rPr lang="en-US" altLang="en-US" sz="2000"/>
              <a:t>BB1:</a:t>
            </a:r>
          </a:p>
          <a:p>
            <a:r>
              <a:rPr lang="en-US" altLang="en-US" sz="2000"/>
              <a:t>BB2:</a:t>
            </a:r>
          </a:p>
          <a:p>
            <a:r>
              <a:rPr lang="en-US" altLang="en-US" sz="2000"/>
              <a:t>BB3:</a:t>
            </a:r>
          </a:p>
          <a:p>
            <a:r>
              <a:rPr lang="en-US" altLang="en-US" sz="2000"/>
              <a:t>BB4:</a:t>
            </a:r>
          </a:p>
          <a:p>
            <a:r>
              <a:rPr lang="en-US" altLang="en-US" sz="2000"/>
              <a:t>BB5:</a:t>
            </a:r>
          </a:p>
          <a:p>
            <a:r>
              <a:rPr lang="en-US" altLang="en-US" sz="2000"/>
              <a:t>BB6:</a:t>
            </a:r>
          </a:p>
          <a:p>
            <a:r>
              <a:rPr lang="en-US" altLang="en-US" sz="2000"/>
              <a:t>BB7:</a:t>
            </a:r>
          </a:p>
          <a:p>
            <a:r>
              <a:rPr lang="en-US" altLang="en-US" sz="2000"/>
              <a:t>BB8:</a:t>
            </a:r>
          </a:p>
          <a:p>
            <a:r>
              <a:rPr lang="en-US" altLang="en-US" sz="2000"/>
              <a:t>BB9:</a:t>
            </a:r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990600" y="16002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1752600" y="17526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3276600" y="64008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4724400" y="640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 flipH="1">
            <a:off x="4038600" y="6553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5013325" y="1790700"/>
            <a:ext cx="39576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First, nuke backedge(s)</a:t>
            </a:r>
          </a:p>
          <a:p>
            <a:r>
              <a:rPr lang="en-US" altLang="en-US"/>
              <a:t>Second, nuke exit edges</a:t>
            </a:r>
          </a:p>
          <a:p>
            <a:r>
              <a:rPr lang="en-US" altLang="en-US"/>
              <a:t>Then, Add pseudo entry/exit nodes</a:t>
            </a:r>
          </a:p>
          <a:p>
            <a:r>
              <a:rPr lang="en-US" altLang="en-US"/>
              <a:t>     - Entry </a:t>
            </a:r>
            <a:r>
              <a:rPr lang="en-US" altLang="en-US">
                <a:sym typeface="Wingdings" panose="05000000000000000000" pitchFamily="2" charset="2"/>
              </a:rPr>
              <a:t> nodes with no predecessors</a:t>
            </a:r>
          </a:p>
          <a:p>
            <a:r>
              <a:rPr lang="en-US" altLang="en-US">
                <a:sym typeface="Wingdings" panose="05000000000000000000" pitchFamily="2" charset="2"/>
              </a:rPr>
              <a:t>     - Exit  nodes with no successors</a:t>
            </a:r>
            <a:endParaRPr lang="en-US" alt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3124200" y="60960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8208B6-D39F-8D61-02C3-E873EE5AE07C}"/>
                  </a:ext>
                </a:extLst>
              </p14:cNvPr>
              <p14:cNvContentPartPr/>
              <p14:nvPr/>
            </p14:nvContentPartPr>
            <p14:xfrm>
              <a:off x="786960" y="1602720"/>
              <a:ext cx="7794000" cy="517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8208B6-D39F-8D61-02C3-E873EE5AE0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00" y="1593360"/>
                <a:ext cx="7812720" cy="519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458200" cy="615950"/>
          </a:xfrm>
        </p:spPr>
        <p:txBody>
          <a:bodyPr/>
          <a:lstStyle/>
          <a:p>
            <a:r>
              <a:rPr lang="en-US" altLang="en-US"/>
              <a:t>Algorithm for Control Dependence Analysis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03325" y="1714500"/>
            <a:ext cx="45593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solidFill>
                  <a:schemeClr val="tx1"/>
                </a:solidFill>
              </a:rPr>
              <a:t>for each</a:t>
            </a:r>
            <a:r>
              <a:rPr lang="en-US" altLang="en-US">
                <a:solidFill>
                  <a:schemeClr val="tx1"/>
                </a:solidFill>
              </a:rPr>
              <a:t> basic block x in region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 u="sng">
                <a:solidFill>
                  <a:schemeClr val="tx1"/>
                </a:solidFill>
              </a:rPr>
              <a:t>for each</a:t>
            </a:r>
            <a:r>
              <a:rPr lang="en-US" altLang="en-US">
                <a:solidFill>
                  <a:schemeClr val="tx1"/>
                </a:solidFill>
              </a:rPr>
              <a:t> outgoing control flow edge e of x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y = destination basic block of e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</a:t>
            </a:r>
            <a:r>
              <a:rPr lang="en-US" altLang="en-US" u="sng">
                <a:solidFill>
                  <a:schemeClr val="tx1"/>
                </a:solidFill>
              </a:rPr>
              <a:t>if</a:t>
            </a:r>
            <a:r>
              <a:rPr lang="en-US" altLang="en-US">
                <a:solidFill>
                  <a:schemeClr val="tx1"/>
                </a:solidFill>
              </a:rPr>
              <a:t> (y not in pdom(x)) </a:t>
            </a:r>
            <a:r>
              <a:rPr lang="en-US" altLang="en-US" u="sng">
                <a:solidFill>
                  <a:schemeClr val="tx1"/>
                </a:solidFill>
              </a:rPr>
              <a:t>then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lub = ipdom(x)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</a:t>
            </a:r>
            <a:r>
              <a:rPr lang="en-US" altLang="en-US" u="sng">
                <a:solidFill>
                  <a:schemeClr val="tx1"/>
                </a:solidFill>
              </a:rPr>
              <a:t>if</a:t>
            </a:r>
            <a:r>
              <a:rPr lang="en-US" altLang="en-US">
                <a:solidFill>
                  <a:schemeClr val="tx1"/>
                </a:solidFill>
              </a:rPr>
              <a:t> (e corresponds to a taken branch) </a:t>
            </a:r>
            <a:r>
              <a:rPr lang="en-US" altLang="en-US" u="sng">
                <a:solidFill>
                  <a:schemeClr val="tx1"/>
                </a:solidFill>
              </a:rPr>
              <a:t>then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    x_id = -x.id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</a:t>
            </a:r>
            <a:r>
              <a:rPr lang="en-US" altLang="en-US" u="sng">
                <a:solidFill>
                  <a:schemeClr val="tx1"/>
                </a:solidFill>
              </a:rPr>
              <a:t>else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    x_id = x.id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</a:t>
            </a:r>
            <a:r>
              <a:rPr lang="en-US" altLang="en-US" u="sng">
                <a:solidFill>
                  <a:schemeClr val="tx1"/>
                </a:solidFill>
              </a:rPr>
              <a:t>endif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t = y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</a:t>
            </a:r>
            <a:r>
              <a:rPr lang="en-US" altLang="en-US" u="sng">
                <a:solidFill>
                  <a:schemeClr val="tx1"/>
                </a:solidFill>
              </a:rPr>
              <a:t>while</a:t>
            </a:r>
            <a:r>
              <a:rPr lang="en-US" altLang="en-US">
                <a:solidFill>
                  <a:schemeClr val="tx1"/>
                </a:solidFill>
              </a:rPr>
              <a:t> (t != lub) </a:t>
            </a:r>
            <a:r>
              <a:rPr lang="en-US" altLang="en-US" u="sng">
                <a:solidFill>
                  <a:schemeClr val="tx1"/>
                </a:solidFill>
              </a:rPr>
              <a:t>do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    cd(t) += x_id;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    t = ipdom(t)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</a:t>
            </a:r>
            <a:r>
              <a:rPr lang="en-US" altLang="en-US" u="sng">
                <a:solidFill>
                  <a:schemeClr val="tx1"/>
                </a:solidFill>
              </a:rPr>
              <a:t>endwhile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</a:t>
            </a:r>
            <a:r>
              <a:rPr lang="en-US" altLang="en-US" u="sng">
                <a:solidFill>
                  <a:schemeClr val="tx1"/>
                </a:solidFill>
              </a:rPr>
              <a:t>endif</a:t>
            </a:r>
          </a:p>
          <a:p>
            <a:r>
              <a:rPr lang="en-US" altLang="en-US">
                <a:solidFill>
                  <a:schemeClr val="tx1"/>
                </a:solidFill>
              </a:rPr>
              <a:t>     </a:t>
            </a:r>
            <a:r>
              <a:rPr lang="en-US" altLang="en-US" u="sng">
                <a:solidFill>
                  <a:schemeClr val="tx1"/>
                </a:solidFill>
              </a:rPr>
              <a:t>endfor</a:t>
            </a:r>
          </a:p>
          <a:p>
            <a:r>
              <a:rPr lang="en-US" altLang="en-US" u="sng">
                <a:solidFill>
                  <a:schemeClr val="tx1"/>
                </a:solidFill>
              </a:rPr>
              <a:t>endfor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029200" y="3883025"/>
            <a:ext cx="35623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u="sng"/>
              <a:t>Notes</a:t>
            </a:r>
          </a:p>
          <a:p>
            <a:pPr algn="ctr"/>
            <a:endParaRPr lang="en-US" altLang="en-US" u="sng"/>
          </a:p>
          <a:p>
            <a:pPr algn="ctr"/>
            <a:r>
              <a:rPr lang="en-US" altLang="en-US"/>
              <a:t>Compute cd(x) which contains those</a:t>
            </a:r>
          </a:p>
          <a:p>
            <a:pPr algn="ctr"/>
            <a:r>
              <a:rPr lang="en-US" altLang="en-US"/>
              <a:t>BBs which x is control dependent on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Iterate on per edge basis, adding</a:t>
            </a:r>
          </a:p>
          <a:p>
            <a:pPr algn="ctr"/>
            <a:r>
              <a:rPr lang="en-US" altLang="en-US"/>
              <a:t>edge to each cd set it is a member of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ADF04B-76C8-1FA6-A969-6DE7CD04A619}"/>
                  </a:ext>
                </a:extLst>
              </p14:cNvPr>
              <p14:cNvContentPartPr/>
              <p14:nvPr/>
            </p14:nvContentPartPr>
            <p14:xfrm>
              <a:off x="455760" y="1012320"/>
              <a:ext cx="9324720" cy="601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ADF04B-76C8-1FA6-A969-6DE7CD04A6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400" y="1002960"/>
                <a:ext cx="9343440" cy="603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Post Dominators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050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95400" y="3276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9812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5908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2286000" y="29718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1676400" y="2971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676400" y="37338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16764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2954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7526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24384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514600" y="175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2286000" y="2209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2895600" y="2209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2667000" y="5638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2438400" y="5334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3352800" y="29718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981200" y="21304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200400" y="21304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2438400" y="29686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371600" y="28924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1066800" y="37306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2057400" y="35782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819400" y="3273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3733800" y="3273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429000" y="5940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2743200" y="49498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2209800" y="57118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3886200" y="25908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8382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34290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4267200" y="5943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3581400" y="29718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3124200" y="6172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5237163" y="1901825"/>
            <a:ext cx="35750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/>
              <a:t>	pdom		ipdom</a:t>
            </a:r>
            <a:endParaRPr lang="en-US" altLang="en-US" sz="2000"/>
          </a:p>
          <a:p>
            <a:r>
              <a:rPr lang="en-US" altLang="en-US" sz="2000"/>
              <a:t>BB1:	1, 9, ex		9</a:t>
            </a:r>
          </a:p>
          <a:p>
            <a:r>
              <a:rPr lang="en-US" altLang="en-US" sz="2000"/>
              <a:t>BB2:	2, 7, 8, 9, ex	7</a:t>
            </a:r>
          </a:p>
          <a:p>
            <a:r>
              <a:rPr lang="en-US" altLang="en-US" sz="2000"/>
              <a:t>BB3:	3, 9, ex		9</a:t>
            </a:r>
          </a:p>
          <a:p>
            <a:r>
              <a:rPr lang="en-US" altLang="en-US" sz="2000"/>
              <a:t>BB4:	4, 7, 8, 9, ex	7</a:t>
            </a:r>
          </a:p>
          <a:p>
            <a:r>
              <a:rPr lang="en-US" altLang="en-US" sz="2000"/>
              <a:t>BB5:	5, 7, 8, 9, ex	7</a:t>
            </a:r>
          </a:p>
          <a:p>
            <a:r>
              <a:rPr lang="en-US" altLang="en-US" sz="2000"/>
              <a:t>BB6:	6, 7, 8, 9, ex	7</a:t>
            </a:r>
          </a:p>
          <a:p>
            <a:r>
              <a:rPr lang="en-US" altLang="en-US" sz="2000"/>
              <a:t>BB7:	7, 8, 9, ex	8</a:t>
            </a:r>
          </a:p>
          <a:p>
            <a:r>
              <a:rPr lang="en-US" altLang="en-US" sz="2000"/>
              <a:t>BB8:	8, 9, ex		9</a:t>
            </a:r>
          </a:p>
          <a:p>
            <a:r>
              <a:rPr lang="en-US" altLang="en-US" sz="2000"/>
              <a:t>BB9:	9, ex		ex</a:t>
            </a:r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990600" y="16002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1752600" y="17526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3276600" y="64008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4724400" y="640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 flipH="1">
            <a:off x="4038600" y="6553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>
            <a:off x="3124200" y="60960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00B02C-93AB-5BDF-D5D9-A1A45B6386B9}"/>
                  </a:ext>
                </a:extLst>
              </p14:cNvPr>
              <p14:cNvContentPartPr/>
              <p14:nvPr/>
            </p14:nvContentPartPr>
            <p14:xfrm>
              <a:off x="4635720" y="1578240"/>
              <a:ext cx="4669560" cy="392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00B02C-93AB-5BDF-D5D9-A1A45B6386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360" y="1568880"/>
                <a:ext cx="4688280" cy="394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 &amp; Reading Material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89075"/>
            <a:ext cx="8153400" cy="5216525"/>
          </a:xfrm>
        </p:spPr>
        <p:txBody>
          <a:bodyPr/>
          <a:lstStyle/>
          <a:p>
            <a:r>
              <a:rPr lang="en-US" altLang="en-US" dirty="0"/>
              <a:t>HW 1 – Deadline Mon Jan 23, midnight</a:t>
            </a:r>
          </a:p>
          <a:p>
            <a:pPr lvl="1"/>
            <a:r>
              <a:rPr lang="en-US" altLang="en-US" dirty="0"/>
              <a:t>Talk to Aditya this week if you are having troubles</a:t>
            </a:r>
          </a:p>
          <a:p>
            <a:pPr lvl="1"/>
            <a:r>
              <a:rPr lang="en-US" altLang="en-US" dirty="0"/>
              <a:t>Refer to EECS 583 piazza group for tips and answers to questions</a:t>
            </a:r>
          </a:p>
          <a:p>
            <a:r>
              <a:rPr lang="en-US" altLang="en-US" dirty="0"/>
              <a:t>Today’s class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“</a:t>
            </a:r>
            <a:r>
              <a:rPr lang="en-US" altLang="en-US" sz="1800" dirty="0">
                <a:cs typeface="Arial" panose="020B0604020202020204" pitchFamily="34" charset="0"/>
              </a:rPr>
              <a:t>The Program Dependence Graph and Its Use in Optimization”,</a:t>
            </a:r>
            <a:br>
              <a:rPr lang="en-US" altLang="en-US" sz="1800" dirty="0">
                <a:cs typeface="Arial" panose="020B0604020202020204" pitchFamily="34" charset="0"/>
              </a:rPr>
            </a:br>
            <a:r>
              <a:rPr lang="en-US" altLang="en-US" sz="1800" dirty="0">
                <a:cs typeface="Arial" panose="020B0604020202020204" pitchFamily="34" charset="0"/>
              </a:rPr>
              <a:t>J. Ferrante, K. </a:t>
            </a:r>
            <a:r>
              <a:rPr lang="en-US" altLang="en-US" sz="1800" dirty="0" err="1">
                <a:cs typeface="Arial" panose="020B0604020202020204" pitchFamily="34" charset="0"/>
              </a:rPr>
              <a:t>Ottenstein</a:t>
            </a:r>
            <a:r>
              <a:rPr lang="en-US" altLang="en-US" sz="1800" dirty="0">
                <a:cs typeface="Arial" panose="020B0604020202020204" pitchFamily="34" charset="0"/>
              </a:rPr>
              <a:t>, and J. Warren, ACM TOPLAS, 1987</a:t>
            </a:r>
          </a:p>
          <a:p>
            <a:pPr lvl="2"/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This is a long paper – the part we care about is the control dependence stuff.  The PDG is interesting and you should skim it over.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/>
              <a:t>“On Predicated Execution”, Park and </a:t>
            </a:r>
            <a:r>
              <a:rPr lang="en-US" altLang="en-US" dirty="0" err="1"/>
              <a:t>Schlansker</a:t>
            </a:r>
            <a:r>
              <a:rPr lang="en-US" altLang="en-US" dirty="0"/>
              <a:t>, HPL Technical Report, 1991.</a:t>
            </a:r>
          </a:p>
          <a:p>
            <a:r>
              <a:rPr lang="en-US" altLang="en-US" sz="2000" dirty="0"/>
              <a:t>Material for Wednesday</a:t>
            </a:r>
          </a:p>
          <a:p>
            <a:pPr lvl="1"/>
            <a:r>
              <a:rPr lang="en-US" altLang="en-US" sz="1800" i="1" dirty="0">
                <a:cs typeface="Arial" panose="020B0604020202020204" pitchFamily="34" charset="0"/>
              </a:rPr>
              <a:t>Compilers: Principles, Techniques, and Tools</a:t>
            </a:r>
            <a:r>
              <a:rPr lang="en-US" altLang="en-US" sz="1800" dirty="0">
                <a:cs typeface="Arial" panose="020B0604020202020204" pitchFamily="34" charset="0"/>
              </a:rPr>
              <a:t>,</a:t>
            </a:r>
            <a:br>
              <a:rPr lang="en-US" altLang="en-US" sz="1800" dirty="0">
                <a:cs typeface="Arial" panose="020B0604020202020204" pitchFamily="34" charset="0"/>
              </a:rPr>
            </a:br>
            <a:r>
              <a:rPr lang="en-US" altLang="en-US" sz="1800" dirty="0">
                <a:cs typeface="Arial" panose="020B0604020202020204" pitchFamily="34" charset="0"/>
              </a:rPr>
              <a:t>A. </a:t>
            </a:r>
            <a:r>
              <a:rPr lang="en-US" altLang="en-US" sz="1800" dirty="0" err="1">
                <a:cs typeface="Arial" panose="020B0604020202020204" pitchFamily="34" charset="0"/>
              </a:rPr>
              <a:t>Aho</a:t>
            </a:r>
            <a:r>
              <a:rPr lang="en-US" altLang="en-US" sz="1800" dirty="0">
                <a:cs typeface="Arial" panose="020B0604020202020204" pitchFamily="34" charset="0"/>
              </a:rPr>
              <a:t>, R. </a:t>
            </a:r>
            <a:r>
              <a:rPr lang="en-US" altLang="en-US" sz="1800" dirty="0" err="1">
                <a:cs typeface="Arial" panose="020B0604020202020204" pitchFamily="34" charset="0"/>
              </a:rPr>
              <a:t>Sethi</a:t>
            </a:r>
            <a:r>
              <a:rPr lang="en-US" altLang="en-US" sz="1800" dirty="0">
                <a:cs typeface="Arial" panose="020B0604020202020204" pitchFamily="34" charset="0"/>
              </a:rPr>
              <a:t>, and J. Ullman, Addison-Wesley, 1988.</a:t>
            </a:r>
            <a:br>
              <a:rPr lang="en-US" altLang="en-US" sz="1800" dirty="0">
                <a:cs typeface="Arial" panose="020B0604020202020204" pitchFamily="34" charset="0"/>
              </a:rPr>
            </a:br>
            <a:r>
              <a:rPr lang="en-US" altLang="en-US" sz="1800" dirty="0">
                <a:cs typeface="Arial" panose="020B0604020202020204" pitchFamily="34" charset="0"/>
              </a:rPr>
              <a:t>(Sections: 10.5, 10.6 Edition 1)  (Sections 9.2 Edition 2)</a:t>
            </a:r>
          </a:p>
          <a:p>
            <a:pPr lvl="1"/>
            <a:endParaRPr lang="en-US" altLang="en-US" sz="18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14AAE5-E1E9-6C09-0987-247FEB1A6918}"/>
                  </a:ext>
                </a:extLst>
              </p14:cNvPr>
              <p14:cNvContentPartPr/>
              <p14:nvPr/>
            </p14:nvContentPartPr>
            <p14:xfrm>
              <a:off x="1233360" y="3454560"/>
              <a:ext cx="7381080" cy="298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14AAE5-E1E9-6C09-0987-247FEB1A69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000" y="3445200"/>
                <a:ext cx="7399800" cy="300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CDs Via Algorithm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050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95400" y="3276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812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5908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286000" y="29718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1676400" y="2971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676400" y="37338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16764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2954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17526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24384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2514600" y="175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2286000" y="2209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2895600" y="2209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667000" y="5638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2438400" y="5334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3352800" y="29718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981200" y="21304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3200400" y="21304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438400" y="29686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371600" y="28924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066800" y="37306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2057400" y="35782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819400" y="3273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3733800" y="3273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3429000" y="5940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2743200" y="49498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2209800" y="57118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3886200" y="259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8382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34290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4267200" y="5943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3581400" y="29718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3124200" y="6172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990600" y="16002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1752600" y="17526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3276600" y="64008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4724400" y="640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 flipH="1">
            <a:off x="4038600" y="6553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3124200" y="60960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6477000" y="1825625"/>
            <a:ext cx="2136775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 = 1</a:t>
            </a:r>
          </a:p>
          <a:p>
            <a:r>
              <a:rPr lang="en-US" altLang="en-US"/>
              <a:t>e = taken edge 1 </a:t>
            </a:r>
            <a:r>
              <a:rPr lang="en-US" altLang="en-US">
                <a:sym typeface="Wingdings" panose="05000000000000000000" pitchFamily="2" charset="2"/>
              </a:rPr>
              <a:t> 2</a:t>
            </a:r>
          </a:p>
          <a:p>
            <a:r>
              <a:rPr lang="en-US" altLang="en-US">
                <a:sym typeface="Wingdings" panose="05000000000000000000" pitchFamily="2" charset="2"/>
              </a:rPr>
              <a:t>y = 2</a:t>
            </a:r>
          </a:p>
          <a:p>
            <a:r>
              <a:rPr lang="en-US" altLang="en-US">
                <a:sym typeface="Wingdings" panose="05000000000000000000" pitchFamily="2" charset="2"/>
              </a:rPr>
              <a:t>y not in pdom(x)</a:t>
            </a:r>
          </a:p>
          <a:p>
            <a:r>
              <a:rPr lang="en-US" altLang="en-US">
                <a:sym typeface="Wingdings" panose="05000000000000000000" pitchFamily="2" charset="2"/>
              </a:rPr>
              <a:t>lub = 9</a:t>
            </a:r>
          </a:p>
          <a:p>
            <a:r>
              <a:rPr lang="en-US" altLang="en-US">
                <a:sym typeface="Wingdings" panose="05000000000000000000" pitchFamily="2" charset="2"/>
              </a:rPr>
              <a:t>x_id = -1</a:t>
            </a:r>
          </a:p>
          <a:p>
            <a:r>
              <a:rPr lang="en-US" altLang="en-US">
                <a:sym typeface="Wingdings" panose="05000000000000000000" pitchFamily="2" charset="2"/>
              </a:rPr>
              <a:t>t = 2</a:t>
            </a:r>
          </a:p>
          <a:p>
            <a:r>
              <a:rPr lang="en-US" altLang="en-US">
                <a:sym typeface="Wingdings" panose="05000000000000000000" pitchFamily="2" charset="2"/>
              </a:rPr>
              <a:t>2 != 9</a:t>
            </a:r>
          </a:p>
          <a:p>
            <a:r>
              <a:rPr lang="en-US" altLang="en-US">
                <a:sym typeface="Wingdings" panose="05000000000000000000" pitchFamily="2" charset="2"/>
              </a:rPr>
              <a:t>cd(2) += -1</a:t>
            </a:r>
          </a:p>
          <a:p>
            <a:r>
              <a:rPr lang="en-US" altLang="en-US">
                <a:sym typeface="Wingdings" panose="05000000000000000000" pitchFamily="2" charset="2"/>
              </a:rPr>
              <a:t>t = 7</a:t>
            </a:r>
          </a:p>
          <a:p>
            <a:r>
              <a:rPr lang="en-US" altLang="en-US">
                <a:sym typeface="Wingdings" panose="05000000000000000000" pitchFamily="2" charset="2"/>
              </a:rPr>
              <a:t>7 != 9</a:t>
            </a:r>
          </a:p>
          <a:p>
            <a:r>
              <a:rPr lang="en-US" altLang="en-US">
                <a:sym typeface="Wingdings" panose="05000000000000000000" pitchFamily="2" charset="2"/>
              </a:rPr>
              <a:t>cd(7) += -1</a:t>
            </a:r>
          </a:p>
          <a:p>
            <a:r>
              <a:rPr lang="en-US" altLang="en-US">
                <a:sym typeface="Wingdings" panose="05000000000000000000" pitchFamily="2" charset="2"/>
              </a:rPr>
              <a:t>t = 8</a:t>
            </a:r>
          </a:p>
          <a:p>
            <a:r>
              <a:rPr lang="en-US" altLang="en-US">
                <a:sym typeface="Wingdings" panose="05000000000000000000" pitchFamily="2" charset="2"/>
              </a:rPr>
              <a:t>8 != 9</a:t>
            </a:r>
          </a:p>
          <a:p>
            <a:r>
              <a:rPr lang="en-US" altLang="en-US">
                <a:sym typeface="Wingdings" panose="05000000000000000000" pitchFamily="2" charset="2"/>
              </a:rPr>
              <a:t>cd(8) += -1</a:t>
            </a:r>
          </a:p>
          <a:p>
            <a:r>
              <a:rPr lang="en-US" altLang="en-US">
                <a:sym typeface="Wingdings" panose="05000000000000000000" pitchFamily="2" charset="2"/>
              </a:rPr>
              <a:t>t = 9</a:t>
            </a:r>
          </a:p>
          <a:p>
            <a:r>
              <a:rPr lang="en-US" altLang="en-US">
                <a:sym typeface="Wingdings" panose="05000000000000000000" pitchFamily="2" charset="2"/>
              </a:rPr>
              <a:t>9 == 9</a:t>
            </a:r>
            <a:endParaRPr lang="en-US" altLang="en-US"/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6324600" y="3810000"/>
            <a:ext cx="16764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6324600" y="4572000"/>
            <a:ext cx="1676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6324600" y="5410200"/>
            <a:ext cx="1676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6324600" y="6248400"/>
            <a:ext cx="1676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4876800" y="1520825"/>
            <a:ext cx="2052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1 </a:t>
            </a:r>
            <a:r>
              <a:rPr lang="en-US" altLang="en-US" u="sng">
                <a:sym typeface="Wingdings" panose="05000000000000000000" pitchFamily="2" charset="2"/>
              </a:rPr>
              <a:t> 2 edge (aka –1)</a:t>
            </a:r>
            <a:endParaRPr lang="en-US" altLang="en-US" u="sn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01FC1B-18B7-EE7A-FD8F-89C7C7B5E499}"/>
                  </a:ext>
                </a:extLst>
              </p14:cNvPr>
              <p14:cNvContentPartPr/>
              <p14:nvPr/>
            </p14:nvContentPartPr>
            <p14:xfrm>
              <a:off x="1036440" y="1617480"/>
              <a:ext cx="7650000" cy="492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01FC1B-18B7-EE7A-FD8F-89C7C7B5E4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7080" y="1608120"/>
                <a:ext cx="7668720" cy="494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CDs Via Algorithm (2)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50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95400" y="3276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9812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908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286000" y="29718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1676400" y="2971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676400" y="37338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16764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12954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7526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24384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2514600" y="175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2286000" y="2209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2895600" y="2209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2667000" y="5638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438400" y="5334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3352800" y="29718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981200" y="21304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200400" y="21304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438400" y="29686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1371600" y="28924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1066800" y="37306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057400" y="35782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819400" y="3273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733800" y="3273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3429000" y="5940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2743200" y="49498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2209800" y="57118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3886200" y="259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8382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34290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4267200" y="5943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3581400" y="29718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3124200" y="6172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990600" y="16002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1752600" y="17526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3276600" y="64008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4724400" y="640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 flipH="1">
            <a:off x="4038600" y="6553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3124200" y="60960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6477000" y="1825625"/>
            <a:ext cx="2136775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 = 3</a:t>
            </a:r>
          </a:p>
          <a:p>
            <a:r>
              <a:rPr lang="en-US" altLang="en-US"/>
              <a:t>e = taken edge 3 </a:t>
            </a:r>
            <a:r>
              <a:rPr lang="en-US" altLang="en-US">
                <a:sym typeface="Wingdings" panose="05000000000000000000" pitchFamily="2" charset="2"/>
              </a:rPr>
              <a:t> 8</a:t>
            </a:r>
          </a:p>
          <a:p>
            <a:r>
              <a:rPr lang="en-US" altLang="en-US">
                <a:sym typeface="Wingdings" panose="05000000000000000000" pitchFamily="2" charset="2"/>
              </a:rPr>
              <a:t>y = 8</a:t>
            </a:r>
          </a:p>
          <a:p>
            <a:r>
              <a:rPr lang="en-US" altLang="en-US">
                <a:sym typeface="Wingdings" panose="05000000000000000000" pitchFamily="2" charset="2"/>
              </a:rPr>
              <a:t>y not in pdom(x)</a:t>
            </a:r>
          </a:p>
          <a:p>
            <a:r>
              <a:rPr lang="en-US" altLang="en-US">
                <a:sym typeface="Wingdings" panose="05000000000000000000" pitchFamily="2" charset="2"/>
              </a:rPr>
              <a:t>lub = 9</a:t>
            </a:r>
          </a:p>
          <a:p>
            <a:r>
              <a:rPr lang="en-US" altLang="en-US">
                <a:sym typeface="Wingdings" panose="05000000000000000000" pitchFamily="2" charset="2"/>
              </a:rPr>
              <a:t>x_id = -3</a:t>
            </a:r>
          </a:p>
          <a:p>
            <a:r>
              <a:rPr lang="en-US" altLang="en-US">
                <a:sym typeface="Wingdings" panose="05000000000000000000" pitchFamily="2" charset="2"/>
              </a:rPr>
              <a:t>t = 8</a:t>
            </a:r>
          </a:p>
          <a:p>
            <a:r>
              <a:rPr lang="en-US" altLang="en-US">
                <a:sym typeface="Wingdings" panose="05000000000000000000" pitchFamily="2" charset="2"/>
              </a:rPr>
              <a:t>8 != 9</a:t>
            </a:r>
          </a:p>
          <a:p>
            <a:r>
              <a:rPr lang="en-US" altLang="en-US">
                <a:sym typeface="Wingdings" panose="05000000000000000000" pitchFamily="2" charset="2"/>
              </a:rPr>
              <a:t>cd(8) += -3</a:t>
            </a:r>
          </a:p>
          <a:p>
            <a:r>
              <a:rPr lang="en-US" altLang="en-US">
                <a:sym typeface="Wingdings" panose="05000000000000000000" pitchFamily="2" charset="2"/>
              </a:rPr>
              <a:t>t = 9</a:t>
            </a:r>
          </a:p>
          <a:p>
            <a:r>
              <a:rPr lang="en-US" altLang="en-US">
                <a:sym typeface="Wingdings" panose="05000000000000000000" pitchFamily="2" charset="2"/>
              </a:rPr>
              <a:t>9 == 9</a:t>
            </a:r>
            <a:endParaRPr lang="en-US" altLang="en-US"/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6324600" y="3810000"/>
            <a:ext cx="16764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6324600" y="4572000"/>
            <a:ext cx="1676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4876800" y="1520825"/>
            <a:ext cx="2014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3 </a:t>
            </a:r>
            <a:r>
              <a:rPr lang="en-US" altLang="en-US" u="sng">
                <a:sym typeface="Wingdings" panose="05000000000000000000" pitchFamily="2" charset="2"/>
              </a:rPr>
              <a:t> 8 edge (aka -3)</a:t>
            </a:r>
            <a:endParaRPr lang="en-US" altLang="en-US" u="sng"/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4953000" y="5029200"/>
            <a:ext cx="3641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solidFill>
                  <a:srgbClr val="FF0000"/>
                </a:solidFill>
              </a:rPr>
              <a:t>Class ProblemA:  1 </a:t>
            </a:r>
            <a:r>
              <a:rPr lang="en-US" altLang="en-US" u="sng">
                <a:solidFill>
                  <a:srgbClr val="FF0000"/>
                </a:solidFill>
                <a:sym typeface="Wingdings" panose="05000000000000000000" pitchFamily="2" charset="2"/>
              </a:rPr>
              <a:t> 3 edge (aka 1)</a:t>
            </a:r>
            <a:endParaRPr lang="en-US" altLang="en-US" u="sng">
              <a:solidFill>
                <a:srgbClr val="FF0000"/>
              </a:solidFill>
            </a:endParaRPr>
          </a:p>
        </p:txBody>
      </p:sp>
      <p:sp>
        <p:nvSpPr>
          <p:cNvPr id="27697" name="Text Box 48"/>
          <p:cNvSpPr txBox="1">
            <a:spLocks noChangeArrowheads="1"/>
          </p:cNvSpPr>
          <p:nvPr/>
        </p:nvSpPr>
        <p:spPr bwMode="auto">
          <a:xfrm>
            <a:off x="4953000" y="5334000"/>
            <a:ext cx="37068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solidFill>
                  <a:srgbClr val="FF0000"/>
                </a:solidFill>
              </a:rPr>
              <a:t>Class ProblemB:  7 </a:t>
            </a:r>
            <a:r>
              <a:rPr lang="en-US" altLang="en-US" u="sng">
                <a:solidFill>
                  <a:srgbClr val="FF0000"/>
                </a:solidFill>
                <a:sym typeface="Wingdings" panose="05000000000000000000" pitchFamily="2" charset="2"/>
              </a:rPr>
              <a:t> 8 edge (aka -7)</a:t>
            </a:r>
            <a:endParaRPr lang="en-US" altLang="en-US" u="sng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0C4977-C7FF-02D6-1858-9F2CC2734ADB}"/>
                  </a:ext>
                </a:extLst>
              </p14:cNvPr>
              <p14:cNvContentPartPr/>
              <p14:nvPr/>
            </p14:nvContentPartPr>
            <p14:xfrm>
              <a:off x="547200" y="1602360"/>
              <a:ext cx="9463680" cy="5083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0C4977-C7FF-02D6-1858-9F2CC2734A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" y="1593000"/>
                <a:ext cx="9482400" cy="510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CDs Via Algorithm (3)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295400" y="3276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9812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5908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286000" y="29718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1676400" y="2971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676400" y="37338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16764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2954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17526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24384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514600" y="175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2286000" y="2209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2895600" y="2209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667000" y="5638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2438400" y="5334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3352800" y="29718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981200" y="21304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200400" y="21304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2438400" y="29686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1371600" y="28924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1066800" y="37306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2057400" y="35782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2819400" y="3273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3733800" y="3273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3429000" y="5940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2743200" y="49498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2209800" y="57118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3886200" y="259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8382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4290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267200" y="5943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3581400" y="29718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3124200" y="6172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Oval 38"/>
          <p:cNvSpPr>
            <a:spLocks noChangeArrowheads="1"/>
          </p:cNvSpPr>
          <p:nvPr/>
        </p:nvSpPr>
        <p:spPr bwMode="auto">
          <a:xfrm>
            <a:off x="990600" y="16002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>
            <a:off x="1752600" y="17526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2" name="Oval 40"/>
          <p:cNvSpPr>
            <a:spLocks noChangeArrowheads="1"/>
          </p:cNvSpPr>
          <p:nvPr/>
        </p:nvSpPr>
        <p:spPr bwMode="auto">
          <a:xfrm>
            <a:off x="3276600" y="64008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4724400" y="640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 flipH="1">
            <a:off x="4038600" y="6553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>
            <a:off x="3124200" y="60960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5181600" y="2054225"/>
            <a:ext cx="29003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/>
              <a:t>Control deps (left is taken)</a:t>
            </a:r>
            <a:endParaRPr lang="en-US" altLang="en-US" sz="2000"/>
          </a:p>
          <a:p>
            <a:r>
              <a:rPr lang="en-US" altLang="en-US" sz="2000"/>
              <a:t>BB1: none</a:t>
            </a:r>
          </a:p>
          <a:p>
            <a:r>
              <a:rPr lang="en-US" altLang="en-US" sz="2000"/>
              <a:t>BB2: -1</a:t>
            </a:r>
          </a:p>
          <a:p>
            <a:r>
              <a:rPr lang="en-US" altLang="en-US" sz="2000"/>
              <a:t>BB3: 1</a:t>
            </a:r>
          </a:p>
          <a:p>
            <a:r>
              <a:rPr lang="en-US" altLang="en-US" sz="2000"/>
              <a:t>BB4: -2</a:t>
            </a:r>
          </a:p>
          <a:p>
            <a:r>
              <a:rPr lang="en-US" altLang="en-US" sz="2000"/>
              <a:t>BB5: -4</a:t>
            </a:r>
          </a:p>
          <a:p>
            <a:r>
              <a:rPr lang="en-US" altLang="en-US" sz="2000"/>
              <a:t>BB6: 2, 4</a:t>
            </a:r>
          </a:p>
          <a:p>
            <a:r>
              <a:rPr lang="en-US" altLang="en-US" sz="2000"/>
              <a:t>BB7: -1</a:t>
            </a:r>
          </a:p>
          <a:p>
            <a:r>
              <a:rPr lang="en-US" altLang="en-US" sz="2000"/>
              <a:t>BB8: -1, -3</a:t>
            </a:r>
          </a:p>
          <a:p>
            <a:r>
              <a:rPr lang="en-US" altLang="en-US" sz="2000"/>
              <a:t>BB9: none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CC0738-4F77-9F9A-E532-A672BDF5C6D7}"/>
                  </a:ext>
                </a:extLst>
              </p14:cNvPr>
              <p14:cNvContentPartPr/>
              <p14:nvPr/>
            </p14:nvContentPartPr>
            <p14:xfrm>
              <a:off x="3459960" y="1526760"/>
              <a:ext cx="5298480" cy="395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CC0738-4F77-9F9A-E532-A672BDF5C6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0600" y="1517400"/>
                <a:ext cx="5317200" cy="397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Step 3: Control Flow Substitution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 from branching code </a:t>
            </a:r>
            <a:r>
              <a:rPr lang="en-US" altLang="en-US">
                <a:sym typeface="Wingdings" panose="05000000000000000000" pitchFamily="2" charset="2"/>
              </a:rPr>
              <a:t> sequential predicated code</a:t>
            </a:r>
            <a:endParaRPr lang="en-US" altLang="en-US"/>
          </a:p>
          <a:p>
            <a:r>
              <a:rPr lang="en-US" altLang="en-US"/>
              <a:t>5 baby steps</a:t>
            </a:r>
          </a:p>
          <a:p>
            <a:pPr lvl="1"/>
            <a:r>
              <a:rPr lang="en-US" altLang="en-US"/>
              <a:t>1. Create predicates</a:t>
            </a:r>
          </a:p>
          <a:p>
            <a:pPr lvl="1"/>
            <a:r>
              <a:rPr lang="en-US" altLang="en-US"/>
              <a:t>2. CMPP insertion</a:t>
            </a:r>
          </a:p>
          <a:p>
            <a:pPr lvl="1"/>
            <a:r>
              <a:rPr lang="en-US" altLang="en-US"/>
              <a:t>3. Guard operations</a:t>
            </a:r>
          </a:p>
          <a:p>
            <a:pPr lvl="1"/>
            <a:r>
              <a:rPr lang="en-US" altLang="en-US"/>
              <a:t>4. Remove branches</a:t>
            </a:r>
          </a:p>
          <a:p>
            <a:pPr lvl="1"/>
            <a:r>
              <a:rPr lang="en-US" altLang="en-US"/>
              <a:t>5. Initialize predicates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14AD56-C3A3-9E9B-3B0F-20E65B9636A0}"/>
                  </a:ext>
                </a:extLst>
              </p14:cNvPr>
              <p14:cNvContentPartPr/>
              <p14:nvPr/>
            </p14:nvContentPartPr>
            <p14:xfrm>
              <a:off x="1429920" y="2053440"/>
              <a:ext cx="6517440" cy="256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14AD56-C3A3-9E9B-3B0F-20E65B9636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0560" y="2044080"/>
                <a:ext cx="6536160" cy="258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Predicate Creation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R/K calculation – Mapping predicates to blocks</a:t>
            </a:r>
          </a:p>
          <a:p>
            <a:pPr lvl="1"/>
            <a:r>
              <a:rPr lang="en-US" altLang="en-US"/>
              <a:t>Paper more complicated than it really is</a:t>
            </a:r>
          </a:p>
          <a:p>
            <a:pPr lvl="1"/>
            <a:r>
              <a:rPr lang="en-US" altLang="en-US"/>
              <a:t>K = unique sets of control dependences</a:t>
            </a:r>
          </a:p>
          <a:p>
            <a:pPr lvl="1"/>
            <a:r>
              <a:rPr lang="en-US" altLang="en-US"/>
              <a:t>Create a new predicate for each element of K</a:t>
            </a:r>
          </a:p>
          <a:p>
            <a:pPr lvl="1"/>
            <a:r>
              <a:rPr lang="en-US" altLang="en-US"/>
              <a:t>R(bb) = predicate that represents CD set for bb, ie the bb’s assigned predicate (all ops in that bb guarded by R(bb))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400" y="4492625"/>
            <a:ext cx="77120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B050"/>
                </a:solidFill>
              </a:rPr>
              <a:t>K               = {{-1}, {1}, {-2}, {-4}, {2,4}, {-1,-3}}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predicates =   p1,      p2,   p3,     p4,    p5,       p6</a:t>
            </a:r>
          </a:p>
          <a:p>
            <a:endParaRPr lang="en-US" altLang="en-US" sz="2000">
              <a:solidFill>
                <a:srgbClr val="00B050"/>
              </a:solidFill>
            </a:endParaRPr>
          </a:p>
          <a:p>
            <a:r>
              <a:rPr lang="en-US" altLang="en-US" sz="2000">
                <a:solidFill>
                  <a:srgbClr val="00B050"/>
                </a:solidFill>
              </a:rPr>
              <a:t>bb              =      1,          2,      3,     4,      5,       6,         7,        8,         9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CD(bb)       = {{none}, {-1}, {1}, {-2}, {-4}, {2,4}, {-1}, {-1,-3}, {none}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R(bb)         =      T          p1     p2     p3     p4      p5      p1        p6        T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56F247-ACE1-CF28-7DF1-DC6DEF2395B8}"/>
                  </a:ext>
                </a:extLst>
              </p14:cNvPr>
              <p14:cNvContentPartPr/>
              <p14:nvPr/>
            </p14:nvContentPartPr>
            <p14:xfrm>
              <a:off x="820440" y="2029320"/>
              <a:ext cx="9036720" cy="4961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56F247-ACE1-CF28-7DF1-DC6DEF2395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080" y="2019960"/>
                <a:ext cx="9055440" cy="498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CMPP Creation/Insertion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For each control dependence set</a:t>
            </a:r>
          </a:p>
          <a:p>
            <a:pPr lvl="1"/>
            <a:r>
              <a:rPr lang="en-US" altLang="en-US" sz="2400"/>
              <a:t>For each edge in the control dependence set</a:t>
            </a:r>
          </a:p>
          <a:p>
            <a:pPr lvl="2"/>
            <a:r>
              <a:rPr lang="en-US" altLang="en-US" sz="2000"/>
              <a:t>Identify branch condition that causes edge to be traversed</a:t>
            </a:r>
          </a:p>
          <a:p>
            <a:pPr lvl="2"/>
            <a:r>
              <a:rPr lang="en-US" altLang="en-US" sz="2000"/>
              <a:t>Create CMPP to compute corresponding branch condition</a:t>
            </a:r>
          </a:p>
          <a:p>
            <a:pPr lvl="3"/>
            <a:r>
              <a:rPr lang="en-US" altLang="en-US" sz="1800"/>
              <a:t>OR-type – handles worst case</a:t>
            </a:r>
          </a:p>
          <a:p>
            <a:pPr lvl="3"/>
            <a:r>
              <a:rPr lang="en-US" altLang="en-US" sz="1800"/>
              <a:t>guard = True</a:t>
            </a:r>
          </a:p>
          <a:p>
            <a:pPr lvl="3"/>
            <a:r>
              <a:rPr lang="en-US" altLang="en-US" sz="1800"/>
              <a:t>destination = predicate assigned to that CD set</a:t>
            </a:r>
          </a:p>
          <a:p>
            <a:pPr lvl="3"/>
            <a:r>
              <a:rPr lang="en-US" altLang="en-US" sz="1800"/>
              <a:t>Insert at end of BB that is the source of the edge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30388" y="4953000"/>
            <a:ext cx="5437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B050"/>
                </a:solidFill>
              </a:rPr>
              <a:t>K               = {{-1}, {1}, {-2}, {-4}, {2,4}, {-1,-3}}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predicates =     p1,    p2,    p3,    p4,     p5,       p6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928813" y="6061075"/>
            <a:ext cx="3587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Example: p1 = cmpp.ON (b &lt; 0) if T</a:t>
            </a:r>
            <a:endParaRPr lang="en-US" altLang="en-US">
              <a:sym typeface="Wingdings" panose="05000000000000000000" pitchFamily="2" charset="2"/>
            </a:endParaRPr>
          </a:p>
        </p:txBody>
      </p:sp>
      <p:sp>
        <p:nvSpPr>
          <p:cNvPr id="31750" name="Rectangle 14"/>
          <p:cNvSpPr>
            <a:spLocks noChangeArrowheads="1"/>
          </p:cNvSpPr>
          <p:nvPr/>
        </p:nvSpPr>
        <p:spPr bwMode="auto">
          <a:xfrm>
            <a:off x="6353175" y="60166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1751" name="Line 15"/>
          <p:cNvSpPr>
            <a:spLocks noChangeShapeType="1"/>
          </p:cNvSpPr>
          <p:nvPr/>
        </p:nvSpPr>
        <p:spPr bwMode="auto">
          <a:xfrm flipH="1">
            <a:off x="6124575" y="64738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16"/>
          <p:cNvSpPr>
            <a:spLocks noChangeShapeType="1"/>
          </p:cNvSpPr>
          <p:nvPr/>
        </p:nvSpPr>
        <p:spPr bwMode="auto">
          <a:xfrm>
            <a:off x="6734175" y="6473825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21"/>
          <p:cNvSpPr txBox="1">
            <a:spLocks noChangeArrowheads="1"/>
          </p:cNvSpPr>
          <p:nvPr/>
        </p:nvSpPr>
        <p:spPr bwMode="auto">
          <a:xfrm>
            <a:off x="5819775" y="639445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31754" name="Text Box 22"/>
          <p:cNvSpPr txBox="1">
            <a:spLocks noChangeArrowheads="1"/>
          </p:cNvSpPr>
          <p:nvPr/>
        </p:nvSpPr>
        <p:spPr bwMode="auto">
          <a:xfrm>
            <a:off x="7038975" y="639445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cxnSp>
        <p:nvCxnSpPr>
          <p:cNvPr id="31755" name="Straight Arrow Connector 2"/>
          <p:cNvCxnSpPr>
            <a:cxnSpLocks noChangeShapeType="1"/>
          </p:cNvCxnSpPr>
          <p:nvPr/>
        </p:nvCxnSpPr>
        <p:spPr bwMode="auto">
          <a:xfrm>
            <a:off x="5541963" y="6245225"/>
            <a:ext cx="811212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167F2C-E59A-06B6-84B7-A80B09C159B3}"/>
                  </a:ext>
                </a:extLst>
              </p14:cNvPr>
              <p14:cNvContentPartPr/>
              <p14:nvPr/>
            </p14:nvContentPartPr>
            <p14:xfrm>
              <a:off x="2793600" y="1439280"/>
              <a:ext cx="7111440" cy="550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167F2C-E59A-06B6-84B7-A80B09C159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4240" y="1429920"/>
                <a:ext cx="7130160" cy="552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CMPP Creation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211763" y="2971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602163" y="3733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287963" y="5334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897563" y="449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592763" y="34290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4983163" y="3429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983163" y="41910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4983163" y="4191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602163" y="449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5059363" y="4953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5745163" y="4953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821363" y="2209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5592763" y="2667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202363" y="2667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6430963" y="2971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5973763" y="6096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745163" y="57912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6659563" y="34290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287963" y="2587625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507163" y="25876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5745163" y="34258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4678363" y="3349625"/>
            <a:ext cx="541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4373563" y="4187825"/>
            <a:ext cx="639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364163" y="40354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6126163" y="37306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7040563" y="3730625"/>
            <a:ext cx="63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735763" y="6397625"/>
            <a:ext cx="63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6049963" y="54070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5516563" y="61690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7192963" y="3048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4144963" y="4572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6735763" y="4572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7573963" y="64008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6888163" y="34290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6430963" y="66294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Oval 38"/>
          <p:cNvSpPr>
            <a:spLocks noChangeArrowheads="1"/>
          </p:cNvSpPr>
          <p:nvPr/>
        </p:nvSpPr>
        <p:spPr bwMode="auto">
          <a:xfrm>
            <a:off x="4297363" y="20574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5059363" y="22098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8" name="Oval 40"/>
          <p:cNvSpPr>
            <a:spLocks noChangeArrowheads="1"/>
          </p:cNvSpPr>
          <p:nvPr/>
        </p:nvSpPr>
        <p:spPr bwMode="auto">
          <a:xfrm>
            <a:off x="8775700" y="6446838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32809" name="Line 43"/>
          <p:cNvSpPr>
            <a:spLocks noChangeShapeType="1"/>
          </p:cNvSpPr>
          <p:nvPr/>
        </p:nvSpPr>
        <p:spPr bwMode="auto">
          <a:xfrm>
            <a:off x="6430963" y="6553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0" name="Text Box 44"/>
          <p:cNvSpPr txBox="1">
            <a:spLocks noChangeArrowheads="1"/>
          </p:cNvSpPr>
          <p:nvPr/>
        </p:nvSpPr>
        <p:spPr bwMode="auto">
          <a:xfrm>
            <a:off x="0" y="1447800"/>
            <a:ext cx="4675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B050"/>
                </a:solidFill>
              </a:rPr>
              <a:t>K   = {{-1}, {1}, {-2}, {-4}, {2,4}, {-1,-3}}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p’s =     p1,   p2,    p3,    p4,     p5,       p6</a:t>
            </a:r>
          </a:p>
        </p:txBody>
      </p:sp>
      <p:sp>
        <p:nvSpPr>
          <p:cNvPr id="32811" name="Text Box 45"/>
          <p:cNvSpPr txBox="1">
            <a:spLocks noChangeArrowheads="1"/>
          </p:cNvSpPr>
          <p:nvPr/>
        </p:nvSpPr>
        <p:spPr bwMode="auto">
          <a:xfrm>
            <a:off x="2057400" y="3640138"/>
            <a:ext cx="25923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p4 = cmpp.ON (b &gt; 13) if T</a:t>
            </a:r>
          </a:p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p5 = cmpp.ON (b &lt;= 13) if T</a:t>
            </a:r>
          </a:p>
        </p:txBody>
      </p:sp>
      <p:sp>
        <p:nvSpPr>
          <p:cNvPr id="32812" name="TextBox 1"/>
          <p:cNvSpPr txBox="1">
            <a:spLocks noChangeArrowheads="1"/>
          </p:cNvSpPr>
          <p:nvPr/>
        </p:nvSpPr>
        <p:spPr bwMode="auto">
          <a:xfrm>
            <a:off x="6654800" y="1828800"/>
            <a:ext cx="248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p1 = cmpp.ON (b &lt; 0) if T</a:t>
            </a:r>
          </a:p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p2 = cmpp.ON (b &gt;= 0) if T</a:t>
            </a:r>
          </a:p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p6 = cmpp.ON (b &lt; 0) if T</a:t>
            </a:r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32813" name="TextBox 3"/>
          <p:cNvSpPr txBox="1">
            <a:spLocks noChangeArrowheads="1"/>
          </p:cNvSpPr>
          <p:nvPr/>
        </p:nvSpPr>
        <p:spPr bwMode="auto">
          <a:xfrm>
            <a:off x="2733675" y="2921000"/>
            <a:ext cx="247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p3 = cmpp.ON (c &gt; 0) if T</a:t>
            </a:r>
          </a:p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p5 = cmpp.ON (c &lt;= 0) if T</a:t>
            </a:r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32814" name="TextBox 4"/>
          <p:cNvSpPr txBox="1">
            <a:spLocks noChangeArrowheads="1"/>
          </p:cNvSpPr>
          <p:nvPr/>
        </p:nvSpPr>
        <p:spPr bwMode="auto">
          <a:xfrm>
            <a:off x="7162800" y="3167063"/>
            <a:ext cx="2581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p6 = cmpp.ON (c &lt;= 25) if T</a:t>
            </a:r>
            <a:endParaRPr lang="en-US" altLang="en-US" sz="1600">
              <a:solidFill>
                <a:srgbClr val="FF0000"/>
              </a:solidFill>
            </a:endParaRPr>
          </a:p>
        </p:txBody>
      </p:sp>
      <p:cxnSp>
        <p:nvCxnSpPr>
          <p:cNvPr id="32815" name="Straight Arrow Connector 6"/>
          <p:cNvCxnSpPr>
            <a:cxnSpLocks noChangeShapeType="1"/>
            <a:stCxn id="32803" idx="3"/>
          </p:cNvCxnSpPr>
          <p:nvPr/>
        </p:nvCxnSpPr>
        <p:spPr bwMode="auto">
          <a:xfrm>
            <a:off x="8335963" y="6629400"/>
            <a:ext cx="439737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5FDF0D-805C-9780-8DE5-1B438B331CBD}"/>
                  </a:ext>
                </a:extLst>
              </p14:cNvPr>
              <p14:cNvContentPartPr/>
              <p14:nvPr/>
            </p14:nvContentPartPr>
            <p14:xfrm>
              <a:off x="2602080" y="1684080"/>
              <a:ext cx="6995880" cy="1883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5FDF0D-805C-9780-8DE5-1B438B331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720" y="1674720"/>
                <a:ext cx="7014600" cy="190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Control Flow Substitution – The Rest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Guard all operations in each bb by R(bb)</a:t>
            </a:r>
          </a:p>
          <a:p>
            <a:pPr lvl="1"/>
            <a:r>
              <a:rPr lang="en-US" altLang="en-US" u="sng">
                <a:solidFill>
                  <a:srgbClr val="FF0000"/>
                </a:solidFill>
              </a:rPr>
              <a:t>Including the newly inserted CMPPs</a:t>
            </a:r>
          </a:p>
          <a:p>
            <a:r>
              <a:rPr lang="en-US" altLang="en-US"/>
              <a:t>Nuke all the branches</a:t>
            </a:r>
          </a:p>
          <a:p>
            <a:pPr lvl="1"/>
            <a:r>
              <a:rPr lang="en-US" altLang="en-US"/>
              <a:t>Except exit edges and backedges</a:t>
            </a:r>
          </a:p>
          <a:p>
            <a:r>
              <a:rPr lang="en-US" altLang="en-US"/>
              <a:t>Initialize each predicate to 0 in first BB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14400" y="4492625"/>
            <a:ext cx="7712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B050"/>
                </a:solidFill>
              </a:rPr>
              <a:t>bb              =      1,           2,      3,     4,      5,       6,       7,         8,          9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CD(bb)       = {{none}, {-1}, {1}, {-2}, {-4}, {2,4}, {-1}, {-1,-3}, {none}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R(bb)         =      T           p1    p2     p3     p4      p5      p1        p6         T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60D647-2262-8416-89D0-C8B71CCA2D91}"/>
                  </a:ext>
                </a:extLst>
              </p14:cNvPr>
              <p14:cNvContentPartPr/>
              <p14:nvPr/>
            </p14:nvContentPartPr>
            <p14:xfrm>
              <a:off x="1582920" y="1995840"/>
              <a:ext cx="5567760" cy="188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60D647-2262-8416-89D0-C8B71CCA2D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3560" y="1986480"/>
                <a:ext cx="5586480" cy="190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01000" cy="615950"/>
          </a:xfrm>
        </p:spPr>
        <p:txBody>
          <a:bodyPr/>
          <a:lstStyle/>
          <a:p>
            <a:r>
              <a:rPr lang="en-US" altLang="en-US"/>
              <a:t>Running Example – Control Flow Substitution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828800" y="2667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19200" y="3429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905000" y="5029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14600" y="4191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209800" y="31242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1600200" y="3124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600200" y="38862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1600200" y="3886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219200" y="4191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1676400" y="46482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2362200" y="46482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438400" y="1905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2209800" y="2362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2819400" y="23622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3048000" y="2667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2590800" y="5791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362200" y="5486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3276600" y="31242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905000" y="22828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124200" y="22828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362200" y="31210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295400" y="30448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990600" y="38830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1981200" y="37306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2743200" y="34258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3657600" y="34258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3352800" y="60928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2667000" y="51022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2133600" y="58642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3810000" y="274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762000" y="426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3352800" y="426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4191000" y="60960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3505200" y="31242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3048000" y="63246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>
            <a:off x="3048000" y="62484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5257800" y="1520825"/>
            <a:ext cx="3355975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Loop:</a:t>
            </a:r>
          </a:p>
          <a:p>
            <a:r>
              <a:rPr lang="en-US" altLang="en-US">
                <a:solidFill>
                  <a:schemeClr val="tx1"/>
                </a:solidFill>
              </a:rPr>
              <a:t>    p1 = p2 = p3 = p4 = p5 = p6 = 0</a:t>
            </a:r>
          </a:p>
          <a:p>
            <a:r>
              <a:rPr lang="en-US" altLang="en-US">
                <a:solidFill>
                  <a:schemeClr val="tx1"/>
                </a:solidFill>
              </a:rPr>
              <a:t>    b = load(a) if T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/>
              <a:t>p1 = cmpp.ON (b &lt; 0) if T</a:t>
            </a:r>
            <a:endParaRPr lang="en-US" altLang="en-US">
              <a:sym typeface="Wingdings" panose="05000000000000000000" pitchFamily="2" charset="2"/>
            </a:endParaRPr>
          </a:p>
          <a:p>
            <a:r>
              <a:rPr lang="en-US" altLang="en-US">
                <a:sym typeface="Wingdings" panose="05000000000000000000" pitchFamily="2" charset="2"/>
              </a:rPr>
              <a:t>    p2 = cmpp.ON (b &gt;= 0) if T</a:t>
            </a:r>
          </a:p>
          <a:p>
            <a:r>
              <a:rPr lang="en-US" altLang="en-US">
                <a:sym typeface="Wingdings" panose="05000000000000000000" pitchFamily="2" charset="2"/>
              </a:rPr>
              <a:t>    p6 = cmpp.ON (b &lt; 0) if T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p3 = cmpp.ON (c &gt; 0) if p1</a:t>
            </a:r>
          </a:p>
          <a:p>
            <a:r>
              <a:rPr lang="en-US" altLang="en-US">
                <a:sym typeface="Wingdings" panose="05000000000000000000" pitchFamily="2" charset="2"/>
              </a:rPr>
              <a:t>    p5 = cmpp.ON (c &lt;= 0) if p1</a:t>
            </a:r>
          </a:p>
          <a:p>
            <a:r>
              <a:rPr lang="en-US" altLang="en-US">
                <a:sym typeface="Wingdings" panose="05000000000000000000" pitchFamily="2" charset="2"/>
              </a:rPr>
              <a:t>    p4 = cmpp.ON (b &gt; 13) if p3</a:t>
            </a:r>
          </a:p>
          <a:p>
            <a:r>
              <a:rPr lang="en-US" altLang="en-US">
                <a:sym typeface="Wingdings" panose="05000000000000000000" pitchFamily="2" charset="2"/>
              </a:rPr>
              <a:t>    p5 = cmpp.ON (b &lt;= 13) if p3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b = b + 1 if p4</a:t>
            </a:r>
          </a:p>
          <a:p>
            <a:r>
              <a:rPr lang="en-US" altLang="en-US">
                <a:solidFill>
                  <a:schemeClr val="tx1"/>
                </a:solidFill>
              </a:rPr>
              <a:t>    c = c + 1 if p5</a:t>
            </a:r>
          </a:p>
          <a:p>
            <a:r>
              <a:rPr lang="en-US" altLang="en-US">
                <a:solidFill>
                  <a:schemeClr val="tx1"/>
                </a:solidFill>
              </a:rPr>
              <a:t>    d = d + 1 if p1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p6 = cmpp.ON (c &lt;= 25) if p2</a:t>
            </a:r>
            <a:r>
              <a:rPr lang="en-US" altLang="en-US">
                <a:solidFill>
                  <a:schemeClr val="tx1"/>
                </a:solidFill>
              </a:rPr>
              <a:t> 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e + 1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    a = a + 1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bge e, 34, Done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jump Loop if T</a:t>
            </a:r>
          </a:p>
          <a:p>
            <a:r>
              <a:rPr lang="en-US" altLang="en-US">
                <a:solidFill>
                  <a:schemeClr val="tx1"/>
                </a:solidFill>
              </a:rPr>
              <a:t>Done:</a:t>
            </a:r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 flipH="1">
            <a:off x="3048000" y="16002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>
            <a:off x="3048000" y="160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4572000" y="6553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4572000" y="6705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0" name="Line 44"/>
          <p:cNvSpPr>
            <a:spLocks noChangeShapeType="1"/>
          </p:cNvSpPr>
          <p:nvPr/>
        </p:nvSpPr>
        <p:spPr bwMode="auto">
          <a:xfrm flipV="1">
            <a:off x="5105400" y="1600200"/>
            <a:ext cx="0" cy="510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>
            <a:off x="2971800" y="6248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2" name="Text Box 46"/>
          <p:cNvSpPr txBox="1">
            <a:spLocks noChangeArrowheads="1"/>
          </p:cNvSpPr>
          <p:nvPr/>
        </p:nvSpPr>
        <p:spPr bwMode="auto">
          <a:xfrm>
            <a:off x="2209800" y="6321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&gt;= 34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9560D0-6444-EB78-6637-7C1502F18B16}"/>
                  </a:ext>
                </a:extLst>
              </p14:cNvPr>
              <p14:cNvContentPartPr/>
              <p14:nvPr/>
            </p14:nvContentPartPr>
            <p14:xfrm>
              <a:off x="1004400" y="930600"/>
              <a:ext cx="8656200" cy="634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9560D0-6444-EB78-6637-7C1502F18B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5040" y="921240"/>
                <a:ext cx="8674920" cy="636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Step 4: CMPP Compaction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Convert ON CMPPs to UN</a:t>
            </a:r>
          </a:p>
          <a:p>
            <a:pPr lvl="1"/>
            <a:r>
              <a:rPr lang="en-US" altLang="en-US"/>
              <a:t>All singly defined predicates don’t need to be OR-type</a:t>
            </a:r>
          </a:p>
          <a:p>
            <a:pPr lvl="1"/>
            <a:r>
              <a:rPr lang="en-US" altLang="en-US"/>
              <a:t>OR of 1 condition </a:t>
            </a:r>
            <a:r>
              <a:rPr lang="en-US" altLang="en-US">
                <a:sym typeface="Wingdings" panose="05000000000000000000" pitchFamily="2" charset="2"/>
              </a:rPr>
              <a:t> Just compute it !!!</a:t>
            </a:r>
          </a:p>
          <a:p>
            <a:pPr lvl="1"/>
            <a:r>
              <a:rPr lang="en-US" altLang="en-US">
                <a:sym typeface="Wingdings" panose="05000000000000000000" pitchFamily="2" charset="2"/>
              </a:rPr>
              <a:t>Remove initialization (Unconditional don’t require init)</a:t>
            </a:r>
            <a:endParaRPr lang="en-US" altLang="en-US"/>
          </a:p>
          <a:p>
            <a:r>
              <a:rPr lang="en-US" altLang="en-US"/>
              <a:t>Reduce number of CMPPs</a:t>
            </a:r>
          </a:p>
          <a:p>
            <a:pPr lvl="1"/>
            <a:r>
              <a:rPr lang="en-US" altLang="en-US"/>
              <a:t>Utilize 2</a:t>
            </a:r>
            <a:r>
              <a:rPr lang="en-US" altLang="en-US" baseline="30000"/>
              <a:t>nd</a:t>
            </a:r>
            <a:r>
              <a:rPr lang="en-US" altLang="en-US"/>
              <a:t> destination slot</a:t>
            </a:r>
          </a:p>
          <a:p>
            <a:pPr lvl="1"/>
            <a:r>
              <a:rPr lang="en-US" altLang="en-US"/>
              <a:t>Combine any 2 CMPPs with:</a:t>
            </a:r>
          </a:p>
          <a:p>
            <a:pPr lvl="2"/>
            <a:r>
              <a:rPr lang="en-US" altLang="en-US"/>
              <a:t>Same source operands</a:t>
            </a:r>
          </a:p>
          <a:p>
            <a:pPr lvl="2"/>
            <a:r>
              <a:rPr lang="en-US" altLang="en-US"/>
              <a:t>Same guarding predicate</a:t>
            </a:r>
          </a:p>
          <a:p>
            <a:pPr lvl="2"/>
            <a:r>
              <a:rPr lang="en-US" altLang="en-US"/>
              <a:t>Same or opposite compare conditions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74DE59-4D9A-4694-C5FA-3D793C2D9F9C}"/>
                  </a:ext>
                </a:extLst>
              </p14:cNvPr>
              <p14:cNvContentPartPr/>
              <p14:nvPr/>
            </p14:nvContentPartPr>
            <p14:xfrm>
              <a:off x="1367640" y="1713960"/>
              <a:ext cx="2740680" cy="369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74DE59-4D9A-4694-C5FA-3D793C2D9F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8280" y="1704600"/>
                <a:ext cx="2759400" cy="371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From Last Time: Predicated Execution Example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239000" y="1676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629400" y="2438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315200" y="3200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772400" y="2438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7620000" y="2133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7010400" y="2133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7010400" y="2895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7696200" y="2895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66800" y="1597025"/>
            <a:ext cx="1190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 = b + c</a:t>
            </a:r>
          </a:p>
          <a:p>
            <a:r>
              <a:rPr lang="en-US" altLang="en-US">
                <a:solidFill>
                  <a:schemeClr val="tx1"/>
                </a:solidFill>
              </a:rPr>
              <a:t>if (a &gt; 0)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+ g</a:t>
            </a:r>
          </a:p>
          <a:p>
            <a:r>
              <a:rPr lang="en-US" altLang="en-US">
                <a:solidFill>
                  <a:schemeClr val="tx1"/>
                </a:solidFill>
              </a:rPr>
              <a:t>else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/ g</a:t>
            </a:r>
          </a:p>
          <a:p>
            <a:r>
              <a:rPr lang="en-US" altLang="en-US">
                <a:solidFill>
                  <a:schemeClr val="tx1"/>
                </a:solidFill>
              </a:rPr>
              <a:t>h = i - j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419600" y="1673225"/>
            <a:ext cx="14668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</a:t>
            </a:r>
          </a:p>
          <a:p>
            <a:r>
              <a:rPr lang="en-US" altLang="en-US">
                <a:solidFill>
                  <a:schemeClr val="tx1"/>
                </a:solidFill>
              </a:rPr>
              <a:t>bgt a, 0, L1</a:t>
            </a:r>
          </a:p>
          <a:p>
            <a:r>
              <a:rPr lang="en-US" altLang="en-US">
                <a:solidFill>
                  <a:schemeClr val="tx1"/>
                </a:solidFill>
              </a:rPr>
              <a:t>div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jump L2</a:t>
            </a:r>
          </a:p>
          <a:p>
            <a:r>
              <a:rPr lang="en-US" altLang="en-US">
                <a:solidFill>
                  <a:schemeClr val="tx1"/>
                </a:solidFill>
              </a:rPr>
              <a:t>L1: add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L2: sub h, i, j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33800" y="1673225"/>
            <a:ext cx="60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200400" y="35052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Traditional branching code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239000" y="4267200"/>
            <a:ext cx="762000" cy="1752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19600" y="4264025"/>
            <a:ext cx="16367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p2 = a &gt; 0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p3 = a &lt;= 0 if T</a:t>
            </a:r>
          </a:p>
          <a:p>
            <a:r>
              <a:rPr lang="en-US" altLang="en-US">
                <a:solidFill>
                  <a:schemeClr val="tx1"/>
                </a:solidFill>
              </a:rPr>
              <a:t>div e, f, g if p3</a:t>
            </a:r>
          </a:p>
          <a:p>
            <a:r>
              <a:rPr lang="en-US" altLang="en-US">
                <a:solidFill>
                  <a:schemeClr val="tx1"/>
                </a:solidFill>
              </a:rPr>
              <a:t>add e, f, g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sub h, i, j if T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733800" y="4264025"/>
            <a:ext cx="60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657600" y="62484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Predicated code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1676400" y="4721225"/>
            <a:ext cx="1169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p2 </a:t>
            </a:r>
            <a:r>
              <a:rPr lang="en-US" altLang="en-US">
                <a:sym typeface="Wingdings" panose="05000000000000000000" pitchFamily="2" charset="2"/>
              </a:rPr>
              <a:t> BB2</a:t>
            </a:r>
          </a:p>
          <a:p>
            <a:r>
              <a:rPr lang="en-US" altLang="en-US">
                <a:sym typeface="Wingdings" panose="05000000000000000000" pitchFamily="2" charset="2"/>
              </a:rPr>
              <a:t>p3  BB3</a:t>
            </a: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D18064-58C8-F551-A543-2436A2B04D3E}"/>
                  </a:ext>
                </a:extLst>
              </p14:cNvPr>
              <p14:cNvContentPartPr/>
              <p14:nvPr/>
            </p14:nvContentPartPr>
            <p14:xfrm>
              <a:off x="681480" y="1621800"/>
              <a:ext cx="7515360" cy="45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D18064-58C8-F551-A543-2436A2B04D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120" y="1612440"/>
                <a:ext cx="7534080" cy="46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68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- CMPP Compaction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9600" y="1520825"/>
            <a:ext cx="3355975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Loop:</a:t>
            </a:r>
          </a:p>
          <a:p>
            <a:r>
              <a:rPr lang="en-US" altLang="en-US">
                <a:solidFill>
                  <a:schemeClr val="tx1"/>
                </a:solidFill>
              </a:rPr>
              <a:t>    p1 = p2 = p3 = p4 = p5 = p6 = 0</a:t>
            </a:r>
          </a:p>
          <a:p>
            <a:r>
              <a:rPr lang="en-US" altLang="en-US">
                <a:solidFill>
                  <a:schemeClr val="tx1"/>
                </a:solidFill>
              </a:rPr>
              <a:t>    b = load(a) if T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/>
              <a:t>p1 = cmpp.ON (b &lt; 0) if T</a:t>
            </a:r>
            <a:endParaRPr lang="en-US" altLang="en-US">
              <a:sym typeface="Wingdings" panose="05000000000000000000" pitchFamily="2" charset="2"/>
            </a:endParaRPr>
          </a:p>
          <a:p>
            <a:r>
              <a:rPr lang="en-US" altLang="en-US">
                <a:sym typeface="Wingdings" panose="05000000000000000000" pitchFamily="2" charset="2"/>
              </a:rPr>
              <a:t>    p2 = cmpp.ON (b &gt;= 0) if T</a:t>
            </a:r>
          </a:p>
          <a:p>
            <a:r>
              <a:rPr lang="en-US" altLang="en-US">
                <a:sym typeface="Wingdings" panose="05000000000000000000" pitchFamily="2" charset="2"/>
              </a:rPr>
              <a:t>    p6 = cmpp.ON (b &lt; 0) if T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p3 = cmpp.ON (c &gt; 0) if p1</a:t>
            </a:r>
          </a:p>
          <a:p>
            <a:r>
              <a:rPr lang="en-US" altLang="en-US">
                <a:sym typeface="Wingdings" panose="05000000000000000000" pitchFamily="2" charset="2"/>
              </a:rPr>
              <a:t>    p5 = cmpp.ON (c &lt;= 0) if p1</a:t>
            </a:r>
          </a:p>
          <a:p>
            <a:r>
              <a:rPr lang="en-US" altLang="en-US">
                <a:sym typeface="Wingdings" panose="05000000000000000000" pitchFamily="2" charset="2"/>
              </a:rPr>
              <a:t>    p4 = cmpp.ON (b &gt; 13) if p3</a:t>
            </a:r>
          </a:p>
          <a:p>
            <a:r>
              <a:rPr lang="en-US" altLang="en-US">
                <a:sym typeface="Wingdings" panose="05000000000000000000" pitchFamily="2" charset="2"/>
              </a:rPr>
              <a:t>    p5 = cmpp.ON (b &lt;= 13) if p3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b = b + 1 if p4</a:t>
            </a:r>
          </a:p>
          <a:p>
            <a:r>
              <a:rPr lang="en-US" altLang="en-US">
                <a:solidFill>
                  <a:schemeClr val="tx1"/>
                </a:solidFill>
              </a:rPr>
              <a:t>    c = c + 1 if p5</a:t>
            </a:r>
          </a:p>
          <a:p>
            <a:r>
              <a:rPr lang="en-US" altLang="en-US">
                <a:solidFill>
                  <a:schemeClr val="tx1"/>
                </a:solidFill>
              </a:rPr>
              <a:t>    d = d + 1 if p1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p6 = cmpp.ON (c &lt;= 25) if p2</a:t>
            </a:r>
            <a:r>
              <a:rPr lang="en-US" altLang="en-US">
                <a:solidFill>
                  <a:schemeClr val="tx1"/>
                </a:solidFill>
              </a:rPr>
              <a:t> 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e + 1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    a = a + 1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bge e, 34, Done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jump Loop if T</a:t>
            </a:r>
          </a:p>
          <a:p>
            <a:r>
              <a:rPr lang="en-US" altLang="en-US">
                <a:solidFill>
                  <a:schemeClr val="tx1"/>
                </a:solidFill>
              </a:rPr>
              <a:t>Done: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410200" y="1520825"/>
            <a:ext cx="37179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Loop:</a:t>
            </a:r>
          </a:p>
          <a:p>
            <a:r>
              <a:rPr lang="en-US" altLang="en-US">
                <a:solidFill>
                  <a:schemeClr val="tx1"/>
                </a:solidFill>
              </a:rPr>
              <a:t>    p5 = p6 = 0</a:t>
            </a:r>
          </a:p>
          <a:p>
            <a:r>
              <a:rPr lang="en-US" altLang="en-US">
                <a:solidFill>
                  <a:schemeClr val="tx1"/>
                </a:solidFill>
              </a:rPr>
              <a:t>    b = load(a) if T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/>
              <a:t>p1,p2 = cmpp.UN.UC (b &lt; 0) if T</a:t>
            </a:r>
            <a:endParaRPr lang="en-US" altLang="en-US">
              <a:sym typeface="Wingdings" panose="05000000000000000000" pitchFamily="2" charset="2"/>
            </a:endParaRPr>
          </a:p>
          <a:p>
            <a:r>
              <a:rPr lang="en-US" altLang="en-US">
                <a:sym typeface="Wingdings" panose="05000000000000000000" pitchFamily="2" charset="2"/>
              </a:rPr>
              <a:t>    p6 = cmpp.ON (b &lt; 0) if T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p3,p5 = cmpp.UN.OC (c &gt; 0) if p1</a:t>
            </a:r>
          </a:p>
          <a:p>
            <a:r>
              <a:rPr lang="en-US" altLang="en-US">
                <a:sym typeface="Wingdings" panose="05000000000000000000" pitchFamily="2" charset="2"/>
              </a:rPr>
              <a:t>    p4,p5 = cmpp.UN.OC (b &gt; 13) if p3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b = b + 1 if p4</a:t>
            </a:r>
          </a:p>
          <a:p>
            <a:r>
              <a:rPr lang="en-US" altLang="en-US">
                <a:solidFill>
                  <a:schemeClr val="tx1"/>
                </a:solidFill>
              </a:rPr>
              <a:t>    c = c + 1 if p5</a:t>
            </a:r>
          </a:p>
          <a:p>
            <a:r>
              <a:rPr lang="en-US" altLang="en-US">
                <a:solidFill>
                  <a:schemeClr val="tx1"/>
                </a:solidFill>
              </a:rPr>
              <a:t>    d = d + 1 if p1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p6 = cmpp.ON (c &lt;= 25) if p2</a:t>
            </a:r>
            <a:r>
              <a:rPr lang="en-US" altLang="en-US">
                <a:solidFill>
                  <a:schemeClr val="tx1"/>
                </a:solidFill>
              </a:rPr>
              <a:t> 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e + 1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    a = a + 1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bge e, 34, Done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jump Loop if T</a:t>
            </a:r>
          </a:p>
          <a:p>
            <a:r>
              <a:rPr lang="en-US" altLang="en-US">
                <a:solidFill>
                  <a:schemeClr val="tx1"/>
                </a:solidFill>
              </a:rPr>
              <a:t>Done: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648200" y="3581400"/>
            <a:ext cx="6858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A9B48D-D6C2-3225-FE0D-AC2973025FB7}"/>
                  </a:ext>
                </a:extLst>
              </p14:cNvPr>
              <p14:cNvContentPartPr/>
              <p14:nvPr/>
            </p14:nvContentPartPr>
            <p14:xfrm>
              <a:off x="366480" y="1443960"/>
              <a:ext cx="8764920" cy="5114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A9B48D-D6C2-3225-FE0D-AC2973025F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120" y="1434600"/>
                <a:ext cx="8783640" cy="513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355725" y="1843088"/>
            <a:ext cx="20859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if (a &gt;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r = t + 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&gt; 0 || c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u = v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if (d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x = y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z = z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000" y="5102225"/>
            <a:ext cx="2570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Draw the CFG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Compute CD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If-convert the code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F5BFF8-B8E1-0BB3-9B98-D49135DE3AA7}"/>
                  </a:ext>
                </a:extLst>
              </p14:cNvPr>
              <p14:cNvContentPartPr/>
              <p14:nvPr/>
            </p14:nvContentPartPr>
            <p14:xfrm>
              <a:off x="1060920" y="1842480"/>
              <a:ext cx="2855160" cy="396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F5BFF8-B8E1-0BB3-9B98-D49135DE3A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560" y="1833120"/>
                <a:ext cx="2873880" cy="398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 dirty="0"/>
              <a:t>Homework Problem Answer (1)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20859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if (a &gt;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r = t + 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&gt; 0 || c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u = v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if (d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x = y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z = z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2570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000">
                <a:solidFill>
                  <a:srgbClr val="FF3300"/>
                </a:solidFill>
              </a:rPr>
              <a:t>Draw the CFG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rgbClr val="FF3300"/>
                </a:solidFill>
              </a:rPr>
              <a:t>Compute CD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rgbClr val="FF3300"/>
                </a:solidFill>
              </a:rPr>
              <a:t>If-convert the code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705600" y="2819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400800" y="3505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096000" y="213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6477000" y="2590800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696200" y="4267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6781800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791200" y="4953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858000" y="4953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400800" y="4267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7086600" y="3276600"/>
            <a:ext cx="1066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6781800" y="3962400"/>
            <a:ext cx="914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6781800" y="32766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172200" y="594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5372100" y="2590800"/>
            <a:ext cx="1104900" cy="3352800"/>
          </a:xfrm>
          <a:custGeom>
            <a:avLst/>
            <a:gdLst>
              <a:gd name="T0" fmla="*/ 2147483646 w 696"/>
              <a:gd name="T1" fmla="*/ 0 h 2112"/>
              <a:gd name="T2" fmla="*/ 2147483646 w 696"/>
              <a:gd name="T3" fmla="*/ 2147483646 h 2112"/>
              <a:gd name="T4" fmla="*/ 2147483646 w 696"/>
              <a:gd name="T5" fmla="*/ 2147483646 h 2112"/>
              <a:gd name="T6" fmla="*/ 2147483646 w 696"/>
              <a:gd name="T7" fmla="*/ 2147483646 h 2112"/>
              <a:gd name="T8" fmla="*/ 2147483646 w 696"/>
              <a:gd name="T9" fmla="*/ 2147483646 h 2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6" h="2112">
                <a:moveTo>
                  <a:pt x="696" y="0"/>
                </a:moveTo>
                <a:cubicBezTo>
                  <a:pt x="536" y="60"/>
                  <a:pt x="376" y="120"/>
                  <a:pt x="264" y="336"/>
                </a:cubicBezTo>
                <a:cubicBezTo>
                  <a:pt x="152" y="552"/>
                  <a:pt x="48" y="1032"/>
                  <a:pt x="24" y="1296"/>
                </a:cubicBezTo>
                <a:cubicBezTo>
                  <a:pt x="0" y="1560"/>
                  <a:pt x="40" y="1784"/>
                  <a:pt x="120" y="1920"/>
                </a:cubicBezTo>
                <a:cubicBezTo>
                  <a:pt x="200" y="2056"/>
                  <a:pt x="352" y="2084"/>
                  <a:pt x="504" y="211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6248400" y="5410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6629400" y="54102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6248400" y="47244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6781800" y="4724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6934200" y="4724400"/>
            <a:ext cx="1257300" cy="1219200"/>
          </a:xfrm>
          <a:custGeom>
            <a:avLst/>
            <a:gdLst>
              <a:gd name="T0" fmla="*/ 2147483646 w 792"/>
              <a:gd name="T1" fmla="*/ 0 h 768"/>
              <a:gd name="T2" fmla="*/ 2147483646 w 792"/>
              <a:gd name="T3" fmla="*/ 2147483646 h 768"/>
              <a:gd name="T4" fmla="*/ 0 w 7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2" h="768">
                <a:moveTo>
                  <a:pt x="720" y="0"/>
                </a:moveTo>
                <a:cubicBezTo>
                  <a:pt x="756" y="128"/>
                  <a:pt x="792" y="256"/>
                  <a:pt x="672" y="384"/>
                </a:cubicBezTo>
                <a:cubicBezTo>
                  <a:pt x="552" y="512"/>
                  <a:pt x="276" y="640"/>
                  <a:pt x="0" y="7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410200" y="25908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 &lt;= 0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934200" y="25146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 &gt; 0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620000" y="342900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0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324600" y="32004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0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96000" y="39624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7162800" y="38100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7086600" y="464820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 &gt; 0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5715000" y="46482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 &lt;=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D0FA63-0045-0F41-D2E8-B206F2A85E22}"/>
                  </a:ext>
                </a:extLst>
              </p14:cNvPr>
              <p14:cNvContentPartPr/>
              <p14:nvPr/>
            </p14:nvContentPartPr>
            <p14:xfrm>
              <a:off x="875160" y="1540440"/>
              <a:ext cx="8790120" cy="551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D0FA63-0045-0F41-D2E8-B206F2A85E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5800" y="1531080"/>
                <a:ext cx="8808840" cy="55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2362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 dirty="0"/>
              <a:t>Homework Problem Answer (2)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71700" y="2819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866900" y="3505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62100" y="213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943100" y="2590800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62300" y="4267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247900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257300" y="4953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324100" y="4953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866900" y="4267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552700" y="3276600"/>
            <a:ext cx="1066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247900" y="3962400"/>
            <a:ext cx="914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2247900" y="32766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638300" y="594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838200" y="2590800"/>
            <a:ext cx="1104900" cy="3352800"/>
          </a:xfrm>
          <a:custGeom>
            <a:avLst/>
            <a:gdLst>
              <a:gd name="T0" fmla="*/ 2147483646 w 696"/>
              <a:gd name="T1" fmla="*/ 0 h 2112"/>
              <a:gd name="T2" fmla="*/ 2147483646 w 696"/>
              <a:gd name="T3" fmla="*/ 2147483646 h 2112"/>
              <a:gd name="T4" fmla="*/ 2147483646 w 696"/>
              <a:gd name="T5" fmla="*/ 2147483646 h 2112"/>
              <a:gd name="T6" fmla="*/ 2147483646 w 696"/>
              <a:gd name="T7" fmla="*/ 2147483646 h 2112"/>
              <a:gd name="T8" fmla="*/ 2147483646 w 696"/>
              <a:gd name="T9" fmla="*/ 2147483646 h 2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6" h="2112">
                <a:moveTo>
                  <a:pt x="696" y="0"/>
                </a:moveTo>
                <a:cubicBezTo>
                  <a:pt x="536" y="60"/>
                  <a:pt x="376" y="120"/>
                  <a:pt x="264" y="336"/>
                </a:cubicBezTo>
                <a:cubicBezTo>
                  <a:pt x="152" y="552"/>
                  <a:pt x="48" y="1032"/>
                  <a:pt x="24" y="1296"/>
                </a:cubicBezTo>
                <a:cubicBezTo>
                  <a:pt x="0" y="1560"/>
                  <a:pt x="40" y="1784"/>
                  <a:pt x="120" y="1920"/>
                </a:cubicBezTo>
                <a:cubicBezTo>
                  <a:pt x="200" y="2056"/>
                  <a:pt x="352" y="2084"/>
                  <a:pt x="504" y="211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714500" y="5410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2095500" y="54102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1714500" y="47244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2247900" y="4724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2400300" y="4724400"/>
            <a:ext cx="1257300" cy="1219200"/>
          </a:xfrm>
          <a:custGeom>
            <a:avLst/>
            <a:gdLst>
              <a:gd name="T0" fmla="*/ 2147483646 w 792"/>
              <a:gd name="T1" fmla="*/ 0 h 768"/>
              <a:gd name="T2" fmla="*/ 2147483646 w 792"/>
              <a:gd name="T3" fmla="*/ 2147483646 h 768"/>
              <a:gd name="T4" fmla="*/ 0 w 7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2" h="768">
                <a:moveTo>
                  <a:pt x="720" y="0"/>
                </a:moveTo>
                <a:cubicBezTo>
                  <a:pt x="756" y="128"/>
                  <a:pt x="792" y="256"/>
                  <a:pt x="672" y="384"/>
                </a:cubicBezTo>
                <a:cubicBezTo>
                  <a:pt x="552" y="512"/>
                  <a:pt x="276" y="640"/>
                  <a:pt x="0" y="7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876300" y="25908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 &lt;= 0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2400300" y="25146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 &gt; 0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086100" y="342900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0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790700" y="32004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0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1562100" y="39624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2628900" y="38100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2552700" y="464820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 &gt; 0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1181100" y="46482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 &lt;= 0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724400" y="1706513"/>
            <a:ext cx="13917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u="sng" dirty="0"/>
              <a:t>BB	CD</a:t>
            </a:r>
          </a:p>
          <a:p>
            <a:r>
              <a:rPr lang="en-US" altLang="en-US" sz="1600" dirty="0"/>
              <a:t>1	-</a:t>
            </a:r>
          </a:p>
          <a:p>
            <a:r>
              <a:rPr lang="en-US" altLang="en-US" sz="1600" dirty="0"/>
              <a:t>2	1</a:t>
            </a:r>
          </a:p>
          <a:p>
            <a:r>
              <a:rPr lang="en-US" altLang="en-US" sz="1600" dirty="0"/>
              <a:t>3	-2</a:t>
            </a:r>
          </a:p>
          <a:p>
            <a:r>
              <a:rPr lang="en-US" altLang="en-US" sz="1600" dirty="0"/>
              <a:t>4	-3</a:t>
            </a:r>
          </a:p>
          <a:p>
            <a:r>
              <a:rPr lang="en-US" altLang="en-US" sz="1600" dirty="0"/>
              <a:t>5	2,3</a:t>
            </a:r>
          </a:p>
          <a:p>
            <a:r>
              <a:rPr lang="en-US" altLang="en-US" sz="1600" dirty="0"/>
              <a:t>6	-4</a:t>
            </a:r>
          </a:p>
          <a:p>
            <a:r>
              <a:rPr lang="en-US" altLang="en-US" sz="1600" dirty="0"/>
              <a:t>7	4</a:t>
            </a:r>
          </a:p>
          <a:p>
            <a:r>
              <a:rPr lang="en-US" altLang="en-US" sz="1600" dirty="0"/>
              <a:t>8	-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4895636" y="4291173"/>
            <a:ext cx="310991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p3 = 0</a:t>
            </a:r>
          </a:p>
          <a:p>
            <a:r>
              <a:rPr lang="en-US" altLang="en-US" sz="1600" dirty="0"/>
              <a:t>p1 = CMPP.UN (a &gt; 0) if T</a:t>
            </a:r>
          </a:p>
          <a:p>
            <a:r>
              <a:rPr lang="en-US" altLang="en-US" sz="1600" dirty="0"/>
              <a:t>r = t + s if p1</a:t>
            </a:r>
          </a:p>
          <a:p>
            <a:r>
              <a:rPr lang="en-US" altLang="en-US" sz="1600" dirty="0"/>
              <a:t>p2,p3 = CMPP.UC.ON (b &gt; 0) if p1</a:t>
            </a:r>
          </a:p>
          <a:p>
            <a:r>
              <a:rPr lang="en-US" altLang="en-US" sz="1600" dirty="0"/>
              <a:t>p4,p3 = CMPP.UC.ON (c &gt; 0) if p2</a:t>
            </a:r>
          </a:p>
          <a:p>
            <a:r>
              <a:rPr lang="en-US" altLang="en-US" sz="1600" dirty="0"/>
              <a:t>u = v + 1 if p3</a:t>
            </a:r>
          </a:p>
          <a:p>
            <a:r>
              <a:rPr lang="en-US" altLang="en-US" sz="1600" dirty="0"/>
              <a:t>p5,p6 = CMPP.UC.UN (d &gt; 0) if p4</a:t>
            </a:r>
          </a:p>
          <a:p>
            <a:r>
              <a:rPr lang="en-US" altLang="en-US" sz="1600" dirty="0"/>
              <a:t>x = y + 1 if p6</a:t>
            </a:r>
          </a:p>
          <a:p>
            <a:r>
              <a:rPr lang="en-US" altLang="en-US" sz="1600" dirty="0"/>
              <a:t>z = z + 1 if p5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6934200" y="1718499"/>
            <a:ext cx="26901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u="sng" dirty="0"/>
              <a:t>BB	Assigned Predicate</a:t>
            </a:r>
          </a:p>
          <a:p>
            <a:r>
              <a:rPr lang="en-US" altLang="en-US" sz="1600" dirty="0"/>
              <a:t>1	-</a:t>
            </a:r>
          </a:p>
          <a:p>
            <a:r>
              <a:rPr lang="en-US" altLang="en-US" sz="1600" dirty="0"/>
              <a:t>2	p1</a:t>
            </a:r>
          </a:p>
          <a:p>
            <a:r>
              <a:rPr lang="en-US" altLang="en-US" sz="1600" dirty="0"/>
              <a:t>3	p2</a:t>
            </a:r>
          </a:p>
          <a:p>
            <a:r>
              <a:rPr lang="en-US" altLang="en-US" sz="1600" dirty="0"/>
              <a:t>4	p4</a:t>
            </a:r>
          </a:p>
          <a:p>
            <a:r>
              <a:rPr lang="en-US" altLang="en-US" sz="1600" dirty="0"/>
              <a:t>5	p3</a:t>
            </a:r>
          </a:p>
          <a:p>
            <a:r>
              <a:rPr lang="en-US" altLang="en-US" sz="1600" dirty="0"/>
              <a:t>6	p5</a:t>
            </a:r>
          </a:p>
          <a:p>
            <a:r>
              <a:rPr lang="en-US" altLang="en-US" sz="1600" dirty="0"/>
              <a:t>7	p6</a:t>
            </a:r>
          </a:p>
          <a:p>
            <a:r>
              <a:rPr lang="en-US" altLang="en-US" sz="1600" dirty="0"/>
              <a:t>8	-</a:t>
            </a:r>
          </a:p>
        </p:txBody>
      </p:sp>
    </p:spTree>
    <p:extLst>
      <p:ext uri="{BB962C8B-B14F-4D97-AF65-F5344CB8AC3E}">
        <p14:creationId xmlns:p14="http://schemas.microsoft.com/office/powerpoint/2010/main" val="3618025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When to Apply If-conversion?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3434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Positives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Remove branch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No disruption to sequential fetch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No prediction or mispredict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No draining of pipeline for mispredict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No use of branch resource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Increase potential for operation overlap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Creates larger basic blocks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Convert control dependences into data dependences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Enable more aggressive compiler xforms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Software pipelining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Height reduction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What about the negatives?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645275" y="3006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254875" y="38449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254875" y="54451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0262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645275" y="46069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76358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254875" y="2244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7026275" y="27019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635875" y="2701925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864475" y="3006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5654675" y="6130925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5654675" y="19399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654675" y="193992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7483475" y="19399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7026275" y="43021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7102475" y="50641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7712075" y="4302125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7635875" y="59023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7818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8077200" y="2663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797675" y="4222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772400" y="4721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7635875" y="17875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7696200" y="1673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1816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7712075" y="590232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7772400" y="6245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858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8001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6934200" y="5102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3DF6DC-A6D8-9884-0E3D-33A0CA7A7C5B}"/>
                  </a:ext>
                </a:extLst>
              </p14:cNvPr>
              <p14:cNvContentPartPr/>
              <p14:nvPr/>
            </p14:nvContentPartPr>
            <p14:xfrm>
              <a:off x="936360" y="1875600"/>
              <a:ext cx="8852760" cy="479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3DF6DC-A6D8-9884-0E3D-33A0CA7A7C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7000" y="1866240"/>
                <a:ext cx="8871480" cy="48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567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Negative 1: Resource Usage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09600" y="3886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19200" y="4724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990600" y="43434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1600200" y="43434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219200" y="3124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9906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16002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828800" y="3886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46125" y="3467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0415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1600200" y="2667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600200" y="26638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822325" y="43815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965325" y="43815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1600200" y="518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1676400" y="51784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838200" y="1749425"/>
            <a:ext cx="36274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Instruction execution is additive</a:t>
            </a:r>
          </a:p>
          <a:p>
            <a:r>
              <a:rPr lang="en-US" altLang="en-US">
                <a:solidFill>
                  <a:schemeClr val="tx1"/>
                </a:solidFill>
              </a:rPr>
              <a:t>for all BBs that are if-converted, thus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require more processor resources</a:t>
            </a:r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3352800" y="32004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3352800" y="36576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BB2 if p1</a:t>
            </a: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3352800" y="41148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BB3 if p2</a:t>
            </a:r>
          </a:p>
        </p:txBody>
      </p:sp>
      <p:sp>
        <p:nvSpPr>
          <p:cNvPr id="11287" name="Rectangle 25"/>
          <p:cNvSpPr>
            <a:spLocks noChangeArrowheads="1"/>
          </p:cNvSpPr>
          <p:nvPr/>
        </p:nvSpPr>
        <p:spPr bwMode="auto">
          <a:xfrm>
            <a:off x="3352800" y="45720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1288" name="AutoShape 26"/>
          <p:cNvSpPr>
            <a:spLocks noChangeArrowheads="1"/>
          </p:cNvSpPr>
          <p:nvPr/>
        </p:nvSpPr>
        <p:spPr bwMode="auto">
          <a:xfrm>
            <a:off x="2819400" y="3962400"/>
            <a:ext cx="3048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9" name="Text Box 20"/>
          <p:cNvSpPr txBox="1">
            <a:spLocks noChangeArrowheads="1"/>
          </p:cNvSpPr>
          <p:nvPr/>
        </p:nvSpPr>
        <p:spPr bwMode="auto">
          <a:xfrm>
            <a:off x="5105400" y="1828800"/>
            <a:ext cx="44735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Be careful applying if-conversion too liberally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when processor resources constrained OR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blocks have large numbers of instructions</a:t>
            </a:r>
          </a:p>
        </p:txBody>
      </p:sp>
      <p:sp>
        <p:nvSpPr>
          <p:cNvPr id="11290" name="Right Arrow 1"/>
          <p:cNvSpPr>
            <a:spLocks noChangeArrowheads="1"/>
          </p:cNvSpPr>
          <p:nvPr/>
        </p:nvSpPr>
        <p:spPr bwMode="auto">
          <a:xfrm>
            <a:off x="4465638" y="2133600"/>
            <a:ext cx="487362" cy="457200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56414E-DE00-6EFF-73EB-F3AEAE0A155C}"/>
                  </a:ext>
                </a:extLst>
              </p14:cNvPr>
              <p14:cNvContentPartPr/>
              <p14:nvPr/>
            </p14:nvContentPartPr>
            <p14:xfrm>
              <a:off x="475200" y="767520"/>
              <a:ext cx="9338400" cy="627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56414E-DE00-6EFF-73EB-F3AEAE0A15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840" y="758160"/>
                <a:ext cx="9357120" cy="62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972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Negative 2: Dependence Height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9600" y="4724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19200" y="556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990600" y="5181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1600200" y="5181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219200" y="3962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990600" y="4419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600200" y="4419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828800" y="4724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46125" y="4305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041525" y="43815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6002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600200" y="35020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822325" y="5219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965325" y="5219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1600200" y="6019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1676400" y="60166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838200" y="1749425"/>
            <a:ext cx="3098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Dependence height is max of</a:t>
            </a:r>
          </a:p>
          <a:p>
            <a:r>
              <a:rPr lang="en-US" altLang="en-US">
                <a:solidFill>
                  <a:schemeClr val="tx1"/>
                </a:solidFill>
              </a:rPr>
              <a:t>for all BBs that are if-converted</a:t>
            </a:r>
          </a:p>
          <a:p>
            <a:r>
              <a:rPr lang="en-US" altLang="en-US">
                <a:solidFill>
                  <a:schemeClr val="tx1"/>
                </a:solidFill>
              </a:rPr>
              <a:t>(dep height = schedule length</a:t>
            </a:r>
          </a:p>
          <a:p>
            <a:r>
              <a:rPr lang="en-US" altLang="en-US">
                <a:solidFill>
                  <a:schemeClr val="tx1"/>
                </a:solidFill>
              </a:rPr>
              <a:t>with infinite resources)</a:t>
            </a: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3352800" y="40386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2309" name="Rectangle 22"/>
          <p:cNvSpPr>
            <a:spLocks noChangeArrowheads="1"/>
          </p:cNvSpPr>
          <p:nvPr/>
        </p:nvSpPr>
        <p:spPr bwMode="auto">
          <a:xfrm>
            <a:off x="3352800" y="44958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BB2 if p1</a:t>
            </a:r>
          </a:p>
        </p:txBody>
      </p:sp>
      <p:sp>
        <p:nvSpPr>
          <p:cNvPr id="12310" name="Rectangle 23"/>
          <p:cNvSpPr>
            <a:spLocks noChangeArrowheads="1"/>
          </p:cNvSpPr>
          <p:nvPr/>
        </p:nvSpPr>
        <p:spPr bwMode="auto">
          <a:xfrm>
            <a:off x="3352800" y="49530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BB3 if p2</a:t>
            </a:r>
          </a:p>
        </p:txBody>
      </p:sp>
      <p:sp>
        <p:nvSpPr>
          <p:cNvPr id="12311" name="Rectangle 24"/>
          <p:cNvSpPr>
            <a:spLocks noChangeArrowheads="1"/>
          </p:cNvSpPr>
          <p:nvPr/>
        </p:nvSpPr>
        <p:spPr bwMode="auto">
          <a:xfrm>
            <a:off x="3352800" y="54102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2312" name="AutoShape 25"/>
          <p:cNvSpPr>
            <a:spLocks noChangeArrowheads="1"/>
          </p:cNvSpPr>
          <p:nvPr/>
        </p:nvSpPr>
        <p:spPr bwMode="auto">
          <a:xfrm>
            <a:off x="2819400" y="4800600"/>
            <a:ext cx="3048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313" name="Right Arrow 1"/>
          <p:cNvSpPr>
            <a:spLocks noChangeArrowheads="1"/>
          </p:cNvSpPr>
          <p:nvPr/>
        </p:nvSpPr>
        <p:spPr bwMode="auto">
          <a:xfrm>
            <a:off x="4343400" y="2209800"/>
            <a:ext cx="7620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314" name="Text Box 20"/>
          <p:cNvSpPr txBox="1">
            <a:spLocks noChangeArrowheads="1"/>
          </p:cNvSpPr>
          <p:nvPr/>
        </p:nvSpPr>
        <p:spPr bwMode="auto">
          <a:xfrm>
            <a:off x="5511800" y="1860550"/>
            <a:ext cx="4000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Be careful with if-converting blocks with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mismatched dependence heights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29F31D-88CD-5896-258F-B098B3603411}"/>
                  </a:ext>
                </a:extLst>
              </p14:cNvPr>
              <p14:cNvContentPartPr/>
              <p14:nvPr/>
            </p14:nvContentPartPr>
            <p14:xfrm>
              <a:off x="-360" y="3310920"/>
              <a:ext cx="8364960" cy="3478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29F31D-88CD-5896-258F-B098B36034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720" y="3301560"/>
                <a:ext cx="8383680" cy="34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7499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Negative 3: Hazard Presence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9600" y="4724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19200" y="556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990600" y="5181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1600200" y="5181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219200" y="3962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990600" y="4419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600200" y="4419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828800" y="4724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46125" y="4305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041525" y="43815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6002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600200" y="35020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22325" y="5219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965325" y="5219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3329" name="Line 18"/>
          <p:cNvSpPr>
            <a:spLocks noChangeShapeType="1"/>
          </p:cNvSpPr>
          <p:nvPr/>
        </p:nvSpPr>
        <p:spPr bwMode="auto">
          <a:xfrm>
            <a:off x="1600200" y="6019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1676400" y="60166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3331" name="Text Box 20"/>
          <p:cNvSpPr txBox="1">
            <a:spLocks noChangeArrowheads="1"/>
          </p:cNvSpPr>
          <p:nvPr/>
        </p:nvSpPr>
        <p:spPr bwMode="auto">
          <a:xfrm>
            <a:off x="533400" y="1749425"/>
            <a:ext cx="3644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Hazard = operation that forces</a:t>
            </a:r>
          </a:p>
          <a:p>
            <a:r>
              <a:rPr lang="en-US" altLang="en-US">
                <a:solidFill>
                  <a:schemeClr val="tx1"/>
                </a:solidFill>
              </a:rPr>
              <a:t>the compiler to be conservative,</a:t>
            </a:r>
          </a:p>
          <a:p>
            <a:r>
              <a:rPr lang="en-US" altLang="en-US">
                <a:solidFill>
                  <a:schemeClr val="tx1"/>
                </a:solidFill>
              </a:rPr>
              <a:t>so limited reordering or optimization,</a:t>
            </a:r>
          </a:p>
          <a:p>
            <a:r>
              <a:rPr lang="en-US" altLang="en-US">
                <a:solidFill>
                  <a:schemeClr val="tx1"/>
                </a:solidFill>
              </a:rPr>
              <a:t>e.g.,  subroutine call, pointer store, …</a:t>
            </a:r>
          </a:p>
        </p:txBody>
      </p:sp>
      <p:sp>
        <p:nvSpPr>
          <p:cNvPr id="13332" name="Rectangle 21"/>
          <p:cNvSpPr>
            <a:spLocks noChangeArrowheads="1"/>
          </p:cNvSpPr>
          <p:nvPr/>
        </p:nvSpPr>
        <p:spPr bwMode="auto">
          <a:xfrm>
            <a:off x="3352800" y="40386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3333" name="Rectangle 22"/>
          <p:cNvSpPr>
            <a:spLocks noChangeArrowheads="1"/>
          </p:cNvSpPr>
          <p:nvPr/>
        </p:nvSpPr>
        <p:spPr bwMode="auto">
          <a:xfrm>
            <a:off x="3352800" y="44958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BB2 if p1</a:t>
            </a:r>
          </a:p>
        </p:txBody>
      </p:sp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3352800" y="49530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BB3 if p2</a:t>
            </a:r>
          </a:p>
        </p:txBody>
      </p:sp>
      <p:sp>
        <p:nvSpPr>
          <p:cNvPr id="13335" name="Rectangle 24"/>
          <p:cNvSpPr>
            <a:spLocks noChangeArrowheads="1"/>
          </p:cNvSpPr>
          <p:nvPr/>
        </p:nvSpPr>
        <p:spPr bwMode="auto">
          <a:xfrm>
            <a:off x="3352800" y="54102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36" name="AutoShape 25"/>
          <p:cNvSpPr>
            <a:spLocks noChangeArrowheads="1"/>
          </p:cNvSpPr>
          <p:nvPr/>
        </p:nvSpPr>
        <p:spPr bwMode="auto">
          <a:xfrm>
            <a:off x="2819400" y="4800600"/>
            <a:ext cx="3048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7" name="Right Arrow 1"/>
          <p:cNvSpPr>
            <a:spLocks noChangeArrowheads="1"/>
          </p:cNvSpPr>
          <p:nvPr/>
        </p:nvSpPr>
        <p:spPr bwMode="auto">
          <a:xfrm>
            <a:off x="4648200" y="228600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8" name="Text Box 20"/>
          <p:cNvSpPr txBox="1">
            <a:spLocks noChangeArrowheads="1"/>
          </p:cNvSpPr>
          <p:nvPr/>
        </p:nvSpPr>
        <p:spPr bwMode="auto">
          <a:xfrm>
            <a:off x="5410200" y="1905000"/>
            <a:ext cx="3340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Hazards should be avoided except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on the “main path”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46F5A1-C13F-309E-2E51-B09A6F3E065F}"/>
                  </a:ext>
                </a:extLst>
              </p14:cNvPr>
              <p14:cNvContentPartPr/>
              <p14:nvPr/>
            </p14:nvContentPartPr>
            <p14:xfrm>
              <a:off x="614160" y="839520"/>
              <a:ext cx="8796600" cy="597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46F5A1-C13F-309E-2E51-B09A6F3E06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800" y="830160"/>
                <a:ext cx="8815320" cy="599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853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Deciding When/What To If-convert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419600" cy="5216525"/>
          </a:xfrm>
        </p:spPr>
        <p:txBody>
          <a:bodyPr/>
          <a:lstStyle/>
          <a:p>
            <a:r>
              <a:rPr lang="en-US" altLang="en-US" sz="2000"/>
              <a:t>Resources</a:t>
            </a:r>
          </a:p>
          <a:p>
            <a:pPr lvl="1"/>
            <a:r>
              <a:rPr lang="en-US" altLang="en-US" sz="1800"/>
              <a:t>Small resource usage ideal for less important paths </a:t>
            </a:r>
          </a:p>
          <a:p>
            <a:r>
              <a:rPr lang="en-US" altLang="en-US" sz="2000"/>
              <a:t>Dependence height</a:t>
            </a:r>
          </a:p>
          <a:p>
            <a:pPr lvl="1"/>
            <a:r>
              <a:rPr lang="en-US" altLang="en-US" sz="1800"/>
              <a:t>Matched heights are ideal</a:t>
            </a:r>
          </a:p>
          <a:p>
            <a:pPr lvl="1"/>
            <a:r>
              <a:rPr lang="en-US" altLang="en-US" sz="1800"/>
              <a:t>Close to same heights is ok</a:t>
            </a:r>
          </a:p>
          <a:p>
            <a:r>
              <a:rPr lang="en-US" altLang="en-US" sz="2000"/>
              <a:t>Remember everything is </a:t>
            </a:r>
            <a:r>
              <a:rPr lang="en-US" altLang="en-US" sz="2000" u="sng"/>
              <a:t>relative</a:t>
            </a:r>
            <a:r>
              <a:rPr lang="en-US" altLang="en-US" sz="2000"/>
              <a:t> for resources and dependence height !</a:t>
            </a:r>
          </a:p>
          <a:p>
            <a:r>
              <a:rPr lang="en-US" altLang="en-US" sz="2000"/>
              <a:t>Hazards</a:t>
            </a:r>
          </a:p>
          <a:p>
            <a:pPr lvl="1"/>
            <a:r>
              <a:rPr lang="en-US" altLang="en-US" sz="1800"/>
              <a:t>Avoid hazards unless on most important path</a:t>
            </a:r>
          </a:p>
          <a:p>
            <a:r>
              <a:rPr lang="en-US" altLang="en-US" sz="2000"/>
              <a:t>Estimate of benefit</a:t>
            </a:r>
          </a:p>
          <a:p>
            <a:pPr lvl="1"/>
            <a:r>
              <a:rPr lang="en-US" altLang="en-US" sz="1800"/>
              <a:t>Branches/Mispredicts removed</a:t>
            </a:r>
          </a:p>
          <a:p>
            <a:pPr lvl="1"/>
            <a:r>
              <a:rPr lang="en-US" altLang="en-US" sz="1800"/>
              <a:t>Increased instruction overlap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953000" y="3657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562600" y="449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5334000" y="4114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5943600" y="4114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562600" y="2895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5334000" y="3352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5943600" y="3352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172200" y="3657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089525" y="32385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384925" y="3314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5943600" y="2438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943600" y="24352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165725" y="41529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308725" y="41529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5943600" y="4953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019800" y="49498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696200" y="29718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7696200" y="34290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BB2 if p1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7696200" y="38862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BB3 if p2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7696200" y="43434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7162800" y="3733800"/>
            <a:ext cx="3048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0F871D-9F3F-E3B4-E59C-B91537D44174}"/>
                  </a:ext>
                </a:extLst>
              </p14:cNvPr>
              <p14:cNvContentPartPr/>
              <p14:nvPr/>
            </p14:nvContentPartPr>
            <p14:xfrm>
              <a:off x="383760" y="1439280"/>
              <a:ext cx="8916840" cy="542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0F871D-9F3F-E3B4-E59C-B91537D441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400" y="1429920"/>
                <a:ext cx="8935560" cy="54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2412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 More on If-conversion/Predicated Execution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Selective if-conversion: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altLang="en-US" dirty="0">
                <a:cs typeface="Arial" panose="020B0604020202020204" pitchFamily="34" charset="0"/>
              </a:rPr>
              <a:t>Effective Compiler Support for Predicated Execution using the </a:t>
            </a:r>
            <a:r>
              <a:rPr lang="en-US" altLang="en-US" dirty="0" err="1">
                <a:cs typeface="Arial" panose="020B0604020202020204" pitchFamily="34" charset="0"/>
              </a:rPr>
              <a:t>Hyperblock</a:t>
            </a:r>
            <a:r>
              <a:rPr lang="en-US" altLang="en-US" dirty="0">
                <a:cs typeface="Arial" panose="020B0604020202020204" pitchFamily="34" charset="0"/>
              </a:rPr>
              <a:t>", S. Mahlke et al., MICRO-25, 1992.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Use of AND-type predicates: "Control CPR: A Branch Height Reduction Optimization for EPIC Processors", M. </a:t>
            </a:r>
            <a:r>
              <a:rPr lang="en-US" altLang="en-US" dirty="0" err="1">
                <a:cs typeface="Arial" panose="020B0604020202020204" pitchFamily="34" charset="0"/>
              </a:rPr>
              <a:t>Schlansker</a:t>
            </a:r>
            <a:r>
              <a:rPr lang="en-US" altLang="en-US" dirty="0">
                <a:cs typeface="Arial" panose="020B0604020202020204" pitchFamily="34" charset="0"/>
              </a:rPr>
              <a:t> et al., PLDI-99, 1999.</a:t>
            </a:r>
          </a:p>
          <a:p>
            <a:pPr lvl="1"/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5F373A-4ECE-1D00-3CC4-393314B43502}"/>
                  </a:ext>
                </a:extLst>
              </p14:cNvPr>
              <p14:cNvContentPartPr/>
              <p14:nvPr/>
            </p14:nvContentPartPr>
            <p14:xfrm>
              <a:off x="446400" y="1117800"/>
              <a:ext cx="8897400" cy="3574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5F373A-4ECE-1D00-3CC4-393314B435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040" y="1108440"/>
                <a:ext cx="8916120" cy="35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329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839200" cy="615950"/>
          </a:xfrm>
        </p:spPr>
        <p:txBody>
          <a:bodyPr/>
          <a:lstStyle/>
          <a:p>
            <a:r>
              <a:rPr lang="en-US" altLang="en-US"/>
              <a:t>HPL-PD Compare-to-Predicate Operations (CMPPs)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we compute predicates</a:t>
            </a:r>
          </a:p>
          <a:p>
            <a:pPr lvl="1"/>
            <a:r>
              <a:rPr lang="en-US" altLang="en-US"/>
              <a:t>Compare registers/literals like a branch would do</a:t>
            </a:r>
          </a:p>
          <a:p>
            <a:pPr lvl="1"/>
            <a:r>
              <a:rPr lang="en-US" altLang="en-US"/>
              <a:t>Efficiency, code size, nested conditionals, etc</a:t>
            </a:r>
          </a:p>
          <a:p>
            <a:r>
              <a:rPr lang="en-US" altLang="en-US"/>
              <a:t>2 targets for computing taken/fall-through conditions with 1 operation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0" y="3630613"/>
            <a:ext cx="50101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p1, p2 = CMPP.cond.D1a.D2a (r1, r2) if p3</a:t>
            </a:r>
          </a:p>
          <a:p>
            <a:endParaRPr lang="en-US" altLang="en-US" sz="2000"/>
          </a:p>
          <a:p>
            <a:r>
              <a:rPr lang="en-US" altLang="en-US" sz="2000"/>
              <a:t>p1 = first destination predicate</a:t>
            </a:r>
          </a:p>
          <a:p>
            <a:r>
              <a:rPr lang="en-US" altLang="en-US" sz="2000"/>
              <a:t>p2 = second destination predicate</a:t>
            </a:r>
          </a:p>
          <a:p>
            <a:r>
              <a:rPr lang="en-US" altLang="en-US" sz="2000"/>
              <a:t>cond = compare condition (ie EQ, LT, GE, …)</a:t>
            </a:r>
          </a:p>
          <a:p>
            <a:r>
              <a:rPr lang="en-US" altLang="en-US" sz="2000"/>
              <a:t>D1a = action specifier for first destination</a:t>
            </a:r>
          </a:p>
          <a:p>
            <a:r>
              <a:rPr lang="en-US" altLang="en-US" sz="2000"/>
              <a:t>D2a = action specifier for second destination</a:t>
            </a:r>
          </a:p>
          <a:p>
            <a:r>
              <a:rPr lang="en-US" altLang="en-US" sz="2000"/>
              <a:t>(r1,r2) = data inputs to be compared (ie r1 &lt; r2)</a:t>
            </a:r>
          </a:p>
          <a:p>
            <a:r>
              <a:rPr lang="en-US" altLang="en-US" sz="2000"/>
              <a:t>p3 = guarding predicate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24C20A-AF7B-25B9-8AD7-34BC000EA3C0}"/>
                  </a:ext>
                </a:extLst>
              </p14:cNvPr>
              <p14:cNvContentPartPr/>
              <p14:nvPr/>
            </p14:nvContentPartPr>
            <p14:xfrm>
              <a:off x="2010600" y="3450240"/>
              <a:ext cx="5286240" cy="232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24C20A-AF7B-25B9-8AD7-34BC000EA3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1240" y="3440880"/>
                <a:ext cx="5304960" cy="234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CMPP Action Specifiers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00200" y="1649413"/>
            <a:ext cx="12414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Guarding</a:t>
            </a:r>
          </a:p>
          <a:p>
            <a:pPr algn="ctr"/>
            <a:r>
              <a:rPr lang="en-US" altLang="en-US" sz="2000" b="1"/>
              <a:t>predicate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1025" y="1673225"/>
            <a:ext cx="12001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Compare</a:t>
            </a:r>
          </a:p>
          <a:p>
            <a:pPr algn="ctr"/>
            <a:r>
              <a:rPr lang="en-US" altLang="en-US" sz="2000" b="1"/>
              <a:t>Result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49763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UN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56188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UC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713413" y="2054225"/>
            <a:ext cx="565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ON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318250" y="2054225"/>
            <a:ext cx="565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OC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-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946900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AN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-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553325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AC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0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585913" y="25146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329113" y="17526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066800" y="4240213"/>
            <a:ext cx="62579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UN/UC = Unconditional normal/complement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	    This is what we used in the earlier examples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	    guard = 0, both outputs are 0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	    guard = 1, UN = Compare result, UC = opposite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ON/OC = OR-type normal/complement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AN/AC = AND-type normal/complement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058A2C-A481-EC26-742C-75D5A147D4AE}"/>
                  </a:ext>
                </a:extLst>
              </p14:cNvPr>
              <p14:cNvContentPartPr/>
              <p14:nvPr/>
            </p14:nvContentPartPr>
            <p14:xfrm>
              <a:off x="1890720" y="822600"/>
              <a:ext cx="7212960" cy="565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058A2C-A481-EC26-742C-75D5A147D4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1360" y="813240"/>
                <a:ext cx="7231680" cy="567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OR-type, AND-type Predicates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2054225"/>
            <a:ext cx="31273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p1 = 0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cmpp_ON</a:t>
            </a:r>
            <a:r>
              <a:rPr lang="en-US" altLang="en-US" sz="2000" dirty="0">
                <a:solidFill>
                  <a:schemeClr val="tx1"/>
                </a:solidFill>
              </a:rPr>
              <a:t> (r1 &lt; r2)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cmpp_OC</a:t>
            </a:r>
            <a:r>
              <a:rPr lang="en-US" altLang="en-US" sz="2000" dirty="0">
                <a:solidFill>
                  <a:schemeClr val="tx1"/>
                </a:solidFill>
              </a:rPr>
              <a:t> (r3 &lt; r4)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cmpp_ON</a:t>
            </a:r>
            <a:r>
              <a:rPr lang="en-US" altLang="en-US" sz="2000" dirty="0">
                <a:solidFill>
                  <a:schemeClr val="tx1"/>
                </a:solidFill>
              </a:rPr>
              <a:t> (r5 &lt; r6) if T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p1 = (r1 &lt; r2) | (!(r3 &lt; r4)) |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(r5 &lt; r6)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Wired-OR into p1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257800" y="2054225"/>
            <a:ext cx="32654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p1 = 1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cmpp_AN</a:t>
            </a:r>
            <a:r>
              <a:rPr lang="en-US" altLang="en-US" sz="2000" dirty="0">
                <a:solidFill>
                  <a:schemeClr val="tx1"/>
                </a:solidFill>
              </a:rPr>
              <a:t> (r1 &lt; r2)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cmpp_AC</a:t>
            </a:r>
            <a:r>
              <a:rPr lang="en-US" altLang="en-US" sz="2000" dirty="0">
                <a:solidFill>
                  <a:schemeClr val="tx1"/>
                </a:solidFill>
              </a:rPr>
              <a:t> (r3 &lt; r4)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cmpp_AN</a:t>
            </a:r>
            <a:r>
              <a:rPr lang="en-US" altLang="en-US" sz="2000" dirty="0">
                <a:solidFill>
                  <a:schemeClr val="tx1"/>
                </a:solidFill>
              </a:rPr>
              <a:t> (r5 &lt; r6) if T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p1 = (r1 &lt; r2) &amp; (!(r3 &lt; r4)) &amp;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(r5 &lt; r6)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Wired-AND into p1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81600" y="5407025"/>
            <a:ext cx="280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Talk about these later – used</a:t>
            </a:r>
          </a:p>
          <a:p>
            <a:r>
              <a:rPr lang="en-US" altLang="en-US">
                <a:solidFill>
                  <a:schemeClr val="tx1"/>
                </a:solidFill>
              </a:rPr>
              <a:t>for control height reduction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14400" y="5407025"/>
            <a:ext cx="2927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Generating predicated code</a:t>
            </a:r>
          </a:p>
          <a:p>
            <a:r>
              <a:rPr lang="en-US" altLang="en-US">
                <a:solidFill>
                  <a:schemeClr val="tx1"/>
                </a:solidFill>
              </a:rPr>
              <a:t>for some source code requires</a:t>
            </a:r>
          </a:p>
          <a:p>
            <a:r>
              <a:rPr lang="en-US" altLang="en-US">
                <a:solidFill>
                  <a:schemeClr val="tx1"/>
                </a:solidFill>
              </a:rPr>
              <a:t>OR-type predicates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6DFA9D-BE60-27C7-EA6D-620E2A56A5E8}"/>
                  </a:ext>
                </a:extLst>
              </p14:cNvPr>
              <p14:cNvContentPartPr/>
              <p14:nvPr/>
            </p14:nvContentPartPr>
            <p14:xfrm>
              <a:off x="394560" y="1573560"/>
              <a:ext cx="9663840" cy="533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6DFA9D-BE60-27C7-EA6D-620E2A56A5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200" y="1564200"/>
                <a:ext cx="9682560" cy="535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of OR-type Predicates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239000" y="1676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629400" y="2438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3152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924800" y="3200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7620000" y="21336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7010400" y="2133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010400" y="28956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701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66800" y="1597025"/>
            <a:ext cx="19335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 = b + c</a:t>
            </a:r>
          </a:p>
          <a:p>
            <a:r>
              <a:rPr lang="en-US" altLang="en-US">
                <a:solidFill>
                  <a:schemeClr val="tx1"/>
                </a:solidFill>
              </a:rPr>
              <a:t>if (a &gt; 0 &amp;&amp; b &gt; 0)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+ g</a:t>
            </a:r>
          </a:p>
          <a:p>
            <a:r>
              <a:rPr lang="en-US" altLang="en-US">
                <a:solidFill>
                  <a:schemeClr val="tx1"/>
                </a:solidFill>
              </a:rPr>
              <a:t>else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/ g</a:t>
            </a:r>
          </a:p>
          <a:p>
            <a:r>
              <a:rPr lang="en-US" altLang="en-US">
                <a:solidFill>
                  <a:schemeClr val="tx1"/>
                </a:solidFill>
              </a:rPr>
              <a:t>h = i - j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419600" y="1673225"/>
            <a:ext cx="14287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</a:t>
            </a:r>
          </a:p>
          <a:p>
            <a:r>
              <a:rPr lang="en-US" altLang="en-US">
                <a:solidFill>
                  <a:schemeClr val="tx1"/>
                </a:solidFill>
              </a:rPr>
              <a:t>ble a, 0, L1</a:t>
            </a:r>
          </a:p>
          <a:p>
            <a:r>
              <a:rPr lang="en-US" altLang="en-US">
                <a:solidFill>
                  <a:schemeClr val="tx1"/>
                </a:solidFill>
              </a:rPr>
              <a:t>ble b, 0, L1</a:t>
            </a:r>
          </a:p>
          <a:p>
            <a:r>
              <a:rPr lang="en-US" altLang="en-US">
                <a:solidFill>
                  <a:schemeClr val="tx1"/>
                </a:solidFill>
              </a:rPr>
              <a:t>add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jump L2</a:t>
            </a:r>
          </a:p>
          <a:p>
            <a:r>
              <a:rPr lang="en-US" altLang="en-US">
                <a:solidFill>
                  <a:schemeClr val="tx1"/>
                </a:solidFill>
              </a:rPr>
              <a:t>L1: div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L2: sub h, i, j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733800" y="1673225"/>
            <a:ext cx="6032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200400" y="38100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Traditional branching code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467600" y="4648200"/>
            <a:ext cx="762000" cy="1752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733800" y="4645025"/>
            <a:ext cx="34083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p3, p5 = cmpp.ON.UC a &lt;= 0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p3, p2 = cmpp.ON.UC b &lt;= 0 if p5</a:t>
            </a:r>
          </a:p>
          <a:p>
            <a:r>
              <a:rPr lang="en-US" altLang="en-US">
                <a:solidFill>
                  <a:schemeClr val="tx1"/>
                </a:solidFill>
              </a:rPr>
              <a:t>div e, f, g if p3</a:t>
            </a:r>
          </a:p>
          <a:p>
            <a:r>
              <a:rPr lang="en-US" altLang="en-US">
                <a:solidFill>
                  <a:schemeClr val="tx1"/>
                </a:solidFill>
              </a:rPr>
              <a:t>add e, f, g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sub h, i, j if T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048000" y="4645025"/>
            <a:ext cx="60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429000" y="63246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Predicated code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990600" y="5102225"/>
            <a:ext cx="11699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p2 </a:t>
            </a:r>
            <a:r>
              <a:rPr lang="en-US" altLang="en-US">
                <a:sym typeface="Wingdings" panose="05000000000000000000" pitchFamily="2" charset="2"/>
              </a:rPr>
              <a:t> BB2</a:t>
            </a:r>
          </a:p>
          <a:p>
            <a:r>
              <a:rPr lang="en-US" altLang="en-US">
                <a:sym typeface="Wingdings" panose="05000000000000000000" pitchFamily="2" charset="2"/>
              </a:rPr>
              <a:t>p3  BB3</a:t>
            </a:r>
          </a:p>
          <a:p>
            <a:r>
              <a:rPr lang="en-US" altLang="en-US">
                <a:sym typeface="Wingdings" panose="05000000000000000000" pitchFamily="2" charset="2"/>
              </a:rPr>
              <a:t>p5  BB5</a:t>
            </a:r>
            <a:endParaRPr lang="en-US" altLang="en-US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6629400" y="3200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7086600" y="3657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7772400" y="3657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3D2320-E9FE-9D10-26D2-C95223769F41}"/>
                  </a:ext>
                </a:extLst>
              </p14:cNvPr>
              <p14:cNvContentPartPr/>
              <p14:nvPr/>
            </p14:nvContentPartPr>
            <p14:xfrm>
              <a:off x="837720" y="1122840"/>
              <a:ext cx="8846640" cy="514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3D2320-E9FE-9D10-26D2-C95223769F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360" y="1113480"/>
                <a:ext cx="8865360" cy="516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09625"/>
            <a:ext cx="7772400" cy="615950"/>
          </a:xfrm>
        </p:spPr>
        <p:txBody>
          <a:bodyPr/>
          <a:lstStyle/>
          <a:p>
            <a:r>
              <a:rPr lang="en-US" altLang="en-US"/>
              <a:t>Homework Problem – Answer on next slide but don’t cheat!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55725" y="1843088"/>
            <a:ext cx="1676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if (a &gt;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r = t + 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u = v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y = x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43000" y="5102225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Draw the CFG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Predicate the code removing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all branches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 Problem Answer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55725" y="1843088"/>
            <a:ext cx="1676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if (a &gt;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r = t + 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u = v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y = x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5102225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Draw the CFG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Predicate the code removing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all branches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440363" y="1690688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H="1">
            <a:off x="5135563" y="2147888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935663" y="2147888"/>
            <a:ext cx="647700" cy="1128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4787900" y="2463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5435600" y="322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u = v + 1</a:t>
            </a:r>
          </a:p>
        </p:txBody>
      </p:sp>
      <p:sp>
        <p:nvSpPr>
          <p:cNvPr id="15370" name="Rectangle 4"/>
          <p:cNvSpPr>
            <a:spLocks noChangeArrowheads="1"/>
          </p:cNvSpPr>
          <p:nvPr/>
        </p:nvSpPr>
        <p:spPr bwMode="auto">
          <a:xfrm>
            <a:off x="4254500" y="322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r = t + s</a:t>
            </a:r>
          </a:p>
        </p:txBody>
      </p:sp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4932363" y="4049713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y = x + 1</a:t>
            </a:r>
          </a:p>
        </p:txBody>
      </p:sp>
      <p:sp>
        <p:nvSpPr>
          <p:cNvPr id="15372" name="Line 8"/>
          <p:cNvSpPr>
            <a:spLocks noChangeShapeType="1"/>
          </p:cNvSpPr>
          <p:nvPr/>
        </p:nvSpPr>
        <p:spPr bwMode="auto">
          <a:xfrm flipH="1">
            <a:off x="4584700" y="2921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7"/>
          <p:cNvSpPr>
            <a:spLocks noChangeShapeType="1"/>
          </p:cNvSpPr>
          <p:nvPr/>
        </p:nvSpPr>
        <p:spPr bwMode="auto">
          <a:xfrm>
            <a:off x="5321300" y="2921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7"/>
          <p:cNvSpPr>
            <a:spLocks noChangeShapeType="1"/>
          </p:cNvSpPr>
          <p:nvPr/>
        </p:nvSpPr>
        <p:spPr bwMode="auto">
          <a:xfrm>
            <a:off x="4635500" y="3683000"/>
            <a:ext cx="48260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8"/>
          <p:cNvSpPr>
            <a:spLocks noChangeShapeType="1"/>
          </p:cNvSpPr>
          <p:nvPr/>
        </p:nvSpPr>
        <p:spPr bwMode="auto">
          <a:xfrm flipH="1">
            <a:off x="5389563" y="3683000"/>
            <a:ext cx="465137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Box 1"/>
          <p:cNvSpPr txBox="1">
            <a:spLocks noChangeArrowheads="1"/>
          </p:cNvSpPr>
          <p:nvPr/>
        </p:nvSpPr>
        <p:spPr bwMode="auto">
          <a:xfrm>
            <a:off x="4217988" y="2814638"/>
            <a:ext cx="60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b &gt; 0</a:t>
            </a:r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5648325" y="2798763"/>
            <a:ext cx="72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b &lt;= 0</a:t>
            </a:r>
          </a:p>
        </p:txBody>
      </p:sp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4862513" y="2005013"/>
            <a:ext cx="596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a &gt; 0</a:t>
            </a:r>
          </a:p>
        </p:txBody>
      </p:sp>
      <p:sp>
        <p:nvSpPr>
          <p:cNvPr id="15379" name="TextBox 21"/>
          <p:cNvSpPr txBox="1">
            <a:spLocks noChangeArrowheads="1"/>
          </p:cNvSpPr>
          <p:nvPr/>
        </p:nvSpPr>
        <p:spPr bwMode="auto">
          <a:xfrm>
            <a:off x="6191250" y="2162175"/>
            <a:ext cx="71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a &lt;= 0</a:t>
            </a:r>
          </a:p>
        </p:txBody>
      </p:sp>
      <p:sp>
        <p:nvSpPr>
          <p:cNvPr id="15380" name="Rectangle 4"/>
          <p:cNvSpPr>
            <a:spLocks noChangeArrowheads="1"/>
          </p:cNvSpPr>
          <p:nvPr/>
        </p:nvSpPr>
        <p:spPr bwMode="auto">
          <a:xfrm>
            <a:off x="5473700" y="488315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81" name="Line 7"/>
          <p:cNvSpPr>
            <a:spLocks noChangeShapeType="1"/>
          </p:cNvSpPr>
          <p:nvPr/>
        </p:nvSpPr>
        <p:spPr bwMode="auto">
          <a:xfrm>
            <a:off x="5313363" y="4506913"/>
            <a:ext cx="481012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7"/>
          <p:cNvSpPr>
            <a:spLocks noChangeShapeType="1"/>
          </p:cNvSpPr>
          <p:nvPr/>
        </p:nvSpPr>
        <p:spPr bwMode="auto">
          <a:xfrm flipH="1">
            <a:off x="6008688" y="3276600"/>
            <a:ext cx="574675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Right Arrow 18"/>
          <p:cNvSpPr>
            <a:spLocks noChangeArrowheads="1"/>
          </p:cNvSpPr>
          <p:nvPr/>
        </p:nvSpPr>
        <p:spPr bwMode="auto">
          <a:xfrm>
            <a:off x="3429000" y="2955925"/>
            <a:ext cx="457200" cy="5492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84" name="TextBox 25"/>
          <p:cNvSpPr txBox="1">
            <a:spLocks noChangeArrowheads="1"/>
          </p:cNvSpPr>
          <p:nvPr/>
        </p:nvSpPr>
        <p:spPr bwMode="auto">
          <a:xfrm>
            <a:off x="7048500" y="2005013"/>
            <a:ext cx="2998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p1 = cmpp.UN(a &gt; 0) if T</a:t>
            </a:r>
          </a:p>
          <a:p>
            <a:r>
              <a:rPr lang="en-US" altLang="en-US" sz="1600"/>
              <a:t>p2, p3 = cmpp.UNUC(b &gt; 0) if p1</a:t>
            </a:r>
          </a:p>
          <a:p>
            <a:r>
              <a:rPr lang="en-US" altLang="en-US" sz="1600"/>
              <a:t>r = t + s if p2</a:t>
            </a:r>
          </a:p>
          <a:p>
            <a:r>
              <a:rPr lang="en-US" altLang="en-US" sz="1600"/>
              <a:t>u = v + 1 if p3</a:t>
            </a:r>
          </a:p>
          <a:p>
            <a:r>
              <a:rPr lang="en-US" altLang="en-US" sz="1600"/>
              <a:t>y = x + 1 if p1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9423</TotalTime>
  <Words>3943</Words>
  <Application>Microsoft Office PowerPoint</Application>
  <PresentationFormat>Custom</PresentationFormat>
  <Paragraphs>996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hp new</vt:lpstr>
      <vt:lpstr>EECS 583 – Class 4 If-conversion</vt:lpstr>
      <vt:lpstr>Announcements &amp; Reading Material</vt:lpstr>
      <vt:lpstr>From Last Time: Predicated Execution Example</vt:lpstr>
      <vt:lpstr>HPL-PD Compare-to-Predicate Operations (CMPPs)</vt:lpstr>
      <vt:lpstr>CMPP Action Specifiers</vt:lpstr>
      <vt:lpstr>OR-type, AND-type Predicates</vt:lpstr>
      <vt:lpstr>Use of OR-type Predicates</vt:lpstr>
      <vt:lpstr>Homework Problem – Answer on next slide but don’t cheat!</vt:lpstr>
      <vt:lpstr>Homework Problem Answer</vt:lpstr>
      <vt:lpstr>If-conversion</vt:lpstr>
      <vt:lpstr>Running Example – Initial State</vt:lpstr>
      <vt:lpstr>Step 1: Backedge Coalescing</vt:lpstr>
      <vt:lpstr>Running Example – Backedge Coalescing</vt:lpstr>
      <vt:lpstr>Step 2: Control Dependence Analysis (CD)</vt:lpstr>
      <vt:lpstr>Control Dependences</vt:lpstr>
      <vt:lpstr>Control Dependence Example</vt:lpstr>
      <vt:lpstr>Running Example – CDs</vt:lpstr>
      <vt:lpstr>Algorithm for Control Dependence Analysis</vt:lpstr>
      <vt:lpstr>Running Example – Post Dominators</vt:lpstr>
      <vt:lpstr>Running Example – CDs Via Algorithm</vt:lpstr>
      <vt:lpstr>Running Example – CDs Via Algorithm (2)</vt:lpstr>
      <vt:lpstr>Running Example – CDs Via Algorithm (3)</vt:lpstr>
      <vt:lpstr>Step 3: Control Flow Substitution</vt:lpstr>
      <vt:lpstr>Predicate Creation</vt:lpstr>
      <vt:lpstr>CMPP Creation/Insertion</vt:lpstr>
      <vt:lpstr>Running Example – CMPP Creation</vt:lpstr>
      <vt:lpstr>Control Flow Substitution – The Rest</vt:lpstr>
      <vt:lpstr>Running Example – Control Flow Substitution</vt:lpstr>
      <vt:lpstr>Step 4: CMPP Compaction</vt:lpstr>
      <vt:lpstr>Running Example - CMPP Compaction</vt:lpstr>
      <vt:lpstr>Homework Problem</vt:lpstr>
      <vt:lpstr>Homework Problem Answer (1)</vt:lpstr>
      <vt:lpstr>Homework Problem Answer (2)</vt:lpstr>
      <vt:lpstr>When to Apply If-conversion?</vt:lpstr>
      <vt:lpstr>Negative 1: Resource Usage</vt:lpstr>
      <vt:lpstr>Negative 2: Dependence Height</vt:lpstr>
      <vt:lpstr>Negative 3: Hazard Presence</vt:lpstr>
      <vt:lpstr>Deciding When/What To If-convert</vt:lpstr>
      <vt:lpstr>For More on If-conversion/Predicated Execution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583 Lecture Notes</dc:title>
  <dc:creator>Scott Mahlke</dc:creator>
  <cp:lastModifiedBy>Mahlke, Scott</cp:lastModifiedBy>
  <cp:revision>205</cp:revision>
  <cp:lastPrinted>2001-10-18T06:50:13Z</cp:lastPrinted>
  <dcterms:created xsi:type="dcterms:W3CDTF">1999-01-24T07:45:10Z</dcterms:created>
  <dcterms:modified xsi:type="dcterms:W3CDTF">2023-01-20T16:50:03Z</dcterms:modified>
</cp:coreProperties>
</file>